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ink/ink6148.xml" ContentType="application/inkml+xml"/>
  <Override PartName="/ppt/ink/ink6149.xml" ContentType="application/inkml+xml"/>
  <Override PartName="/ppt/ink/ink6150.xml" ContentType="application/inkml+xml"/>
  <Override PartName="/ppt/ink/ink6151.xml" ContentType="application/inkml+xml"/>
  <Override PartName="/ppt/ink/ink6152.xml" ContentType="application/inkml+xml"/>
  <Override PartName="/ppt/ink/ink6153.xml" ContentType="application/inkml+xml"/>
  <Override PartName="/ppt/ink/ink6154.xml" ContentType="application/inkml+xml"/>
  <Override PartName="/ppt/ink/ink6155.xml" ContentType="application/inkml+xml"/>
  <Override PartName="/ppt/ink/ink6156.xml" ContentType="application/inkml+xml"/>
  <Override PartName="/ppt/ink/ink6157.xml" ContentType="application/inkml+xml"/>
  <Override PartName="/ppt/ink/ink6158.xml" ContentType="application/inkml+xml"/>
  <Override PartName="/ppt/ink/ink6159.xml" ContentType="application/inkml+xml"/>
  <Override PartName="/ppt/ink/ink6160.xml" ContentType="application/inkml+xml"/>
  <Override PartName="/ppt/ink/ink6161.xml" ContentType="application/inkml+xml"/>
  <Override PartName="/ppt/ink/ink6162.xml" ContentType="application/inkml+xml"/>
  <Override PartName="/ppt/ink/ink6163.xml" ContentType="application/inkml+xml"/>
  <Override PartName="/ppt/ink/ink6164.xml" ContentType="application/inkml+xml"/>
  <Override PartName="/ppt/ink/ink6165.xml" ContentType="application/inkml+xml"/>
  <Override PartName="/ppt/ink/ink6166.xml" ContentType="application/inkml+xml"/>
  <Override PartName="/ppt/ink/ink6167.xml" ContentType="application/inkml+xml"/>
  <Override PartName="/ppt/ink/ink6168.xml" ContentType="application/inkml+xml"/>
  <Override PartName="/ppt/ink/ink6169.xml" ContentType="application/inkml+xml"/>
  <Override PartName="/ppt/ink/ink6170.xml" ContentType="application/inkml+xml"/>
  <Override PartName="/ppt/ink/ink6171.xml" ContentType="application/inkml+xml"/>
  <Override PartName="/ppt/ink/ink6172.xml" ContentType="application/inkml+xml"/>
  <Override PartName="/ppt/ink/ink6173.xml" ContentType="application/inkml+xml"/>
  <Override PartName="/ppt/ink/ink6174.xml" ContentType="application/inkml+xml"/>
  <Override PartName="/ppt/ink/ink6175.xml" ContentType="application/inkml+xml"/>
  <Override PartName="/ppt/ink/ink6176.xml" ContentType="application/inkml+xml"/>
  <Override PartName="/ppt/ink/ink6177.xml" ContentType="application/inkml+xml"/>
  <Override PartName="/ppt/ink/ink6178.xml" ContentType="application/inkml+xml"/>
  <Override PartName="/ppt/ink/ink6179.xml" ContentType="application/inkml+xml"/>
  <Override PartName="/ppt/ink/ink6180.xml" ContentType="application/inkml+xml"/>
  <Override PartName="/ppt/ink/ink6181.xml" ContentType="application/inkml+xml"/>
  <Override PartName="/ppt/ink/ink6182.xml" ContentType="application/inkml+xml"/>
  <Override PartName="/ppt/ink/ink6183.xml" ContentType="application/inkml+xml"/>
  <Override PartName="/ppt/ink/ink6184.xml" ContentType="application/inkml+xml"/>
  <Override PartName="/ppt/ink/ink6185.xml" ContentType="application/inkml+xml"/>
  <Override PartName="/ppt/ink/ink6186.xml" ContentType="application/inkml+xml"/>
  <Override PartName="/ppt/ink/ink6187.xml" ContentType="application/inkml+xml"/>
  <Override PartName="/ppt/ink/ink6188.xml" ContentType="application/inkml+xml"/>
  <Override PartName="/ppt/ink/ink6189.xml" ContentType="application/inkml+xml"/>
  <Override PartName="/ppt/ink/ink6190.xml" ContentType="application/inkml+xml"/>
  <Override PartName="/ppt/ink/ink6191.xml" ContentType="application/inkml+xml"/>
  <Override PartName="/ppt/ink/ink6192.xml" ContentType="application/inkml+xml"/>
  <Override PartName="/ppt/ink/ink6193.xml" ContentType="application/inkml+xml"/>
  <Override PartName="/ppt/ink/ink6194.xml" ContentType="application/inkml+xml"/>
  <Override PartName="/ppt/ink/ink6195.xml" ContentType="application/inkml+xml"/>
  <Override PartName="/ppt/ink/ink6196.xml" ContentType="application/inkml+xml"/>
  <Override PartName="/ppt/ink/ink6197.xml" ContentType="application/inkml+xml"/>
  <Override PartName="/ppt/ink/ink6198.xml" ContentType="application/inkml+xml"/>
  <Override PartName="/ppt/ink/ink6199.xml" ContentType="application/inkml+xml"/>
  <Override PartName="/ppt/ink/ink6200.xml" ContentType="application/inkml+xml"/>
  <Override PartName="/ppt/ink/ink6201.xml" ContentType="application/inkml+xml"/>
  <Override PartName="/ppt/ink/ink6202.xml" ContentType="application/inkml+xml"/>
  <Override PartName="/ppt/ink/ink6203.xml" ContentType="application/inkml+xml"/>
  <Override PartName="/ppt/ink/ink6204.xml" ContentType="application/inkml+xml"/>
  <Override PartName="/ppt/ink/ink6205.xml" ContentType="application/inkml+xml"/>
  <Override PartName="/ppt/ink/ink6206.xml" ContentType="application/inkml+xml"/>
  <Override PartName="/ppt/ink/ink6207.xml" ContentType="application/inkml+xml"/>
  <Override PartName="/ppt/ink/ink6208.xml" ContentType="application/inkml+xml"/>
  <Override PartName="/ppt/ink/ink6209.xml" ContentType="application/inkml+xml"/>
  <Override PartName="/ppt/ink/ink6210.xml" ContentType="application/inkml+xml"/>
  <Override PartName="/ppt/ink/ink6211.xml" ContentType="application/inkml+xml"/>
  <Override PartName="/ppt/ink/ink6212.xml" ContentType="application/inkml+xml"/>
  <Override PartName="/ppt/ink/ink6213.xml" ContentType="application/inkml+xml"/>
  <Override PartName="/ppt/ink/ink6214.xml" ContentType="application/inkml+xml"/>
  <Override PartName="/ppt/ink/ink6215.xml" ContentType="application/inkml+xml"/>
  <Override PartName="/ppt/ink/ink6216.xml" ContentType="application/inkml+xml"/>
  <Override PartName="/ppt/ink/ink6217.xml" ContentType="application/inkml+xml"/>
  <Override PartName="/ppt/ink/ink6218.xml" ContentType="application/inkml+xml"/>
  <Override PartName="/ppt/ink/ink6219.xml" ContentType="application/inkml+xml"/>
  <Override PartName="/ppt/ink/ink6220.xml" ContentType="application/inkml+xml"/>
  <Override PartName="/ppt/ink/ink6221.xml" ContentType="application/inkml+xml"/>
  <Override PartName="/ppt/ink/ink6222.xml" ContentType="application/inkml+xml"/>
  <Override PartName="/ppt/ink/ink6223.xml" ContentType="application/inkml+xml"/>
  <Override PartName="/ppt/ink/ink6224.xml" ContentType="application/inkml+xml"/>
  <Override PartName="/ppt/ink/ink6225.xml" ContentType="application/inkml+xml"/>
  <Override PartName="/ppt/ink/ink6226.xml" ContentType="application/inkml+xml"/>
  <Override PartName="/ppt/ink/ink6227.xml" ContentType="application/inkml+xml"/>
  <Override PartName="/ppt/ink/ink6228.xml" ContentType="application/inkml+xml"/>
  <Override PartName="/ppt/ink/ink6229.xml" ContentType="application/inkml+xml"/>
  <Override PartName="/ppt/ink/ink6230.xml" ContentType="application/inkml+xml"/>
  <Override PartName="/ppt/ink/ink6231.xml" ContentType="application/inkml+xml"/>
  <Override PartName="/ppt/ink/ink6232.xml" ContentType="application/inkml+xml"/>
  <Override PartName="/ppt/ink/ink6233.xml" ContentType="application/inkml+xml"/>
  <Override PartName="/ppt/ink/ink6234.xml" ContentType="application/inkml+xml"/>
  <Override PartName="/ppt/ink/ink6235.xml" ContentType="application/inkml+xml"/>
  <Override PartName="/ppt/ink/ink6236.xml" ContentType="application/inkml+xml"/>
  <Override PartName="/ppt/ink/ink6237.xml" ContentType="application/inkml+xml"/>
  <Override PartName="/ppt/ink/ink6238.xml" ContentType="application/inkml+xml"/>
  <Override PartName="/ppt/ink/ink6239.xml" ContentType="application/inkml+xml"/>
  <Override PartName="/ppt/ink/ink6240.xml" ContentType="application/inkml+xml"/>
  <Override PartName="/ppt/ink/ink6241.xml" ContentType="application/inkml+xml"/>
  <Override PartName="/ppt/ink/ink6242.xml" ContentType="application/inkml+xml"/>
  <Override PartName="/ppt/ink/ink6243.xml" ContentType="application/inkml+xml"/>
  <Override PartName="/ppt/ink/ink6244.xml" ContentType="application/inkml+xml"/>
  <Override PartName="/ppt/ink/ink6245.xml" ContentType="application/inkml+xml"/>
  <Override PartName="/ppt/ink/ink6246.xml" ContentType="application/inkml+xml"/>
  <Override PartName="/ppt/ink/ink6247.xml" ContentType="application/inkml+xml"/>
  <Override PartName="/ppt/ink/ink6248.xml" ContentType="application/inkml+xml"/>
  <Override PartName="/ppt/ink/ink6249.xml" ContentType="application/inkml+xml"/>
  <Override PartName="/ppt/ink/ink6250.xml" ContentType="application/inkml+xml"/>
  <Override PartName="/ppt/ink/ink6251.xml" ContentType="application/inkml+xml"/>
  <Override PartName="/ppt/ink/ink6252.xml" ContentType="application/inkml+xml"/>
  <Override PartName="/ppt/ink/ink6253.xml" ContentType="application/inkml+xml"/>
  <Override PartName="/ppt/ink/ink6254.xml" ContentType="application/inkml+xml"/>
  <Override PartName="/ppt/ink/ink6255.xml" ContentType="application/inkml+xml"/>
  <Override PartName="/ppt/ink/ink6256.xml" ContentType="application/inkml+xml"/>
  <Override PartName="/ppt/ink/ink6257.xml" ContentType="application/inkml+xml"/>
  <Override PartName="/ppt/ink/ink6258.xml" ContentType="application/inkml+xml"/>
  <Override PartName="/ppt/ink/ink6259.xml" ContentType="application/inkml+xml"/>
  <Override PartName="/ppt/ink/ink6260.xml" ContentType="application/inkml+xml"/>
  <Override PartName="/ppt/ink/ink6261.xml" ContentType="application/inkml+xml"/>
  <Override PartName="/ppt/ink/ink6262.xml" ContentType="application/inkml+xml"/>
  <Override PartName="/ppt/ink/ink6263.xml" ContentType="application/inkml+xml"/>
  <Override PartName="/ppt/ink/ink6264.xml" ContentType="application/inkml+xml"/>
  <Override PartName="/ppt/ink/ink6265.xml" ContentType="application/inkml+xml"/>
  <Override PartName="/ppt/ink/ink6266.xml" ContentType="application/inkml+xml"/>
  <Override PartName="/ppt/ink/ink6267.xml" ContentType="application/inkml+xml"/>
  <Override PartName="/ppt/ink/ink6268.xml" ContentType="application/inkml+xml"/>
  <Override PartName="/ppt/ink/ink6269.xml" ContentType="application/inkml+xml"/>
  <Override PartName="/ppt/ink/ink6270.xml" ContentType="application/inkml+xml"/>
  <Override PartName="/ppt/ink/ink6271.xml" ContentType="application/inkml+xml"/>
  <Override PartName="/ppt/ink/ink6272.xml" ContentType="application/inkml+xml"/>
  <Override PartName="/ppt/ink/ink6273.xml" ContentType="application/inkml+xml"/>
  <Override PartName="/ppt/ink/ink6274.xml" ContentType="application/inkml+xml"/>
  <Override PartName="/ppt/ink/ink6275.xml" ContentType="application/inkml+xml"/>
  <Override PartName="/ppt/ink/ink6276.xml" ContentType="application/inkml+xml"/>
  <Override PartName="/ppt/ink/ink6277.xml" ContentType="application/inkml+xml"/>
  <Override PartName="/ppt/ink/ink6278.xml" ContentType="application/inkml+xml"/>
  <Override PartName="/ppt/ink/ink6279.xml" ContentType="application/inkml+xml"/>
  <Override PartName="/ppt/ink/ink6280.xml" ContentType="application/inkml+xml"/>
  <Override PartName="/ppt/ink/ink6281.xml" ContentType="application/inkml+xml"/>
  <Override PartName="/ppt/ink/ink6282.xml" ContentType="application/inkml+xml"/>
  <Override PartName="/ppt/ink/ink6283.xml" ContentType="application/inkml+xml"/>
  <Override PartName="/ppt/ink/ink6284.xml" ContentType="application/inkml+xml"/>
  <Override PartName="/ppt/ink/ink6285.xml" ContentType="application/inkml+xml"/>
  <Override PartName="/ppt/ink/ink6286.xml" ContentType="application/inkml+xml"/>
  <Override PartName="/ppt/ink/ink6287.xml" ContentType="application/inkml+xml"/>
  <Override PartName="/ppt/ink/ink6288.xml" ContentType="application/inkml+xml"/>
  <Override PartName="/ppt/ink/ink6289.xml" ContentType="application/inkml+xml"/>
  <Override PartName="/ppt/ink/ink6290.xml" ContentType="application/inkml+xml"/>
  <Override PartName="/ppt/ink/ink6291.xml" ContentType="application/inkml+xml"/>
  <Override PartName="/ppt/ink/ink6292.xml" ContentType="application/inkml+xml"/>
  <Override PartName="/ppt/ink/ink6293.xml" ContentType="application/inkml+xml"/>
  <Override PartName="/ppt/ink/ink6294.xml" ContentType="application/inkml+xml"/>
  <Override PartName="/ppt/ink/ink6295.xml" ContentType="application/inkml+xml"/>
  <Override PartName="/ppt/ink/ink6296.xml" ContentType="application/inkml+xml"/>
  <Override PartName="/ppt/ink/ink6297.xml" ContentType="application/inkml+xml"/>
  <Override PartName="/ppt/ink/ink6298.xml" ContentType="application/inkml+xml"/>
  <Override PartName="/ppt/ink/ink6299.xml" ContentType="application/inkml+xml"/>
  <Override PartName="/ppt/ink/ink6300.xml" ContentType="application/inkml+xml"/>
  <Override PartName="/ppt/ink/ink6301.xml" ContentType="application/inkml+xml"/>
  <Override PartName="/ppt/ink/ink6302.xml" ContentType="application/inkml+xml"/>
  <Override PartName="/ppt/ink/ink6303.xml" ContentType="application/inkml+xml"/>
  <Override PartName="/ppt/ink/ink6304.xml" ContentType="application/inkml+xml"/>
  <Override PartName="/ppt/ink/ink6305.xml" ContentType="application/inkml+xml"/>
  <Override PartName="/ppt/ink/ink6306.xml" ContentType="application/inkml+xml"/>
  <Override PartName="/ppt/ink/ink6307.xml" ContentType="application/inkml+xml"/>
  <Override PartName="/ppt/ink/ink6308.xml" ContentType="application/inkml+xml"/>
  <Override PartName="/ppt/ink/ink6309.xml" ContentType="application/inkml+xml"/>
  <Override PartName="/ppt/ink/ink6310.xml" ContentType="application/inkml+xml"/>
  <Override PartName="/ppt/ink/ink6311.xml" ContentType="application/inkml+xml"/>
  <Override PartName="/ppt/ink/ink6312.xml" ContentType="application/inkml+xml"/>
  <Override PartName="/ppt/ink/ink6313.xml" ContentType="application/inkml+xml"/>
  <Override PartName="/ppt/ink/ink6314.xml" ContentType="application/inkml+xml"/>
  <Override PartName="/ppt/ink/ink6315.xml" ContentType="application/inkml+xml"/>
  <Override PartName="/ppt/ink/ink6316.xml" ContentType="application/inkml+xml"/>
  <Override PartName="/ppt/ink/ink6317.xml" ContentType="application/inkml+xml"/>
  <Override PartName="/ppt/ink/ink6318.xml" ContentType="application/inkml+xml"/>
  <Override PartName="/ppt/ink/ink6319.xml" ContentType="application/inkml+xml"/>
  <Override PartName="/ppt/ink/ink6320.xml" ContentType="application/inkml+xml"/>
  <Override PartName="/ppt/ink/ink6321.xml" ContentType="application/inkml+xml"/>
  <Override PartName="/ppt/ink/ink6322.xml" ContentType="application/inkml+xml"/>
  <Override PartName="/ppt/ink/ink6323.xml" ContentType="application/inkml+xml"/>
  <Override PartName="/ppt/ink/ink6324.xml" ContentType="application/inkml+xml"/>
  <Override PartName="/ppt/ink/ink6325.xml" ContentType="application/inkml+xml"/>
  <Override PartName="/ppt/ink/ink6326.xml" ContentType="application/inkml+xml"/>
  <Override PartName="/ppt/ink/ink6327.xml" ContentType="application/inkml+xml"/>
  <Override PartName="/ppt/ink/ink6328.xml" ContentType="application/inkml+xml"/>
  <Override PartName="/ppt/ink/ink6329.xml" ContentType="application/inkml+xml"/>
  <Override PartName="/ppt/ink/ink6330.xml" ContentType="application/inkml+xml"/>
  <Override PartName="/ppt/ink/ink6331.xml" ContentType="application/inkml+xml"/>
  <Override PartName="/ppt/ink/ink6332.xml" ContentType="application/inkml+xml"/>
  <Override PartName="/ppt/ink/ink6333.xml" ContentType="application/inkml+xml"/>
  <Override PartName="/ppt/ink/ink6334.xml" ContentType="application/inkml+xml"/>
  <Override PartName="/ppt/ink/ink6335.xml" ContentType="application/inkml+xml"/>
  <Override PartName="/ppt/ink/ink6336.xml" ContentType="application/inkml+xml"/>
  <Override PartName="/ppt/ink/ink6337.xml" ContentType="application/inkml+xml"/>
  <Override PartName="/ppt/ink/ink6338.xml" ContentType="application/inkml+xml"/>
  <Override PartName="/ppt/ink/ink6339.xml" ContentType="application/inkml+xml"/>
  <Override PartName="/ppt/ink/ink6340.xml" ContentType="application/inkml+xml"/>
  <Override PartName="/ppt/ink/ink6341.xml" ContentType="application/inkml+xml"/>
  <Override PartName="/ppt/ink/ink6342.xml" ContentType="application/inkml+xml"/>
  <Override PartName="/ppt/ink/ink6343.xml" ContentType="application/inkml+xml"/>
  <Override PartName="/ppt/ink/ink6344.xml" ContentType="application/inkml+xml"/>
  <Override PartName="/ppt/ink/ink6345.xml" ContentType="application/inkml+xml"/>
  <Override PartName="/ppt/ink/ink6346.xml" ContentType="application/inkml+xml"/>
  <Override PartName="/ppt/ink/ink6347.xml" ContentType="application/inkml+xml"/>
  <Override PartName="/ppt/ink/ink6348.xml" ContentType="application/inkml+xml"/>
  <Override PartName="/ppt/ink/ink6349.xml" ContentType="application/inkml+xml"/>
  <Override PartName="/ppt/ink/ink6350.xml" ContentType="application/inkml+xml"/>
  <Override PartName="/ppt/ink/ink6351.xml" ContentType="application/inkml+xml"/>
  <Override PartName="/ppt/ink/ink6352.xml" ContentType="application/inkml+xml"/>
  <Override PartName="/ppt/ink/ink6353.xml" ContentType="application/inkml+xml"/>
  <Override PartName="/ppt/ink/ink6354.xml" ContentType="application/inkml+xml"/>
  <Override PartName="/ppt/ink/ink6355.xml" ContentType="application/inkml+xml"/>
  <Override PartName="/ppt/ink/ink6356.xml" ContentType="application/inkml+xml"/>
  <Override PartName="/ppt/ink/ink6357.xml" ContentType="application/inkml+xml"/>
  <Override PartName="/ppt/ink/ink6358.xml" ContentType="application/inkml+xml"/>
  <Override PartName="/ppt/ink/ink6359.xml" ContentType="application/inkml+xml"/>
  <Override PartName="/ppt/ink/ink6360.xml" ContentType="application/inkml+xml"/>
  <Override PartName="/ppt/ink/ink6361.xml" ContentType="application/inkml+xml"/>
  <Override PartName="/ppt/ink/ink6362.xml" ContentType="application/inkml+xml"/>
  <Override PartName="/ppt/ink/ink6363.xml" ContentType="application/inkml+xml"/>
  <Override PartName="/ppt/ink/ink6364.xml" ContentType="application/inkml+xml"/>
  <Override PartName="/ppt/ink/ink6365.xml" ContentType="application/inkml+xml"/>
  <Override PartName="/ppt/ink/ink6366.xml" ContentType="application/inkml+xml"/>
  <Override PartName="/ppt/ink/ink6367.xml" ContentType="application/inkml+xml"/>
  <Override PartName="/ppt/ink/ink6368.xml" ContentType="application/inkml+xml"/>
  <Override PartName="/ppt/ink/ink6369.xml" ContentType="application/inkml+xml"/>
  <Override PartName="/ppt/ink/ink6370.xml" ContentType="application/inkml+xml"/>
  <Override PartName="/ppt/ink/ink6371.xml" ContentType="application/inkml+xml"/>
  <Override PartName="/ppt/ink/ink6372.xml" ContentType="application/inkml+xml"/>
  <Override PartName="/ppt/ink/ink6373.xml" ContentType="application/inkml+xml"/>
  <Override PartName="/ppt/ink/ink6374.xml" ContentType="application/inkml+xml"/>
  <Override PartName="/ppt/ink/ink6375.xml" ContentType="application/inkml+xml"/>
  <Override PartName="/ppt/ink/ink6376.xml" ContentType="application/inkml+xml"/>
  <Override PartName="/ppt/ink/ink6377.xml" ContentType="application/inkml+xml"/>
  <Override PartName="/ppt/ink/ink6378.xml" ContentType="application/inkml+xml"/>
  <Override PartName="/ppt/ink/ink6379.xml" ContentType="application/inkml+xml"/>
  <Override PartName="/ppt/ink/ink6380.xml" ContentType="application/inkml+xml"/>
  <Override PartName="/ppt/ink/ink6381.xml" ContentType="application/inkml+xml"/>
  <Override PartName="/ppt/ink/ink6382.xml" ContentType="application/inkml+xml"/>
  <Override PartName="/ppt/ink/ink6383.xml" ContentType="application/inkml+xml"/>
  <Override PartName="/ppt/ink/ink6384.xml" ContentType="application/inkml+xml"/>
  <Override PartName="/ppt/ink/ink6385.xml" ContentType="application/inkml+xml"/>
  <Override PartName="/ppt/ink/ink6386.xml" ContentType="application/inkml+xml"/>
  <Override PartName="/ppt/ink/ink6387.xml" ContentType="application/inkml+xml"/>
  <Override PartName="/ppt/ink/ink6388.xml" ContentType="application/inkml+xml"/>
  <Override PartName="/ppt/ink/ink6389.xml" ContentType="application/inkml+xml"/>
  <Override PartName="/ppt/ink/ink6390.xml" ContentType="application/inkml+xml"/>
  <Override PartName="/ppt/ink/ink6391.xml" ContentType="application/inkml+xml"/>
  <Override PartName="/ppt/ink/ink6392.xml" ContentType="application/inkml+xml"/>
  <Override PartName="/ppt/ink/ink6393.xml" ContentType="application/inkml+xml"/>
  <Override PartName="/ppt/ink/ink6394.xml" ContentType="application/inkml+xml"/>
  <Override PartName="/ppt/ink/ink6395.xml" ContentType="application/inkml+xml"/>
  <Override PartName="/ppt/ink/ink6396.xml" ContentType="application/inkml+xml"/>
  <Override PartName="/ppt/ink/ink6397.xml" ContentType="application/inkml+xml"/>
  <Override PartName="/ppt/ink/ink6398.xml" ContentType="application/inkml+xml"/>
  <Override PartName="/ppt/ink/ink6399.xml" ContentType="application/inkml+xml"/>
  <Override PartName="/ppt/ink/ink6400.xml" ContentType="application/inkml+xml"/>
  <Override PartName="/ppt/ink/ink6401.xml" ContentType="application/inkml+xml"/>
  <Override PartName="/ppt/ink/ink6402.xml" ContentType="application/inkml+xml"/>
  <Override PartName="/ppt/ink/ink6403.xml" ContentType="application/inkml+xml"/>
  <Override PartName="/ppt/ink/ink6404.xml" ContentType="application/inkml+xml"/>
  <Override PartName="/ppt/ink/ink6405.xml" ContentType="application/inkml+xml"/>
  <Override PartName="/ppt/ink/ink6406.xml" ContentType="application/inkml+xml"/>
  <Override PartName="/ppt/ink/ink6407.xml" ContentType="application/inkml+xml"/>
  <Override PartName="/ppt/ink/ink6408.xml" ContentType="application/inkml+xml"/>
  <Override PartName="/ppt/ink/ink6409.xml" ContentType="application/inkml+xml"/>
  <Override PartName="/ppt/ink/ink6410.xml" ContentType="application/inkml+xml"/>
  <Override PartName="/ppt/ink/ink6411.xml" ContentType="application/inkml+xml"/>
  <Override PartName="/ppt/ink/ink6412.xml" ContentType="application/inkml+xml"/>
  <Override PartName="/ppt/ink/ink6413.xml" ContentType="application/inkml+xml"/>
  <Override PartName="/ppt/ink/ink6414.xml" ContentType="application/inkml+xml"/>
  <Override PartName="/ppt/ink/ink6415.xml" ContentType="application/inkml+xml"/>
  <Override PartName="/ppt/ink/ink6416.xml" ContentType="application/inkml+xml"/>
  <Override PartName="/ppt/ink/ink6417.xml" ContentType="application/inkml+xml"/>
  <Override PartName="/ppt/ink/ink6418.xml" ContentType="application/inkml+xml"/>
  <Override PartName="/ppt/ink/ink6419.xml" ContentType="application/inkml+xml"/>
  <Override PartName="/ppt/ink/ink6420.xml" ContentType="application/inkml+xml"/>
  <Override PartName="/ppt/ink/ink6421.xml" ContentType="application/inkml+xml"/>
  <Override PartName="/ppt/ink/ink6422.xml" ContentType="application/inkml+xml"/>
  <Override PartName="/ppt/ink/ink6423.xml" ContentType="application/inkml+xml"/>
  <Override PartName="/ppt/ink/ink6424.xml" ContentType="application/inkml+xml"/>
  <Override PartName="/ppt/ink/ink6425.xml" ContentType="application/inkml+xml"/>
  <Override PartName="/ppt/ink/ink6426.xml" ContentType="application/inkml+xml"/>
  <Override PartName="/ppt/ink/ink6427.xml" ContentType="application/inkml+xml"/>
  <Override PartName="/ppt/ink/ink6428.xml" ContentType="application/inkml+xml"/>
  <Override PartName="/ppt/ink/ink6429.xml" ContentType="application/inkml+xml"/>
  <Override PartName="/ppt/ink/ink6430.xml" ContentType="application/inkml+xml"/>
  <Override PartName="/ppt/ink/ink6431.xml" ContentType="application/inkml+xml"/>
  <Override PartName="/ppt/ink/ink6432.xml" ContentType="application/inkml+xml"/>
  <Override PartName="/ppt/ink/ink6433.xml" ContentType="application/inkml+xml"/>
  <Override PartName="/ppt/ink/ink6434.xml" ContentType="application/inkml+xml"/>
  <Override PartName="/ppt/ink/ink6435.xml" ContentType="application/inkml+xml"/>
  <Override PartName="/ppt/ink/ink6436.xml" ContentType="application/inkml+xml"/>
  <Override PartName="/ppt/ink/ink6437.xml" ContentType="application/inkml+xml"/>
  <Override PartName="/ppt/ink/ink6438.xml" ContentType="application/inkml+xml"/>
  <Override PartName="/ppt/ink/ink6439.xml" ContentType="application/inkml+xml"/>
  <Override PartName="/ppt/ink/ink6440.xml" ContentType="application/inkml+xml"/>
  <Override PartName="/ppt/ink/ink6441.xml" ContentType="application/inkml+xml"/>
  <Override PartName="/ppt/ink/ink6442.xml" ContentType="application/inkml+xml"/>
  <Override PartName="/ppt/ink/ink6443.xml" ContentType="application/inkml+xml"/>
  <Override PartName="/ppt/ink/ink6444.xml" ContentType="application/inkml+xml"/>
  <Override PartName="/ppt/ink/ink6445.xml" ContentType="application/inkml+xml"/>
  <Override PartName="/ppt/ink/ink6446.xml" ContentType="application/inkml+xml"/>
  <Override PartName="/ppt/ink/ink6447.xml" ContentType="application/inkml+xml"/>
  <Override PartName="/ppt/ink/ink6448.xml" ContentType="application/inkml+xml"/>
  <Override PartName="/ppt/ink/ink6449.xml" ContentType="application/inkml+xml"/>
  <Override PartName="/ppt/ink/ink6450.xml" ContentType="application/inkml+xml"/>
  <Override PartName="/ppt/ink/ink6451.xml" ContentType="application/inkml+xml"/>
  <Override PartName="/ppt/ink/ink6452.xml" ContentType="application/inkml+xml"/>
  <Override PartName="/ppt/ink/ink6453.xml" ContentType="application/inkml+xml"/>
  <Override PartName="/ppt/ink/ink6454.xml" ContentType="application/inkml+xml"/>
  <Override PartName="/ppt/ink/ink6455.xml" ContentType="application/inkml+xml"/>
  <Override PartName="/ppt/ink/ink6456.xml" ContentType="application/inkml+xml"/>
  <Override PartName="/ppt/ink/ink6457.xml" ContentType="application/inkml+xml"/>
  <Override PartName="/ppt/ink/ink6458.xml" ContentType="application/inkml+xml"/>
  <Override PartName="/ppt/ink/ink6459.xml" ContentType="application/inkml+xml"/>
  <Override PartName="/ppt/ink/ink6460.xml" ContentType="application/inkml+xml"/>
  <Override PartName="/ppt/ink/ink6461.xml" ContentType="application/inkml+xml"/>
  <Override PartName="/ppt/ink/ink6462.xml" ContentType="application/inkml+xml"/>
  <Override PartName="/ppt/ink/ink6463.xml" ContentType="application/inkml+xml"/>
  <Override PartName="/ppt/ink/ink6464.xml" ContentType="application/inkml+xml"/>
  <Override PartName="/ppt/ink/ink6465.xml" ContentType="application/inkml+xml"/>
  <Override PartName="/ppt/ink/ink6466.xml" ContentType="application/inkml+xml"/>
  <Override PartName="/ppt/ink/ink6467.xml" ContentType="application/inkml+xml"/>
  <Override PartName="/ppt/ink/ink6468.xml" ContentType="application/inkml+xml"/>
  <Override PartName="/ppt/ink/ink6469.xml" ContentType="application/inkml+xml"/>
  <Override PartName="/ppt/ink/ink6470.xml" ContentType="application/inkml+xml"/>
  <Override PartName="/ppt/ink/ink6471.xml" ContentType="application/inkml+xml"/>
  <Override PartName="/ppt/ink/ink6472.xml" ContentType="application/inkml+xml"/>
  <Override PartName="/ppt/ink/ink6473.xml" ContentType="application/inkml+xml"/>
  <Override PartName="/ppt/ink/ink6474.xml" ContentType="application/inkml+xml"/>
  <Override PartName="/ppt/ink/ink6475.xml" ContentType="application/inkml+xml"/>
  <Override PartName="/ppt/ink/ink6476.xml" ContentType="application/inkml+xml"/>
  <Override PartName="/ppt/ink/ink6477.xml" ContentType="application/inkml+xml"/>
  <Override PartName="/ppt/ink/ink6478.xml" ContentType="application/inkml+xml"/>
  <Override PartName="/ppt/ink/ink6479.xml" ContentType="application/inkml+xml"/>
  <Override PartName="/ppt/ink/ink6480.xml" ContentType="application/inkml+xml"/>
  <Override PartName="/ppt/ink/ink6481.xml" ContentType="application/inkml+xml"/>
  <Override PartName="/ppt/ink/ink6482.xml" ContentType="application/inkml+xml"/>
  <Override PartName="/ppt/ink/ink6483.xml" ContentType="application/inkml+xml"/>
  <Override PartName="/ppt/ink/ink6484.xml" ContentType="application/inkml+xml"/>
  <Override PartName="/ppt/ink/ink6485.xml" ContentType="application/inkml+xml"/>
  <Override PartName="/ppt/ink/ink6486.xml" ContentType="application/inkml+xml"/>
  <Override PartName="/ppt/ink/ink6487.xml" ContentType="application/inkml+xml"/>
  <Override PartName="/ppt/ink/ink6488.xml" ContentType="application/inkml+xml"/>
  <Override PartName="/ppt/ink/ink6489.xml" ContentType="application/inkml+xml"/>
  <Override PartName="/ppt/ink/ink6490.xml" ContentType="application/inkml+xml"/>
  <Override PartName="/ppt/ink/ink6491.xml" ContentType="application/inkml+xml"/>
  <Override PartName="/ppt/ink/ink6492.xml" ContentType="application/inkml+xml"/>
  <Override PartName="/ppt/ink/ink6493.xml" ContentType="application/inkml+xml"/>
  <Override PartName="/ppt/ink/ink6494.xml" ContentType="application/inkml+xml"/>
  <Override PartName="/ppt/ink/ink6495.xml" ContentType="application/inkml+xml"/>
  <Override PartName="/ppt/ink/ink6496.xml" ContentType="application/inkml+xml"/>
  <Override PartName="/ppt/ink/ink6497.xml" ContentType="application/inkml+xml"/>
  <Override PartName="/ppt/ink/ink6498.xml" ContentType="application/inkml+xml"/>
  <Override PartName="/ppt/ink/ink6499.xml" ContentType="application/inkml+xml"/>
  <Override PartName="/ppt/ink/ink6500.xml" ContentType="application/inkml+xml"/>
  <Override PartName="/ppt/ink/ink6501.xml" ContentType="application/inkml+xml"/>
  <Override PartName="/ppt/ink/ink6502.xml" ContentType="application/inkml+xml"/>
  <Override PartName="/ppt/ink/ink6503.xml" ContentType="application/inkml+xml"/>
  <Override PartName="/ppt/ink/ink6504.xml" ContentType="application/inkml+xml"/>
  <Override PartName="/ppt/ink/ink6505.xml" ContentType="application/inkml+xml"/>
  <Override PartName="/ppt/ink/ink6506.xml" ContentType="application/inkml+xml"/>
  <Override PartName="/ppt/ink/ink6507.xml" ContentType="application/inkml+xml"/>
  <Override PartName="/ppt/ink/ink6508.xml" ContentType="application/inkml+xml"/>
  <Override PartName="/ppt/ink/ink6509.xml" ContentType="application/inkml+xml"/>
  <Override PartName="/ppt/ink/ink6510.xml" ContentType="application/inkml+xml"/>
  <Override PartName="/ppt/ink/ink6511.xml" ContentType="application/inkml+xml"/>
  <Override PartName="/ppt/ink/ink6512.xml" ContentType="application/inkml+xml"/>
  <Override PartName="/ppt/ink/ink6513.xml" ContentType="application/inkml+xml"/>
  <Override PartName="/ppt/ink/ink6514.xml" ContentType="application/inkml+xml"/>
  <Override PartName="/ppt/ink/ink6515.xml" ContentType="application/inkml+xml"/>
  <Override PartName="/ppt/ink/ink6516.xml" ContentType="application/inkml+xml"/>
  <Override PartName="/ppt/ink/ink6517.xml" ContentType="application/inkml+xml"/>
  <Override PartName="/ppt/ink/ink6518.xml" ContentType="application/inkml+xml"/>
  <Override PartName="/ppt/ink/ink6519.xml" ContentType="application/inkml+xml"/>
  <Override PartName="/ppt/ink/ink6520.xml" ContentType="application/inkml+xml"/>
  <Override PartName="/ppt/ink/ink6521.xml" ContentType="application/inkml+xml"/>
  <Override PartName="/ppt/ink/ink6522.xml" ContentType="application/inkml+xml"/>
  <Override PartName="/ppt/ink/ink6523.xml" ContentType="application/inkml+xml"/>
  <Override PartName="/ppt/ink/ink6524.xml" ContentType="application/inkml+xml"/>
  <Override PartName="/ppt/ink/ink6525.xml" ContentType="application/inkml+xml"/>
  <Override PartName="/ppt/ink/ink6526.xml" ContentType="application/inkml+xml"/>
  <Override PartName="/ppt/ink/ink6527.xml" ContentType="application/inkml+xml"/>
  <Override PartName="/ppt/ink/ink6528.xml" ContentType="application/inkml+xml"/>
  <Override PartName="/ppt/ink/ink6529.xml" ContentType="application/inkml+xml"/>
  <Override PartName="/ppt/ink/ink6530.xml" ContentType="application/inkml+xml"/>
  <Override PartName="/ppt/ink/ink6531.xml" ContentType="application/inkml+xml"/>
  <Override PartName="/ppt/ink/ink6532.xml" ContentType="application/inkml+xml"/>
  <Override PartName="/ppt/ink/ink6533.xml" ContentType="application/inkml+xml"/>
  <Override PartName="/ppt/ink/ink6534.xml" ContentType="application/inkml+xml"/>
  <Override PartName="/ppt/ink/ink6535.xml" ContentType="application/inkml+xml"/>
  <Override PartName="/ppt/ink/ink6536.xml" ContentType="application/inkml+xml"/>
  <Override PartName="/ppt/ink/ink6537.xml" ContentType="application/inkml+xml"/>
  <Override PartName="/ppt/ink/ink6538.xml" ContentType="application/inkml+xml"/>
  <Override PartName="/ppt/ink/ink6539.xml" ContentType="application/inkml+xml"/>
  <Override PartName="/ppt/ink/ink6540.xml" ContentType="application/inkml+xml"/>
  <Override PartName="/ppt/ink/ink6541.xml" ContentType="application/inkml+xml"/>
  <Override PartName="/ppt/ink/ink6542.xml" ContentType="application/inkml+xml"/>
  <Override PartName="/ppt/ink/ink6543.xml" ContentType="application/inkml+xml"/>
  <Override PartName="/ppt/ink/ink6544.xml" ContentType="application/inkml+xml"/>
  <Override PartName="/ppt/ink/ink6545.xml" ContentType="application/inkml+xml"/>
  <Override PartName="/ppt/ink/ink6546.xml" ContentType="application/inkml+xml"/>
  <Override PartName="/ppt/ink/ink6547.xml" ContentType="application/inkml+xml"/>
  <Override PartName="/ppt/ink/ink6548.xml" ContentType="application/inkml+xml"/>
  <Override PartName="/ppt/ink/ink6549.xml" ContentType="application/inkml+xml"/>
  <Override PartName="/ppt/ink/ink6550.xml" ContentType="application/inkml+xml"/>
  <Override PartName="/ppt/ink/ink6551.xml" ContentType="application/inkml+xml"/>
  <Override PartName="/ppt/ink/ink6552.xml" ContentType="application/inkml+xml"/>
  <Override PartName="/ppt/ink/ink6553.xml" ContentType="application/inkml+xml"/>
  <Override PartName="/ppt/ink/ink6554.xml" ContentType="application/inkml+xml"/>
  <Override PartName="/ppt/ink/ink6555.xml" ContentType="application/inkml+xml"/>
  <Override PartName="/ppt/ink/ink6556.xml" ContentType="application/inkml+xml"/>
  <Override PartName="/ppt/ink/ink6557.xml" ContentType="application/inkml+xml"/>
  <Override PartName="/ppt/ink/ink6558.xml" ContentType="application/inkml+xml"/>
  <Override PartName="/ppt/ink/ink6559.xml" ContentType="application/inkml+xml"/>
  <Override PartName="/ppt/ink/ink6560.xml" ContentType="application/inkml+xml"/>
  <Override PartName="/ppt/ink/ink6561.xml" ContentType="application/inkml+xml"/>
  <Override PartName="/ppt/ink/ink6562.xml" ContentType="application/inkml+xml"/>
  <Override PartName="/ppt/ink/ink6563.xml" ContentType="application/inkml+xml"/>
  <Override PartName="/ppt/ink/ink6564.xml" ContentType="application/inkml+xml"/>
  <Override PartName="/ppt/ink/ink6565.xml" ContentType="application/inkml+xml"/>
  <Override PartName="/ppt/ink/ink6566.xml" ContentType="application/inkml+xml"/>
  <Override PartName="/ppt/ink/ink6567.xml" ContentType="application/inkml+xml"/>
  <Override PartName="/ppt/ink/ink6568.xml" ContentType="application/inkml+xml"/>
  <Override PartName="/ppt/ink/ink6569.xml" ContentType="application/inkml+xml"/>
  <Override PartName="/ppt/ink/ink6570.xml" ContentType="application/inkml+xml"/>
  <Override PartName="/ppt/ink/ink6571.xml" ContentType="application/inkml+xml"/>
  <Override PartName="/ppt/ink/ink6572.xml" ContentType="application/inkml+xml"/>
  <Override PartName="/ppt/ink/ink6573.xml" ContentType="application/inkml+xml"/>
  <Override PartName="/ppt/ink/ink6574.xml" ContentType="application/inkml+xml"/>
  <Override PartName="/ppt/ink/ink6575.xml" ContentType="application/inkml+xml"/>
  <Override PartName="/ppt/ink/ink6576.xml" ContentType="application/inkml+xml"/>
  <Override PartName="/ppt/ink/ink6577.xml" ContentType="application/inkml+xml"/>
  <Override PartName="/ppt/ink/ink6578.xml" ContentType="application/inkml+xml"/>
  <Override PartName="/ppt/ink/ink6579.xml" ContentType="application/inkml+xml"/>
  <Override PartName="/ppt/ink/ink6580.xml" ContentType="application/inkml+xml"/>
  <Override PartName="/ppt/ink/ink6581.xml" ContentType="application/inkml+xml"/>
  <Override PartName="/ppt/ink/ink6582.xml" ContentType="application/inkml+xml"/>
  <Override PartName="/ppt/ink/ink6583.xml" ContentType="application/inkml+xml"/>
  <Override PartName="/ppt/ink/ink6584.xml" ContentType="application/inkml+xml"/>
  <Override PartName="/ppt/ink/ink6585.xml" ContentType="application/inkml+xml"/>
  <Override PartName="/ppt/ink/ink6586.xml" ContentType="application/inkml+xml"/>
  <Override PartName="/ppt/ink/ink6587.xml" ContentType="application/inkml+xml"/>
  <Override PartName="/ppt/ink/ink6588.xml" ContentType="application/inkml+xml"/>
  <Override PartName="/ppt/ink/ink6589.xml" ContentType="application/inkml+xml"/>
  <Override PartName="/ppt/ink/ink6590.xml" ContentType="application/inkml+xml"/>
  <Override PartName="/ppt/ink/ink6591.xml" ContentType="application/inkml+xml"/>
  <Override PartName="/ppt/ink/ink6592.xml" ContentType="application/inkml+xml"/>
  <Override PartName="/ppt/ink/ink6593.xml" ContentType="application/inkml+xml"/>
  <Override PartName="/ppt/ink/ink6594.xml" ContentType="application/inkml+xml"/>
  <Override PartName="/ppt/ink/ink6595.xml" ContentType="application/inkml+xml"/>
  <Override PartName="/ppt/ink/ink6596.xml" ContentType="application/inkml+xml"/>
  <Override PartName="/ppt/ink/ink6597.xml" ContentType="application/inkml+xml"/>
  <Override PartName="/ppt/ink/ink6598.xml" ContentType="application/inkml+xml"/>
  <Override PartName="/ppt/ink/ink6599.xml" ContentType="application/inkml+xml"/>
  <Override PartName="/ppt/ink/ink6600.xml" ContentType="application/inkml+xml"/>
  <Override PartName="/ppt/ink/ink6601.xml" ContentType="application/inkml+xml"/>
  <Override PartName="/ppt/ink/ink6602.xml" ContentType="application/inkml+xml"/>
  <Override PartName="/ppt/ink/ink6603.xml" ContentType="application/inkml+xml"/>
  <Override PartName="/ppt/ink/ink6604.xml" ContentType="application/inkml+xml"/>
  <Override PartName="/ppt/ink/ink6605.xml" ContentType="application/inkml+xml"/>
  <Override PartName="/ppt/ink/ink6606.xml" ContentType="application/inkml+xml"/>
  <Override PartName="/ppt/ink/ink6607.xml" ContentType="application/inkml+xml"/>
  <Override PartName="/ppt/ink/ink6608.xml" ContentType="application/inkml+xml"/>
  <Override PartName="/ppt/ink/ink6609.xml" ContentType="application/inkml+xml"/>
  <Override PartName="/ppt/ink/ink6610.xml" ContentType="application/inkml+xml"/>
  <Override PartName="/ppt/ink/ink6611.xml" ContentType="application/inkml+xml"/>
  <Override PartName="/ppt/ink/ink6612.xml" ContentType="application/inkml+xml"/>
  <Override PartName="/ppt/ink/ink6613.xml" ContentType="application/inkml+xml"/>
  <Override PartName="/ppt/ink/ink6614.xml" ContentType="application/inkml+xml"/>
  <Override PartName="/ppt/ink/ink6615.xml" ContentType="application/inkml+xml"/>
  <Override PartName="/ppt/ink/ink6616.xml" ContentType="application/inkml+xml"/>
  <Override PartName="/ppt/ink/ink6617.xml" ContentType="application/inkml+xml"/>
  <Override PartName="/ppt/ink/ink6618.xml" ContentType="application/inkml+xml"/>
  <Override PartName="/ppt/ink/ink6619.xml" ContentType="application/inkml+xml"/>
  <Override PartName="/ppt/ink/ink6620.xml" ContentType="application/inkml+xml"/>
  <Override PartName="/ppt/ink/ink6621.xml" ContentType="application/inkml+xml"/>
  <Override PartName="/ppt/ink/ink6622.xml" ContentType="application/inkml+xml"/>
  <Override PartName="/ppt/ink/ink6623.xml" ContentType="application/inkml+xml"/>
  <Override PartName="/ppt/ink/ink6624.xml" ContentType="application/inkml+xml"/>
  <Override PartName="/ppt/ink/ink6625.xml" ContentType="application/inkml+xml"/>
  <Override PartName="/ppt/ink/ink6626.xml" ContentType="application/inkml+xml"/>
  <Override PartName="/ppt/ink/ink6627.xml" ContentType="application/inkml+xml"/>
  <Override PartName="/ppt/ink/ink6628.xml" ContentType="application/inkml+xml"/>
  <Override PartName="/ppt/ink/ink6629.xml" ContentType="application/inkml+xml"/>
  <Override PartName="/ppt/ink/ink6630.xml" ContentType="application/inkml+xml"/>
  <Override PartName="/ppt/ink/ink6631.xml" ContentType="application/inkml+xml"/>
  <Override PartName="/ppt/ink/ink6632.xml" ContentType="application/inkml+xml"/>
  <Override PartName="/ppt/ink/ink6633.xml" ContentType="application/inkml+xml"/>
  <Override PartName="/ppt/ink/ink6634.xml" ContentType="application/inkml+xml"/>
  <Override PartName="/ppt/ink/ink6635.xml" ContentType="application/inkml+xml"/>
  <Override PartName="/ppt/ink/ink6636.xml" ContentType="application/inkml+xml"/>
  <Override PartName="/ppt/ink/ink6637.xml" ContentType="application/inkml+xml"/>
  <Override PartName="/ppt/ink/ink6638.xml" ContentType="application/inkml+xml"/>
  <Override PartName="/ppt/ink/ink6639.xml" ContentType="application/inkml+xml"/>
  <Override PartName="/ppt/ink/ink6640.xml" ContentType="application/inkml+xml"/>
  <Override PartName="/ppt/ink/ink6641.xml" ContentType="application/inkml+xml"/>
  <Override PartName="/ppt/ink/ink6642.xml" ContentType="application/inkml+xml"/>
  <Override PartName="/ppt/ink/ink6643.xml" ContentType="application/inkml+xml"/>
  <Override PartName="/ppt/ink/ink6644.xml" ContentType="application/inkml+xml"/>
  <Override PartName="/ppt/ink/ink6645.xml" ContentType="application/inkml+xml"/>
  <Override PartName="/ppt/ink/ink6646.xml" ContentType="application/inkml+xml"/>
  <Override PartName="/ppt/ink/ink6647.xml" ContentType="application/inkml+xml"/>
  <Override PartName="/ppt/ink/ink6648.xml" ContentType="application/inkml+xml"/>
  <Override PartName="/ppt/ink/ink6649.xml" ContentType="application/inkml+xml"/>
  <Override PartName="/ppt/ink/ink6650.xml" ContentType="application/inkml+xml"/>
  <Override PartName="/ppt/ink/ink6651.xml" ContentType="application/inkml+xml"/>
  <Override PartName="/ppt/ink/ink6652.xml" ContentType="application/inkml+xml"/>
  <Override PartName="/ppt/ink/ink6653.xml" ContentType="application/inkml+xml"/>
  <Override PartName="/ppt/ink/ink6654.xml" ContentType="application/inkml+xml"/>
  <Override PartName="/ppt/ink/ink6655.xml" ContentType="application/inkml+xml"/>
  <Override PartName="/ppt/ink/ink6656.xml" ContentType="application/inkml+xml"/>
  <Override PartName="/ppt/ink/ink6657.xml" ContentType="application/inkml+xml"/>
  <Override PartName="/ppt/ink/ink6658.xml" ContentType="application/inkml+xml"/>
  <Override PartName="/ppt/ink/ink6659.xml" ContentType="application/inkml+xml"/>
  <Override PartName="/ppt/ink/ink6660.xml" ContentType="application/inkml+xml"/>
  <Override PartName="/ppt/ink/ink6661.xml" ContentType="application/inkml+xml"/>
  <Override PartName="/ppt/ink/ink6662.xml" ContentType="application/inkml+xml"/>
  <Override PartName="/ppt/ink/ink6663.xml" ContentType="application/inkml+xml"/>
  <Override PartName="/ppt/ink/ink6664.xml" ContentType="application/inkml+xml"/>
  <Override PartName="/ppt/ink/ink6665.xml" ContentType="application/inkml+xml"/>
  <Override PartName="/ppt/ink/ink6666.xml" ContentType="application/inkml+xml"/>
  <Override PartName="/ppt/ink/ink6667.xml" ContentType="application/inkml+xml"/>
  <Override PartName="/ppt/ink/ink6668.xml" ContentType="application/inkml+xml"/>
  <Override PartName="/ppt/ink/ink6669.xml" ContentType="application/inkml+xml"/>
  <Override PartName="/ppt/ink/ink6670.xml" ContentType="application/inkml+xml"/>
  <Override PartName="/ppt/ink/ink6671.xml" ContentType="application/inkml+xml"/>
  <Override PartName="/ppt/ink/ink6672.xml" ContentType="application/inkml+xml"/>
  <Override PartName="/ppt/ink/ink6673.xml" ContentType="application/inkml+xml"/>
  <Override PartName="/ppt/ink/ink6674.xml" ContentType="application/inkml+xml"/>
  <Override PartName="/ppt/ink/ink6675.xml" ContentType="application/inkml+xml"/>
  <Override PartName="/ppt/ink/ink6676.xml" ContentType="application/inkml+xml"/>
  <Override PartName="/ppt/ink/ink6677.xml" ContentType="application/inkml+xml"/>
  <Override PartName="/ppt/ink/ink6678.xml" ContentType="application/inkml+xml"/>
  <Override PartName="/ppt/ink/ink6679.xml" ContentType="application/inkml+xml"/>
  <Override PartName="/ppt/ink/ink6680.xml" ContentType="application/inkml+xml"/>
  <Override PartName="/ppt/ink/ink6681.xml" ContentType="application/inkml+xml"/>
  <Override PartName="/ppt/ink/ink6682.xml" ContentType="application/inkml+xml"/>
  <Override PartName="/ppt/ink/ink6683.xml" ContentType="application/inkml+xml"/>
  <Override PartName="/ppt/ink/ink6684.xml" ContentType="application/inkml+xml"/>
  <Override PartName="/ppt/ink/ink6685.xml" ContentType="application/inkml+xml"/>
  <Override PartName="/ppt/ink/ink6686.xml" ContentType="application/inkml+xml"/>
  <Override PartName="/ppt/ink/ink6687.xml" ContentType="application/inkml+xml"/>
  <Override PartName="/ppt/ink/ink6688.xml" ContentType="application/inkml+xml"/>
  <Override PartName="/ppt/ink/ink6689.xml" ContentType="application/inkml+xml"/>
  <Override PartName="/ppt/ink/ink6690.xml" ContentType="application/inkml+xml"/>
  <Override PartName="/ppt/ink/ink6691.xml" ContentType="application/inkml+xml"/>
  <Override PartName="/ppt/ink/ink6692.xml" ContentType="application/inkml+xml"/>
  <Override PartName="/ppt/ink/ink6693.xml" ContentType="application/inkml+xml"/>
  <Override PartName="/ppt/ink/ink6694.xml" ContentType="application/inkml+xml"/>
  <Override PartName="/ppt/ink/ink6695.xml" ContentType="application/inkml+xml"/>
  <Override PartName="/ppt/ink/ink6696.xml" ContentType="application/inkml+xml"/>
  <Override PartName="/ppt/ink/ink6697.xml" ContentType="application/inkml+xml"/>
  <Override PartName="/ppt/ink/ink6698.xml" ContentType="application/inkml+xml"/>
  <Override PartName="/ppt/ink/ink6699.xml" ContentType="application/inkml+xml"/>
  <Override PartName="/ppt/ink/ink6700.xml" ContentType="application/inkml+xml"/>
  <Override PartName="/ppt/ink/ink6701.xml" ContentType="application/inkml+xml"/>
  <Override PartName="/ppt/ink/ink6702.xml" ContentType="application/inkml+xml"/>
  <Override PartName="/ppt/ink/ink6703.xml" ContentType="application/inkml+xml"/>
  <Override PartName="/ppt/ink/ink6704.xml" ContentType="application/inkml+xml"/>
  <Override PartName="/ppt/ink/ink6705.xml" ContentType="application/inkml+xml"/>
  <Override PartName="/ppt/ink/ink6706.xml" ContentType="application/inkml+xml"/>
  <Override PartName="/ppt/ink/ink6707.xml" ContentType="application/inkml+xml"/>
  <Override PartName="/ppt/ink/ink6708.xml" ContentType="application/inkml+xml"/>
  <Override PartName="/ppt/ink/ink6709.xml" ContentType="application/inkml+xml"/>
  <Override PartName="/ppt/ink/ink6710.xml" ContentType="application/inkml+xml"/>
  <Override PartName="/ppt/ink/ink6711.xml" ContentType="application/inkml+xml"/>
  <Override PartName="/ppt/ink/ink6712.xml" ContentType="application/inkml+xml"/>
  <Override PartName="/ppt/ink/ink6713.xml" ContentType="application/inkml+xml"/>
  <Override PartName="/ppt/ink/ink6714.xml" ContentType="application/inkml+xml"/>
  <Override PartName="/ppt/ink/ink6715.xml" ContentType="application/inkml+xml"/>
  <Override PartName="/ppt/ink/ink6716.xml" ContentType="application/inkml+xml"/>
  <Override PartName="/ppt/ink/ink6717.xml" ContentType="application/inkml+xml"/>
  <Override PartName="/ppt/ink/ink6718.xml" ContentType="application/inkml+xml"/>
  <Override PartName="/ppt/ink/ink6719.xml" ContentType="application/inkml+xml"/>
  <Override PartName="/ppt/ink/ink6720.xml" ContentType="application/inkml+xml"/>
  <Override PartName="/ppt/ink/ink6721.xml" ContentType="application/inkml+xml"/>
  <Override PartName="/ppt/ink/ink6722.xml" ContentType="application/inkml+xml"/>
  <Override PartName="/ppt/ink/ink6723.xml" ContentType="application/inkml+xml"/>
  <Override PartName="/ppt/ink/ink6724.xml" ContentType="application/inkml+xml"/>
  <Override PartName="/ppt/ink/ink6725.xml" ContentType="application/inkml+xml"/>
  <Override PartName="/ppt/ink/ink6726.xml" ContentType="application/inkml+xml"/>
  <Override PartName="/ppt/ink/ink6727.xml" ContentType="application/inkml+xml"/>
  <Override PartName="/ppt/ink/ink6728.xml" ContentType="application/inkml+xml"/>
  <Override PartName="/ppt/ink/ink6729.xml" ContentType="application/inkml+xml"/>
  <Override PartName="/ppt/ink/ink6730.xml" ContentType="application/inkml+xml"/>
  <Override PartName="/ppt/ink/ink6731.xml" ContentType="application/inkml+xml"/>
  <Override PartName="/ppt/ink/ink6732.xml" ContentType="application/inkml+xml"/>
  <Override PartName="/ppt/ink/ink6733.xml" ContentType="application/inkml+xml"/>
  <Override PartName="/ppt/ink/ink6734.xml" ContentType="application/inkml+xml"/>
  <Override PartName="/ppt/ink/ink6735.xml" ContentType="application/inkml+xml"/>
  <Override PartName="/ppt/ink/ink6736.xml" ContentType="application/inkml+xml"/>
  <Override PartName="/ppt/ink/ink6737.xml" ContentType="application/inkml+xml"/>
  <Override PartName="/ppt/ink/ink6738.xml" ContentType="application/inkml+xml"/>
  <Override PartName="/ppt/ink/ink6739.xml" ContentType="application/inkml+xml"/>
  <Override PartName="/ppt/ink/ink6740.xml" ContentType="application/inkml+xml"/>
  <Override PartName="/ppt/ink/ink6741.xml" ContentType="application/inkml+xml"/>
  <Override PartName="/ppt/ink/ink6742.xml" ContentType="application/inkml+xml"/>
  <Override PartName="/ppt/ink/ink6743.xml" ContentType="application/inkml+xml"/>
  <Override PartName="/ppt/ink/ink6744.xml" ContentType="application/inkml+xml"/>
  <Override PartName="/ppt/ink/ink6745.xml" ContentType="application/inkml+xml"/>
  <Override PartName="/ppt/ink/ink6746.xml" ContentType="application/inkml+xml"/>
  <Override PartName="/ppt/ink/ink6747.xml" ContentType="application/inkml+xml"/>
  <Override PartName="/ppt/ink/ink6748.xml" ContentType="application/inkml+xml"/>
  <Override PartName="/ppt/ink/ink6749.xml" ContentType="application/inkml+xml"/>
  <Override PartName="/ppt/ink/ink6750.xml" ContentType="application/inkml+xml"/>
  <Override PartName="/ppt/ink/ink6751.xml" ContentType="application/inkml+xml"/>
  <Override PartName="/ppt/ink/ink6752.xml" ContentType="application/inkml+xml"/>
  <Override PartName="/ppt/ink/ink6753.xml" ContentType="application/inkml+xml"/>
  <Override PartName="/ppt/ink/ink6754.xml" ContentType="application/inkml+xml"/>
  <Override PartName="/ppt/ink/ink6755.xml" ContentType="application/inkml+xml"/>
  <Override PartName="/ppt/ink/ink6756.xml" ContentType="application/inkml+xml"/>
  <Override PartName="/ppt/ink/ink6757.xml" ContentType="application/inkml+xml"/>
  <Override PartName="/ppt/ink/ink6758.xml" ContentType="application/inkml+xml"/>
  <Override PartName="/ppt/ink/ink6759.xml" ContentType="application/inkml+xml"/>
  <Override PartName="/ppt/ink/ink6760.xml" ContentType="application/inkml+xml"/>
  <Override PartName="/ppt/ink/ink6761.xml" ContentType="application/inkml+xml"/>
  <Override PartName="/ppt/ink/ink6762.xml" ContentType="application/inkml+xml"/>
  <Override PartName="/ppt/ink/ink6763.xml" ContentType="application/inkml+xml"/>
  <Override PartName="/ppt/ink/ink6764.xml" ContentType="application/inkml+xml"/>
  <Override PartName="/ppt/ink/ink6765.xml" ContentType="application/inkml+xml"/>
  <Override PartName="/ppt/ink/ink6766.xml" ContentType="application/inkml+xml"/>
  <Override PartName="/ppt/ink/ink6767.xml" ContentType="application/inkml+xml"/>
  <Override PartName="/ppt/ink/ink6768.xml" ContentType="application/inkml+xml"/>
  <Override PartName="/ppt/ink/ink6769.xml" ContentType="application/inkml+xml"/>
  <Override PartName="/ppt/ink/ink6770.xml" ContentType="application/inkml+xml"/>
  <Override PartName="/ppt/ink/ink6771.xml" ContentType="application/inkml+xml"/>
  <Override PartName="/ppt/ink/ink6772.xml" ContentType="application/inkml+xml"/>
  <Override PartName="/ppt/ink/ink6773.xml" ContentType="application/inkml+xml"/>
  <Override PartName="/ppt/ink/ink6774.xml" ContentType="application/inkml+xml"/>
  <Override PartName="/ppt/ink/ink6775.xml" ContentType="application/inkml+xml"/>
  <Override PartName="/ppt/ink/ink6776.xml" ContentType="application/inkml+xml"/>
  <Override PartName="/ppt/ink/ink6777.xml" ContentType="application/inkml+xml"/>
  <Override PartName="/ppt/ink/ink6778.xml" ContentType="application/inkml+xml"/>
  <Override PartName="/ppt/ink/ink6779.xml" ContentType="application/inkml+xml"/>
  <Override PartName="/ppt/ink/ink6780.xml" ContentType="application/inkml+xml"/>
  <Override PartName="/ppt/ink/ink6781.xml" ContentType="application/inkml+xml"/>
  <Override PartName="/ppt/ink/ink6782.xml" ContentType="application/inkml+xml"/>
  <Override PartName="/ppt/ink/ink6783.xml" ContentType="application/inkml+xml"/>
  <Override PartName="/ppt/ink/ink6784.xml" ContentType="application/inkml+xml"/>
  <Override PartName="/ppt/ink/ink6785.xml" ContentType="application/inkml+xml"/>
  <Override PartName="/ppt/ink/ink6786.xml" ContentType="application/inkml+xml"/>
  <Override PartName="/ppt/ink/ink6787.xml" ContentType="application/inkml+xml"/>
  <Override PartName="/ppt/ink/ink6788.xml" ContentType="application/inkml+xml"/>
  <Override PartName="/ppt/ink/ink6789.xml" ContentType="application/inkml+xml"/>
  <Override PartName="/ppt/ink/ink6790.xml" ContentType="application/inkml+xml"/>
  <Override PartName="/ppt/ink/ink6791.xml" ContentType="application/inkml+xml"/>
  <Override PartName="/ppt/ink/ink6792.xml" ContentType="application/inkml+xml"/>
  <Override PartName="/ppt/ink/ink6793.xml" ContentType="application/inkml+xml"/>
  <Override PartName="/ppt/ink/ink6794.xml" ContentType="application/inkml+xml"/>
  <Override PartName="/ppt/ink/ink6795.xml" ContentType="application/inkml+xml"/>
  <Override PartName="/ppt/ink/ink6796.xml" ContentType="application/inkml+xml"/>
  <Override PartName="/ppt/ink/ink6797.xml" ContentType="application/inkml+xml"/>
  <Override PartName="/ppt/ink/ink6798.xml" ContentType="application/inkml+xml"/>
  <Override PartName="/ppt/ink/ink6799.xml" ContentType="application/inkml+xml"/>
  <Override PartName="/ppt/ink/ink6800.xml" ContentType="application/inkml+xml"/>
  <Override PartName="/ppt/ink/ink6801.xml" ContentType="application/inkml+xml"/>
  <Override PartName="/ppt/ink/ink6802.xml" ContentType="application/inkml+xml"/>
  <Override PartName="/ppt/ink/ink6803.xml" ContentType="application/inkml+xml"/>
  <Override PartName="/ppt/ink/ink6804.xml" ContentType="application/inkml+xml"/>
  <Override PartName="/ppt/ink/ink6805.xml" ContentType="application/inkml+xml"/>
  <Override PartName="/ppt/ink/ink6806.xml" ContentType="application/inkml+xml"/>
  <Override PartName="/ppt/ink/ink6807.xml" ContentType="application/inkml+xml"/>
  <Override PartName="/ppt/ink/ink6808.xml" ContentType="application/inkml+xml"/>
  <Override PartName="/ppt/ink/ink6809.xml" ContentType="application/inkml+xml"/>
  <Override PartName="/ppt/ink/ink6810.xml" ContentType="application/inkml+xml"/>
  <Override PartName="/ppt/ink/ink6811.xml" ContentType="application/inkml+xml"/>
  <Override PartName="/ppt/ink/ink6812.xml" ContentType="application/inkml+xml"/>
  <Override PartName="/ppt/ink/ink6813.xml" ContentType="application/inkml+xml"/>
  <Override PartName="/ppt/ink/ink6814.xml" ContentType="application/inkml+xml"/>
  <Override PartName="/ppt/ink/ink6815.xml" ContentType="application/inkml+xml"/>
  <Override PartName="/ppt/ink/ink6816.xml" ContentType="application/inkml+xml"/>
  <Override PartName="/ppt/ink/ink6817.xml" ContentType="application/inkml+xml"/>
  <Override PartName="/ppt/ink/ink6818.xml" ContentType="application/inkml+xml"/>
  <Override PartName="/ppt/ink/ink6819.xml" ContentType="application/inkml+xml"/>
  <Override PartName="/ppt/ink/ink6820.xml" ContentType="application/inkml+xml"/>
  <Override PartName="/ppt/ink/ink6821.xml" ContentType="application/inkml+xml"/>
  <Override PartName="/ppt/ink/ink6822.xml" ContentType="application/inkml+xml"/>
  <Override PartName="/ppt/ink/ink6823.xml" ContentType="application/inkml+xml"/>
  <Override PartName="/ppt/ink/ink6824.xml" ContentType="application/inkml+xml"/>
  <Override PartName="/ppt/ink/ink6825.xml" ContentType="application/inkml+xml"/>
  <Override PartName="/ppt/ink/ink6826.xml" ContentType="application/inkml+xml"/>
  <Override PartName="/ppt/ink/ink6827.xml" ContentType="application/inkml+xml"/>
  <Override PartName="/ppt/ink/ink6828.xml" ContentType="application/inkml+xml"/>
  <Override PartName="/ppt/ink/ink6829.xml" ContentType="application/inkml+xml"/>
  <Override PartName="/ppt/ink/ink6830.xml" ContentType="application/inkml+xml"/>
  <Override PartName="/ppt/ink/ink6831.xml" ContentType="application/inkml+xml"/>
  <Override PartName="/ppt/ink/ink6832.xml" ContentType="application/inkml+xml"/>
  <Override PartName="/ppt/ink/ink6833.xml" ContentType="application/inkml+xml"/>
  <Override PartName="/ppt/ink/ink6834.xml" ContentType="application/inkml+xml"/>
  <Override PartName="/ppt/ink/ink6835.xml" ContentType="application/inkml+xml"/>
  <Override PartName="/ppt/ink/ink6836.xml" ContentType="application/inkml+xml"/>
  <Override PartName="/ppt/ink/ink6837.xml" ContentType="application/inkml+xml"/>
  <Override PartName="/ppt/ink/ink6838.xml" ContentType="application/inkml+xml"/>
  <Override PartName="/ppt/ink/ink6839.xml" ContentType="application/inkml+xml"/>
  <Override PartName="/ppt/ink/ink6840.xml" ContentType="application/inkml+xml"/>
  <Override PartName="/ppt/ink/ink6841.xml" ContentType="application/inkml+xml"/>
  <Override PartName="/ppt/ink/ink6842.xml" ContentType="application/inkml+xml"/>
  <Override PartName="/ppt/ink/ink6843.xml" ContentType="application/inkml+xml"/>
  <Override PartName="/ppt/ink/ink6844.xml" ContentType="application/inkml+xml"/>
  <Override PartName="/ppt/ink/ink6845.xml" ContentType="application/inkml+xml"/>
  <Override PartName="/ppt/ink/ink6846.xml" ContentType="application/inkml+xml"/>
  <Override PartName="/ppt/ink/ink6847.xml" ContentType="application/inkml+xml"/>
  <Override PartName="/ppt/ink/ink6848.xml" ContentType="application/inkml+xml"/>
  <Override PartName="/ppt/ink/ink6849.xml" ContentType="application/inkml+xml"/>
  <Override PartName="/ppt/ink/ink6850.xml" ContentType="application/inkml+xml"/>
  <Override PartName="/ppt/ink/ink6851.xml" ContentType="application/inkml+xml"/>
  <Override PartName="/ppt/ink/ink6852.xml" ContentType="application/inkml+xml"/>
  <Override PartName="/ppt/ink/ink6853.xml" ContentType="application/inkml+xml"/>
  <Override PartName="/ppt/ink/ink6854.xml" ContentType="application/inkml+xml"/>
  <Override PartName="/ppt/ink/ink6855.xml" ContentType="application/inkml+xml"/>
  <Override PartName="/ppt/ink/ink6856.xml" ContentType="application/inkml+xml"/>
  <Override PartName="/ppt/ink/ink6857.xml" ContentType="application/inkml+xml"/>
  <Override PartName="/ppt/ink/ink6858.xml" ContentType="application/inkml+xml"/>
  <Override PartName="/ppt/ink/ink6859.xml" ContentType="application/inkml+xml"/>
  <Override PartName="/ppt/ink/ink6860.xml" ContentType="application/inkml+xml"/>
  <Override PartName="/ppt/ink/ink6861.xml" ContentType="application/inkml+xml"/>
  <Override PartName="/ppt/ink/ink6862.xml" ContentType="application/inkml+xml"/>
  <Override PartName="/ppt/ink/ink6863.xml" ContentType="application/inkml+xml"/>
  <Override PartName="/ppt/ink/ink6864.xml" ContentType="application/inkml+xml"/>
  <Override PartName="/ppt/ink/ink6865.xml" ContentType="application/inkml+xml"/>
  <Override PartName="/ppt/ink/ink6866.xml" ContentType="application/inkml+xml"/>
  <Override PartName="/ppt/ink/ink6867.xml" ContentType="application/inkml+xml"/>
  <Override PartName="/ppt/ink/ink6868.xml" ContentType="application/inkml+xml"/>
  <Override PartName="/ppt/ink/ink6869.xml" ContentType="application/inkml+xml"/>
  <Override PartName="/ppt/ink/ink6870.xml" ContentType="application/inkml+xml"/>
  <Override PartName="/ppt/ink/ink6871.xml" ContentType="application/inkml+xml"/>
  <Override PartName="/ppt/ink/ink6872.xml" ContentType="application/inkml+xml"/>
  <Override PartName="/ppt/ink/ink6873.xml" ContentType="application/inkml+xml"/>
  <Override PartName="/ppt/ink/ink6874.xml" ContentType="application/inkml+xml"/>
  <Override PartName="/ppt/ink/ink6875.xml" ContentType="application/inkml+xml"/>
  <Override PartName="/ppt/ink/ink6876.xml" ContentType="application/inkml+xml"/>
  <Override PartName="/ppt/ink/ink6877.xml" ContentType="application/inkml+xml"/>
  <Override PartName="/ppt/ink/ink6878.xml" ContentType="application/inkml+xml"/>
  <Override PartName="/ppt/ink/ink6879.xml" ContentType="application/inkml+xml"/>
  <Override PartName="/ppt/ink/ink6880.xml" ContentType="application/inkml+xml"/>
  <Override PartName="/ppt/ink/ink6881.xml" ContentType="application/inkml+xml"/>
  <Override PartName="/ppt/ink/ink6882.xml" ContentType="application/inkml+xml"/>
  <Override PartName="/ppt/ink/ink6883.xml" ContentType="application/inkml+xml"/>
  <Override PartName="/ppt/ink/ink6884.xml" ContentType="application/inkml+xml"/>
  <Override PartName="/ppt/ink/ink6885.xml" ContentType="application/inkml+xml"/>
  <Override PartName="/ppt/ink/ink6886.xml" ContentType="application/inkml+xml"/>
  <Override PartName="/ppt/ink/ink6887.xml" ContentType="application/inkml+xml"/>
  <Override PartName="/ppt/ink/ink6888.xml" ContentType="application/inkml+xml"/>
  <Override PartName="/ppt/ink/ink6889.xml" ContentType="application/inkml+xml"/>
  <Override PartName="/ppt/ink/ink6890.xml" ContentType="application/inkml+xml"/>
  <Override PartName="/ppt/ink/ink6891.xml" ContentType="application/inkml+xml"/>
  <Override PartName="/ppt/ink/ink6892.xml" ContentType="application/inkml+xml"/>
  <Override PartName="/ppt/ink/ink6893.xml" ContentType="application/inkml+xml"/>
  <Override PartName="/ppt/ink/ink6894.xml" ContentType="application/inkml+xml"/>
  <Override PartName="/ppt/ink/ink6895.xml" ContentType="application/inkml+xml"/>
  <Override PartName="/ppt/ink/ink6896.xml" ContentType="application/inkml+xml"/>
  <Override PartName="/ppt/ink/ink6897.xml" ContentType="application/inkml+xml"/>
  <Override PartName="/ppt/ink/ink6898.xml" ContentType="application/inkml+xml"/>
  <Override PartName="/ppt/ink/ink6899.xml" ContentType="application/inkml+xml"/>
  <Override PartName="/ppt/ink/ink6900.xml" ContentType="application/inkml+xml"/>
  <Override PartName="/ppt/ink/ink6901.xml" ContentType="application/inkml+xml"/>
  <Override PartName="/ppt/ink/ink6902.xml" ContentType="application/inkml+xml"/>
  <Override PartName="/ppt/ink/ink6903.xml" ContentType="application/inkml+xml"/>
  <Override PartName="/ppt/ink/ink6904.xml" ContentType="application/inkml+xml"/>
  <Override PartName="/ppt/ink/ink6905.xml" ContentType="application/inkml+xml"/>
  <Override PartName="/ppt/ink/ink6906.xml" ContentType="application/inkml+xml"/>
  <Override PartName="/ppt/ink/ink6907.xml" ContentType="application/inkml+xml"/>
  <Override PartName="/ppt/ink/ink6908.xml" ContentType="application/inkml+xml"/>
  <Override PartName="/ppt/ink/ink6909.xml" ContentType="application/inkml+xml"/>
  <Override PartName="/ppt/ink/ink6910.xml" ContentType="application/inkml+xml"/>
  <Override PartName="/ppt/ink/ink6911.xml" ContentType="application/inkml+xml"/>
  <Override PartName="/ppt/ink/ink6912.xml" ContentType="application/inkml+xml"/>
  <Override PartName="/ppt/ink/ink6913.xml" ContentType="application/inkml+xml"/>
  <Override PartName="/ppt/ink/ink6914.xml" ContentType="application/inkml+xml"/>
  <Override PartName="/ppt/ink/ink6915.xml" ContentType="application/inkml+xml"/>
  <Override PartName="/ppt/ink/ink6916.xml" ContentType="application/inkml+xml"/>
  <Override PartName="/ppt/ink/ink6917.xml" ContentType="application/inkml+xml"/>
  <Override PartName="/ppt/ink/ink6918.xml" ContentType="application/inkml+xml"/>
  <Override PartName="/ppt/ink/ink6919.xml" ContentType="application/inkml+xml"/>
  <Override PartName="/ppt/ink/ink6920.xml" ContentType="application/inkml+xml"/>
  <Override PartName="/ppt/ink/ink6921.xml" ContentType="application/inkml+xml"/>
  <Override PartName="/ppt/ink/ink6922.xml" ContentType="application/inkml+xml"/>
  <Override PartName="/ppt/ink/ink6923.xml" ContentType="application/inkml+xml"/>
  <Override PartName="/ppt/ink/ink6924.xml" ContentType="application/inkml+xml"/>
  <Override PartName="/ppt/ink/ink6925.xml" ContentType="application/inkml+xml"/>
  <Override PartName="/ppt/ink/ink6926.xml" ContentType="application/inkml+xml"/>
  <Override PartName="/ppt/ink/ink6927.xml" ContentType="application/inkml+xml"/>
  <Override PartName="/ppt/ink/ink6928.xml" ContentType="application/inkml+xml"/>
  <Override PartName="/ppt/ink/ink6929.xml" ContentType="application/inkml+xml"/>
  <Override PartName="/ppt/ink/ink6930.xml" ContentType="application/inkml+xml"/>
  <Override PartName="/ppt/ink/ink6931.xml" ContentType="application/inkml+xml"/>
  <Override PartName="/ppt/ink/ink6932.xml" ContentType="application/inkml+xml"/>
  <Override PartName="/ppt/ink/ink6933.xml" ContentType="application/inkml+xml"/>
  <Override PartName="/ppt/ink/ink6934.xml" ContentType="application/inkml+xml"/>
  <Override PartName="/ppt/ink/ink6935.xml" ContentType="application/inkml+xml"/>
  <Override PartName="/ppt/ink/ink6936.xml" ContentType="application/inkml+xml"/>
  <Override PartName="/ppt/ink/ink6937.xml" ContentType="application/inkml+xml"/>
  <Override PartName="/ppt/ink/ink6938.xml" ContentType="application/inkml+xml"/>
  <Override PartName="/ppt/ink/ink6939.xml" ContentType="application/inkml+xml"/>
  <Override PartName="/ppt/ink/ink6940.xml" ContentType="application/inkml+xml"/>
  <Override PartName="/ppt/ink/ink6941.xml" ContentType="application/inkml+xml"/>
  <Override PartName="/ppt/ink/ink6942.xml" ContentType="application/inkml+xml"/>
  <Override PartName="/ppt/ink/ink6943.xml" ContentType="application/inkml+xml"/>
  <Override PartName="/ppt/ink/ink6944.xml" ContentType="application/inkml+xml"/>
  <Override PartName="/ppt/ink/ink6945.xml" ContentType="application/inkml+xml"/>
  <Override PartName="/ppt/ink/ink6946.xml" ContentType="application/inkml+xml"/>
  <Override PartName="/ppt/ink/ink6947.xml" ContentType="application/inkml+xml"/>
  <Override PartName="/ppt/ink/ink6948.xml" ContentType="application/inkml+xml"/>
  <Override PartName="/ppt/ink/ink6949.xml" ContentType="application/inkml+xml"/>
  <Override PartName="/ppt/ink/ink6950.xml" ContentType="application/inkml+xml"/>
  <Override PartName="/ppt/ink/ink6951.xml" ContentType="application/inkml+xml"/>
  <Override PartName="/ppt/ink/ink6952.xml" ContentType="application/inkml+xml"/>
  <Override PartName="/ppt/ink/ink6953.xml" ContentType="application/inkml+xml"/>
  <Override PartName="/ppt/ink/ink6954.xml" ContentType="application/inkml+xml"/>
  <Override PartName="/ppt/ink/ink6955.xml" ContentType="application/inkml+xml"/>
  <Override PartName="/ppt/ink/ink6956.xml" ContentType="application/inkml+xml"/>
  <Override PartName="/ppt/ink/ink6957.xml" ContentType="application/inkml+xml"/>
  <Override PartName="/ppt/ink/ink6958.xml" ContentType="application/inkml+xml"/>
  <Override PartName="/ppt/ink/ink6959.xml" ContentType="application/inkml+xml"/>
  <Override PartName="/ppt/ink/ink6960.xml" ContentType="application/inkml+xml"/>
  <Override PartName="/ppt/ink/ink6961.xml" ContentType="application/inkml+xml"/>
  <Override PartName="/ppt/ink/ink6962.xml" ContentType="application/inkml+xml"/>
  <Override PartName="/ppt/ink/ink6963.xml" ContentType="application/inkml+xml"/>
  <Override PartName="/ppt/ink/ink6964.xml" ContentType="application/inkml+xml"/>
  <Override PartName="/ppt/ink/ink6965.xml" ContentType="application/inkml+xml"/>
  <Override PartName="/ppt/ink/ink6966.xml" ContentType="application/inkml+xml"/>
  <Override PartName="/ppt/ink/ink6967.xml" ContentType="application/inkml+xml"/>
  <Override PartName="/ppt/ink/ink6968.xml" ContentType="application/inkml+xml"/>
  <Override PartName="/ppt/ink/ink6969.xml" ContentType="application/inkml+xml"/>
  <Override PartName="/ppt/ink/ink6970.xml" ContentType="application/inkml+xml"/>
  <Override PartName="/ppt/ink/ink6971.xml" ContentType="application/inkml+xml"/>
  <Override PartName="/ppt/ink/ink6972.xml" ContentType="application/inkml+xml"/>
  <Override PartName="/ppt/ink/ink6973.xml" ContentType="application/inkml+xml"/>
  <Override PartName="/ppt/ink/ink6974.xml" ContentType="application/inkml+xml"/>
  <Override PartName="/ppt/ink/ink6975.xml" ContentType="application/inkml+xml"/>
  <Override PartName="/ppt/ink/ink6976.xml" ContentType="application/inkml+xml"/>
  <Override PartName="/ppt/ink/ink6977.xml" ContentType="application/inkml+xml"/>
  <Override PartName="/ppt/ink/ink6978.xml" ContentType="application/inkml+xml"/>
  <Override PartName="/ppt/ink/ink6979.xml" ContentType="application/inkml+xml"/>
  <Override PartName="/ppt/ink/ink6980.xml" ContentType="application/inkml+xml"/>
  <Override PartName="/ppt/ink/ink6981.xml" ContentType="application/inkml+xml"/>
  <Override PartName="/ppt/ink/ink6982.xml" ContentType="application/inkml+xml"/>
  <Override PartName="/ppt/ink/ink6983.xml" ContentType="application/inkml+xml"/>
  <Override PartName="/ppt/ink/ink6984.xml" ContentType="application/inkml+xml"/>
  <Override PartName="/ppt/ink/ink6985.xml" ContentType="application/inkml+xml"/>
  <Override PartName="/ppt/ink/ink6986.xml" ContentType="application/inkml+xml"/>
  <Override PartName="/ppt/ink/ink6987.xml" ContentType="application/inkml+xml"/>
  <Override PartName="/ppt/ink/ink6988.xml" ContentType="application/inkml+xml"/>
  <Override PartName="/ppt/ink/ink6989.xml" ContentType="application/inkml+xml"/>
  <Override PartName="/ppt/ink/ink6990.xml" ContentType="application/inkml+xml"/>
  <Override PartName="/ppt/ink/ink6991.xml" ContentType="application/inkml+xml"/>
  <Override PartName="/ppt/ink/ink6992.xml" ContentType="application/inkml+xml"/>
  <Override PartName="/ppt/ink/ink6993.xml" ContentType="application/inkml+xml"/>
  <Override PartName="/ppt/ink/ink6994.xml" ContentType="application/inkml+xml"/>
  <Override PartName="/ppt/ink/ink6995.xml" ContentType="application/inkml+xml"/>
  <Override PartName="/ppt/ink/ink6996.xml" ContentType="application/inkml+xml"/>
  <Override PartName="/ppt/ink/ink6997.xml" ContentType="application/inkml+xml"/>
  <Override PartName="/ppt/ink/ink6998.xml" ContentType="application/inkml+xml"/>
  <Override PartName="/ppt/ink/ink6999.xml" ContentType="application/inkml+xml"/>
  <Override PartName="/ppt/ink/ink7000.xml" ContentType="application/inkml+xml"/>
  <Override PartName="/ppt/ink/ink7001.xml" ContentType="application/inkml+xml"/>
  <Override PartName="/ppt/ink/ink7002.xml" ContentType="application/inkml+xml"/>
  <Override PartName="/ppt/ink/ink7003.xml" ContentType="application/inkml+xml"/>
  <Override PartName="/ppt/ink/ink7004.xml" ContentType="application/inkml+xml"/>
  <Override PartName="/ppt/ink/ink7005.xml" ContentType="application/inkml+xml"/>
  <Override PartName="/ppt/ink/ink7006.xml" ContentType="application/inkml+xml"/>
  <Override PartName="/ppt/ink/ink7007.xml" ContentType="application/inkml+xml"/>
  <Override PartName="/ppt/ink/ink7008.xml" ContentType="application/inkml+xml"/>
  <Override PartName="/ppt/ink/ink7009.xml" ContentType="application/inkml+xml"/>
  <Override PartName="/ppt/ink/ink7010.xml" ContentType="application/inkml+xml"/>
  <Override PartName="/ppt/ink/ink7011.xml" ContentType="application/inkml+xml"/>
  <Override PartName="/ppt/ink/ink7012.xml" ContentType="application/inkml+xml"/>
  <Override PartName="/ppt/ink/ink7013.xml" ContentType="application/inkml+xml"/>
  <Override PartName="/ppt/ink/ink7014.xml" ContentType="application/inkml+xml"/>
  <Override PartName="/ppt/ink/ink7015.xml" ContentType="application/inkml+xml"/>
  <Override PartName="/ppt/ink/ink7016.xml" ContentType="application/inkml+xml"/>
  <Override PartName="/ppt/ink/ink7017.xml" ContentType="application/inkml+xml"/>
  <Override PartName="/ppt/ink/ink7018.xml" ContentType="application/inkml+xml"/>
  <Override PartName="/ppt/ink/ink7019.xml" ContentType="application/inkml+xml"/>
  <Override PartName="/ppt/ink/ink7020.xml" ContentType="application/inkml+xml"/>
  <Override PartName="/ppt/ink/ink7021.xml" ContentType="application/inkml+xml"/>
  <Override PartName="/ppt/ink/ink7022.xml" ContentType="application/inkml+xml"/>
  <Override PartName="/ppt/ink/ink7023.xml" ContentType="application/inkml+xml"/>
  <Override PartName="/ppt/ink/ink7024.xml" ContentType="application/inkml+xml"/>
  <Override PartName="/ppt/ink/ink7025.xml" ContentType="application/inkml+xml"/>
  <Override PartName="/ppt/ink/ink7026.xml" ContentType="application/inkml+xml"/>
  <Override PartName="/ppt/ink/ink7027.xml" ContentType="application/inkml+xml"/>
  <Override PartName="/ppt/ink/ink7028.xml" ContentType="application/inkml+xml"/>
  <Override PartName="/ppt/ink/ink7029.xml" ContentType="application/inkml+xml"/>
  <Override PartName="/ppt/ink/ink7030.xml" ContentType="application/inkml+xml"/>
  <Override PartName="/ppt/ink/ink7031.xml" ContentType="application/inkml+xml"/>
  <Override PartName="/ppt/ink/ink7032.xml" ContentType="application/inkml+xml"/>
  <Override PartName="/ppt/ink/ink7033.xml" ContentType="application/inkml+xml"/>
  <Override PartName="/ppt/ink/ink7034.xml" ContentType="application/inkml+xml"/>
  <Override PartName="/ppt/ink/ink7035.xml" ContentType="application/inkml+xml"/>
  <Override PartName="/ppt/ink/ink7036.xml" ContentType="application/inkml+xml"/>
  <Override PartName="/ppt/ink/ink7037.xml" ContentType="application/inkml+xml"/>
  <Override PartName="/ppt/ink/ink7038.xml" ContentType="application/inkml+xml"/>
  <Override PartName="/ppt/ink/ink7039.xml" ContentType="application/inkml+xml"/>
  <Override PartName="/ppt/ink/ink7040.xml" ContentType="application/inkml+xml"/>
  <Override PartName="/ppt/ink/ink7041.xml" ContentType="application/inkml+xml"/>
  <Override PartName="/ppt/ink/ink7042.xml" ContentType="application/inkml+xml"/>
  <Override PartName="/ppt/ink/ink7043.xml" ContentType="application/inkml+xml"/>
  <Override PartName="/ppt/ink/ink7044.xml" ContentType="application/inkml+xml"/>
  <Override PartName="/ppt/ink/ink7045.xml" ContentType="application/inkml+xml"/>
  <Override PartName="/ppt/ink/ink7046.xml" ContentType="application/inkml+xml"/>
  <Override PartName="/ppt/ink/ink7047.xml" ContentType="application/inkml+xml"/>
  <Override PartName="/ppt/ink/ink7048.xml" ContentType="application/inkml+xml"/>
  <Override PartName="/ppt/ink/ink7049.xml" ContentType="application/inkml+xml"/>
  <Override PartName="/ppt/ink/ink7050.xml" ContentType="application/inkml+xml"/>
  <Override PartName="/ppt/ink/ink7051.xml" ContentType="application/inkml+xml"/>
  <Override PartName="/ppt/ink/ink7052.xml" ContentType="application/inkml+xml"/>
  <Override PartName="/ppt/ink/ink7053.xml" ContentType="application/inkml+xml"/>
  <Override PartName="/ppt/ink/ink7054.xml" ContentType="application/inkml+xml"/>
  <Override PartName="/ppt/ink/ink7055.xml" ContentType="application/inkml+xml"/>
  <Override PartName="/ppt/ink/ink7056.xml" ContentType="application/inkml+xml"/>
  <Override PartName="/ppt/ink/ink7057.xml" ContentType="application/inkml+xml"/>
  <Override PartName="/ppt/ink/ink7058.xml" ContentType="application/inkml+xml"/>
  <Override PartName="/ppt/ink/ink7059.xml" ContentType="application/inkml+xml"/>
  <Override PartName="/ppt/ink/ink7060.xml" ContentType="application/inkml+xml"/>
  <Override PartName="/ppt/ink/ink7061.xml" ContentType="application/inkml+xml"/>
  <Override PartName="/ppt/ink/ink7062.xml" ContentType="application/inkml+xml"/>
  <Override PartName="/ppt/ink/ink7063.xml" ContentType="application/inkml+xml"/>
  <Override PartName="/ppt/ink/ink7064.xml" ContentType="application/inkml+xml"/>
  <Override PartName="/ppt/ink/ink7065.xml" ContentType="application/inkml+xml"/>
  <Override PartName="/ppt/ink/ink7066.xml" ContentType="application/inkml+xml"/>
  <Override PartName="/ppt/ink/ink7067.xml" ContentType="application/inkml+xml"/>
  <Override PartName="/ppt/ink/ink7068.xml" ContentType="application/inkml+xml"/>
  <Override PartName="/ppt/ink/ink7069.xml" ContentType="application/inkml+xml"/>
  <Override PartName="/ppt/ink/ink7070.xml" ContentType="application/inkml+xml"/>
  <Override PartName="/ppt/ink/ink7071.xml" ContentType="application/inkml+xml"/>
  <Override PartName="/ppt/ink/ink7072.xml" ContentType="application/inkml+xml"/>
  <Override PartName="/ppt/ink/ink7073.xml" ContentType="application/inkml+xml"/>
  <Override PartName="/ppt/ink/ink7074.xml" ContentType="application/inkml+xml"/>
  <Override PartName="/ppt/ink/ink7075.xml" ContentType="application/inkml+xml"/>
  <Override PartName="/ppt/ink/ink7076.xml" ContentType="application/inkml+xml"/>
  <Override PartName="/ppt/ink/ink7077.xml" ContentType="application/inkml+xml"/>
  <Override PartName="/ppt/ink/ink7078.xml" ContentType="application/inkml+xml"/>
  <Override PartName="/ppt/ink/ink7079.xml" ContentType="application/inkml+xml"/>
  <Override PartName="/ppt/ink/ink7080.xml" ContentType="application/inkml+xml"/>
  <Override PartName="/ppt/ink/ink7081.xml" ContentType="application/inkml+xml"/>
  <Override PartName="/ppt/ink/ink7082.xml" ContentType="application/inkml+xml"/>
  <Override PartName="/ppt/ink/ink7083.xml" ContentType="application/inkml+xml"/>
  <Override PartName="/ppt/ink/ink7084.xml" ContentType="application/inkml+xml"/>
  <Override PartName="/ppt/ink/ink7085.xml" ContentType="application/inkml+xml"/>
  <Override PartName="/ppt/ink/ink7086.xml" ContentType="application/inkml+xml"/>
  <Override PartName="/ppt/ink/ink7087.xml" ContentType="application/inkml+xml"/>
  <Override PartName="/ppt/ink/ink7088.xml" ContentType="application/inkml+xml"/>
  <Override PartName="/ppt/ink/ink7089.xml" ContentType="application/inkml+xml"/>
  <Override PartName="/ppt/ink/ink7090.xml" ContentType="application/inkml+xml"/>
  <Override PartName="/ppt/ink/ink7091.xml" ContentType="application/inkml+xml"/>
  <Override PartName="/ppt/ink/ink7092.xml" ContentType="application/inkml+xml"/>
  <Override PartName="/ppt/ink/ink7093.xml" ContentType="application/inkml+xml"/>
  <Override PartName="/ppt/ink/ink7094.xml" ContentType="application/inkml+xml"/>
  <Override PartName="/ppt/ink/ink7095.xml" ContentType="application/inkml+xml"/>
  <Override PartName="/ppt/ink/ink7096.xml" ContentType="application/inkml+xml"/>
  <Override PartName="/ppt/ink/ink7097.xml" ContentType="application/inkml+xml"/>
  <Override PartName="/ppt/ink/ink7098.xml" ContentType="application/inkml+xml"/>
  <Override PartName="/ppt/ink/ink7099.xml" ContentType="application/inkml+xml"/>
  <Override PartName="/ppt/ink/ink7100.xml" ContentType="application/inkml+xml"/>
  <Override PartName="/ppt/ink/ink7101.xml" ContentType="application/inkml+xml"/>
  <Override PartName="/ppt/ink/ink7102.xml" ContentType="application/inkml+xml"/>
  <Override PartName="/ppt/ink/ink7103.xml" ContentType="application/inkml+xml"/>
  <Override PartName="/ppt/ink/ink7104.xml" ContentType="application/inkml+xml"/>
  <Override PartName="/ppt/ink/ink7105.xml" ContentType="application/inkml+xml"/>
  <Override PartName="/ppt/ink/ink7106.xml" ContentType="application/inkml+xml"/>
  <Override PartName="/ppt/ink/ink7107.xml" ContentType="application/inkml+xml"/>
  <Override PartName="/ppt/ink/ink7108.xml" ContentType="application/inkml+xml"/>
  <Override PartName="/ppt/ink/ink7109.xml" ContentType="application/inkml+xml"/>
  <Override PartName="/ppt/ink/ink7110.xml" ContentType="application/inkml+xml"/>
  <Override PartName="/ppt/ink/ink7111.xml" ContentType="application/inkml+xml"/>
  <Override PartName="/ppt/ink/ink7112.xml" ContentType="application/inkml+xml"/>
  <Override PartName="/ppt/ink/ink7113.xml" ContentType="application/inkml+xml"/>
  <Override PartName="/ppt/ink/ink7114.xml" ContentType="application/inkml+xml"/>
  <Override PartName="/ppt/ink/ink7115.xml" ContentType="application/inkml+xml"/>
  <Override PartName="/ppt/ink/ink7116.xml" ContentType="application/inkml+xml"/>
  <Override PartName="/ppt/ink/ink7117.xml" ContentType="application/inkml+xml"/>
  <Override PartName="/ppt/ink/ink7118.xml" ContentType="application/inkml+xml"/>
  <Override PartName="/ppt/ink/ink7119.xml" ContentType="application/inkml+xml"/>
  <Override PartName="/ppt/ink/ink7120.xml" ContentType="application/inkml+xml"/>
  <Override PartName="/ppt/ink/ink7121.xml" ContentType="application/inkml+xml"/>
  <Override PartName="/ppt/ink/ink7122.xml" ContentType="application/inkml+xml"/>
  <Override PartName="/ppt/ink/ink7123.xml" ContentType="application/inkml+xml"/>
  <Override PartName="/ppt/ink/ink7124.xml" ContentType="application/inkml+xml"/>
  <Override PartName="/ppt/ink/ink7125.xml" ContentType="application/inkml+xml"/>
  <Override PartName="/ppt/ink/ink7126.xml" ContentType="application/inkml+xml"/>
  <Override PartName="/ppt/ink/ink7127.xml" ContentType="application/inkml+xml"/>
  <Override PartName="/ppt/ink/ink7128.xml" ContentType="application/inkml+xml"/>
  <Override PartName="/ppt/ink/ink7129.xml" ContentType="application/inkml+xml"/>
  <Override PartName="/ppt/ink/ink7130.xml" ContentType="application/inkml+xml"/>
  <Override PartName="/ppt/ink/ink7131.xml" ContentType="application/inkml+xml"/>
  <Override PartName="/ppt/ink/ink7132.xml" ContentType="application/inkml+xml"/>
  <Override PartName="/ppt/ink/ink7133.xml" ContentType="application/inkml+xml"/>
  <Override PartName="/ppt/ink/ink7134.xml" ContentType="application/inkml+xml"/>
  <Override PartName="/ppt/ink/ink7135.xml" ContentType="application/inkml+xml"/>
  <Override PartName="/ppt/ink/ink7136.xml" ContentType="application/inkml+xml"/>
  <Override PartName="/ppt/ink/ink7137.xml" ContentType="application/inkml+xml"/>
  <Override PartName="/ppt/ink/ink7138.xml" ContentType="application/inkml+xml"/>
  <Override PartName="/ppt/ink/ink7139.xml" ContentType="application/inkml+xml"/>
  <Override PartName="/ppt/ink/ink7140.xml" ContentType="application/inkml+xml"/>
  <Override PartName="/ppt/ink/ink7141.xml" ContentType="application/inkml+xml"/>
  <Override PartName="/ppt/ink/ink7142.xml" ContentType="application/inkml+xml"/>
  <Override PartName="/ppt/ink/ink7143.xml" ContentType="application/inkml+xml"/>
  <Override PartName="/ppt/ink/ink7144.xml" ContentType="application/inkml+xml"/>
  <Override PartName="/ppt/ink/ink7145.xml" ContentType="application/inkml+xml"/>
  <Override PartName="/ppt/ink/ink7146.xml" ContentType="application/inkml+xml"/>
  <Override PartName="/ppt/ink/ink7147.xml" ContentType="application/inkml+xml"/>
  <Override PartName="/ppt/ink/ink7148.xml" ContentType="application/inkml+xml"/>
  <Override PartName="/ppt/ink/ink7149.xml" ContentType="application/inkml+xml"/>
  <Override PartName="/ppt/ink/ink7150.xml" ContentType="application/inkml+xml"/>
  <Override PartName="/ppt/ink/ink7151.xml" ContentType="application/inkml+xml"/>
  <Override PartName="/ppt/ink/ink7152.xml" ContentType="application/inkml+xml"/>
  <Override PartName="/ppt/ink/ink7153.xml" ContentType="application/inkml+xml"/>
  <Override PartName="/ppt/ink/ink7154.xml" ContentType="application/inkml+xml"/>
  <Override PartName="/ppt/ink/ink7155.xml" ContentType="application/inkml+xml"/>
  <Override PartName="/ppt/ink/ink7156.xml" ContentType="application/inkml+xml"/>
  <Override PartName="/ppt/ink/ink7157.xml" ContentType="application/inkml+xml"/>
  <Override PartName="/ppt/ink/ink7158.xml" ContentType="application/inkml+xml"/>
  <Override PartName="/ppt/ink/ink7159.xml" ContentType="application/inkml+xml"/>
  <Override PartName="/ppt/ink/ink7160.xml" ContentType="application/inkml+xml"/>
  <Override PartName="/ppt/ink/ink7161.xml" ContentType="application/inkml+xml"/>
  <Override PartName="/ppt/ink/ink7162.xml" ContentType="application/inkml+xml"/>
  <Override PartName="/ppt/ink/ink7163.xml" ContentType="application/inkml+xml"/>
  <Override PartName="/ppt/ink/ink7164.xml" ContentType="application/inkml+xml"/>
  <Override PartName="/ppt/ink/ink7165.xml" ContentType="application/inkml+xml"/>
  <Override PartName="/ppt/ink/ink7166.xml" ContentType="application/inkml+xml"/>
  <Override PartName="/ppt/ink/ink7167.xml" ContentType="application/inkml+xml"/>
  <Override PartName="/ppt/ink/ink7168.xml" ContentType="application/inkml+xml"/>
  <Override PartName="/ppt/ink/ink7169.xml" ContentType="application/inkml+xml"/>
  <Override PartName="/ppt/ink/ink7170.xml" ContentType="application/inkml+xml"/>
  <Override PartName="/ppt/ink/ink7171.xml" ContentType="application/inkml+xml"/>
  <Override PartName="/ppt/ink/ink7172.xml" ContentType="application/inkml+xml"/>
  <Override PartName="/ppt/ink/ink7173.xml" ContentType="application/inkml+xml"/>
  <Override PartName="/ppt/ink/ink7174.xml" ContentType="application/inkml+xml"/>
  <Override PartName="/ppt/ink/ink7175.xml" ContentType="application/inkml+xml"/>
  <Override PartName="/ppt/ink/ink7176.xml" ContentType="application/inkml+xml"/>
  <Override PartName="/ppt/ink/ink7177.xml" ContentType="application/inkml+xml"/>
  <Override PartName="/ppt/ink/ink7178.xml" ContentType="application/inkml+xml"/>
  <Override PartName="/ppt/ink/ink7179.xml" ContentType="application/inkml+xml"/>
  <Override PartName="/ppt/ink/ink7180.xml" ContentType="application/inkml+xml"/>
  <Override PartName="/ppt/ink/ink7181.xml" ContentType="application/inkml+xml"/>
  <Override PartName="/ppt/ink/ink7182.xml" ContentType="application/inkml+xml"/>
  <Override PartName="/ppt/ink/ink7183.xml" ContentType="application/inkml+xml"/>
  <Override PartName="/ppt/ink/ink7184.xml" ContentType="application/inkml+xml"/>
  <Override PartName="/ppt/ink/ink7185.xml" ContentType="application/inkml+xml"/>
  <Override PartName="/ppt/ink/ink7186.xml" ContentType="application/inkml+xml"/>
  <Override PartName="/ppt/ink/ink7187.xml" ContentType="application/inkml+xml"/>
  <Override PartName="/ppt/ink/ink7188.xml" ContentType="application/inkml+xml"/>
  <Override PartName="/ppt/ink/ink7189.xml" ContentType="application/inkml+xml"/>
  <Override PartName="/ppt/ink/ink7190.xml" ContentType="application/inkml+xml"/>
  <Override PartName="/ppt/ink/ink7191.xml" ContentType="application/inkml+xml"/>
  <Override PartName="/ppt/ink/ink7192.xml" ContentType="application/inkml+xml"/>
  <Override PartName="/ppt/ink/ink7193.xml" ContentType="application/inkml+xml"/>
  <Override PartName="/ppt/ink/ink7194.xml" ContentType="application/inkml+xml"/>
  <Override PartName="/ppt/ink/ink7195.xml" ContentType="application/inkml+xml"/>
  <Override PartName="/ppt/ink/ink7196.xml" ContentType="application/inkml+xml"/>
  <Override PartName="/ppt/ink/ink7197.xml" ContentType="application/inkml+xml"/>
  <Override PartName="/ppt/ink/ink7198.xml" ContentType="application/inkml+xml"/>
  <Override PartName="/ppt/ink/ink7199.xml" ContentType="application/inkml+xml"/>
  <Override PartName="/ppt/ink/ink7200.xml" ContentType="application/inkml+xml"/>
  <Override PartName="/ppt/ink/ink7201.xml" ContentType="application/inkml+xml"/>
  <Override PartName="/ppt/ink/ink7202.xml" ContentType="application/inkml+xml"/>
  <Override PartName="/ppt/ink/ink7203.xml" ContentType="application/inkml+xml"/>
  <Override PartName="/ppt/ink/ink7204.xml" ContentType="application/inkml+xml"/>
  <Override PartName="/ppt/ink/ink7205.xml" ContentType="application/inkml+xml"/>
  <Override PartName="/ppt/ink/ink7206.xml" ContentType="application/inkml+xml"/>
  <Override PartName="/ppt/ink/ink7207.xml" ContentType="application/inkml+xml"/>
  <Override PartName="/ppt/ink/ink7208.xml" ContentType="application/inkml+xml"/>
  <Override PartName="/ppt/ink/ink7209.xml" ContentType="application/inkml+xml"/>
  <Override PartName="/ppt/ink/ink7210.xml" ContentType="application/inkml+xml"/>
  <Override PartName="/ppt/ink/ink7211.xml" ContentType="application/inkml+xml"/>
  <Override PartName="/ppt/ink/ink7212.xml" ContentType="application/inkml+xml"/>
  <Override PartName="/ppt/ink/ink7213.xml" ContentType="application/inkml+xml"/>
  <Override PartName="/ppt/ink/ink7214.xml" ContentType="application/inkml+xml"/>
  <Override PartName="/ppt/ink/ink7215.xml" ContentType="application/inkml+xml"/>
  <Override PartName="/ppt/ink/ink7216.xml" ContentType="application/inkml+xml"/>
  <Override PartName="/ppt/ink/ink7217.xml" ContentType="application/inkml+xml"/>
  <Override PartName="/ppt/ink/ink7218.xml" ContentType="application/inkml+xml"/>
  <Override PartName="/ppt/ink/ink7219.xml" ContentType="application/inkml+xml"/>
  <Override PartName="/ppt/ink/ink7220.xml" ContentType="application/inkml+xml"/>
  <Override PartName="/ppt/ink/ink7221.xml" ContentType="application/inkml+xml"/>
  <Override PartName="/ppt/ink/ink7222.xml" ContentType="application/inkml+xml"/>
  <Override PartName="/ppt/ink/ink7223.xml" ContentType="application/inkml+xml"/>
  <Override PartName="/ppt/ink/ink7224.xml" ContentType="application/inkml+xml"/>
  <Override PartName="/ppt/ink/ink7225.xml" ContentType="application/inkml+xml"/>
  <Override PartName="/ppt/ink/ink7226.xml" ContentType="application/inkml+xml"/>
  <Override PartName="/ppt/ink/ink7227.xml" ContentType="application/inkml+xml"/>
  <Override PartName="/ppt/ink/ink7228.xml" ContentType="application/inkml+xml"/>
  <Override PartName="/ppt/ink/ink7229.xml" ContentType="application/inkml+xml"/>
  <Override PartName="/ppt/ink/ink7230.xml" ContentType="application/inkml+xml"/>
  <Override PartName="/ppt/ink/ink7231.xml" ContentType="application/inkml+xml"/>
  <Override PartName="/ppt/ink/ink7232.xml" ContentType="application/inkml+xml"/>
  <Override PartName="/ppt/ink/ink7233.xml" ContentType="application/inkml+xml"/>
  <Override PartName="/ppt/ink/ink7234.xml" ContentType="application/inkml+xml"/>
  <Override PartName="/ppt/ink/ink7235.xml" ContentType="application/inkml+xml"/>
  <Override PartName="/ppt/ink/ink7236.xml" ContentType="application/inkml+xml"/>
  <Override PartName="/ppt/ink/ink7237.xml" ContentType="application/inkml+xml"/>
  <Override PartName="/ppt/ink/ink7238.xml" ContentType="application/inkml+xml"/>
  <Override PartName="/ppt/ink/ink7239.xml" ContentType="application/inkml+xml"/>
  <Override PartName="/ppt/ink/ink7240.xml" ContentType="application/inkml+xml"/>
  <Override PartName="/ppt/ink/ink7241.xml" ContentType="application/inkml+xml"/>
  <Override PartName="/ppt/ink/ink7242.xml" ContentType="application/inkml+xml"/>
  <Override PartName="/ppt/ink/ink7243.xml" ContentType="application/inkml+xml"/>
  <Override PartName="/ppt/ink/ink7244.xml" ContentType="application/inkml+xml"/>
  <Override PartName="/ppt/ink/ink7245.xml" ContentType="application/inkml+xml"/>
  <Override PartName="/ppt/ink/ink7246.xml" ContentType="application/inkml+xml"/>
  <Override PartName="/ppt/ink/ink7247.xml" ContentType="application/inkml+xml"/>
  <Override PartName="/ppt/ink/ink7248.xml" ContentType="application/inkml+xml"/>
  <Override PartName="/ppt/ink/ink7249.xml" ContentType="application/inkml+xml"/>
  <Override PartName="/ppt/ink/ink7250.xml" ContentType="application/inkml+xml"/>
  <Override PartName="/ppt/ink/ink7251.xml" ContentType="application/inkml+xml"/>
  <Override PartName="/ppt/ink/ink7252.xml" ContentType="application/inkml+xml"/>
  <Override PartName="/ppt/ink/ink7253.xml" ContentType="application/inkml+xml"/>
  <Override PartName="/ppt/ink/ink7254.xml" ContentType="application/inkml+xml"/>
  <Override PartName="/ppt/ink/ink7255.xml" ContentType="application/inkml+xml"/>
  <Override PartName="/ppt/ink/ink7256.xml" ContentType="application/inkml+xml"/>
  <Override PartName="/ppt/ink/ink7257.xml" ContentType="application/inkml+xml"/>
  <Override PartName="/ppt/ink/ink7258.xml" ContentType="application/inkml+xml"/>
  <Override PartName="/ppt/ink/ink7259.xml" ContentType="application/inkml+xml"/>
  <Override PartName="/ppt/ink/ink7260.xml" ContentType="application/inkml+xml"/>
  <Override PartName="/ppt/ink/ink7261.xml" ContentType="application/inkml+xml"/>
  <Override PartName="/ppt/ink/ink7262.xml" ContentType="application/inkml+xml"/>
  <Override PartName="/ppt/ink/ink7263.xml" ContentType="application/inkml+xml"/>
  <Override PartName="/ppt/ink/ink7264.xml" ContentType="application/inkml+xml"/>
  <Override PartName="/ppt/ink/ink7265.xml" ContentType="application/inkml+xml"/>
  <Override PartName="/ppt/ink/ink7266.xml" ContentType="application/inkml+xml"/>
  <Override PartName="/ppt/ink/ink7267.xml" ContentType="application/inkml+xml"/>
  <Override PartName="/ppt/ink/ink7268.xml" ContentType="application/inkml+xml"/>
  <Override PartName="/ppt/ink/ink7269.xml" ContentType="application/inkml+xml"/>
  <Override PartName="/ppt/ink/ink7270.xml" ContentType="application/inkml+xml"/>
  <Override PartName="/ppt/ink/ink7271.xml" ContentType="application/inkml+xml"/>
  <Override PartName="/ppt/ink/ink7272.xml" ContentType="application/inkml+xml"/>
  <Override PartName="/ppt/ink/ink7273.xml" ContentType="application/inkml+xml"/>
  <Override PartName="/ppt/ink/ink7274.xml" ContentType="application/inkml+xml"/>
  <Override PartName="/ppt/ink/ink7275.xml" ContentType="application/inkml+xml"/>
  <Override PartName="/ppt/ink/ink7276.xml" ContentType="application/inkml+xml"/>
  <Override PartName="/ppt/ink/ink7277.xml" ContentType="application/inkml+xml"/>
  <Override PartName="/ppt/ink/ink7278.xml" ContentType="application/inkml+xml"/>
  <Override PartName="/ppt/ink/ink7279.xml" ContentType="application/inkml+xml"/>
  <Override PartName="/ppt/ink/ink7280.xml" ContentType="application/inkml+xml"/>
  <Override PartName="/ppt/ink/ink7281.xml" ContentType="application/inkml+xml"/>
  <Override PartName="/ppt/ink/ink7282.xml" ContentType="application/inkml+xml"/>
  <Override PartName="/ppt/ink/ink7283.xml" ContentType="application/inkml+xml"/>
  <Override PartName="/ppt/ink/ink7284.xml" ContentType="application/inkml+xml"/>
  <Override PartName="/ppt/ink/ink7285.xml" ContentType="application/inkml+xml"/>
  <Override PartName="/ppt/ink/ink7286.xml" ContentType="application/inkml+xml"/>
  <Override PartName="/ppt/ink/ink7287.xml" ContentType="application/inkml+xml"/>
  <Override PartName="/ppt/ink/ink7288.xml" ContentType="application/inkml+xml"/>
  <Override PartName="/ppt/ink/ink7289.xml" ContentType="application/inkml+xml"/>
  <Override PartName="/ppt/ink/ink7290.xml" ContentType="application/inkml+xml"/>
  <Override PartName="/ppt/ink/ink7291.xml" ContentType="application/inkml+xml"/>
  <Override PartName="/ppt/ink/ink7292.xml" ContentType="application/inkml+xml"/>
  <Override PartName="/ppt/ink/ink7293.xml" ContentType="application/inkml+xml"/>
  <Override PartName="/ppt/ink/ink7294.xml" ContentType="application/inkml+xml"/>
  <Override PartName="/ppt/ink/ink7295.xml" ContentType="application/inkml+xml"/>
  <Override PartName="/ppt/ink/ink7296.xml" ContentType="application/inkml+xml"/>
  <Override PartName="/ppt/ink/ink7297.xml" ContentType="application/inkml+xml"/>
  <Override PartName="/ppt/ink/ink7298.xml" ContentType="application/inkml+xml"/>
  <Override PartName="/ppt/ink/ink7299.xml" ContentType="application/inkml+xml"/>
  <Override PartName="/ppt/ink/ink7300.xml" ContentType="application/inkml+xml"/>
  <Override PartName="/ppt/ink/ink7301.xml" ContentType="application/inkml+xml"/>
  <Override PartName="/ppt/ink/ink7302.xml" ContentType="application/inkml+xml"/>
  <Override PartName="/ppt/ink/ink7303.xml" ContentType="application/inkml+xml"/>
  <Override PartName="/ppt/ink/ink7304.xml" ContentType="application/inkml+xml"/>
  <Override PartName="/ppt/ink/ink7305.xml" ContentType="application/inkml+xml"/>
  <Override PartName="/ppt/ink/ink7306.xml" ContentType="application/inkml+xml"/>
  <Override PartName="/ppt/ink/ink7307.xml" ContentType="application/inkml+xml"/>
  <Override PartName="/ppt/ink/ink7308.xml" ContentType="application/inkml+xml"/>
  <Override PartName="/ppt/ink/ink7309.xml" ContentType="application/inkml+xml"/>
  <Override PartName="/ppt/ink/ink7310.xml" ContentType="application/inkml+xml"/>
  <Override PartName="/ppt/ink/ink7311.xml" ContentType="application/inkml+xml"/>
  <Override PartName="/ppt/ink/ink7312.xml" ContentType="application/inkml+xml"/>
  <Override PartName="/ppt/ink/ink7313.xml" ContentType="application/inkml+xml"/>
  <Override PartName="/ppt/ink/ink7314.xml" ContentType="application/inkml+xml"/>
  <Override PartName="/ppt/ink/ink7315.xml" ContentType="application/inkml+xml"/>
  <Override PartName="/ppt/ink/ink7316.xml" ContentType="application/inkml+xml"/>
  <Override PartName="/ppt/ink/ink7317.xml" ContentType="application/inkml+xml"/>
  <Override PartName="/ppt/ink/ink7318.xml" ContentType="application/inkml+xml"/>
  <Override PartName="/ppt/ink/ink7319.xml" ContentType="application/inkml+xml"/>
  <Override PartName="/ppt/ink/ink7320.xml" ContentType="application/inkml+xml"/>
  <Override PartName="/ppt/ink/ink7321.xml" ContentType="application/inkml+xml"/>
  <Override PartName="/ppt/ink/ink7322.xml" ContentType="application/inkml+xml"/>
  <Override PartName="/ppt/ink/ink7323.xml" ContentType="application/inkml+xml"/>
  <Override PartName="/ppt/ink/ink7324.xml" ContentType="application/inkml+xml"/>
  <Override PartName="/ppt/ink/ink7325.xml" ContentType="application/inkml+xml"/>
  <Override PartName="/ppt/ink/ink7326.xml" ContentType="application/inkml+xml"/>
  <Override PartName="/ppt/ink/ink7327.xml" ContentType="application/inkml+xml"/>
  <Override PartName="/ppt/ink/ink7328.xml" ContentType="application/inkml+xml"/>
  <Override PartName="/ppt/ink/ink7329.xml" ContentType="application/inkml+xml"/>
  <Override PartName="/ppt/ink/ink7330.xml" ContentType="application/inkml+xml"/>
  <Override PartName="/ppt/ink/ink7331.xml" ContentType="application/inkml+xml"/>
  <Override PartName="/ppt/ink/ink7332.xml" ContentType="application/inkml+xml"/>
  <Override PartName="/ppt/ink/ink7333.xml" ContentType="application/inkml+xml"/>
  <Override PartName="/ppt/ink/ink7334.xml" ContentType="application/inkml+xml"/>
  <Override PartName="/ppt/ink/ink7335.xml" ContentType="application/inkml+xml"/>
  <Override PartName="/ppt/ink/ink7336.xml" ContentType="application/inkml+xml"/>
  <Override PartName="/ppt/ink/ink7337.xml" ContentType="application/inkml+xml"/>
  <Override PartName="/ppt/ink/ink7338.xml" ContentType="application/inkml+xml"/>
  <Override PartName="/ppt/ink/ink7339.xml" ContentType="application/inkml+xml"/>
  <Override PartName="/ppt/ink/ink7340.xml" ContentType="application/inkml+xml"/>
  <Override PartName="/ppt/ink/ink7341.xml" ContentType="application/inkml+xml"/>
  <Override PartName="/ppt/ink/ink7342.xml" ContentType="application/inkml+xml"/>
  <Override PartName="/ppt/ink/ink7343.xml" ContentType="application/inkml+xml"/>
  <Override PartName="/ppt/ink/ink7344.xml" ContentType="application/inkml+xml"/>
  <Override PartName="/ppt/ink/ink7345.xml" ContentType="application/inkml+xml"/>
  <Override PartName="/ppt/ink/ink7346.xml" ContentType="application/inkml+xml"/>
  <Override PartName="/ppt/ink/ink7347.xml" ContentType="application/inkml+xml"/>
  <Override PartName="/ppt/ink/ink7348.xml" ContentType="application/inkml+xml"/>
  <Override PartName="/ppt/ink/ink7349.xml" ContentType="application/inkml+xml"/>
  <Override PartName="/ppt/ink/ink7350.xml" ContentType="application/inkml+xml"/>
  <Override PartName="/ppt/ink/ink7351.xml" ContentType="application/inkml+xml"/>
  <Override PartName="/ppt/ink/ink7352.xml" ContentType="application/inkml+xml"/>
  <Override PartName="/ppt/ink/ink7353.xml" ContentType="application/inkml+xml"/>
  <Override PartName="/ppt/ink/ink7354.xml" ContentType="application/inkml+xml"/>
  <Override PartName="/ppt/ink/ink7355.xml" ContentType="application/inkml+xml"/>
  <Override PartName="/ppt/ink/ink7356.xml" ContentType="application/inkml+xml"/>
  <Override PartName="/ppt/ink/ink7357.xml" ContentType="application/inkml+xml"/>
  <Override PartName="/ppt/ink/ink7358.xml" ContentType="application/inkml+xml"/>
  <Override PartName="/ppt/ink/ink7359.xml" ContentType="application/inkml+xml"/>
  <Override PartName="/ppt/ink/ink7360.xml" ContentType="application/inkml+xml"/>
  <Override PartName="/ppt/ink/ink7361.xml" ContentType="application/inkml+xml"/>
  <Override PartName="/ppt/ink/ink7362.xml" ContentType="application/inkml+xml"/>
  <Override PartName="/ppt/ink/ink7363.xml" ContentType="application/inkml+xml"/>
  <Override PartName="/ppt/ink/ink7364.xml" ContentType="application/inkml+xml"/>
  <Override PartName="/ppt/ink/ink7365.xml" ContentType="application/inkml+xml"/>
  <Override PartName="/ppt/ink/ink7366.xml" ContentType="application/inkml+xml"/>
  <Override PartName="/ppt/ink/ink7367.xml" ContentType="application/inkml+xml"/>
  <Override PartName="/ppt/ink/ink7368.xml" ContentType="application/inkml+xml"/>
  <Override PartName="/ppt/ink/ink7369.xml" ContentType="application/inkml+xml"/>
  <Override PartName="/ppt/ink/ink7370.xml" ContentType="application/inkml+xml"/>
  <Override PartName="/ppt/ink/ink7371.xml" ContentType="application/inkml+xml"/>
  <Override PartName="/ppt/ink/ink7372.xml" ContentType="application/inkml+xml"/>
  <Override PartName="/ppt/ink/ink7373.xml" ContentType="application/inkml+xml"/>
  <Override PartName="/ppt/ink/ink7374.xml" ContentType="application/inkml+xml"/>
  <Override PartName="/ppt/ink/ink7375.xml" ContentType="application/inkml+xml"/>
  <Override PartName="/ppt/ink/ink7376.xml" ContentType="application/inkml+xml"/>
  <Override PartName="/ppt/ink/ink7377.xml" ContentType="application/inkml+xml"/>
  <Override PartName="/ppt/ink/ink7378.xml" ContentType="application/inkml+xml"/>
  <Override PartName="/ppt/ink/ink7379.xml" ContentType="application/inkml+xml"/>
  <Override PartName="/ppt/ink/ink7380.xml" ContentType="application/inkml+xml"/>
  <Override PartName="/ppt/ink/ink7381.xml" ContentType="application/inkml+xml"/>
  <Override PartName="/ppt/ink/ink7382.xml" ContentType="application/inkml+xml"/>
  <Override PartName="/ppt/ink/ink7383.xml" ContentType="application/inkml+xml"/>
  <Override PartName="/ppt/ink/ink7384.xml" ContentType="application/inkml+xml"/>
  <Override PartName="/ppt/ink/ink7385.xml" ContentType="application/inkml+xml"/>
  <Override PartName="/ppt/ink/ink7386.xml" ContentType="application/inkml+xml"/>
  <Override PartName="/ppt/ink/ink7387.xml" ContentType="application/inkml+xml"/>
  <Override PartName="/ppt/ink/ink7388.xml" ContentType="application/inkml+xml"/>
  <Override PartName="/ppt/ink/ink7389.xml" ContentType="application/inkml+xml"/>
  <Override PartName="/ppt/ink/ink7390.xml" ContentType="application/inkml+xml"/>
  <Override PartName="/ppt/ink/ink7391.xml" ContentType="application/inkml+xml"/>
  <Override PartName="/ppt/ink/ink7392.xml" ContentType="application/inkml+xml"/>
  <Override PartName="/ppt/ink/ink7393.xml" ContentType="application/inkml+xml"/>
  <Override PartName="/ppt/ink/ink7394.xml" ContentType="application/inkml+xml"/>
  <Override PartName="/ppt/ink/ink7395.xml" ContentType="application/inkml+xml"/>
  <Override PartName="/ppt/ink/ink7396.xml" ContentType="application/inkml+xml"/>
  <Override PartName="/ppt/ink/ink7397.xml" ContentType="application/inkml+xml"/>
  <Override PartName="/ppt/ink/ink7398.xml" ContentType="application/inkml+xml"/>
  <Override PartName="/ppt/ink/ink7399.xml" ContentType="application/inkml+xml"/>
  <Override PartName="/ppt/ink/ink7400.xml" ContentType="application/inkml+xml"/>
  <Override PartName="/ppt/ink/ink7401.xml" ContentType="application/inkml+xml"/>
  <Override PartName="/ppt/ink/ink7402.xml" ContentType="application/inkml+xml"/>
  <Override PartName="/ppt/ink/ink7403.xml" ContentType="application/inkml+xml"/>
  <Override PartName="/ppt/ink/ink7404.xml" ContentType="application/inkml+xml"/>
  <Override PartName="/ppt/ink/ink7405.xml" ContentType="application/inkml+xml"/>
  <Override PartName="/ppt/ink/ink7406.xml" ContentType="application/inkml+xml"/>
  <Override PartName="/ppt/ink/ink7407.xml" ContentType="application/inkml+xml"/>
  <Override PartName="/ppt/ink/ink7408.xml" ContentType="application/inkml+xml"/>
  <Override PartName="/ppt/ink/ink7409.xml" ContentType="application/inkml+xml"/>
  <Override PartName="/ppt/ink/ink7410.xml" ContentType="application/inkml+xml"/>
  <Override PartName="/ppt/ink/ink7411.xml" ContentType="application/inkml+xml"/>
  <Override PartName="/ppt/ink/ink7412.xml" ContentType="application/inkml+xml"/>
  <Override PartName="/ppt/ink/ink7413.xml" ContentType="application/inkml+xml"/>
  <Override PartName="/ppt/ink/ink7414.xml" ContentType="application/inkml+xml"/>
  <Override PartName="/ppt/ink/ink7415.xml" ContentType="application/inkml+xml"/>
  <Override PartName="/ppt/ink/ink7416.xml" ContentType="application/inkml+xml"/>
  <Override PartName="/ppt/ink/ink7417.xml" ContentType="application/inkml+xml"/>
  <Override PartName="/ppt/ink/ink7418.xml" ContentType="application/inkml+xml"/>
  <Override PartName="/ppt/ink/ink7419.xml" ContentType="application/inkml+xml"/>
  <Override PartName="/ppt/ink/ink7420.xml" ContentType="application/inkml+xml"/>
  <Override PartName="/ppt/ink/ink7421.xml" ContentType="application/inkml+xml"/>
  <Override PartName="/ppt/ink/ink7422.xml" ContentType="application/inkml+xml"/>
  <Override PartName="/ppt/ink/ink7423.xml" ContentType="application/inkml+xml"/>
  <Override PartName="/ppt/ink/ink7424.xml" ContentType="application/inkml+xml"/>
  <Override PartName="/ppt/ink/ink7425.xml" ContentType="application/inkml+xml"/>
  <Override PartName="/ppt/ink/ink7426.xml" ContentType="application/inkml+xml"/>
  <Override PartName="/ppt/ink/ink7427.xml" ContentType="application/inkml+xml"/>
  <Override PartName="/ppt/ink/ink7428.xml" ContentType="application/inkml+xml"/>
  <Override PartName="/ppt/ink/ink7429.xml" ContentType="application/inkml+xml"/>
  <Override PartName="/ppt/ink/ink7430.xml" ContentType="application/inkml+xml"/>
  <Override PartName="/ppt/ink/ink7431.xml" ContentType="application/inkml+xml"/>
  <Override PartName="/ppt/ink/ink7432.xml" ContentType="application/inkml+xml"/>
  <Override PartName="/ppt/ink/ink7433.xml" ContentType="application/inkml+xml"/>
  <Override PartName="/ppt/ink/ink7434.xml" ContentType="application/inkml+xml"/>
  <Override PartName="/ppt/ink/ink7435.xml" ContentType="application/inkml+xml"/>
  <Override PartName="/ppt/ink/ink7436.xml" ContentType="application/inkml+xml"/>
  <Override PartName="/ppt/ink/ink7437.xml" ContentType="application/inkml+xml"/>
  <Override PartName="/ppt/ink/ink7438.xml" ContentType="application/inkml+xml"/>
  <Override PartName="/ppt/ink/ink7439.xml" ContentType="application/inkml+xml"/>
  <Override PartName="/ppt/ink/ink7440.xml" ContentType="application/inkml+xml"/>
  <Override PartName="/ppt/ink/ink7441.xml" ContentType="application/inkml+xml"/>
  <Override PartName="/ppt/ink/ink7442.xml" ContentType="application/inkml+xml"/>
  <Override PartName="/ppt/ink/ink7443.xml" ContentType="application/inkml+xml"/>
  <Override PartName="/ppt/ink/ink7444.xml" ContentType="application/inkml+xml"/>
  <Override PartName="/ppt/ink/ink7445.xml" ContentType="application/inkml+xml"/>
  <Override PartName="/ppt/ink/ink7446.xml" ContentType="application/inkml+xml"/>
  <Override PartName="/ppt/ink/ink7447.xml" ContentType="application/inkml+xml"/>
  <Override PartName="/ppt/ink/ink7448.xml" ContentType="application/inkml+xml"/>
  <Override PartName="/ppt/ink/ink7449.xml" ContentType="application/inkml+xml"/>
  <Override PartName="/ppt/ink/ink7450.xml" ContentType="application/inkml+xml"/>
  <Override PartName="/ppt/ink/ink7451.xml" ContentType="application/inkml+xml"/>
  <Override PartName="/ppt/ink/ink7452.xml" ContentType="application/inkml+xml"/>
  <Override PartName="/ppt/ink/ink7453.xml" ContentType="application/inkml+xml"/>
  <Override PartName="/ppt/ink/ink7454.xml" ContentType="application/inkml+xml"/>
  <Override PartName="/ppt/ink/ink7455.xml" ContentType="application/inkml+xml"/>
  <Override PartName="/ppt/ink/ink7456.xml" ContentType="application/inkml+xml"/>
  <Override PartName="/ppt/ink/ink7457.xml" ContentType="application/inkml+xml"/>
  <Override PartName="/ppt/ink/ink7458.xml" ContentType="application/inkml+xml"/>
  <Override PartName="/ppt/ink/ink7459.xml" ContentType="application/inkml+xml"/>
  <Override PartName="/ppt/ink/ink7460.xml" ContentType="application/inkml+xml"/>
  <Override PartName="/ppt/ink/ink7461.xml" ContentType="application/inkml+xml"/>
  <Override PartName="/ppt/ink/ink7462.xml" ContentType="application/inkml+xml"/>
  <Override PartName="/ppt/ink/ink7463.xml" ContentType="application/inkml+xml"/>
  <Override PartName="/ppt/ink/ink7464.xml" ContentType="application/inkml+xml"/>
  <Override PartName="/ppt/ink/ink7465.xml" ContentType="application/inkml+xml"/>
  <Override PartName="/ppt/ink/ink7466.xml" ContentType="application/inkml+xml"/>
  <Override PartName="/ppt/ink/ink7467.xml" ContentType="application/inkml+xml"/>
  <Override PartName="/ppt/ink/ink7468.xml" ContentType="application/inkml+xml"/>
  <Override PartName="/ppt/ink/ink7469.xml" ContentType="application/inkml+xml"/>
  <Override PartName="/ppt/ink/ink7470.xml" ContentType="application/inkml+xml"/>
  <Override PartName="/ppt/ink/ink7471.xml" ContentType="application/inkml+xml"/>
  <Override PartName="/ppt/ink/ink7472.xml" ContentType="application/inkml+xml"/>
  <Override PartName="/ppt/ink/ink7473.xml" ContentType="application/inkml+xml"/>
  <Override PartName="/ppt/ink/ink7474.xml" ContentType="application/inkml+xml"/>
  <Override PartName="/ppt/ink/ink7475.xml" ContentType="application/inkml+xml"/>
  <Override PartName="/ppt/ink/ink7476.xml" ContentType="application/inkml+xml"/>
  <Override PartName="/ppt/ink/ink7477.xml" ContentType="application/inkml+xml"/>
  <Override PartName="/ppt/ink/ink7478.xml" ContentType="application/inkml+xml"/>
  <Override PartName="/ppt/ink/ink7479.xml" ContentType="application/inkml+xml"/>
  <Override PartName="/ppt/ink/ink7480.xml" ContentType="application/inkml+xml"/>
  <Override PartName="/ppt/ink/ink7481.xml" ContentType="application/inkml+xml"/>
  <Override PartName="/ppt/ink/ink7482.xml" ContentType="application/inkml+xml"/>
  <Override PartName="/ppt/ink/ink7483.xml" ContentType="application/inkml+xml"/>
  <Override PartName="/ppt/ink/ink7484.xml" ContentType="application/inkml+xml"/>
  <Override PartName="/ppt/ink/ink7485.xml" ContentType="application/inkml+xml"/>
  <Override PartName="/ppt/ink/ink7486.xml" ContentType="application/inkml+xml"/>
  <Override PartName="/ppt/ink/ink7487.xml" ContentType="application/inkml+xml"/>
  <Override PartName="/ppt/ink/ink7488.xml" ContentType="application/inkml+xml"/>
  <Override PartName="/ppt/ink/ink7489.xml" ContentType="application/inkml+xml"/>
  <Override PartName="/ppt/ink/ink7490.xml" ContentType="application/inkml+xml"/>
  <Override PartName="/ppt/ink/ink7491.xml" ContentType="application/inkml+xml"/>
  <Override PartName="/ppt/ink/ink7492.xml" ContentType="application/inkml+xml"/>
  <Override PartName="/ppt/ink/ink7493.xml" ContentType="application/inkml+xml"/>
  <Override PartName="/ppt/ink/ink7494.xml" ContentType="application/inkml+xml"/>
  <Override PartName="/ppt/ink/ink7495.xml" ContentType="application/inkml+xml"/>
  <Override PartName="/ppt/ink/ink7496.xml" ContentType="application/inkml+xml"/>
  <Override PartName="/ppt/ink/ink7497.xml" ContentType="application/inkml+xml"/>
  <Override PartName="/ppt/ink/ink7498.xml" ContentType="application/inkml+xml"/>
  <Override PartName="/ppt/ink/ink7499.xml" ContentType="application/inkml+xml"/>
  <Override PartName="/ppt/ink/ink7500.xml" ContentType="application/inkml+xml"/>
  <Override PartName="/ppt/ink/ink7501.xml" ContentType="application/inkml+xml"/>
  <Override PartName="/ppt/ink/ink7502.xml" ContentType="application/inkml+xml"/>
  <Override PartName="/ppt/ink/ink7503.xml" ContentType="application/inkml+xml"/>
  <Override PartName="/ppt/ink/ink7504.xml" ContentType="application/inkml+xml"/>
  <Override PartName="/ppt/ink/ink7505.xml" ContentType="application/inkml+xml"/>
  <Override PartName="/ppt/ink/ink7506.xml" ContentType="application/inkml+xml"/>
  <Override PartName="/ppt/ink/ink7507.xml" ContentType="application/inkml+xml"/>
  <Override PartName="/ppt/ink/ink7508.xml" ContentType="application/inkml+xml"/>
  <Override PartName="/ppt/ink/ink7509.xml" ContentType="application/inkml+xml"/>
  <Override PartName="/ppt/ink/ink7510.xml" ContentType="application/inkml+xml"/>
  <Override PartName="/ppt/ink/ink7511.xml" ContentType="application/inkml+xml"/>
  <Override PartName="/ppt/ink/ink7512.xml" ContentType="application/inkml+xml"/>
  <Override PartName="/ppt/ink/ink7513.xml" ContentType="application/inkml+xml"/>
  <Override PartName="/ppt/ink/ink7514.xml" ContentType="application/inkml+xml"/>
  <Override PartName="/ppt/ink/ink7515.xml" ContentType="application/inkml+xml"/>
  <Override PartName="/ppt/ink/ink7516.xml" ContentType="application/inkml+xml"/>
  <Override PartName="/ppt/ink/ink7517.xml" ContentType="application/inkml+xml"/>
  <Override PartName="/ppt/ink/ink7518.xml" ContentType="application/inkml+xml"/>
  <Override PartName="/ppt/ink/ink7519.xml" ContentType="application/inkml+xml"/>
  <Override PartName="/ppt/ink/ink7520.xml" ContentType="application/inkml+xml"/>
  <Override PartName="/ppt/ink/ink7521.xml" ContentType="application/inkml+xml"/>
  <Override PartName="/ppt/ink/ink7522.xml" ContentType="application/inkml+xml"/>
  <Override PartName="/ppt/ink/ink7523.xml" ContentType="application/inkml+xml"/>
  <Override PartName="/ppt/ink/ink7524.xml" ContentType="application/inkml+xml"/>
  <Override PartName="/ppt/ink/ink7525.xml" ContentType="application/inkml+xml"/>
  <Override PartName="/ppt/ink/ink7526.xml" ContentType="application/inkml+xml"/>
  <Override PartName="/ppt/ink/ink7527.xml" ContentType="application/inkml+xml"/>
  <Override PartName="/ppt/ink/ink7528.xml" ContentType="application/inkml+xml"/>
  <Override PartName="/ppt/ink/ink7529.xml" ContentType="application/inkml+xml"/>
  <Override PartName="/ppt/ink/ink7530.xml" ContentType="application/inkml+xml"/>
  <Override PartName="/ppt/ink/ink7531.xml" ContentType="application/inkml+xml"/>
  <Override PartName="/ppt/ink/ink7532.xml" ContentType="application/inkml+xml"/>
  <Override PartName="/ppt/ink/ink7533.xml" ContentType="application/inkml+xml"/>
  <Override PartName="/ppt/ink/ink7534.xml" ContentType="application/inkml+xml"/>
  <Override PartName="/ppt/ink/ink7535.xml" ContentType="application/inkml+xml"/>
  <Override PartName="/ppt/ink/ink7536.xml" ContentType="application/inkml+xml"/>
  <Override PartName="/ppt/ink/ink7537.xml" ContentType="application/inkml+xml"/>
  <Override PartName="/ppt/ink/ink7538.xml" ContentType="application/inkml+xml"/>
  <Override PartName="/ppt/ink/ink7539.xml" ContentType="application/inkml+xml"/>
  <Override PartName="/ppt/ink/ink7540.xml" ContentType="application/inkml+xml"/>
  <Override PartName="/ppt/ink/ink7541.xml" ContentType="application/inkml+xml"/>
  <Override PartName="/ppt/ink/ink7542.xml" ContentType="application/inkml+xml"/>
  <Override PartName="/ppt/ink/ink7543.xml" ContentType="application/inkml+xml"/>
  <Override PartName="/ppt/ink/ink7544.xml" ContentType="application/inkml+xml"/>
  <Override PartName="/ppt/ink/ink7545.xml" ContentType="application/inkml+xml"/>
  <Override PartName="/ppt/ink/ink7546.xml" ContentType="application/inkml+xml"/>
  <Override PartName="/ppt/ink/ink7547.xml" ContentType="application/inkml+xml"/>
  <Override PartName="/ppt/ink/ink7548.xml" ContentType="application/inkml+xml"/>
  <Override PartName="/ppt/ink/ink7549.xml" ContentType="application/inkml+xml"/>
  <Override PartName="/ppt/ink/ink7550.xml" ContentType="application/inkml+xml"/>
  <Override PartName="/ppt/ink/ink7551.xml" ContentType="application/inkml+xml"/>
  <Override PartName="/ppt/ink/ink7552.xml" ContentType="application/inkml+xml"/>
  <Override PartName="/ppt/ink/ink7553.xml" ContentType="application/inkml+xml"/>
  <Override PartName="/ppt/ink/ink7554.xml" ContentType="application/inkml+xml"/>
  <Override PartName="/ppt/ink/ink7555.xml" ContentType="application/inkml+xml"/>
  <Override PartName="/ppt/ink/ink7556.xml" ContentType="application/inkml+xml"/>
  <Override PartName="/ppt/ink/ink7557.xml" ContentType="application/inkml+xml"/>
  <Override PartName="/ppt/ink/ink7558.xml" ContentType="application/inkml+xml"/>
  <Override PartName="/ppt/ink/ink7559.xml" ContentType="application/inkml+xml"/>
  <Override PartName="/ppt/ink/ink7560.xml" ContentType="application/inkml+xml"/>
  <Override PartName="/ppt/ink/ink7561.xml" ContentType="application/inkml+xml"/>
  <Override PartName="/ppt/ink/ink7562.xml" ContentType="application/inkml+xml"/>
  <Override PartName="/ppt/ink/ink7563.xml" ContentType="application/inkml+xml"/>
  <Override PartName="/ppt/ink/ink7564.xml" ContentType="application/inkml+xml"/>
  <Override PartName="/ppt/ink/ink7565.xml" ContentType="application/inkml+xml"/>
  <Override PartName="/ppt/ink/ink7566.xml" ContentType="application/inkml+xml"/>
  <Override PartName="/ppt/ink/ink7567.xml" ContentType="application/inkml+xml"/>
  <Override PartName="/ppt/ink/ink7568.xml" ContentType="application/inkml+xml"/>
  <Override PartName="/ppt/ink/ink7569.xml" ContentType="application/inkml+xml"/>
  <Override PartName="/ppt/ink/ink7570.xml" ContentType="application/inkml+xml"/>
  <Override PartName="/ppt/ink/ink7571.xml" ContentType="application/inkml+xml"/>
  <Override PartName="/ppt/ink/ink7572.xml" ContentType="application/inkml+xml"/>
  <Override PartName="/ppt/ink/ink7573.xml" ContentType="application/inkml+xml"/>
  <Override PartName="/ppt/ink/ink7574.xml" ContentType="application/inkml+xml"/>
  <Override PartName="/ppt/ink/ink7575.xml" ContentType="application/inkml+xml"/>
  <Override PartName="/ppt/ink/ink7576.xml" ContentType="application/inkml+xml"/>
  <Override PartName="/ppt/ink/ink7577.xml" ContentType="application/inkml+xml"/>
  <Override PartName="/ppt/ink/ink7578.xml" ContentType="application/inkml+xml"/>
  <Override PartName="/ppt/ink/ink7579.xml" ContentType="application/inkml+xml"/>
  <Override PartName="/ppt/ink/ink7580.xml" ContentType="application/inkml+xml"/>
  <Override PartName="/ppt/ink/ink7581.xml" ContentType="application/inkml+xml"/>
  <Override PartName="/ppt/ink/ink7582.xml" ContentType="application/inkml+xml"/>
  <Override PartName="/ppt/ink/ink7583.xml" ContentType="application/inkml+xml"/>
  <Override PartName="/ppt/ink/ink7584.xml" ContentType="application/inkml+xml"/>
  <Override PartName="/ppt/ink/ink7585.xml" ContentType="application/inkml+xml"/>
  <Override PartName="/ppt/ink/ink7586.xml" ContentType="application/inkml+xml"/>
  <Override PartName="/ppt/ink/ink7587.xml" ContentType="application/inkml+xml"/>
  <Override PartName="/ppt/ink/ink7588.xml" ContentType="application/inkml+xml"/>
  <Override PartName="/ppt/ink/ink7589.xml" ContentType="application/inkml+xml"/>
  <Override PartName="/ppt/ink/ink7590.xml" ContentType="application/inkml+xml"/>
  <Override PartName="/ppt/ink/ink7591.xml" ContentType="application/inkml+xml"/>
  <Override PartName="/ppt/ink/ink7592.xml" ContentType="application/inkml+xml"/>
  <Override PartName="/ppt/ink/ink7593.xml" ContentType="application/inkml+xml"/>
  <Override PartName="/ppt/ink/ink7594.xml" ContentType="application/inkml+xml"/>
  <Override PartName="/ppt/ink/ink7595.xml" ContentType="application/inkml+xml"/>
  <Override PartName="/ppt/ink/ink7596.xml" ContentType="application/inkml+xml"/>
  <Override PartName="/ppt/ink/ink7597.xml" ContentType="application/inkml+xml"/>
  <Override PartName="/ppt/ink/ink7598.xml" ContentType="application/inkml+xml"/>
  <Override PartName="/ppt/ink/ink7599.xml" ContentType="application/inkml+xml"/>
  <Override PartName="/ppt/ink/ink7600.xml" ContentType="application/inkml+xml"/>
  <Override PartName="/ppt/ink/ink7601.xml" ContentType="application/inkml+xml"/>
  <Override PartName="/ppt/ink/ink7602.xml" ContentType="application/inkml+xml"/>
  <Override PartName="/ppt/ink/ink7603.xml" ContentType="application/inkml+xml"/>
  <Override PartName="/ppt/ink/ink7604.xml" ContentType="application/inkml+xml"/>
  <Override PartName="/ppt/ink/ink7605.xml" ContentType="application/inkml+xml"/>
  <Override PartName="/ppt/ink/ink7606.xml" ContentType="application/inkml+xml"/>
  <Override PartName="/ppt/ink/ink7607.xml" ContentType="application/inkml+xml"/>
  <Override PartName="/ppt/ink/ink7608.xml" ContentType="application/inkml+xml"/>
  <Override PartName="/ppt/ink/ink7609.xml" ContentType="application/inkml+xml"/>
  <Override PartName="/ppt/ink/ink7610.xml" ContentType="application/inkml+xml"/>
  <Override PartName="/ppt/ink/ink7611.xml" ContentType="application/inkml+xml"/>
  <Override PartName="/ppt/ink/ink7612.xml" ContentType="application/inkml+xml"/>
  <Override PartName="/ppt/ink/ink7613.xml" ContentType="application/inkml+xml"/>
  <Override PartName="/ppt/ink/ink7614.xml" ContentType="application/inkml+xml"/>
  <Override PartName="/ppt/ink/ink7615.xml" ContentType="application/inkml+xml"/>
  <Override PartName="/ppt/ink/ink7616.xml" ContentType="application/inkml+xml"/>
  <Override PartName="/ppt/ink/ink7617.xml" ContentType="application/inkml+xml"/>
  <Override PartName="/ppt/ink/ink7618.xml" ContentType="application/inkml+xml"/>
  <Override PartName="/ppt/ink/ink7619.xml" ContentType="application/inkml+xml"/>
  <Override PartName="/ppt/ink/ink7620.xml" ContentType="application/inkml+xml"/>
  <Override PartName="/ppt/ink/ink7621.xml" ContentType="application/inkml+xml"/>
  <Override PartName="/ppt/ink/ink7622.xml" ContentType="application/inkml+xml"/>
  <Override PartName="/ppt/ink/ink7623.xml" ContentType="application/inkml+xml"/>
  <Override PartName="/ppt/ink/ink7624.xml" ContentType="application/inkml+xml"/>
  <Override PartName="/ppt/ink/ink7625.xml" ContentType="application/inkml+xml"/>
  <Override PartName="/ppt/ink/ink7626.xml" ContentType="application/inkml+xml"/>
  <Override PartName="/ppt/ink/ink7627.xml" ContentType="application/inkml+xml"/>
  <Override PartName="/ppt/ink/ink7628.xml" ContentType="application/inkml+xml"/>
  <Override PartName="/ppt/ink/ink7629.xml" ContentType="application/inkml+xml"/>
  <Override PartName="/ppt/ink/ink7630.xml" ContentType="application/inkml+xml"/>
  <Override PartName="/ppt/ink/ink7631.xml" ContentType="application/inkml+xml"/>
  <Override PartName="/ppt/ink/ink7632.xml" ContentType="application/inkml+xml"/>
  <Override PartName="/ppt/ink/ink7633.xml" ContentType="application/inkml+xml"/>
  <Override PartName="/ppt/ink/ink7634.xml" ContentType="application/inkml+xml"/>
  <Override PartName="/ppt/ink/ink7635.xml" ContentType="application/inkml+xml"/>
  <Override PartName="/ppt/ink/ink7636.xml" ContentType="application/inkml+xml"/>
  <Override PartName="/ppt/ink/ink7637.xml" ContentType="application/inkml+xml"/>
  <Override PartName="/ppt/ink/ink7638.xml" ContentType="application/inkml+xml"/>
  <Override PartName="/ppt/ink/ink7639.xml" ContentType="application/inkml+xml"/>
  <Override PartName="/ppt/ink/ink7640.xml" ContentType="application/inkml+xml"/>
  <Override PartName="/ppt/ink/ink7641.xml" ContentType="application/inkml+xml"/>
  <Override PartName="/ppt/ink/ink7642.xml" ContentType="application/inkml+xml"/>
  <Override PartName="/ppt/ink/ink7643.xml" ContentType="application/inkml+xml"/>
  <Override PartName="/ppt/ink/ink7644.xml" ContentType="application/inkml+xml"/>
  <Override PartName="/ppt/ink/ink7645.xml" ContentType="application/inkml+xml"/>
  <Override PartName="/ppt/ink/ink7646.xml" ContentType="application/inkml+xml"/>
  <Override PartName="/ppt/ink/ink7647.xml" ContentType="application/inkml+xml"/>
  <Override PartName="/ppt/ink/ink7648.xml" ContentType="application/inkml+xml"/>
  <Override PartName="/ppt/ink/ink7649.xml" ContentType="application/inkml+xml"/>
  <Override PartName="/ppt/ink/ink7650.xml" ContentType="application/inkml+xml"/>
  <Override PartName="/ppt/ink/ink7651.xml" ContentType="application/inkml+xml"/>
  <Override PartName="/ppt/ink/ink7652.xml" ContentType="application/inkml+xml"/>
  <Override PartName="/ppt/ink/ink7653.xml" ContentType="application/inkml+xml"/>
  <Override PartName="/ppt/ink/ink7654.xml" ContentType="application/inkml+xml"/>
  <Override PartName="/ppt/ink/ink7655.xml" ContentType="application/inkml+xml"/>
  <Override PartName="/ppt/ink/ink7656.xml" ContentType="application/inkml+xml"/>
  <Override PartName="/ppt/ink/ink7657.xml" ContentType="application/inkml+xml"/>
  <Override PartName="/ppt/ink/ink7658.xml" ContentType="application/inkml+xml"/>
  <Override PartName="/ppt/ink/ink7659.xml" ContentType="application/inkml+xml"/>
  <Override PartName="/ppt/ink/ink7660.xml" ContentType="application/inkml+xml"/>
  <Override PartName="/ppt/ink/ink7661.xml" ContentType="application/inkml+xml"/>
  <Override PartName="/ppt/ink/ink7662.xml" ContentType="application/inkml+xml"/>
  <Override PartName="/ppt/ink/ink7663.xml" ContentType="application/inkml+xml"/>
  <Override PartName="/ppt/ink/ink7664.xml" ContentType="application/inkml+xml"/>
  <Override PartName="/ppt/ink/ink7665.xml" ContentType="application/inkml+xml"/>
  <Override PartName="/ppt/ink/ink7666.xml" ContentType="application/inkml+xml"/>
  <Override PartName="/ppt/ink/ink7667.xml" ContentType="application/inkml+xml"/>
  <Override PartName="/ppt/ink/ink7668.xml" ContentType="application/inkml+xml"/>
  <Override PartName="/ppt/ink/ink7669.xml" ContentType="application/inkml+xml"/>
  <Override PartName="/ppt/ink/ink7670.xml" ContentType="application/inkml+xml"/>
  <Override PartName="/ppt/ink/ink7671.xml" ContentType="application/inkml+xml"/>
  <Override PartName="/ppt/ink/ink7672.xml" ContentType="application/inkml+xml"/>
  <Override PartName="/ppt/ink/ink7673.xml" ContentType="application/inkml+xml"/>
  <Override PartName="/ppt/ink/ink7674.xml" ContentType="application/inkml+xml"/>
  <Override PartName="/ppt/ink/ink7675.xml" ContentType="application/inkml+xml"/>
  <Override PartName="/ppt/ink/ink7676.xml" ContentType="application/inkml+xml"/>
  <Override PartName="/ppt/ink/ink7677.xml" ContentType="application/inkml+xml"/>
  <Override PartName="/ppt/ink/ink7678.xml" ContentType="application/inkml+xml"/>
  <Override PartName="/ppt/ink/ink7679.xml" ContentType="application/inkml+xml"/>
  <Override PartName="/ppt/ink/ink7680.xml" ContentType="application/inkml+xml"/>
  <Override PartName="/ppt/ink/ink7681.xml" ContentType="application/inkml+xml"/>
  <Override PartName="/ppt/ink/ink7682.xml" ContentType="application/inkml+xml"/>
  <Override PartName="/ppt/ink/ink7683.xml" ContentType="application/inkml+xml"/>
  <Override PartName="/ppt/ink/ink7684.xml" ContentType="application/inkml+xml"/>
  <Override PartName="/ppt/ink/ink7685.xml" ContentType="application/inkml+xml"/>
  <Override PartName="/ppt/ink/ink7686.xml" ContentType="application/inkml+xml"/>
  <Override PartName="/ppt/ink/ink7687.xml" ContentType="application/inkml+xml"/>
  <Override PartName="/ppt/ink/ink7688.xml" ContentType="application/inkml+xml"/>
  <Override PartName="/ppt/ink/ink7689.xml" ContentType="application/inkml+xml"/>
  <Override PartName="/ppt/ink/ink7690.xml" ContentType="application/inkml+xml"/>
  <Override PartName="/ppt/ink/ink7691.xml" ContentType="application/inkml+xml"/>
  <Override PartName="/ppt/ink/ink7692.xml" ContentType="application/inkml+xml"/>
  <Override PartName="/ppt/ink/ink7693.xml" ContentType="application/inkml+xml"/>
  <Override PartName="/ppt/ink/ink7694.xml" ContentType="application/inkml+xml"/>
  <Override PartName="/ppt/ink/ink7695.xml" ContentType="application/inkml+xml"/>
  <Override PartName="/ppt/ink/ink7696.xml" ContentType="application/inkml+xml"/>
  <Override PartName="/ppt/ink/ink7697.xml" ContentType="application/inkml+xml"/>
  <Override PartName="/ppt/ink/ink7698.xml" ContentType="application/inkml+xml"/>
  <Override PartName="/ppt/ink/ink7699.xml" ContentType="application/inkml+xml"/>
  <Override PartName="/ppt/ink/ink7700.xml" ContentType="application/inkml+xml"/>
  <Override PartName="/ppt/ink/ink7701.xml" ContentType="application/inkml+xml"/>
  <Override PartName="/ppt/ink/ink7702.xml" ContentType="application/inkml+xml"/>
  <Override PartName="/ppt/ink/ink7703.xml" ContentType="application/inkml+xml"/>
  <Override PartName="/ppt/ink/ink7704.xml" ContentType="application/inkml+xml"/>
  <Override PartName="/ppt/ink/ink7705.xml" ContentType="application/inkml+xml"/>
  <Override PartName="/ppt/ink/ink7706.xml" ContentType="application/inkml+xml"/>
  <Override PartName="/ppt/ink/ink7707.xml" ContentType="application/inkml+xml"/>
  <Override PartName="/ppt/ink/ink7708.xml" ContentType="application/inkml+xml"/>
  <Override PartName="/ppt/ink/ink7709.xml" ContentType="application/inkml+xml"/>
  <Override PartName="/ppt/ink/ink7710.xml" ContentType="application/inkml+xml"/>
  <Override PartName="/ppt/ink/ink7711.xml" ContentType="application/inkml+xml"/>
  <Override PartName="/ppt/ink/ink7712.xml" ContentType="application/inkml+xml"/>
  <Override PartName="/ppt/ink/ink7713.xml" ContentType="application/inkml+xml"/>
  <Override PartName="/ppt/ink/ink7714.xml" ContentType="application/inkml+xml"/>
  <Override PartName="/ppt/ink/ink7715.xml" ContentType="application/inkml+xml"/>
  <Override PartName="/ppt/ink/ink7716.xml" ContentType="application/inkml+xml"/>
  <Override PartName="/ppt/ink/ink7717.xml" ContentType="application/inkml+xml"/>
  <Override PartName="/ppt/ink/ink7718.xml" ContentType="application/inkml+xml"/>
  <Override PartName="/ppt/ink/ink7719.xml" ContentType="application/inkml+xml"/>
  <Override PartName="/ppt/ink/ink7720.xml" ContentType="application/inkml+xml"/>
  <Override PartName="/ppt/ink/ink7721.xml" ContentType="application/inkml+xml"/>
  <Override PartName="/ppt/ink/ink7722.xml" ContentType="application/inkml+xml"/>
  <Override PartName="/ppt/ink/ink7723.xml" ContentType="application/inkml+xml"/>
  <Override PartName="/ppt/ink/ink7724.xml" ContentType="application/inkml+xml"/>
  <Override PartName="/ppt/ink/ink7725.xml" ContentType="application/inkml+xml"/>
  <Override PartName="/ppt/ink/ink7726.xml" ContentType="application/inkml+xml"/>
  <Override PartName="/ppt/ink/ink7727.xml" ContentType="application/inkml+xml"/>
  <Override PartName="/ppt/ink/ink7728.xml" ContentType="application/inkml+xml"/>
  <Override PartName="/ppt/ink/ink7729.xml" ContentType="application/inkml+xml"/>
  <Override PartName="/ppt/ink/ink7730.xml" ContentType="application/inkml+xml"/>
  <Override PartName="/ppt/ink/ink7731.xml" ContentType="application/inkml+xml"/>
  <Override PartName="/ppt/ink/ink7732.xml" ContentType="application/inkml+xml"/>
  <Override PartName="/ppt/ink/ink7733.xml" ContentType="application/inkml+xml"/>
  <Override PartName="/ppt/ink/ink7734.xml" ContentType="application/inkml+xml"/>
  <Override PartName="/ppt/ink/ink7735.xml" ContentType="application/inkml+xml"/>
  <Override PartName="/ppt/ink/ink7736.xml" ContentType="application/inkml+xml"/>
  <Override PartName="/ppt/ink/ink7737.xml" ContentType="application/inkml+xml"/>
  <Override PartName="/ppt/ink/ink7738.xml" ContentType="application/inkml+xml"/>
  <Override PartName="/ppt/ink/ink7739.xml" ContentType="application/inkml+xml"/>
  <Override PartName="/ppt/ink/ink7740.xml" ContentType="application/inkml+xml"/>
  <Override PartName="/ppt/ink/ink7741.xml" ContentType="application/inkml+xml"/>
  <Override PartName="/ppt/ink/ink7742.xml" ContentType="application/inkml+xml"/>
  <Override PartName="/ppt/ink/ink7743.xml" ContentType="application/inkml+xml"/>
  <Override PartName="/ppt/ink/ink7744.xml" ContentType="application/inkml+xml"/>
  <Override PartName="/ppt/ink/ink7745.xml" ContentType="application/inkml+xml"/>
  <Override PartName="/ppt/ink/ink7746.xml" ContentType="application/inkml+xml"/>
  <Override PartName="/ppt/ink/ink7747.xml" ContentType="application/inkml+xml"/>
  <Override PartName="/ppt/ink/ink7748.xml" ContentType="application/inkml+xml"/>
  <Override PartName="/ppt/ink/ink7749.xml" ContentType="application/inkml+xml"/>
  <Override PartName="/ppt/ink/ink7750.xml" ContentType="application/inkml+xml"/>
  <Override PartName="/ppt/ink/ink7751.xml" ContentType="application/inkml+xml"/>
  <Override PartName="/ppt/ink/ink7752.xml" ContentType="application/inkml+xml"/>
  <Override PartName="/ppt/ink/ink7753.xml" ContentType="application/inkml+xml"/>
  <Override PartName="/ppt/ink/ink7754.xml" ContentType="application/inkml+xml"/>
  <Override PartName="/ppt/ink/ink7755.xml" ContentType="application/inkml+xml"/>
  <Override PartName="/ppt/ink/ink7756.xml" ContentType="application/inkml+xml"/>
  <Override PartName="/ppt/ink/ink7757.xml" ContentType="application/inkml+xml"/>
  <Override PartName="/ppt/ink/ink7758.xml" ContentType="application/inkml+xml"/>
  <Override PartName="/ppt/ink/ink7759.xml" ContentType="application/inkml+xml"/>
  <Override PartName="/ppt/ink/ink7760.xml" ContentType="application/inkml+xml"/>
  <Override PartName="/ppt/ink/ink7761.xml" ContentType="application/inkml+xml"/>
  <Override PartName="/ppt/ink/ink7762.xml" ContentType="application/inkml+xml"/>
  <Override PartName="/ppt/ink/ink7763.xml" ContentType="application/inkml+xml"/>
  <Override PartName="/ppt/ink/ink7764.xml" ContentType="application/inkml+xml"/>
  <Override PartName="/ppt/ink/ink7765.xml" ContentType="application/inkml+xml"/>
  <Override PartName="/ppt/ink/ink7766.xml" ContentType="application/inkml+xml"/>
  <Override PartName="/ppt/ink/ink7767.xml" ContentType="application/inkml+xml"/>
  <Override PartName="/ppt/ink/ink7768.xml" ContentType="application/inkml+xml"/>
  <Override PartName="/ppt/ink/ink7769.xml" ContentType="application/inkml+xml"/>
  <Override PartName="/ppt/ink/ink7770.xml" ContentType="application/inkml+xml"/>
  <Override PartName="/ppt/ink/ink7771.xml" ContentType="application/inkml+xml"/>
  <Override PartName="/ppt/ink/ink7772.xml" ContentType="application/inkml+xml"/>
  <Override PartName="/ppt/ink/ink7773.xml" ContentType="application/inkml+xml"/>
  <Override PartName="/ppt/ink/ink7774.xml" ContentType="application/inkml+xml"/>
  <Override PartName="/ppt/ink/ink7775.xml" ContentType="application/inkml+xml"/>
  <Override PartName="/ppt/ink/ink7776.xml" ContentType="application/inkml+xml"/>
  <Override PartName="/ppt/ink/ink7777.xml" ContentType="application/inkml+xml"/>
  <Override PartName="/ppt/ink/ink7778.xml" ContentType="application/inkml+xml"/>
  <Override PartName="/ppt/ink/ink7779.xml" ContentType="application/inkml+xml"/>
  <Override PartName="/ppt/ink/ink7780.xml" ContentType="application/inkml+xml"/>
  <Override PartName="/ppt/ink/ink7781.xml" ContentType="application/inkml+xml"/>
  <Override PartName="/ppt/ink/ink7782.xml" ContentType="application/inkml+xml"/>
  <Override PartName="/ppt/ink/ink7783.xml" ContentType="application/inkml+xml"/>
  <Override PartName="/ppt/ink/ink7784.xml" ContentType="application/inkml+xml"/>
  <Override PartName="/ppt/ink/ink7785.xml" ContentType="application/inkml+xml"/>
  <Override PartName="/ppt/ink/ink7786.xml" ContentType="application/inkml+xml"/>
  <Override PartName="/ppt/ink/ink7787.xml" ContentType="application/inkml+xml"/>
  <Override PartName="/ppt/ink/ink7788.xml" ContentType="application/inkml+xml"/>
  <Override PartName="/ppt/ink/ink7789.xml" ContentType="application/inkml+xml"/>
  <Override PartName="/ppt/ink/ink7790.xml" ContentType="application/inkml+xml"/>
  <Override PartName="/ppt/ink/ink7791.xml" ContentType="application/inkml+xml"/>
  <Override PartName="/ppt/ink/ink7792.xml" ContentType="application/inkml+xml"/>
  <Override PartName="/ppt/ink/ink7793.xml" ContentType="application/inkml+xml"/>
  <Override PartName="/ppt/ink/ink7794.xml" ContentType="application/inkml+xml"/>
  <Override PartName="/ppt/ink/ink7795.xml" ContentType="application/inkml+xml"/>
  <Override PartName="/ppt/ink/ink7796.xml" ContentType="application/inkml+xml"/>
  <Override PartName="/ppt/ink/ink7797.xml" ContentType="application/inkml+xml"/>
  <Override PartName="/ppt/ink/ink7798.xml" ContentType="application/inkml+xml"/>
  <Override PartName="/ppt/ink/ink7799.xml" ContentType="application/inkml+xml"/>
  <Override PartName="/ppt/ink/ink7800.xml" ContentType="application/inkml+xml"/>
  <Override PartName="/ppt/ink/ink7801.xml" ContentType="application/inkml+xml"/>
  <Override PartName="/ppt/ink/ink7802.xml" ContentType="application/inkml+xml"/>
  <Override PartName="/ppt/ink/ink7803.xml" ContentType="application/inkml+xml"/>
  <Override PartName="/ppt/ink/ink7804.xml" ContentType="application/inkml+xml"/>
  <Override PartName="/ppt/ink/ink7805.xml" ContentType="application/inkml+xml"/>
  <Override PartName="/ppt/ink/ink7806.xml" ContentType="application/inkml+xml"/>
  <Override PartName="/ppt/ink/ink7807.xml" ContentType="application/inkml+xml"/>
  <Override PartName="/ppt/ink/ink7808.xml" ContentType="application/inkml+xml"/>
  <Override PartName="/ppt/ink/ink7809.xml" ContentType="application/inkml+xml"/>
  <Override PartName="/ppt/ink/ink7810.xml" ContentType="application/inkml+xml"/>
  <Override PartName="/ppt/ink/ink7811.xml" ContentType="application/inkml+xml"/>
  <Override PartName="/ppt/ink/ink7812.xml" ContentType="application/inkml+xml"/>
  <Override PartName="/ppt/ink/ink7813.xml" ContentType="application/inkml+xml"/>
  <Override PartName="/ppt/ink/ink7814.xml" ContentType="application/inkml+xml"/>
  <Override PartName="/ppt/ink/ink7815.xml" ContentType="application/inkml+xml"/>
  <Override PartName="/ppt/ink/ink7816.xml" ContentType="application/inkml+xml"/>
  <Override PartName="/ppt/ink/ink7817.xml" ContentType="application/inkml+xml"/>
  <Override PartName="/ppt/ink/ink7818.xml" ContentType="application/inkml+xml"/>
  <Override PartName="/ppt/ink/ink7819.xml" ContentType="application/inkml+xml"/>
  <Override PartName="/ppt/ink/ink7820.xml" ContentType="application/inkml+xml"/>
  <Override PartName="/ppt/ink/ink7821.xml" ContentType="application/inkml+xml"/>
  <Override PartName="/ppt/ink/ink7822.xml" ContentType="application/inkml+xml"/>
  <Override PartName="/ppt/ink/ink7823.xml" ContentType="application/inkml+xml"/>
  <Override PartName="/ppt/ink/ink7824.xml" ContentType="application/inkml+xml"/>
  <Override PartName="/ppt/ink/ink7825.xml" ContentType="application/inkml+xml"/>
  <Override PartName="/ppt/ink/ink7826.xml" ContentType="application/inkml+xml"/>
  <Override PartName="/ppt/ink/ink7827.xml" ContentType="application/inkml+xml"/>
  <Override PartName="/ppt/ink/ink7828.xml" ContentType="application/inkml+xml"/>
  <Override PartName="/ppt/ink/ink7829.xml" ContentType="application/inkml+xml"/>
  <Override PartName="/ppt/ink/ink7830.xml" ContentType="application/inkml+xml"/>
  <Override PartName="/ppt/ink/ink7831.xml" ContentType="application/inkml+xml"/>
  <Override PartName="/ppt/ink/ink7832.xml" ContentType="application/inkml+xml"/>
  <Override PartName="/ppt/ink/ink7833.xml" ContentType="application/inkml+xml"/>
  <Override PartName="/ppt/ink/ink7834.xml" ContentType="application/inkml+xml"/>
  <Override PartName="/ppt/ink/ink7835.xml" ContentType="application/inkml+xml"/>
  <Override PartName="/ppt/ink/ink7836.xml" ContentType="application/inkml+xml"/>
  <Override PartName="/ppt/ink/ink7837.xml" ContentType="application/inkml+xml"/>
  <Override PartName="/ppt/ink/ink7838.xml" ContentType="application/inkml+xml"/>
  <Override PartName="/ppt/ink/ink7839.xml" ContentType="application/inkml+xml"/>
  <Override PartName="/ppt/ink/ink7840.xml" ContentType="application/inkml+xml"/>
  <Override PartName="/ppt/ink/ink7841.xml" ContentType="application/inkml+xml"/>
  <Override PartName="/ppt/ink/ink7842.xml" ContentType="application/inkml+xml"/>
  <Override PartName="/ppt/ink/ink7843.xml" ContentType="application/inkml+xml"/>
  <Override PartName="/ppt/ink/ink7844.xml" ContentType="application/inkml+xml"/>
  <Override PartName="/ppt/ink/ink7845.xml" ContentType="application/inkml+xml"/>
  <Override PartName="/ppt/ink/ink7846.xml" ContentType="application/inkml+xml"/>
  <Override PartName="/ppt/ink/ink7847.xml" ContentType="application/inkml+xml"/>
  <Override PartName="/ppt/ink/ink7848.xml" ContentType="application/inkml+xml"/>
  <Override PartName="/ppt/ink/ink7849.xml" ContentType="application/inkml+xml"/>
  <Override PartName="/ppt/ink/ink7850.xml" ContentType="application/inkml+xml"/>
  <Override PartName="/ppt/ink/ink7851.xml" ContentType="application/inkml+xml"/>
  <Override PartName="/ppt/ink/ink7852.xml" ContentType="application/inkml+xml"/>
  <Override PartName="/ppt/ink/ink7853.xml" ContentType="application/inkml+xml"/>
  <Override PartName="/ppt/ink/ink7854.xml" ContentType="application/inkml+xml"/>
  <Override PartName="/ppt/ink/ink7855.xml" ContentType="application/inkml+xml"/>
  <Override PartName="/ppt/ink/ink7856.xml" ContentType="application/inkml+xml"/>
  <Override PartName="/ppt/ink/ink7857.xml" ContentType="application/inkml+xml"/>
  <Override PartName="/ppt/ink/ink7858.xml" ContentType="application/inkml+xml"/>
  <Override PartName="/ppt/ink/ink7859.xml" ContentType="application/inkml+xml"/>
  <Override PartName="/ppt/ink/ink7860.xml" ContentType="application/inkml+xml"/>
  <Override PartName="/ppt/ink/ink7861.xml" ContentType="application/inkml+xml"/>
  <Override PartName="/ppt/ink/ink7862.xml" ContentType="application/inkml+xml"/>
  <Override PartName="/ppt/ink/ink7863.xml" ContentType="application/inkml+xml"/>
  <Override PartName="/ppt/ink/ink7864.xml" ContentType="application/inkml+xml"/>
  <Override PartName="/ppt/ink/ink7865.xml" ContentType="application/inkml+xml"/>
  <Override PartName="/ppt/ink/ink7866.xml" ContentType="application/inkml+xml"/>
  <Override PartName="/ppt/ink/ink7867.xml" ContentType="application/inkml+xml"/>
  <Override PartName="/ppt/ink/ink7868.xml" ContentType="application/inkml+xml"/>
  <Override PartName="/ppt/ink/ink7869.xml" ContentType="application/inkml+xml"/>
  <Override PartName="/ppt/ink/ink7870.xml" ContentType="application/inkml+xml"/>
  <Override PartName="/ppt/ink/ink7871.xml" ContentType="application/inkml+xml"/>
  <Override PartName="/ppt/ink/ink7872.xml" ContentType="application/inkml+xml"/>
  <Override PartName="/ppt/ink/ink7873.xml" ContentType="application/inkml+xml"/>
  <Override PartName="/ppt/ink/ink7874.xml" ContentType="application/inkml+xml"/>
  <Override PartName="/ppt/ink/ink7875.xml" ContentType="application/inkml+xml"/>
  <Override PartName="/ppt/ink/ink7876.xml" ContentType="application/inkml+xml"/>
  <Override PartName="/ppt/ink/ink7877.xml" ContentType="application/inkml+xml"/>
  <Override PartName="/ppt/ink/ink7878.xml" ContentType="application/inkml+xml"/>
  <Override PartName="/ppt/ink/ink7879.xml" ContentType="application/inkml+xml"/>
  <Override PartName="/ppt/ink/ink7880.xml" ContentType="application/inkml+xml"/>
  <Override PartName="/ppt/ink/ink7881.xml" ContentType="application/inkml+xml"/>
  <Override PartName="/ppt/ink/ink7882.xml" ContentType="application/inkml+xml"/>
  <Override PartName="/ppt/ink/ink7883.xml" ContentType="application/inkml+xml"/>
  <Override PartName="/ppt/ink/ink7884.xml" ContentType="application/inkml+xml"/>
  <Override PartName="/ppt/ink/ink7885.xml" ContentType="application/inkml+xml"/>
  <Override PartName="/ppt/ink/ink7886.xml" ContentType="application/inkml+xml"/>
  <Override PartName="/ppt/ink/ink7887.xml" ContentType="application/inkml+xml"/>
  <Override PartName="/ppt/ink/ink7888.xml" ContentType="application/inkml+xml"/>
  <Override PartName="/ppt/ink/ink7889.xml" ContentType="application/inkml+xml"/>
  <Override PartName="/ppt/ink/ink7890.xml" ContentType="application/inkml+xml"/>
  <Override PartName="/ppt/ink/ink7891.xml" ContentType="application/inkml+xml"/>
  <Override PartName="/ppt/ink/ink7892.xml" ContentType="application/inkml+xml"/>
  <Override PartName="/ppt/ink/ink7893.xml" ContentType="application/inkml+xml"/>
  <Override PartName="/ppt/ink/ink7894.xml" ContentType="application/inkml+xml"/>
  <Override PartName="/ppt/ink/ink7895.xml" ContentType="application/inkml+xml"/>
  <Override PartName="/ppt/ink/ink7896.xml" ContentType="application/inkml+xml"/>
  <Override PartName="/ppt/ink/ink7897.xml" ContentType="application/inkml+xml"/>
  <Override PartName="/ppt/ink/ink7898.xml" ContentType="application/inkml+xml"/>
  <Override PartName="/ppt/ink/ink7899.xml" ContentType="application/inkml+xml"/>
  <Override PartName="/ppt/ink/ink7900.xml" ContentType="application/inkml+xml"/>
  <Override PartName="/ppt/ink/ink7901.xml" ContentType="application/inkml+xml"/>
  <Override PartName="/ppt/ink/ink7902.xml" ContentType="application/inkml+xml"/>
  <Override PartName="/ppt/ink/ink7903.xml" ContentType="application/inkml+xml"/>
  <Override PartName="/ppt/ink/ink7904.xml" ContentType="application/inkml+xml"/>
  <Override PartName="/ppt/ink/ink7905.xml" ContentType="application/inkml+xml"/>
  <Override PartName="/ppt/ink/ink7906.xml" ContentType="application/inkml+xml"/>
  <Override PartName="/ppt/ink/ink7907.xml" ContentType="application/inkml+xml"/>
  <Override PartName="/ppt/ink/ink7908.xml" ContentType="application/inkml+xml"/>
  <Override PartName="/ppt/ink/ink7909.xml" ContentType="application/inkml+xml"/>
  <Override PartName="/ppt/ink/ink7910.xml" ContentType="application/inkml+xml"/>
  <Override PartName="/ppt/ink/ink7911.xml" ContentType="application/inkml+xml"/>
  <Override PartName="/ppt/ink/ink7912.xml" ContentType="application/inkml+xml"/>
  <Override PartName="/ppt/ink/ink7913.xml" ContentType="application/inkml+xml"/>
  <Override PartName="/ppt/ink/ink7914.xml" ContentType="application/inkml+xml"/>
  <Override PartName="/ppt/ink/ink7915.xml" ContentType="application/inkml+xml"/>
  <Override PartName="/ppt/ink/ink7916.xml" ContentType="application/inkml+xml"/>
  <Override PartName="/ppt/ink/ink7917.xml" ContentType="application/inkml+xml"/>
  <Override PartName="/ppt/ink/ink7918.xml" ContentType="application/inkml+xml"/>
  <Override PartName="/ppt/ink/ink7919.xml" ContentType="application/inkml+xml"/>
  <Override PartName="/ppt/ink/ink7920.xml" ContentType="application/inkml+xml"/>
  <Override PartName="/ppt/ink/ink7921.xml" ContentType="application/inkml+xml"/>
  <Override PartName="/ppt/ink/ink7922.xml" ContentType="application/inkml+xml"/>
  <Override PartName="/ppt/ink/ink7923.xml" ContentType="application/inkml+xml"/>
  <Override PartName="/ppt/ink/ink7924.xml" ContentType="application/inkml+xml"/>
  <Override PartName="/ppt/ink/ink7925.xml" ContentType="application/inkml+xml"/>
  <Override PartName="/ppt/ink/ink7926.xml" ContentType="application/inkml+xml"/>
  <Override PartName="/ppt/ink/ink7927.xml" ContentType="application/inkml+xml"/>
  <Override PartName="/ppt/ink/ink7928.xml" ContentType="application/inkml+xml"/>
  <Override PartName="/ppt/ink/ink7929.xml" ContentType="application/inkml+xml"/>
  <Override PartName="/ppt/ink/ink7930.xml" ContentType="application/inkml+xml"/>
  <Override PartName="/ppt/ink/ink7931.xml" ContentType="application/inkml+xml"/>
  <Override PartName="/ppt/ink/ink7932.xml" ContentType="application/inkml+xml"/>
  <Override PartName="/ppt/ink/ink7933.xml" ContentType="application/inkml+xml"/>
  <Override PartName="/ppt/ink/ink7934.xml" ContentType="application/inkml+xml"/>
  <Override PartName="/ppt/ink/ink7935.xml" ContentType="application/inkml+xml"/>
  <Override PartName="/ppt/ink/ink7936.xml" ContentType="application/inkml+xml"/>
  <Override PartName="/ppt/ink/ink7937.xml" ContentType="application/inkml+xml"/>
  <Override PartName="/ppt/ink/ink7938.xml" ContentType="application/inkml+xml"/>
  <Override PartName="/ppt/ink/ink7939.xml" ContentType="application/inkml+xml"/>
  <Override PartName="/ppt/ink/ink7940.xml" ContentType="application/inkml+xml"/>
  <Override PartName="/ppt/ink/ink7941.xml" ContentType="application/inkml+xml"/>
  <Override PartName="/ppt/ink/ink7942.xml" ContentType="application/inkml+xml"/>
  <Override PartName="/ppt/ink/ink7943.xml" ContentType="application/inkml+xml"/>
  <Override PartName="/ppt/ink/ink7944.xml" ContentType="application/inkml+xml"/>
  <Override PartName="/ppt/ink/ink7945.xml" ContentType="application/inkml+xml"/>
  <Override PartName="/ppt/ink/ink7946.xml" ContentType="application/inkml+xml"/>
  <Override PartName="/ppt/ink/ink7947.xml" ContentType="application/inkml+xml"/>
  <Override PartName="/ppt/ink/ink7948.xml" ContentType="application/inkml+xml"/>
  <Override PartName="/ppt/ink/ink7949.xml" ContentType="application/inkml+xml"/>
  <Override PartName="/ppt/ink/ink7950.xml" ContentType="application/inkml+xml"/>
  <Override PartName="/ppt/ink/ink7951.xml" ContentType="application/inkml+xml"/>
  <Override PartName="/ppt/ink/ink7952.xml" ContentType="application/inkml+xml"/>
  <Override PartName="/ppt/ink/ink7953.xml" ContentType="application/inkml+xml"/>
  <Override PartName="/ppt/ink/ink7954.xml" ContentType="application/inkml+xml"/>
  <Override PartName="/ppt/ink/ink7955.xml" ContentType="application/inkml+xml"/>
  <Override PartName="/ppt/ink/ink7956.xml" ContentType="application/inkml+xml"/>
  <Override PartName="/ppt/ink/ink7957.xml" ContentType="application/inkml+xml"/>
  <Override PartName="/ppt/ink/ink7958.xml" ContentType="application/inkml+xml"/>
  <Override PartName="/ppt/ink/ink7959.xml" ContentType="application/inkml+xml"/>
  <Override PartName="/ppt/ink/ink7960.xml" ContentType="application/inkml+xml"/>
  <Override PartName="/ppt/ink/ink7961.xml" ContentType="application/inkml+xml"/>
  <Override PartName="/ppt/ink/ink7962.xml" ContentType="application/inkml+xml"/>
  <Override PartName="/ppt/ink/ink7963.xml" ContentType="application/inkml+xml"/>
  <Override PartName="/ppt/ink/ink7964.xml" ContentType="application/inkml+xml"/>
  <Override PartName="/ppt/ink/ink7965.xml" ContentType="application/inkml+xml"/>
  <Override PartName="/ppt/ink/ink7966.xml" ContentType="application/inkml+xml"/>
  <Override PartName="/ppt/ink/ink7967.xml" ContentType="application/inkml+xml"/>
  <Override PartName="/ppt/ink/ink7968.xml" ContentType="application/inkml+xml"/>
  <Override PartName="/ppt/ink/ink7969.xml" ContentType="application/inkml+xml"/>
  <Override PartName="/ppt/ink/ink7970.xml" ContentType="application/inkml+xml"/>
  <Override PartName="/ppt/ink/ink7971.xml" ContentType="application/inkml+xml"/>
  <Override PartName="/ppt/ink/ink7972.xml" ContentType="application/inkml+xml"/>
  <Override PartName="/ppt/ink/ink7973.xml" ContentType="application/inkml+xml"/>
  <Override PartName="/ppt/ink/ink7974.xml" ContentType="application/inkml+xml"/>
  <Override PartName="/ppt/ink/ink7975.xml" ContentType="application/inkml+xml"/>
  <Override PartName="/ppt/ink/ink7976.xml" ContentType="application/inkml+xml"/>
  <Override PartName="/ppt/ink/ink7977.xml" ContentType="application/inkml+xml"/>
  <Override PartName="/ppt/ink/ink7978.xml" ContentType="application/inkml+xml"/>
  <Override PartName="/ppt/ink/ink7979.xml" ContentType="application/inkml+xml"/>
  <Override PartName="/ppt/ink/ink7980.xml" ContentType="application/inkml+xml"/>
  <Override PartName="/ppt/ink/ink7981.xml" ContentType="application/inkml+xml"/>
  <Override PartName="/ppt/ink/ink7982.xml" ContentType="application/inkml+xml"/>
  <Override PartName="/ppt/ink/ink7983.xml" ContentType="application/inkml+xml"/>
  <Override PartName="/ppt/ink/ink7984.xml" ContentType="application/inkml+xml"/>
  <Override PartName="/ppt/ink/ink7985.xml" ContentType="application/inkml+xml"/>
  <Override PartName="/ppt/ink/ink7986.xml" ContentType="application/inkml+xml"/>
  <Override PartName="/ppt/ink/ink7987.xml" ContentType="application/inkml+xml"/>
  <Override PartName="/ppt/ink/ink7988.xml" ContentType="application/inkml+xml"/>
  <Override PartName="/ppt/ink/ink7989.xml" ContentType="application/inkml+xml"/>
  <Override PartName="/ppt/ink/ink7990.xml" ContentType="application/inkml+xml"/>
  <Override PartName="/ppt/ink/ink7991.xml" ContentType="application/inkml+xml"/>
  <Override PartName="/ppt/ink/ink7992.xml" ContentType="application/inkml+xml"/>
  <Override PartName="/ppt/ink/ink7993.xml" ContentType="application/inkml+xml"/>
  <Override PartName="/ppt/ink/ink7994.xml" ContentType="application/inkml+xml"/>
  <Override PartName="/ppt/ink/ink7995.xml" ContentType="application/inkml+xml"/>
  <Override PartName="/ppt/ink/ink7996.xml" ContentType="application/inkml+xml"/>
  <Override PartName="/ppt/ink/ink7997.xml" ContentType="application/inkml+xml"/>
  <Override PartName="/ppt/ink/ink7998.xml" ContentType="application/inkml+xml"/>
  <Override PartName="/ppt/ink/ink7999.xml" ContentType="application/inkml+xml"/>
  <Override PartName="/ppt/ink/ink8000.xml" ContentType="application/inkml+xml"/>
  <Override PartName="/ppt/ink/ink8001.xml" ContentType="application/inkml+xml"/>
  <Override PartName="/ppt/ink/ink8002.xml" ContentType="application/inkml+xml"/>
  <Override PartName="/ppt/ink/ink8003.xml" ContentType="application/inkml+xml"/>
  <Override PartName="/ppt/ink/ink8004.xml" ContentType="application/inkml+xml"/>
  <Override PartName="/ppt/ink/ink8005.xml" ContentType="application/inkml+xml"/>
  <Override PartName="/ppt/ink/ink8006.xml" ContentType="application/inkml+xml"/>
  <Override PartName="/ppt/ink/ink8007.xml" ContentType="application/inkml+xml"/>
  <Override PartName="/ppt/ink/ink8008.xml" ContentType="application/inkml+xml"/>
  <Override PartName="/ppt/ink/ink8009.xml" ContentType="application/inkml+xml"/>
  <Override PartName="/ppt/ink/ink8010.xml" ContentType="application/inkml+xml"/>
  <Override PartName="/ppt/ink/ink8011.xml" ContentType="application/inkml+xml"/>
  <Override PartName="/ppt/ink/ink8012.xml" ContentType="application/inkml+xml"/>
  <Override PartName="/ppt/ink/ink8013.xml" ContentType="application/inkml+xml"/>
  <Override PartName="/ppt/ink/ink8014.xml" ContentType="application/inkml+xml"/>
  <Override PartName="/ppt/ink/ink8015.xml" ContentType="application/inkml+xml"/>
  <Override PartName="/ppt/ink/ink8016.xml" ContentType="application/inkml+xml"/>
  <Override PartName="/ppt/ink/ink8017.xml" ContentType="application/inkml+xml"/>
  <Override PartName="/ppt/ink/ink8018.xml" ContentType="application/inkml+xml"/>
  <Override PartName="/ppt/ink/ink8019.xml" ContentType="application/inkml+xml"/>
  <Override PartName="/ppt/ink/ink8020.xml" ContentType="application/inkml+xml"/>
  <Override PartName="/ppt/ink/ink8021.xml" ContentType="application/inkml+xml"/>
  <Override PartName="/ppt/ink/ink8022.xml" ContentType="application/inkml+xml"/>
  <Override PartName="/ppt/ink/ink8023.xml" ContentType="application/inkml+xml"/>
  <Override PartName="/ppt/ink/ink8024.xml" ContentType="application/inkml+xml"/>
  <Override PartName="/ppt/ink/ink8025.xml" ContentType="application/inkml+xml"/>
  <Override PartName="/ppt/ink/ink8026.xml" ContentType="application/inkml+xml"/>
  <Override PartName="/ppt/ink/ink8027.xml" ContentType="application/inkml+xml"/>
  <Override PartName="/ppt/ink/ink8028.xml" ContentType="application/inkml+xml"/>
  <Override PartName="/ppt/ink/ink8029.xml" ContentType="application/inkml+xml"/>
  <Override PartName="/ppt/ink/ink8030.xml" ContentType="application/inkml+xml"/>
  <Override PartName="/ppt/ink/ink8031.xml" ContentType="application/inkml+xml"/>
  <Override PartName="/ppt/ink/ink8032.xml" ContentType="application/inkml+xml"/>
  <Override PartName="/ppt/ink/ink8033.xml" ContentType="application/inkml+xml"/>
  <Override PartName="/ppt/ink/ink8034.xml" ContentType="application/inkml+xml"/>
  <Override PartName="/ppt/ink/ink8035.xml" ContentType="application/inkml+xml"/>
  <Override PartName="/ppt/ink/ink8036.xml" ContentType="application/inkml+xml"/>
  <Override PartName="/ppt/ink/ink8037.xml" ContentType="application/inkml+xml"/>
  <Override PartName="/ppt/ink/ink8038.xml" ContentType="application/inkml+xml"/>
  <Override PartName="/ppt/ink/ink8039.xml" ContentType="application/inkml+xml"/>
  <Override PartName="/ppt/ink/ink8040.xml" ContentType="application/inkml+xml"/>
  <Override PartName="/ppt/ink/ink8041.xml" ContentType="application/inkml+xml"/>
  <Override PartName="/ppt/ink/ink8042.xml" ContentType="application/inkml+xml"/>
  <Override PartName="/ppt/ink/ink8043.xml" ContentType="application/inkml+xml"/>
  <Override PartName="/ppt/ink/ink8044.xml" ContentType="application/inkml+xml"/>
  <Override PartName="/ppt/ink/ink8045.xml" ContentType="application/inkml+xml"/>
  <Override PartName="/ppt/ink/ink8046.xml" ContentType="application/inkml+xml"/>
  <Override PartName="/ppt/ink/ink8047.xml" ContentType="application/inkml+xml"/>
  <Override PartName="/ppt/ink/ink8048.xml" ContentType="application/inkml+xml"/>
  <Override PartName="/ppt/ink/ink8049.xml" ContentType="application/inkml+xml"/>
  <Override PartName="/ppt/ink/ink8050.xml" ContentType="application/inkml+xml"/>
  <Override PartName="/ppt/ink/ink8051.xml" ContentType="application/inkml+xml"/>
  <Override PartName="/ppt/ink/ink8052.xml" ContentType="application/inkml+xml"/>
  <Override PartName="/ppt/ink/ink8053.xml" ContentType="application/inkml+xml"/>
  <Override PartName="/ppt/ink/ink8054.xml" ContentType="application/inkml+xml"/>
  <Override PartName="/ppt/ink/ink8055.xml" ContentType="application/inkml+xml"/>
  <Override PartName="/ppt/ink/ink8056.xml" ContentType="application/inkml+xml"/>
  <Override PartName="/ppt/ink/ink8057.xml" ContentType="application/inkml+xml"/>
  <Override PartName="/ppt/ink/ink8058.xml" ContentType="application/inkml+xml"/>
  <Override PartName="/ppt/ink/ink8059.xml" ContentType="application/inkml+xml"/>
  <Override PartName="/ppt/ink/ink8060.xml" ContentType="application/inkml+xml"/>
  <Override PartName="/ppt/ink/ink8061.xml" ContentType="application/inkml+xml"/>
  <Override PartName="/ppt/ink/ink8062.xml" ContentType="application/inkml+xml"/>
  <Override PartName="/ppt/ink/ink8063.xml" ContentType="application/inkml+xml"/>
  <Override PartName="/ppt/ink/ink8064.xml" ContentType="application/inkml+xml"/>
  <Override PartName="/ppt/ink/ink8065.xml" ContentType="application/inkml+xml"/>
  <Override PartName="/ppt/ink/ink8066.xml" ContentType="application/inkml+xml"/>
  <Override PartName="/ppt/ink/ink8067.xml" ContentType="application/inkml+xml"/>
  <Override PartName="/ppt/ink/ink8068.xml" ContentType="application/inkml+xml"/>
  <Override PartName="/ppt/ink/ink8069.xml" ContentType="application/inkml+xml"/>
  <Override PartName="/ppt/ink/ink8070.xml" ContentType="application/inkml+xml"/>
  <Override PartName="/ppt/ink/ink8071.xml" ContentType="application/inkml+xml"/>
  <Override PartName="/ppt/ink/ink8072.xml" ContentType="application/inkml+xml"/>
  <Override PartName="/ppt/ink/ink8073.xml" ContentType="application/inkml+xml"/>
  <Override PartName="/ppt/ink/ink8074.xml" ContentType="application/inkml+xml"/>
  <Override PartName="/ppt/ink/ink8075.xml" ContentType="application/inkml+xml"/>
  <Override PartName="/ppt/ink/ink8076.xml" ContentType="application/inkml+xml"/>
  <Override PartName="/ppt/ink/ink8077.xml" ContentType="application/inkml+xml"/>
  <Override PartName="/ppt/ink/ink8078.xml" ContentType="application/inkml+xml"/>
  <Override PartName="/ppt/ink/ink8079.xml" ContentType="application/inkml+xml"/>
  <Override PartName="/ppt/ink/ink8080.xml" ContentType="application/inkml+xml"/>
  <Override PartName="/ppt/ink/ink8081.xml" ContentType="application/inkml+xml"/>
  <Override PartName="/ppt/ink/ink8082.xml" ContentType="application/inkml+xml"/>
  <Override PartName="/ppt/ink/ink8083.xml" ContentType="application/inkml+xml"/>
  <Override PartName="/ppt/ink/ink8084.xml" ContentType="application/inkml+xml"/>
  <Override PartName="/ppt/ink/ink8085.xml" ContentType="application/inkml+xml"/>
  <Override PartName="/ppt/ink/ink8086.xml" ContentType="application/inkml+xml"/>
  <Override PartName="/ppt/ink/ink8087.xml" ContentType="application/inkml+xml"/>
  <Override PartName="/ppt/ink/ink8088.xml" ContentType="application/inkml+xml"/>
  <Override PartName="/ppt/ink/ink8089.xml" ContentType="application/inkml+xml"/>
  <Override PartName="/ppt/ink/ink8090.xml" ContentType="application/inkml+xml"/>
  <Override PartName="/ppt/ink/ink8091.xml" ContentType="application/inkml+xml"/>
  <Override PartName="/ppt/ink/ink8092.xml" ContentType="application/inkml+xml"/>
  <Override PartName="/ppt/ink/ink8093.xml" ContentType="application/inkml+xml"/>
  <Override PartName="/ppt/ink/ink8094.xml" ContentType="application/inkml+xml"/>
  <Override PartName="/ppt/ink/ink8095.xml" ContentType="application/inkml+xml"/>
  <Override PartName="/ppt/ink/ink8096.xml" ContentType="application/inkml+xml"/>
  <Override PartName="/ppt/ink/ink8097.xml" ContentType="application/inkml+xml"/>
  <Override PartName="/ppt/ink/ink8098.xml" ContentType="application/inkml+xml"/>
  <Override PartName="/ppt/ink/ink8099.xml" ContentType="application/inkml+xml"/>
  <Override PartName="/ppt/ink/ink8100.xml" ContentType="application/inkml+xml"/>
  <Override PartName="/ppt/ink/ink8101.xml" ContentType="application/inkml+xml"/>
  <Override PartName="/ppt/ink/ink8102.xml" ContentType="application/inkml+xml"/>
  <Override PartName="/ppt/ink/ink8103.xml" ContentType="application/inkml+xml"/>
  <Override PartName="/ppt/ink/ink8104.xml" ContentType="application/inkml+xml"/>
  <Override PartName="/ppt/ink/ink8105.xml" ContentType="application/inkml+xml"/>
  <Override PartName="/ppt/ink/ink8106.xml" ContentType="application/inkml+xml"/>
  <Override PartName="/ppt/ink/ink8107.xml" ContentType="application/inkml+xml"/>
  <Override PartName="/ppt/ink/ink8108.xml" ContentType="application/inkml+xml"/>
  <Override PartName="/ppt/ink/ink8109.xml" ContentType="application/inkml+xml"/>
  <Override PartName="/ppt/ink/ink8110.xml" ContentType="application/inkml+xml"/>
  <Override PartName="/ppt/ink/ink8111.xml" ContentType="application/inkml+xml"/>
  <Override PartName="/ppt/ink/ink8112.xml" ContentType="application/inkml+xml"/>
  <Override PartName="/ppt/ink/ink8113.xml" ContentType="application/inkml+xml"/>
  <Override PartName="/ppt/ink/ink8114.xml" ContentType="application/inkml+xml"/>
  <Override PartName="/ppt/ink/ink8115.xml" ContentType="application/inkml+xml"/>
  <Override PartName="/ppt/ink/ink8116.xml" ContentType="application/inkml+xml"/>
  <Override PartName="/ppt/ink/ink8117.xml" ContentType="application/inkml+xml"/>
  <Override PartName="/ppt/ink/ink8118.xml" ContentType="application/inkml+xml"/>
  <Override PartName="/ppt/ink/ink8119.xml" ContentType="application/inkml+xml"/>
  <Override PartName="/ppt/ink/ink8120.xml" ContentType="application/inkml+xml"/>
  <Override PartName="/ppt/ink/ink8121.xml" ContentType="application/inkml+xml"/>
  <Override PartName="/ppt/ink/ink8122.xml" ContentType="application/inkml+xml"/>
  <Override PartName="/ppt/ink/ink8123.xml" ContentType="application/inkml+xml"/>
  <Override PartName="/ppt/ink/ink8124.xml" ContentType="application/inkml+xml"/>
  <Override PartName="/ppt/ink/ink8125.xml" ContentType="application/inkml+xml"/>
  <Override PartName="/ppt/ink/ink8126.xml" ContentType="application/inkml+xml"/>
  <Override PartName="/ppt/ink/ink8127.xml" ContentType="application/inkml+xml"/>
  <Override PartName="/ppt/ink/ink8128.xml" ContentType="application/inkml+xml"/>
  <Override PartName="/ppt/ink/ink8129.xml" ContentType="application/inkml+xml"/>
  <Override PartName="/ppt/ink/ink8130.xml" ContentType="application/inkml+xml"/>
  <Override PartName="/ppt/ink/ink8131.xml" ContentType="application/inkml+xml"/>
  <Override PartName="/ppt/ink/ink8132.xml" ContentType="application/inkml+xml"/>
  <Override PartName="/ppt/ink/ink8133.xml" ContentType="application/inkml+xml"/>
  <Override PartName="/ppt/ink/ink8134.xml" ContentType="application/inkml+xml"/>
  <Override PartName="/ppt/ink/ink8135.xml" ContentType="application/inkml+xml"/>
  <Override PartName="/ppt/ink/ink8136.xml" ContentType="application/inkml+xml"/>
  <Override PartName="/ppt/ink/ink8137.xml" ContentType="application/inkml+xml"/>
  <Override PartName="/ppt/ink/ink8138.xml" ContentType="application/inkml+xml"/>
  <Override PartName="/ppt/ink/ink8139.xml" ContentType="application/inkml+xml"/>
  <Override PartName="/ppt/ink/ink8140.xml" ContentType="application/inkml+xml"/>
  <Override PartName="/ppt/ink/ink8141.xml" ContentType="application/inkml+xml"/>
  <Override PartName="/ppt/ink/ink8142.xml" ContentType="application/inkml+xml"/>
  <Override PartName="/ppt/ink/ink8143.xml" ContentType="application/inkml+xml"/>
  <Override PartName="/ppt/ink/ink8144.xml" ContentType="application/inkml+xml"/>
  <Override PartName="/ppt/ink/ink8145.xml" ContentType="application/inkml+xml"/>
  <Override PartName="/ppt/ink/ink8146.xml" ContentType="application/inkml+xml"/>
  <Override PartName="/ppt/ink/ink8147.xml" ContentType="application/inkml+xml"/>
  <Override PartName="/ppt/ink/ink8148.xml" ContentType="application/inkml+xml"/>
  <Override PartName="/ppt/ink/ink8149.xml" ContentType="application/inkml+xml"/>
  <Override PartName="/ppt/ink/ink8150.xml" ContentType="application/inkml+xml"/>
  <Override PartName="/ppt/ink/ink8151.xml" ContentType="application/inkml+xml"/>
  <Override PartName="/ppt/ink/ink8152.xml" ContentType="application/inkml+xml"/>
  <Override PartName="/ppt/ink/ink8153.xml" ContentType="application/inkml+xml"/>
  <Override PartName="/ppt/ink/ink8154.xml" ContentType="application/inkml+xml"/>
  <Override PartName="/ppt/ink/ink8155.xml" ContentType="application/inkml+xml"/>
  <Override PartName="/ppt/ink/ink8156.xml" ContentType="application/inkml+xml"/>
  <Override PartName="/ppt/ink/ink8157.xml" ContentType="application/inkml+xml"/>
  <Override PartName="/ppt/ink/ink8158.xml" ContentType="application/inkml+xml"/>
  <Override PartName="/ppt/ink/ink8159.xml" ContentType="application/inkml+xml"/>
  <Override PartName="/ppt/ink/ink8160.xml" ContentType="application/inkml+xml"/>
  <Override PartName="/ppt/ink/ink8161.xml" ContentType="application/inkml+xml"/>
  <Override PartName="/ppt/ink/ink8162.xml" ContentType="application/inkml+xml"/>
  <Override PartName="/ppt/ink/ink8163.xml" ContentType="application/inkml+xml"/>
  <Override PartName="/ppt/ink/ink8164.xml" ContentType="application/inkml+xml"/>
  <Override PartName="/ppt/ink/ink8165.xml" ContentType="application/inkml+xml"/>
  <Override PartName="/ppt/ink/ink8166.xml" ContentType="application/inkml+xml"/>
  <Override PartName="/ppt/ink/ink8167.xml" ContentType="application/inkml+xml"/>
  <Override PartName="/ppt/ink/ink8168.xml" ContentType="application/inkml+xml"/>
  <Override PartName="/ppt/ink/ink8169.xml" ContentType="application/inkml+xml"/>
  <Override PartName="/ppt/ink/ink8170.xml" ContentType="application/inkml+xml"/>
  <Override PartName="/ppt/ink/ink8171.xml" ContentType="application/inkml+xml"/>
  <Override PartName="/ppt/ink/ink8172.xml" ContentType="application/inkml+xml"/>
  <Override PartName="/ppt/ink/ink8173.xml" ContentType="application/inkml+xml"/>
  <Override PartName="/ppt/ink/ink8174.xml" ContentType="application/inkml+xml"/>
  <Override PartName="/ppt/ink/ink8175.xml" ContentType="application/inkml+xml"/>
  <Override PartName="/ppt/ink/ink8176.xml" ContentType="application/inkml+xml"/>
  <Override PartName="/ppt/ink/ink8177.xml" ContentType="application/inkml+xml"/>
  <Override PartName="/ppt/ink/ink8178.xml" ContentType="application/inkml+xml"/>
  <Override PartName="/ppt/ink/ink8179.xml" ContentType="application/inkml+xml"/>
  <Override PartName="/ppt/ink/ink8180.xml" ContentType="application/inkml+xml"/>
  <Override PartName="/ppt/ink/ink8181.xml" ContentType="application/inkml+xml"/>
  <Override PartName="/ppt/ink/ink8182.xml" ContentType="application/inkml+xml"/>
  <Override PartName="/ppt/ink/ink8183.xml" ContentType="application/inkml+xml"/>
  <Override PartName="/ppt/ink/ink8184.xml" ContentType="application/inkml+xml"/>
  <Override PartName="/ppt/ink/ink8185.xml" ContentType="application/inkml+xml"/>
  <Override PartName="/ppt/ink/ink8186.xml" ContentType="application/inkml+xml"/>
  <Override PartName="/ppt/ink/ink8187.xml" ContentType="application/inkml+xml"/>
  <Override PartName="/ppt/ink/ink8188.xml" ContentType="application/inkml+xml"/>
  <Override PartName="/ppt/ink/ink8189.xml" ContentType="application/inkml+xml"/>
  <Override PartName="/ppt/ink/ink8190.xml" ContentType="application/inkml+xml"/>
  <Override PartName="/ppt/ink/ink8191.xml" ContentType="application/inkml+xml"/>
  <Override PartName="/ppt/ink/ink8192.xml" ContentType="application/inkml+xml"/>
  <Override PartName="/ppt/ink/ink8193.xml" ContentType="application/inkml+xml"/>
  <Override PartName="/ppt/ink/ink8194.xml" ContentType="application/inkml+xml"/>
  <Override PartName="/ppt/ink/ink8195.xml" ContentType="application/inkml+xml"/>
  <Override PartName="/ppt/ink/ink8196.xml" ContentType="application/inkml+xml"/>
  <Override PartName="/ppt/ink/ink8197.xml" ContentType="application/inkml+xml"/>
  <Override PartName="/ppt/ink/ink8198.xml" ContentType="application/inkml+xml"/>
  <Override PartName="/ppt/ink/ink8199.xml" ContentType="application/inkml+xml"/>
  <Override PartName="/ppt/ink/ink8200.xml" ContentType="application/inkml+xml"/>
  <Override PartName="/ppt/ink/ink8201.xml" ContentType="application/inkml+xml"/>
  <Override PartName="/ppt/ink/ink8202.xml" ContentType="application/inkml+xml"/>
  <Override PartName="/ppt/ink/ink8203.xml" ContentType="application/inkml+xml"/>
  <Override PartName="/ppt/ink/ink8204.xml" ContentType="application/inkml+xml"/>
  <Override PartName="/ppt/ink/ink8205.xml" ContentType="application/inkml+xml"/>
  <Override PartName="/ppt/ink/ink8206.xml" ContentType="application/inkml+xml"/>
  <Override PartName="/ppt/ink/ink8207.xml" ContentType="application/inkml+xml"/>
  <Override PartName="/ppt/ink/ink8208.xml" ContentType="application/inkml+xml"/>
  <Override PartName="/ppt/ink/ink8209.xml" ContentType="application/inkml+xml"/>
  <Override PartName="/ppt/ink/ink8210.xml" ContentType="application/inkml+xml"/>
  <Override PartName="/ppt/ink/ink8211.xml" ContentType="application/inkml+xml"/>
  <Override PartName="/ppt/ink/ink8212.xml" ContentType="application/inkml+xml"/>
  <Override PartName="/ppt/ink/ink8213.xml" ContentType="application/inkml+xml"/>
  <Override PartName="/ppt/ink/ink8214.xml" ContentType="application/inkml+xml"/>
  <Override PartName="/ppt/ink/ink8215.xml" ContentType="application/inkml+xml"/>
  <Override PartName="/ppt/ink/ink8216.xml" ContentType="application/inkml+xml"/>
  <Override PartName="/ppt/ink/ink8217.xml" ContentType="application/inkml+xml"/>
  <Override PartName="/ppt/ink/ink8218.xml" ContentType="application/inkml+xml"/>
  <Override PartName="/ppt/ink/ink8219.xml" ContentType="application/inkml+xml"/>
  <Override PartName="/ppt/ink/ink8220.xml" ContentType="application/inkml+xml"/>
  <Override PartName="/ppt/ink/ink8221.xml" ContentType="application/inkml+xml"/>
  <Override PartName="/ppt/ink/ink8222.xml" ContentType="application/inkml+xml"/>
  <Override PartName="/ppt/ink/ink8223.xml" ContentType="application/inkml+xml"/>
  <Override PartName="/ppt/ink/ink8224.xml" ContentType="application/inkml+xml"/>
  <Override PartName="/ppt/ink/ink8225.xml" ContentType="application/inkml+xml"/>
  <Override PartName="/ppt/ink/ink8226.xml" ContentType="application/inkml+xml"/>
  <Override PartName="/ppt/ink/ink8227.xml" ContentType="application/inkml+xml"/>
  <Override PartName="/ppt/ink/ink8228.xml" ContentType="application/inkml+xml"/>
  <Override PartName="/ppt/ink/ink8229.xml" ContentType="application/inkml+xml"/>
  <Override PartName="/ppt/ink/ink8230.xml" ContentType="application/inkml+xml"/>
  <Override PartName="/ppt/ink/ink8231.xml" ContentType="application/inkml+xml"/>
  <Override PartName="/ppt/ink/ink8232.xml" ContentType="application/inkml+xml"/>
  <Override PartName="/ppt/ink/ink8233.xml" ContentType="application/inkml+xml"/>
  <Override PartName="/ppt/ink/ink8234.xml" ContentType="application/inkml+xml"/>
  <Override PartName="/ppt/ink/ink8235.xml" ContentType="application/inkml+xml"/>
  <Override PartName="/ppt/ink/ink8236.xml" ContentType="application/inkml+xml"/>
  <Override PartName="/ppt/ink/ink8237.xml" ContentType="application/inkml+xml"/>
  <Override PartName="/ppt/ink/ink8238.xml" ContentType="application/inkml+xml"/>
  <Override PartName="/ppt/ink/ink8239.xml" ContentType="application/inkml+xml"/>
  <Override PartName="/ppt/ink/ink8240.xml" ContentType="application/inkml+xml"/>
  <Override PartName="/ppt/ink/ink8241.xml" ContentType="application/inkml+xml"/>
  <Override PartName="/ppt/ink/ink8242.xml" ContentType="application/inkml+xml"/>
  <Override PartName="/ppt/ink/ink8243.xml" ContentType="application/inkml+xml"/>
  <Override PartName="/ppt/ink/ink8244.xml" ContentType="application/inkml+xml"/>
  <Override PartName="/ppt/ink/ink8245.xml" ContentType="application/inkml+xml"/>
  <Override PartName="/ppt/ink/ink8246.xml" ContentType="application/inkml+xml"/>
  <Override PartName="/ppt/ink/ink8247.xml" ContentType="application/inkml+xml"/>
  <Override PartName="/ppt/ink/ink8248.xml" ContentType="application/inkml+xml"/>
  <Override PartName="/ppt/ink/ink8249.xml" ContentType="application/inkml+xml"/>
  <Override PartName="/ppt/ink/ink8250.xml" ContentType="application/inkml+xml"/>
  <Override PartName="/ppt/ink/ink8251.xml" ContentType="application/inkml+xml"/>
  <Override PartName="/ppt/ink/ink8252.xml" ContentType="application/inkml+xml"/>
  <Override PartName="/ppt/ink/ink8253.xml" ContentType="application/inkml+xml"/>
  <Override PartName="/ppt/ink/ink8254.xml" ContentType="application/inkml+xml"/>
  <Override PartName="/ppt/ink/ink8255.xml" ContentType="application/inkml+xml"/>
  <Override PartName="/ppt/ink/ink8256.xml" ContentType="application/inkml+xml"/>
  <Override PartName="/ppt/ink/ink8257.xml" ContentType="application/inkml+xml"/>
  <Override PartName="/ppt/ink/ink8258.xml" ContentType="application/inkml+xml"/>
  <Override PartName="/ppt/ink/ink8259.xml" ContentType="application/inkml+xml"/>
  <Override PartName="/ppt/ink/ink8260.xml" ContentType="application/inkml+xml"/>
  <Override PartName="/ppt/ink/ink8261.xml" ContentType="application/inkml+xml"/>
  <Override PartName="/ppt/ink/ink8262.xml" ContentType="application/inkml+xml"/>
  <Override PartName="/ppt/ink/ink8263.xml" ContentType="application/inkml+xml"/>
  <Override PartName="/ppt/ink/ink8264.xml" ContentType="application/inkml+xml"/>
  <Override PartName="/ppt/ink/ink8265.xml" ContentType="application/inkml+xml"/>
  <Override PartName="/ppt/ink/ink8266.xml" ContentType="application/inkml+xml"/>
  <Override PartName="/ppt/ink/ink8267.xml" ContentType="application/inkml+xml"/>
  <Override PartName="/ppt/ink/ink8268.xml" ContentType="application/inkml+xml"/>
  <Override PartName="/ppt/ink/ink8269.xml" ContentType="application/inkml+xml"/>
  <Override PartName="/ppt/ink/ink8270.xml" ContentType="application/inkml+xml"/>
  <Override PartName="/ppt/ink/ink8271.xml" ContentType="application/inkml+xml"/>
  <Override PartName="/ppt/ink/ink8272.xml" ContentType="application/inkml+xml"/>
  <Override PartName="/ppt/ink/ink8273.xml" ContentType="application/inkml+xml"/>
  <Override PartName="/ppt/ink/ink8274.xml" ContentType="application/inkml+xml"/>
  <Override PartName="/ppt/ink/ink8275.xml" ContentType="application/inkml+xml"/>
  <Override PartName="/ppt/ink/ink8276.xml" ContentType="application/inkml+xml"/>
  <Override PartName="/ppt/ink/ink8277.xml" ContentType="application/inkml+xml"/>
  <Override PartName="/ppt/ink/ink8278.xml" ContentType="application/inkml+xml"/>
  <Override PartName="/ppt/ink/ink8279.xml" ContentType="application/inkml+xml"/>
  <Override PartName="/ppt/ink/ink8280.xml" ContentType="application/inkml+xml"/>
  <Override PartName="/ppt/ink/ink8281.xml" ContentType="application/inkml+xml"/>
  <Override PartName="/ppt/ink/ink8282.xml" ContentType="application/inkml+xml"/>
  <Override PartName="/ppt/ink/ink8283.xml" ContentType="application/inkml+xml"/>
  <Override PartName="/ppt/ink/ink8284.xml" ContentType="application/inkml+xml"/>
  <Override PartName="/ppt/ink/ink8285.xml" ContentType="application/inkml+xml"/>
  <Override PartName="/ppt/ink/ink8286.xml" ContentType="application/inkml+xml"/>
  <Override PartName="/ppt/ink/ink8287.xml" ContentType="application/inkml+xml"/>
  <Override PartName="/ppt/ink/ink8288.xml" ContentType="application/inkml+xml"/>
  <Override PartName="/ppt/ink/ink8289.xml" ContentType="application/inkml+xml"/>
  <Override PartName="/ppt/ink/ink8290.xml" ContentType="application/inkml+xml"/>
  <Override PartName="/ppt/ink/ink8291.xml" ContentType="application/inkml+xml"/>
  <Override PartName="/ppt/ink/ink8292.xml" ContentType="application/inkml+xml"/>
  <Override PartName="/ppt/ink/ink8293.xml" ContentType="application/inkml+xml"/>
  <Override PartName="/ppt/ink/ink8294.xml" ContentType="application/inkml+xml"/>
  <Override PartName="/ppt/ink/ink8295.xml" ContentType="application/inkml+xml"/>
  <Override PartName="/ppt/ink/ink8296.xml" ContentType="application/inkml+xml"/>
  <Override PartName="/ppt/ink/ink8297.xml" ContentType="application/inkml+xml"/>
  <Override PartName="/ppt/ink/ink8298.xml" ContentType="application/inkml+xml"/>
  <Override PartName="/ppt/ink/ink8299.xml" ContentType="application/inkml+xml"/>
  <Override PartName="/ppt/ink/ink8300.xml" ContentType="application/inkml+xml"/>
  <Override PartName="/ppt/ink/ink8301.xml" ContentType="application/inkml+xml"/>
  <Override PartName="/ppt/ink/ink8302.xml" ContentType="application/inkml+xml"/>
  <Override PartName="/ppt/ink/ink8303.xml" ContentType="application/inkml+xml"/>
  <Override PartName="/ppt/ink/ink8304.xml" ContentType="application/inkml+xml"/>
  <Override PartName="/ppt/ink/ink8305.xml" ContentType="application/inkml+xml"/>
  <Override PartName="/ppt/ink/ink8306.xml" ContentType="application/inkml+xml"/>
  <Override PartName="/ppt/ink/ink8307.xml" ContentType="application/inkml+xml"/>
  <Override PartName="/ppt/ink/ink8308.xml" ContentType="application/inkml+xml"/>
  <Override PartName="/ppt/ink/ink8309.xml" ContentType="application/inkml+xml"/>
  <Override PartName="/ppt/ink/ink8310.xml" ContentType="application/inkml+xml"/>
  <Override PartName="/ppt/ink/ink8311.xml" ContentType="application/inkml+xml"/>
  <Override PartName="/ppt/ink/ink8312.xml" ContentType="application/inkml+xml"/>
  <Override PartName="/ppt/ink/ink8313.xml" ContentType="application/inkml+xml"/>
  <Override PartName="/ppt/ink/ink8314.xml" ContentType="application/inkml+xml"/>
  <Override PartName="/ppt/ink/ink8315.xml" ContentType="application/inkml+xml"/>
  <Override PartName="/ppt/ink/ink8316.xml" ContentType="application/inkml+xml"/>
  <Override PartName="/ppt/ink/ink8317.xml" ContentType="application/inkml+xml"/>
  <Override PartName="/ppt/ink/ink8318.xml" ContentType="application/inkml+xml"/>
  <Override PartName="/ppt/ink/ink8319.xml" ContentType="application/inkml+xml"/>
  <Override PartName="/ppt/ink/ink8320.xml" ContentType="application/inkml+xml"/>
  <Override PartName="/ppt/ink/ink8321.xml" ContentType="application/inkml+xml"/>
  <Override PartName="/ppt/ink/ink8322.xml" ContentType="application/inkml+xml"/>
  <Override PartName="/ppt/ink/ink8323.xml" ContentType="application/inkml+xml"/>
  <Override PartName="/ppt/ink/ink8324.xml" ContentType="application/inkml+xml"/>
  <Override PartName="/ppt/ink/ink8325.xml" ContentType="application/inkml+xml"/>
  <Override PartName="/ppt/ink/ink8326.xml" ContentType="application/inkml+xml"/>
  <Override PartName="/ppt/ink/ink8327.xml" ContentType="application/inkml+xml"/>
  <Override PartName="/ppt/ink/ink8328.xml" ContentType="application/inkml+xml"/>
  <Override PartName="/ppt/ink/ink8329.xml" ContentType="application/inkml+xml"/>
  <Override PartName="/ppt/ink/ink8330.xml" ContentType="application/inkml+xml"/>
  <Override PartName="/ppt/ink/ink8331.xml" ContentType="application/inkml+xml"/>
  <Override PartName="/ppt/ink/ink8332.xml" ContentType="application/inkml+xml"/>
  <Override PartName="/ppt/ink/ink8333.xml" ContentType="application/inkml+xml"/>
  <Override PartName="/ppt/ink/ink8334.xml" ContentType="application/inkml+xml"/>
  <Override PartName="/ppt/ink/ink8335.xml" ContentType="application/inkml+xml"/>
  <Override PartName="/ppt/ink/ink8336.xml" ContentType="application/inkml+xml"/>
  <Override PartName="/ppt/ink/ink8337.xml" ContentType="application/inkml+xml"/>
  <Override PartName="/ppt/ink/ink8338.xml" ContentType="application/inkml+xml"/>
  <Override PartName="/ppt/ink/ink8339.xml" ContentType="application/inkml+xml"/>
  <Override PartName="/ppt/ink/ink8340.xml" ContentType="application/inkml+xml"/>
  <Override PartName="/ppt/ink/ink8341.xml" ContentType="application/inkml+xml"/>
  <Override PartName="/ppt/ink/ink8342.xml" ContentType="application/inkml+xml"/>
  <Override PartName="/ppt/ink/ink8343.xml" ContentType="application/inkml+xml"/>
  <Override PartName="/ppt/ink/ink8344.xml" ContentType="application/inkml+xml"/>
  <Override PartName="/ppt/ink/ink8345.xml" ContentType="application/inkml+xml"/>
  <Override PartName="/ppt/ink/ink8346.xml" ContentType="application/inkml+xml"/>
  <Override PartName="/ppt/ink/ink8347.xml" ContentType="application/inkml+xml"/>
  <Override PartName="/ppt/ink/ink8348.xml" ContentType="application/inkml+xml"/>
  <Override PartName="/ppt/ink/ink8349.xml" ContentType="application/inkml+xml"/>
  <Override PartName="/ppt/ink/ink8350.xml" ContentType="application/inkml+xml"/>
  <Override PartName="/ppt/ink/ink8351.xml" ContentType="application/inkml+xml"/>
  <Override PartName="/ppt/ink/ink8352.xml" ContentType="application/inkml+xml"/>
  <Override PartName="/ppt/ink/ink8353.xml" ContentType="application/inkml+xml"/>
  <Override PartName="/ppt/ink/ink8354.xml" ContentType="application/inkml+xml"/>
  <Override PartName="/ppt/ink/ink8355.xml" ContentType="application/inkml+xml"/>
  <Override PartName="/ppt/ink/ink8356.xml" ContentType="application/inkml+xml"/>
  <Override PartName="/ppt/ink/ink8357.xml" ContentType="application/inkml+xml"/>
  <Override PartName="/ppt/ink/ink8358.xml" ContentType="application/inkml+xml"/>
  <Override PartName="/ppt/ink/ink8359.xml" ContentType="application/inkml+xml"/>
  <Override PartName="/ppt/ink/ink8360.xml" ContentType="application/inkml+xml"/>
  <Override PartName="/ppt/ink/ink8361.xml" ContentType="application/inkml+xml"/>
  <Override PartName="/ppt/ink/ink8362.xml" ContentType="application/inkml+xml"/>
  <Override PartName="/ppt/ink/ink8363.xml" ContentType="application/inkml+xml"/>
  <Override PartName="/ppt/ink/ink8364.xml" ContentType="application/inkml+xml"/>
  <Override PartName="/ppt/ink/ink8365.xml" ContentType="application/inkml+xml"/>
  <Override PartName="/ppt/ink/ink8366.xml" ContentType="application/inkml+xml"/>
  <Override PartName="/ppt/ink/ink8367.xml" ContentType="application/inkml+xml"/>
  <Override PartName="/ppt/ink/ink8368.xml" ContentType="application/inkml+xml"/>
  <Override PartName="/ppt/ink/ink8369.xml" ContentType="application/inkml+xml"/>
  <Override PartName="/ppt/ink/ink8370.xml" ContentType="application/inkml+xml"/>
  <Override PartName="/ppt/ink/ink8371.xml" ContentType="application/inkml+xml"/>
  <Override PartName="/ppt/ink/ink8372.xml" ContentType="application/inkml+xml"/>
  <Override PartName="/ppt/ink/ink8373.xml" ContentType="application/inkml+xml"/>
  <Override PartName="/ppt/ink/ink8374.xml" ContentType="application/inkml+xml"/>
  <Override PartName="/ppt/ink/ink8375.xml" ContentType="application/inkml+xml"/>
  <Override PartName="/ppt/ink/ink8376.xml" ContentType="application/inkml+xml"/>
  <Override PartName="/ppt/ink/ink8377.xml" ContentType="application/inkml+xml"/>
  <Override PartName="/ppt/ink/ink8378.xml" ContentType="application/inkml+xml"/>
  <Override PartName="/ppt/ink/ink8379.xml" ContentType="application/inkml+xml"/>
  <Override PartName="/ppt/ink/ink8380.xml" ContentType="application/inkml+xml"/>
  <Override PartName="/ppt/ink/ink8381.xml" ContentType="application/inkml+xml"/>
  <Override PartName="/ppt/ink/ink8382.xml" ContentType="application/inkml+xml"/>
  <Override PartName="/ppt/ink/ink8383.xml" ContentType="application/inkml+xml"/>
  <Override PartName="/ppt/ink/ink8384.xml" ContentType="application/inkml+xml"/>
  <Override PartName="/ppt/ink/ink8385.xml" ContentType="application/inkml+xml"/>
  <Override PartName="/ppt/ink/ink8386.xml" ContentType="application/inkml+xml"/>
  <Override PartName="/ppt/ink/ink8387.xml" ContentType="application/inkml+xml"/>
  <Override PartName="/ppt/ink/ink8388.xml" ContentType="application/inkml+xml"/>
  <Override PartName="/ppt/ink/ink8389.xml" ContentType="application/inkml+xml"/>
  <Override PartName="/ppt/ink/ink8390.xml" ContentType="application/inkml+xml"/>
  <Override PartName="/ppt/ink/ink8391.xml" ContentType="application/inkml+xml"/>
  <Override PartName="/ppt/ink/ink8392.xml" ContentType="application/inkml+xml"/>
  <Override PartName="/ppt/ink/ink8393.xml" ContentType="application/inkml+xml"/>
  <Override PartName="/ppt/ink/ink8394.xml" ContentType="application/inkml+xml"/>
  <Override PartName="/ppt/ink/ink8395.xml" ContentType="application/inkml+xml"/>
  <Override PartName="/ppt/ink/ink8396.xml" ContentType="application/inkml+xml"/>
  <Override PartName="/ppt/ink/ink8397.xml" ContentType="application/inkml+xml"/>
  <Override PartName="/ppt/ink/ink8398.xml" ContentType="application/inkml+xml"/>
  <Override PartName="/ppt/ink/ink8399.xml" ContentType="application/inkml+xml"/>
  <Override PartName="/ppt/ink/ink8400.xml" ContentType="application/inkml+xml"/>
  <Override PartName="/ppt/ink/ink8401.xml" ContentType="application/inkml+xml"/>
  <Override PartName="/ppt/ink/ink8402.xml" ContentType="application/inkml+xml"/>
  <Override PartName="/ppt/ink/ink8403.xml" ContentType="application/inkml+xml"/>
  <Override PartName="/ppt/ink/ink8404.xml" ContentType="application/inkml+xml"/>
  <Override PartName="/ppt/ink/ink8405.xml" ContentType="application/inkml+xml"/>
  <Override PartName="/ppt/ink/ink8406.xml" ContentType="application/inkml+xml"/>
  <Override PartName="/ppt/ink/ink8407.xml" ContentType="application/inkml+xml"/>
  <Override PartName="/ppt/ink/ink8408.xml" ContentType="application/inkml+xml"/>
  <Override PartName="/ppt/ink/ink8409.xml" ContentType="application/inkml+xml"/>
  <Override PartName="/ppt/ink/ink8410.xml" ContentType="application/inkml+xml"/>
  <Override PartName="/ppt/ink/ink8411.xml" ContentType="application/inkml+xml"/>
  <Override PartName="/ppt/ink/ink8412.xml" ContentType="application/inkml+xml"/>
  <Override PartName="/ppt/ink/ink8413.xml" ContentType="application/inkml+xml"/>
  <Override PartName="/ppt/ink/ink8414.xml" ContentType="application/inkml+xml"/>
  <Override PartName="/ppt/ink/ink8415.xml" ContentType="application/inkml+xml"/>
  <Override PartName="/ppt/ink/ink8416.xml" ContentType="application/inkml+xml"/>
  <Override PartName="/ppt/ink/ink8417.xml" ContentType="application/inkml+xml"/>
  <Override PartName="/ppt/ink/ink8418.xml" ContentType="application/inkml+xml"/>
  <Override PartName="/ppt/ink/ink8419.xml" ContentType="application/inkml+xml"/>
  <Override PartName="/ppt/ink/ink8420.xml" ContentType="application/inkml+xml"/>
  <Override PartName="/ppt/ink/ink8421.xml" ContentType="application/inkml+xml"/>
  <Override PartName="/ppt/ink/ink8422.xml" ContentType="application/inkml+xml"/>
  <Override PartName="/ppt/ink/ink8423.xml" ContentType="application/inkml+xml"/>
  <Override PartName="/ppt/ink/ink8424.xml" ContentType="application/inkml+xml"/>
  <Override PartName="/ppt/ink/ink8425.xml" ContentType="application/inkml+xml"/>
  <Override PartName="/ppt/ink/ink8426.xml" ContentType="application/inkml+xml"/>
  <Override PartName="/ppt/ink/ink8427.xml" ContentType="application/inkml+xml"/>
  <Override PartName="/ppt/ink/ink8428.xml" ContentType="application/inkml+xml"/>
  <Override PartName="/ppt/ink/ink8429.xml" ContentType="application/inkml+xml"/>
  <Override PartName="/ppt/ink/ink8430.xml" ContentType="application/inkml+xml"/>
  <Override PartName="/ppt/ink/ink8431.xml" ContentType="application/inkml+xml"/>
  <Override PartName="/ppt/ink/ink8432.xml" ContentType="application/inkml+xml"/>
  <Override PartName="/ppt/ink/ink8433.xml" ContentType="application/inkml+xml"/>
  <Override PartName="/ppt/ink/ink8434.xml" ContentType="application/inkml+xml"/>
  <Override PartName="/ppt/ink/ink8435.xml" ContentType="application/inkml+xml"/>
  <Override PartName="/ppt/ink/ink8436.xml" ContentType="application/inkml+xml"/>
  <Override PartName="/ppt/ink/ink8437.xml" ContentType="application/inkml+xml"/>
  <Override PartName="/ppt/ink/ink8438.xml" ContentType="application/inkml+xml"/>
  <Override PartName="/ppt/ink/ink8439.xml" ContentType="application/inkml+xml"/>
  <Override PartName="/ppt/ink/ink8440.xml" ContentType="application/inkml+xml"/>
  <Override PartName="/ppt/ink/ink8441.xml" ContentType="application/inkml+xml"/>
  <Override PartName="/ppt/ink/ink8442.xml" ContentType="application/inkml+xml"/>
  <Override PartName="/ppt/ink/ink8443.xml" ContentType="application/inkml+xml"/>
  <Override PartName="/ppt/ink/ink8444.xml" ContentType="application/inkml+xml"/>
  <Override PartName="/ppt/ink/ink8445.xml" ContentType="application/inkml+xml"/>
  <Override PartName="/ppt/ink/ink8446.xml" ContentType="application/inkml+xml"/>
  <Override PartName="/ppt/ink/ink8447.xml" ContentType="application/inkml+xml"/>
  <Override PartName="/ppt/ink/ink8448.xml" ContentType="application/inkml+xml"/>
  <Override PartName="/ppt/ink/ink8449.xml" ContentType="application/inkml+xml"/>
  <Override PartName="/ppt/ink/ink8450.xml" ContentType="application/inkml+xml"/>
  <Override PartName="/ppt/ink/ink8451.xml" ContentType="application/inkml+xml"/>
  <Override PartName="/ppt/ink/ink8452.xml" ContentType="application/inkml+xml"/>
  <Override PartName="/ppt/ink/ink8453.xml" ContentType="application/inkml+xml"/>
  <Override PartName="/ppt/ink/ink8454.xml" ContentType="application/inkml+xml"/>
  <Override PartName="/ppt/ink/ink8455.xml" ContentType="application/inkml+xml"/>
  <Override PartName="/ppt/ink/ink8456.xml" ContentType="application/inkml+xml"/>
  <Override PartName="/ppt/ink/ink8457.xml" ContentType="application/inkml+xml"/>
  <Override PartName="/ppt/ink/ink8458.xml" ContentType="application/inkml+xml"/>
  <Override PartName="/ppt/ink/ink8459.xml" ContentType="application/inkml+xml"/>
  <Override PartName="/ppt/ink/ink8460.xml" ContentType="application/inkml+xml"/>
  <Override PartName="/ppt/ink/ink8461.xml" ContentType="application/inkml+xml"/>
  <Override PartName="/ppt/ink/ink8462.xml" ContentType="application/inkml+xml"/>
  <Override PartName="/ppt/ink/ink8463.xml" ContentType="application/inkml+xml"/>
  <Override PartName="/ppt/ink/ink8464.xml" ContentType="application/inkml+xml"/>
  <Override PartName="/ppt/ink/ink8465.xml" ContentType="application/inkml+xml"/>
  <Override PartName="/ppt/ink/ink8466.xml" ContentType="application/inkml+xml"/>
  <Override PartName="/ppt/ink/ink8467.xml" ContentType="application/inkml+xml"/>
  <Override PartName="/ppt/ink/ink8468.xml" ContentType="application/inkml+xml"/>
  <Override PartName="/ppt/ink/ink8469.xml" ContentType="application/inkml+xml"/>
  <Override PartName="/ppt/ink/ink8470.xml" ContentType="application/inkml+xml"/>
  <Override PartName="/ppt/ink/ink8471.xml" ContentType="application/inkml+xml"/>
  <Override PartName="/ppt/ink/ink8472.xml" ContentType="application/inkml+xml"/>
  <Override PartName="/ppt/ink/ink8473.xml" ContentType="application/inkml+xml"/>
  <Override PartName="/ppt/ink/ink8474.xml" ContentType="application/inkml+xml"/>
  <Override PartName="/ppt/ink/ink8475.xml" ContentType="application/inkml+xml"/>
  <Override PartName="/ppt/ink/ink8476.xml" ContentType="application/inkml+xml"/>
  <Override PartName="/ppt/ink/ink8477.xml" ContentType="application/inkml+xml"/>
  <Override PartName="/ppt/ink/ink8478.xml" ContentType="application/inkml+xml"/>
  <Override PartName="/ppt/ink/ink8479.xml" ContentType="application/inkml+xml"/>
  <Override PartName="/ppt/ink/ink8480.xml" ContentType="application/inkml+xml"/>
  <Override PartName="/ppt/ink/ink8481.xml" ContentType="application/inkml+xml"/>
  <Override PartName="/ppt/ink/ink8482.xml" ContentType="application/inkml+xml"/>
  <Override PartName="/ppt/ink/ink8483.xml" ContentType="application/inkml+xml"/>
  <Override PartName="/ppt/ink/ink8484.xml" ContentType="application/inkml+xml"/>
  <Override PartName="/ppt/ink/ink8485.xml" ContentType="application/inkml+xml"/>
  <Override PartName="/ppt/ink/ink8486.xml" ContentType="application/inkml+xml"/>
  <Override PartName="/ppt/ink/ink8487.xml" ContentType="application/inkml+xml"/>
  <Override PartName="/ppt/ink/ink8488.xml" ContentType="application/inkml+xml"/>
  <Override PartName="/ppt/ink/ink8489.xml" ContentType="application/inkml+xml"/>
  <Override PartName="/ppt/ink/ink8490.xml" ContentType="application/inkml+xml"/>
  <Override PartName="/ppt/ink/ink8491.xml" ContentType="application/inkml+xml"/>
  <Override PartName="/ppt/ink/ink8492.xml" ContentType="application/inkml+xml"/>
  <Override PartName="/ppt/ink/ink8493.xml" ContentType="application/inkml+xml"/>
  <Override PartName="/ppt/ink/ink8494.xml" ContentType="application/inkml+xml"/>
  <Override PartName="/ppt/ink/ink8495.xml" ContentType="application/inkml+xml"/>
  <Override PartName="/ppt/ink/ink8496.xml" ContentType="application/inkml+xml"/>
  <Override PartName="/ppt/ink/ink8497.xml" ContentType="application/inkml+xml"/>
  <Override PartName="/ppt/ink/ink8498.xml" ContentType="application/inkml+xml"/>
  <Override PartName="/ppt/ink/ink8499.xml" ContentType="application/inkml+xml"/>
  <Override PartName="/ppt/ink/ink8500.xml" ContentType="application/inkml+xml"/>
  <Override PartName="/ppt/ink/ink8501.xml" ContentType="application/inkml+xml"/>
  <Override PartName="/ppt/ink/ink8502.xml" ContentType="application/inkml+xml"/>
  <Override PartName="/ppt/ink/ink8503.xml" ContentType="application/inkml+xml"/>
  <Override PartName="/ppt/ink/ink8504.xml" ContentType="application/inkml+xml"/>
  <Override PartName="/ppt/ink/ink8505.xml" ContentType="application/inkml+xml"/>
  <Override PartName="/ppt/ink/ink8506.xml" ContentType="application/inkml+xml"/>
  <Override PartName="/ppt/ink/ink8507.xml" ContentType="application/inkml+xml"/>
  <Override PartName="/ppt/ink/ink8508.xml" ContentType="application/inkml+xml"/>
  <Override PartName="/ppt/ink/ink8509.xml" ContentType="application/inkml+xml"/>
  <Override PartName="/ppt/ink/ink8510.xml" ContentType="application/inkml+xml"/>
  <Override PartName="/ppt/ink/ink8511.xml" ContentType="application/inkml+xml"/>
  <Override PartName="/ppt/ink/ink8512.xml" ContentType="application/inkml+xml"/>
  <Override PartName="/ppt/ink/ink8513.xml" ContentType="application/inkml+xml"/>
  <Override PartName="/ppt/ink/ink8514.xml" ContentType="application/inkml+xml"/>
  <Override PartName="/ppt/ink/ink8515.xml" ContentType="application/inkml+xml"/>
  <Override PartName="/ppt/ink/ink8516.xml" ContentType="application/inkml+xml"/>
  <Override PartName="/ppt/ink/ink8517.xml" ContentType="application/inkml+xml"/>
  <Override PartName="/ppt/ink/ink8518.xml" ContentType="application/inkml+xml"/>
  <Override PartName="/ppt/ink/ink8519.xml" ContentType="application/inkml+xml"/>
  <Override PartName="/ppt/ink/ink8520.xml" ContentType="application/inkml+xml"/>
  <Override PartName="/ppt/ink/ink8521.xml" ContentType="application/inkml+xml"/>
  <Override PartName="/ppt/ink/ink8522.xml" ContentType="application/inkml+xml"/>
  <Override PartName="/ppt/ink/ink8523.xml" ContentType="application/inkml+xml"/>
  <Override PartName="/ppt/ink/ink8524.xml" ContentType="application/inkml+xml"/>
  <Override PartName="/ppt/ink/ink8525.xml" ContentType="application/inkml+xml"/>
  <Override PartName="/ppt/ink/ink8526.xml" ContentType="application/inkml+xml"/>
  <Override PartName="/ppt/ink/ink8527.xml" ContentType="application/inkml+xml"/>
  <Override PartName="/ppt/ink/ink8528.xml" ContentType="application/inkml+xml"/>
  <Override PartName="/ppt/ink/ink8529.xml" ContentType="application/inkml+xml"/>
  <Override PartName="/ppt/ink/ink8530.xml" ContentType="application/inkml+xml"/>
  <Override PartName="/ppt/ink/ink8531.xml" ContentType="application/inkml+xml"/>
  <Override PartName="/ppt/ink/ink8532.xml" ContentType="application/inkml+xml"/>
  <Override PartName="/ppt/ink/ink8533.xml" ContentType="application/inkml+xml"/>
  <Override PartName="/ppt/ink/ink8534.xml" ContentType="application/inkml+xml"/>
  <Override PartName="/ppt/ink/ink8535.xml" ContentType="application/inkml+xml"/>
  <Override PartName="/ppt/ink/ink8536.xml" ContentType="application/inkml+xml"/>
  <Override PartName="/ppt/ink/ink8537.xml" ContentType="application/inkml+xml"/>
  <Override PartName="/ppt/ink/ink8538.xml" ContentType="application/inkml+xml"/>
  <Override PartName="/ppt/ink/ink8539.xml" ContentType="application/inkml+xml"/>
  <Override PartName="/ppt/ink/ink8540.xml" ContentType="application/inkml+xml"/>
  <Override PartName="/ppt/ink/ink8541.xml" ContentType="application/inkml+xml"/>
  <Override PartName="/ppt/ink/ink8542.xml" ContentType="application/inkml+xml"/>
  <Override PartName="/ppt/ink/ink8543.xml" ContentType="application/inkml+xml"/>
  <Override PartName="/ppt/ink/ink8544.xml" ContentType="application/inkml+xml"/>
  <Override PartName="/ppt/ink/ink8545.xml" ContentType="application/inkml+xml"/>
  <Override PartName="/ppt/ink/ink8546.xml" ContentType="application/inkml+xml"/>
  <Override PartName="/ppt/ink/ink8547.xml" ContentType="application/inkml+xml"/>
  <Override PartName="/ppt/ink/ink8548.xml" ContentType="application/inkml+xml"/>
  <Override PartName="/ppt/ink/ink8549.xml" ContentType="application/inkml+xml"/>
  <Override PartName="/ppt/ink/ink8550.xml" ContentType="application/inkml+xml"/>
  <Override PartName="/ppt/ink/ink8551.xml" ContentType="application/inkml+xml"/>
  <Override PartName="/ppt/ink/ink8552.xml" ContentType="application/inkml+xml"/>
  <Override PartName="/ppt/ink/ink8553.xml" ContentType="application/inkml+xml"/>
  <Override PartName="/ppt/ink/ink8554.xml" ContentType="application/inkml+xml"/>
  <Override PartName="/ppt/ink/ink8555.xml" ContentType="application/inkml+xml"/>
  <Override PartName="/ppt/ink/ink8556.xml" ContentType="application/inkml+xml"/>
  <Override PartName="/ppt/ink/ink8557.xml" ContentType="application/inkml+xml"/>
  <Override PartName="/ppt/ink/ink8558.xml" ContentType="application/inkml+xml"/>
  <Override PartName="/ppt/ink/ink8559.xml" ContentType="application/inkml+xml"/>
  <Override PartName="/ppt/ink/ink8560.xml" ContentType="application/inkml+xml"/>
  <Override PartName="/ppt/ink/ink8561.xml" ContentType="application/inkml+xml"/>
  <Override PartName="/ppt/ink/ink8562.xml" ContentType="application/inkml+xml"/>
  <Override PartName="/ppt/ink/ink8563.xml" ContentType="application/inkml+xml"/>
  <Override PartName="/ppt/ink/ink8564.xml" ContentType="application/inkml+xml"/>
  <Override PartName="/ppt/ink/ink8565.xml" ContentType="application/inkml+xml"/>
  <Override PartName="/ppt/ink/ink8566.xml" ContentType="application/inkml+xml"/>
  <Override PartName="/ppt/ink/ink8567.xml" ContentType="application/inkml+xml"/>
  <Override PartName="/ppt/ink/ink8568.xml" ContentType="application/inkml+xml"/>
  <Override PartName="/ppt/ink/ink8569.xml" ContentType="application/inkml+xml"/>
  <Override PartName="/ppt/ink/ink8570.xml" ContentType="application/inkml+xml"/>
  <Override PartName="/ppt/ink/ink8571.xml" ContentType="application/inkml+xml"/>
  <Override PartName="/ppt/ink/ink8572.xml" ContentType="application/inkml+xml"/>
  <Override PartName="/ppt/ink/ink8573.xml" ContentType="application/inkml+xml"/>
  <Override PartName="/ppt/ink/ink8574.xml" ContentType="application/inkml+xml"/>
  <Override PartName="/ppt/ink/ink8575.xml" ContentType="application/inkml+xml"/>
  <Override PartName="/ppt/ink/ink8576.xml" ContentType="application/inkml+xml"/>
  <Override PartName="/ppt/ink/ink8577.xml" ContentType="application/inkml+xml"/>
  <Override PartName="/ppt/ink/ink8578.xml" ContentType="application/inkml+xml"/>
  <Override PartName="/ppt/ink/ink8579.xml" ContentType="application/inkml+xml"/>
  <Override PartName="/ppt/ink/ink8580.xml" ContentType="application/inkml+xml"/>
  <Override PartName="/ppt/ink/ink8581.xml" ContentType="application/inkml+xml"/>
  <Override PartName="/ppt/ink/ink8582.xml" ContentType="application/inkml+xml"/>
  <Override PartName="/ppt/ink/ink8583.xml" ContentType="application/inkml+xml"/>
  <Override PartName="/ppt/ink/ink8584.xml" ContentType="application/inkml+xml"/>
  <Override PartName="/ppt/ink/ink8585.xml" ContentType="application/inkml+xml"/>
  <Override PartName="/ppt/ink/ink8586.xml" ContentType="application/inkml+xml"/>
  <Override PartName="/ppt/ink/ink8587.xml" ContentType="application/inkml+xml"/>
  <Override PartName="/ppt/ink/ink8588.xml" ContentType="application/inkml+xml"/>
  <Override PartName="/ppt/ink/ink8589.xml" ContentType="application/inkml+xml"/>
  <Override PartName="/ppt/ink/ink8590.xml" ContentType="application/inkml+xml"/>
  <Override PartName="/ppt/ink/ink8591.xml" ContentType="application/inkml+xml"/>
  <Override PartName="/ppt/ink/ink8592.xml" ContentType="application/inkml+xml"/>
  <Override PartName="/ppt/ink/ink8593.xml" ContentType="application/inkml+xml"/>
  <Override PartName="/ppt/ink/ink8594.xml" ContentType="application/inkml+xml"/>
  <Override PartName="/ppt/ink/ink8595.xml" ContentType="application/inkml+xml"/>
  <Override PartName="/ppt/ink/ink8596.xml" ContentType="application/inkml+xml"/>
  <Override PartName="/ppt/ink/ink8597.xml" ContentType="application/inkml+xml"/>
  <Override PartName="/ppt/ink/ink8598.xml" ContentType="application/inkml+xml"/>
  <Override PartName="/ppt/ink/ink8599.xml" ContentType="application/inkml+xml"/>
  <Override PartName="/ppt/ink/ink8600.xml" ContentType="application/inkml+xml"/>
  <Override PartName="/ppt/ink/ink8601.xml" ContentType="application/inkml+xml"/>
  <Override PartName="/ppt/ink/ink8602.xml" ContentType="application/inkml+xml"/>
  <Override PartName="/ppt/ink/ink8603.xml" ContentType="application/inkml+xml"/>
  <Override PartName="/ppt/ink/ink8604.xml" ContentType="application/inkml+xml"/>
  <Override PartName="/ppt/ink/ink8605.xml" ContentType="application/inkml+xml"/>
  <Override PartName="/ppt/ink/ink8606.xml" ContentType="application/inkml+xml"/>
  <Override PartName="/ppt/ink/ink8607.xml" ContentType="application/inkml+xml"/>
  <Override PartName="/ppt/ink/ink8608.xml" ContentType="application/inkml+xml"/>
  <Override PartName="/ppt/ink/ink8609.xml" ContentType="application/inkml+xml"/>
  <Override PartName="/ppt/ink/ink8610.xml" ContentType="application/inkml+xml"/>
  <Override PartName="/ppt/ink/ink8611.xml" ContentType="application/inkml+xml"/>
  <Override PartName="/ppt/ink/ink8612.xml" ContentType="application/inkml+xml"/>
  <Override PartName="/ppt/ink/ink8613.xml" ContentType="application/inkml+xml"/>
  <Override PartName="/ppt/ink/ink8614.xml" ContentType="application/inkml+xml"/>
  <Override PartName="/ppt/ink/ink8615.xml" ContentType="application/inkml+xml"/>
  <Override PartName="/ppt/ink/ink8616.xml" ContentType="application/inkml+xml"/>
  <Override PartName="/ppt/ink/ink8617.xml" ContentType="application/inkml+xml"/>
  <Override PartName="/ppt/ink/ink8618.xml" ContentType="application/inkml+xml"/>
  <Override PartName="/ppt/ink/ink8619.xml" ContentType="application/inkml+xml"/>
  <Override PartName="/ppt/ink/ink8620.xml" ContentType="application/inkml+xml"/>
  <Override PartName="/ppt/ink/ink8621.xml" ContentType="application/inkml+xml"/>
  <Override PartName="/ppt/ink/ink8622.xml" ContentType="application/inkml+xml"/>
  <Override PartName="/ppt/ink/ink8623.xml" ContentType="application/inkml+xml"/>
  <Override PartName="/ppt/ink/ink8624.xml" ContentType="application/inkml+xml"/>
  <Override PartName="/ppt/ink/ink8625.xml" ContentType="application/inkml+xml"/>
  <Override PartName="/ppt/ink/ink8626.xml" ContentType="application/inkml+xml"/>
  <Override PartName="/ppt/ink/ink8627.xml" ContentType="application/inkml+xml"/>
  <Override PartName="/ppt/ink/ink8628.xml" ContentType="application/inkml+xml"/>
  <Override PartName="/ppt/ink/ink8629.xml" ContentType="application/inkml+xml"/>
  <Override PartName="/ppt/ink/ink8630.xml" ContentType="application/inkml+xml"/>
  <Override PartName="/ppt/ink/ink8631.xml" ContentType="application/inkml+xml"/>
  <Override PartName="/ppt/ink/ink8632.xml" ContentType="application/inkml+xml"/>
  <Override PartName="/ppt/ink/ink8633.xml" ContentType="application/inkml+xml"/>
  <Override PartName="/ppt/ink/ink8634.xml" ContentType="application/inkml+xml"/>
  <Override PartName="/ppt/ink/ink8635.xml" ContentType="application/inkml+xml"/>
  <Override PartName="/ppt/ink/ink8636.xml" ContentType="application/inkml+xml"/>
  <Override PartName="/ppt/ink/ink8637.xml" ContentType="application/inkml+xml"/>
  <Override PartName="/ppt/ink/ink8638.xml" ContentType="application/inkml+xml"/>
  <Override PartName="/ppt/ink/ink8639.xml" ContentType="application/inkml+xml"/>
  <Override PartName="/ppt/ink/ink8640.xml" ContentType="application/inkml+xml"/>
  <Override PartName="/ppt/ink/ink8641.xml" ContentType="application/inkml+xml"/>
  <Override PartName="/ppt/ink/ink8642.xml" ContentType="application/inkml+xml"/>
  <Override PartName="/ppt/ink/ink8643.xml" ContentType="application/inkml+xml"/>
  <Override PartName="/ppt/ink/ink8644.xml" ContentType="application/inkml+xml"/>
  <Override PartName="/ppt/ink/ink8645.xml" ContentType="application/inkml+xml"/>
  <Override PartName="/ppt/ink/ink8646.xml" ContentType="application/inkml+xml"/>
  <Override PartName="/ppt/ink/ink8647.xml" ContentType="application/inkml+xml"/>
  <Override PartName="/ppt/ink/ink8648.xml" ContentType="application/inkml+xml"/>
  <Override PartName="/ppt/ink/ink8649.xml" ContentType="application/inkml+xml"/>
  <Override PartName="/ppt/ink/ink8650.xml" ContentType="application/inkml+xml"/>
  <Override PartName="/ppt/ink/ink8651.xml" ContentType="application/inkml+xml"/>
  <Override PartName="/ppt/ink/ink8652.xml" ContentType="application/inkml+xml"/>
  <Override PartName="/ppt/ink/ink8653.xml" ContentType="application/inkml+xml"/>
  <Override PartName="/ppt/ink/ink8654.xml" ContentType="application/inkml+xml"/>
  <Override PartName="/ppt/ink/ink8655.xml" ContentType="application/inkml+xml"/>
  <Override PartName="/ppt/ink/ink8656.xml" ContentType="application/inkml+xml"/>
  <Override PartName="/ppt/ink/ink8657.xml" ContentType="application/inkml+xml"/>
  <Override PartName="/ppt/ink/ink8658.xml" ContentType="application/inkml+xml"/>
  <Override PartName="/ppt/ink/ink8659.xml" ContentType="application/inkml+xml"/>
  <Override PartName="/ppt/ink/ink8660.xml" ContentType="application/inkml+xml"/>
  <Override PartName="/ppt/ink/ink8661.xml" ContentType="application/inkml+xml"/>
  <Override PartName="/ppt/ink/ink8662.xml" ContentType="application/inkml+xml"/>
  <Override PartName="/ppt/ink/ink8663.xml" ContentType="application/inkml+xml"/>
  <Override PartName="/ppt/ink/ink8664.xml" ContentType="application/inkml+xml"/>
  <Override PartName="/ppt/ink/ink8665.xml" ContentType="application/inkml+xml"/>
  <Override PartName="/ppt/ink/ink8666.xml" ContentType="application/inkml+xml"/>
  <Override PartName="/ppt/ink/ink8667.xml" ContentType="application/inkml+xml"/>
  <Override PartName="/ppt/ink/ink8668.xml" ContentType="application/inkml+xml"/>
  <Override PartName="/ppt/ink/ink8669.xml" ContentType="application/inkml+xml"/>
  <Override PartName="/ppt/ink/ink8670.xml" ContentType="application/inkml+xml"/>
  <Override PartName="/ppt/ink/ink8671.xml" ContentType="application/inkml+xml"/>
  <Override PartName="/ppt/ink/ink8672.xml" ContentType="application/inkml+xml"/>
  <Override PartName="/ppt/ink/ink8673.xml" ContentType="application/inkml+xml"/>
  <Override PartName="/ppt/ink/ink8674.xml" ContentType="application/inkml+xml"/>
  <Override PartName="/ppt/ink/ink8675.xml" ContentType="application/inkml+xml"/>
  <Override PartName="/ppt/ink/ink8676.xml" ContentType="application/inkml+xml"/>
  <Override PartName="/ppt/ink/ink8677.xml" ContentType="application/inkml+xml"/>
  <Override PartName="/ppt/ink/ink8678.xml" ContentType="application/inkml+xml"/>
  <Override PartName="/ppt/ink/ink8679.xml" ContentType="application/inkml+xml"/>
  <Override PartName="/ppt/ink/ink8680.xml" ContentType="application/inkml+xml"/>
  <Override PartName="/ppt/ink/ink8681.xml" ContentType="application/inkml+xml"/>
  <Override PartName="/ppt/ink/ink8682.xml" ContentType="application/inkml+xml"/>
  <Override PartName="/ppt/ink/ink8683.xml" ContentType="application/inkml+xml"/>
  <Override PartName="/ppt/ink/ink8684.xml" ContentType="application/inkml+xml"/>
  <Override PartName="/ppt/ink/ink8685.xml" ContentType="application/inkml+xml"/>
  <Override PartName="/ppt/ink/ink8686.xml" ContentType="application/inkml+xml"/>
  <Override PartName="/ppt/ink/ink8687.xml" ContentType="application/inkml+xml"/>
  <Override PartName="/ppt/ink/ink8688.xml" ContentType="application/inkml+xml"/>
  <Override PartName="/ppt/ink/ink8689.xml" ContentType="application/inkml+xml"/>
  <Override PartName="/ppt/ink/ink869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97" r:id="rId4"/>
    <p:sldId id="298" r:id="rId5"/>
    <p:sldId id="326" r:id="rId6"/>
    <p:sldId id="332" r:id="rId7"/>
    <p:sldId id="333" r:id="rId8"/>
    <p:sldId id="303" r:id="rId9"/>
    <p:sldId id="305" r:id="rId10"/>
    <p:sldId id="304" r:id="rId11"/>
    <p:sldId id="285" r:id="rId12"/>
    <p:sldId id="331" r:id="rId13"/>
    <p:sldId id="287" r:id="rId14"/>
    <p:sldId id="308" r:id="rId15"/>
    <p:sldId id="306" r:id="rId16"/>
    <p:sldId id="307" r:id="rId17"/>
    <p:sldId id="288" r:id="rId18"/>
    <p:sldId id="310" r:id="rId19"/>
    <p:sldId id="309" r:id="rId20"/>
    <p:sldId id="311" r:id="rId21"/>
    <p:sldId id="312" r:id="rId22"/>
    <p:sldId id="314" r:id="rId23"/>
    <p:sldId id="313" r:id="rId24"/>
    <p:sldId id="295" r:id="rId25"/>
    <p:sldId id="316" r:id="rId26"/>
    <p:sldId id="315" r:id="rId27"/>
    <p:sldId id="319" r:id="rId28"/>
    <p:sldId id="320" r:id="rId29"/>
    <p:sldId id="260" r:id="rId30"/>
    <p:sldId id="321" r:id="rId31"/>
    <p:sldId id="328" r:id="rId32"/>
    <p:sldId id="324" r:id="rId33"/>
    <p:sldId id="325" r:id="rId34"/>
    <p:sldId id="342" r:id="rId35"/>
    <p:sldId id="330" r:id="rId36"/>
    <p:sldId id="266" r:id="rId37"/>
    <p:sldId id="334" r:id="rId38"/>
    <p:sldId id="335" r:id="rId39"/>
    <p:sldId id="336" r:id="rId40"/>
    <p:sldId id="337" r:id="rId41"/>
    <p:sldId id="338" r:id="rId42"/>
    <p:sldId id="340" r:id="rId43"/>
    <p:sldId id="267" r:id="rId44"/>
    <p:sldId id="339" r:id="rId45"/>
    <p:sldId id="341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6:39.3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187 252 8306,'9'6'3910,"-9"-6"-3704,0 1-1,0-1 1,1 1 0,-1-1 0,0 1 0,0-1-1,0 1 1,1-1 0,-1 1 0,0 0 0,0-1-1,0 1 1,0-1 0,0 2 0,-1 24 256,0-19 94,-25 204 2511,1-3-1204,19 454 3436,10-464-4014,-4-182-1214,1 13 28,-4 28 0,3-51-97,-1 1 1,0-1-1,-1 0 0,1 0 1,-1 1-1,0-1 0,-1-1 1,1 1-1,-1 0 1,-5 6-1,7-11-19,1 0-1,-1 0 1,1 0 0,-1 0 0,0 0-1,0-1 1,1 1 0,-1 0 0,0-1-1,0 1 1,0 0 0,0-1 0,0 1-1,0-1 1,0 0 0,0 1 0,0-1-1,0 0 1,0 1 0,0-1 0,0 0-1,0 0 1,0 0 0,0 0 0,0 0-1,0 0 1,0 0 0,0 0-1,0-1 1,0 1 0,0 0 0,0-1-1,0 1 1,0-1 0,0 1 0,0-1-1,0 1 1,0-1 0,0 1 0,1-1-1,-1 0 1,-1-1 0,-3-3-125,1 1-1,1-1 1,-1 0 0,1-1 0,0 1 0,-4-8-1,-2-10-182,0-1-1,2 0 0,0 0 1,2 0-1,1-1 0,-2-40 1,11-153-40,45-196 1658,27 4 121,-70 374-1197,2-1 0,2 1 0,1 1 0,1 0 0,2 1 0,33-55 0,-38 75-147,0 0 0,1 1 0,0 1 0,1 0 0,0 0 0,1 1 0,17-11 0,-19 15-6,1 0 1,0 1-1,1 0 1,-1 1-1,1 1 1,0 0-1,0 0 0,0 2 1,27-3-1,-27 4 19,0 1 0,0 0-1,0 1 1,-1 0 0,1 1-1,0 1 1,-1 0 0,1 0-1,-1 1 1,0 1 0,-1 0-1,1 1 1,-1 0 0,0 1 0,0 0-1,-1 0 1,0 1 0,0 1-1,15 17 1,0 5 162,-1 0 1,-1 2 0,-2 0-1,22 50 1,50 150 310,-66-150-534,-4 2-1,-3 0 1,-4 1-1,-4 1 1,-4 0-1,-2 96 1,-17-33-22,5-96 0,3 0 0,6 95 0,-2-143-49,0 1 0,0 0 0,1-1 0,3 8 0,-5-14 34,0 1 0,1 0 1,-1 0-1,0-1 0,1 1 1,-1 0-1,1-1 0,-1 1 0,1 0 1,-1-1-1,1 1 0,-1-1 1,1 1-1,0-1 0,-1 1 1,1-1-1,0 1 0,0-1 1,0 0 0,-1 0 0,1 0 0,0 0 0,-1 0 1,1-1-1,0 1 0,-1 0 0,1 0 1,0-1-1,-1 1 0,1 0 0,-1-1 0,1 1 1,-1-1-1,1 1 0,-1-1 0,1 1 0,-1-1 1,1 1-1,-1-1 0,1 1 0,-1-1 1,0 0-1,0 1 0,1-2 0,4-8-1014,-1-1 0,0 1 0,0-1 0,-1 0 0,2-14-1,-4 19 631,4-25-1178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6:45.4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21 181 8754,'-6'-5'3348,"4"4"-2869,1 0-1,0 1 0,0-1 1,0 1-1,-3-1 0,4 1-399,0 0-1,0 0 1,-1 0-1,1 0 1,0 0-1,0 1 1,-1-1-1,1 0 1,0 0-1,0 0 1,0 0-1,-1 0 1,1 1-1,0-1 1,0 0-1,0 0 1,-1 0-1,1 1 1,0-1-1,0 0 1,0 0-1,0 1 1,0-1 0,-1 0-1,1 0 1,0 1-1,0-1 1,0 0-1,0 0 1,0 1-1,0-1 1,0 0-1,0 0 1,0 1-1,6 34 781,17 52-75,-8-38-248,-3 1 0,-2 1-1,7 80 1,-17-126-508,-1 37 153,1-40-180,-1 0-1,1 0 1,-1 0 0,1 0-1,-1 0 1,1 0-1,-1 0 1,0 0 0,0 0-1,0 0 1,0 0-1,0 0 1,-1-1-1,1 1 1,-3 2 0,4-4-13,-1 1 0,1-1 0,0 0 1,-1 1-1,1-1 0,-1 0 0,1 0 0,-1 1 1,1-1-1,-1 0 0,0 0 0,1 0 1,-1 0-1,1 0 0,-1 0 0,1 0 1,-1 1-1,1-2 0,-1 1 0,0 0 0,1 0 1,-1 0-1,1 0 0,-1 0 0,1 0 1,-1-1-1,1 1 0,-1 0 0,1 0 0,-2-1 1,1-1-23,-1 1 0,1-1 1,0 1-1,-1-1 0,1 1 0,0-1 1,0 0-1,0 0 0,0-2 0,-12-40-409,6 0 451,2 0 0,2 0 0,2-1 0,2 1 0,2 0 0,11-57 0,-10 85 55,0 0 0,1-1 0,0 1 1,2 1-1,0-1 0,0 1 0,2 1 0,0-1 0,13-15 0,-18 25-67,1-1 0,-1 1-1,1 0 1,1 1-1,-1-1 1,1 1 0,0 0-1,0 1 1,0-1-1,0 1 1,0 0 0,1 1-1,0-1 1,-1 1-1,1 1 1,0-1 0,0 1-1,0 1 1,0-1-1,0 1 1,0 0 0,0 0-1,0 1 1,12 3 0,-11-2-197,0 1 0,1 1 1,-1 0-1,0 0 0,-1 0 1,1 1-1,-1 0 0,14 12 1,15 21-435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8:29.6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95 135 5937,'-9'-29'1871,"6"16"-1114,0 1-1,-1 0 1,0 1 0,-1-1 0,0 1 0,-13-19-1,18 30-737,0 0 0,0-1-1,0 1 1,0 0-1,0 0 1,-1-1-1,1 1 1,0 0-1,0 0 1,0-1-1,-1 1 1,1 0-1,0 0 1,0 0-1,-1-1 1,1 1-1,0 0 1,0 0-1,-1 0 1,1 0-1,0 0 1,0-1-1,-1 1 1,1 0-1,0 0 1,-1 0-1,1 0 1,0 0 0,-1 0-1,1 0 1,0 0-1,0 0 1,-1 0-1,1 0 1,0 0-1,-1 1 1,1-1-1,0 0 1,-1 0-1,1 0 1,-1 1 79,0 0 0,1 1 0,-1-1 1,1 0-1,-1 0 0,1 1 0,-1-1 1,1 0-1,0 0 0,-1 1 0,1-1 1,0 3-1,-2 99 2880,-13 469 2586,5 270-1721,52 55-1120,-23-627-2309,-14-225-498,-35-134-7173,13 39 2082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04.0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25 9274,'-2'-24'9196,"1"32"-7632,3 76 255,3-1 0,26 140 0,-26-194-1666,3 56 0,-11-36-3425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04.4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510 13 11330,'20'-3'4449,"-6"1"-2568,-7-2 775,-19 3-1511,-12 0-449,-13 0-80,-7 1-40,-3 0-8,-14 5-56,1 0-224,1 3-88,3-1-80,16 0-536,4 0-336,7-2-968,4 2-793,4-2 1617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05.0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44 301 7858,'-2'-1'568,"1"0"0,-1-1 0,1 1 0,-1-1 1,1 1-1,-1-1 0,1 1 0,0-1 0,0 0 1,0 0-1,0 1 0,0-1 0,-1-3 0,0 1-123,1-1-1,0 1 0,1-1 1,-1 1-1,0-9 1,2 0-152,0 0 1,1 0 0,4-15 0,-6 25-255,4-15 172,0 1-1,2 0 0,-1-1 0,2 2 0,12-24 1,-17 37-188,0 0 1,0 0 0,0 0-1,1 0 1,-1 0 0,1 1 0,-1-1-1,1 1 1,0-1 0,0 1-1,0 0 1,1 0 0,-1 0 0,0 1-1,1-1 1,-1 1 0,1 0-1,-1 0 1,1 0 0,0 0-1,-1 1 1,1 0 0,0-1 0,-1 1-1,1 0 1,0 1 0,0-1-1,-1 1 1,1 0 0,0 0 0,-1 0-1,1 0 1,3 2 0,-1 0 46,0 0 0,0 1 0,-1 0 0,1 0 0,-1 0 0,0 0 0,0 1 0,0 0 0,-1 0 0,1 0 0,-1 1 0,-1-1 0,1 1 0,-1 0 0,0 0 0,0 0 0,0 1 0,-1-1 0,0 1 0,1 9 0,0-5 104,-1 0-1,-1 0 1,0 0-1,0 0 1,-1 1-1,-1-1 1,0 0-1,0 0 1,-1 0-1,-1 0 1,-6 19-1,6-24-111,0 0 0,0-1 0,-1 1 0,0-1 0,0 0 0,-1 0 0,1 0 0,-1 0 0,0-1 0,0 0-1,-1 0 1,1 0 0,-1-1 0,-6 4 0,-1-2-33,0 1 1,0-2-1,-1 1 0,1-2 0,-23 3 1,31-5-167,1-1 0,-1 0 1,1 0-1,-1 0 1,1 0-1,-1-1 0,1 0 1,0 0-1,-1 0 1,1 0-1,-6-3 1,8 3-172,0 0 0,0 0 1,0-1-1,0 1 0,1-1 1,-1 1-1,0-1 1,1 1-1,-1-1 0,1 0 1,-1 0-1,1 0 0,0 0 1,0 0-1,0 0 1,0 0-1,0 0 0,0 0 1,1-1-1,-1 1 1,1 0-1,-1 0 0,1-5 1,1-12-1134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05.9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194 74 10290,'23'-53'3753,"-23"53"-3685,0-1-1,0 1 1,1-1-1,-1 1 1,0-1-1,0 1 1,1-1-1,-1 0 1,0 1-1,0-1 1,0 1-1,0-1 1,0 1-1,0-1 1,0 0-1,0 1 1,0-1 0,0 1-1,-1-1 1,1 0-1,0 1 1,0-1-1,0 1 1,-1-1-1,1 1 1,0-1-1,-1 1 1,1-1-1,0 1 1,-1-1-1,1 1 1,-1 0-1,1-1 1,-1 1-1,1-1 1,-1 1 0,1 0-1,-1 0 1,1-1-1,-1 1 1,1 0-1,-1 0 1,1 0-1,-1-1 1,0 1-1,-1 0 116,0 0 0,0 0-1,0 0 1,1 0 0,-1 1-1,0-1 1,0 1 0,0-1-1,1 1 1,-4 1 0,-11 8 73,1 0 0,0 2 0,0 0 0,1 1 0,1 0 0,0 1 0,0 0 0,2 1 0,-18 30 0,24-37-268,1 1-1,0 0 1,0 0 0,1 0-1,1 1 1,-1-1-1,2 1 1,-1-1-1,0 12 1,3-14 31,-1 0 1,1 0 0,0-1 0,0 1-1,1 0 1,-1-1 0,2 1-1,-1-1 1,1 0 0,0 0-1,0 0 1,0 0 0,1 0-1,6 6 1,-4-5 96,1 0 1,0 0-1,0-1 1,1 0-1,-1 0 0,1-1 1,1 0-1,-1 0 0,1-1 1,13 5-1,-16-7-188,-1-1 0,1 1-1,-1-1 1,1-1 0,-1 1 0,1-1-1,-1 0 1,10-1 0,-11 0-360,0 0 0,0 0 0,0 0 1,0-1-1,0 1 0,0-1 0,-1 0 0,1 0 1,0 0-1,-1-1 0,0 1 0,5-6 0,5-8-1503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06.5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50 263 10602,'2'-10'887,"1"-1"1,-1 1-1,0-1 0,-1 1 0,-1-1 0,0 0 1,-1-11-1,0 9-671,1 1 1,0 0-1,0-1 1,1 1-1,1 0 1,0 0-1,5-14 1,-7 23-216,1 0 0,0 0 0,0 0 0,0 0 0,1 1 0,-1-1 0,1 0 0,-1 1 0,1 0 0,0-1 0,0 1 0,0 0 0,0 0 0,1 0 0,-1 0 0,0 0 0,1 0 0,-1 1 0,1-1 0,0 1 1,-1 0-1,1 0 0,0 0 0,0 0 0,0 0 0,0 0 0,0 1 0,0 0 0,0-1 0,0 1 0,0 0 0,0 1 0,0-1 0,5 1 0,-2 1 48,1 0 0,-1 1 0,1-1 0,-1 1 0,0 0 0,0 1 0,-1-1 0,1 1 0,-1 1-1,1-1 1,-1 1 0,-1-1 0,1 2 0,-1-1 0,0 0 0,0 1 0,0 0 0,-1 0 0,5 9 0,-4-5 115,1 1 0,-1 0 0,-1 0 0,0 1-1,-1-1 1,0 1 0,0-1 0,-2 1 0,1 0 0,-3 19 0,1-21-89,-2 0 0,1 0-1,-1 0 1,-1 0 0,0-1 0,0 0 0,-1 0-1,0 0 1,-1 0 0,0-1 0,0 1 0,-12 11-1,12-14-76,0-1-1,0 1 0,-1-1 0,1 0 0,-2 0 0,1-1 1,0 0-1,-1-1 0,1 1 0,-1-1 0,0-1 0,0 1 0,-1-1 1,1-1-1,-15 2 0,19-3-47,1 0 0,0 0 1,-1-1-1,1 1 0,-1-1 0,1 1 0,-1-1 1,1 0-1,0 0 0,-1-1 0,1 1 0,0-1 1,0 0-1,0 1 0,0-1 0,1-1 0,-1 1 1,0 0-1,1-1 0,-1 1 0,1-1 0,0 1 1,-3-6-1,3 3-100,0 1 0,1 0 0,-1 0-1,1-1 1,0 1 0,0 0 0,1-1 0,-1 1 0,1-1 0,0 0 0,0 1 0,1-1 0,-1 1 0,1 0-1,0-1 1,0 1 0,3-8 0,0 3-891,1-1-1,0 1 0,8-11 1,0 2-270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07.1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92 12955,'5'-30'8114,"-5"38"-7034,-1 0-747,-7 148 3493,-1 18-3020,10-180-1290,-1 0 0,1 0 0,1 0 0,2-9 1,4-13-682,1-21-381,17-76-35,-21 104 1587,1 1 0,2 1 0,0-1 1,11-18-1,-17 34 60,0 0 0,1 1 0,0-1 0,-1 1 0,1-1 0,1 1 0,-1 0 1,0 0-1,1 0 0,0 1 0,-1-1 0,6-1 0,-7 3 24,0 0 0,0 0-1,1 0 1,-1 1 0,0-1-1,0 1 1,1 0 0,-1 0-1,0 0 1,1 0 0,-1 0-1,0 0 1,1 1 0,-1-1-1,0 1 1,0-1 0,1 1 0,-1 0-1,0 0 1,0 0 0,0 0-1,0 0 1,0 1 0,0-1-1,2 2 1,1 3 92,0-1 0,0 0 1,-1 1-1,0 0 0,0 0 0,0 0 0,-1 1 0,0-1 1,0 1-1,3 11 0,1 7 96,5 40-1,-8-30-64,0 38 1,0 16-2420,-1-71 1406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07.8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207 57 13067,'1'-2'300,"-1"0"1,0 0 0,0 1 0,0-1-1,0 0 1,0 0 0,0 0-1,0 0 1,-1 0 0,1 1-1,-1-1 1,1 0 0,-1 0 0,0 1-1,0-1 1,0 0 0,0 1-1,-1-3 1,0 3-118,0-1-1,0 0 0,0 1 1,0-1-1,0 1 1,0-1-1,0 1 1,0 0-1,-1 0 1,1 0-1,-1 0 1,-2 0-1,-1 0-82,0 0 0,-1 0 0,1 0 0,0 1 0,-1 0 0,1 1 1,-1-1-1,1 1 0,-12 4 0,13-4-124,-44 18-662,46-17 567,0-1 0,0 0 0,1 1 0,-1 0 0,1-1 0,-1 1 0,1 0 0,0 0 0,-1 1 0,1-1 0,0 0 0,1 1 0,-1-1 0,-2 5 0,4-6 81,-1 1 0,1-1 1,0 1-1,0-1 0,0 1 1,0 0-1,0-1 0,0 1 0,0-1 1,1 1-1,-1-1 0,1 1 1,-1-1-1,1 0 0,-1 1 1,1-1-1,0 0 0,0 1 1,-1-1-1,1 0 0,0 0 1,0 1-1,2 0 0,30 26 3,-24-21 57,8 6 607,-1 0 0,-1 2 0,-1 0 0,0 0 0,0 1 0,-2 1 0,0 0-1,-1 1 1,9 19 0,-19-34-528,0 0 0,1-1 0,-1 1 0,-1 0-1,1 0 1,0 0 0,-1-1 0,1 1 0,-1 0-1,0 0 1,0 0 0,0 0 0,0 0 0,0 0-1,-1 0 1,1 0 0,-1 0 0,0 0 0,0-1-1,-2 6 1,1-6-95,0 1-1,0-1 1,-1 0-1,1 1 0,-1-1 1,1 0-1,-1-1 1,0 1-1,1 0 1,-1-1-1,0 1 1,0-1-1,0 0 1,0 0-1,0 0 0,-1-1 1,1 1-1,-5 0 1,-10 0-1119,0-1 0,0 0 1,0-1-1,-23-4 0,18 0-105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08.2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 13795,'-1'104'7880,"-2"0"-4108,4 266-2939,0-338-1314,1 7-1479,1-14-4451,-1-19 3658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08.6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422 3 14507,'-6'-2'5169,"-7"2"-4313,-4 1 169,-6-1 183,-1 1-96,-12 1-312,-7 1-312,-5 1-432,-4 0-648,-3-1-1216,0-1 536,6 3 423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09.2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14 114 13507,'-10'-10'2873,"10"10"-2845,0 0 0,0 0 0,0 0 0,0 0 0,0 0 0,0 0 0,0 0 0,0-1 0,-1 1 0,1 0 0,0 0 0,0 0 0,0 0 0,0 0 0,0 0 0,0 0 0,0 0 0,0 0 1,0 0-1,0 0 0,-1 0 0,1 0 0,0 0 0,0 1 0,0-1 0,0 0 0,0 0 0,-1 0 196,1 0-196,0 0 0,0 0 0,0 0 0,0 0 1,0 0-1,0 1 0,0-1 0,0 0 0,0 0 0,0 0 0,0 0 0,0 0 0,0 0 0,0 0 0,0 0 0,0 0 0,0 0 0,0 1 0,0-1 0,0 0 0,4 24 1157,0-7-758,2 13 486,9 63 1145,-14-79-1905,0-1 0,-1 1 0,0 0 0,-5 23 0,1-25-34,-1-14 17,-2-20-195,4-6-200,1 0 0,2 0 0,6-54-1,-5 70 310,2 0 0,-1 1 0,1-1 0,1 0 0,0 1 0,1 0-1,0 0 1,0 0 0,1 0 0,1 1 0,11-14 0,-14 20-48,0 1 1,0-1 0,0 1 0,0 0 0,1 1 0,-1-1 0,1 1 0,-1 0 0,1 0-1,0 0 1,0 1 0,0-1 0,0 1 0,0 1 0,0-1 0,0 1 0,0-1 0,1 1-1,-1 1 1,0-1 0,0 1 0,0 0 0,6 2 0,8 7-407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8:30.8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284 255 5793,'-73'-78'2114,"71"76"-2040,0 0 0,0 1 0,0-1 0,-1 1 1,1-1-1,0 1 0,-1 0 0,1 0 0,-1 0 0,1 0 0,-1 0 0,1 1 0,-1-1 0,1 1 1,-1 0-1,0 0 0,1 0 0,-1 0 0,0 0 0,1 0 0,-4 1 0,-8 1 304,-1-2 508,-1 0-1,0-1 0,1-1 0,-1 0 0,1-1 0,-31-16 2172,60 21-2315,71 15-520,61 8-16,202-1 666,3-26-58,-151-1-696,1661-42 419,-1665 36-500,3158-106 186,-643 86-144,2616 61 7,-2275 53-44,-2855-77-39,402 11 10,-11-29-8,-168-33-75,-229 21-521,-142 19-511,-26 8 491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09.8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20 14467,'-6'-8'5738,"5"8"-5598,-10 10 1744,-6 21-711,9-12-803,0 0-1,2 0 0,1 0 1,0 1-1,-3 26 0,7-38-360,1 1-1,0-1 0,0 1 0,0-1 0,1 0 1,0 1-1,1-1 0,0 0 0,0 0 0,1 0 1,0 0-1,0 0 0,1 0 0,0-1 0,6 10 1,-8-15-19,0 1 1,0 0-1,1-1 1,-1 0-1,1 1 1,-1-1-1,1 0 1,0-1-1,0 1 1,0 0-1,0-1 1,0 1-1,0-1 1,0 0-1,0 0 1,7 1-1,-5-2-111,-1 0-1,1 0 1,-1-1-1,1 1 1,-1-1-1,0 0 1,1 0-1,-1 0 0,0-1 1,0 0-1,6-2 1,0-3-221,0 1 1,0-1 0,-1-1-1,0 1 1,0-2 0,-1 1-1,0-1 1,11-16 0,-9 10 402,-2 0 0,0 0-1,0-1 1,-2 0 0,0-1 0,0 0 0,-2 1 0,0-2 0,-1 1 0,-1 0-1,0-1 1,-1 1 0,-3-33 0,1 50-44,1 0 1,0 0-1,0 0 1,0 0-1,0 0 0,0 0 1,0 0-1,0 0 1,0 0-1,0 0 1,0 0-1,0 0 0,-1 0 1,1 0-1,0 0 1,0 0-1,0 0 0,0 0 1,0 0-1,0 0 1,0 0-1,0 0 0,0 0 1,0 0-1,0 0 1,0 0-1,0 0 1,-1 0-1,1 0 0,0 0 1,0 0-1,0 0 1,0-1-1,0 1 0,0 0 1,0 0-1,0 0 1,0 0-1,0 0 0,0 0 1,0 0-1,0 0 1,0 0-1,0 0 1,0 0-1,0 0 0,0-1 1,0 1-1,0 0 1,0 0-1,0 0 0,0 0 1,0 0-1,-3 11 430,-2 16-19,3 3-145,2-1 0,1 1-1,1 0 1,1-1 0,1 1-1,2-1 1,16 49 0,-21-76-418,0 0 0,-1 0 1,1 0-1,0 0 0,0-1 0,0 1 1,0 0-1,0 0 0,0-1 0,0 1 1,1-1-1,-1 1 0,0-1 0,1 0 0,0 1 1,-1-1-1,1 0 0,0 0 0,-1 0 1,5 1-1,7-2-737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10.2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230 18 10962,'-7'-15'7982,"5"14"-7675,1 1-92,0 0 0,-1-1 1,1 1-1,0 0 0,-1 0 0,1 0 0,-1 0 0,1 0 0,0 0 0,-1 1 0,1-1 1,-2 1-1,-6 2 51,1 0 1,0 1 0,-10 5 0,15-7 271,-11 5-207,1 1 0,0 1-1,0 0 1,1 1 0,0 0-1,0 1 1,1 1 0,-11 14 0,18-21-312,0 1 0,0 0 0,1 1 0,0-1 0,0 0 0,1 1 1,-1 0-1,1-1 0,1 1 0,-1 0 0,1 0 0,0 0 0,1 0 0,0 0 0,0 0 1,0 0-1,1 0 0,0 0 0,0 0 0,4 10 0,-1-7 8,0-1 0,0 0 0,1 0 0,0-1 0,1 1 0,-1-1 0,2 0 0,-1-1 0,1 0 0,0 0 0,1 0 0,9 7 0,-12-11-172,0 0-1,-1 0 1,1 0 0,0-1 0,0 0-1,0 0 1,0 0 0,1 0-1,-1-1 1,0 0 0,1 0-1,-1 0 1,1-1 0,-1 0-1,1 0 1,-1 0 0,1-1-1,-1 0 1,1 0 0,-1 0-1,0 0 1,1-1 0,7-4-1,4-4-767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10.8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0 11907,'-10'2'5461,"10"-2"-5291,-6 14 1600,3 19-1023,3-30-291,0 102 3299,20 136 0,1 40-3459,-21-272-836,0 12-335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11.2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418 1 15915,'-6'2'6746,"-4"4"-3970,-9 2-991,-4 1-265,-6-1-736,-6-1-304,-9 2-752,-5 4-424,-11-8-1640,-7 0 2992,-9-2-984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13.2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511 23 11386,'6'-4'2453,"-6"3"-2230,0 1 0,1-1 0,-1 1 0,0-1 0,0 1 0,1-1 0,-1 0 0,0 1 0,0-1 0,0 1 0,1-1 0,-1 0 0,0 1 0,0-1 0,0 0 0,0 1 0,0-1 0,-1 0 0,1 1 0,0-2 0,-1 1-74,0 1 1,0-1 0,-1 1 0,1-1 0,0 1 0,0 0-1,0-1 1,0 1 0,-1 0 0,1 0 0,0 0 0,0 0-1,-1 0 1,-1 0 0,-49 8 463,27 0-433,0 1 0,0 0 0,1 2 0,1 1 0,-23 15 0,12-4-138,1 1 1,-47 44 0,66-54-43,1 0 0,0 1 0,1 1-1,0 0 1,1 0 0,-16 34 0,22-37-4,0 1 1,0-1 0,1 1-1,1 0 1,0 0-1,1 1 1,0-1 0,2 0-1,-1 1 1,3 17-1,1-12 16,0-1 0,2 1-1,0 0 1,1-1-1,1 0 1,0-1-1,2 1 1,0-1-1,1-1 1,1 0-1,1 0 1,0-1-1,1-1 1,0 0-1,2-1 1,20 17 0,-30-27-85,0-1 1,0 0 0,0 0 0,0 0 0,1-1 0,-1 1 0,1-1 0,-1 0 0,1-1 0,0 0 0,0 0 0,0 0 0,0 0-1,0-1 1,-1 0 0,1 0 0,0-1 0,0 0 0,0 0 0,0 0 0,9-3 0,16-10-510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13.7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13163,'0'8'5145,"1"13"-3353,3 7 41,0 9-161,1 0-264,-2 1-720,-1-3-215,1-3-353,-1-1-168,0-7-384,0-2-561,-2-10-1055,1-5-217,-1-11 1233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14.0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12 13635,'3'-12'4865,"4"13"-4169,0 5-200,2 10-184,0 6-200,-1 7-1048,-4 1-4025,-2 3 3449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14.4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0 142 12571,'8'8'5953,"2"21"-3797,-7-8-1115,-1 0 0,-1 1 0,-3 37-1,0-36-821,2 0 0,0 0 0,4 24 0,0-43-174,0-10-34,3-11-49,-3-3-201,-1 0-1,-1 0 0,-2-1 0,0 1 0,-3-30 0,0-3-380,2 42 460,1-6 74,-1 1-1,2-1 1,0 0-1,6-29 1,-6 42 124,0 1 0,0-1-1,1 0 1,-1 1 0,1-1 0,0 1 0,-1 0 0,2 0 0,-1-1-1,0 1 1,1 1 0,-1-1 0,1 0 0,0 0 0,0 1-1,0 0 1,0 0 0,0 0 0,1 0 0,-1 0 0,1 0 0,-1 1-1,1 0 1,-1 0 0,1 0 0,6-1 0,-7 1-35,-1 1 1,1 0-1,0-1 1,0 1-1,0 0 1,0 1-1,-1-1 1,1 0-1,0 1 0,0 0 1,-1-1-1,1 1 1,0 0-1,-1 0 1,1 1-1,-1-1 1,1 1-1,-1-1 1,0 1-1,1 0 1,-1-1-1,0 1 1,0 0-1,0 0 0,-1 1 1,1-1-1,0 0 1,-1 1-1,3 4 1,6 17 253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14.8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222 23 11650,'1'0'288,"-1"-1"0,0 1 0,1-1 0,-1 0 0,0 0 0,0 1 0,0-1 0,0 0-1,1 1 1,-1-1 0,0 0 0,0 0 0,-1 1 0,-3-10 3742,3 9-3742,0 0-129,0 1-1,-1 0 0,1-1 1,0 1-1,-1 0 1,1 0-1,0 0 1,0 0-1,-1 0 1,1 0-1,0 0 0,-1 0 1,1 1-1,-2 0 1,-8 2 61,0 1 1,-18 11-1,28-15-13,-11 7-70,1 0 1,-1 0 0,2 1 0,-1 1-1,1 0 1,0 0 0,1 1 0,0 0-1,0 0 1,-7 13 0,13-17-115,-1 1 1,1-1-1,0 1 0,0 0 0,0 0 1,1 0-1,1 0 0,-1 0 1,1 0-1,0 1 0,0-1 0,1 0 1,0 1-1,1-1 0,0 1 1,0-1-1,0 0 0,1 0 0,0 0 1,3 8-1,0-4 127,0 0 1,1 0-1,0-1 0,1 0 0,0 0 1,1 0-1,0-1 0,12 11 0,-17-17-258,0 0-1,1 0 1,-1 0-1,1-1 1,0 1-1,0-1 1,0 0-1,0 0 1,0 0-1,0-1 1,1 1-1,-1-1 0,1 0 1,-1-1-1,0 1 1,1-1-1,0 0 1,-1 0-1,1 0 1,-1 0-1,1-1 1,-1 0-1,0 0 0,1 0 1,5-3-1,6-6-800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15.2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 7762,'-1'-10'2808,"2"5"-3656,2 4 512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8:31.9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69 3625,'38'-59'1008,"-53"49"-304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15.8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56 11442,'23'-26'4189,"-18"15"-253,-10 17-1738,-1 9-1784,1 0 0,1 0-1,1 0 1,0 1 0,0-1 0,2 1 0,0 22 0,1-7-12,3 1 1,10 54-1,-11-76-338,0 0-1,1 0 1,0-1 0,0 1-1,7 11 1,-9-19-56,1 0-1,-1 0 1,0 0-1,1 0 1,-1 0-1,1-1 1,0 1-1,-1 0 1,1-1-1,0 0 1,0 1-1,0-1 1,0 0-1,0 0 1,0 0-1,0 0 1,1 0-1,-1-1 1,0 1-1,0-1 1,1 1-1,-1-1 1,0 0-1,1 0 1,-1 0 0,0 0-1,1 0 1,3-1-1,2-2-25,0 1 0,0-1 0,0-1 0,0 1 0,-1-1 0,1 0 0,-1-1 0,0 0 0,0 0 0,-1-1 0,7-7 0,-1 1-87,-1-1 0,0 0 0,-1-1 0,13-23 0,-15 20 61,-2-1 1,0 0 0,0 1 0,-2-2 0,0 1 0,-1 0-1,-1-1 1,-1 0 0,-1 1 0,-2-30 0,-6 14 151,8 34-103,0-1 0,0 1 0,0 0 0,-1-1 0,1 1 0,0-1 0,0 1 0,0 0 0,0-1 0,-1 1 0,1 0 0,0 0 0,0-1-1,-1 1 1,1 0 0,0-1 0,-1 1 0,1 0 0,0 0 0,-1 0 0,1-1 0,0 1 0,-1 0 0,1 0 0,0 0 0,-1 0 0,1 0 0,-1 0 5,0 1 0,0-1-1,1 1 1,-1 0 0,1 0 0,-1-1 0,0 1 0,1 0 0,-1 0 0,1 0 0,0 0 0,-1-1 0,1 1 0,0 0-1,0 0 1,-1 0 0,1 1 0,-5 20 180,0 0-1,2 0 1,1 0-1,0 0 1,3 35-1,0-43-156,0 0 1,2 0-1,-1 1 0,2-2 0,0 1 1,0 0-1,2-1 0,-1 0 1,14 22-1,-16-31-431,0 0 0,0 0 0,0-1 1,0 1-1,5 3 0,11 3-4849,-7-7 2715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16.2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5 12507,'-2'-5'4649,"-2"10"-3297,0 7-184,-1 9 449,0 6 55,2 9-216,2 0-144,1 1-679,3-4-225,2-2-288,1-4-104,0-5-328,-2-3-464,-1-7-937,-1-2-447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16.6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19 12795,'0'-19'8746,"-1"23"-8514,1 5-48,1 9-240,-2 2-456,0 4 344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1 13259,'1'4'5341,"3"24"-3958,-18 191 3539,7-165-4677,2 0 1,3 0-1,9 102 1,-5-138-375,12 57-395,-12-68-218,0 0 0,1 0-1,0 0 1,5 9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17.3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314 0 10746,'-8'1'5978,"-6"-1"-377,-12 3-4049,-6 1-200,-9-2-783,-3 0-353,-5 2-1305,-2 1-703,3 1 1032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17.8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213 0 17604,'-29'1'5473,"23"0"-5452,-1 0 1,0 0-1,1 0 0,-1 1 1,1 0-1,0 0 0,0 1 1,-10 5-1,4-1-261,1 0 1,0 1-1,1 0 0,-15 14 1,21-18 12,0 1 0,0-1 1,0 1-1,1 0 0,-1 0 1,1 0-1,0 1 0,1-1 1,-1 1-1,1 0 0,0-1 1,-1 8-1,3-9 159,0-1 0,0 1 0,1-1 0,-1 1 0,1-1 0,0 1 0,0-1 0,0 1 0,0-1 0,0 0 0,1 0 0,0 1 0,0-1 0,-1 0 0,2-1 0,-1 1 0,3 3 0,6 6 349,1-1 0,18 14 0,-22-18-8,36 25 1555,-31-24-899,-1 1 1,0 0 0,-1 0-1,0 1 1,0 1 0,14 17-1,-24-27-878,0 0-1,-1 1 1,1-1-1,0 0 0,0 0 1,-1 1-1,1-1 1,-1 1-1,1-1 1,-1 0-1,0 1 1,1-1-1,-1 1 1,0-1-1,0 1 1,0-1-1,0 1 1,0-1-1,0 0 0,0 1 1,-1-1-1,1 1 1,-1-1-1,1 1 1,-1-1-1,1 0 1,-1 1-1,0-1 1,1 0-1,-1 0 1,0 0-1,0 1 0,0-1 1,0 0-1,0 0 1,0 0-1,0 0 1,-1-1-1,1 1 1,0 0-1,-2 0 1,-5 3-169,-1 0 0,1-1 1,-1 0-1,0 0 0,-10 1 1,16-3 47,-86 11-3900,76-10 3301,-39 5-1054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39.8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16 166 10618,'0'0'214,"-1"-1"1,0 1-1,1 0 0,-1-1 0,0 1 1,1 0-1,-1-1 0,0 1 0,0 0 0,1 0 1,-1 0-1,0 0 0,0 0 0,0 0 0,1 0 1,-1 0-1,0 0 0,-1 0 0,2 1-129,0 0 0,0 0 0,-1 0-1,1 0 1,0 0 0,0 0 0,0 0-1,0 0 1,0 0 0,0 0 0,1 0 0,-1 0-1,0 0 1,0 0 0,1 0 0,-1 0-1,1 1 1,32 94-3,20 79 1251,-7 86 2999,-45-255-4178,-1-1 17,1-1 0,-1 0 0,0 1 1,0-1-1,-1 8 0,-7-45 535,4-57-576,-8-68-152,-8 43-27,9 59 62,-5-81 0,15 128-11,1 1 0,1-1 0,-1 1 0,1 0 0,1-1 1,-1 1-1,2 0 0,-1 0 0,1 0 0,0 0 0,8-14 0,-8 18-4,0 0-1,0 0 1,0 0 0,1 1-1,-1 0 1,1-1 0,0 1 0,-1 1-1,2-1 1,-1 0 0,0 1-1,0 0 1,1 0 0,-1 0-1,1 1 1,-1-1 0,1 1 0,0 0-1,0 1 1,-1-1 0,1 1-1,6 0 1,-6 0 21,1 1 0,-1 0-1,1 1 1,-1-1 0,1 1 0,-1 0 0,0 0-1,0 1 1,0-1 0,0 1 0,0 0 0,-1 1-1,1-1 1,-1 1 0,0 0 0,0 0-1,0 0 1,-1 0 0,1 1 0,4 9 0,5 8 135,-1 2 0,-1-1 0,9 29 0,-17-46-119,12 37 391,-2 0 0,-1 1 0,-3 0-1,5 51 1,-15-95-418,1 0 0,0 0-1,0 0 1,0 0-1,0 1 1,0-1-1,0 0 1,0 0-1,0 0 1,0 0 0,0 0-1,0 0 1,0 0-1,0 0 1,0 1-1,0-1 1,0 0 0,0 0-1,1 0 1,-1 0-1,0 0 1,0 0-1,0 0 1,0 0-1,0 0 1,0 0 0,0 1-1,0-1 1,0 0-1,0 0 1,0 0-1,0 0 1,0 0-1,1 0 1,-1 0 0,0 0-1,0 0 1,0 0-1,0 0 1,0 0-1,0 0 1,0 0-1,0 0 1,1 0 0,-1 0-1,0 0 1,0 0-1,0 0 1,0 0-1,0 0 1,0 0-1,0 0 1,0 0 0,1 0-1,-1 0 1,0 0-1,0 0 1,0 0-1,0 0 1,0 0 0,0 0-1,0-1 1,8-7 180,5-14-115,-13 22-70,59-122-544,9-17-355,-57 120 778,1 0 1,1 1-1,1 1 0,30-31 0,-39 44 110,-1 0 0,1 0 0,0 0 0,1 0 0,-1 1 0,1 0 0,6-3 0,-10 6 2,-1-1 0,1 1 0,0-1 0,0 1 0,0 0-1,0-1 1,0 1 0,0 0 0,0 0 0,0 0 0,0 1 0,0-1-1,-1 0 1,1 1 0,0-1 0,0 1 0,0 0 0,0-1 0,-1 1-1,1 0 1,0 0 0,-1 0 0,1 0 0,-1 1 0,1-1 0,2 3-1,1 3 37,0-1-1,0 2 0,-1-1 0,0 1 0,0-1 0,-1 1 0,0 0 0,0 0 0,2 13 0,1 9 287,2 40 0,-6 4 486,-12 134 0,0-68 204,9-130-951,1 1 1,1 0-1,-1-1 0,2 1 0,3 15 1,-4-22-387,1 1 1,0 0-1,0-1 1,0 1-1,4 5 1,-3-6-600,0-1 1,0 1 0,0-1 0,1 0 0,-1 0 0,6 4 0,15 7-2226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40.5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99 289 9978,'0'1'198,"-1"0"0,0 1-1,0-1 1,-1 0 0,1 0 0,0 0 0,0 1-1,0-1 1,-1-1 0,1 1 0,-1 0-1,1 0 1,-1 0 0,1-1 0,-1 1-1,1-1 1,-1 1 0,1-1 0,-1 1 0,0-1-1,1 0 1,-1 0 0,0 0 0,1 0-1,-1 0 1,1 0 0,-1 0 0,0-1-1,1 1 1,-1-1 0,1 1 0,-1-1-1,0 0 1,1 1 0,0-1 0,-1 0 0,-2-2-1,1 1 30,0 0 0,0 0 0,0 0 0,1-1 0,-1 1-1,0-1 1,1 0 0,0 1 0,-1-1 0,1 0 0,0-1 0,1 1-1,-1 0 1,1-1 0,-1 1 0,0-5 0,1-1-176,1 0 0,0 0-1,1 0 1,0 0 0,0 0 0,1 1 0,0-1 0,0 1 0,1-1-1,0 1 1,6-9 0,-2 2-61,2 0 0,0 1 0,0 0 1,1 1-1,13-13 0,-20 23 55,0 0 0,0 0 0,1 0-1,0 0 1,-1 0 0,1 1 0,0-1 0,1 1 0,-1 0 0,0 1 0,0-1 0,1 1 0,-1-1 0,1 1 0,5 0 0,-3 1 31,-1 0 1,0 1 0,0-1-1,0 1 1,1 1-1,-1-1 1,0 1 0,-1 0-1,1 0 1,10 6-1,-2 0 32,1 1 0,-2 0 0,0 1 0,0 0 0,0 1 0,-1 0 0,-1 1 0,0 1 0,-1-1 0,12 20 0,-18-25-56,0 0 1,0 0-1,-1 1 0,0-1 0,0 1 0,-1-1 0,0 1 0,0 0 0,-1 0 0,0 0 0,0 0 0,-1 0 0,0 0 0,0 1 1,-1-1-1,0 0 0,-1 0 0,1-1 0,-2 1 0,1 0 0,-1-1 0,-7 15 0,4-14 83,0 1 1,0-1-1,-1-1 0,0 1 1,-1-1-1,1 0 0,-1-1 1,-1 0-1,1 0 0,-1-1 0,0 0 1,-13 5-1,8-4-19,0-1 0,0 0 0,0-1 0,-1-1 0,0 0 0,1-1 0,-31 0 0,38-2-183,0-1-1,0 0 0,1 0 0,-1 0 0,0-1 0,0 0 0,1 0 0,-1-1 0,1 0 1,0 0-1,0-1 0,0 1 0,0-1 0,-7-7 0,10 8-278,0 0 0,0-1 0,0 1 0,1-1 0,-1 0 0,1 1 0,0-1 0,0-1 0,-2-6 0,2 6-331,1 0 0,0 0 1,1 1-1,-1-1 0,1 0 0,0 0 1,0 0-1,1 1 0,0-1 1,1-6-1,8-21-1685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41.1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95 12379,'-8'0'5907,"8"0"-5812,-1 20 1078,6 25-1168,2 5 2183,-2 0 0,-2 73 0,-3-119-2087,-1 27 796,2-25-483,1-20-224,4-99-150,1-13-354,-5 111 285,1 0 1,0 0-1,1 0 1,1 1-1,0-1 1,9-15-1,-12 26 17,0 1 0,0-1 0,0 1-1,1-1 1,0 1 0,-1 0 0,1 0-1,0 0 1,1 1 0,-1-1 0,0 1 0,1 0-1,-1 0 1,1 0 0,0 0 0,0 0 0,4-1-1,-5 3 11,0-1 0,0 1 0,0 0 0,-1 0-1,1 0 1,0 0 0,0 0 0,0 1-1,0-1 1,-1 1 0,1 0 0,0 0 0,-1 0-1,1 0 1,-1 0 0,1 1 0,-1-1 0,1 1-1,-1-1 1,0 1 0,0 0 0,0 0-1,0 0 1,0 0 0,3 5 0,0 0 37,-1-1 0,0 2 0,-1-1 0,1 0 0,-1 1 0,-1-1 0,1 1 0,-1 0 1,1 12-1,0 9 156,-2 40 1,-1-44-16,6 50 1,-4-63-204,0-1-1,1 1 1,0-1 0,1 0 0,1 0 0,-1 0 0,2-1 0,-1 0 0,2 0-1,-1 0 1,13 13 0,6 2 162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41.7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96 271 8154,'-2'2'464,"0"0"0,-1-1 0,1 1 0,0-1 0,-1 1 1,1-1-1,-1 0 0,1 0 0,-1 0 0,1 0 0,-4 0 0,3-1-296,1 0-1,0 0 0,-1 0 0,1 0 0,0-1 0,-1 1 0,1-1 0,0 0 0,0 0 0,0 0 1,0 0-1,-1 0 0,1 0 0,0 0 0,1-1 0,-1 1 0,0-1 0,0 1 0,1-1 1,-1 0-1,-1-2 0,1 1-12,0 0 0,0 0-1,0 0 1,1 0 0,0 0 0,-1 0 0,1-1 0,0 1 0,0-1 0,1 1 0,-1-1 0,1 1 0,0-1-1,0 1 1,0-1 0,0 1 0,1-1 0,-1 1 0,1-1 0,0 1 0,1-4 0,2-6 12,1 1 0,0 0 0,1 0 0,9-15 0,-9 17-116,0 0 1,1 1-1,0 0 0,1 0 0,0 1 0,0 0 0,1 1 1,0-1-1,11-6 0,-15 12 2,0-1 1,0 1-1,0-1 1,1 1-1,-1 1 1,0-1-1,1 1 0,-1 0 1,1 0-1,-1 1 1,1-1-1,-1 1 0,1 0 1,-1 1-1,1 0 1,-1 0-1,1 0 1,-1 0-1,0 1 0,1 0 1,5 2-1,-2 1 7,-1 0 0,1 1 0,-1-1 1,0 2-1,0-1 0,-1 1 0,0 0 0,0 1 0,-1-1 0,1 1 0,-2 1 0,1-1 0,-1 1 0,-1 0 0,0 0 0,0 1 0,3 11 0,-4-13 50,-1 0-1,-1 0 0,1 1 0,-2-1 1,1 1-1,-1-1 0,0 1 0,-1-1 1,1 1-1,-2-1 0,1 0 0,-1 1 1,-1-1-1,0 0 0,0 0 0,0 0 1,-1-1-1,0 1 0,0-1 0,-11 13 1,6-11 55,0 1 0,-1-2 0,0 1 1,0-1-1,-1-1 0,-1 0 0,1 0 1,-1-1-1,0 0 0,-13 3 1,19-6-164,0-1 0,0-1 0,0 1 0,0-1 0,-1 0 1,1-1-1,0 1 0,0-1 0,-1 0 0,1-1 0,0 1 0,0-1 1,0-1-1,0 1 0,0-1 0,0 0 0,0 0 0,0-1 1,1 0-1,-1 0 0,1 0 0,0-1 0,-7-5 0,9 6-180,0-1 0,0 0-1,0-1 1,0 1 0,1 0-1,-1-1 1,1 0 0,0 1-1,1-1 1,-1 0 0,1 0-1,0 0 1,0 0 0,0 0-1,1-7 1,0 8-139,0 0 0,0-1-1,0 1 1,1 0 0,-1 0 0,1 0 0,0 0 0,0 0-1,1 0 1,-1 1 0,1-1 0,0 0 0,0 1 0,0-1 0,1 1-1,-1 0 1,1-1 0,-1 1 0,6-4 0,15-4-730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8:32.2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64 57 5801,'-49'-26'10503,"38"18"-9619,10 8-870,1-1 0,0 1 0,0 0 0,0 0 0,-1 0 0,1-1 0,0 1 0,0 0 0,0 0 0,0-1 0,-1 1 0,1 0 0,0 0 0,0-1 0,0 1 0,0 0 0,0 0 0,0-1 0,0 1 0,0 0 0,0 0 0,0-1 1,0 1-1,0 0 0,0-1 0,0 1 0,0 0 0,0 0 0,0-1 0,0 1 0,0 0 0,0 0 0,0-1 0,0 1 0,1 0 0,-1 0 0,0-1 0,0 1 0,0 0 0,1 0 0,-1-1 0,0 1 0,0 0 0,0 0 0,1 0 0,-1 0 0,1-1 0,17-4 10,23 1 31,0 3-1,69 5 1,-102-3-39,285 5 1669,-40-3-531,-181 2-967,104 19 0,-171-23-179,6 1 13,-1 1 1,1-1-1,0 2 1,14 6-1,-23-9-19,0 0 0,0 0-1,0 0 1,0 0 0,0 1 0,0-1-1,-1 1 1,1-1 0,-1 1-1,1-1 1,-1 1 0,0 0-1,1 0 1,-1 0 0,0 0-1,0 0 1,0 0 0,-1 0-1,1 0 1,0 0 0,-1 0-1,0 0 1,1 1 0,-1-1-1,0 0 1,0 0 0,0 0-1,0 3 1,-3 8-65,0 0-1,0-1 1,-1 1 0,-1-1-1,-9 20 1,-39 58-1629,47-81 1478,-36 57-586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42.1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3 12067,'-5'-2'4337,"2"11"-3529,0 9-432,2 15 48,2 6 184,0 8 240,0 0 472,0-4 1,-2 0-137,1-4-272,1-3-544,2-5-232,-1-8-56,-2-7-208,0-5-520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42.5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15 16860,'-7'-11'5713,"3"8"-5401,4 12-2513,3 3-2128,3 4 2697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43.0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234 514 12131,'1'-9'943,"-1"0"0,0 1 1,0-1-1,-1 0 0,0 0 1,-4-11-1,5 18-916,-1 0 0,1 0 0,-1 1-1,0-1 1,0 0 0,1 1 0,-1-1-1,0 1 1,-1-1 0,1 1 0,0-1-1,0 1 1,-1-1 0,1 1 0,0 0-1,-1 0 1,0 0 0,1 0 0,-1 0-1,1 0 1,-1 0 0,0 1 0,0-1-1,1 1 1,-1-1 0,0 1 0,0-1-1,0 1 1,0 0 0,0 0 0,1 0-1,-1 0 1,0 0 0,0 1 0,0-1-1,0 1 1,-2 0 0,-3 1 82,1 1 0,-1 0 1,1 0-1,0 1 0,-1 0 1,2 0-1,-1 0 0,0 1 1,1 0-1,0 0 0,0 0 0,0 1 1,-6 10-1,-4 7 353,1 1-1,-13 29 1,22-42-176,1 0 1,0 1-1,0-1 0,1 1 1,0 0-1,1-1 0,1 1 0,0 0 1,0 1-1,3 17 0,-2-24-210,1-1 0,0 1 0,0-1 0,1 0 0,0 0 0,0 0 1,0 0-1,0 0 0,1 0 0,0 0 0,0-1 0,0 1 0,0-1 0,1 0 0,0 0 0,0 0 0,0-1 0,0 1 0,0-1 0,1 0 0,-1 0 0,1-1 0,0 1 0,0-1 1,8 3-1,-9-4-61,1 0 1,0 0 0,0-1-1,0 1 1,0-1 0,-1 0 0,1 0-1,0-1 1,0 1 0,0-1-1,0 0 1,-1-1 0,1 1-1,0-1 1,-1 0 0,0 0 0,1 0-1,-1 0 1,6-5 0,3-4-13,1 0 0,-2 0 1,1-1-1,11-16 0,6-9-339,-3-2 0,0 0-1,-3-2 1,27-61 0,-21 32-322,39-146-1,-49 122 687,-18 84-12,-1-1-1,0 1 1,-1-1 0,0 1-1,-1-1 1,-3-17 0,4 28-16,0-1 1,0 0-1,0 1 1,0-1-1,0 0 1,0 1 0,-1-1-1,1 0 1,0 1-1,-1-1 1,1 0-1,0 1 1,-1-1-1,1 1 1,-1-1 0,1 1-1,-1-1 1,1 1-1,-1-1 1,1 1-1,-1-1 1,1 1-1,-1 0 1,1-1 0,-1 1-1,-1 0 1,1 0 0,1 0 1,-1 0 0,0 0-1,0 0 1,0 1 0,0-1-1,0 0 1,0 1 0,1-1-1,-1 1 1,0-1 0,0 1-1,1-1 1,-1 1 0,0 0-1,-1 1 1,-24 34 127,25-33-112,-18 29 158,3 1 0,0 0 0,2 1 0,2 1 0,1 0 0,2 1 0,1 0 0,2 0-1,1 1 1,2 0 0,3 72 0,3-90-423,0-1 0,1 0 0,1 0 0,0 0 0,2-1 0,0 0 0,1 0 0,18 30 0,-1-10-530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43.7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246 98 12299,'-13'-38'5015,"10"32"-4709,0 0 0,0 1 0,0-1-1,-6-7 1,7 11-284,1 0-1,-1 0 0,0 0 1,1 1-1,-1-1 0,0 0 1,0 1-1,0 0 0,0-1 0,-1 1 1,1 0-1,0 0 0,0 0 1,-1 1-1,1-1 0,-1 0 1,1 1-1,0 0 0,-1-1 1,1 1-1,-1 0 0,1 0 1,-1 0-1,1 1 0,-1-1 1,1 1-1,0-1 0,-1 1 1,1 0-1,0 0 0,-3 1 1,-5 3 238,1 1 0,0 0 0,0 0 0,1 1 0,-1 0 0,1 0 0,1 1 0,-1 0 0,2 1 0,-1 0 0,1 0 0,0 0 0,1 0 0,0 1 0,-5 14 0,7-16-82,0-1-1,1 1 1,-1 0 0,2 0-1,-1 0 1,1 0 0,0 0-1,1 0 1,0 0 0,0 0 0,1 0-1,0 0 1,0 0 0,1 0-1,0 0 1,0 0 0,1-1-1,0 1 1,1-1 0,-1 1 0,6 7-1,-6-12-152,-1 0-1,0 0 0,1-1 0,0 1 1,0-1-1,0 1 0,0-1 1,0 0-1,0 0 0,1 0 0,-1 0 1,1-1-1,-1 1 0,1-1 1,-1 0-1,1 0 0,5 0 0,-2 0-17,-1-1 0,0-1 0,1 1 0,-1-1 0,1 0 0,-1-1-1,0 1 1,0-1 0,9-4 0,6-4-249,-2-1 0,0-1 0,0-1 0,30-27 0,-28 21-604,36-43 0,-57 62 841,0-1 1,0 1 0,0 0-1,0 0 1,0-1 0,0 1 0,0 0-1,1 0 1,-1 0 0,0-1-1,0 1 1,0 0 0,0 0-1,1 0 1,-1-1 0,0 1-1,0 0 1,0 0 0,1 0-1,-1 0 1,0 0 0,0 0 0,1-1-1,-1 1 1,0 0 0,0 0-1,1 0 1,-1 0 0,0 0-1,0 0 1,1 0 0,-1 0-1,0 0 1,0 0 0,1 0-1,-1 0 1,0 0 0,0 0 0,1 1-1,-1-1 1,2 13 8,-8 30 294,5-33-171,-1 1-17,0 0-37,0 0 0,1 1 0,0-1 0,1 0 0,1 1 0,-1-1 1,4 17-1,-3-27-108,-1 0 1,0 0-1,1 0 1,-1 0 0,1 0-1,0 0 1,-1 0-1,1 0 1,0 0-1,0 0 1,-1 0 0,1-1-1,0 1 1,0 0-1,0 0 1,0-1 0,0 1-1,0-1 1,0 1-1,0-1 1,0 1 0,0-1-1,0 0 1,1 1-1,-1-1 1,0 0 0,0 0-1,1 0 1,3 0-434,-1 0 1,0-1-1,0 1 1,0-1-1,0 0 1,6-2-1,12-6-867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44.0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 18 11370,'1'0'188,"-1"-1"0,0 0 0,0 0 0,0 0-1,0 1 1,0-1 0,-1 0 0,1 0-1,0 0 1,0 0 0,0 1 0,-1-1 0,1 0-1,0 0 1,-1 1 0,1-1 0,-1 0 0,1 1-1,-1-1 1,1 0 0,-1 1 0,0-2-1,0 3-104,0-1-1,1 1 0,-1 0 0,0-1 0,1 1 0,-1-1 0,1 1 0,-1 0 1,1 0-1,-1-1 0,1 1 0,0 0 0,-1 0 0,1 0 0,0-1 0,-1 3 1,-12 47 1030,-1 27 870,4 1 0,-1 83 0,13 161-152,1-109-1326,0-71-1233,1-126-823,5-11 583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44.9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697 30 12851,'2'-5'1360,"3"-11"2644,-5 16-3973,0-1 0,0 1 0,0-1 0,0 1 0,0 0 0,-1-1 0,1 1 0,0-1 0,0 1 1,-1 0-1,1-1 0,0 1 0,0 0 0,-1-1 0,1 1 0,0 0 0,-1 0 0,1-1 1,0 1-1,-1 0 0,1 0 0,0 0 0,-1-1 0,1 1 0,-1 0 0,1 0 0,-1 0 1,1 0-1,0 0 0,-1 0 0,1 0 0,-1 0 0,1 0 0,-1 0 0,1 0 0,-1 0 0,-22 1 154,-1 1-1,1 1 0,0 1 1,0 1-1,0 1 0,1 0 1,0 2-1,-23 12 0,7-2-81,1 1-1,1 2 1,1 2-1,1 1 1,-54 51-1,67-55 199,1 1 0,0 2-1,2 0 1,1 0 0,0 2-1,2 0 1,1 1 0,-21 54-1,31-67-99,0 1-1,1-1 0,0 0 1,1 1-1,1 0 1,0 0-1,1-1 0,0 1 1,1 0-1,1-1 1,0 1-1,5 16 0,-3-19-10,0 0-1,1 0 1,0 0-1,1-1 1,0 1-1,0-1 1,1-1-1,1 1 1,0-1-1,0-1 1,1 1 0,0-2-1,0 1 1,14 8-1,-5-5-117,1-1-1,1-1 1,-1-1-1,1 0 1,1-2-1,40 8 1,129 6-3783,-161-20 3502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45.4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226 98 11282,'0'-5'483,"0"1"0,-1-1 0,1 1 0,-1-1 0,0 1 0,0-1 0,0 1 0,-1 0 0,0 0 0,1-1 0,-1 1 0,-1 1 0,1-1 0,-5-6 0,4 7-406,0 1 1,0-1-1,0 1 0,-1-1 1,1 1-1,-1 0 1,1 1-1,-1-1 1,0 0-1,0 1 0,0 0 1,1 0-1,-1 0 1,0 1-1,0-1 0,-8 1 1,7-1 48,0 1 0,-1 0 0,1 1 0,0-1 0,0 1-1,0 0 1,0 0 0,0 0 0,0 1 0,0 0 0,0 0 0,1 0 0,-1 0 0,1 1 0,-1 0 0,1 0 0,0 0 0,0 0-1,1 1 1,-1 0 0,0-1 0,1 1 0,0 1 0,0-1 0,0 0 0,1 1 0,0-1 0,-1 1 0,2 0 0,-1 0 0,0 0 0,0 6-1,0-2-27,1 1 0,0 0-1,1-1 1,0 1-1,0 0 1,1 0-1,0-1 1,1 1-1,0-1 1,1 1-1,3 9 1,-3-11-19,1-1 1,-1 0-1,1 0 1,0 0-1,1 0 1,0-1-1,0 0 1,0 0-1,1 0 1,0 0 0,0-1-1,0 0 1,1-1-1,6 5 1,-10-7-73,1-1 1,-1 0 0,0 0 0,1 0 0,-1 0-1,0-1 1,1 1 0,-1-1 0,1 0 0,-1 0-1,1 0 1,-1 0 0,1-1 0,-1 1 0,0-1 0,1 0-1,-1 0 1,0 0 0,1 0 0,-1-1 0,0 1-1,0-1 1,0 0 0,0 0 0,-1 0 0,1 0-1,0-1 1,2-2 0,5-6-115,0 0-1,-1 0 0,0 0 1,-1-1-1,9-19 1,-15 28 62,0-1 0,0 0 0,1 0-1,-1 1 1,1 0 0,0-1 0,0 1 0,4-3 0,-6 5 40,-1 1 0,1 0-1,-1-1 1,1 1 0,-1 0 0,1-1 0,0 1 0,-1 0 0,1 0-1,0 0 1,-1 0 0,1 0 0,-1 0 0,1 0 0,0 0 0,-1 0-1,1 0 1,0 0 0,-1 0 0,1 0 0,-1 0 0,1 1 0,0-1-1,1 1 4,-1 0 0,0 0 0,0 0 0,0 0 0,0 0 0,0 0 0,0 1 0,0-1 0,0 0-1,0 1 1,-1-1 0,1 0 0,0 3 0,3 6 47,-2 0 0,0-1 0,3 20 0,-4-19-456,0-1 0,1 1 0,0-1 0,4 11 0,-6-19 158,1 0 1,-1 0-1,0 0 1,1 0-1,-1 0 0,1 0 1,0-1-1,-1 1 1,1 0-1,0 0 0,-1-1 1,1 1-1,0 0 1,0-1-1,-1 1 1,1-1-1,0 1 0,0-1 1,0 0-1,0 1 1,0-1-1,0 0 0,0 1 1,0-1-1,-1 0 1,1 0-1,0 0 0,0 0 1,0 0-1,0 0 1,1 0-1,11-3-1826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45.8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13 11947,'-5'-13'4560,"3"21"-1821,1 31-1438,1-33-1562,6 274 943,8 2 4276,-3-180-3586,-5-59-1300,-2 0 0,-1 49 0,-4-81-1326,12-30-4346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46.1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510 16 13187,'-1'-10'4953,"-3"5"-3593,-8 5-1056,-7 1-216,-16 0-48,-5 2 16,-10-2 16,-5-1 120,-1 3 192,-2-1 24,8 3-55,8 3-209,8 0-897,5 1-663,4 2 856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46.6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83 293 13163,'-6'5'4728,"20"-10"-2989,33-12-1581,-41 15 54,10-4-165,0-1-1,0-1 1,0 0 0,-1-1-1,0-1 1,-1 0-1,0-1 1,-1-1-1,0 0 1,0 0 0,-2-2-1,19-26 1,-28 38-26,0 0 0,-1-1 1,0 1-1,0-1 0,1 0 0,-1 1 1,-1-1-1,1 0 0,0 1 0,-1-1 1,1 0-1,-1 0 0,0 0 0,0 1 1,0-1-1,0 0 0,-1 0 0,1 0 1,-1 1-1,0-1 0,0 0 1,0 0-1,0 1 0,0-1 0,0 1 1,-1-1-1,1 1 0,-1 0 0,1-1 1,-1 1-1,0 0 0,0 0 0,0 0 1,-4-2-1,1 0 36,0 2 1,0-1-1,0 0 1,0 1-1,0 0 1,-1 0-1,1 1 1,0-1-1,-1 1 1,0 1-1,1-1 1,-1 1-1,1 0 1,-1 0-1,0 0 1,1 1-1,-7 1 1,-1 1 11,0 2 1,0-1-1,0 2 1,1-1-1,-1 2 1,2 0-1,-1 0 0,1 1 1,0 1-1,0-1 1,1 2-1,0 0 1,-14 18-1,18-20 86,0 1 0,1 0 1,0 0-1,0 0 0,0 1 0,2 0 0,-1-1 0,1 2 0,0-1 0,1 0 0,1 0 1,-1 1-1,2-1 0,-1 1 0,1-1 0,1 1 0,0-1 0,4 17 0,-3-20-98,0-1-1,1 1 1,0-1-1,0 0 0,1 0 1,0 0-1,0 0 1,0-1-1,1 0 0,0 1 1,0-1-1,0-1 1,0 1-1,1-1 1,0 0-1,0 0 0,0-1 1,0 0-1,0 0 1,1 0-1,11 2 1,-6-1-339,0-1 0,0-1 0,0 0 0,25 1 0,-26-3-563,1-1 1,-1 0-1,0 0 1,0-1-1,14-5 1,8-6-533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8:38.72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186 1 3961,'-21'9'2334,"12"-3"-2216,-65 25 38,73-30-149,0-1-1,0 1 0,-1-1 1,1 1-1,0-1 0,0 0 1,-1 1-1,1-1 0,0 0 1,-1 0-1,1 0 0,0 0 1,-1 0-1,1 0 0,0 0 1,-1 0-1,1-1 0,0 1 1,0 0-1,-1-1 0,1 1 1,-2-2-1,-1 0 3256,3 2-3197,1 0 0,-1 0 0,1 0 0,-1 0-1,0 0 1,1 0 0,-1 0 0,1 0 0,-1 0 0,1 0 0,-1 0 0,1 1 0,0-1 0,-1 0 0,1 0 0,-1 1 0,1-1-1,-1 1 1,0 0-60,1 0-1,-1 0 0,1 0 1,-1 0-1,1 1 0,0-1 1,-1 0-1,1 0 0,0 0 1,0 1-1,0-1 0,0 0 1,0 0-1,0 0 1,0 1-1,0-1 0,1 1 1,1 2 6,0 0 1,0 0 0,0-1 0,0 1 0,1-1 0,4 6 0,7 6 22,0 0 0,0-1 0,2-1 0,26 19 0,-33-27-14,-1 1 1,-1-1-1,1 1 0,-1 1 0,11 12 0,-17-18-16,1 1 0,-1-1 1,0 1-1,0 0 0,0-1 1,-1 1-1,1 0 0,0 0 1,-1 0-1,1 0 0,-1 0 1,1-1-1,-1 1 0,0 0 1,0 0-1,0 0 0,0 0 1,0 0-1,0 0 0,-1 0 1,1 0-1,-1 0 0,1 0 1,-1-1-1,0 1 0,0 0 1,0 0-1,0-1 0,0 1 1,0 0-1,0-1 0,0 1 1,-1-1-1,1 1 0,-2 0 1,-10 9 22,0 0 1,0-2 0,-1 1 0,-25 11 0,23-13-11,2 0 0,-1 1 1,1 1-1,-22 19 0,34-27-4,1 0 0,-1 0 0,1 0 0,-1 0 0,1 0 0,0 1-1,-1-1 1,1 1 0,0-1 0,1 1 0,-1-1 0,0 1 0,1-1 0,-1 1 0,1-1 0,0 1 0,0 0 0,0-1 0,0 1 0,0 0 0,1-1 0,-1 1-1,1-1 1,0 1 0,1 3 0,4 7 157,0-1 0,1 1-1,15 20 1,2 7 174,-20-33-328,-1 1 1,0-1-1,0 1 0,-1 0 1,0 0-1,-1 0 1,1 0-1,-2 0 0,1 0 1,-1 1-1,0-1 1,-1 0-1,0 0 1,0 0-1,0 0 0,-1 0 1,-1 0-1,1 0 1,-5 9-1,2-5 1,1 0-1,0 1 1,1 0-1,1-1 1,0 1 0,1 0-1,0 0 1,2 20-1,1-12-12,2 0 0,0 0 0,1 0-1,11 27 1,-12-39-4,-1-1 2,0 0 1,0 1 0,-1-1 0,0 1-1,1 9 1,-3-15 0,0 0-1,0 0 1,-1-1 0,1 1-1,-1 0 1,1-1 0,-1 1-1,0 0 1,0-1 0,0 1-1,0-1 1,-1 1 0,1-1-1,0 0 1,-1 1 0,0-1-1,0 0 1,0 0 0,1 0-1,-5 2 1,0 2-1,-1-1 0,1 1 0,0 0 0,0 1-1,-8 11 1,12-14-2,0 0 0,0 1 0,0-1 0,1 0 0,-1 1 0,1-1 0,0 1 0,1-1 0,-1 1 0,1-1 0,0 1 0,0 7 0,2 1 15,1 1 0,0-2 1,1 1-1,0 0 1,9 17-1,-6-12 14,9 29-1,-14-35-23,-1-1 0,0 1 0,-1 0-1,0 0 1,-1 0 0,0 0 0,-1 0 0,-7 22 0,6-20 8,0 0 0,0 0 1,1 0-1,1 0 1,1 27-1,0-34-6,1 0-1,1-1 1,-1 1-1,1-1 1,0 1-1,0-1 1,1 1-1,0-1 1,0 0-1,0 0 1,1-1-1,0 1 1,0-1-1,1 0 1,-1 0-1,1 0 1,7 5-1,-9-8 1,0 0 0,0 1 0,-1-1 0,1 1 0,0 0 0,-1 0-1,0 0 1,0 0 0,3 5 0,-4-7-6,-1 1-1,0 0 1,1-1 0,-1 1-1,0-1 1,0 1 0,0-1 0,0 1-1,0 0 1,0-1 0,0 1-1,-1-1 1,1 1 0,-1-1-1,1 1 1,-1-1 0,1 1 0,-1-1-1,0 1 1,0-1 0,0 0-1,0 1 1,0-1 0,0 0-1,-1 2 1,-10 11-30,0 2-1,2-1 1,0 1 0,1 1-1,0 0 1,-10 31 0,17-44 31,1-1 20,-1 1 1,1 0-1,0 0 1,0 0 0,0-1-1,0 7 1,1-8-6,0-1-1,0 0 1,0 1-1,1-1 1,-1 0 0,0 1-1,1-1 1,-1 0-1,1 1 1,0-1 0,-1 0-1,1 0 1,0 0-1,0 0 1,0 1 0,-1-1-1,1 0 1,0-1-1,1 1 1,-1 0 0,0 0-1,0 0 1,2 0-1,34 18 552,-25-13-418,0 0 0,0 0 0,0 1 0,16 13 1,-26-18-143,0 0 1,0 0 0,0 0 0,0 0 0,-1 1 0,1-1 0,0 0 0,-1 1 0,0-1 0,1 1 0,-1 0 0,0-1 0,0 1-1,-1 0 1,1-1 0,0 1 0,-1 0 0,0 0 0,0 0 0,0 0 0,0 0 0,0-1 0,0 1 0,-1 0 0,1 0 0,-2 4 0,-3 5 13,-1-1 0,0 1 0,-1-1 0,0 0 0,-1 0 0,0-1 0,-1 0 0,-14 13 0,9-9-3,2 0 0,-22 29 1,29-34-13,0 0 0,0 0 0,-3 11 0,7-17-6,0 0 1,0 1-1,0-1 1,0 0-1,1 1 1,0-1-1,0 1 1,0-1-1,0 0 1,0 1-1,1-1 1,1 6 0,6 18 0,-5-14 4,1-1-1,0 1 1,12 22 0,11 3 69,-21-30 62,1 1-1,-1 0 1,-1 0-1,8 18 0,-12-26 184,-5 29-111,3-27-155,0 0 0,0 1 0,1-1 0,-1 1 0,1-1 0,0 1 0,0-1 0,0 1 0,0-1 0,0 1 0,1-1 1,0 1-1,0-1 0,0 0 0,0 1 0,0-1 0,0 0 0,1 0 0,0 0 0,2 3 0,-4-5-49,1 1 0,0-1 0,-1 1 0,1-1 0,-1 1 0,1-1 0,-1 1 0,0 0 0,0-1 0,0 1 1,0-1-1,0 1 0,0-1 0,0 1 0,0 0 0,-1-1 0,0 3 0,-14 26 101,-4 5-53,2 17-52,16-49 1,1 0-1,-1-1 1,1 1-1,0 0 1,0 0-1,0-1 1,0 1-1,0 0 0,0 0 1,1 0-1,-1-1 1,1 1-1,0 0 1,0-1-1,0 1 1,0-1-1,0 1 1,1-1-1,1 3 0,2 0 8,0 0-1,0 0 1,0-1-1,0 1 1,12 5-1,-12-6 1,1 0 0,-1-1 0,0 2 0,1-1 0,3 6 0,-8-9-7,0 1-1,0 0 1,0 0 0,0 0-1,0-1 1,0 1 0,-1 0 0,1 0-1,-1 0 1,1 0 0,-1 0-1,0 0 1,0 0 0,0 0 0,0 0-1,0 0 1,-1 1 0,1-1-1,0-1 1,-2 4 0,-1 4-76,0 0 0,-1 0-1,-6 9 1,-1 3-453,9-4 228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47.2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254 96 8946,'-4'-7'1526,"-1"-3"129,0 0 0,0 1 1,-1 0-1,-12-15 0,15 21-1493,0 1 0,0-1 0,0 1 1,0 0-1,0 0 0,0 0 0,-1 0 0,1 0 0,-1 1 0,1 0 0,-1 0 0,0 0 0,1 0 1,-1 0-1,0 1 0,0-1 0,-6 1 0,3 0-20,1 1 0,-1 0-1,0 0 1,0 0 0,1 0 0,-1 1 0,1 0 0,-1 1-1,1 0 1,0 0 0,0 0 0,0 0 0,1 1-1,-8 6 1,9-6-115,0 0 1,1-1-1,-1 2 0,1-1 0,0 0 0,0 1 0,1-1 0,-1 1 0,1 0 1,0 0-1,0 0 0,1 0 0,-1 0 0,1 0 0,0 0 0,1 0 0,-1 1 1,1-1-1,0 6 0,1-2-12,0 0 1,0 0-1,1 0 1,0 0-1,1 0 0,0 0 1,0-1-1,1 1 1,0-1-1,0 0 0,1 0 1,0-1-1,0 1 1,1-1-1,0 0 0,9 8 1,-9-10-6,0-1 1,1 1 0,-1-1-1,1-1 1,-1 1 0,1-1-1,0 0 1,1-1 0,-1 0-1,0 0 1,1 0 0,-1-1-1,1 0 1,-1-1-1,1 1 1,-1-1 0,1-1-1,0 0 1,-1 0 0,9-2-1,-9 1-47,-1 1 0,1-1 0,-1-1 0,0 1 0,0-1-1,0 0 1,0 0 0,0-1 0,-1 0 0,1 0 0,-1 0 0,0-1-1,-1 0 1,1 0 0,-1 0 0,0 0 0,0-1 0,0 1 0,-1-1-1,0 0 1,0 0 0,0 0 0,-1-1 0,0 1 0,0-1 0,2-12-1,12 41-983,8 14 1457,-1 2 1,-1 1-1,-3 0 0,-1 2 0,19 63 1,-34-96-344,46 170 1911,-42-143-1423,-1 1 1,-1-1 0,0 42-1,-5-66-467,-1 0 0,0 0 0,0 0 0,-1 0-1,-1 0 1,1-1 0,-2 1 0,1-1 0,-2 1-1,-7 13 1,9-20-104,0 1 0,0-1 0,0 0-1,-1 0 1,0 0 0,0-1 0,0 1 0,0-1-1,0 0 1,-1 0 0,1 0 0,-1-1 0,0 0-1,0 0 1,0 0 0,0 0 0,0-1 0,0 0-1,0 0 1,0 0 0,-1 0 0,1-1 0,-8 0-1,-6-2-243,-1 0-1,1-1 0,0-1 1,1-1-1,-33-12 0,36 10-396,0 0-1,0-1 0,1 0 1,0-1-1,1 0 0,0-2 1,-12-11-1,-8-17-715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47.9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74 211 10522,'5'-7'5232,"-11"4"-3853,-3 1-718,5 0-430,0 1-1,0-1 0,0 0 0,0 0 1,0-1-1,0 1 0,1-1 0,-1 0 1,1 0-1,0 0 0,0 0 0,0 0 0,0-1 1,1 1-1,-4-7 0,5 7-172,0 1-1,0-1 0,0 0 1,1 0-1,-1 1 1,1-1-1,0 0 0,0 0 1,0 0-1,0 0 0,0 0 1,1 1-1,-1-1 1,1 0-1,0 0 0,0 1 1,0-1-1,0 0 1,0 1-1,1-1 0,-1 1 1,1-1-1,-1 1 0,1 0 1,3-3-1,1-2 95,1 1 0,0-1 1,1 2-1,-1-1 0,1 1 0,1 0 0,-1 1 0,0 0 0,11-4 0,-7 4-111,0 0 1,1 0-1,0 2 0,-1-1 0,1 2 1,14-1-1,-22 2-8,1 1 1,-1-1-1,0 1 1,0 1-1,1-1 1,-1 1-1,0 0 1,0 0-1,-1 0 1,1 1-1,0 0 1,-1 0-1,0 0 1,1 0-1,-1 1 1,0-1-1,-1 1 1,1 0-1,-1 0 1,0 1-1,0-1 0,0 1 1,3 6-1,-1-2 85,-1 0 0,-1 0 0,1 1 0,-1-1 0,-1 1 0,0 0-1,0 0 1,-1 0 0,0 0 0,-1 0 0,-1 17 0,-1-18-40,1 0 1,-1 0-1,-1 0 1,0 0-1,0 0 1,0-1-1,-1 1 0,-1-1 1,1 0-1,-1 0 1,-1-1-1,1 1 1,-13 11-1,12-14 3,0 0 0,-1 0 0,0 0 0,1-1 0,-1 0 0,-1-1 0,1 0 0,0 0 0,-1 0 0,0-1 0,1 0 0,-1-1 0,0 1 0,0-2 0,0 1 0,-10-1 0,13 0-72,0 0 1,-1-1-1,1 0 0,-1 0 1,1 0-1,0 0 0,0-1 0,0 0 1,0 0-1,0 0 0,0-1 1,0 1-1,1-1 0,-5-4 1,4 3-159,1-1 1,0 0-1,0 0 0,0-1 1,1 1-1,-1-1 1,1 0-1,0 0 1,1 0-1,0 0 1,-2-8-1,4 14 149,-11-49-2558,11 47 2492,-1 0 0,1-1-1,0 1 1,0 0 0,0-1-1,1 1 1,-1 0-1,0 0 1,1-1 0,0 1-1,-1 0 1,1 0 0,0 0-1,0 0 1,0 0 0,0 0-1,1 0 1,-1 0-1,3-2 1,15-8 118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48.3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92 11082,'4'18'6342,"9"32"-5293,8 13 593,14 43 831,-31-91-2143,-1 1 0,0-1 1,-2 0-1,1 1 0,-2 15 0,-2-21 42,-2-17-122,-2-18-85,4-17-198,2 1 0,1 0 0,3 0 0,13-69 0,-14 101 28,-1-1 1,1 1 0,1 0-1,-1 0 1,2 0 0,-1 0 0,1 1-1,0-1 1,1 1 0,8-8-1,-11 13-1,0-1 0,1 1 1,-1 0-1,1 1 0,0-1 0,0 1 0,0 0 0,0 0 0,1 0 0,-1 0 0,0 1 0,1-1 0,-1 1 0,1 0 1,0 1-1,-1-1 0,1 1 0,-1 0 0,1 0 0,0 0 0,-1 1 0,1 0 0,5 1 0,4 3-275,-1 0-1,1 1 0,-1 1 0,0 0 1,-1 1-1,0 0 0,0 1 1,-1 1-1,0 0 0,0 0 0,15 20 1,-12-6-3416,-10-11 2473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49.2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47 17 15075,'0'-17'6789,"-4"41"-6563,0 6-309,-5 8 17,-1 2 374,3 0 1,-4 52-1,10-81-186,1 1-1,0 0 0,1-1 0,0 1 1,1-1-1,1 1 0,-1-1 0,2 0 1,0 0-1,0 0 0,1 0 0,10 16 1,-14-24-107,1-1 0,0 1 0,0-1 1,0 1-1,0-1 0,0 0 0,0 0 1,0 0-1,1 0 0,-1 0 0,1-1 1,0 1-1,-1-1 0,1 0 1,0 0-1,0 0 0,0 0 0,0 0 1,-1 0-1,1-1 0,0 1 0,1-1 1,-1 0-1,0 0 0,0 0 0,0 0 1,0-1-1,0 1 0,0-1 1,0 0-1,-1 0 0,1 0 0,0 0 1,0 0-1,3-3 0,5-2 4,0-2-1,0 1 0,0-1 1,-1-1-1,0 0 1,15-19-1,30-40-8,56-92-1,-108 155-11,18-25-23,-20 29 19,0 0 1,-1 0-1,1 0 1,0 0 0,0 0-1,0 0 1,0 0 0,1 0-1,-1 0 1,0 1 0,0-1-1,0 0 1,1 1 0,-1-1-1,0 1 1,1 0-1,-1-1 1,0 1 0,3 0-1,-3 0 2,0 0-1,0 1 0,0-1 0,-1 0 1,1 1-1,0-1 0,0 1 1,-1-1-1,1 1 0,0 0 1,-1-1-1,1 1 0,0 0 0,-1 0 1,1-1-1,-1 1 0,1 0 1,-1 0-1,0 0 0,1-1 0,-1 2 1,7 21-33,-6-18 31,26 138-11,-5-20 52,-7-57 18,33 188 48,-46-224 101,0 0 0,-2 0 0,-1 0 1,-1 0-1,-2 0 0,-11 47 0,9-54 68,-2-1 0,0 0 1,-1-1-1,-1 0 0,-1 0 1,-1-1-1,-1 0 0,-16 19 1,19-28-177,1-1 1,-1-1 0,-1 1 0,0-2 0,0 1 0,-1-2-1,0 0 1,0 0 0,-1-1 0,0 0 0,0-1 0,0-1-1,0 0 1,-23 4 0,28-7-94,-1 0-1,1-1 0,0 0 1,0 0-1,0-1 0,0 0 1,-1 0-1,1-1 0,0 0 1,1-1-1,-1 1 0,-12-7 1,17 7-8,0 0 0,0 0 1,0 0-1,0 0 1,0-1-1,0 1 0,1-1 1,-1 0-1,1 0 0,0 0 1,0 0-1,0 0 0,0 0 1,1-1-1,-1 1 0,1-1 1,0 1-1,0-1 1,0 1-1,0-1 0,0 0 1,1 1-1,0-1 0,0 0 1,0 0-1,0 1 0,0-1 1,1 0-1,1-6 0,2-2 16,0 1 0,1-1 0,0 1 0,1 0 0,0 0-1,1 1 1,0-1 0,1 1 0,0 1 0,0 0-1,13-11 1,9-6 67,2 1-1,41-25 1,-34 25-118,60-40 181,-86 55-563,1-1 0,-2 0 0,0-1 0,19-23-1,-18 11-1676,-7 5 800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53.6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566 1416 10602,'-36'6'5041,"29"-4"-4952,0 0 1,-1-1 0,1 0-1,-11 0 1,16-1-80,0 0 0,1-1 0,-1 1-1,0 0 1,1-1 0,-1 1 0,0-1 0,1 1 0,-1-1 0,1 0 0,-1 0 0,1 1-1,0-1 1,-1 0 0,1 0 0,0-1 0,-1 1 0,1 0 0,0 0 0,0-1 0,0 1-1,0 0 1,0-1 0,0-1 0,-10-25 424,1-1 1,2 1-1,1-1 0,-6-55 0,11 67-355,1 1 0,0-1 0,1 0-1,1 1 1,1-1 0,1 0 0,7-28 0,-5 32-78,0-1 1,1 2-1,0-1 1,1 1-1,0-1 1,1 2-1,1-1 1,0 1-1,16-15 1,-4 8-9,0 0 1,2 2 0,0 1-1,1 0 1,0 2 0,43-17-1,164-43-27,-176 59 61,0 3 1,1 2-1,83-2 0,-97 11-7,-1 2 0,0 1-1,1 2 1,-1 3-1,56 16 1,-94-23-12,-1 0 0,0 0 1,0-1-1,0 1 0,1-1 1,-1 1-1,0-1 0,0 0 1,1 0-1,1 0 0,-3-1 3,0 1 0,0-1 0,0 0-1,0 1 1,-1-1 0,1 0 0,0 0-1,-1 0 1,1 0 0,-1 1 0,1-1-1,-1 0 1,1 0 0,-1 0 0,1 0-1,-1 0 1,0 0 0,0 0 0,1 0-1,-1-1 1,0 1 0,0-1 0,3-11-1,1 0 0,1-1 1,0 2-1,1-1 1,0 1-1,1 0 0,1 0 1,-1 1-1,2 0 1,0 0-1,0 1 1,1 0-1,16-13 0,2 1-21,1 2 0,0 1 0,1 1 0,40-16 0,-18 13 6,2 2 0,0 2 0,0 3 0,1 3-1,1 2 1,0 2 0,0 3 0,69 3 0,-16 7-19,-1 4 0,0 6 0,138 37 0,-224-48 59,-1 1 0,1 1 0,-1 1 0,28 15 1,-47-22 26,-1-2 1,1 1-1,-1 0 1,1 0-1,-1 0 1,1-1-1,-1 1 1,1-1-1,-1 1 1,0-1-1,1 1 1,-1-1-1,0 0 1,1 0-1,-1 0 1,0 0-1,1-1 1,7-3 98,52-27 3,94-32-1,74-12-182,-135 47 40,86-27-26,245-42 0,-335 83-1,1 5 0,0 3 1,1 5-1,165 16 0,-220-9 4,0 2 0,-1 1 0,37 14 0,-60-18-2,0 2-1,0-1 0,-1 2 0,0-1 0,0 2 0,-1-1 1,0 2-1,0-1 0,-1 2 0,0-1 0,12 16 1,-19-21 0,0 0 1,0 0-1,-1 1 1,0-1-1,0 1 1,0-1-1,0 1 1,-1 0 0,1-1-1,-1 1 1,-1 0-1,1 0 1,-1 0-1,1 0 1,-2 9-1,0-7 29,-1-1 0,0 1 0,0-1 0,0 0 0,-1 0-1,0 0 1,0 0 0,0 0 0,-1-1 0,0 0-1,-5 7 1,19-21 118,1 0 0,1 1 1,0 0-1,0 1 0,13-5 0,87-41-182,4 7-17,2 5-1,207-42 1,-163 54 30,263-11 0,-299 36 20,180 17 0,-255-7 21,-1 2 0,1 2 0,-1 2 0,-1 3 0,-1 1 0,68 33 0,-98-39-18,0 1-1,25 18 0,-39-26 19,1 0 0,-1 1 0,0 0 0,0 0 0,-1 0 0,1 0 0,-1 1-1,0-1 1,0 1 0,0 0 0,-1 0 0,0 0 0,0 0 0,2 7-1,-4-10 34,0 1-1,0 0 0,-1-1 0,1 1 0,-1 0 0,1-1 0,-1 1 1,0-1-1,0 1 0,0-1 0,0 1 0,0-1 0,-1 1 0,1-1 0,-1 0 1,0 0-1,-2 3 0,-27 25 628,28-28-542,98-47-15,186-60 0,-179 74-127,1 4 1,2 5-1,115-9 0,-149 26 0,1 2 0,0 4 1,0 3-1,-1 3 0,108 24 0,-135-19-37,78 31 0,-102-34 4,0 1-1,0 0 1,-1 2 0,0 1 0,28 24-1,-44-34 33,0 0 0,0-1 0,-1 2 0,1-1 0,-1 0 0,0 0 0,0 1 0,0-1 0,3 7 0,-5-7 24,1-1 0,-1 0-1,1 1 1,-1-1 0,0 0 0,0 1 0,0-1 0,0 1-1,0-1 1,-1 0 0,1 1 0,-1-1 0,1 0 0,-1 1-1,0-1 1,-1 3 0,2-5 3,0 0 0,0 0 0,0 0-1,0 1 1,0-1 0,0 0 0,0 0 0,0 0 0,0 0-1,0 0 1,0 0 0,0 1 0,0-1 0,0 0 0,0 0-1,0 0 1,0 0 0,0 0 0,0 0 0,0 1 0,0-1-1,0 0 1,0 0 0,0 0 0,0 0 0,1 0 0,-1 0-1,0 0 1,0 0 0,0 0 0,0 1 0,0-1 0,0 0-1,0 0 1,1 0 0,-1 0 0,0 0 0,0 0 0,0 0-1,0 0 1,0 0 0,0 0 0,1 0 0,-1 0 0,0 0-1,0 0 1,0 0 0,0 0 0,12 0 315,12-3-118,164-33-149,151-25 36,-242 48-79,146-1-1,-210 15-58,-1 0 0,1 2-1,-1 1 1,1 2-1,44 14 1,-62-14 15,0 0 1,0 0 0,-1 2 0,0-1-1,0 2 1,-1 0 0,0 1-1,0 0 1,-1 1 0,-1 0 0,1 1-1,17 25 1,12 29-64,32 71-1,-66-123 111,0 1 0,-1 0-1,0 0 1,-1 1 0,-1-1-1,-1 1 1,3 20 0,-6-35-10,0 0 1,0 0 0,1 0 0,-1 0-1,1 0 1,-1 0 0,1 0 0,-1 0-1,1 0 1,-1 0 0,1 0 0,0-1-1,-1 1 1,1 0 0,0 0 0,0-1-1,0 1 1,0-1 0,0 1 0,-1 0-1,1-1 1,0 0 0,0 1 0,0-1-1,0 0 1,0 1 0,0-1 0,2 0-1,38 3 149,-28-3-128,85 4 10,1 5 0,99 21 0,-163-21-46,1 1 0,-2 1-1,49 24 1,-61-24-5,-1 2-1,0 0 1,-1 1-1,-1 0 1,0 2-1,18 20 1,-25-23 0,0 1 1,-2 1-1,1 0 1,-2 0 0,0 1-1,-1 0 1,-1 1 0,0 0-1,-2 0 1,1 0 0,-2 1-1,-1-1 1,0 1 0,-1 0-1,-1 0 1,-1 23 0,-2-4 61,-2 0 1,-2 0-1,-1 0 1,-2-1 0,-2 0-1,-28 64 1,22-65 139,-1-2 0,-1 0 1,-2-1-1,-2-1 0,0-1 1,-2-2-1,-45 41 0,36-39-92,-1-2 0,-2-1-1,-1-2 1,-1-2 0,-1-1-1,-44 17 1,55-28-128,-2-2 0,1-1 0,-42 6 0,-95 3-249,109-13 237,43-2 28,0-1 0,0 2-1,1 0 1,-1 1 0,1 1-1,0 0 1,0 0 0,1 2-1,-21 12 1,24-13 7,1 1-1,0 1 1,1-1 0,0 1 0,0 1-1,1 0 1,0 0 0,0 0-1,1 1 1,1 0 0,-1 0 0,2 0-1,-6 14 1,0 13 119,2-1 0,-5 48 0,8-48-48,-2 1 1,-15 51-1,18-76-66,0-1 0,-1 0-1,-1 0 1,0 0 0,0 0 0,-1-1-1,-1 0 1,1-1 0,-2 1 0,1-2-1,-15 13 1,3-8 5,0 0-1,-2-1 1,1 0-1,-1-2 1,-1-1 0,0-1-1,-38 9 1,-16-2 14,-79 7 0,-640 19 74,659-44-86,-1-7-1,2-5 1,0-7 0,-186-54 0,314 74-13,-18-6 6,-36-16-1,56 21-6,-1 0-1,1-1 1,-1 0 0,1 0 0,0 0 0,1-1 0,-1 0 0,1 0 0,0 0 0,-6-9 0,10 13-6,0 0 0,0 0 0,1 0 0,-1-1 1,0 1-1,0 0 0,1-1 0,-1 1 0,1 0 0,-1-1 1,1 1-1,0-1 0,0 1 0,-1 0 0,1-1 0,0 1 1,0-1-1,1 1 0,-1-1 0,0 1 0,0-1 0,1 1 1,-1-2-1,1 2-10,0-1 1,1 1 0,-1 0-1,0-1 1,0 1 0,1 0-1,-1 0 1,0 0-1,1 0 1,-1 0 0,1 1-1,-1-1 1,1 0 0,-1 1-1,1-1 1,3 0 0,1 0-16,0 0 1,1 0 0,-1 0-1,1 1 1,-1 0-1,1 1 1,-1-1 0,1 1-1,8 3 1,-8-2 53,-1 1 0,1-1 0,-1 2-1,0-1 1,-1 1 0,1-1 0,0 2 0,-1-1 0,0 0 0,0 1-1,0 0 1,-1 1 0,0-1 0,0 1 0,0-1 0,0 1-1,-1 0 1,0 0 0,-1 1 0,1-1 0,-1 1 0,0-1 0,-1 1-1,1 0 1,-1 0 0,-1-1 0,1 1 0,-1 0 0,0 0-1,-1 0 1,0 0 0,0-1 0,0 1 0,-1 0 0,0-1 0,0 1-1,-1-1 1,0 0 0,0 1 0,-7 9 0,-1-2 41,0-1 0,-1 0 0,0-1 0,-1 0 0,0-1 0,-1-1 0,0 0 0,0-1 0,-1 0 0,-1-1 0,-25 9 0,-7 0 33,-1-2 0,-82 13-1,-21-4-16,-200 3 0,-157-30 135,161-25-62,247 14-140,-137-38 1,212 44-22,0-1-1,0 0 1,1-2 0,-28-16-1,45 22 5,-1-1 0,1 0 1,-1 0-1,2 0 0,-1-1 0,1-1 0,0 1 0,0-1 0,1 0 0,0 0 0,1-1 1,0 0-1,0 0 0,-4-11 0,4-8 7,5 27-14,-1 0 1,1 1-1,0-1 0,0 0 1,0 0-1,0 0 0,0 0 1,0 1-1,0-1 0,0 0 0,1 0 1,-1 0-1,0 1 0,0-1 1,1 0-1,-1 0 0,0 1 1,1-1-1,-1 0 0,1 0 1,-1 1-1,1-1 0,-1 1 1,1-1-1,0 0 0,-1 1 0,1-1 1,0 0-1,0 2 9,-1-1-1,0 0 0,1 0 1,-1 1-1,0-1 1,1 0-1,-1 1 1,0-1-1,0 1 1,0-1-1,1 0 1,-1 1-1,0-1 0,0 0 1,0 1-1,0-1 1,0 1-1,0-1 1,0 1-1,0-1 1,0 0-1,0 1 1,0-1-1,0 1 0,0-1 1,0 1-1,0-1 1,0 0-1,0 1 1,0-1-1,-1 0 1,1 1-1,0-1 1,-1 1-1,-4 17 48,0-7-11,-1-1 0,0 1 0,-1-2 0,0 1 1,0-1-1,-1 0 0,0 0 0,-1-1 0,-14 11 0,-4 1-22,-1-2 1,-35 19-1,3-8 12,0-3-1,-123 36 1,-139 8 34,184-49-45,-1-5-1,0-6 1,-200-12-1,283-2-8,1-3 1,0-3-1,-65-19 1,83 17-25,2-1 0,0-1 1,0-3-1,1 0 0,-48-35 1,73 45-31,0 0 0,0 0 0,1-1 0,0-1-1,-12-15 1,18 21 21,-1 0 0,1 0 0,0-1 0,1 1 0,-1-1 0,1 1 0,-1-1 0,1 0 0,0 0 0,0 1 0,1-1 0,-1 0 0,1 0 0,0 0 0,0 0 0,0 0 0,0 1 0,1-1 0,0 0 0,1-5 0,-2 9 28,0 0 0,0 0 0,0 0-1,0 1 1,0-1 0,0 0 0,1 0 0,-1 0 0,0 0 0,0 0 0,0 0 0,0 0 0,0 0 0,0 0 0,0 0 0,1 0 0,-1 0 0,0 0 0,0 0 0,0 0 0,0 0 0,0 0 0,0 0 0,1 0 0,-1 0 0,0 0 0,0 0 0,0 0 0,0 0 0,0 0 0,0 0 0,1 0 0,-1 0 0,0 0 0,0 0 0,0 0 0,0 0 0,0-1-1,0 1 1,0 0 0,0 0 0,0 0 0,1 0 0,-1 0 0,0 0 0,0 0 0,0 0 0,0-1 0,0 1 0,0 0 0,0 0 0,0 0 0,0 0 0,0 0 0,0 0 0,0 0 0,0-1 0,0 1 0,0 0 0,0 0 0,0 0 0,0 0 0,0 12-74,-1-9 91,0 1 0,-1 0 1,0-1-1,0 0 1,0 1-1,0-1 0,0 0 1,-1 0-1,1 0 1,-1 0-1,0 0 0,0-1 1,0 1-1,0-1 1,0 0-1,-8 3 1,-5 3 97,0-1 0,-25 8 0,-30 5 128,-115 17 0,-80-5-99,211-26-73,-308 28 132,-2-30-170,324-6-39,0-3 0,0-1 0,1-2 0,-1-1 1,-67-27-1,90 29 11,0-1 0,1-1 0,1-1 1,-1 0-1,1-1 0,1 0 0,0-1 0,1-1 1,1-1-1,-1 0 0,2 0 0,0-2 0,1 1 1,-14-27-1,19 30 3,1-1-1,0 0 1,1 0 0,1 0 0,-3-17 0,5 25-19,0-1-1,1 1 1,0-1 0,0 1 0,0-1 0,0 0 0,1 1 0,0-1 0,0 1 0,1 0 0,-1-1 0,1 1 0,0 0 0,1 0 0,3-7 0,-6 12 10,0 0 0,0-1 1,1 1-1,-1 0 0,0-1 0,0 1 1,0 0-1,1-1 0,-1 1 1,0 0-1,0 0 0,1-1 0,-1 1 1,0 0-1,1 0 0,-1-1 1,0 1-1,1 0 0,-1 0 0,0 0 1,1 0-1,-1 0 0,0-1 0,1 1 1,-1 0-1,1 0 0,-1 0 1,0 0-1,1 0 0,-1 0 0,1 0 1,-1 0-1,0 0 0,1 1 0,-1-1 1,0 0-1,1 0 0,-1 0 1,0 0-1,1 0 0,-1 1 0,0-1 1,1 0-1,-1 0 0,0 1 0,1-1 1,-1 0-1,0 0 0,0 1 1,1-1-1,-1 0 0,0 1 0,0-1 1,0 0-1,1 1 0,-1-1 1,0 0-1,0 1 0,0-1 0,0 1 1,6 26-82,-6-22 90,-1 0 0,0 0 1,0 0-1,0 0 1,0-1-1,-1 1 0,0 0 1,0 0-1,0-1 0,0 1 1,-1-1-1,0 0 1,0 0-1,0 0 0,0 0 1,-1 0-1,1-1 0,-1 1 1,0-1-1,-5 3 0,-8 5 26,0 0-1,0-2 0,-33 14 0,6-7 15,0-1 0,-1-3 0,-1-1 1,0-2-1,0-2 0,0-3 0,-68-1 0,77-4-16,0-2 0,1-1 0,0-2 0,0-2 0,0-1 0,1-1 0,0-2 0,1-2 0,1-1 0,-32-20 0,46 23-29,0-2 0,2 0 0,0-1-1,0 0 1,1-2 0,1 0 0,1 0 0,0-2-1,2 1 1,0-2 0,1 0 0,1 0 0,0-1-1,2 0 1,1 0 0,0-1 0,2 0 0,-4-30-1,5 31 25,0 0-1,-1 1 1,-8-23 0,8 31-7,0 1 0,0 1 0,-2-1 0,1 1 0,-1 0 0,-16-18 0,5 10-11,4 5 10,-18-24 0,30 34-25,0 0 0,-1-1 0,1 1 0,0-1 0,0 1 0,1-1 0,-1 0 0,1 1 0,0-1 0,0 0 0,0 0 0,0 0 0,1-5 0,0 6-5,1 0 0,-1 1 0,1-1 0,0 1 0,0-1 0,0 0 0,1 1 1,-1 0-1,1-1 0,-1 1 0,1 0 0,0 0 0,0-1 0,0 2 0,0-1 1,0 0-1,0 0 0,0 1 0,1-1 0,-1 1 0,1-1 0,-1 1 0,1 0 1,4-1-1,3-2-6,1 1 0,-1 0 0,1 0 0,21-1 0,-28 4 25,0 0-1,0 0 1,1 1 0,-1-1-1,0 1 1,0 0 0,0 0 0,7 3-1,-10-4 2,-1 1 0,1-1 0,0 0-1,-1 1 1,1-1 0,-1 0-1,1 1 1,-1-1 0,1 1 0,-1-1-1,1 1 1,-1-1 0,1 1-1,-1-1 1,0 1 0,1 0 0,-1-1-1,0 1 1,1-1 0,-1 1-1,0 0 1,0-1 0,0 2 0,0-1 10,0 0 0,0 0 0,-1 1 1,1-1-1,-1 0 0,1 0 0,-1 0 0,0 0 1,1 0-1,-1 0 0,0 0 0,0 0 1,1 0-1,-1-1 0,0 1 0,0 0 1,0 0-1,-2 0 0,-5 4 9,0 0 0,-1-1-1,1 0 1,-1-1 0,0 1 0,0-2-1,0 1 1,0-1 0,-11 0 0,-2 0-15,0 0-1,-38-4 1,49 1-7,0 0-1,0-1 0,0-1 1,0 0-1,0 0 0,0-1 1,1 0-1,-1-1 0,1 0 1,1-1-1,-1 0 0,1-1 0,0 0 1,-11-10-1,15 11-7,0 0 0,0 0 0,0-1 0,0 1-1,1-1 1,0 0 0,1-1 0,0 1 0,0 0 0,0-1-1,1 0 1,0 0 0,1 0 0,-1 0 0,2 0 0,-1 0 0,1 0-1,0 0 1,1 0 0,2-14 0,1 6-17,1 0 1,1 0-1,0 1 1,1-1-1,1 1 1,0 1-1,1 0 1,0 0-1,2 1 1,-1 0-1,20-18 1,1 3-42,1 1 1,1 1-1,52-30 1,-56 39-573,45-20 1,-66 33 375,1 1 1,0 0-1,-1 0 0,1 1 1,0 0-1,0 1 0,1 0 1,-1 1-1,0-1 0,12 3 1,14 6-286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05.3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139 151 5449,'5'21'9178,"1"66"-6456,20 283 2051,-26-369-4761,0-1 1,0 1-1,1 0 0,-1-1 1,0 1-1,1-1 0,-1 1 0,0 0 1,1-1-1,-1 1 0,1-1 1,-1 1-1,1-1 0,-1 1 1,1-1-1,-1 0 0,1 1 0,-1-1 1,1 1-1,0-1 0,-1 0 1,1 0-1,0 1 0,-1-1 1,1 0-1,0 0 0,-1 0 0,1 0 1,0 0-1,-1 0 0,1 0 1,0 0-1,31-2 191,-15 1-233,513-3 466,-132-1-227,-18 1 1322,-372 5-178,-15 0-681,-11-2-152,12-100-440,2 23-119,-18-104 1,-30-75-25,52 257 48,-1-1 0,1 1 1,0-1-1,-1 1 0,1-1 1,-1 1-1,1-1 0,-1 1 0,1 0 1,-1-1-1,1 1 0,-1-1 1,1 1-1,-1 0 0,1 0 0,-1-1 1,0 1-1,1 0 0,-1 0 0,1 0 1,-1 0-1,0 0 0,1 0 1,-1 0-1,0 0 0,1 0 0,-1 0 1,0 0-1,1 0 0,-1 0 1,1 0-1,-1 0 0,0 1 0,1-1 1,-1 0-1,0 1 0,-30 11-1,23-9-5,-14 3 29,0-1 0,-1-1 0,1-1 0,-1-1 0,-24-1 0,6 1-9,-191 12 130,-199 8 47,178-28-172,45 0 399,199 6-369,4-1-21,0 1 0,0 0 0,0 0 0,1 1 1,-1-1-1,0 1 0,0 0 0,1 0 0,-8 3 1,44 6-2078,-8-6 140,4 3 692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06.5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22 5601,'-5'-22'7859,"4"36"-5374,15 178 3223,0-53-3463,-12-72-1394,3 39 20,-5-103-1021,0-1-1,1 0 1,-1 0 0,1 0-1,-1 0 1,1 1 0,-1-1-1,1 0 1,0 0-1,0 0 1,0 0 0,0-1-1,1 1 1,-1 0 0,3 3-1,6 0-706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07.4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0 7450,'-8'7'5849,"8"-6"-5647,-2 17 3442,8 17-463,0-15-2801,1 0 0,1 0 0,0-1 0,2 0 0,0 0 0,21 26 0,-28-42-309,0 0-1,1 0 0,-1 0 1,1 0-1,0-1 0,0 0 1,0 1-1,0-2 0,0 1 1,0 0-1,0-1 0,9 2 1,6 1 241,32 0-1,-43-3-308,212-5 204,-166 0-189,1 2-1,0 2 1,78 11 0,-106-6 25,-1 2 0,0 0 1,-1 1-1,26 12 0,-37-13-38,0 1 1,0 0-1,-1 0 1,0 1 0,-1 1-1,0 0 1,0 1-1,11 14 1,-21-23-16,0 1-1,0-1 1,-1 0 0,1 1 0,-1-1 0,1 1-1,-1 0 1,0-1 0,0 1 0,0 0 0,0 0 0,-1 0-1,1 3 1,-5 13-2176,-10 0-4419,6-13 4207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08.0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46 9914,'1'-1'410,"0"0"1,0 0-1,1 0 0,-1 0 0,0 0 1,1 1-1,-1-1 0,1 0 0,-1 1 1,1-1-1,-1 1 0,1-1 0,-1 1 0,1 0 1,0 0-1,2 0 0,30 1-200,-19 1 337,49-3 351,105-13 0,-48 1 612,464 6 1629,-351 11-4168,-216-4 649,38-2-2267,-47 0 352,-20 0 219,-11 1 800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08.8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17 12739,'-2'-16'5821,"4"29"-4555,5 30-1562,1 8 335,14 124 4110,-20-147-3602,-2-1-1,0 0 1,-2 1-1,-8 38 1,10-64-544,-1 2 25,0-1 0,0 1-1,1 0 1,-1-1 0,1 1-1,1 7 1,-1-10-10,0 0 0,0 0 1,1 0-1,-1 0 0,1-1 0,-1 1 0,1 0 0,-1 0 1,1 0-1,-1 0 0,1-1 0,0 1 0,-1 0 1,1-1-1,0 1 0,0 0 0,0-1 0,-1 1 0,1-1 1,0 1-1,0-1 0,0 0 0,0 1 0,0-1 1,0 0-1,0 0 0,0 1 0,0-1 0,0 0 0,0 0 1,1 0-1,193-2 545,-114-2-526,458 2 104,-222 3 109,-149-10 363,-168 9-578,0-1 0,0 0 0,0 0-1,0 1 1,0-1 0,0 0 0,0 1 0,-1-1 0,1 0-1,0 0 1,0 1 0,-1-1 0,1 0 0,0 1 0,-1-1-1,1 0 1,0 1 0,-1-1 0,1 1 0,-1-1 0,1 0-1,-2 0 1,0-2-22,0 0-1,0-1 0,0 0 0,0 1 1,-2-8-1,4 0-7,0 0 0,0-1 1,2 1-1,-1 0 0,1 0 0,1 0 1,4-12-1,5-32-6,-8 30 0,-1 1 1,-2-1-1,0 0 0,-2 0 0,0 1 0,-2-1 0,-1 1 0,-7-28 0,9 47-42,0 0-1,0 1 0,0-1 0,0 1 0,-6-8 0,7 11-55,0 0 1,1 1-1,-1-1 0,1 0 0,-1 0 0,0 1 0,0-1 0,1 0 0,-1 1 0,0-1 0,0 1 0,0-1 0,0 1 0,0-1 0,0 1 0,0 0 0,1-1 0,-1 1 1,0 0-1,0 0 0,0 0 0,0 0 0,0 0 0,0 0 0,0 0 0,0 0 0,0 0 0,0 0 0,0 1 0,0-1 0,0 0 0,0 1 0,0-1 0,0 0 0,-1 2 1,-10 10-1087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8:48.2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4993,'21'64'1248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09.4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69 10802,'48'-68'6376,"-42"88"-4467,3 48 1105,0 106 1,3 23 870,-10-215-9641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11.0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123 1920 9138,'13'5'14074,"-16"-21"-11867,-3-15-2507,-20-45 1878,17 50-1169,0 0 0,-5-29-1,-47-273-190,57 301-211,2 1 0,0-1 0,2 0 0,1 0 0,6-38 1,1 29-3,0 0 1,3 0-1,19-46 1,-8 31 12,32-55 0,-40 84 7,0 0 0,1 2 0,1 0 0,34-33 0,22-9 136,35-36 22,-93 83-165,-1 0-1,-1 0 0,0-2 1,-1 1-1,11-26 0,-3 0 78,-2 0 0,-2-2 0,14-63 0,-23 74-1395,2-39 0,-7 40-1115,-2 1 832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13.8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114 150 7170,'-17'-52'3538,"17"51"-3339,0 0 0,0 0 0,0 1 0,0-1 0,-1 0 0,1 0 0,0 1 0,-1-1 1,1 0-1,0 1 0,-1-1 0,1 0 0,-1 1 0,1-1 0,-1 1 0,1-1 0,-1 1 1,0-2-1,-4 11 1171,2 18 485,2 5 1222,7 60 0,13 30-594,-11-78-1898,-1 1-1,-2 0 1,-2 87-1,-5-114-300,1-13-146,0 0 0,1 0 0,-1 1 1,2-1-1,-1 0 0,2 9 0,-2-12-119,1 0 0,0-1 0,-1 1 0,1 0-1,0-1 1,0 1 0,0-1 0,1 1 0,-1-1 0,0 0-1,1 0 1,-1 1 0,0-1 0,1 0 0,-1 0 0,1 0 0,0 0-1,-1-1 1,1 1 0,0 0 0,-1-1 0,1 1 0,2 0-1,28 5 9,-1-2-1,1-1 1,0-1-1,51-3 0,-47 0-19,226-9 13,176 0 10,-81 36-21,-61-2 28,-295-24-33,1 1 0,-1-1 0,1 0 0,-1 0 0,1 0 0,-1 0 0,1 0 0,-1 0 0,1-1 0,-1 1-1,1 0 1,-1-1 0,0 1 0,1-1 0,-1 1 0,1-1 0,-1 0 0,0 0 0,0 0 0,2-1 0,-3 1 1,1 0 1,-1-1 0,0 1-1,0-1 1,0 1-1,0-1 1,0 1-1,0-1 1,0 1 0,0 0-1,-1-1 1,1 1-1,0-1 1,-1 1 0,1 0-1,-1-1 1,0 1-1,1 0 1,-1-1 0,-1-1-1,-15-28 4,1 0 0,2-2-1,-14-46 1,-15-139-10,5 23 11,29 165-52,-1 0-1,-16-30 1,21 49 36,5 10 1,-1 0-1,1 1 1,0-1 0,-1 0 0,0 1-1,1-1 1,-1 1 0,1-1-1,-1 1 1,0-1 0,1 1 0,-1 0-1,0-1 1,1 1 0,-1 0 0,0-1-1,0 1 1,1 0 0,-1 0 0,0 0-1,0 0 1,1 0 0,-1 0-1,0 0 1,0 0 0,0 0 0,1 0-1,-1 0 1,0 0 0,-1 1 0,-30 10-13,14-4 18,-24 2 5,1-1 1,-1-3-1,-45 1 1,-128-7 10,204 0-16,-248-10-19,-431 5-611,685 6 514,-57 3-3110,22-6-2195,29 1 3768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14.9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0 794 9226,'14'12'7135,"-14"-13"-7033,5-24 6112,-3 15-6980,0-5 1253,2-14 488,9-32 0,-10 51-753,1 0 0,0-1-1,0 2 1,1-1 0,1 0-1,8-12 1,76-86 939,-75 92-1134,0 2 0,2 0 0,0 1 0,29-17 0,-3 7 181,2 2-1,0 2 0,1 2 0,65-15 0,197-25 676,-103 22-968,-109 20 366,189-5 0,-272 20-236,0-1 0,1 0 1,-1-1-1,0-1 0,0 0 1,0 0-1,23-11 0,-32 12-141,0 0 0,1 0 0,-1-1 1,0 0-1,0 0 0,-1 0 0,1 0 0,-1-1 0,1 1 0,-1-1 0,0 0 0,-1 0 0,1 0 1,-1 0-1,1-1 0,-1 1 0,0-1 0,-1 1 0,1-1 0,-1 0 0,0 0 0,0 1 0,-1-1 0,1-7 1,-1 0-2070,0 5 802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17.1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10 153 5857,'-4'-22'1236,"1"-1"0,0-39 0,9 16 4553,-6 53-5247,-1 0 1,1 0-1,1 0 1,-1 0-1,2 8 1,1 4-171,13 376 4728,-6-96-269,-8-269-7149,0-27 1441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20.8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222 2139 4857,'-10'13'21877,"14"-23"-19561,1-22-2119,-1 1 0,0-57 0,-11-66 179,0-1-323,4 37 8,-26-165 0,2 58 79,-28-149 508,35 269-626,5 0 0,-2-117-1,15 205-19,-1-1-1,0 0 1,-1 1-1,-9-22 1,8 23-7,0 0 0,1 0 0,0 0 0,2-1 1,-2-18-1,5 18 510,-1 10-1593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2.9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33 423 11755,'-14'-8'9803,"13"9"-9521,10 26 2186,-4-13-2042,3 7 537,-1 0 0,7 31 0,131 555 4181,-130-560-5144,19 65 0,-30-96 0,-1 0 0,0 0 0,-1 0 0,-1 30 0,-1-45 0,0-1 0,0 1 0,0-1 0,0 0 0,1 1 0,-1-1 0,0 0 0,0 1 0,0-1 0,0 1 0,0-1 0,0 0 0,-1 1 0,1-1 0,0 1 0,0-1 0,0 0 0,0 1 0,0-1 0,0 0 0,-1 1 0,1-1 0,0 0 0,0 1 0,-1-1 0,1 0 0,0 1 0,0-1 0,-1 0 0,1 0 0,0 0 0,-1 1 0,1-1 0,0 0 0,-1 0 0,0 1 0,-10-13 0,-9-30 0,19 40 0,-39-99 0,-46-180 0,2-112 0,77 355 0,1 1 0,2-1 0,2-64 0,2 88 0,2-1 0,0 0 0,1 0 0,0 1 0,1-1 0,0 1 0,2 0 0,-1 1 0,2-1 0,0 1 0,0 0 0,13-15 0,-8 13 0,1 1 0,0 0 0,1 1 0,0 1 0,1 0 0,33-19 0,-42 27 0,1 1 0,0 0 0,-1 0 0,1 0 0,1 1 0,-1 0 0,0 0 0,0 1 0,1-1 0,-1 2 0,1-1 0,-1 1 0,1 0 0,-1 1 0,1 0 0,-1 0 0,0 1 0,1 0 0,-1 0 0,11 5 0,2 4 0,-1 1 0,0 1 0,-1 0 0,-1 2 0,0 0 0,-1 1 0,0 0 0,-2 2 0,0-1 0,0 2 0,-2 0 0,-1 0 0,12 26 0,-1 7 0,-2 2 0,-2 0 0,-3 1 0,9 62 0,-23-111 0,6 33 0,3 55 0,-9-85 0,-1 1 0,0 1 0,-1-2 0,0 1 0,-1 0 0,0 0 0,0 0 0,-1-1 0,0 1 0,-1-1 0,-4 10 0,7-19 0,1 1 0,0-1 0,0 1 0,-1 0 0,1-1 0,0 1 0,0-1 0,-1 1 0,1-1 0,-1 1 0,1-1 0,-1 1 0,1-1 0,0 0 0,-1 1 0,0-1 0,1 1 0,-1-1 0,1 0 0,-1 0 0,1 1 0,-1-1 0,0 0 0,0 0 0,0 0 0,1-1 0,0 1 0,-1-1 0,1 1 0,-1-1 0,1 1 0,0-1 0,0 1 0,-1-1 0,1 1 0,0-1 0,0 0 0,0 1 0,-1-1 0,1 0 0,0 1 0,0-1 0,0-1 0,1-35 0,24-106 0,-7 47 0,-13 66 0,9-58 0,30-105 0,-36 168 0,0 0 0,2 1 0,0 0 0,2 1 0,1 0 0,0 1 0,2 0 0,33-37 0,-40 51 0,1-1 0,0 1 0,1 1 0,0-1 0,0 2 0,1-1 0,0 2 0,0-1 0,0 1 0,24-6 0,-29 10 0,1-1 0,-1 2 0,1-1 0,-1 1 0,1 0 0,-1 0 0,1 1 0,0 0 0,-1 0 0,0 0 0,1 1 0,-1 0 0,0 0 0,0 1 0,0-1 0,0 1 0,0 1 0,-1-1 0,1 1 0,-1 0 0,0 0 0,5 6 0,2 3 0,-1 1 0,-1 0 0,0 0 0,-1 1 0,-1 0 0,0 1 0,-1 0 0,4 17 0,35 140 0,-38-139 0,28 135 0,29 311 0,-63-429 0,1 6 0,10 63 0,-10-103 0,0-1 0,2 1 0,0-1 0,1 0 0,0 0 0,1-1 0,1 0 0,12 18 0,-18-29 50,-7-10 0,4 5-81,0 0-1,0 0 1,1-1 0,-1 1 0,0 0 0,1-1 0,-1 1-1,1 0 1,-1-1 0,1 1 0,0-1 0,-1 1 0,1-1 0,0 1-1,0-3 1,8-14-1664,8-3 796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2.9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155 357 9466,'-8'1'1018,"1"0"1,-1 0-1,0-1 0,1 0 1,-1 0-1,1 0 0,-1-1 1,1-1-1,-1 1 0,-12-5 1,16 4-853,1 1 0,-1-1 0,1 0 0,-1 0 0,1 0 0,0-1 1,0 1-1,0-1 0,0 0 0,1 1 0,-1-1 0,1 0 0,0-1 0,-1 1 1,1 0-1,1-1 0,-1 1 0,0-1 0,1 0 0,0 1 0,0-1 0,0 0 0,0-4 1,0-1 40,1 0 0,0 0 0,0-1 0,1 1 0,1 0 0,-1 0 0,1 0 0,1 0 0,0 1 0,0-1 1,1 1-1,0-1 0,0 1 0,1 0 0,0 1 0,0-1 0,1 1 0,8-9 0,-4 6-8,0 1-1,0-1 1,1 2-1,0-1 0,1 2 1,-1-1-1,2 2 1,-1-1-1,1 2 1,0 0-1,20-6 1,-13 7-125,-1 2 1,0-1-1,0 2 1,1 1-1,-1 0 1,1 1-1,-1 2 1,0 0 0,0 0-1,0 2 1,0 0-1,25 12 1,-31-11-29,0 0 0,-1 1 0,0 1 0,0 0 0,-1 0 0,0 1-1,0 1 1,-1 0 0,0 0 0,-1 1 0,0 0 0,0 1 0,-2 0 0,1 0 0,-1 0 0,-1 1 0,7 21 0,-9-19-46,0 1 0,-1 0 0,0 0 0,-1 0 0,-1 0 0,-1 0 0,0 0 0,-1 0 0,-1 0 0,-1 0 0,0 0 0,-1-1 0,0 1 0,-1-1 0,-1 0 0,-1 0 0,0-1 0,0 0 0,-2 0 0,0-1 0,0 0 0,-1 0 0,-1-1 0,0 0 0,-1-1 0,0-1 0,0 0 0,-16 10 0,17-14 0,-1-1 0,1 0 0,-1-1 0,0 0 0,0 0 0,-1-2 0,1 1 0,0-2 0,-1 1 0,1-2 0,-1 0 0,0 0 0,1-1 0,-1-1 0,-19-5 0,21 5 0,0-1 0,1-1 0,0 0 0,0 0 0,0-1 0,0 0 0,1-1 0,-1 0 0,2-1 0,-1 1 0,1-2 0,0 1 0,0-1 0,1 0 0,0-1 0,0 0 0,1 0 0,-5-10 0,6 8-13,1 0 0,0 0 0,0 0 0,2-1 0,-1 1 0,1-1 0,1 1 1,0-1-1,1 0 0,0 1 0,0-1 0,2 0 0,-1 1 0,5-15 0,4-7-221,2 0 1,1 1-1,26-46 1,-30 62-1388,1 6 673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2.9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43 10634,'-1'-42'7970,"1"42"-7936,0 0 0,0 0-1,-1 0 1,1 0 0,0 0 0,0 1 0,0-1 0,0 0-1,0 0 1,0 0 0,0 0 0,0 0 0,0 0 0,0 1-1,0-1 1,0 0 0,0 0 0,0 0 0,1 0 0,-1 0 0,0 0-1,0 0 1,0 1 0,0-1 0,0 0 0,0 0 0,0 0-1,0 0 1,0 0 0,0 0 0,0 0 0,0 0 0,1 0-1,-1 0 1,0 0 0,0 1 0,0-1 0,0 0 0,0 0-1,0 0 1,0 0 0,1 0 0,-1 0 0,0 0 0,0 0-1,0 0 1,0 0 0,0 0 0,0 0 0,0 0 0,1 0-1,-1 0 1,0 0 0,0 0 0,0 0 0,0 0 0,0 0-1,0-1 1,0 1 0,1 0 0,-1 0 0,0 0 0,0 0-1,0 0 1,0 0 0,0 0 0,0 0 0,0 0 0,0-1-1,9 29 1478,-2-1 0,6 52 0,0-3-217,70 397 2919,-36-193-2671,-30-182-1436,11 196 1,-27-302-384,0 1 0,0 0 0,5-14 1,2-10-1486,-4 1-1076,0-1 1007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2.9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605 22 11931,'35'-21'11586,"-59"28"-10550,0-1 1,0-2-1,-45 4 1,8-1 204,-96 19 393,-106 13-1376,246-41-443,23-5-2439,27-8-2073,-10 12 3780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8:50.7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5817,'101'75'1841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2.9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 10210,'-2'5'8839,"2"10"-8062,11 101 5662,23 53-1404,-22-109-4429,4 74 1,-6-38-2720,-10-91 1210,8-25-4181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2.9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17 18764,'-2'-12'8322,"0"10"-7538,0-1 232,20 28-6449,21 27 4225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2.9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16 13067,'-10'-13'8351,"17"38"-5212,-5-19-3275,118 374 4517,-107-344-3709,1 0 1,30 55-1,-36-77-478,1 0 0,0-1 0,1 0 0,0 0 0,1-1 0,1-1-1,0 0 1,25 18 0,-35-27-187,1 0 1,-1-1-1,1 1 0,-1-1 0,1 0 0,-1 0 0,1 0 1,0 0-1,0 0 0,0-1 0,0 1 0,-1-1 0,1 0 0,0 0 1,0 0-1,0 0 0,0 0 0,0-1 0,0 1 0,0-1 0,3-1 1,-3 0-6,0 0 0,0 0 1,-1 0-1,1 0 1,-1 0-1,1-1 0,-1 1 1,0-1-1,0 0 1,0 0-1,0 0 0,0 0 1,-1 0-1,1 0 0,-1 0 1,0 0-1,0 0 1,1-6-1,7-37-2,-3 0 0,2-52 0,-3 17 0,-2 49 0,18-150-168,-15 149-96,1 0 0,2 1 1,18-45-1,-30 92-3322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2.9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290 83 11803,'0'-5'1144,"0"0"0,-1 0 0,1 0 0,-1 0 1,0 0-1,0 0 0,0 0 0,-3-5 1,3 8-868,0 0 0,0 0 1,-1 0-1,1 0 1,-1 1-1,1-1 0,-1 0 1,0 1-1,0-1 1,1 1-1,-1-1 0,0 1 1,0 0-1,-1 0 1,1 0-1,0 0 0,0 0 1,0 1-1,-5-2 1,0 1-159,0 0 0,0 0 1,0 1-1,0 0 0,0 0 0,0 1 1,0 0-1,0 0 0,0 0 1,0 1-1,0 0 0,0 1 1,1-1-1,-1 1 0,1 1 1,0-1-1,0 1 0,0 0 1,0 0-1,1 1 0,-10 10 1,6-6-45,1 1 0,0 0 0,1 1 0,0 0 1,1 0-1,0 0 0,0 1 0,1 0 0,1 0 1,0 0-1,-3 18 0,3-5 84,1 1 0,1 0 0,1 0 0,2 0 0,0 0 1,2-1-1,1 1 0,0-1 0,13 36 0,-16-58-159,0 0 0,0 0 0,0 0 0,1-1 0,0 1 0,-1 0 0,1-1 0,0 0 0,0 1 0,0-1 0,0 0 0,1 0 0,-1 0 0,1 0 0,-1 0 0,1-1 0,4 3 0,-2-3 0,-1 1 0,0-1 0,1-1 0,-1 1 0,1-1 0,-1 1 0,0-1 0,1 0 0,-1-1 0,1 1 0,4-2 0,4-1 0,-1-1 0,0-1 0,0 1 0,-1-2 0,1 0 0,-1 0 0,17-13 0,-18 10-62,0 0 1,-1 0-1,0-1 1,0 0-1,-1 0 1,-1-1-1,0 0 1,0 0-1,-1-1 1,6-16-1,2-11-388,16-78 0,-15 52 411,-17 81 355,0-1 0,2 24 0,0-21-232,0 16 21,2 0 1,12 66-1,-11-85-75,0 0 0,2 0-1,0 0 1,0-1 0,2 0 0,-1 0-1,2-1 1,17 25 0,-23-36-223,-1 0-1,1 0 1,0 1 0,0-1 0,0-1-1,0 1 1,0 0 0,0 0-1,1-1 1,-1 1 0,1-1 0,-1 0-1,1 0 1,-1 0 0,1 0 0,0 0-1,-1-1 1,1 1 0,0-1-1,0 1 1,-1-1 0,1 0 0,0 0-1,0-1 1,-1 1 0,1 0-1,0-1 1,0 0 0,-1 1 0,1-1-1,-1 0 1,1 0 0,-1-1 0,1 1-1,-1-1 1,1 1 0,-1-1-1,0 0 1,0 1 0,0-1 0,2-3-1,14-14-2730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2.9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11 10890,'-5'-10'5130,"7"18"-2753,2 8-1987,55 485 9292,-36-238-6823,-12-173-2510,0-11-234,-4 0 0,-4 81 1,-2-141-123,-1-19-21,0 0 0,0 0 0,0 0 0,0 0 0,0 0 0,0 0 0,0 1 0,0-1 0,0 0 0,0 0 0,0 0 0,0 0 0,0 0 0,0 0 0,0 0 0,0 0 0,0 1 0,0-1 0,0 0 0,0 0 0,0 0 0,0 0 0,0 0 0,0 0 0,0 0 0,0 0 0,0 0 0,1 0 0,-1 0 0,0 0 0,0 1 0,0-1 0,0 0 0,0 0 0,0 0 0,0 0 0,0 0 0,0 0 0,1 0 0,-1 0 0,0 0 0,0 0 0,0 0 0,0 0 0,0 0 0,0 0 0,0 0 0,0 0 0,0 0 0,1 0 0,-1 0 0,0 0 0,0 0 0,0 0 0,0 0 0,0-1 0,0 1 0,0 0 0,14-23-4429,-11 15 3822,12-19-944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2.9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605 52 9354,'11'-4'1716,"-7"3"-911,1 0 1,-1 0 0,1-1 0,-1 0 0,0 0 0,0 0 0,0 0-1,0-1 1,6-4 0,-10 7-749,0 0-1,0-1 0,1 1 1,-1 0-1,0-1 1,0 1-1,0 0 0,0-1 1,0 1-1,0 0 1,0-1-1,0 1 1,0 0-1,0-1 0,0 1 1,0 0-1,0-1 1,0 1-1,0 0 1,0-1-1,0 1 0,0 0 1,0-1-1,-1 1 1,1 0-1,0-1 1,0 1-1,0 0 0,-1-1 1,1 1-1,0 0 1,0 0-1,-1-1 1,1 1-1,0 0 0,0 0 1,-1 0-1,1-1 1,0 1-1,-1 0 0,1 0 1,0 0-1,-1 0 1,-16-6 1022,-7 3-405,-1 1-1,0 1 1,-41 3-1,27 0-177,-389 15 696,403-18-1964,16-1-277,20-5-2589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2.9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35 10506,'0'-3'1477,"-1"1"-1012,1 1 1,0-1-1,0 1 0,-1-1 1,1 1-1,0-1 0,0 0 1,1 1-1,-1-1 0,0 1 1,0-1-1,1 1 0,-1-1 1,1 1-1,0-1 0,-1 1 1,1 0-1,1-3 0,0 14 3800,6 92-1705,4-1-1,35 135 0,-43-219-2560,-1 1 0,0 0 0,-1 0-1,-1 0 1,-1 0 0,0 0 0,-6 30 0,-2-29-444,2-17-865,-1-11-1074,1-13 995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2.9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17 16067,'8'-13'5650,"3"10"-4906,0 2-376,0 5-136,0 4-72,2 5-1120,1 5 864,1 12-176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2.9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108 359 10938,'-2'2'576,"0"-1"0,1 0 0,-1 0 0,0 0 0,0 0 0,0 0 0,0 0 0,0-1 0,0 1 0,0-1 0,0 1 0,0-1 0,0 0 0,0 0 0,-1 0 0,1 0 0,0 0 0,0 0 0,-2-1 0,1 0-330,-1-1 0,1 1 0,0-1 0,0 0 1,1 1-1,-1-2 0,0 1 0,1 0 0,-1 0 1,1-1-1,-4-4 0,3 3-51,0 0 0,0-1 1,0 0-1,0 1 0,1-1 0,0 0 0,0 0 0,0-1 0,0 1 1,1 0-1,0 0 0,0-1 0,0-6 0,1 3-28,1 0-1,0 0 1,0 1-1,0-1 1,1 0-1,1 1 0,5-16 1,-2 12-128,0 0 1,1 0-1,0 0 0,0 1 1,2 0-1,-1 0 1,1 1-1,1 0 0,0 0 1,19-13-1,-18 17 8,0-1 0,1 2-1,-1 0 1,1 0 0,1 1-1,-1 0 1,0 2 0,1-1 0,0 1-1,0 1 1,-1 0 0,1 1 0,0 0-1,0 1 1,0 1 0,0 0 0,-1 0-1,20 7 1,-18-4 67,0 0-1,0 1 0,-1 1 1,0 0-1,0 0 1,-1 2-1,0-1 1,0 1-1,-1 1 1,0 0-1,-1 1 0,0 0 1,0 0-1,-2 1 1,1 1-1,6 12 1,-8-9-111,-1 0 0,0 1 0,-1-1 1,-1 1-1,0 0 0,-1 0 0,-1 0 0,-1 1 1,-1-1-1,0 0 0,-1 0 0,-1 1 1,0-1-1,-1 0 0,-9 26 0,7-28-3,-1 0-1,0 0 1,-1-1-1,0 0 0,-1 0 1,-1-1-1,0 0 1,-1-1-1,0 0 1,-1 0-1,0-1 0,-1-1 1,0 0-1,0 0 1,-2-1-1,1-1 1,-20 9-1,24-12 1,-1-2 0,-1 0 0,1 0 0,0-1 0,-1 0 0,1 0 0,-1-2 0,1 1 0,-1-1 0,1-1 0,-1 1 0,1-2 0,-1 0 0,1 0 0,0-1 0,-1 0 0,2-1 0,-1 0 0,0 0 0,1-1 0,0 0 0,0-1 0,0 0 0,1 0 0,-1-1 0,2 0 0,-1-1 0,1 0 0,0 0 0,1 0 0,0-1 0,0 0 0,-5-10 0,4 4-255,0 0 0,1-1 0,0 1 0,1-1 0,1 0-1,1-1 1,-2-19 0,4 30 129,1 0-1,0 0 0,0 0 1,0 0-1,1 0 0,0 1 1,0-1-1,0 0 1,1 0-1,0 1 0,0-1 1,0 1-1,1 0 0,0-1 1,0 1-1,0 1 1,1-1-1,-1 0 0,1 1 1,0-1-1,1 1 0,-1 1 1,8-6-1,28-9-1322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2.9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61 183 10650,'-4'-5'1438,"-18"-18"3733,21 22-4889,0 0-1,0 0 1,0 1 0,0-1 0,0 0 0,0 0 0,0 1 0,0-1 0,-1 1 0,1-1-1,0 1 1,0 0 0,0-1 0,-1 1 0,1 0 0,0 0 0,0 0 0,-1 0-1,1 0 1,-2 0 0,2 0-136,1 1 0,-1-1-1,1 1 1,-1-1 0,1 1-1,-1-1 1,1 1 0,-1-1-1,1 1 1,-1 0 0,1-1-1,0 1 1,-1 0 0,1-1 0,0 1-1,-1 0 1,1-1 0,0 1-1,0 0 1,0 0 0,0-1-1,0 1 1,0 0 0,0 1-1,1 20 1322,6 14 360,19 59-1,-15-58-1428,10 52-1,-18-67-387,-1-1 0,-1 1 0,-3 33 0,1-43-11,-1 0 0,0 0 0,-1 0 0,0 0 0,-1-1 0,0 1 0,-10 17 0,5-18 1,9-11 0,-1 0 0,1 0 0,0 0 0,0 0 0,0 0 0,-1 0 0,1 0 0,0 0 0,0 0 0,0 0 0,0-1 0,-1 1 0,1 0 0,0 0 0,0 0 0,0 0 0,0 0 0,-1 0 0,1 0 0,0-1 0,0 1 0,0 0 0,0 0 0,0 0 0,0 0 0,0 0 0,-1-1 0,1 1 0,0 0 0,0 0 0,0 0 0,0-1 0,0 1 0,0 0 0,0 0 0,0-1 0,-1-27 0,4-20 0,2 1 0,2 0 0,2 0 0,2 1 0,22-57 0,-22 78 0,0-1 0,2 2 0,1 0 0,21-29 0,-23 38 0,0 0 0,2 1 0,-1 1 0,1 0 0,1 1 0,0 1 0,17-10 0,-17 13 0,-1 1 0,1 1 0,0 0 0,0 1 0,0 1 0,1 0 0,0 1 0,0 1 0,-1 1 0,21 0 0,-27 0 0,0 2 0,0 0 0,1 0 0,-1 0 0,0 1 0,0 1 0,-1-1 0,1 1 0,0 1 0,-1 0 0,0 0 0,0 1 0,0 0 0,0 0 0,-1 0 0,0 1 0,0 1 0,12 13 0,-10-6 0,0 0 0,-1 1 0,-1 1 0,0-1 0,-1 1 0,0 1 0,-2-1 0,0 1 0,3 29 0,-2 15 0,-3 84 0,-3-102 0,0 11 0,-1-17 0,2 1 0,2 0 0,10 64 0,-11-99-14,3 11-253,-4-14 254,0 1 0,0-1 0,0 0 1,0 1-1,1-1 0,-1 0 0,0 0 0,0 1 0,0-1 0,0 0 0,1 1 0,-1-1 0,0 0 0,0 0 0,1 0 0,-1 1 1,0-1-1,1 0 0,-1 0 0,0 0 0,1 0 0,-1 1 0,0-1 0,1 0 0,-1 0 0,0 0 0,1 0 0,-1 0 0,0 0 1,1 0-1,-1 0 0,0 0 0,1 0 0,8-6-291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4:45.73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44 44 6785,'-28'-43'14177,"29"47"-13955,0 0 0,-1 0 1,1 0-1,-1 0 0,0 0 1,0 0-1,-1 0 0,1 0 1,-3 7-1,0 3 110,0 0 0,0 0 0,1 0 0,1 1 0,1-1 0,0 0 0,3 28 0,-1-18 89,-2 38 0,-5 1 103,3 0 0,2 1 0,12 82 0,9 27-29,-14-54-263,-6-110-159,-2-1 0,1 1 0,-1 0 0,-3 11 0,2-13-44,1 0 0,0 0 0,0 0 0,0 0 0,1 0 1,0 0-1,2 10 0,-1-6-22,0 1 0,-1 0 1,0-1-1,-1 1 0,-2 13 0,-1 18-21,2-11-103,1-20 80,0 1 0,1 0-1,1 0 1,0 0 0,5 25 0,-2-17 16,-1 1-1,0 0 1,-2-1-1,-1 33 1,-1-19 31,0-18-298,1-12 170,-1-1-1,1 1 0,0-1 1,0 1-1,2 6 1,-2-8 79,1 0 1,-1-1-1,1 1 1,-1 0-1,0 0 1,0 0-1,0 0 1,-1 0-1,1-1 1,-1 1-1,1 0 1,-1 0-1,0 0 1,0-1-1,0 1 1,-1-1-1,1 1 1,0-1-1,-1 1 1,0-1-1,0 0 0,0 1 1,0-1-1,-4 3 1,4-3-350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2.92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15 114 7298,'-9'-2'3744,"3"2"-1940,9 10-1967,3 5 537,-4-7-302,2 4 28,1 0-1,0-1 1,0 1-1,8 10 1,-12-20-93,1 1-1,0-1 1,-1 1 0,1-1 0,0 0-1,0 0 1,1 0 0,-1 0-1,0 0 1,1-1 0,-1 1 0,1-1-1,-1 1 1,1-1 0,0 0-1,-1 0 1,1 0 0,0 0 0,0-1-1,0 1 1,0-1 0,0 0-1,0 0 1,3 0 0,6-2-23,0-2 1,0 1-1,0-1 0,-1-1 0,0 0 1,17-11-1,13-5-53,-5 4 71,-9 4 0,43-14 1,-61 24 74,1 1 1,0 0-1,0 0 0,0 1 0,1 0 0,-1 1 0,0 0 1,14 2-1,7 5 276,-1 1 1,58 23-1,-64-21-350,0-1 0,1-1 0,0-1 0,0-2 0,35 5 1,-36-9-14,0-1-1,0-1 1,42-8 0,-52 6 17,0 0-1,0-1 1,-1-1-1,1-1 1,-1 0 0,0 0-1,18-13 1,-14 7-5,1 0 0,1 2 0,0 0 0,0 1 0,25-7 0,-30 12 7,1 0 0,0 1-1,0 1 1,0 1 0,0 0-1,1 1 1,-1 0 0,19 4-1,20 6 8,67 23 0,-13-3-133,-80-25 129,0-2 1,0 0-1,1-2 0,34-3 1,-2 0 58,-43 2-53,15 1 28,45-6-1,-67 3-83,-1 0 0,1 0-1,-1-1 1,1-1 0,-1 0-1,0 0 1,0-1 0,11-6-1,-12 4 17,1 2-1,-1-1 1,2 1 0,-1 1-1,18-6 1,-22 9 61,1-1 1,-1 1 0,1 1 0,0 0-1,-1-1 1,1 2 0,0-1 0,-1 1-1,1 0 1,11 4 0,2 3 91,0 0-1,0 2 1,-1 0 0,-1 1-1,27 21 1,-24-17-356,0 0 1,1-2-1,31 14 0,-49-25 163,0-1 1,0 1-1,0-1 0,0 0 0,0-1 0,0 1 1,0-1-1,0 0 0,1 0 0,-1 0 0,0 0 0,0-1 1,0 0-1,0 1 0,6-3 0,1-2 69,0 0-1,-1-1 1,0 0 0,10-8-1,22-13 398,69-25 331,-94 45-695,0 1-1,0 1 1,1 1 0,31-4 0,-44 8-43,0 0 0,0 1 0,-1-1-1,1 1 1,0 0 0,0 0 0,0 0 0,-1 1 0,1-1 0,5 4 0,42 28-57,-20-12 54,-14-10 13,0-1 1,1-1-1,0-1 1,0-1-1,29 7 1,-35-11-8,0-1 0,1 0 1,-1-1-1,1-1 0,-1 0 1,1 0-1,-1-1 0,1-1 0,17-5 1,4-4-129,48-24 1,-55 21 179,0 2 0,59-15 0,-77 24-24,-1 2 1,1 0-1,0 0 1,0 0-1,0 1 1,0 1-1,0 0 1,0 0-1,0 1 1,0 0-1,0 1 1,-1 0-1,12 5 1,10 7 12,-5-2-99,42 14 0,-58-24 61,0-1 1,1 0 0,-1 0 0,1-1-1,0 0 1,-1-1 0,20-1-1,31-5 98,-19 2-309,66-14 1,-98 15 74,0-1 0,-1 0 1,1-1-1,-1 0 1,0 0-1,0-1 0,0 0 1,-1 0-1,9-10 0,-1 3 126,-10 8 89,0 1-1,0 0 0,0 1 1,1-1-1,-1 1 1,1 1-1,0-1 1,0 1-1,0 0 0,0 1 1,0-1-1,0 2 1,0-1-1,1 1 1,-1 0-1,0 0 0,0 1 1,8 1-1,-3 1-25,0 0-1,0 0 1,-1 1 0,1 1-1,-1 0 1,0 0-1,-1 1 1,1 0 0,17 15-1,-13-8-411,0-1-1,1-1 0,22 12 1,-30-19 223,1 0 0,0-1 1,0 0-1,1 0 0,-1-1 1,1 0-1,-1-1 0,16 1 1,2-3 237,0-2 1,0-1 0,0-1-1,-1-1 1,46-17 0,-30 9 191,47-8 1,-30 14-355,102-1 0,-97 8-448,-3-4-316,-43 3 954,0 1 0,0 0 1,1 1-1,-1 1 0,0 0 0,0 2 0,24 5 0,11 12 633,-36-13-990,1 0 0,0-1 0,29 5 1,-40-10-136,0-1 0,-1 1 0,1-2 1,0 1-1,-1 0 0,1-1 1,-1 0-1,1-1 0,-1 0 0,0 0 1,1 0-1,-1-1 0,0 1 1,7-6-1,15-9 179,-12 6 888,0 1-1,0 0 1,1 2 0,1 0 0,-1 0 0,1 2 0,23-6-1,-19 9-576,-1 0-1,34 0 0,-46 3-166,0 1-1,-1 0 1,1 0 0,-1 1 0,1 0-1,-1 1 1,1 0 0,-1 0 0,9 5-1,4 4 58,0-2-1,39 14 0,-50-21 5,1 0 0,-1-1 0,1 0 0,-1-1 0,1 0 0,0-1 0,-1 0 0,18-3 0,50-13-32,121-41 1,-156 41-94,-24 8 67,1 1-1,28-6 1,-41 12 58,-1 0 1,1 1-1,0-1 1,-1 1-1,1 0 1,0 1 0,-1 0-1,1 0 1,-1 0-1,1 1 1,10 4-1,19 11-125,60 41 0,-82-50 3,-6-3 108,0-1 1,0-1-1,1 0 0,-1 0 1,1-1-1,0 0 1,0 0-1,0-1 0,0 0 1,0 0-1,10-2 0,16-1 191,52-10 0,-67 9-173,166-35-305,-143 19-53,-36 15 331,-1 1 1,1 0-1,0 0 1,0 1-1,0-1 1,12-1-1,-5 3 63,-1 0 0,0 0-1,0 1 1,0 1 0,0 0-1,0 1 1,0 0 0,0 1 0,-1 1-1,1 0 1,-1 0 0,0 1 0,0 1-1,0 0 1,-1 1 0,20 15-1,-23-15-62,0-1 0,0 0-1,0 0 1,1-1-1,0 0 1,0-1-1,0 1 1,0-2-1,1 1 1,0-2 0,-1 1-1,1-1 1,0-1-1,0 1 1,0-2-1,0 1 1,1-2 0,-1 1-1,0-1 1,0-1-1,0 0 1,19-6-1,-19 3 7,0 0-1,0-1 0,0 0 1,-1 0-1,14-13 0,-13 11-16,1 0 0,-1 0 0,23-11 0,-28 17 13,0 0-1,1 0 0,-1 0 0,1 1 0,-1 0 0,1 0 0,0 0 1,-1 0-1,1 1 0,0 0 0,-1 1 0,1-1 0,0 1 0,-1 0 1,1 0-1,0 1 0,-1-1 0,0 1 0,1 1 0,-1-1 1,0 1-1,0 0 0,0 0 0,7 6 0,-1-1 63,1-2-1,0 1 1,0-1 0,1-1-1,0 0 1,0-1 0,0 0-1,20 2 1,-7-1 161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51.7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0 1 19908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53.0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20 244 8954,'0'-6'1271,"0"-1"-60,-1 1 1,0-1-1,0 1 1,0 0 0,-1-1-1,0 1 1,-7-10 2473,9 16-3648,-2 10 983,2 13-47,59 469 6149,-49-422-6832,-7-48-240,-1-14-50,0 0 0,-1 0-1,0 0 1,0 0-1,-1 0 1,0 0-1,0 0 1,-1 0-1,-3 15 1,4-23-6,0 1 0,0-1 0,-1 0 0,1 0 0,0 0 0,0 0 0,0 1 0,0-1 0,0 0 1,0 0-1,0 0 0,0 0 0,-1 0 0,1 0 0,0 1 0,0-1 0,0 0 0,0 0 0,0 0 0,-1 0 0,1 0 0,0 0 0,0 0 0,0 0 1,0 0-1,-1 0 0,1 0 0,0 0 0,0 0 0,0 0 0,-1 0 0,1 0 0,0 0 0,0 0 0,0 0 0,0 0 0,-1 0 0,1 0 1,0 0-1,0 0 0,0 0 0,0 0 0,-1 0 0,1-1 0,0 1 0,0 0 0,0 0 0,0 0 0,0 0 0,0 0 0,-1 0 0,1-1 0,0 1 1,0 0-1,0 0 0,0 0 0,0 0 0,0 0 0,0-1 0,0 1 0,-6-11-193,6 11 197,-6-15-49,1 0 0,1 0 0,0 0 1,1-1-1,-1-15 0,-1-83 107,4 60-52,-19-342 92,19 379-92,1 1 1,1 0 0,0 0-1,1 0 1,4-18-1,-5 30-5,1-1-1,-1 1 1,1-1-1,0 1 0,0 0 1,1 0-1,-1 0 0,1 0 1,0 0-1,0 1 1,0-1-1,0 1 0,1 0 1,-1 0-1,1 0 0,0 0 1,0 1-1,0-1 1,0 1-1,0 0 0,9-3 1,3 1 13,0 1 0,-1 0 0,1 1 1,0 1-1,0 1 0,0 0 1,0 1-1,0 0 0,0 1 0,-1 1 1,1 1-1,-1 0 0,1 1 1,-1 1-1,-1 0 0,1 1 0,14 9 1,-17-9 22,0 1 0,0 1 0,-1-1 0,0 2 0,0 0-1,-1 0 1,0 1 0,-1 0 0,0 1 0,-1 0 0,-1 0 0,1 1 0,-2 0 0,0 0 0,-1 0 0,0 1 0,0 0 0,-2 0 0,3 16 0,-6-24-31,1 0 0,-1 1 1,0-1-1,0 0 0,-1 1 0,0-1 1,0 0-1,0 1 0,-1-1 0,0 0 1,0 0-1,0 0 0,-1 0 0,0-1 1,-6 9-1,4-8-28,-1 1 0,0-1 0,-1 0 0,0 0 0,0 0 0,0-1 0,0 0 0,-1-1 0,0 0 0,-14 6 0,-31 8-1046,-1-2-1,-108 16 1,115-24-894,69 2 1424,-3 0 775,-1 0-1,-1 1 1,0 1-1,-1 1 0,0 0 1,-1 1-1,16 18 1,44 39 1433,59 45 742,-81-61-5056,-46-47 1640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53.8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52 260 6033,'0'3'242,"1"0"228,0 1-1,-1-1 1,0 0 0,0 1-1,0-1 1,0 6 0,-1-9-332,1 1 1,0 0-1,0-1 1,-1 1-1,1-1 0,0 1 1,0-1-1,-1 1 1,1 0-1,-1-1 1,1 1-1,-1-1 0,1 0 1,-1 1-1,1-1 1,-1 1-1,1-1 1,-1 0-1,1 1 1,-1-1-1,0 0 0,1 0 1,-1 1-1,1-1 1,-1 0-1,0 0 1,1 0-1,-1 0 0,0 0 1,1 0-1,-1 0 1,0 0-1,1 0 1,-1 0-1,0 0 1,1 0-1,-1 0 0,1-1 1,-1 1-1,0 0 1,1-1-1,-1 1 1,0-1-1,-1 0 16,0 0 0,0 0 0,0 0 0,0 0 1,1-1-1,-1 1 0,0-1 0,1 1 0,-1-1 0,1 0 0,0 1 0,-1-1 0,1 0 0,0 0 0,0 0 1,0 0-1,0 0 0,1 0 0,-1 0 0,0 0 0,1-1 0,0 1 0,-1 0 0,1 0 0,0 0 1,0-5-1,1-1 207,-1-1 1,1 1 0,0 0-1,1 0 1,-1 0-1,5-8 1,-1 0 12,2 1-1,0 0 0,0 0 1,2 0-1,-1 1 1,2 1-1,12-15 1,-18 24-337,1-1 1,0 0-1,0 1 1,0 0-1,0 0 1,1 1-1,-1-1 0,1 1 1,0 1-1,0-1 1,0 1-1,1 0 1,-1 0-1,0 1 1,1-1-1,-1 2 0,1-1 1,-1 1-1,1 0 1,11 1-1,-11 0 30,0 1-1,0-1 1,1 1 0,-1 1-1,0 0 1,-1 0-1,1 0 1,0 1-1,-1 0 1,0 0-1,0 0 1,0 1 0,0 0-1,4 6 1,-2-3 21,-1 1 0,-1 0 0,0 1 0,0-1 0,-1 1 0,0 1 0,-1-1 0,6 21 0,-6-18-16,-1 1-1,-1-1 1,0 1-1,-1 0 0,0 0 1,-1 0-1,0-1 1,-2 1-1,1 0 1,-2 0-1,0-1 0,0 1 1,-2-1-1,1 0 1,-13 22-1,11-26-106,0 0 1,-1 0-1,-1-1 0,1 0 0,-1-1 0,-1 0 1,1 0-1,-1-1 0,0 0 0,-1 0 0,1-1 1,-1 0-1,0-1 0,0 0 0,-1-1 0,1 0 1,-1 0-1,0-1 0,0-1 0,-13 1 0,18-3-117,0 1-1,0-1 0,1-1 1,-1 1-1,1-1 0,-1 0 1,1 0-1,0 0 0,-1-1 1,1 0-1,1 0 0,-1 0 1,0-1-1,1 0 0,0 1 1,-1-2-1,1 1 0,1 0 1,-1-1-1,1 0 0,0 1 1,0-1-1,0-1 0,-2-5 1,2 5-120,1-1 0,-1-1 0,1 1 0,0 0-1,1 0 1,0-1 0,0 1 0,0-1 0,1 1 0,0-1 0,1 1 0,-1-1 0,2 1 0,-1-1 0,1 1 0,0 0 0,6-14 0,6 1-470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54.5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68 7 11963,'-9'-6'7165,"8"6"-7010,-11 15 1995,-6 26-1173,11-16-395,1 0 0,1 1-1,-3 43 1,7-53-456,1 0-1,0 1 0,2-1 1,0 0-1,1 0 0,0 0 1,7 18-1,-9-30-102,1 0 0,0 0 0,0 1 0,0-1 0,1 0 0,-1-1 1,1 1-1,0 0 0,0-1 0,0 0 0,1 1 0,-1-1 0,1 0 0,-1-1 0,1 1 0,0-1 0,0 0 0,0 0 0,1 0 0,-1 0 0,0-1 0,1 1 0,-1-1 1,1 0-1,-1-1 0,1 1 0,-1-1 0,1 0 0,0 0 0,-1 0 0,1-1 0,-1 0 0,1 0 0,-1 0 0,1 0 0,-1 0 0,0-1 0,1 0 0,-1 0 0,0 0 1,0-1-1,0 1 0,-1-1 0,5-4 0,1-1-113,-1-2 1,0 1-1,0-1 0,-1-1 1,0 1-1,-1-1 1,0 0-1,-1-1 0,0 0 1,4-14-1,-2 2 70,-1 0 0,-2-1 0,0 1 0,0-31 0,-3 47 46,-1 5-2,1 0 0,-1-1-1,0 1 1,0 0 0,-1-1 0,1 1 0,0 0 0,-1-1 0,0 1-1,0 0 1,-2-5 0,3 7-13,0 1 0,0 0-1,-1 0 1,1-1 0,0 1 0,0 0-1,0 0 1,0 0 0,0-1-1,0 1 1,-1 0 0,1 0 0,0 0-1,0-1 1,0 1 0,-1 0-1,1 0 1,0 0 0,0 0 0,0 0-1,-1 0 1,1-1 0,0 1-1,0 0 1,-1 0 0,1 0 0,0 0-1,0 0 1,-1 0 0,1 0-1,0 0 1,0 0 0,-1 0 0,1 0-1,0 0 1,0 0 0,-1 0-1,1 0 1,0 0 0,0 1 0,-1-1-1,1 0 1,-7 13 400,2 18 270,6-9-243,1-1 1,1 1 0,1-1 0,10 33 0,36 80 370,-46-122-867,15 30-386,-17-39 54,-1-1 0,1 0 1,-1 1-1,1-1 0,0 0 1,0 0-1,4 3 0,2-2-776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55.1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17 12155,'-4'-17'6297,"2"44"-4198,22 335 5618,34-2-4956,-34-270-5168,-16-79-371,5-32-3022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55.4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376 1 11106,'-4'3'9914,"-5"1"-7769,-4 1 103,0-8-191,-13 4-729,-3-2-416,-4 0-592,-9 2-168,-3 2-496,-4-2-424,2 4-1184,8 0-665,12 2 1569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56.0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1 313 7922,'1'1'359,"1"0"0,-1 1 0,1-2 0,-1 1 0,1 0 0,0 0 0,-1 0 0,1-1 0,0 1 0,0-1 0,0 1 0,-1-1 0,1 0 0,3 0 0,-1-1 59,-1 1-1,1-1 1,-1-1 0,1 1-1,-1 0 1,6-4-1,7-4 476,0-1 1,-1 0-1,0-1 0,-1 0 0,0-2 1,21-24-1,-27 28-585,-1 0 1,0-1-1,0 0 1,-1 0 0,0-1-1,-1 0 1,-1 0-1,1 0 1,-2 0-1,1-1 1,1-16 0,-4 25-248,-1 1 1,0-1-1,0 1 1,0-1-1,0 1 1,0 0-1,0-1 1,-1 1-1,1-1 1,-1 1-1,1 0 1,-1-1-1,0 1 1,0 0-1,0 0 1,0 0-1,-1 0 1,1 0-1,-1 0 1,1 0-1,-1 0 1,1 0-1,-1 0 1,0 1-1,0-1 1,-4-1-1,3 1-31,-1 1 0,1 0 1,-1 0-1,1 0 0,-1 1 0,0-1 0,1 1 0,-1 0 0,1 0 1,-1 0-1,0 0 0,1 1 0,-1-1 0,1 1 0,-1 0 0,1 0 1,-7 3-1,5-2-31,0 1 1,0 0-1,0 0 1,0 0-1,0 0 0,1 1 1,-1 0-1,1 0 1,0 0-1,1 0 1,-1 1-1,0 0 1,-3 6-1,4-3 1,-1-1 0,1 2 0,0-1 0,0 0 0,1 0 0,0 1 0,1-1 0,-1 12 0,2-5 6,0 1 0,1-1-1,1 0 1,0 0-1,1 0 1,0 0-1,2 0 1,-1 0-1,13 24 1,-11-27-63,1-1-1,0 0 1,0 0 0,18 19 0,-22-27-195,0 0 0,0 0-1,1-1 1,-1 1 0,1-1 0,-1 1 0,1-1 0,0 0 0,-1-1 0,1 1 0,0-1 0,1 1 0,-1-1 0,0 0 0,0-1 0,0 1 0,1-1 0,-1 0 0,5 0 0,13-4-997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56.8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223 528 12779,'5'-11'1981,"0"0"0,-1-1 0,5-22 0,-8 30-1778,-1 1 0,1-1 0,-1 1 0,0-1 0,0 1 0,0-1 0,0 1 0,-1-1 0,1 1 0,-1-1 0,0 1 0,0 0 0,0-1 0,-1 1 0,1 0 0,-1 0 0,1 0 0,-4-4 0,3 5-161,1 1 0,-1 0 1,0-1-1,1 1 0,-1 0 0,0 0 1,0 0-1,0 0 0,0 0 0,0 1 1,0-1-1,0 0 0,0 1 0,-1 0 1,1-1-1,0 1 0,0 0 0,0 0 1,0 0-1,-1 1 0,1-1 0,0 0 1,0 1-1,0 0 0,0-1 0,0 1 0,0 0 1,-3 1-1,-4 2-34,1 1 0,0 0 0,0 0 0,0 1 0,-9 7 1,6-2-12,1 0 0,0 1 1,0 1-1,1-1 0,1 1 1,0 1-1,1-1 1,0 1-1,1 1 0,1-1 1,0 1-1,1 0 1,-3 21-1,5-23 16,0 1 1,1-1-1,1 1 0,0-1 1,0 1-1,2-1 1,0 1-1,0-1 0,1 0 1,1 0-1,0 0 0,0 0 1,2-1-1,-1 0 1,14 20-1,-17-28 19,1-1-1,-1 1 1,1-1 0,0 0 0,0 0 0,0 0-1,0 0 1,1-1 0,-1 1 0,1-1-1,0 0 1,0 0 0,-1 0 0,1-1 0,0 1-1,1-1 1,-1 0 0,0 0 0,0 0-1,8 0 1,-6-2-26,0 1 0,-1-2 0,1 1 0,-1 0 0,0-1 0,1 0-1,-1 0 1,0-1 0,0 1 0,0-1 0,0 0 0,-1-1 0,1 1 0,-1-1 0,7-7-1,8-10-169,-1-1-1,0-1 1,-2 0 0,-1-2-1,0 0 1,-2 0-1,-1-1 1,-1-1-1,13-48 1,-11 20 42,-3-1 0,-2 0 0,-2 0 0,-2-60 1,-3 90 196,-2-1 1,-1 1 0,-1-1 0,-1 1 0,-1 0 0,-9-28-1,13 53-63,1-1 0,0 1 0,-1 0 0,1 0 0,-1 0-1,0-1 1,1 1 0,-1 0 0,0 0 0,0 0 0,1 0-1,-1 0 1,0 0 0,0 0 0,-2 0 0,3 1-5,-1-1 0,1 1 0,0 0 0,-1 1 0,1-1 0,-1 0 0,1 0 0,0 0 0,-1 0 0,1 0 0,0 0 1,-1 0-1,1 1 0,-1-1 0,1 0 0,0 0 0,-1 0 0,1 1 0,0-1 0,0 0 0,-1 0 0,1 1 0,0-1 0,0 0 0,-1 1 0,1-1 0,0 0 1,0 1-1,0-1 0,-1 1 0,-1 4 30,0 1 0,0-1 0,1 1 0,-1-1 0,0 10 0,-2 30 331,2 0 0,5 49 0,15 91 1553,-11-120-1180,-3-28-440,35 223-946,-38-255 209,0-1 0,0 1 0,0-1 0,1 1 0,-1-1 0,1 1 0,0-1-1,1 0 1,4 7 0,10-2-836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57.8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44 482 10938,'-3'-3'534,"0"1"0,-1 0 0,1-1 0,0 0 0,0 1 0,0-1 0,1 0 0,-1-1 0,1 1 0,-1 0 0,1-1 0,0 1 0,-2-8 0,3 6-386,0 0 1,0 1-1,0-1 1,1 0-1,0 0 1,0 0-1,1 1 0,-1-1 1,1 0-1,0 0 1,2-5-1,-3 8-122,11-41 366,2 1 1,1 1 0,32-62-1,-39 91-309,0 1 0,1-1-1,0 2 1,1-1 0,0 1-1,18-15 1,-20 19 0,1 1 1,0 0-1,0 0 0,0 1 0,0 0 1,1 0-1,-1 1 0,1 0 0,0 1 1,0 0-1,10-1 0,-12 2 24,1 1 1,-1-1-1,1 1 0,0 1 0,-1 0 1,1 0-1,-1 0 0,1 1 0,-1 0 1,0 0-1,1 1 0,-1 0 0,7 4 1,-6-1-34,0-1 0,0 1 0,-1 1 0,0-1 1,0 1-1,0 0 0,-1 1 0,0 0 1,6 10-1,-2 2 7,0 0 0,-1 0 1,-1 1-1,-1 1 0,-1-1 0,-1 1 1,0 0-1,1 28 0,-5-25 86,0 1 0,-1 0 0,-2-1 0,0 1 0,-2-1 0,-1 0 0,-1 0 0,-9 25 0,8-32-123,0-1 0,-1 0 0,-2 0 0,1 0 0,-2-1 0,0-1 0,-1 0-1,-1 0 1,0-2 0,0 1 0,-22 15 0,21-19-166,-1 0 1,0 0-1,0-1 1,-1-1-1,0-1 0,0-1 1,-22 7-1,32-12-12,0 1-1,0-1 1,0-1-1,0 1 1,0-1 0,0 0-1,0 0 1,1-1-1,-1 1 1,0-2 0,0 1-1,0 0 1,0-1-1,1 0 1,-1-1 0,1 1-1,0-1 1,0 0-1,0 0 1,0 0-1,0-1 1,0 0 0,1 0-1,0 0 1,-4-5-1,1-1 88,1 0 0,0 0 0,1 0 0,0-1 0,0 0 0,1 0 0,0 0 0,1 0 0,1-1 0,-2-17 0,0-6 134,3 1 1,3-44 0,2 20 709,2 0 0,21-84 0,-25 136-646,0 0 0,0 0 0,0 0-1,1 0 1,-1 0 0,1 0 0,7-8 0,-9 12-141,0 1 0,0 0 0,0 0 0,0 0 0,0 0 0,1 0 0,-1 1 0,0-1 0,0 0 0,1 1 0,-1-1 0,1 0 0,-1 1 0,0 0 0,1-1 0,-1 1 1,1 0-1,-1 0 0,1-1 0,-1 1 0,1 1 0,-1-1 0,1 0 0,-1 0 0,1 0 0,-1 1 0,0-1 0,1 1 0,-1-1 0,1 1 0,-1-1 0,0 1 0,0 0 0,1 0 0,-1 0 0,0 0 0,0 0 0,0 0 0,1 1 0,6 5-103,-2-1-1,1 2 1,-1-1-1,0 1 1,0 0 0,6 12-1,26 59-1826,-14-27 5,-3-13 1095,2 1 259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4:48.10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1 126 11106,'0'-26'4336,"0"19"-4308,0 0 0,1 0-1,1-1 1,-1 1 0,5-10 0,-4-30 7948,-1 52-7181,4 12-624,-1 1 1,-1-1-1,-1 1 0,0 0 1,-1 30-1,3 165 403,11-24-364,-13-157-159,1 0 0,2-1 0,1 0 0,10 31 0,-13-48 6,-1 0 0,0 1-1,-1-1 1,0 0 0,-2 0 0,-2 24-1,1-23 5,1 0 0,0-1 0,1 1 0,1 0 0,0 0 0,4 14 0,-3-18-10,0 0 0,-2-1 0,1 1 1,-1 0-1,-1 0 0,0-1 0,0 1 0,-3 11 0,1-6-26,1 0 1,-1 26-1,-3-2 6,0-5-30,6-30-4,0 0-1,1-1 0,-1 1 0,1 0 1,0 0-1,0-1 0,1 1 1,3 7-1,1 3 4,-5-11-1,0 0 1,-1 0-1,1 0 1,-1 0-1,0-1 1,0 6-1,0-5-5,0 0 0,0 0-1,0 0 1,0 0 0,1 0 0,0 0 0,1 4 0,4 11-5,8 34 1,-11-41-89,-3-12 103,0 0 1,0 0 0,0 0 0,0 0-1,0 0 1,0 0 0,0 0 0,0 0-1,0 0 1,0 0 0,0 0 0,0 0-1,0 0 1,0 0 0,0 0 0,0 0-1,0 0 1,0 0 0,1 0 0,-1 0-1,0 0 1,0 0 0,0 0 0,0 0 0,0 0-1,0 0 1,0 0 0,0 0 0,0 0-1,0 0 1,0 0 0,0 0 0,0 0-1,0 0 1,0 0 0,1 0 0,-1 0-1,0 0 1,0 0 0,0 0 0,0 0-1,0 0 1,0 0 0,0 0 0,0 0-1,0 0 1,0 0 0,0 0 0,0 0-1,0 0 1,0 0 0,0 0 0,0 0-1,0 0 1,0 0 0,0 1 0,0-1 0,0 0-1,0 0 1,0 0 0,0 0 0,0 0-1,0 0 1,0 0 0,0 0 0,0 0-1,0 0 1,4-6 582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58.2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27 12507,'-13'-26'10310,"19"37"-7455,58 104 1619,-39-74-4247,2-2 0,37 44 0,-55-73-310,0-1 1,0 0-1,1-1 1,0 0-1,11 7 1,6-3-2640,2-5-3506,-14-5 3122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59.0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102 51 12443,'-1'-4'876,"0"-1"-1,-1 1 1,0 0 0,0-1 0,0 1 0,-1 0 0,1 0-1,-1 1 1,-3-5 0,5 8-762,0-1 0,1 0 0,-1 1 0,0-1 0,0 1 0,0 0 0,1-1 0,-1 1 0,0 0 0,0-1 0,0 1 0,0 0 0,0 0 0,1 0 0,-1-1 0,0 1 0,0 0 0,0 0 0,0 0 0,-1 1 0,0 0-10,0-1 0,0 1 0,0 0 0,1 0 0,-1 0-1,0 0 1,1 1 0,-1-1 0,1 0 0,0 1 0,-1-1 0,1 1-1,-2 2 1,-2 3 18,1 1-1,0 0 1,0 1-1,1-1 0,0 1 1,0-1-1,1 1 0,0 0 1,0 0-1,1 0 1,0 0-1,1 0 0,1 17 1,1-3 190,1 1-1,1-1 1,2 0 0,8 26-1,-8-31-37,1 0-1,1-1 1,14 24-1,-20-36-265,1-1 0,0 0 0,0 0 0,0 0 0,0 0 0,1 0 0,-1-1 0,1 0 0,0 1 0,0-1 0,0-1 0,0 1 0,1-1 0,-1 1 0,1-1 0,0 0 0,-1-1 0,7 2 0,-7-3-104,1 0-1,-1-1 1,1 1-1,-1-1 1,1 0-1,-1 0 1,0 0 0,1-1-1,-1 0 1,0 0-1,0 0 1,0 0-1,-1 0 1,1-1-1,0 0 1,-1 1 0,4-5-1,3-3-297,0 0-1,-1-1 0,0 0 1,8-13-1,-6 5 67,-1-1-1,-1 0 1,-1-1-1,0 0 1,5-24 0,17-111 370,-30 152-20,4-29 630,-6 25-70,-6 20 105,3 0-446,1 0 1,0 0-1,1 1 1,1-1-1,0 1 1,0 0-1,1 0 1,1 0-1,0-1 1,1 1-1,0 0 1,5 16-1,-1-3-492,2-1-1,0 0 1,2 0 0,1-1-1,14 25 1,-23-46-204,1 1 0,0-1 0,0-1 0,0 1 0,0 0 0,0 0 1,1-1-1,-1 1 0,4 2 0,10 2-897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59.6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199 28 13723,'-2'-2'476,"1"0"-1,-1 0 1,1 0-1,-1 0 1,0 0 0,1 1-1,-1-1 1,0 1-1,0-1 1,0 1 0,-1 0-1,1-1 1,0 1 0,0 0-1,-1 0 1,-3 0-1,2 0-223,0 1-1,0-1 1,0 1-1,1 0 1,-1 1-1,0-1 1,0 1-1,1-1 1,-1 1-1,-4 2 1,0 0-135,1 0 1,0 1 0,0-1-1,0 2 1,0-1 0,1 1 0,0 0-1,0 0 1,0 0 0,-6 8 0,8-6-42,-1 0 0,1 0 0,0 0 0,1 0 0,0 1 0,0 0 0,0-1 0,1 1 0,0 0 0,1 0 0,0 0 0,0 1 0,0-1 0,2 16 0,0-14-15,1 1 0,0-1 0,0 1 1,1-1-1,0 0 0,1 0 0,0 0 0,1 0 0,0-1 0,0 0 0,8 10 0,-11-17-81,-1 1 0,1-1 0,1 0 1,-1 1-1,0-1 0,0 0 0,1 0 0,-1-1 0,1 1 0,0 0 0,-1-1 0,1 0 0,0 1 0,0-1 0,0 0 0,0-1 1,0 1-1,4 0 0,-3-1-44,0 0 0,0 0 0,0-1 0,-1 0 0,1 0 0,0 0 0,-1 0 0,1 0 0,0-1 0,-1 1 0,0-1 0,7-5 0,-1 1-77,-1-2 1,1 0 0,-1 0-1,-1 0 1,0-1 0,0 0-1,0 0 1,-1-1 0,5-10-1,-5 5 134,0 0 0,0 0 0,-2-1 0,1 1 0,-2-1 0,0 0 0,-1 0-1,-1-33 1,-2 46 567,-1 13-302,-1 20 71,4-4-343,1-1 0,2 1-1,0-1 1,2 0 0,1-1-1,1 1 1,20 43 0,-27-65-337,1 0 0,0 0 0,0 0 1,0-1-1,1 1 0,-1 0 0,1-1 1,3 4-1,8 4-721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00.3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89 10802,'5'-6'8412,"2"23"-6059,3 26-1593,-2-3-130,-2 1 0,-2-1 0,-1 1 0,-6 67 0,18-179-1195,3 1 0,34-89 0,-47 146 570,0 1-1,1 0 0,1 0 0,0 0 1,10-12-1,-15 22 13,0-1-1,0 1 1,1-1 0,-1 1 0,1 0-1,0 0 1,-1 0 0,1 0 0,0 1-1,0-1 1,5-1 0,-6 3 13,0-1 1,0 1-1,0 0 1,0 0-1,0 0 1,0 0-1,0 0 1,0 0-1,0 1 1,0-1-1,0 1 1,0-1-1,0 1 1,0 0-1,0 0 1,0 0-1,-1 0 1,1 0-1,0 0 1,2 3-1,2 1 148,-1 1-1,0 0 1,0 0-1,-1 0 0,1 1 1,-2 0-1,1-1 1,-1 1-1,0 0 1,0 1-1,2 8 0,3 15 887,4 42-1,-9-57-760,1 15-67,12 85 1034,-10-40-3461,-5-71-120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00.8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16 12147,'-4'-16'7196,"4"51"-4712,0-17-1855,8 336 6519,-2-284-7016,3 1 0,2-1 1,22 68-1,-30-128-594,8 21-1200,1-16-2294,-6-14 984,1-8 1327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01.2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413 10 15683,'1'-2'9314,"-10"2"-7385,-2-1-473,-12-2-664,-10 0-264,-12 2-464,-5 4-72,-2 6-400,1 2-424,3 1-1368,0 0-705,5-2 1721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01.8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 40 10634,'0'-2'734,"0"-27"4670,-4 21-2877,3 8-2420,0 0 1,1 1 0,-1-1-1,1 0 1,-1 1-1,1-1 1,-1 1 0,0-1-1,1 1 1,0-1-1,-1 0 1,1 1 0,-1 0-1,1-1 1,0 1-1,-1-1 1,1 1 0,-1 1-1,-5 10 585,0 0 0,1 1 0,0 0 0,1 0 0,1 0 0,0 0 0,-1 17 0,-3 98 1707,7-126-2379,0 10 71,0 1 1,1 0-1,0-1 0,1 1 0,1-1 0,0 0 1,8 20-1,-10-29-95,0 1 0,1-1 0,0 0 0,-1 0 1,1 0-1,0 0 0,1 0 0,-1-1 0,1 1 0,-1 0 1,1-1-1,0 0 0,-1 0 0,1 0 0,1 0 0,-1 0 1,0 0-1,0-1 0,1 0 0,-1 1 0,0-1 0,1-1 1,-1 1-1,1 0 0,-1-1 0,1 0 0,0 0 0,-1 0 1,1 0-1,-1 0 0,5-2 0,1 0-139,1-1 1,-1 0-1,0-1 1,0 0-1,-1 0 1,1-1-1,-1 0 1,0 0-1,0-1 0,-1 0 1,0-1-1,0 1 1,0-2-1,-1 1 1,8-12-1,0-1-137,-1-1 0,-1-1-1,-1 0 1,16-45 0,-23 54 271,0-1 1,0 0-1,-1 1 0,-1-1 1,0 0-1,-1-1 0,-1-17 1,0 31 12,0 0 0,0 0 0,0 0 1,0 0-1,0 0 0,0 1 0,0-1 1,0 0-1,-1 0 0,1 0 0,0 0 1,-1 1-1,1-1 0,0 0 0,-1 0 1,1 1-1,-1-1 0,1 0 0,-1 0 1,0 1-1,1-1 0,-1 1 0,0-1 1,1 1-1,-1-1 0,0 1 0,0-1 1,-1 0-1,1 2 3,1-1 1,-1 0 0,0 1-1,0-1 1,0 1-1,1 0 1,-1-1 0,0 1-1,1 0 1,-1-1-1,1 1 1,-1 0-1,1-1 1,-1 1 0,1 0-1,-1 0 1,1 0-1,0 0 1,-1-1 0,1 1-1,0 0 1,0 0-1,0 0 1,0 0-1,0 0 1,0 0 0,0 0-1,0 0 1,0 1-1,-1 17 249,2 1-1,0 0 1,1-1 0,6 28-1,27 79 376,-22-84-798,-11-34-379,7 21 400,-1-17-2404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02.6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1 167 12979,'5'8'5746,"-2"12"-4854,-3-12-110,6 55 1675,-4-1 0,-8 90 0,3-135-2344,3-17-113,0 0-1,0 0 0,0 0 1,0 0-1,0 1 0,0-1 1,0 0-1,0 0 1,0 0-1,0 0 0,0 0 1,0 0-1,0 0 0,0 0 1,0 0-1,0 0 1,0 0-1,0 0 0,0 0 1,-1 0-1,1 1 0,0-1 1,0 0-1,0 0 1,0 0-1,0 0 0,0 0 1,0 0-1,0 0 0,0 0 1,0 0-1,0 0 1,-1 0-1,1 0 0,0 0 1,0 0-1,0 0 0,0 0 1,0 0-1,0 0 1,0 0-1,0 0 0,0 0 1,0 0-1,0 0 0,-1-1 1,1 1-1,0 0 1,0 0-1,0 0 0,0 0 1,0 0-1,0 0 0,0 0 1,0 0-1,0 0 1,0 0-1,0 0 0,0 0 1,0 0-1,0 0 0,0 0 1,0-1-1,0 1 0,0 0 1,0 0-1,0 0 1,0 0-1,-1-3-58,0 0-1,0 0 1,1 0 0,-1-1 0,1 1-1,0 0 1,0-3 0,5-67-572,4 1 0,20-78 0,-27 141 653,0-4 118,1 0-1,1 0 0,0 0 1,0 0-1,1 1 1,14-23-1,-19 34-122,0 0 0,1 0 0,-1 0 0,1 1 0,-1-1 0,1 0 0,-1 1 0,1-1 0,0 0 0,-1 1 0,1-1 0,0 1 0,-1-1 0,1 1 0,0-1 0,0 1 0,0-1 0,-1 1 0,1 0 0,0-1 0,0 1 0,0 0 0,0 0 0,0 0 0,-1 0 0,1 0 1,0 0-1,0 0 0,0 0 0,0 0 0,0 0 0,0 0 0,0 0 0,-1 1 0,1-1 0,0 0 0,0 1 0,0-1 0,-1 0 0,1 1 0,0-1 0,0 1 0,-1 0 0,1-1 0,0 1 0,-1-1 0,1 1 0,-1 0 0,1 0 0,-1-1 0,1 1 0,-1 0 0,1 0 0,-1 0 0,4 7 43,0-1 0,0 0 0,-1 1 0,4 14 0,-1 10-23,-2 0 0,0 0-1,-3 0 1,0 0 0,-6 42-1,18-91-1039,28-65-492,-27 50 1424,2 1 0,1 0 0,1 1 0,37-46 1,-51 72 161,0 0 0,0 1 0,0-1 1,0 1-1,1-1 0,-1 1 0,1 0 0,0 1 1,0-1-1,9-2 0,-12 4-32,1 1 0,-1 0 0,1-1 0,-1 1 0,0 0-1,1 0 1,-1 0 0,1 0 0,-1 1 0,0-1 0,1 1 0,-1 0 0,0-1 0,1 1 0,-1 0-1,0 0 1,0 0 0,0 1 0,0-1 0,0 0 0,0 1 0,0 0 0,0-1 0,-1 1 0,1 0-1,-1 0 1,3 2 0,2 6 128,0 0 0,0 1 0,-1 0 0,-1 0 0,0 0 0,0 0 1,3 18-1,9 87 431,-13-93-507,4 61-63,5 36-758,3-42-8079,-9-57 6035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05.0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363 23 11642,'-4'-19'8764,"3"18"-8462,-1 1-95,1-1-1,-1 1 0,1-1 1,-1 1-1,1 0 0,-1 0 1,1 0-1,-1 0 0,1 0 0,-1 0 1,1 0-1,-1 0 0,-1 1 1,-7 1-20,-1 1 1,1 1-1,-11 5 1,3 0-143,1 1 1,0 1 0,0 1 0,1 0 0,1 1-1,0 0 1,1 2 0,0 0 0,1 0 0,1 1-1,-20 34 1,19-28-44,2 1-1,0 1 1,1 0-1,2 0 0,0 1 1,2 0-1,0 0 1,2 0-1,-1 28 1,4-32 29,2 0 0,0 1 0,1-1 0,2 0 0,0 0 1,1-1-1,1 1 0,1-1 0,0 0 0,2-1 0,0 0 0,2 0 1,20 28-1,-27-42-73,1 1 0,0-1 1,1-1-1,-1 1 1,1-1-1,0 0 0,0 0 1,0-1-1,0 1 0,1-1 1,-1-1-1,1 1 0,0-1 1,0-1-1,0 1 1,0-1-1,0 0 0,0 0 1,9-1-1,-8-1-554,-1 1-1,1-1 1,-1-1 0,13-3-1,-14 2-468,1 1 0,-1-1 0,0 0 0,0-1 0,8-5 0,6-9-1442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05.4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13523,'1'17'5793,"-1"8"-3432,1 11-449,0 6-56,1 1-679,2-1-297,-2-5-808,0-3-256,0-7-504,1-6-497,0-9-759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4:55.85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4585,'-1'8'20862,"5"7"-21977,-1 12 1754,1 56 1,0 2-23,-3-58-307,-1 0-1,-4 39 1,-1 23 50,7-67-259,0 0 0,11 39 1,-7-37 2,4 46 0,-7-40-36,13 55 0,-4-32-34,-10-35 15,0-1-1,-2 1 0,-2 30 0,1-32-9,0 0-1,1-1 0,1 1 1,0 0-1,4 16 0,0-8 3,2 36 0,-1-7-2,10 101 82,-18-120-111,2-31-22,-1 1 0,1 0 0,-1 0-1,1 0 1,0 0 0,0 0 0,1 0-1,-1-1 1,1 1 0,0 0 0,2 6-1,-3-10 9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05.7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71 11242,'2'-26'5338,"-1"5"-1778,2 9-1687,0 3-265,0 7-696,0 5-472,3 9-1160,-4 6-632,2 13 1512,-1 1-624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06.1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0 161 12387,'2'72'6659,"6"2"-3488,-5-54-2632,1 0 0,1 0-1,1 0 1,1-1 0,8 19-1,-16-43-592,-1 0 0,1 0 0,0 0 0,0 0 0,0-1 0,1-8 0,-2-8-286,-3-17-328,-8-90-550,12 107 1345,1 0 0,1 0 0,7-41 0,-7 59-48,0-1 1,0 1-1,1 0 1,0-1-1,-1 1 0,1 0 1,1 0-1,-1 0 0,0 0 1,1 0-1,0 1 1,0-1-1,5-4 0,-5 6-45,1 0-1,-1 0 0,0 0 0,0 0 1,1 0-1,-1 1 0,1 0 0,0 0 0,-1 0 1,1 0-1,0 0 0,0 1 0,-1 0 1,1 0-1,0 0 0,7 1 0,-4 0-249,1 1 0,-1-1 1,0 2-1,0-1 0,0 1 0,0 0 0,0 0 0,0 1 0,-1 0 0,11 8 0,1 5-593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06.6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182 14 13739,'-3'-13'6404,"2"12"-6148,-12 1 1994,9 2-2063,-1 0-1,1 0 1,0 1 0,0-1-1,-5 5 1,-4 4-49,0 1 1,1 1-1,1 0 0,0 0 0,1 1 1,0 1-1,1 0 0,1 0 0,0 0 1,-10 32-1,15-37-175,0 1 0,1-1 1,0 0-1,1 0 0,0 1 1,1-1-1,0 1 0,3 15 0,-2-19 15,1 1-1,0-1 1,0 1 0,1-1-1,0 0 1,0 0-1,1 0 1,0-1 0,0 1-1,1-1 1,0 0-1,7 8 1,-8-10-84,0-1 1,-1 0-1,1 0 1,0-1-1,0 1 1,1-1-1,-1 0 1,0 0-1,1 0 1,-1-1-1,10 2 1,-4-1-462,0-1 0,0-1 0,0 0 0,15-1 0,0-2-212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07.2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73 27 13107,'0'-2'645,"-1"0"0,1 0 0,0 0 1,-1 1-1,1-1 0,-1 0 0,0 0 0,0 1 1,0-1-1,0 1 0,-2-4 0,3 5-556,-1-1 0,0 1 0,1 0 0,-1 0-1,1-1 1,-1 1 0,0 0 0,1 0 0,-1 0 0,0 0 0,1 0 0,-1 0-1,0 0 1,1 0 0,-1 0 0,1 0 0,-1 0 0,0 0 0,1 0-1,-1 1 1,0-1 0,1 0 0,-1 0 0,1 1 0,-1-1 0,0 0 0,1 1-1,-1-1 1,1 1 0,-1-1 0,1 1 0,0-1 0,-1 1 0,1-1 0,-1 1-1,1-1 1,0 1 0,-1-1 0,1 2 0,-6 6 70,1 0 0,1 0 0,0 0-1,0 1 1,0-1 0,1 1 0,0 0 0,1 0 0,0 0 0,0 0 0,1 1 0,0-1 0,1 13 0,1 0-116,0-1 0,2 0 1,0 1-1,12 36 1,-12-48-22,0-1 1,1 1 0,0-1-1,1 0 1,-1 0-1,11 13 1,-14-20-37,1 0-1,-1 0 1,1 0 0,0-1 0,-1 1-1,1 0 1,0-1 0,0 0 0,0 1-1,0-1 1,0 0 0,1 0 0,-1 0-1,0 0 1,0-1 0,1 1-1,-1-1 1,0 1 0,1-1 0,-1 0-1,1 0 1,-1 0 0,0 0 0,1 0-1,-1 0 1,1-1 0,-1 1 0,0-1-1,0 0 1,1 1 0,-1-1 0,0 0-1,2-2 1,5-2-229,0-1-1,-1-1 1,0 1-1,0-1 1,-1-1-1,0 1 1,0-1-1,-1 0 1,0-1 0,7-12-1,5-14-133,19-49-1,-32 72 452,1-2-53,-1 3 134,0 0 0,-1-1 0,0 0 0,0 0 0,-1 0 0,-1-1 0,1-19 0,-3 32-145,0 0 0,0 0 0,0 0-1,0 0 1,0 0 0,0 0 0,0 0 0,0 0 0,0 0-1,0 0 1,0 0 0,-1 0 0,1 0 0,0 0-1,0 0 1,0 0 0,0 0 0,0 0 0,0 0-1,0 0 1,0 0 0,0 0 0,0 0 0,0 0 0,0 0-1,0 0 1,0 0 0,-1 0 0,1 0 0,0 0-1,0 0 1,0-1 0,0 1 0,0 0 0,0 0-1,0 0 1,0 0 0,0 0 0,0 0 0,0 0 0,0 0-1,0 0 1,0 0 0,0 0 0,0 0 0,0 0-1,0-1 1,0 1 0,0 0 0,-4 11 168,-3 18-48,7-8 72,0 0-1,1 0 0,2 0 1,0 0-1,7 27 1,39 100-3488,-48-145 3059,4 12-916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07.5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11586,'6'11'8402,"-2"5"-6417,0 13 47,1 5-7,1 10-745,-2 0-240,0 0-480,-2-3-320,0-9-248,0-4-320,-2-12-672,-1-5-648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07.9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 14043,'5'-7'5249,"-1"12"-3889,-2 4-1120,-1 6-1000,-3 2-392,-5-2 632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08.3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0 13179,'0'9'5304,"-2"8"-4031,-3 18-914,2 64 3148,17 189 0,22-34-4182,-31-235-754,-5-18 1282,0 0-1,0-1 0,0 1 1,0-1-1,0 1 0,0-1 1,0 1-1,0-1 0,1 1 1,-1-1-1,0 1 1,0-1-1,1 1 0,-1-1 1,0 1-1,0-1 0,1 1 1,-1-1-1,1 0 0,-1 1 1,0-1-1,1 0 1,0 1-1,3-5-962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08.6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377 1 15739,'-3'0'5914,"-6"3"-4730,-8 0-136,-12 2-200,-9-1-416,-14-3-448,-3-1-584,-5-2-1296,1-1 584,5-1 463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09.2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184 51 9266,'6'-5'2549,"-6"4"-2124,1 0 0,0 0 0,-1 0-1,1 0 1,-1 0 0,1 0 0,-1-1 0,1 1 0,-1 0 0,0 0-1,0 0 1,1-1 0,-1 1 0,0 0 0,0-2 0,-1 2-237,1 0 0,-1 0 1,1 0-1,-1 0 0,1 0 0,-1 0 1,0 0-1,0 0 0,1 0 1,-1 1-1,0-1 0,0 0 0,0 1 1,0-1-1,0 0 0,0 1 1,0-1-1,-1 0 0,-4-1 14,1 0-1,-1 1 1,0-1-1,0 1 1,0 0-1,0 1 1,-8-1-1,7 2-172,-1-1-1,1 1 0,-1 1 1,1-1-1,0 1 0,0 1 0,0-1 1,0 1-1,0 0 0,-9 7 0,13-8-87,0 0-1,0 0 0,1 0 0,-1 1 0,1-1 1,0 1-1,0-1 0,0 1 0,0 0 0,0 0 0,0 0 1,1 0-1,-1 0 0,1 0 0,0 0 0,0 1 1,0-1-1,1 0 0,-1 1 0,1-1 0,0 0 0,0 1 1,0-1-1,0 1 0,1 4 0,1 1-7,0-1-1,1 1 1,0-1-1,0 0 1,1 0-1,0 0 0,0-1 1,7 10-1,7 6 402,25 24-1,-30-33 705,0 0 0,0 1 0,-1 0-1,15 27 1,-26-40-979,0-1 0,0 1 1,0-1-1,0 1 0,-1 0 0,1-1 0,-1 1 1,1 0-1,-1 0 0,1-1 0,-1 1 0,0 0 1,0 0-1,0 0 0,0 0 0,0-1 1,0 1-1,0 0 0,-1 0 0,1-1 0,-1 1 1,1 0-1,-1 0 0,0-1 0,0 1 0,1-1 1,-1 1-1,0 0 0,-1-1 0,1 0 1,0 1-1,0-1 0,0 0 0,-1 1 0,1-1 1,-1 0-1,1 0 0,-1 0 0,1-1 0,-1 1 1,0 0-1,1 0 0,-5 0 0,-6 3-750,-1-1 0,0-1 0,-1 0 0,-23 0 0,26-1 99,-40 2-783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15.50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97 79 3265,'-62'-2'1943,"51"2"100,10 0-1999,1 0 1,-1 0-1,1 1 1,-1-1-1,0 0 1,1 0-1,-1 0 1,1 0-1,-1 0 1,0 0-1,1 0 1,-1 0-1,1 0 1,-1 0 0,0-1-1,1 1 1,-1 0-1,1 0 1,-1-1-1,0 1 1,1 0-1,-1-1 1,1 1-1,-1 0 1,1-1-1,0 1 1,-1-1 0,1 1-1,-1-1 1,1 1-1,0-1 1,-1 1-1,1-1 1,0 1-1,-1-1 1,1 1-1,0-2 1,0 2 9,-1 0 12,1-1 0,-1 1 1,1 0-1,0-1 1,-1 1-1,1 0 0,0-1 1,0 1-1,-1-1 0,1 1 1,0-1-1,0 1 1,0-1-1,0 1 0,-1-1 1,1 1-1,0-1 1,0 1-1,0-1 0,0 1 1,0-1-1,0 1 0,0 0 1,0-1-1,0 1 1,1-1-1,-1 1 0,0-1 1,0 1-1,0-1 1,1 1-1,-1-1 0,0 1 1,0 0-1,1-1 0,-1 1 1,0-1-1,1 1 1,-1 0-1,0-1 0,1 1 1,-1 0-1,1-1 1,-1 1-1,0 0 0,1 0 1,-1 0-1,1-1 0,-1 1 1,1 0-1,-1 0 1,1 0-1,-1 0 0,1 0 1,-1 0-1,1 0 1,-1 0-1,1 0 0,-1 0 1,1 0-1,-1 0 1,1 0-1,7 1 143,-1 1 1,1 0-1,11 4 0,-6-2-115,5 3 48,0-1-1,0-1 1,1-1-1,31 4 1,227-6 43,-263-1-192,0 0 0,0-1 0,0-1 0,1 0 0,-1-1 0,0-1 0,-1 0 0,1-1 0,0 0-1,-1-1 1,0-1 0,20-11 0,-22 10-109,1 0 0,0 1 0,0 0-1,1 1 1,0 0 0,25-6 0,-29 10 117,0 0 0,0 1 0,-1 0 0,1 0 0,0 1 0,-1 0 0,1 0 0,0 1 0,-1 0 0,0 0 0,15 7 0,57 32 373,21 8 14,-89-44-365,0-1 0,0 0 0,1-1 1,0-1-1,-1 0 0,23 1 0,-9-5-3,1-1-1,0-2 1,-1 0 0,0-2-1,0 0 1,29-14 0,62-17 93,-101 34-66,0 1 0,0 1 1,1 0-1,-1 1 0,28 3 1,122 7 115,-63-5-104,-88-4-18,-1 1 0,0 1 0,0 0-1,0 1 1,0 1 0,-1 0 0,1 1-1,15 7 1,-24-9-38,1 0 1,0-1-1,-1 0 0,1 0 1,0-1-1,0 0 0,0 0 0,0 0 1,1 0-1,-1-1 0,11-1 1,2-2-98,0 0 0,26-9 0,27-6 161,12 9-59,2 3 0,-1 3-1,94 11 1,-131-6-163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6:45.8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 11570,'-2'9'4625,"1"8"-2840,-1 4-481,5 15-80,2 9-239,-1 10-345,4 9-128,-1 0-224,-1-3-88,2-3-160,-3-7-72,-3-9-368,-1-9-232,-2-14-673,-2-7-575,2-17 1208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5:33.24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52 123 6329,'-8'8'23692,"0"13"-26566,8-18 4677,-4 17-1338,1-1 0,1 1-1,0 0 1,3 28 0,-1-8 193,0 2-425,1-20-112,-1 0-1,-1 0 0,-1 0 1,-9 38-1,9-58-152,0-6-54,-2-17-183,0-26-227,3-9 354,3 1 0,2-1 0,2 1 1,19-71-1,-24 118 143,2 1 1,-1 0 0,1 0-1,0 0 1,0 1 0,1-1 0,0 1-1,0-1 1,8-7 0,-10 12-2,0 0 1,0 0-1,0 1 1,0-1 0,0 1-1,1 0 1,-1 0-1,0 0 1,1 0 0,-1 0-1,0 0 1,1 1-1,0-1 1,-1 1 0,1-1-1,-1 1 1,1 0-1,-1 0 1,1 0 0,-1 1-1,1-1 1,0 0-1,-1 1 1,1 0 0,-1 0-1,0-1 1,1 1-1,-1 1 1,0-1 0,1 0-1,1 2 1,3 2 40,0 1 1,0-1 0,-1 1 0,0 1 0,0-1 0,-1 1-1,0 0 1,0 0 0,0 0 0,-1 1 0,0-1-1,-1 1 1,4 12 0,3 10 223,-2 0 1,6 40-1,-8-17-185,0 95-1,-4-64-63,-2-79-866,1-8-1135,0-8-2012,-4 1 2203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17.41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60 272 3721,'-20'-19'195,"15"15"-260,0-1 0,1 1 0,-1-1 0,1 0 1,0-1-1,-6-10 0,9 15 13,1 0 0,-1 1 1,1-1-1,0 0 0,-1 0 0,2-16 7004,-1 19-6804,0 0 0,0 0-1,0 0 1,1-1-1,-1 1 1,0 0 0,1-1-1,0 1 1,-1 0-1,1-1 1,0 1-1,0-1 1,0 1 0,0-1-1,0 1 1,0-1-1,0 0 1,1 0 0,-1 1-1,2 0 1,2 1-143,0 0 1,0 0 0,0-1 0,1 1-1,-1-1 1,6 1 0,11 2 128,1-1 1,-1-1-1,0-1 1,45-2-1,268-5 2122,-313 3-2198,0-1 0,37-9-1,-33 5-27,40-3 0,-12 3 1,70-17 0,-70 12-7,-38 10-21,1-1 0,1 2 0,-1 0 0,0 1 0,0 1-1,31 5 1,0 5 32,48 16 0,37 10 29,-113-34-55,0-1 0,-1 0 0,1-2 0,0 0 1,0-1-1,0-1 0,0-1 0,-1-1 1,1-1-1,-1-1 0,0 0 0,21-10 1,-11 3-6,0 2 0,1 2 1,0 0-1,35-4 1,-8 5 4,78 0 0,-100 7-12,106-5-17,-59-3 59,104 4 1,-152 7-13,-19-1-22,0 0 1,1-1-1,-1-1 1,20-4-1,183-26-34,-123 20 70,-1 6 64,-4 0-14,-63 3-106,-1 1 0,1 2-1,49 7 1,13 1 32,-56-7 21,0-1-1,1-2 0,-1-1 1,54-11-1,-44 6-21,1 1 0,0 2 0,0 2 0,68 6 0,-66-1-1,1-2 0,0-2-1,85-13 1,-76-1-43,-35 9 8,1 1 0,26-4 0,22 5 70,0 4 1,79 9 0,-90-5-11,128 17 186,-174-18-221,0-2 0,-1 1 0,1-2-1,0 0 1,22-2 0,7-8-3746,-14 1 2122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19.22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137 348 4273,'-98'-1'2067,"89"1"-1142,-18-4 3226,27 4-4122,0 0 1,-1 0 0,1 0-1,0-1 1,0 1-1,0 0 1,0 0 0,0 0-1,0 0 1,-1 0 0,1-1-1,0 1 1,0 0-1,0 0 1,0 0 0,0-1-1,0 1 1,0 0-1,0 0 1,0 0 0,0-1-1,0 1 1,0 0 0,0 0-1,0 0 1,0-1-1,0 1 1,0 0 0,0 0-1,0 0 1,0-1-1,0 1 1,0 0 0,0 0-1,0 0 1,1 0 0,-1-1-1,0 1 1,0 0-1,0 0 1,0 0 0,0 0-1,1 0 1,-1-1 0,0 1-1,0 0 1,0 0-1,0 0 1,1 0 0,-1 0-1,0 0 1,0 0-1,1 0 1,9-7-44,-9 7 48,9-5 93,0 1 0,0 0 0,0 1 0,1 0 0,-1 0 0,1 1 0,0 0-1,0 1 1,16 0 0,110 3 452,39-3-204,-148-1-321,1-2 0,-1 0 0,0-2 0,33-11 1,-27 6 74,0 2 0,1 2 0,38-4 0,107-1 807,-95 9-740,-47-1-112,64-15 0,3-1-99,-88 18 20,-1 1 1,0 1-1,1 0 1,25 4-1,82 27 81,-2-1 2,-106-28-76,0 0 0,1-1 0,-1 0 0,0-2 1,30-3-1,-16-4-3,0-1 1,0-1-1,-1-2 1,39-22-1,-28 14 3,54-18 0,-81 33-6,0 1 1,1 1 0,-1 1-1,1 0 1,0 0 0,0 1-1,0 1 1,17 2-1,21 5 76,-25-2-1,0-1 0,51-1 0,75-16-45,-82 6 7,-1 3 1,83 5-1,-135 0 50,1 2-1,-1 0 0,24 8 1,-8-18 45,415-79-158,-432 83 3,1 1 0,-1 0 0,1 2 0,24 1 0,-34 0 35,1 1-1,-1-1 0,1 2 0,-1-1 0,0 1 0,0 1 1,0-1-1,0 1 0,-1 1 0,13 8 0,-7-2 73,1-1-1,1-1 0,16 9 1,-24-15-78,1 0 0,-1-1 0,1 0 0,0 0 0,0 0 0,0-1 0,0 0 0,15-1 0,78-4 25,170-30 0,-249 31-33,-1 1-1,2 0 1,-1 2-1,0 0 0,0 2 1,0 0-1,0 2 1,-1 0-1,1 1 0,30 12 1,11 7-4,-55-22-2119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35.0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159 561 6825,'-5'-1'398,"0"-1"0,-1 0 0,1 0 0,0 0 0,0 0 0,1-1 0,-1 0 0,0 0 0,1 0 1,0-1-1,0 0 0,0 1 0,0-2 0,0 1 0,1 0 0,0-1 0,-4-5 0,4 2-52,0 1 0,0 0 0,1-1 1,0 0-1,0 1 0,1-1 1,0 0-1,1 0 0,-1 0 1,2 0-1,1-12 0,0-3-80,2 0 0,0 1 1,2-1-1,1 1 0,0 1 0,2-1 0,14-27 0,-15 36-210,1 0 0,0 0 0,0 1 0,1 0 0,1 1 0,0 0 0,1 0 0,0 2 0,0-1 0,1 1 0,25-12 0,-20 13 49,-1 1 1,2 0-1,-1 2 1,1 0-1,-1 1 1,1 1-1,1 1 1,-1 0-1,0 2 1,0 0-1,0 1 0,0 1 1,0 1-1,0 1 1,0 0-1,0 1 1,-1 1-1,0 1 1,0 1-1,-1 0 1,0 1-1,24 17 1,-15-5 114,-1 1 1,-1 2 0,-1 0 0,-2 1 0,0 1 0,-1 1-1,-2 1 1,-1 0 0,-1 1 0,-1 1 0,-2 1-1,-1 0 1,15 64 0,-24-79-172,0 0 0,-2 0 0,0 0 0,0 0 1,-2 0-1,0 0 0,-1 0 0,0 0 0,-2 0 0,0 0 0,0-1 0,-2 0 0,0 0 0,0 0 1,-1-1-1,-12 17 0,2-6-9,-2-1 1,-1 0 0,-1-2-1,0-1 1,-2 0 0,0-2-1,-45 29 1,39-31-88,1-1 0,-2-1 0,0-2 1,-1-1-1,0-1 0,-64 13 0,73-21-218,0-1 0,0 0 1,0-2-1,0 0 0,0-2 0,-1 0 0,2-2 0,-35-9 0,43 10 114,1-2 0,0 0 0,0 0-1,0-1 1,0-1 0,1 0 0,0 0-1,1-1 1,0 0 0,0-1 0,0 0-1,1-1 1,1 0 0,0-1 0,-12-18-1,11 10 111,1 1 0,1-1-1,0 0 1,2-1 0,0 1 0,1-1-1,1 0 1,-1-29 0,4 16 45,1 0 0,1 0 0,2 1 0,11-49 1,-8 56 31,0 0-1,2 1 1,1 0 0,1 0 0,1 1 0,20-31 0,-25 45-52,0 0 1,0 1-1,1 0 1,-1 0-1,2 1 1,-1 0-1,18-10 1,-20 13-88,1 1 1,-1 1 0,0-1-1,1 1 1,0 0 0,-1 1-1,1-1 1,0 1 0,0 1-1,0-1 1,0 1 0,0 0-1,10 2 1,22 9-481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35.5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35 10450,'0'-18'4257,"0"6"-2384,3 8-1001,1 5-72,2 12 152,3 6-64,3 14 32,9 6-31,9 10-241,2 3-120,7 0-152,1-1-88,-1-6-112,-1-4-40,-7-8-200,-7-5-376,-9-13-1344,-2 1 1200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36.1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111 77 10914,'0'-10'1708,"-1"-1"-1,-1 0 1,0 0 0,-4-13-1,5 23-1653,1 1 0,0-1 0,0 1 0,0-1 0,0 1 0,0 0 0,0-1 0,-1 1 0,1-1 0,0 1 1,0 0-1,-1-1 0,1 1 0,0 0 0,-1-1 0,1 1 0,0 0 0,-1-1 0,1 1 0,0 0 0,-1 0 0,1-1 0,-1 1 0,1 0 0,0 0 0,-1 0 0,1 0 0,-1 0 0,1-1 0,-1 1 0,1 0 0,0 0 0,-1 0 0,1 0 0,-1 0 0,1 0 0,-1 1 0,1-1 0,-1 0 0,1 0 0,0 0 0,-1 0 1,1 0-1,-1 1 0,1-1 0,0 0 0,-1 0 0,1 1 0,0-1 0,-1 0 0,1 0 0,0 1 0,-1-1 0,1 1 0,-20 22 845,17-19-714,-4 6-12,0 1 0,0 0 0,1 1 0,1-1 1,0 1-1,0 0 0,2 0 0,-1 0 0,1 1 1,1 0-1,0-1 0,0 26 0,3-27-129,-1 0 1,2 0-1,-1 0 0,2 0 0,-1 0 0,1 0 0,1-1 0,0 1 1,1-1-1,0 0 0,0-1 0,1 1 0,0-1 0,1 0 1,8 9-1,-7-9-14,1 0 1,0-1-1,0 0 1,1 0 0,18 10-1,-24-16-41,0 0 0,0 0 0,0-1-1,0 0 1,0 0 0,0 0 0,0 0 0,0-1-1,0 1 1,0-1 0,1 0 0,-1 0-1,0-1 1,0 1 0,0-1 0,0 0 0,0 0-1,0 0 1,0-1 0,5-2 0,9-6-229,-1 0 0,0-1 0,-1-1 0,-1 0 1,0-1-1,0-1 0,-1 0 0,22-31 1,-26 31 203,0 0 1,-2 0-1,0-1 1,0-1 0,-1 1-1,-1-1 1,-1 0 0,0 0-1,-1-1 1,3-30-1,-6 42 68,-1-1 0,1 0-1,-2 0 1,1 0-1,0 1 1,-1-1-1,0 0 1,-1 0 0,1 1-1,-1-1 1,0 1-1,0-1 1,-1 1-1,-5-9 1,7 14-26,1-1-1,0 1 1,0 0-1,0 0 1,0 0 0,-1-1-1,1 1 1,0 0 0,0 0-1,-1 0 1,1 0 0,0-1-1,0 1 1,-1 0-1,1 0 1,0 0 0,-1 0-1,1 0 1,0 0 0,0 0-1,-1 0 1,1 0 0,0 0-1,-1 0 1,1 0 0,0 0-1,-1 0 1,1 0-1,0 0 1,0 0 0,-1 0-1,1 0 1,0 0 0,0 1-1,-1-1 1,1 0 0,0 0-1,0 0 1,-1 1-1,1-1 1,0 0 0,0 0-1,0 0 1,-1 1 0,1-1-1,0 0 1,0 0 0,0 1-1,0-1 1,0 0 0,-1 0-1,1 1 1,0-1-1,0 0 1,0 1 0,-6 19 267,6-18-233,-4 20 211,2 1-1,0-1 1,1 1-1,2 0 1,0 0-1,8 41 1,4-5-323,27 76 0,-21-85-3177,-6-31 2076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36.7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252 85 9682,'0'-4'823,"1"-1"0,-2 1-1,1-1 1,0 1 0,-1-1-1,0 1 1,0-1 0,0 1 0,0 0-1,-3-5 1,3 7-668,-1 0 0,1 0 0,-1 0 0,1 0 0,-1 0 0,0 0-1,0 0 1,0 0 0,0 1 0,0-1 0,0 1 0,0 0 0,-1-1 0,1 1 0,0 0 0,-1 1-1,1-1 1,-6-1 0,2 1-37,-1 1-1,1-1 0,-1 1 0,1 1 1,0-1-1,-1 1 0,1 0 0,-1 1 1,1-1-1,0 1 0,0 1 0,0-1 0,0 1 1,0 0-1,1 0 0,-1 1 0,1-1 1,0 1-1,0 0 0,-6 8 0,4-6-36,0 2 0,1-1 0,0 1 0,0 0 0,0 0-1,1 0 1,1 1 0,0 0 0,0 0 0,0 0-1,1 0 1,-3 19 0,5-18-8,1 0-1,0 0 1,1 0 0,0 0 0,1 0-1,0 0 1,0 0 0,1-1-1,1 1 1,6 12 0,-7-14-65,0-1 0,1 0 0,0-1 0,1 1 0,0-1 1,0 1-1,0-2 0,1 1 0,-1 0 0,1-1 0,1 0 0,-1-1 0,12 7 1,-13-9-71,1 0-1,-1-1 1,0 0 0,1 0 0,-1 0 0,1 0 0,0-1 0,-1 0 0,1 0 0,-1-1 0,1 0 0,-1 0 0,1 0 0,-1 0 0,0-1-1,1 0 1,-1 0 0,0 0 0,0-1 0,-1 0 0,1 0 0,0 0 0,6-6 0,1-1-71,-1-1-1,1 0 1,-2-1-1,0 0 1,0 0 0,-2-1-1,10-17 1,-9 13 133,-1 0 0,0-1 1,-2 0-1,0 0 0,7-36 0,-13 38 221,-4 19 0,-4 25 62,6 3-202,2 0 0,1 1 1,1-1-1,2 0 0,1 0 1,2 0-1,12 36 0,-8-44-2337,-11-22 1850,1 0 0,0 0-1,1 0 1,-1-1 0,0 1 0,0 0 0,0 0 0,0 0-1,1-1 1,-1 1 0,0-1 0,1 1 0,-1-1-1,0 0 1,3 1 0,14 0-2261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37.2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59 130 12347,'-19'60'9613,"7"-25"-8560,-9 40 0,19-65-1045,0 0 1,1 0 0,0 0 0,1 0 0,0 0 0,0-1 0,1 1 0,0 0 0,4 12-1,-5-19-7,1-1 0,0 0 0,0 1-1,0-1 1,0 0 0,1 0-1,-1 1 1,1-1 0,1 2-1,-3-4-6,1 0 0,-1 1 0,0-1-1,1 0 1,-1 0 0,0 1 0,1-1-1,-1 0 1,0 0 0,1 0 0,-1 0-1,1 0 1,-1 1 0,0-1 0,1 0-1,-1 0 1,1 0 0,-1 0 0,0 0-1,1 0 1,-1 0 0,1 0 0,-1-1-1,11-10-404,-1-12-281,-1-1 0,-1 0 0,10-46 0,1-7 252,-12 53 688,1 1 0,1 0-1,1 0 1,1 1 0,1 0-1,21-29 1,-31 50-159,-1-1-1,1 0 1,0 0 0,0 1-1,-1-1 1,1 0 0,0 1 0,0 0-1,0 0 1,1-1 0,-1 1-1,0 1 1,0-1 0,3-1-1,-3 2-47,-1 0 0,0 0 0,1 0-1,-1 0 1,0 0 0,1 1 0,-1-1 0,0 0-1,0 1 1,1-1 0,-1 1 0,0-1 0,0 1-1,1 0 1,-1-1 0,0 1 0,0 0 0,0 0-1,0 0 1,0 0 0,0 0 0,0 0 0,-1 0-1,1 0 1,0 0 0,-1 0 0,2 2 0,6 15 439,-1 1 1,-1 0 0,0 0 0,-1 1-1,4 37 1,-4-19 14,22 145 721,-18-105-4271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37.7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27 11731,'0'-6'1662,"-3"-11"1463,1 13-1998,1 10-268,-14 246 4572,14 126-2038,1-371-3387,2 43-143,1 0 0,19 96 0,-12-123-1661,-10-22 1748,1-1 1,0 1 0,-1 0 0,1-1 0,-1 1 0,1-1 0,-1 1 0,1-1 0,0 1 0,0-1 0,-1 1 0,1-1 0,0 0 0,0 1 0,-1-1 0,1 0 0,0 0 0,0 1 0,0-1 0,-1 0 0,1 0 0,0 0 0,0 0 0,0 0 0,0 0 0,-1 0-1,1-1 1,1 1 0,12-8-96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38.1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529 19 14475,'10'-11'5441,"-10"8"-4264,-8 1-129,-13 0-120,-8 1-296,-30 3-256,-14 3-64,-7 3-208,2 2-288,5-1-1048,10 2-672,8-1 1079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38.6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37 10986,'2'-4'1275,"-1"-1"0,0 1 0,0 0 0,0-1 0,-3-9 2616,2 14-3850,-9 11 1269,-8 18-199,16-27-964,-7 15 189,0 0-1,0 0 0,2 0 1,0 1-1,1 0 1,1 1-1,1-1 1,-2 33-1,4-41-323,1 0 0,1-1 0,-1 1 0,2 0-1,-1-1 1,1 1 0,1 0 0,-1-1 0,2 0 0,-1 0 0,1 0 0,1 0-1,0-1 1,0 1 0,0-1 0,1 0 0,0-1 0,11 11 0,-13-15-34,0 0 0,0 0 0,0 0 0,0-1 0,1 1 0,-1-1 1,0 0-1,1 0 0,0-1 0,-1 0 0,1 1 0,0-1 0,0-1 0,0 1 0,5-1 1,-2 0-76,-1-1 1,0 0 0,1-1 0,-1 1 0,0-1 0,0-1 0,0 1-1,0-1 1,7-5 0,2-2-80,-1-1-1,0 0 0,-1 0 1,0-2-1,-1 0 0,-1 0 1,15-21-1,-14 16 201,-1-1 1,-1-1-1,0 1 0,-2-2 0,0 0 1,-1 0-1,-2 0 0,0-1 0,-1 0 0,-1 0 1,2-39-1,-9 45 118,3 16-138,0 0 0,0-1 0,0 1 0,0 0 0,0 0 0,0 0-1,0 0 1,0 0 0,-1-1 0,1 1 0,0 0 0,0 0 0,0 0 0,0 0 0,0 0 0,-1 0 0,1 0 0,0 0 0,0 0 0,0 0 0,0 0 0,0 0 0,-1 0-1,1 0 1,0 0 0,0 0 0,0 0 0,0 0 0,-1 0 0,1 0 0,0 0 0,0 0 0,0 0 0,0 0 0,-1 0 0,1 0 0,0 0 0,0 0 0,0 0-1,0 0 1,-1 0 0,0 2 18,0-1-1,-1 1 0,1-1 0,0 1 1,0 0-1,0-1 0,0 1 1,0 0-1,1 0 0,-1 0 0,-1 3 1,-1 10 124,1 1 0,0-1 0,1 1 0,1-1 0,0 1 0,1 0 0,0-1 0,5 17 0,-1-8-140,1 0 1,2-1 0,0 0-1,17 32 1,-25-54 0,3 5-101,-1-1-1,1 1 1,0-1-1,0 0 0,1 0 1,0 0-1,0-1 1,0 1-1,0-1 1,1 0-1,5 4 1,11-2 348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5:33.64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145 10 14427,'24'-7'5577,"-50"9"2974,-4-4-6362,21 1-2799,0 0 1,1 1-1,-1 0 1,0 0 0,0 1-1,-16 3 1,19-2-201,5-1 463,-1-1 0,1 1 0,-1-1-1,1 1 1,-1-1 0,1 0 0,-1 0-1,1 1 1,-1-1 0,1 0 0,-1 0 0,1 0-1,-4-1 1,0-2-592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39.3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16 181 11162,'5'20'2216,"-1"0"-1,-2 1 0,2 30 0,-5-15-935,-1 0 0,-12 61 1,3-59-924,8-34-393,7-26-260,19-136-1932,-20 120 2219,2 0 1,1 0-1,2 0 0,19-54 0,-25 88 93,-1 0-1,1 0 1,0 0 0,1 1 0,-1-1 0,0 1 0,1-1 0,0 1 0,0 0 0,0 0 0,5-4 0,-7 7-43,0-1 0,0 1 0,0-1 0,0 1 1,0 0-1,0-1 0,0 1 0,0 0 0,0 0 1,0-1-1,0 1 0,0 0 0,0 0 0,0 0 0,0 0 1,0 1-1,0-1 0,0 0 0,0 0 0,1 1 1,0 0 23,0 0 1,-1 0 0,1 0 0,0 1-1,-1-1 1,1 1 0,-1-1 0,1 1-1,-1-1 1,0 1 0,0 0 0,0 0-1,2 3 1,0 3 81,1-1 0,-2 1-1,1 0 1,-1 0 0,0 0-1,-1 0 1,0 0 0,0 9 0,-1 9 88,-4 32 1,2-41-276,0 0-1,2 0 1,0 0-1,4 34 1,-4-50-1,0 1 0,1-1 0,-1 1 0,0-1 0,1 1 0,-1-1 0,1 0 0,0 1 0,-1-1 0,1 0 0,0 1 1,0-1-1,-1 0 0,1 0 0,0 0 0,0 0 0,1 0 0,-1 0 0,0 0 0,2 1 0,-2-2-3,1 1 1,-1-1-1,0 0 0,0 0 0,1 0 0,-1 0 1,0 0-1,1 0 0,-1 0 0,0 0 1,1-1-1,-1 1 0,0 0 0,1-1 1,-1 1-1,0-1 0,0 1 0,1-2 1,6-3-101,-1 0 0,0 0 0,-1-1 1,0 0-1,9-10 0,11-18 23,35-58 0,-45 64 339,1 1-1,2 0 1,0 2 0,35-35 0,-52 58-161,22-17 258,-23 19-298,-1-1-1,1 1 1,-1-1-1,1 1 0,0 0 1,-1-1-1,1 1 1,0 0-1,-1 0 1,1-1-1,0 1 1,0 0-1,-1 0 1,1 0-1,0 0 0,0 0 1,-1 0-1,1 0 1,0 0-1,0 0 1,-1 0-1,1 0 1,0 1-1,0-1 1,-1 0-1,1 0 0,0 1 1,-1-1-1,1 1 1,0-1-1,-1 0 1,1 1-1,-1-1 1,2 2-1,1 5 100,-1 0 1,1 0-1,-1 1 1,-1-1-1,1 0 1,-1 1-1,-1-1 0,1 1 1,-2 10-1,2 5 134,1 20 24,2-1 0,2 1 0,2-1 0,1 0 0,26 69 0,1-33-1300,-34-73 1072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40.4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29 232 8034,'-1'-9'2036,"0"7"-1372,1-1-1,0 0 1,-1 0 0,0 1-1,0-1 1,1 0 0,-2 1 0,1-1-1,0 1 1,0-1 0,-3-2 0,4 5-617,-1 0 1,1-1 0,0 1 0,-1 0-1,1 0 1,0 0 0,0 0 0,-1 0-1,1 0 1,0 0 0,-1 0 0,1 0 0,0 0-1,0 0 1,-1 1 0,1-1 0,0 0-1,0 0 1,-1 0 0,1 0 0,0 0 0,0 0-1,-1 1 1,1-1 0,0 0 0,0 0-1,-1 0 1,1 1 0,0-1 0,0 0 0,0 0-1,0 0 1,-1 1 0,1-1 0,0 0-1,0 1 1,0-1 0,0 0 0,0 0-1,0 1 1,0-1 0,0 0 0,0 0 0,0 1-1,0-1 1,0 0 0,0 1 0,0-1-1,0 0 1,0 1 0,-3 29 708,1-1-1,1 1 1,2 0 0,1 0-1,6 30 1,-3-16-98,51 311 2588,-39-264-2666,-10-55-465,-1 0 0,-2 0 0,-1 48 0,-3-82-117,0 0 0,0 0 0,-1-1 0,1 1 1,-1 0-1,1 0 0,-1 0 0,1-1 0,-1 1 0,0 0 0,0-1 0,-1 2 0,2-3-2,0 1-1,0-1 1,0 0-1,0 0 1,-1 0-1,1 0 0,0 0 1,0 0-1,0 0 1,0 1-1,-1-1 1,1 0-1,0 0 0,0 0 1,0 0-1,0 0 1,-1 0-1,1 0 1,0 0-1,0 0 1,0 0-1,-1 0 0,1 0 1,0 0-1,0 0 1,0 0-1,0 0 1,-1 0-1,1 0 0,0 0 1,0-1-1,0 1 1,0 0-1,-1 0 1,1 0-1,0 0 0,-6-13-289,1-10-197,1 0 1,2 0 0,0-43-1,1 20-48,-17-203-1979,7 128 2047,8-227 0,4 331 544,1-1 1,1 1-1,0-1 0,2 1 1,0 0-1,8-17 1,-11 29-25,0 1 0,1-1 0,0 1 0,0 0 0,0 0 1,0 0-1,1 0 0,-1 0 0,1 1 0,0 0 0,5-4 0,-6 6-2,0-1 0,1 0-1,0 1 1,-1 0 0,1 0-1,0 0 1,0 0-1,0 0 1,0 1 0,0 0-1,0 0 1,0 0 0,-1 0-1,1 0 1,0 1-1,5 1 1,1 1 46,-1 1-1,0-1 1,0 2-1,0-1 1,0 1 0,-1 0-1,0 1 1,0 0-1,0 1 1,-1-1-1,0 1 1,9 12 0,-6-6 52,0 1 0,-1 0 0,0 0 1,-1 1-1,-1 0 0,10 27 1,-14-31-116,1 0 0,-2 1 0,0 0 0,0-1 0,-1 1 0,-1 0 1,0 0-1,0-1 0,-1 1 0,-1 0 0,0-1 0,0 1 0,-1-1 1,-1 1-1,0-1 0,0 0 0,-1-1 0,0 1 0,-1-1 0,-1 0 1,1 0-1,-1-1 0,-1 0 0,-16 16 0,-1-3-1244,-1-1 1,-49 32-1,38-34 74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40.9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7 182 10218,'-6'12'8705,"6"-10"-8356,3 18 905,-1-14-838,10 55 1173,-5-30-793,-1-1 0,-1 1-1,-2 0 1,-1 60 0,-4-87-537,-1-10-184,-1-13-125,-2-37-651,3 0 0,8-112 0,-4 156 708,0 0 0,2 0 1,-1 0-1,2 0 0,-1 1 1,2-1-1,-1 1 0,2 0 1,-1 0-1,8-10 0,-9 16 5,0 1 0,0-1 0,0 1 0,0 0 0,1 0 0,0 0 0,0 0 0,0 1 0,0 0 0,0 0 0,0 0 0,1 1 0,0 0 0,-1 0 0,1 0 0,0 1 0,0 0 0,0 0 0,0 0 0,0 1 0,11 0 0,-6 1-104,1 1-1,-1 0 1,0 0 0,0 1 0,0 1 0,0-1 0,-1 2-1,1 0 1,10 6 0,15 16-280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41.6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59 374 9322,'-8'-24'2339,"1"-1"0,-7-49 0,13 64-1872,0 1 1,1-1-1,0 1 0,0-1 1,1 0-1,0 1 0,1-1 1,0 1-1,1 0 1,0 0-1,6-14 0,-3 13-249,0 2 0,0-1 0,1 1 0,1 0 0,-1 0 0,1 0 0,0 1-1,1 1 1,0-1 0,0 2 0,0-1 0,0 1 0,1 0 0,0 1 0,0 0 0,1 1-1,18-4 1,-22 5-198,1 1-1,0 0 0,0 0 0,0 1 0,0 0 1,0 0-1,0 1 0,-1 0 0,1 0 0,0 1 1,0 0-1,-1 0 0,1 1 0,-1 0 1,0 0-1,0 1 0,0 0 0,0 0 0,-1 1 1,0-1-1,1 1 0,-2 1 0,1-1 0,7 11 1,-7-7 12,0 0 0,0 1 0,-1 0 1,-1 0-1,0 0 0,0 0 1,-1 1-1,0 0 0,-1-1 0,0 1 1,-1 0-1,0 0 0,-1 0 0,0 0 1,-1 0-1,0 0 0,-4 20 0,1-18 9,0 0-1,-1 0 0,0 0 1,-1 0-1,0-1 0,-1 0 1,0 0-1,-1-1 1,-1 0-1,1 0 0,-2-1 1,1 0-1,-20 14 0,14-13-6,-1 0 1,0-2-1,0 0 0,-1-1 0,0-1 0,-26 8 0,36-12-131,-1-1 0,0-1 0,1 1 0,-1-1 0,0-1 0,0 1 0,0-1 0,0-1 0,0 1 0,0-1 0,1-1-1,-1 0 1,0 0 0,1 0 0,-1-1 0,1 0 0,-12-6 0,16 6-94,0 1 1,0-1-1,0 0 0,0 0 0,0 0 1,1 0-1,-1 0 0,1-1 1,0 1-1,0-1 0,0 1 1,1-1-1,-1 0 0,1 0 1,0 0-1,0 0 0,0 0 0,0 0 1,1 0-1,0 0 0,0 0 1,0 0-1,0 0 0,2-6 1,0-4-592,1 0 0,1 0 1,0 1-1,1-1 1,11-22-1,3 1-193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42.0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307 13 14539,'-2'-2'406,"0"1"0,-1 0 0,1-1-1,0 1 1,-1 0 0,1 0 0,-1 0 0,0 1-1,1-1 1,-1 1 0,0-1 0,1 1 0,-1 0 0,-3 0-1,-1 0-136,1 1 0,-1 0 0,1 1 0,-1 0 0,-9 3 0,-3 4-54,0 0 0,-27 19 0,34-21-139,1 1-1,1 0 1,0 1 0,0 0-1,0 1 1,1 0 0,0 0-1,1 1 1,-9 16 0,12-19-40,2 1 0,-1-1 0,1 1 0,0 0 0,0 0 0,1 0 1,1 0-1,0 0 0,0 1 0,0-1 0,1 0 0,1 0 1,-1 1-1,4 13 0,0-9 124,0 1 1,1-1-1,1-1 0,0 1 1,1-1-1,0 0 0,1 0 0,11 13 1,-14-19-133,1 1 1,0-1-1,1-1 1,0 1-1,0-1 1,0 0-1,1-1 1,0 0-1,0 0 1,0 0-1,1-1 1,-1-1-1,19 6 1,-22-8-257,1 0 1,-1-1 0,1 0 0,-1 1-1,1-2 1,-1 1 0,1-1 0,-1 0 0,0 0-1,1 0 1,-1-1 0,0 0 0,0 0 0,0 0-1,7-5 1,15-14-774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42.6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1 316 8378,'19'5'6222,"1"-10"-3489,20-16-1983,-24 11 38,6-2-362,0-1 0,0 0 0,-2-2 1,23-21-1,-37 31-365,0-1 0,-1-1-1,0 1 1,0-1 0,-1 1 0,0-1 0,5-12-1,-7 14-33,-1 1-1,1-1 1,-1 0-1,0 0 1,0 0-1,-1 0 1,0 0-1,0-1 1,0 1-1,0 0 1,-1 0-1,0 0 1,-1-5-1,1 7-10,0 0-1,0 0 1,0 0-1,0 0 1,0 0-1,-1 0 0,1 1 1,-1-1-1,0 0 1,0 1-1,0 0 1,0-1-1,0 1 0,0 0 1,-1 0-1,1 0 1,-1 0-1,0 1 1,1-1-1,-1 1 0,0-1 1,0 1-1,0 0 1,0 0-1,0 0 1,0 1-1,0-1 1,0 1-1,0 0 0,0 0 1,0 0-1,0 0 1,0 0-1,-1 0 1,1 1-1,-4 1 0,-2 0-3,0 1 0,0 0 0,0 1 0,0-1 0,1 2 0,0-1-1,0 1 1,0 0 0,0 1 0,1 0 0,-7 7 0,6-3 16,0 0 0,1 0-1,1 1 1,-1 0 0,2 0 0,0 1 0,0-1 0,1 1-1,0 0 1,1 1 0,1-1 0,0 0 0,-1 20 0,2-16 69,1 0 0,0 0 0,2 0 0,-1 0 0,2-1 0,0 1 0,1-1 0,1 1 0,0-1 0,9 18 0,-8-24-44,0 1 0,0-1 0,0 0 0,1-1 0,1 0 0,-1 0 0,12 9 0,-17-15-184,1 0 1,0 0-1,0 0 1,0 0-1,0 0 1,0 0-1,0-1 1,0 1-1,1-1 1,-1 0-1,0 0 0,1-1 1,-1 1-1,1 0 1,-1-1-1,1 0 1,-1 0-1,1 0 1,-1 0-1,1-1 1,-1 0-1,1 1 1,-1-1-1,1 0 1,-1 0-1,4-3 1,10-11-828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43.2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320 48 12059,'0'-2'485,"0"-1"0,0 1 1,0 0-1,-1 0 1,1-1-1,-1 1 1,1 0-1,-1 0 1,0 0-1,0 0 0,-1-3 1,1 4-291,0 0-1,0-1 1,0 1-1,0 0 1,-1 0-1,1 0 1,0 0-1,0 0 1,-1 0 0,1 0-1,-1 0 1,-2 0-1,-1-1-13,0 1 0,-1 0 0,1 1 0,0 0 0,-1-1 0,1 2-1,0-1 1,0 0 0,-7 3 0,-8 0 54,0 2 0,0 1 0,-36 16 0,44-17-272,1 1 1,0 0-1,0 1 1,0 0 0,1 1-1,0 0 1,-13 14-1,21-19 6,0-1 0,0 0 0,0 1 0,1-1 0,-1 1 0,1-1 0,-1 1 0,1 0 0,0 0 0,0 0 0,1-1 0,-1 1 0,0 0 1,1 0-1,0 0 0,-1 0 0,1 0 0,0 0 0,1 0 0,-1 0 0,1 0 0,-1 0 0,1 0 0,0 0 0,0 0 0,0 0 0,0-1 0,1 1 0,-1 0 0,1-1 0,-1 1 0,1-1 0,0 0 0,4 5 0,8 6 72,0 0 1,0-1 0,1-1-1,26 15 1,-15-9 309,1 2 879,41 37 1,-58-46-744,0 0 0,-1 0 0,0 1 0,-1 1 0,0-1 0,9 21 0,-16-30-452,0 0-1,0 0 0,0 0 0,0 1 0,0-1 0,-1 0 1,1 1-1,-1-1 0,0 1 0,0-1 0,0 1 0,0-1 0,0 0 1,0 1-1,0-1 0,-1 1 0,0-1 0,1 0 0,-3 5 1,1-4-39,0-1 0,0 1 1,0-1-1,0 1 0,0-1 0,-1 0 1,1 1-1,-1-1 0,0-1 1,0 1-1,0 0 0,-5 2 0,-6 1-298,0-1-1,0 0 1,-1-1-1,1 0 1,-18 0-1,-3-1-2040,-44-4 0,29-1 862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43.7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270 20 13307,'17'-8'7447,"-39"3"-5891,16 4-1593,-10-1 82,0 0 0,0 1 0,1 1-1,-1 0 1,0 1 0,0 1 0,-24 6 0,35-7-113,-1 1 1,0 0-1,1 0 0,-1 0 1,1 1-1,0 0 0,-1 0 1,2 1-1,-1-1 0,0 1 0,1 0 1,-1 0-1,1 0 0,0 1 1,0 0-1,1 0 0,0 0 1,0 0-1,0 0 0,0 0 1,1 1-1,-4 9 0,5-7 37,-1-1 0,1 0 0,0 1 0,1-1 0,0 1-1,0-1 1,0 1 0,1-1 0,0 1 0,1-1 0,-1 0 0,1 0 0,1 0 0,0 0-1,0 0 1,0 0 0,5 7 0,7 7 390,0 0 0,2-1 1,30 29-1,-4-4 863,-29-30-725,24 28 745,-36-40-1179,0 0-1,0 0 0,0 0 0,-1 0 0,1 0 1,-1 0-1,0 0 0,0 0 0,0 0 0,0 1 1,-1-1-1,1 0 0,-1 5 0,0-6-81,-1 0 0,1-1 0,-1 1 0,1 0 0,-1 0 0,0-1 1,0 1-1,0 0 0,0-1 0,0 1 0,0-1 0,-1 0 0,1 1 0,0-1 0,-1 0 0,1 1 0,-1-1 0,1 0 0,-1 0 0,0 0 0,1-1 0,-1 1 0,0 0 0,0-1 0,0 1 0,-2 0 0,-6 1-418,0 0-1,0 0 0,-16 0 0,-19-1-1186,-3-3 699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44.2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1 334 7402,'4'2'6735,"7"1"-6089,1 0-472,-7-1-70,1 0 1,0-1 0,0 1 0,0-1 0,0-1 0,0 1 0,0-1-1,0 0 1,0-1 0,0 1 0,0-1 0,0-1 0,-1 1 0,1-1-1,8-3 1,-3 0 43,-1-1-1,0 0 0,0 0 1,-1-1-1,1-1 0,-1 1 0,-1-1 1,0-1-1,0 0 0,-1 0 1,0 0-1,9-16 0,-12 17-18,0 0 0,-1 0-1,0-1 1,-1 1-1,1-1 1,-2 0 0,1 1-1,-1-1 1,0 0 0,-1 0-1,0 0 1,-1 0-1,1 1 1,-2-1 0,1 0-1,-1 0 1,-4-9-1,5 14-72,0 1 0,-1 0-1,1-1 1,-1 1-1,0 0 1,0 0 0,0 0-1,0 0 1,0 0-1,-1 1 1,1-1 0,-1 1-1,0-1 1,0 1-1,0 0 1,0 0 0,0 0-1,0 1 1,-1-1-1,1 1 1,0-1 0,-1 1-1,1 0 1,-1 1-1,0-1 1,1 1 0,-1-1-1,1 1 1,-1 0-1,0 0 1,1 1 0,-1-1-1,0 1 1,1 0-1,-1 0 1,1 0 0,0 0-1,-1 0 1,1 1-1,0 0 1,-6 3 0,1 1-41,0 1 0,0 0 1,1 0-1,0 0 0,0 1 1,1 0-1,0 0 0,0 0 1,1 1-1,0 0 0,1 0 1,0 0-1,0 1 0,-2 10 1,0 2 67,1 1 1,1 0 0,0 1 0,2-1 0,1 26 0,2-31 3,0-1-1,1 1 1,1 0-1,1 0 0,0-1 1,7 17-1,-8-26-134,1-1 0,-1 0 0,1 0 0,0 0 0,1 0 0,10 11 0,-12-15-98,1 0 1,-1 0-1,1 0 1,0 0 0,0-1-1,0 1 1,0-1-1,0 0 1,0 0 0,1-1-1,-1 1 1,1-1-1,4 1 1,18-3-1558,0-8 708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44.7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179 45 12531,'3'-2'1057,"-3"2"-881,0-1 0,0 1 1,1-1-1,-1 1 0,0 0 0,0-1 0,1 1 1,-1-1-1,0 1 0,0-1 0,0 1 0,0-1 1,0 1-1,0-1 0,0 1 0,0-1 0,0 0 1,0 1-1,0-1 0,0 1 0,0-1 0,0 1 1,0-1-1,-1 1 0,1-1 0,-1-1-59,0 1-1,0 0 0,0 0 0,-1 0 0,1 0 1,0 0-1,0 0 0,-1 0 0,1 1 1,-3-2-1,-36-10-85,32 10 47,-1 1-1,1-1 1,-1 2 0,1-1 0,-1 2-1,-14 1 1,20-2-72,1 0 1,0 1-1,-1-1 0,1 1 1,-1 0-1,1 0 0,0 0 1,0 0-1,-1 0 0,1 1 1,0-1-1,0 0 0,0 1 1,0 0-1,1-1 0,-1 1 1,0 0-1,1 0 0,-1 0 1,1 0-1,0 0 0,0 1 1,0-1-1,0 0 0,0 0 1,0 1-1,-1 4 0,1 1 76,1 1 1,0-1-1,0 0 0,1 1 0,0-1 0,0 0 0,1 0 0,0 0 1,0 0-1,1 0 0,4 8 0,7 13 782,27 42 0,-25-44-212,8 11 288,24 43 978,-43-72-1695,-1 0 0,0 0 1,-1 1-1,0-1 1,0 1-1,2 17 0,-5-25-206,0 1 0,0 0 0,-1 0 0,1 0 0,-1-1 0,1 1 0,-1 0 0,0 0 0,0-1 0,0 1 0,0-1 0,-1 1 0,1-1 1,-1 1-1,1-1 0,-1 0 0,0 0 0,0 0 0,0 0 0,0 0 0,0 0 0,-1 0 0,1-1 0,0 1 0,-5 1 0,-5 3-466,-1 0 0,-1-1 0,-24 6 0,29-8 66,-43 10-463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5:37.67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236 24 13851,'1'0'512,"0"0"-1,0 0 1,-1-1 0,1 1 0,0 0-1,0 0 1,0-1 0,-1 1 0,1 0-1,0-1 1,0 1 0,-1-1 0,1 1-1,0-1 1,-1 1 0,1-1 0,-1 1-1,1-1 1,-1 0 0,1 1 0,0-2-1,-1 2-371,-1-1-1,1 1 1,0-1 0,-1 1-1,1-1 1,0 1-1,-1-1 1,1 1-1,-1 0 1,1-1-1,-1 1 1,1 0-1,-1-1 1,1 1-1,-1 0 1,1 0-1,-1-1 1,1 1-1,-1 0 1,0 0-1,0 0 1,-39-7 331,32 8-377,1-1 1,-1 1-1,0 0 1,0 1-1,1 0 0,-1 0 1,1 0-1,0 1 0,0 0 1,0 1-1,0 0 0,0 0 1,1 0-1,0 1 0,0 0 1,-8 8-1,6-5-51,1 0 0,0 1 0,1 0-1,0 0 1,0 0 0,1 1 0,0-1 0,1 1-1,0 0 1,0 1 0,-2 12 0,4-10 49,1-1 0,0 0 0,0 1 0,2-1 0,-1 0 0,2 1-1,-1-1 1,2 0 0,-1 0 0,2 0 0,0 0 0,8 17 0,-10-23-67,1-1 0,0 0 0,0-1 0,0 1 0,0 0 0,1-1 0,0 0 0,0 0 0,0 0 0,0 0 0,1-1 0,0 1 0,-1-1 0,1 0 0,0-1 0,0 1 0,1-1 0,-1 0 0,1 0 0,-1-1 0,1 1 0,-1-1 0,1 0-1,0-1 1,-1 0 0,1 0 0,0 0 0,-1 0 0,8-2 0,70-19-2600,-75 20 2308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49.5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255 34 12227,'3'-7'1653,"2"-9"4564,-5 16-6086,0-1-1,0 1 1,0-1 0,0 1-1,-1-1 1,1 1 0,0-1-1,0 1 1,0 0 0,-1-1-1,1 1 1,0-1 0,-1 1-1,1 0 1,0-1 0,-1 1-1,1 0 1,0 0 0,-1-1-1,1 1 1,-1 0 0,1 0-1,-1-1 1,1 1 0,-1 0 0,1 0-1,0 0 1,-1 0 0,1 0-1,-1 0 1,1 0 0,-1 0-1,1 0 1,-2 0 0,-4-1 70,0 1 0,0 0 0,0 0 1,0 1-1,0 0 0,0 0 1,0 0-1,0 0 0,0 1 1,0 0-1,-10 6 0,8-3-116,0 0 0,0 0 0,1 1 0,-1 0-1,1 1 1,1 0 0,-7 7 0,1 3-80,0 0 0,1 0 0,1 1 0,1 0-1,1 1 1,-9 28 0,11-28-12,1-1-1,1 1 0,1 0 1,0-1-1,1 1 0,2 1 1,1 18-1,-1-31-19,1 1 1,0-1-1,0 0 1,1 0-1,0-1 0,0 1 1,1 0-1,0-1 0,0 1 1,1-1-1,-1 0 1,1 0-1,1 0 0,-1-1 1,1 1-1,0-1 1,0 0-1,0-1 0,1 1 1,0-1-1,10 6 0,-3-4-350,1-2 0,0 1 0,0-2 0,0 1 0,1-2 0,-1 0 0,0-1 0,1 0 0,-1-1 0,1-1 0,24-4 0,-2-1 66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50.1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203 54 13195,'1'-3'714,"0"0"1,0 1-1,-1-1 0,1 0 1,-1 1-1,0-1 0,1 0 1,-1 0-1,0 0 0,-1 1 1,1-4-1,-1 5-567,1 0 0,-1 0 0,1 0 0,-1 0 0,1 0 1,-1 0-1,0 0 0,1 0 0,-1 0 0,0 1 0,0-1 0,1 0 0,-1 0 0,0 1 0,0-1 0,0 1 0,0-1 0,0 1 0,0-1 0,0 1 1,0 0-1,0-1 0,0 1 0,-1 0 0,1 0 0,0 0 0,0 0 0,0 0 0,0 0 0,0 0 0,0 0 0,-1 0 0,-6 1-47,1 0 0,0 0-1,0 1 1,0-1-1,0 1 1,0 1-1,0 0 1,1 0 0,-1 0-1,1 0 1,0 1-1,0 0 1,0 1 0,0-1-1,1 1 1,-1 0-1,2 1 1,-1-1 0,0 1-1,1 0 1,-6 11-1,4-5-65,0 0-1,1 0 0,1 0 0,0 1 1,0 0-1,1 0 0,1 0 0,0 0 0,1 0 1,1 0-1,1 16 0,0-16 77,0 0 0,1 0-1,1 0 1,0 0 0,0-1-1,1 1 1,10 18 0,-12-27-105,-1-1 1,1 0-1,0 0 1,1 0-1,-1 0 1,0-1 0,1 1-1,-1-1 1,1 1-1,0-1 1,0 0-1,0 0 1,0 0-1,0 0 1,0 0-1,1-1 1,-1 0 0,0 0-1,1 0 1,-1 0-1,1 0 1,-1 0-1,1-1 1,0 0-1,-1 0 1,1 0-1,-1 0 1,1 0-1,0-1 1,-1 0 0,7-1-1,-1-2-153,0 1 0,0-1 0,0 0-1,-1-1 1,1 0 0,-1 0 0,0-1 0,-1 0-1,0 0 1,0-1 0,0 0 0,0 0 0,-1-1-1,0 1 1,-1-1 0,0-1 0,0 1 0,-1-1-1,6-15 1,0-7 67,-1-1 0,-1 0-1,-1-1 1,2-43 0,-9 75-87,2 6 76,0 21 78,5 42 266,-6-55-214,2 16 32,1 0 0,2 0 1,15 49-1,-14-61-1878,15 30 0,-12-32 685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50.6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42 137 11010,'-26'107'5600,"20"-70"-4412,1 1 0,2-1-1,2 1 1,6 69 0,-5-107-1163,1 0 0,-1-1 0,0 1 0,0 0 0,0 0 0,0 0 0,0 0 0,0 0 0,1 0 0,-1 0 0,0 0 0,0 0 0,0 0 0,0 0 0,0 0 0,0 0 0,1 0 0,-1 0 0,0 0 0,0 0 0,0 0 0,0 0 0,1 0 0,-1 0 0,0 0 0,0 0 0,0 0 1,0 0-1,0 0 0,1 0 0,-1 0 0,0 0 0,0 0 0,0 0 0,0 0 0,0 0 0,0 0 0,0 1 0,1-1 0,-1 0 0,0 0 0,0 0 0,0 0 0,0 0 0,0 0 0,0 1 0,0-1 0,0 0 0,0 0 0,0 0 0,0 0 0,0 0 0,0 1 0,0-1 0,0 0 0,0 0 0,0 0 0,0 0 0,0 0 0,0 1 0,0-1 0,0 0 0,0 0 0,10-19 302,7-31-990,6-52-896,15-49 331,-33 134 1237,1 1 1,1 0-1,1 0 0,0 0 0,1 1 0,18-22 0,-24 32 84,1 1 0,0-1 0,1 1 0,-1 1 0,1-1 0,0 0 0,0 1 0,0 0 1,0 0-1,10-3 0,-11 5 18,-1 0 1,1 0 0,0 0 0,0 1-1,0-1 1,0 1 0,0 0 0,0 1-1,0-1 1,0 1 0,0-1 0,-1 1-1,1 0 1,0 0 0,0 1 0,6 3-1,-2 0 151,1 1-1,-2-1 0,1 2 0,-1-1 0,0 1 0,0 0 0,-1 1 0,0-1 0,0 1 0,0 0 0,-1 1 0,-1-1 0,0 1 0,5 13 0,1 8 217,-1 1 0,-1 0 0,3 33 0,-4-10-328,2 77-1,-10-92-1793,-6 46-1,1-45 446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55.4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 7034,'-2'28'4427,"10"14"-3851,-2-19-212,-5-17-306,92 556 5656,-87-483-5044,-4-52-364,0 1 1,8 34 0,-6-55 40,-1-17-155,0-16-88,-1-10-190,16-147-416,-15 163 479,2 0 0,0 0-1,1 0 1,1 0 0,1 1-1,17-31 1,-21 44 23,0 0 1,0 1-1,0-1 0,0 1 0,1 0 1,0 1-1,0-1 0,1 1 1,-1 0-1,1 0 0,0 1 1,0 0-1,0 0 0,6-3 1,-6 5 3,0-1 1,0 1 0,0 0 0,0 1-1,0-1 1,-1 1 0,1 0 0,0 1-1,0-1 1,0 1 0,0 0 0,0 1-1,-1-1 1,1 1 0,0 0-1,6 4 1,-2 0 63,-1-1 0,-1 1 0,1 1 0,-1-1 0,0 2 0,0-1 0,-1 1 0,0 0 0,0 0 0,-1 1 0,0 0 0,-1 0 0,0 1 0,0-1 0,-1 1 0,0 0 0,-1 0 0,0 0 0,-1 1 0,0-1 0,0 1 0,-1-1 0,-1 16 0,0-12 49,0 0 1,-1 0-1,-1 0 0,0 0 0,-1 0 0,-1 0 1,0-1-1,-1 1 0,0-1 0,-1 0 1,-1-1-1,0 0 0,0 0 0,-1 0 1,-1-1-1,0 0 0,-13 13 0,8-14-82,0 0-1,0 0 1,0-1-1,-1-1 0,-1-1 1,1 0-1,-1-1 1,0 0-1,-1-1 0,1-1 1,-1-1-1,0 0 1,0-2-1,-18 1 0,32-2-171,0 0-1,0-1 0,0 1 1,1-1-1,-1 1 0,0-1 0,0 0 1,1 0-1,-5-2 0,6 2-18,0 0 0,0 1 0,0-1 0,0 0-1,1 0 1,-1 1 0,0-1 0,0 0 0,1 0 0,-1 0-1,1 0 1,-1 0 0,1 0 0,-1 0 0,1 0 0,-1 0 0,1 0-1,0 0 1,0 0 0,0 0 0,0-1 0,-1 1 0,1 0-1,1-2 1,2-15-1469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55.8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0 379 8514,'35'-1'5082,"-28"0"-4850,1 1 0,-1-2 0,1 1 0,-1-1 0,0 0 0,1-1 0,-1 1-1,9-6 1,94-62 1368,-47 28-1231,-41 28-312,-1 0 0,0-2 0,18-17 0,-34 28-50,0 0 0,-1 0 0,0 0 0,0 0 0,0 0 0,0-1 0,-1 0 0,0 0 0,0 0 0,-1 0 0,1 0 0,-1 0 0,-1-1 0,1 1 0,-1-1 1,0 1-1,0-9 0,-1 13-1,0 0 0,0-1 1,0 1-1,-1 0 1,1 0-1,0 0 1,-1 0-1,0-1 0,1 1 1,-1 0-1,0 0 1,0 0-1,0 0 1,0 0-1,0 1 0,-1-1 1,1 0-1,-1 0 1,1 1-1,-1-1 1,1 1-1,-1 0 0,0-1 1,0 1-1,0 0 1,0 0-1,0 0 0,0 0 1,0 0-1,0 0 1,0 1-1,0-1 1,0 1-1,-4-1 0,1 1 16,0 0 0,0 0 0,1 1-1,-1 0 1,0 0 0,0 0-1,1 0 1,-1 1 0,1 0-1,-1 0 1,1 0 0,-1 0 0,1 1-1,0-1 1,-4 5 0,-3 3 52,1 0 0,0 2 0,0-1 1,1 1-1,1 0 0,0 1 0,1 0 0,0 0 1,1 1-1,-7 21 0,7-16 60,1 1 1,1 0-1,0 0 0,2 1 1,0-1-1,2 1 0,1 23 1,0-35-49,0 1 1,1-1-1,0 1 1,0-1-1,1 0 1,0 0 0,1 0-1,0-1 1,1 1-1,5 8 1,-6-12-153,0 0 1,1 0-1,-1 0 0,1 0 1,0-1-1,1 1 1,-1-1-1,1-1 0,0 1 1,0-1-1,0 0 1,0 0-1,0-1 1,1 0-1,6 2 0,19 1-747,3-3 234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14.89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94 236 6601,'-42'-23'3272,"32"15"103,14 15-3208,26 153 4209,-9-42-3268,-19-110-1037,5 31 171,-7-37-218,0 0 1,0 0 0,0 1-1,0-1 1,0 0 0,0 0 0,0 0-1,-1 1 1,1-1 0,-1 0-1,0 0 1,0 0 0,-1 3 0,1-4-17,1-1 1,-1 1 0,1-1-1,-1 0 1,1 1 0,-1-1-1,0 0 1,1 0 0,-1 1-1,1-1 1,-1 0 0,0 0 0,1 0-1,-1 0 1,0 0 0,1 0-1,-1 0 1,1 0 0,-1 0-1,0 0 1,1 0 0,-1 0 0,0 0-1,1-1 1,-1 1 0,1 0-1,-1 0 1,0-1 0,1 1-1,-1 0 1,1-1 0,-1 1 0,1 0-1,-1-1 1,1 1 0,0-1-1,-1 0 1,-18-20 62,12 12-78,2-1 1,0 0-1,0 0 1,1-1-1,0 0 0,0 1 1,-2-16-1,-8-79-21,10 66 35,4-66 0,1 88 8,1-1-1,1 0 1,0 1-1,2-1 1,12-32-1,-16 46-3,1 0 1,0 0-1,0 0 0,1 0 1,-1 1-1,1-1 0,0 1 1,-1 0-1,1 0 0,1 0 1,-1 0-1,0 1 0,1-1 1,0 1-1,-1 0 0,1 0 1,0 0-1,4-1 0,-3 1-10,0 1 0,0 1 0,0-1 0,0 1 0,0 0 0,0 0 0,0 0-1,0 1 1,0 0 0,0-1 0,0 2 0,-1-1 0,1 1 0,0 0-1,5 2 1,-5-1-249,1 0-1,-1 0 0,0 0 1,0 1-1,0 0 0,0 0 1,0 0-1,-1 0 0,0 1 1,4 4-1,2 8-628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17.17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94 194 6545,'-16'8'1575,"-25"6"-4051,13-4 5826,19-5 252,16-1-1140,15-3-836,-12-2-1430,0 0 1,-1-1 0,0-1-1,1 0 1,-1 0 0,17-9 0,50-32 30,-65 37-207,0-1 1,0 0-1,-1-1 0,0 0 1,-1 0-1,0-1 0,15-20 1,-23 28-18,0 1 0,0-1 0,-1 1 0,1-1 0,0 1 0,-1-1 0,1 1 0,-1-1 0,0 0 0,1 1 0,-1-1 0,0 0 0,0 1 0,0-1 0,0 0 0,0 1 0,-1-1 0,1 0 1,0 1-1,-1-1 0,1 1 0,-1-1 0,0 1 0,1-1 0,-1 1 0,0-1 0,0 1 0,0-1 0,0 1 0,0 0 0,0 0 0,0-1 0,-1 1 0,1 0 0,0 0 0,-1 0 0,1 1 0,0-1 0,-4-1 0,-1-1 0,0 0 0,0 1 0,-1-1 0,1 1-1,-1 1 1,1-1 0,-1 1 0,-12 0-1,11 1-2,1 1 0,0 0 0,0 0 0,-1 1-1,1-1 1,0 2 0,0-1 0,1 1 0,-1 0 0,0 0-1,1 1 1,0 0 0,0 0 0,0 1 0,0-1-1,1 1 1,0 0 0,0 1 0,0-1 0,0 1 0,1 0-1,0 1 1,-6 11 0,4-5 58,1 0 1,-1 1-1,2-1 0,0 1 0,1 0 1,0 0-1,1 0 0,1 1 0,0-1 1,1 0-1,2 21 0,0-20 52,0 0 1,1 0-1,1 0 0,1 0 1,0 0-1,1-1 0,0 0 1,12 18-1,-15-27-103,0 0-1,1 0 1,0-1 0,0 1 0,0-1-1,0 0 1,1 0 0,0 0 0,0-1-1,0 0 1,0 0 0,0 0 0,0 0-1,1-1 1,0 0 0,-1 0 0,1 0-1,0-1 1,0 0 0,0 0 0,0 0-1,0-1 1,0 0 0,7-1 0,2-1-715,0-1 1,23-8-1,-13 3-1946,5 1 932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17.83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28 120 6833,'-1'-18'1277,"-1"2"-89,0-1 0,0 1 1,-2 0-1,-4-16 0,8 32-1166,0-1 0,0 1-1,0 0 1,0 0 0,0 0 0,0 0 0,0 0-1,0 0 1,0 0 0,0 0 0,0-1-1,0 1 1,0 0 0,0 0 0,0 0 0,0 0-1,0 0 1,0 0 0,0 0 0,0-1 0,0 1-1,0 0 1,0 0 0,0 0 0,-1 0-1,1 0 1,0 0 0,0 0 0,0 0 0,0 0-1,0-1 1,0 1 0,0 0 0,0 0 0,0 0-1,0 0 1,0 0 0,-1 0 0,1 0 0,0 0-1,0 0 1,0 0 0,0 0 0,0 0-1,0 0 1,0 0 0,-1 0 0,1 0 0,0 0-1,0 0 1,0 0 0,0 0 0,0 0 0,0 0-1,0 0 1,-1 0 0,1 0 0,0 0 0,0 0-1,0 0 1,0 0 0,0 0 0,0 0-1,0 0 1,0 0 0,0 1 0,-1-1 0,1 0-1,-2 12 862,0 18-123,44 498 4141,-22-378-3686,5 51-3270,-24-194 281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18.70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271 45 12011,'-3'-4'280,"1"1"0,-1-1 0,0 1 0,0 0 1,0 0-1,-1 0 0,1 0 0,-1 1 0,0-1 1,0 1-1,1 0 0,-1 0 0,-1 1 0,1-1 1,0 1-1,0-1 0,-6 1 0,5 0-205,-1 1-1,1 0 1,-1 0-1,0 1 0,1 0 1,-1 0-1,1 0 1,-1 1-1,1 0 1,0 0-1,0 0 1,-6 3-1,1 1-29,1 0 1,0 1-1,0-1 0,1 2 0,0-1 0,0 1 0,0 0 1,1 1-1,1 0 0,-1 0 0,1 0 0,1 1 0,-6 12 1,8-11 103,0 0 0,0-1 1,2 1-1,-1 0 1,1 0-1,1 0 0,-1 0 1,2 0-1,0 0 1,0 0-1,1 0 0,4 13 1,-3-15 3,0 1 0,1-1 1,-1 1-1,2-1 0,0-1 0,0 1 1,0 0-1,1-1 0,0 0 0,1-1 0,0 1 1,0-1-1,12 9 0,-16-14-124,-1-1 0,1 1 0,0-1 0,-1 1 0,1-1 0,0 0 0,0 0 0,0 0 0,-1 0 0,1-1 0,0 1 0,0-1 0,0 0-1,0 0 1,0 0 0,0 0 0,5-1 0,-4 0-6,0-1 0,0 1 0,0-1 0,0 0-1,0 0 1,0 0 0,0-1 0,-1 1 0,1-1 0,5-5-1,3-6-76,0-1-1,-1 0 0,-1 0 0,13-25 1,-22 39 39,12-24-222,-1 0 0,-1 0 0,-1-1 0,12-51 0,-19 97 226,-1-1 0,-1 21 1,-3-20 109,2 0 1,0 0 0,2-1-1,5 28 1,-6-39-110,1-1 0,0 0 0,0 0-1,1-1 1,0 1 0,1 0 0,-1-1 0,1 0 0,0 0 0,0 0-1,1 0 1,0-1 0,0 1 0,0-1 0,8 5 0,-11-9-294,0 1 0,1-1 0,-1 0 0,1 1-1,-1-1 1,1 0 0,0-1 0,4 2 0,8-1-660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19.14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5 9370,'0'0'84,"1"-1"-1,-1 1 1,0 0 0,0-1 0,0 1-1,1 0 1,-1 0 0,0-1-1,1 1 1,-1 0 0,0 0 0,0-1-1,1 1 1,-1 0 0,0 0-1,1 0 1,-1 0 0,0 0-1,1-1 1,-1 1 0,1 0 0,-1 0-1,0 0 1,1 0 0,-1 0-1,0 0 1,1 0 0,-1 0 0,1 0-1,-1 0 1,0 1 0,1-1-1,-1 0 1,0 0 0,1 0 0,-1 0-1,0 0 1,1 1 0,-1-1-1,0 0 1,1 0 0,-1 1 0,0-1-1,0 0 1,1 0 0,-1 1-1,0-1 1,0 0 0,0 1-1,1-1 1,-1 0 0,0 1 0,0-1-1,0 0 1,0 1 0,0-1-1,0 0 1,0 1 0,0-1 0,0 1-1,8 27 619,-8-28-647,14 85 2328,2 111 1,-13-145-1970,4 69 496,10 127 1572,-11-197-2203,-1-17-419,-1 0 0,-2 0-1,-3 59 1,1-88-313,0-4 306,0 1-1,0 0 0,0 0 1,0 0-1,0 0 0,0-1 1,-1 1-1,1 0 1,0 0-1,0 0 0,-1-1 1,1 1-1,0 0 0,-1 0 1,1-1-1,-1 1 0,1 0 1,-1-1-1,1 1 1,-1 0-1,-3-2-1075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5:38.80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32 11771,'5'-9'1766,"3"-14"11555,-10 27-11791,-1 8-1316,5 17 868,0 1 1,12 49-1,-1-3-343,-8-35-764,-2 0 0,-5 78-1,2-114-756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19.49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577 12 11266,'7'-4'4681,"-14"0"-2776,-6 2-1017,-10 1-784,-4 0-40,-7 2-24,-1-1-8,-6 4 32,-3 1 24,-7 2 8,-4 2 16,-3 5-32,-1 0-96,8 0-912,4 0-3089,8-7 2761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19.99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6 9906,'1'-6'3657,"2"17"-2681,1 5-288,1 11 160,0 4 113,-1 6 135,-2 3 32,-2 0-128,-1 1-143,0 0-353,0-3-168,0-3-200,2-4-40,0-13-160,1-2-312,1-9-761,1-16-1383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20.34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34 11867,'-9'-22'4769,"10"11"-3353,3 11-1520,5 11-1649,2 5-1231,0 14 1864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20.71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118 342 13051,'-1'-1'362,"-17"-11"4390,16 10-4748,0 0 0,0 0 0,0 0 0,0 0 0,0 0 0,1 0 1,-1-1-1,1 1 0,-1-1 0,1 1 0,0-1 0,0 1 0,0-1 0,0-4 1,-3-9 266,0 0 0,2 0 0,0 0 0,0-1 0,2 1 0,1-19 0,0 26-202,0 0 1,1 0-1,-1 0 1,2 0 0,-1 1-1,2-1 1,-1 1-1,1-1 1,0 1 0,0 0-1,1 1 1,9-11-1,-11 14-21,1 0 0,0 1 0,0 0 0,0 0 0,1 0 0,-1 0 0,1 1 0,-1 0 0,1 0 0,0 0 0,0 0 0,0 1 0,0 0 0,0 0 0,0 0 0,1 0 0,-1 1 0,0 0 0,0 0 0,0 1-1,0-1 1,1 1 0,-1 0 0,9 3 0,-4 0 18,0-1-1,-1 1 0,1 1 0,-1 0 1,0 0-1,-1 1 0,1 0 0,-1 0 1,0 1-1,0 0 0,10 13 0,-11-11 15,0 0 0,-1 1 0,-1-1 1,0 1-1,0 0 0,-1 0 0,0 1 0,0-1 0,-2 1 0,1 0 0,1 14 0,-4-17 27,0 0-1,0 1 0,0-1 1,-1 0-1,0 0 1,-1 0-1,0 0 0,0 0 1,-1-1-1,0 1 1,0 0-1,-1-1 1,0 0-1,0 0 0,-1 0 1,-5 6-1,2-4-45,0 0 0,0-1 0,-1 0 0,0 0 1,-1-1-1,0-1 0,0 1 0,0-2 0,-1 1 0,1-1 0,-2-1 0,1 0 0,0-1 0,-1 0 0,1 0 0,-1-2 1,0 1-1,1-1 0,-1-1 0,0 0 0,0-1 0,0 0 0,1-1 0,-23-6 0,29 7-209,0-1 0,0 0 1,1-1-1,-1 1 0,1-1 0,-1 0 0,1 0 0,0 0 0,0-1 1,0 1-1,1-1 0,-1 0 0,-4-7 0,6 8-275,0 0-1,1 0 1,-1-1-1,1 1 1,-1 0-1,1-1 1,0 1-1,1-1 1,-1 1-1,0-1 1,1 1-1,0-1 1,0 1-1,0-1 1,0 1-1,1-1 1,-1 0-1,1 1 1,0-1-1,2-5 0,14-16-1940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21.30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0 129 11250,'1'16'6817,"5"108"-5987,9 68 1762,4-328-1596,-14 98-995,2 1 0,1 0 0,2 1 0,1 0 0,19-40 0,-28 71-3,1 1-1,-1-1 0,1 0 0,1 1 1,-1 0-1,0 0 0,1 0 1,0 0-1,0 0 0,0 1 0,1-1 1,8-4-1,-10 6 1,0 1 1,0 0-1,0 1 1,0-1-1,0 0 0,0 1 1,0 0-1,0-1 1,0 1-1,1 0 1,-1 1-1,0-1 0,0 1 1,0-1-1,0 1 1,0 0-1,0 0 1,0 0-1,0 0 0,-1 1 1,1-1-1,0 1 1,4 4-1,1 0 25,-1 1-1,0 0 1,-1 0-1,1 1 1,-2 0-1,1 0 1,-1 0-1,0 1 1,-1-1-1,0 1 1,0 0-1,-1 1 1,3 9-1,2 18 252,9 73-1,-17-106-259,4 36 935,-1 78-1,-12-53-4176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21.74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293 82 11034,'2'-3'875,"1"0"34,0-1 0,0 1 1,0-1-1,0 0 0,-1 0 0,4-6 0,-6 9-862,0 0-1,1 0 1,-1 0 0,0 0-1,0 0 1,0 0-1,0-1 1,0 1-1,0 0 1,0 0-1,0 0 1,0 0 0,0 0-1,-1 0 1,1 0-1,0 0 1,-1 0-1,1 0 1,-1 0-1,1 0 1,-1 0 0,0 0-1,1 0 1,-1 0-1,0 0 1,0 1-1,1-1 1,-1 0-1,0 0 1,0 1 0,0-1-1,0 1 1,-2-2-1,-2 0 21,0 0 0,0 0 0,-1 0 0,1 0 0,0 1 0,-1 0 0,1 0-1,-1 1 1,1-1 0,-1 1 0,0 1 0,1-1 0,-1 1 0,-5 1 0,-6 1-12,0 2-1,0 0 1,-18 9 0,26-10-52,0 0 0,0 1 0,0-1 0,1 2 0,0-1 1,-12 12-1,18-15 4,0 0 0,0 0 0,0 0 0,1 0 0,-1 1 0,1-1 0,-1 1 0,1-1 0,0 1 0,0-1 0,0 1 0,0-1 0,0 1 0,1 0 0,-1 0 0,1-1 0,0 1 0,0 0 0,0 0 0,0 0 0,0-1 0,0 1 0,1 0 0,0 0 0,-1-1 0,1 1 0,2 4 0,9 14 402,1-1 0,1-1 0,0 0 0,31 30 0,-10-9 408,-2-4-100,27 34 487,-52-60-1014,0 0 0,-1 1 1,-1 0-1,10 21 0,-15-30-166,0 1 1,-1-1-1,1 1 0,0-1 0,-1 1 1,1-1-1,-1 1 0,0-1 0,0 1 1,0-1-1,0 1 0,0-1 0,0 1 1,-1-1-1,1 1 0,-1-1 0,0 1 1,0-1-1,0 0 0,-1 3 0,0-2-7,-1 0 0,1-1 0,-1 1 0,1-1 0,-1 1-1,0-1 1,0 0 0,0 0 0,0 0 0,0-1 0,-1 1 0,-4 1-1,-9 2-232,0-1 0,0-1 0,0 0 0,-27 0 0,43-3 195,-75 4-1520,-5 2 597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5:12.6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67 140 9338,'-4'-11'1330,"0"0"0,1-1 0,1 1 0,-1-1 0,2 1 0,-1-16 0,2 24-926,0 1-66,0-1 0,0 1 0,0-1 0,0 1 0,0-1 0,-1 1 0,1-1 0,-1 1 0,1-1 0,-1 1 0,0 0 0,0-1 0,0 1 0,0 0 0,-3-3 0,4 5-299,-1 0 1,1 0-1,-1 0 0,1 0 1,-1 0-1,1 0 0,-1 0 1,1 0-1,-1 0 1,1 0-1,0 0 0,-1 0 1,1 0-1,-1 1 0,1-1 1,-1 0-1,1 0 1,0 1-1,-1-1 0,1 0 1,-1 1-1,1-1 0,0 0 1,-1 1-1,1-1 1,0 0-1,0 1 0,-1-1 1,1 1-1,0-1 0,0 0 1,-1 1-1,1-1 1,0 1-1,-8 20 151,2 13-68,1 0-1,2 1 1,2-1 0,3 48-1,0-8 35,2 162 947,0-167-695,19 95-1,-22-155-426,1 0 0,0 0 0,1-1 0,0 1 0,0-1-1,1 0 1,0 0 0,6 9 0,-8-15-16,0 0 0,0 0 0,0 0 0,0 0-1,0 0 1,0-1 0,0 1 0,1-1 0,-1 1 0,1-1 0,-1 0-1,1 0 1,-1 0 0,1-1 0,-1 1 0,1 0 0,0-1-1,0 0 1,-1 1 0,1-1 0,0-1 0,-1 1 0,1 0 0,0 0-1,0-1 1,-1 0 0,1 1 0,-1-1 0,1 0 0,3-2 0,10-5-767,-1-1 0,1 0 1,-2-2-1,1 1 0,-1-2 1,-1 0-1,14-16 0,0 2-445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5:12.9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446 18 14355,'-3'-10'5585,"-3"3"-3720,-17 7-361,-9 2 16,-14 6-263,-4 4-473,-3 2-528,-2-2-616,-6-2-1569,0-2-255,5-6 1096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5:13.3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46 364 9986,'-4'-3'373,"0"1"-1,1-2 1,0 1 0,-1 0-1,1-1 1,0 1-1,1-1 1,-1 0 0,1 0-1,-1 0 1,1 0-1,0 0 1,1-1 0,-1 1-1,1 0 1,0-1 0,0 1-1,0-1 1,0-8-1,2 4-157,0 1 0,0 0 0,0 0 0,1 0 0,1 0 0,-1 0 0,1 1 0,0-1 0,1 1 0,6-11 0,3-4 332,1 0 1,2 1-1,0 0 0,35-34 1,-46 50-496,0 1 0,0 0 0,1 0 0,-1 1 0,1-1 0,0 1 0,0 1 0,0-1 0,0 1 0,13-3 0,-14 5-31,-1 0-1,1 0 1,-1 0-1,1 0 1,0 1-1,-1-1 1,1 1-1,-1 0 1,1 1-1,-1-1 1,0 1-1,1 0 1,-1 0-1,0 0 1,0 1-1,0-1 1,4 5-1,-2-2 94,-1-1 1,0 1-1,0 0 0,0 0 1,-1 1-1,0-1 0,0 1 1,0 0-1,-1 0 1,1 0-1,-2 1 0,1-1 1,-1 1-1,0-1 0,0 1 1,-1 0-1,1 0 0,-2 0 1,1 0-1,-1 0 0,0 0 1,0 0-1,-1 0 0,-3 13 1,1-9-12,-1 1 0,0-1-1,0 0 1,-2 0 0,1 0 0,-1-1 0,-1 0 0,0 0 0,0 0 0,-1-1 0,0 0 0,-1-1 0,-16 13 0,13-11-168,-1-1 0,0-1 0,-1 0 1,1-1-1,-2 0 0,1-1 0,-1-1 1,0 0-1,0-1 0,-15 2 0,29-6 50,-1 1-164,1-1-1,-1 0 1,0 0-1,0 1 1,0-1 0,0 0-1,0-1 1,0 1-1,0 0 1,1-1-1,-1 1 1,0-1-1,0 1 1,0-1 0,1 0-1,-1 1 1,0-1-1,1 0 1,-1 0-1,-1-2 1,-7-12-1293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56.5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42 327 9146,'-6'3'708,"-20"15"2207,26-18-2841,-1 1 0,0-1 0,1 1 0,-1-1 0,0 1-1,1-1 1,-1 1 0,1 0 0,-1-1 0,1 1-1,-1 0 1,1-1 0,0 1 0,-1 0 0,1 0 0,0-1-1,-1 1 1,1 0 0,0 0 0,0 0 0,0 0-1,0-1 1,0 1 0,0 0 0,0 0 0,0 0 0,0 0-1,0-1 1,1 1 0,-1 1 0,1-2-7,-1 1 1,1 0-1,0-1 1,0 1-1,0 0 0,-1-1 1,1 1-1,0-1 1,0 0-1,0 1 1,0-1-1,0 0 0,0 1 1,0-1-1,0 0 1,0 0-1,0 0 0,0 0 1,0 0-1,0 0 1,0 0-1,0 0 1,0 0-1,0-1 0,0 1 1,0 0-1,-1-1 1,1 1-1,0 0 1,0-1-1,1 0 0,30-17 1143,121-92-264,-137 97-932,0-2-1,-1 0 1,-1 0 0,0-2 0,-1 1 0,20-35 0,-32 49-12,1-1 1,-1 0-1,0 0 0,1 0 1,-1 0-1,-1 0 0,1 0 0,0 0 1,-1 0-1,1 0 0,-1 0 0,0 0 1,0 0-1,0-1 0,-1 1 1,1 0-1,-1 0 0,1 0 0,-1 0 1,-2-5-1,1 6 0,0-1 0,0 1 0,0-1 0,0 1 0,0 0 0,0 0 0,-1 0 0,1 0 0,-1 0 0,0 0 0,0 1 0,1 0 1,-1-1-1,0 1 0,0 0 0,0 0 0,0 0 0,0 1 0,0-1 0,-4 1 0,-2-1 1,0 0 1,0 1 0,0 0-1,0 0 1,0 1 0,0 0-1,0 1 1,1 0 0,-1 0-1,0 1 1,1 0 0,0 1-1,0-1 1,0 2-1,0-1 1,0 1 0,1 0-1,0 1 1,0 0 0,-9 9-1,7-4 34,1 0-1,0 0 1,1 0-1,0 1 1,0 0-1,1 1 1,1 0-1,0 0 1,1 0-1,0 0 1,1 0-1,-3 26 1,5-25 164,1 1 1,0 0 0,1 0 0,1-1 0,0 1 0,1-1 0,0 1 0,1-1-1,1 0 1,1 0 0,-1-1 0,2 1 0,0-1 0,12 16 0,-14-22-202,1 0 0,0 0 0,1 0 0,0-1 0,0 0 0,0-1 1,0 1-1,1-1 0,0-1 0,12 6 0,-12-7-310,0 0 0,0-1-1,0 0 1,0-1 0,0 0-1,0 0 1,1-1 0,-1 0 0,0 0-1,0-1 1,1 0 0,14-4-1,4-3-582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5:39.46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29 37 10066,'-7'-3'1628,"-8"-5"329,9-1 4278,6 8-6036,0 1 1,1-1 0,-1 1 0,0 0-1,1-1 1,-1 1 0,0 0 0,1 0-1,-1-1 1,0 1 0,1 0-1,-1 0 1,1-1 0,-1 1 0,0 0-1,1 0 1,-1 0 0,1 0 0,-1 0-1,1-1 1,-1 1 0,0 0 0,1 0-1,-1 0 1,1 0 0,-1 0 0,1 0-1,-1 1 1,1-1 0,-1 0 0,0 0-1,2 0 1,18 3 689,-18-2-494,33 2 700,1 0 1,0-3 0,52-5 0,-23 1-617,119-7-683,-182 11-30,-2-1 146,0 1-1,1 0 1,-1 0-1,0 0 1,1 0 0,-1 0-1,0 0 1,1 0 0,-1 0-1,0 0 1,1 0-1,-1 0 1,0 0 0,1 0-1,-1 0 1,1 0 0,-1 0-1,0 0 1,0 0-1,1 1 1,-1-1 0,0 0-1,1 0 1,-1 0 0,0 0-1,1 1 1,-1-1-1,0 0 1,0 0 0,1 1-1,-1-1 1,0 0 0,0 1-1,0-1 1,1 1 0,-4 6-1278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57.3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355 129 7674,'1'-6'568,"-1"0"1,1 1-1,-1-1 1,-1 0-1,1 0 1,-1 0-1,0 0 1,0 0-1,-1 0 1,1 1 0,-1-1-1,-4-7 1,3 9-426,1 1-1,0 0 1,0 0 0,-1 0 0,0 0 0,0 0 0,0 1 0,0-1 0,0 1 0,0 0-1,0 0 1,-1 0 0,1 0 0,-1 0 0,0 1 0,1 0 0,-1 0 0,0 0 0,-7-1-1,3 2-94,0-1 0,0 2-1,0-1 1,0 1-1,1 1 1,-1-1 0,0 1-1,1 1 1,-1-1-1,1 1 1,0 0 0,0 1-1,0 0 1,0 0-1,1 0 1,-9 9 0,0 0-37,0 0-1,2 1 1,0 1 0,0 0 0,-15 25 0,22-29 18,0 1-1,1-1 0,0 1 0,1 0 0,0 0 1,1 1-1,1-1 0,0 1 0,0-1 0,1 1 1,1 0-1,2 24 0,-2-30 35,1 0 0,0 0 0,1 1-1,0-1 1,0 0 0,0 0 0,1-1 0,0 1 0,0 0 0,1-1-1,0 0 1,0 0 0,0 0 0,1 0 0,0-1 0,0 0-1,0 0 1,1 0 0,0 0 0,0-1 0,0 0 0,0 0 0,11 4-1,-12-6-34,-1-1-1,1 0 0,0 0 1,0 0-1,0 0 0,0-1 0,0 0 1,0 0-1,0 0 0,-1 0 1,1-1-1,10-2 0,-7 0-17,1 0 0,-1-1 0,0 0-1,0 0 1,0-1 0,11-8 0,-2-2-139,0 0 1,-1-1-1,-1-1 1,24-35 0,-28 36-63,0-2 0,-1 0 0,12-33 0,-18 41 183,0-1 0,-2 0-1,1 0 1,-1 0-1,-1 0 1,0 0 0,0 0-1,-2-15 1,1 26 20,0-1 0,0 0 0,0 1 0,0-1 0,0 0 0,0 1 0,0-1 0,0 0 0,0 1-1,-1-1 1,1 1 0,0-1 0,0 0 0,-1 1 0,1-1 0,0 1 0,-1-1 0,1 0 0,0 1 0,-1-1 0,0 1 0,-5 8 152,-5 27-30,-4 38 434,3 0 0,3 0-1,3 1 1,4 0 0,3 0 0,3 0-1,3 0 1,4 0 0,29 104 0,-11-92-260,-26-78-303,1 1 0,1 0 0,0-1 0,0 0-1,0 0 1,13 14 0,-17-21-19,0 0 0,0 0 0,0 0 0,0 0 0,0 0 0,0 0 0,0 0 0,1-1 0,-1 1 0,0 0-1,0-1 1,1 1 0,-1-1 0,0 1 0,1-1 0,-1 0 0,0 1 0,1-1 0,-1 0 0,1 0 0,-1 0 0,0 0 0,1 0-1,-1 0 1,0-1 0,1 1 0,-1 0 0,0-1 0,1 1 0,-1-1 0,0 1 0,1-1 0,-1 0 0,0 0 0,0 1 0,0-1 0,0 0-1,0 0 1,0 0 0,0 0 0,0 0 0,0 0 0,1-2 0,3-5-258,0 0 0,-1 0-1,0 0 1,7-17 0,5-26-825,-3-1 0,9-54-1,-4 12 646,-9 66-49,2 15 230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58.1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126 17 5953,'-2'-1'360,"0"-1"0,0 0-1,0 1 1,-1-1-1,1 1 1,0 0 0,-1 0-1,1 0 1,-1 0 0,1 0-1,-1 1 1,0-1 0,1 1-1,-1-1 1,0 1-1,1 0 1,-1 0 0,0 0-1,1 0 1,-1 1 0,1-1-1,-1 1 1,0 0-1,1 0 1,-1-1 0,1 2-1,0-1 1,-3 1 0,1 0-213,1 1 0,-1-1 0,1 0 0,0 1 0,0 0 0,0 0 0,0 0 0,1 0 0,-1 0 0,1 0 0,-1 1 0,1-1 0,0 1 0,1-1 0,-1 1 0,1 0 0,-3 7 0,2 6 117,1 0-1,1 0 1,0-1-1,1 1 1,5 31-1,1-16-63,1 0-1,13 31 1,-19-57-154,0 0 0,1-1 1,0 1-1,-1-1 0,2 0 1,-1 0-1,1 0 0,-1 0 1,2 0-1,-1-1 0,0 0 1,1 0-1,6 5 0,-7-7-26,0-1-1,-1 1 0,1 0 0,0-1 1,0 0-1,1 0 0,-1 0 1,0-1-1,0 1 0,0-1 0,0 0 1,0 0-1,1-1 0,-1 1 0,0-1 1,0 0-1,0 0 0,0 0 1,0-1-1,5-2 0,4-2-162,0-1 0,0-1 0,-1 0 1,0 0-1,-1-1 0,0-1 0,0 0 0,-1-1 0,-1 0 0,1 0 0,-2-1 0,0 0 0,13-24 1,-12 16 51,0-1 0,-1 0 1,-1-1-1,-1 1 0,0-1 1,-2 0-1,-1-1 0,1-29 0,-7 31 336,3 20-237,0 1 0,-1 0 0,1 0 0,0 0 0,0 0 1,0 0-1,0 0 0,0-1 0,-1 1 0,1 0 0,0 0 0,0 0 0,0 0 0,0 0 0,-1 0 1,1 0-1,0 0 0,0 0 0,0 0 0,-1 0 0,1 0 0,0 0 0,0 0 0,0 0 1,0 0-1,-1 0 0,1 0 0,0 0 0,0 0 0,0 0 0,-1 0 0,1 0 0,0 0 0,0 0 1,0 0-1,0 0 0,-1 1 0,1-1 0,0 0 0,0 0 0,0 0 0,0 0 0,0 0 1,0 0-1,-1 1 0,1-1 0,0 0 0,-2 3 55,0 1 0,0-1 0,0 1 0,0-1 0,1 1 0,-1 0 0,1-1 0,-1 6 0,-5 26 393,1 0 0,-2 67 0,8-85-399,0-1 0,1 1 1,1 0-1,1-1 1,0 1-1,1-1 0,1 0 1,9 22-1,-11-33-78,-1-1-1,1 1 0,0-1 1,0 0-1,1 0 0,-1 0 1,1 0-1,0-1 0,0 1 1,0-1-1,0 0 1,1 0-1,-1-1 0,1 1 1,0-1-1,7 3 0,-6-3-775,0-1 0,-1 0 0,1 0-1,0 0 1,0-1 0,0 0 0,0 0-1,12-2 1,2-3-1483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58.5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9074,'1'14'3737,"2"11"-2145,2 19-368,-1 5 89,1 1 111,-4-1-56,-1-6-408,-2-4-199,0-7-377,2-6-176,0-11-232,0-8-240,5-13-1945,2-12 1657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58.8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43 13115,'-11'-29'4793,"2"15"-3857,9 16-1384,1 4-432,3 11-1457,0 7 1505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59.3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20 238 4665,'0'-13'1972,"-2"0"0,1 0 1,-2 0-1,0 0 0,-8-22 0,21 99 1750,63 469-127,-58-384-1839,-14-137-1668,0 1-26,0-1 0,0 1 0,-2 13 0,1-26-64,0 0 1,0 0-1,0 1 1,1-1 0,-1 0-1,0 0 1,0 1-1,0-1 1,0 0-1,0 0 1,0 1-1,0-1 1,0 0-1,0 0 1,0 1-1,-1-1 1,1 0 0,0 0-1,0 0 1,0 1-1,0-1 1,0 0-1,0 0 1,0 1-1,-1-1 1,1 0-1,0 0 1,0 0-1,0 0 1,0 1-1,-1-1 1,1 0 0,0 0-1,0 0 1,-1 0-1,1 0 1,0 1-1,-1-1 1,-4-10-304,-4-19-369,9 29 674,-11-50-1776,-8-82 1,7-55-326,5 55 1430,0 51 531,1 15 308,3-127 0,4 187-125,-1 0 0,1 0 0,1 0 0,-1 0 1,1 0-1,0 0 0,0 0 0,5-9 0,-6 13-27,1 0 0,-1 0 1,0 1-1,1-1 0,0 1 0,-1-1 1,1 1-1,0-1 0,-1 1 0,1 0 1,0 0-1,0 0 0,0 0 0,0 0 1,0 0-1,0 1 0,0-1 0,1 1 1,-1-1-1,0 1 0,0 0 0,0 0 1,1 0-1,-1 0 0,0 0 0,0 0 1,5 2-1,1 0 34,0 1 0,0 0-1,0 1 1,0-1 0,-1 2 0,1-1 0,-1 1 0,0 0 0,0 0-1,-1 1 1,0 0 0,0 0 0,0 1 0,-1-1 0,0 1 0,0 1-1,0-1 1,5 13 0,-5-9 7,0 1 0,0 0 0,-1-1 0,-1 1 0,0 1 0,0-1 0,-2 0 0,1 1 0,-2-1 0,1 1 0,-2-1 0,-2 19 0,0-19-18,0 0 0,-1 0-1,0-1 1,-1 1 0,0-1-1,-1 0 1,0-1 0,-1 1-1,-10 11 1,3-5-487,-1-2 1,-1 0-1,0-1 1,-26 18-1,18-15-180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59.9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25 183 7626,'-5'-17'8762,"18"57"-6690,7 62-874,-4 0 0,-5 1 0,-3 137 0,-6-34 615,-3-216-1698,0 0-1,-1 0 0,-4-11 1,-3-15-319,-58-502-2576,63 400 2639,5 119 124,0 0 1,1 0 0,1 0-1,1 0 1,7-19-1,-10 34 17,1 0 0,-1 0 0,1 1 0,0-1 0,0 0 0,1 1-1,-1-1 1,1 1 0,0 0 0,-1 0 0,2 0 0,-1 0-1,0 0 1,7-4 0,-8 6 4,1 0 1,0 0-1,0 0 0,0 0 0,0 0 1,0 1-1,0-1 0,0 1 0,0 0 1,0 0-1,0 0 0,0 0 0,0 1 0,0-1 1,0 1-1,0-1 0,0 1 0,0 0 1,0 1-1,4 1 0,2 2 18,-1 0 0,0 1 0,-1 0 0,1 0-1,-1 1 1,0 0 0,-1 0 0,0 0 0,0 1 0,-1 0 0,1 0-1,-2 1 1,1-1 0,-1 1 0,-1 0 0,1 0 0,-2 1 0,4 12 0,-3-3 68,0 0 0,-1 0 0,-1 0 1,0 0-1,-2 1 0,0-1 1,-1 0-1,-7 27 0,4-30 10,0 0 0,-1 0 0,-1-1 1,0 0-1,-1-1 0,-17 24 0,0-7-831,-45 46 1,40-47 153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00.5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0 504 12875,'27'-13'4513,"-10"5"-4035,1 0 1,-1-2-1,-1 0 1,25-20-1,-16 5-268,0-2 1,-2 0-1,-1-1 0,-1-1 0,-2-1 0,26-52 0,-40 72-212,-1 0 0,0 0 0,0-1 1,-1 1-1,-1-1 0,1 0 0,0-14 0,-3 22-1,0 0 0,0 0 0,0 0 0,0 0 0,0 0 0,-1 0 0,1 0 0,-1 1 0,0-1 1,0 0-1,0 0 0,0 1 0,-1-1 0,1 0 0,-1 1 0,1-1 0,-1 1 0,0 0 0,0 0 0,0-1 0,0 1 0,-1 0 0,1 1 0,0-1 0,-1 0 0,1 1 1,-1-1-1,0 1 0,1 0 0,-1 0 0,-4-1 0,3 1-5,-1 0 0,1 0 0,-1 0 1,0 1-1,0-1 0,1 1 0,-1 0 0,0 1 0,0-1 1,1 1-1,-1 0 0,0 0 0,-8 4 0,7-2 3,-1 0 0,1 1 0,0 0 0,0 0 0,1 1 0,-1-1 0,1 1 0,-8 9 0,5-3 12,-1 0 0,2 1 0,0 0 0,0 0 0,1 1 0,1 0 1,0 0-1,0 0 0,-2 17 0,4-14 57,1 0 0,1 1 0,0-1 0,1 0 0,1 1 0,1-1 0,0 0 0,8 27 0,-7-31 37,1-1-1,1 1 1,0-1 0,0 0 0,1 0-1,0-1 1,1 0 0,0 0 0,1-1-1,0 0 1,0 0 0,14 11 0,-17-17-207,0 1 1,0-1 0,0 0 0,0-1 0,1 1 0,-1-1 0,1 0 0,-1 0 0,1-1 0,0 1-1,0-2 1,0 1 0,-1 0 0,1-1 0,6 0 0,18-8-369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02.2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245 488 10058,'-3'-6'878,"0"0"-1,0 1 1,-1-1-1,1 1 1,-8-7-1,9 9-677,-1 1-1,0 0 0,0 0 1,0 0-1,0 1 0,0-1 1,-1 1-1,1-1 0,0 1 1,-1 0-1,1 0 0,-5 0 0,2 0-167,0 0 0,0 0 0,-1 1-1,1 0 1,0 0 0,0 1-1,-1 0 1,1 0 0,0 0-1,0 1 1,0-1 0,0 2-1,0-1 1,1 1 0,-1-1-1,1 2 1,-1-1 0,1 0-1,0 1 1,0 0 0,1 0-1,-1 1 1,1-1 0,0 1-1,0 0 1,0 0 0,1 1-1,0-1 1,0 1 0,0-1-1,1 1 1,0 0 0,0 0-1,0 0 1,1 0 0,0 0-1,0 0 1,0 1 0,1 6-1,0-2 28,0-1-1,1 0 1,0 0-1,1 0 0,0 0 1,1 0-1,0 0 1,0 0-1,1-1 0,7 14 1,-9-19-19,1 0-1,-1 0 1,1 0 0,0 0 0,0 0-1,1 0 1,-1-1 0,1 0 0,0 1-1,0-1 1,0-1 0,0 1 0,0-1-1,1 1 1,-1-1 0,1 0 0,-1-1-1,1 1 1,0-1 0,0 0 0,-1 0-1,1-1 1,8 1 0,-2-2-3,1-1 1,-1 0-1,0-1 0,0 0 1,-1-1-1,1 0 1,-1 0-1,0-1 0,0-1 1,0 0-1,-1 0 1,16-13-1,-1-3-8,0 0 0,-2-2-1,23-30 1,-28 30-40,0-2-1,-1 1 1,-2-2 0,-1 0-1,-1 0 1,-1-2 0,-1 1-1,-2-1 1,-1 0-1,-1-1 1,-2 0 0,-1 0-1,-1 0 1,-4-54 0,2 78 11,0 0 1,0 0 0,-1 0 0,0 0 0,0 0 0,-1 1 0,0-1 0,0 0 0,0 1 0,0 0 0,-1-1 0,0 1 0,-7-9 0,10 13-4,-1 1 1,1 0-1,0-1 1,-1 1-1,1-1 0,-1 1 1,1 0-1,-1-1 1,1 1-1,-1 0 1,1-1-1,-1 1 0,0 0 1,1 0-1,-1 0 1,1-1-1,-1 1 1,0 0-1,1 0 0,-1 0 1,0 0-1,1 0 1,-1 0-1,1 0 1,-1 0-1,0 1 0,1-1 1,-1 0-1,1 0 1,-1 0-1,0 1 1,-1 0-5,1 1 1,-1-1 0,1 0 0,0 1 0,-1-1 0,1 1 0,0 0-1,0-1 1,0 1 0,-1 2 0,-2 7-13,0 1 1,-3 17-1,7-28 19,-13 72 107,3 2-1,3-1 0,3 1 0,9 101 0,-1-126 11,13 63 1,-12-93-323,0 0 0,1 0 1,1-1-1,1 0 0,19 34 1,1-17-242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03.2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145 92 12211,'-60'-71'3959,"59"69"-3830,0 1 0,0 0 0,-1 0 0,1-1 0,-1 1 0,1 0 0,-1 0 0,1 1 0,-4-3-1,4 3-99,1 0 0,-1 0-1,0 0 1,1 0 0,-1 0-1,1 0 1,-1 0 0,1 0-1,-1 0 1,0 0 0,1 0-1,-1 0 1,1 1-1,-1-1 1,1 0 0,-1 0-1,1 0 1,-1 1 0,0 0-1,-1 0-13,1 1 0,0-1 0,0 1-1,0-1 1,0 1 0,0 0-1,0 0 1,0-1 0,0 1 0,0 3-1,0-1 32,-9 22 241,2 1 0,1 0 0,1 0 0,1 0 0,2 1 0,1 0 0,1 0 0,3 42 0,0-60-181,-1 1 0,1-1-1,1 0 1,0 0 0,5 11-1,-7-18-85,1 0 0,-1 0 0,0 0-1,1 0 1,0 0 0,0 0 0,0-1-1,0 1 1,0-1 0,1 1 0,-1-1 0,1 0-1,-1 0 1,1 0 0,0 0 0,0 0-1,0-1 1,0 1 0,6 1 0,-7-3-42,1 0 1,-1 0-1,1 0 1,-1 0-1,1-1 1,-1 1-1,1-1 0,-1 0 1,0 0-1,1 1 1,-1-1-1,0-1 1,0 1-1,0 0 1,1-1-1,2-2 1,32-32-855,-30 28 681,5-5-61,-4 4 140,0 0 1,1 0 0,0 1 0,0 0 0,11-6-1,-17 12 110,0 0 0,1 1 0,-1-1 0,1 1 0,-1 0 0,1 0 0,0 0 0,-1 1 0,1-1 0,0 1 0,-1 0 0,1 0 0,0 0 0,0 0 0,-1 1 0,1-1 0,0 1 0,-1 0 0,1 0 0,6 4-1,3 2 12,1 1 0,-1 1 0,0 0 0,-1 1 0,0 1 0,-1-1 0,18 24 0,22 19 362,-49-51-333,1 0 0,-1 0 0,1-1 0,-1 1 0,1-1 0,0 1-1,0-1 1,0 0 0,0 0 0,0 0 0,0 0 0,0-1 0,0 1 0,0-1-1,0 0 1,0 0 0,0 0 0,0 0 0,0 0 0,0-1 0,0 1 0,0-1 0,0 0-1,0 0 1,0 0 0,0 0 0,-1-1 0,1 1 0,0-1 0,-1 0 0,1 1 0,2-4-1,1 0-15,0 0 0,0-1-1,0 0 1,-1 0-1,1 0 1,-1-1 0,-1 1-1,0-1 1,0-1 0,0 1-1,3-9 1,-4 5-48,-1 0 1,0-1-1,0 1 0,-1-1 1,-1 1-1,0-1 0,0 1 1,-1-1-1,0 1 1,-1 0-1,-1-1 0,0 1 1,0 0-1,-7-13 1,-1-1-40,-2 1 1,0 0-1,-2 0 1,-31-38-1,40 54 49,4 6-27,0-1 1,1 1-1,-1-1 1,-1 1-1,1 0 1,0 0-1,0 0 0,-1 0 1,1 0-1,-1 1 1,-3-2-1,6 2 19,-1 1-1,1 0 1,0 0-1,-1 0 1,1 0 0,0 0-1,0 0 1,-1 0-1,1 0 1,0 0-1,-1 0 1,1 0-1,0 0 1,-1 0-1,1 0 1,0 0 0,-1 0-1,1 0 1,0 0-1,0 0 1,-1 0-1,1 0 1,0 0-1,-1 1 1,1-1 0,0 0-1,0 0 1,-1 0-1,1 0 1,0 1-1,0-1 1,0 0-1,-1 0 1,1 1-1,0-1 1,0 1 0,-2 11-882,1-8 736,0 23-646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03.6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1 10530,'-8'1'3945,"4"20"-2929,2 9-528,5 13-104,1 2 57,2 3 87,-3 0-32,-2-8-80,-2-5-56,-2-11-104,-2-7-80,0-7-464,2-4-528,0-4 512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5:41.23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24 99 12715,'-22'5'12340,"21"-12"-9759,3-7-1403,1 10-994,0-1 1,-1 1-1,2 0 0,-1 1 0,0-1 1,1 0-1,-1 1 0,1 0 0,0 0 1,0 0-1,6-3 0,4-2-66,0 1 1,18-7-1,-27 13-116,-1-1 1,0 1-1,1 0 1,-1 0-1,0 0 0,1 1 1,-1 0-1,1 0 0,-1 0 1,1 0-1,-1 0 0,1 1 1,-1 0-1,1 0 1,-1 0-1,0 1 0,0 0 1,0-1-1,1 1 0,-2 1 1,1-1-1,0 0 1,0 1-1,4 4 0,-3-2 7,0 1 0,-1-1 0,1 0 0,-1 1-1,-1 0 1,1 0 0,-1 0 0,0 1-1,0-1 1,-1 1 0,0 0 0,0-1 0,0 1-1,-1 0 1,0 8 0,0-2-6,-1 0 0,-1 0 0,0 0-1,-1 0 1,-1 0 0,0 0 0,0-1 0,-1 1 0,-1-1 0,-6 12-1,-2 0-452,0-1-1,-2-1 1,-33 39-1,42-54 177,0 0 0,1 1 0,-1 0 0,1 0 0,1 1 0,-4 9-1,7-17 353,0 1 0,1-1 0,-1 1 0,1-1 0,-1 1 0,1-1 0,0 1 0,-1-1 0,1 1 0,0-1 0,0 1 0,0 0 0,0-1 0,1 1 0,-1-1 0,0 1 0,1-1 0,-1 1 0,1-1 0,-1 1 0,1-1 0,0 1 0,0-1 0,-1 0 0,1 1 0,0-1 0,0 0 0,0 0 0,1 0 0,-1 0 0,0 0 0,0 0 0,0 0 0,1 0 0,-1 0 0,1 0 0,-1-1 0,0 1 0,1-1 0,-1 1 0,1-1 0,0 0 0,-1 1 0,3-1 0,8 1 29,0 0 0,-1-1-1,1 0 1,0-1 0,-1 0 0,1-1-1,21-7 1,-23 6-60,0 1-1,0-1 1,0 1 0,0 1-1,0 0 1,0 1-1,0 0 1,1 0 0,-1 1-1,16 3 1,-26-4-126,1 0 1,0 0-1,-1 0 0,1 1 1,0-1-1,-1 0 0,1 0 1,0 1-1,-1-1 0,1 0 1,-1 1-1,1-1 1,0 0-1,-1 1 0,1-1 1,-1 1-1,1-1 0,-1 1 1,0-1-1,1 1 0,-1-1 1,1 1-1,-1 0 0,0-1 1,1 1-1,-1-1 0,0 1 1,0 0-1,0-1 0,1 1 1,-1 0-1,0-1 0,0 1 1,0 0-1,0 0 1,0-1-1,0 1 0,0 0 1,-1-1-1,1 2 0,-5 5-1113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03.9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7 13443,'-16'-7'4825,"7"15"-4169,4 10-808,5 7-1152,2 4-1857,8 8 2049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04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28 4625,'0'-5'1099,"-1"-18"5645,0 35-3783,6 187 1182,0-47-2908,-5-15-530,1 109-182,-1-230-746,1 1 0,1-1 0,0 0 0,7 26 0,-5-34-1563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04.6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625 10 12131,'7'-6'4873,"-15"3"-3193,-9 3-840,-14 1-648,-9 2-96,-9 2-40,-8-2-16,-10 2-8,-2 1-24,-3-1-80,4 3-128,11-3-272,6 0-192,23-2-784,10-2-1961,24 1 2313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05.1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76 11250,'-12'-66'6292,"12"56"-5371,2 11-378,5 18-173,48 358 2301,1 6-501,-54-374-2108,-2-7-51,0 1 0,0 0 1,1-1-1,-1 1 0,1-1 0,0 1 0,0-1 0,0 1 0,0-1 0,0 0 1,0 1-1,1-1 0,-1 0 0,1 0 0,2 3 0,-4-5-15,1 0-1,0-1 1,-1 1-1,1 0 0,-1 0 1,1 0-1,0-1 1,-1 1-1,1 0 1,-1 0-1,1-1 0,-1 1 1,1-1-1,-1 1 1,1 0-1,-1-1 1,1 1-1,-1-1 0,1 1 1,-1-1-1,0 1 1,1-1-1,-1 0 1,0 1-1,0-1 0,1 1 1,-1-1-1,0 0 1,0 0-1,9-24-182,-8 22 152,18-82-570,-13 53 334,15-49 0,-18 73 250,0-1 1,1 1-1,0 0 1,0 1-1,1-1 1,0 0-1,0 1 1,1 0-1,0 1 0,9-9 1,-12 12 20,0 0 0,1 1 1,-1-1-1,1 1 0,-1 0 0,1 0 1,0 1-1,0-1 0,0 1 0,0 0 1,0 0-1,0 0 0,0 0 0,0 1 1,0 0-1,1 0 0,-1 0 0,0 0 1,0 0-1,0 1 0,0 0 0,0 0 1,0 0-1,0 0 0,0 1 0,0-1 1,0 1-1,-1 0 0,1 0 0,-1 1 0,1-1 1,4 6-1,1 0 38,0 1 1,-1 0-1,0 0 0,0 1 0,-1 0 1,-1 0-1,0 1 0,0 0 1,-1 0-1,5 13 0,-4 0-27,-1 0-1,-1 1 0,-1-1 1,-2 1-1,-1 42 0,0-33-983,0-16 607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5:14.0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 9570,'-2'0'4225,"-2"10"-1576,1 8-793,3 19 216,0 3-47,1 10-257,1-1-224,1-3-671,0-4-217,-1-7-416,2-2-136,-1-9-624,0-6-624,0-11-1465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5:14.3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14411,'14'1'5465,"-5"1"-3880,0 5-833,-4 7-400,1 5-80,-3 6-440,-3 3-616,1 4 528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5:14.8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77 11210,'2'10'1281,"0"0"0,-1 0-1,0 0 1,-1 0-1,0 0 1,-1 14-1,-15 60 1420,11-64-2514,1 1 0,1-1 1,0 1-1,2 21 0,0-41-182,1 0 0,0 0 0,1 0-1,-1 0 1,0 0 0,0 1 0,0-1 0,1 0 0,-1 0-1,0 0 1,1 0 0,-1 0 0,1 0 0,-1 0 0,1-1-1,-1 1 1,2 1 0,-2-2-5,1 1-1,-1-1 1,1 0-1,-1 0 1,1 0-1,-1 1 1,1-1-1,-1 0 1,1 0 0,0 0-1,-1 0 1,1 0-1,-1 0 1,1 0-1,-1 0 1,1 0-1,-1 0 1,1-1-1,-1 1 1,1 0-1,-1 0 1,1 0 0,-1-1-1,1 1 1,2-2-38,-1 0 0,1 1 1,-1-1-1,0 0 1,0-1-1,0 1 0,0 0 1,0-1-1,0 1 1,2-4-1,3-12-112,-1 0-1,-1 0 1,0 0 0,-1-1 0,-1 1-1,-1-1 1,0-27 0,-2 23 210,2 0 1,1 0 0,1 0-1,7-24 1,-11 45-24,1 0 1,0 0 0,0 0-1,0 0 1,0 0 0,0 1-1,0-1 1,0 0-1,0 1 1,0-1 0,1 0-1,2-1 1,-4 3-19,1-1 1,0 1-1,-1 0 0,1 0 1,0 0-1,0-1 1,-1 1-1,1 0 0,0 0 1,0 0-1,0 0 1,-1 0-1,1 0 0,0 0 1,0 1-1,-1-1 1,1 0-1,0 0 0,0 1 1,-1-1-1,1 0 1,0 1-1,-1-1 0,1 0 1,0 1-1,-1-1 1,1 1-1,-1-1 0,1 1 1,-1 0-1,1-1 1,-1 1-1,1 0 0,4 6 82,0-1-1,-1 1 1,0 0-1,0 0 1,-1 0-1,0 1 1,0-1-1,-1 1 1,0 0-1,0-1 1,-1 1-1,0 0 1,0 11-1,0 6-50,-2 1 0,-7 46-1,7-71-83,1 0-1,0 0 0,0 0 1,-1 0-1,1 1 0,0-1 0,0 0 1,0 0-1,1 0 0,-1 0 1,0 1-1,0-1 0,1 0 0,-1 0 1,1 2-1,-1-3-8,1 0 0,-1 0 0,0 1 0,1-1 0,-1 0 0,1 0 0,-1 0 1,0 0-1,1 0 0,-1 0 0,0 1 0,1-1 0,-1 0 0,1 0 0,-1 0 0,0 0 0,1 0 0,-1-1 0,0 1 0,1 0 0,-1 0 0,1 0 0,-1 0 0,0 0 0,1 0 0,-1-1 1,0 1-1,1 0 0,-1-1 0,5-2-268,-1 0 1,0-1-1,1 1 1,-2-1 0,5-5-1,11-17-169,-1 0 0,21-41 0,-22 37 937,36-51 0,-50 77-314,0 1-1,0 0 1,0 0-1,0 0 0,1 0 1,6-4-1,-9 6-105,0 1-1,-1-1 1,1 1-1,0 0 1,0-1-1,0 1 0,0 0 1,0 0-1,0-1 1,0 1-1,0 0 1,0 0-1,0 0 1,0 0-1,0 0 1,-1 0-1,1 1 1,0-1-1,0 0 0,0 0 1,0 1-1,0-1 1,0 1-1,0-1 1,-1 1-1,1-1 1,0 1-1,0-1 1,0 1-1,-1-1 1,1 1-1,0 0 0,-1 0 1,1-1-1,-1 1 1,1 1-1,4 8 176,0 0 0,-1 1 1,0 0-1,-1-1 0,0 1 0,-1 0 0,1 19 0,3 4 106,4 27-9,-5-24-346,2-1 0,15 48-1,-14-69 1093,0-5-623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5:15.6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1 132 11274,'1'-4'7353,"4"14"-5289,5 19-978,39 197 4697,4 119-3054,-50-323-2721,4 51 35,-6-65-112,-1 1-1,-1-1 0,1 0 1,-1 0-1,-1 1 1,-3 11-1,5-19 34,0 0-1,-1 0 1,1 0-1,0 0 1,-1 0 0,1 0-1,-1 0 1,1 0 0,-1 0-1,0 0 1,1 0-1,-1 0 1,0-1 0,0 1-1,0 0 1,1 0-1,-1-1 1,0 1 0,0 0-1,0-1 1,-1 1 0,1-1-1,0 0 0,0 0 0,0 0 0,0 0 0,0 0 1,1-1-1,-1 1 0,0 0 0,0 0 0,0-1 1,1 1-1,-1-1 0,0 1 0,0-1 0,1 1 1,-1-1-1,0 1 0,1-1 0,-1 0 0,1 1 0,-1-2 1,-3-3-95,0-1 1,1 1 0,-1-1 0,1 0 0,1 0-1,-3-8 1,-7-30-482,2 0 0,-6-69-1,4-92-1316,11 192 1822,0-20-111,0-134-456,2 147 676,1 0 0,1 1 1,1-1-1,1 1 0,0 0 1,10-23-1,-12 36 66,0 0-1,1 1 0,-1-1 1,1 1-1,0-1 1,0 1-1,1 1 0,-1-1 1,1 1-1,0-1 1,0 2-1,1-1 0,-1 0 1,1 1-1,0 0 0,0 0 1,11-3-1,-13 5 33,1 0-1,-1 0 0,1 1 1,-1-1-1,1 1 1,0 0-1,-1 0 0,1 1 1,-1 0-1,1-1 1,-1 1-1,1 1 0,-1-1 1,0 1-1,1-1 1,-1 1-1,0 1 0,0-1 1,0 0-1,-1 1 1,1 0-1,0 0 0,-1 0 1,0 0-1,0 1 1,4 4-1,0 2 38,0 1 0,0-1 1,-1 1-1,-1 0 0,0 1 0,0-1 1,-1 1-1,-1 0 0,0 0 0,0 0 0,-1 1 1,-1-1-1,0 1 0,-1-1 0,-1 16 0,0-17-173,-1-1 0,0 1 0,-1 0 0,0-1 0,0 1 0,-1-1 0,-1 0 0,0 0 0,0-1-1,-1 1 1,0-1 0,0 0 0,-1-1 0,0 1 0,-1-2 0,0 1 0,-15 11 0,12-12-129,0 0 1,-1 0-1,0-1 1,0-1-1,-19 6 1,-9-4 116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5:16.0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108 301 7442,'-5'6'2662,"4"-5"-2130,-1 0 1,1 0-1,0 0 1,-1 0-1,1 0 1,-1 0-1,1-1 1,-1 1-1,1-1 1,-1 1-1,1-1 0,-4 1 1,4-1-367,0 0 0,0-1 0,0 1-1,0 0 1,1-1 0,-1 1 0,0-1 0,0 1 0,0-1 0,1 1 0,-1-1-1,0 1 1,0-1 0,1 0 0,-1 1 0,1-1 0,-1 0 0,1 0 0,-1 1-1,1-1 1,-1 0 0,0-1 0,-1-4-62,1 0-1,-1 1 1,1-1 0,0 0-1,0 0 1,0 0 0,1 0-1,1-8 1,0-6-23,2 1 0,0-1 0,2 1 0,0-1 0,1 1 0,1 1 0,0-1 0,17-28 0,-22 44-44,0 0 0,1 0-1,-1 0 1,0 0-1,1 1 1,0-1-1,-1 1 1,1 0-1,0-1 1,0 1-1,1 1 1,-1-1-1,0 0 1,1 1 0,-1 0-1,0 0 1,1 0-1,0 0 1,-1 0-1,6 0 1,-4 1 46,-1 1 0,0-1 1,0 1-1,1 0 1,-1 0-1,0 0 0,0 0 1,0 1-1,0 0 0,0 0 1,0 0-1,0 0 0,-1 0 1,1 1-1,-1 0 1,6 5-1,-2 0 60,-1-1 0,1 1 0,-2 1 0,1-1 0,-1 1-1,0 0 1,-1 0 0,0 0 0,-1 1 0,0-1 0,0 1 0,-1 0 0,0 0 0,-1 0 0,1 20 0,-2-22-80,-1 0 0,0 1 1,0-1-1,0 0 0,-1 0 0,0 0 1,-1 0-1,0 0 0,0 0 1,-1-1-1,0 1 0,0-1 1,-1 0-1,1 0 0,-2-1 1,1 0-1,-1 1 0,0-2 0,-10 9 1,6-7-26,-1 0 1,0 0 0,0-1-1,-1-1 1,0 0 0,0 0-1,0-1 1,-14 2 0,20-5-261,0 0 1,0 0 0,0-1-1,0 0 1,0-1 0,0 1 0,0-1-1,-8-2 1,10 2-351,0-1 0,0 1 0,-1-1 0,1 0 0,0-1 0,1 1 0,-1-1 0,0 1 0,1-1 0,-1 0 0,1-1 0,-3-3 0,-9-12-2025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5:16.5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242 64 10866,'0'-3'503,"-1"1"0,0-1-1,1 0 1,-1 0 0,0 1 0,0-1-1,0 0 1,0 1 0,-1-1 0,1 1-1,-1 0 1,0-1 0,1 1-1,-1 0 1,0 0 0,0 0 0,-4-3-1,2 3-260,0 0 0,0 0 0,0 0 0,-1 0 0,1 1 0,0-1 0,-1 1 0,1 0 0,-1 1 0,-5-1 0,0 0-183,0 2 0,1-1 0,-1 1 0,0 0 0,1 1 0,-1 0 0,1 1 0,-1 0 1,-14 8-1,20-10-69,0 1 1,0 1-1,1-1 1,0 0-1,-1 1 1,1 0 0,0 0-1,0 0 1,0 0-1,1 0 1,-1 1-1,1-1 1,-4 7-1,5-8-1,1 1 0,-1-1-1,1 1 1,-1-1-1,1 1 1,0-1-1,0 1 1,0-1 0,0 1-1,0-1 1,1 1-1,-1-1 1,1 1-1,0-1 1,-1 1-1,1-1 1,0 0 0,0 1-1,1-1 1,-1 0-1,0 0 1,1 0-1,2 3 1,21 23 188,41 37 1,-48-49 320,0 0 1,-1 1 0,-2 0 0,1 1-1,-2 1 1,16 28 0,-28-43-378,0 0 1,0 1-1,0 0 1,-1-1-1,1 1 0,-1 0 1,-1-1-1,1 1 1,-1 0-1,0 9 1,0-11-101,0-1 0,-1 1 0,1-1 0,-1 1 0,0-1 0,0 1 0,0-1 1,0 0-1,-1 1 0,1-1 0,0 0 0,-1 0 0,0 0 0,1 0 0,-1 0 1,0 0-1,0-1 0,0 1 0,0-1 0,0 1 0,-4 1 0,-8 2-465,1 0-1,0-2 1,-1 1-1,0-1 0,1-1 1,-1-1-1,0 0 0,0-1 1,-21-1-1,1-4-839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5:42.25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75 97 12035,'-4'-1'8756,"0"-9"-5601,5-9-2322,1 16-567,0-1 0,0 1 1,1-1-1,0 1 1,-1 0-1,1 0 0,0 0 1,1 1-1,-1-1 1,0 1-1,1-1 0,-1 1 1,1 0-1,7-2 1,0-1-127,0 1 1,1 1-1,22-5 1,-25 7-92,0 0 0,0 0 0,0 1 0,-1 1 1,1-1-1,0 1 0,0 1 0,0 0 0,-1 0 0,1 0 0,-1 1 0,0 1 0,0-1 1,0 1-1,14 9 0,-13-6 74,-1 0 0,1 1 1,-1 0-1,0 0 0,-1 1 0,0 0 1,-1 0-1,1 1 0,-2 0 1,0 0-1,7 16 0,-8-14-20,0 0-1,-1-1 1,0 2 0,-1-1-1,0 0 1,-1 0 0,-1 1-1,0-1 1,0 1 0,-4 18-1,2-21-119,0-1-1,-1 0 0,0 0 1,-1 0-1,0 0 1,0 0-1,0-1 0,-1 0 1,-1 0-1,1 0 0,-1-1 1,-1 0-1,1 0 1,-12 9-1,9-10 19,0 0 1,-1 0 0,0-1-1,0 0 1,0-1-1,-1-1 1,1 1 0,-1-1-1,0-1 1,0 0-1,0-1 1,0 0-1,0 0 1,0-1 0,0-1-1,0 0 1,0-1-1,-19-4 1,23 4-66,-1 0 1,0 0-1,1-1 0,-1 0 1,1-1-1,0 1 1,0-1-1,0-1 1,1 1-1,-1-1 0,1 0 1,0-1-1,1 0 1,-1 0-1,1 0 0,0 0 1,1-1-1,0 0 1,0 1-1,0-2 0,1 1 1,0 0-1,0-1 1,1 0-1,0 1 0,-2-12 1,3 5-314,0 0 0,1 0 0,1 0 0,0 1 0,0-1 0,5-15 0,-3 20-464,0-1 1,0 1 0,1 0 0,0 0 0,8-13 0,1 4-519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5:16.9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0 334 13043,'6'-1'792,"0"0"-1,-1 0 1,1 0 0,0-1 0,-1 0-1,7-4 1,-3 2-405,-1-1-1,1-1 1,7-6-1,0-2-110,-1-1 0,23-27 0,-27 28-96,46-61 1337,-51 67-1168,0-1 1,-1 0-1,-1 0 0,0-1 0,0 1 0,4-19 0,-7 27-316,-1-1 0,1 1 0,-1-1 0,0 0 0,1 1 0,-1-1 0,0 0 0,0 1 0,-1-1 0,1 0 0,0 1 0,0-1 0,-1 1 0,1-1 0,-1 0 0,1 1 0,-1-1 0,0 1 0,0 0 0,1-1 0,-1 1 0,0 0 0,0-1 0,0 1 0,-1 0 1,1 0-1,0 0 0,0 0 0,-1 0 0,1 0 0,0 0 0,-1 0 0,-2-1 0,1 2-26,0-1 1,0 0 0,-1 1 0,1 0-1,0 0 1,0 0 0,-1 0-1,1 0 1,0 1 0,0-1-1,0 1 1,0 0 0,-1 0 0,1 0-1,0 0 1,-5 4 0,-1 1-11,0 0 1,1 1-1,0 0 1,0 1-1,0 0 1,1 0-1,0 0 1,1 1-1,0 0 1,0 1-1,-7 16 1,6-10-1,1 0 0,0 0 0,1 0 0,1 1 0,1-1 0,-3 33 0,6-41 2,0 0 1,0 0-1,1 0 1,0 0-1,1 0 1,0 0-1,0 0 0,1 0 1,0-1-1,0 1 1,0-1-1,1 0 1,0 0-1,1 0 0,5 6 1,-6-8-42,1-1-1,-1 1 1,1-1 0,0 0-1,0-1 1,0 1 0,0-1 0,1 0-1,0 0 1,-1-1 0,1 1-1,0-1 1,0-1 0,0 1 0,0-1-1,1 0 1,-1 0 0,0-1-1,12 0 1,8-4 255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5:35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245 1259 6721,'-32'14'2734,"17"-12"384,14-3-3093,0 1 1,-1-1-1,1 1 0,0-1 1,0 0-1,-1 1 0,1-1 0,0 0 1,0 0-1,0 0 0,0 0 1,0 0-1,0 0 0,0 0 0,1 0 1,-1 0-1,0 0 0,0 0 1,1 0-1,-1-1 0,0-1 0,0-2-11,0-1-1,0 1 1,0 0-1,1 0 1,0-1-1,0 1 0,0 0 1,0-1-1,1 1 1,0 0-1,0 0 1,1 0-1,0 0 0,-1 0 1,5-6-1,18-50 501,-3 7 116,2 1 0,38-64 0,-51 101-600,1 1 0,0 0 1,2 0-1,-1 1 0,1 1 0,1 0 0,1 1 0,0 0 1,0 1-1,1 1 0,21-10 0,-3 5-59,1 2-1,0 0 1,1 3 0,0 1-1,1 2 1,0 1 0,44-1-1,-72 8 82,1-1-1,-1 1 0,1 1 1,-1-1-1,1 2 0,-1-1 0,0 1 1,0 1-1,0-1 0,-1 2 1,1-1-1,14 11 0,-23-14-22,1-1 0,-1 0 0,1 1 0,0-1 0,-1 0 0,1 1 0,0-1 0,-1 0 0,1 0 0,0 1 0,-1-1 0,1 0 0,0 0 0,-1 0 0,1 0 0,0 0 0,0 0 0,-1 0 0,1 0 0,0-1 0,-1 1 0,1 0 0,0 0-1,-1 0 1,2-1 0,11-14 688,-4 4-722,7-4 20,1 2 0,0 0 0,1 1 1,1 1-1,-1 1 0,38-15 0,-25 12-5,66-32-7,3 5 1,1 5-1,108-23 1,-155 46-7,0 3-1,0 3 1,1 2-1,-1 2 1,1 2-1,0 3 1,98 18-1,-23 13-6,-112-28 20,-1 1 1,0 0 0,-1 1-1,0 1 1,19 14 0,-24-46 1341,-7 17-1343,1 1-1,-1 0 1,1 0 0,1 0-1,-1 1 1,1-1 0,-1 1-1,1 0 1,0 1 0,1 0 0,6-3-1,17-6-5,37-9 0,-33 10 2,72-22-8,0 5 1,2 4 0,1 5 0,191-9 0,-265 28 2,0 2 1,51 7 0,-70-6-4,0 1 1,0 0 0,-1 1 0,0 1-1,0 0 1,0 1 0,20 12 0,-30-16 3,-1 0 0,0 0 1,0 1-1,1-1 0,-2 1 0,1 0 0,0 0 1,-1 0-1,0 0 0,0 0 0,0 1 1,0 0-1,-1-1 0,0 1 0,0 0 0,0 0 1,-1 0-1,1 0 0,-1 1 0,-1-1 1,1 0-1,-1 0 0,1 1 0,-2 6 1,1-12 62,1-1 0,-1 1 0,0 0 0,1-1 0,-1 1 0,1-1 0,-1 1 0,1 0 1,-1-1-1,1 1 0,-1 0 0,1 0 0,-1-1 0,1 1 0,-1 0 0,1 0 1,-1 0-1,1 0 0,0 0 0,0 0 0,19-7-121,-3-1 61,0-1 1,1 1-1,22-6 0,692-151-20,-630 147 8,1 5 0,0 4-1,135 6 1,-220 4 1,-1 1 1,1 1-1,0 1 1,-1 0-1,1 1 0,-1 1 1,17 8-1,-14-3 9,0 1 0,0 0 0,-1 2 0,33 30 0,-49-55 66,1 1 0,1-1 0,-1 1 1,10-13-1,-6 14-70,0 0 0,1 0 1,0 0-1,1 1 0,-1 1 1,2 0-1,-1 0 1,1 1-1,0 0 0,22-7 1,12-3-13,69-13 0,-92 24 12,52-10-11,0 2 0,0 4 1,78 1-1,-94 9 9,0 2 0,0 3 0,-1 2 0,84 23 0,95 41 19,-230-71 3,-1-1 0,1 1 1,0-1-1,0-1 0,-1 1 1,1-1-1,-1 0 1,1 0-1,0 0 0,-1-1 1,0 0-1,1 0 1,8-5-1,23-8 11,56-10-34,2 4-1,-1 4 0,2 4 1,117 0-1,-141 13 4,0 3 0,115 21 0,-154-18 2,0 2-1,-1 2 0,0 1 1,-1 1-1,-1 1 1,1 2-1,52 36 1,-28-9 1,-30-21 7,0-2 0,1-1 0,38 19 0,-62-36-3,-1-1 0,1 1 0,0-1 0,-1 0 0,1 0 0,-1 0 0,1 0 0,0 0 0,-1 0 0,1 0 0,-1 0 0,1-1 0,0 1 0,-1 0 0,1-1 0,-1 0 0,2 0 0,30-18 30,-6 3-27,2 6-9,1 1-1,0 2 1,0 1-1,0 1 1,53-2-1,154 14-26,-222-6 27,19 1-10,-1 2 1,1 1-1,-1 2 1,54 18 0,-64-16 8,1 2 0,-2 0 1,1 1-1,-2 1 0,1 2 0,34 30 1,-24-16 12,1-2-1,2-1 1,0-2 0,57 30 0,-59-38-6,67 36-2,-95-49-11,0 1-1,-1 0 1,1 0-1,-1 0 1,0 1 0,0 0-1,-1 0 1,1 0-1,-1 0 1,0 0-1,-1 0 1,1 1-1,-1 0 1,2 6 0,3 13-5,-2 0 0,4 26 0,-6-28 20,-3-20-7,34 292-13,-33-260-27,-1 0-1,-2 0 1,-1 0 0,-2-1-1,-1 1 1,-17 49 0,-28 39-85,33-84 161,2 1 1,-20 72-1,31-90-3,2-5 23,-1 0 0,-11 27-1,13-39-39,0 0-1,-1 0 1,0 0-1,0-1 1,0 1 0,0-1-1,-1 0 1,0 0-1,1 0 1,-2 0-1,1-1 1,-8 6 0,-53 24 75,44-24-52,-34 22 1,48-26 1,0 0 0,0 1 0,0 0 0,1 0 0,0 1 0,0 0 0,1 0 1,-6 9-1,-30 64 718,31-58-584,0-2-1,-1 1 1,-1-1 0,-1-1-1,-18 20 1,-7-2-169,-71 53 0,42-37-38,47-37 37,-1-2 1,-1 0-1,0-1 0,-29 12 1,-98 31 222,147-55-223,-33 10 94,0-2 1,0-1-1,-63 5 0,-108-7 69,145-6-148,56 0-16,-22 0-7,0 1-1,-32 6 1,52-6 0,0 0 0,1 1 1,-1 0-1,0 0 0,1 1 1,-1-1-1,1 2 0,0-1 1,0 1-1,0 0 0,1 0 1,-1 0-1,-9 10 0,-40 60 79,39-50-92,-1-1 1,-1-1 0,-1-1 0,0-1-1,-39 31 1,40-40 19,-1 0 1,0 0-1,-1-2 0,0-1 0,-1 0 0,0-2 0,0 0 0,0-1 1,-30 2-1,-17-1 56,-110-6 0,-590-76 476,725 71-514,-72-12 27,-97-11 14,207 27-67,0 1-1,0 0 1,0 0-1,0 0 1,0 0-1,0 1 0,0 0 1,0 0-1,0 0 1,0 1-1,-8 3 1,10-2 5,-1-1 0,1 1 0,0-1 0,-1 1 0,1 0 0,1 1 1,-1-1-1,0 0 0,1 1 0,-1-1 0,1 1 0,0 0 1,-2 6-1,-11 25 36,-1-1 0,-35 55 0,42-76-44,-1-1-1,0 0 1,-1 0 0,0-1 0,-1 0-1,0-1 1,-1-1 0,0 0 0,-19 10-1,-2-3 13,-1-1 0,0-2 0,-1-2 0,0-1-1,-43 5 1,-4-3 32,-107-1 0,-266-32 125,0-44 40,142 2-95,-82-13-78,383 74-40,-1 1 1,1 0-1,-1 1 0,1 1 1,-1 0-1,1 1 0,0 0 0,0 1 1,-20 7-1,1 3-15,2 1 1,-47 30-1,16-11-10,-1-2 0,-1-2-1,-1-4 1,-129 33 0,123-44 42,0-3 0,0-3 0,-112-2 0,-213-30 40,199 4 10,-371-85 1,536 97-56,0-2 0,1-1 0,0-2 0,0-1 0,2-1 0,-1-1 0,-37-31 0,50 35-23,1-2 0,1 0 0,0-1-1,1 0 1,0-1 0,2 0 0,0-1-1,0 0 1,2-1 0,0 0 0,1-1-1,1 0 1,-6-25 0,10 29-6,1 1 0,0-1 1,1 0-1,0 0 0,1 0 1,1 0-1,4-21 0,-41 65-98,28-23 137,-1 0 0,1-1 1,-1-1-1,0 1 0,0-1 1,0-1-1,-1 1 0,1-2 1,-1 1-1,0-1 0,0-1 1,0 0-1,0 0 0,0-1 1,0 0-1,0-1 0,-13-3 1,-7-1 23,1-2 1,0 0-1,1-3 1,-44-19-1,29 9-26,1-1 1,-52-36-1,77 45-9,1 0 0,1-1 0,0-1 1,1-1-1,1 0 0,0 0 0,1-2 0,-12-20 0,12 14-6,1 0 0,1-1-1,1 0 1,1-1 0,2 0-1,-6-38 1,6 15-34,3-1 1,4-74 0,1 104 5,0 0 1,2 1 0,6-21-1,-3 10-6,-28 29 183,12 0-121,0-1 1,0-1-1,0 0 0,0 0 1,0 0-1,1-1 0,-1 0 1,1-1-1,0 0 0,0 0 1,0-1-1,0 0 0,1-1 1,0 1-1,0-1 0,0 0 1,1-1-1,0 0 0,0 0 1,1 0-1,0-1 0,0 0 1,-5-10-1,0-9-22,1 0 0,0 0 0,3-1 0,0 0 1,1 0-1,2-1 0,1 1 0,1-1 0,2 0 0,6-45 0,-4 55-43,1 1 1,0 0-1,1 1 0,1-1 1,1 1-1,1 0 0,0 1 1,1 0-1,1 0 0,0 1 1,1 0-1,1 1 1,0 0-1,1 1 0,0 0 1,1 1-1,21-14 0,-21 18-1873,0 1 0,29-11 0,-14 5-417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07.5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569 30 7330,'2'-1'517,"0"0"0,-1 0-1,1 0 1,-1-1 0,1 1 0,-1-1 0,0 1 0,0-1 0,0 1 0,1-1 0,0-3 0,-2 4-441,0 1 0,0 0 0,0-1-1,0 1 1,0 0 0,0 0 0,0-1 0,0 1 0,0 0-1,0 0 1,-1-1 0,1 1 0,0 0 0,0 0-1,0-1 1,0 1 0,-1 0 0,1 0 0,0 0-1,0-1 1,0 1 0,-1 0 0,1 0 0,0 0-1,0 0 1,-1 0 0,1-1 0,-1 1 0,-17-3 965,0 3-784,0 1 1,0 1-1,0 0 1,1 1-1,-1 1 1,1 1-1,-33 14 0,-112 63-318,149-75 44,-96 59-375,96-57 291,1 1 0,-1 0-1,2 1 1,-1 0 0,-17 23-1,27-32 88,1 1 0,-1-1 0,0 1 0,1 0 0,0-1 0,-1 1 0,1 0 0,0 0 0,0 0-1,1 0 1,-1 0 0,1 0 0,-1 0 0,1 4 0,1-5 11,-1 0 0,1 0 1,-1 0-1,1 0 0,0-1 0,0 1 1,0 0-1,0-1 0,0 1 1,0 0-1,1-1 0,-1 0 0,0 1 1,1-1-1,-1 0 0,1 1 0,0-1 1,-1 0-1,1 0 0,0-1 0,0 1 1,-1 0-1,5 1 0,22 6 68,1 0-1,0-2 1,38 3-1,5 1 106,-33-3-18,0 1 0,0 2 0,42 17 0,-68-21-88,-1 0 0,0 0 1,0 1-1,0 1 0,14 12 0,-20-14-21,0 0 1,0 0-1,-1 1 1,1-1 0,-1 1-1,-1 1 1,0-1-1,0 0 1,6 15-1,-9-16 0,1-1 0,-1 0-1,1 1 1,-2-1-1,1 1 1,-1 0-1,0-1 1,0 1 0,0-1-1,-1 1 1,1-1-1,-2 1 1,1-1-1,-3 9 1,0-6 32,0-1 1,0 1-1,0-1 1,-1 0-1,0 0 0,-1 0 1,1-1-1,-12 11 1,2-5 16,-1-1 1,0 0 0,0-1 0,-1-1-1,0 0 1,0-1 0,-36 10 0,34-13-352,0-1-1,0-1 1,0 0 0,0-2 0,-1 0 0,1-1 0,-39-6 0,7-5-521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08.17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66 280 11082,'23'-25'5207,"21"-9"-4244,-11 10-203,-8 4-250,37-33 351,-55 46-774,-1 0 0,1 0 0,-2 0 1,1-1-1,-1 0 0,6-12 1,-10 18-72,0 0-1,0 0 1,0 1 0,-1-1 0,1 0 0,-1 0 0,1 0 0,-1 0 0,0 0 0,0 0 0,0 0-1,0 0 1,0 0 0,0 0 0,0 0 0,0 1 0,-1-1 0,1 0 0,-2-2 0,1 2-6,0 1 0,0-1 0,0 1 0,0 0 0,-1 0 0,1 0 0,0 0 1,-1 0-1,1 0 0,-1 0 0,1 0 0,-1 0 0,1 1 0,-1-1 0,1 1 0,-1-1 0,-3 0 1,-2 0-4,0 1-1,0-1 1,0 1 0,-1 1 0,1-1 0,0 1 0,0 0 0,0 1 0,-9 3 0,3 0-10,0 1 0,1 0 0,-1 1 0,1 1 0,0 0 0,1 0 0,0 2 0,0-1 0,1 1 0,0 0 0,1 1 0,0 0 0,-8 15 0,12-19 24,1 0 0,1 0 0,-1 0 0,1 1 0,0-1-1,1 1 1,0 0 0,0 0 0,0 0 0,1 0 0,1 0 0,-1 0 0,1 0-1,0 0 1,1 0 0,0 0 0,0 0 0,1 0 0,0 0 0,1-1 0,-1 1 0,1-1-1,1 1 1,7 12 0,-5-12 44,1 0 0,0-1 0,0 1 0,0-1 0,1 0 0,0-1 0,1 0 0,-1 0 0,1-1-1,0 0 1,13 4 0,-11-4-254,0-1 1,0-1-1,0 0 0,0-1 0,1 0 0,-1 0 0,1-1 0,-1-1 0,22-2 1,-3-3-430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08.57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275 30 10114,'0'-1'245,"0"0"-1,0-1 1,0 1-1,0 0 1,0 0-1,0 0 1,0 0-1,0 0 1,0 0-1,-1 0 1,1 0-1,0 0 1,-1 0-1,1 0 1,-1 0-1,1 0 1,-1 0-1,1 0 1,-1 0-1,0 0 1,1 1 0,-1-1-1,0 0 1,0 0-1,0 1 1,0-1-1,0 0 1,-3 0-201,1 1 0,0-1 0,0 1 0,0 0 1,-1 0-1,1 0 0,0 0 0,-5 1 0,-5 1 65,1 1 0,0 0-1,0 0 1,0 1-1,0 1 1,0 0-1,1 0 1,0 2 0,-18 12-1,21-13-14,-1 1-1,2 0 1,-1 0 0,1 0-1,0 1 1,0 1 0,1-1-1,0 1 1,1 0 0,0 0-1,0 0 1,-3 13 0,6-16 21,1 0 0,0 0 0,1 0 1,-1 0-1,1 0 0,0 0 1,1 1-1,0-1 0,0 0 1,0 0-1,0 0 0,1 0 1,0 0-1,0-1 0,1 1 1,0-1-1,0 1 0,6 7 1,4 6 147,2 0 0,0-2 1,27 25-1,-34-35-505,-1-1 0,1 0 0,0 0 1,12 6-1,4-2-242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09.18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29 4 11602,'-1'-1'145,"1"1"0,-1 0 0,1-1 0,-1 1 0,1 0 0,-1 0 0,0-1 0,1 1 0,-1 0 0,1 0 0,-1 0 0,0 0 0,1-1 0,-1 1 0,1 0 0,-1 0 0,0 0 0,1 1 0,-1-1 0,1 0 0,-1 0 0,0 0 0,1 0 0,-1 0 0,1 1 0,-1-1 0,0 0 0,0 1 0,0 0-45,0 1-1,0-1 0,0 0 1,1 0-1,-1 1 0,0-1 1,1 0-1,-1 1 0,1-1 1,-1 0-1,1 1 0,-1 1 1,0 10-184,0-1 0,1 20 0,1-19 667,14 299 4712,18 0-4046,-31-295-1263,-1-12-64,-1 0-159,0-1 0,1 0 0,0 0 0,-1 0 0,2 0 0,-1 0 0,0 0 1,1 0-1,2 4 0,2-4-1572,4-6 701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09.5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565 6 13387,'1'-6'4793,"-12"8"-4049,-5 1-472,-15 0-216,-4 3-16,-13 0 0,-8 0 8,-10 2 32,0 1 16,1 1 0,5 0-32,15 1-392,5-2-384,21-2-3865,11 1 3169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0.04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54 289 5713,'2'-6'6918,"-3"-21"-5590,-6-8 391,3 19-1177,0 0 0,2 0 0,0 0-1,0-24 1,2 35-486,1 1 0,-1-1 0,1 0-1,0 0 1,1 1 0,-1-1 0,1 1 0,0-1 0,0 1 0,0 0-1,0-1 1,1 1 0,0 0 0,0 1 0,0-1 0,0 0 0,1 1-1,-1 0 1,8-6 0,-5 6 13,1-1 1,-1 0-1,1 1 0,0 0 1,0 1-1,0 0 0,0 0 0,1 0 1,-1 1-1,0 0 0,1 1 0,-1-1 1,1 1-1,-1 1 0,0-1 1,1 1-1,-1 1 0,0-1 0,10 4 1,-8-2 20,0 1 0,-1 0 0,1 0 0,-1 0 0,0 1 0,0 1 0,0-1 0,-1 1 0,0 0 0,0 1-1,-1 0 1,1 0 0,-1 0 0,9 17 0,-11-17 20,-1 0 0,0 0 0,0 1 0,-1-1-1,1 1 1,-2 0 0,1-1 0,-1 1 0,-1 0-1,1 0 1,-1 0 0,0 0 0,-1 0 0,0 0-1,0-1 1,-1 1 0,0 0 0,-4 10 0,1-9 34,1 1 0,-1-1 1,0-1-1,-1 1 0,0-1 1,0 0-1,-1 0 1,0-1-1,0 0 0,-1 0 1,0-1-1,0 0 0,0 0 1,-12 5-1,7-4-67,-1-1-1,-1 0 1,1-1-1,-1-1 1,-27 4-1,36-6-352,-1-2 0,1 1 1,-1-1-1,0 0 0,1 0 0,-1-1 0,1 1 0,-1-2 1,1 1-1,-1-1 0,1 0 0,0 0 0,0 0 0,0-1 1,-11-7-1,-2-11-2253,7-4 1133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0.66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9 201 7666,'-9'-73'4067,"10"49"-270,-1 24-3769,0 0-1,0 0 1,0 0-1,0-1 1,0 1-1,0 0 1,0 0 0,0 0-1,0 0 1,0 0-1,1 0 1,-1 0-1,0-1 1,0 1 0,0 0-1,0 0 1,0 0-1,0 0 1,0 0-1,1 0 1,-1 0 0,0 0-1,0 0 1,0 0-1,0 0 1,0 0-1,1 0 1,-1 0 0,0 0-1,0 0 1,0 0-1,0 0 1,0 0-1,1 0 1,-1 0 0,0 0-1,0 0 1,0 0-1,0 0 1,0 0-1,0 0 1,1 0 0,-1 0-1,0 0 1,0 1-1,0-1 1,0 0-1,0 0 1,0 0 0,0 0-1,0 0 1,1 0-1,-1 0 1,0 1-1,0-1 1,13 21 1046,0 10 1159,11 40 0,-17-44-1636,-1 0-1,-1 0 1,3 53-1,-8-77-526,0 0 1,0 0-1,-1 0 1,1-1-1,-1 1 0,0 0 1,0-1-1,0 1 1,0-1-1,-2 5 0,2-7-60,1 0 0,0 1 0,0-1-1,0 0 1,-1 1 0,1-1-1,0 0 1,0 0 0,-1 1-1,1-1 1,0 0 0,-1 0-1,1 1 1,0-1 0,-1 0-1,1 0 1,0 0 0,-1 0 0,1 0-1,-1 1 1,1-1 0,0 0-1,-1 0 1,1 0 0,0 0-1,-1 0 1,1 0 0,-1 0-1,0-1-17,0 0 1,0 1-1,0-1 0,1 0 0,-1 0 0,0 1 0,1-1 0,-1 0 0,0 0 0,1 0 0,-1 0 0,1 0 0,-1 0 0,1 0 0,0 0 0,-1-1 0,-4-14-337,0-1 0,2 0 0,0 0 0,0 0-1,1-27 1,2 15 228,2-1-1,7-41 1,-8 61 134,2 0 0,0 0 0,0 0 0,1 1 1,0-1-1,0 1 0,1 0 0,1 0 0,0 0 0,7-9 0,-10 15-86,0-1-1,0 1 1,1 0 0,-1 0 0,1 0-1,-1 1 1,1-1 0,0 1-1,0 0 1,0 0 0,0 0 0,1 0-1,-1 1 1,0 0 0,1 0-1,-1 0 1,1 0 0,-1 1-1,1 0 1,-1 0 0,1 0 0,-1 0-1,1 1 1,-1-1 0,8 3-1,10 8-1429,-5 6 567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1.0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30 12 13419,'-10'-12'5161,"2"16"-3705,5 12-760,-2 15-536,3 7 49,2 6 135,0 0 40,-2 1-16,4-2-16,-2-6-128,2-3-72,1-9-56,0-4-48,2-10-880,0-4-737,-1-11 953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5:43.38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31 94 5681,'-7'11'1465,"-16"13"14168,25-28-12707,6-7-1444,78-68 1188,-82 75-2639,0 1 0,1 0 0,-1 0 0,1 0 0,-1 0 0,1 0-1,0 1 1,0 0 0,0 0 0,0 1 0,1-1 0,-1 1 0,0 0 0,1 0 0,-1 1 0,0 0 0,1 0 0,-1 0-1,0 0 1,1 1 0,-1 0 0,0 0 0,1 1 0,-1-1 0,0 1 0,8 4 0,-7-3 56,1 1-1,-1 0 1,0 0 0,0 0-1,0 1 1,-1 0 0,1 0-1,-1 0 1,0 1 0,-1-1-1,1 1 1,-1 0 0,-1 1-1,1-1 1,-1 1 0,0 0 0,0-1-1,-1 1 1,2 9 0,-2-7-65,-1 0 1,-1 0 0,1 1 0,-2-1 0,1 0-1,-1 0 1,0 1 0,-1-1 0,0 0-1,-1 0 1,0 0 0,0-1 0,-1 1 0,-5 9-1,-6 6-269,-2 0 0,0-1 0,-25 25 0,23-28-134,1 2 0,1 0 1,-18 31-1,33-49 487,0 0 1,0 0-1,0 1 0,1-1 1,-1 0-1,1 1 1,-1 8-1,2-13-58,0 1 1,0 0-1,0 0 0,0-1 1,0 1-1,0 0 0,1 0 1,-1-1-1,0 1 1,0 0-1,1-1 0,-1 1 1,0 0-1,1-1 0,-1 1 1,0-1-1,1 1 0,-1 0 1,1-1-1,-1 1 0,2 0 1,-1-1-15,0 1 1,0-1-1,0 0 0,0 1 1,1-1-1,-1 0 1,0 0-1,0 1 1,1-1-1,-1 0 1,0-1-1,0 1 1,1 0-1,-1 0 0,0 0 1,3-1-1,55-17-22,-41 11-12,0 2 0,0 0 0,0 1-1,1 1 1,25-1 0,21 7 55,-59-2-86,0 0 1,0 0 0,0 0-1,-1 1 1,1 0-1,0 0 1,-1 1 0,9 4-1,-13-6-111,-1-1-1,0 0 1,0 0 0,1 0-1,-1 1 1,0-1-1,0 0 1,1 0-1,-1 1 1,0-1-1,0 0 1,0 0 0,1 1-1,-1-1 1,0 0-1,0 1 1,0-1-1,0 0 1,0 1-1,0-1 1,0 0 0,1 1-1,-1-1 1,0 0-1,-1 1 1,0 3-1225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1.3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 13 15043,'0'-11'5689,"-4"10"-5128,3 12-1978,1 13 689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1.8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195 42 13963,'-2'-3'703,"0"-1"-1,0 0 1,0 1 0,0-1 0,0 1-1,-1 0 1,0-1 0,-3-2-1,4 5-694,0 0 0,1 0-1,-1 0 1,0 0 0,0 1-1,0-1 1,0 0 0,1 1-1,-1 0 1,0-1 0,0 1-1,0 0 1,0 0 0,0 0-1,0 0 1,0 0 0,0 1-1,0-1 1,0 1 0,-3 1-1,-2 0 52,0 1-1,0 1 0,1 0 0,0 0 0,-1 0 0,1 0 0,1 1 0,-1 0 0,1 0 1,0 1-1,0 0 0,0-1 0,1 2 0,0-1 0,0 0 0,0 1 0,-2 8 1,0-2 48,1 0 0,1 0 0,0 0 0,1 0 1,0 1-1,1 0 0,1 0 0,0 22 0,2-30 10,-1 0 0,1 0-1,1 0 1,-1 0 0,1 0-1,0 0 1,0-1 0,0 1-1,1-1 1,0 1-1,0-1 1,1 0 0,-1 0-1,1 0 1,0-1 0,9 8-1,-10-9-88,0-1 0,0 0-1,1 0 1,-1 0-1,0 0 1,1-1 0,0 1-1,-1-1 1,1 0 0,0 0-1,0 0 1,-1-1 0,1 0-1,0 1 1,0-1-1,0 0 1,0-1 0,-1 1-1,1-1 1,0 1 0,0-1-1,-1 0 1,1-1-1,0 1 1,-1-1 0,1 1-1,4-4 1,1-1-127,1-1-1,-2 0 1,1-1-1,-1 1 1,0-2-1,0 1 1,-1-1-1,0 0 1,8-15-1,-3 3-33,-2-1-1,0 0 0,8-34 0,-15 84 97,-2 1 123,8 45-1,-8-68-74,1 0 0,0 0 0,0 0 0,0-1 0,1 1 0,0-1 0,0 1 0,0-1 0,8 9 1,-9-12-148,1 0 0,-1 0 0,1 0 0,-1 0 0,1 0 1,0-1-1,0 1 0,0-1 0,0 0 0,0 0 0,0 0 0,0 0 1,0 0-1,1-1 0,-1 1 0,0-1 0,0 0 0,0 0 1,1 0-1,3-1 0,13-3-778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2.22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 0 12891,'-9'0'4777,"3"23"-3489,3 12-368,4 16-24,4 8 49,5 12 135,0 6 200,2 3 120,-1 3-111,2-8-433,0-2-376,1-13-376,2-4-32,-3-13-40,3-7-288,-4-8-1824,1-11-4026,-1-21 3986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3.04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509 24 10730,'-2'-2'376,"-1"-1"0,1 1 0,-1 0 0,0 0 0,0 1 0,0-1 0,0 0 0,0 1 0,0 0 0,0 0 0,0 0 0,-1 0 0,1 0 0,-5 0 0,1 0-230,0 1-1,0 1 1,0-1 0,1 1 0,-1 0-1,-11 3 1,0 2-159,0 1 0,1 1-1,0 0 1,-22 15 0,12-6 335,2 2 0,0 0 0,0 2 1,2 0-1,1 2 0,1 0 1,-25 36-1,36-43-135,0 0 1,1 1-1,0 1 1,1 0 0,2 0-1,-1 0 1,2 1-1,1-1 1,0 1-1,1 1 1,1-1-1,1 0 1,2 23-1,0-28 40,1-1-1,0 0 0,1 0 1,0-1-1,1 1 0,1-1 1,0 0-1,1 0 0,0 0 1,1-1-1,0 1 0,1-2 1,0 1-1,0-1 0,17 15 1,-15-17-202,0 1 1,1-2 0,0 1 0,0-2 0,1 1-1,22 7 1,-23-10-464,0 0-1,1-1 1,0-1 0,0 0-1,-1-1 1,1 0 0,23-2-1,-1-3-602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3.48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0 338 6257,'27'-50'2070,"-26"47"-1888,0 0 0,-1 1 0,1-1 1,-1 0-1,1 0 0,-1 0 0,0 0 0,0 0 0,0 0 0,0 0 1,-1 0-1,1 0 0,-1 0 0,-1-3 0,-2-10 824,3 0-105,0 1-1,1-1 0,1 0 1,0 0-1,4-20 0,-3 29-804,-1 1 0,1 0 0,0 0 0,0 0 0,1 0 0,0 0 0,0 0-1,0 1 1,1-1 0,0 1 0,0 0 0,0 0 0,1 1 0,-1-1 0,11-7-1,-12 10-84,0 1-1,0-1 0,1 0 0,-1 1 0,0 0 0,1 0 0,-1 0 0,1 0 0,-1 0 0,1 1 1,0-1-1,-1 1 0,1 0 0,0 0 0,5 2 0,-3-1 31,0 1-1,-1-1 0,1 1 1,-1 1-1,0-1 1,0 1-1,0 0 0,0 0 1,5 5-1,-1-1 119,-1 1-1,0 0 1,0 0 0,-1 1 0,0 0-1,-1 1 1,0-1 0,0 1-1,6 17 1,-9-19 26,0 0 1,0 1 0,-1-1-1,-1 1 1,0-1 0,0 1-1,0 0 1,-1 0-1,0-1 1,-1 1 0,0 0-1,0-1 1,-6 18-1,4-19-26,0 0 0,0 0-1,-1-1 1,0 1 0,0-1-1,-1 0 1,0 0 0,0 0-1,0 0 1,-1-1 0,0 0-1,0 0 1,0-1 0,0 0-1,-15 7 1,11-6 52,0 0 1,-1-1-1,0-1 0,0 0 1,0 0-1,-22 2 1,28-5-327,1 0 0,-1 0 0,0 0 0,1 0 0,-1-1 0,0 1 0,1-1 0,-1 0 0,1-1 0,0 1 0,-1-1 1,1 0-1,0 0 0,0 0 0,0-1 0,0 1 0,1-1 0,-1 0 0,-5-5 0,8 6-266,0 0 0,0 1 0,0-1-1,0 1 1,0-1 0,0 0 0,1 0 0,-1 0-1,1 1 1,-1-1 0,1 0 0,-1 0 0,1 0-1,0 0 1,0 0 0,0 0 0,1-3 0,3-12-1818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3.97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1 106 10698,'5'70'10542,"29"124"-7666,-31-182-2543,-1-10 64,2-18 5,0 1-819,13-66-1409,12-45 501,-25 112 1303,1-1 1,1 1-1,1 1 1,0-1 0,0 1-1,13-17 1,-17 27 33,0 0 0,-1 0-1,1 0 1,0 0 0,1 0 0,-1 1 0,0-1 0,1 1-1,5-3 1,-8 5 9,1-1-1,-1 1 1,0-1-1,1 1 1,-1 0-1,1 0 1,-1-1-1,1 1 1,-1 0-1,1 0 1,-1 1 0,1-1-1,-1 0 1,1 0-1,-1 1 1,1-1-1,-1 1 1,0-1-1,1 1 1,-1 0-1,0-1 1,1 1-1,-1 0 1,0 0-1,0 0 1,0 0-1,0 0 1,2 2-1,3 5 99,0 0 0,-1 1-1,0-1 1,-1 1 0,1 0-1,-2 1 1,6 17 0,11 73 416,-19-96-511,8 68 344,4 25-1656,-10-89 2466,4-1-719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4.3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213 23 10178,'0'-1'165,"0"1"0,-1-1-1,1 0 1,0 0 0,0 1-1,-1-1 1,1 0 0,0 0 0,-1 1-1,1-1 1,-1 0 0,1 1-1,-1-1 1,1 0 0,-1 1 0,1-1-1,-1 1 1,0-1 0,1 1-1,-1-1 1,0 1 0,0 0 0,1-1-1,-1 1 1,0 0 0,0-1-1,1 1 1,-1 0 0,0 0 0,0 0-1,0 0 1,-1 0 0,-36-4-340,29 3 731,-6 0 58,0 1 0,-28 2 1,38-2-556,1 1 0,0-1 0,0 1 0,0 0 0,0 1 0,0-1 1,0 1-1,0 0 0,0 0 0,0 0 0,1 0 0,-1 0 1,1 1-1,0 0 0,-4 3 0,6-5-59,0 1 1,0-1-1,1 0 1,-1 1-1,0-1 1,1 1-1,-1-1 0,1 1 1,0-1-1,-1 1 1,1-1-1,0 1 1,0-1-1,0 1 0,0-1 1,0 1-1,0-1 1,0 1-1,1-1 1,-1 1-1,1-1 0,-1 1 1,2 2-1,1 3 17,1-1-1,0 1 1,8 9-1,-8-9 28,48 58 1025,17 25 965,-60-76-1742,-1 0 0,0 0 0,-1 1 0,10 28 1,-16-40-293,0-1 1,0 1 0,-1-1-1,1 1 1,-1-1 0,0 1 0,1-1-1,-1 1 1,0-1 0,-1 1-1,1-1 1,0 1 0,-1-1-1,1 1 1,-1-1 0,0 1-1,0-1 1,0 0 0,0 1 0,0-1-1,-1 0 1,1 0 0,-1 0-1,1 0 1,-1 0 0,0 0-1,-2 2 1,-1-1-234,0 0 1,-1 0-1,0 0 0,1 0 0,-1-1 1,0 0-1,0 0 0,0-1 1,0 1-1,-7-1 0,-35 4-738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4.8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 20 8826,'-8'-19'10474,"5"53"-9871,3 0 0,0 1 1,10 58-1,-3-36 329,21 271 3143,-27-314-4128,1 0-1,0 0 0,1-1 0,0 1 0,1-1 0,1 0 0,0 0 0,1 0 0,12 20 1,-18-32-53,0 0 1,1-1 0,-1 1 0,1 0-1,-1-1 1,1 1 0,-1 0-1,1-1 1,-1 1 0,1-1 0,0 1-1,-1-1 1,1 1 0,0-1-1,0 0 1,-1 1 0,1-1 0,0 0-1,0 1 1,-1-1 0,1 0 0,0 0-1,0 0 1,0 0 0,-1 0-1,1 0 1,0 0 0,0 0 0,0 0-1,-1 0 1,1 0 0,1-1 0,6-4-182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5.2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399 3 14459,'-6'-3'5321,"-3"8"-3920,-5 10-1297,-4 0-72,-4 1-32,-4-1-8,-9-5 8,-6 0 0,-15-6 24,-1-1-120,-1 0-665,2-1 545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5.7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0 163 10482,'27'-25'3422,"-27"25"-3387,0 0-1,1 0 1,-1 0-1,0 0 0,0-1 1,0 1-1,1 0 1,-1 0-1,0 0 0,0 0 1,0 0-1,1 0 1,-1 0-1,0 0 0,0 0 1,1 0-1,-1 0 1,0 0-1,0 0 0,0 0 1,1 0-1,-1 0 1,0 0-1,0 1 0,0-1 1,1 0-1,-1 0 1,0 0-1,0 0 0,0 0 1,0 0-1,1 0 1,-1 1-1,0-1 0,0 0 1,0 0-1,0 0 1,0 0-1,0 1 0,1-1 1,-1 0-1,0 0 1,0 0-1,0 1 0,0-1 1,0 1-1,3 11-125,-3-8 102,10 39 3425,6 86 1,-14-105-2734,1 0 1,7 31-1,-27-89-92,9 4-1062,3-1 1,0 1 0,2-1 0,1-33 0,2 49 459,0 1 1,2 0 0,0 0 0,0 0 0,1 0 0,1 1 0,0-1 0,9-18 0,-10 27-74,0-1-1,0 1 1,0 0-1,1 0 1,0 1-1,0-1 1,0 1 0,0 0-1,10-7 1,-11 9-164,1 0-1,-1 0 1,1 0 0,0 1 0,-1 0-1,1-1 1,0 1 0,0 1 0,0-1 0,0 0-1,0 1 1,0 0 0,0 0 0,0 0 0,8 2-1,11 6-4020,-6 5 1900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5:44.21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13499,'7'0'13432,"-3"8"-8771,-2 18-5871,-2-18 2633,26 416-461,-24-400-993,-1-13-118,0 0 0,0 0 0,-1 0 0,0 0 0,-1 0 0,0 0 0,-1 0 0,-6 18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6.2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189 37 13643,'-1'-3'379,"0"1"0,0 0 0,0 0 0,-1 0 0,1 0-1,0-1 1,-1 2 0,1-1 0,-1 0 0,0 0 0,0 0 0,-3-2 0,3 3-267,-1 0 0,1 0 0,-1 0 0,1 0 0,-1 0 0,1 1 0,-1-1 0,1 1 0,-1 0 0,1 0 1,-1 0-1,1 0 0,-1 0 0,0 0 0,1 1 0,-5 0 0,1 1-75,0 1 1,0-1-1,0 1 1,0 0 0,1 0-1,0 0 1,-1 1-1,1 0 1,1 0-1,-1 0 1,0 1-1,-4 6 1,3-1 148,0 0 0,0 1 0,1 0 0,1 0 0,-1 0 0,2 0 0,0 1 0,0 0 0,1-1 0,1 1 0,0 0 0,0 0 0,2 19 0,0-24-161,0 0 0,0 0 0,1 1 0,-1-1 0,2 0 0,-1-1 0,1 1 0,0 0-1,0-1 1,7 9 0,-7-11-18,0 0 0,0 0-1,1-1 1,-1 0-1,1 0 1,0 0 0,0 0-1,0 0 1,1-1 0,-1 0-1,0 1 1,1-2 0,0 1-1,-1-1 1,1 1-1,8 0 1,-8-1-28,0-1-1,1 1 1,-1-1 0,1 0-1,-1-1 1,0 1 0,1-1-1,-1 0 1,0 0 0,0-1-1,0 0 1,1 0 0,-2 0-1,1 0 1,0-1 0,6-4-1,-5 2-66,0 0-1,0-1 1,-1 0-1,1 0 1,-1 0-1,-1-1 0,1 1 1,-1-1-1,0-1 1,3-7-1,-1 0-13,-1 0-1,-1-1 1,0 1-1,-1-1 1,-1 0-1,0 0 1,-1 0-1,0 0 1,-2 0-1,-3-26 1,3 39 97,-6-25-7,7 27 15,0 0-1,-1-1 0,1 1 0,0 0 1,-1 0-1,0 0 0,1 0 0,-1 0 1,1 0-1,-1 0 0,0 0 0,0 0 1,0 1-1,0-1 0,1 0 0,-1 0 1,0 1-1,-3-2 0,4 2 4,-1 0-1,1 1 1,-1-1-1,0 1 1,1-1-1,-1 0 1,1 1-1,-1-1 1,1 1-1,-1-1 0,1 1 1,-1-1-1,1 1 1,0 0-1,-1-1 1,1 1-1,0-1 1,0 1-1,-1 0 1,1-1-1,0 1 1,0 0-1,0-1 1,0 1-1,0 0 1,0 0-1,0-1 1,0 1-1,0 0 0,0 0 1,-1 27 207,2-6-94,2 1-1,1-1 1,0 0-1,2-1 1,0 1-1,2-1 1,0 0 0,1 0-1,1-1 1,16 22-1,-25-39-394,1 0 0,-1-1 0,1 1 0,0-1 0,0 1 0,0-1 0,1 0 0,-1 0 0,0 0 0,1 0 0,-1 0 0,1-1 0,0 1-1,3 1 1,7 1-1101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6.6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 15323,'13'-12'5561,"-13"50"-4504,-1 6-1001,4 7-856,-1-3-169,5-8-55,1-1 208,-1-9 664,-1-4 144,-4-11 0,-2-4-576,1-11 424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7.0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27 17140,'4'-24'6081,"-1"22"-6017,1 14-1856,2 15 839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7.42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16 168 13715,'-13'-67'4785,"11"49"-2719,4 20-1422,4 17-806,4 46 1127,4 83-1,-9-70 153,-2-71-628,1-13-140,2-14-96,5-92-1752,-9 76 1014,2 1-1,15-66 1,-17 95 477,14-43 21,-14 47-2,-1-1-1,0 0 1,1 1-1,-1-1 1,1 1-1,-1-1 1,1 1-1,0 0 1,0 0-1,1 0 1,-1 0-1,0 0 1,5-3-1,-5 5 0,-1-1 1,0 1-1,0 0 1,1 0-1,-1 0 0,0 0 1,0 0-1,1 0 0,-1 0 1,0 0-1,1 0 0,-1 1 1,0-1-1,0 0 0,0 1 1,1-1-1,-1 1 0,0 0 1,0-1-1,0 1 0,0 0 1,0-1-1,0 1 0,0 0 1,0 0-1,0 0 0,0 0 1,-1 0-1,2 2 1,20 33 279,-22-34-273,15 34 552,-1 1 1,-2 1-1,7 42 1,-8-33-869,22 60 0,-21-85-6787,-4-14 4375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7.92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25 4 10210,'-13'-4'6853,"12"4"-6632,-6 15 2529,4 26-1552,3-36-556,2 196 3701,4-123-3569,28 144 1,-10-140-265,-4-12-4688,-18-64 2941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8.2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450 25 15195,'28'-22'5914,"-40"19"-3714,-12 8-2008,-3-2-328,-2 3-232,-3-1-40,-3-3 80,-3 3 120,-10-2 152,2-1 16,0 2-400,0 0-305,8 0-951,3 0-584,14 2 1431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8.76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320 54 12243,'3'-12'5758,"-3"10"-5528,-11-8 1413,-24-4-2630,29 12 1408,-3-1-435,0 1 1,0-1-1,0 1 0,0 1 1,-13-1-1,21 2 14,-1 0 0,0 0 0,1 0 1,-1 0-1,1 0 0,-1 0 0,0 1 0,1-1 1,-1 1-1,1-1 0,-1 1 0,1 0 0,-1-1 1,1 1-1,-1 0 0,1 0 0,0 0 0,0 0 1,-1 0-1,1 0 0,0 1 0,0-1 0,0 0 1,0 1-1,0-1 0,0 0 0,1 1 0,-1-1 1,0 1-1,1-1 0,-1 1 0,1-1 0,0 1 1,-1 0-1,1-1 0,0 1 0,0 3 0,0 1 65,1 1-1,0-1 0,0 1 1,0-1-1,1 1 0,0-1 0,0 0 1,4 8-1,29 51 1430,-15-31-383,-9-13-377,27 58 1383,-35-73-1971,0 1 0,-1 0 0,0 0 0,0 0 0,-1 1 0,0-1 0,-1 0 0,1 1 0,-2 8 0,1-12-120,-1-1 0,0 0 0,-1 1 0,1-1 0,0 0 0,-1 0 0,0 0 0,0 0-1,0 0 1,0 0 0,0 0 0,-1-1 0,1 1 0,-1-1 0,0 0 0,1 0 0,-1 0 0,0 0-1,0 0 1,0 0 0,-1-1 0,1 1 0,0-1 0,-1 0 0,-5 1 0,-8 2-639,0-1 0,0-1 0,-32 1 1,-43-2-7399,54-2 5378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2:26.1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151 47 6849,'1'-2'904,"0"0"-1,0 0 0,0 0 0,0-1 0,0 1 0,0 0 0,-1 0 0,1-1 0,-1 1 1,0 0-1,0-1 0,0-2 0,0 4-756,0 0-1,-1 1 1,1-1 0,-1 0-1,0 0 1,1 0 0,-1 0-1,0 1 1,1-1 0,-1 0-1,0 1 1,0-1 0,1 1-1,-1-1 1,0 0 0,0 1-1,0 0 1,0-1 0,0 1 0,0 0-1,0-1 1,0 1 0,0 0-1,0 0 1,0 0 0,0 0-1,0 0 1,0 0 0,0 0-1,0 0 1,-1 0 0,-3 1-151,0 0 1,0 0 0,0 0-1,1 0 1,-1 1 0,1 0 0,-1-1-1,1 2 1,-1-1 0,1 0-1,0 1 1,0 0 0,0 0-1,0 0 1,1 1 0,0-1 0,-1 1-1,-4 7 1,2-3-56,1 0-1,0 0 1,0 1-1,1 0 1,0 0-1,0 0 1,1 0 0,-3 16-1,4-13 136,1 1 0,0 0-1,0-1 1,2 1 0,-1 0 0,4 13-1,-3-22-62,0-1 0,0 1 0,0 0 0,0-1-1,1 0 1,-1 1 0,1-1 0,0 0 0,0 0 0,5 6 0,-5-7-15,0-1 1,0 1 0,0-1 0,0 1-1,1-1 1,-1 0 0,0 0 0,0 0 0,1 0-1,-1 0 1,1-1 0,-1 1 0,1-1 0,-1 1-1,1-1 1,-1 0 0,5 0 0,1-1-92,0-1 0,0 1 1,0-1-1,-1 0 1,1-1-1,-1 1 0,0-2 1,0 1-1,0-1 1,0 0-1,-1 0 0,1-1 1,-1 0-1,0 0 1,0-1-1,-1 1 0,8-11 1,-6 7 71,0-1 1,-1 0-1,0 0 0,-1 0 1,0-1-1,-1 0 1,0 0-1,-1 0 1,0-1-1,0 1 0,0-14 1,-4 9 369,1 16-337,0 0 1,0 0 0,0 0 0,0 0 0,0-1-1,0 1 1,0 0 0,0 0 0,-1 0 0,1 0-1,0 0 1,0 0 0,0-1 0,0 1 0,0 0 0,0 0-1,-1 0 1,1 0 0,0 0 0,0 0 0,0 0-1,0 0 1,0 0 0,-1 0 0,1 0 0,0 0-1,0 0 1,0 0 0,0 0 0,-1 0 0,1 0-1,0 0 1,0 0 0,0 0 0,0 0 0,0 0 0,-1 0-1,1 0 1,0 0 0,0 0 0,-1 1 30,0 0 0,0 0 0,0 0 0,0 0 0,0 1 0,0-1 0,0 0 0,0 0 0,1 1 0,-1-1 0,1 0 0,-1 1 0,1-1 0,-1 1 0,1 1 0,-2 10-34,1 1 1,1-1 0,0 0 0,1 1 0,0-1 0,1 0 0,0 0 0,1 1 0,1-2-1,0 1 1,8 16 0,-11-27-157,0 1-1,0-1 0,0 0 1,1 0-1,-1 1 0,1-1 1,-1 0-1,1 0 1,0 0-1,0-1 0,0 1 1,0 0-1,0-1 0,0 1 1,0-1-1,5 2 0,7 1-720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2:26.6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52 8730,'4'4'867,"-1"-1"-1,1 1 1,-1-1 0,0 1 0,-1 0-1,1 0 1,2 6 0,-1-2-221,-1 0 0,0 0 0,3 14 0,-4-8-431,0 0 1,0 0-1,-2 0 1,-1 25-1,-6-17-333,3-20-78,3-16 106,4-33 61,15-80 0,-18 123 43,1 0 0,0 0 0,0 0 0,1 1 0,-1-1 0,1 0 0,0 1 0,0-1 0,0 1 0,0 0 0,1 0 0,-1 0 0,5-5 0,-5 7-61,1 0-1,-1-1 1,0 1 0,1 0-1,-1 0 1,1 0-1,-1 1 1,1-1 0,-1 0-1,1 1 1,-1 0-1,1-1 1,0 1 0,-1 0-1,1 1 1,0-1-1,-1 0 1,1 1 0,-1-1-1,5 3 1,8 1-349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2:27.9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54 3097,'8'-53'12245,"3"61"-10173,19 20-348,-1 1-1,28 38 0,-11-15-1646,-33-36-109,-9-10-436,0-1-1,1 0 0,-1 0 1,1 0-1,9 5 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6:46.14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40 159 4233,'-6'-3'14101,"5"3"-13879,1 0 0,-1 0 0,0 0 0,1 0 0,-1 0 0,0 0 0,1 0 0,-1 0 0,1 0 0,-1 0 0,0 0 0,1-1 0,-1 1 0,1 0 0,-1 0-1,1-1 1,-1 1 0,1 0 0,-1-1 0,1 1 0,-1-1 0,1 1 0,-1 0 0,1-1 0,-1 1 0,1-1 0,0 1 0,-1-1 0,1 0 0,0 1 0,0-1-1,-1 1 1,1-1 0,0 0 0,0 1 0,0-1 0,0 1 0,0-1 0,0 0 0,0 0 0,2-4 60,0 1 0,0 0 0,1-1 0,-1 1 0,1 0 0,0 0 0,0 0 0,1 1 1,-1-1-1,1 1 0,0 0 0,7-5 0,14-15 121,-18 16-339,-1 0-1,1 1 1,0-1 0,0 1 0,1 1-1,11-8 1,-15 11-57,0 0 0,1 1 0,-1-1 0,0 1 0,1 0 0,-1 0 0,1 0 0,-1 1 0,1 0 0,-1 0 0,1 0 0,0 0 0,-1 0 0,1 1 0,5 2 0,-2-2 5,-1 1 1,1 0 0,-1 1 0,0-1 0,0 1 0,0 1 0,0-1 0,-1 1 0,1 1 0,-1-1 0,0 1 0,0 0 0,-1 0 0,1 1 0,-1 0 0,-1-1 0,1 2 0,-1-1 0,0 1 0,0-1 0,4 12 0,-1-1 36,-2 0 0,0 1 0,0 0 0,-2 0 0,0 0 0,-1 0 0,-1 1 0,-2 23 0,1-31-51,-1 1 1,-1-1-1,0 1 0,-1-1 0,0 0 0,0 0 0,-1 0 0,-1-1 1,0 1-1,0-1 0,-1 0 0,0 0 0,-1-1 0,-10 11 0,11-14-50,0-1-1,-1 0 1,0 0-1,0-1 1,0 0-1,0 0 1,-1-1-1,1 0 0,-1 0 1,0-1-1,0 0 1,0 0-1,0 0 1,0-1-1,0-1 1,0 0-1,-1 0 1,1 0-1,0-1 1,0 0-1,0-1 1,0 1-1,0-2 0,0 1 1,0-1-1,1 0 1,-1-1-1,1 0 1,0 0-1,0 0 1,1-1-1,-1 0 1,1 0-1,0-1 1,0 0-1,1 0 0,-1 0 1,2-1-1,-1 0 1,1 0-1,0 0 1,-7-15-1,7 8 101,1-1 0,0 0 0,0 0 0,2 0 1,0 0-1,0 0 0,3-21 0,3 1-730,16-68 0,-20 99 553,0-1-1,0 1 1,1 0-1,-1 0 1,1 0-1,0 0 1,1 0-1,2-4 1,12-3-2103,-16 10 1605,1 0-1,0 1 1,0 0 0,0-1 0,0 1 0,-1 0 0,1 0 0,0 0 0,0 0 0,2 1 0,6 1-2084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2:28.3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162 1 9874,'1'0'3785,"-4"2"-2585,-1 3-464,-2 5-112,-4 1-63,0 4-161,-2 2-40,-5 3-136,1 1-64,-1 1-72,1 2-24,4 2-40,2 0-16,2-3-280,1-3-240,0-5-1033,-1-2 977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2:28.8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9642,'5'2'3977,"1"4"-2105,-1 6-791,1 2 463,-2 6 32,-2-1-216,0 5-303,-2-2-553,-3 0-384,2 0-48,-1-8-800,-1 0-369,2-8-543,-2-2 792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2:29.2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 9986,'7'-3'3385,"-4"7"-3249,2 2-264,0 3-1240,-1 1 983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2:29.5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 5849,'2'2'7030,"1"7"-3790,0-3-2667,52 163 5743,-53-165-6330,0 0 0,0 0 1,0-1-1,0 1 1,1-1-1,0 0 0,-1 0 1,1 0-1,0 0 0,1 0 1,-1 0-1,0-1 1,5 3-1,-7-5-8,1 1 1,-1 0 0,0-1-1,1 1 1,-1-1-1,1 1 1,-1-1-1,0 0 1,1 1-1,-1-1 1,1 0-1,-1 0 1,1 0-1,-1 0 1,1 0-1,-1-1 1,1 1-1,-1 0 1,1-1-1,-1 1 1,1-1 0,-1 1-1,0-1 1,1 0-1,-1 0 1,0 1-1,0-1 1,0 0-1,1 0 1,-1 0-1,0 0 1,0-1-1,0 1 1,-1 0-1,1 0 1,0 0-1,0-1 1,-1 1-1,2-3 1,2-7-395,0-1 0,-1 0 0,0 0 0,0 0 0,0-21 0,4-14 115,-5 32 224,-1 10-35,-1 0 0,1 0-1,0 0 1,0 1 0,0-1 0,1 0-1,0 1 1,0-1 0,0 1 0,0-1 0,1 1-1,5-7 1,0 6-837,0 6 372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2:30.6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19 15563,'9'-19'9954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2:31.0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 10354,'3'-1'4001,"2"1"-2489,1 0-1240,-1 4-72,-1 0-296,-1 0-320,-6 6-3336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2:31.9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17 125 3481,'-14'0'1763,"14"0"-1700,-1-1-1,1 1 0,0 0 0,0 0 1,0 0-1,0 0 0,0 0 0,0-1 1,-1 1-1,1 0 0,0 0 0,0 0 1,0-1-1,0 1 0,0 0 0,0 0 1,0 0-1,0-1 0,0 1 0,0 0 1,0 0-1,0 0 0,0-1 0,0 1 1,0 0-1,0 0 0,0 0 0,0-1 1,0 1-1,0 0 0,0 0 0,0 0 1,1-1-1,-1 1 0,19-24 4095,-11 15-3098,1-1 313,0 0 1,1 1-1,0 0 0,0 0 1,1 1-1,20-11 1,-29 17-1322,1 1 0,-1 0 1,1 0-1,-1 0 0,1 0 0,0 0 1,0 0-1,-1 1 0,1-1 1,0 1-1,0 0 0,0 0 0,0 0 1,-1 0-1,1 1 0,0-1 1,0 1-1,0-1 0,-1 1 0,1 0 1,0 0-1,-1 0 0,1 1 1,-1-1-1,1 0 0,-1 1 0,0 0 1,0 0-1,1-1 0,-1 1 1,0 1-1,-1-1 0,1 0 0,0 0 1,-1 1-1,1-1 0,1 5 1,1 1-130,0 0 1,-1 0 0,0 0 0,0 1-1,-1-1 1,0 1 0,0 0 0,-1-1-1,0 1 1,-1 0 0,0 0 0,0-1 0,-1 1-1,0 0 1,-1 0 0,0-1 0,0 1-1,-4 8 1,-3 4-470,-1 0 0,-1 0 0,0-1 0,-2 0 0,-23 28 0,30-41 501,-21 31 104,25-36 107,1 0-1,0 1 1,0-1 0,0 0 0,0 0 0,1 1 0,-1-1 0,1 1 0,-1-1 0,1 1 0,0-1 0,0 0 0,0 1 0,0-1-1,1 5 1,-1-6-74,0 0-1,1-1 1,-1 1-1,1 0 1,-1 0-1,0 0 0,1-1 1,-1 1-1,1 0 1,0-1-1,-1 1 1,1 0-1,-1-1 1,1 1-1,0-1 0,0 1 1,-1-1-1,1 1 1,0-1-1,0 0 1,-1 1-1,3-1 0,-1 1 22,1-1-1,-1 1 0,1-1 0,-1 0 0,1 0 0,0 0 0,4-1 0,3-1 18,0-1-1,17-6 0,2-3-193,37-13-2151,-55 22 1613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2:32.6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88 135 6425,'0'0'71,"0"0"-1,0 1 1,0-1-1,-1 0 1,1 1-1,0-1 1,0 0-1,0 0 1,-1 1-1,1-1 1,0 0-1,-1 0 1,1 1-1,0-1 1,0 0-1,-1 0 1,1 0 0,0 1-1,-1-1 1,1 0-1,-1 0 1,1 0-1,0 0 1,-1 0-1,1 0 1,0 0-1,-1 0 1,1 0-1,-1 0 1,1 0-1,0 0 1,-1 0-1,1 0 1,0 0-1,-1 0 1,1-1-1,-8-13 1208,3 1-758,4 11-340,0 0 1,1 0 0,-1 0-1,1 0 1,-1 0 0,1 0-1,0 0 1,-1 0 0,1 0-1,0 0 1,0 0 0,1 0-1,-1 0 1,0 0 0,1 0-1,-1 0 1,1 0 0,1-3 0,0 1 74,1 0 0,-1 0 0,1 1 0,-1 0 0,1-1 0,0 1 0,0 0 0,7-4 0,-4 2-144,0 1-1,1 0 1,-1 0-1,1 0 1,0 1 0,1 0-1,-1 1 1,0 0 0,1 0-1,7-1 1,-9 3-99,-1 1 0,0-1 0,1 1 0,-1 0 0,0 0 0,0 1 0,1 0-1,-1 0 1,0 0 0,-1 0 0,1 1 0,0 0 0,-1 0 0,1 0 0,-1 0 0,0 1 0,0 0 0,-1 0 0,1 0 0,4 7-1,0 0 190,-1 0 0,0 0-1,0 1 1,-1 0-1,-1 1 1,0-1 0,3 15-1,-5-18 3,-2 1-1,1-1 0,-1 0 1,-1 0-1,1 1 1,-2-1-1,1 0 0,-1 0 1,-1 1-1,1-1 0,-2 0 1,1 0-1,-1-1 1,-1 1-1,-5 10 0,6-14-156,0 1 1,-1-1-1,0 0 0,0-1 0,0 1 0,0-1 0,-1 1 0,0-1 0,0-1 0,0 1 0,0-1 0,-1 0 0,1 0 0,-1 0 0,0-1 0,1 0 0,-1 0 0,0 0 1,-1-1-1,1 0 0,0 0 0,0-1 0,-9 0 0,3 0-166,1-1 1,0-1 0,0 0-1,1 0 1,-1-1-1,0 0 1,1-1-1,0-1 1,-14-7 0,19 10-141,1-1 0,0 1 1,0-1-1,0 0 1,0-1-1,0 1 1,0-1-1,1 1 0,0-1 1,0 0-1,0-1 1,0 1-1,1 0 1,-1-1-1,1 1 1,0-1-1,1 0 0,-1 0 1,1 0-1,0 1 1,0-1-1,0-9 1,5-8-1228,5 3 693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2:33.7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0 147 4825,'3'4'834,"-2"-3"-565,0 0 0,-1 0-1,1 0 1,0 0-1,0 0 1,-1-1 0,1 1-1,0 0 1,0 0 0,0-1-1,0 1 1,0-1-1,0 1 1,2 0 0,-6-5-90,1 0 0,0-1 0,0 1 1,0-1-1,1 0 0,0 1 0,-2-6 0,3 2-118,-1 0-1,1-1 0,0 1 1,1 0-1,0 0 0,3-13 0,2-19-2025,-5 28 1276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2:34.8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51 5265,'2'-3'788,"0"0"0,0 1 1,-1-1-1,1 0 0,-1 0 0,2-6 0,-3 8-486,0 1 0,0-1 0,0 0 0,0 0-1,0 0 1,0 0 0,0 0 0,0 0 0,0 0 0,0 0-1,0 0 1,-1 0 0,1 0 0,0 0 0,-1 0 0,1 0-1,0 0 1,-1 1 0,1-1 0,-1 0 0,0 0 0,1 0-1,-1 1 1,0-1 0,1 0 0,-1 1 0,-1-2-1,8 23 2813,7 16-2731,-2 1-1,-2 1 1,-2 0-1,4 60 1,-9-33-1892,-7-25-4049,3-30 3560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6:46.2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 11859,'12'-5'5257,"-3"4"-2729,-1 5-1136,1 3-87,-1 5-825,-1 4-408,-1 6-1072,-4 1-729,3 6 1033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6:46.96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 15 10042,'0'-1'206,"0"1"-1,-1-1 1,1 1-1,0-1 1,0 1 0,-1-1-1,1 0 1,0 1-1,0-1 1,0 1-1,0-1 1,0 0-1,0 1 1,0-1 0,0 1-1,0-1 1,0 0-1,0 1 1,0-1-1,1 1 1,-1-1-1,0 0 1,10 5 3612,21 27 1752,-25-24-4223,18 18 432,55 52 1605,-68-68-4666,0 0-1,1-1 1,16 7 0,-21-10-260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2:35.4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 9178,'3'-2'3281,"0"4"-2417,-2 3-144,3 8 160,0 5 168,-1 12 529,1 6 47,-1 6 40,1 2-135,-1-1-841,0-3-200,-1-4-328,0-4-160,-2-8-720,1 0-664,-1-8-1857,0-4 1977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2:35.7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15203,'42'28'3737,"-35"-27"-4169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2:36.8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69 103 6473,'-10'-6'7467,"10"5"-7253,4-16 1101,-2 12-1361,0 1 1,0 0-1,1 0 1,-1 0-1,1 1 0,4-5 1,0 2 150,-1 1-1,1 1 1,1-1-1,-1 1 1,1 0 0,0 1-1,0 0 1,0 0-1,0 1 1,0 0 0,0 0-1,1 1 1,-1 0 0,1 0-1,-1 1 1,1 0-1,9 2 1,-12-1-77,0-1 1,0 2-1,-1-1 1,1 1-1,0 0 1,-1 0-1,1 1 0,-1-1 1,0 1-1,0 0 1,0 1-1,0-1 1,0 1-1,-1 0 1,1 0-1,-1 1 0,0-1 1,-1 1-1,1 0 1,-1 0-1,0 0 1,0 0-1,0 0 0,2 11 1,-2-7 151,0 0 0,-1 1 0,-1-1 0,0 1 0,0-1 0,-1 1 0,0-1 0,0 1 0,-1-1 0,-1 1 0,0-1 0,0 0 0,0 1 1,-1-1-1,-1 0 0,0-1 0,0 1 0,-5 8 0,0-5-152,0 0 0,0 0 1,-1-1-1,0 0 0,-1-1 1,0 0-1,-1-1 0,0-1 1,0 1-1,-1-2 0,-14 7 1,23-12-179,0 0 0,0 0 1,0-1-1,0 1 0,-1-1 0,1 0 1,0-1-1,-1 1 0,1-1 1,0 1-1,-1-1 0,1 0 1,-1-1-1,1 1 0,0-1 1,-1 0-1,1 0 0,0-1 0,0 1 1,0-1-1,0 0 0,-5-3 1,3 1 27,0-1 0,0 0 0,1 0 0,-1-1 0,1 1 0,1-1 0,-1 0 0,1-1 0,0 1 1,1-1-1,-1 0 0,-2-9 0,1 4 262,1-1-1,1 1 1,1-1 0,-1 0 0,2 0 0,0-21-1,1 25-52,0 1 0,1-1 1,0 1-1,1-1 0,0 1 0,0 0 0,1-1 0,0 1 0,0 1 0,9-15 0,4 4-2191,1 8 846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2:38.0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117 21 9386,'41'-16'10485,"-51"12"-10764,-6 3-272,0 2 0,-24 4-1,35-5 267,0 1 0,0 0-1,0 1 1,0-1 0,0 1 0,0 0-1,1 0 1,-1 1 0,1-1 0,-1 1-1,1 0 1,-4 4 0,7-5 167,-1 0 0,1 0 0,0 0 0,0 0 0,0 0 1,0 1-1,1-1 0,-1 0 0,1 1 0,-1-1 0,1 0 0,0 1 1,0-1-1,0 1 0,0-1 0,0 0 0,0 1 0,1-1 0,-1 0 1,1 1-1,0-1 0,0 0 0,-1 0 0,2 1 0,-1-1 0,2 3 1,4 7 704,1 1 0,19 23 1,-22-30-283,17 20 944,-6-8 310,23 35-1,-36-48-1431,0 1 0,0-1 0,0 1 0,-1 0-1,0-1 1,0 1 0,0 0 0,-1 0 0,0 0 0,0 1 0,0 11 0,-2-15-167,1 0 0,-1 0 0,0 0 0,0 0 0,0-1 0,0 1 0,-1 0 0,1 0 0,-1-1 0,0 1 0,0-1 0,0 1-1,0-1 1,0 0 0,0 0 0,0 0 0,-1 0 0,1 0 0,-1 0 0,1-1 0,-1 1 0,0-1 0,0 1 0,0-1 0,-5 1 0,6-1 25,0-1 0,0 1-1,0-1 1,0 0 0,0 0 0,0 1 0,0-1-1,0-1 1,0 1 0,0 0 0,0 0 0,1-1-1,-1 1 1,0-1 0,0 1 0,0-1 0,0 0-1,0 0 1,1 0 0,-1 0 0,0 0 0,1 0-1,-1-1 1,1 1 0,-1 0 0,1-1 0,0 1-1,-1-1 1,1 1 0,0-1 0,0 0-1,0 0 1,0 1 0,1-1 0,-1 0 0,0 0-1,1 0 1,-1 0 0,1 0 0,-1-3 0,1-1 12,0 0 1,0 1 0,0-1 0,0 0-1,1 0 1,0 1 0,0-1-1,1 0 1,-1 1 0,1-1-1,0 1 1,1 0 0,-1 0 0,1 0-1,0 0 1,1 0 0,5-7-1,7-5 256,0 1-1,1 0 0,22-14 0,-15 11-94,-6 5 126,-10 9-10,-1-1 0,0 1 0,0-1 1,-1-1-1,1 1 0,-1-1 1,9-14-1,-15 20-282,1 1-1,-1-1 0,1 0 1,-1 0-1,0 0 0,1 0 1,-1 0-1,0 0 0,0 0 1,0 0-1,0 0 0,0 0 1,0 0-1,0 0 1,0 0-1,0 0 0,0 0 1,0 0-1,-1 0 0,1 0 1,0 0-1,-1 0 0,1 1 1,0-1-1,-1 0 0,1 0 1,-1 0-1,0 0 1,1 1-1,-1-1 0,0 0 1,1 1-1,-1-1 0,0 0 1,0 1-1,0-1 0,0 1 1,1-1-1,-1 1 0,0 0 1,-2-1-1,-3-1-480,-1 0 0,1 0-1,-1 1 1,-11-1 0,16 2 414,-29-3-932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2:44.6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66 3697,'9'-13'2850,"9"-16"2320,-18 28-4889,1 0 0,0 0 1,-4-20 8448,3 21-8666,-2 13 491,5 168 3172,0-121-3964,-2 0 1,-8 65-1,5-112-1324,0-6 640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2:45.6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1 119 5817,'5'16'702,"-2"-7"1506,-3-20 126,-1-3-1514,1 10-400,1-1 0,-1 1 0,1 0 0,0 0-1,1-1 1,-1 1 0,1 0 0,0 0 0,0 0 0,0 0-1,0 1 1,1-1 0,-1 1 0,1-1 0,0 1 0,0 0-1,0 0 1,8-5 0,-5 3-237,1 0 1,-1 1-1,1-1 0,0 1 1,0 1-1,1 0 0,-1 0 1,1 0-1,12-2 0,-16 4-94,-1 1 0,1 0 0,-1-1 0,1 1 0,-1 1 0,1-1 0,-1 0 0,0 1-1,1 0 1,-1 0 0,1 0 0,-1 0 0,0 0 0,0 1 0,0 0 0,0-1 0,0 1 0,3 3 0,-2-2-3,-1 1 0,0-1 0,0 1-1,0 0 1,0 0 0,-1 1 0,1-1 0,-1 0 0,0 1 0,-1-1 0,3 9 0,-2-2-25,0 0 0,0 0 0,-1 1 1,-1-1-1,0 0 0,0 1 0,-1-1 0,-1 0 0,0 0 0,-4 16 0,-1-12-49,0 0-1,-1-1 0,0 0 1,-1-1-1,-1 0 1,0 0-1,-15 15 1,-18 22 80,42-49-86,0 0-1,-1 1 1,1-1-1,0 1 1,0 0-1,0-1 1,0 1-1,1 0 1,-1-1 0,0 1-1,1 0 1,-1 0-1,1 0 1,0 0-1,-1 0 1,1-1-1,0 1 1,0 0-1,1 4 1,0-5 19,-1 1 0,1-1 1,0 1-1,0-1 0,0 1 0,0-1 0,0 0 1,0 1-1,1-1 0,-1 0 0,0 0 1,0 0-1,1 0 0,-1 0 0,1 0 0,-1 0 1,3 0-1,5 2 158,0 0 1,-1-1-1,1 0 0,0 0 1,0-1-1,16 0 0,2-2 78,23 0-305,-47 2-405,0-1 1,1 1-1,-1 0 1,0 0 0,0 0-1,0 0 1,4 2-1,-4 0-723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2:46.5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83 100 6329,'6'17'6044,"0"-32"-4201,-3 8-1355,0 0-1,0 1 1,1-1-1,0 1 1,0 0-1,1 0 1,-1 1-1,2-1 1,-1 1-1,10-7 1,-10 8-431,0 0 1,1 1-1,0 0 1,0 1 0,0-1-1,0 1 1,0 0-1,1 0 1,-1 1-1,0 0 1,1 0-1,-1 0 1,1 1-1,-1 0 1,1 1 0,-1-1-1,1 1 1,-1 0-1,9 3 1,-10-2-57,0 0 1,0 0 0,0 1 0,0 0-1,-1 0 1,1 0 0,-1 0-1,0 1 1,0 0 0,0 0-1,0 0 1,-1 0 0,0 0-1,0 1 1,0 0 0,0-1-1,-1 1 1,1 0 0,-1 0-1,0 1 1,-1-1 0,2 9 0,0 1 84,0 0 0,-1 1 0,-1 0 0,-1-1 0,0 1 0,-4 27 0,2-31 56,0-1 0,-1 1-1,0-1 1,-1 0 0,0 0 0,0 0-1,-2-1 1,1 1 0,-1-1 0,-1-1-1,-12 16 1,14-20-61,0 0 0,0-1 0,-1 1 0,1-1 0,-1-1 0,1 1 0,-1-1 0,0 0 0,-1 0 0,1-1 0,0 0 0,-1 0 0,0 0 0,1-1 1,-1 0-1,0 0 0,1-1 0,-1 0 0,0 0 0,0 0 0,-9-3 0,8 1-218,0 0 1,1 0 0,-1-1 0,1 0 0,0-1 0,0 1-1,0-1 1,1-1 0,0 1 0,-1-1 0,1 0 0,1-1-1,-1 1 1,1-1 0,0 0 0,0-1 0,1 1 0,-5-9-1,4 5-590,-1-1 0,1 0 0,1 0-1,0 0 1,1-1 0,0 1 0,1-1-1,0 0 1,0 0 0,2 0-1,0-15 1,5-8-450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2:48.1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0 121 3257,'24'-3'8072,"-25"-9"-6283,0 0-1563,1 8-104,1 0 0,0 1-1,0-1 1,0 0 0,0 1-1,1-1 1,0 0 0,-1 1 0,1 0-1,1-1 1,-1 1 0,0 0-1,1 0 1,-1 0 0,1 0-1,0 1 1,0-1 0,0 1 0,6-4-1,16-14-2855,-21 14 1693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2:49.1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7706,'1'-6'3722,"-2"-13"-2889,0-4-1181,3 15 431,0 1 0,0-1 0,1 1 1,0-1-1,7-11 0,-6 12-303,-1 1 0,1-1 0,-2 0 0,1 0 1,-1 0-1,2-10 0,-4 32-757,0-11 954,0-1-1,0 1 0,0-1 1,-1 1-1,1 0 1,-1-1-1,0 1 0,0-1 1,0 1-1,0-1 1,-1 0-1,1 0 0,-1 1 1,-4 5-1,0-4-612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2:50.2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5 7402,'20'34'3250,"-31"-47"-4974,11 13 1689,0-1 0,0 0 0,-1 1-1,1-1 1,0 1 0,0-1 0,0 1 0,0-1 0,0 0 0,0 1 0,0-1 0,0 1 0,0-1-1,0 0 1,0 1 0,0-1 0,0 1 0,0-1 0,1 1 0,-1-1 0,0 0 0,0 1 0,1-1-1,-1 1 1,0-1 0,1 1 0,-1-1 0,0 1 0,1 0 0,6-9 3690,-8 9-3482,0 1-1,0-1 0,0 1 0,0-1 0,0 1 1,0 0-1,0-1 0,0 1 0,0 0 1,0 0-1,1 0 0,-1 0 0,0 0 0,0 1 1,-2 3 0,0-1 0,1 1 0,0 0 0,0 1 0,0-1 0,0 0 0,1 0 0,0 1 0,0-1 0,0 8 0,-2 4 1218,2-10-4600,22-31-6554,-20 21 10038,1 0 0,0-4 0,-2 5-22,1-1 0,-1 1 0,-1-1-1,1 1 1,0-1 0,0 1 0,-1-1-1,0 1 1,1 0 0,-1-1 0,0 1-1,0 0 1,0-1 0,-1 1 0,1 0-1,-3-3 1,12 21 3364,-9 10-4323,2-19-2065,-1-5 3014,0 0 1,1 0-1,0 0 1,-1 0-1,1 0 1,0 0-1,0 0 0,0 0 1,1 0-1,-1 0 1,0 0-1,1-1 0,-1 1 1,4 2-1,-3-2 203,-5 6-2209,1-2 2073,1-18-196,-4-17-1053,-10-17-8828,12 40 9385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6:48.02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11 50 11018,'5'-9'1690,"5"-11"2560,-10 19-4109,0 0 0,0 0 0,0 1 0,0-1 0,0 0 0,0 0 0,0 0 0,0 0 0,-1 0 1,1 0-1,0 1 0,0-1 0,-1 0 0,1 0 0,-1 1 0,1-1 0,-1 0 0,1 0 0,-1 1 0,1-1 0,-1 0 0,0 1 0,-1-2 0,2 2-103,0 0 0,0 0-1,-1 0 1,1 0 0,0 0 0,0-1 0,-1 1 0,1 0 0,0 0 0,-1 0 0,1 0-1,0 0 1,0 0 0,-1 0 0,1 0 0,0 0 0,-1 0 0,1 0 0,0 0-1,-1 0 1,1 0 0,0 0 0,0 1 0,-1-1 0,1 0 0,0 0 0,-1 0-1,1 1 88,-1 0-1,1-1 0,-1 1 1,1 0-1,-1-1 0,1 1 0,0 0 1,-1 0-1,1-1 0,0 1 0,0 0 1,-1 0-1,1 0 0,0-1 0,0 3 1,-3 61 4636,3-51-4645,0 1 1,2-1 0,-1 0-1,1 0 1,6 17 0,-8-28-139,1 1 0,0-1 1,0 0-1,0 0 0,0 0 0,0 0 1,1 0-1,-1 0 0,1 0 0,-1-1 1,1 1-1,-1 0 0,1-1 1,0 1-1,0-1 0,0 0 0,0 0 1,4 2-1,-3-2-73,0 0 1,1 0-1,-1-1 0,0 1 1,0-1-1,1 0 0,-1 0 1,1 0-1,-1 0 0,0-1 1,7-1-1,-3 0-86,0-1-1,1 1 1,-1-2 0,0 1-1,0-1 1,-1 0 0,1 0-1,-1-1 1,0 0 0,8-8-1,-9 7 78,-1 0-1,0 0 1,0-1-1,0 1 1,-1-1-1,0 0 1,2-8-1,-3 11-141,-1 0-1,0-1 1,0 1 0,0 0-1,-1-1 1,0 1-1,0-1 1,0 1-1,0-1 1,0 1-1,-1 0 1,0-1 0,-2-4-1,3 9 263,0 0 0,0 0 0,0 0 0,0 0 0,0 0 0,0 0 0,0 0 0,0 0 0,0 0 0,0 0 0,0 0-1,0 0 1,0 0 0,0 0 0,0 0 0,0 1 0,0-1 0,0 0 0,0 0 0,0 0 0,0 0 0,0 0 0,0 0 0,0 0 0,0 0 0,0 0 0,0 0 0,-1 0 0,1 0-1,0 0 1,0 0 0,0 0 0,0 0 0,0 0 0,0 0 0,0 0 0,0 0 0,0 0 0,0 0 0,0 0 0,0 0 0,0 0 0,0 0 0,-1 0 0,1 0 0,0 0-1,0 0 1,0 0 0,0 0 0,0 0 0,0 0 0,0 0 0,0 0 0,0 0 0,0 0 0,0 0 0,0-1 0,0 1 0,0 0 0,0 0 0,0 0 0,-3 11 930,1 11 515,2-16-1134,0 17 331,0 0 0,2-1 0,1 1-1,6 26 1,-2-36-4149,-4-9 2232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3:08.2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23 196 7314,'-6'-50'10240,"10"61"-9653,0 16-203,-1 0 0,-2 0 0,0 0 0,-2 0 0,-1 0 0,-7 32 0,-3 65 696,12-113-1052,0 0 0,1 0 0,0 0 0,1 0 0,0 0 0,6 18 0,-6-44 369,-3-15-267,-19-192-39,19 183-64,2 0 1,1 1 0,14-69 0,-15 101-25,0 0 0,1 0-1,0 0 1,0 1 0,1-1 0,-1 1-1,1-1 1,0 1 0,1 0-1,-1 0 1,1 0 0,0 1 0,0-1-1,8-5 1,-8 7 14,1 0 0,0 1 0,0-1 0,0 1 0,0 0 0,0 1 0,0-1 0,1 1 1,-1 0-1,0 0 0,1 1 0,-1-1 0,1 1 0,-1 0 0,0 1 0,8 1 0,-3 0 167,1 0 0,-1 1 0,0 0 0,0 1 0,0 0 0,-1 1 0,0 0 0,1 0 0,-2 1 0,12 9 0,-17-13-168,0 1 0,0-1 0,0 1 0,-1 0 0,1 0 0,-1 0 0,1 1 0,-1-1 0,0 0 0,0 1 0,0-1 0,-1 1 0,1 0 0,-1 0 0,0-1 0,0 1 0,0 0 0,-1 0 0,1 0 0,-1 0 0,0 0-1,0 0 1,-1 0 0,1 0 0,-1 0 0,0 0 0,0 0 0,0 0 0,-3 6 0,0-2-105,0-1 0,-1 0 1,0 0-1,0-1 0,0 1 0,-1-1 0,0-1 1,0 1-1,-1-1 0,-7 5 0,-9 5-1060,-43 18 0,56-28 765,7-4 356,1 0 0,0 0 0,0 0 1,0 0-1,0 0 0,0 0 0,1 1 0,-1-1 1,0 1-1,0-1 0,1 1 0,-1 0 0,1 0 1,0-1-1,-1 1 0,1 0 0,0 0 0,0 0 1,0 1-1,1-1 0,-1 0 0,0 0 0,1 0 1,-1 1-1,1-1 0,0 0 0,0 3 0,0-1 185,1 0 0,0 0-1,0 0 1,1 0-1,-1-1 1,1 1-1,0 0 1,0-1-1,0 1 1,0-1-1,1 0 1,-1 0-1,1 0 1,5 5-1,8 6 585,1-2 0,0 0 0,25 13-1,-24-16-827,-1 2 0,0 0 0,26 23-1,-36-25-1392,-2 1 629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3:08.8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20 184 9146,'-14'-28'3790,"12"25"-3652,1 0 1,1-1 0,-1 1 0,0 0 0,1-1 0,-1 1 0,1 0 0,0-1 0,0 1 0,1-1 0,-1 1 0,1 0 0,0-1 0,-1 1 0,1 0 0,1 0 0,1-5 0,0 1 307,0 0 0,0 0 0,1 0 0,0 0-1,0 0 1,1 1 0,-1 0 0,2 0 0,10-10 0,-13 14-421,-1 0-1,1 0 1,0 1-1,0-1 0,-1 1 1,1 0-1,0 0 1,0 0-1,0 0 1,0 1-1,1-1 1,-1 1-1,0-1 0,0 1 1,0 0-1,0 0 1,0 1-1,1-1 1,-1 1-1,0-1 0,0 1 1,0 0-1,0 0 1,0 1-1,-1-1 1,1 0-1,4 4 0,-1-1 61,0 0 0,0 1-1,-1 0 1,1 0-1,-1 1 1,0-1-1,-1 1 1,1 0-1,-1 0 1,0 1 0,-1 0-1,1-1 1,-1 1-1,-1 0 1,1 0-1,-1 0 1,0 1 0,0 8-1,-1-11-70,0 0 0,-1 0 0,0 0 0,0 0 0,0 0 0,-1 0 0,1 0 0,-1 0 0,-1 0 0,1 0 0,0 0 0,-1-1 0,0 1 0,0 0 0,-1-1 0,1 0 0,-1 1 0,0-1 0,0 0 0,-1 0 0,1-1 0,-1 1 0,1-1 0,-1 0 0,0 0 0,-1 0 1,-5 3-2,2-2-137,1-1-1,-1-1 1,0 1-1,0-1 0,0-1 1,0 1-1,-16-1 1,21 0-80,-1-1 0,1 0 0,-1-1 0,1 1 0,-1 0 0,1-1 0,-1 0 0,1 0 0,0 0 0,-1 0-1,1-1 1,0 1 0,0-1 0,0 0 0,0 0 0,0 0 0,0 0 0,1 0 0,-1 0 0,-3-6 0,5 7-67,0-1 0,0 1 0,0-1-1,1 1 1,-1-1 0,1 0 0,-1 1-1,1-1 1,-1 0 0,1 1 0,0-1-1,0 0 1,0 1 0,0-1-1,0 0 1,0 0 0,1 1 0,-1-1-1,0 0 1,1 1 0,-1-1 0,1 1-1,0-1 1,1-2 0,8-7-1284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3:09.4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 51 9898,'0'-5'1049,"0"0"-1,-1 0 1,1 1-1,-1-1 1,0 0-1,-2-4 1,3 8-959,-1 0 0,1 1 0,0-1-1,0 0 1,-1 1 0,1-1 0,0 1 0,-1-1 0,1 0 0,-1 1 0,1-1 0,0 1-1,-1-1 1,0 1 0,1 0 0,-1-1 0,1 1 0,-1-1 0,1 1 0,-1 0 0,0-1-1,1 1 1,-1 0 0,0 0 0,1 0 0,-1-1 0,0 1 0,1 0 0,-1 0 0,0 0-1,1 0 1,-1 0 0,0 0 0,0 0 0,1 1 0,-1-1 0,0 0 0,1 0 0,-1 0-1,0 1 1,1-1 0,-1 0 0,1 1 0,-1-1 0,0 0 0,1 1 0,-1-1 0,1 1-1,-1-1 1,1 1 0,0-1 0,-1 2 0,-2 1 42,0 0 0,1 0 1,0 0-1,0 0 0,0 1 0,0-1 0,0 1 0,1 0 1,-1-1-1,1 1 0,0 0 0,0 0 0,0 0 0,1 0 1,0 0-1,-1 0 0,1 0 0,1 0 0,0 4 1,0 7 2,1-1 0,1 0 0,9 28 1,-9-34-122,0 1 0,1-1 0,0 0 1,0 0-1,0-1 0,1 1 0,1-1 0,5 7 1,-9-12-56,0 0 1,0-1 0,-1 1 0,1-1 0,0 0 0,0 1 0,0-1 0,1 0 0,-1 0 0,0-1 0,0 1 0,0 0 0,1-1-1,-1 1 1,0-1 0,1 0 0,-1 0 0,1 0 0,-1 0 0,0 0 0,1 0 0,-1 0 0,0-1 0,1 0 0,-1 1 0,0-1-1,0 0 1,0 0 0,1 0 0,-1 0 0,0 0 0,0-1 0,0 1 0,-1-1 0,3-1 0,2-2-100,0-1 1,-1 0-1,0 0 1,0 0-1,0 0 1,-1 0-1,0-1 0,0 0 1,0 0-1,3-12 1,-1 1 294,-1-1-1,-1 1 1,3-23 0,6 104 1385,14 68-2546,-24-122-549,2-4 640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3:09.8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8554,'1'1'3881,"3"10"-1153,2 9-855,-1 11-409,-1 8-120,-3 10-672,-1 2-63,0 6-49,2-1-136,2-3-24,0-1-32,0-9-80,0-3-72,-2-10-256,-1-7-168,-2-11-1600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3:10.2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294 12 9418,'-3'-1'5113,"-6"2"-1160,-4 1-656,-8-2-921,-7-2-711,-7-2-897,-1 0-416,-1 2-1024,4 1-521,4 5-1735,3 1-1609,2 3 2896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3:10.9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6 158 8730,'16'-5'6728,"44"-16"-964,-54 19-5565,-1-1 0,1 1-1,0-1 1,-1 0 0,0-1-1,1 0 1,-2 1 0,7-7-1,-9 7-186,0 1 0,0-1 0,-1 0-1,1 0 1,-1 0 0,1 0 0,-1 0 0,0-1-1,0 1 1,-1 0 0,1 0 0,-1-1 0,0 1-1,1 0 1,-1-1 0,-1 1 0,1 0 0,0-1-1,-1 1 1,0 0 0,-1-4 0,2 6-19,-1-1 1,0 1 0,1-1 0,-1 1-1,0-1 1,0 1 0,0 0 0,0-1-1,-1 1 1,1 0 0,0 0 0,0 0-1,-1 0 1,1 0 0,0 0 0,-1 0-1,-2-1 1,2 2-5,0-1 0,0 1-1,-1-1 1,1 1 0,0 0 0,0 0-1,-1 0 1,1 0 0,0 1 0,0-1 0,0 1-1,-1-1 1,1 1 0,0 0 0,0-1-1,-3 3 1,-1 0 5,0 1 0,0-1 0,1 2 1,-1-1-1,1 0 0,0 1 0,1 0 0,-1 0 0,1 0 0,0 1 0,0-1 0,0 1 0,1 0 0,0 0 0,0 1 0,1-1 0,-1 1 0,1-1 1,1 1-1,-1-1 0,1 1 0,0 0 0,1 9 0,0-10-24,0 0 1,0 0-1,0 0 1,1 0-1,0 0 1,1 0-1,-1 0 0,1 0 1,0 0-1,1-1 1,-1 1-1,1-1 1,0 0-1,1 0 1,-1 0-1,1 0 1,0 0-1,0-1 0,0 1 1,1-1-1,0 0 1,0-1-1,0 1 1,0-1-1,0 0 1,7 3-1,-9-5-442,0 0 0,0 0 0,0-1 0,0 1 0,0-1 0,0 0 0,0 0 0,5 0 0,7-2-943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3:11.5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152 301 10674,'1'-5'979,"0"1"-1,-1 0 1,0 0-1,0 0 1,0 0-1,-1-5 1,1 6-670,-1 0 0,1 0 0,-1 0 0,0 0 1,0 0-1,-1 0 0,1 0 0,-3-3 0,3 5-284,0-1-1,0 1 1,-1-1-1,1 1 1,0 0-1,-1-1 1,1 1 0,-1 0-1,0 0 1,1 0-1,-1 1 1,0-1-1,0 0 1,1 0-1,-1 1 1,0-1 0,0 1-1,0 0 1,0 0-1,0 0 1,0-1-1,1 2 1,-1-1-1,0 0 1,0 0 0,0 1-1,0-1 1,0 0-1,0 1 1,1 0-1,-1 0 1,-3 1 0,0 1 31,-1 1 1,1-1 0,-1 1-1,1 0 1,0 1 0,1-1-1,-1 1 1,1 0 0,0 0-1,0 0 1,0 1 0,1-1 0,-1 1-1,2 0 1,-1 0 0,1 0-1,-1 0 1,2 0 0,-1 1-1,1-1 1,-1 11 0,1-9-26,0 1 1,1-1-1,0 1 0,0 0 1,1-1-1,0 0 0,0 1 1,1-1-1,0 1 0,1-1 1,0 0-1,0 0 0,1-1 1,0 1-1,0-1 1,7 9-1,-10-14-57,0 0 1,0-1-1,1 1 1,-1-1-1,1 1 1,-1-1-1,1 1 0,-1-1 1,1 0-1,0 0 1,-1 0-1,1 0 1,0 0-1,0 0 1,0-1-1,0 1 1,0 0-1,0-1 0,0 0 1,0 1-1,0-1 1,0 0-1,0 0 1,0 0-1,0 0 1,0-1-1,0 1 0,0-1 1,0 1-1,0-1 1,0 1-1,0-1 1,0 0-1,0 0 1,0 0-1,-1 0 0,1 0 1,0-1-1,1-1 1,4-4-298,0 0 1,0-1-1,-1 0 1,0 0-1,0 0 1,7-16 0,12-28-1186,27-78 0,-35 79 2958,15-86 1,-30 129-1096,2-23 750,-4 29-1017,0 1-1,0-1 1,0 0 0,0 1-1,0-1 1,0 1 0,0-1-1,-1 1 1,1-1 0,-1 1-1,1-1 1,-1 1 0,1-1-1,-2-1 1,1 3-69,1 0-1,-1-1 1,1 1-1,-1 0 1,1 0 0,-1 0-1,1 0 1,-1 0-1,0 0 1,1 0-1,-1 0 1,1 0 0,-1 0-1,1 1 1,-1-1-1,1 0 1,-1 0-1,1 0 1,-1 1 0,1-1-1,-1 0 1,1 0-1,-1 1 1,1-1-1,0 1 1,-1-1 0,1 0-1,0 1 1,-1-1-1,0 1 1,-13 16-36,6-8-6,1 2-1,1-1 1,0 1-1,0 0 1,1 0 0,1 0-1,0 1 1,-3 12 0,3-5 183,1 0 1,1 0 0,1 0 0,2 30 0,4 1-383,3-1 1,1 0-1,18 51 1,-20-79-1942,-1-7 809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3:12.4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36 331 8762,'-3'-3'803,"0"0"0,0 0 0,0 0 1,0 0-1,1-1 0,-1 1 0,1-1 0,0 0 1,0 0-1,0 0 0,1 0 0,-1 0 0,1 0 1,-1-6-1,1 3-377,1 1 0,-1-1 1,2 0-1,-1 0 0,1 0 1,0 0-1,0 0 1,3-8-1,2-3-442,2 0 1,0 1-1,0 0 0,2 0 1,16-22-1,-22 32-2,1 1 0,1-1 0,-1 1 1,1 0-1,0 1 0,0 0 0,1 0 0,-1 0 0,1 0 0,12-5 0,-15 9 17,0-1 0,1 1-1,-1 0 1,1 0 0,-1 0 0,1 1 0,-1-1-1,1 1 1,0 0 0,-1 1 0,1-1-1,-1 1 1,1 0 0,-1 0 0,1 0 0,-1 1-1,0-1 1,0 1 0,1 0 0,4 3 0,-1 1 9,0 0 0,0 1 1,-1 0-1,0 0 1,0 1-1,0-1 0,-1 1 1,0 1-1,-1-1 1,0 1-1,0 0 1,-1 0-1,0 1 0,-1-1 1,0 1-1,0 0 1,-1 0-1,2 15 1,-2-7 2,-1-1 0,0 1 1,-1 0-1,-1-1 0,-1 1 1,0 0-1,-2-1 0,0 0 1,-11 32-1,9-37-3,1-1 1,-2 0-1,1 1 1,-2-2-1,1 1 1,-2-1 0,1-1-1,-1 1 1,-11 8-1,12-12-62,0 0 0,-1 0 0,0-1 0,0 0 0,0 0 0,0-1 0,-1 0 0,0-1 0,1 0 0,-1-1 0,-20 3 0,26-5-49,1 1-1,0-1 1,-1 0-1,1-1 1,-1 1-1,1-1 1,0 1-1,-1-1 0,1 0 1,0 0-1,-1 0 1,1-1-1,0 1 1,0-1-1,0 0 1,0 0-1,1 0 1,-5-3-1,4 1-57,-1 0-1,1-1 1,0 1-1,1 0 1,-1-1-1,1 0 1,0 1-1,0-1 1,0 0-1,1 0 1,-2-6-1,1-2-255,1 1 0,0-1-1,1 1 1,0-1 0,0 1 0,2 0-1,-1-1 1,2 1 0,5-18-1,4 5-2993,0 8 1453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3:13.1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37 7498,'7'-37'8153,"-3"39"-6512,2 3-137,4 5-416,2 3-480,4 7-96,3 1-39,2 1 63,0-1-168,-2-4-192,-5-2-384,-1-4-1633,2 4-2592,0 3 2801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3:13.9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0 112 8130,'36'-60'3256,"-35"58"-2937,0 0-1,0 0 0,0-1 0,0 1 0,0 0 0,-1 0 0,1-1 1,-1 1-1,1 0 0,-1-1 0,0 1 0,0 0 0,0-1 0,0 1 0,-1-1 1,1 1-1,-2-5 0,1 2 1525,-2 26 1908,-1-2-3282,4-13-349,-2 16 146,1-1 0,1 1 0,1 0 0,6 32 0,-6-49-279,0-1 1,1 1 0,-1 0-1,1 0 1,0-1-1,1 1 1,-1-1 0,1 0-1,0 0 1,0 0-1,3 4 1,-3-5-33,0-1 0,0 0 0,0 0 0,0 0 0,0-1 0,0 1 0,0-1 0,0 0 0,1 0 0,-1 0 0,1 0 0,-1 0 0,0-1 0,1 1 0,-1-1-1,1 0 1,5-1 0,-2 1-96,-1-1-1,1-1 0,-1 1 0,0-1 0,0-1 0,0 1 1,0-1-1,0 0 0,0 0 0,-1 0 0,1-1 0,-1 0 1,0 0-1,0 0 0,-1-1 0,1 0 0,-1 0 0,0 0 1,0 0-1,-1-1 0,4-6 0,0 0 45,-1-1-1,-1 0 1,0-1-1,-1 1 0,0-1 1,-1 0-1,-1 0 1,2-22-1,-3 21 490,-1 15-361,0 0-16,1 0 0,-1 0 1,0 0-1,0 0 0,0 0 1,0 0-1,0 0 1,0 0-1,0 0 0,0 0 1,0 0-1,0 0 1,0 0-1,0 0 0,0 0 1,0 0-1,0 0 0,0 0 1,1-1 153,-1 1-154,3 26 1381,0-4-881,18 63 939,6 32-4536,-25-105 2116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6:48.70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90 17 12483,'0'-1'937,"1"0"-625,-1 1 1,0 0-1,0-1 0,0 1 1,0-1-1,1 1 0,-1 0 1,0-1-1,0 1 1,0-1-1,0 1 0,0 0 1,0-1-1,0 1 1,0-1-1,0 1 0,-1 0 1,1-1-1,0 1 0,-1-3 1875,0 2-1875,-12-3 2559,10 4-2742,0 0-1,0 0 0,0 1 1,0-1-1,0 1 0,0-1 1,1 1-1,-6 2 0,4 0-12,1 0-1,0 0 1,0 0 0,0 0-1,0 1 1,1-1 0,-1 1-1,1 0 1,0-1-1,0 1 1,0 0 0,1 1-1,-1-1 1,0 5-1,0-2-83,0 0 0,1 1-1,0-1 1,0 0-1,1 1 1,0-1 0,1 13-1,0-18-70,-1-1 0,0 1 0,1 0 0,-1 0 0,1-1 0,-1 1 0,1 0 0,0-1-1,-1 1 1,1-1 0,0 1 0,0-1 0,0 1 0,0-1 0,1 0 0,-1 1 0,0-1 0,0 0-1,1 0 1,-1 0 0,1 0 0,-1 0 0,1 0 0,-1-1 0,1 1 0,0 0 0,-1-1 0,1 1-1,0-1 1,-1 0 0,1 1 0,0-1 0,0 0 0,0 0 0,-1 0 0,1 0 0,0-1 0,2 1-1,0-1-83,0 0-1,0 0 0,0-1 1,0 1-1,-1-1 0,1 0 0,0 0 1,-1 0-1,1-1 0,-1 1 0,0-1 1,0 0-1,0 0 0,0 0 0,3-4 1,0-2 33,0 1 0,-1-1 0,-1 0 0,1 0 0,-1-1 0,-1 1 0,0-1 1,0 0-1,1-12 0,-4 38 747,0-1 1,2 1-1,4 23 0,-4-29-942,0-1-1,1 0 1,0 0-1,8 14 0,-7-16-1263,0-5 590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3:14.4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151 42 9490,'-2'-3'552,"-1"-1"0,1 1 0,-1 0 0,0 0 0,-1 0 0,1 0 0,0 0 1,-1 1-1,1 0 0,-1-1 0,0 1 0,0 0 0,-5-1 0,6 2-436,1 1 0,0-1 0,-1 1 0,1 0-1,0 0 1,-1 0 0,1 0 0,0 0 0,-1 1 0,1-1 0,0 0 0,-1 1 0,1 0 0,0 0-1,0 0 1,0 0 0,0 0 0,-1 0 0,2 0 0,-1 1 0,0-1 0,0 1 0,0-1 0,1 1 0,-1 0-1,-1 2 1,-3 5-9,1-1-1,0 1 0,1 0 1,0 1-1,0-1 0,1 1 1,0-1-1,1 1 0,0 0 1,1 0-1,0 0 0,0 0 0,1 1 1,0-1-1,1 0 0,0 0 1,5 17-1,-6-25-184,1 0 0,0 0 0,0 0 0,0 0 0,0 0 0,0 0 0,0 0 0,0-1 0,0 1 0,1 0 0,-1-1 0,1 1 0,-1-1 0,1 0 0,-1 1 0,1-1 0,0 0 0,0 0 0,0 0 0,0 0 0,-1 0 0,1 0 0,0-1 0,1 1 0,-1-1 0,0 1 0,0-1 0,0 0 0,0 0 0,0 0 0,0 0 0,0 0 0,0 0 0,1-1-1,-1 1 1,0-1 0,0 1 0,0-1 0,0 0 0,2-1 0,4-2-36,0 0-1,-1 0 1,0 0-1,0-1 0,0 0 1,0 0-1,-1-1 0,11-12 1,-7 4 569,-2 1 1,0-2-1,11-25 0,-14 31 204,1 51 719,-5-27-2049,2-1 0,-1 1 0,7 18-1,-3-19-81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3:15.2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1 118 8826,'20'-52'3030,"-19"51"-2948,-1 0 0,0 0 1,0 0-1,0 1 0,0-1 1,0 0-1,1 0 0,-2 0 0,1 0 1,0 0-1,0 0 0,0 0 0,0 0 1,-1 0-1,1 0 0,0 0 1,-1 0-1,1 0 0,-1 0 0,1 0 1,-1 1-1,1-1 0,-1 0 0,0 0 1,1 1-1,-1-1 0,0 0 1,0 1-1,1-1 0,-3 0 0,1-1 357,4 35 3512,6 16-2223,-3-24-1042,2 50-1,-7-74-722,0 0-1,0-1 1,0 1-1,0 0 1,0-1-1,0 1 1,0-1 0,0 1-1,0 0 1,-1-1-1,1 1 1,0-1-1,0 1 1,-1 0-1,1-1 1,0 1-1,-1-1 1,1 1-1,0-1 1,-1 1-1,1-1 1,-1 1-1,1-1 1,-1 1-1,1-1 1,-1 0 0,0 1-1,0-1-25,1 0 1,-1 0-1,1 0 1,-1-1-1,1 1 1,-1 0-1,1 0 0,0 0 1,-1-1-1,1 1 1,-1 0-1,1-1 1,-1 1-1,1 0 0,0-1 1,-1 1-1,1 0 1,0-1-1,-1 1 1,1-1-1,0 1 0,0-1 1,-1 1-1,1-1 1,0 1-1,0 0 0,0-1 1,0 1-1,0-1 1,0 0-1,0 1 1,0-1-1,0 1 0,0-1 1,0 0-1,-1-7-166,1 0-1,0 0 1,1 0-1,0 0 1,0 0-1,1 1 1,0-1 0,0 0-1,1 1 1,0-1-1,5-8 1,0 0 360,1 0 0,1 0 1,22-25-1,-30 38 19,0 1 0,0 0 0,0-1 0,1 1 0,-1 0 0,1 0 0,-1 0 0,1 0 0,0 1 0,0-1 0,0 1 0,0 0 0,0 0 0,0 0 1,0 0-1,5-1 0,-5 2-41,-1 1 0,0-1 0,0 0 0,0 1 0,-1 0 0,1-1 0,0 1 0,0 0 0,0 0 0,0 0 0,-1 0 0,1 0-1,0 1 1,-1-1 0,1 0 0,-1 1 0,1-1 0,-1 1 0,0-1 0,0 1 0,0 0 0,0 0 0,0-1 0,0 1 0,0 0 0,0 0 0,0 3 0,4 11 143,-1 1-1,0-1 1,-2 1-1,0 0 1,0 21-1,-1-17-766,1 0 0,7 36 0,-3-45-397,3-5 281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3:15.7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 5473,'0'-16'8096,"0"47"-3845,13 138 1266,25 84-4171,-35-235-1545,5 33-177,-6-19-3042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3:16.1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231 2 13955,'0'-1'5561,"-7"3"-3584,-4 1-793,-11 0-160,-6-2-536,-12 1-952,-3-4-872,2 1-3161,3-1 2928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3:16.7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 7 10658,'0'0'104,"0"0"-1,0-1 0,-1 1 1,1 0-1,0 0 0,0 0 1,-1-1-1,1 1 0,0 0 1,-1 0-1,1 0 0,0 0 1,-1 0-1,1-1 0,0 1 1,-1 0-1,1 0 0,0 0 1,-1 0-1,1 0 0,0 0 1,-1 0-1,1 0 1,0 0-1,0 0 0,-1 0 1,1 0-1,0 1 0,-1-1 1,1 0-1,0 0 0,-1 0 1,1 0-1,0 0 0,-1 1 1,1-1-1,0 0 0,0 0 1,-1 1-1,1-1 0,-10 19 1832,-5 36-685,13-45-639,-1 1-511,0 0 1,2 0-1,-1 0 1,1 0-1,1 0 1,1 15-1,-1-24-144,0 1 0,1-1 0,-1 0 0,1 0 1,-1 0-1,1 1 0,0-1 0,0 0 0,0 0 0,0 0 0,1 0 0,-1 0 0,0-1 0,1 1 0,-1 0 0,1-1 1,0 1-1,-1-1 0,1 1 0,0-1 0,0 0 0,0 1 0,0-1 0,0 0 0,0-1 0,0 1 0,1 0 0,-1 0 0,0-1 1,0 0-1,1 1 0,-1-1 0,0 0 0,0 0 0,1 0 0,-1 0 0,4-1 0,0 0-85,0-1 0,0 1 0,0-1 1,0-1-1,0 1 0,0-1 0,0 0 0,-1 0 0,1 0 0,-1-1 0,0 0 1,0 0-1,8-9 0,-4 3 105,0 0-1,0-1 1,-2 0 0,1 0 0,9-20-1,-14 25 185,0 0 0,0-1 0,-1 1-1,0-1 1,0 1 0,0-1-1,-1 0 1,0 1 0,-1-1 0,1 0-1,-1 0 1,-4-13 1165,1 28-820,-1 10-321,4-5-295,0-1 1,1 0 0,0 0-1,1 0 1,0 0 0,1 0-1,1 0 1,-1-1 0,2 0-1,0 1 1,0-1 0,1-1 0,14 20-1,-10-19-2008,1-5 816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3:17.4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1 152 9962,'8'30'5485,"-6"6"-4806,-1-3 217,-1-23-611,1 1-69,0 0 0,-1 0 0,-2 13 0,3-65-1778,4 13 1335,1 0 0,13-36 0,-16 56 589,0 0-1,1 1 0,-1-1 1,1 1-1,1 0 0,-1 0 1,1 1-1,1-1 0,-1 1 1,1 0-1,0 0 0,12-8 1,-17 13-318,1 0 1,-1 0 0,0 0-1,1 0 1,-1 0-1,1 1 1,-1-1 0,1 0-1,-1 1 1,1-1-1,-1 1 1,1 0 0,0-1-1,-1 1 1,1 0-1,0 0 1,-1 0 0,1 0-1,0 0 1,-1 1-1,1-1 1,-1 0 0,1 1-1,-1-1 1,1 1-1,-1-1 1,1 1 0,-1 0-1,1 0 1,-1 0 0,0 0-1,1 0 1,-1 0-1,0 0 1,0 0 0,0 0-1,0 1 1,0-1-1,0 0 1,0 1 0,0-1-1,1 3 1,0 2-50,1 1 1,-1 0-1,0-1 0,0 1 1,-1 0-1,0 0 0,0 0 1,0 11-1,-6 63-410,14-82-2508,2-15 1311,12-30-84,-12 23 1767,1 0 1,22-32-1,-30 50 281,0 0 0,0 0-1,0 0 1,1 0 0,0 1 0,0 0 0,0 0-1,0 0 1,1 1 0,-1 0 0,1 0 0,0 0 0,0 1-1,13-4 1,-17 5-259,1 1-1,0-1 1,-1 1 0,1 0-1,0 0 1,0 0 0,-1 0-1,1 1 1,0-1 0,0 1-1,-1-1 1,1 1-1,-1 0 1,1 0 0,-1 0-1,1 1 1,3 2 0,-3-2-58,1 1 0,-1 1 0,0-1 0,0 0 0,0 1 1,-1-1-1,1 1 0,-1 0 0,0 0 0,1 4 0,4 9-55,-2 1 0,0-1 0,-2 1 0,3 21 0,-6-35 59,4 19-161,-1 0-437,0 0 0,-1 0 0,-2 29 0,-2-43-251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3:25.4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261 47 7738,'12'-14'6430,"-10"11"-5144,0 0 1,1-15 5293,-4 17-6327,0 0-164,0 0 1,0 1 0,0-1 0,0 0 0,0 1 0,0-1 0,0 1 0,0-1 0,-1 1-1,1 0 1,0-1 0,0 1 0,-2 0 0,-1-1-59,-1 1 0,1 0 0,0 1 0,0-1 0,-1 1 0,1-1 0,0 1 0,0 1 0,0-1 0,0 1 0,0-1 0,0 1 0,1 0 0,-1 0 0,-6 6 0,-5 3-38,1 1 0,-15 18 0,15-15 4,0 2 1,1 0-1,1 0 1,0 1-1,1 0 1,1 1-1,1 0 1,1 1-1,1 0 1,-6 24-1,10-30 15,0 1 0,1-1 0,1 1 0,0-1 0,1 1-1,1 0 1,0-1 0,1 1 0,0-1 0,1 0 0,1 1 0,0-1 0,1-1 0,1 1 0,11 21-1,-14-31-8,-1 0-1,1 0 1,0 0 0,0 0-1,1 0 1,-1-1-1,1 0 1,-1 1-1,1-1 1,0-1-1,0 1 1,1-1-1,-1 1 1,0-1-1,10 3 1,-5-3-106,0-1 0,0 0 0,0 0 0,0-1 0,0 0-1,0 0 1,16-3 0,43-10-1464,-36 6 1118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3:26.0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10762,'0'-1'6634,"3"8"-4602,2 9-183,8 28-217,-9-18-944,-1 0-112,1 0-392,-2-2-72,-4-4-296,4-2-296,-7-7-1120,-2-5-585,5-6 1281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3:26.3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12 8290,'5'-11'10330,"-5"14"-11666,5 13 976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3:26.7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8738,'27'-30'3214,"-27"30"-3176,1-1 115,-1 1-115,0 0 0,0 0 0,0 0 0,0 0 0,0 0 0,0 0 1,1 0-1,-1 0 0,0 0 0,0 0 0,0 0 0,0 0 0,0 0 1,0 0-1,0 0 0,1 0 0,-1 0 0,0 0 0,0 0 0,0 0 0,0 0 1,0 0-1,0 0 0,1 0 0,-1 0 0,0 0 0,0 0 0,0 0 1,0 0-1,0 0 0,0 0 0,1 1 115,-1-1-115,0 0 0,0 0 0,0 0 0,0 0 0,0 0 0,3 9 769,-1 11 36,-2-20-790,0 26 794,1 13 426,2-1-1,8 44 1,-16-142-2569,2 38 1231,0-1-1,2 1 1,0-1 0,2 1 0,4-30-1,-4 46 78,0-1 0,0 1 0,0 1 0,1-1 0,0 0 0,1 0 0,-1 1 0,1-1 0,0 1 0,0 0 0,1 0 0,0 0 0,0 0 0,0 0 0,0 1 0,1 0 0,-1 0 0,1 0 0,0 1 0,0-1 0,1 1 0,-1 0 0,1 1 0,7-4 0,5 2-444,-4 5 184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6:49.63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17 44 6025,'-3'-8'8986,"3"8"-8777,-1 0 0,1-1 0,0 1 0,0 0 0,-1 0 0,1 0 0,0 0 0,0 0 0,-2 1 1462,1-1-1462,0 1 18,1 0-1,-1-1 1,0 1-1,1 0 0,-1-1 1,1 1-1,-1 0 1,1 0-1,-1 0 0,1 0 1,-1-1-1,1 1 1,0 0-1,-1 0 0,1 0 1,0 0-1,0 1 1,0 12 769,1 1 0,0-1 1,7 26-1,0 0 34,-9-34-1819,-3-13-407,-3-17-713,6 17 1492,1 0-1,1 0 1,-1 0-1,1 1 0,1-1 1,-1 0-1,3-7 1,-2 7 356,1 0 0,0-1 0,0 1 0,1 0 0,0 1 0,0-1 0,1 1 0,-1 0 0,1 0 0,8-8 0,-12 14 126,0-1 0,-1 0 0,1 1 0,0-1 0,-1 1 1,1 0-1,0-1 0,-1 1 0,1-1 0,0 1 1,0 0-1,0 0 0,-1-1 0,1 1 0,0 0 0,0 0 1,0 0-1,0 0 0,-1 0 0,1 0 0,0 0 0,0 0 1,0 0-1,-1 0 0,1 1 0,1-1 0,0 1 110,-1 0-1,0 0 1,0 1-1,1-1 0,-1 0 1,0 0-1,0 0 1,0 1-1,0-1 1,-1 1-1,1-1 1,1 4-1,2 5 709,-1 1-1,0 0 0,1 14 1,-3-18-687,4 23 582,-4-16-1012,1 0 0,5 16 0,-5-27-2318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3:27.3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119 68 8330,'21'-27'1915,"6"-13"9582,-35 40-10468,-9 4-1131,8-1 43,1 0 1,0 1-1,-1 0 1,1 0-1,1 0 0,-1 1 1,1 1-1,-1-1 1,2 1-1,-1 0 1,1 1-1,0-1 0,0 1 1,-9 14-1,11-14 84,1 0-1,0 0 1,0 0-1,1 0 1,-1 0-1,2 1 1,-1-1-1,1 1 1,0-1-1,0 1 1,1 0-1,0-1 1,1 1-1,0-1 1,0 1-1,0-1 0,1 1 1,3 8-1,-2-7 51,1 0 0,0 0 0,0-1 0,1 1 0,0-1 0,1 0 0,0 0 0,7 7 0,-11-12-225,1 0 1,0-1-1,0 1 1,0-1 0,0 0-1,0 0 1,0 0-1,1 0 1,-1-1 0,1 1-1,-1-1 1,1 0-1,-1 0 1,1 0 0,0-1-1,-1 1 1,1-1-1,0 0 1,0 0 0,-1 0-1,1-1 1,0 1 0,6-2-1,10-6-606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3:28.1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 42 9722,'3'-28'5109,"-7"16"-4106,4 12-971,0-1 0,0 1 0,-1 0 0,1 0 0,0 0 0,0 0 0,-1 0-1,1 0 1,0 0 0,0 0 0,-1-1 0,1 1 0,0 0 0,0 0 0,-1 0 0,1 0 0,0 0-1,0 0 1,-1 0 0,1 1 0,0-1 0,0 0 0,-1 0 0,1 0 0,0 0 0,0 0 0,-1 0 0,1 0-1,0 0 1,0 1 0,0-1 0,-1 0 0,1 0 0,0 0 0,0 1 0,0-1 0,0 0 0,-1 0-1,1 1 1,-3 4 233,0 0 0,0 0 0,0 0 0,1 1 0,0-1 0,0 1 1,1 0-1,-1-1 0,1 1 0,0 8 0,-1-2 163,-1 4-57,1 0 0,0 1 0,2-1 1,0 1-1,3 21 0,-2-28-338,1 0 0,0-1 0,1 1 0,0-1 0,0 0 0,1 1 0,0-1 0,1-1 0,0 1 0,7 9 0,-10-17-47,-1 1 1,0-1-1,1 0 1,0 1 0,-1-1-1,1 0 1,0 0 0,0 0-1,-1 0 1,1 0 0,0-1-1,0 1 1,0 0-1,0-1 1,0 1 0,0-1-1,0 0 1,0 0 0,0 0-1,0 0 1,0 0-1,0 0 1,0-1 0,0 1-1,0 0 1,0-1 0,0 0-1,0 1 1,0-1-1,0 0 1,2-1 0,7-4-307,-1-1 0,1 0 1,17-15-1,-22 17 172,10-8-93,-1-2 1,0 1-1,-1-2 1,17-22 0,-27 33 207,-1 0 1,1-1-1,-1 1 1,0-1-1,0 0 1,-1 1-1,0-1 1,0 0-1,0-1 1,-1 1-1,0 0 1,0 0-1,0-1 1,-1 1-1,0 0 1,0-1-1,-1 1 1,-2-10-1,3 16 34,0 0-1,0-1 1,0 1-1,0 0 1,0-1-1,0 1 1,0 0-1,0-1 1,0 1-1,0 0 1,0-1-1,0 1 1,0 0-1,0 0 1,-1-1-1,1 1 0,0 0 1,0 0-1,0-1 1,-1 1-1,1 0 1,0 0-1,0 0 1,-1-1-1,1 1 1,0 0-1,0 0 1,-1 0-1,1 0 1,0-1-1,-1 1 1,1 0-1,0 0 1,0 0-1,-1 0 0,1 0 1,-1 0-1,-7 11 138,-1 19 312,9-15-238,0-1 0,2 1 0,-1-1 0,1 1-1,1-1 1,5 15 0,-2-7-1014,4 32 0,-8-34-1294,1-3 846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3:28.6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31 8914,'48'-27'3817,"-45"24"-2217,2 9-472,-1 6-79,-2 10-249,-1 4 144,-1 5 312,2 1-40,0-3-47,-2-3-273,0-6-568,0-4-120,1-5-304,1-3-376,-1-4-760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3:28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4 11698,'0'-2'4297,"-2"1"-3616,-1 0-561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3:29.5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71 2753,'-4'-21'8502,"1"14"-7538,0 0 0,0 0 1,0 0-1,-1 1 1,-7-10-1,15 40 1311,6 24-966,30 150 2163,-35-164-3252,-2-1 1,-1 1-1,-5 66 1,-7-52-2810,5-32 1588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3:30.3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192 53 9474,'41'-22'3574,"-41"22"-3501,1-1-1,-1 1 1,0 0-1,1 0 1,-1 0-1,0 0 1,1 0-1,-1-1 1,0 1-1,1 0 1,-1 0-1,0-1 1,1 1-1,-1 0 1,0-1-1,0 1 1,1 0-1,-1 0 1,0-1-1,0 1 1,0 0 0,0-1-1,1 1 1,-1-1-1,0 1 1,0 0-1,0-1 1,0 1-1,0-1 1,0 1-1,0 0 1,0-1-1,0 1 1,0 0-1,0-1 1,0 1-1,0-1 1,0 1-1,-1 0 1,1-1-1,0 1 1,0 0-1,0-1 1,0 1-1,-1 0 1,1-1-1,0 1 1,0 0-1,-1 0 1,1-1 0,-1 1-1,-15-9 1163,16 9-1130,-4-1-74,1 0 1,0 0 0,0 0-1,-1 0 1,1 1 0,0-1-1,-1 1 1,1 0 0,-1 0-1,1 0 1,0 1 0,-1-1-1,1 1 1,0 0 0,-1 0 0,1 0-1,0 0 1,0 0 0,0 1-1,0 0 1,0-1 0,0 1-1,0 0 1,-3 4 0,3-3-36,0 0 1,1 0 0,-1 0-1,1 0 1,0 1 0,0-1-1,0 1 1,0 0-1,1 0 1,-1-1 0,1 1-1,0 0 1,0 0 0,1 0-1,-1 0 1,1 0 0,0 0-1,0 1 1,0-1-1,1 5 1,3 7 501,1-1-1,0 0 1,1 0 0,0 0 0,2-1-1,11 18 1,-7-11 1353,16 39 1,-27-59-1831,0 0 1,-1 0-1,1 1 1,-1-1-1,0 0 1,1 1-1,-1-1 1,0 0-1,0 1 0,0-1 1,0 0-1,0 1 1,0-1-1,0 0 1,-1 1-1,1-1 1,0 0-1,-1 1 0,1-1 1,-1 0-1,1 1 1,-2 1-1,0-2-92,1 1 0,0-1 0,-1 0-1,0 0 1,1 0 0,-1 0 0,1 0-1,-1-1 1,0 1 0,0 0 0,0-1 0,1 1-1,-1-1 1,-3 1 0,-8-1-904,1 0 1,-1 0-1,1-1 1,-13-2 0,17 2 122,-36-6-3414,-1 2 2007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3:30.7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332 8 11666,'26'-8'13595,"-30"8"-12266,-11 1-553,-6 0-168,-15 0-248,-7 3-192,-15-1-1120,-2 0-1129,0 0-879,0 0 1520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3:31.8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12843,'26'21'9386,"-22"-21"-8402,-1 0-568,-5-1-280,1 1-160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3:32.1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11522,'26'26'4994,"-19"-24"-2066,-2 3-2792,-2 0-408,-4 2-160,-3 1 280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3:40.4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40 11042,'-18'-40'6570,"19"45"-4562,2 5-231,1 6-137,0 7-488,0 3-320,1 7-296,0 2-151,-1 0-321,-2-5-144,1-1-985,-3-9-599,1-2-3929,0-1 3664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6:50.24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 0 9530,'-1'22'7396,"5"13"-4613,0-8-942,0 38 1608,3 43-325,9 0-5691,-15-105 953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3:40.8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14091,'8'0'5257,"1"5"-4009,-1 9-880,3 4-111,-2 7-882,-3 2-631,-1 5 752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3:41.2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89 9978,'8'41'7675,"-5"22"-5154,-1-13-1963,1-43-667,2-12-149,6-18-414,-10 21 563,6-16-393,-2 0-1,0 0 0,2-19 1,-4 22 505,-1 1 1,2-1-1,0 1 1,1 0-1,11-25 0,-15 38 77,-1 0 0,1 0 0,-1 0-1,1 0 1,0 0 0,0 0 0,-1 0-1,1 0 1,0 0 0,0 1 0,0-1-1,0 0 1,0 0 0,0 1 0,0-1-1,0 1 1,0-1 0,0 1 0,0-1-1,1 1 1,-1 0 0,0-1 0,0 1-1,0 0 1,1 0 0,-1 0 0,0 0-1,0 0 1,0 0 0,1 0 0,-1 0-1,0 1 1,0-1 0,0 0 0,0 1-1,1-1 1,-1 1 0,0-1 0,0 1-1,0 0 1,0-1 0,0 1 0,0 0-1,0 0 1,-1 0 0,2 1 0,3 3 315,0 0 0,-1 0 0,1 0 0,-1 1 0,-1 0 0,7 11 0,-2 5-223,-1 0 0,-1 0-1,-1 1 1,5 42 0,2 17-4973,-7-58 3671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3:41.6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301 1 16027,'6'0'6258,"-14"8"-3978,-8 4-583,-18 5-297,-5 0-288,-10 2-912,1 0-712,7-4-1560,2-1-681,6-2 1561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3:36.9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97 192 5985,'-19'16'8680,"-2"-3"-5300,19-12-3236,-1 0 0,1-1 0,0 1 0,-1-1 0,1 1 0,0-1-1,-1 0 1,1 0 0,-1 0 0,1 0 0,-1 0 0,1 0 0,0-1 0,-1 1 0,1-1-1,0 1 1,-1-1 0,-2-2 0,4 3-108,0-1 0,1 0 0,-1 1 0,0-1 0,1 0 1,-1 0-1,1 1 0,-1-1 0,1 0 0,-1 0 0,1 0 0,0 0 0,-1 0 0,1 1 0,0-1 0,0 0 0,-1 0 0,1 0 0,0 0 0,0 0 1,0 0-1,0 0 0,1 0 0,-1 0 0,0 0 0,0 0 0,0 0 0,1 1 0,0-3 0,11-28 86,-10 28-40,14-45 650,-12 34-356,0 1 0,13-26 0,-16 36-350,1 0 0,0 0-1,0 0 1,0 0 0,0 0-1,1 1 1,-1-1-1,1 1 1,-1-1 0,1 1-1,0 0 1,0 0 0,0 1-1,0-1 1,0 0 0,6-1-1,-5 2-30,-1 1 1,1 0-1,0-1 0,-1 1 0,1 1 0,-1-1 0,1 0 0,0 1 1,-1 0-1,1 0 0,-1 0 0,0 0 0,1 0 0,-1 1 0,0-1 1,0 1-1,4 3 0,5 3-8,-2 0 1,1 1-1,11 12 1,-11-8 88,0 0 0,-1 1 0,0 0 0,-1 0 0,0 1 0,-1 0 0,-1 1 0,-1 0 0,0 0 0,-1 0 0,-1 1 0,0 0 0,-1-1 0,-1 1 0,-1 1 0,0-1 0,-1 0 0,-1 0 0,-3 17 0,3-28-88,-1 0-1,0 0 1,0-1-1,-1 1 1,1-1-1,-1 1 1,0-1-1,-1 0 1,1 0-1,-1 0 1,0-1-1,0 1 1,-1-1-1,1 0 1,-1 0-1,0-1 0,0 1 1,0-1-1,0 0 1,-1 0-1,1-1 1,-1 0-1,0 0 1,0 0-1,1 0 1,-1-1-1,0 0 1,-1-1-1,1 1 1,0-1-1,0 0 1,0-1-1,0 1 1,0-1-1,0 0 1,0-1-1,0 1 1,1-1-1,-1-1 1,0 1-1,-7-5 1,9 4-190,-1 0 1,1-1 0,0 1 0,0-1-1,1 0 1,-1 0 0,1 0-1,0-1 1,0 1 0,0-1 0,1 0-1,-1 0 1,-2-9 0,2 5-1121,1 1 0,0-1-1,0 1 1,0-14 0,2 0-969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3:37.5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 2 13867,'6'-2'6990,"-8"13"-4565,-10 21-2831,9-24 1158,0 1-534,-1 0 1,2 1 0,-1 0 0,1-1 0,1 1-1,0 0 1,0 0 0,1 0 0,0 0-1,1 0 1,3 15 0,-3-18-95,2 0 0,-1-1 0,1 1 1,-1-1-1,2 1 0,-1-1 0,1 0 0,0-1 0,0 1 0,1-1 0,-1 1 1,1-1-1,0-1 0,1 1 0,-1-1 0,1 0 0,8 5 0,-11-7-106,1-1 0,-1 1 0,1 0 0,-1-1 0,1 0 0,0 0 0,0 0 0,0 0 0,-1-1 0,1 1 0,0-1 0,6 0 0,-8-1-44,1 1 0,-1-1 0,0 1-1,0-1 1,0 0 0,0 1 0,0-1 0,-1 0-1,1-1 1,0 1 0,0 0 0,-1 0 0,1-1 0,0 1-1,-1-1 1,1 1 0,-1-1 0,0 0 0,0 1-1,0-1 1,1 0 0,-2 0 0,3-4 0,10-30-264,-8 20 285,1 0 0,1 0 0,0 0 1,1 1-1,12-16 0,-19 29 5,1 1-1,-1-1 1,0 0 0,0 0-1,0 0 1,0 0 0,0 0-1,0 0 1,0 0 0,0 0-1,-1 0 1,0-1 0,1 1-1,-1 0 1,0 0 0,0 0 0,0-1-1,0 1 1,0 0 0,-1-3-1,0 3-37,0 1 0,0-1 0,0 0 0,0 1-1,0-1 1,0 1 0,-1-1 0,1 1 0,-1 0 0,1-1-1,-1 1 1,1 0 0,-1 0 0,0 0 0,1 0-1,-1 1 1,0-1 0,0 0 0,0 1 0,0-1 0,1 1-1,-1-1 1,-3 1 0,5 0 26,0 0 0,0 0 0,0 0 0,-1 0 1,1 0-1,0 0 0,0 0 0,0 0 0,-1 0 0,1 0 0,0 0 0,0 0 0,0 0 0,-1 0 0,1 0 1,0 0-1,0 0 0,0 0 0,-1 0 0,1 0 0,0 0 0,0 0 0,0 0 0,0 0 0,-1 1 0,1-1 1,0 0-1,0 0 0,0 0 0,0 0 0,0 0 0,0 1 0,-1-1 0,1 0 0,0 0 0,0 0 0,0 1 1,0-1-1,0 0 0,0 0 0,0 0 0,0 0 0,0 1 0,0-1 0,0 0 0,0 0 0,0 0 0,0 1 1,0-1-1,0 0 0,0 0 0,0 0 0,0 1 0,0-1 0,0 0 0,0 0 0,0 0 0,1 1 0,4 11-153,27 36 398,-21-33-43,0 0 0,-2 1 0,0 1 0,0 0 0,-1 0 0,8 28 0,-16-42-267,1-1 1,-1 1 0,1-1-1,-1 1 1,0 0-1,0-1 1,-1 5-1,1-6-138,0 0 0,-1-1-1,1 1 1,0 0 0,-1-1-1,1 1 1,0 0 0,-1-1-1,1 1 1,0 0 0,-1-1-1,1 1 1,-1-1 0,1 1-1,-1-1 1,0 0 0,1 1-1,-1-1 1,1 1 0,-1-1-1,0 0 1,1 1 0,-1-1-1,0 0 1,1 0 0,-1 0-1,0 0 1,-1 1 0,-5-1-1719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3:38.0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13179,'11'4'5928,"-9"-3"-5557,5 12 2160,-2 22-1961,-3-23 448,4 38 171,30 216 2627,21-4-4555,-55-257 475,9 27-1270,-11-31 1324,1 0 0,-1 0-1,1 0 1,-1 0 0,1 0 0,0 0 0,-1-1 0,1 1 0,0 0 0,0 0 0,0 0 0,-1 0 0,1-1 0,0 1 0,0-1 0,0 1 0,0 0 0,0-1-1,0 0 1,0 1 0,1-1 0,-1 0 0,1 1 0,7-3-1025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3:38.4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233 8 17068,'-2'-6'7041,"-8"4"-4016,-6 3-1305,-10 4-752,-4-3-600,-12 6-1416,-8 0-896,-7 3 1120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3:43.5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943 1 9714,'16'2'4324,"34"11"2055,-50-13-6308,0 0 0,0 0 0,0 0 0,0 0 0,0 1 0,0-1-1,0 0 1,0 0 0,0 0 0,0 1 0,0-1 0,-7 5 1770,-15 3 269,-370 58 2995,91-19-2965,248-37-2077,-137 33-769,184-41 473,-21 9-1835,26-10 1799,0-1 1,0 1-1,1-1 0,-1 1 1,0 0-1,0-1 1,1 1-1,-1 0 0,1 0 1,-1 0-1,1-1 0,-1 1 1,1 0-1,-1 0 1,1 0-1,-1 1 0,1 6-1303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3:48.25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280 4635 12259,'-4'-21'5184,"6"-17"-3026,0 11-516,-5-13-19,-14-69 1,4 29-1355,-71-942 1831,2-38 824,62 853-2299,4 8-484,9 0 0,21-219 0,-10 371-143,16-257 24,-19 223-3,-15-141-1,-13 72 24,13 80 28,-7-101-1,21 154-114,1-1-1,1 1 1,4-19-1,1-10-2247,-7 44 1860,0 0-1,1 0 0,-1 0 1,0 0-1,-1-1 1,1 1-1,0 0 1,0 0-1,-2-3 1,-4-6-1037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3:49.19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120 252 13019,'2'-7'762,"1"-2"430,0 0 1,-1 0-1,0-1 0,-1 1 0,0-1 0,0 1 0,-2-14 0,-16 74 1238,12-38-2206,1 0-116,-1-1 0,0 0 0,-1 0 0,0-1-1,-10 14 1,11-20-95,1 1-1,-1-1 0,0 0 0,-1 0 0,1 0 1,-1-1-1,0 0 0,0 0 0,0 0 0,-9 3 1,46-37-1814,-12 8 1516,-1-1-1,0 0 1,24-45-1,26-35 1558,-60 93-880,0 0-1,1 1 0,0 0 1,0 1-1,1 0 0,0 0 1,16-8-1,-23 14-263,0 0-1,0 1 1,0-1 0,1 1-1,-1 0 1,0 0 0,0 0-1,1 0 1,-1 1 0,1-1-1,-1 1 1,0 0 0,1 0-1,-1 0 1,1 1-1,-1-1 1,4 2 0,-3 0-49,1 0 1,-2 0 0,1 0-1,0 0 1,0 1-1,-1 0 1,1 0 0,-1 0-1,0 0 1,0 0 0,0 1-1,4 5 1,28 45 329,-23-35-302,0 0 1,1-1-1,0-1 1,2 0-1,29 27 0,-31-32-4762,-9-12 3260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6:50.63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158 8 10722,'22'-8'12555,"-26"10"-10315,-4 2-1023,-3-1-377,-5 0-616,-1 0-264,-6-1-256,-2-1-392,-1-1-1377,-1-1-615,5 0 1511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3:51.05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272 4643 15155,'7'16'3817,"-6"-16"-3774,-1 0 0,0 0 0,0 0 0,0 0-1,0 0 1,0 1 0,1-1 0,-1 0 0,0 0 0,0 0 0,0 0 0,0 0 0,0 0 0,1 0 0,-1 0 0,0-1 0,0 1 0,0 0 0,0 0 0,0 0 0,1 0 0,-1 0 0,0 0-1,0 0 1,0 0 0,0 0 0,0 0 0,0 0 0,0 0 0,1-1 0,-1 1 0,0 0 0,0 0 0,0 0 0,0 0 0,0 0 0,0 0 0,0-1 0,0 1 0,0 0 0,0 0-1,0 0 1,0 0 0,0 0 0,0-1 0,0 1 0,0 0 0,0 0 0,6-37 1055,-4 23-1103,2-28 314,-1 0 1,-7-76 0,-20-84 496,14 139-558,0-13 49,-32-250 2006,21-3-486,28-25-1388,-7-203-53,-25 216 551,-8-143 28,36-1-822,15 110-162,-25 1 170,1 287-56,13-167 0,-7 249-76,0-1 0,0 1 0,0-1 1,-1 1-1,0-1 0,0 1 0,0-1 1,-1 1-1,0 0 0,0 0 0,-4-9 1,5 12-18,0 1 1,0-1 0,0 1 0,-1-1 0,1 1 0,0 0 0,0-1 0,-1 1 0,1 0-1,-1 0 1,1 0 0,-1 0 0,0 0 0,1 0 0,-1 0 0,0 1 0,1-1-1,-1 1 1,0-1 0,0 1 0,0-1 0,0 1 0,1 0 0,-1 0 0,0 0 0,0 0-1,0 0 1,0 1 0,1-1 0,-1 1 0,0-1 0,0 1 0,0-1 0,1 1 0,-1 0-1,0 0 1,1 0 0,-2 1 0,-14 9-486,15-9 158,0 0-1,0 0 1,-1-1 0,1 1 0,0-1 0,-1 0-1,0 0 1,1 1 0,-1-2 0,1 1 0,-1 0-1,0 0 1,0-1 0,-3 1 0,-8-2-883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3:51.74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47 239 11707,'43'-48'3887,"-41"46"-3592,0 0-1,0-1 1,0 1-1,0-1 1,-1 1-1,1-1 1,-1 0-1,2-3 1,-3 4 67,0 0 0,0 1 0,0-1 1,0 1-1,-7-13 5489,7 14-5794,-8 11 921,-5 12-654,-13 64 226,20-61-534,-1 0-1,-2 0 0,-13 26 1,16-44 117,4-13-123,2-17-228,3 10 103,1 0 0,0 0 0,0 0 0,1 1-1,0-1 1,1 1 0,1 0 0,12-16 0,74-79 272,-62 74 111,-12 11 49,-4 3 374,1 2-1,1 0 0,0 0 1,20-13-1,-37 29-673,0 0-1,1 0 0,-1 0 1,0 0-1,1 0 0,-1 0 1,1 0-1,-1 0 0,0 0 1,1 0-1,-1 0 0,0 0 1,1 0-1,-1 0 0,0 0 1,1 0-1,-1 0 0,0 0 1,1 1-1,-1-1 0,0 0 1,1 0-1,-1 0 0,0 1 1,1-1-1,-1 0 0,0 0 1,0 1-1,1-1 0,-1 0 1,0 1-1,0-1 0,0 0 1,1 0-1,-1 1 0,0-1 1,0 0-1,0 1 0,0-1 1,0 1-1,0-1 0,0 0 1,0 1-1,0-1 0,0 0 1,0 1-1,0-1 0,0 0 1,0 1-1,0 0 0,2 30 790,-1-18-639,1 1-168,1 0-1,1 0 1,0-1-1,1 1 1,0-1-1,1 0 1,1-1 0,0 1-1,1-1 1,0-1-1,0 1 1,2-1 0,-1-1-1,1 0 1,16 13-1,-25-22-52,1 0 0,-1 0-1,0 0 1,1 0 0,-1 0-1,1 0 1,-1-1 0,1 1-1,-1 0 1,1-1 0,0 1-1,-1-1 1,1 0 0,0 1-1,1-1 1,-2-2-126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3:53.18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2520 4833 15659,'-1'44'8382,"1"-45"-8340,0-1-1,0 0 1,0 0-1,-1 0 1,1 1-1,0-1 1,-1 0-1,1 0 1,-1 1-1,0-1 1,0 0-1,1 1 1,-1-1-1,-2-1 1,-18-25-40,15 20 81,-7-10 147,1-1 0,0 0-1,-13-34 1,-20-66 1508,9 22-527,-124-243 202,104 229-1325,-95-179 126,-55-116 281,-291-557 643,-45 42-802,359 606 99,-128-281-404,252 456-31,18 41 0,-62-110 0,99 203-2,0-1 1,1 1-1,-1-1 0,1 1 1,1-1-1,-1 0 1,1 0-1,1-1 0,-1 1 1,1 0-1,0 0 0,1-9 1,7 32-6157,13 20 4711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3:53.98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97 186 10378,'10'5'8766,"-10"-5"-8657,0-1 0,1 1 0,-1 0 0,0-1 0,0 1 0,0-1 0,0 1 0,0 0 0,0-1 0,0 1 0,1-1-1,-1 1 1,0 0 0,-1-1 0,1 1 0,0-1 0,0 1 0,0 0 0,0-1 0,0 1 0,0-1 0,0 1 0,-1 0 0,1-1 0,0 1 0,0 0 0,0-1-1,-1 1 1,1 0 0,0-1 0,-1 1 0,1 0 0,0-1 0,0 1 0,-1 0 0,1 0 0,-1 0 0,1-1 0,0 1 0,-1 0 0,1 0 0,0 0 0,-1 0-1,1 0 1,-1 0 0,1-1 0,-1 1 0,0 0-26,0 0 0,-1 0 0,1 0 0,0 0 0,0 0 0,0 0 0,-1 1 0,1-1 0,0 0 0,0 1 0,0-1 0,0 1 0,0-1 0,-1 1 0,1-1 0,0 1 0,0 0 0,0-1 0,0 1 0,1 0 0,-2 1 0,0 0 37,0 0-1,1 1 1,0-1-1,-1 1 1,1-1-1,0 1 1,0 0-1,0-1 0,0 4 1,-1 4 166,1 1 0,0 0 0,1-1 1,0 12-1,9 31 434,-6-42-552,-1 1-1,0 0 1,-1-1-1,0 1 1,-1 13 0,0-24-149,0-1 0,0 1 0,0 0 0,0 0 0,-1 0 1,1-1-1,0 1 0,0 0 0,0 0 0,-1-1 1,1 1-1,0 0 0,-1-1 0,1 1 0,-1 0 1,1-1-1,-1 1 0,1 0 0,-1-1 0,1 1 0,-1-1 1,1 1-1,-1-1 0,0 0 0,1 1 0,-1-1 1,0 1-1,0-1-2,-1 0 0,1 0 0,0 0-1,0 0 1,0 0 0,0-1 0,-1 1 0,1 0 0,0-1 0,0 1 0,0 0 0,0-1 0,0 0 0,0 1 0,-2-2 0,0-1-26,-1 0 1,1 0 0,-1 0 0,1 0 0,0-1 0,0 1 0,1-1-1,-5-7 1,4 2-49,1 0-1,0 0 1,0 0 0,1 0-1,0 0 1,1 0-1,0-1 1,0 1-1,1 0 1,0 0-1,1 0 1,0 0-1,5-14 1,1-2 5,2 0 0,1 1 0,20-33 0,-28 52 56,9-16 86,18-22 0,-27 38-9,1 1 1,0-1-1,0 1 0,1 0 1,-1 0-1,1 0 1,0 1-1,0-1 0,0 1 1,8-3-1,-12 6-66,0 0 0,0-1-1,0 1 1,0 0 0,0 0 0,0 0 0,0 0-1,0 0 1,0 0 0,0 0 0,0 0 0,0 0-1,0 1 1,0-1 0,0 0 0,0 1 0,0-1-1,0 0 1,-1 1 0,1-1 0,0 1 0,0 0-1,0-1 1,0 1 0,-1 0 0,1-1 0,0 1-1,-1 0 1,1 0 0,-1 0 0,1-1 0,-1 1-1,1 0 1,-1 0 0,1 0 0,-1 0-1,0 0 1,1 1 0,2 7 158,-1 1 0,0-1 0,2 15-1,-1-2-25,1-9-147,-1 0 0,2 0 0,0-1 0,0 0 0,10 17 0,-12-25 0,0 0 0,0 0 0,1 0 0,-1 0 0,1 0 0,0-1 0,0 1 0,0-1 0,0 0 0,0-1 0,1 1 0,-1-1 0,1 0 0,0 0 0,0 0 0,0-1 0,6 2 0,24 2-1108,71 0 0,-92-5 819,19 0-679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4:11.18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1708 4372 7017,'24'28'11858,"-23"-37"-8254,-6-15-2801,-45-112 1050,-5-12-969,21 42-776,-149-408 3230,-93-66-1446,119 238-1731,20-9-123,87 220-5,-64-176 89,-75-187 793,-140-406-774,271 730-221,45 140-4,-1 0 0,-2 1 1,-28-40-1,44 68-214,0 1-1,-1-1 1,1 0-1,-1 0 0,1 0 1,0 0-1,0 0 1,0 0-1,-1 0 1,1 0-1,0 0 0,0 0 1,0 0-1,1 0 1,-1 0-1,0-1 1,0-7-3342,-7 6 2800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4:12.01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78 254 13571,'39'-32'4337,"-38"31"-4246,0 0 0,0 0 0,0-1-1,-1 1 1,1 0 0,0 0 0,-1-1 0,0 1 0,1 0 0,-1-1 0,0 1 0,1-1 0,-1 1 0,0 0 0,0-1-1,0 1 1,0-1 0,0 1 0,-1 0 0,1-1 0,0 1 0,-1 0 0,1-1 0,-1 1 0,1 0 0,-1-1 0,1 1-1,-1 0 1,0 0 0,0 0 0,0 0 0,-1-2 0,2 3-25,-1-1-1,1 0 0,-1 1 1,0-1-1,1 1 1,-1-1-1,1 1 1,-1-1-1,0 1 1,0-1-1,1 1 1,-1 0-1,0-1 1,0 1-1,1 0 1,-1 0-1,0-1 1,0 1-1,0 0 1,0 0-1,1 0 1,-1 0-1,0 0 1,0 0-1,0 0 1,0 1-1,1-1 1,-1 0-1,0 0 1,0 1-1,0-1 1,1 0-1,-1 1 1,0-1-1,1 1 0,-1-1 1,0 1-1,1-1 1,-1 1-1,0-1 1,1 1-1,-1 0 1,1-1-1,-1 1 1,1 0-1,0-1 1,-1 1-1,1 0 1,0 0-1,-1 0 1,1 0-1,-4 11 608,0 0 0,1 0-1,0 0 1,1 0 0,0 14-1,1-11-203,-2 1 0,-6 26 0,8-39-436,-2 8 48,0-1 1,-1 0-1,0 0 0,-1 0 1,0-1-1,0 1 0,-12 14 1,17-24-82,0 0 0,0 0 1,0 0-1,0 0 0,0-1 1,0 1-1,0 0 0,0 0 0,0 0 1,0 0-1,0 0 0,0 0 1,0 0-1,0 0 0,0 0 0,0 0 1,0 0-1,0-1 0,0 1 1,0 0-1,0 0 0,0 0 0,0 0 1,0 0-1,0 0 0,0 0 1,0 0-1,0 0 0,-1 0 0,1 0 1,0 0-1,0 0 0,0 0 1,0 0-1,0 0 0,0-1 0,0 1 1,0 0-1,0 0 0,0 0 1,0 0-1,0 0 0,0 0 0,-1 0 1,1 0-1,0 0 0,0 0 1,0 0-1,0 0 0,0 0 0,0 0 1,0 0-1,0 0 0,0 0 1,0 0-1,-1 1 0,5-16-107,7-17-210,60-177-420,-47 131 1035,-21 69-221,1-3 76,-1 1 0,1-1 0,1 1 1,0 0-1,13-20 0,-18 30-133,1 1-1,-1-1 0,0 1 1,1-1-1,-1 1 0,1 0 0,-1-1 1,1 1-1,-1-1 0,1 1 1,-1 0-1,1-1 0,-1 1 1,1 0-1,-1 0 0,1-1 1,-1 1-1,1 0 0,-1 0 1,1 0-1,0 0 0,-1 0 1,1-1-1,-1 1 0,1 0 1,0 0-1,-1 1 0,1-1 1,0 0-1,0 1 13,0-1 0,0 1 0,0 0 0,0 0 0,0 0 0,0-1 0,0 1 0,0 0-1,-1 0 1,1 0 0,0 1 0,-1-1 0,1 1 0,12 41 600,-13-43-614,3 13 36,1-1 0,0 0 0,1 0 0,0 0 0,1-1 1,0 0-1,1 0 0,0 0 0,0-1 0,1 0 0,13 12 0,-13-15-150,0 1 0,0-1-1,1-1 1,0 0-1,0 0 1,1-1-1,0 0 1,0 0 0,0-1-1,0-1 1,1 1-1,-1-2 1,18 3-1,-25-6-369,-11-7 78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4:23.7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43 5905,'10'-15'7869,"-8"10"-7082,-2 4-628,1 0 0,-1 0 1,0 0-1,0 1 0,0-1 0,0 0 0,-1 0 0,1 0 0,0 0 0,0 1 0,0-1 0,-1 0 1,1 0-1,0 0 0,-1 1 0,1-1 0,0 0 0,-1 1 0,1-1 0,-1 0 0,1 1 0,-1-1 1,0 1-1,1-1 0,-1 0 0,0 1 0,0-1 0,1 1-109,-1 0 0,1 0 0,0 0 0,0-1-1,0 1 1,0 0 0,-1 0 0,1 0 0,0 0 0,0 0 0,0 0-1,0 0 1,-1 0 0,1 0 0,0 0 0,0 0 0,0 0 0,-1 0-1,1 0 1,0 0 0,0 0 0,0 0 0,0 0 0,-1 0 0,1 0-1,0 0 1,0 1 0,0-1 0,0 0 0,-1 0 0,1 0 0,0 0-1,0 0 1,0 0 0,0 0 0,0 1 0,0-1 0,-1 0 0,1 0-1,0 0 1,0 0 0,0 1 0,0-1 0,0 0 0,0 0 0,0 0-1,0 0 1,0 1 0,0-1 0,0 0 0,0 0 0,0 0 0,0 1 0,0-1-1,0 0 1,0 0 0,0 0 0,0 1 0,1 15 561,-1-13-430,20 126 3138,-3-26-1402,13 202 514,-10-79-1431,-10-153-1722,-11-99-8328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4:24.6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9970,'3'-1'7715,"12"7"-5790,-9-3-1713,20 7 468,0-2 0,1-1 0,44 7 0,91 3 1112,-103-12-1262,151 13 409,839 90 2147,-1027-107-3504,-22-1 361,0-1-1,0 1 1,0 0-1,0 0 1,0 0-1,0-1 0,0 1 1,0 0-1,0 0 1,0 0-1,0-1 0,-1 1 1,1 0-1,0 0 1,0 0-1,0-1 1,0 1-1,0 0 0,0 0 1,0 0-1,-1 0 1,1-1-1,0 1 0,0 0 1,0 0-1,0 0 1,-1 0-1,1 0 1,0 0-1,0-1 0,0 1 1,0 0-1,-1 0 1,1 0-1,0 0 0,0 0 1,0 0-1,-1 0 1,1 0-1,0 0 1,-1 0-1,-39-16-6405,-7 1 3629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4:25.4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9482,'18'1'7951,"-17"0"-7633,1 0-7,-1 1 0,0-1 1,0 1-1,0-1 0,0 1 0,0-1 1,-1 1-1,1 0 0,0-1 1,0 4-1,1 6 212,0 1-1,1 20 1,-2-22 367,77 743 5853,-75-727-6350,18 226 755,-23-1-3759,1-203 279,4-18-2001,-2-23 3249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4:25.8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12211,'3'2'546,"-1"1"1,1 0 0,-1-1-1,1 0 1,0 0 0,0 0 0,0 0-1,0 0 1,0-1 0,7 3-1,-3-2 254,0-1-1,1 0 0,-1-1 0,12 1 1,180-3 4606,183 3-3987,-183 11-392,299 57 0,-473-64-948,146 25-1038,-168-29 717,-1-1 0,1 1 0,-1-1 1,1 0-1,-1 0 0,1 0 0,-1 0 0,1 0 1,-1-1-1,1 1 0,-1-1 0,1 1 0,-1-1 1,0 0-1,4-1 0,-10-7-1008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6:51.49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21 13 7122,'-9'-9'17874,"3"23"-14224,1 17-5775,4-23 3881,1 1-1612,1 1-1,0-1 1,2 12 0,-2-18-156,-1-1 1,1 1-1,0 0 0,0-1 0,0 1 1,0 0-1,0-1 0,1 0 1,-1 1-1,1-1 0,-1 0 1,1 1-1,0-1 0,0 0 0,3 2 1,-4-4-76,0 1 0,0-1 1,0 0-1,0 0 0,0 1 1,0-1-1,0 0 0,0 0 1,0 0-1,0 0 0,0 0 0,0 0 1,0 0-1,0-1 0,0 1 1,0 0-1,0-1 0,0 1 1,0-1-1,0 1 0,0-1 0,0 1 1,0-1-1,0 1 0,0-1 1,0 0-1,-1 0 0,1 1 1,0-1-1,0-1 0,23-30-1925,-20 26 1779,6-12-363,0-1 0,-1 1 0,9-27 1,-20 60 2071,1 1 1,2 27 0,-1-38-1302,1 0 0,-1 0 1,1 0-1,1 0 1,-1 0-1,1 0 1,0 0-1,0-1 1,0 1-1,1-1 0,-1 1 1,5 4-1,-7-8-314,1-1 0,-1 0-1,0 1 1,0-1 0,0 0-1,1 0 1,-1 1 0,0-1-1,0 0 1,1 0 0,-1 1-1,0-1 1,1 0 0,-1 0-1,0 0 1,1 1 0,-1-1-1,0 0 1,1 0 0,-1 0-1,1 0 1,-1 0 0,0 0-1,1 0 1,-1 0 0,0 0-1,1 0 1,-1 0 0,1 0-1,-1 0 1,0 0 0,1 0 0,-1 0-1,0 0 1,1-1 0,-1 1-1,1 0 1,3-6-1357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4:26.8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 15 8186,'7'-14'11355,"-11"48"-9142,-11 81 433,1 202 1,31 125-766,-16-427-1888,4 379 368,-6-312-325,1-46-427,1 0-1,2 0 1,2-1-1,14 56 1,-17-85-857,1-17-2796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4:28.0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29 10994,'21'-28'4784,"-21"28"-4731,0 0 0,0 0 0,0 0 0,1-1 0,-1 1 0,0 0 0,0 0-1,3 1 1112,-3 0-1111,3 7 1410,-1 10 139,0 111 2509,7 105-658,34 57-926,-8-66-1748,-11 3-2627,-25-238-1371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5:11.7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161 143 5313,'-71'69'3937,"68"-66"-2762,0 0 1,0 0-1,1 0 0,-1 1 1,1-1-1,0 1 0,0-1 1,0 1-1,-2 7 0,-3 1 2533,6-12-3611,0 1-1,0-1 0,0 0 0,0 0 0,0 0 1,0 0-1,0 0 0,0 0 0,0 0 1,0 0-1,0 0 0,0 0 0,0-1 0,0 1 1,0 0-1,-1-1 0,0-1-25,-1 1-1,1 0 1,0-1 0,0 1 0,0-1-1,0 0 1,0 0 0,0 1 0,0-1 0,1-1-1,-1 1 1,1 0 0,0 0 0,-1 0-1,1-1 1,0 1 0,0-1 0,1 1-1,-1-1 1,0-3 0,-1-3-54,0 1-1,1-1 1,0 0 0,1-15 0,1 18-9,1-1 0,-1 1 0,1 0 0,0 1 1,1-1-1,-1 0 0,1 1 0,0-1 0,0 1 1,1 0-1,7-8 0,-1 1 25,2 0 1,-1 1-1,19-14 1,-27 23-31,0-1 0,0 1 0,1 0 0,-1 0-1,1 0 1,0 0 0,-1 1 0,1-1 0,0 1 0,0 0 0,0 0 0,0 1 0,0-1 0,0 1 0,0-1 0,0 1 0,0 1 0,0-1 0,0 0 0,0 1 0,0 0 0,0 0 0,-1 0 0,1 1 0,0-1-1,0 1 1,-1 0 0,1 0 0,-1 0 0,0 0 0,1 1 0,-1-1 0,0 1 0,3 3 0,0 2-4,1 0 1,-1 0-1,0 0 0,-1 1 0,0 0 0,-1 0 1,1 0-1,-2 0 0,1 1 0,-1 0 1,-1-1-1,3 19 0,-4-20 17,-1-1 1,0 1-1,0 0 0,-1-1 1,0 1-1,0 0 0,0-1 0,-1 1 1,-1-1-1,1 0 0,-1 1 1,0-1-1,-5 8 0,5-10 6,-1-1-1,1 0 0,-1 0 1,0 0-1,0 0 0,0 0 1,0-1-1,-1 1 0,1-1 1,-1-1-1,0 1 0,0-1 1,0 1-1,0-1 0,0-1 1,0 1-1,-1-1 0,-9 2 1,10-3-95,0 1 0,1-1 0,-1 0 0,0 0 1,1-1-1,-1 1 0,1-1 0,-1 0 1,1 0-1,-1-1 0,1 1 0,0-1 0,-1 0 1,-3-3-1,5 3-232,1 1-1,0-1 1,0 0-1,0 0 1,0 0 0,0 0-1,0-1 1,1 1 0,-1 0-1,0-3 1,0 2-428,1-1-1,0 1 1,0 0 0,0 0-1,1-1 1,-1 1 0,1 0-1,0-1 1,0-4 0,3-3-1780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5:12.2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8 11010,'-6'-7'14243,"1"20"-14321,1 11 471,1-1 0,1 1 1,1-1-1,3 46 0,-1-45-159,4 25-27,-5-45-221,1-1 0,0 0 0,-1 1 0,1-1 0,0 0 0,1 0 0,-1 0 0,1 0 0,-1 0 0,1 0 0,4 5 0,-6-8-21,1 1 0,0-1 0,-1 1 0,1-1 1,0 1-1,0-1 0,-1 0 0,1 1 0,0-1 0,0 0 1,-1 0-1,1 0 0,0 1 0,0-1 0,0 0 0,-1 0 0,1 0 1,0 0-1,0-1 0,0 1 0,-1 0 0,1 0 0,0 0 1,0-1-1,0 1 0,1-1 0,17-12-748,-18 11 693,17-15-726,-1 0-1,24-35 0,19-18 511,-59 68 396,1 0-1,1 0 1,-1 0 0,0 0 0,0 0 0,1 0 0,-1 1 0,1-1 0,-1 1 0,1 0 0,0 0 0,4-1 0,-7 2-41,1 0 0,0 0 0,0 0 0,-1 0 0,1 0 0,0 0 0,-1 0 0,1 0 0,0 1 0,-1-1 0,1 0 0,0 0 0,-1 1 0,1-1 0,-1 0 0,1 1 0,0-1 0,-1 1 0,1-1 1,0 1-1,0 1-1,0 0 1,0 0-1,0 0 1,0 0-1,0 0 1,0 0-1,0 0 1,-1 0 0,1 3-1,2 42 93,-3-35-276,1 1 0,0-1 0,4 20 0,-5-29-19,1-1-1,0 1 1,0-1 0,0 1 0,0-1 0,0 1 0,0-1 0,1 0 0,-1 0-1,1 1 1,0-1 0,0 0 0,-1 0 0,1-1 0,0 1 0,1 0 0,-1-1-1,0 1 1,0-1 0,1 0 0,3 2 0,13-1-1422,3-7 730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5:12.6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13891,'11'19'5857,"-2"10"-3568,-4 6-857,-4 8-216,-2 11-560,-4-3-255,2 15-297,1-9-160,4 0-73,1-5 9,5-7-48,1-4-136,2-7-608,6 0-392,-2-14-1065,-1-2 1393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5:13.0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159 65 15819,'85'-34'6074,"-101"33"-4402,-12-2-848,-22-7-1368,-15 0-936,-19 3 880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5:13.4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723 6 10290,'12'-6'10883,"-32"8"-8915,-9 2-200,-29-4-319,-16 2-273,-17 2-568,-5 2-144,-1 8-672,6 2-520,16 1-1192,12-1-721,23 12 1569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4:41.0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0 832,'-1'0'208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5:09.8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 9130,'0'-3'13419,"2"23"-12555,0 0-248,4 42-280,-5-41-96,-1-2-96,0-1-56,2 0-360,1-2-456,0 1-1312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5:10.2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10754,'14'4'5065,"-2"8"-1408,1-2-2345,-9 7-767,5-1-529,-6 4-1625,-1 7 1089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6:52.28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91 11066,'0'0'220,"1"-1"-1,0 1 1,0 0-1,0-1 1,0 1-1,0 0 1,0 0-1,0-1 1,0 1-1,-1 0 1,1 0-1,0 0 1,0 0 0,0 0-1,0 1 1,0-1-1,0 0 1,0 0-1,0 0 1,0 1-1,0-1 1,0 1-1,-1-1 1,1 0-1,0 1 1,0 0-1,0-1 1,-1 1-1,1-1 1,0 1-1,-1 0 1,2 1-1,-1 1 187,-1 1 1,1-1-1,-1 1 0,1-1 0,-1 1 0,0 0 1,0-1-1,-1 7 0,-1 10 226,-3 28 1049,4-89-2895,3 27 907,0 0-1,1 0 1,0 0 0,1 0 0,1 0 0,0 1-1,9-17 1,-14 30 331,0-1-1,0 1 1,1 0 0,-1-1-1,0 1 1,0-1 0,1 1-1,-1 0 1,0-1 0,1 1-1,-1 0 1,1 0-1,-1-1 1,0 1 0,1 0-1,-1 0 1,1-1 0,-1 1-1,0 0 1,1 0 0,-1 0-1,1 0 1,-1 0 0,1 0-1,-1 0 1,1 0 0,-1 0-1,0 0 1,1 0-1,-1 0 1,1 0 0,-1 0-1,1 0 1,12 14 803,-10-9-657,0-1 1,-1 1 0,0 1 0,0-1 0,1 7-1,-2-3-106,-1-1 0,0 1 0,0-1 0,-1 0-1,0 1 1,-3 10 0,20-47-620,-7 14 112,-8 12 380,34-54-1503,-31 50 1522,0 1-1,1-1 1,0 1 0,0-1 0,0 1 0,12-7 0,-16 11 73,-1 1 0,1-1 0,0 1 0,0-1 0,0 1 1,0-1-1,0 1 0,0-1 0,0 1 0,0 0 0,0 0 0,0 0 0,0-1 1,0 1-1,1 0 0,-1 0 0,0 1 0,0-1 0,0 0 0,0 0 0,0 0 1,0 1-1,0-1 0,0 0 0,0 1 0,1 0 0,0 1 60,-1-1-1,1 1 1,-1-1-1,1 1 1,-1 0-1,0 0 1,0 0-1,1 0 1,-2 0-1,1 0 1,0 0-1,0 2 1,2 8 396,0-1 0,-1 1 1,0 18-1,-4 100 628,2-129-1100,0 0 1,0 0-1,0 0 0,1 0 0,-1 0 0,0 0 1,0 0-1,1 0 0,-1 0 0,1 0 0,-1 0 0,1 0 1,0 1-1,3 1 195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5:10.6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34 173 10434,'-6'2'7025,"-5"7"-5281,6 5-1053,5-12-523,-1 1 0,0 0 0,0-1 0,0 0 1,0 1-1,0-1 0,-1 1 0,-2 2 0,6-6-340,-1-1 0,1 1-1,-1 0 1,0-1 0,1 0-1,-1 1 1,0-1 0,0 0-1,0 0 1,-1 1 0,2-5-1,10-17-110,-4 9 188,3-4 40,-1 0-1,-1-2 1,0 1-1,7-26 1,-14 37 172,4-19 297,-6 27-387,0-1-1,0 1 1,0 0-1,0-1 1,0 1 0,1 0-1,-1-1 1,0 1-1,0 0 1,0 0-1,0-1 1,0 1-1,1 0 1,-1-1-1,0 1 1,0 0-1,1 0 1,-1 0-1,0-1 1,0 1 0,1 0-1,-1 0 1,0 0-1,0-1 1,1 1-1,-1 0 1,0 0-1,1 0 1,-1 0-1,0 0 1,1 0-1,-1 0 1,0 0 0,1 0-1,-1 0 1,0 0-1,1 0 1,-1 0-1,0 0 1,0 0-1,1 0 1,-1 0-1,0 0 1,1 0-1,-1 0 1,0 1-1,1-1 1,-1 0 0,0 0-1,0 0 1,1 0-1,-1 1 1,0-1-1,0 0 1,1 0-1,-1 1 1,0-1-1,0 0 1,0 1-1,0-1 1,1 1-1,3 5 238,0 1 0,0 0 0,0 0-1,-1 0 1,0 0 0,3 11 0,9 51 704,-9-40-578,-3-13-355,0-3 246,-1 1 0,2-2 1,0 1-1,7 16 0,-10-27-376,0 0 0,0 0-1,0 0 1,0 0 0,1 0-1,-1 0 1,1 0 0,-1 0-1,1 0 1,0-1 0,0 1-1,0-1 1,-1 1 0,2-1-1,-1 0 1,0 1 0,0-1-1,0 0 1,0-1 0,1 1-1,-1 0 1,0-1 0,1 1-1,-1-1 1,1 0 0,-1 0-1,0 0 1,1 0 0,4 0-1,10-6-865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5:14.1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209 0 10498,'114'45'16148,"-126"-41"-14484,-11 5-488,-47 24-272,26-21-759,2-3-698,-4 2-1607,0-3-929,6 1 1937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8:28.9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67 4105,'-7'-66'920,"9"65"-880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8:29.8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35 180 4065,'0'-12'1006,"0"0"0,-1 0 0,-1 0 0,0 1 0,0-1 0,-9-22 0,6 17 634,-6-41 2810,15 65-2543,4 17-679,36 186 1576,-2-10-1453,-36-176-1360,-4-12-645,1 0-1,0 0 1,8 18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8:30.3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1 286 10306,'0'-1'170,"0"0"0,1 0-1,0 0 1,-1 0 0,1 0-1,0 0 1,-1 1 0,1-1-1,0 0 1,0 0 0,-1 1-1,1-1 1,0 0 0,0 1-1,0-1 1,0 1 0,0-1-1,0 1 1,0-1 0,0 1 0,2 0-1,-1 0 23,-1 0 0,1 1 0,0-1-1,0 1 1,-1-1 0,1 1 0,0 0 0,-1 0 0,1 0-1,1 1 1,20 10 500,-17-10-653,-1 0 1,1-1-1,0 1 1,-1-1-1,1 0 1,0-1-1,0 1 0,0-1 1,-1-1-1,1 1 1,0-1-1,0 0 1,-1 0-1,1 0 0,8-4 1,-6 1-155,-1 0 1,0 0-1,0 0 0,0-1 1,-1-1-1,1 1 1,-1-1-1,-1 0 1,10-11-1,2-8-124,-2-1-1,-1 0 1,-1-1-1,18-52 1,-25 65 443,-4 11-56,-1 0 0,1-1 0,-1 1-1,0 0 1,0 0 0,-1-1 0,1-3 0,-1 7-126,0 0 1,0 0-1,0 0 1,0 0-1,0-1 1,0 1-1,0 0 1,0 0 0,0 0-1,-1 0 1,1 0-1,0-1 1,0 1-1,0 0 1,0 0-1,0 0 1,-1 0 0,1 0-1,0 0 1,0 0-1,0 0 1,0 0-1,0-1 1,-1 1 0,1 0-1,0 0 1,0 0-1,0 0 1,-1 0-1,1 0 1,0 0-1,0 0 1,0 0 0,0 0-1,-1 0 1,1 1-1,0-1 1,0 0-1,0 0 1,0 0-1,-1 0 1,1 0 0,0 0-1,0 0 1,0 0-1,0 0 1,0 0-1,-1 1 1,1-1 0,0 0-1,0 0 1,0 0-1,0 0 1,0 1-1,-10 6 403,7-2-377,-1 0 0,1 0 1,1 1-1,-1-1 0,1 1 0,0-1 0,0 1 0,1 0 0,-1 0 1,1 0-1,0 7 0,-1 11-8,2 33 0,0-57-39,2 20 217,0 1 0,1-1 0,1 0 1,1 0-1,0 0 0,2-1 0,0 0 0,2 0 0,0 0 1,1-1-1,22 31 0,-21-36-1392,1-4-3455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8:30.6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10370,'33'14'4873,"-28"6"-1008,2 6-2329,-2 1-527,3 4-177,2 2-616,2-2-72,0 0-560,1-5-360,-6-9 464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8:31.3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 7026,'0'-2'8425,"2"10"-6880,-2 0 119,4 11-104,1 3-143,0 6-121,2 5-128,-1 0-152,2 3-295,0-2-305,-2-3-296,0-3-736,-2-4-241,-3-5-1199,2-5-633,-1-6 1657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8:31.7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378 2 12819,'1'-1'5697,"-12"3"-2200,-5 4-1129,-15 1-407,-7 0-625,-11-5-1064,-4 4-200,-10-7-1256,1 1-833,7 1 1193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8:32.2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39 253 3561,'-3'-9'524,"2"7"-284,0-1 0,0 1 0,0 0 1,0-1-1,0 1 0,1-1 0,-1 1 0,1-1 0,0 0 0,0 1 0,0-1 0,0 1 0,0-1 1,0 1-1,1-1 0,-1 0 0,1 1 0,0 0 0,0-1 0,0 1 0,0-1 0,0 1 0,2-3 0,14-17 2912,24-25-1,-27 33-2290,0 1-1,26-17 0,-29 22-718,1 1-1,0 1 1,0 0-1,0 1 1,0 0 0,1 1-1,0 0 1,0 1-1,0 0 1,0 1-1,20 0 1,-18 2 55,0 1 1,0 1 0,0 0 0,0 1 0,0 1-1,-1 0 1,1 1 0,-1 0 0,0 1-1,-1 1 1,0 0 0,0 1 0,0 0-1,-1 1 1,0 1 0,0 0 0,-1 0-1,-1 1 1,0 0 0,0 1 0,12 21-1,-14-20-36,0 0 0,-2 0 0,1 1-1,-2 0 1,0 0 0,0 1 0,-2-1-1,1 1 1,-2 0 0,0 0 0,-1 0-1,0 0 1,-1 0 0,-1 0 0,-1 0-1,0 0 1,0-1 0,-2 1-1,0 0 1,-1-1 0,-10 23 0,6-21-192,0-1 1,-1-1 0,-1 1-1,0-2 1,-1 1 0,0-2-1,-1 1 1,-1-2 0,0 0-1,0-1 1,-1 0 0,-23 11-1,21-13-164,-1 0-1,1-1 0,-1-1 0,0-1 0,0-1 0,-1 0 0,1-1 1,-1-2-1,0 1 0,1-2 0,-32-3 0,41 1 23,0 1 1,-1-2-1,1 1 1,0-1-1,0-1 0,1 1 1,-1-2-1,1 1 0,0-1 1,0 0-1,0-1 0,1 0 1,-9-9-1,7 6-18,1-1-1,1 0 0,-1-1 1,2 1-1,-1-1 1,2-1-1,-1 1 0,2-1 1,-6-19-1,1-5 575,3 0 0,1-1-1,1 0 1,3-67 0,1 103-374,-1-2-67,1 1-1,0-1 1,0 0 0,1 0 0,-1 1 0,1-1-1,-1 0 1,1 1 0,0-1 0,0 0 0,0 1-1,0-1 1,0 1 0,0-1 0,1 1-1,-1 0 1,4-4 0,5 3-499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8:33.0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11306,'-1'0'4473,"3"18"-2608,4 10-57,9 17 233,4 12 55,2 8-576,-2 0-247,-2 0-481,-3-4-408,-3-10-240,-2-4-144,-1-12-840,-4-6-641,-3-12-1175,-1-4 1472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6:53.98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138 46 7554,'2'-3'2695,"-1"0"-980,0 0 0,0 0 0,0 0 0,0 0 1,-1 0-1,1 0 0,-1-4 0,0 6-1634,0 0 1,0 1 0,0-1 0,-1 0-1,1 1 1,0-1 0,-1 0 0,1 1-1,0-1 1,-1 1 0,1-1 0,-1 1-1,1-1 1,-1 0 0,1 1 0,-1 0-1,1-1 1,-1 1 0,1-1 0,-1 1-1,0 0 1,1-1 0,-1 1 0,0 0-1,1 0 1,-1-1 0,0 1 0,0 0-1,1 0 1,-1 0 0,0 0 0,1 0-1,-1 0 1,0 0 0,0 0 0,1 0-1,-1 0 1,0 1 0,-2-1-84,1 1 0,0-1-1,0 1 1,-1 0 0,1 0 0,0 0 0,0 0 0,0 0 0,0 1-1,0-1 1,1 0 0,-1 1 0,0 0 0,1-1 0,-1 1 0,1 0-1,-1 0 1,0 2 0,-23 40-73,21-36 109,-7 15 195,2 0 0,0 1-1,1 0 1,-6 39 0,11-45-375,0-1 0,2 1 0,0 0 1,2-1-1,-1 1 0,2 0 1,5 23-1,-6-39 80,-1 0-1,1 1 1,-1-1 0,1 0 0,0 0-1,0 1 1,0-1 0,1 0 0,-1 0 0,0 0-1,1 0 1,-1-1 0,1 1 0,0 0-1,-1-1 1,1 1 0,0-1 0,0 1 0,0-1-1,5 2 1,-5-2 95,1 0 1,0-1-1,0 1 1,0-1-1,-1 0 0,1 0 1,0 0-1,0 0 1,0-1-1,0 1 0,-1-1 1,1 1-1,0-1 1,0 0-1,-1 0 0,1 0 1,3-3-1,-1 1 67,0 0 0,0-1-1,0 0 1,0 0-1,-1 0 1,0-1 0,1 0-1,-2 1 1,1-2-1,0 1 1,4-9 0,-6 10-176,-1 0 0,1 1 0,0-1 0,-1 0 0,0 0 0,0 0 0,0 0 0,-1 0 0,1 0 0,-1 0 0,0 0 0,0 0 0,0 0 0,-1 0 0,1 0 0,-1 0 0,0 0 0,-3-7 0,3 9-85,-1 0 0,1-1-1,-1 1 1,0 0 0,0 1-1,0-1 1,0 0 0,0 0 0,-5-2-1,6 3 146,0 1 0,0-1 1,1 1-1,-2-1 0,1 1 0,0-1 0,0 1 0,0-1 0,0 1 0,0 0 0,0 0 0,0 0 0,0-1 0,-1 1 0,1 0 0,0 0 1,0 1-1,0-1 0,0 0 0,0 0 0,0 0 0,0 1 0,-1-1 0,-1 2 0,4-2 87,-1 1 0,1 0 0,0-1 0,-1 1 0,1 0 0,0-1 0,-1 1 0,1-1 0,0 1 0,0-1 0,0 1 0,-1-1 0,1 1 0,0-1 0,0 0 0,1 1 0,5 1 228,0 0 0,0-1 1,0 0-1,0 0 0,0-1 0,0 1 0,0-1 1,0-1-1,0 0 0,0 0 0,0 0 0,0-1 1,7-2-1,-13 4-438,-1 0 0,1-1 0,-1 1 0,1 0 0,-1 0 0,0-1 0,1 1 0,-1 0 0,0-1 0,1 1 0,-1-1 0,0 1 0,1 0 0,-1-1 0,0 1 0,0-1 0,1 1 0,-1-1 0,0 1 0,0 0 0,0-1 0,0 1 0,0-2 0,0-4-1209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8:33.4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1 324 9722,'16'8'950,"0"-1"0,20 6 0,-34-12-897,1-1 0,0 0 0,0 0 1,0 0-1,0 0 0,-1 0 0,1 0 0,0-1 0,0 0 0,0 1 1,-1-1-1,1 0 0,0 0 0,-1 0 0,1-1 0,-1 1 0,5-4 1,0 0-21,0-1-1,-1 0 1,10-12 0,-8 7-37,-1 1-1,0-1 1,-1 0-1,0 0 1,-1-1-1,0 0 1,-1 0-1,0 0 1,-1 0-1,2-18 1,-3 20 267,-1 0 1,-1 0-1,1 0 1,-2 0-1,1 0 1,-1 0-1,-1 1 1,0-1-1,0 0 1,-1 0-1,0 1 1,-1 0-1,-7-14 1,11 22-187,0 0-1,0 1 1,-1 0 0,1-1 0,0 1 0,0-1-1,-1 1 1,1-1 0,0 1 0,-1-1 0,1 1-1,0 0 1,-1-1 0,1 1 0,0 0 0,-1-1-1,1 1 1,-1 0 0,1-1 0,-1 1 0,1 0 0,-1 0-1,1 0 1,-1 0 0,1-1 0,-2 1 0,-2 12 1107,6 28-226,-2-37-857,5 47 1379,3 1 1,20 73 0,-18-92-1382,1 1-1,1-2 1,2 1 0,30 48-1,-41-75-718,1 0 0,-1-1 0,0 0 0,1 1 0,0-1 0,0-1-1,5 5 1,7 1-1087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8:34.0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0 137 11338,'22'-32'3605,"-13"17"-2458,2 0 0,-1 0 1,2 2-1,18-19 0,-28 31-1045,-1-1 0,1 1 0,0-1 0,0 1 0,0 0 0,0 0 0,1 0-1,-1 0 1,0 0 0,0 0 0,1 1 0,-1-1 0,0 1 0,1 0 0,-1 0 0,0-1 0,1 1 0,-1 1 0,0-1 0,1 0 0,-1 1-1,0-1 1,1 1 0,-1-1 0,0 1 0,0 0 0,4 2 0,-5-2-51,1 1 0,0 0 0,0-1 0,0 1 0,-1 0 0,1 0-1,-1 0 1,1 0 0,-1 0 0,0 0 0,0 1 0,0-1 0,0 0 0,0 1 0,-1-1 0,1 0 0,-1 1 0,1-1 0,-1 1-1,0-1 1,0 1 0,0-1 0,0 1 0,0-1 0,-1 1 0,0 2 0,-19 65-86,12-43-191,-8 46-1,12-53 134,2-15 100,1 0 0,0-1 0,0 1 0,1 0 0,-1-1 0,1 1 0,0 0 0,0 0 0,1-1 0,-1 1 0,3 8 0,-2-12 20,0 0 1,-1 0 0,1-1 0,0 1 0,0 0 0,0 0 0,0-1 0,0 1 0,0 0 0,0-1 0,0 1 0,1-1 0,-1 1-1,0-1 1,0 0 0,0 1 0,1-1 0,-1 0 0,0 0 0,0 0 0,0 0 0,1 0 0,-1 0 0,0 0 0,0-1 0,3 1-1,35-12 988,-30 9-771,4-1-249,27-7-884,-14 11-5369,-12 4 3519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8:34.6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12723,'4'1'4705,"-2"14"-3665,4 4 112,-1 13-112,3 8-167,2 2-337,-1 4-296,2-3-384,-1-4-232,-2-8-577,-1-5-575,-2-11 992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8:35.0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296 4 15051,'-1'-3'5793,"-11"8"-4040,-8 5-137,-10 5-224,-7 1-351,-9-1-1137,-2-1-472,-2-7-1121,-2-1 929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8:35.3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28 275 7178,'-26'-49'2917,"25"47"-2728,1 0 0,0-1 0,0 1 0,0 0 0,0 0 0,0 0-1,1-1 1,-1 1 0,1 0 0,0 0 0,-1 0 0,1 0 0,0 0-1,0 0 1,0 0 0,0 0 0,1 0 0,-1 0 0,0 0 0,1 1-1,0-1 1,-1 1 0,3-2 0,2-4 612,7-9-435,1 1 1,1 1 0,0 0-1,0 1 1,1 0 0,1 2 0,0 0-1,1 1 1,0 0 0,1 2-1,0 0 1,25-7 0,-33 12-259,1 0 0,0 1 1,0 0-1,1 1 0,-1 1 0,0 0 1,0 0-1,0 1 0,0 1 1,0 0-1,0 0 0,0 1 1,0 1-1,-1 0 0,1 1 0,-1 0 1,0 0-1,-1 1 0,0 1 1,1 0-1,14 14 0,-14-10 159,0 0 0,-1 1 1,0 0-1,-1 1 0,-1 0 0,0 1 0,0-1 0,-1 2 1,-1-1-1,-1 1 0,0 0 0,-1 0 0,0 0 0,-1 0 1,-1 1-1,0 19 0,-2-24-347,0 1 1,-1 0-1,0-1 1,-1 1 0,0-1-1,-1 0 1,0 1-1,-1-1 1,-1-1-1,1 1 1,-2-1-1,1 1 1,-1-2-1,-1 1 1,0-1-1,0 0 1,-1 0-1,0 0 1,0-1-1,-1-1 1,0 0 0,-15 9-1,8-6-180,0-2 1,-1 0-1,0-1 0,-1-1 0,0 0 0,0-2 1,0 0-1,0 0 0,0-2 0,-22 0 0,28-2-25,1 0-1,-1-1 0,0 0 1,0-1-1,1 0 0,-1-1 0,1-1 1,0 1-1,0-2 0,0 0 0,0 0 1,1-1-1,0 0 0,0 0 1,0-2-1,-15-14 0,-7-16-863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8:36.2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 11827,'4'-1'4681,"-1"8"-3033,-3 4-56,-2 13-71,-2 5-153,3 13-88,1 7-168,12 11-295,3 1-97,5 5-328,3-5-208,-2-5-224,-3-6-440,-3-12-865,-3-6-615,-6-12 1080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8:36.6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1 257 5721,'9'-13'1017,"-1"0"-1,0-1 0,-1 1 1,0-1-1,-2-1 0,8-24 1,-11 33-796,-1 0 1,0 0 0,0 0-1,-1 0 1,1-1 0,-1 1-1,-1 0 1,1 0 0,-1 0-1,0 0 1,0 0 0,-1 0-1,0 0 1,0 1 0,0-1-1,-1 1 1,0-1 0,0 1-1,-6-9 1,9 14-178,-1-1 0,1 0 0,0 1 0,-1-1 0,0 1 0,1-1 0,-1 0 0,1 1 0,-1-1 0,0 1 0,1-1 0,-1 1 0,0 0 0,1-1 0,-1 1 0,0 0 0,0-1 0,1 1 0,-1 0 0,0 0 0,0 0 0,0 0-1,1 0 1,-2 0 0,1 0-16,0 0 0,1 1 0,-1-1 0,0 1-1,1-1 1,-1 1 0,0 0 0,1-1-1,-1 1 1,1 0 0,-1-1 0,1 1 0,0 0-1,-1-1 1,1 1 0,-1 0 0,1 0-1,0 1 1,-2 4 59,0 1-1,1 0 0,0-1 1,1 10-1,0 8 440,2-1-1,1 1 1,1-1 0,1 0-1,13 37 1,51 109 3836,-52-130-3569,-8-19-632,17 36-188,-6-22-2879,-14-27 1814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8:37.3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125 25 11090,'-4'-25'4457,"-6"33"-2656,0 1 31,-1-1-272,0-1-239,0 0-673,-3-2-480,0-2-1368,-3-3-713,-6 0 1113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8:38.1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2 108 8530,'-1'-2'317,"1"1"1,0-1 0,0 0-1,-1 0 1,1 0-1,0 1 1,0-1 0,1 0-1,-1 0 1,0 1-1,1-1 1,-1 0 0,1 1-1,-1-1 1,1 0-1,0 1 1,-1-1 0,1 1-1,0-1 1,0 1-1,0-1 1,1 1 0,-1 0-1,0-1 1,2 0-1,4-4 223,1 0 0,0 1 0,16-8 0,5-3 116,-25 13-591,1 1-1,-1-1 1,1 1 0,0 1-1,0-1 1,0 0 0,0 1-1,0 0 1,1 1 0,-1-1 0,0 1-1,0 0 1,0 0 0,1 0-1,-1 1 1,0 0 0,0 0-1,0 0 1,8 3 0,-10-3-23,0 1 1,0-1-1,0 0 1,-1 1 0,1 0-1,0 0 1,-1-1-1,1 2 1,-1-1-1,0 0 1,0 0-1,0 1 1,0-1-1,0 1 1,0 0 0,0-1-1,-1 1 1,0 0-1,1 0 1,-1 0-1,0 0 1,-1 0-1,1 0 1,0 1-1,-1-1 1,0 0 0,1 0-1,-1 0 1,-1 1-1,1-1 1,0 0-1,-2 5 1,1-3-43,-1-1 0,1 1 0,-1-1 0,0 0-1,0 0 1,0 0 0,0 0 0,-1 0 0,0 0 0,1-1 0,-1 1 0,-1-1 0,1 0 0,-6 5 0,1-3-390,0 0 0,-1 0 1,1-1-1,-1 0 0,-18 6 1,27-10 341,-1 0 0,1 0 0,0 0 0,-1 0 0,1 0 0,-1 0 0,1 1 0,-1-1 0,1 0 0,0 0 0,-1 1 0,1-1 0,0 0 0,-1 1 1,1-1-1,0 0 0,-1 1 0,1-1 0,0 0 0,0 1 0,-1-1 0,1 0 0,0 1 0,0-1 0,0 1 0,-1-1 0,1 1 0,0-1 0,0 1 0,0 0 1,8 15-379,25 16 1005,-25-26-435,1 3 44,-2-3 363,1 1-1,-1 1 0,-1-1 1,1 1-1,6 12 0,-12-19-418,0 1 0,0-1 0,0 1-1,-1 0 1,1-1 0,-1 1 0,1 0 0,-1 0 0,0-1-1,1 1 1,-1 0 0,0 0 0,0 0 0,0-1-1,0 1 1,-1 0 0,1 0 0,0 0 0,-1-1 0,0 1-1,1 0 1,-1-1 0,0 1 0,0 0 0,0-1-1,0 1 1,0-1 0,0 1 0,0-1 0,0 0 0,0 0-1,-1 1 1,1-1 0,-1 0 0,1 0 0,-4 1-1,-1 2-274,0 0-1,0-1 0,-1 0 1,1-1-1,-1 1 0,0-1 1,0-1-1,0 1 0,0-1 0,0 0 1,0-1-1,0 0 0,0 0 1,0 0-1,-7-2 0,-19-4-852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8:42.1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168 62 11202,'0'-3'703,"-1"-1"-1,1 1 0,-1 0 0,-1-1 1,1 1-1,0 0 0,-1-1 0,1 1 0,-1 0 1,0 0-1,0 0 0,0 0 0,-1 1 1,-4-5-1,6 5-570,-1 1 1,1 0-1,0 0 0,-1 1 1,1-1-1,-1 0 0,1 0 1,-1 1-1,0-1 0,1 1 1,-1-1-1,1 1 0,-1 0 1,0-1-1,0 1 0,1 0 1,-1 0-1,0 0 0,1 1 1,-1-1-1,0 0 0,1 1 1,-1-1-1,0 1 0,1-1 1,-1 1-1,1 0 0,-1-1 1,1 1-1,-1 0 0,1 0 1,-2 2-1,-3 2-66,2 0 1,-1 1 0,0-1-1,1 1 1,0 0-1,1 0 1,-1 0 0,1 1-1,0-1 1,-3 11-1,-1 10-89,-6 36 0,10-51 52,-3 24-380,0-1 1,3 1 0,1 0 0,1 0-1,2 0 1,2 0 0,1-1-1,14 55 1,-17-85 328,1 1 1,-1-1-1,1-1 0,1 1 1,-1 0-1,1 0 0,0-1 0,0 1 1,0-1-1,0 0 0,1 0 1,0 0-1,-1-1 0,2 1 0,7 5 1,-8-7 22,0 0 0,0-1 0,1 1 0,-1-1 1,0 0-1,1 0 0,-1 0 0,1-1 0,-1 0 0,1 1 1,-1-2-1,1 1 0,-1 0 0,1-1 0,-1 0 0,0 0 1,1 0-1,-1-1 0,5-1 0,1-2 0,1-1 1,-1 0-1,0 0 1,0-1-1,-1 0 0,0-1 1,0 0-1,-1 0 1,0-1-1,0 0 1,-1 0-1,0-1 0,-1 0 1,0 0-1,-1-1 1,7-16-1,-9 20-133,-1-1 1,1 1-1,-1-1 0,0 0 1,-1 0-1,0 0 0,0 0 0,-1 0 1,0 0-1,0 0 0,-1 0 1,0 0-1,-1 0 0,1 1 0,-1-1 1,-1 0-1,0 1 0,0-1 1,0 1-1,-1 0 0,0 0 0,0 0 1,-1 1-1,-10-12 0,19 21 170,-1 0 0,1 0 0,0 0 0,0-1 0,0 1-1,0-1 1,0 0 0,1 0 0,-1 0 0,1-1 0,-1 0-1,1 0 1,5 1 0,2-1 43,-1 0 0,1-1 0,0-1 0,13-1 0,-17 1-356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6:54.48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43 14131,'0'0'2,"3"-1"550,-1-1 1,0 1 0,1 0-1,-1 0 1,1 0 0,0 0-1,-1 0 1,6 0 0,-8 1-465,1 0 0,-1 0 0,0 0 0,1 0 1,-1 0-1,0 0 0,1 0 0,-1 0 1,0 1-1,1-1 0,-1 0 0,0 0 1,0 0-1,1 1 0,-1-1 0,0 0 1,0 0-1,0 1 0,1-1 0,-1 0 0,0 1 1,0-1-1,0 0 0,0 0 0,1 1 1,-1-1-1,0 1 0,-1 19 1461,-9 26 105,6-31-1075,1 0-1,1 0 0,-2 24 1,5-55-791,0 1 0,1-1 0,1 1 0,1 0 0,0 0 0,1 0-1,0 0 1,1 0 0,10-14 0,-15 27 255,0 0 0,0 0 0,1 1-1,-1-1 1,0 1 0,1-1 0,0 1-1,-1 0 1,1-1 0,0 1 0,0 0-1,0 0 1,-1 0 0,1 1 0,4-2-1,-5 2-165,0-1 0,0 1 0,1 0 0,-1 0 0,0 0 0,1 0 0,-1 1 0,0-1 0,0 0 0,1 0 0,-1 1 0,0-1 0,0 1 0,0-1 0,1 1 0,-1-1 0,0 1 0,0 0 0,0-1 0,0 1 0,0 0 0,0 0 0,0 0 0,0 0-1,-1 0 1,2 2 0,1 3-895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8:42.4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9 13051,'10'-9'8034,"-11"14"-6026,-4 11-360,0 4-471,0 4-705,5 5-656,6 4-449,4-1-439,6 0-736,2-4-241,-5-9 1217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8:43.1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12 9826,'-4'-11'4329,"-3"11"-1952,0 3-97,-4 7-240,2 6-231,4 8-329,0 2-368,8 11-407,2 3-161,5 3-368,4 0-120,-2 0-248,0 0-112,1-6-265,-3-3-231,-1-11-1024,-3-7 3640,-2-5-1736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8:43.5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339 0 15019,'2'4'6898,"-4"4"-3514,-7 5-1511,-9 0-321,-14 0-1048,-6-3-232,-12-5-704,-11-2-1136,-5-6-1369,1 4 1697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8:44.0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46 348 4857,'-9'-7'757,"1"1"-1,-15-15 1,22 20-648,0 0 1,1 0-1,-1-1 1,1 1-1,-1 0 1,1 0-1,0 0 0,-1-1 1,1 1-1,0 0 1,0-1-1,0 1 1,0 0-1,0 0 1,0-1-1,0 1 0,1 0 1,-1 0-1,0-1 1,1 1-1,0-2 1,14-25 1790,-11 21-1347,10-18 979,4-7 318,23-33 0,-34 55-1724,1 0 1,0 1-1,1 0 0,0 1 1,0-1-1,1 2 0,12-8 1,-11 8-40,0 0 0,1 1 1,0 1-1,0 0 0,1 0 1,-1 1-1,1 1 0,0 0 0,0 1 1,0 0-1,0 1 0,0 0 1,1 1-1,-1 1 0,0 0 1,0 1-1,0 0 0,0 1 1,0 1-1,-1 0 0,1 0 1,17 10-1,-12-3 386,-1 1 1,0 1-1,-1 0 1,0 1-1,-1 1 1,-1 0-1,0 1 1,-1 0-1,-1 1 1,15 27-1,-17-26-224,-1 1-1,0 1 0,-1-1 1,-1 1-1,-1 1 0,-1-1 1,0 1-1,-2 0 1,-1 0-1,1 28 0,-4-37-226,0-1 0,-1 1-1,0 0 1,-1 0-1,0-1 1,-1 1 0,0-1-1,-1 0 1,0 0 0,-1-1-1,0 1 1,0-1-1,-1 0 1,-13 13 0,9-12-234,-1 0 1,-1 0-1,0-1 0,0-1 1,-1 0-1,0-1 1,0 0-1,-1-1 0,0-1 1,-18 6-1,16-7-261,0-1-1,0-1 1,0-1-1,0 0 1,0-1 0,0 0-1,-1-2 1,1 0-1,-27-6 1,32 5-20,0-2 1,0 0-1,0 0 0,0-1 1,1 0-1,0-1 1,0 0-1,0-1 1,1 0-1,0-1 0,0 0 1,1-1-1,-13-15 1,11 9 297,0 0 0,2-1 0,0 0 0,0-1 1,2 0-1,-10-31 0,10 24 785,2 0 0,0 0 0,2-1 1,-1-38-1,4 57-413,0-1 1,1 1-1,0-1 0,0 1 1,0 0-1,1-1 0,2-5 1,-3 11-262,-1-1 0,1 1 0,-1 0 1,1 0-1,-1 0 0,1 0 0,0 0 0,0 0 1,-1 0-1,1 0 0,0 0 0,0 0 0,0 0 0,0 1 1,0-1-1,0 0 0,0 1 0,0-1 0,1 1 1,-1-1-1,0 1 0,0-1 0,0 1 0,1 0 1,-1 0-1,0-1 0,0 1 0,1 0 0,-1 0 1,0 0-1,0 0 0,1 1 0,-1-1 0,0 0 1,0 1-1,1-1 0,-1 0 0,0 1 0,0-1 1,0 1-1,0 0 0,0-1 0,2 2 0,13 12-1457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8:45.0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180 48 10394,'0'-2'487,"0"-2"521,0 0 0,0 1-1,0-1 1,-1 0 0,1 0 0,-3-6 0,3 9-851,-1 0-1,1 1 1,-1-1 0,1 0-1,-1 0 1,1 1-1,-1-1 1,0 0 0,1 1-1,-1-1 1,0 1 0,1-1-1,-1 1 1,0-1-1,0 1 1,1 0 0,-1-1-1,0 1 1,0 0-1,0-1 1,0 1 0,1 0-1,-1 0 1,0 0 0,0 0-1,0 0 1,0 0-1,0 0 1,0 0 0,1 0-1,-1 0 1,0 1 0,0-1-1,0 0 1,0 1-1,1-1 1,-2 1 0,-4 2 21,1 0 0,0 0 0,-1 0 1,2 1-1,-1 0 0,0 0 0,1 0 1,0 1-1,0-1 0,0 1 0,0 0 1,1 0-1,0 0 0,-4 8 0,-4 11-162,-16 47 1,17-38-311,1 0-1,2 1 1,1 1 0,-1 67 0,7-39-440,17 114-1,-14-158 714,1 0-1,0 0 0,10 26 0,-13-42 23,1 1 1,-1 0-1,1 0 0,0-1 0,0 1 1,0-1-1,0 0 0,0 1 0,1-1 1,0 0-1,-1 0 0,1-1 0,0 1 1,0-1-1,1 1 0,-1-1 0,1 0 1,-1 0-1,1 0 0,-1-1 0,1 1 1,0-1-1,4 1 0,-4-2-48,0 0-1,0 0 1,0-1-1,-1 0 1,1 1-1,0-1 1,0-1-1,-1 1 1,1 0-1,0-1 1,-1 0-1,1 0 1,-1 0-1,0 0 1,0 0-1,0-1 1,0 1 0,0-1-1,0 0 1,-1 0-1,1 0 1,3-7-1,2-3-279,0-1-1,0 0 0,-1 0 1,5-19-1,-6 16 50,-1 0-1,-1 0 1,-1-1-1,0 0 1,0-21-1,-3 27 204,0 0-1,-1 1 0,0-1 1,-1 1-1,0-1 1,-1 1-1,0 0 0,-1 0 1,-5-11-1,9 21 135,-1-1 0,0 1 0,1-1 0,-1 1 0,0-1 0,0 1 0,0 0 0,0-1 0,0 1 0,0 0 0,0 0 0,-1 0 0,1 0 0,0 0 0,-1 0 0,1 0 0,0 0 0,-1 1 0,-2-2 0,4 2-48,0 0 0,0 0-1,0 0 1,0 0 0,0 0-1,1 0 1,-1 0 0,0 0 0,0 0-1,0 0 1,0 0 0,0 0-1,1 0 1,-1 0 0,0 0 0,0 0-1,0 0 1,0 0 0,0 0-1,0 0 1,0 0 0,1 0 0,-1 0-1,0 1 1,0-1 0,0 0-1,0 0 1,0 0 0,0 0 0,0 0-1,0 0 1,0 0 0,0 1-1,0-1 1,0 0 0,1 0-1,-1 0 1,0 0 0,0 0 0,0 0-1,0 1 1,0-1 0,0 0-1,0 0 1,0 0 0,0 0 0,0 0-1,0 0 1,-1 1 0,1-1-1,0 0 1,0 0 0,0 0 0,0 0-1,0 0 1,0 0 0,0 1-1,0-1 1,0 0 0,0 0 0,0 0-1,-1 0 1,16 0 164,0 0 0,0-1 0,0-1 1,0 0-1,-1-2 0,1 1 0,17-8 0,-11 4-166,0 1 0,36-5 0,-47 12-391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8:45.6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1 139 6801,'3'-6'1575,"0"1"-1,0-1 1,0 1-1,1 0 1,5-6-1,5-2 383,26-21 0,-11 11 220,-25 19-2027,0 1-1,1 0 1,-1 0-1,1 0 0,0 1 1,0-1-1,0 1 1,0 0-1,0 1 0,0-1 1,10-1-1,-13 3-153,-1 0-1,1 0 1,-1 0 0,1 0-1,0 1 1,-1-1-1,1 0 1,-1 1 0,1-1-1,-1 1 1,1-1-1,-1 1 1,0 0 0,1 0-1,-1-1 1,0 1-1,3 2 1,-3-1-18,0 0 0,1 0 0,-1 0 0,0 0 0,0 0 0,0 0 0,0 0 0,-1 0 0,1 0 0,-1 0 0,1 1 0,-1-1 0,0 0 0,1 1 0,-2 3 0,0 6-100,-1 0-1,0-1 1,-1 1 0,0 0-1,-1-1 1,0 0 0,-1 0-1,0 0 1,-1-1 0,-8 12-1,6-10-2,1 0-1,1 0 0,0 1 0,1 0 1,0 0-1,-6 27 0,11-39 156,0 0-1,0 1 0,0-1 0,1 0 1,-1 1-1,0-1 0,0 0 0,1 1 1,-1-1-1,1 0 0,0 0 1,-1 1-1,1-1 0,0 0 0,-1 0 1,1 0-1,0 0 0,0 0 0,0 0 1,0 0-1,0 0 0,0-1 1,0 1-1,1 0 0,-1 0 0,0-1 1,0 1-1,0-1 0,1 1 0,-1-1 1,0 0-1,1 1 0,1-1 1,5 2 321,1-1 0,-1 1-1,16-1 1,-8-2-412,0-1 0,0 0 0,0-1 0,22-7-1,-33 9-252,3 0-199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2.9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33 423 11755,'-14'-8'9803,"13"9"-9521,10 26 2186,-4-13-2042,3 7 537,-1 0 0,7 31 0,131 555 4181,-130-560-5144,19 65 0,-30-96 0,-1 0 0,0 0 0,-1 0 0,-1 30 0,-1-45 0,0-1 0,0 1 0,0-1 0,0 0 0,1 1 0,-1-1 0,0 0 0,0 1 0,0-1 0,0 1 0,0-1 0,0 0 0,-1 1 0,1-1 0,0 1 0,0-1 0,0 0 0,0 1 0,0-1 0,0 0 0,-1 1 0,1-1 0,0 0 0,0 1 0,-1-1 0,1 0 0,0 1 0,0-1 0,-1 0 0,1 0 0,0 0 0,-1 1 0,1-1 0,0 0 0,-1 0 0,0 1 0,-10-13 0,-9-30 0,19 40 0,-39-99 0,-46-180 0,2-112 0,77 355 0,1 1 0,2-1 0,2-64 0,2 88 0,2-1 0,0 0 0,1 0 0,0 1 0,1-1 0,0 1 0,2 0 0,-1 1 0,2-1 0,0 1 0,0 0 0,13-15 0,-8 13 0,1 1 0,0 0 0,1 1 0,0 1 0,1 0 0,33-19 0,-42 27 0,1 1 0,0 0 0,-1 0 0,1 0 0,1 1 0,-1 0 0,0 0 0,0 1 0,1-1 0,-1 2 0,1-1 0,-1 1 0,1 0 0,-1 1 0,1 0 0,-1 0 0,0 1 0,1 0 0,-1 0 0,11 5 0,2 4 0,-1 1 0,0 1 0,-1 0 0,-1 2 0,0 0 0,-1 1 0,0 0 0,-2 2 0,0-1 0,0 2 0,-2 0 0,-1 0 0,12 26 0,-1 7 0,-2 2 0,-2 0 0,-3 1 0,9 62 0,-23-111 0,6 33 0,3 55 0,-9-85 0,-1 1 0,0 1 0,-1-2 0,0 1 0,-1 0 0,0 0 0,0 0 0,-1-1 0,0 1 0,-1-1 0,-4 10 0,7-19 0,1 1 0,0-1 0,0 1 0,-1 0 0,1-1 0,0 1 0,0-1 0,-1 1 0,1-1 0,-1 1 0,1-1 0,-1 1 0,1-1 0,0 0 0,-1 1 0,0-1 0,1 1 0,-1-1 0,1 0 0,-1 0 0,1 1 0,-1-1 0,0 0 0,0 0 0,0 0 0,1-1 0,0 1 0,-1-1 0,1 1 0,-1-1 0,1 1 0,0-1 0,0 1 0,-1-1 0,1 1 0,0-1 0,0 0 0,0 1 0,-1-1 0,1 0 0,0 1 0,0-1 0,0-1 0,1-35 0,24-106 0,-7 47 0,-13 66 0,9-58 0,30-105 0,-36 168 0,0 0 0,2 1 0,0 0 0,2 1 0,1 0 0,0 1 0,2 0 0,33-37 0,-40 51 0,1-1 0,0 1 0,1 1 0,0-1 0,0 2 0,1-1 0,0 2 0,0-1 0,0 1 0,24-6 0,-29 10 0,1-1 0,-1 2 0,1-1 0,-1 1 0,1 0 0,-1 0 0,1 1 0,0 0 0,-1 0 0,0 0 0,1 1 0,-1 0 0,0 0 0,0 1 0,0-1 0,0 1 0,0 1 0,-1-1 0,1 1 0,-1 0 0,0 0 0,5 6 0,2 3 0,-1 1 0,-1 0 0,0 0 0,-1 1 0,-1 0 0,0 1 0,-1 0 0,4 17 0,35 140 0,-38-139 0,28 135 0,29 311 0,-63-429 0,1 6 0,10 63 0,-10-103 0,0-1 0,2 1 0,0-1 0,1 0 0,0 0 0,1-1 0,1 0 0,12 18 0,-18-29 50,-7-10 0,4 5-81,0 0-1,0 0 1,1-1 0,-1 1 0,0 0 0,1-1 0,-1 1-1,1 0 1,-1-1 0,1 1 0,0-1 0,-1 1 0,1-1 0,0 1-1,0-3 1,8-14-1664,8-3 796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2.9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155 357 9466,'-8'1'1018,"1"0"1,-1 0-1,0-1 0,1 0 1,-1 0-1,1 0 0,-1-1 1,1-1-1,-1 1 0,-12-5 1,16 4-853,1 1 0,-1-1 0,1 0 0,-1 0 0,1 0 0,0-1 1,0 1-1,0-1 0,0 0 0,1 1 0,-1-1 0,1 0 0,0-1 0,-1 1 1,1 0-1,1-1 0,-1 1 0,0-1 0,1 0 0,0 1 0,0-1 0,0 0 0,0-4 1,0-1 40,1 0 0,0 0 0,0-1 0,1 1 0,1 0 0,-1 0 0,1 0 0,1 0 0,0 1 0,0-1 1,1 1-1,0-1 0,0 1 0,1 0 0,0 1 0,0-1 0,1 1 0,8-9 0,-4 6-8,0 1-1,0-1 1,1 2-1,0-1 0,1 2 1,-1-1-1,2 2 1,-1-1-1,1 2 1,0 0-1,20-6 1,-13 7-125,-1 2 1,0-1-1,0 2 1,1 1-1,-1 0 1,1 1-1,-1 2 1,0 0 0,0 0-1,0 2 1,0 0-1,25 12 1,-31-11-29,0 0 0,-1 1 0,0 1 0,0 0 0,-1 0 0,0 1-1,0 1 1,-1 0 0,0 0 0,-1 1 0,0 0 0,0 1 0,-2 0 0,1 0 0,-1 0 0,-1 1 0,7 21 0,-9-19-46,0 1 0,-1 0 0,0 0 0,-1 0 0,-1 0 0,-1 0 0,0 0 0,-1 0 0,-1 0 0,-1 0 0,0 0 0,-1-1 0,0 1 0,-1-1 0,-1 0 0,-1 0 0,0-1 0,0 0 0,-2 0 0,0-1 0,0 0 0,-1 0 0,-1-1 0,0 0 0,-1-1 0,0-1 0,0 0 0,-16 10 0,17-14 0,-1-1 0,1 0 0,-1-1 0,0 0 0,0 0 0,-1-2 0,1 1 0,0-2 0,-1 1 0,1-2 0,-1 0 0,0 0 0,1-1 0,-1-1 0,-19-5 0,21 5 0,0-1 0,1-1 0,0 0 0,0 0 0,0-1 0,0 0 0,1-1 0,-1 0 0,2-1 0,-1 1 0,1-2 0,0 1 0,0-1 0,1 0 0,0-1 0,0 0 0,1 0 0,-5-10 0,6 8-13,1 0 0,0 0 0,0 0 0,2-1 0,-1 1 0,1-1 0,1 1 1,0-1-1,1 0 0,0 1 0,0-1 0,2 0 0,-1 1 0,5-15 0,4-7-221,2 0 1,1 1-1,26-46 1,-30 62-1388,1 6 673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2.9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43 10634,'-1'-42'7970,"1"42"-7936,0 0 0,0 0-1,-1 0 1,1 0 0,0 0 0,0 1 0,0-1 0,0 0-1,0 0 1,0 0 0,0 0 0,0 0 0,0 0 0,0 1-1,0-1 1,0 0 0,0 0 0,0 0 0,1 0 0,-1 0 0,0 0-1,0 0 1,0 1 0,0-1 0,0 0 0,0 0 0,0 0-1,0 0 1,0 0 0,0 0 0,0 0 0,0 0 0,1 0-1,-1 0 1,0 0 0,0 1 0,0-1 0,0 0 0,0 0-1,0 0 1,0 0 0,1 0 0,-1 0 0,0 0 0,0 0-1,0 0 1,0 0 0,0 0 0,0 0 0,0 0 0,1 0-1,-1 0 1,0 0 0,0 0 0,0 0 0,0 0 0,0 0-1,0-1 1,0 1 0,1 0 0,-1 0 0,0 0 0,0 0-1,0 0 1,0 0 0,0 0 0,0 0 0,0 0 0,0-1-1,9 29 1478,-2-1 0,6 52 0,0-3-217,70 397 2919,-36-193-2671,-30-182-1436,11 196 1,-27-302-384,0 1 0,0 0 0,5-14 1,2-10-1486,-4 1-1076,0-1 1007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2.9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605 22 11931,'35'-21'11586,"-59"28"-10550,0-1 1,0-2-1,-45 4 1,8-1 204,-96 19 393,-106 13-1376,246-41-443,23-5-2439,27-8-2073,-10 12 3780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6:46.7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407 21 9098,'17'-14'8790,"-18"13"-8682,0 0 65,-1 1 1,0-1-1,0 0 1,0 1-1,1-1 1,-1 1-1,0-1 1,0 1 0,0 0-1,0 0 1,0 0-1,0 0 1,0 0-1,0 0 1,-2 1-1,-19 3-110,1 1-1,-1 0 0,1 2 0,0 1 0,1 0 1,-1 2-1,2 0 0,0 1 0,0 2 0,1 0 1,0 1-1,-23 22 0,32-25-52,0-1-1,1 1 1,0 1-1,1 0 1,0 0-1,1 1 1,1-1-1,0 2 1,-6 15-1,9-17 28,1-1-1,-1 0 0,2 1 1,0 0-1,0-1 0,1 1 1,0-1-1,1 1 0,1 0 1,0-1-1,0 0 0,6 18 1,-4-18 54,1 0 0,-1 0 0,2 0 1,-1 0-1,1-1 0,1 0 0,0 0 1,10 10-1,-13-16-60,1 0 0,-1 0 0,0-1 0,1 1 0,0-1 0,0 0 0,0-1 0,0 1 0,0-1 0,1 0 0,-1 0 0,1-1 0,-1 1 0,1-1 0,-1-1 0,1 1 0,0-1 0,0 0 0,6 0 0,21-5-592,55-17-1,-18 5-4548,-28 9 2764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6:55.01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10 137 11402,'-1'-2'647,"0"-1"-1,-1 1 0,1 0 0,0-1 1,1 1-1,-1-1 0,0 0 0,1 1 0,-1-1 1,1 1-1,0-1 0,0-4 0,0 2-312,1 1 0,0-1 1,0 1-1,0-1 0,0 1 0,1 0 0,2-6 0,-2 6-220,0-1 0,1 1 1,0 0-1,0 0 0,0 0 0,0 0 0,0 1 1,1-1-1,0 1 0,-1 0 0,1 0 1,0 0-1,1 1 0,6-4 0,-9 5-89,-1 1-1,0-1 1,1 1-1,-1 0 1,0 0-1,1 0 1,-1-1 0,0 1-1,1 0 1,-1 1-1,0-1 1,1 0-1,-1 0 1,0 0-1,1 1 1,-1-1-1,0 1 1,0-1 0,1 1-1,-1 0 1,0-1-1,1 2 1,1 0 22,-1 0 0,0 0 0,0 1 0,-1-1 1,1 0-1,0 1 0,-1-1 0,1 1 0,1 5 0,0 0 110,0 1 0,-1 0 0,0 0 0,-1-1 0,1 18 0,-2-21-48,0 1 0,-1-1 0,0 0 1,0 0-1,-1 0 0,1 0 0,-1 0 0,0 0 0,0 0 1,-1 0-1,0 0 0,1-1 0,-8 8 0,9-10-79,-1 0 0,0-1 0,1 1 0,-1-1 0,0 1 1,0-1-1,0 0 0,1 1 0,-1-1 0,-1 0 0,1-1 0,0 1 0,0 0 0,0 0 0,0-1 0,-1 0 0,1 1 0,0-1 0,0 0 0,-1 0 1,1 0-1,0 0 0,0-1 0,-1 1 0,1 0 0,0-1 0,0 0 0,0 1 0,-1-1 0,1 0 0,0 0 0,0 0 0,0-1 0,-3-2 0,3 3-334,0-1-1,0 0 1,1 1-1,-1-1 1,0 0-1,1 0 0,-1 0 1,1 0-1,0-1 1,0 1-1,0 0 0,0 0 1,0-1-1,0 1 1,0-1-1,1 1 1,-1-3-1,1-10-1203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2.9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 10210,'-2'5'8839,"2"10"-8062,11 101 5662,23 53-1404,-22-109-4429,4 74 1,-6-38-2720,-10-91 1210,8-25-4181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2.9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17 18764,'-2'-12'8322,"0"10"-7538,0-1 232,20 28-6449,21 27 4225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2.9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16 13067,'-10'-13'8351,"17"38"-5212,-5-19-3275,118 374 4517,-107-344-3709,1 0 1,30 55-1,-36-77-478,1 0 0,0-1 0,1 0 0,0 0 0,1-1 0,1-1-1,0 0 1,25 18 0,-35-27-187,1 0 1,-1-1-1,1 1 0,-1-1 0,1 0 0,-1 0 0,1 0 1,0 0-1,0 0 0,0-1 0,0 1 0,-1-1 0,1 0 0,0 0 1,0 0-1,0 0 0,0 0 0,0-1 0,0 1 0,0-1 0,3-1 1,-3 0-6,0 0 0,0 0 1,-1 0-1,1 0 1,-1 0-1,1-1 0,-1 1 1,0-1-1,0 0 1,0 0-1,0 0 0,0 0 1,-1 0-1,1 0 0,-1 0 1,0 0-1,0 0 1,1-6-1,7-37-2,-3 0 0,2-52 0,-3 17 0,-2 49 0,18-150-168,-15 149-96,1 0 0,2 1 1,18-45-1,-30 92-3322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2.9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290 83 11803,'0'-5'1144,"0"0"0,-1 0 0,1 0 0,-1 0 1,0 0-1,0 0 0,0 0 0,-3-5 1,3 8-868,0 0 0,0 0 1,-1 0-1,1 0 1,-1 1-1,1-1 0,-1 0 1,0 1-1,0-1 1,1 1-1,-1-1 0,0 1 1,0 0-1,-1 0 1,1 0-1,0 0 0,0 0 1,0 1-1,-5-2 1,0 1-159,0 0 0,0 0 1,0 1-1,0 0 0,0 0 0,0 1 1,0 0-1,0 0 0,0 0 1,0 1-1,0 0 0,0 1 1,1-1-1,-1 1 0,1 1 1,0-1-1,0 1 0,0 0 1,0 0-1,1 1 0,-10 10 1,6-6-45,1 1 0,0 0 0,1 1 0,0 0 1,1 0-1,0 0 0,0 1 0,1 0 0,1 0 1,0 0-1,-3 18 0,3-5 84,1 1 0,1 0 0,1 0 0,2 0 0,0 0 1,2-1-1,1 1 0,0-1 0,13 36 0,-16-58-159,0 0 0,0 0 0,0 0 0,1-1 0,0 1 0,-1 0 0,1-1 0,0 0 0,0 1 0,0-1 0,0 0 0,1 0 0,-1 0 0,1 0 0,-1 0 0,1-1 0,4 3 0,-2-3 0,-1 1 0,0-1 0,1-1 0,-1 1 0,1-1 0,-1 1 0,0-1 0,1 0 0,-1-1 0,1 1 0,4-2 0,4-1 0,-1-1 0,0-1 0,0 1 0,-1-2 0,1 0 0,-1 0 0,17-13 0,-18 10-62,0 0 1,-1 0-1,0-1 1,0 0-1,-1 0 1,-1-1-1,0 0 1,0 0-1,-1-1 1,6-16-1,2-11-388,16-78 0,-15 52 411,-17 81 355,0-1 0,2 24 0,0-21-232,0 16 21,2 0 1,12 66-1,-11-85-75,0 0 0,2 0-1,0 0 1,0-1 0,2 0 0,-1 0-1,2-1 1,17 25 0,-23-36-223,-1 0-1,1 0 1,0 1 0,0-1 0,0-1-1,0 1 1,0 0 0,0 0-1,1-1 1,-1 1 0,1-1 0,-1 0-1,1 0 1,-1 0 0,1 0 0,0 0-1,-1-1 1,1 1 0,0-1-1,0 1 1,-1-1 0,1 0 0,0 0-1,0-1 1,-1 1 0,1 0-1,0-1 1,0 0 0,-1 1 0,1-1-1,-1 0 1,1 0 0,-1-1 0,1 1-1,-1-1 1,1 1 0,-1-1-1,0 0 1,0 1 0,0-1 0,2-3-1,14-14-2730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2.9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11 10890,'-5'-10'5130,"7"18"-2753,2 8-1987,55 485 9292,-36-238-6823,-12-173-2510,0-11-234,-4 0 0,-4 81 1,-2-141-123,-1-19-21,0 0 0,0 0 0,0 0 0,0 0 0,0 0 0,0 0 0,0 1 0,0-1 0,0 0 0,0 0 0,0 0 0,0 0 0,0 0 0,0 0 0,0 0 0,0 0 0,0 1 0,0-1 0,0 0 0,0 0 0,0 0 0,0 0 0,0 0 0,0 0 0,0 0 0,0 0 0,0 0 0,1 0 0,-1 0 0,0 0 0,0 1 0,0-1 0,0 0 0,0 0 0,0 0 0,0 0 0,0 0 0,0 0 0,1 0 0,-1 0 0,0 0 0,0 0 0,0 0 0,0 0 0,0 0 0,0 0 0,0 0 0,0 0 0,0 0 0,1 0 0,-1 0 0,0 0 0,0 0 0,0 0 0,0 0 0,0-1 0,0 1 0,0 0 0,14-23-4429,-11 15 3822,12-19-944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2.9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605 52 9354,'11'-4'1716,"-7"3"-911,1 0 1,-1 0 0,1-1 0,-1 0 0,0 0 0,0 0 0,0 0-1,0-1 1,6-4 0,-10 7-749,0 0-1,0-1 0,1 1 1,-1 0-1,0-1 1,0 1-1,0 0 0,0-1 1,0 1-1,0 0 1,0-1-1,0 1 1,0 0-1,0-1 0,0 1 1,0 0-1,0-1 1,0 1-1,0 0 1,0-1-1,0 1 0,0 0 1,0-1-1,-1 1 1,1 0-1,0-1 1,0 1-1,0 0 0,-1-1 1,1 1-1,0 0 1,0 0-1,-1-1 1,1 1-1,0 0 0,0 0 1,-1 0-1,1-1 1,0 1-1,-1 0 0,1 0 1,0 0-1,-1 0 1,-16-6 1022,-7 3-405,-1 1-1,0 1 1,-41 3-1,27 0-177,-389 15 696,403-18-1964,16-1-277,20-5-2589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2.9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35 10506,'0'-3'1477,"-1"1"-1012,1 1 1,0-1-1,0 1 0,-1-1 1,1 1-1,0-1 0,0 0 1,1 1-1,-1-1 0,0 1 1,0-1-1,1 1 0,-1-1 1,1 1-1,0-1 0,-1 1 1,1 0-1,1-3 0,0 14 3800,6 92-1705,4-1-1,35 135 0,-43-219-2560,-1 1 0,0 0 0,-1 0-1,-1 0 1,-1 0 0,0 0 0,-6 30 0,-2-29-444,2-17-865,-1-11-1074,1-13 995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2.9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17 16067,'8'-13'5650,"3"10"-4906,0 2-376,0 5-136,0 4-72,2 5-1120,1 5 864,1 12-176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2.9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108 359 10938,'-2'2'576,"0"-1"0,1 0 0,-1 0 0,0 0 0,0 0 0,0 0 0,0 0 0,0-1 0,0 1 0,0-1 0,0 1 0,0-1 0,0 0 0,0 0 0,-1 0 0,1 0 0,0 0 0,0 0 0,-2-1 0,1 0-330,-1-1 0,1 1 0,0-1 0,0 0 1,1 1-1,-1-2 0,0 1 0,1 0 0,-1 0 1,1-1-1,-4-4 0,3 3-51,0 0 0,0-1 1,0 0-1,0 1 0,1-1 0,0 0 0,0 0 0,0-1 0,0 1 1,1 0-1,0 0 0,0-1 0,0-6 0,1 3-28,1 0-1,0 0 1,0 1-1,0-1 1,1 0-1,1 1 0,5-16 1,-2 12-128,0 0 1,1 0-1,0 0 0,0 1 1,2 0-1,-1 0 1,1 1-1,1 0 0,0 0 1,19-13-1,-18 17 8,0-1 0,1 2-1,-1 0 1,1 0 0,1 1-1,-1 0 1,0 2 0,1-1 0,0 1-1,0 1 1,-1 0 0,1 1 0,0 0-1,0 1 1,0 1 0,0 0 0,-1 0-1,20 7 1,-18-4 67,0 0-1,0 1 0,-1 1 1,0 0-1,0 0 1,-1 2-1,0-1 1,0 1-1,-1 1 1,0 0-1,-1 1 0,0 0 1,0 0-1,-2 1 1,1 1-1,6 12 1,-8-9-111,-1 0 0,0 1 0,-1-1 1,-1 1-1,0 0 0,-1 0 0,-1 0 0,-1 1 1,-1-1-1,0 0 0,-1 0 0,-1 1 1,0-1-1,-1 0 0,-9 26 0,7-28-3,-1 0-1,0 0 1,-1-1-1,0 0 0,-1 0 1,-1-1-1,0 0 1,-1-1-1,0 0 1,-1 0-1,0-1 0,-1-1 1,0 0-1,0 0 1,-2-1-1,1-1 1,-20 9-1,24-12 1,-1-2 0,-1 0 0,1 0 0,0-1 0,-1 0 0,1 0 0,-1-2 0,1 1 0,-1-1 0,1-1 0,-1 1 0,1-2 0,-1 0 0,1 0 0,0-1 0,-1 0 0,2-1 0,-1 0 0,0 0 0,1-1 0,0 0 0,0-1 0,0 0 0,1 0 0,-1-1 0,2 0 0,-1-1 0,1 0 0,0 0 0,1 0 0,0-1 0,0 0 0,-5-10 0,4 4-255,0 0 0,1-1 0,0 1 0,1-1 0,1 0-1,1-1 1,-2-19 0,4 30 129,1 0-1,0 0 0,0 0 1,0 0-1,1 0 0,0 1 1,0-1-1,0 0 1,1 0-1,0 1 0,0-1 1,0 1-1,1 0 0,0-1 1,0 1-1,0 1 1,1-1-1,-1 0 0,1 1 1,0-1-1,1 1 0,-1 1 1,8-6-1,28-9-1322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2.9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61 183 10650,'-4'-5'1438,"-18"-18"3733,21 22-4889,0 0-1,0 0 1,0 1 0,0-1 0,0 0 0,0 0 0,0 1 0,0-1 0,-1 1 0,1-1-1,0 1 1,0 0 0,0-1 0,-1 1 0,1 0 0,0 0 0,0 0 0,-1 0-1,1 0 1,-2 0 0,2 0-136,1 1 0,-1-1-1,1 1 1,-1-1 0,1 1-1,-1-1 1,1 1 0,-1-1-1,1 1 1,-1 0 0,1-1-1,0 1 1,-1 0 0,1-1 0,0 1-1,-1 0 1,1-1 0,0 1-1,0 0 1,0 0 0,0-1-1,0 1 1,0 0 0,0 1-1,1 20 1322,6 14 360,19 59-1,-15-58-1428,10 52-1,-18-67-387,-1-1 0,-1 1 0,-3 33 0,1-43-11,-1 0 0,0 0 0,-1 0 0,0 0 0,-1-1 0,0 1 0,-10 17 0,5-18 1,9-11 0,-1 0 0,1 0 0,0 0 0,0 0 0,0 0 0,-1 0 0,1 0 0,0 0 0,0 0 0,0 0 0,0-1 0,-1 1 0,1 0 0,0 0 0,0 0 0,0 0 0,0 0 0,-1 0 0,1 0 0,0-1 0,0 1 0,0 0 0,0 0 0,0 0 0,0 0 0,0 0 0,-1-1 0,1 1 0,0 0 0,0 0 0,0 0 0,0-1 0,0 1 0,0 0 0,0 0 0,0-1 0,-1-27 0,4-20 0,2 1 0,2 0 0,2 0 0,2 1 0,22-57 0,-22 78 0,0-1 0,2 2 0,1 0 0,21-29 0,-23 38 0,0 0 0,2 1 0,-1 1 0,1 0 0,1 1 0,0 1 0,17-10 0,-17 13 0,-1 1 0,1 1 0,0 0 0,0 1 0,0 1 0,1 0 0,0 1 0,0 1 0,-1 1 0,21 0 0,-27 0 0,0 2 0,0 0 0,1 0 0,-1 0 0,0 1 0,0 1 0,-1-1 0,1 1 0,0 1 0,-1 0 0,0 0 0,0 1 0,0 0 0,0 0 0,-1 0 0,0 1 0,0 1 0,12 13 0,-10-6 0,0 0 0,-1 1 0,-1 1 0,0-1 0,-1 1 0,0 1 0,-2-1 0,0 1 0,3 29 0,-2 15 0,-3 84 0,-3-102 0,0 11 0,-1-17 0,2 1 0,2 0 0,10 64 0,-11-99-14,3 11-253,-4-14 254,0 1 0,0-1 0,0 0 1,0 1-1,1-1 0,-1 0 0,0 0 0,0 1 0,0-1 0,0 0 0,1 1 0,-1-1 0,0 0 0,0 0 0,1 0 0,-1 1 1,0-1-1,1 0 0,-1 0 0,0 0 0,1 0 0,-1 1 0,0-1 0,1 0 0,-1 0 0,0 0 0,1 0 0,-1 0 0,0 0 1,1 0-1,-1 0 0,0 0 0,1 0 0,8-6-291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6:55.99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20 24 10722,'5'-12'6858,"-7"3"-3279,2 9-3538,0-1 0,0 1 1,0 0-1,0 0 0,0 0 1,0 0-1,0 0 0,0-1 1,-1 1-1,1 0 1,0 0-1,0 0 0,0 0 1,0 0-1,0 0 0,-1 0 1,1 0-1,0 0 0,0 0 1,0 0-1,0 0 0,-1 0 1,1 0-1,0 0 0,0 0 1,0 0-1,0 0 0,-1 0 1,1 0-1,0 0 0,0 0 1,0 0-1,0 0 0,-1 0 1,1 0-1,0 0 0,0 0 1,0 0-1,-9 13 918,7-7-730,0 0-1,1 0 1,0 1-1,0-1 1,0 0-1,1 1 0,0-1 1,0 0-1,1 1 1,0-1-1,0 0 0,0 1 1,1-1-1,-1 0 1,2 0-1,-1 0 1,6 9-1,-8-14-244,1 0-1,-1 0 1,1-1-1,-1 1 1,1 0 0,-1-1-1,1 1 1,0-1-1,-1 1 1,1-1 0,0 1-1,-1-1 1,1 1 0,0-1-1,0 1 1,0-1-1,-1 0 1,1 0 0,0 1-1,0-1 1,0 0-1,0 0 1,-1 0 0,1 0-1,2 0 1,-1 0-118,0-1 0,0 0 0,0 1 0,0-1 0,0 0 0,0 0 0,-1 0 1,1 0-1,0 0 0,2-3 0,2-2-455,0 0-1,0 0 1,-1-1 0,7-9 0,7-22-220,-17 36 831,-1 0-1,0-1 0,-1 1 0,1-1 1,0 1-1,-1-1 0,1 1 1,-1-1-1,0 1 0,0-1 0,0 1 1,0-1-1,0 1 0,-1-4 0,3 49 2183,-2-42-2167,3 15 289,0-1 0,1 1 0,0-1 0,9 20 0,-8-30-3199,-3-7 1757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2.92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15 114 7298,'-9'-2'3744,"3"2"-1940,9 10-1967,3 5 537,-4-7-302,2 4 28,1 0-1,0-1 1,0 1-1,8 10 1,-12-20-93,1 1-1,0-1 1,-1 1 0,1-1 0,0 0-1,0 0 1,1 0 0,-1 0-1,0 0 1,1-1 0,-1 1 0,1-1-1,-1 1 1,1-1 0,0 0-1,-1 0 1,1 0 0,0 0 0,0-1-1,0 1 1,0-1 0,0 0-1,0 0 1,3 0 0,6-2-23,0-2 1,0 1-1,0-1 0,-1-1 0,0 0 1,17-11-1,13-5-53,-5 4 71,-9 4 0,43-14 1,-61 24 74,1 1 1,0 0-1,0 0 0,0 1 0,1 0 0,-1 1 0,0 0 1,14 2-1,7 5 276,-1 1 1,58 23-1,-64-21-350,0-1 0,1-1 0,0-1 0,0-2 0,35 5 1,-36-9-14,0-1-1,0-1 1,42-8 0,-52 6 17,0 0-1,0-1 1,-1-1-1,1-1 1,-1 0 0,0 0-1,18-13 1,-14 7-5,1 0 0,1 2 0,0 0 0,0 1 0,25-7 0,-30 12 7,1 0 0,0 1-1,0 1 1,0 1 0,0 0-1,1 1 1,-1 0 0,19 4-1,20 6 8,67 23 0,-13-3-133,-80-25 129,0-2 1,0 0-1,1-2 0,34-3 1,-2 0 58,-43 2-53,15 1 28,45-6-1,-67 3-83,-1 0 0,1 0-1,-1-1 1,1-1 0,-1 0-1,0 0 1,0-1 0,11-6-1,-12 4 17,1 2-1,-1-1 1,2 1 0,-1 1-1,18-6 1,-22 9 61,1-1 1,-1 1 0,1 1 0,0 0-1,-1-1 1,1 2 0,0-1 0,-1 1-1,1 0 1,11 4 0,2 3 91,0 0-1,0 2 1,-1 0 0,-1 1-1,27 21 1,-24-17-356,0 0 1,1-2-1,31 14 0,-49-25 163,0-1 1,0 1-1,0-1 0,0 0 0,0-1 0,0 1 1,0-1-1,0 0 0,1 0 0,-1 0 0,0 0 0,0-1 1,0 0-1,0 1 0,6-3 0,1-2 69,0 0-1,-1-1 1,0 0 0,10-8-1,22-13 398,69-25 331,-94 45-695,0 1-1,0 1 1,1 1 0,31-4 0,-44 8-43,0 0 0,0 1 0,-1-1-1,1 1 1,0 0 0,0 0 0,0 0 0,-1 1 0,1-1 0,5 4 0,42 28-57,-20-12 54,-14-10 13,0-1 1,1-1-1,0-1 1,0-1-1,29 7 1,-35-11-8,0-1 0,1 0 1,-1-1-1,1-1 0,-1 0 1,1 0-1,-1-1 0,1-1 0,17-5 1,4-4-129,48-24 1,-55 21 179,0 2 0,59-15 0,-77 24-24,-1 2 1,1 0-1,0 0 1,0 0-1,0 1 1,0 1-1,0 0 1,0 0-1,0 1 1,0 0-1,0 1 1,-1 0-1,12 5 1,10 7 12,-5-2-99,42 14 0,-58-24 61,0-1 1,1 0 0,-1 0 0,1-1-1,0 0 1,-1-1 0,20-1-1,31-5 98,-19 2-309,66-14 1,-98 15 74,0-1 0,-1 0 1,1-1-1,-1 0 1,0 0-1,0-1 0,0 0 1,-1 0-1,9-10 0,-1 3 126,-10 8 89,0 1-1,0 0 0,0 1 1,1-1-1,-1 1 1,1 1-1,0-1 1,0 1-1,0 0 0,0 1 1,0-1-1,0 2 1,0-1-1,1 1 1,-1 0-1,0 0 0,0 1 1,8 1-1,-3 1-25,0 0-1,0 0 1,-1 1 0,1 1-1,-1 0 1,0 0-1,-1 1 1,1 0 0,17 15-1,-13-8-411,0-1-1,1-1 0,22 12 1,-30-19 223,1 0 0,0-1 1,0 0-1,1 0 0,-1-1 1,1 0-1,-1-1 0,16 1 1,2-3 237,0-2 1,0-1 0,0-1-1,-1-1 1,46-17 0,-30 9 191,47-8 1,-30 14-355,102-1 0,-97 8-448,-3-4-316,-43 3 954,0 1 0,0 0 1,1 1-1,-1 1 0,0 0 0,0 2 0,24 5 0,11 12 633,-36-13-990,1 0 0,0-1 0,29 5 1,-40-10-136,0-1 0,-1 1 0,1-2 1,0 1-1,-1 0 0,1-1 1,-1 0-1,1-1 0,-1 0 0,0 0 1,1 0-1,-1-1 0,0 1 1,7-6-1,15-9 179,-12 6 888,0 1-1,0 0 1,1 2 0,1 0 0,-1 0 0,1 2 0,23-6-1,-19 9-576,-1 0-1,34 0 0,-46 3-166,0 1-1,-1 0 1,1 0 0,-1 1 0,1 0-1,-1 1 1,1 0 0,-1 0 0,9 5-1,4 4 58,0-2-1,39 14 0,-50-21 5,1 0 0,-1-1 0,1 0 0,-1-1 0,1 0 0,0-1 0,-1 0 0,18-3 0,50-13-32,121-41 1,-156 41-94,-24 8 67,1 1-1,28-6 1,-41 12 58,-1 0 1,1 1-1,0-1 1,-1 1-1,1 0 1,0 1 0,-1 0-1,1 0 1,-1 0-1,1 1 1,10 4-1,19 11-125,60 41 0,-82-50 3,-6-3 108,0-1 1,0-1-1,1 0 0,-1 0 1,1-1-1,0 0 1,0 0-1,0-1 0,0 0 1,0 0-1,10-2 0,16-1 191,52-10 0,-67 9-173,166-35-305,-143 19-53,-36 15 331,-1 1 1,1 0-1,0 0 1,0 1-1,0-1 1,12-1-1,-5 3 63,-1 0 0,0 0-1,0 1 1,0 1 0,0 0-1,0 1 1,0 0 0,0 1 0,-1 1-1,1 0 1,-1 0 0,0 1 0,0 1-1,0 0 1,-1 1 0,20 15-1,-23-15-62,0-1 0,0 0-1,0 0 1,1-1-1,0 0 1,0-1-1,0 1 1,0-2-1,1 1 1,0-2 0,-1 1-1,1-1 1,0-1-1,0 1 1,0-2-1,0 1 1,1-2 0,-1 1-1,0-1 1,0-1-1,0 0 1,19-6-1,-19 3 7,0 0-1,0-1 0,0 0 1,-1 0-1,14-13 0,-13 11-16,1 0 0,-1 0 0,23-11 0,-28 17 13,0 0-1,1 0 0,-1 0 0,1 1 0,-1 0 0,1 0 0,0 0 1,-1 0-1,1 1 0,0 0 0,-1 1 0,1-1 0,0 1 0,-1 0 1,1 0-1,0 1 0,-1-1 0,0 1 0,1 1 0,-1-1 1,0 1-1,0 0 0,0 0 0,7 6 0,-1-1 63,1-2-1,0 1 1,0-1 0,1-1-1,0 0 1,0-1 0,0 0-1,20 2 1,-7-1 161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51.7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0 1 19908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53.0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20 244 8954,'0'-6'1271,"0"-1"-60,-1 1 1,0-1-1,0 1 1,0 0 0,-1-1-1,0 1 1,-7-10 2473,9 16-3648,-2 10 983,2 13-47,59 469 6149,-49-422-6832,-7-48-240,-1-14-50,0 0 0,-1 0-1,0 0 1,0 0-1,-1 0 1,0 0-1,0 0 1,-1 0-1,-3 15 1,4-23-6,0 1 0,0-1 0,-1 0 0,1 0 0,0 0 0,0 0 0,0 1 0,0-1 0,0 0 1,0 0-1,0 0 0,0 0 0,-1 0 0,1 0 0,0 1 0,0-1 0,0 0 0,0 0 0,0 0 0,-1 0 0,1 0 0,0 0 0,0 0 0,0 0 1,0 0-1,-1 0 0,1 0 0,0 0 0,0 0 0,0 0 0,-1 0 0,1 0 0,0 0 0,0 0 0,0 0 0,0 0 0,-1 0 0,1 0 1,0 0-1,0 0 0,0 0 0,0 0 0,-1 0 0,1-1 0,0 1 0,0 0 0,0 0 0,0 0 0,0 0 0,0 0 0,-1 0 0,1-1 0,0 1 1,0 0-1,0 0 0,0 0 0,0 0 0,0 0 0,0-1 0,0 1 0,-6-11-193,6 11 197,-6-15-49,1 0 0,1 0 0,0 0 1,1-1-1,-1-15 0,-1-83 107,4 60-52,-19-342 92,19 379-92,1 1 1,1 0 0,0 0-1,1 0 1,4-18-1,-5 30-5,1-1-1,-1 1 1,1-1-1,0 1 0,0 0 1,1 0-1,-1 0 0,1 0 1,0 0-1,0 1 1,0-1-1,0 1 0,1 0 1,-1 0-1,1 0 0,0 0 1,0 1-1,0-1 1,0 1-1,0 0 0,9-3 1,3 1 13,0 1 0,-1 0 0,1 1 1,0 1-1,0 1 0,0 0 1,0 1-1,0 0 0,0 1 0,-1 1 1,1 1-1,-1 0 0,1 1 1,-1 1-1,-1 0 0,1 1 0,14 9 1,-17-9 22,0 1 0,0 1 0,-1-1 0,0 2 0,0 0-1,-1 0 1,0 1 0,-1 0 0,0 1 0,-1 0 0,-1 0 0,1 1 0,-2 0 0,0 0 0,-1 0 0,0 1 0,0 0 0,-2 0 0,3 16 0,-6-24-31,1 0 0,-1 1 1,0-1-1,0 0 0,-1 1 0,0-1 1,0 0-1,0 1 0,-1-1 0,0 0 1,0 0-1,0 0 0,-1 0 0,0-1 1,-6 9-1,4-8-28,-1 1 0,0-1 0,-1 0 0,0 0 0,0 0 0,0-1 0,0 0 0,-1-1 0,0 0 0,-14 6 0,-31 8-1046,-1-2-1,-108 16 1,115-24-894,69 2 1424,-3 0 775,-1 0-1,-1 1 1,0 1-1,-1 1 0,0 0 1,-1 1-1,16 18 1,44 39 1433,59 45 742,-81-61-5056,-46-47 1640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53.8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52 260 6033,'0'3'242,"1"0"228,0 1-1,-1-1 1,0 0 0,0 1-1,0-1 1,0 6 0,-1-9-332,1 1 1,0 0-1,0-1 1,-1 1-1,1-1 0,0 1 1,0-1-1,-1 1 1,1 0-1,-1-1 1,1 1-1,-1-1 0,1 0 1,-1 1-1,1-1 1,-1 1-1,1-1 1,-1 0-1,1 1 1,-1-1-1,0 0 0,1 0 1,-1 1-1,1-1 1,-1 0-1,0 0 1,1 0-1,-1 0 0,0 0 1,1 0-1,-1 0 1,0 0-1,1 0 1,-1 0-1,0 0 1,1 0-1,-1 0 0,1-1 1,-1 1-1,0 0 1,1-1-1,-1 1 1,0-1-1,-1 0 16,0 0 0,0 0 0,0 0 0,0 0 1,1-1-1,-1 1 0,0-1 0,1 1 0,-1-1 0,1 0 0,0 1 0,-1-1 0,1 0 0,0 0 0,0 0 1,0 0-1,0 0 0,1 0 0,-1 0 0,0 0 0,1-1 0,0 1 0,-1 0 0,1 0 0,0 0 1,0-5-1,1-1 207,-1-1 1,1 1 0,0 0-1,1 0 1,-1 0-1,5-8 1,-1 0 12,2 1-1,0 0 0,0 0 1,2 0-1,-1 1 1,2 1-1,12-15 1,-18 24-337,1-1 1,0 0-1,0 1 1,0 0-1,0 0 1,1 1-1,-1-1 0,1 1 1,0 1-1,0-1 1,0 1-1,1 0 1,-1 0-1,0 1 1,1-1-1,-1 2 0,1-1 1,-1 1-1,1 0 1,11 1-1,-11 0 30,0 1-1,0-1 1,1 1 0,-1 1-1,0 0 1,-1 0-1,1 0 1,0 1-1,-1 0 1,0 0-1,0 0 1,0 1 0,0 0-1,4 6 1,-2-3 21,-1 1 0,-1 0 0,0 1 0,0-1 0,-1 1 0,0 1 0,-1-1 0,6 21 0,-6-18-16,-1 1-1,-1-1 1,0 1-1,-1 0 0,0 0 1,-1 0-1,0-1 1,-2 1-1,1 0 1,-2 0-1,0-1 0,0 1 1,-2-1-1,1 0 1,-13 22-1,11-26-106,0 0 1,-1 0-1,-1-1 0,1 0 0,-1-1 0,-1 0 1,1 0-1,-1-1 0,0 0 0,-1 0 0,1-1 1,-1 0-1,0-1 0,0 0 0,-1-1 0,1 0 1,-1 0-1,0-1 0,0-1 0,-13 1 0,18-3-117,0 1-1,0-1 0,1-1 1,-1 1-1,1-1 0,-1 0 1,1 0-1,0 0 0,-1-1 1,1 0-1,1 0 0,-1 0 1,0-1-1,1 0 0,0 1 1,-1-2-1,1 1 0,1 0 1,-1-1-1,1 0 0,0 1 1,0-1-1,0-1 0,-2-5 1,2 5-120,1-1 0,-1-1 0,1 1 0,0 0-1,1 0 1,0-1 0,0 1 0,0-1 0,1 1 0,0-1 0,1 1 0,-1-1 0,2 1 0,-1-1 0,1 1 0,0 0 0,6-14 0,6 1-470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54.5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68 7 11963,'-9'-6'7165,"8"6"-7010,-11 15 1995,-6 26-1173,11-16-395,1 0 0,1 1-1,-3 43 1,7-53-456,1 0-1,0 1 0,2-1 1,0 0-1,1 0 0,0 0 1,7 18-1,-9-30-102,1 0 0,0 0 0,0 1 0,0-1 0,1 0 0,-1-1 1,1 1-1,0 0 0,0-1 0,0 0 0,1 1 0,-1-1 0,1 0 0,-1-1 0,1 1 0,0-1 0,0 0 0,0 0 0,1 0 0,-1 0 0,0-1 0,1 1 0,-1-1 1,1 0-1,-1-1 0,1 1 0,-1-1 0,1 0 0,0 0 0,-1 0 0,1-1 0,-1 0 0,1 0 0,-1 0 0,1 0 0,-1 0 0,0-1 0,1 0 0,-1 0 0,0 0 1,0-1-1,0 1 0,-1-1 0,5-4 0,1-1-113,-1-2 1,0 1-1,0-1 0,-1-1 1,0 1-1,-1-1 1,0 0-1,-1-1 0,0 0 1,4-14-1,-2 2 70,-1 0 0,-2-1 0,0 1 0,0-31 0,-3 47 46,-1 5-2,1 0 0,-1-1-1,0 1 1,0 0 0,-1-1 0,1 1 0,0 0 0,-1-1 0,0 1-1,0 0 1,-2-5 0,3 7-13,0 1 0,0 0-1,-1 0 1,1-1 0,0 1 0,0 0-1,0 0 1,0 0 0,0-1-1,0 1 1,-1 0 0,1 0 0,0 0-1,0-1 1,0 1 0,-1 0-1,1 0 1,0 0 0,0 0 0,0 0-1,-1 0 1,1-1 0,0 1-1,0 0 1,-1 0 0,1 0 0,0 0-1,0 0 1,-1 0 0,1 0-1,0 0 1,0 0 0,-1 0 0,1 0-1,0 0 1,0 0 0,-1 0-1,1 0 1,0 0 0,0 1 0,-1-1-1,1 0 1,-7 13 400,2 18 270,6-9-243,1-1 1,1 1 0,1-1 0,10 33 0,36 80 370,-46-122-867,15 30-386,-17-39 54,-1-1 0,1 0 1,-1 1-1,1-1 0,0 0 1,0 0-1,4 3 0,2-2-776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55.1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17 12155,'-4'-17'6297,"2"44"-4198,22 335 5618,34-2-4956,-34-270-5168,-16-79-371,5-32-3022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55.4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376 1 11106,'-4'3'9914,"-5"1"-7769,-4 1 103,0-8-191,-13 4-729,-3-2-416,-4 0-592,-9 2-168,-3 2-496,-4-2-424,2 4-1184,8 0-665,12 2 1569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56.0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1 313 7922,'1'1'359,"1"0"0,-1 1 0,1-2 0,-1 1 0,1 0 0,0 0 0,-1 0 0,1-1 0,0 1 0,0-1 0,0 1 0,-1-1 0,1 0 0,3 0 0,-1-1 59,-1 1-1,1-1 1,-1-1 0,1 1-1,-1 0 1,6-4-1,7-4 476,0-1 1,-1 0-1,0-1 0,-1 0 0,0-2 1,21-24-1,-27 28-585,-1 0 1,0-1-1,0 0 1,-1 0 0,0-1-1,-1 0 1,-1 0-1,1 0 1,-2 0-1,1-1 1,1-16 0,-4 25-248,-1 1 1,0-1-1,0 1 1,0-1-1,0 1 1,0 0-1,0-1 1,-1 1-1,1-1 1,-1 1-1,1 0 1,-1-1-1,0 1 1,0 0-1,0 0 1,0 0-1,-1 0 1,1 0-1,-1 0 1,1 0-1,-1 0 1,1 0-1,-1 0 1,0 1-1,0-1 1,-4-1-1,3 1-31,-1 1 0,1 0 1,-1 0-1,1 0 0,-1 1 0,0-1 0,1 1 0,-1 0 0,1 0 1,-1 0-1,0 0 0,1 1 0,-1-1 0,1 1 0,-1 0 0,1 0 1,-7 3-1,5-2-31,0 1 1,0 0-1,0 0 1,0 0-1,0 0 0,1 1 1,-1 0-1,1 0 1,0 0-1,1 0 1,-1 1-1,0 0 1,-3 6-1,4-3 1,-1-1 0,1 2 0,0-1 0,0 0 0,1 0 0,0 1 0,1-1 0,-1 12 0,2-5 6,0 1 0,1-1-1,1 0 1,0 0-1,1 0 1,0 0-1,2 0 1,-1 0-1,13 24 1,-11-27-63,1-1-1,0 0 1,0 0 0,18 19 0,-22-27-195,0 0 0,0 0-1,1-1 1,-1 1 0,1-1 0,-1 1 0,1-1 0,0 0 0,-1-1 0,1 1 0,0-1 0,1 1 0,-1-1 0,0 0 0,0-1 0,0 1 0,1-1 0,-1 0 0,5 0 0,13-4-997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56.8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223 528 12779,'5'-11'1981,"0"0"0,-1-1 0,5-22 0,-8 30-1778,-1 1 0,1-1 0,-1 1 0,0-1 0,0 1 0,0-1 0,0 1 0,-1-1 0,1 1 0,-1-1 0,0 1 0,0 0 0,0-1 0,-1 1 0,1 0 0,-1 0 0,1 0 0,-4-4 0,3 5-161,1 1 0,-1 0 1,0-1-1,1 1 0,-1 0 0,0 0 1,0 0-1,0 0 0,0 0 0,0 1 1,0-1-1,0 0 0,0 1 0,-1 0 1,1-1-1,0 1 0,0 0 0,0 0 1,0 0-1,-1 1 0,1-1 0,0 0 1,0 1-1,0 0 0,0-1 0,0 1 0,0 0 1,-3 1-1,-4 2-34,1 1 0,0 0 0,0 0 0,0 1 0,-9 7 1,6-2-12,1 0 0,0 1 1,0 1-1,1-1 0,1 1 1,0 1-1,1-1 1,0 1-1,1 1 0,1-1 1,0 1-1,1 0 1,-3 21-1,5-23 16,0 1 1,1-1-1,1 1 0,0-1 1,0 1-1,2-1 1,0 1-1,0-1 0,1 0 1,1 0-1,0 0 0,0 0 1,2-1-1,-1 0 1,14 20-1,-17-28 19,1-1-1,-1 1 1,1-1 0,0 0 0,0 0 0,0 0-1,0 0 1,1-1 0,-1 1 0,1-1-1,0 0 1,0 0 0,-1 0 0,1-1 0,0 1-1,1-1 1,-1 0 0,0 0 0,0 0-1,8 0 1,-6-2-26,0 1 0,-1-2 0,1 1 0,-1 0 0,0-1 0,1 0-1,-1 0 1,0-1 0,0 1 0,0-1 0,0 0 0,-1-1 0,1 1 0,-1-1 0,7-7-1,8-10-169,-1-1-1,0-1 1,-2 0 0,-1-2-1,0 0 1,-2 0-1,-1-1 1,-1-1-1,13-48 1,-11 20 42,-3-1 0,-2 0 0,-2 0 0,-2-60 1,-3 90 196,-2-1 1,-1 1 0,-1-1 0,-1 1 0,-1 0 0,-9-28-1,13 53-63,1-1 0,0 1 0,-1 0 0,1 0 0,-1 0-1,0-1 1,1 1 0,-1 0 0,0 0 0,0 0 0,1 0-1,-1 0 1,0 0 0,0 0 0,-2 0 0,3 1-5,-1-1 0,1 1 0,0 0 0,-1 1 0,1-1 0,-1 0 0,1 0 0,0 0 0,-1 0 0,1 0 0,0 0 1,-1 0-1,1 1 0,-1-1 0,1 0 0,0 0 0,-1 0 0,1 1 0,0-1 0,0 0 0,-1 0 0,1 1 0,0-1 0,0 0 0,-1 1 0,1-1 0,0 0 1,0 1-1,0-1 0,-1 1 0,-1 4 30,0 1 0,0-1 0,1 1 0,-1-1 0,0 10 0,-2 30 331,2 0 0,5 49 0,15 91 1553,-11-120-1180,-3-28-440,35 223-946,-38-255 209,0-1 0,0 1 0,0-1 0,1 1 0,-1-1 0,1 1 0,0-1-1,1 0 1,4 7 0,10-2-836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57.8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44 482 10938,'-3'-3'534,"0"1"0,-1 0 0,1-1 0,0 0 0,0 1 0,0-1 0,1 0 0,-1-1 0,1 1 0,-1 0 0,1-1 0,0 1 0,-2-8 0,3 6-386,0 0 1,0 1-1,0-1 1,1 0-1,0 0 1,0 0-1,1 1 0,-1-1 1,1 0-1,0 0 1,2-5-1,-3 8-122,11-41 366,2 1 1,1 1 0,32-62-1,-39 91-309,0 1 0,1-1-1,0 2 1,1-1 0,0 1-1,18-15 1,-20 19 0,1 1 1,0 0-1,0 0 0,0 1 0,0 0 1,1 0-1,-1 1 0,1 0 0,0 1 1,0 0-1,10-1 0,-12 2 24,1 1 1,-1-1-1,1 1 0,0 1 0,-1 0 1,1 0-1,-1 0 0,1 1 0,-1 0 1,0 0-1,1 1 0,-1 0 0,7 4 1,-6-1-34,0-1 0,0 1 0,-1 1 0,0-1 1,0 1-1,0 0 0,-1 1 0,0 0 1,6 10-1,-2 2 7,0 0 0,-1 0 1,-1 1-1,-1 1 0,-1-1 0,-1 1 1,0 0-1,1 28 0,-5-25 86,0 1 0,-1 0 0,-2-1 0,0 1 0,-2-1 0,-1 0 0,-1 0 0,-9 25 0,8-32-123,0-1 0,-1 0 0,-2 0 0,1 0 0,-2-1 0,0-1 0,-1 0-1,-1 0 1,0-2 0,0 1 0,-22 15 0,21-19-166,-1 0 1,0 0-1,0-1 1,-1-1-1,0-1 0,0-1 1,-22 7-1,32-12-12,0 1-1,0-1 1,0-1-1,0 1 1,0-1 0,0 0-1,0 0 1,1-1-1,-1 1 1,0-2 0,0 1-1,0 0 1,0-1-1,1 0 1,-1-1 0,1 1-1,0-1 1,0 0-1,0 0 1,0 0-1,0-1 1,0 0 0,1 0-1,0 0 1,-4-5-1,1-1 88,1 0 0,0 0 0,1 0 0,0-1 0,0 0 0,1 0 0,0 0 0,1 0 0,1-1 0,-2-17 0,0-6 134,3 1 1,3-44 0,2 20 709,2 0 0,21-84 0,-25 136-646,0 0 0,0 0 0,0 0-1,1 0 1,-1 0 0,1 0 0,7-8 0,-9 12-141,0 1 0,0 0 0,0 0 0,0 0 0,0 0 0,1 0 0,-1 1 0,0-1 0,0 0 0,1 1 0,-1-1 0,1 0 0,-1 1 0,0 0 0,1-1 0,-1 1 1,1 0-1,-1 0 0,1-1 0,-1 1 0,1 1 0,-1-1 0,1 0 0,-1 0 0,1 0 0,-1 1 0,0-1 0,1 1 0,-1-1 0,1 1 0,-1-1 0,0 1 0,0 0 0,1 0 0,-1 0 0,0 0 0,0 0 0,0 0 0,1 1 0,6 5-103,-2-1-1,1 2 1,-1-1-1,0 1 1,0 0 0,6 12-1,26 59-1826,-14-27 5,-3-13 1095,2 1 259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6:56.68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24 45 9338,'4'4'6653,"-4"6"-4372,-4 16-2170,3-22 639,-6 50 437,2 0-1,3 0 0,2 1 0,7 57 0,-21-293-1338,13 150-133,1-1 0,2 1 0,11-58 0,-12 85 203,0 1 1,0-1 0,0 1-1,0 0 1,1 0-1,0-1 1,-1 1 0,1 0-1,0 0 1,0 1 0,1-1-1,-1 0 1,5-3-1,-6 5 108,1 0 0,-1 0 0,0 1-1,1-1 1,-1 1 0,1-1-1,-1 1 1,1-1 0,-1 1 0,1 0-1,-1-1 1,1 1 0,-1 0-1,1 0 1,-1 0 0,1 1 0,0-1-1,-1 0 1,1 0 0,-1 1-1,1-1 1,-1 1 0,0 0 0,1-1-1,-1 1 1,1 0 0,-1 0-1,0-1 1,0 1 0,1 0 0,-1 1-1,1 0 1,3 3 289,0 0 0,-1 0 0,1 1 0,-1-1 0,0 1 0,-1 0 0,0 1 0,0-1 0,0 0 0,0 1 0,-1 0 0,0-1 0,-1 1 0,2 12 0,-2-16-336,-1 0 1,0 0-1,0 0 0,-1 1 1,1-1-1,-1 0 0,1 0 1,-1 0-1,0-1 0,0 1 1,0 0-1,0 0 0,-1 0 1,1-1-1,-1 1 0,0-1 1,1 1-1,-1-1 0,0 1 1,-1-1-1,1 0 0,0 0 1,-1 0-1,1-1 0,-1 1 1,1 0-1,-1-1 0,0 0 1,0 1-1,1-1 0,-1 0 1,0-1-1,0 1 0,0 0 1,-6 0-1,-12-1-4874,1-2 2164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58.2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27 12507,'-13'-26'10310,"19"37"-7455,58 104 1619,-39-74-4247,2-2 0,37 44 0,-55-73-310,0-1 1,0 0-1,1-1 1,0 0-1,11 7 1,6-3-2640,2-5-3506,-14-5 3122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59.0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102 51 12443,'-1'-4'876,"0"-1"-1,-1 1 1,0 0 0,0-1 0,0 1 0,-1 0 0,1 0-1,-1 1 1,-3-5 0,5 8-762,0-1 0,1 0 0,-1 1 0,0-1 0,0 1 0,0 0 0,1-1 0,-1 1 0,0 0 0,0-1 0,0 1 0,0 0 0,0 0 0,1 0 0,-1-1 0,0 1 0,0 0 0,0 0 0,0 0 0,-1 1 0,0 0-10,0-1 0,0 1 0,0 0 0,1 0 0,-1 0-1,0 0 1,1 1 0,-1-1 0,1 0 0,0 1 0,-1-1 0,1 1-1,-2 2 1,-2 3 18,1 1-1,0 0 1,0 1-1,1-1 0,0 1 1,0-1-1,1 1 0,0 0 1,0 0-1,1 0 1,0 0-1,1 0 0,1 17 1,1-3 190,1 1-1,1-1 1,2 0 0,8 26-1,-8-31-37,1 0-1,1-1 1,14 24-1,-20-36-265,1-1 0,0 0 0,0 0 0,0 0 0,0 0 0,1 0 0,-1-1 0,1 0 0,0 1 0,0-1 0,0-1 0,0 1 0,1-1 0,-1 1 0,1-1 0,0 0 0,-1-1 0,7 2 0,-7-3-104,1 0-1,-1-1 1,1 1-1,-1-1 1,1 0-1,-1 0 1,0 0 0,1-1-1,-1 0 1,0 0-1,0 0 1,0 0-1,-1 0 1,1-1-1,0 0 1,-1 1 0,4-5-1,3-3-297,0 0-1,-1-1 0,0 0 1,8-13-1,-6 5 67,-1-1-1,-1 0 1,-1-1-1,0 0 1,5-24 0,17-111 370,-30 152-20,4-29 630,-6 25-70,-6 20 105,3 0-446,1 0 1,0 0-1,1 1 1,1-1-1,0 1 1,0 0-1,1 0 1,1 0-1,0-1 1,1 1-1,0 0 1,5 16-1,-1-3-492,2-1-1,0 0 1,2 0 0,1-1-1,14 25 1,-23-46-204,1 1 0,0-1 0,0-1 0,0 1 0,0 0 0,0 0 1,1-1-1,-1 1 0,4 2 0,10 2-897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1:59.6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199 28 13723,'-2'-2'476,"1"0"-1,-1 0 1,1 0-1,-1 0 1,0 0 0,1 1-1,-1-1 1,0 1-1,0-1 1,0 1 0,-1 0-1,1-1 1,0 1 0,0 0-1,-1 0 1,-3 0-1,2 0-223,0 1-1,0-1 1,0 1-1,1 0 1,-1 1-1,0-1 1,0 1-1,1-1 1,-1 1-1,-4 2 1,0 0-135,1 0 1,0 1 0,0-1-1,0 2 1,0-1 0,1 1 0,0 0-1,0 0 1,0 0 0,-6 8 0,8-6-42,-1 0 0,1 0 0,0 0 0,1 0 0,0 1 0,0 0 0,0-1 0,1 1 0,0 0 0,1 0 0,0 0 0,0 1 0,0-1 0,2 16 0,0-14-15,1 1 0,0-1 0,0 1 1,1-1-1,0 0 0,1 0 0,0 0 0,1 0 0,0-1 0,0 0 0,8 10 0,-11-17-81,-1 1 0,1-1 0,1 0 1,-1 1-1,0-1 0,0 0 0,1 0 0,-1-1 0,1 1 0,0 0 0,-1-1 0,1 0 0,0 1 0,0-1 0,0 0 0,0-1 1,0 1-1,4 0 0,-3-1-44,0 0 0,0 0 0,0-1 0,-1 0 0,1 0 0,0 0 0,-1 0 0,1 0 0,0-1 0,-1 1 0,0-1 0,7-5 0,-1 1-77,-1-2 1,1 0 0,-1 0-1,-1 0 1,0-1 0,0 0-1,0 0 1,-1-1 0,5-10-1,-5 5 134,0 0 0,0 0 0,-2-1 0,1 1 0,-2-1 0,0 0 0,-1 0-1,-1-33 1,-2 46 567,-1 13-302,-1 20 71,4-4-343,1-1 0,2 1-1,0-1 1,2 0 0,1-1-1,1 1 1,20 43 0,-27-65-337,1 0 0,0 0 0,0 0 1,0-1-1,1 1 0,-1 0 0,1-1 1,3 4-1,8 4-721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00.3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89 10802,'5'-6'8412,"2"23"-6059,3 26-1593,-2-3-130,-2 1 0,-2-1 0,-1 1 0,-6 67 0,18-179-1195,3 1 0,34-89 0,-47 146 570,0 1-1,1 0 0,1 0 0,0 0 1,10-12-1,-15 22 13,0-1-1,0 1 1,1-1 0,-1 1 0,1 0-1,0 0 1,-1 0 0,1 0 0,0 1-1,0-1 1,5-1 0,-6 3 13,0-1 1,0 1-1,0 0 1,0 0-1,0 0 1,0 0-1,0 0 1,0 0-1,0 1 1,0-1-1,0 1 1,0-1-1,0 1 1,0 0-1,0 0 1,0 0-1,-1 0 1,1 0-1,0 0 1,2 3-1,2 1 148,-1 1-1,0 0 1,0 0-1,-1 0 0,1 1 1,-2 0-1,1-1 1,-1 1-1,0 0 1,0 1-1,2 8 0,3 15 887,4 42-1,-9-57-760,1 15-67,12 85 1034,-10-40-3461,-5-71-120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00.8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16 12147,'-4'-16'7196,"4"51"-4712,0-17-1855,8 336 6519,-2-284-7016,3 1 0,2-1 1,22 68-1,-30-128-594,8 21-1200,1-16-2294,-6-14 984,1-8 1327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01.2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413 10 15683,'1'-2'9314,"-10"2"-7385,-2-1-473,-12-2-664,-10 0-264,-12 2-464,-5 4-72,-2 6-400,1 2-424,3 1-1368,0 0-705,5-2 1721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01.8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 40 10634,'0'-2'734,"0"-27"4670,-4 21-2877,3 8-2420,0 0 1,1 1 0,-1-1-1,1 0 1,-1 1-1,1-1 1,-1 1 0,0-1-1,1 1 1,0-1-1,-1 0 1,1 1 0,-1 0-1,1-1 1,0 1-1,-1-1 1,1 1 0,-1 1-1,-5 10 585,0 0 0,1 1 0,0 0 0,1 0 0,1 0 0,0 0 0,-1 17 0,-3 98 1707,7-126-2379,0 10 71,0 1 1,1 0-1,0-1 0,1 1 0,1-1 0,0 0 1,8 20-1,-10-29-95,0 1 0,1-1 0,0 0 0,-1 0 1,1 0-1,0 0 0,1 0 0,-1-1 0,1 1 0,-1 0 1,1-1-1,0 0 0,-1 0 0,1 0 0,1 0 0,-1 0 1,0 0-1,0-1 0,1 0 0,-1 1 0,0-1 0,1-1 1,-1 1-1,1 0 0,-1-1 0,1 0 0,0 0 0,-1 0 1,1 0-1,-1 0 0,5-2 0,1 0-139,1-1 1,-1 0-1,0-1 1,0 0-1,-1 0 1,1-1-1,-1 0 1,0 0-1,0-1 0,-1 0 1,0-1-1,0 1 1,0-2-1,-1 1 1,8-12-1,0-1-137,-1-1 0,-1-1-1,-1 0 1,16-45 0,-23 54 271,0-1 1,0 0-1,-1 1 0,-1-1 1,0 0-1,-1-1 0,-1-17 1,0 31 12,0 0 0,0 0 0,0 0 1,0 0-1,0 0 0,0 1 0,0-1 1,0 0-1,-1 0 0,1 0 0,0 0 1,-1 1-1,1-1 0,0 0 0,-1 0 1,1 1-1,-1-1 0,1 0 0,-1 0 1,0 1-1,1-1 0,-1 1 0,0-1 1,1 1-1,-1-1 0,0 1 0,0-1 1,-1 0-1,1 2 3,1-1 1,-1 0 0,0 1-1,0-1 1,0 1-1,1 0 1,-1-1 0,0 1-1,1 0 1,-1-1-1,1 1 1,-1 0-1,1-1 1,-1 1 0,1 0-1,-1 0 1,1 0-1,0 0 1,-1-1 0,1 1-1,0 0 1,0 0-1,0 0 1,0 0-1,0 0 1,0 0 0,0 0-1,0 0 1,0 1-1,-1 17 249,2 1-1,0 0 1,1-1 0,6 28-1,27 79 376,-22-84-798,-11-34-379,7 21 400,-1-17-2404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02.6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1 167 12979,'5'8'5746,"-2"12"-4854,-3-12-110,6 55 1675,-4-1 0,-8 90 0,3-135-2344,3-17-113,0 0-1,0 0 0,0 0 1,0 0-1,0 1 0,0-1 1,0 0-1,0 0 1,0 0-1,0 0 0,0 0 1,0 0-1,0 0 0,0 0 1,0 0-1,0 0 1,0 0-1,0 0 0,0 0 1,-1 0-1,1 1 0,0-1 1,0 0-1,0 0 1,0 0-1,0 0 0,0 0 1,0 0-1,0 0 0,0 0 1,0 0-1,0 0 1,-1 0-1,1 0 0,0 0 1,0 0-1,0 0 0,0 0 1,0 0-1,0 0 1,0 0-1,0 0 0,0 0 1,0 0-1,0 0 0,-1-1 1,1 1-1,0 0 1,0 0-1,0 0 0,0 0 1,0 0-1,0 0 0,0 0 1,0 0-1,0 0 1,0 0-1,0 0 0,0 0 1,0 0-1,0 0 0,0 0 1,0-1-1,0 1 0,0 0 1,0 0-1,0 0 1,0 0-1,-1-3-58,0 0-1,0 0 1,1 0 0,-1-1 0,1 1-1,0 0 1,0-3 0,5-67-572,4 1 0,20-78 0,-27 141 653,0-4 118,1 0-1,1 0 0,0 0 1,0 0-1,1 1 1,14-23-1,-19 34-122,0 0 0,1 0 0,-1 0 0,1 1 0,-1-1 0,1 0 0,-1 1 0,1-1 0,0 0 0,-1 1 0,1-1 0,0 1 0,-1-1 0,1 1 0,0-1 0,0 1 0,0-1 0,-1 1 0,1 0 0,0-1 0,0 1 0,0 0 0,0 0 0,0 0 0,-1 0 0,1 0 1,0 0-1,0 0 0,0 0 0,0 0 0,0 0 0,0 0 0,0 0 0,-1 1 0,1-1 0,0 0 0,0 1 0,0-1 0,-1 0 0,1 1 0,0-1 0,0 1 0,-1 0 0,1-1 0,0 1 0,-1-1 0,1 1 0,-1 0 0,1 0 0,-1-1 0,1 1 0,-1 0 0,1 0 0,-1 0 0,4 7 43,0-1 0,0 0 0,-1 1 0,4 14 0,-1 10-23,-2 0 0,0 0-1,-3 0 1,0 0 0,-6 42-1,18-91-1039,28-65-492,-27 50 1424,2 1 0,1 0 0,1 1 0,37-46 1,-51 72 161,0 0 0,0 1 0,0-1 1,0 1-1,1-1 0,-1 1 0,1 0 0,0 1 1,0-1-1,9-2 0,-12 4-32,1 1 0,-1 0 0,1-1 0,-1 1 0,0 0-1,1 0 1,-1 0 0,1 0 0,-1 1 0,0-1 0,1 1 0,-1 0 0,0-1 0,1 1 0,-1 0-1,0 0 1,0 0 0,0 1 0,0-1 0,0 0 0,0 1 0,0 0 0,0-1 0,-1 1 0,1 0-1,-1 0 1,3 2 0,2 6 128,0 0 0,0 1 0,-1 0 0,-1 0 0,0 0 0,0 0 1,3 18-1,9 87 431,-13-93-507,4 61-63,5 36-758,3-42-8079,-9-57 6035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05.0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363 23 11642,'-4'-19'8764,"3"18"-8462,-1 1-95,1-1-1,-1 1 0,1-1 1,-1 1-1,1 0 0,-1 0 1,1 0-1,-1 0 0,1 0 0,-1 0 1,1 0-1,-1 0 0,-1 1 1,-7 1-20,-1 1 1,1 1-1,-11 5 1,3 0-143,1 1 1,0 1 0,0 1 0,1 0 0,1 1-1,0 0 1,1 2 0,0 0 0,1 0 0,1 1-1,-20 34 1,19-28-44,2 1-1,0 1 1,1 0-1,2 0 0,0 1 1,2 0-1,0 0 1,2 0-1,-1 28 1,4-32 29,2 0 0,0 1 0,1-1 0,2 0 0,0 0 1,1-1-1,1 1 0,1-1 0,0 0 0,2-1 0,0 0 0,2 0 1,20 28-1,-27-42-73,1 1 0,0-1 1,1-1-1,-1 1 1,1-1-1,0 0 0,0 0 1,0-1-1,0 1 0,1-1 1,-1-1-1,1 1 0,0-1 1,0-1-1,0 1 1,0-1-1,0 0 0,0 0 1,9-1-1,-8-1-554,-1 1-1,1-1 1,-1-1 0,13-3-1,-14 2-468,1 1 0,-1-1 0,0 0 0,0-1 0,8-5 0,6-9-1442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05.4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13523,'1'17'5793,"-1"8"-3432,1 11-449,0 6-56,1 1-679,2-1-297,-2-5-808,0-3-256,0-7-504,1-6-497,0-9-759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6:59.89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 0 9874,'-1'9'16269,"12"-11"-12783,2 2-4952,5 2 2066,40 2 461,-21-9-4982,-29 2 2527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05.7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71 11242,'2'-26'5338,"-1"5"-1778,2 9-1687,0 3-265,0 7-696,0 5-472,3 9-1160,-4 6-632,2 13 1512,-1 1-624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06.1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0 161 12387,'2'72'6659,"6"2"-3488,-5-54-2632,1 0 0,1 0-1,1 0 1,1-1 0,8 19-1,-16-43-592,-1 0 0,1 0 0,0 0 0,0 0 0,0-1 0,1-8 0,-2-8-286,-3-17-328,-8-90-550,12 107 1345,1 0 0,1 0 0,7-41 0,-7 59-48,0-1 1,0 1-1,1 0 1,0-1-1,-1 1 0,1 0 1,1 0-1,-1 0 0,0 0 1,1 0-1,0 1 1,0-1-1,5-4 0,-5 6-45,1 0-1,-1 0 0,0 0 0,0 0 1,1 0-1,-1 1 0,1 0 0,0 0 0,-1 0 1,1 0-1,0 0 0,0 1 0,-1 0 1,1 0-1,0 0 0,7 1 0,-4 0-249,1 1 0,-1-1 1,0 2-1,0-1 0,0 1 0,0 0 0,0 0 0,0 1 0,-1 0 0,11 8 0,1 5-593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06.6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182 14 13739,'-3'-13'6404,"2"12"-6148,-12 1 1994,9 2-2063,-1 0-1,1 0 1,0 1 0,0-1-1,-5 5 1,-4 4-49,0 1 1,1 1-1,1 0 0,0 0 0,1 1 1,0 1-1,1 0 0,1 0 0,0 0 1,-10 32-1,15-37-175,0 1 0,1-1 1,0 0-1,1 0 0,0 1 1,1-1-1,0 1 0,3 15 0,-2-19 15,1 1-1,0-1 1,0 1 0,1-1-1,0 0 1,0 0-1,1 0 1,0-1 0,0 1-1,1-1 1,0 0-1,7 8 1,-8-10-84,0-1 1,-1 0-1,1 0 1,0-1-1,0 1 1,1-1-1,-1 0 1,0 0-1,1 0 1,-1-1-1,10 2 1,-4-1-462,0-1 0,0-1 0,0 0 0,15-1 0,0-2-212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07.2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73 27 13107,'0'-2'645,"-1"0"0,1 0 0,0 0 1,-1 1-1,1-1 0,-1 0 0,0 0 0,0 1 1,0-1-1,0 1 0,-2-4 0,3 5-556,-1-1 0,0 1 0,1 0 0,-1 0-1,1-1 1,-1 1 0,0 0 0,1 0 0,-1 0 0,0 0 0,1 0 0,-1 0-1,0 0 1,1 0 0,-1 0 0,1 0 0,-1 0 0,0 0 0,1 0-1,-1 1 1,0-1 0,1 0 0,-1 0 0,1 1 0,-1-1 0,0 0 0,1 1-1,-1-1 1,1 1 0,-1-1 0,1 1 0,0-1 0,-1 1 0,1-1 0,-1 1-1,1-1 1,0 1 0,-1-1 0,1 2 0,-6 6 70,1 0 0,1 0 0,0 0-1,0 1 1,0-1 0,1 1 0,0 0 0,1 0 0,0 0 0,0 0 0,1 1 0,0-1 0,1 13 0,1 0-116,0-1 0,2 0 1,0 1-1,12 36 1,-12-48-22,0-1 1,1 1 0,0-1-1,1 0 1,-1 0-1,11 13 1,-14-20-37,1 0-1,-1 0 1,1 0 0,0-1 0,-1 1-1,1 0 1,0-1 0,0 0 0,0 1-1,0-1 1,0 0 0,1 0 0,-1 0-1,0 0 1,0-1 0,1 1-1,-1-1 1,0 1 0,1-1 0,-1 0-1,1 0 1,-1 0 0,0 0 0,1 0-1,-1 0 1,1-1 0,-1 1 0,0-1-1,0 0 1,1 1 0,-1-1 0,0 0-1,2-2 1,5-2-229,0-1-1,-1-1 1,0 1-1,0-1 1,-1-1-1,0 1 1,0-1-1,-1 0 1,0-1 0,7-12-1,5-14-133,19-49-1,-32 72 452,1-2-53,-1 3 134,0 0 0,-1-1 0,0 0 0,0 0 0,-1 0 0,-1-1 0,1-19 0,-3 32-145,0 0 0,0 0 0,0 0-1,0 0 1,0 0 0,0 0 0,0 0 0,0 0 0,0 0-1,0 0 1,0 0 0,-1 0 0,1 0 0,0 0-1,0 0 1,0 0 0,0 0 0,0 0 0,0 0-1,0 0 1,0 0 0,0 0 0,0 0 0,0 0 0,0 0-1,0 0 1,0 0 0,-1 0 0,1 0 0,0 0-1,0 0 1,0-1 0,0 1 0,0 0 0,0 0-1,0 0 1,0 0 0,0 0 0,0 0 0,0 0 0,0 0-1,0 0 1,0 0 0,0 0 0,0 0 0,0 0-1,0-1 1,0 1 0,0 0 0,-4 11 168,-3 18-48,7-8 72,0 0-1,1 0 0,2 0 1,0 0-1,7 27 1,39 100-3488,-48-145 3059,4 12-916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07.5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11586,'6'11'8402,"-2"5"-6417,0 13 47,1 5-7,1 10-745,-2 0-240,0 0-480,-2-3-320,0-9-248,0-4-320,-2-12-672,-1-5-648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07.9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 14043,'5'-7'5249,"-1"12"-3889,-2 4-1120,-1 6-1000,-3 2-392,-5-2 632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08.3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0 13179,'0'9'5304,"-2"8"-4031,-3 18-914,2 64 3148,17 189 0,22-34-4182,-31-235-754,-5-18 1282,0 0-1,0-1 0,0 1 1,0-1-1,0 1 0,0-1 1,0 1-1,0-1 0,1 1 1,-1-1-1,0 1 1,0-1-1,1 1 0,-1-1 1,0 1-1,0-1 0,1 1 1,-1-1-1,1 0 0,-1 1 1,0-1-1,1 0 1,0 1-1,3-5-962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08.6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377 1 15739,'-3'0'5914,"-6"3"-4730,-8 0-136,-12 2-200,-9-1-416,-14-3-448,-3-1-584,-5-2-1296,1-1 584,5-1 463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09.2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184 51 9266,'6'-5'2549,"-6"4"-2124,1 0 0,0 0 0,-1 0-1,1 0 1,-1 0 0,1 0 0,-1-1 0,1 1 0,-1 0 0,0 0-1,0 0 1,1-1 0,-1 1 0,0 0 0,0-2 0,-1 2-237,1 0 0,-1 0 1,1 0-1,-1 0 0,1 0 0,-1 0 1,0 0-1,0 0 0,1 0 1,-1 1-1,0-1 0,0 0 0,0 1 1,0-1-1,0 0 0,0 1 1,0-1-1,-1 0 0,-4-1 14,1 0-1,-1 1 1,0-1-1,0 1 1,0 0-1,0 1 1,-8-1-1,7 2-172,-1-1-1,1 1 0,-1 1 1,1-1-1,0 1 0,0 1 0,0-1 1,0 1-1,0 0 0,-9 7 0,13-8-87,0 0-1,0 0 0,1 0 0,-1 1 0,1-1 1,0 1-1,0-1 0,0 1 0,0 0 0,0 0 0,0 0 1,1 0-1,-1 0 0,1 0 0,0 0 0,0 1 1,0-1-1,1 0 0,-1 1 0,1-1 0,0 0 0,0 1 1,0-1-1,0 1 0,1 4 0,1 1-7,0-1-1,1 1 1,0-1-1,0 0 1,1 0-1,0 0 0,0-1 1,7 10-1,7 6 402,25 24-1,-30-33 705,0 0 0,0 1 0,-1 0-1,15 27 1,-26-40-979,0-1 0,0 1 1,0-1-1,0 1 0,-1 0 0,1-1 0,-1 1 1,1 0-1,-1 0 0,1-1 0,-1 1 0,0 0 1,0 0-1,0 0 0,0 0 0,0-1 1,0 1-1,0 0 0,-1 0 0,1-1 0,-1 1 1,1 0-1,-1 0 0,0-1 0,0 1 0,1-1 1,-1 1-1,0 0 0,-1-1 0,1 0 1,0 1-1,0-1 0,0 0 0,-1 1 0,1-1 1,-1 0-1,1 0 0,-1 0 0,1-1 0,-1 1 1,0 0-1,1 0 0,-5 0 0,-6 3-750,-1-1 0,0-1 0,-1 0 0,-23 0 0,26-1 99,-40 2-783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15.50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97 79 3265,'-62'-2'1943,"51"2"100,10 0-1999,1 0 1,-1 0-1,1 1 1,-1-1-1,0 0 1,1 0-1,-1 0 1,1 0-1,-1 0 1,0 0-1,1 0 1,-1 0-1,1 0 1,-1 0 0,0-1-1,1 1 1,-1 0-1,1 0 1,-1-1-1,0 1 1,1 0-1,-1-1 1,1 1-1,-1 0 1,1-1-1,0 1 1,-1-1 0,1 1-1,-1-1 1,1 1-1,0-1 1,-1 1-1,1-1 1,0 1-1,-1-1 1,1 1-1,0-2 1,0 2 9,-1 0 12,1-1 0,-1 1 1,1 0-1,0-1 1,-1 1-1,1 0 0,0-1 1,0 1-1,-1-1 0,1 1 1,0-1-1,0 1 1,0-1-1,0 1 0,-1-1 1,1 1-1,0-1 1,0 1-1,0-1 0,0 1 1,0-1-1,0 1 0,0 0 1,0-1-1,0 1 1,1-1-1,-1 1 0,0-1 1,0 1-1,0-1 1,1 1-1,-1-1 0,0 1 1,0 0-1,1-1 0,-1 1 1,0-1-1,1 1 1,-1 0-1,0-1 0,1 1 1,-1 0-1,1-1 1,-1 1-1,0 0 0,1 0 1,-1 0-1,1-1 0,-1 1 1,1 0-1,-1 0 1,1 0-1,-1 0 0,1 0 1,-1 0-1,1 0 1,-1 0-1,1 0 0,-1 0 1,1 0-1,-1 0 1,1 0-1,7 1 143,-1 1 1,1 0-1,11 4 0,-6-2-115,5 3 48,0-1-1,0-1 1,1-1-1,31 4 1,227-6 43,-263-1-192,0 0 0,0-1 0,0-1 0,1 0 0,-1-1 0,0-1 0,-1 0 0,1-1 0,0 0-1,-1-1 1,0-1 0,20-11 0,-22 10-109,1 0 0,0 1 0,0 0-1,1 1 1,0 0 0,25-6 0,-29 10 117,0 0 0,0 1 0,-1 0 0,1 0 0,0 1 0,-1 0 0,1 0 0,0 1 0,-1 0 0,0 0 0,15 7 0,57 32 373,21 8 14,-89-44-365,0-1 0,0 0 0,1-1 1,0-1-1,-1 0 0,23 1 0,-9-5-3,1-1-1,0-2 1,-1 0 0,0-2-1,0 0 1,29-14 0,62-17 93,-101 34-66,0 1 0,0 1 1,1 0-1,-1 1 0,28 3 1,122 7 115,-63-5-104,-88-4-18,-1 1 0,0 1 0,0 0-1,0 1 1,0 1 0,-1 0 0,1 1-1,15 7 1,-24-9-38,1 0 1,0-1-1,-1 0 0,1 0 1,0-1-1,0 0 0,0 0 0,0 0 1,1 0-1,-1-1 0,11-1 1,2-2-98,0 0 0,26-9 0,27-6 161,12 9-59,2 3 0,-1 3-1,94 11 1,-131-6-163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01.08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9 3 10842,'-4'-3'11761,"2"21"-8864,-1 25-2538,15 80 2368,-9-104-2576,1 0-1,1 0 0,0-1 0,12 26 0,-16-43-209,-1 1 1,1-1-1,0 0 1,0 1-1,-1-1 1,1 0 0,0 0-1,0 1 1,0-1-1,0 0 1,0 0-1,1 0 1,-1 0-1,0 0 1,0-1-1,1 1 1,-1 0-1,0 0 1,1-1-1,-1 1 1,1-1-1,1 1 1,-1-1-21,0 0 1,0 0-1,0-1 1,0 1-1,0 0 1,-1-1-1,1 1 1,0-1-1,0 0 1,0 0-1,0 0 1,-1 0-1,1 0 1,2-2-1,3-3-33,0 0-1,0 0 0,-1-1 1,0 0-1,-1-1 0,7-9 1,-4 2 43,0-1-1,-1 0 1,-1 0 0,0 0 0,5-28 0,-9 34-156,0 0-1,0-1 1,-2 1-1,1-1 1,-1 1-1,-1-1 0,0 1 1,0-1-1,-1 1 1,-5-16-1,5 22 305,1 6 91,0 12 330,4 22 346,5 97 662,-3-36-1261,-5-96-248,0 0-1,0 0 0,0 0 1,0 0-1,0-1 0,0 1 1,0 0-1,0 0 0,1 0 1,-1 0-1,0 0 0,1 0 1,-1-1-1,0 1 0,1 0 1,-1 0-1,1 0 0,-1-1 1,1 1-1,0 0 0,-1-1 1,1 1-1,0-1 0,-1 1 1,1 0-1,0-1 0,0 1 1,-1-1-1,1 0 0,0 1 1,1-1-1,1 0 14,1 0 1,-1 0-1,0 0 0,0-1 0,0 1 1,0-1-1,5-2 0,1 0 59,2-2-23,5 0-3110,-13 6 2069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17.41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60 272 3721,'-20'-19'195,"15"15"-260,0-1 0,1 1 0,-1-1 0,1 0 1,0-1-1,-6-10 0,9 15 13,1 0 0,-1 1 1,1-1-1,0 0 0,-1 0 0,2-16 7004,-1 19-6804,0 0 0,0 0-1,0 0 1,1-1-1,-1 1 1,0 0 0,1-1-1,0 1 1,-1 0-1,1-1 1,0 1-1,0-1 1,0 1 0,0-1-1,0 1 1,0-1-1,0 0 1,1 0 0,-1 1-1,2 0 1,2 1-143,0 0 1,0 0 0,0-1 0,1 1-1,-1-1 1,6 1 0,11 2 128,1-1 1,-1-1-1,0-1 1,45-2-1,268-5 2122,-313 3-2198,0-1 0,37-9-1,-33 5-27,40-3 0,-12 3 1,70-17 0,-70 12-7,-38 10-21,1-1 0,1 2 0,-1 0 0,0 1 0,0 1-1,31 5 1,0 5 32,48 16 0,37 10 29,-113-34-55,0-1 0,-1 0 0,1-2 0,0 0 1,0-1-1,0-1 0,0-1 0,-1-1 1,1-1-1,-1-1 0,0 0 0,21-10 1,-11 3-6,0 2 0,1 2 1,0 0-1,35-4 1,-8 5 4,78 0 0,-100 7-12,106-5-17,-59-3 59,104 4 1,-152 7-13,-19-1-22,0 0 1,1-1-1,-1-1 1,20-4-1,183-26-34,-123 20 70,-1 6 64,-4 0-14,-63 3-106,-1 1 0,1 2-1,49 7 1,13 1 32,-56-7 21,0-1-1,1-2 0,-1-1 1,54-11-1,-44 6-21,1 1 0,0 2 0,0 2 0,68 6 0,-66-1-1,1-2 0,0-2-1,85-13 1,-76-1-43,-35 9 8,1 1 0,26-4 0,22 5 70,0 4 1,79 9 0,-90-5-11,128 17 186,-174-18-221,0-2 0,-1 1 0,1-2-1,0 0 1,22-2 0,7-8-3746,-14 1 2122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2:19.22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137 348 4273,'-98'-1'2067,"89"1"-1142,-18-4 3226,27 4-4122,0 0 1,-1 0 0,1 0-1,0-1 1,0 1-1,0 0 1,0 0 0,0 0-1,0 0 1,-1 0 0,1-1-1,0 1 1,0 0-1,0 0 1,0 0 0,0-1-1,0 1 1,0 0-1,0 0 1,0 0 0,0-1-1,0 1 1,0 0 0,0 0-1,0 0 1,0-1-1,0 1 1,0 0 0,0 0-1,0 0 1,0-1-1,0 1 1,0 0 0,0 0-1,0 0 1,1 0 0,-1-1-1,0 1 1,0 0-1,0 0 1,0 0 0,0 0-1,1 0 1,-1-1 0,0 1-1,0 0 1,0 0-1,0 0 1,1 0 0,-1 0-1,0 0 1,0 0-1,1 0 1,9-7-44,-9 7 48,9-5 93,0 1 0,0 0 0,0 1 0,1 0 0,-1 0 0,1 1 0,0 0-1,0 1 1,16 0 0,110 3 452,39-3-204,-148-1-321,1-2 0,-1 0 0,0-2 0,33-11 1,-27 6 74,0 2 0,1 2 0,38-4 0,107-1 807,-95 9-740,-47-1-112,64-15 0,3-1-99,-88 18 20,-1 1 1,0 1-1,1 0 1,25 4-1,82 27 81,-2-1 2,-106-28-76,0 0 0,1-1 0,-1 0 0,0-2 1,30-3-1,-16-4-3,0-1 1,0-1-1,-1-2 1,39-22-1,-28 14 3,54-18 0,-81 33-6,0 1 1,1 1 0,-1 1-1,1 0 1,0 0 0,0 1-1,0 1 1,17 2-1,21 5 76,-25-2-1,0-1 0,51-1 0,75-16-45,-82 6 7,-1 3 1,83 5-1,-135 0 50,1 2-1,-1 0 0,24 8 1,-8-18 45,415-79-158,-432 83 3,1 1 0,-1 0 0,1 2 0,24 1 0,-34 0 35,1 1-1,-1-1 0,1 2 0,-1-1 0,0 1 0,0 1 1,0-1-1,0 1 0,-1 1 0,13 8 0,-7-2 73,1-1-1,1-1 0,16 9 1,-24-15-78,1 0 0,-1-1 0,1 0 0,0 0 0,0 0 0,0-1 0,0 0 0,15-1 0,78-4 25,170-30 0,-249 31-33,-1 1-1,2 0 1,-1 2-1,0 0 0,0 2 1,0 0-1,0 2 1,-1 0-1,1 1 0,30 12 1,11 7-4,-55-22-2119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35.0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159 561 6825,'-5'-1'398,"0"-1"0,-1 0 0,1 0 0,0 0 0,0 0 0,1-1 0,-1 0 0,0 0 0,1 0 1,0-1-1,0 0 0,0 1 0,0-2 0,0 1 0,1 0 0,0-1 0,-4-5 0,4 2-52,0 1 0,0 0 0,1-1 1,0 0-1,0 1 0,1-1 1,0 0-1,1 0 0,-1 0 1,2 0-1,1-12 0,0-3-80,2 0 0,0 1 1,2-1-1,1 1 0,0 1 0,2-1 0,14-27 0,-15 36-210,1 0 0,0 0 0,0 1 0,1 0 0,1 1 0,0 0 0,1 0 0,0 2 0,0-1 0,1 1 0,25-12 0,-20 13 49,-1 1 1,2 0-1,-1 2 1,1 0-1,-1 1 1,1 1-1,1 1 1,-1 0-1,0 2 1,0 0-1,0 1 0,0 1 1,0 1-1,0 1 1,0 0-1,0 1 1,-1 1-1,0 1 1,0 1-1,-1 0 1,0 1-1,24 17 1,-15-5 114,-1 1 1,-1 2 0,-1 0 0,-2 1 0,0 1 0,-1 1-1,-2 1 1,-1 0 0,-1 1 0,-1 1 0,-2 1-1,-1 0 1,15 64 0,-24-79-172,0 0 0,-2 0 0,0 0 0,0 0 1,-2 0-1,0 0 0,-1 0 0,0 0 0,-2 0 0,0 0 0,0-1 0,-2 0 0,0 0 0,0 0 1,-1-1-1,-12 17 0,2-6-9,-2-1 1,-1 0 0,-1-2-1,0-1 1,-2 0 0,0-2-1,-45 29 1,39-31-88,1-1 0,-2-1 0,0-2 1,-1-1-1,0-1 0,-64 13 0,73-21-218,0-1 0,0 0 1,0-2-1,0 0 0,0-2 0,-1 0 0,2-2 0,-35-9 0,43 10 114,1-2 0,0 0 0,0 0-1,0-1 1,0-1 0,1 0 0,0 0-1,1-1 1,0 0 0,0-1 0,0 0-1,1-1 1,1 0 0,0-1 0,-12-18-1,11 10 111,1 1 0,1-1-1,0 0 1,2-1 0,0 1 0,1-1-1,1 0 1,-1-29 0,4 16 45,1 0 0,1 0 0,2 1 0,11-49 1,-8 56 31,0 0-1,2 1 1,1 0 0,1 0 0,1 1 0,20-31 0,-25 45-52,0 0 1,0 1-1,1 0 1,-1 0-1,2 1 1,-1 0-1,18-10 1,-20 13-88,1 1 1,-1 1 0,0-1-1,1 1 1,0 0 0,-1 1-1,1-1 1,0 1 0,0 1-1,0-1 1,0 1 0,0 0-1,10 2 1,22 9-481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35.5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35 10450,'0'-18'4257,"0"6"-2384,3 8-1001,1 5-72,2 12 152,3 6-64,3 14 32,9 6-31,9 10-241,2 3-120,7 0-152,1-1-88,-1-6-112,-1-4-40,-7-8-200,-7-5-376,-9-13-1344,-2 1 1200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36.1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111 77 10914,'0'-10'1708,"-1"-1"-1,-1 0 1,0 0 0,-4-13-1,5 23-1653,1 1 0,0-1 0,0 1 0,0-1 0,0 1 0,0 0 0,0-1 0,-1 1 0,1-1 0,0 1 1,0 0-1,-1-1 0,1 1 0,0 0 0,-1-1 0,1 1 0,0 0 0,-1-1 0,1 1 0,0 0 0,-1 0 0,1-1 0,-1 1 0,1 0 0,0 0 0,-1 0 0,1 0 0,-1 0 0,1-1 0,-1 1 0,1 0 0,0 0 0,-1 0 0,1 0 0,-1 0 0,1 0 0,-1 1 0,1-1 0,-1 0 0,1 0 0,0 0 0,-1 0 1,1 0-1,-1 1 0,1-1 0,0 0 0,-1 0 0,1 1 0,0-1 0,-1 0 0,1 0 0,0 1 0,-1-1 0,1 1 0,-20 22 845,17-19-714,-4 6-12,0 1 0,0 0 0,1 1 0,1-1 1,0 1-1,0 0 0,2 0 0,-1 0 0,1 1 1,1 0-1,0-1 0,0 26 0,3-27-129,-1 0 1,2 0-1,-1 0 0,2 0 0,-1 0 0,1 0 0,1-1 0,0 1 1,1-1-1,0 0 0,0-1 0,1 1 0,0-1 0,1 0 1,8 9-1,-7-9-14,1 0 1,0-1-1,0 0 1,1 0 0,18 10-1,-24-16-41,0 0 0,0 0 0,0-1-1,0 0 1,0 0 0,0 0 0,0 0 0,0-1-1,0 1 1,0-1 0,1 0 0,-1 0-1,0-1 1,0 1 0,0-1 0,0 0 0,0 0-1,0 0 1,0-1 0,5-2 0,9-6-229,-1 0 0,0-1 0,-1-1 0,-1 0 1,0-1-1,0-1 0,-1 0 0,22-31 1,-26 31 203,0 0 1,-2 0-1,0-1 1,0-1 0,-1 1-1,-1-1 1,-1 0 0,0 0-1,-1-1 1,3-30-1,-6 42 68,-1-1 0,1 0-1,-2 0 1,1 0-1,0 1 1,-1-1-1,0 0 1,-1 0 0,1 1-1,-1-1 1,0 1-1,0-1 1,-1 1-1,-5-9 1,7 14-26,1-1-1,0 1 1,0 0-1,0 0 1,0 0 0,-1-1-1,1 1 1,0 0 0,0 0-1,-1 0 1,1 0 0,0-1-1,0 1 1,-1 0-1,1 0 1,0 0 0,-1 0-1,1 0 1,0 0 0,0 0-1,-1 0 1,1 0 0,0 0-1,-1 0 1,1 0 0,0 0-1,-1 0 1,1 0-1,0 0 1,0 0 0,-1 0-1,1 0 1,0 0 0,0 1-1,-1-1 1,1 0 0,0 0-1,0 0 1,-1 1-1,1-1 1,0 0 0,0 0-1,0 0 1,-1 1 0,1-1-1,0 0 1,0 0 0,0 1-1,0-1 1,0 0 0,-1 0-1,1 1 1,0-1-1,0 0 1,0 1 0,-6 19 267,6-18-233,-4 20 211,2 1-1,0-1 1,1 1-1,2 0 1,0 0-1,8 41 1,4-5-323,27 76 0,-21-85-3177,-6-31 2076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36.7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252 85 9682,'0'-4'823,"1"-1"0,-2 1-1,1-1 1,0 1 0,-1-1-1,0 1 1,0-1 0,0 1 0,0 0-1,-3-5 1,3 7-668,-1 0 0,1 0 0,-1 0 0,1 0 0,-1 0 0,0 0-1,0 0 1,0 0 0,0 1 0,0-1 0,0 1 0,0 0 0,-1-1 0,1 1 0,0 0 0,-1 1-1,1-1 1,-6-1 0,2 1-37,-1 1-1,1-1 0,-1 1 0,1 1 1,0-1-1,-1 1 0,1 0 0,-1 1 1,1-1-1,0 1 0,0 1 0,0-1 0,0 1 1,0 0-1,1 0 0,-1 1 0,1-1 1,0 1-1,0 0 0,-6 8 0,4-6-36,0 2 0,1-1 0,0 1 0,0 0 0,0 0-1,1 0 1,1 1 0,0 0 0,0 0 0,0 0-1,1 0 1,-3 19 0,5-18-8,1 0-1,0 0 1,1 0 0,0 0 0,1 0-1,0 0 1,0 0 0,1-1-1,1 1 1,6 12 0,-7-14-65,0-1 0,1 0 0,0-1 0,1 1 0,0-1 1,0 1-1,0-2 0,1 1 0,-1 0 0,1-1 0,1 0 0,-1-1 0,12 7 1,-13-9-71,1 0-1,-1-1 1,0 0 0,1 0 0,-1 0 0,1 0 0,0-1 0,-1 0 0,1 0 0,-1-1 0,1 0 0,-1 0 0,1 0 0,-1 0 0,0-1-1,1 0 1,-1 0 0,0 0 0,0-1 0,-1 0 0,1 0 0,0 0 0,6-6 0,1-1-71,-1-1-1,1 0 1,-2-1-1,0 0 1,0 0 0,-2-1-1,10-17 1,-9 13 133,-1 0 0,0-1 1,-2 0-1,0 0 0,7-36 0,-13 38 221,-4 19 0,-4 25 62,6 3-202,2 0 0,1 1 1,1-1-1,2 0 0,1 0 1,2 0-1,12 36 0,-8-44-2337,-11-22 1850,1 0 0,0 0-1,1 0 1,-1-1 0,0 1 0,0 0 0,0 0 0,0 0-1,1-1 1,-1 1 0,0-1 0,1 1 0,-1-1-1,0 0 1,3 1 0,14 0-2261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37.2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59 130 12347,'-19'60'9613,"7"-25"-8560,-9 40 0,19-65-1045,0 0 1,1 0 0,0 0 0,1 0 0,0 0 0,0-1 0,1 1 0,0 0 0,4 12-1,-5-19-7,1-1 0,0 0 0,0 1-1,0-1 1,0 0 0,1 0-1,-1 1 1,1-1 0,1 2-1,-3-4-6,1 0 0,-1 1 0,0-1-1,1 0 1,-1 0 0,0 1 0,1-1-1,-1 0 1,0 0 0,1 0 0,-1 0-1,1 0 1,-1 1 0,0-1 0,1 0-1,-1 0 1,1 0 0,-1 0 0,0 0-1,1 0 1,-1 0 0,1 0 0,-1-1-1,11-10-404,-1-12-281,-1-1 0,-1 0 0,10-46 0,1-7 252,-12 53 688,1 1 0,1 0-1,1 0 1,1 1 0,1 0-1,21-29 1,-31 50-159,-1-1-1,1 0 1,0 0 0,0 1-1,-1-1 1,1 0 0,0 1 0,0 0-1,0 0 1,1-1 0,-1 1-1,0 1 1,0-1 0,3-1-1,-3 2-47,-1 0 0,0 0 0,1 0-1,-1 0 1,0 0 0,1 1 0,-1-1 0,0 0-1,0 1 1,1-1 0,-1 1 0,0-1 0,0 1-1,1 0 1,-1-1 0,0 1 0,0 0 0,0 0-1,0 0 1,0 0 0,0 0 0,0 0 0,-1 0-1,1 0 1,0 0 0,-1 0 0,2 2 0,6 15 439,-1 1 1,-1 0 0,0 0 0,-1 1-1,4 37 1,-4-19 14,22 145 721,-18-105-4271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37.7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27 11731,'0'-6'1662,"-3"-11"1463,1 13-1998,1 10-268,-14 246 4572,14 126-2038,1-371-3387,2 43-143,1 0 0,19 96 0,-12-123-1661,-10-22 1748,1-1 1,0 1 0,-1 0 0,1-1 0,-1 1 0,1-1 0,-1 1 0,1-1 0,0 1 0,0-1 0,-1 1 0,1-1 0,0 0 0,0 1 0,-1-1 0,1 0 0,0 0 0,0 1 0,0-1 0,-1 0 0,1 0 0,0 0 0,0 0 0,0 0 0,0 0 0,-1 0-1,1-1 1,1 1 0,12-8-96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38.1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529 19 14475,'10'-11'5441,"-10"8"-4264,-8 1-129,-13 0-120,-8 1-296,-30 3-256,-14 3-64,-7 3-208,2 2-288,5-1-1048,10 2-672,8-1 1079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38.6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37 10986,'2'-4'1275,"-1"-1"0,0 1 0,0 0 0,0-1 0,-3-9 2616,2 14-3850,-9 11 1269,-8 18-199,16-27-964,-7 15 189,0 0-1,0 0 0,2 0 1,0 1-1,1 0 1,1 1-1,1-1 1,-2 33-1,4-41-323,1 0 0,1-1 0,-1 1 0,2 0-1,-1-1 1,1 1 0,1 0 0,-1-1 0,2 0 0,-1 0 0,1 0 0,1 0-1,0-1 1,0 1 0,0-1 0,1 0 0,0-1 0,11 11 0,-13-15-34,0 0 0,0 0 0,0 0 0,0-1 0,1 1 0,-1-1 1,0 0-1,1 0 0,0-1 0,-1 0 0,1 1 0,0-1 0,0-1 0,0 1 0,5-1 1,-2 0-76,-1-1 1,0 0 0,1-1 0,-1 1 0,0-1 0,0-1 0,0 1-1,0-1 1,7-5 0,2-2-80,-1-1-1,0 0 0,-1 0 1,0-2-1,-1 0 0,-1 0 1,15-21-1,-14 16 201,-1-1 1,-1-1-1,0 1 0,-2-2 0,0 0 1,-1 0-1,-2 0 0,0-1 0,-1 0 0,-1 0 1,2-39-1,-9 45 118,3 16-138,0 0 0,0-1 0,0 1 0,0 0 0,0 0 0,0 0-1,0 0 1,0 0 0,-1-1 0,1 1 0,0 0 0,0 0 0,0 0 0,0 0 0,0 0 0,-1 0 0,1 0 0,0 0 0,0 0 0,0 0 0,0 0 0,0 0 0,-1 0-1,1 0 1,0 0 0,0 0 0,0 0 0,0 0 0,-1 0 0,1 0 0,0 0 0,0 0 0,0 0 0,0 0 0,-1 0 0,1 0 0,0 0 0,0 0 0,0 0-1,0 0 1,-1 0 0,0 2 18,0-1-1,-1 1 0,1-1 0,0 1 1,0 0-1,0-1 0,0 1 1,0 0-1,1 0 0,-1 0 0,-1 3 1,-1 10 124,1 1 0,0-1 0,1 1 0,1-1 0,0 1 0,1 0 0,0-1 0,5 17 0,-1-8-140,1 0 1,2-1 0,0 0-1,17 32 1,-25-54 0,3 5-101,-1-1-1,1 1 1,0-1-1,0 0 0,1 0 1,0 0-1,0-1 1,0 1-1,0-1 1,1 0-1,5 4 1,11-2 348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01.93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76 7001,'4'-6'714,"11"-18"2304,-14 23-2776,-1 0-1,1 0 1,-1 0 0,1 0 0,-1 0 0,0 0 0,1 0-1,-1 1 1,0-1 0,0 0 0,0 0 0,0-1-1,0 1 1,0 0 0,0 0 0,0 0 0,0 0-1,0 0 1,0 0 0,-1 1 0,0-3 0,-1 15 4991,3 7-3579,3 7 63,-2-17-1230,0 1 0,-1 0 0,0 0 0,0 0 0,-1 0 0,0 0 1,-1-1-1,-3 16 0,-2-16-960,3-15-595,1-16-772,6 5 815,1-1 0,1 1-1,11-22 1,-10 22 909,13-18 222,-19 33-6,0 1-1,1-1 0,-1 1 0,0-1 1,0 1-1,1 0 0,-1 0 0,1-1 1,-1 1-1,1 0 0,-1 0 0,1 1 1,0-1-1,-1 0 0,1 0 0,0 1 1,0-1-1,0 1 0,3-1 0,-4 2-3,0-1-1,0 1 0,0-1 0,1 1 0,-1-1 0,0 1 0,0 0 1,0-1-1,0 1 0,0 0 0,0 0 0,0 0 0,0 0 1,0 0-1,-1 0 0,1 0 0,0 0 0,-1 0 0,1 0 1,0 0-1,-1 1 0,0-1 0,1 0 0,-1 0 0,1 2 1,6 35 1222,-7-37-1208,2 34 1053,-3-27-996,1 0 0,1 0 0,-1 1 0,2-1 0,-1 0 0,1 0 0,0 0 0,0 0 0,1 0 0,4 8 0,1-11-5076,-4-4 3226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39.3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16 181 11162,'5'20'2216,"-1"0"-1,-2 1 0,2 30 0,-5-15-935,-1 0 0,-12 61 1,3-59-924,8-34-393,7-26-260,19-136-1932,-20 120 2219,2 0 1,1 0-1,2 0 0,19-54 0,-25 88 93,-1 0-1,1 0 1,0 0 0,1 1 0,-1-1 0,0 1 0,1-1 0,0 1 0,0 0 0,0 0 0,5-4 0,-7 7-43,0-1 0,0 1 0,0-1 0,0 1 1,0 0-1,0-1 0,0 1 0,0 0 0,0 0 1,0-1-1,0 1 0,0 0 0,0 0 0,0 0 0,0 0 1,0 1-1,0-1 0,0 0 0,0 0 0,1 1 1,0 0 23,0 0 1,-1 0 0,1 0 0,0 1-1,-1-1 1,1 1 0,-1-1 0,1 1-1,-1-1 1,0 1 0,0 0 0,0 0-1,2 3 1,0 3 81,1-1 0,-2 1-1,1 0 1,-1 0 0,0 0-1,-1 0 1,0 0 0,0 9 0,-1 9 88,-4 32 1,2-41-276,0 0-1,2 0 1,0 0-1,4 34 1,-4-50-1,0 1 0,1-1 0,-1 1 0,0-1 0,1 1 0,-1-1 0,1 0 0,0 1 0,-1-1 0,1 0 0,0 1 1,0-1-1,-1 0 0,1 0 0,0 0 0,0 0 0,1 0 0,-1 0 0,0 0 0,2 1 0,-2-2-3,1 1 1,-1-1-1,0 0 0,0 0 0,1 0 0,-1 0 1,0 0-1,1 0 0,-1 0 0,0 0 1,1-1-1,-1 1 0,0 0 0,1-1 1,-1 1-1,0-1 0,0 1 0,1-2 1,6-3-101,-1 0 0,0 0 0,-1-1 1,0 0-1,9-10 0,11-18 23,35-58 0,-45 64 339,1 1-1,2 0 1,0 2 0,35-35 0,-52 58-161,22-17 258,-23 19-298,-1-1-1,1 1 1,-1-1-1,1 1 0,0 0 1,-1-1-1,1 1 1,0 0-1,-1 0 1,1-1-1,0 1 1,0 0-1,-1 0 1,1 0-1,0 0 0,0 0 1,-1 0-1,1 0 1,0 0-1,0 0 1,-1 0-1,1 0 1,0 1-1,0-1 1,-1 0-1,1 0 0,0 1 1,-1-1-1,1 1 1,0-1-1,-1 0 1,1 1-1,-1-1 1,2 2-1,1 5 100,-1 0 1,1 0-1,-1 1 1,-1-1-1,1 0 1,-1 1-1,-1-1 0,1 1 1,-2 10-1,2 5 134,1 20 24,2-1 0,2 1 0,2-1 0,1 0 0,26 69 0,1-33-1300,-34-73 1072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40.4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29 232 8034,'-1'-9'2036,"0"7"-1372,1-1-1,0 0 1,-1 0 0,0 1-1,0-1 1,1 0 0,-2 1 0,1-1-1,0 1 1,0-1 0,-3-2 0,4 5-617,-1 0 1,1-1 0,0 1 0,-1 0-1,1 0 1,0 0 0,0 0 0,-1 0-1,1 0 1,0 0 0,-1 0 0,1 0 0,0 0-1,0 0 1,-1 1 0,1-1 0,0 0-1,0 0 1,-1 0 0,1 0 0,0 0 0,0 0-1,-1 1 1,1-1 0,0 0 0,0 0-1,-1 0 1,1 1 0,0-1 0,0 0 0,0 0-1,0 0 1,-1 1 0,1-1 0,0 0-1,0 1 1,0-1 0,0 0 0,0 0-1,0 1 1,0-1 0,0 0 0,0 0 0,0 1-1,0-1 1,0 0 0,0 1 0,0-1-1,0 0 1,0 1 0,-3 29 708,1-1-1,1 1 1,2 0 0,1 0-1,6 30 1,-3-16-98,51 311 2588,-39-264-2666,-10-55-465,-1 0 0,-2 0 0,-1 48 0,-3-82-117,0 0 0,0 0 0,-1-1 0,1 1 1,-1 0-1,1 0 0,-1 0 0,1-1 0,-1 1 0,0 0 0,0-1 0,-1 2 0,2-3-2,0 1-1,0-1 1,0 0-1,0 0 1,-1 0-1,1 0 0,0 0 1,0 0-1,0 0 1,0 1-1,-1-1 1,1 0-1,0 0 0,0 0 1,0 0-1,0 0 1,-1 0-1,1 0 1,0 0-1,0 0 1,0 0-1,-1 0 0,1 0 1,0 0-1,0 0 1,0 0-1,0 0 1,-1 0-1,1 0 0,0 0 1,0-1-1,0 1 1,0 0-1,-1 0 1,1 0-1,0 0 0,-6-13-289,1-10-197,1 0 1,2 0 0,0-43-1,1 20-48,-17-203-1979,7 128 2047,8-227 0,4 331 544,1-1 1,1 1-1,0-1 0,2 1 1,0 0-1,8-17 1,-11 29-25,0 1 0,1-1 0,0 1 0,0 0 0,0 0 1,0 0-1,1 0 0,-1 0 0,1 1 0,0 0 0,5-4 0,-6 6-2,0-1 0,1 0-1,0 1 1,-1 0 0,1 0-1,0 0 1,0 0-1,0 0 1,0 1 0,0 0-1,0 0 1,0 0 0,-1 0-1,1 0 1,0 1-1,5 1 1,1 1 46,-1 1-1,0-1 1,0 2-1,0-1 1,0 1 0,-1 0-1,0 1 1,0 0-1,0 1 1,-1-1-1,0 1 1,9 12 0,-6-6 52,0 1 0,-1 0 0,0 0 1,-1 1-1,-1 0 0,10 27 1,-14-31-116,1 0 0,-2 1 0,0 0 0,0-1 0,-1 1 0,-1 0 1,0 0-1,0-1 0,-1 1 0,-1 0 0,0-1 0,0 1 0,-1-1 1,-1 1-1,0-1 0,0 0 0,-1-1 0,0 1 0,-1-1 0,-1 0 1,1 0-1,-1-1 0,-1 0 0,-16 16 0,-1-3-1244,-1-1 1,-49 32-1,38-34 74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40.9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7 182 10218,'-6'12'8705,"6"-10"-8356,3 18 905,-1-14-838,10 55 1173,-5-30-793,-1-1 0,-1 1-1,-2 0 1,-1 60 0,-4-87-537,-1-10-184,-1-13-125,-2-37-651,3 0 0,8-112 0,-4 156 708,0 0 0,2 0 1,-1 0-1,2 0 0,-1 1 1,2-1-1,-1 1 0,2 0 1,-1 0-1,8-10 0,-9 16 5,0 1 0,0-1 0,0 1 0,0 0 0,1 0 0,0 0 0,0 0 0,0 1 0,0 0 0,0 0 0,0 0 0,1 1 0,0 0 0,-1 0 0,1 0 0,0 1 0,0 0 0,0 0 0,0 0 0,0 1 0,11 0 0,-6 1-104,1 1-1,-1 0 1,0 0 0,0 1 0,0 1 0,0-1 0,-1 2-1,1 0 1,10 6 0,15 16-280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41.6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59 374 9322,'-8'-24'2339,"1"-1"0,-7-49 0,13 64-1872,0 1 1,1-1-1,0 1 0,0-1 1,1 0-1,0 1 0,1-1 1,0 1-1,1 0 1,0 0-1,6-14 0,-3 13-249,0 2 0,0-1 0,1 1 0,1 0 0,-1 0 0,1 0 0,0 1-1,1 1 1,0-1 0,0 2 0,0-1 0,0 1 0,1 0 0,0 1 0,0 0 0,1 1-1,18-4 1,-22 5-198,1 1-1,0 0 0,0 0 0,0 1 0,0 0 1,0 0-1,0 1 0,-1 0 0,1 0 0,0 1 1,0 0-1,-1 0 0,1 1 0,-1 0 1,0 0-1,0 1 0,0 0 0,0 0 0,-1 1 1,0-1-1,1 1 0,-2 1 0,1-1 0,7 11 1,-7-7 12,0 0 0,0 1 0,-1 0 1,-1 0-1,0 0 0,0 0 1,-1 1-1,0 0 0,-1-1 0,0 1 1,-1 0-1,0 0 0,-1 0 0,0 0 1,-1 0-1,0 0 0,-4 20 0,1-18 9,0 0-1,-1 0 0,0 0 1,-1 0-1,0-1 0,-1 0 1,0 0-1,-1-1 1,-1 0-1,1 0 0,-2-1 1,1 0-1,-20 14 0,14-13-6,-1 0 1,0-2-1,0 0 0,-1-1 0,0-1 0,-26 8 0,36-12-131,-1-1 0,0-1 0,1 1 0,-1-1 0,0-1 0,0 1 0,0-1 0,0-1 0,0 1 0,0-1 0,1-1-1,-1 0 1,0 0 0,1 0 0,-1-1 0,1 0 0,-12-6 0,16 6-94,0 1 1,0-1-1,0 0 0,0 0 0,0 0 1,1 0-1,-1 0 0,1-1 1,0 1-1,0-1 0,0 1 1,1-1-1,-1 0 0,1 0 1,0 0-1,0 0 0,0 0 0,0 0 1,1 0-1,0 0 0,0 0 1,0 0-1,0 0 0,2-6 1,0-4-592,1 0 0,1 0 1,0 1-1,1-1 1,11-22-1,3 1-193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42.0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307 13 14539,'-2'-2'406,"0"1"0,-1 0 0,1-1-1,0 1 1,-1 0 0,1 0 0,-1 0 0,0 1-1,1-1 1,-1 1 0,0-1 0,1 1 0,-1 0 0,-3 0-1,-1 0-136,1 1 0,-1 0 0,1 1 0,-1 0 0,-9 3 0,-3 4-54,0 0 0,-27 19 0,34-21-139,1 1-1,1 0 1,0 1 0,0 0-1,0 1 1,1 0 0,0 0-1,1 1 1,-9 16 0,12-19-40,2 1 0,-1-1 0,1 1 0,0 0 0,0 0 0,1 0 1,1 0-1,0 0 0,0 1 0,0-1 0,1 0 0,1 0 1,-1 1-1,4 13 0,0-9 124,0 1 1,1-1-1,1-1 0,0 1 1,1-1-1,0 0 0,1 0 0,11 13 1,-14-19-133,1 1 1,0-1-1,1-1 1,0 1-1,0-1 1,0 0-1,1-1 1,0 0-1,0 0 1,0 0-1,1-1 1,-1-1-1,19 6 1,-22-8-257,1 0 1,-1-1 0,1 0 0,-1 1-1,1-2 1,-1 1 0,1-1 0,-1 0 0,0 0-1,1 0 1,-1-1 0,0 0 0,0 0 0,0 0-1,7-5 1,15-14-774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42.6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1 316 8378,'19'5'6222,"1"-10"-3489,20-16-1983,-24 11 38,6-2-362,0-1 0,0 0 0,-2-2 1,23-21-1,-37 31-365,0-1 0,-1-1-1,0 1 1,0-1 0,-1 1 0,0-1 0,5-12-1,-7 14-33,-1 1-1,1-1 1,-1 0-1,0 0 1,0 0-1,-1 0 1,0 0-1,0-1 1,0 1-1,0 0 1,-1 0-1,0 0 1,-1-5-1,1 7-10,0 0-1,0 0 1,0 0-1,0 0 1,0 0-1,-1 0 0,1 1 1,-1-1-1,0 0 1,0 1-1,0 0 1,0-1-1,0 1 0,0 0 1,-1 0-1,1 0 1,-1 0-1,0 1 1,1-1-1,-1 1 0,0-1 1,0 1-1,0 0 1,0 0-1,0 0 1,0 1-1,0-1 1,0 1-1,0 0 0,0 0 1,0 0-1,0 0 1,0 0-1,-1 0 1,1 1-1,-4 1 0,-2 0-3,0 1 0,0 0 0,0 1 0,0-1 0,1 2 0,0-1-1,0 1 1,0 0 0,0 1 0,1 0 0,-7 7 0,6-3 16,0 0 0,1 0-1,1 1 1,-1 0 0,2 0 0,0 1 0,0-1 0,1 1-1,0 0 1,1 1 0,1-1 0,0 0 0,-1 20 0,2-16 69,1 0 0,0 0 0,2 0 0,-1 0 0,2-1 0,0 1 0,1-1 0,1 1 0,0-1 0,9 18 0,-8-24-44,0 1 0,0-1 0,0 0 0,1-1 0,1 0 0,-1 0 0,12 9 0,-17-15-184,1 0 1,0 0-1,0 0 1,0 0-1,0 0 1,0 0-1,0-1 1,0 1-1,1-1 1,-1 0-1,0 0 0,1-1 1,-1 1-1,1 0 1,-1-1-1,1 0 1,-1 0-1,1 0 1,-1 0-1,1-1 1,-1 0-1,1 1 1,-1-1-1,1 0 1,-1 0-1,4-3 1,10-11-828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43.2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320 48 12059,'0'-2'485,"0"-1"0,0 1 1,0 0-1,-1 0 1,1-1-1,-1 1 1,1 0-1,-1 0 1,0 0-1,0 0 0,-1-3 1,1 4-291,0 0-1,0-1 1,0 1-1,0 0 1,-1 0-1,1 0 1,0 0-1,0 0 1,-1 0 0,1 0-1,-1 0 1,-2 0-1,-1-1-13,0 1 0,-1 0 0,1 1 0,0 0 0,-1-1 0,1 2-1,0-1 1,0 0 0,-7 3 0,-8 0 54,0 2 0,0 1 0,-36 16 0,44-17-272,1 1 1,0 0-1,0 1 1,0 0 0,1 1-1,0 0 1,-13 14-1,21-19 6,0-1 0,0 0 0,0 1 0,1-1 0,-1 1 0,1-1 0,-1 1 0,1 0 0,0 0 0,0 0 0,1-1 0,-1 1 0,0 0 1,1 0-1,0 0 0,-1 0 0,1 0 0,0 0 0,1 0 0,-1 0 0,1 0 0,-1 0 0,1 0 0,0 0 0,0 0 0,0 0 0,0-1 0,1 1 0,-1 0 0,1-1 0,-1 1 0,1-1 0,0 0 0,4 5 0,8 6 72,0 0 1,0-1 0,1-1-1,26 15 1,-15-9 309,1 2 879,41 37 1,-58-46-744,0 0 0,-1 0 0,0 1 0,-1 1 0,0-1 0,9 21 0,-16-30-452,0 0-1,0 0 0,0 0 0,0 1 0,0-1 0,-1 0 1,1 1-1,-1-1 0,0 1 0,0-1 0,0 1 0,0-1 0,0 0 1,0 1-1,0-1 0,-1 1 0,0-1 0,1 0 0,-3 5 1,1-4-39,0-1 0,0 1 1,0-1-1,0 1 0,0-1 0,-1 0 1,1 1-1,-1-1 0,0-1 1,0 1-1,0 0 0,-5 2 0,-6 1-298,0-1-1,0 0 1,-1-1-1,1 0 1,-18 0-1,-3-1-2040,-44-4 0,29-1 862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43.7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270 20 13307,'17'-8'7447,"-39"3"-5891,16 4-1593,-10-1 82,0 0 0,0 1 0,1 1-1,-1 0 1,0 1 0,0 1 0,-24 6 0,35-7-113,-1 1 1,0 0-1,1 0 0,-1 0 1,1 1-1,0 0 0,-1 0 1,2 1-1,-1-1 0,0 1 0,1 0 1,-1 0-1,1 0 0,0 1 1,0 0-1,1 0 0,0 0 1,0 0-1,0 0 0,0 0 1,1 1-1,-4 9 0,5-7 37,-1-1 0,1 0 0,0 1 0,1-1 0,0 1-1,0-1 1,0 1 0,1-1 0,0 1 0,1-1 0,-1 0 0,1 0 0,1 0 0,0 0-1,0 0 1,0 0 0,5 7 0,7 7 390,0 0 0,2-1 1,30 29-1,-4-4 863,-29-30-725,24 28 745,-36-40-1179,0 0-1,0 0 0,0 0 0,-1 0 0,1 0 1,-1 0-1,0 0 0,0 0 0,0 0 0,0 1 1,-1-1-1,1 0 0,-1 5 0,0-6-81,-1 0 0,1-1 0,-1 1 0,1 0 0,-1 0 0,0-1 1,0 1-1,0 0 0,0-1 0,0 1 0,0-1 0,-1 0 0,1 1 0,0-1 0,-1 0 0,1 1 0,-1-1 0,1 0 0,-1 0 0,0 0 0,1-1 0,-1 1 0,0 0 0,0-1 0,0 1 0,-2 0 0,-6 1-418,0 0-1,0 0 0,-16 0 0,-19-1-1186,-3-3 699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44.2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1 334 7402,'4'2'6735,"7"1"-6089,1 0-472,-7-1-70,1 0 1,0-1 0,0 1 0,0-1 0,0-1 0,0 1 0,0-1-1,0 0 1,0-1 0,0 1 0,0-1 0,0-1 0,-1 1 0,1-1-1,8-3 1,-3 0 43,-1-1-1,0 0 0,0 0 1,-1-1-1,1-1 0,-1 1 0,-1-1 1,0-1-1,0 0 0,-1 0 1,0 0-1,9-16 0,-12 17-18,0 0 0,-1 0-1,0-1 1,-1 1-1,1-1 1,-2 0 0,1 1-1,-1-1 1,0 0 0,-1 0-1,0 0 1,-1 0-1,1 1 1,-2-1 0,1 0-1,-1 0 1,-4-9-1,5 14-72,0 1 0,-1 0-1,1-1 1,-1 1-1,0 0 1,0 0 0,0 0-1,0 0 1,0 0-1,-1 1 1,1-1 0,-1 1-1,0-1 1,0 1-1,0 0 1,0 0 0,0 0-1,0 1 1,-1-1-1,1 1 1,0-1 0,-1 1-1,1 0 1,-1 1-1,0-1 1,1 1 0,-1-1-1,1 1 1,-1 0-1,0 0 1,1 1 0,-1-1-1,0 1 1,1 0-1,-1 0 1,1 0 0,0 0-1,-1 0 1,1 1-1,0 0 1,-6 3 0,1 1-41,0 1 0,0 0 1,1 0-1,0 0 0,0 1 1,1 0-1,0 0 0,0 0 1,1 1-1,0 0 0,1 0 1,0 0-1,0 1 0,-2 10 1,0 2 67,1 1 1,1 0 0,0 1 0,2-1 0,1 26 0,2-31 3,0-1-1,1 1 1,1 0-1,1 0 0,0-1 1,7 17-1,-8-26-134,1-1 0,-1 0 0,1 0 0,0 0 0,1 0 0,10 11 0,-12-15-98,1 0 1,-1 0-1,1 0 1,0 0 0,0-1-1,0 1 1,0-1-1,0 0 1,0 0 0,1-1-1,-1 1 1,1-1-1,4 1 1,18-3-1558,0-8 708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44.7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179 45 12531,'3'-2'1057,"-3"2"-881,0-1 0,0 1 1,1-1-1,-1 1 0,0 0 0,0-1 0,1 1 1,-1-1-1,0 1 0,0-1 0,0 1 0,0-1 1,0 1-1,0-1 0,0 1 0,0-1 0,0 0 1,0 1-1,0-1 0,0 1 0,0-1 0,0 1 1,0-1-1,-1 1 0,1-1 0,-1-1-59,0 1-1,0 0 0,0 0 0,-1 0 0,1 0 1,0 0-1,0 0 0,-1 0 0,1 1 1,-3-2-1,-36-10-85,32 10 47,-1 1-1,1-1 1,-1 2 0,1-1 0,-1 2-1,-14 1 1,20-2-72,1 0 1,0 1-1,-1-1 0,1 1 1,-1 0-1,1 0 0,0 0 1,0 0-1,-1 0 0,1 1 1,0-1-1,0 0 0,0 1 1,0 0-1,1-1 0,-1 1 1,0 0-1,1 0 0,-1 0 1,1 0-1,0 0 0,0 1 1,0-1-1,0 0 0,0 0 1,0 1-1,-1 4 0,1 1 76,1 1 1,0-1-1,0 0 0,1 1 0,0-1 0,0 0 0,1 0 0,0 0 1,0 0-1,1 0 0,4 8 0,7 13 782,27 42 0,-25-44-212,8 11 288,24 43 978,-43-72-1695,-1 0 0,0 0 1,-1 1-1,0-1 1,0 1-1,2 17 0,-5-25-206,0 1 0,0 0 0,-1 0 0,1 0 0,-1-1 0,1 1 0,-1 0 0,0 0 0,0-1 0,0 1 0,0-1 0,-1 1 0,1-1 1,-1 1-1,1-1 0,-1 0 0,0 0 0,0 0 0,0 0 0,0 0 0,0 0 0,-1 0 0,1-1 0,0 1 0,-5 1 0,-5 3-466,-1 0 0,-1-1 0,-24 6 0,29-8 66,-43 10-463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02.58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 12603,'2'0'5121,"-1"3"-2817,-1 3-151,2 5-313,0 3-103,0 4-521,1 2-120,-1-1-248,0-1-240,0-4-432,-1-3-280,0-3-688,-1-2-384,1-2-1377,2 2-1664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49.5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255 34 12227,'3'-7'1653,"2"-9"4564,-5 16-6086,0-1-1,0 1 1,0-1 0,0 1-1,-1-1 1,1 1 0,0-1-1,0 1 1,0 0 0,-1-1-1,1 1 1,0-1 0,-1 1-1,1 0 1,0-1 0,-1 1-1,1 0 1,0 0 0,-1-1-1,1 1 1,-1 0 0,1 0-1,-1-1 1,1 1 0,-1 0 0,1 0-1,0 0 1,-1 0 0,1 0-1,-1 0 1,1 0 0,-1 0-1,1 0 1,-2 0 0,-4-1 70,0 1 0,0 0 0,0 0 1,0 1-1,0 0 0,0 0 1,0 0-1,0 0 0,0 1 1,0 0-1,-10 6 0,8-3-116,0 0 0,0 0 0,1 1 0,-1 0-1,1 1 1,1 0 0,-7 7 0,1 3-80,0 0 0,1 0 0,1 1 0,1 0-1,1 1 1,-9 28 0,11-28-12,1-1-1,1 1 0,1 0 1,0-1-1,1 1 0,2 1 1,1 18-1,-1-31-19,1 1 1,0-1-1,0 0 1,1 0-1,0-1 0,0 1 1,1 0-1,0-1 0,0 1 1,1-1-1,-1 0 1,1 0-1,1 0 0,-1-1 1,1 1-1,0-1 1,0 0-1,0-1 0,1 1 1,0-1-1,10 6 0,-3-4-350,1-2 0,0 1 0,0-2 0,0 1 0,1-2 0,-1 0 0,0-1 0,1 0 0,-1-1 0,1-1 0,24-4 0,-2-1 66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50.1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203 54 13195,'1'-3'714,"0"0"1,0 1-1,-1-1 0,1 0 1,-1 1-1,0-1 0,1 0 1,-1 0-1,0 0 0,-1 1 1,1-4-1,-1 5-567,1 0 0,-1 0 0,1 0 0,-1 0 0,1 0 1,-1 0-1,0 0 0,1 0 0,-1 0 0,0 1 0,0-1 0,1 0 0,-1 0 0,0 1 0,0-1 0,0 1 0,0-1 0,0 1 0,0-1 0,0 1 1,0 0-1,0-1 0,0 1 0,-1 0 0,1 0 0,0 0 0,0 0 0,0 0 0,0 0 0,0 0 0,0 0 0,-1 0 0,-6 1-47,1 0 0,0 0-1,0 1 1,0-1-1,0 1 1,0 1-1,0 0 1,1 0 0,-1 0-1,1 0 1,0 1-1,0 0 1,0 1 0,0-1-1,1 1 1,-1 0-1,2 1 1,-1-1 0,0 1-1,1 0 1,-6 11-1,4-5-65,0 0-1,1 0 0,1 0 0,0 1 1,0 0-1,1 0 0,1 0 0,0 0 0,1 0 1,1 0-1,1 16 0,0-16 77,0 0 0,1 0-1,1 0 1,0 0 0,0-1-1,1 1 1,10 18 0,-12-27-105,-1-1 1,1 0-1,0 0 1,1 0-1,-1 0 1,0-1 0,1 1-1,-1-1 1,1 1-1,0-1 1,0 0-1,0 0 1,0 0-1,0 0 1,0 0-1,1-1 1,-1 0 0,0 0-1,1 0 1,-1 0-1,1 0 1,-1 0-1,1-1 1,0 0-1,-1 0 1,1 0-1,-1 0 1,1 0-1,0-1 1,-1 0 0,7-1-1,-1-2-153,0 1 0,0-1 0,0 0-1,-1-1 1,1 0 0,-1 0 0,0-1 0,-1 0-1,0 0 1,0-1 0,0 0 0,0 0 0,-1-1-1,0 1 1,-1-1 0,0-1 0,0 1 0,-1-1-1,6-15 1,0-7 67,-1-1 0,-1 0-1,-1-1 1,2-43 0,-9 75-87,2 6 76,0 21 78,5 42 266,-6-55-214,2 16 32,1 0 0,2 0 1,15 49-1,-14-61-1878,15 30 0,-12-32 685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50.6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42 137 11010,'-26'107'5600,"20"-70"-4412,1 1 0,2-1-1,2 1 1,6 69 0,-5-107-1163,1 0 0,-1-1 0,0 1 0,0 0 0,0 0 0,0 0 0,0 0 0,0 0 0,1 0 0,-1 0 0,0 0 0,0 0 0,0 0 0,0 0 0,0 0 0,0 0 0,1 0 0,-1 0 0,0 0 0,0 0 0,0 0 0,0 0 0,1 0 0,-1 0 0,0 0 0,0 0 0,0 0 1,0 0-1,0 0 0,1 0 0,-1 0 0,0 0 0,0 0 0,0 0 0,0 0 0,0 0 0,0 0 0,0 1 0,1-1 0,-1 0 0,0 0 0,0 0 0,0 0 0,0 0 0,0 0 0,0 1 0,0-1 0,0 0 0,0 0 0,0 0 0,0 0 0,0 0 0,0 1 0,0-1 0,0 0 0,0 0 0,0 0 0,0 0 0,0 0 0,0 1 0,0-1 0,0 0 0,0 0 0,10-19 302,7-31-990,6-52-896,15-49 331,-33 134 1237,1 1 1,1 0-1,1 0 0,0 0 0,1 1 0,18-22 0,-24 32 84,1 1 0,0-1 0,1 1 0,-1 1 0,1-1 0,0 0 0,0 1 0,0 0 1,0 0-1,10-3 0,-11 5 18,-1 0 1,1 0 0,0 0 0,0 1-1,0-1 1,0 1 0,0 0 0,0 1-1,0-1 1,0 1 0,0-1 0,-1 1-1,1 0 1,0 0 0,0 1 0,6 3-1,-2 0 151,1 1-1,-2-1 0,1 2 0,-1-1 0,0 1 0,0 0 0,-1 1 0,0-1 0,0 1 0,0 0 0,-1 1 0,-1-1 0,0 1 0,5 13 0,1 8 217,-1 1 0,-1 0 0,3 33 0,-4-10-328,2 77-1,-10-92-1793,-6 46-1,1-45 446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55.4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 7034,'-2'28'4427,"10"14"-3851,-2-19-212,-5-17-306,92 556 5656,-87-483-5044,-4-52-364,0 1 1,8 34 0,-6-55 40,-1-17-155,0-16-88,-1-10-190,16-147-416,-15 163 479,2 0 0,0 0-1,1 0 1,1 0 0,1 1-1,17-31 1,-21 44 23,0 0 1,0 1-1,0-1 0,0 1 0,1 0 1,0 1-1,0-1 0,1 1 1,-1 0-1,1 0 0,0 1 1,0 0-1,0 0 0,6-3 1,-6 5 3,0-1 1,0 1 0,0 0 0,0 1-1,0-1 1,-1 1 0,1 0 0,0 1-1,0-1 1,0 1 0,0 0 0,0 1-1,-1-1 1,1 1 0,0 0-1,6 4 1,-2 0 63,-1-1 0,-1 1 0,1 1 0,-1-1 0,0 2 0,0-1 0,-1 1 0,0 0 0,0 0 0,-1 1 0,0 0 0,-1 0 0,0 1 0,0-1 0,-1 1 0,0 0 0,-1 0 0,0 0 0,-1 1 0,0-1 0,0 1 0,-1-1 0,-1 16 0,0-12 49,0 0 1,-1 0-1,-1 0 0,0 0 0,-1 0 0,-1 0 1,0-1-1,-1 1 0,0-1 0,-1 0 1,-1-1-1,0 0 0,0 0 0,-1 0 1,-1-1-1,0 0 0,-13 13 0,8-14-82,0 0-1,0 0 1,0-1-1,-1-1 0,-1-1 1,1 0-1,-1-1 1,0 0-1,-1-1 0,1-1 1,-1-1-1,0 0 1,0-2-1,-18 1 0,32-2-171,0 0-1,0-1 0,0 1 1,1-1-1,-1 1 0,0-1 0,0 0 1,1 0-1,-5-2 0,6 2-18,0 0 0,0 1 0,0-1 0,0 0-1,1 0 1,-1 1 0,0-1 0,0 0 0,1 0 0,-1 0-1,1 0 1,-1 0 0,1 0 0,-1 0 0,1 0 0,-1 0 0,1 0-1,0 0 1,0 0 0,0 0 0,0-1 0,-1 1 0,1 0-1,1-2 1,2-15-1469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55.8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0 379 8514,'35'-1'5082,"-28"0"-4850,1 1 0,-1-2 0,1 1 0,-1-1 0,0 0 0,1-1 0,-1 1-1,9-6 1,94-62 1368,-47 28-1231,-41 28-312,-1 0 0,0-2 0,18-17 0,-34 28-50,0 0 0,-1 0 0,0 0 0,0 0 0,0 0 0,0-1 0,-1 0 0,0 0 0,0 0 0,-1 0 0,1 0 0,-1 0 0,-1-1 0,1 1 0,-1-1 1,0 1-1,0-9 0,-1 13-1,0 0 0,0-1 1,0 1-1,-1 0 1,1 0-1,0 0 1,-1 0-1,0-1 0,1 1 1,-1 0-1,0 0 1,0 0-1,0 0 1,0 0-1,0 1 0,-1-1 1,1 0-1,-1 0 1,1 1-1,-1-1 1,1 1-1,-1 0 0,0-1 1,0 1-1,0 0 1,0 0-1,0 0 0,0 0 1,0 0-1,0 0 1,0 1-1,0-1 1,0 1-1,-4-1 0,1 1 16,0 0 0,0 0 0,1 1-1,-1 0 1,0 0 0,0 0-1,1 0 1,-1 1 0,1 0-1,-1 0 1,1 0 0,-1 0 0,1 1-1,0-1 1,-4 5 0,-3 3 52,1 0 0,0 2 0,0-1 1,1 1-1,1 0 0,0 1 0,1 0 0,0 0 1,1 1-1,-7 21 0,7-16 60,1 1 1,1 0-1,0 0 0,2 1 1,0-1-1,2 1 0,1 23 1,0-35-49,0 1 1,1-1-1,0 1 1,0-1-1,1 0 1,0 0 0,1 0-1,0-1 1,1 1-1,5 8 1,-6-12-153,0 0 1,1 0-1,-1 0 0,1 0 1,0-1-1,1 1 1,-1-1-1,1-1 0,0 1 1,0-1-1,0 0 1,0 0-1,0-1 1,1 0-1,6 2 0,19 1-747,3-3 234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14.89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94 236 6601,'-42'-23'3272,"32"15"103,14 15-3208,26 153 4209,-9-42-3268,-19-110-1037,5 31 171,-7-37-218,0 0 1,0 0 0,0 1-1,0-1 1,0 0 0,0 0 0,0 0-1,-1 1 1,1-1 0,-1 0-1,0 0 1,0 0 0,-1 3 0,1-4-17,1-1 1,-1 1 0,1-1-1,-1 0 1,1 1 0,-1-1-1,0 0 1,1 0 0,-1 1-1,1-1 1,-1 0 0,0 0 0,1 0-1,-1 0 1,0 0 0,1 0-1,-1 0 1,1 0 0,-1 0-1,0 0 1,1 0 0,-1 0 0,0 0-1,1-1 1,-1 1 0,1 0-1,-1 0 1,0-1 0,1 1-1,-1 0 1,1-1 0,-1 1 0,1 0-1,-1-1 1,1 1 0,0-1-1,-1 0 1,-18-20 62,12 12-78,2-1 1,0 0-1,0 0 1,1-1-1,0 0 0,0 1 1,-2-16-1,-8-79-21,10 66 35,4-66 0,1 88 8,1-1-1,1 0 1,0 1-1,2-1 1,12-32-1,-16 46-3,1 0 1,0 0-1,0 0 0,1 0 1,-1 1-1,1-1 0,0 1 1,-1 0-1,1 0 0,1 0 1,-1 0-1,0 1 0,1-1 1,0 1-1,-1 0 0,1 0 1,0 0-1,4-1 0,-3 1-10,0 1 0,0 1 0,0-1 0,0 1 0,0 0 0,0 0 0,0 0-1,0 1 1,0 0 0,0-1 0,0 2 0,-1-1 0,1 1 0,0 0-1,5 2 1,-5-1-249,1 0-1,-1 0 0,0 0 1,0 1-1,0 0 0,0 0 1,0 0-1,-1 0 0,0 1 1,4 4-1,2 8-628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17.17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94 194 6545,'-16'8'1575,"-25"6"-4051,13-4 5826,19-5 252,16-1-1140,15-3-836,-12-2-1430,0 0 1,-1-1 0,0-1-1,1 0 1,-1 0 0,17-9 0,50-32 30,-65 37-207,0-1 1,0 0-1,-1-1 0,0 0 1,-1 0-1,0-1 0,15-20 1,-23 28-18,0 1 0,0-1 0,-1 1 0,1-1 0,0 1 0,-1-1 0,1 1 0,-1-1 0,0 0 0,1 1 0,-1-1 0,0 0 0,0 1 0,0-1 0,0 0 0,0 1 0,-1-1 0,1 0 1,0 1-1,-1-1 0,1 1 0,-1-1 0,0 1 0,1-1 0,-1 1 0,0-1 0,0 1 0,0-1 0,0 1 0,0 0 0,0 0 0,0-1 0,-1 1 0,1 0 0,0 0 0,-1 0 0,1 1 0,0-1 0,-4-1 0,-1-1 0,0 0 0,0 1 0,-1-1 0,1 1-1,-1 1 1,1-1 0,-1 1 0,-12 0-1,11 1-2,1 1 0,0 0 0,0 0 0,-1 1-1,1-1 1,0 2 0,0-1 0,1 1 0,-1 0 0,0 0-1,1 1 1,0 0 0,0 0 0,0 1 0,0-1-1,1 1 1,0 0 0,0 1 0,0-1 0,0 1 0,1 0-1,0 1 1,-6 11 0,4-5 58,1 0 1,-1 1-1,2-1 0,0 1 0,1 0 1,0 0-1,1 0 0,1 1 0,0-1 1,1 0-1,2 21 0,0-20 52,0 0 1,1 0-1,1 0 0,1 0 1,0 0-1,1-1 0,0 0 1,12 18-1,-15-27-103,0 0-1,1 0 1,0-1 0,0 1 0,0-1-1,0 0 1,1 0 0,0 0 0,0-1-1,0 0 1,0 0 0,0 0 0,0 0-1,1-1 1,0 0 0,-1 0 0,1 0-1,0-1 1,0 0 0,0 0 0,0 0-1,0-1 1,0 0 0,7-1 0,2-1-715,0-1 1,23-8-1,-13 3-1946,5 1 932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17.83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28 120 6833,'-1'-18'1277,"-1"2"-89,0-1 0,0 1 1,-2 0-1,-4-16 0,8 32-1166,0-1 0,0 1-1,0 0 1,0 0 0,0 0 0,0 0 0,0 0-1,0 0 1,0 0 0,0 0 0,0-1-1,0 1 1,0 0 0,0 0 0,0 0 0,0 0-1,0 0 1,0 0 0,0 0 0,0-1 0,0 1-1,0 0 1,0 0 0,0 0 0,-1 0-1,1 0 1,0 0 0,0 0 0,0 0 0,0 0-1,0-1 1,0 1 0,0 0 0,0 0 0,0 0-1,0 0 1,0 0 0,-1 0 0,1 0 0,0 0-1,0 0 1,0 0 0,0 0 0,0 0-1,0 0 1,0 0 0,-1 0 0,1 0 0,0 0-1,0 0 1,0 0 0,0 0 0,0 0 0,0 0-1,0 0 1,-1 0 0,1 0 0,0 0 0,0 0-1,0 0 1,0 0 0,0 0 0,0 0-1,0 0 1,0 0 0,0 1 0,-1-1 0,1 0-1,-2 12 862,0 18-123,44 498 4141,-22-378-3686,5 51-3270,-24-194 281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18.70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271 45 12011,'-3'-4'280,"1"1"0,-1-1 0,0 1 0,0 0 1,0 0-1,-1 0 0,1 0 0,-1 1 0,0-1 1,0 1-1,1 0 0,-1 0 0,-1 1 0,1-1 1,0 1-1,0-1 0,-6 1 0,5 0-205,-1 1-1,1 0 1,-1 0-1,0 1 0,1 0 1,-1 0-1,1 0 1,-1 1-1,1 0 1,0 0-1,0 0 1,-6 3-1,1 1-29,1 0 1,0 1-1,0-1 0,1 2 0,0-1 0,0 1 0,0 0 1,1 1-1,1 0 0,-1 0 0,1 0 0,1 1 0,-6 12 1,8-11 103,0 0 0,0-1 1,2 1-1,-1 0 1,1 0-1,1 0 0,-1 0 1,2 0-1,0 0 1,0 0-1,1 0 0,4 13 1,-3-15 3,0 1 0,1-1 1,-1 1-1,2-1 0,0-1 0,0 1 1,0 0-1,1-1 0,0 0 0,1-1 0,0 1 1,0-1-1,12 9 0,-16-14-124,-1-1 0,1 1 0,0-1 0,-1 1 0,1-1 0,0 0 0,0 0 0,0 0 0,-1 0 0,1-1 0,0 1 0,0-1 0,0 0-1,0 0 1,0 0 0,0 0 0,5-1 0,-4 0-6,0-1 0,0 1 0,0-1 0,0 0-1,0 0 1,0 0 0,0-1 0,-1 1 0,1-1 0,5-5-1,3-6-76,0-1-1,-1 0 0,-1 0 0,13-25 1,-22 39 39,12-24-222,-1 0 0,-1 0 0,-1-1 0,12-51 0,-19 97 226,-1-1 0,-1 21 1,-3-20 109,2 0 1,0 0 0,2-1-1,5 28 1,-6-39-110,1-1 0,0 0 0,0 0-1,1-1 1,0 1 0,1 0 0,-1-1 0,1 0 0,0 0 0,0 0-1,1 0 1,0-1 0,0 1 0,0-1 0,8 5 0,-11-9-294,0 1 0,1-1 0,-1 0 0,1 1-1,-1-1 1,1 0 0,0-1 0,4 2 0,8-1-660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19.14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5 9370,'0'0'84,"1"-1"-1,-1 1 1,0 0 0,0-1 0,0 1-1,1 0 1,-1 0 0,0-1-1,1 1 1,-1 0 0,0 0 0,0-1-1,1 1 1,-1 0 0,0 0-1,1 0 1,-1 0 0,0 0-1,1-1 1,-1 1 0,1 0 0,-1 0-1,0 0 1,1 0 0,-1 0-1,0 0 1,1 0 0,-1 0 0,1 0-1,-1 0 1,0 1 0,1-1-1,-1 0 1,0 0 0,1 0 0,-1 0-1,0 0 1,1 1 0,-1-1-1,0 0 1,1 0 0,-1 1 0,0-1-1,0 0 1,1 0 0,-1 1-1,0-1 1,0 0 0,0 1-1,1-1 1,-1 0 0,0 1 0,0-1-1,0 0 1,0 1 0,0-1-1,0 0 1,0 1 0,0-1 0,0 1-1,8 27 619,-8-28-647,14 85 2328,2 111 1,-13-145-1970,4 69 496,10 127 1572,-11-197-2203,-1-17-419,-1 0 0,-2 0-1,-3 59 1,1-88-313,0-4 306,0 1-1,0 0 0,0 0 1,0 0-1,0 0 0,0-1 1,-1 1-1,1 0 1,0 0-1,0 0 0,-1-1 1,1 1-1,0 0 0,-1 0 1,1-1-1,-1 1 0,1 0 1,-1-1-1,1 1 1,-1 0-1,-3-2-1075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02.988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0 12595,'2'6'5529,"0"1"-3009,-1-1-703,1 1-329,1-3-1176,0 0-864,0-1-1632,1 0 1319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19.49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577 12 11266,'7'-4'4681,"-14"0"-2776,-6 2-1017,-10 1-784,-4 0-40,-7 2-24,-1-1-8,-6 4 32,-3 1 24,-7 2 8,-4 2 16,-3 5-32,-1 0-96,8 0-912,4 0-3089,8-7 2761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19.99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6 9906,'1'-6'3657,"2"17"-2681,1 5-288,1 11 160,0 4 113,-1 6 135,-2 3 32,-2 0-128,-1 1-143,0 0-353,0-3-168,0-3-200,2-4-40,0-13-160,1-2-312,1-9-761,1-16-1383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20.34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34 11867,'-9'-22'4769,"10"11"-3353,3 11-1520,5 11-1649,2 5-1231,0 14 1864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20.71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118 342 13051,'-1'-1'362,"-17"-11"4390,16 10-4748,0 0 0,0 0 0,0 0 0,0 0 0,0 0 0,1 0 1,-1-1-1,1 1 0,-1-1 0,1 1 0,0-1 0,0 1 0,0-1 0,0-4 1,-3-9 266,0 0 0,2 0 0,0 0 0,0-1 0,2 1 0,1-19 0,0 26-202,0 0 1,1 0-1,-1 0 1,2 0 0,-1 1-1,2-1 1,-1 1-1,1-1 1,0 1 0,0 0-1,1 1 1,9-11-1,-11 14-21,1 0 0,0 1 0,0 0 0,0 0 0,1 0 0,-1 0 0,1 1 0,-1 0 0,1 0 0,0 0 0,0 0 0,0 1 0,0 0 0,0 0 0,0 0 0,1 0 0,-1 1 0,0 0 0,0 0 0,0 1-1,0-1 1,1 1 0,-1 0 0,9 3 0,-4 0 18,0-1-1,-1 1 0,1 1 0,-1 0 1,0 0-1,-1 1 0,1 0 0,-1 0 1,0 1-1,0 0 0,10 13 0,-11-11 15,0 0 0,-1 1 0,-1-1 1,0 1-1,0 0 0,-1 0 0,0 1 0,0-1 0,-2 1 0,1 0 0,1 14 0,-4-17 27,0 0-1,0 1 0,0-1 1,-1 0-1,0 0 1,-1 0-1,0 0 0,0 0 1,-1-1-1,0 1 1,0 0-1,-1-1 1,0 0-1,0 0 0,-1 0 1,-5 6-1,2-4-45,0 0 0,0-1 0,-1 0 0,0 0 1,-1-1-1,0-1 0,0 1 0,0-2 0,-1 1 0,1-1 0,-2-1 0,1 0 0,0-1 0,-1 0 0,1 0 0,-1-2 1,0 1-1,1-1 0,-1-1 0,0 0 0,0-1 0,0 0 0,1-1 0,-23-6 0,29 7-209,0-1 0,0 0 1,1-1-1,-1 1 0,1-1 0,-1 0 0,1 0 0,0 0 0,0-1 1,0 1-1,1-1 0,-1 0 0,-4-7 0,6 8-275,0 0-1,1 0 1,-1-1-1,1 1 1,-1 0-1,1-1 1,0 1-1,1-1 1,-1 1-1,0-1 1,1 1-1,0-1 1,0 1-1,0-1 1,0 1-1,1-1 1,-1 0-1,1 1 1,0-1-1,2-5 0,14-16-1940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21.30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0 129 11250,'1'16'6817,"5"108"-5987,9 68 1762,4-328-1596,-14 98-995,2 1 0,1 0 0,2 1 0,1 0 0,19-40 0,-28 71-3,1 1-1,-1-1 0,1 0 0,1 1 1,-1 0-1,0 0 0,1 0 1,0 0-1,0 0 0,0 1 0,1-1 1,8-4-1,-10 6 1,0 1 1,0 0-1,0 1 1,0-1-1,0 0 0,0 1 1,0 0-1,0-1 1,0 1-1,1 0 1,-1 1-1,0-1 0,0 1 1,0-1-1,0 1 1,0 0-1,0 0 1,0 0-1,0 0 0,-1 1 1,1-1-1,0 1 1,4 4-1,1 0 25,-1 1-1,0 0 1,-1 0-1,1 1 1,-2 0-1,1 0 1,-1 0-1,0 1 1,-1-1-1,0 1 1,0 0-1,-1 1 1,3 9-1,2 18 252,9 73-1,-17-106-259,4 36 935,-1 78-1,-12-53-4176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21.74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293 82 11034,'2'-3'875,"1"0"34,0-1 0,0 1 1,0-1-1,0 0 0,-1 0 0,4-6 0,-6 9-862,0 0-1,1 0 1,-1 0 0,0 0-1,0 0 1,0 0-1,0-1 1,0 1-1,0 0 1,0 0-1,0 0 1,0 0 0,0 0-1,-1 0 1,1 0-1,0 0 1,-1 0-1,1 0 1,-1 0-1,1 0 1,-1 0 0,0 0-1,1 0 1,-1 0-1,0 0 1,0 1-1,1-1 1,-1 0-1,0 0 1,0 1 0,0-1-1,0 1 1,-2-2-1,-2 0 21,0 0 0,0 0 0,-1 0 0,1 0 0,0 1 0,-1 0 0,1 0-1,-1 1 1,1-1 0,-1 1 0,0 1 0,1-1 0,-1 1 0,-5 1 0,-6 1-12,0 2-1,0 0 1,-18 9 0,26-10-52,0 0 0,0 1 0,0-1 0,1 2 0,0-1 1,-12 12-1,18-15 4,0 0 0,0 0 0,0 0 0,1 0 0,-1 1 0,1-1 0,-1 1 0,1-1 0,0 1 0,0-1 0,0 1 0,0-1 0,0 1 0,1 0 0,-1 0 0,1-1 0,0 1 0,0 0 0,0 0 0,0 0 0,0-1 0,0 1 0,1 0 0,0 0 0,-1-1 0,1 1 0,2 4 0,9 14 402,1-1 0,1-1 0,0 0 0,31 30 0,-10-9 408,-2-4-100,27 34 487,-52-60-1014,0 0 0,-1 1 1,-1 0-1,10 21 0,-15-30-166,0 1 1,-1-1-1,1 1 0,0-1 0,-1 1 1,1-1-1,-1 1 0,0-1 0,0 1 1,0-1-1,0 1 0,0-1 0,0 1 1,-1-1-1,1 1 0,-1-1 0,0 1 1,0-1-1,0 0 0,-1 3 0,0-2-7,-1 0 0,1-1 0,-1 1 0,1-1 0,-1 1-1,0-1 1,0 0 0,0 0 0,0 0 0,0-1 0,-1 1 0,-4 1-1,-9 2-232,0-1 0,0-1 0,0 0 0,-27 0 0,43-3 195,-75 4-1520,-5 2 597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5:12.6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67 140 9338,'-4'-11'1330,"0"0"0,1-1 0,1 1 0,-1-1 0,2 1 0,-1-16 0,2 24-926,0 1-66,0-1 0,0 1 0,0-1 0,0 1 0,0-1 0,-1 1 0,1-1 0,-1 1 0,1-1 0,-1 1 0,0 0 0,0-1 0,0 1 0,0 0 0,-3-3 0,4 5-299,-1 0 1,1 0-1,-1 0 0,1 0 1,-1 0-1,1 0 0,-1 0 1,1 0-1,-1 0 1,1 0-1,0 0 0,-1 0 1,1 0-1,-1 1 0,1-1 1,-1 0-1,1 0 1,0 1-1,-1-1 0,1 0 1,-1 1-1,1-1 0,0 0 1,-1 1-1,1-1 1,0 0-1,0 1 0,-1-1 1,1 1-1,0-1 0,0 0 1,-1 1-1,1-1 1,0 1-1,-8 20 151,2 13-68,1 0-1,2 1 1,2-1 0,3 48-1,0-8 35,2 162 947,0-167-695,19 95-1,-22-155-426,1 0 0,0 0 0,1-1 0,0 1 0,0-1-1,1 0 1,0 0 0,6 9 0,-8-15-16,0 0 0,0 0 0,0 0 0,0 0-1,0 0 1,0-1 0,0 1 0,1-1 0,-1 1 0,1-1 0,-1 0-1,1 0 1,-1 0 0,1-1 0,-1 1 0,1 0 0,0-1-1,0 0 1,-1 1 0,1-1 0,0-1 0,-1 1 0,1 0 0,0 0-1,0-1 1,-1 0 0,1 1 0,-1-1 0,1 0 0,3-2 0,10-5-767,-1-1 0,1 0 1,-2-2-1,1 1 0,-1-2 1,-1 0-1,14-16 0,0 2-445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5:12.9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446 18 14355,'-3'-10'5585,"-3"3"-3720,-17 7-361,-9 2 16,-14 6-263,-4 4-473,-3 2-528,-2-2-616,-6-2-1569,0-2-255,5-6 1096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5:13.3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46 364 9986,'-4'-3'373,"0"1"-1,1-2 1,0 1 0,-1 0-1,1-1 1,0 1-1,1-1 1,-1 0 0,1 0-1,-1 0 1,1 0-1,0 0 1,1-1 0,-1 1-1,1 0 1,0-1 0,0 1-1,0-1 1,0-8-1,2 4-157,0 1 0,0 0 0,0 0 0,1 0 0,1 0 0,-1 0 0,1 1 0,0-1 0,1 1 0,6-11 0,3-4 332,1 0 1,2 1-1,0 0 0,35-34 1,-46 50-496,0 1 0,0 0 0,1 0 0,-1 1 0,1-1 0,0 1 0,0 1 0,0-1 0,0 1 0,13-3 0,-14 5-31,-1 0-1,1 0 1,-1 0-1,1 0 1,0 1-1,-1-1 1,1 1-1,-1 0 1,1 1-1,-1-1 1,0 1-1,1 0 1,-1 0-1,0 0 1,0 1-1,0-1 1,4 5-1,-2-2 94,-1-1 1,0 1-1,0 0 0,0 0 1,-1 1-1,0-1 0,0 1 1,0 0-1,-1 0 1,1 0-1,-2 1 0,1-1 1,-1 1-1,0-1 0,0 1 1,-1 0-1,1 0 0,-2 0 1,1 0-1,-1 0 0,0 0 1,0 0-1,-1 0 0,-3 13 1,1-9-12,-1 1 0,0-1-1,0 0 1,-2 0 0,1 0 0,-1-1 0,-1 0 0,0 0 0,0 0 0,-1-1 0,0 0 0,-1-1 0,-16 13 0,13-11-168,-1-1 0,0-1 0,-1 0 1,1-1-1,-2 0 0,1-1 0,-1-1 1,0 0-1,0-1 0,-15 2 0,29-6 50,-1 1-164,1-1-1,-1 0 1,0 0-1,0 1 1,0-1 0,0 0-1,0-1 1,0 1-1,0 0 1,1-1-1,-1 1 1,0-1-1,0 1 1,0-1 0,1 0-1,-1 1 1,0-1-1,1 0 1,-1 0-1,-1-2 1,-7-12-1293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56.5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42 327 9146,'-6'3'708,"-20"15"2207,26-18-2841,-1 1 0,0-1 0,1 1 0,-1-1 0,0 1-1,1-1 1,-1 1 0,1 0 0,-1-1 0,1 1-1,-1 0 1,1-1 0,0 1 0,-1 0 0,1 0 0,0-1-1,-1 1 1,1 0 0,0 0 0,0 0 0,0 0-1,0-1 1,0 1 0,0 0 0,0 0 0,0 0 0,0 0-1,0-1 1,1 1 0,-1 1 0,1-2-7,-1 1 1,1 0-1,0-1 1,0 1-1,0 0 0,-1-1 1,1 1-1,0-1 1,0 0-1,0 1 1,0-1-1,0 0 0,0 1 1,0-1-1,0 0 1,0 0-1,0 0 0,0 0 1,0 0-1,0 0 1,0 0-1,0 0 1,0 0-1,0-1 0,0 1 1,0 0-1,-1-1 1,1 1-1,0 0 1,0-1-1,1 0 0,30-17 1143,121-92-264,-137 97-932,0-2-1,-1 0 1,-1 0 0,0-2 0,-1 1 0,20-35 0,-32 49-12,1-1 1,-1 0-1,0 0 0,1 0 1,-1 0-1,-1 0 0,1 0 0,0 0 1,-1 0-1,1 0 0,-1 0 0,0 0 1,0 0-1,0-1 0,-1 1 1,1 0-1,-1 0 0,1 0 0,-1 0 1,-2-5-1,1 6 0,0-1 0,0 1 0,0-1 0,0 1 0,0 0 0,0 0 0,-1 0 0,1 0 0,-1 0 0,0 0 0,0 1 0,1 0 1,-1-1-1,0 1 0,0 0 0,0 0 0,0 0 0,0 1 0,0-1 0,-4 1 0,-2-1 1,0 0 1,0 1 0,0 0-1,0 0 1,0 1 0,0 0-1,0 1 1,1 0 0,-1 0-1,0 1 1,1 0 0,0 1-1,0-1 1,0 2-1,0-1 1,0 1 0,1 0-1,0 1 1,0 0 0,-9 9-1,7-4 34,1 0-1,0 0 1,1 0-1,0 1 1,0 0-1,1 1 1,1 0-1,0 0 1,1 0-1,0 0 1,1 0-1,-3 26 1,5-25 164,1 1 1,0 0 0,1 0 0,1-1 0,0 1 0,1-1 0,0 1 0,1-1-1,1 0 1,1 0 0,-1-1 0,2 1 0,0-1 0,12 16 0,-14-22-202,1 0 0,0 0 0,1 0 0,0-1 0,0 0 0,0-1 1,0 1-1,1-1 0,0-1 0,12 6 0,-12-7-310,0 0 0,0-1-1,0 0 1,0-1 0,0 0-1,0 0 1,1-1 0,-1 0 0,0 0-1,0-1 1,1 0 0,14-4-1,4-3-582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03.34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3 11610,'4'7'6748,"0"14"-6111,-4-20-177,6 33 1252,4 25 665,-9-54-2140,1 0 0,-1 0 0,1 1 0,0-1 0,1-1 0,-1 1-1,1 0 1,4 4 0,-7-8-229,0-1 0,0 0-1,0 0 1,1 0 0,-1 1 0,0-1-1,0 0 1,1 0 0,-1 0-1,0 0 1,0 1 0,1-1 0,-1 0-1,0 0 1,0 0 0,1 0 0,-1 0-1,0 0 1,0 0 0,1 0 0,-1 0-1,0 0 1,1 0 0,-1 0 0,0 0-1,0 0 1,1 0 0,-1 0-1,0 0 1,1 0 0,-1 0 0,0 0-1,0-1 1,1 1 0,-1 0 0,10-11 1,4-18-256,-14 27 234,11-23-916,-1-1-1,11-48 1,-20 66 282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57.3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355 129 7674,'1'-6'568,"-1"0"1,1 1-1,-1-1 1,-1 0-1,1 0 1,-1 0-1,0 0 1,0 0-1,-1 0 1,1 1 0,-1-1-1,-4-7 1,3 9-426,1 1-1,0 0 1,0 0 0,-1 0 0,0 0 0,0 0 0,0 1 0,0-1 0,0 1 0,0 0-1,0 0 1,-1 0 0,1 0 0,-1 0 0,0 1 0,1 0 0,-1 0 0,0 0 0,-7-1-1,3 2-94,0-1 0,0 2-1,0-1 1,0 1-1,1 1 1,-1-1 0,0 1-1,1 1 1,-1-1-1,1 1 1,0 0 0,0 1-1,0 0 1,0 0-1,1 0 1,-9 9 0,0 0-37,0 0-1,2 1 1,0 1 0,0 0 0,-15 25 0,22-29 18,0 1-1,1-1 0,0 1 0,1 0 0,0 0 1,1 1-1,1-1 0,0 1 0,0-1 0,1 1 1,1 0-1,2 24 0,-2-30 35,1 0 0,0 0 0,1 1-1,0-1 1,0 0 0,0 0 0,1-1 0,0 1 0,0 0 0,1-1-1,0 0 1,0 0 0,0 0 0,1 0 0,0-1 0,0 0-1,0 0 1,1 0 0,0 0 0,0-1 0,0 0 0,0 0 0,11 4-1,-12-6-34,-1-1-1,1 0 0,0 0 1,0 0-1,0 0 0,0-1 0,0 0 1,0 0-1,0 0 0,-1 0 1,1-1-1,10-2 0,-7 0-17,1 0 0,-1-1 0,0 0-1,0 0 1,0-1 0,11-8 0,-2-2-139,0 0 1,-1-1-1,-1-1 1,24-35 0,-28 36-63,0-2 0,-1 0 0,12-33 0,-18 41 183,0-1 0,-2 0-1,1 0 1,-1 0-1,-1 0 1,0 0 0,0 0-1,-2-15 1,1 26 20,0-1 0,0 0 0,0 1 0,0-1 0,0 0 0,0 1 0,0-1 0,0 0 0,0 1-1,-1-1 1,1 1 0,0-1 0,0 0 0,-1 1 0,1-1 0,0 1 0,-1-1 0,1 0 0,0 1 0,-1-1 0,0 1 0,-5 8 152,-5 27-30,-4 38 434,3 0 0,3 0-1,3 1 1,4 0 0,3 0 0,3 0-1,3 0 1,4 0 0,29 104 0,-11-92-260,-26-78-303,1 1 0,1 0 0,0-1 0,0 0-1,0 0 1,13 14 0,-17-21-19,0 0 0,0 0 0,0 0 0,0 0 0,0 0 0,0 0 0,0 0 0,1-1 0,-1 1 0,0 0-1,0-1 1,1 1 0,-1-1 0,0 1 0,1-1 0,-1 0 0,0 1 0,1-1 0,-1 0 0,1 0 0,-1 0 0,0 0 0,1 0-1,-1 0 1,0-1 0,1 1 0,-1 0 0,0-1 0,1 1 0,-1-1 0,0 1 0,1-1 0,-1 0 0,0 0 0,0 1 0,0-1 0,0 0-1,0 0 1,0 0 0,0 0 0,0 0 0,0 0 0,1-2 0,3-5-258,0 0 0,-1 0-1,0 0 1,7-17 0,5-26-825,-3-1 0,9-54-1,-4 12 646,-9 66-49,2 15 230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58.1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126 17 5953,'-2'-1'360,"0"-1"0,0 0-1,0 1 1,-1-1-1,1 1 1,0 0 0,-1 0-1,1 0 1,-1 0 0,1 0-1,-1 1 1,0-1 0,1 1-1,-1-1 1,0 1-1,1 0 1,-1 0 0,0 0-1,1 0 1,-1 1 0,1-1-1,-1 1 1,0 0-1,1 0 1,-1-1 0,1 2-1,0-1 1,-3 1 0,1 0-213,1 1 0,-1-1 0,1 0 0,0 1 0,0 0 0,0 0 0,0 0 0,1 0 0,-1 0 0,1 0 0,-1 1 0,1-1 0,0 1 0,1-1 0,-1 1 0,1 0 0,-3 7 0,2 6 117,1 0-1,1 0 1,0-1-1,1 1 1,5 31-1,1-16-63,1 0-1,13 31 1,-19-57-154,0 0 0,1-1 1,0 1-1,-1-1 0,2 0 1,-1 0-1,1 0 0,-1 0 1,2 0-1,-1-1 0,0 0 1,1 0-1,6 5 0,-7-7-26,0-1-1,-1 1 0,1 0 0,0-1 1,0 0-1,1 0 0,-1 0 1,0-1-1,0 1 0,0-1 0,0 0 1,0 0-1,1-1 0,-1 1 0,0-1 1,0 0-1,0 0 0,0 0 1,0-1-1,5-2 0,4-2-162,0-1 0,0-1 0,-1 0 1,0 0-1,-1-1 0,0-1 0,0 0 0,-1-1 0,-1 0 0,1 0 0,-2-1 0,0 0 0,13-24 1,-12 16 51,0-1 0,-1 0 1,-1-1-1,-1 1 0,0-1 1,-2 0-1,-1-1 0,1-29 0,-7 31 336,3 20-237,0 1 0,-1 0 0,1 0 0,0 0 0,0 0 1,0 0-1,0 0 0,0-1 0,-1 1 0,1 0 0,0 0 0,0 0 0,0 0 0,0 0 0,-1 0 1,1 0-1,0 0 0,0 0 0,0 0 0,-1 0 0,1 0 0,0 0 0,0 0 0,0 0 1,0 0-1,-1 0 0,1 0 0,0 0 0,0 0 0,0 0 0,-1 0 0,1 0 0,0 0 0,0 0 1,0 0-1,0 0 0,-1 1 0,1-1 0,0 0 0,0 0 0,0 0 0,0 0 0,0 0 1,0 0-1,-1 1 0,1-1 0,0 0 0,-2 3 55,0 1 0,0-1 0,0 1 0,0-1 0,1 1 0,-1 0 0,1-1 0,-1 6 0,-5 26 393,1 0 0,-2 67 0,8-85-399,0-1 0,1 1 1,1 0-1,1-1 1,0 1-1,1-1 0,1 0 1,9 22-1,-11-33-78,-1-1-1,1 1 0,0-1 1,0 0-1,1 0 0,-1 0 1,1 0-1,0-1 0,0 1 1,0-1-1,0 0 1,1 0-1,-1-1 0,1 1 1,0-1-1,7 3 0,-6-3-775,0-1 0,-1 0 0,1 0-1,0 0 1,0-1 0,0 0 0,0 0-1,12-2 1,2-3-1483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58.5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9074,'1'14'3737,"2"11"-2145,2 19-368,-1 5 89,1 1 111,-4-1-56,-1-6-408,-2-4-199,0-7-377,2-6-176,0-11-232,0-8-240,5-13-1945,2-12 1657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58.8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43 13115,'-11'-29'4793,"2"15"-3857,9 16-1384,1 4-432,3 11-1457,0 7 1505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59.3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20 238 4665,'0'-13'1972,"-2"0"0,1 0 1,-2 0-1,0 0 0,-8-22 0,21 99 1750,63 469-127,-58-384-1839,-14-137-1668,0 1-26,0-1 0,0 1 0,-2 13 0,1-26-64,0 0 1,0 0-1,0 1 1,1-1 0,-1 0-1,0 0 1,0 1-1,0-1 1,0 0-1,0 0 1,0 1-1,0-1 1,0 0-1,0 0 1,0 1-1,-1-1 1,1 0 0,0 0-1,0 0 1,0 1-1,0-1 1,0 0-1,0 0 1,0 1-1,-1-1 1,1 0-1,0 0 1,0 0-1,0 0 1,0 1-1,-1-1 1,1 0 0,0 0-1,0 0 1,-1 0-1,1 0 1,0 1-1,-1-1 1,-4-10-304,-4-19-369,9 29 674,-11-50-1776,-8-82 1,7-55-326,5 55 1430,0 51 531,1 15 308,3-127 0,4 187-125,-1 0 0,1 0 0,1 0 0,-1 0 1,1 0-1,0 0 0,0 0 0,5-9 0,-6 13-27,1 0 0,-1 0 1,0 1-1,1-1 0,0 1 0,-1-1 1,1 1-1,0-1 0,-1 1 0,1 0 1,0 0-1,0 0 0,0 0 0,0 0 1,0 0-1,0 1 0,0-1 0,1 1 1,-1-1-1,0 1 0,0 0 0,0 0 1,1 0-1,-1 0 0,0 0 0,0 0 1,5 2-1,1 0 34,0 1 0,0 0-1,0 1 1,0-1 0,-1 2 0,1-1 0,-1 1 0,0 0 0,0 0-1,-1 1 1,0 0 0,0 0 0,0 1 0,-1-1 0,0 1 0,0 1-1,0-1 1,5 13 0,-5-9 7,0 1 0,0 0 0,-1-1 0,-1 1 0,0 1 0,0-1 0,-2 0 0,1 1 0,-2-1 0,1 1 0,-2-1 0,-2 19 0,0-19-18,0 0 0,-1 0-1,0-1 1,-1 1 0,0-1-1,-1 0 1,0-1 0,-1 1-1,-10 11 1,3-5-487,-1-2 1,-1 0-1,0-1 1,-26 18-1,18-15-180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3:59.9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25 183 7626,'-5'-17'8762,"18"57"-6690,7 62-874,-4 0 0,-5 1 0,-3 137 0,-6-34 615,-3-216-1698,0 0-1,-1 0 0,-4-11 1,-3-15-319,-58-502-2576,63 400 2639,5 119 124,0 0 1,1 0 0,1 0-1,1 0 1,7-19-1,-10 34 17,1 0 0,-1 0 0,1 1 0,0-1 0,0 0 0,1 1-1,-1-1 1,1 1 0,0 0 0,-1 0 0,2 0 0,-1 0-1,0 0 1,7-4 0,-8 6 4,1 0 1,0 0-1,0 0 0,0 0 0,0 0 1,0 1-1,0-1 0,0 1 0,0 0 1,0 0-1,0 0 0,0 0 0,0 1 0,0-1 1,0 1-1,0-1 0,0 1 0,0 0 1,0 1-1,4 1 0,2 2 18,-1 0 0,0 1 0,-1 0 0,1 0-1,-1 1 1,0 0 0,-1 0 0,0 0 0,0 1 0,-1 0 0,1 0-1,-2 1 1,1-1 0,-1 1 0,-1 0 0,1 0 0,-2 1 0,4 12 0,-3-3 68,0 0 0,-1 0 0,-1 0 1,0 0-1,-2 1 0,0-1 1,-1 0-1,-7 27 0,4-30 10,0 0 0,-1 0 0,-1-1 1,0 0-1,-1-1 0,-17 24 0,0-7-831,-45 46 1,40-47 153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00.5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0 504 12875,'27'-13'4513,"-10"5"-4035,1 0 1,-1-2-1,-1 0 1,25-20-1,-16 5-268,0-2 1,-2 0-1,-1-1 0,-1-1 0,-2-1 0,26-52 0,-40 72-212,-1 0 0,0 0 0,0-1 1,-1 1-1,-1-1 0,1 0 0,0-14 0,-3 22-1,0 0 0,0 0 0,0 0 0,0 0 0,0 0 0,-1 0 0,1 0 0,-1 1 0,0-1 1,0 0-1,0 0 0,0 1 0,-1-1 0,1 0 0,-1 1 0,1-1 0,-1 1 0,0 0 0,0 0 0,0-1 0,0 1 0,-1 0 0,1 1 0,0-1 0,-1 0 0,1 1 1,-1-1-1,0 1 0,1 0 0,-1 0 0,-4-1 0,3 1-5,-1 0 0,1 0 0,-1 0 1,0 1-1,0-1 0,1 1 0,-1 0 0,0 1 0,0-1 1,1 1-1,-1 0 0,0 0 0,-8 4 0,7-2 3,-1 0 0,1 1 0,0 0 0,0 0 0,1 1 0,-1-1 0,1 1 0,-8 9 0,5-3 12,-1 0 0,2 1 0,0 0 0,0 0 0,1 1 0,1 0 1,0 0-1,0 0 0,-2 17 0,4-14 57,1 0 0,1 1 0,0-1 0,1 0 0,1 1 0,1-1 0,0 0 0,8 27 0,-7-31 37,1-1-1,1 1 1,0-1 0,0 0 0,1 0-1,0-1 1,1 0 0,0 0 0,1-1-1,0 0 1,0 0 0,14 11 0,-17-17-207,0 1 1,0-1 0,0 0 0,0-1 0,1 1 0,-1-1 0,1 0 0,-1 0 0,1-1 0,0 1-1,0-2 1,0 1 0,-1 0 0,1-1 0,6 0 0,18-8-369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02.2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245 488 10058,'-3'-6'878,"0"0"-1,0 1 1,-1-1-1,1 1 1,-8-7-1,9 9-677,-1 1-1,0 0 0,0 0 1,0 0-1,0 1 0,0-1 1,-1 1-1,1-1 0,0 1 1,-1 0-1,1 0 0,-5 0 0,2 0-167,0 0 0,0 0 0,-1 1-1,1 0 1,0 0 0,0 1-1,-1 0 1,1 0 0,0 0-1,0 1 1,0-1 0,0 2-1,0-1 1,1 1 0,-1-1-1,1 2 1,-1-1 0,1 0-1,0 1 1,0 0 0,1 0-1,-1 1 1,1-1 0,0 1-1,0 0 1,0 0 0,1 1-1,0-1 1,0 1 0,0-1-1,1 1 1,0 0 0,0 0-1,0 0 1,1 0 0,0 0-1,0 0 1,0 1 0,1 6-1,0-2 28,0-1-1,1 0 1,0 0-1,1 0 0,0 0 1,1 0-1,0 0 1,0 0-1,1-1 0,7 14 1,-9-19-19,1 0-1,-1 0 1,1 0 0,0 0 0,0 0-1,1 0 1,-1-1 0,1 0 0,0 1-1,0-1 1,0-1 0,0 1 0,0-1-1,1 1 1,-1-1 0,1 0 0,-1-1-1,1 1 1,0-1 0,0 0 0,-1 0-1,1-1 1,8 1 0,-2-2-3,1-1 1,-1 0-1,0-1 0,0 0 1,-1-1-1,1 0 1,-1 0-1,0-1 0,0-1 1,0 0-1,-1 0 1,16-13-1,-1-3-8,0 0 0,-2-2-1,23-30 1,-28 30-40,0-2-1,-1 1 1,-2-2 0,-1 0-1,-1 0 1,-1-2 0,-1 1-1,-2-1 1,-1 0-1,-1-1 1,-2 0 0,-1 0-1,-1 0 1,-4-54 0,2 78 11,0 0 1,0 0 0,-1 0 0,0 0 0,0 0 0,-1 1 0,0-1 0,0 0 0,0 1 0,0 0 0,-1-1 0,0 1 0,-7-9 0,10 13-4,-1 1 1,1 0-1,0-1 1,-1 1-1,1-1 0,-1 1 1,1 0-1,-1-1 1,1 1-1,-1 0 1,1-1-1,-1 1 0,0 0 1,1 0-1,-1 0 1,1-1-1,-1 1 1,0 0-1,1 0 0,-1 0 1,0 0-1,1 0 1,-1 0-1,1 0 1,-1 0-1,0 1 0,1-1 1,-1 0-1,1 0 1,-1 0-1,0 1 1,-1 0-5,1 1 1,-1-1 0,1 0 0,0 1 0,-1-1 0,1 1 0,0 0-1,0-1 1,0 1 0,-1 2 0,-2 7-13,0 1 1,-3 17-1,7-28 19,-13 72 107,3 2-1,3-1 0,3 1 0,9 101 0,-1-126 11,13 63 1,-12-93-323,0 0 0,1 0 1,1-1-1,1 0 0,19 34 1,1-17-242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03.2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145 92 12211,'-60'-71'3959,"59"69"-3830,0 1 0,0 0 0,-1 0 0,1-1 0,-1 1 0,1 0 0,-1 0 0,1 1 0,-4-3-1,4 3-99,1 0 0,-1 0-1,0 0 1,1 0 0,-1 0-1,1 0 1,-1 0 0,1 0-1,-1 0 1,0 0 0,1 0-1,-1 0 1,1 1-1,-1-1 1,1 0 0,-1 0-1,1 0 1,-1 1 0,0 0-1,-1 0-13,1 1 0,0-1 0,0 1-1,0-1 1,0 1 0,0 0-1,0 0 1,0-1 0,0 1 0,0 3-1,0-1 32,-9 22 241,2 1 0,1 0 0,1 0 0,1 0 0,2 1 0,1 0 0,1 0 0,3 42 0,0-60-181,-1 1 0,1-1-1,1 0 1,0 0 0,5 11-1,-7-18-85,1 0 0,-1 0 0,0 0-1,1 0 1,0 0 0,0 0 0,0-1-1,0 1 1,0-1 0,1 1 0,-1-1 0,1 0-1,-1 0 1,1 0 0,0 0 0,0 0-1,0-1 1,0 1 0,6 1 0,-7-3-42,1 0 1,-1 0-1,1 0 1,-1 0-1,1-1 1,-1 1-1,1-1 0,-1 0 1,0 0-1,1 1 1,-1-1-1,0-1 1,0 1-1,0 0 1,1-1-1,2-2 1,32-32-855,-30 28 681,5-5-61,-4 4 140,0 0 1,1 0 0,0 1 0,0 0 0,11-6-1,-17 12 110,0 0 0,1 1 0,-1-1 0,1 1 0,-1 0 0,1 0 0,0 0 0,-1 1 0,1-1 0,0 1 0,-1 0 0,1 0 0,0 0 0,0 0 0,-1 1 0,1-1 0,0 1 0,-1 0 0,1 0 0,6 4-1,3 2 12,1 1 0,-1 1 0,0 0 0,-1 1 0,0 1 0,-1-1 0,18 24 0,22 19 362,-49-51-333,1 0 0,-1 0 0,1-1 0,-1 1 0,1-1 0,0 1-1,0-1 1,0 0 0,0 0 0,0 0 0,0 0 0,0-1 0,0 1 0,0-1-1,0 0 1,0 0 0,0 0 0,0 0 0,0 0 0,0-1 0,0 1 0,0-1 0,0 0-1,0 0 1,0 0 0,0 0 0,-1-1 0,1 1 0,0-1 0,-1 0 0,1 1 0,2-4-1,1 0-15,0 0 0,0-1-1,0 0 1,-1 0-1,1 0 1,-1-1 0,-1 1-1,0-1 1,0-1 0,0 1-1,3-9 1,-4 5-48,-1 0 1,0-1-1,0 1 0,-1-1 1,-1 1-1,0-1 0,0 1 1,-1-1-1,0 1 1,-1 0-1,-1-1 0,0 1 1,0 0-1,-7-13 1,-1-1-40,-2 1 1,0 0-1,-2 0 1,-31-38-1,40 54 49,4 6-27,0-1 1,1 1-1,-1-1 1,-1 1-1,1 0 1,0 0-1,0 0 0,-1 0 1,1 0-1,-1 1 1,-3-2-1,6 2 19,-1 1-1,1 0 1,0 0-1,-1 0 1,1 0 0,0 0-1,0 0 1,-1 0-1,1 0 1,0 0-1,-1 0 1,1 0-1,0 0 1,-1 0-1,1 0 1,0 0 0,-1 0-1,1 0 1,0 0-1,0 0 1,-1 0-1,1 0 1,0 0-1,-1 1 1,1-1 0,0 0-1,0 0 1,-1 0-1,1 0 1,0 1-1,0-1 1,0 0-1,-1 0 1,1 1-1,0-1 1,0 1 0,-2 11-882,1-8 736,0 23-646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03.6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1 10530,'-8'1'3945,"4"20"-2929,2 9-528,5 13-104,1 2 57,2 3 87,-3 0-32,-2-8-80,-2-5-56,-2-11-104,-2-7-80,0-7-464,2-4-528,0-4 512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03.96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0 125 11923,'3'0'746,"-1"1"0,0-1 0,1-1 0,-1 1 1,0 0-1,1 0 0,-1-1 0,0 1 1,5-3-1,19-13 235,-20 11-1236,1 0 1,-2-1 0,1 0 0,-1 0-1,6-9 1,-10 13 234,1 0-1,-1 0 1,0-1-1,0 1 1,0-1-1,0 1 1,0-1 0,0 1-1,-1-1 1,0 1-1,1-1 1,-1 1-1,0-1 1,0 0-1,-1-3 1,1 5 25,0 0-1,-1 0 1,1 0 0,-1 0-1,0 0 1,1 0 0,-1 0-1,0 0 1,1 0 0,-1 0-1,0 0 1,0 1 0,0-1-1,0 0 1,0 1 0,0-1-1,0 0 1,0 1-1,0 0 1,0-1 0,0 1-1,0-1 1,0 1 0,0 0-1,-1 0 1,1 0 0,0 0-1,0 0 1,0 0 0,0 0-1,0 0 1,-1 0 0,1 0-1,0 1 1,0-1 0,-2 1-1,0 0 3,0-1 0,-1 1 0,1 0 0,0 0 0,0 0 0,0 1-1,0-1 1,0 0 0,1 1 0,-1 0 0,0 0 0,1 0 0,-1 0 0,1 0-1,0 1 1,0-1 0,0 0 0,-3 4 0,4-2 44,0-1 0,0 0 0,0 1 0,0-1 0,0 1 0,0-1 0,1 1 0,0-1 0,0 1 0,0-1 0,0 1 0,0 0 0,1-1 0,0 1 0,0-1 0,2 6 0,0 1 367,1 0 1,0-1 0,0 0-1,8 11 1,-10-16-285,0-1 0,1 0 0,-1 0-1,1 0 1,0 0 0,0 0 0,0 0 0,0-1 0,0 1 0,1-1 0,-1 0 0,1 0-1,5 2 1,-8-3-307,1-1 0,-1 0 0,0 0 0,0 0 0,0 0 0,1 0 0,-1 0 0,0 0 0,0 0 0,0 0 0,0-1-1,1 1 1,-1-1 0,0 1 0,0-1 0,0 1 0,0-1 0,0 1 0,0-1 0,0 0 0,0 0 0,1-1 0,7-5-813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03.9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7 13443,'-16'-7'4825,"7"15"-4169,4 10-808,5 7-1152,2 4-1857,8 8 2049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04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28 4625,'0'-5'1099,"-1"-18"5645,0 35-3783,6 187 1182,0-47-2908,-5-15-530,1 109-182,-1-230-746,1 1 0,1-1 0,0 0 0,7 26 0,-5-34-1563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04.6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625 10 12131,'7'-6'4873,"-15"3"-3193,-9 3-840,-14 1-648,-9 2-96,-9 2-40,-8-2-16,-10 2-8,-2 1-24,-3-1-80,4 3-128,11-3-272,6 0-192,23-2-784,10-2-1961,24 1 2313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4:05.1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76 11250,'-12'-66'6292,"12"56"-5371,2 11-378,5 18-173,48 358 2301,1 6-501,-54-374-2108,-2-7-51,0 1 0,0 0 1,1-1-1,-1 1 0,1-1 0,0 1 0,0-1 0,0 1 0,0-1 0,0 0 1,0 1-1,1-1 0,-1 0 0,1 0 0,2 3 0,-4-5-15,1 0-1,0-1 1,-1 1-1,1 0 0,-1 0 1,1 0-1,0-1 1,-1 1-1,1 0 1,-1 0-1,1-1 0,-1 1 1,1-1-1,-1 1 1,1 0-1,-1-1 1,1 1-1,-1-1 0,1 1 1,-1-1-1,0 1 1,1-1-1,-1 0 1,0 1-1,0-1 0,1 1 1,-1-1-1,0 0 1,0 0-1,9-24-182,-8 22 152,18-82-570,-13 53 334,15-49 0,-18 73 250,0-1 1,1 1-1,0 0 1,0 1-1,1-1 1,0 0-1,0 1 1,1 0-1,0 1 0,9-9 1,-12 12 20,0 0 0,1 1 1,-1-1-1,1 1 0,-1 0 0,1 0 1,0 1-1,0-1 0,0 1 0,0 0 1,0 0-1,0 0 0,0 0 0,0 1 1,0 0-1,1 0 0,-1 0 0,0 0 1,0 0-1,0 1 0,0 0 0,0 0 1,0 0-1,0 0 0,0 1 0,0-1 1,0 1-1,-1 0 0,1 0 0,-1 1 0,1-1 1,4 6-1,1 0 38,0 1 1,-1 0-1,0 0 0,0 1 0,-1 0 1,-1 0-1,0 1 0,0 0 1,-1 0-1,5 13 0,-4 0-27,-1 0-1,-1 1 0,-1-1 1,-2 1-1,-1 42 0,0-33-983,0-16 607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5:14.0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 9570,'-2'0'4225,"-2"10"-1576,1 8-793,3 19 216,0 3-47,1 10-257,1-1-224,1-3-671,0-4-217,-1-7-416,2-2-136,-1-9-624,0-6-624,0-11-1465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5:14.3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14411,'14'1'5465,"-5"1"-3880,0 5-833,-4 7-400,1 5-80,-3 6-440,-3 3-616,1 4 528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5:14.8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77 11210,'2'10'1281,"0"0"0,-1 0-1,0 0 1,-1 0-1,0 0 1,-1 14-1,-15 60 1420,11-64-2514,1 1 0,1-1 1,0 1-1,2 21 0,0-41-182,1 0 0,0 0 0,1 0-1,-1 0 1,0 0 0,0 1 0,0-1 0,1 0 0,-1 0-1,0 0 1,1 0 0,-1 0 0,1 0 0,-1 0 0,1-1-1,-1 1 1,2 1 0,-2-2-5,1 1-1,-1-1 1,1 0-1,-1 0 1,1 0-1,-1 1 1,1-1-1,-1 0 1,1 0 0,0 0-1,-1 0 1,1 0-1,-1 0 1,1 0-1,-1 0 1,1 0-1,-1 0 1,1-1-1,-1 1 1,1 0-1,-1 0 1,1 0 0,-1-1-1,1 1 1,2-2-38,-1 0 0,1 1 1,-1-1-1,0 0 1,0-1-1,0 1 0,0 0 1,0-1-1,0 1 1,2-4-1,3-12-112,-1 0-1,-1 0 1,0 0 0,-1-1 0,-1 1-1,-1-1 1,0-27 0,-2 23 210,2 0 1,1 0 0,1 0-1,7-24 1,-11 45-24,1 0 1,0 0 0,0 0-1,0 0 1,0 0 0,0 1-1,0-1 1,0 0-1,0 1 1,0-1 0,1 0-1,2-1 1,-4 3-19,1-1 1,0 1-1,-1 0 0,1 0 1,0 0-1,0-1 1,-1 1-1,1 0 0,0 0 1,0 0-1,0 0 1,-1 0-1,1 0 0,0 0 1,0 1-1,-1-1 1,1 0-1,0 0 0,0 1 1,-1-1-1,1 0 1,0 1-1,-1-1 0,1 0 1,0 1-1,-1-1 1,1 1-1,-1-1 0,1 1 1,-1 0-1,1-1 1,-1 1-1,1 0 0,4 6 82,0-1-1,-1 1 1,0 0-1,0 0 1,-1 0-1,0 1 1,0-1-1,-1 1 1,0 0-1,0-1 1,-1 1-1,0 0 1,0 11-1,0 6-50,-2 1 0,-7 46-1,7-71-83,1 0-1,0 0 0,0 0 1,-1 0-1,1 1 0,0-1 0,0 0 1,0 0-1,1 0 0,-1 0 1,0 1-1,0-1 0,1 0 0,-1 0 1,1 2-1,-1-3-8,1 0 0,-1 0 0,0 1 0,1-1 0,-1 0 0,1 0 0,-1 0 1,0 0-1,1 0 0,-1 0 0,0 1 0,1-1 0,-1 0 0,1 0 0,-1 0 0,0 0 0,1 0 0,-1-1 0,0 1 0,1 0 0,-1 0 0,1 0 0,-1 0 0,0 0 0,1 0 0,-1-1 1,0 1-1,1 0 0,-1-1 0,5-2-268,-1 0 1,0-1-1,1 1 1,-2-1 0,5-5-1,11-17-169,-1 0 0,21-41 0,-22 37 937,36-51 0,-50 77-314,0 1-1,0 0 1,0 0-1,0 0 0,1 0 1,6-4-1,-9 6-105,0 1-1,-1-1 1,1 1-1,0 0 1,0-1-1,0 1 0,0 0 1,0 0-1,0-1 1,0 1-1,0 0 1,0 0-1,0 0 1,0 0-1,0 0 1,-1 0-1,1 1 1,0-1-1,0 0 0,0 0 1,0 1-1,0-1 1,0 1-1,0-1 1,-1 1-1,1-1 1,0 1-1,0-1 1,0 1-1,-1-1 1,1 1-1,0 0 0,-1 0 1,1-1-1,-1 1 1,1 1-1,4 8 176,0 0 0,-1 1 1,0 0-1,-1-1 0,0 1 0,-1 0 0,1 19 0,3 4 106,4 27-9,-5-24-346,2-1 0,15 48-1,-14-69 1093,0-5-623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5:15.6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1 132 11274,'1'-4'7353,"4"14"-5289,5 19-978,39 197 4697,4 119-3054,-50-323-2721,4 51 35,-6-65-112,-1 1-1,-1-1 0,1 0 1,-1 0-1,-1 1 1,-3 11-1,5-19 34,0 0-1,-1 0 1,1 0-1,0 0 1,-1 0 0,1 0-1,-1 0 1,1 0 0,-1 0-1,0 0 1,1 0-1,-1 0 1,0-1 0,0 1-1,0 0 1,1 0-1,-1-1 1,0 1 0,0 0-1,0-1 1,-1 1 0,1-1-1,0 0 0,0 0 0,0 0 0,0 0 0,0 0 1,1-1-1,-1 1 0,0 0 0,0 0 0,0-1 1,1 1-1,-1-1 0,0 1 0,0-1 0,1 1 1,-1-1-1,0 1 0,1-1 0,-1 0 0,1 1 0,-1-2 1,-3-3-95,0-1 1,1 1 0,-1-1 0,1 0 0,1 0-1,-3-8 1,-7-30-482,2 0 0,-6-69-1,4-92-1316,11 192 1822,0-20-111,0-134-456,2 147 676,1 0 0,1 1 1,1-1-1,1 1 0,0 0 1,10-23-1,-12 36 66,0 0-1,1 1 0,-1-1 1,1 1-1,0-1 1,0 1-1,1 1 0,-1-1 1,1 1-1,0-1 1,0 2-1,1-1 0,-1 0 1,1 1-1,0 0 0,0 0 1,11-3-1,-13 5 33,1 0-1,-1 0 0,1 1 1,-1-1-1,1 1 1,0 0-1,-1 0 0,1 1 1,-1 0-1,1-1 1,-1 1-1,1 1 0,-1-1 1,0 1-1,1-1 1,-1 1-1,0 1 0,0-1 1,0 0-1,-1 1 1,1 0-1,0 0 0,-1 0 1,0 0-1,0 1 1,4 4-1,0 2 38,0 1 0,0-1 1,-1 1-1,-1 0 0,0 1 0,0-1 1,-1 1-1,-1 0 0,0 0 0,0 0 0,-1 1 1,-1-1-1,0 1 0,-1-1 0,-1 16 0,0-17-173,-1-1 0,0 1 0,-1 0 0,0-1 0,0 1 0,-1-1 0,-1 0 0,0 0 0,0-1-1,-1 1 1,0-1 0,0 0 0,-1-1 0,0 1 0,-1-2 0,0 1 0,-15 11 0,12-12-129,0 0 1,-1 0-1,0-1 1,0-1-1,-19 6 1,-9-4 116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5:16.0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108 301 7442,'-5'6'2662,"4"-5"-2130,-1 0 1,1 0-1,0 0 1,-1 0-1,1 0 1,-1 0-1,1-1 1,-1 1-1,1-1 1,-1 1-1,1-1 0,-4 1 1,4-1-367,0 0 0,0-1 0,0 1-1,0 0 1,1-1 0,-1 1 0,0-1 0,0 1 0,0-1 0,1 1 0,-1-1-1,0 1 1,0-1 0,1 0 0,-1 1 0,1-1 0,-1 0 0,1 0 0,-1 1-1,1-1 1,-1 0 0,0-1 0,-1-4-62,1 0-1,-1 1 1,1-1 0,0 0-1,0 0 1,0 0 0,1 0-1,1-8 1,0-6-23,2 1 0,0-1 0,2 1 0,0-1 0,1 1 0,1 1 0,0-1 0,17-28 0,-22 44-44,0 0 0,1 0-1,-1 0 1,0 0-1,1 1 1,0-1-1,-1 1 1,1 0-1,0-1 1,0 1-1,1 1 1,-1-1-1,0 0 1,1 1 0,-1 0-1,0 0 1,1 0-1,0 0 1,-1 0-1,6 0 1,-4 1 46,-1 1 0,0-1 1,0 1-1,1 0 1,-1 0-1,0 0 0,0 0 1,0 1-1,0 0 0,0 0 1,0 0-1,0 0 0,-1 0 1,1 1-1,-1 0 1,6 5-1,-2 0 60,-1-1 0,1 1 0,-2 1 0,1-1 0,-1 1-1,0 0 1,-1 0 0,0 0 0,-1 1 0,0-1 0,0 1 0,-1 0 0,0 0 0,-1 0 0,1 20 0,-2-22-80,-1 0 0,0 1 1,0-1-1,0 0 0,-1 0 0,0 0 1,-1 0-1,0 0 0,0 0 1,-1-1-1,0 1 0,0-1 1,-1 0-1,1 0 0,-2-1 1,1 0-1,-1 1 0,0-2 0,-10 9 1,6-7-26,-1 0 1,0 0 0,0-1-1,-1-1 1,0 0 0,0 0-1,0-1 1,-14 2 0,20-5-261,0 0 1,0 0 0,0-1-1,0 0 1,0-1 0,0 1 0,0-1-1,-8-2 1,10 2-351,0-1 0,0 1 0,-1-1 0,1 0 0,0-1 0,1 1 0,-1-1 0,0 1 0,1-1 0,-1 0 0,1-1 0,-3-3 0,-9-12-2025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5:16.5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242 64 10866,'0'-3'503,"-1"1"0,0-1-1,1 0 1,-1 0 0,0 1 0,0-1-1,0 0 1,0 1 0,-1-1 0,1 1-1,-1 0 1,0-1 0,1 1-1,-1 0 1,0 0 0,0 0 0,-4-3-1,2 3-260,0 0 0,0 0 0,0 0 0,-1 0 0,1 1 0,0-1 0,-1 1 0,1 0 0,-1 1 0,-5-1 0,0 0-183,0 2 0,1-1 0,-1 1 0,0 0 0,1 1 0,-1 0 0,1 1 0,-1 0 1,-14 8-1,20-10-69,0 1 1,0 1-1,1-1 1,0 0-1,-1 1 1,1 0 0,0 0-1,0 0 1,0 0-1,1 0 1,-1 1-1,1-1 1,-4 7-1,5-8-1,1 1 0,-1-1-1,1 1 1,-1-1-1,1 1 1,0-1-1,0 1 1,0-1 0,0 1-1,0-1 1,1 1-1,-1-1 1,1 1-1,0-1 1,-1 1-1,1-1 1,0 0 0,0 1-1,1-1 1,-1 0-1,0 0 1,1 0-1,2 3 1,21 23 188,41 37 1,-48-49 320,0 0 1,-1 1 0,-2 0 0,1 1-1,-2 1 1,16 28 0,-28-43-378,0 0 1,0 1-1,0 0 1,-1-1-1,1 1 0,-1 0 1,-1-1-1,1 1 1,-1 0-1,0 9 1,0-11-101,0-1 0,-1 1 0,1-1 0,-1 1 0,0-1 0,0 1 0,0-1 1,0 0-1,-1 1 0,1-1 0,0 0 0,-1 0 0,0 0 0,1 0 0,-1 0 1,0 0-1,0-1 0,0 1 0,0-1 0,0 1 0,-4 1 0,-8 2-465,1 0-1,0-2 1,-1 1-1,0-1 0,1-1 1,-1-1-1,0 0 0,0-1 1,-21-1-1,1-4-839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6:47.4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375 58 10634,'0'-1'338,"0"-1"0,1 1 0,-1 0-1,0-1 1,0 1 0,0-1 0,0 1-1,0 0 1,0-1 0,0 1 0,-1-1-1,1 1 1,0 0 0,-1-1 0,1 1-1,-1 0 1,0-1 0,1 1 0,-1 0-1,0 0 1,0-1 0,1 1 0,-1 0-1,-2-1 1,0 0 53,0 0 0,0 0-1,0 0 1,0 0 0,0 1 0,-1-1-1,1 1 1,-1 0 0,-4-1 0,-5-1 132,-1 1 0,1 1 1,0 0-1,-19 2 1,21 0-506,0 1 1,-1 0-1,1 0 1,0 1-1,1 1 1,-1 0-1,0 0 1,1 1-1,0 0 1,0 1-1,1 0 1,-1 0-1,1 1 1,0 1 0,1-1-1,0 2 1,0-1-1,1 1 1,0 0-1,1 0 1,0 1-1,0 0 1,1 0-1,0 0 1,1 0-1,0 1 1,0 0-1,1 0 1,1 0-1,0 0 1,1 1-1,0-1 1,0 18-1,3-15-4,-1 0 0,2 0-1,0 0 1,1 0 0,0-1-1,1 1 1,0-1 0,1 0-1,0-1 1,9 13 0,-12-20-60,0 0 0,1-1 1,0 1-1,-1-1 0,1 0 1,1 0-1,-1 0 1,0-1-1,1 1 0,0-1 1,0 0-1,0 0 0,0-1 1,0 0-1,1 0 1,-1 0-1,1 0 0,-1-1 1,1 0-1,0 0 0,-1 0 1,1-1-1,0 0 1,0 0-1,-1 0 0,11-3 1,-8 1-25,-1 0 1,1 0-1,-1-1 1,0 0 0,0-1-1,0 1 1,0-1-1,-1-1 1,0 1-1,0-1 1,0 0 0,0 0-1,-1-1 1,0 0-1,0 0 1,0 0-1,4-8 1,2-7-12,-1-1-1,-1-1 1,-1 1-1,6-26 1,-7 24 135,-6 22-65,8-22 338,-2 20-27,1 13-67,24 62-13,-22-46-159,1 0 1,21 32-1,-27-49-343,0-1-1,0-1 1,1 1-1,0-1 1,0 0 0,1 0-1,-1 0 1,1-1 0,1 0-1,-1-1 1,14 7 0,7 0-4081,-2-3 1900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04.35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58 10730,'20'61'6355,"-17"-48"-5400,0 1 0,1 23 0,-5-55-738,0-55-1500,1 64 1109,1 0 0,0 0 0,1 0 0,0 0-1,0 1 1,5-12 0,-7 19 167,1 0-1,-1 0 0,0 0 1,1 0-1,-1 0 1,1 0-1,0 0 1,-1 0-1,1 0 1,0 0-1,0 1 1,-1-1-1,1 0 1,0 1-1,0-1 0,0 0 1,0 1-1,0-1 1,0 1-1,0 0 1,0-1-1,0 1 1,0 0-1,0-1 1,0 1-1,0 0 1,0 0-1,0 0 0,0 0 1,1 0-1,-1 0 1,1 1-1,13 8-2443,-8 0 1337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5:16.9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0 334 13043,'6'-1'792,"0"0"-1,-1 0 1,1 0 0,0-1 0,-1 0-1,7-4 1,-3 2-405,-1-1-1,1-1 1,7-6-1,0-2-110,-1-1 0,23-27 0,-27 28-96,46-61 1337,-51 67-1168,0-1 1,-1 0-1,-1 0 0,0-1 0,0 1 0,4-19 0,-7 27-316,-1-1 0,1 1 0,-1-1 0,0 0 0,1 1 0,-1-1 0,0 0 0,0 1 0,-1-1 0,1 0 0,0 1 0,0-1 0,-1 1 0,1-1 0,-1 0 0,1 1 0,-1-1 0,0 1 0,0 0 0,1-1 0,-1 1 0,0 0 0,0-1 0,0 1 0,-1 0 1,1 0-1,0 0 0,0 0 0,-1 0 0,1 0 0,0 0 0,-1 0 0,-2-1 0,1 2-26,0-1 1,0 0 0,-1 1 0,1 0-1,0 0 1,0 0 0,-1 0-1,1 0 1,0 1 0,0-1-1,0 1 1,0 0 0,-1 0 0,1 0-1,0 0 1,-5 4 0,-1 1-11,0 0 1,1 1-1,0 0 1,0 1-1,0 0 1,1 0-1,0 0 1,1 1-1,0 0 1,0 1-1,-7 16 1,6-10-1,1 0 0,0 0 0,1 0 0,1 1 0,1-1 0,-3 33 0,6-41 2,0 0 1,0 0-1,1 0 1,0 0-1,1 0 1,0 0-1,0 0 0,1 0 1,0-1-1,0 1 1,0-1-1,1 0 1,0 0-1,1 0 0,5 6 1,-6-8-42,1-1-1,-1 1 1,1-1 0,0 0-1,0-1 1,0 1 0,0-1 0,1 0-1,0 0 1,-1-1 0,1 1-1,0-1 1,0-1 0,0 1 0,0-1-1,1 0 1,-1 0 0,0-1-1,12 0 1,8-4 255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5:35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245 1259 6721,'-32'14'2734,"17"-12"384,14-3-3093,0 1 1,-1-1-1,1 1 0,0-1 1,0 0-1,-1 1 0,1-1 0,0 0 1,0 0-1,0 0 0,0 0 1,0 0-1,0 0 0,0 0 0,1 0 1,-1 0-1,0 0 0,0 0 1,1 0-1,-1-1 0,0-1 0,0-2-11,0-1-1,0 1 1,0 0-1,1 0 1,0-1-1,0 1 0,0 0 1,0-1-1,1 1 1,0 0-1,0 0 1,1 0-1,0 0 0,-1 0 1,5-6-1,18-50 501,-3 7 116,2 1 0,38-64 0,-51 101-600,1 1 0,0 0 1,2 0-1,-1 1 0,1 1 0,1 0 0,1 1 0,0 0 1,0 1-1,1 1 0,21-10 0,-3 5-59,1 2-1,0 0 1,1 3 0,0 1-1,1 2 1,0 1 0,44-1-1,-72 8 82,1-1-1,-1 1 0,1 1 1,-1-1-1,1 2 0,-1-1 0,0 1 1,0 1-1,0-1 0,-1 2 1,1-1-1,14 11 0,-23-14-22,1-1 0,-1 0 0,1 1 0,0-1 0,-1 0 0,1 1 0,0-1 0,-1 0 0,1 0 0,0 1 0,-1-1 0,1 0 0,0 0 0,-1 0 0,1 0 0,0 0 0,0 0 0,-1 0 0,1 0 0,0-1 0,-1 1 0,1 0 0,0 0-1,-1 0 1,2-1 0,11-14 688,-4 4-722,7-4 20,1 2 0,0 0 0,1 1 1,1 1-1,-1 1 0,38-15 0,-25 12-5,66-32-7,3 5 1,1 5-1,108-23 1,-155 46-7,0 3-1,0 3 1,1 2-1,-1 2 1,1 2-1,0 3 1,98 18-1,-23 13-6,-112-28 20,-1 1 1,0 0 0,-1 1-1,0 1 1,19 14 0,-24-46 1341,-7 17-1343,1 1-1,-1 0 1,1 0 0,1 0-1,-1 1 1,1-1 0,-1 1-1,1 0 1,0 1 0,1 0 0,6-3-1,17-6-5,37-9 0,-33 10 2,72-22-8,0 5 1,2 4 0,1 5 0,191-9 0,-265 28 2,0 2 1,51 7 0,-70-6-4,0 1 1,0 0 0,-1 1 0,0 1-1,0 0 1,0 1 0,20 12 0,-30-16 3,-1 0 0,0 0 1,0 1-1,1-1 0,-2 1 0,1 0 0,0 0 1,-1 0-1,0 0 0,0 0 0,0 1 1,0 0-1,-1-1 0,0 1 0,0 0 0,0 0 1,-1 0-1,1 0 0,-1 1 0,-1-1 1,1 0-1,-1 0 0,1 1 0,-2 6 1,1-12 62,1-1 0,-1 1 0,0 0 0,1-1 0,-1 1 0,1-1 0,-1 1 0,1 0 1,-1-1-1,1 1 0,-1 0 0,1 0 0,-1-1 0,1 1 0,-1 0 0,1 0 1,-1 0-1,1 0 0,0 0 0,0 0 0,19-7-121,-3-1 61,0-1 1,1 1-1,22-6 0,692-151-20,-630 147 8,1 5 0,0 4-1,135 6 1,-220 4 1,-1 1 1,1 1-1,0 1 1,-1 0-1,1 1 0,-1 1 1,17 8-1,-14-3 9,0 1 0,0 0 0,-1 2 0,33 30 0,-49-55 66,1 1 0,1-1 0,-1 1 1,10-13-1,-6 14-70,0 0 0,1 0 1,0 0-1,1 1 0,-1 1 1,2 0-1,-1 0 1,1 1-1,0 0 0,22-7 1,12-3-13,69-13 0,-92 24 12,52-10-11,0 2 0,0 4 1,78 1-1,-94 9 9,0 2 0,0 3 0,-1 2 0,84 23 0,95 41 19,-230-71 3,-1-1 0,1 1 1,0-1-1,0-1 0,-1 1 1,1-1-1,-1 0 1,1 0-1,0 0 0,-1-1 1,0 0-1,1 0 1,8-5-1,23-8 11,56-10-34,2 4-1,-1 4 0,2 4 1,117 0-1,-141 13 4,0 3 0,115 21 0,-154-18 2,0 2-1,-1 2 0,0 1 1,-1 1-1,-1 1 1,1 2-1,52 36 1,-28-9 1,-30-21 7,0-2 0,1-1 0,38 19 0,-62-36-3,-1-1 0,1 1 0,0-1 0,-1 0 0,1 0 0,-1 0 0,1 0 0,0 0 0,-1 0 0,1 0 0,-1 0 0,1-1 0,0 1 0,-1 0 0,1-1 0,-1 0 0,2 0 0,30-18 30,-6 3-27,2 6-9,1 1-1,0 2 1,0 1-1,0 1 1,53-2-1,154 14-26,-222-6 27,19 1-10,-1 2 1,1 1-1,-1 2 1,54 18 0,-64-16 8,1 2 0,-2 0 1,1 1-1,-2 1 0,1 2 0,34 30 1,-24-16 12,1-2-1,2-1 1,0-2 0,57 30 0,-59-38-6,67 36-2,-95-49-11,0 1-1,-1 0 1,1 0-1,-1 0 1,0 1 0,0 0-1,-1 0 1,1 0-1,-1 0 1,0 0-1,-1 0 1,1 1-1,-1 0 1,2 6 0,3 13-5,-2 0 0,4 26 0,-6-28 20,-3-20-7,34 292-13,-33-260-27,-1 0-1,-2 0 1,-1 0 0,-2-1-1,-1 1 1,-17 49 0,-28 39-85,33-84 161,2 1 1,-20 72-1,31-90-3,2-5 23,-1 0 0,-11 27-1,13-39-39,0 0-1,-1 0 1,0 0-1,0-1 1,0 1 0,0-1-1,-1 0 1,0 0-1,1 0 1,-2 0-1,1-1 1,-8 6 0,-53 24 75,44-24-52,-34 22 1,48-26 1,0 0 0,0 1 0,0 0 0,1 0 0,0 1 0,0 0 0,1 0 1,-6 9-1,-30 64 718,31-58-584,0-2-1,-1 1 1,-1-1 0,-1-1-1,-18 20 1,-7-2-169,-71 53 0,42-37-38,47-37 37,-1-2 1,-1 0-1,0-1 0,-29 12 1,-98 31 222,147-55-223,-33 10 94,0-2 1,0-1-1,-63 5 0,-108-7 69,145-6-148,56 0-16,-22 0-7,0 1-1,-32 6 1,52-6 0,0 0 0,1 1 1,-1 0-1,0 0 0,1 1 1,-1-1-1,1 2 0,0-1 1,0 1-1,0 0 0,1 0 1,-1 0-1,-9 10 0,-40 60 79,39-50-92,-1-1 1,-1-1 0,-1-1 0,0-1-1,-39 31 1,40-40 19,-1 0 1,0 0-1,-1-2 0,0-1 0,-1 0 0,0-2 0,0 0 0,0-1 1,-30 2-1,-17-1 56,-110-6 0,-590-76 476,725 71-514,-72-12 27,-97-11 14,207 27-67,0 1-1,0 0 1,0 0-1,0 0 1,0 0-1,0 1 0,0 0 1,0 0-1,0 0 1,0 1-1,-8 3 1,10-2 5,-1-1 0,1 1 0,0-1 0,-1 1 0,1 0 0,1 1 1,-1-1-1,0 0 0,1 1 0,-1-1 0,1 1 0,0 0 1,-2 6-1,-11 25 36,-1-1 0,-35 55 0,42-76-44,-1-1-1,0 0 1,-1 0 0,0-1 0,-1 0-1,0-1 1,-1-1 0,0 0 0,-19 10-1,-2-3 13,-1-1 0,0-2 0,-1-2 0,0-1-1,-43 5 1,-4-3 32,-107-1 0,-266-32 125,0-44 40,142 2-95,-82-13-78,383 74-40,-1 1 1,1 0-1,-1 1 0,1 1 1,-1 0-1,1 1 0,0 0 0,0 1 1,-20 7-1,1 3-15,2 1 1,-47 30-1,16-11-10,-1-2 0,-1-2-1,-1-4 1,-129 33 0,123-44 42,0-3 0,0-3 0,-112-2 0,-213-30 40,199 4 10,-371-85 1,536 97-56,0-2 0,1-1 0,0-2 0,0-1 0,2-1 0,-1-1 0,-37-31 0,50 35-23,1-2 0,1 0 0,0-1-1,1 0 1,0-1 0,2 0 0,0-1-1,0 0 1,2-1 0,0 0 0,1-1-1,1 0 1,-6-25 0,10 29-6,1 1 0,0-1 1,1 0-1,0 0 0,1 0 1,1 0-1,4-21 0,-41 65-98,28-23 137,-1 0 0,1-1 1,-1-1-1,0 1 0,0-1 1,0-1-1,-1 1 0,1-2 1,-1 1-1,0-1 0,0-1 1,0 0-1,0 0 0,0-1 1,0 0-1,0-1 0,-13-3 1,-7-1 23,1-2 1,0 0-1,1-3 1,-44-19-1,29 9-26,1-1 1,-52-36-1,77 45-9,1 0 0,1-1 0,0-1 1,1-1-1,1 0 0,0 0 0,1-2 0,-12-20 0,12 14-6,1 0 0,1-1-1,1 0 1,1-1 0,2 0-1,-6-38 1,6 15-34,3-1 1,4-74 0,1 104 5,0 0 1,2 1 0,6-21-1,-3 10-6,-28 29 183,12 0-121,0-1 1,0-1-1,0 0 0,0 0 1,0 0-1,1-1 0,-1 0 1,1-1-1,0 0 0,0 0 1,0-1-1,0 0 0,1-1 1,0 1-1,0-1 0,0 0 1,1-1-1,0 0 0,0 0 1,1 0-1,0-1 0,0 0 1,-5-10-1,0-9-22,1 0 0,0 0 0,3-1 0,0 0 1,1 0-1,2-1 0,1 1 0,1-1 0,2 0 0,6-45 0,-4 55-43,1 1 1,0 0-1,1 1 0,1-1 1,1 1-1,1 0 0,0 1 1,1 0-1,1 0 0,0 1 1,1 0-1,1 1 1,0 0-1,1 1 0,0 0 1,1 1-1,21-14 0,-21 18-1873,0 1 0,29-11 0,-14 5-417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6:38.3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77 1195 7218,'-2'-2'491,"0"0"0,-1 1 0,1 0 0,-1-1 0,1 1 0,-1 0 0,-4-1 0,-32 0 1181,25 2-1435,63 11 2741,-21-4-2925,27 7 38,0 3 0,53 25 0,62 19 23,219 40 225,277 33 1048,282-51-1091,-629-66-183,152 3 192,340 4-74,-143-8 361,-317-6-530,-4 0-1,-93-24-12,11 1-23,-108 15-18,107-2 33,-192-3 18,118-22 1,111-20 112,-185 29-90,-82 12-43,0-2-1,-1-1 1,1-2-1,-2-1 1,1-2-1,58-30 1,-18 4 25,116-42 0,-174 75-55,2-2 25,1-1 0,-1 0-1,0-1 1,-1-1 0,0 0 0,-1-1-1,0-1 1,0-1 0,-2 0 0,1 0-1,-2-1 1,18-25 0,-22 27 114,0-1-1,-1 0 1,8-17 0,-13 23-107,0 0 0,0 0 1,0 0-1,-1 0 0,0-1 1,-1 1-1,1 0 0,-2-12 1,-8-200 160,5 195-166,-1 0 0,0 0-1,-2 0 1,-1 1-1,0 0 1,-2 0 0,-1 1-1,0 0 1,-27-36 0,-158-202 229,164 214-196,20 28-9,-24-30-1,30 42-70,0 0 1,-1 0 0,1 0 0,-2 1 0,1 0 0,0 0 0,-14-6 0,-48-14-20,53 21 48,0-2-1,1 1 1,0-2-1,0 0 1,1-1-1,-28-18 1,38 22-21,0 2-1,0-1 1,-1 0 0,0 1-1,1 0 1,-1 0 0,0 0-1,0 1 1,-9-2 0,9 2 5,1 0 0,-1 0 1,0 0-1,0-1 0,1 0 0,-1 0 1,1 0-1,-1 0 0,1-1 1,-7-5-1,7 4-2,0 1 0,-1-1 0,0 1 0,1 0 1,-1 0-1,0 0 0,-1 1 0,1 0 0,-8-3 0,-2 2-6,1 1 1,-21-2-1,-6-1 39,20-13-2157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6:41.0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1767 87 2024,'31'12'10121,"-31"-12"-9987,-30-1 1014,-43-7 1,40 4-502,-178-20 872,128 15-1319,-103 4 0,168 4-125,0-1 0,0-1 0,1 0-1,-23-8 1,-30-6 101,30 12-96,-1 3-1,-69 4 1,62 0 9,-67-5 0,68 0 27,-84 7 1,92-2-80,-173-2 92,175 0-76,28-1-43,0 1 0,0 0 0,0 1 0,0 0 0,-10 2 0,9-2 18,-1 0 0,0-1-1,1 0 1,-1 0 0,0-1 0,1-1-1,-1 0 1,-18-6 0,28 8-295,0-1 597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6:42.0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983 1 4937,'79'24'2039,"-57"-19"2629,-35-9-1239,-31-3-3082,0 1 1,-1 2 0,1 1 0,-79 8 0,-204 31 384,264-31-458,1 1 1,0 4 0,-72 20 0,96-21-209,-14 4-43,51-13-23,0 1 0,0 0 0,-1 0 0,1-1-1,0 1 1,0 0 0,0 0 0,0 0 0,1 0 0,-1 0 0,-1 3 0,-11 9-666,7-10 413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6:43.44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1261 24 6385,'58'-24'1951,"-101"36"4786,-13-2-5129,20-5-1423,-50 16 1,-145 47 961,111-35-330,-117 49-1,206-68-736,2 1 0,0 2 0,-30 23 0,-74 66 106,112-86 28,1 1 0,-21 27 1,26-28 79,-1-1 1,-1 0 0,-30 24-1,44-41-278,-1 1 0,1 0 0,0 0 0,0 0 0,0 1 0,0-1-1,1 1 1,-1-1 0,1 1 0,0 0 0,0 0 0,0 0 0,-1 7-1,0 0 93,2 0-1,-1 0 0,2 22 1,-1-4 399,-3 5 445,3-28-909,0 0-1,1 1 1,-1-1-1,1 0 0,0 1 1,1-1-1,-1 1 1,1-1-1,3 9 1,10 23 314,32 64 0,-44-100-347,0 0 1,0 0-1,1 0 0,-1 0 0,1 0 0,-1-1 0,1 1 0,0-1 0,0 1 0,0-1 0,0 0 0,-1 0 0,2-1 0,-1 1 0,4 0 0,17 6 48,86 28 88,-100-31-132,14 2 50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6:45.05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460 91 3617,'0'-1'5681,"3"-6"-5269,9-17 332,-8 16-409,0 1 0,-1 0 0,0-1 0,3-10 0,-9 9 1882,3 9-2183,0 0-1,0 0 1,0 0-1,0-1 1,0 1 0,0 0-1,-1 0 1,1 0-1,0 0 1,0 0-1,0 0 1,0 0 0,-1-1-1,1 1 1,0 0-1,0 0 1,0 0-1,-1 0 1,1 0 0,0 0-1,0 0 1,0 0-1,0 0 1,-1 0 0,1 0-1,0 0 1,0 0-1,0 0 1,-1 0-1,1 0 1,0 0 0,0 0-1,0 1 1,0-1-1,-1 0 1,1 0-1,0 0 1,0 0 0,0 0-1,0 0 1,-1 0-1,1 1 1,0-1-1,0 0 1,0 0 0,0 0-1,0 0 1,0 1-1,0-1 1,0 0-1,-1 0 1,1 0 0,0 0-1,0 1 1,0-1-1,0 0 1,0 0-1,0 0 1,0 1 0,0-1-1,-22 51 631,2 0 0,-13 56-1,14-48-295,-66 248 723,31-104 125,-37 57 815,36-111-683,52-136-1296,0 0 1,1 0-1,0 0 1,1 0-1,1 13 0,0-17 23,0 0-1,0 1 1,-1-1-1,0 0 1,0 0-1,-1 0 1,0 0-1,-1 0 0,0 0 1,0-1-1,-7 13 1,0-3 30,-4 6 127,13-22-206,-1 0 0,1 0 0,-1 1 0,1-1 0,0 0 0,0 1 0,0-1 0,0 0 0,0 5 0,-8 15 106,6-19-221,-4 10 615,6-13-545,1 0-1,0 0 0,0 1 1,-1-1-1,1 0 1,0 0-1,0 0 0,-1 1 1,1-1-1,0 0 1,0 0-1,-1 0 0,1 0 1,0 0-1,-1 0 1,1 0-1,0 0 0,-1 0 1,1 1-1,0-1 1,-1 0-1,1-1 0,0 1 1,-1 0-1,1 0 1,0 0-1,0 0 0,-1 0 1,1 0-1,0 0 1,-1 0-1,1 0 0,0-1 1,0 1-1,-1 0 1,1 0-1,0 0 0,0-1 1,-1 1-1,1 0 1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6:46.16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357 90 9146,'6'-64'3114,"-5"47"-1045,-5 8 1830,0 65-2775,-1 0 0,-27 108 0,7-44-285,-24 93 995,-8 50-292,49-201-1338,-25 143 654,25-168-643,-2-1 1,-2 0-1,-23 50 0,30-74-150,-6 11 118,-14 39 0,23-54-103,0 0 0,0 0 0,1 0 0,0 0 0,0 0 0,1 1 0,0-1 0,3 16 0,-2-17 15,0 1 1,0-1-1,-1 0 0,0 9 0,0-14-54,0 0-1,0 0 1,-1 0-1,1 0 0,-1-1 1,0 1-1,1 0 1,-1 0-1,0 0 1,0 0-1,0-1 0,0 1 1,-1 0-1,1-1 1,0 1-1,-1-1 0,1 0 1,-4 3-1,4-3 5,0-1-38,1 1 0,-1-1 0,0 1 0,0-1 0,1 1 1,-1-1-1,0 1 0,1 0 0,-1-1 0,1 1 0,-1 0 0,1-1 0,-1 1 0,1 0 0,-1 0 0,1 0 0,0-1 0,0 1 0,-1 0 0,1 0 1,0 0-1,0 0 0,0 0 0,0 0 0,0-1 0,0 1 0,0 0 0,0 0 0,0 0 0,1 1 0,-2-2 4,1 0 0,0 1 0,0-1 0,0 0 1,0 0-1,0 0 0,0 1 0,0-1 0,-1 0 0,1 0 0,0 0 0,0 1 0,0-1 0,0 0 0,-1 0 0,1 0 1,0 0-1,0 0 0,-1 1 0,1-1 0,0 0 0,0 0 0,0 0 0,-1 0 0,1 0 0,0 0 0,0 0 0,-1 0 0,1 0 1,0 0-1,-1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6:50.2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59 37 1384,'-10'-4'1033,"-30"-15"-1,33 14-288,6 0-1216,1 1-504,7 6 543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6:53.58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1598 2200,'-2'0'10108,"-7"3"-7969,10 0-1992,-1 0-1,0 1 1,1-1 0,0 0-1,0 1 1,0-1 0,0 0-1,1 0 1,-1 0 0,1 0-1,0 0 1,-1 0-1,1 0 1,1 0 0,2 2-1,3 4 7,1-2-1,17 14 0,-14-13-92,17 13 184,-23-17-186,0 1 0,1 0-1,-1 0 1,-1 0-1,10 11 1,2 3 275,0-1 0,1-1 0,35 26 0,1 1-106,-35-32 330,10 9-119,31 39-290,-53-55-59,1 0 0,0 0 0,16 7 0,-6-3-60,11 9 41,-20-12-25,1 0 1,0 0-1,0-1 1,0 0-1,1-1 1,-1 0-1,14 3 1,-7-3 40,-1 0 0,21 10 0,23 6 37,-27-12-77,-13-2 20,33 3 1,-29-5-21,32 10-1,12 1 32,-31-11 0,65-1 0,-71-4-57,11 4 11,74 12 1,-71-8 9,64 3 1,130-4 26,411-10 104,-220 6-137,-167 6 9,75-18-6,-3-1-18,-21-14 46,-193 11-37,6-1-20,74-7 11,-94 13 10,0-5 0,193-51 0,-273 56-8,0-1 1,-1-1-1,38-23 1,66-51 88,18-11-30,-85 62-50,-23 14-15,-1-1 0,-1-3 0,57-46 0,-76 50-2,-1 0 1,-1-2-1,0 0 1,22-43-1,6-7 117,-44 70-117,29-42 362,37-71 0,-60 100-356,-1 1 0,0-1 0,-1 0-1,-1-1 1,0 1 0,-1-1 0,0 0-1,-2 0 1,0-25 0,-6-22 25,-3 1 1,-21-79-1,20 113-48,-2 0 0,-1 1-1,-1 0 1,-29-45 0,-2-2 48,24 36 116,-1 1 0,-33-41-1,45 66-147,-1 1 0,0 0-1,-1 1 1,0 0 0,-1 1-1,0 0 1,0 0 0,-1 2-1,0-1 1,-14-4 0,-22-5 46,-84-17-1,24 8 134,-141-23 5,87 22-144,161 26-53,-171-31 44,135 27-35,-1 2 0,-58 2 1,53 4-4,1-1 0,-1-3 1,-57-8-1,-188-24 29,236 29-31,-157-9 4,-168-20 16,329 26-18,-96 0 1,-48 15-2,-7 0 1,-541 11 16,592-7-21,1 6-1,1 7 0,-187 56 1,214-49 6,59-17 6,1 2 1,-106 46 0,-48 51 18,157-82 25,1 3 1,1 2 0,-87 79-1,103-81 332,-72 51 0,101-79-355,1 0 1,1 1-1,-1 0 0,1 0 1,1 1-1,0 0 0,0 0 1,0 1-1,2 0 0,-1 0 1,1 0-1,0 1 0,1 0 1,1 0-1,-4 14 0,-1-2 117,-1-1-1,-1 0 0,-19 30 0,7-13-23,19-32-107,1 1-1,-1-1 1,2 1-1,-1-1 1,1 1-1,0 0 1,0 0-1,1-1 0,0 1 1,1 0-1,-1 0 1,3 8-1,0 40 643,-2-31-616,0 1 0,2-1 0,1 1 0,11 37 0,-5-18 4,-5-19 75,-3-15 12,0 1 0,1-1 1,1 0-1,9 22 0,97 158 394,-88-161-544,2-1-1,1-1 1,54 48 0,-63-55-3962,-15-21 3645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05.03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81 61 11698,'11'-12'2011,"3"-3"231,-6-1 2699,-8 15-4859,0 1 0,1 0 0,-1-1 0,0 1 0,0-1 0,0 1 0,0 0 0,0-1 0,0 1 0,0-1 0,0 1 0,0-1 0,0 1 0,0 0 0,0-1 0,0 1-1,0-1 1,0 1 0,0 0 0,0-1 0,-1 1 0,1-1 0,0 1 0,0 0 0,0-1 0,-1 1 0,1 0 0,0-1 0,-1 1 0,1 0 0,-1-1 0,-15-3 0,-18 6-1473,27-1 1028,0 1-1,0 0 1,0 0-1,-10 4 1,16-5 319,0-1 0,0 0 0,1 1 0,-1-1-1,0 0 1,0 1 0,0-1 0,1 1 0,-1-1 0,0 1 0,0 0 0,1-1 0,-1 1 0,1 0 0,-1-1 0,1 1 0,-1 0-1,1 0 1,-1 0 0,1-1 0,0 1 0,-1 0 0,1 0 0,0 0 0,0 0 0,-1 0 0,1 0 0,0 0 0,0 0 0,0-1-1,0 1 1,0 0 0,0 0 0,1 0 0,-1 0 0,0 0 0,0 0 0,1 0 0,-1-1 0,0 1 0,1 0 0,-1 0 0,1 0-1,-1-1 1,1 1 0,1 1 0,6 7 477,1 0 0,0-1 0,11 9 0,23 21 3731,-40-35-3707,0 0 0,-1 1 1,1-1-1,0 1 0,-1-1 1,0 1-1,0 0 0,0 0 1,2 9-1,-4-12-454,1 0 0,-1 0 0,0 0 0,0 0 0,0 0-1,0 0 1,0 0 0,0 0 0,0 0 0,0 0 0,0 0 0,-1 0 0,1 0 0,0 0-1,-1 0 1,1 0 0,-1 0 0,1 0 0,-1 0 0,1 0 0,-1 0 0,1 0-1,-1 0 1,0-1 0,0 1 0,1 0 0,-1 0 0,0-1 0,0 1 0,0-1 0,0 1-1,0-1 1,0 1 0,0-1 0,0 1 0,0-1 0,0 0 0,0 0 0,-2 1-1,-4 0-1604,1-1-1,-1 1 1,0-1-1,-12-1 0,5-1-585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6:55.16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 2077 1088,'-4'-5'21223,"2"-2"-21048,17-113 2362,-13 48-1904,-3 34-292,3 1 0,1 0 1,1-1-1,16-60 0,-1 29 136,11-78 1,-6 22 366,11-82 29,-32 168-770,-2 0 1,-1 0-1,-7-55 1,4 67 31,2 0 0,2-1-1,4-35 1,0-42 230,-4 76-341,2 0 0,1 0 1,1 0-1,1 0 0,21-54 0,-24 71-15,-1 0 0,0 0 0,1-15-1,-2 15 2,0 1-1,1 0 0,5-20 0,5 5 17,-10 22-23,0 0-1,0 0 1,0 0-1,-1 0 1,1-1-1,-1 1 1,0 0-1,0 0 1,-1-1-1,1-4 1,3-155 37,-4 145-1692,0 31-101,0 15 1285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07.5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569 30 7330,'2'-1'517,"0"0"0,-1 0-1,1 0 1,-1-1 0,1 1 0,-1-1 0,0 1 0,0-1 0,0 1 0,1-1 0,0-3 0,-2 4-441,0 1 0,0 0 0,0-1-1,0 1 1,0 0 0,0 0 0,0-1 0,0 1 0,0 0-1,0 0 1,-1-1 0,1 1 0,0 0 0,0 0-1,0-1 1,0 1 0,-1 0 0,1 0 0,0 0-1,0-1 1,0 1 0,-1 0 0,1 0 0,0 0-1,0 0 1,-1 0 0,1-1 0,-1 1 0,-17-3 965,0 3-784,0 1 1,0 1-1,0 0 1,1 1-1,-1 1 1,1 1-1,-33 14 0,-112 63-318,149-75 44,-96 59-375,96-57 291,1 1 0,-1 0-1,2 1 1,-1 0 0,-17 23-1,27-32 88,1 1 0,-1-1 0,0 1 0,1 0 0,0-1 0,-1 1 0,1 0 0,0 0 0,0 0-1,1 0 1,-1 0 0,1 0 0,-1 0 0,1 4 0,1-5 11,-1 0 0,1 0 1,-1 0-1,1 0 0,0-1 0,0 1 1,0 0-1,0-1 0,0 1 1,0 0-1,1-1 0,-1 0 0,0 1 1,1-1-1,-1 0 0,1 1 0,0-1 1,-1 0-1,1 0 0,0-1 0,0 1 1,-1 0-1,5 1 0,22 6 68,1 0-1,0-2 1,38 3-1,5 1 106,-33-3-18,0 1 0,0 2 0,42 17 0,-68-21-88,-1 0 0,0 0 1,0 1-1,0 1 0,14 12 0,-20-14-21,0 0 1,0 0-1,-1 1 1,1-1 0,-1 1-1,-1 1 1,0-1-1,0 0 1,6 15-1,-9-16 0,1-1 0,-1 0-1,1 1 1,-2-1-1,1 1 1,-1 0-1,0-1 1,0 1 0,0-1-1,-1 1 1,1-1-1,-2 1 1,1-1-1,-3 9 1,0-6 32,0-1 1,0 1-1,0-1 1,-1 0-1,0 0 0,-1 0 1,1-1-1,-12 11 1,2-5 16,-1-1 1,0 0 0,0-1 0,-1-1-1,0 0 1,0-1 0,-36 10 0,34-13-352,0-1-1,0-1 1,0 0 0,0-2 0,-1 0 0,1-1 0,-39-6 0,7-5-521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08.17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66 280 11082,'23'-25'5207,"21"-9"-4244,-11 10-203,-8 4-250,37-33 351,-55 46-774,-1 0 0,1 0 0,-2 0 1,1-1-1,-1 0 0,6-12 1,-10 18-72,0 0-1,0 0 1,0 1 0,-1-1 0,1 0 0,-1 0 0,1 0 0,-1 0 0,0 0 0,0 0 0,0 0-1,0 0 1,0 0 0,0 0 0,0 0 0,0 1 0,-1-1 0,1 0 0,-2-2 0,1 2-6,0 1 0,0-1 0,0 1 0,0 0 0,-1 0 0,1 0 0,0 0 1,-1 0-1,1 0 0,-1 0 0,1 0 0,-1 0 0,1 1 0,-1-1 0,1 1 0,-1-1 0,-3 0 1,-2 0-4,0 1-1,0-1 1,0 1 0,-1 1 0,1-1 0,0 1 0,0 0 0,0 1 0,-9 3 0,3 0-10,0 1 0,1 0 0,-1 1 0,1 1 0,0 0 0,1 0 0,0 2 0,0-1 0,1 1 0,0 0 0,1 1 0,0 0 0,-8 15 0,12-19 24,1 0 0,1 0 0,-1 0 0,1 1 0,0-1-1,1 1 1,0 0 0,0 0 0,0 0 0,1 0 0,1 0 0,-1 0 0,1 0-1,0 0 1,1 0 0,0 0 0,0 0 0,1 0 0,0 0 0,1-1 0,-1 1 0,1-1-1,1 1 1,7 12 0,-5-12 44,1 0 0,0-1 0,0 1 0,0-1 0,1 0 0,0-1 0,1 0 0,-1 0 0,1-1-1,0 0 1,13 4 0,-11-4-254,0-1 1,0-1-1,0 0 0,0-1 0,1 0 0,-1 0 0,1-1 0,-1-1 0,22-2 1,-3-3-430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08.57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275 30 10114,'0'-1'245,"0"0"-1,0-1 1,0 1-1,0 0 1,0 0-1,0 0 1,0 0-1,0 0 1,0 0-1,-1 0 1,1 0-1,0 0 1,-1 0-1,1 0 1,-1 0-1,1 0 1,-1 0-1,1 0 1,-1 0-1,0 0 1,1 1 0,-1-1-1,0 0 1,0 0-1,0 1 1,0-1-1,0 0 1,-3 0-201,1 1 0,0-1 0,0 1 0,0 0 1,-1 0-1,1 0 0,0 0 0,-5 1 0,-5 1 65,1 1 0,0 0-1,0 0 1,0 1-1,0 1 1,0 0-1,1 0 1,0 2 0,-18 12-1,21-13-14,-1 1-1,2 0 1,-1 0 0,1 0-1,0 1 1,0 1 0,1-1-1,0 1 1,1 0 0,0 0-1,0 0 1,-3 13 0,6-16 21,1 0 0,0 0 0,1 0 1,-1 0-1,1 0 0,0 0 1,1 1-1,0-1 0,0 0 1,0 0-1,0 0 0,1 0 1,0 0-1,0-1 0,1 1 1,0-1-1,0 1 0,6 7 1,4 6 147,2 0 0,0-2 1,27 25-1,-34-35-505,-1-1 0,1 0 0,0 0 1,12 6-1,4-2-242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09.18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29 4 11602,'-1'-1'145,"1"1"0,-1 0 0,1-1 0,-1 1 0,1 0 0,-1 0 0,0-1 0,1 1 0,-1 0 0,1 0 0,-1 0 0,0 0 0,1-1 0,-1 1 0,1 0 0,-1 0 0,0 0 0,1 1 0,-1-1 0,1 0 0,-1 0 0,0 0 0,1 0 0,-1 0 0,1 1 0,-1-1 0,0 0 0,0 1 0,0 0-45,0 1-1,0-1 0,0 0 1,1 0-1,-1 1 0,0-1 1,1 0-1,-1 1 0,1-1 1,-1 0-1,1 1 0,-1 1 1,0 10-184,0-1 0,1 20 0,1-19 667,14 299 4712,18 0-4046,-31-295-1263,-1-12-64,-1 0-159,0-1 0,1 0 0,0 0 0,-1 0 0,2 0 0,-1 0 0,0 0 1,1 0-1,2 4 0,2-4-1572,4-6 701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09.5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565 6 13387,'1'-6'4793,"-12"8"-4049,-5 1-472,-15 0-216,-4 3-16,-13 0 0,-8 0 8,-10 2 32,0 1 16,1 1 0,5 0-32,15 1-392,5-2-384,21-2-3865,11 1 3169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0.04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54 289 5713,'2'-6'6918,"-3"-21"-5590,-6-8 391,3 19-1177,0 0 0,2 0 0,0 0-1,0-24 1,2 35-486,1 1 0,-1-1 0,1 0-1,0 0 1,1 1 0,-1-1 0,1 1 0,0-1 0,0 1 0,0 0-1,0-1 1,1 1 0,0 0 0,0 1 0,0-1 0,0 0 0,1 1-1,-1 0 1,8-6 0,-5 6 13,1-1 1,-1 0-1,1 1 0,0 0 1,0 1-1,0 0 0,0 0 0,1 0 1,-1 1-1,0 0 0,1 1 0,-1-1 1,1 1-1,-1 1 0,0-1 1,1 1-1,-1 1 0,0-1 0,10 4 1,-8-2 20,0 1 0,-1 0 0,1 0 0,-1 0 0,0 1 0,0 1 0,0-1 0,-1 1 0,0 0 0,0 1-1,-1 0 1,1 0 0,-1 0 0,9 17 0,-11-17 20,-1 0 0,0 0 0,0 1 0,-1-1-1,1 1 1,-2 0 0,1-1 0,-1 1 0,-1 0-1,1 0 1,-1 0 0,0 0 0,-1 0 0,0 0-1,0-1 1,-1 1 0,0 0 0,-4 10 0,1-9 34,1 1 0,-1-1 1,0-1-1,-1 1 0,0-1 1,0 0-1,-1 0 1,0-1-1,0 0 0,-1 0 1,0-1-1,0 0 0,0 0 1,-12 5-1,7-4-67,-1-1-1,-1 0 1,1-1-1,-1-1 1,-27 4-1,36-6-352,-1-2 0,1 1 1,-1-1-1,0 0 0,1 0 0,-1-1 0,1 1 0,-1-2 1,1 1-1,-1-1 0,1 0 0,0 0 0,0 0 0,0-1 1,-11-7-1,-2-11-2253,7-4 1133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0.66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9 201 7666,'-9'-73'4067,"10"49"-270,-1 24-3769,0 0-1,0 0 1,0 0-1,0-1 1,0 1-1,0 0 1,0 0 0,0 0-1,0 0 1,0 0-1,1 0 1,-1 0-1,0-1 1,0 1 0,0 0-1,0 0 1,0 0-1,0 0 1,0 0-1,1 0 1,-1 0 0,0 0-1,0 0 1,0 0-1,0 0 1,0 0-1,1 0 1,-1 0 0,0 0-1,0 0 1,0 0-1,0 0 1,0 0-1,1 0 1,-1 0 0,0 0-1,0 0 1,0 0-1,0 0 1,0 0-1,0 0 1,1 0 0,-1 0-1,0 0 1,0 1-1,0-1 1,0 0-1,0 0 1,0 0 0,0 0-1,0 0 1,1 0-1,-1 0 1,0 1-1,0-1 1,13 21 1046,0 10 1159,11 40 0,-17-44-1636,-1 0-1,-1 0 1,3 53-1,-8-77-526,0 0 1,0 0-1,-1 0 1,1-1-1,-1 1 0,0 0 1,0-1-1,0 1 1,0-1-1,-2 5 0,2-7-60,1 0 0,0 1 0,0-1-1,0 0 1,-1 1 0,1-1-1,0 0 1,0 0 0,-1 1-1,1-1 1,0 0 0,-1 0-1,1 1 1,0-1 0,-1 0-1,1 0 1,0 0 0,-1 0 0,1 0-1,-1 1 1,1-1 0,0 0-1,-1 0 1,1 0 0,0 0-1,-1 0 1,1 0 0,-1 0-1,0-1-17,0 0 1,0 1-1,0-1 0,1 0 0,-1 0 0,0 1 0,1-1 0,-1 0 0,0 0 0,1 0 0,-1 0 0,1 0 0,-1 0 0,1 0 0,0 0 0,-1-1 0,-4-14-337,0-1 0,2 0 0,0 0 0,0 0-1,1-27 1,2 15 228,2-1-1,7-41 1,-8 61 134,2 0 0,0 0 0,0 0 0,1 1 1,0-1-1,0 1 0,1 0 0,1 0 0,0 0 0,7-9 0,-10 15-86,0-1-1,0 1 1,1 0 0,-1 0 0,1 0-1,-1 1 1,1-1 0,0 1-1,0 0 1,0 0 0,0 0 0,1 0-1,-1 1 1,0 0 0,1 0-1,-1 0 1,1 0 0,-1 1-1,1 0 1,-1 0 0,1 0 0,-1 0-1,1 1 1,-1-1 0,8 3-1,10 8-1429,-5 6 567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1.0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30 12 13419,'-10'-12'5161,"2"16"-3705,5 12-760,-2 15-536,3 7 49,2 6 135,0 0 40,-2 1-16,4-2-16,-2-6-128,2-3-72,1-9-56,0-4-48,2-10-880,0-4-737,-1-11 953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1.3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 13 15043,'0'-11'5689,"-4"10"-5128,3 12-1978,1 13 689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05.44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21 13531,'13'-20'5609,"-10"28"-3440,0 3-169,-1 5-136,-1 2-431,0 1-529,-1 1-296,0-4-600,0-2-376,-1-4-1112,0-4-601,1-2 1233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1.8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195 42 13963,'-2'-3'703,"0"-1"-1,0 0 1,0 1 0,0-1 0,0 1-1,-1 0 1,0-1 0,-3-2-1,4 5-694,0 0 0,1 0-1,-1 0 1,0 0 0,0 1-1,0-1 1,0 0 0,1 1-1,-1 0 1,0-1 0,0 1-1,0 0 1,0 0 0,0 0-1,0 0 1,0 0 0,0 1-1,0-1 1,0 1 0,-3 1-1,-2 0 52,0 1-1,0 1 0,1 0 0,0 0 0,-1 0 0,1 0 0,1 1 0,-1 0 0,1 0 1,0 1-1,0 0 0,0-1 0,1 2 0,0-1 0,0 0 0,0 1 0,-2 8 1,0-2 48,1 0 0,1 0 0,0 0 0,1 0 1,0 1-1,1 0 0,1 0 0,0 22 0,2-30 10,-1 0 0,1 0-1,1 0 1,-1 0 0,1 0-1,0 0 1,0-1 0,0 1-1,1-1 1,0 1-1,0-1 1,1 0 0,-1 0-1,1 0 1,0-1 0,9 8-1,-10-9-88,0-1 0,0 0-1,1 0 1,-1 0-1,0 0 1,1-1 0,0 1-1,-1-1 1,1 0 0,0 0-1,0 0 1,-1-1 0,1 0-1,0 1 1,0-1-1,0 0 1,0-1 0,-1 1-1,1-1 1,0 1 0,0-1-1,-1 0 1,1-1-1,0 1 1,-1-1 0,1 1-1,4-4 1,1-1-127,1-1-1,-2 0 1,1-1-1,-1 1 1,0-2-1,0 1 1,-1-1-1,0 0 1,8-15-1,-3 3-33,-2-1-1,0 0 0,8-34 0,-15 84 97,-2 1 123,8 45-1,-8-68-74,1 0 0,0 0 0,0 0 0,0-1 0,1 1 0,0-1 0,0 1 0,0-1 0,8 9 1,-9-12-148,1 0 0,-1 0 0,1 0 0,-1 0 0,1 0 1,0-1-1,0 1 0,0-1 0,0 0 0,0 0 0,0 0 0,0 0 1,0 0-1,1-1 0,-1 1 0,0-1 0,0 0 0,0 0 1,1 0-1,3-1 0,13-3-778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2.22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 0 12891,'-9'0'4777,"3"23"-3489,3 12-368,4 16-24,4 8 49,5 12 135,0 6 200,2 3 120,-1 3-111,2-8-433,0-2-376,1-13-376,2-4-32,-3-13-40,3-7-288,-4-8-1824,1-11-4026,-1-21 3986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3.04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509 24 10730,'-2'-2'376,"-1"-1"0,1 1 0,-1 0 0,0 0 0,0 1 0,0-1 0,0 0 0,0 1 0,0 0 0,0 0 0,0 0 0,-1 0 0,1 0 0,-5 0 0,1 0-230,0 1-1,0 1 1,0-1 0,1 1 0,-1 0-1,-11 3 1,0 2-159,0 1 0,1 1-1,0 0 1,-22 15 0,12-6 335,2 2 0,0 0 0,0 2 1,2 0-1,1 2 0,1 0 1,-25 36-1,36-43-135,0 0 1,1 1-1,0 1 1,1 0 0,2 0-1,-1 0 1,2 1-1,1-1 1,0 1-1,1 1 1,1-1-1,1 0 1,2 23-1,0-28 40,1-1-1,0 0 0,1 0 1,0-1-1,1 1 0,1-1 1,0 0-1,1 0 0,0 0 1,1-1-1,0 1 0,1-2 1,0 1-1,0-1 0,17 15 1,-15-17-202,0 1 1,1-2 0,0 1 0,0-2 0,1 1-1,22 7 1,-23-10-464,0 0-1,1-1 1,0-1 0,0 0-1,-1-1 1,1 0 0,23-2-1,-1-3-602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3.48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0 338 6257,'27'-50'2070,"-26"47"-1888,0 0 0,-1 1 0,1-1 1,-1 0-1,1 0 0,-1 0 0,0 0 0,0 0 0,0 0 0,0 0 1,-1 0-1,1 0 0,-1 0 0,-1-3 0,-2-10 824,3 0-105,0 1-1,1-1 0,1 0 1,0 0-1,4-20 0,-3 29-804,-1 1 0,1 0 0,0 0 0,0 0 0,1 0 0,0 0 0,0 0-1,0 1 1,1-1 0,0 1 0,0 0 0,0 0 0,1 1 0,-1-1 0,11-7-1,-12 10-84,0 1-1,0-1 0,1 0 0,-1 1 0,0 0 0,1 0 0,-1 0 0,1 0 0,-1 0 0,1 1 1,0-1-1,-1 1 0,1 0 0,0 0 0,5 2 0,-3-1 31,0 1-1,-1-1 0,1 1 1,-1 1-1,0-1 1,0 1-1,0 0 0,0 0 1,5 5-1,-1-1 119,-1 1-1,0 0 1,0 0 0,-1 1 0,0 0-1,-1 1 1,0-1 0,0 1-1,6 17 1,-9-19 26,0 0 1,0 1 0,-1-1-1,-1 1 1,0-1 0,0 1-1,0 0 1,-1 0-1,0-1 1,-1 1 0,0 0-1,0-1 1,-6 18-1,4-19-26,0 0 0,0 0-1,-1-1 1,0 1 0,0-1-1,-1 0 1,0 0 0,0 0-1,0 0 1,-1-1 0,0 0-1,0 0 1,0-1 0,0 0-1,-15 7 1,11-6 52,0 0 1,-1-1-1,0-1 0,0 0 1,0 0-1,-22 2 1,28-5-327,1 0 0,-1 0 0,0 0 0,1 0 0,-1-1 0,0 1 0,1-1 0,-1 0 0,1-1 0,0 1 0,-1-1 1,1 0-1,0 0 0,0 0 0,0-1 0,0 1 0,1-1 0,-1 0 0,-5-5 0,8 6-266,0 0 0,0 1 0,0-1-1,0 1 1,0-1 0,0 0 0,1 0 0,-1 0-1,1 1 1,-1-1 0,1 0 0,-1 0 0,1 0-1,0 0 1,0 0 0,0 0 0,1-3 0,3-12-1818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3.97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1 106 10698,'5'70'10542,"29"124"-7666,-31-182-2543,-1-10 64,2-18 5,0 1-819,13-66-1409,12-45 501,-25 112 1303,1-1 1,1 1-1,1 1 1,0-1 0,0 1-1,13-17 1,-17 27 33,0 0 0,-1 0-1,1 0 1,0 0 0,1 0 0,-1 1 0,0-1 0,1 1-1,5-3 1,-8 5 9,1-1-1,-1 1 1,0-1-1,1 1 1,-1 0-1,1 0 1,-1-1-1,1 1 1,-1 0-1,1 0 1,-1 1 0,1-1-1,-1 0 1,1 0-1,-1 1 1,1-1-1,-1 1 1,0-1-1,1 1 1,-1 0-1,0-1 1,1 1-1,-1 0 1,0 0-1,0 0 1,0 0-1,0 0 1,2 2-1,3 5 99,0 0 0,-1 1-1,0-1 1,-1 1 0,1 0-1,-2 1 1,6 17 0,11 73 416,-19-96-511,8 68 344,4 25-1656,-10-89 2466,4-1-719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4.3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213 23 10178,'0'-1'165,"0"1"0,-1-1-1,1 0 1,0 0 0,0 1-1,-1-1 1,1 0 0,0 0 0,-1 1-1,1-1 1,-1 0 0,1 1-1,-1-1 1,1 0 0,-1 1 0,1-1-1,-1 1 1,0-1 0,1 1-1,-1-1 1,0 1 0,0 0 0,1-1-1,-1 1 1,0 0 0,0-1-1,1 1 1,-1 0 0,0 0 0,0 0-1,0 0 1,-1 0 0,-36-4-340,29 3 731,-6 0 58,0 1 0,-28 2 1,38-2-556,1 1 0,0-1 0,0 1 0,0 0 0,0 1 0,0-1 1,0 1-1,0 0 0,0 0 0,0 0 0,1 0 0,-1 0 1,1 1-1,0 0 0,-4 3 0,6-5-59,0 1 1,0-1-1,1 0 1,-1 1-1,0-1 1,1 1-1,-1-1 0,1 1 1,0-1-1,-1 1 1,1-1-1,0 1 1,0-1-1,0 1 0,0-1 1,0 1-1,0-1 1,0 1-1,1-1 1,-1 1-1,1-1 0,-1 1 1,2 2-1,1 3 17,1-1-1,0 1 1,8 9-1,-8-9 28,48 58 1025,17 25 965,-60-76-1742,-1 0 0,0 0 0,-1 1 0,10 28 1,-16-40-293,0-1 1,0 1 0,-1-1-1,1 1 1,-1-1 0,0 1 0,1-1-1,-1 1 1,0-1 0,-1 1-1,1-1 1,0 1 0,-1-1-1,1 1 1,-1-1 0,0 1-1,0-1 1,0 0 0,0 1 0,0-1-1,-1 0 1,1 0 0,-1 0-1,1 0 1,-1 0 0,0 0-1,-2 2 1,-1-1-234,0 0 1,-1 0-1,0 0 0,1 0 0,-1-1 1,0 0-1,0 0 0,0-1 1,0 1-1,-7-1 0,-35 4-738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4.8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 20 8826,'-8'-19'10474,"5"53"-9871,3 0 0,0 1 1,10 58-1,-3-36 329,21 271 3143,-27-314-4128,1 0-1,0 0 0,1-1 0,0 1 0,1-1 0,1 0 0,0 0 0,1 0 0,12 20 1,-18-32-53,0 0 1,1-1 0,-1 1 0,1 0-1,-1-1 1,1 1 0,-1 0-1,1-1 1,-1 1 0,1-1 0,0 1-1,-1-1 1,1 1 0,0-1-1,0 0 1,-1 1 0,1-1 0,0 0-1,0 1 1,-1-1 0,1 0 0,0 0-1,0 0 1,0 0 0,-1 0-1,1 0 1,0 0 0,0 0 0,0 0-1,-1 0 1,1 0 0,1-1 0,6-4-182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5.2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399 3 14459,'-6'-3'5321,"-3"8"-3920,-5 10-1297,-4 0-72,-4 1-32,-4-1-8,-9-5 8,-6 0 0,-15-6 24,-1-1-120,-1 0-665,2-1 545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5.7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0 163 10482,'27'-25'3422,"-27"25"-3387,0 0-1,1 0 1,-1 0-1,0 0 0,0-1 1,0 1-1,1 0 1,-1 0-1,0 0 0,0 0 1,0 0-1,1 0 1,-1 0-1,0 0 0,0 0 1,1 0-1,-1 0 1,0 0-1,0 0 0,0 0 1,1 0-1,-1 0 1,0 0-1,0 1 0,0-1 1,1 0-1,-1 0 1,0 0-1,0 0 0,0 0 1,0 0-1,1 0 1,-1 1-1,0-1 0,0 0 1,0 0-1,0 0 1,0 0-1,0 1 0,1-1 1,-1 0-1,0 0 1,0 0-1,0 1 0,0-1 1,0 1-1,3 11-125,-3-8 102,10 39 3425,6 86 1,-14-105-2734,1 0 1,7 31-1,-27-89-92,9 4-1062,3-1 1,0 1 0,2-1 0,1-33 0,2 49 459,0 1 1,2 0 0,0 0 0,0 0 0,1 0 0,1 1 0,0-1 0,9-18 0,-10 27-74,0-1-1,0 1 1,0 0-1,1 0 1,0 1-1,0-1 1,0 1 0,0 0-1,10-7 1,-11 9-164,1 0-1,-1 0 1,1 0 0,0 1 0,-1 0-1,1-1 1,0 1 0,0 1 0,0-1 0,0 0-1,0 1 1,0 0 0,0 0 0,0 0 0,8 2-1,11 6-4020,-6 5 1900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6.2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189 37 13643,'-1'-3'379,"0"1"0,0 0 0,0 0 0,-1 0 0,1 0-1,0-1 1,-1 2 0,1-1 0,-1 0 0,0 0 0,0 0 0,-3-2 0,3 3-267,-1 0 0,1 0 0,-1 0 0,1 0 0,-1 0 0,1 1 0,-1-1 0,1 1 0,-1 0 0,1 0 1,-1 0-1,1 0 0,-1 0 0,0 0 0,1 1 0,-5 0 0,1 1-75,0 1 1,0-1-1,0 1 1,0 0 0,1 0-1,0 0 1,-1 1-1,1 0 1,1 0-1,-1 0 1,0 1-1,-4 6 1,3-1 148,0 0 0,0 1 0,1 0 0,1 0 0,-1 0 0,2 0 0,0 1 0,0 0 0,1-1 0,1 1 0,0 0 0,0 0 0,2 19 0,0-24-161,0 0 0,0 0 0,1 1 0,-1-1 0,2 0 0,-1-1 0,1 1 0,0 0-1,0-1 1,7 9 0,-7-11-18,0 0 0,0 0-1,1-1 1,-1 0-1,1 0 1,0 0 0,0 0-1,0 0 1,1-1 0,-1 0-1,0 1 1,1-2 0,0 1-1,-1-1 1,1 1-1,8 0 1,-8-1-28,0-1-1,1 1 1,-1-1 0,1 0-1,-1-1 1,0 1 0,1-1-1,-1 0 1,0 0 0,0-1-1,0 0 1,1 0 0,-2 0-1,1 0 1,0-1 0,6-4-1,-5 2-66,0 0-1,0-1 1,-1 0-1,1 0 1,-1 0-1,-1-1 0,1 1 1,-1-1-1,0-1 1,3-7-1,-1 0-13,-1 0-1,-1-1 1,0 1-1,-1-1 1,-1 0-1,0 0 1,-1 0-1,0 0 1,-2 0-1,-3-26 1,3 39 97,-6-25-7,7 27 15,0 0-1,-1-1 0,1 1 0,0 0 1,-1 0-1,0 0 0,1 0 0,-1 0 1,1 0-1,-1 0 0,0 0 0,0 0 1,0 1-1,0-1 0,1 0 0,-1 0 1,0 1-1,-3-2 0,4 2 4,-1 0-1,1 1 1,-1-1-1,0 1 1,1-1-1,-1 0 1,1 1-1,-1-1 1,1 1-1,-1-1 0,1 1 1,-1-1-1,1 1 1,0 0-1,-1-1 1,1 1-1,0-1 1,0 1-1,-1 0 1,1-1-1,0 1 1,0 0-1,0-1 1,0 1-1,0 0 1,0 0-1,0-1 1,0 1-1,0 0 0,0 0 1,-1 27 207,2-6-94,2 1-1,1-1 1,0 0-1,2-1 1,0 1-1,2-1 1,0 0 0,1 0-1,1-1 1,16 22-1,-25-39-394,1 0 0,-1-1 0,1 1 0,0-1 0,0 1 0,0-1 0,1 0 0,-1 0 0,0 0 0,1 0 0,-1 0 0,1-1 0,0 1-1,3 1 1,7 1-1101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05.78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0 15379,'2'2'9658,"3"4"-7833,1 2-681,0 1-1224,-1-2-1056,1 5-5530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6.6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 15323,'13'-12'5561,"-13"50"-4504,-1 6-1001,4 7-856,-1-3-169,5-8-55,1-1 208,-1-9 664,-1-4 144,-4-11 0,-2-4-576,1-11 424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7.0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27 17140,'4'-24'6081,"-1"22"-6017,1 14-1856,2 15 839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7.42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16 168 13715,'-13'-67'4785,"11"49"-2719,4 20-1422,4 17-806,4 46 1127,4 83-1,-9-70 153,-2-71-628,1-13-140,2-14-96,5-92-1752,-9 76 1014,2 1-1,15-66 1,-17 95 477,14-43 21,-14 47-2,-1-1-1,0 0 1,1 1-1,-1-1 1,1 1-1,-1-1 1,1 1-1,0 0 1,0 0-1,1 0 1,-1 0-1,0 0 1,5-3-1,-5 5 0,-1-1 1,0 1-1,0 0 1,1 0-1,-1 0 0,0 0 1,0 0-1,1 0 0,-1 0 1,0 0-1,1 0 0,-1 1 1,0-1-1,0 0 0,0 1 1,1-1-1,-1 1 0,0 0 1,0-1-1,0 1 0,0 0 1,0-1-1,0 1 0,0 0 1,0 0-1,0 0 0,0 0 1,-1 0-1,2 2 1,20 33 279,-22-34-273,15 34 552,-1 1 1,-2 1-1,7 42 1,-8-33-869,22 60 0,-21-85-6787,-4-14 4375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7.92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25 4 10210,'-13'-4'6853,"12"4"-6632,-6 15 2529,4 26-1552,3-36-556,2 196 3701,4-123-3569,28 144 1,-10-140-265,-4-12-4688,-18-64 2941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8.2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450 25 15195,'28'-22'5914,"-40"19"-3714,-12 8-2008,-3-2-328,-2 3-232,-3-1-40,-3-3 80,-3 3 120,-10-2 152,2-1 16,0 2-400,0 0-305,8 0-951,3 0-584,14 2 1431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18.76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320 54 12243,'3'-12'5758,"-3"10"-5528,-11-8 1413,-24-4-2630,29 12 1408,-3-1-435,0 1 1,0-1-1,0 1 0,0 1 1,-13-1-1,21 2 14,-1 0 0,0 0 0,1 0 1,-1 0-1,1 0 0,-1 0 0,0 1 0,1-1 1,-1 1-1,1-1 0,-1 1 0,1 0 0,-1-1 1,1 1-1,-1 0 0,1 0 0,0 0 0,0 0 1,-1 0-1,1 0 0,0 1 0,0-1 0,0 0 1,0 1-1,0-1 0,0 0 0,1 1 0,-1-1 1,0 1-1,1-1 0,-1 1 0,1-1 0,0 1 1,-1 0-1,1-1 0,0 1 0,0 3 0,0 1 65,1 1-1,0-1 0,0 1 1,0-1-1,1 1 0,0-1 0,0 0 1,4 8-1,29 51 1430,-15-31-383,-9-13-377,27 58 1383,-35-73-1971,0 1 0,-1 0 0,0 0 0,0 0 0,-1 1 0,0-1 0,-1 0 0,1 1 0,-2 8 0,1-12-120,-1-1 0,0 0 0,-1 1 0,1-1 0,0 0 0,-1 0 0,0 0 0,0 0-1,0 0 1,0 0 0,0 0 0,-1-1 0,1 1 0,-1-1 0,0 0 0,1 0 0,-1 0 0,0 0-1,0 0 1,0 0 0,-1-1 0,1 1 0,0-1 0,-1 0 0,-5 1 0,-8 2-639,0-1 0,0-1 0,-32 1 1,-43-2-7399,54-2 5378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34.8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43 453 5913,'-19'-2'3794,"-2"-1"-1048,21 2-2669,0 1 0,-1-1 0,1 1 0,0-1-1,0 1 1,-1-1 0,1 1 0,0-1 0,0 1-1,0-1 1,0 1 0,0-1 0,-1 1-1,1-1 1,0 1 0,0-1 0,0 1 0,1-1-1,-1 0 1,0 1 0,0-1 0,0 1 0,0-1-1,0 1 1,1-1 0,-1 1 0,0-1-1,0 1 1,1-1 0,-1 1 0,0 0 0,1-1-1,-1 1 1,0-1 0,1 1 0,-1 0 0,2-1-1,0-4 134,1 1 0,-1-1-1,0 1 1,0-1 0,-1 0-1,1 0 1,-1 0 0,0 0 0,0-7-1,0 6-116,0 0 0,0 0 0,1-1 0,0 1-1,4-10 1,-1 9-7,-1 0-1,2 0 1,-1 0-1,1 1 1,0 0-1,0 0 0,0 0 1,1 1-1,0 0 1,10-6-1,12-5 91,42-17 0,-26 14-121,29-13-2,1 3 1,1 4-1,143-28 1,-143 37-26,-34 6-25,0 1-1,60-3 1,-96 12-188,15 1 613,-20-1-522,0 0 1,0 0 0,-1 0-1,1 0 1,0 0-1,-1 1 1,1-1 0,0 0-1,0 1 1,-1-1 0,1 0-1,-1 1 1,1-1 0,0 1-1,-1-1 1,1 1-1,-1-1 1,1 1 0,-1 0-1,1-1 1,-1 1 0,0-1-1,1 2 1,1 5-623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36.66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2085 34 5721,'0'-1'151,"0"0"-1,0 0 1,0 0-1,0 0 1,-1 0-1,1 0 1,0 0-1,-1 0 1,1 0-1,0 0 1,-1 0-1,1 0 1,-1 0 0,0 0-1,1 0 1,-1 1-1,0-1 1,1 0-1,-1 0 1,0 1-1,0-1 1,0 0-1,1 1 1,-1-1-1,0 1 1,0-1-1,0 1 1,0-1-1,0 1 1,0 0-1,0 0 1,0-1-1,0 1 1,0 0-1,-1 0 1,1 0-1,-1 0 1,-17-7 3080,18 7-3182,12-1 1229,237 7 459,31 1-1109,-222-3-579,-1 2 1,79 18-1,-104-15-22,-1 0 0,0 2 0,-1 1 0,0 1 1,50 32-1,-39-19-19,-18-13 16,38 31 0,-54-39-14,0 0 0,0 1-1,-1 0 1,0 1 0,0-1-1,0 1 1,-1 0-1,0 0 1,-1 0 0,4 9-1,1 7 22,-2 1-1,0 0 1,-2 0-1,-1 1 1,1 32-1,-4-50-24,-1 0-1,0 0 1,0-1 0,0 1 0,-1 0-1,0-1 1,0 1 0,-1-1-1,0 1 1,0-1 0,-1 0 0,1 0-1,-1-1 1,0 1 0,-1-1-1,-7 7 1,-6 4 29,0-1 0,-2-1 1,-29 17-1,17-12-18,-6 3 27,-2-1 0,0-2-1,-1-2 1,-1-2 0,-68 15 0,-224 26 189,316-54-232,-401 38 85,91-12 36,127-7-17,-1-10-1,-251-17 1,290-2-94,-63-6 63,176 8-39,0-2-1,-69-20 1,96 19-17,0 0 0,1-2-1,1 0 1,0-1 0,-34-26 0,52 35-15,0 0 1,0 0 0,0 0-1,1-1 1,-1 1-1,1-1 1,0 0 0,0 1-1,0-1 1,0 0 0,1 0-1,0 0 1,-1 0-1,2 0 1,-1-1 0,0 1-1,1 0 1,0 0-1,0-1 1,0 1 0,0 0-1,1 0 1,-1-1 0,3-6-1,2-7 0,0 1-1,2-1 1,-1 1-1,14-22 0,-14 27-16,2 1 0,-1 1 0,1-1-1,1 2 1,0-1 0,0 1 0,1 0 0,0 1-1,20-13 1,9-2 2,63-27 0,-35 19 41,10-4-104,2 4 0,99-25 0,-173 54-391,0 1 0,0 0 0,0 0 0,-1 1 0,1-1 0,7 1 0,3 3-399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37.4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121 71 3673,'4'-7'1135,"0"2"-151,-1-1-1,1 0 0,-1 0 1,0 0-1,0 0 1,-1-1-1,0 1 0,2-9 1,5 64-160,-8-9-521,-2-1 1,-2 1-1,-1-1 0,-15 61 0,-55 153 1256,59-206-1196,-2-1-14,10-28-169,1 0 0,0 1 0,-3 21-1,8-40-184,1 1-1,0-1 0,0 1 1,0-1-1,0 1 0,0-1 1,0 1-1,0-1 0,0 1 0,0-1 1,0 1-1,0-1 0,0 1 1,0 0-1,0-1 0,0 1 1,1-1-1,-1 0 0,0 1 1,0-1-1,1 1 0,-1-1 0,0 1 1,1-1-1,-1 1 0,0-1 1,1 0-1,-1 1 0,1-1 1,-1 0-1,0 1 0,2-1 0,16 0-1217,-2-2 729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38.0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301 28 4977,'5'-8'2089,"-5"7"-1637,1-1 0,0 0-1,0 0 1,0 1-1,0-1 1,0 1-1,0-1 1,0 1 0,0-1-1,1 1 1,1-2-1,-14 27 382,-31 70 1514,-38 128 1,-10 25-1313,55-171-234,-17 40 667,50-112-1570,0 1 0,1-1 0,0 1 0,0 0 1,0 0-1,0 0 0,1 0 0,-1 9 0,5-2-302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06.15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12747,'1'7'5025,"1"3"-3393,-1 9-288,-1 3 49,-1 5-105,1 3-32,-2 2-368,2 2 33,0-2-225,0-1-200,2-5-200,1-3-320,0-5-320,0-3-272,1-5-1041,-1 0-391,2-4-2073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41.2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252 226 1424,'-3'-2'304,"0"0"0,0 0 0,-1 0 0,1 1 1,0-1-1,-1 1 0,-5-1 0,6 1 286,-1 0 1,1 0 0,-1 0-1,1-1 1,0 1 0,0-1-1,-6-4 1,9 6-549,0 0-1,0 0 1,0-1 0,0 1 0,0 0 0,0-1 0,0 1-1,0 0 1,0 0 0,0-1 0,0 1 0,0 0-1,0 0 1,1-1 0,-1 1 0,0 0 0,0 0-1,0-1 1,0 1 0,0 0 0,1 0 0,-1-1 0,0 1-1,0 0 1,0 0 0,1 0 0,-1-1 0,0 1-1,0 0 1,0 0 0,1 0 0,-1 0 0,0 0-1,0 0 1,1-1 0,-1 1 0,0 0 0,1 0 0,-1 0-1,1 0 1,12-6-17,72-32 446,0-1 548,-38 24-578,98-18 0,54 6-268,-141 21-119,84-10 35,2 7 0,276 19 0,-346 0-18,0 3 0,86 26 1,138 64 41,-278-96-99,0 2 0,-1 1 1,0 0-1,0 1 0,-1 1 1,-1 1-1,0 0 0,-1 1 1,-1 1-1,0 0 1,0 2-1,20 31 0,-30-40 4,-1 1 0,0 0 0,0 0 0,-1 0 0,0 0 0,-1 1 0,0-1-1,0 1 1,-1 0 0,-1-1 0,1 1 0,-1 0 0,-1-1 0,0 1 0,0 0 0,-1-1 0,-1 1-1,1-1 1,-1 0 0,-1 0 0,0 0 0,0 0 0,-1 0 0,0-1 0,-11 15 0,0-7 108,0 0 1,-1-2 0,-1 0 0,0-1-1,-1-1 1,0 0 0,-1-2-1,0 0 1,-39 12 0,-14 0 9,-114 18 0,169-37-115,-558 80 1347,403-70-1233,-238-11 1,231-19-83,141 11-25,1-2 0,-62-21 0,65 14 28,1-2-1,1-2 0,-59-42 1,74 48-43,0-1 0,0-1 0,1 0 1,-21-26-1,33 35-6,0 0 0,1 0 0,0-1 0,0 1-1,0-1 1,1 0 0,0 0 0,1 0 0,-1 0 0,1-1 0,1 1 0,-1-1 0,1 1 0,0-1 0,1 1 0,0-1 0,1-8 0,4-18 26,2 0 1,13-39 0,-16 59-37,2 0-1,0 1 0,1-1 1,0 1-1,1 1 1,0-1-1,18-18 1,120-108 43,-135 131-129,-1 0 0,2 1 0,-1 1 0,1 0 0,0 0 0,0 1 0,1 0 0,-1 1 0,1 1 0,0 0 0,0 1 0,1 0 0,-1 1 0,22 1 0,-17 0-361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7:42.1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4 960 6353,'-1'-2'276,"0"-1"1,1 1-1,-1-1 0,1 1 0,0-1 0,-1 1 0,1-1 0,1 1 0,-1-1 0,0 1 0,1-1 0,-1 1 1,1-1-1,-1 1 0,1 0 0,0-1 0,0 1 0,1 0 0,-1-1 0,2-1 0,4-5-72,0 0 1,1 0-1,11-10 0,14-16 664,15-37-492,-27 38-136,1 1-1,52-57 0,-33 44 86,-3-1 0,42-67 0,-42 57-220,64-72 0,-69 92-112,46-47 116,-65 70-255,1 1 1,0 1-1,31-19 0,-20 19-61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3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151 47 6849,'1'-2'904,"0"0"-1,0 0 0,0 0 0,0-1 0,0 1 0,0 0 0,-1 0 0,1-1 0,-1 1 1,0 0-1,0-1 0,0-2 0,0 4-756,0 0-1,-1 1 1,1-1 0,-1 0-1,0 0 1,1 0 0,-1 0-1,0 1 1,1-1 0,-1 0-1,0 1 1,0-1 0,1 1-1,-1-1 1,0 0 0,0 1-1,0 0 1,0-1 0,0 1 0,0 0-1,0-1 1,0 1 0,0 0-1,0 0 1,0 0 0,0 0-1,0 0 1,0 0 0,0 0-1,0 0 1,-1 0 0,-3 1-151,0 0 1,0 0 0,0 0-1,1 0 1,-1 1 0,1 0 0,-1-1-1,1 2 1,-1-1 0,1 0-1,0 1 1,0 0 0,0 0-1,0 0 1,1 1 0,0-1 0,-1 1-1,-4 7 1,2-3-56,1 0-1,0 0 1,0 1-1,1 0 1,0 0-1,0 0 1,1 0 0,-3 16-1,4-13 136,1 1 0,0 0-1,0-1 1,2 1 0,-1 0 0,4 13-1,-3-22-62,0-1 0,0 1 0,0 0 0,0-1-1,1 0 1,-1 1 0,1-1 0,0 0 0,0 0 0,5 6 0,-5-7-15,0-1 1,0 1 0,0-1 0,0 1-1,1-1 1,-1 0 0,0 0 0,0 0 0,1 0-1,-1 0 1,1-1 0,-1 1 0,1-1 0,-1 1-1,1-1 1,-1 0 0,5 0 0,1-1-92,0-1 0,0 1 1,0-1-1,-1 0 1,1-1-1,-1 1 0,0-2 1,0 1-1,0-1 1,0 0-1,-1 0 0,1-1 1,-1 0-1,0 0 1,0-1-1,-1 1 0,8-11 1,-6 7 71,0-1 1,-1 0-1,0 0 0,-1 0 1,0-1-1,-1 0 1,0 0-1,-1 0 1,0-1-1,0 1 0,0-14 1,-4 9 369,1 16-337,0 0 1,0 0 0,0 0 0,0 0 0,0-1-1,0 1 1,0 0 0,0 0 0,-1 0 0,1 0-1,0 0 1,0 0 0,0-1 0,0 1 0,0 0 0,0 0-1,-1 0 1,1 0 0,0 0 0,0 0 0,0 0-1,0 0 1,0 0 0,-1 0 0,1 0 0,0 0-1,0 0 1,0 0 0,0 0 0,-1 0 0,1 0-1,0 0 1,0 0 0,0 0 0,0 0 0,0 0 0,-1 0-1,1 0 1,0 0 0,0 0 0,-1 1 30,0 0 0,0 0 0,0 0 0,0 0 0,0 1 0,0-1 0,0 0 0,0 0 0,1 1 0,-1-1 0,1 0 0,-1 1 0,1-1 0,-1 1 0,1 1 0,-2 10-34,1 1 1,1-1 0,0 0 0,1 1 0,0-1 0,1 0 0,0 0 0,1 1 0,1-2-1,0 1 1,8 16 0,-11-27-157,0 1-1,0-1 0,0 0 1,1 0-1,-1 1 0,1-1 1,-1 0-1,1 0 1,0 0-1,0-1 0,0 1 1,0 0-1,0-1 0,0 1 1,0-1-1,5 2 0,7 1-720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52 8730,'4'4'867,"-1"-1"-1,1 1 1,-1-1 0,0 1 0,-1 0-1,1 0 1,2 6 0,-1-2-221,-1 0 0,0 0 0,3 14 0,-4-8-431,0 0 1,0 0-1,-2 0 1,-1 25-1,-6-17-333,3-20-78,3-16 106,4-33 61,15-80 0,-18 123 43,1 0 0,0 0 0,0 0 0,1 1 0,-1-1 0,1 0 0,0 1 0,0-1 0,0 1 0,0 0 0,1 0 0,-1 0 0,5-5 0,-5 7-61,1 0-1,-1-1 1,0 1 0,1 0-1,-1 0 1,1 0-1,-1 1 1,1-1 0,-1 0-1,1 1 1,-1 0-1,1-1 1,0 1 0,-1 0-1,1 1 1,0-1-1,-1 0 1,1 1 0,-1-1-1,5 3 1,8 1-349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54 3097,'8'-53'12245,"3"61"-10173,19 20-348,-1 1-1,28 38 0,-11-15-1646,-33-36-109,-9-10-436,0-1-1,1 0 0,-1 0 1,1 0-1,9 5 1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162 1 9874,'1'0'3785,"-4"2"-2585,-1 3-464,-2 5-112,-4 1-63,0 4-161,-2 2-40,-5 3-136,1 1-64,-1 1-72,1 2-24,4 2-40,2 0-16,2-3-280,1-3-240,0-5-1033,-1-2 977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9642,'5'2'3977,"1"4"-2105,-1 6-791,1 2 463,-2 6 32,-2-1-216,0 5-303,-2-2-553,-3 0-384,2 0-48,-1-8-800,-1 0-369,2-8-543,-2-2 792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 9986,'7'-3'3385,"-4"7"-3249,2 2-264,0 3-1240,-1 1 983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 5849,'2'2'7030,"1"7"-3790,0-3-2667,52 163 5743,-53-165-6330,0 0 0,0 0 1,0-1-1,0 1 1,1-1-1,0 0 0,-1 0 1,1 0-1,0 0 0,1 0 1,-1 0-1,0-1 1,5 3-1,-7-5-8,1 1 1,-1 0 0,0-1-1,1 1 1,-1-1-1,1 1 1,-1-1-1,0 0 1,1 1-1,-1-1 1,1 0-1,-1 0 1,1 0-1,-1 0 1,1 0-1,-1-1 1,1 1-1,-1 0 1,1-1-1,-1 1 1,1-1 0,-1 1-1,0-1 1,1 0-1,-1 0 1,0 1-1,0-1 1,0 0-1,1 0 1,-1 0-1,0 0 1,0-1-1,0 1 1,-1 0-1,1 0 1,0 0-1,0-1 1,-1 1-1,2-3 1,2-7-395,0-1 0,-1 0 0,0 0 0,0 0 0,0-21 0,4-14 115,-5 32 224,-1 10-35,-1 0 0,1 0-1,0 0 1,0 1 0,0-1 0,1 0-1,0 1 1,0-1 0,0 1 0,0-1 0,1 1-1,5-7 1,0 6-837,0 6 372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19 15563,'9'-19'9954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06.55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140 4 15747,'0'2'6498,"-5"1"-3586,-2 0-823,-7-2-857,-4 0-576,-6-5-1352,-1 0-880,1 1-1617,1 0 1953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 10354,'3'-1'4001,"2"1"-2489,1 0-1240,-1 4-72,-1 0-296,-1 0-320,-6 6-3336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17 125 3481,'-14'0'1763,"14"0"-1700,-1-1-1,1 1 0,0 0 0,0 0 1,0 0-1,0 0 0,0 0 0,0-1 1,-1 1-1,1 0 0,0 0 0,0 0 1,0-1-1,0 1 0,0 0 0,0 0 1,0 0-1,0-1 0,0 1 0,0 0 1,0 0-1,0 0 0,0-1 0,0 1 1,0 0-1,0 0 0,0 0 0,0-1 1,0 1-1,0 0 0,0 0 0,0 0 1,1-1-1,-1 1 0,19-24 4095,-11 15-3098,1-1 313,0 0 1,1 1-1,0 0 0,0 0 1,1 1-1,20-11 1,-29 17-1322,1 1 0,-1 0 1,1 0-1,-1 0 0,1 0 0,0 0 1,0 0-1,-1 1 0,1-1 1,0 1-1,0 0 0,0 0 0,0 0 1,-1 0-1,1 1 0,0-1 1,0 1-1,0-1 0,-1 1 0,1 0 1,0 0-1,-1 0 0,1 1 1,-1-1-1,1 0 0,-1 1 0,0 0 1,0 0-1,1-1 0,-1 1 1,0 1-1,-1-1 0,1 0 0,0 0 1,-1 1-1,1-1 0,1 5 1,1 1-130,0 0 1,-1 0 0,0 0 0,0 1-1,-1-1 1,0 1 0,0 0 0,-1-1-1,0 1 1,-1 0 0,0 0 0,0-1 0,-1 1-1,0 0 1,-1 0 0,0-1 0,0 1-1,-4 8 1,-3 4-470,-1 0 0,-1 0 0,0-1 0,-2 0 0,-23 28 0,30-41 501,-21 31 104,25-36 107,1 0-1,0 1 1,0-1 0,0 0 0,0 0 0,1 1 0,-1-1 0,1 1 0,-1-1 0,1 1 0,0-1 0,0 0 0,0 1 0,0-1-1,1 5 1,-1-6-74,0 0-1,1-1 1,-1 1-1,1 0 1,-1 0-1,0 0 0,1-1 1,-1 1-1,1 0 1,0-1-1,-1 1 1,1 0-1,-1-1 1,1 1-1,0-1 0,0 1 1,-1-1-1,1 1 1,0-1-1,0 0 1,-1 1-1,3-1 0,-1 1 22,1-1-1,-1 1 0,1-1 0,-1 0 0,1 0 0,0 0 0,4-1 0,3-1 18,0-1-1,17-6 0,2-3-193,37-13-2151,-55 22 1613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88 135 6425,'0'0'71,"0"0"-1,0 1 1,0-1-1,-1 0 1,1 1-1,0-1 1,0 0-1,0 0 1,-1 1-1,1-1 1,0 0-1,-1 0 1,1 1-1,0-1 1,0 0-1,-1 0 1,1 0 0,0 1-1,-1-1 1,1 0-1,-1 0 1,1 0-1,0 0 1,-1 0-1,1 0 1,0 0-1,-1 0 1,1 0-1,-1 0 1,1 0-1,0 0 1,-1 0-1,1 0 1,0 0-1,-1 0 1,1-1-1,-8-13 1208,3 1-758,4 11-340,0 0 1,1 0 0,-1 0-1,1 0 1,-1 0 0,1 0-1,0 0 1,-1 0 0,1 0-1,0 0 1,0 0 0,1 0-1,-1 0 1,0 0 0,1 0-1,-1 0 1,1 0 0,1-3 0,0 1 74,1 0 0,-1 0 0,1 1 0,-1 0 0,1-1 0,0 1 0,0 0 0,7-4 0,-4 2-144,0 1-1,1 0 1,-1 0-1,1 0 1,0 1 0,1 0-1,-1 1 1,0 0 0,1 0-1,7-1 1,-9 3-99,-1 1 0,0-1 0,1 1 0,-1 0 0,0 0 0,0 1 0,1 0-1,-1 0 1,0 0 0,-1 0 0,1 1 0,0 0 0,-1 0 0,1 0 0,-1 0 0,0 1 0,0 0 0,-1 0 0,1 0 0,4 7-1,0 0 190,-1 0 0,0 0-1,0 1 1,-1 0-1,-1 1 1,0-1 0,3 15-1,-5-18 3,-2 1-1,1-1 0,-1 0 1,-1 0-1,1 1 1,-2-1-1,1 0 0,-1 0 1,-1 1-1,1-1 0,-2 0 1,1 0-1,-1-1 1,-1 1-1,-5 10 0,6-14-156,0 1 1,-1-1-1,0 0 0,0-1 0,0 1 0,0-1 0,-1 1 0,0-1 0,0-1 0,0 1 0,0-1 0,-1 0 0,1 0 0,-1 0 0,0-1 0,1 0 0,-1 0 0,0 0 1,-1-1-1,1 0 0,0 0 0,0-1 0,-9 0 0,3 0-166,1-1 1,0-1 0,0 0-1,1 0 1,-1-1-1,0 0 1,1-1-1,0-1 1,-14-7 0,19 10-141,1-1 0,0 1 1,0-1-1,0 0 1,0-1-1,0 1 1,0-1-1,1 1 0,0-1 1,0 0-1,0-1 1,0 1-1,1 0 1,-1-1-1,1 1 1,0-1-1,1 0 0,-1 0 1,1 0-1,0 1 1,0-1-1,0-9 1,5-8-1228,5 3 693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0 147 4825,'3'4'834,"-2"-3"-565,0 0 0,-1 0-1,1 0 1,0 0-1,0 0 1,-1-1 0,1 1-1,0 0 1,0 0 0,0-1-1,0 1 1,0-1-1,0 1 1,2 0 0,-6-5-90,1 0 0,0-1 0,0 1 1,0-1-1,1 0 0,0 1 0,-2-6 0,3 2-118,-1 0-1,1-1 0,0 1 1,1 0-1,0 0 0,3-13 0,2-19-2025,-5 28 1276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51 5265,'2'-3'788,"0"0"0,0 1 1,-1-1-1,1 0 0,-1 0 0,2-6 0,-3 8-486,0 1 0,0-1 0,0 0 0,0 0-1,0 0 1,0 0 0,0 0 0,0 0 0,0 0 0,0 0-1,0 0 1,-1 0 0,1 0 0,0 0 0,-1 0 0,1 0-1,0 0 1,-1 1 0,1-1 0,-1 0 0,0 0 0,1 0-1,-1 1 1,0-1 0,1 0 0,-1 1 0,-1-2-1,8 23 2813,7 16-2731,-2 1-1,-2 1 1,-2 0-1,4 60 1,-9-33-1892,-7-25-4049,3-30 3560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 9178,'3'-2'3281,"0"4"-2417,-2 3-144,3 8 160,0 5 168,-1 12 529,1 6 47,-1 6 40,1 2-135,-1-1-841,0-3-200,-1-4-328,0-4-160,-2-8-720,1 0-664,-1-8-1857,0-4 1977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15203,'42'28'3737,"-35"-27"-4169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69 103 6473,'-10'-6'7467,"10"5"-7253,4-16 1101,-2 12-1361,0 1 1,0 0-1,1 0 1,-1 0-1,1 1 0,4-5 1,0 2 150,-1 1-1,1 1 1,1-1-1,-1 1 1,1 0 0,0 1-1,0 0 1,0 0-1,0 1 1,0 0 0,0 0-1,1 1 1,-1 0 0,1 0-1,-1 1 1,1 0-1,9 2 1,-12-1-77,0-1 1,0 2-1,-1-1 1,1 1-1,0 0 1,-1 0-1,1 1 0,-1-1 1,0 1-1,0 0 1,0 1-1,0-1 1,0 1-1,-1 0 1,1 0-1,-1 1 0,0-1 1,-1 1-1,1 0 1,-1 0-1,0 0 1,0 0-1,0 0 0,2 11 1,-2-7 151,0 0 0,-1 1 0,-1-1 0,0 1 0,0-1 0,-1 1 0,0-1 0,0 1 0,-1-1 0,-1 1 0,0-1 0,0 0 0,0 1 1,-1-1-1,-1 0 0,0-1 0,0 1 0,-5 8 0,0-5-152,0 0 0,0 0 1,-1-1-1,0 0 0,-1-1 1,0 0-1,-1-1 0,0-1 1,0 1-1,-1-2 0,-14 7 1,23-12-179,0 0 0,0 0 1,0-1-1,0 1 0,-1-1 0,1 0 1,0-1-1,-1 1 0,1-1 1,0 1-1,-1-1 0,1 0 1,-1-1-1,1 1 0,0-1 1,-1 0-1,1 0 0,0-1 0,0 1 1,0-1-1,0 0 0,-5-3 1,3 1 27,0-1 0,0 0 0,1 0 0,-1-1 0,1 1 0,1-1 0,-1 0 0,1-1 0,0 1 1,1-1-1,-1 0 0,-2-9 0,1 4 262,1-1-1,1 1 1,1-1 0,-1 0 0,2 0 0,0-21-1,1 25-52,0 1 0,1-1 1,0 1-1,1-1 0,0 1 0,0 0 0,1-1 0,0 1 0,0 1 0,9-15 0,4 4-2191,1 8 846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117 21 9386,'41'-16'10485,"-51"12"-10764,-6 3-272,0 2 0,-24 4-1,35-5 267,0 1 0,0 0-1,0 1 1,0-1 0,0 1 0,0 0-1,1 0 1,-1 1 0,1-1 0,-1 1-1,1 0 1,-4 4 0,7-5 167,-1 0 0,1 0 0,0 0 0,0 0 0,0 0 1,0 1-1,1-1 0,-1 0 0,1 1 0,-1-1 0,1 0 0,0 1 1,0-1-1,0 1 0,0-1 0,0 0 0,0 1 0,1-1 0,-1 0 1,1 1-1,0-1 0,0 0 0,-1 0 0,2 1 0,-1-1 0,2 3 1,4 7 704,1 1 0,19 23 1,-22-30-283,17 20 944,-6-8 310,23 35-1,-36-48-1431,0 1 0,0-1 0,0 1 0,-1 0-1,0-1 1,0 1 0,0 0 0,-1 0 0,0 0 0,0 1 0,0 11 0,-2-15-167,1 0 0,-1 0 0,0 0 0,0 0 0,0-1 0,0 1 0,-1 0 0,1 0 0,-1-1 0,0 1 0,0-1 0,0 1-1,0-1 1,0 0 0,0 0 0,0 0 0,-1 0 0,1 0 0,-1 0 0,1-1 0,-1 1 0,0-1 0,0 1 0,0-1 0,-5 1 0,6-1 25,0-1 0,0 1-1,0-1 1,0 0 0,0 0 0,0 1 0,0-1-1,0-1 1,0 1 0,0 0 0,0 0 0,1-1-1,-1 1 1,0-1 0,0 1 0,0-1 0,0 0-1,0 0 1,1 0 0,-1 0 0,0 0 0,1 0-1,-1-1 1,1 1 0,-1 0 0,1-1 0,0 1-1,-1-1 1,1 1 0,0-1 0,0 0-1,0 0 1,0 1 0,1-1 0,-1 0 0,0 0-1,1 0 1,-1 0 0,1 0 0,-1-3 0,1-1 12,0 0 1,0 1 0,0-1 0,0 0-1,1 0 1,0 1 0,0-1-1,1 0 1,-1 1 0,1-1-1,0 1 1,1 0 0,-1 0 0,1 0-1,0 0 1,1 0 0,5-7-1,7-5 256,0 1-1,1 0 0,22-14 0,-15 11-94,-6 5 126,-10 9-10,-1-1 0,0 1 0,0-1 1,-1-1-1,1 1 0,-1-1 1,9-14-1,-15 20-282,1 1-1,-1-1 0,1 0 1,-1 0-1,0 0 0,1 0 1,-1 0-1,0 0 0,0 0 1,0 0-1,0 0 0,0 0 1,0 0-1,0 0 1,0 0-1,0 0 0,0 0 1,0 0-1,-1 0 0,1 0 1,0 0-1,-1 0 0,1 1 1,0-1-1,-1 0 0,1 0 1,-1 0-1,0 0 1,1 1-1,-1-1 0,0 0 1,1 1-1,-1-1 0,0 0 1,0 1-1,0-1 0,0 1 1,1-1-1,-1 1 0,0 0 1,-2-1-1,-3-1-480,-1 0 0,1 0-1,-1 1 1,-11-1 0,16 2 414,-29-3-932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66 3697,'9'-13'2850,"9"-16"2320,-18 28-4889,1 0 0,0 0 1,-4-20 8448,3 21-8666,-2 13 491,5 168 3172,0-121-3964,-2 0 1,-8 65-1,5-112-1324,0-6 640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06.958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69 16 12907,'-4'0'5383,"-3"6"-4192,-3 7-1040,8-10-103,1-1-1,0 0 1,0 1-1,0-1 1,0 1 0,0-1-1,0 1 1,1 0-1,-1-1 1,1 1-1,0 0 1,0-1-1,0 1 1,0 0 0,0-1-1,0 1 1,1 0-1,-1-1 1,1 1-1,0 0 1,0-1-1,2 5 1,-2-6-48,0 1-1,1-1 1,-1 0 0,0 1 0,1-1-1,-1 0 1,1 0 0,-1 0-1,1 0 1,-1 0 0,1 0 0,0 0-1,-1 0 1,1-1 0,0 1 0,0-1-1,0 1 1,0-1 0,-1 0-1,1 0 1,0 0 0,0 0 0,0 0-1,0 0 1,0 0 0,-1-1-1,1 1 1,0-1 0,0 1 0,0-1-1,-1 0 1,1 1 0,2-3-1,3-2-13,0 0 0,0 0 0,-1-1 0,0 0-1,0 0 1,-1 0 0,0-1 0,0 0-1,0 0 1,-1 0 0,0-1 0,0 1 0,-1-1-1,4-12 1,-6 79-75,0 142 2577,-3-161-983,-2 1-1,-17 75 0,18-104-1246,-1-1 1,-1 1-1,1-1 0,-2 1 0,0-2 0,-7 13 0,10-20-260,1 0-1,0-1 0,-1 1 0,0 0 1,1-1-1,-1 1 0,0-1 0,0 0 0,-1 0 1,-5 3-1,7-4-85,0-1 1,-1 1 0,1-1-1,0 1 1,0-1 0,-1 0-1,1 0 1,0 0 0,0 0-1,-1 0 1,1-1-1,0 1 1,0-1 0,0 1-1,-1-1 1,1 0 0,0 0-1,0 0 1,-3-2 0,3 1-364,-1 0 0,1 0 1,-1 0-1,1-1 0,0 1 1,0-1-1,0 0 0,0 0 1,0 1-1,-2-7 0,-4-14-1096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1 119 5817,'5'16'702,"-2"-7"1506,-3-20 126,-1-3-1514,1 10-400,1-1 0,-1 1 0,1 0 0,0 0-1,1-1 1,-1 1 0,1 0 0,0 0 0,0 0 0,0 0-1,0 1 1,1-1 0,-1 1 0,1-1 0,0 1 0,0 0-1,0 0 1,8-5 0,-5 3-237,1 0 1,-1 1-1,1-1 0,0 1 1,0 1-1,1 0 0,-1 0 1,1 0-1,12-2 0,-16 4-94,-1 1 0,1 0 0,-1-1 0,1 1 0,-1 1 0,1-1 0,-1 0 0,0 1-1,1 0 1,-1 0 0,1 0 0,-1 0 0,0 0 0,0 1 0,0 0 0,0-1 0,0 1 0,3 3 0,-2-2-3,-1 1 0,0-1 0,0 1-1,0 0 1,0 0 0,-1 1 0,1-1 0,-1 0 0,0 1 0,-1-1 0,3 9 0,-2-2-25,0 0 0,0 0 0,-1 1 1,-1-1-1,0 0 0,0 1 0,-1-1 0,-1 0 0,0 0 0,-4 16 0,-1-12-49,0 0-1,-1-1 0,0 0 1,-1-1-1,-1 0 1,0 0-1,-15 15 1,-18 22 80,42-49-86,0 0-1,-1 1 1,1-1-1,0 1 1,0 0-1,0-1 1,0 1-1,1 0 1,-1-1 0,0 1-1,1 0 1,-1 0-1,1 0 1,0 0-1,-1 0 1,1-1-1,0 1 1,0 0-1,1 4 1,0-5 19,-1 1 0,1-1 1,0 1-1,0-1 0,0 1 0,0-1 0,0 0 1,0 1-1,1-1 0,-1 0 0,0 0 1,0 0-1,1 0 0,-1 0 0,1 0 0,-1 0 1,3 0-1,5 2 158,0 0 1,-1-1-1,1 0 0,0 0 1,0-1-1,16 0 0,2-2 78,23 0-305,-47 2-405,0-1 1,1 1-1,-1 0 1,0 0 0,0 0-1,0 0 1,4 2-1,-4 0-723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83 100 6329,'6'17'6044,"0"-32"-4201,-3 8-1355,0 0-1,0 1 1,1-1-1,0 1 1,0 0-1,1 0 1,-1 1-1,2-1 1,-1 1-1,10-7 1,-10 8-431,0 0 1,1 1-1,0 0 1,0 1 0,0-1-1,0 1 1,0 0-1,1 0 1,-1 1-1,0 0 1,1 0-1,-1 0 1,1 1-1,-1 0 1,1 1 0,-1-1-1,1 1 1,-1 0-1,9 3 1,-10-2-57,0 0 1,0 0 0,0 1 0,0 0-1,-1 0 1,1 0 0,-1 0-1,0 1 1,0 0 0,0 0-1,0 0 1,-1 0 0,0 0-1,0 1 1,0 0 0,0-1-1,-1 1 1,1 0 0,-1 0-1,0 1 1,-1-1 0,2 9 0,0 1 84,0 0 0,-1 1 0,-1 0 0,-1-1 0,0 1 0,-4 27 0,2-31 56,0-1 0,-1 1-1,0-1 1,-1 0 0,0 0 0,0 0-1,-2-1 1,1 1 0,-1-1 0,-1-1-1,-12 16 1,14-20-61,0 0 0,0-1 0,-1 1 0,1-1 0,-1-1 0,1 1 0,-1-1 0,0 0 0,-1 0 0,1-1 0,0 0 0,-1 0 0,0 0 0,1-1 1,-1 0-1,0 0 0,1-1 0,-1 0 0,0 0 0,0 0 0,-9-3 0,8 1-218,0 0 1,1 0 0,-1-1 0,1 0 0,0-1 0,0 1-1,0-1 1,1-1 0,0 1 0,-1-1 0,1 0 0,1-1-1,-1 1 1,1-1 0,0 0 0,0-1 0,1 1 0,-5-9-1,4 5-590,-1-1 0,1 0 0,1 0-1,0 0 1,1-1 0,0 1 0,1-1-1,0 0 1,0 0 0,2 0-1,0-15 1,5-8-450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0 121 3257,'24'-3'8072,"-25"-9"-6283,0 0-1563,1 8-104,1 0 0,0 1-1,0-1 1,0 0 0,0 1-1,1-1 1,0 0 0,-1 1 0,1 0-1,1-1 1,-1 1 0,0 0-1,1 0 1,-1 0 0,1 0-1,0 1 1,0-1 0,0 1 0,6-4-1,16-14-2855,-21 14 1693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7706,'1'-6'3722,"-2"-13"-2889,0-4-1181,3 15 431,0 1 0,0-1 0,1 1 1,0-1-1,7-11 0,-6 12-303,-1 1 0,1-1 0,-2 0 0,1 0 1,-1 0-1,2-10 0,-4 32-757,0-11 954,0-1-1,0 1 0,0-1 1,-1 1-1,1 0 1,-1-1-1,0 1 0,0-1 1,0 1-1,0-1 1,-1 0-1,1 0 0,-1 1 1,-4 5-1,0-4-612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5 7402,'20'34'3250,"-31"-47"-4974,11 13 1689,0-1 0,0 0 0,-1 1-1,1-1 1,0 1 0,0-1 0,0 1 0,0-1 0,0 0 0,0 1 0,0-1 0,0 1 0,0-1-1,0 0 1,0 1 0,0-1 0,0 1 0,0-1 0,1 1 0,-1-1 0,0 0 0,0 1 0,1-1-1,-1 1 1,0-1 0,1 1 0,-1-1 0,0 1 0,1 0 0,6-9 3690,-8 9-3482,0 1-1,0-1 0,0 1 0,0-1 0,0 1 1,0 0-1,0-1 0,0 1 0,0 0 1,0 0-1,1 0 0,-1 0 0,0 0 0,0 1 1,-2 3 0,0-1 0,1 1 0,0 0 0,0 1 0,0-1 0,0 0 0,1 0 0,0 1 0,0-1 0,0 8 0,-2 4 1218,2-10-4600,22-31-6554,-20 21 10038,1 0 0,0-4 0,-2 5-22,1-1 0,-1 1 0,-1-1-1,1 1 1,0-1 0,0 1 0,-1-1-1,0 1 1,1 0 0,-1-1 0,0 1-1,0 0 1,0-1 0,-1 1 0,1 0-1,-3-3 1,12 21 3364,-9 10-4323,2-19-2065,-1-5 3014,0 0 1,1 0-1,0 0 1,-1 0-1,1 0 1,0 0-1,0 0 0,0 0 1,1 0-1,-1 0 1,0 0-1,1-1 0,-1 1 1,4 2-1,-3-2 203,-5 6-2209,1-2 2073,1-18-196,-4-17-1053,-10-17-8828,12 40 9385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23 196 7314,'-6'-50'10240,"10"61"-9653,0 16-203,-1 0 0,-2 0 0,0 0 0,-2 0 0,-1 0 0,-7 32 0,-3 65 696,12-113-1052,0 0 0,1 0 0,0 0 0,1 0 0,0 0 0,6 18 0,-6-44 369,-3-15-267,-19-192-39,19 183-64,2 0 1,1 1 0,14-69 0,-15 101-25,0 0 0,1 0-1,0 0 1,0 1 0,1-1 0,-1 1-1,1-1 1,0 1 0,1 0-1,-1 0 1,1 0 0,0 1 0,0-1-1,8-5 1,-8 7 14,1 0 0,0 1 0,0-1 0,0 1 0,0 0 0,0 1 0,0-1 0,1 1 1,-1 0-1,0 0 0,1 1 0,-1-1 0,1 1 0,-1 0 0,0 1 0,8 1 0,-3 0 167,1 0 0,-1 1 0,0 0 0,0 1 0,0 0 0,-1 1 0,0 0 0,1 0 0,-2 1 0,12 9 0,-17-13-168,0 1 0,0-1 0,0 1 0,-1 0 0,1 0 0,-1 0 0,1 1 0,-1-1 0,0 0 0,0 1 0,0-1 0,-1 1 0,1 0 0,-1 0 0,0-1 0,0 1 0,0 0 0,-1 0 0,1 0 0,-1 0 0,0 0-1,0 0 1,-1 0 0,1 0 0,-1 0 0,0 0 0,0 0 0,0 0 0,-3 6 0,0-2-105,0-1 0,-1 0 1,0 0-1,0-1 0,0 1 0,-1-1 0,0-1 1,0 1-1,-1-1 0,-7 5 0,-9 5-1060,-43 18 0,56-28 765,7-4 356,1 0 0,0 0 0,0 0 1,0 0-1,0 0 0,0 0 0,1 1 0,-1-1 1,0 1-1,0-1 0,1 1 0,-1 0 0,1 0 1,0-1-1,-1 1 0,1 0 0,0 0 0,0 0 1,0 1-1,1-1 0,-1 0 0,0 0 0,1 0 1,-1 1-1,1-1 0,0 0 0,0 3 0,0-1 185,1 0 0,0 0-1,0 0 1,1 0-1,-1-1 1,1 1-1,0 0 1,0-1-1,0 1 1,0-1-1,1 0 1,-1 0-1,1 0 1,5 5-1,8 6 585,1-2 0,0 0 0,25 13-1,-24-16-827,-1 2 0,0 0 0,26 23-1,-36-25-1392,-2 1 629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20 184 9146,'-14'-28'3790,"12"25"-3652,1 0 1,1-1 0,-1 1 0,0 0 0,1-1 0,-1 1 0,1 0 0,0-1 0,0 1 0,1-1 0,-1 1 0,1 0 0,0-1 0,-1 1 0,1 0 0,1 0 0,1-5 0,0 1 307,0 0 0,0 0 0,1 0 0,0 0-1,0 0 1,1 1 0,-1 0 0,2 0 0,10-10 0,-13 14-421,-1 0-1,1 0 1,0 1-1,0-1 0,-1 1 1,1 0-1,0 0 1,0 0-1,0 0 1,0 1-1,1-1 1,-1 1-1,0-1 0,0 1 1,0 0-1,0 0 1,0 1-1,1-1 1,-1 1-1,0-1 0,0 1 1,0 0-1,0 0 1,0 1-1,-1-1 1,1 0-1,4 4 0,-1-1 61,0 0 0,0 1-1,-1 0 1,1 0-1,-1 1 1,0-1-1,-1 1 1,1 0-1,-1 0 1,0 1 0,-1 0-1,1-1 1,-1 1-1,-1 0 1,1 0-1,-1 0 1,0 1 0,0 8-1,-1-11-70,0 0 0,-1 0 0,0 0 0,0 0 0,0 0 0,-1 0 0,1 0 0,-1 0 0,-1 0 0,1 0 0,0 0 0,-1-1 0,0 1 0,0 0 0,-1-1 0,1 0 0,-1 1 0,0-1 0,0 0 0,-1 0 0,1-1 0,-1 1 0,1-1 0,-1 0 0,0 0 0,-1 0 1,-5 3-2,2-2-137,1-1-1,-1-1 1,0 1-1,0-1 0,0-1 1,0 1-1,-16-1 1,21 0-80,-1-1 0,1 0 0,-1-1 0,1 1 0,-1 0 0,1-1 0,-1 0 0,1 0 0,0 0 0,-1 0-1,1-1 1,0 1 0,0-1 0,0 0 0,0 0 0,0 0 0,0 0 0,1 0 0,-1 0 0,-3-6 0,5 7-67,0-1 0,0 1 0,0-1-1,1 1 1,-1-1 0,1 0 0,-1 1-1,1-1 1,-1 0 0,1 1 0,0-1-1,0 0 1,0 1 0,0-1-1,0 0 1,0 0 0,1 1 0,-1-1-1,0 0 1,1 1 0,-1-1 0,1 1-1,0-1 1,1-2 0,8-7-1284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 51 9898,'0'-5'1049,"0"0"-1,-1 0 1,1 1-1,-1-1 1,0 0-1,-2-4 1,3 8-959,-1 0 0,1 1 0,0-1-1,0 0 1,-1 1 0,1-1 0,0 1 0,-1-1 0,1 0 0,-1 1 0,1-1 0,0 1-1,-1-1 1,0 1 0,1 0 0,-1-1 0,1 1 0,-1-1 0,1 1 0,-1 0 0,0-1-1,1 1 1,-1 0 0,0 0 0,1 0 0,-1-1 0,0 1 0,1 0 0,-1 0 0,0 0-1,1 0 1,-1 0 0,0 0 0,0 0 0,1 1 0,-1-1 0,0 0 0,1 0 0,-1 0-1,0 1 1,1-1 0,-1 0 0,1 1 0,-1-1 0,0 0 0,1 1 0,-1-1 0,1 1-1,-1-1 1,1 1 0,0-1 0,-1 2 0,-2 1 42,0 0 0,1 0 1,0 0-1,0 0 0,0 1 0,0-1 0,0 1 0,1 0 1,-1-1-1,1 1 0,0 0 0,0 0 0,0 0 0,1 0 1,0 0-1,-1 0 0,1 0 0,1 0 0,0 4 1,0 7 2,1-1 0,1 0 0,9 28 1,-9-34-122,0 1 0,1-1 0,0 0 1,0 0-1,0-1 0,1 1 0,1-1 0,5 7 1,-9-12-56,0 0 1,0-1 0,-1 1 0,1-1 0,0 0 0,0 1 0,0-1 0,1 0 0,-1 0 0,0-1 0,0 1 0,0 0 0,1-1-1,-1 1 1,0-1 0,1 0 0,-1 0 0,1 0 0,-1 0 0,0 0 0,1 0 0,-1 0 0,0-1 0,1 0 0,-1 1 0,0-1-1,0 0 1,0 0 0,1 0 0,-1 0 0,0 0 0,0-1 0,0 1 0,-1-1 0,3-1 0,2-2-100,0-1 1,-1 0-1,0 0 1,0 0-1,0 0 1,-1 0-1,0-1 0,0 0 1,0 0-1,3-12 1,-1 1 294,-1-1-1,-1 1 1,3-23 0,6 104 1385,14 68-2546,-24-122-549,2-4 640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8554,'1'1'3881,"3"10"-1153,2 9-855,-1 11-409,-1 8-120,-3 10-672,-1 2-63,0 6-49,2-1-136,2-3-24,0-1-32,0-9-80,0-3-72,-2-10-256,-1-7-168,-2-11-1600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294 12 9418,'-3'-1'5113,"-6"2"-1160,-4 1-656,-8-2-921,-7-2-711,-7-2-897,-1 0-416,-1 2-1024,4 1-521,4 5-1735,3 1-1609,2 3 2896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23.78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39 77 9874,'-5'4'7078,"5"-4"-6940,-5-11 1384,5 9-1492,-1 0 0,1 0 0,0-1 0,-1 1 0,1 0-1,0-1 1,1 1 0,-1 0 0,0 0 0,1-1 0,1-3 0,-1 3 84,1 0 0,0 0 0,0 1 0,0-1 1,0 1-1,1 0 0,-1-1 0,1 1 0,-1 0 1,1 1-1,0-1 0,0 0 0,-1 1 0,1-1 1,1 1-1,-1 0 0,0 0 0,0 0 0,0 1 1,0-1-1,1 1 0,-1-1 0,0 1 0,0 0 1,1 0-1,3 1 0,-3 0-105,0 0 1,-1-1-1,1 1 1,0 0-1,-1 1 1,1-1-1,-1 1 1,1 0-1,-1 0 1,1 0-1,-1 0 0,0 0 1,0 1-1,0-1 1,-1 1-1,1 0 1,-1 0-1,1 0 1,-1 0-1,0 0 1,3 7-1,-3-5 65,0-1 1,-1 1-1,0-1 0,0 1 0,0 0 0,-1-1 1,0 1-1,1 0 0,-2 0 0,1-1 0,0 1 1,-1 0-1,0-1 0,0 1 0,-1-1 0,1 1 1,-1-1-1,0 1 0,-3 4 0,4-6-22,-1-1-1,-1 1 0,1 0 1,0-1-1,-1 1 0,1-1 1,-1 1-1,0-1 0,0 0 1,0 0-1,0-1 0,0 1 1,0 0-1,0-1 0,0 0 0,-1 0 1,1 0-1,-1 0 0,1 0 1,-1-1-1,1 0 0,-1 0 1,1 0-1,-1 0 0,1 0 1,-6-1-1,5-1-192,-1 1 1,0-1-1,0 0 1,1 0-1,-1 0 1,1 0-1,0-1 1,0 0-1,0 0 0,0 0 1,0-1-1,0 1 1,-5-8-1,7 8-34,-1 0 0,1 1-1,0-1 1,1 0 0,-1 0-1,0-1 1,1 1 0,0 0-1,0 0 1,0-1 0,0 1 0,0-1-1,1 1 1,-1 0 0,1-1-1,0 1 1,0-1 0,0 1-1,1-1 1,0-5 0,5-1-877,2 3 473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6 158 8730,'16'-5'6728,"44"-16"-964,-54 19-5565,-1-1 0,1 1-1,0-1 1,-1 0 0,0-1-1,1 0 1,-2 1 0,7-7-1,-9 7-186,0 1 0,0-1 0,-1 0-1,1 0 1,-1 0 0,1 0 0,-1 0 0,0-1-1,0 1 1,-1 0 0,1 0 0,-1-1 0,0 1-1,1 0 1,-1-1 0,-1 1 0,1 0 0,0-1-1,-1 1 1,0 0 0,-1-4 0,2 6-19,-1-1 1,0 1 0,1-1 0,-1 1-1,0-1 1,0 1 0,0 0 0,0-1-1,-1 1 1,1 0 0,0 0 0,0 0-1,-1 0 1,1 0 0,0 0 0,-1 0-1,-2-1 1,2 2-5,0-1 0,0 1-1,-1-1 1,1 1 0,0 0 0,0 0-1,-1 0 1,1 0 0,0 1 0,0-1 0,0 1-1,-1-1 1,1 1 0,0 0 0,0-1-1,-3 3 1,-1 0 5,0 1 0,0-1 0,1 2 1,-1-1-1,1 0 0,0 1 0,1 0 0,-1 0 0,1 0 0,0 1 0,0-1 0,0 1 0,1 0 0,0 0 0,0 1 0,1-1 0,-1 1 0,1-1 1,1 1-1,-1-1 0,1 1 0,0 0 0,1 9 0,0-10-24,0 0 1,0 0-1,0 0 1,1 0-1,0 0 1,1 0-1,-1 0 0,1 0 1,0 0-1,1-1 1,-1 1-1,1-1 1,0 0-1,1 0 1,-1 0-1,1 0 1,0 0-1,0-1 0,0 1 1,1-1-1,0 0 1,0-1-1,0 1 1,0-1-1,0 0 1,7 3-1,-9-5-442,0 0 0,0 0 0,0-1 0,0 1 0,0-1 0,0 0 0,0 0 0,5 0 0,7-2-943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152 301 10674,'1'-5'979,"0"1"-1,-1 0 1,0 0-1,0 0 1,0 0-1,-1-5 1,1 6-670,-1 0 0,1 0 0,-1 0 0,0 0 1,0 0-1,-1 0 0,1 0 0,-3-3 0,3 5-284,0-1-1,0 1 1,-1-1-1,1 1 1,0 0-1,-1-1 1,1 1 0,-1 0-1,0 0 1,1 0-1,-1 1 1,0-1-1,0 0 1,1 0-1,-1 1 1,0-1 0,0 1-1,0 0 1,0 0-1,0 0 1,0-1-1,1 2 1,-1-1-1,0 0 1,0 0 0,0 1-1,0-1 1,0 0-1,0 1 1,1 0-1,-1 0 1,-3 1 0,0 1 31,-1 1 1,1-1 0,-1 1-1,1 0 1,0 1 0,1-1-1,-1 1 1,1 0 0,0 0-1,0 0 1,0 1 0,1-1 0,-1 1-1,2 0 1,-1 0 0,1 0-1,-1 0 1,2 0 0,-1 1-1,1-1 1,-1 11 0,1-9-26,0 1 1,1-1-1,0 1 0,0 0 1,1-1-1,0 0 0,0 1 1,1-1-1,0 1 0,1-1 1,0 0-1,0 0 0,1-1 1,0 1-1,0-1 1,7 9-1,-10-14-57,0 0 1,0-1-1,1 1 1,-1-1-1,1 1 1,-1-1-1,1 1 0,-1-1 1,1 0-1,0 0 1,-1 0-1,1 0 1,0 0-1,0 0 1,0-1-1,0 1 1,0 0-1,0-1 0,0 0 1,0 1-1,0-1 1,0 0-1,0 0 1,0 0-1,0 0 1,0-1-1,0 1 0,0-1 1,0 1-1,0-1 1,0 1-1,0-1 1,0 0-1,0 0 1,0 0-1,-1 0 0,1 0 1,0-1-1,1-1 1,4-4-298,0 0 1,0-1-1,-1 0 1,0 0-1,0 0 1,7-16 0,12-28-1186,27-78 0,-35 79 2958,15-86 1,-30 129-1096,2-23 750,-4 29-1017,0 1-1,0-1 1,0 0 0,0 1-1,0-1 1,0 1 0,0-1-1,-1 1 1,1-1 0,-1 1-1,1-1 1,-1 1 0,1-1-1,-2-1 1,1 3-69,1 0-1,-1-1 1,1 1-1,-1 0 1,1 0 0,-1 0-1,1 0 1,-1 0-1,0 0 1,1 0-1,-1 0 1,1 0 0,-1 0-1,1 1 1,-1-1-1,1 0 1,-1 0-1,1 0 1,-1 1 0,1-1-1,-1 0 1,1 0-1,-1 1 1,1-1-1,0 1 1,-1-1 0,1 0-1,0 1 1,-1-1-1,0 1 1,-13 16-36,6-8-6,1 2-1,1-1 1,0 1-1,0 0 1,1 0 0,1 0-1,0 1 1,-3 12 0,3-5 183,1 0 1,1 0 0,1 0 0,2 30 0,4 1-383,3-1 1,1 0-1,18 51 1,-20-79-1942,-1-7 809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36 331 8762,'-3'-3'803,"0"0"0,0 0 0,0 0 1,0 0-1,1-1 0,-1 1 0,1-1 0,0 0 1,0 0-1,0 0 0,1 0 0,-1 0 0,1 0 1,-1-6-1,1 3-377,1 1 0,-1-1 1,2 0-1,-1 0 0,1 0 1,0 0-1,0 0 1,3-8-1,2-3-442,2 0 1,0 1-1,0 0 0,2 0 1,16-22-1,-22 32-2,1 1 0,1-1 0,-1 1 1,1 0-1,0 1 0,0 0 0,1 0 0,-1 0 0,1 0 0,12-5 0,-15 9 17,0-1 0,1 1-1,-1 0 1,1 0 0,-1 0 0,1 1 0,-1-1-1,1 1 1,0 0 0,-1 1 0,1-1-1,-1 1 1,1 0 0,-1 0 0,1 0 0,-1 1-1,0-1 1,0 1 0,1 0 0,4 3 0,-1 1 9,0 0 0,0 1 1,-1 0-1,0 0 1,0 1-1,0-1 0,-1 1 1,0 1-1,-1-1 1,0 1-1,0 0 1,-1 0-1,0 1 0,-1-1 1,0 1-1,0 0 1,-1 0-1,2 15 1,-2-7 2,-1-1 0,0 1 1,-1 0-1,-1-1 0,-1 1 1,0 0-1,-2-1 0,0 0 1,-11 32-1,9-37-3,1-1 1,-2 0-1,1 1 1,-2-2-1,1 1 1,-2-1 0,1-1-1,-1 1 1,-11 8-1,12-12-62,0 0 0,-1 0 0,0-1 0,0 0 0,0 0 0,0-1 0,-1 0 0,0-1 0,1 0 0,-1-1 0,-20 3 0,26-5-49,1 1-1,0-1 1,-1 0-1,1-1 1,-1 1-1,1-1 1,0 1-1,-1-1 0,1 0 1,0 0-1,-1 0 1,1-1-1,0 1 1,0-1-1,0 0 1,0 0-1,1 0 1,-5-3-1,4 1-57,-1 0-1,1-1 1,0 1-1,1 0 1,-1-1-1,1 0 1,0 1-1,0-1 1,0 0-1,1 0 1,-2-6-1,1-2-255,1 1 0,0-1-1,1 1 1,0-1 0,0 1 0,2 0-1,-1-1 1,2 1 0,5-18-1,4 5-2993,0 8 1453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37 7498,'7'-37'8153,"-3"39"-6512,2 3-137,4 5-416,2 3-480,4 7-96,3 1-39,2 1 63,0-1-168,-2-4-192,-5-2-384,-1-4-1633,2 4-2592,0 3 2801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0 112 8130,'36'-60'3256,"-35"58"-2937,0 0-1,0 0 0,0-1 0,0 1 0,0 0 0,-1 0 0,1-1 1,-1 1-1,1 0 0,-1-1 0,0 1 0,0 0 0,0-1 0,0 1 0,-1-1 1,1 1-1,-2-5 0,1 2 1525,-2 26 1908,-1-2-3282,4-13-349,-2 16 146,1-1 0,1 1 0,1 0 0,6 32 0,-6-49-279,0-1 1,1 1 0,-1 0-1,1 0 1,0-1-1,1 1 1,-1-1 0,1 0-1,0 0 1,0 0-1,3 4 1,-3-5-33,0-1 0,0 0 0,0 0 0,0 0 0,0-1 0,0 1 0,0-1 0,0 0 0,1 0 0,-1 0 0,1 0 0,-1 0 0,0-1 0,1 1 0,-1-1-1,1 0 1,5-1 0,-2 1-96,-1-1-1,1-1 0,-1 1 0,0-1 0,0-1 0,0 1 1,0-1-1,0 0 0,0 0 0,-1 0 0,1-1 0,-1 0 1,0 0-1,0 0 0,-1-1 0,1 0 0,-1 0 0,0 0 1,0 0-1,-1-1 0,4-6 0,0 0 45,-1-1-1,-1 0 1,0-1-1,-1 1 0,0-1 1,-1 0-1,-1 0 1,2-22-1,-3 21 490,-1 15-361,0 0-16,1 0 0,-1 0 1,0 0-1,0 0 0,0 0 1,0 0-1,0 0 1,0 0-1,0 0 0,0 0 1,0 0-1,0 0 1,0 0-1,0 0 0,0 0 1,0 0-1,0 0 0,0 0 1,1-1 153,-1 1-154,3 26 1381,0-4-881,18 63 939,6 32-4536,-25-105 2116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151 42 9490,'-2'-3'552,"-1"-1"0,1 1 0,-1 0 0,0 0 0,-1 0 0,1 0 0,0 0 1,-1 1-1,1 0 0,-1-1 0,0 1 0,0 0 0,-5-1 0,6 2-436,1 1 0,0-1 0,-1 1 0,1 0-1,0 0 1,-1 0 0,1 0 0,0 0 0,-1 1 0,1-1 0,0 0 0,-1 1 0,1 0 0,0 0-1,0 0 1,0 0 0,0 0 0,-1 0 0,2 0 0,-1 1 0,0-1 0,0 1 0,0-1 0,1 1 0,-1 0-1,-1 2 1,-3 5-9,1-1-1,0 1 0,1 0 1,0 1-1,0-1 0,1 1 1,0-1-1,1 1 0,0 0 1,1 0-1,0 0 0,0 0 0,1 1 1,0-1-1,1 0 0,0 0 1,5 17-1,-6-25-184,1 0 0,0 0 0,0 0 0,0 0 0,0 0 0,0 0 0,0 0 0,0-1 0,0 1 0,1 0 0,-1-1 0,1 1 0,-1-1 0,1 0 0,-1 1 0,1-1 0,0 0 0,0 0 0,0 0 0,0 0 0,-1 0 0,1 0 0,0-1 0,1 1 0,-1-1 0,0 1 0,0-1 0,0 0 0,0 0 0,0 0 0,0 0 0,0 0 0,0 0 0,1-1-1,-1 1 1,0-1 0,0 1 0,0-1 0,0 0 0,2-1 0,4-2-36,0 0-1,-1 0 1,0 0-1,0-1 0,0 0 1,0 0-1,-1-1 0,11-12 1,-7 4 569,-2 1 1,0-2-1,11-25 0,-14 31 204,1 51 719,-5-27-2049,2-1 0,-1 1 0,7 18-1,-3-19-81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1 118 8826,'20'-52'3030,"-19"51"-2948,-1 0 0,0 0 1,0 0-1,0 1 0,0-1 1,0 0-1,1 0 0,-2 0 0,1 0 1,0 0-1,0 0 0,0 0 0,0 0 1,-1 0-1,1 0 0,0 0 1,-1 0-1,1 0 0,-1 0 0,1 0 1,-1 1-1,1-1 0,-1 0 0,0 0 1,1 1-1,-1-1 0,0 0 1,0 1-1,1-1 0,-3 0 0,1-1 357,4 35 3512,6 16-2223,-3-24-1042,2 50-1,-7-74-722,0 0-1,0-1 1,0 1-1,0 0 1,0-1-1,0 1 1,0-1 0,0 1-1,0 0 1,-1-1-1,1 1 1,0-1-1,0 1 1,-1 0-1,1-1 1,0 1-1,-1-1 1,1 1-1,0-1 1,-1 1-1,1-1 1,-1 1-1,1-1 1,-1 1-1,1-1 1,-1 0 0,0 1-1,0-1-25,1 0 1,-1 0-1,1 0 1,-1-1-1,1 1 1,-1 0-1,1 0 0,0 0 1,-1-1-1,1 1 1,-1 0-1,1-1 1,-1 1-1,1 0 0,0-1 1,-1 1-1,1 0 1,0-1-1,-1 1 1,1-1-1,0 1 0,0-1 1,-1 1-1,1-1 1,0 1-1,0 0 0,0-1 1,0 1-1,0-1 1,0 0-1,0 1 1,0-1-1,0 1 0,0-1 1,0 0-1,-1-7-166,1 0-1,0 0 1,1 0-1,0 0 1,0 0-1,1 1 1,0-1 0,0 0-1,1 1 1,0-1-1,5-8 1,0 0 360,1 0 0,1 0 1,22-25-1,-30 38 19,0 1 0,0 0 0,0-1 0,1 1 0,-1 0 0,1 0 0,-1 0 0,1 0 0,0 1 0,0-1 0,0 1 0,0 0 0,0 0 0,0 0 1,0 0-1,5-1 0,-5 2-41,-1 1 0,0-1 0,0 0 0,0 1 0,-1 0 0,1-1 0,0 1 0,0 0 0,0 0 0,0 0 0,-1 0 0,1 0-1,0 1 1,-1-1 0,1 0 0,-1 1 0,1-1 0,-1 1 0,0-1 0,0 1 0,0 0 0,0 0 0,0-1 0,0 1 0,0 0 0,0 0 0,0 3 0,4 11 143,-1 1-1,0-1 1,-2 1-1,0 0 1,0 21-1,-1-17-766,1 0 0,7 36 0,-3-45-397,3-5 281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 5473,'0'-16'8096,"0"47"-3845,13 138 1266,25 84-4171,-35-235-1545,5 33-177,-6-19-3042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231 2 13955,'0'-1'5561,"-7"3"-3584,-4 1-793,-11 0-160,-6-2-536,-12 1-952,-3-4-872,2 1-3161,3-1 2928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 7 10658,'0'0'104,"0"0"-1,0-1 0,-1 1 1,1 0-1,0 0 0,0 0 1,-1-1-1,1 1 0,0 0 1,-1 0-1,1 0 0,0 0 1,-1 0-1,1-1 0,0 1 1,-1 0-1,1 0 0,0 0 1,-1 0-1,1 0 0,0 0 1,-1 0-1,1 0 1,0 0-1,0 0 0,-1 0 1,1 0-1,0 1 0,-1-1 1,1 0-1,0 0 0,-1 0 1,1 0-1,0 0 0,-1 1 1,1-1-1,0 0 0,0 0 1,-1 1-1,1-1 0,-10 19 1832,-5 36-685,13-45-639,-1 1-511,0 0 1,2 0-1,-1 0 1,1 0-1,1 0 1,1 15-1,-1-24-144,0 1 0,1-1 0,-1 0 0,1 0 1,-1 0-1,1 1 0,0-1 0,0 0 0,0 0 0,0 0 0,1 0 0,-1 0 0,0-1 0,1 1 0,-1 0 0,1-1 1,0 1-1,-1-1 0,1 1 0,0-1 0,0 0 0,0 1 0,0-1 0,0 0 0,0-1 0,0 1 0,1 0 0,-1 0 0,0-1 1,0 0-1,1 1 0,-1-1 0,0 0 0,0 0 0,1 0 0,-1 0 0,4-1 0,0 0-85,0-1 0,0 1 0,0-1 1,0-1-1,0 1 0,0-1 0,0 0 0,-1 0 0,1 0 0,-1-1 0,0 0 1,0 0-1,8-9 0,-4 3 105,0 0-1,0-1 1,-2 0 0,1 0 0,9-20-1,-14 25 185,0 0 0,0-1 0,-1 1-1,0-1 1,0 1 0,0-1-1,-1 0 1,0 1 0,-1-1 0,1 0-1,-1 0 1,-4-13 1165,1 28-820,-1 10-321,4-5-295,0-1 1,1 0 0,0 0-1,1 0 1,0 0 0,1 0-1,1 0 1,-1-1 0,2 0-1,0 1 1,0-1 0,1-1 0,14 20-1,-10-19-2008,1-5 816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24.488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129 47 9130,'5'-5'3464,"-3"3"-2673,-1 1 1,1-1 0,-1 0-1,0 1 1,1-1-1,-1 0 1,0 0-1,0 0 1,1-3 0,-2 4-753,0 0 0,0 1 0,0-1 0,-1 0 0,1 0 0,0 0 0,0 1 1,-1-1-1,1 0 0,-1 0 0,1 1 0,0-1 0,-1 0 0,0 1 0,1-1 0,-1 1 0,1-1 1,-1 0-1,0 1 0,1-1 0,-1 1 0,0 0 0,1-1 0,-1 1 0,0 0 0,0-1 1,1 1-1,-1 0 0,0 0 0,-1-1 0,2 1-66,-1 0 0,0-1 1,1 1-1,-1 0 0,0-1 0,0 1 0,1 0 1,-1 0-1,0 0 0,1 0 0,-1-1 0,0 1 1,0 0-1,1 0 0,-1 1 0,0-1 0,0 0 1,1 0-1,-1 0 0,0 0 0,0 1 0,1-1 0,-1 0 1,0 1-1,1-1 0,-1 0 0,1 1 0,-1-1 1,0 1-1,1-1 0,-1 1 0,1-1 0,-1 1 1,1 0-1,0-1 0,-1 1 0,1-1 0,-1 1 1,1 0-1,0-1 0,0 1 0,-1 0 0,1 0 1,0-1-1,0 1 0,0 0 0,0 0 0,0 1 1,-1 5 28,1 1 0,0 0 0,1 15 1,0-13 6,1 21 196,2 97 1212,-4-114-1327,-1 0-1,-1 0 1,0-1 0,-1 1-1,-1-1 1,0 0 0,-6 14-1,7-22-363,0 0 0,0 0 0,-1 0 0,1 0 0,-1-1 0,0 0-1,-8 7 1,11-10 212,0 0-1,0-1 0,0 1 0,1 0 1,-1-1-1,0 1 0,0 0 0,0-1 1,0 1-1,0-1 0,0 1 1,0-1-1,0 0 0,0 1 0,-1-1 1,1 0-1,0 0 0,0 0 0,0 0 1,0 0-1,0 0 0,0 0 1,-1 0-1,1 0 0,0-1 0,0 1 1,0 0-1,0-1 0,0 1 0,0-1 1,0 1-1,0-1 0,0 1 1,0-1-1,0 0 0,0 1 0,1-1 1,-1 0-1,0 0 0,0 0 0,1 0 1,-1 0-1,1 1 0,-1-1 1,0-2-1,0-1 66,-1 1 0,1-1 0,1 0 0,-1 0 1,1 0-1,-1 1 0,1-1 0,0 0 0,1 0 0,-1 0 1,0 0-1,1 0 0,0 1 0,2-7 0,1-1 468,0-1 0,1 1 0,8-14 0,-11 22-121,0-1 1,1 1-1,-1-1 1,1 1-1,-1 0 0,1 0 1,0 0-1,1 1 1,-1-1-1,0 1 0,1-1 1,-1 1-1,1 0 1,0 1-1,0-1 1,0 1-1,4-2 0,-3 2-12,1 0 0,0 0 0,0 1 0,9-1-1,25 6-2471,-34-3 1370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1 152 9962,'8'30'5485,"-6"6"-4806,-1-3 217,-1-23-611,1 1-69,0 0 0,-1 0 0,-2 13 0,3-65-1778,4 13 1335,1 0 0,13-36 0,-16 56 589,0 0-1,1 1 0,-1-1 1,1 1-1,1 0 0,-1 0 1,1 1-1,1-1 0,-1 1 1,1 0-1,0 0 0,12-8 1,-17 13-318,1 0 1,-1 0 0,0 0-1,1 0 1,-1 0-1,1 1 1,-1-1 0,1 0-1,-1 1 1,1-1-1,-1 1 1,1 0 0,0-1-1,-1 1 1,1 0-1,0 0 1,-1 0 0,1 0-1,0 0 1,-1 1-1,1-1 1,-1 0 0,1 1-1,-1-1 1,1 1-1,-1-1 1,1 1 0,-1 0-1,1 0 1,-1 0 0,0 0-1,1 0 1,-1 0-1,0 0 1,0 0 0,0 0-1,0 1 1,0-1-1,0 0 1,0 1 0,0-1-1,1 3 1,0 2-50,1 1 1,-1 0-1,0-1 0,0 1 1,-1 0-1,0 0 0,0 0 1,0 11-1,-6 63-410,14-82-2508,2-15 1311,12-30-84,-12 23 1767,1 0 1,22-32-1,-30 50 281,0 0 0,0 0-1,0 0 1,1 0 0,0 1 0,0 0 0,0 0-1,0 0 1,1 1 0,-1 0 0,1 0 0,0 0 0,0 1-1,13-4 1,-17 5-259,1 1-1,0-1 1,-1 1 0,1 0-1,0 0 1,0 0 0,-1 0-1,1 1 1,0-1 0,0 1-1,-1-1 1,1 1-1,-1 0 1,1 0 0,-1 0-1,1 1 1,3 2 0,-3-2-58,1 1 0,-1 1 0,0-1 0,0 0 0,0 1 1,-1-1-1,1 1 0,-1 0 0,0 0 0,1 4 0,4 9-55,-2 1 0,0-1 0,-2 1 0,3 21 0,-6-35 59,4 19-161,-1 0-437,0 0 0,-1 0 0,-2 29 0,-2-43-251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261 47 7738,'12'-14'6430,"-10"11"-5144,0 0 1,1-15 5293,-4 17-6327,0 0-164,0 0 1,0 1 0,0-1 0,0 0 0,0 1 0,0-1 0,0 1 0,0-1 0,-1 1-1,1 0 1,0-1 0,0 1 0,-2 0 0,-1-1-59,-1 1 0,1 0 0,0 1 0,0-1 0,-1 1 0,1-1 0,0 1 0,0 1 0,0-1 0,0 1 0,0-1 0,0 1 0,1 0 0,-1 0 0,-6 6 0,-5 3-38,1 1 0,-15 18 0,15-15 4,0 2 1,1 0-1,1 0 1,0 1-1,1 0 1,1 1-1,1 0 1,1 1-1,1 0 1,-6 24-1,10-30 15,0 1 0,1-1 0,1 1 0,0-1 0,1 1-1,1 0 1,0-1 0,1 1 0,0-1 0,1 0 0,1 1 0,0-1 0,1-1 0,1 1 0,11 21-1,-14-31-8,-1 0-1,1 0 1,0 0 0,0 0-1,1 0 1,-1-1-1,1 0 1,-1 1-1,1-1 1,0-1-1,0 1 1,1-1-1,-1 1 1,0-1-1,10 3 1,-5-3-106,0-1 0,0 0 0,0 0 0,0-1 0,0 0-1,0 0 1,16-3 0,43-10-1464,-36 6 1118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10762,'0'-1'6634,"3"8"-4602,2 9-183,8 28-217,-9-18-944,-1 0-112,1 0-392,-2-2-72,-4-4-296,4-2-296,-7-7-1120,-2-5-585,5-6 1281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12 8290,'5'-11'10330,"-5"14"-11666,5 13 976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8738,'27'-30'3214,"-27"30"-3176,1-1 115,-1 1-115,0 0 0,0 0 0,0 0 0,0 0 0,0 0 0,0 0 1,1 0-1,-1 0 0,0 0 0,0 0 0,0 0 0,0 0 0,0 0 1,0 0-1,0 0 0,1 0 0,-1 0 0,0 0 0,0 0 0,0 0 0,0 0 1,0 0-1,0 0 0,1 0 0,-1 0 0,0 0 0,0 0 0,0 0 1,0 0-1,0 0 0,0 0 0,1 1 115,-1-1-115,0 0 0,0 0 0,0 0 0,0 0 0,0 0 0,3 9 769,-1 11 36,-2-20-790,0 26 794,1 13 426,2-1-1,8 44 1,-16-142-2569,2 38 1231,0-1-1,2 1 1,0-1 0,2 1 0,4-30-1,-4 46 78,0-1 0,0 1 0,0 1 0,1-1 0,0 0 0,1 0 0,-1 1 0,1-1 0,0 1 0,0 0 0,1 0 0,0 0 0,0 0 0,0 0 0,0 1 0,1 0 0,-1 0 0,1 0 0,0 1 0,0-1 0,1 1 0,-1 0 0,1 1 0,7-4 0,5 2-444,-4 5 184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119 68 8330,'21'-27'1915,"6"-13"9582,-35 40-10468,-9 4-1131,8-1 43,1 0 1,0 1-1,-1 0 1,1 0-1,1 0 0,-1 1 1,1 1-1,-1-1 1,2 1-1,-1 0 1,1 1-1,0-1 0,0 1 1,-9 14-1,11-14 84,1 0-1,0 0 1,0 0-1,1 0 1,-1 0-1,2 1 1,-1-1-1,1 1 1,0-1-1,0 1 1,1 0-1,0-1 1,1 1-1,0-1 1,0 1-1,0-1 0,1 1 1,3 8-1,-2-7 51,1 0 0,0 0 0,0-1 0,1 1 0,0-1 0,1 0 0,0 0 0,7 7 0,-11-12-225,1 0 1,0-1-1,0 1 1,0-1 0,0 0-1,0 0 1,0 0-1,1 0 1,-1-1 0,1 1-1,-1-1 1,1 0-1,-1 0 1,1 0 0,0-1-1,-1 1 1,1-1-1,0 0 1,0 0 0,-1 0-1,1-1 1,0 1 0,6-2-1,10-6-606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 42 9722,'3'-28'5109,"-7"16"-4106,4 12-971,0-1 0,0 1 0,-1 0 0,1 0 0,0 0 0,0 0 0,-1 0-1,1 0 1,0 0 0,0 0 0,-1-1 0,1 1 0,0 0 0,0 0 0,-1 0 0,1 0 0,0 0-1,0 0 1,-1 0 0,1 1 0,0-1 0,0 0 0,-1 0 0,1 0 0,0 0 0,0 0 0,-1 0 0,1 0-1,0 0 1,0 1 0,0-1 0,-1 0 0,1 0 0,0 0 0,0 1 0,0-1 0,0 0 0,-1 0-1,1 1 1,-3 4 233,0 0 0,0 0 0,0 0 0,1 1 0,0-1 0,0 1 1,1 0-1,-1-1 0,1 1 0,0 8 0,-1-2 163,-1 4-57,1 0 0,0 1 0,2-1 1,0 1-1,3 21 0,-2-28-338,1 0 0,0-1 0,1 1 0,0-1 0,0 0 0,1 1 0,0-1 0,1-1 0,0 1 0,7 9 0,-10-17-47,-1 1 1,0-1-1,1 0 1,0 1 0,-1-1-1,1 0 1,0 0 0,0 0-1,-1 0 1,1 0 0,0-1-1,0 1 1,0 0-1,0-1 1,0 1 0,0-1-1,0 0 1,0 0 0,0 0-1,0 0 1,0 0-1,0 0 1,0-1 0,0 1-1,0 0 1,0-1 0,0 0-1,0 1 1,0-1-1,0 0 1,2-1 0,7-4-307,-1-1 0,1 0 1,17-15-1,-22 17 172,10-8-93,-1-2 1,0 1-1,-1-2 1,17-22 0,-27 33 207,-1 0 1,1-1-1,-1 1 1,0-1-1,0 0 1,-1 1-1,0-1 1,0 0-1,0-1 1,-1 1-1,0 0 1,0 0-1,0-1 1,-1 1-1,0 0 1,0-1-1,-1 1 1,-2-10-1,3 16 34,0 0-1,0-1 1,0 1-1,0 0 1,0-1-1,0 1 1,0 0-1,0-1 1,0 1-1,0 0 1,0-1-1,0 1 1,0 0-1,0 0 1,-1-1-1,1 1 0,0 0 1,0 0-1,0-1 1,-1 1-1,1 0 1,0 0-1,0 0 1,-1-1-1,1 1 1,0 0-1,0 0 1,-1 0-1,1 0 1,0-1-1,-1 1 1,1 0-1,0 0 1,0 0-1,-1 0 0,1 0 1,-1 0-1,-7 11 138,-1 19 312,9-15-238,0-1 0,2 1 0,-1-1 0,1 1-1,1-1 1,5 15 0,-2-7-1014,4 32 0,-8-34-1294,1-3 846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31 8914,'48'-27'3817,"-45"24"-2217,2 9-472,-1 6-79,-2 10-249,-1 4 144,-1 5 312,2 1-40,0-3-47,-2-3-273,0-6-568,0-4-120,1-5-304,1-3-376,-1-4-760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4 11698,'0'-2'4297,"-2"1"-3616,-1 0-561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71 2753,'-4'-21'8502,"1"14"-7538,0 0 0,0 0 1,0 0-1,-1 1 1,-7-10-1,15 40 1311,6 24-966,30 150 2163,-35-164-3252,-2-1 1,-1 1-1,-5 66 1,-7-52-2810,5-32 1588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25.44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30 150 8586,'-6'-15'9407,"2"-14"-7522,3 27-1205,1-3-582,0 0 0,-1 1-1,2-1 1,-1 0 0,0 1 0,1-1 0,0 0 0,0 1 0,0-1 0,1 1 0,0-1-1,-1 1 1,2 0 0,-1-1 0,0 1 0,7-7 0,-8 9-62,1 0 0,0 0 0,0 1 1,1-1-1,-1 1 0,0-1 0,1 1 0,-1 0 0,0 0 0,1 0 1,-1 0-1,1 0 0,0 1 0,-1-1 0,1 1 0,0-1 0,-1 1 0,1 0 1,0 0-1,-1 0 0,1 1 0,0-1 0,-1 1 0,1-1 0,-1 1 1,1 0-1,-1 0 0,1 0 0,-1 0 0,5 3 0,3 3 237,0 0 0,0 1-1,0 0 1,-1 0 0,0 1-1,-1 0 1,0 1-1,0 0 1,-1 0 0,0 0-1,-1 1 1,9 21 0,-12-25-251,0 1 0,0-1 1,0 1-1,-1 0 1,-1 0-1,1 0 0,-1 0 1,-1 0-1,1 0 0,-1 0 1,-1 0-1,1 0 1,-1 0-1,-1 0 0,0-1 1,0 1-1,0 0 0,-1-1 1,0 1-1,-7 11 1,7-15-134,1 0 0,-1 0 0,0 0 0,-1-1 0,1 1 1,-1-1-1,1 0 0,-1 0 0,0-1 0,0 1 0,0-1 1,-1 1-1,1-1 0,0-1 0,-1 1 0,0-1 0,1 1 1,-1-1-1,0 0 0,1-1 0,-1 1 0,0-1 1,0 0-1,0-1 0,1 1 0,-1-1 0,0 0 0,-7-2 1,6 1-134,0 0 1,0-1-1,0 0 1,1 0-1,-1 0 1,1-1 0,0 0-1,0 0 1,0 0-1,0-1 1,1 0 0,-1 0-1,1 0 1,1 0-1,-1 0 1,1-1-1,0 0 1,0 0 0,0 1-1,-3-13 1,4 4 254,-1 0 0,2 0 1,0 0-1,0-1 0,2 1 0,0 0 1,0 0-1,1 0 0,1 0 1,0 0-1,1 0 0,8-18 0,-11 30-237,1-1-1,-1 1 0,0-1 1,1 1-1,-1 0 0,1 0 0,0 0 1,0 0-1,0 0 0,0 0 1,0 1-1,0-1 0,3-1 0,8 2-1005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192 53 9474,'41'-22'3574,"-41"22"-3501,1-1-1,-1 1 1,0 0-1,1 0 1,-1 0-1,0 0 1,1 0-1,-1-1 1,0 1-1,1 0 1,-1 0-1,0-1 1,1 1-1,-1 0 1,0-1-1,0 1 1,1 0-1,-1 0 1,0-1-1,0 1 1,0 0 0,0-1-1,1 1 1,-1-1-1,0 1 1,0 0-1,0-1 1,0 1-1,0-1 1,0 1-1,0 0 1,0-1-1,0 1 1,0 0-1,0-1 1,0 1-1,0-1 1,0 1-1,-1 0 1,1-1-1,0 1 1,0 0-1,0-1 1,0 1-1,-1 0 1,1-1-1,0 1 1,0 0-1,-1 0 1,1-1 0,-1 1-1,-15-9 1163,16 9-1130,-4-1-74,1 0 1,0 0 0,0 0-1,-1 0 1,1 1 0,0-1-1,-1 1 1,1 0 0,-1 0-1,1 0 1,0 1 0,-1-1-1,1 1 1,0 0 0,-1 0 0,1 0-1,0 0 1,0 0 0,0 1-1,0 0 1,0-1 0,0 1-1,0 0 1,-3 4 0,3-3-36,0 0 1,1 0 0,-1 0-1,1 0 1,0 1 0,0-1-1,0 1 1,0 0-1,1 0 1,-1-1 0,1 1-1,0 0 1,0 0 0,1 0-1,-1 0 1,1 0 0,0 0-1,0 1 1,0-1-1,1 5 1,3 7 501,1-1-1,0 0 1,1 0 0,0 0 0,2-1-1,11 18 1,-7-11 1353,16 39 1,-27-59-1831,0 0 1,-1 0-1,1 1 1,-1-1-1,0 0 1,1 1-1,-1-1 1,0 0-1,0 1 0,0-1 1,0 0-1,0 1 1,0-1-1,0 0 1,-1 1-1,1-1 1,0 0-1,-1 1 0,1-1 1,-1 0-1,1 1 1,-2 1-1,0-2-92,1 1 0,0-1 0,-1 0-1,0 0 1,1 0 0,-1 0 0,1 0-1,-1-1 1,0 1 0,0 0 0,0-1 0,1 1-1,-1-1 1,-3 1 0,-8-1-904,1 0 1,-1 0-1,1-1 1,-13-2 0,17 2 122,-36-6-3414,-1 2 2007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332 8 11666,'26'-8'13595,"-30"8"-12266,-11 1-553,-6 0-168,-15 0-248,-7 3-192,-15-1-1120,-2 0-1129,0 0-879,0 0 1520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12843,'26'21'9386,"-22"-21"-8402,-1 0-568,-5-1-280,1 1-160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44.4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11522,'26'26'4994,"-19"-24"-2066,-2 3-2792,-2 0-408,-4 2-160,-3 1 280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3:48.25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280 4635 12259,'-4'-21'5184,"6"-17"-3026,0 11-516,-5-13-19,-14-69 1,4 29-1355,-71-942 1831,2-38 824,62 853-2299,4 8-484,9 0 0,21-219 0,-10 371-143,16-257 24,-19 223-3,-15-141-1,-13 72 24,13 80 28,-7-101-1,21 154-114,1-1-1,1 1 1,4-19-1,1-10-2247,-7 44 1860,0 0-1,1 0 0,-1 0 1,0 0-1,-1-1 1,1 1-1,0 0 1,0 0-1,-2-3 1,-4-6-1037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3:49.19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120 252 13019,'2'-7'762,"1"-2"430,0 0 1,-1 0-1,0-1 0,-1 1 0,0-1 0,0 1 0,-2-14 0,-16 74 1238,12-38-2206,1 0-116,-1-1 0,0 0 0,-1 0 0,0-1-1,-10 14 1,11-20-95,1 1-1,-1-1 0,0 0 0,-1 0 0,1 0 1,-1-1-1,0 0 0,0 0 0,0 0 0,-9 3 1,46-37-1814,-12 8 1516,-1-1-1,0 0 1,24-45-1,26-35 1558,-60 93-880,0 0-1,1 1 0,0 0 1,0 1-1,1 0 0,0 0 1,16-8-1,-23 14-263,0 0-1,0 1 1,0-1 0,1 1-1,-1 0 1,0 0 0,0 0-1,1 0 1,-1 1 0,1-1-1,-1 1 1,0 0 0,1 0-1,-1 0 1,1 1-1,-1-1 1,4 2 0,-3 0-49,1 0 1,-2 0 0,1 0-1,0 0 1,0 1-1,-1 0 1,1 0 0,-1 0-1,0 0 1,0 0 0,0 1-1,4 5 1,28 45 329,-23-35-302,0 0 1,1-1-1,0-1 1,2 0-1,29 27 0,-31-32-4762,-9-12 3260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3:51.05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272 4643 15155,'7'16'3817,"-6"-16"-3774,-1 0 0,0 0 0,0 0 0,0 0-1,0 0 1,0 1 0,1-1 0,-1 0 0,0 0 0,0 0 0,0 0 0,0 0 0,0 0 0,1 0 0,-1 0 0,0-1 0,0 1 0,0 0 0,0 0 0,0 0 0,1 0 0,-1 0 0,0 0-1,0 0 1,0 0 0,0 0 0,0 0 0,0 0 0,0 0 0,1-1 0,-1 1 0,0 0 0,0 0 0,0 0 0,0 0 0,0 0 0,0 0 0,0-1 0,0 1 0,0 0 0,0 0-1,0 0 1,0 0 0,0 0 0,0-1 0,0 1 0,0 0 0,0 0 0,6-37 1055,-4 23-1103,2-28 314,-1 0 1,-7-76 0,-20-84 496,14 139-558,0-13 49,-32-250 2006,21-3-486,28-25-1388,-7-203-53,-25 216 551,-8-143 28,36-1-822,15 110-162,-25 1 170,1 287-56,13-167 0,-7 249-76,0-1 0,0 1 0,0-1 1,-1 1-1,0-1 0,0 1 0,0-1 1,-1 1-1,0 0 0,0 0 0,-4-9 1,5 12-18,0 1 1,0-1 0,0 1 0,-1-1 0,1 1 0,0 0 0,0-1 0,-1 1 0,1 0-1,-1 0 1,1 0 0,-1 0 0,0 0 0,1 0 0,-1 0 0,0 1 0,1-1-1,-1 1 1,0-1 0,0 1 0,0-1 0,0 1 0,1 0 0,-1 0 0,0 0 0,0 0-1,0 0 1,0 1 0,1-1 0,-1 1 0,0-1 0,0 1 0,0-1 0,1 1 0,-1 0-1,0 0 1,1 0 0,-2 1 0,-14 9-486,15-9 158,0 0-1,0 0 1,-1-1 0,1 1 0,0-1 0,-1 0-1,0 0 1,1 1 0,-1-2 0,1 1 0,-1 0-1,0 0 1,0-1 0,-3 1 0,-8-2-883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3:51.74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47 239 11707,'43'-48'3887,"-41"46"-3592,0 0-1,0-1 1,0 1-1,0-1 1,-1 1-1,1-1 1,-1 0-1,2-3 1,-3 4 67,0 0 0,0 1 0,0-1 1,0 1-1,-7-13 5489,7 14-5794,-8 11 921,-5 12-654,-13 64 226,20-61-534,-1 0-1,-2 0 0,-13 26 1,16-44 117,4-13-123,2-17-228,3 10 103,1 0 0,0 0 0,0 0 0,1 1-1,0-1 1,1 1 0,1 0 0,12-16 0,74-79 272,-62 74 111,-12 11 49,-4 3 374,1 2-1,1 0 0,0 0 1,20-13-1,-37 29-673,0 0-1,1 0 0,-1 0 1,0 0-1,1 0 0,-1 0 1,1 0-1,-1 0 0,0 0 1,1 0-1,-1 0 0,0 0 1,1 0-1,-1 0 0,0 0 1,1 0-1,-1 0 0,0 0 1,1 1-1,-1-1 0,0 0 1,1 0-1,-1 0 0,0 1 1,1-1-1,-1 0 0,0 0 1,0 1-1,1-1 0,-1 0 1,0 1-1,0-1 0,0 0 1,1 0-1,-1 1 0,0-1 1,0 0-1,0 1 0,0-1 1,0 1-1,0-1 0,0 0 1,0 1-1,0-1 0,0 0 1,0 1-1,0-1 0,0 0 1,0 1-1,0 0 0,2 30 790,-1-18-639,1 1-168,1 0-1,1 0 1,0-1-1,1 1 1,0-1-1,1 0 1,1-1 0,0 1-1,1-1 1,0-1-1,0 1 1,2-1 0,-1-1-1,1 0 1,16 13-1,-25-22-52,1 0 0,-1 0-1,0 0 1,1 0 0,-1 0-1,1 0 1,-1-1 0,1 1-1,-1 0 1,1-1 0,0 1-1,-1-1 1,1 0 0,0 1-1,1-1 1,-2-2-126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3:53.18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2520 4833 15659,'-1'44'8382,"1"-45"-8340,0-1-1,0 0 1,0 0-1,-1 0 1,1 1-1,0-1 1,-1 0-1,1 0 1,-1 1-1,0-1 1,0 0-1,1 1 1,-1-1-1,-2-1 1,-18-25-40,15 20 81,-7-10 147,1-1 0,0 0-1,-13-34 1,-20-66 1508,9 22-527,-124-243 202,104 229-1325,-95-179 126,-55-116 281,-291-557 643,-45 42-802,359 606 99,-128-281-404,252 456-31,18 41 0,-62-110 0,99 203-2,0-1 1,1 1-1,-1-1 0,1 1 1,1-1-1,-1 0 1,1 0-1,1-1 0,-1 1 1,1 0-1,0 0 0,1-9 1,7 32-6157,13 20 4711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3:53.98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97 186 10378,'10'5'8766,"-10"-5"-8657,0-1 0,1 1 0,-1 0 0,0-1 0,0 1 0,0-1 0,0 1 0,0 0 0,0-1 0,0 1 0,1-1-1,-1 1 1,0 0 0,-1-1 0,1 1 0,0-1 0,0 1 0,0 0 0,0-1 0,0 1 0,0-1 0,0 1 0,-1 0 0,1-1 0,0 1 0,0 0 0,0-1-1,-1 1 1,1 0 0,0-1 0,-1 1 0,1 0 0,0-1 0,0 1 0,-1 0 0,1 0 0,-1 0 0,1-1 0,0 1 0,-1 0 0,1 0 0,0 0 0,-1 0-1,1 0 1,-1 0 0,1-1 0,-1 1 0,0 0-26,0 0 0,-1 0 0,1 0 0,0 0 0,0 0 0,0 0 0,-1 1 0,1-1 0,0 0 0,0 1 0,0-1 0,0 1 0,0-1 0,-1 1 0,1-1 0,0 1 0,0 0 0,0-1 0,0 1 0,1 0 0,-2 1 0,0 0 37,0 0-1,1 1 1,0-1-1,-1 1 1,1-1-1,0 1 1,0 0-1,0-1 0,0 4 1,-1 4 166,1 1 0,0 0 0,1-1 1,0 12-1,9 31 434,-6-42-552,-1 1-1,0 0 1,-1-1-1,0 1 1,-1 13 0,0-24-149,0-1 0,0 1 0,0 0 0,0 0 0,-1 0 1,1-1-1,0 1 0,0 0 0,0 0 0,-1-1 1,1 1-1,0 0 0,-1-1 0,1 1 0,-1 0 1,1-1-1,-1 1 0,1 0 0,-1-1 0,1 1 0,-1-1 1,1 1-1,-1-1 0,0 0 0,1 1 0,-1-1 1,0 1-1,0-1-2,-1 0 0,1 0 0,0 0-1,0 0 1,0 0 0,0-1 0,-1 1 0,1 0 0,0-1 0,0 1 0,0 0 0,0-1 0,0 0 0,0 1 0,-2-2 0,0-1-26,-1 0 1,1 0 0,-1 0 0,1 0 0,0-1 0,0 1 0,1-1-1,-5-7 1,4 2-49,1 0-1,0 0 1,0 0 0,1 0-1,0 0 1,1 0-1,0-1 1,0 1-1,1 0 1,0 0-1,1 0 1,0 0-1,5-14 1,1-2 5,2 0 0,1 1 0,20-33 0,-28 52 56,9-16 86,18-22 0,-27 38-9,1 1 1,0-1-1,0 1 0,1 0 1,-1 0-1,1 0 1,0 1-1,0-1 0,0 1 1,8-3-1,-12 6-66,0 0 0,0-1-1,0 1 1,0 0 0,0 0 0,0 0 0,0 0-1,0 0 1,0 0 0,0 0 0,0 0 0,0 0-1,0 1 1,0-1 0,0 0 0,0 1 0,0-1-1,0 0 1,-1 1 0,1-1 0,0 1 0,0 0-1,0-1 1,0 1 0,-1 0 0,1-1 0,0 1-1,-1 0 1,1 0 0,-1 0 0,1-1 0,-1 1-1,1 0 1,-1 0 0,1 0 0,-1 0-1,0 0 1,1 1 0,2 7 158,-1 1 0,0-1 0,2 15-1,-1-2-25,1-9-147,-1 0 0,2 0 0,0-1 0,0 0 0,10 17 0,-12-25 0,0 0 0,0 0 0,1 0 0,-1 0 0,1 0 0,0-1 0,0 1 0,0-1 0,0 0 0,0-1 0,1 1 0,-1-1 0,1 0 0,0 0 0,0 0 0,0-1 0,6 2 0,24 2-1108,71 0 0,-92-5 819,19 0-679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6:48.1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8026,'5'51'7961,"-6"43"-7289,0-39-131,1-12-458,5 260 1431,0-208 314,22 110 0,17-5 1146,4 21-1651,-30-75-4737,-17-128 2339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26.21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5 48 6097,'-2'-23'4682,"0"4"1863,2 19-6470,-1 0-1,1 0 1,0-1 0,0 1 0,0 0 0,0 0 0,0 0-1,0 0 1,0-1 0,0 1 0,0 0 0,0 0 0,0 0 0,0 0-1,0-1 1,0 1 0,1 0 0,-1 0 0,0 0 0,0 0-1,0-1 1,0 1 0,0 0 0,0 0 0,0 0 0,0 0-1,0 0 1,1-1 0,-1 1 0,0 0 0,0 0 0,0 0 0,0 0-1,0 0 1,1 0 0,-1 0 0,0 0 0,0 0 0,0 0-1,0 0 1,1 0 0,-1 0 0,0 0 0,0-1 0,0 1-1,1 1 1,9 4 905,8 11-682,9 16 898,31 35 2262,-19-22-4712,-35-40-436,-4-4 650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4:23.7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43 5905,'10'-15'7869,"-8"10"-7082,-2 4-628,1 0 0,-1 0 1,0 0-1,0 1 0,0-1 0,0 0 0,-1 0 0,1 0 0,0 0 0,0 1 0,0-1 0,-1 0 1,1 0-1,0 0 0,-1 1 0,1-1 0,0 0 0,-1 1 0,1-1 0,-1 0 0,1 1 0,-1-1 1,0 1-1,1-1 0,-1 0 0,0 1 0,0-1 0,1 1-109,-1 0 0,1 0 0,0 0 0,0-1-1,0 1 1,0 0 0,-1 0 0,1 0 0,0 0 0,0 0 0,0 0-1,0 0 1,-1 0 0,1 0 0,0 0 0,0 0 0,0 0 0,-1 0-1,1 0 1,0 0 0,0 0 0,0 0 0,0 0 0,-1 0 0,1 0-1,0 0 1,0 1 0,0-1 0,0 0 0,-1 0 0,1 0 0,0 0-1,0 0 1,0 0 0,0 0 0,0 1 0,0-1 0,-1 0 0,1 0-1,0 0 1,0 0 0,0 1 0,0-1 0,0 0 0,0 0 0,0 0-1,0 0 1,0 1 0,0-1 0,0 0 0,0 0 0,0 0 0,0 1 0,0-1-1,0 0 1,0 0 0,0 0 0,0 1 0,1 15 561,-1-13-430,20 126 3138,-3-26-1402,13 202 514,-10-79-1431,-10-153-1722,-11-99-8328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4:24.6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9970,'3'-1'7715,"12"7"-5790,-9-3-1713,20 7 468,0-2 0,1-1 0,44 7 0,91 3 1112,-103-12-1262,151 13 409,839 90 2147,-1027-107-3504,-22-1 361,0-1-1,0 1 1,0 0-1,0 0 1,0 0-1,0-1 0,0 1 1,0 0-1,0 0 1,0 0-1,0-1 0,-1 1 1,1 0-1,0 0 1,0 0-1,0-1 1,0 1-1,0 0 0,0 0 1,0 0-1,-1 0 1,1-1-1,0 1 0,0 0 1,0 0-1,0 0 1,-1 0-1,1 0 1,0 0-1,0-1 0,0 1 1,0 0-1,-1 0 1,1 0-1,0 0 0,0 0 1,0 0-1,-1 0 1,1 0-1,0 0 1,-1 0-1,-39-16-6405,-7 1 3629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4:25.4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9482,'18'1'7951,"-17"0"-7633,1 0-7,-1 1 0,0-1 1,0 1-1,0-1 0,0 1 0,0-1 1,-1 1-1,1 0 0,0-1 1,0 4-1,1 6 212,0 1-1,1 20 1,-2-22 367,77 743 5853,-75-727-6350,18 226 755,-23-1-3759,1-203 279,4-18-2001,-2-23 3249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4:25.8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12211,'3'2'546,"-1"1"1,1 0 0,-1-1-1,1 0 1,0 0 0,0 0 0,0 0-1,0 0 1,0-1 0,7 3-1,-3-2 254,0-1-1,1 0 0,-1-1 0,12 1 1,180-3 4606,183 3-3987,-183 11-392,299 57 0,-473-64-948,146 25-1038,-168-29 717,-1-1 0,1 1 0,-1-1 1,1 0-1,-1 0 0,1 0 0,-1 0 0,1 0 1,-1-1-1,1 1 0,-1-1 0,1 1 0,-1-1 1,0 0-1,4-1 0,-10-7-1008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4:26.8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 15 8186,'7'-14'11355,"-11"48"-9142,-11 81 433,1 202 1,31 125-766,-16-427-1888,4 379 368,-6-312-325,1-46-427,1 0-1,2 0 1,2-1-1,14 56 1,-17-85-857,1-17-2796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4:28.0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29 10994,'21'-28'4784,"-21"28"-4731,0 0 0,0 0 0,0 0 0,1-1 0,-1 1 0,0 0 0,0 0-1,3 1 1112,-3 0-1111,3 7 1410,-1 10 139,0 111 2509,7 105-658,34 57-926,-8-66-1748,-11 3-2627,-25-238-1371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4:41.0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0 832,'-1'0'208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9:18.51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35 7898,'-9'-35'3715,"16"65"1960,1 1-3239,18 43 1,44 76 634,14 37-996,-53-91-1006,-14-42-407,38 87 0,-44-118-581,98 187 1090,-61-116-566,-4 1 0,33 102 0,81 209-605,-53-199 0,-55-113 0,-29-48 0,18 54 0,-19-45 0,3-3 0,32 54 0,-25-51 0,1 12 0,-3 0 0,-3 2 0,30 126 0,-46-163 0,3-1 0,0 1 0,2-2 0,24 39 0,-31-56 0,7 17 0,-1 0 0,12 42 0,11 28 0,48 142 0,-73-206 0,6 26 0,-9-29 0,2-1 0,24 54 0,-28-71 0,-1-1 0,0 2 0,5 26 0,-6-23 0,1 0 0,7 19 0,16 23 0,-16-38 0,-2 0 0,11 35 0,0-13 0,24 59 0,2-6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9:19.58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115 224 12011,'11'-25'4776,"-11"27"-4432,1-1 1,-1 0 0,0 1-1,1-1 1,-1 1 0,0-1-1,0 1 1,0-1 0,0 1-1,-1-1 1,1 0 0,0 1-1,0-1 1,-2 3 0,0 4 165,0 1 0,-1-1 0,0 0 0,0 0 0,-1 0 0,0 0 0,-6 7 0,-15 34 1410,18-28-1111,-14 34 793,19-50-1519,0 0 1,-1 0 0,0 0 0,0-1-1,0 1 1,-1-1 0,1 0 0,-5 4-1,8-8-80,0 0-1,0 0 0,-1 0 1,1 0-1,0 0 0,0 1 1,0-1-1,0 0 0,0 0 1,-1 0-1,1 0 0,0 0 1,0 0-1,0 0 0,0 0 1,0 0-1,-1 0 0,1 0 1,0 0-1,0 0 0,0 0 1,-1 0-1,1 0 0,0 0 1,0 0-1,0 0 0,0 0 1,-1 0-1,1 0 0,0 0 1,0 0-1,0 0 0,0 0 1,0 0-1,-1 0 0,1 0 1,0 0-1,0 0 0,0-1 1,0 1-1,0 0 0,-1 0 1,1 0-1,0 0 0,-2-12 89,3-13 52,44-219 182,-32 187-310,-10 41 10,0-1-18,11-30 0,-13 44 16,0 0 0,0 0 1,0-1-1,1 1 0,0 0 0,0 0 0,-1 1 0,2-1 0,-1 0 1,0 1-1,1-1 0,-1 1 0,1 0 0,-1 0 0,5-3 1,-6 5-16,0 0 1,0 0-1,0 0 1,0 0 0,-1 0-1,1 0 1,0 0-1,0 0 1,0 0 0,0 0-1,0 1 1,0-1-1,-1 0 1,1 1 0,0-1-1,0 0 1,0 1-1,-1-1 1,1 1 0,0-1-1,-1 1 1,1 0-1,0-1 1,-1 1 0,1 0-1,-1-1 1,1 1-1,0 1 1,18 29 249,-12-19-208,3 2-50,1 0 0,0-1 0,1-1 0,1 0 0,17 14 0,2-3 0,43 23 0,-69-42-13,1 0 0,-1-1 0,1 0 0,0 0 0,0-1 0,0 0 0,1 0 0,8 1 0,-20-11-2004,-5-1 1270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9:21.95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4383 9626,'37'49'6661,"-37"-48"-6447,1-1-1,-1 1 1,1-1 0,-1 0 0,1 1 0,-1-1 0,1 0-1,0 0 1,-1 0 0,1 1 0,-1-1 0,1 0 0,0 0 0,6-7 1997,-5-13-798,-4-5-757,1 0 0,1-1 0,1 1 1,1-1-1,8-32 0,3-61 208,4-63-679,-3 41-142,-10 109-30,1 1 0,17-54 0,-3 15 9,-3 3-15,-5 27-1,9-71 0,15-106 25,-21 143-23,-10 41-8,-1 0 1,-3-63 0,-2 56 14,7-59 0,-3 79-12,6-39-12,-1-73 1,-2 77-1,-3 42 7,0 0 0,-1-18-1,-2 16 4,0 0-1,-1 0 0,-8-27 1,8 32 3,1 1 1,0-1-1,1 1 1,0-1-1,0 0 1,1 1-1,0-1 1,5-17-1,-3 12-1,3-31-1,-6 25-2,0-1-1,-2 1 1,-6-30 0,4 23-11,1-2-1,2-42 1,1 31 6,0 21 9,1 0 0,1 1 0,9-37 0,-4-12 12,-5 51-15,0-1 0,-2 0 0,0 1-1,0-1 1,-2 1 0,0-1 0,-10-33 0,9 26-4,0-1 1,2 1-1,1-1 1,4-36 0,7-11 16,-7 58-14,-2-1-1,1 0 1,-2 0-1,0 0 1,-3-29 0,-4-16-7,4 48 8,1-1 1,0 1-1,1-1 0,0 1 1,1 0-1,6-26 0,-6 35 0,0 0 0,-1 0-1,1 0 1,-1 0 0,1 0-1,-1 0 1,-1 0 0,1-1-1,-1-3 1,1-34 2,2 17 1,0-28-5,-1 28-2,-2-43 0,-1 31 11,3-54-1,1 3 2,-1 13-9,-1-26 0,0-70 26,2 73-13,-3 59 328,-1 2-4256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26.56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105 1 11506,'-3'-1'4289,"-7"15"-3240,-2 2 247,-1 3 240,0 2-7,2 3 167,2 1-288,1 1-464,1-2-207,2-3-849,1-2-369,0-3-1199,1-2-680,0-3 1415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9:22.58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228 79 11707,'-10'7'1508,"0"1"1,0 0 0,1 1-1,0 0 1,-10 13 0,-34 54 346,40-55-1067,-12 17 1031,-35 74-1,54-89-1185,4-12-5,1-24-222,1 4-351,1 1-1,0-1 1,1 1-1,0-1 1,1 1-1,-1 0 1,8-14 0,33-55 72,-25 47-13,8-13 384,55-69 0,-75 106-359,0-1 0,1 1 1,-1 0-1,1 0 0,11-6 0,5-4 410,-7 8-334,-16 8-207,1 0 1,-1 0-1,0 0 1,0 0-1,1 0 1,-1 0-1,0 1 1,1-1-1,-1 0 1,0 0 0,0 0-1,1 0 1,-1 0-1,0 1 1,1-1-1,-1 0 1,0 0-1,0 0 1,0 1-1,1-1 1,-1 0-1,0 1 1,0-1-1,0 0 1,0 0-1,1 1 1,-1-1 0,0 0-1,0 1 1,1 3 64,-1 0 1,0 0 0,0 1-1,0-1 1,-2 8 0,1 7 16,1-7-90,0 0 0,1 0 0,0 0 0,1 0 0,1-1 0,0 1 0,0 0 0,1-1 0,0 0 0,1 0 0,1 0 0,10 16 0,66 82 0,-71-96 0,1-1 0,0 0 0,1-1 0,1 0 0,28 18 0,-30-27-548,-12-2 529,0 0 1,0-1 0,0 1 0,0-1 0,1 1-1,-1-1 1,0 1 0,0 0 0,0-1 0,0 1-1,0-1 1,0 1 0,0-1 0,0 1 0,0-1-1,-1 1 1,1 0 0,0-1 0,0 1 0,0-1 0,0 1-1,-1 0 1,1-1 0,0 1 0,0-1 0,-1 1-1,1 0 1,0-1 0,-1 1 0,1 0 0,0 0-1,-1-1 1,0 1 0,-17-21-215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9:24.82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4339 8986,'36'74'10937,"-36"-93"-8970,0 18-2026,0-3 302,0-1-1,0 1 1,0 0-1,1-1 0,0 1 1,0 0-1,0 0 1,1-1-1,-1 1 0,1 0 1,0 0-1,0 1 1,0-1-1,1 0 0,-1 1 1,6-7-1,-2 4 206,-1-1 0,0 1-1,0-1 1,-1-1 0,0 1 0,0 0-1,4-14 1,-1-2-245,6-31 0,-11 40-199,4-6 178,1 0 0,0 0 0,1 1 0,1 0 0,21-33 0,-11 20 415,-12 18-451,-1-1 0,9-30 0,-10 29-99,0 0 0,13-25 0,-15 36-20,-1 1 1,1-1-1,1 0 0,-1 1 1,1 0-1,0 0 0,0 0 0,0 0 1,0 1-1,1-1 0,-1 1 1,6-3-1,-6 5-15,0-1-1,-1 0 1,1 0 0,-1-1 0,1 1 0,-1-1-1,0 1 1,0-1 0,0 0 0,0 0-1,-1 0 1,1-1 0,-1 1 0,0-1-1,0 1 1,2-7 0,1-5-12,0 1 0,1 0 0,10-19 0,8-20 0,15-35 0,7-21 0,-10 10 0,32-100 0,-54 153 0,2 0 0,3 1 0,26-49 0,1 1 0,65-197 0,-105 273 0,13-30 0,38-69 0,-36 77 0,-2 0 0,25-74 0,-18 18 0,76-221 0,-80 253 0,-3-1 0,21-127 0,-6 24 0,-19 107 0,-5 23 0,-1-1 0,-2 0 0,5-75 0,-12 85 0,-1-17 0,2 1 0,12-74 0,21-88 0,-33 193 0,-2 0 0,1 1 0,-2-1 0,0 0 0,0 0 0,-1 1 0,0-1 0,-6-12 0,-1-3 0,9 20 0,-1 0 0,1 0 0,0-1 0,0 1 0,1 0 0,0-1 0,1 1 0,0 0 0,0 0 0,1 0 0,2-9 0,0-1 0,-3 12 0,0 1 0,0 0 0,0 0 0,-1 0 0,0-1 0,0 1 0,0 0 0,-1-1 0,0 1 0,0 0 0,0 0 0,-1 0 0,1 0 0,-1 0 0,-1 0 0,-4-9 0,5 9 0,0-1 0,0 0 0,1 1 0,0-1 0,0 0 0,0 0 0,1 0 0,0 0 0,0 0 0,0 0 0,2-7 0,0-16 0,-3 23-1574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9:25.46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229 116 13675,'-7'20'9216,"6"-16"-8925,-1 0-1,1 0 1,0 0-1,-1 0 1,0 0-1,0 0 1,0 0-1,-4 4 0,-23 24 159,-30 39 904,-55 109 3281,262-414-3808,-133 208-826,75-118 0,-87 140 0,0 1 0,-1-1 0,1 0 0,-1 0 0,0-1 0,0 1 0,0 0 0,0-1 0,-1 1 0,2-9 0,-3 27 0,0 0 0,1 0 0,1 0 0,0 0 0,1 0 0,1-1 0,9 27 0,-7-27 3,0 0 0,1 0 0,0 0 0,1-1 0,0 0 1,1-1-1,16 17 0,-19-22-12,1 0 0,0 0 0,0 0 0,0-1 1,1 0-1,0-1 0,0 1 0,0-2 0,0 1 1,1-1-1,-1 0 0,1-1 0,11 2 0,-18-4-11,-2 1-24,1-1 0,-1 0-1,0 0 1,1 0-1,-1 0 1,1 0-1,-1 1 1,1-1 0,-1 0-1,1 0 1,-1 0-1,0 0 1,1 0-1,-1 0 1,1 0-1,-1-1 1,1 1 0,-1 0-1,1 0 1,-1 0-1,0 0 1,1-1-1,-1 1 1,1 0 0,-1 0-1,0 0 1,1-1-1,-1 1 1,0 0-1,1-1 1,-1 1-1,0 0 1,1-1 0,-1 1-1,0-1 1,0 1-1,0 0 1,1-1-1,-1 1 1,0-1 0,0 1-1,0-1 1,0 1-1,0 0 1,0-1-1,0 0 1,-4-20-766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0:04.72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99 9506,'8'-42'2189,"7"-15"7490,-11 63-8261,2 9-500,2 23 53,-2-1-1,3 76 1,-7-71-509,8 178 1832,3 55 27,21-4-1260,-33-261-1160,14 54-849,-13-58-48,0 0 1,0 0 0,1 0 0,-1 0 0,2 0 0,-1 0 0,6 7 0,0-7-736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0:05.06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0 15307,'3'4'525,"-1"0"-1,1 0 0,1 0 0,-1 0 1,0-1-1,1 0 0,0 0 0,0 0 1,0 0-1,0 0 0,0-1 0,1 0 1,-1 0-1,1 0 0,-1 0 0,1-1 1,0 0-1,7 1 0,182 29 5355,98-11-4494,-169-14-1154,352 28 155,-160-10-1471,-106-11-3084,-188-11 2576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0:05.52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14619,'9'30'5615,"2"-1"-3090,3 8-1024,-6-1-68,-2 1 1,-1-1-1,0 56 1,-4-58-948,-16 478 1760,8-413-2213,5-71-114,0-15-190,1 1 0,0-1 0,1 1 0,0 0 0,2-1 0,-1 1 0,5 14 1,-6-28 174,0 0 0,0 1 0,0-1 1,0 1-1,0-1 0,0 0 1,0 1-1,0-1 0,1 0 0,-1 1 1,0-1-1,0 0 0,1 1 1,-1-1-1,0 0 0,0 1 0,1-1 1,-1 0-1,0 0 0,1 0 1,-1 1-1,0-1 0,1 0 0,-1 0 1,0 0-1,1 0 0,-1 1 1,0-1-1,1 0 0,-1 0 0,0 0 1,1 0-1,-1 0 0,1 0 1,-1 0-1,0 0 0,1 0 0,-1 0 1,1 0-1,-1 0 0,0-1 1,1 1-1,-1 0 0,0 0 0,1 0 1,-1 0-1,0-1 0,1 1 1,-1 0-1,0 0 0,1-1 0,9-15-1432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0:05.95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1431 73 13955,'33'-7'12744,"-51"7"-11550,1 0 1,-1-2-1,-30-5 0,-1-1-694,-842-39 291,890 47-791,-389-1-2316,383 1 1753,5 0 188,0 0 0,0 0 0,0 0 0,-1 0 0,1 0 0,0 0 0,0 1 0,0-1 0,0 1 0,-2 0 0,10 0-1031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0:16.21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52 113 6185,'-25'-50'4675,"18"39"-3706,0-1 1,2 0-1,-2-16 2828,7 29-3756,11 6 1191,12 11-182,29 34 1428,48 63 0,-43-47-1046,58 69 1540,-88-102-2455,-2 1 0,21 42 0,-42-70-524,-1-4-170,-1 0 0,0 0 0,0 1 0,0-1 0,0 0 0,-1 1-1,0-1 1,1 8 0,-2-12 81,0 0 0,0 0-1,0 1 1,0-1 0,0 0 0,0 1-1,0-1 1,0 0 0,0 0 0,0 1-1,0-1 1,0 0 0,-1 0-1,1 1 1,0-1 0,0 0 0,-3 2-1252,3-2 1252,-1 0-1,1 1 1,0-1 0,-1 0-1,1 0 1,0 0 0,0 0 0,-1 0-1,1 0 1,0 0 0,0 0 0,-1-1-1,1 1 1,0 0 0,-1 0-1,1 0 1,0 0 0,0 0 0,0 0-1,-1 0 1,1-1 0,-1 0-289,-14-9-3169,15 10 3501,-14-10-1303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0:16.60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358 42 8698,'-1'-4'1141,"0"0"0,0 0 1,0 0-1,1 0 0,-1 0 1,-1-14 5620,-11 29-4225,-11 13-669,0 1 0,-26 39 0,33-40-2254,-2 0 0,-1-2 0,0 0-1,-24 19 1,-35 12-321,38-27 710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0:17.02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 17 10250,'-2'-16'13469,"0"57"-9809,2-34-4016,0 49 2642,10 86 0,1 5-1249,-11-132-1673,-1-1 0,0 1 0,-1-1 0,-7 29 0,6-32-402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27.38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132 43 12523,'1'-1'309,"0"1"1,0-1-1,0 1 1,0-1 0,0 0-1,0 0 1,-1 1-1,1-1 1,0 0 0,0 0-1,-1 0 1,1 0-1,0 0 1,-1 0 0,1 0-1,-1 0 1,1 0-1,-1 0 1,1-2 0,-1 2-241,0 0 0,-1 1 0,1-1 1,0 0-1,0 1 0,-1-1 1,1 0-1,0 0 0,-1 1 1,1-1-1,0 1 0,-1-1 0,1 0 1,-1 1-1,1-1 0,-1 1 1,1-1-1,-1 1 0,0-1 1,1 1-1,-1 0 0,0-1 0,-2-1-91,0 1-1,0 0 1,-1-1-1,1 1 1,0 1-1,0-1 0,-1 0 1,1 1-1,0 0 1,0 0-1,-1 0 1,-4 0-1,5 1-40,0-1 0,-1 1 1,1 0-1,0 0 0,-1 0 0,1 0 0,0 1 1,0-1-1,0 1 0,0 0 0,0 0 1,1 0-1,-1 0 0,-2 3 0,4-3 11,-1 0 0,1 1 0,-1 0 0,1-1 0,0 1 0,0 0 0,0-1 0,1 1 0,-1 0-1,1 0 1,-1 0 0,1-1 0,0 1 0,0 0 0,0 0 0,0 0 0,2 3 0,4 29 725,11 34 0,-10-48 523,-2-1 0,0 1 0,-2 0 0,0 0 0,-1 0 0,-1 36 0,-1-55-1276,0 0-1,-1-1 1,1 1-1,0 0 1,-1 0-1,1-1 1,-1 1-1,1 0 1,-1-1 0,0 1-1,0 0 1,0-1-1,0 1 1,0-1-1,0 1 1,0-1-1,0 0 1,-1 1 0,1-1-1,0 0 1,-1 0-1,1 0 1,-1 0-1,1 0 1,-1 0-1,0-1 1,1 1 0,-3 0-1,2-1-119,0 0 0,0 0 1,0 0-1,1 0 0,-1 0 0,0-1 0,0 1 0,1-1 0,-1 1 1,0-1-1,1 0 0,-1 0 0,1 0 0,-1 0 0,1 0 1,-1 0-1,1 0 0,-1 0 0,1-1 0,0 1 0,0 0 0,0-1 1,0 1-1,0-1 0,0 1 0,0-1 0,0 0 0,0-2 1,-1 1 182,1 0 1,0-1 0,0 1 0,0 0-1,1-1 1,-1 1 0,1-1 0,-1 1 0,1-1-1,0 1 1,1-1 0,0-5 0,0 5 410,1-1-1,-1 1 1,1-1 0,0 1 0,0 0 0,1 0 0,-1 0 0,1 0 0,0 0-1,0 1 1,0-1 0,1 1 0,5-5 0,-2 3 46,-1 1 0,1-1 0,0 2 1,0-1-1,0 1 0,0 0 0,1 0 0,7-1 0,-9 3-864,-1 0-1,1 0 1,-1 0-1,1 1 1,-1 0-1,10 1 1,-7 0-766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0:17.89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10258,'9'0'10166,"0"14"-6795,3 19-1718,-6 1-911,-2 1 0,-2 0 0,-1 0 0,-3 37 0,0 5-292,2-29-430,5 145-1458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0:09.39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58 76 11586,'-2'-7'993,"1"1"-1,-2 0 0,1 0 1,-1 0-1,0 0 0,0 1 1,0-1-1,-1 1 0,0 0 1,0 0-1,-7-6 546,11 10-1447,0 1-1,0 0 1,-1 0 0,1 0 0,0 0 0,0 0 0,-1 0 0,1 0 0,0 0 0,0-1-1,-1 1 1,1 0 0,0 0 0,0 0 0,-1 0 0,1 0 0,0 1 0,0-1 0,-1 0-1,1 0 1,0 0 0,0 0 0,-1 0 0,1 0 0,0 0 0,-1 1 363,0-1-363,-3 13 1614,2 15-478,5 19-127,18 89 0,-9-74-830,72 654 147,-82-663-406,-1-15-225,1 0 0,11 57 0,-12-90-525,0 0-1,0-1 1,1 0-1,0 1 1,3 4-1,1 0-873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0:09.77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0 9898,'19'6'2506,"1"-1"-1,-1-1 1,1 0-1,0-2 0,21 1 1,-18-2-2001,327 13 6024,-131-7-5878,251 3-312,-18 0-2503,-438-8-344,-7 4 983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0:10.41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29 9914,'36'-28'3638,"-36"28"-3586,1 0 1,-1-1-1,0 1 0,1 0 0,-1 0 1,1 0-1,-1 0 0,0 0 0,1 0 1,-1 0-1,0 0 0,1 0 0,-1 0 1,1 0-1,-1 1 0,0-1 0,1 0 1,-1 0-1,0 0 0,1 0 0,-1 1 1,0-1-1,1 0 0,-1 0 0,0 0 1,0 1-1,1-1 0,-1 0 0,0 1 1,0-1-1,1 0 0,-1 1 0,0-1 1,0 0-1,0 1 0,0-1 0,0 0 1,1 1-1,-1-1 0,0 0 0,0 1 1,0 0-1,3 20 1032,-2-18-842,4 199 4433,-6-89-3423,43 583 6077,-36-420-7110,-6-265-751,0 1 0,1 0 0,2 14 0,-2-24 231,-1 1 0,0-1 0,1 0 0,-1 0 0,1 0-1,0 0 1,-1 0 0,1 1 0,0-1 0,0-1 0,1 1 0,-1 0 0,0 0 0,1 0-1,-1-1 1,1 1 0,-1 0 0,1-1 0,0 0 0,0 1 0,-1-1 0,1 0-1,0 0 1,0 0 0,3 1 0,5-3-554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0:10.94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1390 11 12739,'30'-7'7112,"-17"4"-3179,-31 5-1479,-120 15 1105,-276 20-1963,-343-16-593,727-23-1511,22 1-37,-1 0 1,0 1 0,1 0 0,-1 1-1,0-1 1,-14 5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0:11.60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69 10202,'65'-68'12331,"-57"78"-9939,0 9 49,-2 11-497,1 10-199,-3 4-857,-4 3-360,4 2-328,-4-9-104,-2-10-96,0-6-152,-1-16-1176,0-3-641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0:12.09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24 16 7530,'-20'-15'20240,"18"15"-19693,2 2-253,-1 0 0,1 0 0,0-1 0,0 1 0,-1 0 0,1 0 0,0 0 0,1 0 0,-1 0 0,1 2 0,-1 2-210,2 1 1,-1 0 0,1-1-1,0 0 1,0 1 0,1-1 0,0 0-1,5 10 1,-6-14-68,0 0 1,-1 0-1,1 1 1,0-1-1,0 0 1,0-1-1,0 1 1,0 0-1,1 0 1,-1-1-1,0 1 0,1-1 1,-1 0-1,1 0 1,0 0-1,-1 0 1,1 0-1,0-1 1,-1 1-1,1-1 1,0 0-1,0 0 1,0 0-1,-1 0 1,6-1-1,11-3-17,-1-2 0,1 0 0,-1-1 0,22-11 0,31-13 0,-62 28 0,1 0 0,0 0 0,0 1 0,0 0 0,0 1 0,19-1 0,-25 3 0,1-1 0,-1 1 0,1 0 0,-1 0 0,1 0 0,-1 1 0,0 0 0,0 0 0,0 0 0,0 0 0,0 0 0,0 1 0,-1 0 0,1-1 0,-1 1 0,1 1 0,4 5 0,-6-6-28,2 2-678,1 1 0,0-1 0,10 9 0,-13-13 480,0 0 0,0 0 0,0 1 0,0-1 0,0-1 0,1 1 0,-1 0 0,0 0 0,0-1 0,1 1 0,-1-1 0,1 0 0,-1 0 0,0 0 0,4 0 0,12-5-1460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0:19.94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77 8826,'56'-34'3710,"-54"34"-3473,-1-1 0,0 0-1,0 0 1,0 0 0,0 0 0,0 0 0,0-1-1,0 1 1,0 0 0,-1 0 0,1-1 0,0 1 0,-1 0-1,1-1 1,-1 1 0,1 0 0,-1-1 0,1 1-1,-1-1 1,0 1 0,0-16 6818,-2 36-6135,41 301 2877,-35-267-3812,7 60 49,3-41-3264,-12-65 1045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0:20.81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21 7298,'56'-20'12558,"-55"20"-12350,-2 14 1977,0-4-1862,23 211 4960,-11-148-4846,1 90 0,-18-110-4326,6-48 2694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0:43.2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180 26 7570,'58'14'10783,"-61"-20"-8765,-7-5-939,7 8-928,0 1 1,-1 0-1,1 0 1,0 0-1,-1 0 1,1 0-1,-1 1 0,0-1 1,0 1-1,1 0 1,-1 0-1,0 1 1,0-1-1,0 1 0,0 0 1,0 0-1,0 0 1,0 0-1,1 1 1,-1 0-1,-7 2 0,-3 1 222,0 1-1,0 1 0,1 1 1,-19 11-1,28-15-352,0 0 1,0 0-1,0 1 0,1-1 0,0 1 1,0 0-1,0-1 0,0 2 0,0-1 1,1 0-1,0 0 0,0 1 1,0-1-1,0 1 0,1-1 0,-1 1 1,1 0-1,1 0 0,-1 0 0,1 0 1,-1-1-1,1 1 0,1 0 0,-1 0 1,2 6-1,-1-1-11,1-1-1,0 0 1,1 0-1,0 0 1,0 0 0,1-1-1,0 1 1,1-1-1,0 0 1,0 0 0,0-1-1,10 10 1,-13-14-11,1-1-1,-1 0 1,1 0 0,-1 0-1,1 0 1,0 0 0,0-1 0,0 1-1,0-1 1,0 0 0,0 0-1,0 0 1,1 0 0,-1 0 0,0-1-1,1 0 1,-1 1 0,0-1-1,1 0 1,-1-1 0,0 1 0,0-1-1,1 1 1,-1-1 0,0 0-1,5-2 1,-1 0-36,-1-1 0,1 0-1,-1 0 1,0 0 0,0-1-1,0 0 1,-1 0 0,1-1 0,-1 1-1,7-12 1,-7 10-100,1-2-380,1 0 0,0 0-1,9-9 1,-16 18 496,0-1 0,0 1 0,1 0-1,-1 0 1,0 0 0,0 0 0,0 0 0,1 0 0,-1 0 0,0 0-1,1 0 1,-1 0 0,0 0 0,0 0 0,1 0 0,-1 0 0,0 0 0,0 0-1,1 0 1,-1 0 0,0 0 0,0 0 0,1 0 0,-1 0 0,0 0-1,0 0 1,0 1 0,1-1 0,-1 0 0,0 0 0,0 0 0,1 0-1,-1 1 1,0-1 0,0 0 0,0 0 0,0 0 0,0 1 0,1-1 0,-1 0-1,0 0 1,0 1 0,0-1 0,0 0 0,0 1 0,5 11-143,-2 5 180,-1 0 0,0 0 0,-1 0 0,-2 21 0,1-6 121,5 102 909,0 33 982,-6-132-951,-2 0 0,-11 58 0,12-81-829,-1 0 1,-1-1-1,0 0 1,-1 0 0,0 0-1,-1 0 1,-8 12-1,13-21-292,-1 0 0,1 0-1,-1 0 1,0 0 0,1 0 0,-1 0-1,0 0 1,-1 0 0,1-1-1,0 1 1,0-1 0,-1 1-1,1-1 1,0 0 0,-1 0-1,0 0 1,1 0 0,-1-1-1,1 1 1,-1-1 0,0 1 0,1-1-1,-1 0 1,0 0 0,0 0-1,1-1 1,-1 1 0,0-1-1,1 1 1,-1-1 0,1 0-1,-1 0 1,1 0 0,-1 0-1,1 0 1,-5-4 0,3 2-472,-1-1 1,1 0 0,-1 0 0,1 0-1,1 0 1,-1-1 0,0 1-1,1-1 1,0 0 0,0 0-1,1 0 1,-4-11 0,0-10-771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28.01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33 65 7362,'-15'12'8701,"18"-24"-5669,-1 6-2356,0-1 1,1 1 0,-1 0 0,2 0-1,-1 0 1,6-7 0,-9 12-669,1 0 0,0 0 1,0 0-1,-1 0 0,1 0 0,0 0 0,0 0 1,0 0-1,0 1 0,0-1 0,0 0 0,0 1 1,0-1-1,0 1 0,1-1 0,-1 1 1,0-1-1,0 1 0,0 0 0,1 0 0,-1-1 1,0 1-1,0 0 0,1 0 0,-1 0 1,0 1-1,0-1 0,0 0 0,1 0 0,-1 1 1,0-1-1,0 0 0,0 1 0,0-1 0,0 1 1,1 0-1,-1-1 0,0 1 0,0 0 1,0 0-1,-1 0 0,2 0 0,4 6 79,-1 0-1,0 0 1,0 0-1,0 0 1,-1 1-1,0 0 1,-1-1-1,0 2 1,0-1 0,-1 0-1,0 0 1,1 10-1,-2-14-17,-1 0 1,1 0-1,-1 0 0,-1 0 0,1-1 0,0 1 0,-1 0 0,0 0 1,0-1-1,0 1 0,0 0 0,-4 6 0,4-8-48,-1 0-1,0 0 1,1 0 0,-1 0-1,0 0 1,0 0-1,0-1 1,0 1 0,-1-1-1,1 1 1,0-1-1,-1 0 1,1 0 0,-1 0-1,1 0 1,-1-1-1,1 1 1,-1-1 0,0 1-1,-4-1 1,4 0 0,-1 1 1,0-2-1,0 1 1,1 0-1,-1-1 1,0 1-1,0-1 1,-6-3-1,7 3-385,1 0 0,-1 0 0,1-1 0,0 1 0,-1-1 0,1 0 0,0 0 1,0 0-1,0 0 0,0 0 0,1 0 0,-1 0 0,0 0 0,1-1 0,0 1 0,-2-4 0,2 2-281,-1-1 0,1 1 0,0 0 0,1-1 1,-1 1-1,1-1 0,0 1 0,0-1 0,0 1 0,1-1 0,0 1 0,0-1 0,0 1 1,0 0-1,0-1 0,1 1 0,0 0 0,4-6 0,-4 6 598,0 0 0,0 0 1,1 1-1,0-1 0,0 1 0,0 0 0,0 0 1,4-3-1,2 2 83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0:33.9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22 531 8170,'-4'-4'13322,"0"-16"-10788,5-109-742,-3-90-732,-5 140-682,1-1 20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0:35.0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 0 2809,'5'8'3419,"-4"-6"-2564,0 0-1,0 0 1,0 0 0,0 0 0,-1 0 0,1 0-1,-1 3 1,1-4-631,-1 0 0,0-1-1,0 1 1,0-1 0,0 1 0,0 0 0,0-1-1,0 1 1,-1-1 0,1 1 0,-3 5 2461,2-5-2461,-11-1 302,10-2-241,1-1 1,0 1 0,0-1-1,0 0 1,0 1 0,0-1-1,1 0 1,-1-4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0:35.6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66 960 9722,'15'31'12077,"-38"-319"-7808,-11-89-2454,15 189-1425,19 187-389,-2-13 6,1 0 0,0 0 0,1-1-1,0 1 1,1 0 0,1 0 0,4-18 0,-6 32-16,0 0 1,0-1-1,0 1 1,0 0-1,0 0 1,1 0-1,-1-1 1,0 1-1,0 0 1,0 0-1,0-1 1,0 1-1,0 0 1,0 0-1,1 0 1,-1 0-1,0-1 1,0 1-1,0 0 1,0 0-1,1 0 1,-1 0-1,0 0 1,0-1-1,0 1 1,1 0-1,-1 0 1,0 0-1,0 0 1,1 0-1,-1 0 1,0 0-1,0 0 1,1 0-1,-1 0 1,0 0-1,0 0 1,0 0-1,1 0 1,-1 0-1,0 0 1,0 0-1,1 0 1,-1 0-1,0 0 1,10 12 206,-2 5-1535,-8-5-3656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0:37.5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8 6641,'-1'-7'9466,"-1"22"-6063,1 30-1648,85 757 7637,-80-772-9029,21 249 356,-21-228-695,-4-41-70,0-6-68,0 0 0,1 0 0,-1 0 1,1 0-1,0-1 0,0 1 0,3 7 1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0:37.9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12443,'7'48'4554,"-7"-47"-4271,1 0 0,-1 0 1,0 0-1,0 0 0,1 0 0,-1 0 0,0 0 1,1 0-1,-1 0 0,1 0 0,-1 0 1,1-1-1,0 1 0,-1 0 0,1 0 0,0-1 1,0 1-1,1 1 0,-1-2-202,1 1 0,0-1 0,0 1 0,-1-1 0,1 1 0,0-1 0,0 0 1,-1 0-1,1 0 0,0 0 0,0 0 0,2-1 0,4 1 651,292-12 4268,-39 0-1397,28 18-3603,-70-1 0,-130-6-229,-83-1-1119,-13-2-874,-15-6 924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0:38.8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1 10330,'20'0'9902,"-19"2"-9690,-1 1 1,0-1-1,0 0 0,0 1 0,0-1 0,-1 0 0,1 1 1,-1 2-1,0 1-137,-13 82 1692,5 0 0,3 145 1,44 178 2193,15 110-2674,-52-506-1298,-1-1-192,1 0 1,5 26-1,-7-39 161,1-1 0,0 0 0,0 1-1,0-1 1,0 1 0,0-1 0,0 0-1,0 1 1,0-1 0,1 0 0,-1 1-1,0-1 1,0 0 0,0 1 0,0-1-1,0 0 1,0 1 0,1-1 0,-1 0-1,0 0 1,0 1 0,1-1 0,-1 0 0,0 0-1,0 1 1,1-1 0,-1 0 0,0 0-1,1 0 1,-1 1 0,0-1 0,0 0-1,1 0 1,-1 0 0,1 0 0,-1 0-1,0 0 1,1 0 0,-1 0 0,0 0-1,1 0 1,-1 0 0,0 0 0,1 0 0,-1 0-1,0 0 1,1 0 0,-1 0 0,0 0-1,1 0 1,-1 0 0,0-1 0,1 1-1,-1 0 1,0 0 0,1 0 0,-1-1-1,0 1 1,0 0 0,1 0 0,-1-1 0,0 1-1,0 0 1,0 0 0,1-1 0,-1 1-1,0 0 1,0-1 0,0 1 0,5-14-376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0:39.3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1421 53 11891,'2'-4'2050,"-1"3"-1845,-1 1 0,0-1 1,0 1-1,0-1 0,0 1 0,0-1 0,-2-5 2461,2 5-2461,-16-11 2427,-24-2-675,6 9-1201,1 1-1,-1 2 1,1 1 0,-60 7 0,39-2 178,-250 10 2318,-151-10-2734,392-7-705,20 0-798,-1 2 0,1 2 0,-53 7-1,68 1-1145,27-8 2069,1-1-1,-1 0 0,0 1 1,1-1-1,-1 1 0,1-1 1,-1 1-1,1 0 0,0-1 1,-1 1-1,1 0 0,-1-1 1,1 1-1,0 0 0,0-1 0,-1 1 1,1 1-1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0:40.3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82 109 8218,'54'-27'4427,"-54"27"-4277,1 0 1,-1 0-1,1 0 0,-1 0 0,1-1 0,-1 1 0,1 0 0,-1 0 0,1-1 0,-1 1 0,0-1 0,1 1 1,-1 0-1,1-1 0,-1 1 0,0-1 0,1 1 0,-1-1 0,0 1 0,1-1 0,-1 1 0,0-1 0,0 1 0,0-1 1,0 1-1,1-1 0,-1 1 0,0-1 0,0 1 0,0-1 0,0 0 0,0 1 0,0-1 0,0 1 0,0-1 1,-1 1-1,1-1 0,0 1 0,0-1 0,0 1 0,-1-1 0,1 1 0,0-1 0,-17-14 980,14 13-629,-42-28 936,41 27-1411,0 1-1,0 1 1,0-1-1,0 0 1,0 1 0,0 0-1,0 0 1,0 0-1,-1 1 1,-5-1-1,9 1-24,0 0 0,-1 0 0,1 1 0,0-1-1,0 1 1,-1-1 0,1 1 0,0-1 0,0 1 0,0 0-1,0-1 1,0 1 0,0 0 0,0 0 0,0 0 0,0 0 0,0 0-1,1 0 1,-1 0 0,0 0 0,1 0 0,-1 0 0,1 0-1,-1 0 1,1 1 0,-1-1 0,1 0 0,0 0 0,-1 1-1,1 1 1,-1 4 12,1 0-1,0 0 0,0 0 1,1 10-1,32 162 1933,0 13 1223,-30-164-3161,-2-1 0,0 0 0,-2 1 0,-1-1 0,-7 32 0,8-54-453,0 1 1,-1-1-1,0 0 1,0 1-1,0-1 1,0 0 0,-7 9-1,-4 4-922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0:40.6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10 11186,'11'-6'5057,"6"4"-1752,4 1-1304,6 2-145,5 1-120,3 1-223,6 2 135,4-2-88,-2-2-151,-3 3-513,-8-4-400,-13-1-392,-5 1-184,-38-5-5161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0:46.7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1 123 7650,'51'-19'2874,"-50"18"-2773,0 1 0,0-1 0,0 1 0,0-1 0,0 0 0,0 1 0,-1-1 0,1 0 0,0 0 1,0 0-1,0 0 0,-1 0 0,1 0 0,0 0 0,-1 0 0,1 0 0,-1 0 0,1 0 0,-1 0 0,0 0 1,1 0-1,-1-1 0,0 1 0,0 0 0,0 0 0,0 0 0,0-3 0,-9-24 669,9 27-698,-6-12-516,-11-19 7357,17 32-6859,4 19 2137,3 25-1069,-2 0 0,0 90 0,-4-68-702,18 299 1356,-7-168-936,-10-83-531,-3-67-213,2-1-1,12 74 1,-12-113-43,6 24-469,-6-26-1536,-5-19-2191,2 1 2970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28.65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 47 5481,'0'0'119,"0"0"0,1 0 0,-1-1 0,0 1 0,0 0 0,0 0 1,0 0-1,0-1 0,1 1 0,-1 0 0,0 0 0,0 0 0,1 0 0,-1 0 0,0-1 0,0 1 0,0 0 0,1 0 0,-1 0 0,0 0 0,0 0 0,1 0 0,-1 0 0,0 0 1,0 0-1,1 0 0,-1 0 0,0 0 0,0 0 0,1 0 0,-1 0 0,0 0 0,0 0 0,1 1 0,-1-1 0,0 0 0,0 0 0,0 0 0,1 0 0,-1 0 0,0 1 0,0-1 0,0 0 1,1 0-1,-1 0 0,0 0 0,0 1 0,0-1 0,0 0 0,1 1 0,6 19 2604,-1 31-896,-6-50-1645,1 6 39,1 12 937,-1 0 1,-3 33 0,2-52-1129,-1 0 1,1-1-1,0 1 1,-1 0-1,1 0 1,-1 0-1,1-1 0,-1 1 1,1 0-1,0-1 1,-1 1-1,1 0 1,-1-1-1,1 1 1,0-1-1,0 1 1,-1 0-1,1-1 1,0 1-1,0-1 1,-1 1-1,1-1 1,0 1-1,0-1 1,0 1-1,0-1 1,0 0-1,-10-20-637,7 9 299,0 0 0,1-1-1,1 1 1,0-1 0,0 1-1,2-1 1,-1 0 0,2 1 0,-1-1-1,8-23 1,-9 35 329,0 0-1,1-1 1,0 1 0,-1 0-1,1 0 1,0-1 0,-1 1-1,1 0 1,0 0 0,0 0-1,0 0 1,0 0 0,0 0-1,0 0 1,0 0 0,1 1-1,-1-1 1,0 0 0,0 1-1,1-1 1,-1 1 0,0-1-1,1 1 1,-1 0 0,3-1-1,-1 1 211,1 0-1,-1 0 0,1 0 0,-1 1 0,1 0 0,-1-1 1,1 1-1,-1 0 0,4 2 0,5 2 554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0:49.1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4225,'25'54'2408,"-25"-44"-63,0-1-1769,-5-3-1016,-1-3-920,0 1 880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0:49.5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0 744,'-1'4'480,"-2"-3"-56,-1 0-312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0:50.4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50 409 6505,'4'12'1975,"-2"-2"846,-9-18-2301,6 5-511,0 0-1,0 0 1,1 0-1,-1-1 0,1 1 1,-1 0-1,1 0 1,0-4-1,-1-11 243,-10-98 2657,9 81-2511,-1 1 0,-13-54 0,13 77-403,1 8 4,1 0-1,0 0 0,0 0 1,0 0-1,1 0 1,-1 0-1,1 0 1,0 0-1,0-6 0,2 8 240,0 6 89,2 7-152,-1 15-177,0-1 0,-2 1 0,-2 32 0,2 43-79,18 13 491,-11-72-140,-16-125-297,3-141 1,5 158 31,1 58-4,-1-2 1,0 0 1,0 0-1,-1 1 1,1-1-1,-2 0 1,0 1-1,0-1 1,-4-12-1,4 21 402,2 6-182,3 16 2,-3-18-181,13 237 611,-11-194-617,-3-37-25,2 0 0,-1 1 0,1-1 0,1 0 0,0 0 0,0 1 1,1-1-1,1-1 0,4 11 0,-2-14 59,-1-10 6,-4-16-10,-32-195-620,11 83 285,21 119 353,6 15 161,-6 0-180,1 0-1,0 0 0,-1 0 1,1 1-1,-1-1 0,0 0 1,2 5-1,1 12 162,-1 0 0,0 0 0,-2 0 0,0 1-1,-2 28 1,0 2-111,-4-1-171,3-39-348,1 0 0,0-1 1,1 20-1,2-21-564,1-2 409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33 423 11755,'-14'-8'9803,"13"9"-9521,10 26 2186,-4-13-2042,3 7 537,-1 0 0,7 31 0,131 555 4181,-130-560-5144,19 65 0,-30-96 0,-1 0 0,0 0 0,-1 0 0,-1 30 0,-1-45 0,0-1 0,0 1 0,0-1 0,0 0 0,1 1 0,-1-1 0,0 0 0,0 1 0,0-1 0,0 1 0,0-1 0,0 0 0,-1 1 0,1-1 0,0 1 0,0-1 0,0 0 0,0 1 0,0-1 0,0 0 0,-1 1 0,1-1 0,0 0 0,0 1 0,-1-1 0,1 0 0,0 1 0,0-1 0,-1 0 0,1 0 0,0 0 0,-1 1 0,1-1 0,0 0 0,-1 0 0,0 1 0,-10-13 0,-9-30 0,19 40 0,-39-99 0,-46-180 0,2-112 0,77 355 0,1 1 0,2-1 0,2-64 0,2 88 0,2-1 0,0 0 0,1 0 0,0 1 0,1-1 0,0 1 0,2 0 0,-1 1 0,2-1 0,0 1 0,0 0 0,13-15 0,-8 13 0,1 1 0,0 0 0,1 1 0,0 1 0,1 0 0,33-19 0,-42 27 0,1 1 0,0 0 0,-1 0 0,1 0 0,1 1 0,-1 0 0,0 0 0,0 1 0,1-1 0,-1 2 0,1-1 0,-1 1 0,1 0 0,-1 1 0,1 0 0,-1 0 0,0 1 0,1 0 0,-1 0 0,11 5 0,2 4 0,-1 1 0,0 1 0,-1 0 0,-1 2 0,0 0 0,-1 1 0,0 0 0,-2 2 0,0-1 0,0 2 0,-2 0 0,-1 0 0,12 26 0,-1 7 0,-2 2 0,-2 0 0,-3 1 0,9 62 0,-23-111 0,6 33 0,3 55 0,-9-85 0,-1 1 0,0 1 0,-1-2 0,0 1 0,-1 0 0,0 0 0,0 0 0,-1-1 0,0 1 0,-1-1 0,-4 10 0,7-19 0,1 1 0,0-1 0,0 1 0,-1 0 0,1-1 0,0 1 0,0-1 0,-1 1 0,1-1 0,-1 1 0,1-1 0,-1 1 0,1-1 0,0 0 0,-1 1 0,0-1 0,1 1 0,-1-1 0,1 0 0,-1 0 0,1 1 0,-1-1 0,0 0 0,0 0 0,0 0 0,1-1 0,0 1 0,-1-1 0,1 1 0,-1-1 0,1 1 0,0-1 0,0 1 0,-1-1 0,1 1 0,0-1 0,0 0 0,0 1 0,-1-1 0,1 0 0,0 1 0,0-1 0,0-1 0,1-35 0,24-106 0,-7 47 0,-13 66 0,9-58 0,30-105 0,-36 168 0,0 0 0,2 1 0,0 0 0,2 1 0,1 0 0,0 1 0,2 0 0,33-37 0,-40 51 0,1-1 0,0 1 0,1 1 0,0-1 0,0 2 0,1-1 0,0 2 0,0-1 0,0 1 0,24-6 0,-29 10 0,1-1 0,-1 2 0,1-1 0,-1 1 0,1 0 0,-1 0 0,1 1 0,0 0 0,-1 0 0,0 0 0,1 1 0,-1 0 0,0 0 0,0 1 0,0-1 0,0 1 0,0 1 0,-1-1 0,1 1 0,-1 0 0,0 0 0,5 6 0,2 3 0,-1 1 0,-1 0 0,0 0 0,-1 1 0,-1 0 0,0 1 0,-1 0 0,4 17 0,35 140 0,-38-139 0,28 135 0,29 311 0,-63-429 0,1 6 0,10 63 0,-10-103 0,0-1 0,2 1 0,0-1 0,1 0 0,0 0 0,1-1 0,1 0 0,12 18 0,-18-29 50,-7-10 0,4 5-81,0 0-1,0 0 1,1-1 0,-1 1 0,0 0 0,1-1 0,-1 1-1,1 0 1,-1-1 0,1 1 0,0-1 0,-1 1 0,1-1 0,0 1-1,0-3 1,8-14-1664,8-3 796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155 357 9466,'-8'1'1018,"1"0"1,-1 0-1,0-1 0,1 0 1,-1 0-1,1 0 0,-1-1 1,1-1-1,-1 1 0,-12-5 1,16 4-853,1 1 0,-1-1 0,1 0 0,-1 0 0,1 0 0,0-1 1,0 1-1,0-1 0,0 0 0,1 1 0,-1-1 0,1 0 0,0-1 0,-1 1 1,1 0-1,1-1 0,-1 1 0,0-1 0,1 0 0,0 1 0,0-1 0,0 0 0,0-4 1,0-1 40,1 0 0,0 0 0,0-1 0,1 1 0,1 0 0,-1 0 0,1 0 0,1 0 0,0 1 0,0-1 1,1 1-1,0-1 0,0 1 0,1 0 0,0 1 0,0-1 0,1 1 0,8-9 0,-4 6-8,0 1-1,0-1 1,1 2-1,0-1 0,1 2 1,-1-1-1,2 2 1,-1-1-1,1 2 1,0 0-1,20-6 1,-13 7-125,-1 2 1,0-1-1,0 2 1,1 1-1,-1 0 1,1 1-1,-1 2 1,0 0 0,0 0-1,0 2 1,0 0-1,25 12 1,-31-11-29,0 0 0,-1 1 0,0 1 0,0 0 0,-1 0 0,0 1-1,0 1 1,-1 0 0,0 0 0,-1 1 0,0 0 0,0 1 0,-2 0 0,1 0 0,-1 0 0,-1 1 0,7 21 0,-9-19-46,0 1 0,-1 0 0,0 0 0,-1 0 0,-1 0 0,-1 0 0,0 0 0,-1 0 0,-1 0 0,-1 0 0,0 0 0,-1-1 0,0 1 0,-1-1 0,-1 0 0,-1 0 0,0-1 0,0 0 0,-2 0 0,0-1 0,0 0 0,-1 0 0,-1-1 0,0 0 0,-1-1 0,0-1 0,0 0 0,-16 10 0,17-14 0,-1-1 0,1 0 0,-1-1 0,0 0 0,0 0 0,-1-2 0,1 1 0,0-2 0,-1 1 0,1-2 0,-1 0 0,0 0 0,1-1 0,-1-1 0,-19-5 0,21 5 0,0-1 0,1-1 0,0 0 0,0 0 0,0-1 0,0 0 0,1-1 0,-1 0 0,2-1 0,-1 1 0,1-2 0,0 1 0,0-1 0,1 0 0,0-1 0,0 0 0,1 0 0,-5-10 0,6 8-13,1 0 0,0 0 0,0 0 0,2-1 0,-1 1 0,1-1 0,1 1 1,0-1-1,1 0 0,0 1 0,0-1 0,2 0 0,-1 1 0,5-15 0,4-7-221,2 0 1,1 1-1,26-46 1,-30 62-1388,1 6 673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43 10634,'-1'-42'7970,"1"42"-7936,0 0 0,0 0-1,-1 0 1,1 0 0,0 0 0,0 1 0,0-1 0,0 0-1,0 0 1,0 0 0,0 0 0,0 0 0,0 0 0,0 1-1,0-1 1,0 0 0,0 0 0,0 0 0,1 0 0,-1 0 0,0 0-1,0 0 1,0 1 0,0-1 0,0 0 0,0 0 0,0 0-1,0 0 1,0 0 0,0 0 0,0 0 0,0 0 0,1 0-1,-1 0 1,0 0 0,0 1 0,0-1 0,0 0 0,0 0-1,0 0 1,0 0 0,1 0 0,-1 0 0,0 0 0,0 0-1,0 0 1,0 0 0,0 0 0,0 0 0,0 0 0,1 0-1,-1 0 1,0 0 0,0 0 0,0 0 0,0 0 0,0 0-1,0-1 1,0 1 0,1 0 0,-1 0 0,0 0 0,0 0-1,0 0 1,0 0 0,0 0 0,0 0 0,0 0 0,0-1-1,9 29 1478,-2-1 0,6 52 0,0-3-217,70 397 2919,-36-193-2671,-30-182-1436,11 196 1,-27-302-384,0 1 0,0 0 0,5-14 1,2-10-1486,-4 1-1076,0-1 1007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605 22 11931,'35'-21'11586,"-59"28"-10550,0-1 1,0-2-1,-45 4 1,8-1 204,-96 19 393,-106 13-1376,246-41-443,23-5-2439,27-8-2073,-10 12 3780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 10210,'-2'5'8839,"2"10"-8062,11 101 5662,23 53-1404,-22-109-4429,4 74 1,-6-38-2720,-10-91 1210,8-25-4181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17 18764,'-2'-12'8322,"0"10"-7538,0-1 232,20 28-6449,21 27 4225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16 13067,'-10'-13'8351,"17"38"-5212,-5-19-3275,118 374 4517,-107-344-3709,1 0 1,30 55-1,-36-77-478,1 0 0,0-1 0,1 0 0,0 0 0,1-1 0,1-1-1,0 0 1,25 18 0,-35-27-187,1 0 1,-1-1-1,1 1 0,-1-1 0,1 0 0,-1 0 0,1 0 1,0 0-1,0 0 0,0-1 0,0 1 0,-1-1 0,1 0 0,0 0 1,0 0-1,0 0 0,0 0 0,0-1 0,0 1 0,0-1 0,3-1 1,-3 0-6,0 0 0,0 0 1,-1 0-1,1 0 1,-1 0-1,1-1 0,-1 1 1,0-1-1,0 0 1,0 0-1,0 0 0,0 0 1,-1 0-1,1 0 0,-1 0 1,0 0-1,0 0 1,1-6-1,7-37-2,-3 0 0,2-52 0,-3 17 0,-2 49 0,18-150-168,-15 149-96,1 0 0,2 1 1,18-45-1,-30 92-3322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29.508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84 224 9922,'0'0'344,"0"-1"0,1 0 0,-1 1 0,0-1 0,0 0 0,1 0 0,-1 1 0,0-1-1,0 0 1,0 0 0,0 1 0,0-1 0,0 0 0,0 0 0,0 0 0,0 1 0,-1-1 0,1 0 0,0 0 0,0 1 0,-1-1 0,1 0 0,0 1-1,-1-1 1,1 0 0,-1 1 0,0-2 0,0 2-171,0 0-1,0 0 0,0 0 1,0 0-1,0 0 1,1 0-1,-1 0 0,0 1 1,0-1-1,0 0 1,0 0-1,0 1 1,0-1-1,0 0 0,0 1 1,1-1-1,-3 2 1,-3 2-80,0 0 1,0 1-1,1 0 1,-9 9 0,10-9-53,1 0 0,1 0-1,-1 0 1,1 0 0,0 0 0,0 0 0,0 1 0,1-1 0,-1 1 0,1-1 0,0 10 0,1-12-14,0 1-1,0-1 0,0 1 1,0-1-1,1 1 1,-1-1-1,1 0 1,0 1-1,0-1 1,0 0-1,1 0 0,-1 0 1,1 0-1,0 0 1,-1 0-1,1 0 1,1 0-1,-1 0 1,0-1-1,4 3 0,-5-4-25,0 0-1,0-1 0,0 1 0,0 0 0,0-1 0,1 1 0,-1-1 0,0 1 1,0-1-1,1 0 0,-1 0 0,0 1 0,1-1 0,-1 0 0,0 0 0,1 0 1,-1 0-1,0-1 0,1 1 0,-1 0 0,1-1 0,1 0-37,0 0-1,0-1 1,0 1 0,-1-1-1,1 0 1,0 1-1,-1-1 1,4-5-1,1 0-260,0-1-1,-1 0 0,-1 0 0,9-16 0,-2-2-51,-1-1 1,-2 0-1,-1 0 0,0-1 1,-3 0-1,0 0 0,-1-1 1,-2 1-1,-2-34 0,-20 201 6240,20-130-5406,-5 86 3416,5-83-3730,0 0 1,1 0 0,1 0-1,0 0 1,6 19-1,-7-30-457,-1 1 1,1 0-1,0-1 0,0 1 0,-1-1 0,1 1 0,0-1 0,1 1 0,-1-1 0,1 2 0,6 1-861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290 83 11803,'0'-5'1144,"0"0"0,-1 0 0,1 0 0,-1 0 1,0 0-1,0 0 0,0 0 0,-3-5 1,3 8-868,0 0 0,0 0 1,-1 0-1,1 0 1,-1 1-1,1-1 0,-1 0 1,0 1-1,0-1 1,1 1-1,-1-1 0,0 1 1,0 0-1,-1 0 1,1 0-1,0 0 0,0 0 1,0 1-1,-5-2 1,0 1-159,0 0 0,0 0 1,0 1-1,0 0 0,0 0 0,0 1 1,0 0-1,0 0 0,0 0 1,0 1-1,0 0 0,0 1 1,1-1-1,-1 1 0,1 1 1,0-1-1,0 1 0,0 0 1,0 0-1,1 1 0,-10 10 1,6-6-45,1 1 0,0 0 0,1 1 0,0 0 1,1 0-1,0 0 0,0 1 0,1 0 0,1 0 1,0 0-1,-3 18 0,3-5 84,1 1 0,1 0 0,1 0 0,2 0 0,0 0 1,2-1-1,1 1 0,0-1 0,13 36 0,-16-58-159,0 0 0,0 0 0,0 0 0,1-1 0,0 1 0,-1 0 0,1-1 0,0 0 0,0 1 0,0-1 0,0 0 0,1 0 0,-1 0 0,1 0 0,-1 0 0,1-1 0,4 3 0,-2-3 0,-1 1 0,0-1 0,1-1 0,-1 1 0,1-1 0,-1 1 0,0-1 0,1 0 0,-1-1 0,1 1 0,4-2 0,4-1 0,-1-1 0,0-1 0,0 1 0,-1-2 0,1 0 0,-1 0 0,17-13 0,-18 10-62,0 0 1,-1 0-1,0-1 1,0 0-1,-1 0 1,-1-1-1,0 0 1,0 0-1,-1-1 1,6-16-1,2-11-388,16-78 0,-15 52 411,-17 81 355,0-1 0,2 24 0,0-21-232,0 16 21,2 0 1,12 66-1,-11-85-75,0 0 0,2 0-1,0 0 1,0-1 0,2 0 0,-1 0-1,2-1 1,17 25 0,-23-36-223,-1 0-1,1 0 1,0 1 0,0-1 0,0-1-1,0 1 1,0 0 0,0 0-1,1-1 1,-1 1 0,1-1 0,-1 0-1,1 0 1,-1 0 0,1 0 0,0 0-1,-1-1 1,1 1 0,0-1-1,0 1 1,-1-1 0,1 0 0,0 0-1,0-1 1,-1 1 0,1 0-1,0-1 1,0 0 0,-1 1 0,1-1-1,-1 0 1,1 0 0,-1-1 0,1 1-1,-1-1 1,1 1 0,-1-1-1,0 0 1,0 1 0,0-1 0,2-3-1,14-14-2730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11 10890,'-5'-10'5130,"7"18"-2753,2 8-1987,55 485 9292,-36-238-6823,-12-173-2510,0-11-234,-4 0 0,-4 81 1,-2-141-123,-1-19-21,0 0 0,0 0 0,0 0 0,0 0 0,0 0 0,0 0 0,0 1 0,0-1 0,0 0 0,0 0 0,0 0 0,0 0 0,0 0 0,0 0 0,0 0 0,0 0 0,0 1 0,0-1 0,0 0 0,0 0 0,0 0 0,0 0 0,0 0 0,0 0 0,0 0 0,0 0 0,0 0 0,1 0 0,-1 0 0,0 0 0,0 1 0,0-1 0,0 0 0,0 0 0,0 0 0,0 0 0,0 0 0,0 0 0,1 0 0,-1 0 0,0 0 0,0 0 0,0 0 0,0 0 0,0 0 0,0 0 0,0 0 0,0 0 0,0 0 0,1 0 0,-1 0 0,0 0 0,0 0 0,0 0 0,0 0 0,0-1 0,0 1 0,0 0 0,14-23-4429,-11 15 3822,12-19-944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605 52 9354,'11'-4'1716,"-7"3"-911,1 0 1,-1 0 0,1-1 0,-1 0 0,0 0 0,0 0 0,0 0-1,0-1 1,6-4 0,-10 7-749,0 0-1,0-1 0,1 1 1,-1 0-1,0-1 1,0 1-1,0 0 0,0-1 1,0 1-1,0 0 1,0-1-1,0 1 1,0 0-1,0-1 0,0 1 1,0 0-1,0-1 1,0 1-1,0 0 1,0-1-1,0 1 0,0 0 1,0-1-1,-1 1 1,1 0-1,0-1 1,0 1-1,0 0 0,-1-1 1,1 1-1,0 0 1,0 0-1,-1-1 1,1 1-1,0 0 0,0 0 1,-1 0-1,1-1 1,0 1-1,-1 0 0,1 0 1,0 0-1,-1 0 1,-16-6 1022,-7 3-405,-1 1-1,0 1 1,-41 3-1,27 0-177,-389 15 696,403-18-1964,16-1-277,20-5-2589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35 10506,'0'-3'1477,"-1"1"-1012,1 1 1,0-1-1,0 1 0,-1-1 1,1 1-1,0-1 0,0 0 1,1 1-1,-1-1 0,0 1 1,0-1-1,1 1 0,-1-1 1,1 1-1,0-1 0,-1 1 1,1 0-1,1-3 0,0 14 3800,6 92-1705,4-1-1,35 135 0,-43-219-2560,-1 1 0,0 0 0,-1 0-1,-1 0 1,-1 0 0,0 0 0,-6 30 0,-2-29-444,2-17-865,-1-11-1074,1-13 995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17 16067,'8'-13'5650,"3"10"-4906,0 2-376,0 5-136,0 4-72,2 5-1120,1 5 864,1 12-176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108 359 10938,'-2'2'576,"0"-1"0,1 0 0,-1 0 0,0 0 0,0 0 0,0 0 0,0 0 0,0-1 0,0 1 0,0-1 0,0 1 0,0-1 0,0 0 0,0 0 0,-1 0 0,1 0 0,0 0 0,0 0 0,-2-1 0,1 0-330,-1-1 0,1 1 0,0-1 0,0 0 1,1 1-1,-1-2 0,0 1 0,1 0 0,-1 0 1,1-1-1,-4-4 0,3 3-51,0 0 0,0-1 1,0 0-1,0 1 0,1-1 0,0 0 0,0 0 0,0-1 0,0 1 1,1 0-1,0 0 0,0-1 0,0-6 0,1 3-28,1 0-1,0 0 1,0 1-1,0-1 1,1 0-1,1 1 0,5-16 1,-2 12-128,0 0 1,1 0-1,0 0 0,0 1 1,2 0-1,-1 0 1,1 1-1,1 0 0,0 0 1,19-13-1,-18 17 8,0-1 0,1 2-1,-1 0 1,1 0 0,1 1-1,-1 0 1,0 2 0,1-1 0,0 1-1,0 1 1,-1 0 0,1 1 0,0 0-1,0 1 1,0 1 0,0 0 0,-1 0-1,20 7 1,-18-4 67,0 0-1,0 1 0,-1 1 1,0 0-1,0 0 1,-1 2-1,0-1 1,0 1-1,-1 1 1,0 0-1,-1 1 0,0 0 1,0 0-1,-2 1 1,1 1-1,6 12 1,-8-9-111,-1 0 0,0 1 0,-1-1 1,-1 1-1,0 0 0,-1 0 0,-1 0 0,-1 1 1,-1-1-1,0 0 0,-1 0 0,-1 1 1,0-1-1,-1 0 0,-9 26 0,7-28-3,-1 0-1,0 0 1,-1-1-1,0 0 0,-1 0 1,-1-1-1,0 0 1,-1-1-1,0 0 1,-1 0-1,0-1 0,-1-1 1,0 0-1,0 0 1,-2-1-1,1-1 1,-20 9-1,24-12 1,-1-2 0,-1 0 0,1 0 0,0-1 0,-1 0 0,1 0 0,-1-2 0,1 1 0,-1-1 0,1-1 0,-1 1 0,1-2 0,-1 0 0,1 0 0,0-1 0,-1 0 0,2-1 0,-1 0 0,0 0 0,1-1 0,0 0 0,0-1 0,0 0 0,1 0 0,-1-1 0,2 0 0,-1-1 0,1 0 0,0 0 0,1 0 0,0-1 0,0 0 0,-5-10 0,4 4-255,0 0 0,1-1 0,0 1 0,1-1 0,1 0-1,1-1 1,-2-19 0,4 30 129,1 0-1,0 0 0,0 0 1,0 0-1,1 0 0,0 1 1,0-1-1,0 0 1,1 0-1,0 1 0,0-1 1,0 1-1,1 0 0,0-1 1,0 1-1,0 1 1,1-1-1,-1 0 0,1 1 1,0-1-1,1 1 0,-1 1 1,8-6-1,28-9-1322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61 183 10650,'-4'-5'1438,"-18"-18"3733,21 22-4889,0 0-1,0 0 1,0 1 0,0-1 0,0 0 0,0 0 0,0 1 0,0-1 0,-1 1 0,1-1-1,0 1 1,0 0 0,0-1 0,-1 1 0,1 0 0,0 0 0,0 0 0,-1 0-1,1 0 1,-2 0 0,2 0-136,1 1 0,-1-1-1,1 1 1,-1-1 0,1 1-1,-1-1 1,1 1 0,-1-1-1,1 1 1,-1 0 0,1-1-1,0 1 1,-1 0 0,1-1 0,0 1-1,-1 0 1,1-1 0,0 1-1,0 0 1,0 0 0,0-1-1,0 1 1,0 0 0,0 1-1,1 20 1322,6 14 360,19 59-1,-15-58-1428,10 52-1,-18-67-387,-1-1 0,-1 1 0,-3 33 0,1-43-11,-1 0 0,0 0 0,-1 0 0,0 0 0,-1-1 0,0 1 0,-10 17 0,5-18 1,9-11 0,-1 0 0,1 0 0,0 0 0,0 0 0,0 0 0,-1 0 0,1 0 0,0 0 0,0 0 0,0 0 0,0-1 0,-1 1 0,1 0 0,0 0 0,0 0 0,0 0 0,0 0 0,-1 0 0,1 0 0,0-1 0,0 1 0,0 0 0,0 0 0,0 0 0,0 0 0,0 0 0,-1-1 0,1 1 0,0 0 0,0 0 0,0 0 0,0-1 0,0 1 0,0 0 0,0 0 0,0-1 0,-1-27 0,4-20 0,2 1 0,2 0 0,2 0 0,2 1 0,22-57 0,-22 78 0,0-1 0,2 2 0,1 0 0,21-29 0,-23 38 0,0 0 0,2 1 0,-1 1 0,1 0 0,1 1 0,0 1 0,17-10 0,-17 13 0,-1 1 0,1 1 0,0 0 0,0 1 0,0 1 0,1 0 0,0 1 0,0 1 0,-1 1 0,21 0 0,-27 0 0,0 2 0,0 0 0,1 0 0,-1 0 0,0 1 0,0 1 0,-1-1 0,1 1 0,0 1 0,-1 0 0,0 0 0,0 1 0,0 0 0,0 0 0,-1 0 0,0 1 0,0 1 0,12 13 0,-10-6 0,0 0 0,-1 1 0,-1 1 0,0-1 0,-1 1 0,0 1 0,-2-1 0,0 1 0,3 29 0,-2 15 0,-3 84 0,-3-102 0,0 11 0,-1-17 0,2 1 0,2 0 0,10 64 0,-11-99-14,3 11-253,-4-14 254,0 1 0,0-1 0,0 0 1,0 1-1,1-1 0,-1 0 0,0 0 0,0 1 0,0-1 0,0 0 0,1 1 0,-1-1 0,0 0 0,0 0 0,1 0 0,-1 1 1,0-1-1,1 0 0,-1 0 0,0 0 0,1 0 0,-1 1 0,0-1 0,1 0 0,-1 0 0,0 0 0,1 0 0,-1 0 0,0 0 1,1 0-1,-1 0 0,0 0 0,1 0 0,8-6-291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3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15 114 7298,'-9'-2'3744,"3"2"-1940,9 10-1967,3 5 537,-4-7-302,2 4 28,1 0-1,0-1 1,0 1-1,8 10 1,-12-20-93,1 1-1,0-1 1,-1 1 0,1-1 0,0 0-1,0 0 1,1 0 0,-1 0-1,0 0 1,1-1 0,-1 1 0,1-1-1,-1 1 1,1-1 0,0 0-1,-1 0 1,1 0 0,0 0 0,0-1-1,0 1 1,0-1 0,0 0-1,0 0 1,3 0 0,6-2-23,0-2 1,0 1-1,0-1 0,-1-1 0,0 0 1,17-11-1,13-5-53,-5 4 71,-9 4 0,43-14 1,-61 24 74,1 1 1,0 0-1,0 0 0,0 1 0,1 0 0,-1 1 0,0 0 1,14 2-1,7 5 276,-1 1 1,58 23-1,-64-21-350,0-1 0,1-1 0,0-1 0,0-2 0,35 5 1,-36-9-14,0-1-1,0-1 1,42-8 0,-52 6 17,0 0-1,0-1 1,-1-1-1,1-1 1,-1 0 0,0 0-1,18-13 1,-14 7-5,1 0 0,1 2 0,0 0 0,0 1 0,25-7 0,-30 12 7,1 0 0,0 1-1,0 1 1,0 1 0,0 0-1,1 1 1,-1 0 0,19 4-1,20 6 8,67 23 0,-13-3-133,-80-25 129,0-2 1,0 0-1,1-2 0,34-3 1,-2 0 58,-43 2-53,15 1 28,45-6-1,-67 3-83,-1 0 0,1 0-1,-1-1 1,1-1 0,-1 0-1,0 0 1,0-1 0,11-6-1,-12 4 17,1 2-1,-1-1 1,2 1 0,-1 1-1,18-6 1,-22 9 61,1-1 1,-1 1 0,1 1 0,0 0-1,-1-1 1,1 2 0,0-1 0,-1 1-1,1 0 1,11 4 0,2 3 91,0 0-1,0 2 1,-1 0 0,-1 1-1,27 21 1,-24-17-356,0 0 1,1-2-1,31 14 0,-49-25 163,0-1 1,0 1-1,0-1 0,0 0 0,0-1 0,0 1 1,0-1-1,0 0 0,1 0 0,-1 0 0,0 0 0,0-1 1,0 0-1,0 1 0,6-3 0,1-2 69,0 0-1,-1-1 1,0 0 0,10-8-1,22-13 398,69-25 331,-94 45-695,0 1-1,0 1 1,1 1 0,31-4 0,-44 8-43,0 0 0,0 1 0,-1-1-1,1 1 1,0 0 0,0 0 0,0 0 0,-1 1 0,1-1 0,5 4 0,42 28-57,-20-12 54,-14-10 13,0-1 1,1-1-1,0-1 1,0-1-1,29 7 1,-35-11-8,0-1 0,1 0 1,-1-1-1,1-1 0,-1 0 1,1 0-1,-1-1 0,1-1 0,17-5 1,4-4-129,48-24 1,-55 21 179,0 2 0,59-15 0,-77 24-24,-1 2 1,1 0-1,0 0 1,0 0-1,0 1 1,0 1-1,0 0 1,0 0-1,0 1 1,0 0-1,0 1 1,-1 0-1,12 5 1,10 7 12,-5-2-99,42 14 0,-58-24 61,0-1 1,1 0 0,-1 0 0,1-1-1,0 0 1,-1-1 0,20-1-1,31-5 98,-19 2-309,66-14 1,-98 15 74,0-1 0,-1 0 1,1-1-1,-1 0 1,0 0-1,0-1 0,0 0 1,-1 0-1,9-10 0,-1 3 126,-10 8 89,0 1-1,0 0 0,0 1 1,1-1-1,-1 1 1,1 1-1,0-1 1,0 1-1,0 0 0,0 1 1,0-1-1,0 2 1,0-1-1,1 1 1,-1 0-1,0 0 0,0 1 1,8 1-1,-3 1-25,0 0-1,0 0 1,-1 1 0,1 1-1,-1 0 1,0 0-1,-1 1 1,1 0 0,17 15-1,-13-8-411,0-1-1,1-1 0,22 12 1,-30-19 223,1 0 0,0-1 1,0 0-1,1 0 0,-1-1 1,1 0-1,-1-1 0,16 1 1,2-3 237,0-2 1,0-1 0,0-1-1,-1-1 1,46-17 0,-30 9 191,47-8 1,-30 14-355,102-1 0,-97 8-448,-3-4-316,-43 3 954,0 1 0,0 0 1,1 1-1,-1 1 0,0 0 0,0 2 0,24 5 0,11 12 633,-36-13-990,1 0 0,0-1 0,29 5 1,-40-10-136,0-1 0,-1 1 0,1-2 1,0 1-1,-1 0 0,1-1 1,-1 0-1,1-1 0,-1 0 0,0 0 1,1 0-1,-1-1 0,0 1 1,7-6-1,15-9 179,-12 6 888,0 1-1,0 0 1,1 2 0,1 0 0,-1 0 0,1 2 0,23-6-1,-19 9-576,-1 0-1,34 0 0,-46 3-166,0 1-1,-1 0 1,1 0 0,-1 1 0,1 0-1,-1 1 1,1 0 0,-1 0 0,9 5-1,4 4 58,0-2-1,39 14 0,-50-21 5,1 0 0,-1-1 0,1 0 0,-1-1 0,1 0 0,0-1 0,-1 0 0,18-3 0,50-13-32,121-41 1,-156 41-94,-24 8 67,1 1-1,28-6 1,-41 12 58,-1 0 1,1 1-1,0-1 1,-1 1-1,1 0 1,0 1 0,-1 0-1,1 0 1,-1 0-1,1 1 1,10 4-1,19 11-125,60 41 0,-82-50 3,-6-3 108,0-1 1,0-1-1,1 0 0,-1 0 1,1-1-1,0 0 1,0 0-1,0-1 0,0 0 1,0 0-1,10-2 0,16-1 191,52-10 0,-67 9-173,166-35-305,-143 19-53,-36 15 331,-1 1 1,1 0-1,0 0 1,0 1-1,0-1 1,12-1-1,-5 3 63,-1 0 0,0 0-1,0 1 1,0 1 0,0 0-1,0 1 1,0 0 0,0 1 0,-1 1-1,1 0 1,-1 0 0,0 1 0,0 1-1,0 0 1,-1 1 0,20 15-1,-23-15-62,0-1 0,0 0-1,0 0 1,1-1-1,0 0 1,0-1-1,0 1 1,0-2-1,1 1 1,0-2 0,-1 1-1,1-1 1,0-1-1,0 1 1,0-2-1,0 1 1,1-2 0,-1 1-1,0-1 1,0-1-1,0 0 1,19-6-1,-19 3 7,0 0-1,0-1 0,0 0 1,-1 0-1,14-13 0,-13 11-16,1 0 0,-1 0 0,23-11 0,-28 17 13,0 0-1,1 0 0,-1 0 0,1 1 0,-1 0 0,1 0 0,0 0 1,-1 0-1,1 1 0,0 0 0,-1 1 0,1-1 0,0 1 0,-1 0 1,1 0-1,0 1 0,-1-1 0,0 1 0,1 1 0,-1-1 1,0 1-1,0 0 0,0 0 0,7 6 0,-1-1 63,1-2-1,0 1 1,0-1 0,1-1-1,0 0 1,0-1 0,0 0-1,20 2 1,-7-1 161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8:07.02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636 415 13395,'2'-5'4129,"-2"5"-4037,10-4 1017,14 0-1901,-20 3 1246,135-30 1497,47-8-850,68 4-672,240-37 302,298-24 1371,-538 69-2055,1914-74 1359,-1064 189-750,-491 38-233,-567-115-426,70 18 35,-2 6 1,208 92-1,-300-117-29,309 152 34,-13 23-54,-283-162 25,-2 2 0,-1 1 0,35 38 0,-48-44 8,-1 1-1,-2 1 1,0 0 0,-1 1 0,23 48 0,-31-55-10,5 12-2,0 2 1,13 48 0,-23-68-10,0-1-1,-1 1 1,0 0 0,-1 0 0,0-1 0,0 1 0,-1 0 0,0 0-1,-1-1 1,0 1 0,-1-1 0,-6 17 0,-7 7 28,-1-2 0,-2 0 0,-41 53 0,19-36-9,-64 57 0,90-92-7,0-1 0,-1 0 0,0-1 0,-1-1 0,-21 8 0,-92 33 98,48-22-45,-216 76 100,215-82 65,-144 20-1,96-28-175,-185 30 383,180-14-246,-248 24-1,-754-25 91,843-27-258,-122 14 258,27-1-132,-940 31-38,1091-35-97,-493 8 22,156-59 25,528 32-46,0-2-1,1-2 0,0-2 1,1-2-1,-46-22 0,21 3 18,1-4-1,-84-59 0,122 75-6,0-1 1,2-1-1,0-1 0,2-2 0,-38-46 0,43 43-3,-29-51-1,45 67-13,1 0 0,0 0-1,0-1 1,2 0 0,0 0 0,-4-24 0,-11-85 86,-7-60-11,25 161-74,1-1 0,1 1 0,1 0 0,1 0 0,1 0 0,7-24 1,6-12 10,41-118 27,-48 152-45,1 2-1,1-1 1,1 2 0,2 0 0,19-24 0,-10 18 2,1 1 1,2 1-1,0 2 0,2 0 0,39-23 0,-43 32-10,1 0 0,0 3 0,1 0-1,0 1 1,1 2 0,0 1 0,33-6 0,77-5 27,79-15 29,-166 21-90,-31 8-402,0 0 0,0 1-1,40-3 1,-51 7-1792,0 3 881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8:08.5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 5 10618,'-2'-3'1376,"1"3"-1146,0 0-1,1-1 1,-1 1-1,1 0 0,-1 0 1,1 0-1,-1-1 0,0 1 1,1 0-1,-1 0 0,0 0 1,1 0-1,-1 0 1,1 0-1,-1 0 0,0 0 1,1 0-1,-1 0 0,1 1 1,-1-1-1,0 0 0,1 0 1,-1 1-1,1-1 1,-1 0-1,0 1 0,1 19 2268,1-12-2447,1 7 438,1-1 1,1 1 0,9 25-1,5 16 153,-9-10 491,-2 1-1,1 90 1,-17 97 767,6-179-1616,-5 55 6,-3 94-34,11-159-192,3 0 1,11 68-1,-13-107-55,48 305 398,-36-221-317,30 110 0,-42-196-85,1 10 5,0 0-1,0 21 1,0-10 62,-2-22-23,-1-1 1,1 0-1,0 1 0,-1-1 0,1 0 0,-1 0 1,0 1-1,-1 2 0,-6 21 80,8-18-124,0-7 0,0 1 1,0 0-1,0 0 1,0 0-1,0 0 1,0 0-1,0 0 0,-1 0 1,1 0-1,-1 0 1,1 0-1,-1 0 1,0-1-1,0 1 0,0 0 1,0-1-1,0 1 1,0 0-1,0-1 1,-3 3-1,3-3 9,1 1 0,-1-1 0,1 0 0,0 1 0,-1-1 0,1 0 0,0 1 0,0-1 0,0 0 1,-1 1-1,2-1 0,-1 1 0,0-1 0,0 0 0,0 1 0,1 1 0,2 8-206,-2-10-297,0-5-381,-1 2 683,1 1 0,-1-1 1,1 0-1,-1 1 0,1-1 0,0 0 1,-1 1-1,1-1 0,0 1 1,0-1-1,0 1 0,1 0 1,-1-1-1,0 1 0,0 0 1,1 0-1,-1 0 0,1 0 0,1-1 1,2-1-653,0 0 0,1 0 1,-1 1-1,11-4 0,15-1-4229,2 1 2506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43.24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28 140 2873,'-9'-16'3143,"7"2"7130,8 29-9074,2 4-1099,-1-1 0,0 1 1,-1 1-1,-1-1 0,-1 1 1,0 0-1,-2 0 0,1 32 1,-3-52-93,0 0 1,0 1-1,0-1 1,0 0-1,0 0 0,0 1 1,0-1-1,0 0 1,0 0-1,0 1 1,0-1-1,0 0 1,0 0-1,0 1 1,0-1-1,0 0 1,0 0-1,0 1 1,0-1-1,0 0 1,0 0-1,-1 0 1,1 1-1,0-1 1,0 0-1,0 0 1,0 0-1,-1 1 1,1-1-1,0 0 0,0 0 1,0 0-1,0 0 1,-1 1-1,1-1 1,0 0-1,0 0 1,-1 0-1,1 0 1,0 0-1,0 0 1,-1 0-1,1 0 1,0 0-1,-1 0 1,-9-10 135,-7-19-113,10 14-30,1 0 0,1-1 0,0 0 0,1 0 1,1 0-1,-2-26 0,5 33 3,0-1 0,0 1 0,1 0 1,0-1-1,0 1 0,1 0 0,0 0 1,1 0-1,0 0 0,1 0 0,0 0 1,9-14-1,-11 20 36,0 0 1,0 1-1,0 0 1,1-1-1,-1 1 1,1 0-1,0 0 0,0 1 1,0-1-1,-1 0 1,1 1-1,1 0 1,-1 0-1,0 0 1,0 0-1,0 0 1,1 0-1,-1 1 1,0 0-1,0 0 0,1 0 1,-1 0-1,0 0 1,1 0-1,-1 1 1,0 0-1,4 1 1,-3-1-13,0 0 0,0 1 0,0-1 0,0 1 0,0 0 0,0 0 0,-1 0 0,1 1 0,-1-1 0,0 1 0,0 0 0,0 0 0,0 0 0,0 0 0,-1 1 0,1-1 0,-1 1 0,0-1 0,0 1 0,0 0 0,1 5 0,-2-7 20,0 1 0,-1-1-1,0 0 1,0 1 0,1-1-1,-1 0 1,-1 1 0,1-1-1,0 1 1,0-1 0,-1 0-1,0 0 1,1 1 0,-1-1-1,0 0 1,0 0 0,0 0 0,0 0-1,0 0 1,-1 0 0,1 0-1,-4 3 1,-2 1 8,0 0 0,0 0-1,-1-1 1,-13 8 0,14-10-45,0 1 0,0 1 0,0-1 0,1 1 0,-7 6 0,13-10-21,0-1 0,-1 1-1,1-1 1,0 0 0,0 1-1,0-1 1,-1 1 0,1-1 0,0 0-1,0 1 1,0-1 0,0 1-1,0-1 1,0 1 0,0-1 0,0 1-1,0-1 1,0 0 0,0 1-1,0-1 1,0 1 0,0-1 0,1 1-1,-1-1 1,0 0 0,0 1-1,0-1 1,1 1 0,-1-1 0,0 0-1,0 1 1,1-1 0,-1 0-1,0 1 1,1-1 0,-1 0 0,0 0-1,1 1 1,-1-1 0,0 0-1,1 0 1,-1 1 0,1-1 0,-1 0-1,1 0 1,-1 0 0,0 0-1,1 0 1,0 0 0,31 9-558,-23-7 602,-3 1 46,0-1 1,0 2 0,-1-1-1,1 0 1,-1 1-1,0 0 1,0 0-1,0 1 1,0 0 0,-1-1-1,0 2 1,0-1-1,5 9 1,-7-11-8,-1-1 0,1 1 0,-1 0 0,0 0 0,0 0 0,0 0 0,-1-1 0,1 1 0,-1 0 0,1 0 0,-1 1 0,0-1-1,-1 4 1,1-4-48,-1-1 0,0 0 0,1 0 0,-1 0 0,0 0 0,0 0 0,-1 0 0,1 0 0,0-1 0,-1 1-1,1 0 1,-1-1 0,1 1 0,-1-1 0,0 1 0,0-1 0,1 0 0,-1 0 0,0 0 0,-4 2-1,2-2-27,0 1 0,0-1 0,-1 1 0,1-1 0,-1-1 0,1 1 0,-1 0 0,1-1 0,-8-1 0,-23-6-6807,27 5 5019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8:09.8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 2074 12539,'-1'-2'600,"0"0"-1,1 0 1,-1 0 0,1-1 0,0 1 0,-1 0 0,1 0 0,0 0 0,0-1 0,1 1 0,-1 0-1,0 0 1,1 0 0,0-1 0,-1 1 0,1 0 0,1-3 0,25-38 2317,-8 12-1210,-10 10-1441,0 0 0,-2-1 0,0 0 0,-2 0 1,0-1-1,2-31 0,-2-142 544,-6 91-629,-3-210 280,1 212-317,5 44-104,2 1 0,3 0-1,19-74 1,-10 54-20,-11 36-5,-1 0-1,-3-81 1,-1 80-3,1 14 3,7-45-1,-4 52-5,-2 0 0,0 0-1,-2-43 1,-2 2 15,2 63-25,0-1 1,0 0 0,-1 0 0,1 1-1,0-1 1,-1 0 0,1 0-1,0 1 1,-1-1 0,1 1-1,-1-1 1,1 0 0,-1 1-1,1-1 1,-1 1 0,0-1-1,1 1 1,-1-1 0,1 1-1,-1 0 1,0-1 0,-1 1-1,-20-6-18,18 6 22,1 0 0,0-1-1,0 0 1,0 0 0,0 1-1,0-2 1,0 1-1,0 0 1,-4-3 0,0-1-69,-22-21 205,28 25-178,0-1 0,0 1 0,0 0 0,0-1 0,0 1-1,0-1 1,0 0 0,1 1 0,-1-1 0,1 0 0,-1 1 0,1-1 0,-1 0 0,1 1 0,0-1 0,0 0 0,0 0 0,0 1 0,0-1 0,1-2 0,-1 2 82,0 1-220,0 0-1,0 0 1,0 0 0,1 0-1,-1 0 1,0 0-1,1 0 1,-1 0 0,0 1-1,1-1 1,-1 0 0,1 0-1,-1 0 1,1 0-1,-1 1 1,1-1 0,0 0-1,0 1 1,-1-1-1,1 0 1,0 1 0,0-1-1,0 1 1,-1-1-1,1 1 1,0-1 0,0 1-1,0 0 1,0-1 0,0 1-1,0 0 1,0 0-1,0 0 1,1 0 0,11 3-1177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8:15.25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11 753 10978,'-10'-3'6948,"13"-6"-5449,-1 3-1741,19-47 1464,-1 4 267,16-61 1,-32 94-1433,1 1 0,0 0 1,2 0-1,0 0 0,0 1 0,19-26 1,-10 19 81,1 2 1,1 0 0,32-27 0,-31 28-84,0 0 1,29-40 0,-36 41-40,1 1 0,0 0 0,2 2 0,0-1 0,31-22 0,-3 15 142,-34 18-79,1 0 1,-1-1-1,0-1 0,13-9 0,-13 6-3,-8 8-196,-1 0-1,1 0 1,0 0 0,0 0 0,0 0 0,0 0 0,0 0-1,0 1 1,0-1 0,0 0 0,0 1 0,0-1-1,1 1 1,-1-1 0,0 1 0,0-1 0,0 1 0,1 0-1,-1 0 1,0 0 0,1 0 0,-1-1 0,0 2 0,0-1-1,1 0 1,-1 0 0,0 0 0,2 1 0,5 1-369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8:16.10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86 379 10106,'-78'-25'5112,"70"21"-4208,14 2-50,8-3-341,12-6 377,-1-2-1,0 0 1,-1-1-1,0-2 1,30-26-1,-32 24-781,1 1-1,0 1 1,44-22-1,-16 10 229,-28 15-245,0 2 0,1 1 0,0 1 0,1 1 0,0 1 0,33-5 0,-39 7-532,0-1 0,0 0 0,31-16-1,-41 18-884,-3 0 304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8:19.0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25 149 5401,'-22'-11'7281,"21"11"-7046,1-1 1,0 1-1,-1-1 1,1 0 0,0 1-1,0-1 1,0 1-1,0-1 1,0 0-1,0 1 1,0-1 0,0 0-1,0 1 1,0-1-1,0 1 1,0-1 0,0 0-1,0 1 1,0-1-1,1 1 1,-1-1-1,1-1 472,0 1-471,8-4 559,3 0-495,9-6 258,0 1 1,1 1 0,33-9-1,76-13-2,-52 20-285,0 4 1,108 3 0,-19 1 14,-143 1-248,173-3 94,-155 6-105,0 1 1,65 14-1,-89-11 4,-1 1 0,0 0 0,30 17 0,22 8 85,-56-29-417,-14-2 183,1 0 1,-1 0-1,0-1 0,1 1 1,-1 0-1,0-1 1,1 1-1,-1 0 0,0-1 1,0 1-1,0-1 1,1 1-1,-1 0 1,0-1-1,0 1 0,0-1 1,0 1-1,0 0 1,0-1-1,0 1 0,1-1 1,-2 1-1,1-1 1,0 1-1,0 0 1,0-1-1,0 1 0,0-1 1,-1-6-1069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8:21.58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4481 30 11330,'6'-13'6295,"-5"12"-6043,21-8 1747,26 2 16,-13 9-1375,1 2 0,-1 1-1,-1 2 1,61 19-1,1 0 255,8-3 439,72 19 332,-133-30-1447,0 3 0,41 19 1,-32-10-153,53 28 76,-88-42-88,0 0 1,-1 2-1,0 0 0,14 14 1,0 1 6,2-1-1,56 35 1,-30-22-33,13 13 33,114 112 0,-172-151-51,-2 1 0,0 0 0,0 1 0,-1 0 1,-1 0-1,-1 1 0,0 0 0,-1 1 0,7 23 0,5 7 51,-14-37-55,0 0-1,-1 1 1,0-1 0,-1 1 0,0 0-1,-1 0 1,2 22 0,-4-16-6,-1 1 0,-1 0 0,0-1 0,-5 19 0,5-28 8,-1 1 1,0-1 0,-1 0 0,1 0 0,-2 0 0,1-1 0,-1 1 0,0-1-1,0 0 1,-8 7 0,-50 58 73,47-51-65,-1-2 0,0 0 1,-38 31-1,19-25 1,0-2 0,-2-2 1,0-1-1,-2-2 0,-47 15 0,-10 1 14,-446 141 35,307-101-61,-110 28 36,12-33 18,107-24-41,-247 33 5,-4-23 5,455-53-26,-754 55 45,90-66-11,535 3-24,64 2 17,-167-9 37,194 6-52,-1-2 1,-63-18 0,95 20 2,1-2-1,1-1 0,0-2 1,0 0-1,1-2 0,1-1 1,0-1-1,-27-22 0,-19-18 34,51 41-39,0-1 0,1 0 1,1-1-1,1-2 1,0 1-1,-20-30 1,21 25 10,0 1 0,-40-38 0,36 40-4,2-1 1,-32-42 0,44 51-10,1 0 0,0-1-1,1 1 1,1-1 0,-1 0 0,2 0 0,0 0 0,-1-15 0,-3-111 81,7 111-79,0 19-13,0 1-1,1-1 1,0 1 0,0-1-1,1 1 1,0-1 0,1 1 0,0 0-1,0 0 1,7-11 0,0 3-4,1 1 1,1 0-1,21-23 1,-17 20 9,-1-2-1,-1 0 1,18-33 0,-22 34-1,2-1 0,0 2 0,1 0 1,25-26-1,-24 30-82,6-6-779,1 1-1,25-17 0,-39 31 596,0 1 0,1 0-1,-1 0 1,1 0-1,0 1 1,0 0-1,0 1 1,0 0-1,0 0 1,1 0-1,11 0 1,1 4-1388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8:23.0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616 68 10194,'4'-3'520,"-1"0"-1,0 1 1,-1-1-1,1-1 1,-1 1-1,1 0 1,2-5 0,-5 7-435,1 0 0,-1-1 0,0 1 1,0 0-1,1 0 0,-1 0 1,0 0-1,0-1 0,0 1 0,0 0 1,0 0-1,-1 0 0,1 0 1,0-1-1,0 1 0,-1 0 0,1 0 1,-1 0-1,1 0 0,-1 0 1,1 0-1,-1 0 0,0 0 0,1 0 1,-1 0-1,0 0 0,0 0 1,0 1-1,0-1 0,0 0 0,0 1 1,-1-2-1,1 2-67,1 0 1,0-1-1,0 1 0,0 0 1,0 0-1,0 0 1,-1-1-1,1 1 0,0 0 1,0 0-1,0 0 0,-1 0 1,1-1-1,0 1 0,0 0 1,0 0-1,-1 0 1,1 0-1,0 0 0,0 0 1,-1 0-1,1 0 0,0 0 1,0 0-1,-1 0 0,1 0 1,0 0-1,0 0 1,-1 0-1,1 0 0,0 0 1,0 0-1,-1 0 0,1 0 1,0 0-1,0 0 0,-1 0 1,1 1-1,0-1 1,0 0-1,0 0 0,-1 0 1,1 0-1,0 1 0,0-1 1,0 0-1,0 0 1,-1 0-1,1 1 0,0-1 1,0 0-1,0 0 0,0 0 1,0 1-1,0-1 0,0 0 1,0 0-1,0 1 1,0-1-1,0 0 0,0 0 1,0 1-1,0-1 0,0 0 1,0 1-1,3 23 1530,-1-12-142,-3-5-780,0 1-1,-1 0 1,1-1-1,-1 1 1,-1-1-1,1 1 1,-7 11 0,-7 22 32,0 10-132,-2 0 0,-45 89-1,38-85-166,3 2 0,-20 73 0,8-23-202,14-42-100,3 0 0,2 1 0,-5 70 0,-24 139 181,3-31-183,32-195-41,-2 0-1,-21 60 0,14-53 63,-11 63 1,26-102-66,0-1 0,-1 1 0,-1-1 0,0 1 0,-1-1 0,-1-1 0,-13 24 0,15-32-10,0 0 0,1 0 1,1 1-1,-1 0 0,1 0 1,0 0-1,1 0 0,0 0 1,0 0-1,1 1 0,0-1 1,0 15-1,1-17 12,0-1-1,0 1 1,-1 0 0,0-1-1,0 1 1,0-1 0,-1 1-1,0-1 1,0 0 0,0 1-1,-5 4 1208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8:28.11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41 736 8906,'-11'0'5241,"-9"3"-3070,10-3 1547,21-8-3197,0 0 0,-1-1-1,0 0 1,14-18 0,15-14 875,6 4-835,92-58 1,-88 64-508,-6 1 6,-18 12 30,44-24 0,-27 21-16,188-88 123,-87 42-139,-82 36-28,1 2 0,2 4 0,74-20 0,-122 42-10,0-1 1,-1 0-1,1-2 1,-1 1-1,-1-2 1,26-14 0,-39 20-26,1 0 0,0 0 1,0 0-1,-1 1 1,1-1-1,0 1 1,0-1-1,0 1 1,0 0-1,0-1 0,0 1 1,0 0-1,0 0 1,0 1-1,0-1 1,0 0-1,0 1 0,2 0 1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8:29.06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1 319 10194,'11'3'3524,"-9"-11"-1726,-2 6-1727,-1 1 0,1-1 0,1 1 0,-1-1 0,0 1-1,0-1 1,0 1 0,1 0 0,-1-1 0,1 1 0,-1-1 0,1 1 0,0 0 0,-1-1 0,1 1 0,0 0 0,1-2 0,2-1 328,1 0-1,0 0 1,0 1-1,0 0 1,0 0 0,0 0-1,10-4 1,44-12 985,-24 9-879,259-73 1466,-144 52-1841,-23 3 346,199-17 0,-263 41-304,116-22 0,-168 23-142,0 1 0,-1 0 0,1 0 0,0 2 0,0-1 0,0 1 0,0 1 0,0 0 0,20 4 0,-22-8-3497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8:30.01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69 12235,'31'-9'5387,"0"-3"-3453,-20 7-1675,0 1-1,0 0 1,1 0 0,17-2 0,405-19 623,0 35-157,-402-9-617,34 2 110,423 33 823,-408-28-594,-57-7-342,-1 2 0,1 0 1,34 9-1,-54-10-100,-1-1 10,1 0 1,-1 0 0,0 0-1,0 0 1,1-1-1,-1 1 1,0-1 0,1 0-1,-1 0 1,0 0-1,7-1 1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8:32.11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6919 1 10322,'1'0'317,"0"1"0,0-1 1,0 1-1,0-1 0,1 0 0,-1 1 0,0-1 0,0 0 0,0 0 1,0 0-1,1 0 0,-1 0 0,0 0 0,2 0 0,9-1 1414,45 3-1104,-40-3-229,-1 1 1,1 0-1,0 1 0,0 0 1,0 2-1,24 6 0,98 38 26,-40-11-339,14-5 198,-58-17 724,95 37 1,-115-34-749,0 1 0,-1 1 0,56 43 0,25 16-209,-74-53 236,67 55 1,-82-56-104,0 1 0,-2 1 0,30 41 1,-42-50-174,-1 0 0,-2 1 0,1 0 0,-2 1 0,0 0 0,-2 0 0,7 30 0,-6-13 218,4 53 0,-10-72-118,-2 1-1,1-1 0,-2 0 1,0 0-1,-7 21 0,4-20-81,-1 0 0,-1-1 0,-1 0-1,-1-1 1,0 0 0,-1 0-1,-1-1 1,0 0 0,-1 0-1,0-2 1,-1 1 0,-24 17 0,11-12 130,-1 0 1,-1-2 0,-1-1-1,0-2 1,-1 0 0,-41 11-1,-69 21 49,4 0-106,-195 40-1,70-42 439,-168 32 723,268-48-1125,-315 15 1,-350 6 223,106-4-272,668-43-79,-1609 58 172,1460-54-176,-418 6 1,-1-33 6,586 18-15,-357-35 15,290 23 5,-183-51 1,210 42-8,-93-41 0,94 35-6,42 18-9,1 0-1,-31-19 1,53 26 0,0 0 1,0 0 0,1-1 0,0 0 0,0 0 0,1-1 0,0 0 0,0 0 0,0 0 0,1-1 0,-9-16 0,11 15 2,1 0-1,-1 0 1,2-1 0,-1 1-1,1 0 1,1-1 0,-1 1-1,2-11 1,-2-34 58,-2 31-61,2 1 1,1-37-1,1 48-7,1-1 1,0 1 0,0 0-1,1 0 1,1 0-1,0 1 1,6-12 0,4-8 21,11-38 0,-10 26-11,-12 35-9,0 0-1,0 0 0,1 0 1,0 0-1,1 0 0,-1 1 1,1 0-1,1 0 1,-1 0-1,8-6 0,4 0-17,0 1-1,28-15 0,-4 2 44,-30 17-5,0-1 1,-1-1-1,0 0 1,0-1-1,-1 0 0,0 0 1,11-19-1,-6 11-34,-9 12-129,0 1-1,0 0 1,0 1 0,1-1-1,0 1 1,0 0 0,0 1-1,9-5 1,30-10-4972,-31 14 3916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43.82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7602,'4'7'6290,"1"11"-4375,11 90 1681,-6-52-3827,-3 1 0,1 74 1,-8-126-2342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8:33.44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218 54 9138,'7'-17'1474,"-5"14"-980,-1-1 1,0 1 0,1 0 0,-1-1-1,-1 0 1,1 1 0,6-10 4526,12 35-4038,-18-19-824,0 0 0,-1 0-1,1 1 1,-1-1 0,0 0 0,0 0 0,0 1 0,0-1 0,0 0-1,-1 0 1,0 0 0,1 1 0,-1-1 0,0 0 0,-3 5-1,1 2 84,-17 60 662,-11 83 1,11-20-170,-22 197 270,29-23-569,10-272-278,-2 0 0,-2-1 0,-17 56 0,11-49-31,-12 79 1,21-82-109,0 2 20,-1 0 0,-13 44 0,15-75-31,2 1 0,-1-1 1,1 1-1,1 11 0,-2 16-16,-3 7 691,2-48 134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8:34.9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 1943 10954,'-5'-8'7261,"5"7"-6992,5-13 2131,12-10-2921,-14 21 1315,2-8-407,0 0 0,0-1 0,-1 1 0,-1-1 0,0 0 0,0 0 0,-1 0 0,-1 0 0,1-20 0,5-34-175,2 30 20,18-46-1,-15 51-4,-2 0-1,7-41 1,-8 17 41,42-198 280,-37 193-459,-3-1 0,7-113-1,-16 152-26,13-84 245,-9 78-232,-1 0 0,-2 0 1,-1-57-1,-4 65-66,0 2-1,0-1 0,2 1 0,0-1 0,1 1 0,0-1 0,9-34 0,-7 40-4,-1 1-1,0-1 0,0 0 1,-2 0-1,1 0 1,-3-18-1,0-19-3,6 22 33,-3 25-34,-1-1-1,1 1 1,-1 0 0,1 0-1,-1 0 1,0-1-1,0 1 1,-1 0 0,1-1-1,-1 1 1,1 0-1,-1 0 1,-3-6 0,2 5-4,1 2 5,0 0 0,0 0 0,0-1 0,0 1 0,0 0 0,0 0-1,1-1 1,-1 1 0,1 0 0,-1-1 0,1 1 0,0-1 0,0 1 0,0 0-1,0-1 1,1 1 0,0-4 0,-12-20-33,11 23-340,0 0 0,0 1 0,0-1 1,0 0-1,0 1 0,1-1 0,0 0 1,-1 1-1,3-5 0,5-3-827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8:48.02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691 429 10866,'-12'-15'5449,"11"14"-5396,0 1-1,0-1 1,0 0-1,0 0 1,0 0-1,0 0 1,0 0-1,1 0 1,-1 0-1,0 0 1,1 0-1,-1 0 1,1 0-1,-1-1 1,1 1-1,-1 0 1,1 0-1,0 0 1,0-1-1,0 1 1,-1 0-1,1 0 1,0-1-1,1 1 1,-1 0-1,0 0 1,0-1-1,0 1 1,1 0-1,-1 0 1,1 0-1,-1-1 1,1 1-1,-1 0 1,1 0-1,0 0 1,-1 0-1,1 0 1,0 0-1,1-1 1,4-5 193,0 0-1,0 1 1,1 0 0,-1 0-1,1 1 1,0 0 0,1 0-1,12-5 1,69-27 573,-62 27-544,221-63 714,8 20 757,-143 31-1530,495-73 951,-428 79-661,253 11 0,272 74-362,-629-53-106,-2 2-1,0 5 1,-2 2 0,121 60-1,-171-74-40,-2 1 0,0 1 1,0 1-1,-1 1 0,-1 1 0,0 0 0,22 28 0,-27-29 4,-2-1-1,0 2 0,-1 0 1,0 0-1,13 31 0,-20-40 7,-1 0-1,0 1 0,-1-1 0,0 1 1,0-1-1,0 1 0,-1-1 0,0 1 1,0-1-1,-1 1 0,0-1 1,-1 1-1,1-1 0,-1 1 0,-1-1 1,1 0-1,-5 8 0,-8 12 30,-1 0-1,-2-1 0,0-1 1,-1-1-1,-2-1 1,-36 32-1,16-22 148,-1-1 1,-2-3-1,-1-2 0,-2-2 0,-93 37 1,-260 62 1354,-14-44-1428,-5-37 242,141-18-40,-212 15-182,333-35-135,-175-15 1,-317-82 693,607 84-673,0-3-1,1-1 0,0-3 0,-39-19 0,59 24-14,-1-2-1,2 0 0,0-2 1,0 0-1,1-1 0,1-1 0,1-1 1,-25-30-1,37 40-4,1 0 0,0 0 0,0 0 1,0-1-1,1 1 0,1-1 0,-1 0 0,1 0 0,1 0 0,-1 0 0,1 0 0,0-10 0,2-11-12,0 1-1,7-33 1,-6 48 15,0-2-5,1 0 0,1 0 0,0 1 0,1-1 0,1 1-1,0 0 1,1 0 0,0 1 0,1 0 0,1 0 0,0 1 0,11-11 0,-1 3-4,1 2-1,0 1 1,2 0-1,0 2 1,47-26-1,230-101 124,-227 114-104,1 3 0,98-19 0,63 6 35,-25 6-9,-191 28-7,23-3-2293,-38 7 1832,-1 0 0,0 0 0,0 0 0,1 0 0,-1 1 0,0-1 0,1 1 0,-1-1 0,0 1 0,0 0 0,0 0 0,0 0 0,0 0 0,0 0 0,2 2 1,4 7-1171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8:48.97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122 41 11530,'2'-3'573,"-1"0"0,0 0 0,0 0 0,0 0 0,0 0 0,-1 0 0,1-1 0,-1 1 0,0 0 0,0-6 0,5 39 339,-1 0 1,-1 0-1,-2 0 0,-3 34 0,-19 127 1661,8-93-1921,-2-3 356,-33 109 0,29-127-468,11-45-283,2 0 0,1 1 0,2 0-1,1 0 1,3 53 0,-1-85-245,1 1 1,-1-1 0,0 0 0,0 1 0,1-1 0,-1 0-1,1 1 1,-1-1 0,1 0 0,0 0 0,-1 1-1,1-1 1,0 0 0,0 0 0,0 0 0,0 0-1,0 0 1,0 0 0,1 1 0,11 12 892,-13-10-1091,1-15-4118,4-2 1305,2 6 1216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8:49.9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152 59 11274,'24'-41'3872,"-22"23"-9,-3 23-3081,2 48 549,0-23-634,-4 58-1,-78 286 2730,24-142-2098,43-157-1013,-7 86 0,19-131-38,1 1-1,3 32 1,-1-58-237,1-21-3610,11-11 2056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8:56.1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21 371 4025,'-13'9'11282,"13"-9"-11179,-1 0-1,1-1 1,-1 1 0,1 0-1,0-1 1,-1 1-1,1 0 1,-1-1 0,1 1-1,0-1 1,-1 1-1,1 0 1,0-1-1,-1 1 1,1-1 0,0 1-1,0-1 1,0 1-1,-1-1 1,1 1 0,0-1-1,0 1 1,0-1-1,0 1 1,0-2 0,0-2 110,0-1 0,0 0 1,0 0-1,1 0 0,-1 1 1,1-1-1,1 0 0,-1 1 1,1-1-1,-1 1 0,6-9 0,-1 0 362,2-1 0,15-20 0,-15 25-344,1-1 0,0 1-1,1 1 1,0 0 0,0 0-1,1 1 1,21-11 0,89-33 37,-77 35-264,0-1 104,0 1-1,1 3 0,0 2 1,1 2-1,79-6 0,-42 6-31,22 0-716,-98 12-1705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8:57.82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1691 37 9898,'5'-2'1018,"-4"1"-751,0 0 0,0 1 1,0-1-1,1 0 1,-1 0-1,0 1 0,0-1 1,0 0-1,0 0 1,0 0-1,0 0 0,-1-1 1,2-1-1,8-3 3339,13 0-3563,-23 5 176,11-1 61,0 0 1,1 1-1,-1 0 1,0 1-1,0 0 1,18 2 0,65 17 422,-71-14-515,32 8 155,85 32-1,-109-32-204,0 1 1,-1 2-1,-1 0 0,29 23 0,-38-22-93,-1 1 1,0 1-1,-2 1 0,20 28 1,-7-9-18,-15-18 121,-2 0 0,-1 1 0,-1 0 1,0 1-1,12 40 0,-3-7 4,-15-44-142,-1-1 1,-1 1-1,0 0 0,0 0 0,-1 0 0,-1 0 1,0 0-1,-1 1 0,0-1 0,-3 20 0,1-23 13,0-1 0,0 1 0,-1-1 0,0 0 0,-1 0 0,1 0 0,-2 0 0,1-1 0,-1 0 0,0 0 0,-1 0 0,1 0 0,-1-1 0,-1 0 0,-10 9 0,-8 2 90,0-1 0,-2-1 1,1-2-1,-2 0 0,-54 17 0,-153 23 40,109-27-12,-198 40 432,227-52-441,-136 4-1,100-15 105,-4 2 13,-212-20-1,287 4-210,1-2 0,1-3 0,0-2 0,1-3 0,-63-32 0,102 43-32,1 0 0,1-1 0,-1-2 0,2 1 0,0-2-1,1-1 1,0 0 0,1 0 0,-21-29 0,28 33-12,0 1-1,1-1 1,0-1-1,-9-21 1,14 27-2,1 1 0,0 0 0,0-1 0,0 1 1,0-1-1,1 1 0,0-1 0,0 1 0,0-1 0,1 1 0,0 0 0,0-1 0,0 1 0,3-7 0,6-15 4,35-94 123,-41 113-132,0 0 1,1 0 0,0 0 0,0 1 0,0 0 0,1 0 0,13-11 0,0 2-16,31-20 0,-11 10 29,14-19 45,-37 30-48,29-21 0,-25 23-13,-1 1 0,27-11 0,-6 9-3193,-31 13 850,2 1 866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8:59.76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764 25 6385,'-3'-6'3050,"3"5"-2865,-1 0-1,1 0 1,-1 0-1,1 0 1,-1 0-1,1 0 1,-1 0-1,1 0 1,-1 0-1,0 0 1,0 1-1,1-1 1,-1 0-1,0 0 1,0 1-1,0-1 1,0 1-1,0-1 1,0 1-1,0-1 1,0 1-1,0 0 0,-2-1 645,1 18 2405,0-12-2720,0 0 0,-1 0 0,0 0 0,0 0-1,0 0 1,-1 0 0,0-1 0,0 0 0,-6 6 0,-27 34 1209,18-24-1504,10-13-188,0 1-1,1 1 1,1 0-1,0 0 1,-10 15-1,4-3 12,-2 0-1,0-1 0,-19 20 0,20-25-27,0 1 0,1 0 1,1 1-1,1 1 0,-15 28 0,22-35-11,-2 4 5,0-1 0,0 0 1,-1-1-1,-1 0 0,-1 0 1,-16 20-1,1-6 5,1 0 0,2 2 1,0 0-1,2 2 0,1 0 0,-15 39 0,23-51 1,0-1 0,-2 1 1,-14 18-1,-6 7-2,25-32-7,1 1 0,-10 24 0,11-23 8,0-1 0,-11 17-1,14-26 9,-1 0-1,0 0 0,0-1 0,0 1 0,-1-1 0,1 1 1,-1-1-1,0 0 0,0 0 0,-8 4 0,11-11-897,10-7-382,15-6 1000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9:07.5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1 397 9810,'0'-2'257,"0"1"1,0 0-1,0 0 0,0 0 0,0-1 0,0 1 1,0 0-1,1 0 0,-1-1 0,1 1 0,-1 0 1,0 0-1,1 0 0,0 0 0,-1 0 0,1 0 1,0 0-1,0 0 0,-1 0 0,1 0 0,2-1 1,24-22-873,-18 17 1351,-1-1-361,0 0-1,-1 0 1,0-1 0,7-11-1,11-14 354,-16 26-671,0 0 0,1 1 0,0 0 0,0 1 0,1 0 1,-1 0-1,1 1 0,19-6 0,24-12 35,-48 20-77,139-68 163,-120 60-157,0 2 1,1 1-1,52-9 1,-51 13-11,140-22 106,-141 22-104,-1 1-1,45 1 0,-52-2 39,-17 3-47,1 1-1,0-1 1,0 1-1,0 0 1,0-1-1,0 1 1,-1 0 0,1 0-1,0 0 1,0 0-1,2 1 1,-3-2 69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9:09.4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1812 1 9194,'-44'5'3257,"25"-7"-666,32 0-1278,159 12-874,-57-2-53,0 5 1,-1 6-1,-1 4 0,169 58 0,-205-53-134,89 46-1,-140-61-213,0 2-1,-1 1 0,38 31 1,-53-39-3,0 1 1,-1 1-1,0 0 1,0 0-1,-1 1 1,-1 0-1,1 0 1,-2 1-1,0 0 1,6 17-1,-10-21-15,0 0 0,-1-1 0,0 1-1,-1 0 1,1 0 0,-2 0 0,1-1 0,-1 1 0,-3 14-1,1-10 79,-1 0 0,1-1 0,-2 0 0,0 0 0,-10 18 0,5-13-50,0-1 1,-1-1-1,-1 0 1,0 0-1,-1-1 1,0-1-1,-1 0 1,0 0-1,-1-2 1,-1 0-1,1 0 1,-1-2-1,-1 0 1,0-1-1,-24 7 1,-99 19 656,-154 15 1,-149-19-534,176-15-73,-284-3 40,321-11-124,220 0-13,-257-4 27,207 0-28,1-2 0,-84-21 0,-130-56 316,264 78-310,0 0 0,0 0 0,1 0-1,-1-1 1,2-1 0,-1 1 0,0-1 0,1-1 0,1 1 0,-1-1 0,1 0-1,0-1 1,1 0 0,0 1 0,1-2 0,0 1 0,0 0 0,0-1 0,-3-18-1,7 23-5,-1 1 0,1-1-1,0 0 1,1 1-1,-1-1 1,1 1 0,0-1-1,0 1 1,3-8-1,19-40 8,-7 20 41,-14 27-53,1-1-1,0 1 1,1 0 0,-1 0-1,1 0 1,0 0 0,0 1-1,8-7 1,43-27-62,-44 31 69,1 0 1,-1-1-1,0-1 1,18-17-1,-26 22-2,10-12 1,0 1 1,1 0-1,1 1 1,0 1 0,31-21-1,-16 15 10,46-39 0,-72 56-102,-1-1 1,1 1-1,-1 0 0,1 0 0,0 0 1,5-1-1,26-6-3975,-22 8 2981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44.62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86 23 6977,'0'-1'337,"0"0"0,-1 0 0,1 0 0,0 0 0,0 0 0,0 0 0,-1 0 0,1 0 0,-1 0 0,1 0 0,-1 0 0,1 0 0,-1 0 0,1 0 0,-1 0 0,0 1 0,1-1 0,-1 0 0,0 0 0,0 1 0,0-1 0,1 1 0,-1-1 0,0 1 0,-2-2 0,2 2-158,-1 0 0,1 1 0,0-1 0,-1 0 0,1 0 0,-1 1 0,1-1-1,0 1 1,0-1 0,-1 1 0,1-1 0,0 1 0,0 0 0,0 0 0,0 0-1,-2 1 1,-3 3 42,1 1 1,0-1-1,0 1 0,0 0 0,1 1 0,-4 6 0,6-9-18,1 0 1,0 0-1,0 0 0,0 0 0,0 0 0,0 0 0,1 0 0,0 0 0,0 0 0,0 0 0,0 1 1,1-1-1,0 0 0,-1 0 0,3 6 0,-2-9-215,0 1 0,-1-1 1,1 1-1,0 0 0,0-1 0,0 1 0,0-1 0,0 0 1,0 1-1,0-1 0,0 0 0,0 0 0,1 1 1,-1-1-1,1 0 0,-1 0 0,1 0 0,-1-1 0,1 1 1,-1 0-1,1-1 0,0 1 0,-1-1 0,1 1 0,0-1 1,0 0-1,-1 0 0,1 0 0,0 0 0,0 0 1,-1 0-1,1 0 0,0 0 0,-1-1 0,1 1 0,0-1 1,0 1-1,1-2 0,2 0-343,0 0 1,-1-1-1,1 0 1,-1 0-1,0 0 1,1 0-1,-1-1 1,-1 0-1,7-7 1,-7 8 347,0-1 0,0 0 1,-1 0-1,0 0 1,1 0-1,-1-1 0,-1 1 1,1-1-1,-1 1 0,1-1 1,0-5-1,-4 0 1076,-5 13 4,-5 13-46,11-11-959,-1 0 1,2 0-1,-1 1 1,1-1-1,-1 0 1,1 0-1,1 0 1,-1 0-1,1 0 1,1 6 0,-2-8-115,1-1 0,0 0 0,-1 1 0,1-1 0,0 0 1,0 0-1,0 0 0,0 0 0,0 0 0,0 0 0,1 0 1,-1 0-1,1 0 0,-1-1 0,1 1 0,0 0 0,0-1 1,0 0-1,-1 1 0,1-1 0,1 0 0,-1 0 0,0 0 1,3 1-1,3-1-554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9:10.20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241 33 7602,'27'-22'2911,"-24"12"811,-4 10-3673,1 0-1,-1 0 1,1 0 0,-1 0-1,1 0 1,0 0 0,-1 0-1,1 0 1,-1 1 0,1-1-1,-1 0 1,1 0-1,-1 0 1,1 1 0,0-1-1,-1 0 1,1 1 0,0-1-1,-1 0 1,1 1 0,0-1-1,-1 1 1,-5 14 654,0-1 1,1 1-1,0 0 0,-3 26 1,-1-1 164,-29 100 738,-88 213 1,114-322-1257,2 0 0,-8 47 0,0-3 113,20-78-219,0 0-785,-1-1-1,1 1 1,0 0 0,-1 0-1,2 1 1,-1-1-1,4-4 1,6 3-409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9:11.0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245 18 8050,'0'-1'294,"0"0"0,0 0 1,0 0-1,-1 0 1,1 0-1,0 0 0,-1 1 1,1-1-1,-1 0 0,1 0 1,-1 0-1,1 0 0,-1 0 1,1 0-1,-1 1 1,0-1-1,0 0 0,-1 0 1,2 1-229,-1 0 1,1-1-1,-1 1 1,1 0-1,-1 0 1,1 0-1,-1 0 1,1 0-1,-1 0 1,0 0-1,1 0 1,-1 1-1,1-1 1,-1 0 0,1 0-1,-1 0 1,1 0-1,-1 1 1,1-1-1,-1 0 1,1 1-1,-1-1 1,0 1-1,-1 1 11,0 0 0,1 0 0,-1 0 0,0 0-1,1 0 1,-1 1 0,1-1 0,0 0 0,0 1 0,0-1-1,0 1 1,-1 4 0,-35 158 3843,14-71-3199,-53 159 643,67-227-1168,-9 33 545,-15 86-1,33-142-1146,-6 30 1501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33 423 11755,'-14'-8'9803,"13"9"-9521,10 26 2186,-4-13-2042,3 7 537,-1 0 0,7 31 0,131 555 4181,-130-560-5144,19 65 0,-30-96 0,-1 0 0,0 0 0,-1 0 0,-1 30 0,-1-45 0,0-1 0,0 1 0,0-1 0,0 0 0,1 1 0,-1-1 0,0 0 0,0 1 0,0-1 0,0 1 0,0-1 0,0 0 0,-1 1 0,1-1 0,0 1 0,0-1 0,0 0 0,0 1 0,0-1 0,0 0 0,-1 1 0,1-1 0,0 0 0,0 1 0,-1-1 0,1 0 0,0 1 0,0-1 0,-1 0 0,1 0 0,0 0 0,-1 1 0,1-1 0,0 0 0,-1 0 0,0 1 0,-10-13 0,-9-30 0,19 40 0,-39-99 0,-46-180 0,2-112 0,77 355 0,1 1 0,2-1 0,2-64 0,2 88 0,2-1 0,0 0 0,1 0 0,0 1 0,1-1 0,0 1 0,2 0 0,-1 1 0,2-1 0,0 1 0,0 0 0,13-15 0,-8 13 0,1 1 0,0 0 0,1 1 0,0 1 0,1 0 0,33-19 0,-42 27 0,1 1 0,0 0 0,-1 0 0,1 0 0,1 1 0,-1 0 0,0 0 0,0 1 0,1-1 0,-1 2 0,1-1 0,-1 1 0,1 0 0,-1 1 0,1 0 0,-1 0 0,0 1 0,1 0 0,-1 0 0,11 5 0,2 4 0,-1 1 0,0 1 0,-1 0 0,-1 2 0,0 0 0,-1 1 0,0 0 0,-2 2 0,0-1 0,0 2 0,-2 0 0,-1 0 0,12 26 0,-1 7 0,-2 2 0,-2 0 0,-3 1 0,9 62 0,-23-111 0,6 33 0,3 55 0,-9-85 0,-1 1 0,0 1 0,-1-2 0,0 1 0,-1 0 0,0 0 0,0 0 0,-1-1 0,0 1 0,-1-1 0,-4 10 0,7-19 0,1 1 0,0-1 0,0 1 0,-1 0 0,1-1 0,0 1 0,0-1 0,-1 1 0,1-1 0,-1 1 0,1-1 0,-1 1 0,1-1 0,0 0 0,-1 1 0,0-1 0,1 1 0,-1-1 0,1 0 0,-1 0 0,1 1 0,-1-1 0,0 0 0,0 0 0,0 0 0,1-1 0,0 1 0,-1-1 0,1 1 0,-1-1 0,1 1 0,0-1 0,0 1 0,-1-1 0,1 1 0,0-1 0,0 0 0,0 1 0,-1-1 0,1 0 0,0 1 0,0-1 0,0-1 0,1-35 0,24-106 0,-7 47 0,-13 66 0,9-58 0,30-105 0,-36 168 0,0 0 0,2 1 0,0 0 0,2 1 0,1 0 0,0 1 0,2 0 0,33-37 0,-40 51 0,1-1 0,0 1 0,1 1 0,0-1 0,0 2 0,1-1 0,0 2 0,0-1 0,0 1 0,24-6 0,-29 10 0,1-1 0,-1 2 0,1-1 0,-1 1 0,1 0 0,-1 0 0,1 1 0,0 0 0,-1 0 0,0 0 0,1 1 0,-1 0 0,0 0 0,0 1 0,0-1 0,0 1 0,0 1 0,-1-1 0,1 1 0,-1 0 0,0 0 0,5 6 0,2 3 0,-1 1 0,-1 0 0,0 0 0,-1 1 0,-1 0 0,0 1 0,-1 0 0,4 17 0,35 140 0,-38-139 0,28 135 0,29 311 0,-63-429 0,1 6 0,10 63 0,-10-103 0,0-1 0,2 1 0,0-1 0,1 0 0,0 0 0,1-1 0,1 0 0,12 18 0,-18-29 50,-7-10 0,4 5-81,0 0-1,0 0 1,1-1 0,-1 1 0,0 0 0,1-1 0,-1 1-1,1 0 1,-1-1 0,1 1 0,0-1 0,-1 1 0,1-1 0,0 1-1,0-3 1,8-14-1664,8-3 796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155 357 9466,'-8'1'1018,"1"0"1,-1 0-1,0-1 0,1 0 1,-1 0-1,1 0 0,-1-1 1,1-1-1,-1 1 0,-12-5 1,16 4-853,1 1 0,-1-1 0,1 0 0,-1 0 0,1 0 0,0-1 1,0 1-1,0-1 0,0 0 0,1 1 0,-1-1 0,1 0 0,0-1 0,-1 1 1,1 0-1,1-1 0,-1 1 0,0-1 0,1 0 0,0 1 0,0-1 0,0 0 0,0-4 1,0-1 40,1 0 0,0 0 0,0-1 0,1 1 0,1 0 0,-1 0 0,1 0 0,1 0 0,0 1 0,0-1 1,1 1-1,0-1 0,0 1 0,1 0 0,0 1 0,0-1 0,1 1 0,8-9 0,-4 6-8,0 1-1,0-1 1,1 2-1,0-1 0,1 2 1,-1-1-1,2 2 1,-1-1-1,1 2 1,0 0-1,20-6 1,-13 7-125,-1 2 1,0-1-1,0 2 1,1 1-1,-1 0 1,1 1-1,-1 2 1,0 0 0,0 0-1,0 2 1,0 0-1,25 12 1,-31-11-29,0 0 0,-1 1 0,0 1 0,0 0 0,-1 0 0,0 1-1,0 1 1,-1 0 0,0 0 0,-1 1 0,0 0 0,0 1 0,-2 0 0,1 0 0,-1 0 0,-1 1 0,7 21 0,-9-19-46,0 1 0,-1 0 0,0 0 0,-1 0 0,-1 0 0,-1 0 0,0 0 0,-1 0 0,-1 0 0,-1 0 0,0 0 0,-1-1 0,0 1 0,-1-1 0,-1 0 0,-1 0 0,0-1 0,0 0 0,-2 0 0,0-1 0,0 0 0,-1 0 0,-1-1 0,0 0 0,-1-1 0,0-1 0,0 0 0,-16 10 0,17-14 0,-1-1 0,1 0 0,-1-1 0,0 0 0,0 0 0,-1-2 0,1 1 0,0-2 0,-1 1 0,1-2 0,-1 0 0,0 0 0,1-1 0,-1-1 0,-19-5 0,21 5 0,0-1 0,1-1 0,0 0 0,0 0 0,0-1 0,0 0 0,1-1 0,-1 0 0,2-1 0,-1 1 0,1-2 0,0 1 0,0-1 0,1 0 0,0-1 0,0 0 0,1 0 0,-5-10 0,6 8-13,1 0 0,0 0 0,0 0 0,2-1 0,-1 1 0,1-1 0,1 1 1,0-1-1,1 0 0,0 1 0,0-1 0,2 0 0,-1 1 0,5-15 0,4-7-221,2 0 1,1 1-1,26-46 1,-30 62-1388,1 6 673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43 10634,'-1'-42'7970,"1"42"-7936,0 0 0,0 0-1,-1 0 1,1 0 0,0 0 0,0 1 0,0-1 0,0 0-1,0 0 1,0 0 0,0 0 0,0 0 0,0 0 0,0 1-1,0-1 1,0 0 0,0 0 0,0 0 0,1 0 0,-1 0 0,0 0-1,0 0 1,0 1 0,0-1 0,0 0 0,0 0 0,0 0-1,0 0 1,0 0 0,0 0 0,0 0 0,0 0 0,1 0-1,-1 0 1,0 0 0,0 1 0,0-1 0,0 0 0,0 0-1,0 0 1,0 0 0,1 0 0,-1 0 0,0 0 0,0 0-1,0 0 1,0 0 0,0 0 0,0 0 0,0 0 0,1 0-1,-1 0 1,0 0 0,0 0 0,0 0 0,0 0 0,0 0-1,0-1 1,0 1 0,1 0 0,-1 0 0,0 0 0,0 0-1,0 0 1,0 0 0,0 0 0,0 0 0,0 0 0,0-1-1,9 29 1478,-2-1 0,6 52 0,0-3-217,70 397 2919,-36-193-2671,-30-182-1436,11 196 1,-27-302-384,0 1 0,0 0 0,5-14 1,2-10-1486,-4 1-1076,0-1 1007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605 22 11931,'35'-21'11586,"-59"28"-10550,0-1 1,0-2-1,-45 4 1,8-1 204,-96 19 393,-106 13-1376,246-41-443,23-5-2439,27-8-2073,-10 12 3780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 10210,'-2'5'8839,"2"10"-8062,11 101 5662,23 53-1404,-22-109-4429,4 74 1,-6-38-2720,-10-91 1210,8-25-4181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17 18764,'-2'-12'8322,"0"10"-7538,0-1 232,20 28-6449,21 27 4225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16 13067,'-10'-13'8351,"17"38"-5212,-5-19-3275,118 374 4517,-107-344-3709,1 0 1,30 55-1,-36-77-478,1 0 0,0-1 0,1 0 0,0 0 0,1-1 0,1-1-1,0 0 1,25 18 0,-35-27-187,1 0 1,-1-1-1,1 1 0,-1-1 0,1 0 0,-1 0 0,1 0 1,0 0-1,0 0 0,0-1 0,0 1 0,-1-1 0,1 0 0,0 0 1,0 0-1,0 0 0,0 0 0,0-1 0,0 1 0,0-1 0,3-1 1,-3 0-6,0 0 0,0 0 1,-1 0-1,1 0 1,-1 0-1,1-1 0,-1 1 1,0-1-1,0 0 1,0 0-1,0 0 0,0 0 1,-1 0-1,1 0 0,-1 0 1,0 0-1,0 0 1,1-6-1,7-37-2,-3 0 0,2-52 0,-3 17 0,-2 49 0,18-150-168,-15 149-96,1 0 0,2 1 1,18-45-1,-30 92-3322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290 83 11803,'0'-5'1144,"0"0"0,-1 0 0,1 0 0,-1 0 1,0 0-1,0 0 0,0 0 0,-3-5 1,3 8-868,0 0 0,0 0 1,-1 0-1,1 0 1,-1 1-1,1-1 0,-1 0 1,0 1-1,0-1 1,1 1-1,-1-1 0,0 1 1,0 0-1,-1 0 1,1 0-1,0 0 0,0 0 1,0 1-1,-5-2 1,0 1-159,0 0 0,0 0 1,0 1-1,0 0 0,0 0 0,0 1 1,0 0-1,0 0 0,0 0 1,0 1-1,0 0 0,0 1 1,1-1-1,-1 1 0,1 1 1,0-1-1,0 1 0,0 0 1,0 0-1,1 1 0,-10 10 1,6-6-45,1 1 0,0 0 0,1 1 0,0 0 1,1 0-1,0 0 0,0 1 0,1 0 0,1 0 1,0 0-1,-3 18 0,3-5 84,1 1 0,1 0 0,1 0 0,2 0 0,0 0 1,2-1-1,1 1 0,0-1 0,13 36 0,-16-58-159,0 0 0,0 0 0,0 0 0,1-1 0,0 1 0,-1 0 0,1-1 0,0 0 0,0 1 0,0-1 0,0 0 0,1 0 0,-1 0 0,1 0 0,-1 0 0,1-1 0,4 3 0,-2-3 0,-1 1 0,0-1 0,1-1 0,-1 1 0,1-1 0,-1 1 0,0-1 0,1 0 0,-1-1 0,1 1 0,4-2 0,4-1 0,-1-1 0,0-1 0,0 1 0,-1-2 0,1 0 0,-1 0 0,17-13 0,-18 10-62,0 0 1,-1 0-1,0-1 1,0 0-1,-1 0 1,-1-1-1,0 0 1,0 0-1,-1-1 1,6-16-1,2-11-388,16-78 0,-15 52 411,-17 81 355,0-1 0,2 24 0,0-21-232,0 16 21,2 0 1,12 66-1,-11-85-75,0 0 0,2 0-1,0 0 1,0-1 0,2 0 0,-1 0-1,2-1 1,17 25 0,-23-36-223,-1 0-1,1 0 1,0 1 0,0-1 0,0-1-1,0 1 1,0 0 0,0 0-1,1-1 1,-1 1 0,1-1 0,-1 0-1,1 0 1,-1 0 0,1 0 0,0 0-1,-1-1 1,1 1 0,0-1-1,0 1 1,-1-1 0,1 0 0,0 0-1,0-1 1,-1 1 0,1 0-1,0-1 1,0 0 0,-1 1 0,1-1-1,-1 0 1,1 0 0,-1-1 0,1 1-1,-1-1 1,1 1 0,-1-1-1,0 0 1,0 1 0,0-1 0,2-3-1,14-14-2730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45.34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101 17 7074,'1'0'271,"1"-2"1902,-2 2-1901,1-1-1,-1 1 1,0 0-1,0-1 1,0 1-1,1-1 1,-1 1 0,0 0-1,0-1 1,0 1-1,0 0 1,0-1 0,0 1-1,0-1 1,0 1-1,0-1 1,0 1 0,0 0-1,0-1 1,0 1-1,0-1 1,0 1 0,0 0-1,0-1 1,-1 0-1,-14-3 3291,-21 9-1852,32-3-1692,1-1 0,0 1 0,0 0 0,-1 0 0,1 0 0,1 0-1,-1 1 1,0-1 0,0 1 0,1 0 0,0 0 0,-1 0 0,1 0 0,0 0-1,1 0 1,-1 1 0,0-1 0,1 0 0,0 1 0,0-1 0,0 1 0,0 0-1,1-1 1,-1 1 0,1 0 0,0-1 0,0 6 0,0-5 8,0-1 1,1 1 0,-1 0-1,1-1 1,0 1-1,0-1 1,0 1-1,0-1 1,0 1 0,1-1-1,0 0 1,-1 0-1,1 0 1,1 0-1,-1 0 1,0 0-1,1 0 1,-1-1 0,1 1-1,0-1 1,0 1-1,0-1 1,0 0-1,0-1 1,0 1-1,1 0 1,4 1 0,-1-2-453,-1 0 0,0 0 1,0-1-1,1 0 0,-1 0 0,0-1 1,0 1-1,0-1 0,12-4 1,1 0-562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11 10890,'-5'-10'5130,"7"18"-2753,2 8-1987,55 485 9292,-36-238-6823,-12-173-2510,0-11-234,-4 0 0,-4 81 1,-2-141-123,-1-19-21,0 0 0,0 0 0,0 0 0,0 0 0,0 0 0,0 0 0,0 1 0,0-1 0,0 0 0,0 0 0,0 0 0,0 0 0,0 0 0,0 0 0,0 0 0,0 0 0,0 1 0,0-1 0,0 0 0,0 0 0,0 0 0,0 0 0,0 0 0,0 0 0,0 0 0,0 0 0,0 0 0,1 0 0,-1 0 0,0 0 0,0 1 0,0-1 0,0 0 0,0 0 0,0 0 0,0 0 0,0 0 0,0 0 0,1 0 0,-1 0 0,0 0 0,0 0 0,0 0 0,0 0 0,0 0 0,0 0 0,0 0 0,0 0 0,0 0 0,1 0 0,-1 0 0,0 0 0,0 0 0,0 0 0,0 0 0,0-1 0,0 1 0,0 0 0,14-23-4429,-11 15 3822,12-19-944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605 52 9354,'11'-4'1716,"-7"3"-911,1 0 1,-1 0 0,1-1 0,-1 0 0,0 0 0,0 0 0,0 0-1,0-1 1,6-4 0,-10 7-749,0 0-1,0-1 0,1 1 1,-1 0-1,0-1 1,0 1-1,0 0 0,0-1 1,0 1-1,0 0 1,0-1-1,0 1 1,0 0-1,0-1 0,0 1 1,0 0-1,0-1 1,0 1-1,0 0 1,0-1-1,0 1 0,0 0 1,0-1-1,-1 1 1,1 0-1,0-1 1,0 1-1,0 0 0,-1-1 1,1 1-1,0 0 1,0 0-1,-1-1 1,1 1-1,0 0 0,0 0 1,-1 0-1,1-1 1,0 1-1,-1 0 0,1 0 1,0 0-1,-1 0 1,-16-6 1022,-7 3-405,-1 1-1,0 1 1,-41 3-1,27 0-177,-389 15 696,403-18-1964,16-1-277,20-5-2589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35 10506,'0'-3'1477,"-1"1"-1012,1 1 1,0-1-1,0 1 0,-1-1 1,1 1-1,0-1 0,0 0 1,1 1-1,-1-1 0,0 1 1,0-1-1,1 1 0,-1-1 1,1 1-1,0-1 0,-1 1 1,1 0-1,1-3 0,0 14 3800,6 92-1705,4-1-1,35 135 0,-43-219-2560,-1 1 0,0 0 0,-1 0-1,-1 0 1,-1 0 0,0 0 0,-6 30 0,-2-29-444,2-17-865,-1-11-1074,1-13 995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17 16067,'8'-13'5650,"3"10"-4906,0 2-376,0 5-136,0 4-72,2 5-1120,1 5 864,1 12-176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108 359 10938,'-2'2'576,"0"-1"0,1 0 0,-1 0 0,0 0 0,0 0 0,0 0 0,0 0 0,0-1 0,0 1 0,0-1 0,0 1 0,0-1 0,0 0 0,0 0 0,-1 0 0,1 0 0,0 0 0,0 0 0,-2-1 0,1 0-330,-1-1 0,1 1 0,0-1 0,0 0 1,1 1-1,-1-2 0,0 1 0,1 0 0,-1 0 1,1-1-1,-4-4 0,3 3-51,0 0 0,0-1 1,0 0-1,0 1 0,1-1 0,0 0 0,0 0 0,0-1 0,0 1 1,1 0-1,0 0 0,0-1 0,0-6 0,1 3-28,1 0-1,0 0 1,0 1-1,0-1 1,1 0-1,1 1 0,5-16 1,-2 12-128,0 0 1,1 0-1,0 0 0,0 1 1,2 0-1,-1 0 1,1 1-1,1 0 0,0 0 1,19-13-1,-18 17 8,0-1 0,1 2-1,-1 0 1,1 0 0,1 1-1,-1 0 1,0 2 0,1-1 0,0 1-1,0 1 1,-1 0 0,1 1 0,0 0-1,0 1 1,0 1 0,0 0 0,-1 0-1,20 7 1,-18-4 67,0 0-1,0 1 0,-1 1 1,0 0-1,0 0 1,-1 2-1,0-1 1,0 1-1,-1 1 1,0 0-1,-1 1 0,0 0 1,0 0-1,-2 1 1,1 1-1,6 12 1,-8-9-111,-1 0 0,0 1 0,-1-1 1,-1 1-1,0 0 0,-1 0 0,-1 0 0,-1 1 1,-1-1-1,0 0 0,-1 0 0,-1 1 1,0-1-1,-1 0 0,-9 26 0,7-28-3,-1 0-1,0 0 1,-1-1-1,0 0 0,-1 0 1,-1-1-1,0 0 1,-1-1-1,0 0 1,-1 0-1,0-1 0,-1-1 1,0 0-1,0 0 1,-2-1-1,1-1 1,-20 9-1,24-12 1,-1-2 0,-1 0 0,1 0 0,0-1 0,-1 0 0,1 0 0,-1-2 0,1 1 0,-1-1 0,1-1 0,-1 1 0,1-2 0,-1 0 0,1 0 0,0-1 0,-1 0 0,2-1 0,-1 0 0,0 0 0,1-1 0,0 0 0,0-1 0,0 0 0,1 0 0,-1-1 0,2 0 0,-1-1 0,1 0 0,0 0 0,1 0 0,0-1 0,0 0 0,-5-10 0,4 4-255,0 0 0,1-1 0,0 1 0,1-1 0,1 0-1,1-1 1,-2-19 0,4 30 129,1 0-1,0 0 0,0 0 1,0 0-1,1 0 0,0 1 1,0-1-1,0 0 1,1 0-1,0 1 0,0-1 1,0 1-1,1 0 0,0-1 1,0 1-1,0 1 1,1-1-1,-1 0 0,1 1 1,0-1-1,1 1 0,-1 1 1,8-6-1,28-9-1322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61 183 10650,'-4'-5'1438,"-18"-18"3733,21 22-4889,0 0-1,0 0 1,0 1 0,0-1 0,0 0 0,0 0 0,0 1 0,0-1 0,-1 1 0,1-1-1,0 1 1,0 0 0,0-1 0,-1 1 0,1 0 0,0 0 0,0 0 0,-1 0-1,1 0 1,-2 0 0,2 0-136,1 1 0,-1-1-1,1 1 1,-1-1 0,1 1-1,-1-1 1,1 1 0,-1-1-1,1 1 1,-1 0 0,1-1-1,0 1 1,-1 0 0,1-1 0,0 1-1,-1 0 1,1-1 0,0 1-1,0 0 1,0 0 0,0-1-1,0 1 1,0 0 0,0 1-1,1 20 1322,6 14 360,19 59-1,-15-58-1428,10 52-1,-18-67-387,-1-1 0,-1 1 0,-3 33 0,1-43-11,-1 0 0,0 0 0,-1 0 0,0 0 0,-1-1 0,0 1 0,-10 17 0,5-18 1,9-11 0,-1 0 0,1 0 0,0 0 0,0 0 0,0 0 0,-1 0 0,1 0 0,0 0 0,0 0 0,0 0 0,0-1 0,-1 1 0,1 0 0,0 0 0,0 0 0,0 0 0,0 0 0,-1 0 0,1 0 0,0-1 0,0 1 0,0 0 0,0 0 0,0 0 0,0 0 0,0 0 0,-1-1 0,1 1 0,0 0 0,0 0 0,0 0 0,0-1 0,0 1 0,0 0 0,0 0 0,0-1 0,-1-27 0,4-20 0,2 1 0,2 0 0,2 0 0,2 1 0,22-57 0,-22 78 0,0-1 0,2 2 0,1 0 0,21-29 0,-23 38 0,0 0 0,2 1 0,-1 1 0,1 0 0,1 1 0,0 1 0,17-10 0,-17 13 0,-1 1 0,1 1 0,0 0 0,0 1 0,0 1 0,1 0 0,0 1 0,0 1 0,-1 1 0,21 0 0,-27 0 0,0 2 0,0 0 0,1 0 0,-1 0 0,0 1 0,0 1 0,-1-1 0,1 1 0,0 1 0,-1 0 0,0 0 0,0 1 0,0 0 0,0 0 0,-1 0 0,0 1 0,0 1 0,12 13 0,-10-6 0,0 0 0,-1 1 0,-1 1 0,0-1 0,-1 1 0,0 1 0,-2-1 0,0 1 0,3 29 0,-2 15 0,-3 84 0,-3-102 0,0 11 0,-1-17 0,2 1 0,2 0 0,10 64 0,-11-99-14,3 11-253,-4-14 254,0 1 0,0-1 0,0 0 1,0 1-1,1-1 0,-1 0 0,0 0 0,0 1 0,0-1 0,0 0 0,1 1 0,-1-1 0,0 0 0,0 0 0,1 0 0,-1 1 1,0-1-1,1 0 0,-1 0 0,0 0 0,1 0 0,-1 1 0,0-1 0,1 0 0,-1 0 0,0 0 0,1 0 0,-1 0 0,0 0 1,1 0-1,-1 0 0,0 0 0,1 0 0,8-6-291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3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15 114 7298,'-9'-2'3744,"3"2"-1940,9 10-1967,3 5 537,-4-7-302,2 4 28,1 0-1,0-1 1,0 1-1,8 10 1,-12-20-93,1 1-1,0-1 1,-1 1 0,1-1 0,0 0-1,0 0 1,1 0 0,-1 0-1,0 0 1,1-1 0,-1 1 0,1-1-1,-1 1 1,1-1 0,0 0-1,-1 0 1,1 0 0,0 0 0,0-1-1,0 1 1,0-1 0,0 0-1,0 0 1,3 0 0,6-2-23,0-2 1,0 1-1,0-1 0,-1-1 0,0 0 1,17-11-1,13-5-53,-5 4 71,-9 4 0,43-14 1,-61 24 74,1 1 1,0 0-1,0 0 0,0 1 0,1 0 0,-1 1 0,0 0 1,14 2-1,7 5 276,-1 1 1,58 23-1,-64-21-350,0-1 0,1-1 0,0-1 0,0-2 0,35 5 1,-36-9-14,0-1-1,0-1 1,42-8 0,-52 6 17,0 0-1,0-1 1,-1-1-1,1-1 1,-1 0 0,0 0-1,18-13 1,-14 7-5,1 0 0,1 2 0,0 0 0,0 1 0,25-7 0,-30 12 7,1 0 0,0 1-1,0 1 1,0 1 0,0 0-1,1 1 1,-1 0 0,19 4-1,20 6 8,67 23 0,-13-3-133,-80-25 129,0-2 1,0 0-1,1-2 0,34-3 1,-2 0 58,-43 2-53,15 1 28,45-6-1,-67 3-83,-1 0 0,1 0-1,-1-1 1,1-1 0,-1 0-1,0 0 1,0-1 0,11-6-1,-12 4 17,1 2-1,-1-1 1,2 1 0,-1 1-1,18-6 1,-22 9 61,1-1 1,-1 1 0,1 1 0,0 0-1,-1-1 1,1 2 0,0-1 0,-1 1-1,1 0 1,11 4 0,2 3 91,0 0-1,0 2 1,-1 0 0,-1 1-1,27 21 1,-24-17-356,0 0 1,1-2-1,31 14 0,-49-25 163,0-1 1,0 1-1,0-1 0,0 0 0,0-1 0,0 1 1,0-1-1,0 0 0,1 0 0,-1 0 0,0 0 0,0-1 1,0 0-1,0 1 0,6-3 0,1-2 69,0 0-1,-1-1 1,0 0 0,10-8-1,22-13 398,69-25 331,-94 45-695,0 1-1,0 1 1,1 1 0,31-4 0,-44 8-43,0 0 0,0 1 0,-1-1-1,1 1 1,0 0 0,0 0 0,0 0 0,-1 1 0,1-1 0,5 4 0,42 28-57,-20-12 54,-14-10 13,0-1 1,1-1-1,0-1 1,0-1-1,29 7 1,-35-11-8,0-1 0,1 0 1,-1-1-1,1-1 0,-1 0 1,1 0-1,-1-1 0,1-1 0,17-5 1,4-4-129,48-24 1,-55 21 179,0 2 0,59-15 0,-77 24-24,-1 2 1,1 0-1,0 0 1,0 0-1,0 1 1,0 1-1,0 0 1,0 0-1,0 1 1,0 0-1,0 1 1,-1 0-1,12 5 1,10 7 12,-5-2-99,42 14 0,-58-24 61,0-1 1,1 0 0,-1 0 0,1-1-1,0 0 1,-1-1 0,20-1-1,31-5 98,-19 2-309,66-14 1,-98 15 74,0-1 0,-1 0 1,1-1-1,-1 0 1,0 0-1,0-1 0,0 0 1,-1 0-1,9-10 0,-1 3 126,-10 8 89,0 1-1,0 0 0,0 1 1,1-1-1,-1 1 1,1 1-1,0-1 1,0 1-1,0 0 0,0 1 1,0-1-1,0 2 1,0-1-1,1 1 1,-1 0-1,0 0 0,0 1 1,8 1-1,-3 1-25,0 0-1,0 0 1,-1 1 0,1 1-1,-1 0 1,0 0-1,-1 1 1,1 0 0,17 15-1,-13-8-411,0-1-1,1-1 0,22 12 1,-30-19 223,1 0 0,0-1 1,0 0-1,1 0 0,-1-1 1,1 0-1,-1-1 0,16 1 1,2-3 237,0-2 1,0-1 0,0-1-1,-1-1 1,46-17 0,-30 9 191,47-8 1,-30 14-355,102-1 0,-97 8-448,-3-4-316,-43 3 954,0 1 0,0 0 1,1 1-1,-1 1 0,0 0 0,0 2 0,24 5 0,11 12 633,-36-13-990,1 0 0,0-1 0,29 5 1,-40-10-136,0-1 0,-1 1 0,1-2 1,0 1-1,-1 0 0,1-1 1,-1 0-1,1-1 0,-1 0 0,0 0 1,1 0-1,-1-1 0,0 1 1,7-6-1,15-9 179,-12 6 888,0 1-1,0 0 1,1 2 0,1 0 0,-1 0 0,1 2 0,23-6-1,-19 9-576,-1 0-1,34 0 0,-46 3-166,0 1-1,-1 0 1,1 0 0,-1 1 0,1 0-1,-1 1 1,1 0 0,-1 0 0,9 5-1,4 4 58,0-2-1,39 14 0,-50-21 5,1 0 0,-1-1 0,1 0 0,-1-1 0,1 0 0,0-1 0,-1 0 0,18-3 0,50-13-32,121-41 1,-156 41-94,-24 8 67,1 1-1,28-6 1,-41 12 58,-1 0 1,1 1-1,0-1 1,-1 1-1,1 0 1,0 1 0,-1 0-1,1 0 1,-1 0-1,1 1 1,10 4-1,19 11-125,60 41 0,-82-50 3,-6-3 108,0-1 1,0-1-1,1 0 0,-1 0 1,1-1-1,0 0 1,0 0-1,0-1 0,0 0 1,0 0-1,10-2 0,16-1 191,52-10 0,-67 9-173,166-35-305,-143 19-53,-36 15 331,-1 1 1,1 0-1,0 0 1,0 1-1,0-1 1,12-1-1,-5 3 63,-1 0 0,0 0-1,0 1 1,0 1 0,0 0-1,0 1 1,0 0 0,0 1 0,-1 1-1,1 0 1,-1 0 0,0 1 0,0 1-1,0 0 1,-1 1 0,20 15-1,-23-15-62,0-1 0,0 0-1,0 0 1,1-1-1,0 0 1,0-1-1,0 1 1,0-2-1,1 1 1,0-2 0,-1 1-1,1-1 1,0-1-1,0 1 1,0-2-1,0 1 1,1-2 0,-1 1-1,0-1 1,0-1-1,0 0 1,19-6-1,-19 3 7,0 0-1,0-1 0,0 0 1,-1 0-1,14-13 0,-13 11-16,1 0 0,-1 0 0,23-11 0,-28 17 13,0 0-1,1 0 0,-1 0 0,1 1 0,-1 0 0,1 0 0,0 0 1,-1 0-1,1 1 0,0 0 0,-1 1 0,1-1 0,0 1 0,-1 0 1,1 0-1,0 1 0,-1-1 0,0 1 0,1 1 0,-1-1 1,0 1-1,0 0 0,0 0 0,7 6 0,-1-1 63,1-2-1,0 1 1,0-1 0,1-1-1,0 0 1,0-1 0,0 0-1,20 2 1,-7-1 161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5:31.3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74 31 6625,'-74'-3'5506,"106"-3"-3082,219 0 696,-87 5-2182,17-5-593,113-3-1571,-263 9 42,-7 1 479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5:32.0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 49 8074,'-6'2'1162,"1"0"-1,-1 0 1,1-1 0,-11 2 0,13-3-1108,5 0-57,22-1 829,140 0 2062,46-2-1817,214-33-662,-329 26-378,-71 7-366,-14 2-157,0-1 1,1 1-1,0 1 0,-1 0 1,1 0-1,-1 1 1,16 4-1,-19-2-492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5:48.4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121 117 6113,'-7'-31'1610,"4"19"-691,0-1 0,0-16 0,2 28-880,1 0 0,0 0 0,0 1 0,0-1 0,0 0 0,0 0 0,0 0 0,0 0 0,0 0 0,0 1 0,1-1 0,-1 0 0,0 0 0,0 0 0,1 1 1,-1-1-1,1 0 0,-1 0 0,0 1 0,1-1 0,0-1 0,0 2 21,-1 0-1,1 0 1,-1 0-1,1 0 1,-1 0 0,1 0-1,0 0 1,-1 0-1,1 0 1,-1 0 0,1 0-1,-1 1 1,1-1-1,-1 0 1,1 0 0,-1 1-1,1-1 1,-1 0 0,1 0-1,-1 1 1,0-1-1,1 0 1,-1 1 0,1 0-1,1 1 121,0 0 1,1 0-1,-1 1 0,-1-1 0,1 1 0,0-1 0,-1 1 1,1 0-1,-1 0 0,0 0 0,1 3 0,0 12 315,-2-1 0,0 1-1,-1 0 1,-1-1 0,-5 23-1,1 1-105,-12 109 499,-38 226 994,16-128-1149,28-166-477,11-78-239,1 0-1,-1 0 0,1 0 0,0 0 0,0 0 0,0 0 0,0 0 1,1 0-1,-1-1 0,1 1 0,0 0 0,0 0 0,1 0 1,-1-1-1,1 1 0,0 0 0,0-1 0,0 0 0,0 1 1,1-1-1,-1 0 0,1 0 0,0 0 0,0-1 0,0 1 0,0-1 1,0 1-1,1-1 0,-1 0 0,1 0 0,-1-1 0,1 1 1,0-1-1,6 2 0,7 1-1,0-1 1,0-1-1,0-1 1,0 0-1,34-4 1,17 2 72,240 20 755,-31 0-704,-95-12-100,233 14 88,-363-17-112,1-2 0,0-2-1,57-8 1,-106 7-5,0 0 0,-1 0-1,1 0 1,-1 0 0,0-1-1,1 1 1,-1-1 0,0 0-1,0 0 1,0 0 0,0-1 0,0 1-1,0-1 1,-1 1 0,1-1-1,-1 0 1,0 0 0,0 0-1,0 0 1,0 0 0,2-6 0,2-7 20,-1 1 1,0-1 0,4-27 0,-2 12-5,7-39-24,-2 0 0,-3-1-1,-4 0 1,-2 0 0,-4 0 0,-3 0 0,-20-114 0,16 143-2,-3-19 23,-36-118 0,46 177-20,1-1 1,-1 1-1,0 0 0,1 0 0,-1 0 1,0 0-1,0 0 0,-1 1 0,1-1 1,0 0-1,-1 0 0,1 1 0,-1-1 1,1 1-1,-1-1 0,0 1 0,1 0 1,-1-1-1,0 1 0,0 0 0,0 0 1,0 0-1,0 1 0,0-1 0,0 0 1,-3 0-1,3 1-3,-17-7 16,5 1-6,0 1 0,-1 0 0,0 1 0,-26-3 0,-117-15 24,101 11 63,-88-3 1,-129 22 591,73 1-618,44-8-43,-167 7 3,265-1-18,54-6-32,1 0 0,-1 0 0,0 1 0,1-1 0,-1 1 0,1 0 0,0 0 0,-1 1-1,-6 5 1,5 1-221,10-4 240,17-1 289,-11-3-232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6:51.0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27 189 8410,'1'-1'97,"0"1"1,0 0 0,0 0-1,0 0 1,-1 0-1,1 0 1,0 0 0,0 0-1,0 0 1,0 0-1,0 0 1,-1 0 0,1 1-1,0-1 1,0 0-1,0 1 1,-1-1 0,1 1-1,0-1 1,0 1-1,-1-1 1,1 1-1,0-1 1,-1 1 0,1-1-1,-1 1 1,1 0-1,-1-1 1,1 1 0,-1 0-1,1 0 1,-1 0-1,0-1 1,1 1 0,-1 0-1,0 0 1,0 0-1,1 0 1,-1-1 0,0 2-1,1 7 159,-1-1 0,1 1 0,-3 14 0,1-1 327,0 141 2627,8-1 0,47 280 0,-46-401-3045,1 4-312,-1 0 1,2 63-1,-12-104-251,-1-9 219,-2-10 13,-2-19 5,2 1 0,0-61-1,-1 0-118,-47-250-1634,-4-36 1566,55 359 356,1 1 0,0 0 0,2 0 0,1-1 0,0 1-1,6-24 1,-6 38 28,0-1-1,0 1 1,0 0-1,1 0 1,-1 1-1,2-1 1,-1 0-1,0 1 1,1 0-1,0 0 1,0 0-1,1 0 1,-1 1-1,1 0 1,0 0-1,0 0 1,1 0-1,-1 1 1,1 0-1,-1 0 1,1 0-1,0 1 1,10-3-1,3 1 295,0 1-1,-1 1 1,1 1-1,30 2 1,78 13 1495,-34-3-805,-22-5-638,87 10 300,-142-13-712,0 0-1,0 2 0,0 0 0,0 0 0,-1 2 0,0 0 0,17 11 1,-28-15-198,1-1 1,-1 2 0,0-1-1,0 0 1,0 1 0,-1 0 0,1 0-1,-1 0 1,0 0 0,0 0-1,0 1 1,-1-1 0,3 7 0,-5-10 147,0 1 1,0-1 0,0 1 0,0-1 0,0 1 0,0-1 0,-1 0-1,1 1 1,0-1 0,-1 1 0,0-1 0,1 0 0,-1 1 0,-1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46.09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12691,'12'77'7171,"2"133"-4394,-14-204-2870,0 0-1,0-1 0,0 1 0,-1 0 0,0 0 0,0-1 0,0 1 0,-3 6 0,9-43-2908,3 11 2298,18-34 0,-24 49 717,1 0 0,0 1 0,0-1 0,0 1 0,1 0 1,0 0-1,-1 0 0,1 0 0,1 1 0,-1-1 0,0 1 0,9-4 0,-13 6 5,1 1 0,0 0 0,-1-1 0,1 1 0,0 0 0,0-1-1,-1 1 1,1 0 0,0 0 0,0 0 0,0 0 0,-1 0 0,1 0-1,0 0 1,0 0 0,-1 0 0,1 0 0,0 0 0,0 0 0,0 0-1,-1 1 1,1-1 0,0 0 0,1 1 0,-2 0 1,0 0 1,1-1-1,-1 1 0,0 0 0,0 0 1,1-1-1,-1 1 0,0 0 1,0 0-1,0 0 0,0-1 1,0 1-1,0 0 0,0 0 0,0 0 1,0-1-1,0 1 0,-1 0 1,1 0-1,-2 6 42,0-1-1,-1 0 1,1-1 0,-7 10 0,-1-1 15,5-8-19,0 1-1,1 0 1,-1 0-1,1 1 0,-4 10 1,8-17-49,-1 1-1,1-1 1,-1 0 0,1 1-1,0-1 1,0 0 0,0 1-1,0-1 1,0 0 0,0 1-1,0-1 1,0 1 0,1-1 0,-1 0-1,0 0 1,1 1 0,-1-1-1,1 0 1,0 1 0,-1-1-1,1 0 1,0 0 0,0 0-1,-1 0 1,1 0 0,0 0 0,0 0-1,0 0 1,0 0 0,1 0-1,-1-1 1,0 1 0,0 0-1,0-1 1,1 1 0,-1-1-1,0 1 1,0-1 0,3 1-1,1 0 127,0 0 0,-1-1-1,1 0 1,0 1-1,0-1 1,-1-1-1,1 1 1,6-2 0,-7 1-675,1 0 0,-1 1 1,1 0-1,0 0 0,-1 0 1,1 0-1,8 2 0,-7 1-962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5:49.4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351 85 11218,'0'-1'218,"-1"0"0,1 0 0,0-1 0,-1 1 0,1 0 0,-1 0 0,0 0 0,1 0 0,-1 0 0,0 0 0,0 0 0,0 0 0,0 0 0,0 0 0,0 0 0,0 1 0,0-1 0,0 0 0,0 1 0,0-1 0,-2 0 0,-32-13-836,22 9 1067,-1-1-334,-9-4 934,-45-12 0,62 20-889,0 1 0,0 0 0,0 0 1,0 0-1,-1 1 0,1 0 0,0 0 0,0 1 0,0-1 1,-1 2-1,1-1 0,0 0 0,-6 3 0,11-3-149,-1 0 0,0-1-1,0 1 1,1 0-1,-1 0 1,1 0-1,-1 0 1,1 0 0,-1 0-1,1 0 1,-1 1-1,1-1 1,0 1 0,0-1-1,0 1 1,0-1-1,0 1 1,0-1 0,0 1-1,0 0 1,1-1-1,-1 1 1,1 0-1,-1 0 1,1 0 0,0 0-1,-1-1 1,1 1-1,0 0 1,0 0 0,1 0-1,-1 0 1,0-1-1,0 1 1,1 0 0,-1 0-1,1 0 1,1 2-1,3 6 74,1 0 0,0 0 0,1 0 0,0-1 0,10 10 0,0 2 120,1 3-27,-1 2 1,-1 0 0,19 42 0,-29-54-150,0 0 0,-1 0 0,-1 1 0,-1-1 0,0 1 0,-1 0 0,0 0 1,-1 0-1,-1 17 0,-1-26-32,0 1 1,0-1-1,-1 1 1,0-1-1,0 0 1,0 1 0,-1-1-1,0 0 1,0-1-1,0 1 1,-1 0-1,0-1 1,0 0-1,-1 0 1,1 0-1,-1 0 1,0-1-1,0 0 1,-9 6 0,4-4-442,-1-1 0,0 1 0,0-2 0,0 1 1,0-2-1,-1 1 0,1-2 0,-1 1 1,-23 0-1,0-3-527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5:49.9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54 1976,'-7'-10'15610,"17"8"-16500,86-15 3282,14-2-706,13 14-880,-110 5-819,0 1 1,-1 1 0,1 0-1,0 1 1,-1 0-1,0 1 1,18 8 0,-26-11-158,6 8-1597,-7-5 1011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5:51.8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10 528,'12'-10'15844,"-7"24"-14898,0 1-546,3 1-193,-2 1-1,0 0 0,-1 0 1,0 0-1,-2 1 0,3 25 1,1 170 454,2 35 275,-5-218-783,-2-12-37,0-1-1,-1 1 0,-1-1 0,0 1 0,-4 18 1,0-20-546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5:53.0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 73 8290,'-1'0'1233,"-16"1"3508,17 0-4614,-1-1 1,1 0-1,-1 0 1,1 0-1,0 0 0,-1 0 1,1 0-1,-1 0 0,1 0 1,0 0-1,-1 0 1,1 0-1,-1-1 0,1 1 1,0 0-1,-1 0 0,1 0 1,0 0-1,-1-1 0,1 1 1,0 0-1,-1 0 1,1-1-1,0 1 0,-1 0 1,1-1-1,0 1 0,0 0 1,-1-1-1,1 1 1,0 0-1,0-1 0,-1 1 1,3-2-68,0 0 1,0 1 0,0 0-1,0-1 1,0 1 0,0 0 0,0 0-1,0 0 1,0 0 0,0 1-1,1-1 1,2 0 0,-3 0-12,36-7 566,0 1 0,75-3 0,-53 6-202,268-3 961,0 24-722,-292-15-600,118 5 74,1-7 0,269-34-1,-364 26-1211,-80 13-4002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5:55.2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356 96 7250,'48'-39'2380,"-47"39"-2340,-1-1 0,1 1 0,0-1 0,-1 1 0,1-1-1,-1 0 1,1 1 0,-1-1 0,1 0 0,-1 1 0,1-1 0,-1 0 0,0 0 0,1 1-1,-1-1 1,0 0 0,0 0 0,0 0 0,1 1 0,-1-1 0,0 0 0,0 0 0,0 0-1,0 1 1,0-1 0,-1 0 0,1 0 0,0 0 0,0 1 0,-1-2 0,-14-17-54,9 13 602,5 5-395,0 0-1,0 0 1,0 1-1,-1-1 1,1 0 0,0 0-1,-1 1 1,1-1-1,0 1 1,-1-1 0,1 1-1,0 0 1,-1 0-1,1-1 1,-1 1 0,1 0-1,-1 0 1,1 0-1,0 0 1,-1 1 0,1-1-1,-1 0 1,-1 1-1,-39 11 1022,3 3-438,1-1-500,-47 12-1,73-24 52,1 1-1,0 0 1,1 1 0,-21 9-1,27-10-277,0 0 0,0-1 0,1 1 0,-1 0 0,1 1-1,0-1 1,0 1 0,0-1 0,0 1 0,0 0-1,1 0 1,0 0 0,0 1 0,-3 7 0,-2 11-11,1 0 0,1 1 0,1-1 0,1 1-1,1 0 1,1 0 0,4 43 0,7 10 660,22 82 1,7 52 268,-30-135-722,24 103-1,-28-159-66,-1 1 0,-1-1 0,-1 1 0,-1-1 0,-1 1-1,-1-1 1,0 1 0,-5 23 0,-6-5-109,8-30-41,1 0 0,1 1 0,0-1 0,-2 19 0,3-6 122,2-14-89,-1 0 0,0 1 1,0-1-1,-1 0 0,0 0 0,-1 0 0,0 0 1,0 0-1,0-1 0,-1 1 0,-1 0 1,-4 8-1,7-15-62,1-1 1,-1 1-1,1-1 1,0 1-1,-1-1 0,1 1 1,0-1-1,0 1 1,-1-1-1,1 1 1,0 0-1,0-1 1,0 1-1,0-1 1,0 1-1,0 0 0,0-1 1,0 1-1,0 0 1,0-1-1,0 1 1,0-1-1,0 1 1,0 0-1,0-1 0,1 1 1,-1-1-1,1 2 1,0-1 2,0 0 0,0 0 0,0 0 1,0-1-1,0 1 0,0 0 0,1 0 1,-1-1-1,0 1 0,0-1 0,1 1 0,1 0 1,3 0 9,0 0 0,0 0 1,1 0-1,-1-1 0,7 0 0,79-11-43,56-3 76,181 2-51,25 0-10,-79 20 21,97-3-2,-19-7 59,-348 3-57,0-1 0,1 0 0,-1 0 1,0 0-1,1-1 0,7-2 0,-11 2 2,-1 1 0,0-1 0,1 0 0,-1 1 0,0-1 0,1 0 0,-1 0-1,0 0 1,0 0 0,0-1 0,0 1 0,0 0 0,0 0 0,0-1 0,0 1 0,0 0 0,-1-1 0,1 1-1,0-1 1,-1 1 0,0-1 0,1 1 0,-1-1 0,0 1 0,1-3 0,4-63 185,-2 1 0,-8-104 0,2 86-135,10-101 1,0-39 587,-14 116-375,0-62-264,6-124 613,1 290-617,-1 0 0,1 1 0,-1-1-1,0 1 1,0-1 0,-1 1 0,1-1 0,-3-3 0,3 6-2,0-1 0,1 1 1,-1-1-1,0 1 0,0 0 0,0 0 0,0-1 1,0 1-1,0 0 0,-1 0 0,1 0 0,0 0 1,-1 0-1,1 0 0,0 1 0,-1-1 0,1 0 0,-1 1 1,1-1-1,-1 1 0,-1-1 0,2 1-48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5:56.2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339 62 13899,'-13'-28'5974,"11"25"-5954,0 0-1,0 1 1,-1 0 0,1-1 0,-1 1-1,1 0 1,-1 0 0,0 0 0,0 1-1,0-1 1,0 1 0,0 0 0,0-1 0,0 1-1,0 1 1,-1-1 0,1 0 0,-4 0-1,-3 0 120,1 1 0,0 0-1,-1 0 1,1 1 0,0 0-1,-1 0 1,1 1 0,0 1-1,0-1 1,0 1 0,1 1-1,-1 0 1,1 0 0,0 0-1,0 1 1,-7 6 0,4-3-28,1 1 1,1-1 0,0 2-1,0-1 1,1 1-1,0 1 1,1-1 0,0 1-1,0 1 1,1-1 0,-4 13-1,8-19-67,0 1 0,1-1-1,0 1 1,-1 0 0,2-1 0,-1 1-1,1 0 1,0-1 0,0 1 0,0 0-1,1 0 1,0-1 0,2 9 0,-1-11-34,-1 0-1,0 0 1,1 0 0,0 0 0,-1 0 0,1 0 0,0 0-1,1 0 1,-1-1 0,0 1 0,1-1 0,0 1 0,-1-1-1,1 0 1,0 0 0,0 0 0,0-1 0,0 1 0,1-1-1,-1 0 1,0 1 0,6 0 0,0 0 40,1-1 1,-1 0-1,1 0 0,-1-1 1,1-1-1,-1 1 0,1-1 1,-1-1-1,0 0 1,0 0-1,1-1 0,-1 0 1,-1 0-1,1-1 0,0 0 1,-1-1-1,0 0 0,0 0 1,-1-1-1,1 0 0,-1 0 1,0-1-1,-1 1 1,8-11-1,-6 7-43,-2 2-34,0 0 0,0 1 0,1 0 0,10-8 0,-16 13 24,1 1-1,0 0 0,0 0 0,0 0 1,0 0-1,0 0 0,0 0 0,0 0 1,0 0-1,0 1 0,1-1 0,-1 1 1,0 0-1,0 0 0,1 0 0,-1 0 1,0 0-1,0 0 0,0 0 0,1 1 1,-1-1-1,0 1 0,0 0 0,3 1 1,3 2 18,-1 1 0,1 0 1,-1 0-1,0 1 0,0 0 1,-1 0-1,0 1 0,11 14 1,-6-5-10,0 1 0,-2 0 0,9 19 0,-10-17 99,0 1 0,-2 0-1,0 0 1,-1 0 0,-1 0 0,-1 1 0,-1 0-1,-1 22 1,-1-35 58,0 1 0,-1-1 0,0 0 0,-1 1 1,0-1-1,0 0 0,0 0 0,-1 0 0,-1 0 0,1-1 0,-1 1 0,0-1 0,-1 0 1,0 0-1,0-1 0,0 1 0,-1-1 0,0 0 0,0 0 0,-1-1 0,0 0 0,-11 7 1,7-7-107,0 0 1,0-1 0,-1 0 0,0 0 0,0-1 0,0-1 0,0 0 0,0-1 0,0 0-1,-1-1 1,1 0 0,-17-3 0,12 1-65,-1-2 0,0 0 0,1-1 1,0-1-1,0 0 0,0-1 0,-26-17 0,38 21-10,0 0 0,1 0 0,0 0 0,0-1 1,-5-5-1,8 8 1,1 1 1,-1-1 0,1 1 0,-1-1-1,1 1 1,-1-1 0,1 0 0,0 1-1,-1-1 1,1 0 0,0 1 0,0-1 0,-1 0-1,1 0 1,0 1 0,0-1 0,0 0-1,0 0 1,0 1 0,0-1 0,0 0-1,0 1 1,0-1 0,0 0 0,1 0-1,-1 1 1,0-1 0,0 0 0,1 1-1,-1-1 1,0 0 0,1 1 0,-1-1-1,1 0 1,-1 1 0,1-1 0,-1 1-1,1-1 1,-1 1 0,1-1 0,-1 1 0,1 0-1,0-1 1,-1 1 0,1-1 0,0 1-1,-1 0 1,2-1 0,8-1-1226,1-1 1,-1 1 0,0 1-1,1 0 1,-1 0-1,0 1 1,1 0 0,20 4-1,0 1-1015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5:57.3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66 11763,'2'-14'4306,"2"-38"8998,-5 52-12999,0 1-167,-1-1-1,1 1 0,-1-1 1,1 1-1,-1 0 1,1-1-1,-1 1 0,1 0 1,-1 0-1,-1 2 0,0 1-133,1 0-1,-1-1 1,1 1 0,0 0-1,1 0 1,-1 0-1,1 0 1,-1 0-1,1 1 1,1-1-1,-1 0 1,0 0 0,1 1-1,0 5 1,1 10 69,7 38 1,-3-23-28,-4-20-18,31 304 226,-26 2 160,-7-313-411,2-2-20,-2 0-1,1-1 1,0 1-1,-1-1 1,0 1-1,-1-1 1,1 1-1,-5 8 1,23-14-5233,12 0 2512,-14-3 1153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5:58.6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1 120 8658,'1'-13'1349,"1"1"0,8-25 0,-7 23-539,1 0 0,1-15 0,-4 41 3304,6 16-3022,-2-3-782,-3-4 173,-2 0 0,0-1 0,-2 1 0,-4 23 0,-2 28 452,7-13-361,2 0 0,3 0 0,18 90-1,-1 15 1199,1 0-658,-19-148-1109,-2-14-9,0 0 1,0 0 0,-1 1 0,1-1-1,-1 0 1,0 1 0,1-1 0,-1 0-1,0 1 1,0-1 0,-1 0-1,1 1 1,0-1 0,-1 0 0,1 1-1,-1-1 1,0 0 0,0 0 0,0 0-1,0 0 1,0 0 0,-3 3 0,-14 30-895,17-33 659,0 1 1,0-1 0,1 0 0,-1 1-1,1-1 1,-1 0 0,1 1 0,0-1-1,-1 1 1,1-1 0,1 0 0,-1 1-1,0-1 1,1 3 0,5 1-1680,3-3 865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6:58.808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43 7669 9514,'4'2'881,"0"-1"0,0 0-1,0 0 1,0 0 0,0-1 0,0 1-1,7-1 1,-11 0-846,1 0 0,-1 0 0,0 0 0,0 0 1,1 0-1,-1 0 0,0 0 0,0 0 0,1-1 0,-1 1 0,0 0 0,0 0 0,1 0 0,-1 0 1,0 0-1,0-1 0,0 1 0,1 0 0,-1 0 0,0 0 0,0-1 0,0 1 0,0 0 0,1 0 0,-1 0 1,0-1-1,0 1 0,0 0 0,0 0 0,0-1 0,0 1 0,0 0 0,0 0 0,0-1 0,0 1 0,0 0 1,0-1-1,0 0 134,-1-1 0,1 1 0,-1-1 1,0 1-1,0-1 0,0 1 0,0 0 0,0 0 1,0-1-1,0 1 0,-1-1 0,0 0 36,1 0-1,0 0 1,0 0 0,-1 0-1,2 0 1,-1 0 0,0-1-1,0 1 1,1 0-1,-1 0 1,1-1 0,0 1-1,0 0 1,-1-1-1,2 1 1,-1 0 0,0-1-1,1-4 1,0-17 743,-15-48 1936,10 56-2539,1 0-1,0 1 0,1-1 1,1 0-1,1-31 0,12-36-194,-6 54-79,-2 0 0,-1-1 0,-2 0 1,-2-32-1,-14-71 212,-6-76-94,21-61 1,2 162-53,-18-138 135,1 2-152,18 167-107,17-100 0,28-74 10,-40 206-1,-2-1 1,-2 0-1,-3-52 0,-17-139 91,1 31-78,18-102-2,0 186 18,-14-132 141,0 59-120,11 146-68,1 0 0,10-50 1,38-140 12,-5 36 7,-14-28-13,-6 48-6,-5 66-3,-3 30 2,-4 0 0,1-144 1,-11-78-13,2 250 0,3 1 1,2 1-1,22-75 0,-19 89 8,-2-1-1,-2 0 1,-1-1 0,-3 0 0,-2-73 0,-5 21-5,4 1 0,14-99 0,-7 145 2,-2-1-1,-2-1 1,-3 1 0,-7-69 0,1 76 1,-9-98-15,14 127 15,0 1 0,1 0 1,1 0-1,0 0 1,1 0-1,0 0 0,10-24 1,-11 32 3,0 1-1,0-1 1,0 0 0,-1 0 0,0 0-1,-1 1 1,1-1 0,-1 0 0,0 0-1,-1 0 1,1 0 0,-1 0 0,-2-8-1,-3-27-10,6 36 4,1-1 1,-1 1 0,1-1-1,2-8 1,2-16 3,-5-56-15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6:59.635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334 203 5513,'53'5'2046,"-52"-5"-2026,-1 0 0,1 0 0,0 0 0,-1 0 0,1 0-1,-1 0 1,1 0 0,-1-1 0,1 1 0,-1 0 0,1 0 0,-1-1 0,1 1 0,-1 0 0,1-1 0,-1 1-1,1-1 1,-1 1 0,0 0 0,1-1 0,-1 1 0,0-1 0,1 1 0,-1-1 0,0 1 0,0-1 0,1 1-1,-1-1 1,0 0 0,0 1 0,0-1 0,0 1 0,0-1 0,0 1 0,0-1 0,0 0 0,0 1 0,0-1 0,0 1-1,0-1 1,0 1 0,0-1 0,-1 0 0,1 0 0,-10-21-969,-10-7 468,-1-1 1688,9-12 9295,1 45-10013,1 1-403,0 0 0,1 1 1,0 0-1,0 0 0,0 1 1,0 0-1,-12 12 0,4-2 7,2 1 0,-20 28 0,25-30 58,-2 0-1,1-1 0,-1-1 1,-1 0-1,-1 0 0,0-1 1,0-1-1,-1-1 0,0 0 1,-18 8-1,24-14 252,17-15-180,8-10-186,1 0 0,1 1 0,1 1 1,32-26-1,96-63 9,-120 89-39,7-3 9,46-22-1,-46 27 21,-34 17-30,0 0-1,0 0 1,0 0-1,0 0 1,0 0-1,0 0 0,0 0 1,0 0-1,0 0 1,0 1-1,0-1 1,0 0-1,0 0 1,0 0-1,0 0 1,0 0-1,0 0 1,0 0-1,0 0 1,0 0-1,0 0 0,0 0 1,0 1-1,0-1 1,0 0-1,0 0 1,0 0-1,0 0 1,0 0-1,0 0 1,0 0-1,0 0 1,1 0-1,-1 0 1,0 0-1,0 0 0,0 0 1,0 0-1,0 0 1,0 0-1,0 0 1,0 0-1,0 0 1,0 0-1,0 0 1,0 0-1,1 0 1,-1 0-1,0 0 1,0 0-1,0 0 0,0 0 1,0 0-1,0 0 1,0 0-1,0 0 1,0 0-1,0 0 1,0 0-1,1 0 1,-1 0-1,-6 12 203,-11 13 67,3-6-145,2-4 318,2 0-1,0 1 1,0 0 0,-9 23 0,17-35-400,1 0 0,0-1-1,0 1 1,0 0 0,0 0 0,0 0 0,1 0 0,0 0 0,-1 0 0,2 0-1,-1 0 1,0 0 0,1 0 0,0 0 0,0 0 0,0-1 0,0 1 0,0 0-1,1 0 1,0-1 0,0 1 0,0-1 0,0 0 0,0 1 0,1-1 0,3 4-1,19 15-638,37 25-1,-3-3-1529,-20-10 1098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46.63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1 121 10994,'4'1'227,"-1"0"0,1-1-1,0 0 1,-1 0 0,1 0-1,0 0 1,0 0 0,-1-1-1,1 0 1,0 0 0,-1 0-1,1 0 1,-1 0 0,1-1-1,-1 0 1,0 0-1,0 1 1,0-2 0,0 1-1,0 0 1,3-4 0,0 1 26,0-1 0,0 0 0,-1-1 0,0 1 0,0-1 0,4-9 0,-8 15-181,0 0 0,-1-1 0,1 1 0,-1-1 0,1 1 1,-1-1-1,1 1 0,-1-1 0,0 1 0,0-1 0,0 0 0,0 1 0,0-1 0,0 1 0,0-1 1,-1-2-1,0 3 16,0 0 0,0-1 0,0 1 0,1 0 0,-1 0 0,0 0 0,-1 0 0,1 1 0,0-1 0,0 0 0,0 0 0,0 1 0,-1-1 0,1 1 0,0-1 0,-1 1 0,1-1 0,0 1 0,-1 0 0,1-1 0,0 1 0,-3 0 0,1 0-59,0 0 0,0 0 0,1 0 0,-1 1 1,0-1-1,0 1 0,1-1 0,-1 1 0,1 0 0,-1 0 0,0 0 1,1 0-1,0 1 0,-1-1 0,1 1 0,0-1 0,-1 1 0,1 0 1,0 0-1,1 0 0,-1 0 0,0 0 0,0 0 0,1 1 0,-1-1 1,1 0-1,0 1 0,-2 4 0,1-3-4,1 0 1,0 0-1,0 0 0,0 0 1,0 0-1,0 1 0,1-1 1,0 0-1,0 0 1,0 1-1,1-1 0,-1 0 1,1 0-1,0 0 0,0 0 1,0 0-1,1 0 0,2 5 1,-2-5 38,1 0 0,0 0 1,0-1-1,0 1 0,0-1 1,0 0-1,1 0 1,-1 0-1,1 0 0,0-1 1,5 3-1,-5-3-349,0 0-1,1-1 1,-1 1 0,0-1 0,0 0 0,1-1-1,5 1 1,4-1-562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7:05.193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2125 53 8386,'0'-2'224,"0"1"0,0-1 1,0 0-1,-1 0 0,1 1 1,-1-1-1,1 0 0,-1 1 0,0-1 1,1 1-1,-1-1 0,0 0 1,0 1-1,0 0 0,0-1 1,-17-25 11517,16 32-12629,-22 21 1458,21-23-537,0-1 0,1 0-1,-1 1 1,1 0 0,0 0-1,-1-1 1,1 1 0,0 0 0,1 1-1,-1-1 1,1 0 0,-1 0-1,0 5 1,-1 10 400,0 0 0,1 34 0,2-40-267,0 0 0,-1 0 0,0 0 1,-1 0-1,0 0 0,-1 0 0,0-1 1,-1 0-1,-6 14 0,-17 24 243,15-30-283,0 1 0,2 1 0,1 0 0,-13 41 1,-30 201-8,-9 35 693,46-230-793,-84 239 54,14-55 19,61-164-72,-34 130 29,37-143-41,-3-1 1,-49 101 0,18-47 59,-152 409 201,29 11-44,151-464-197,-41 89 0,55-143-7,3 2-1,-14 63 1,0 67 12,18-99-25,-4-1 0,-18 64 0,-25 42 40,-40 141-8,82-272-36,-1-1 1,-2 0 0,-34 62-1,32-70-4,1 0 0,2 1 0,1 0 0,1 1 0,1 0 0,2 1 0,-6 44 0,6-11 6,-3 0 0,-2-1-1,-3-1 1,-25 64 0,31-94-6,1 2-1,2-1 1,1 1 0,2 0 0,0 44-1,3-38 1,-2-1-1,-2 1 1,-14 54-1,-14 5 5,19-62-1,2 2 0,1-1 0,2 1 0,-6 60-1,13-68 0,-1 0 0,-1 0 0,-2 0 0,-17 55 0,16-68-7,2 0 0,-1 0 0,2 1 0,1-1-1,0 1 1,1 0 0,1 0 0,1 0 0,0 0 0,7 35 0,-5-36 12,-1 1 0,-1-1 0,0 1 0,-1 0 0,-1-1 0,-7 27 1,-2 30-5,9-25-3,1-27 1,-4 31-1,3-47 6,0-1 0,0 0 0,-1-1 0,0 1 0,0 0-1,0-1 1,0 1 0,-1-1 0,0 0 0,-6 5 0,5-4-5,0 0 0,1 0 0,-1 0 0,1 0 0,0 1 0,1-1 0,-5 12 0,7-12-8,-1-1 1,1 1-1,1 0 1,-1 0-1,1 1 0,0-1 1,0 0-1,2 9 0,32-22-1801,8-1-53,-7 0 690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7:06.390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285 233 7234,'20'-6'3460,"-18"-1"-1458,-12-3-895,5 8-1052,0-1-1,0 0 1,0 1-1,-1 0 1,1 1-1,-1-1 1,1 1 0,-1 0-1,0 0 1,1 0-1,-1 1 1,0 0-1,-7 1 1,6 0 68,-1 0 0,1 0-1,-1 0 1,1 1 0,0 0 0,0 1 0,0 0 0,0 0 0,-11 7-1,11-4 26,0 1 0,0 0 0,1 1 0,0-1 0,1 1 0,-1 0 0,1 0 0,1 1 0,-7 16 0,-16 26 301,25-48-343,-1 1 0,1-1 0,-1 0 1,0 0-1,0 0 0,0 0 0,0-1 0,0 1 1,0-1-1,-7 4 0,34-19 141,-1-1 1,37-29-1,-39 27-199,-3 1-35,-2-1 1,0 0 0,0-1 0,-2 0-1,13-21 1,-16 22 2,1 0-1,0 0 1,2 1-1,-1 1 1,2 0-1,0 1 1,19-13-1,35-10 256,-37 21-40,-21 7-87,-12 4 225,-1 4-322,1 0 1,0 0 0,-1 0-1,1 0 1,0 1 0,-1-1-1,1 0 1,0 1 0,-1-1 0,1 1-1,0-1 1,-1 1 0,1-1-1,-2 2 1,0 0 57,-1 0 0,1 1 0,0-1 0,0 1-1,0-1 1,0 1 0,0 0 0,1 0 0,-1 0 0,1 0 0,0 1 0,0-1 0,0 1 0,0-1-1,0 1 1,1 0 0,0-1 0,0 1 0,0 0 0,0 0 0,1 0 0,-1 0 0,1 0 0,0 0-1,0 0 1,0 0 0,1 0 0,-1 0 0,1 0 0,0 0 0,0 0 0,1-1 0,-1 1 0,1 0-1,0-1 1,0 1 0,0-1 0,0 0 0,0 1 0,1-1 0,0 0 0,-1-1 0,6 5 0,10 7 45,0-1 0,27 15 0,-31-21-240,0 1 0,-1 0 1,0 1-1,0 1 1,-1 0-1,-1 0 0,19 22 1,-18-7 757,-4 1-465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7:29.644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43 7340 9482,'-30'62'5352,"30"-62"-5243,0 0-1,-1 0 1,1 0-1,0 1 1,0-1-1,-1 0 1,1 0-1,0 0 1,-1 0-1,1 0 1,0 0-1,-1 0 1,1 0-1,0 0 1,-1 0-1,1 0 1,0 0-1,-1 0 1,1 0-1,0 0 1,0 0-1,-1 0 1,1 0-1,0 0 1,-1 0-1,1 0 1,0-1-1,-1 1 1,0-1 650,0 1-650,1-1-1,0 1 1,0 0-1,0-1 1,0 1-1,-1 0 1,1 0-1,0-1 1,0 1-1,0 0 1,0-1-1,0 1 1,0 0-1,0-1 1,0 1-1,0 0 1,0-1-1,0 1 1,0 0-1,0-1 1,0 1-1,0 0 1,0-1-1,1 1 1,12-31 587,-11 28-583,0 1 0,0-1 0,-1 0 0,1-1 1,-1 1-1,0 0 0,0 0 0,0 0 0,0-1 1,-1 1-1,1 0 0,-1-1 0,0 1 0,0-7 0,-8-34 1040,4 20-780,0 0-1,2 0 0,0-37 0,12-34 195,1-31-203,-12-25-221,3-109-20,2 205-117,2 0-1,24-94 1,1 41-6,27-122 40,-44 149-25,3-32-6,64-219-1,61-32 26,-89 235-28,146-312-6,-150 351 0,86-116-1,22-38 9,-113 164-7,22-41-1,83-117 0,78-55 0,-139 180 7,-47 58-4,48-87 0,21-68-3,39-67-5,-108 213 4,70-122 5,-89 144 0,-1-2 1,22-69-1,36-204 4,-36 130-8,70-187-5,-101 339 2,8-32-4,-3 0 0,-3 0 0,-3-2-1,-3 1 1,-3-1 0,-2 0 0,-4-1 0,-17-118 0,10 130 1,5 28-137,-1 1 0,-2-1 0,-11-31 0,16 55-69,-1 1 0,-1-1-1,1 1 1,-1 0 0,0 0-1,0 0 1,0 1 0,-1-1-1,0 1 1,0 0 0,0 0-1,-6-5 1,10 9 68,-1 0 0,1-1-1,0 1 1,-1 0 0,1 0 0,-1 0 0,1 0 0,0 0-1,-1 0 1,1 0 0,0 0 0,-1 0 0,1 0 0,-1 0-1,1 0 1,0 0 0,-1 0 0,1 0 0,0 1 0,-1-1-1,1 0 1,-1 0 0,1 0 0,-2 2-577,-5 7-506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7:30.456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118 169 7594,'59'20'3828,"-59"-20"-3752,0 0-1,1 0 0,-1 0 0,0 0 0,1 0 1,-1 0-1,0 0 0,1 0 0,-1 1 0,0-1 1,1 0-1,-1 0 0,0 0 0,0 1 1,1-1-1,-1 0 0,0 0 0,0 1 0,0-1 1,1 0-1,-1 0 0,0 1 0,0-1 0,0 0 1,0 1-1,1-1 0,-1 0 0,0 1 0,0-1 1,0 0-1,0 1 0,0-1 0,0 0 0,0 1 1,0-1-1,0 1 0,0-1 0,0 0 0,0 1 1,0-1-1,0 0 0,-1 1 0,1-1 0,0 0 1,0 0-1,0 1 0,0-1 0,-1 0 0,1 1 1,0-1-1,0 0 0,0 0 0,-1 1 0,1-1 1,0 0-1,-1 1 0,-13 9-287,-32 18 1965,-53 43 0,99-70-1734,0-1 0,-1 0 1,1 0-1,0 1 0,-1-1 1,1 0-1,0 0 0,-1 0 0,1 1 1,0-1-1,-1 0 0,1 0 1,0 0-1,-1 0 0,1 0 1,-1 0-1,1 0 0,0 0 0,-1 0 1,1 0-1,-1 0 0,1 0 1,0 0-1,-1 0 0,1 0 1,0 0-1,-1 0 0,1 0 0,-1 0 1,1-1-1,0 1 0,-1 0 1,1 0-1,-1-1 0,-5-14 266,5-21-77,4 16-174,1-1 1,1 1-1,0-1 0,2 2 0,1-1 1,0 1-1,1 0 0,1 0 0,21-27 1,-27 41-30,0 0 1,0 0 0,0 0 0,1 0-1,6-4 1,-10 8 3,0 1-1,0-1 1,-1 1-1,1-1 1,0 1 0,0 0-1,0-1 1,-1 1-1,1 0 1,0 0 0,0 0-1,0-1 1,0 1-1,0 0 1,0 0 0,-1 0-1,1 0 1,2 1-1,-2-1 17,0 1 0,-1 0 1,1-1-1,0 1 0,0 0 0,0-1 0,-1 1 0,1 0 0,0 0 0,-1 0 0,1-1 0,-1 1 0,1 0 0,-1 0 0,1 0 1,-1 0-1,0 0 0,0 0 0,1 0 0,-1 2 0,3 9 134,0-1 1,1 1-1,0 0 0,1-1 1,0 0-1,1 0 0,0-1 1,1 0-1,0 0 1,0 0-1,1-1 0,1 0 1,14 12-1,-20-18-330,0 0 0,0 1 0,0-1 0,0 0 0,-1 1 0,1 0 0,-1-1 0,0 1 0,0 0 0,0 0 0,-1 0 0,3 9 0,-1-5-325,6 15-386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7:32.445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144 7512 11835,'-20'-17'7393,"15"12"-7368,0 1 0,0 0-1,1-1 1,-1 0 0,1 0-1,0-1 1,-4-7-1,7 9 124,0-1-1,0 1 0,0-1 1,0 0-1,1 0 0,0 1 1,0-1-1,0 0 0,0 0 0,1 1 1,1-6-1,1-9 30,-3-32 396,-9-90-1,0-20 782,11 78-950,-5-1-1,-14-101 1,16 180-401,-38-263 87,33 195-21,3-125 1,20-32 205,4-82 141,-6 49-321,-7 192-33,28-117 1,85-201 207,-43 151-135,-44 137-98,85-171 0,74-83 3,-124 234-24,72-169 1,-28 50-10,13 22-8,-42 76 11,-64 106-1,-3-2-1,-1 0 1,-1-1 0,13-59-1,19-165 19,-36 188-20,7-50-1,-5 0 0,-3-134 0,-17 160-6,-36-169 0,27 187 1,-43-206 12,38 207-47,-47-120-1,54 170 29,-1 0-1,-2 1 1,-27-36-1,-69-76-23,45 59 37,-80-93 39,145 170-55,2 3-9,0 0 0,-1 0 0,1 0 0,-1 1 0,1-1 0,-1 0 0,0 1 0,0-1 1,0 1-1,-3-3 0,25 13-8553,16 1 6283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7:33.231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130 173 8706,'-1'-2'562,"-1"1"1,1-1-1,-1 0 0,1 0 1,0 0-1,0 0 1,0 0-1,0 0 1,-1-4-1,1 4-560,1 1 0,0-1 1,-1 1-1,1-1 0,0 0 0,0 1 1,0-1-1,0 0 0,0 1 0,0-1 1,0 0-1,1 1 0,-1-1 0,1 1 1,-1-1-1,1 1 0,0-1 0,-1 1 1,1-1-1,0 1 0,0-1 0,0 1 1,0 0-1,0 0 0,0-1 0,1 1 1,-1 0-1,0 0 0,1 0 0,-1 0 1,2 0-1,-3 4 170,0 0 1,0-1 0,-1 1 0,0 0-1,1 0 1,-1 0 0,-2 4-1,-9 29 675,2 0-1,-10 59 1,20-94-827,0 0 1,0 1-1,-1-1 1,1 1-1,0-1 1,0 0-1,-1 1 1,1-1-1,-1 0 1,0 0-1,1 1 1,-1-1-1,0 0 1,-1 2-1,1-3-9,1 0 1,0 0-1,-1 0 0,1 0 0,-1 0 1,1 0-1,0 0 0,-1 0 0,1 0 1,0 0-1,-1 0 0,1 0 0,-1 0 1,1-1-1,0 1 0,-1 0 0,1 0 0,0 0 1,-1-1-1,1 1 0,0 0 0,-1 0 1,1-1-1,0 1 0,0 0 0,-1 0 1,1-1-1,0 1 0,0 0 0,0-1 1,-1 0-1,-18-41 454,15 34-480,2 4 27,-8-22 40,0 1 0,-9-38 0,17 55-50,1-1 0,0 1 0,0-1 1,1 1-1,0 0 0,0-1 0,1 1 0,0-1 1,1 1-1,0 0 0,0 0 0,4-9 0,-5 15-2,0 0 0,-1 0 0,1 1 0,0-1 0,0 1 0,1-1 0,-1 1 0,0-1 0,0 1 0,1 0 0,-1 0 0,1-1 0,-1 1 0,1 0 0,0 0 0,-1 0 0,1 1 0,0-1 0,0 0 0,3 0 0,-4 1 8,0 0 1,0 0-1,0 0 0,1 0 0,-1 0 0,0 0 0,0 0 1,0 0-1,0 1 0,1-1 0,-1 0 0,0 1 0,0-1 1,0 1-1,0 0 0,0-1 0,0 1 0,0 0 0,0-1 0,0 1 1,0 0-1,0 0 0,-1 0 0,1 0 0,0 0 0,-1 0 1,1 0-1,0 0 0,-1 0 0,0 0 0,1 0 0,0 2 1,3 14 193,-4-15-190,0-1 0,0 1 0,0-1 0,0 1-1,0-1 1,1 1 0,-1-1 0,1 1-1,-1-1 1,1 1 0,-1-1 0,1 0-1,0 1 1,0-1 0,0 0 0,0 1 0,0-1-1,0 0 1,0 0 0,0 0 0,0 0-1,0 0 1,1 0 0,-1 0 0,0-1 0,1 1-1,-1 0 1,1-1 0,1 1 0,196 38 1393,-149-32-6839,-20-3 3324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7:56.688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0 127 3329,'0'1'74,"1"-1"1,-1 0 0,0 1 0,1-1 0,-1 0-1,0 1 1,0-1 0,1 0 0,-1 1-1,1-1 1,-1 0 0,0 0 0,1 0-1,-1 1 1,1-1 0,-1 0 0,0 0-1,1 0 1,-1 0 0,1 0 0,-1 0-1,1 0 1,-1 0 0,1 0 0,-1 0 0,0 0-1,1 0 1,-1 0 0,2 0 0,-4-14 3294,-1-7-530,4 12-2198,0 0 0,0 0 0,1 0 0,0 1 0,1-1-1,0 1 1,0 0 0,0 0 0,8-11 0,-10 58 2118,-1 65-1010,19 154-1,-17-245-1634,1 0 0,0 0-1,9 21 1,4 13-2181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7:57.343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113 120 5865,'-21'-5'3817,"-10"-2"-2471,-30-10 3973,80 19-3727,40 0-529,-1-3 0,89-13 0,-16 1-204,99-1 180,267-24-411,-427 34-592,-44 3-88,48-8 0,-103 41-4301,2-10 3164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7:58.556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12 61 9570,'-10'-10'6061,"9"21"-4219,1-5-2030,2 90 2141,5-1 0,19 97 0,-6-48-1247,-18-124-654,47 283 1813,-48-301-1896,-1 0 52,0-1-1,0 0 1,0 1 0,1-1-1,-1 0 1,1 0-1,-1 0 1,1 1-1,-1-1 1,1 0-1,-1 0 1,1 0-1,1 2 1,0-3 14,0 1-1,0-1 1,-1 1-1,1-1 1,0 0-1,0 0 1,0 0 0,0 0-1,-1 0 1,4-1-1,242-26 5,-128 11-29,185-1 0,-100 24 13,292-1 23,-493-6-40,1-1-1,0 1 0,0 0 1,-1-1-1,1 0 0,0 0 1,-1 0-1,1-1 0,-1 1 1,1-1-1,-1 1 0,0-1 1,0 0-1,1-1 0,-1 1 1,-1 0-1,1-1 0,0 0 1,-1 0-1,1 1 0,-1-2 1,0 1-1,0 0 0,0 0 1,0-1-1,1-3 0,4-15 38,0-2 0,-1 1 0,4-36-1,0-74 11,-9 127-54,1-44-12,-2-1 0,-12-92 0,7 116 14,-1 1 0,0 0 0,-2 0 0,-1 1 0,-1 0 0,-1 0 0,-16-24 0,13 23 12,11 19-9,-1 0 0,1 0 0,-2 1 0,1-1 0,-1 1 0,1 0 1,-2 0-1,-7-7 0,11 12-137,1 0 1,-1 1-1,0-1 1,0 1-1,1-1 0,-1 1 1,0 0-1,0 0 1,0 0-1,1 0 1,-1 0-1,0 0 0,0 1 1,-2 0-1,3-1 68,1 0 0,-1 0-1,1 0 1,-1 0 0,0 0-1,1 1 1,-1-1 0,1 0-1,-1 0 1,1 1 0,-1-1-1,1 0 1,-1 1-1,1-1 1,-1 0 0,1 1-1,-1-1 1,1 1 0,0-1-1,-1 1 1,1-1 0,0 1-1,-1-1 1,1 1 0,0-1-1,0 1 1,-1-1 0,1 1-1,0-1 1,0 1 0,0 0-1,0-1 1,0 1 0,0-1-1,0 1 1,0 0-1,0-1 1,0 1 0,0-1-1,0 1 1,0 0 0,0-1-1,1 1 1,-1 0 0,5 6-1328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7:59.859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1 1 10386,'5'12'6332,"10"14"-6030,-7-13 70,-3 0-66,1 0 0,-2 1 0,0-1 0,-1 1 0,3 24 0,-2 68 153,-4-99-468,0 4-160,0-5-248,1 0 0,-1 1-1,-1-1 1,1 0 0,-1 0 0,-1 0 0,-1 7-1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51.11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7 67 5721,'2'-12'1210,"2"-18"7901,-4 29-8712,0-1-1,-1 1 1,1 0 0,0 0-1,0-1 1,0 1 0,-1 0 0,1 0-1,-1 0 1,1-1 0,-1 1-1,0 0 1,1 0 0,-1 0-1,0 0 1,0 0 0,1 0-1,-1 0 1,0 0 0,-2-1 0,5 34 1865,3 28-1695,-7 109-1,0-109-553,2-56-87,0 0 1,0-1-1,0 1 0,0 0 0,1-1 1,-1 1-1,1-1 0,0 1 0,2 6 0,-2-9 16,0 0-1,0 0 1,0 0-1,0 0 1,0 0-1,1 0 1,-1 0-1,0 0 1,0 0-1,1 0 1,-1 0-1,0-1 1,1 1-1,-1-1 1,1 1-1,-1-1 1,1 0-1,-1 1 1,1-1-1,-1 0 1,1 0-1,-1 0 1,1 0-1,-1 0 1,3-1-1,18-1-1670,37-9 0,-49 9 742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8:00.561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59 117 6289,'-8'1'524,"-18"2"2639,24-3-2756,1 0-1,-1 0 1,1 0-1,-1-1 1,0 1-1,1-1 0,-1 1 1,1-1-1,0 0 1,-1 0-1,1 1 1,0-1-1,-1 0 1,1 0-1,-2-2 1,3 3-370,1 0 0,-1 0 0,0 0 0,0 0 0,0 0 0,0 0 0,0 0 0,0 0 0,1 0 1,-1 0-1,0 0 0,0 0 0,0 0 0,0 0 0,0 0 0,0 0 0,0 0 0,1 0 1,-1 0-1,0 0 0,0 0 0,0 0 0,0 0 0,0-1 0,0 1 0,0 0 0,0 0 1,0 0-1,1 0 0,-1 0 0,0 0 0,0 0 0,0 0 0,0-1 0,0 1 0,0 0 0,0 0 1,0 0-1,0 0 0,0 0 0,0 0 0,0-1 0,0 1 0,0 0 0,0 0 0,0 0 1,0 0-1,0 0 0,0 0 0,0 0 0,0-1 0,0 1 0,0 0 0,0 0 0,-1 0 0,1 0 1,0 0-1,0 0 0,0 0 0,0 0 0,0-1 0,0 1 0,0 0 0,0 0 0,0 0 1,-1 0-1,16 1-266,-11-1 444,15 2 108,-1 0 0,1-2 0,0 0 0,37-6 0,-14-3 264,-24 6-456,1-2-1,20-6 1,-33 8-119,-1 1 0,1-1 0,0 0 0,0-1 0,-1 1 0,0-1 0,0 0 0,0 0 0,0-1 0,4-5 0,-7 7-8,0 0-1,0 1 1,1-1 0,-1 1-1,0 0 1,1 0 0,0 0-1,-1 0 1,1 0 0,0 1-1,0-1 1,0 1 0,4-2-1,-4 3 2,0 0-1,0-1 1,0 1-1,0 1 1,0-1-1,0 0 1,0 1-1,0-1 1,0 1-1,0 0 1,0 0-1,0 0 1,-1 1-1,5 2 1,11 5 35,-1 1 0,22 18 0,-39-27-45,0-1 0,0 0 0,1 0 1,-1 0-1,0 1 0,0-1 0,1 0 1,-1 0-1,0 0 0,0 0 0,1 1 1,-1-1-1,0 0 0,0 0 0,1 0 1,-1 0-1,0 0 0,0 0 0,1 0 0,-1 0 1,0 0-1,1 0 0,-1 0 0,0 0 1,1 0-1,-1 0 0,0 0 0,0 0 1,1 0-1,-1 0 0,0 0 0,0 0 1,1-1-1,-1 1 0,0 0 0,0 0 1,1 0-1,-1 0 0,0-1 0,0 1 0,1 0 1,-1 0-1,0 0 0,0-1 0,0 1 1,0 0-1,1 0 0,-1-1 0,0 1 1,0 0-1,0-1 0,0 1 0,0 0 1,0 0-1,0-1 0,0 1 0,0 0 1,0-1-1,0 1 0,0 0 0,0 0 0,0-1 1,0 1-1,0-1-120,0 0 1,0 1-1,0-1 0,0 0 0,1 1 1,-1-1-1,0 0 0,0 1 0,1-1 1,-1 1-1,0-1 0,1 1 0,-1-1 1,1 0-1,-1 1 0,0-1 0,1 1 1,-1 0-1,1-1 0,-1 1 0,1-1 1,0 1-1,-1 0 0,1-1 0,-1 1 1,1 0-1,0 0 0,0-1 1,7 1-971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8:01.063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3 2 3425,'-2'-1'336,"2"3"-80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8:01.575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0 145 4793,'4'-8'1099,"-1"-1"0,1 0 0,-2 0 1,1 0-1,1-17 0,2-48 5726,1 94-4370,32 166-428,-15-61-1718,-20-102-54,-1 0 1,0 0 0,-2 0 0,-1 1 0,-1-1 0,-5 34 0,4-41-8,2-11-311,0 0-1,-1 0 1,0 0 0,0 0-1,0 0 1,0 0 0,-1-1-1,0 1 1,0 0 0,-5 7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8:02.308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4 162 11146,'-4'-6'3801,"5"6"-3727,9-8 948,21-5-1234,-29 12 563,24-7 415,1 1-1,0 1 0,0 2 1,51-3-1,-39 4-406,359-35 892,221-17-987,-596 53-323,-14 0-90,0 1-1,0 0 1,0 1 0,0 0 0,1 1-1,-1 0 1,0 0 0,0 0-1,9 4 1,-18-5 63,1 1 1,-1-1-1,1 0 0,0 1 1,-1-1-1,1 0 0,-1 1 1,1-1-1,-1 1 0,1-1 1,-1 1-1,1-1 0,-1 1 1,0-1-1,1 1 0,-1 0 1,0-1-1,1 1 0,-1-1 1,0 1-1,0 0 0,0-1 0,0 1 1,1 0-1,-1-1 0,0 1 1,0 0-1,0-1 0,0 1 1,0 0-1,-1-1 0,1 2 1,-3 12-847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8:03.667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1 326 11466,'10'-57'3596,"-10"56"-3529,0 1 0,1-1 0,-1 0 0,0 0 0,0 0 0,-1 1 1,1-1-1,0 0 0,0 0 0,0 0 0,0 1 0,-1-1 0,1 0 0,0 0 0,-1 1 0,1-1 1,-1 0-1,1 1 0,0-1 0,-1 0 0,-1 0 0,1 0 4,7 3-263,-3-1 251,-1 0 1,1 0 0,-1 0-1,1 0 1,-1 1-1,1-1 1,-1 1-1,0-1 1,0 1-1,0 0 1,0 0 0,0 0-1,0 0 1,0 0-1,-1 0 1,1 1-1,-1-1 1,1 1 0,-1-1-1,0 1 1,2 4-1,0 4 374,-1 1-1,0 0 1,2 23-1,-2-8-95,26 150 628,-13-91-616,6 114 1,-15 45 1901,-5-231-2181,-1-2-39,0 0-1,2 0 0,-1 0 1,2-1-1,4 17 0,-5-25-30,-1 1 0,1-1 0,0 0-1,0 0 1,0 0 0,0 0 0,0 0-1,1 0 1,-1-1 0,1 1 0,0-1-1,0 0 1,0 0 0,0 0 0,0 0-1,0 0 1,1-1 0,-1 1 0,1-1-1,-1 0 1,1 0 0,3 0 0,6 1-1,1 0 1,-1-1 0,1-1 0,-1 0-1,18-2 1,69-16 37,-52 9-23,18-1-1,-1 3 0,77 2 0,134 17 47,-12 0-31,-56-4-12,-198-7-7,0-2-1,0 1 1,0-1-1,0 0 0,13-4 1,-21 4 0,0-1 1,1 1 0,-1-1 0,0 0-1,0 1 1,0-1 0,0 0 0,0 0-1,-1 0 1,1-1 0,1-1 0,14-15 18,-5 9-15,0-1-1,-1 0 1,0 0-1,-1-1 0,0-1 1,-1 0-1,0 0 1,-1 0-1,-1-1 1,0 0-1,-1-1 1,0 0-1,-1 0 0,3-18 1,0-8 111,-1-1 1,-3 0 0,-1 0-1,-3-47 1,-3 50 118,-1 0 1,-2 1 0,-1-1 0,-17-48 0,-63-142-134,58 159-74,2-11-5,-2-4 171,29 84-201,0 0 1,0 0-1,-1 0 1,1 1 0,-1-1-1,1 0 1,-1 0-1,1 0 1,-1 0-1,1 1 1,-1-1 0,0 0-1,1 1 1,-1-1-1,0 0 1,1 1-1,-2-1 1,-7-1-2797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8:05.319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0 44 7266,'7'-43'14836,"-7"61"-14336,0 1 0,2 0 0,0 0 0,9 33 0,-2-12-51,10 83-292,6 189 0,-25-311-423,0 8-1346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8:07.326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6 174 4185,'-2'-6'347,"1"0"1,0 0-1,1 0 1,0 0-1,0 0 0,0 0 1,1 0-1,-1 0 1,1 0-1,1 0 0,-1 1 1,1-1-1,3-7 1,-2 7 306,-1-1 0,0 0 1,0 0-1,-1 0 0,0 0 0,0 0 1,-1-14-1,0 20-552,0 1-1,0-1 1,0 0-1,0 1 1,-1-1 0,1 0-1,0 1 1,0-1-1,-1 0 1,1 1 0,-1-1-1,1 1 1,0-1 0,-1 1-1,1-1 1,-1 1-1,1-1 1,-1 1 0,1-1-1,-1 1 1,0-1-1,1 1 1,-1 0 0,0-1-1,1 1 1,-1 0-1,0 0 1,1 0 0,-1-1-1,0 1 1,1 0-1,-1 0 1,-1 0 0,2 0-63,0 0 1,-1 0 0,1 1 0,-1-1 0,1 0 0,-1 0 0,1 0 0,-1 1-1,1-1 1,0 0 0,-1 0 0,1 1 0,0-1 0,-1 0 0,1 1 0,0-1-1,-1 0 1,1 1 0,0-1 0,0 0 0,-1 1 0,1-1 0,0 1-1,0-1 1,0 1 0,-1-1 0,1 0 0,0 1 0,0-1 0,0 1 0,0-1-1,0 1 1,0-1 0,0 1 0,0-1 0,0 1 0,0-1 0,0 1-1,1-1 1,-1 0 0,0 1 0,0-1 0,0 1 0,0-1 0,1 1 0,-1-1-1,0 0 1,1 1 0,-1-1 0,1 1 0,3 6 142,1 0 0,0-1 0,1 0 0,-1 0 0,13 10 0,11 11 270,110 157 1176,-26-30-1022,-100-137-637,-3-4-297,1-1 1,0 1 0,21 16 0,-25-26-2147,-9-9 24,-3 0 1264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8:08.091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310 76 7210,'21'-16'2552,"-21"15"-2513,0 1 0,0 0 0,0 0 0,1 0 0,-1-1 0,0 1 0,0 0 0,0 0-1,1 0 1,-1 0 0,0 0 0,0 0 0,0 0 0,1-1 0,-1 1 0,0 0 0,0 0 0,1 0 0,-1 0 0,0 0 0,0 0 0,1 0 0,-1 0-1,0 0 1,0 0 0,1 0 0,-1 0 0,0 0 0,0 1 0,0-1 0,1 0 0,-1 0 0,0 0 0,0 0 0,0 0 0,1 0 0,-1 1 0,0-1-1,0 0 1,0 0 0,1 0 0,-1 0 0,0 1 0,0-1 0,0 0 0,0 1 0,-3-8 2491,2 4-2261,0 0-1,0 0 1,0-1 0,1 1 0,-1 0 0,1-1 0,0 1-1,0 0 1,0 0 0,0-1 0,3-13 6357,-15 42-6067,10-18-475,-4 10 17,-1 0 0,0 0 0,-1-1 1,-1 0-1,-16 23 0,13-25-90,-78 96 149,75-88 15,0 0 0,2 1 0,-15 33 0,24-45-172,0-1 91,0 0 0,-1-1 0,-7 11 0,11-18-150,-1 1 1,1-1 0,-1 0 0,0 0-1,1-1 1,-1 1 0,0 0 0,0-1-1,-1 1 1,1-1 0,0 1 0,0-1-1,-1 0 1,1 0 0,0 0-1,-1 0 1,1-1 0,-4 1 0,5-1-49,1 1 1,-1-1-1,1 0 1,-1 0-1,1 0 1,-1 0-1,1 0 1,-1-1-1,1 1 1,-1 0-1,1 0 1,-1 0-1,1 0 1,-1 0-1,1-1 1,-1 1-1,1 0 1,0 0-1,-1-1 1,1 1-1,-1 0 1,1-1-1,0 1 1,-1-1-1,1 1 1,0 0-1,-1-1 1,1 1-1,0-1 1,0 1-1,0-1 1,-1 1-1,1 0 1,0-1-1,0 0 1,4-9-1170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9:31.8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191 1542 6001,'-31'-16'2613,"31"15"-2529,-1 1 1,0 0 0,1-1-1,-1 1 1,0 0 0,0 0-1,1-1 1,-1 1 0,0 0-1,0 0 1,1 0-1,-1 0 1,0 0 0,0 0-1,0 0 1,1 0 0,-1 0-1,0 1 1,0-1-1,1 0 1,-1 0 0,0 1-1,1-1 1,-1 0 0,0 1-1,1-1 1,-1 1 0,0-1-1,1 1 1,-1-1-1,1 1 1,-1-1 0,1 1-1,-1 0 1,1-1 0,-1 1-1,1 0 1,0-1-1,-1 1 1,1 0 0,0 0-1,0-1 1,0 1 0,-1 0-1,1 0 1,0 0 0,-1 6 82,0 0 0,0-1 1,1 1-1,0 7 1,0-8 157,0 9-18,2 1 0,0-1 0,0 0 0,1 1 0,1-1 0,1-1 0,0 1 0,1-1 0,0 1 0,1-2 0,1 1 0,17 23 0,-9-16-133,2-1 0,-1-1 1,2 0-1,1-1 0,0-1 0,42 26 0,-9-15 434,2-2 0,94 30-1,-139-52-571,114 35 151,1-5 0,148 20 1,262 10 509,-532-64-690,635 45 265,1-23 84,-615-21-327,425 8 136,250 10 181,-274-18 553,0-21-597,-305 13-317,-51 4 7,285-21 838,-4-28 27,43-46-756,-167 39 11,-160 41-36,-2-3 1,0-3-1,-1-2 1,-2-4-1,-1-2 0,71-49 1,-84 49-55,-6 5-3,0-1 1,-2-3 0,-2-1-1,38-40 1,-44 37-9,-3-2 1,-1 0-1,-1-2 1,-2-1-1,-2 0 1,24-65-1,-38 83-11,-1 0-1,-1-1 0,-1 1 1,-1-1-1,-1 0 1,-1-1-1,-1 1 1,-1 0-1,-1 0 1,-1 0-1,-1 0 0,-1 0 1,-1 0-1,-14-38 1,12 44 2,0 1 0,-2 0 0,0 1 0,0 0 0,-2 0 0,-17-19 0,3 8-2,-1 2 1,-38-27 0,12 13 0,-2 2 0,-2 3 0,0 2 0,-2 3 0,-2 2 0,-91-27-1,-518-122 14,554 147-16,-786-125 351,751 135-320,-476-46 32,-4 47-53,116 56 20,194-12-10,55-5-10,-400 85 1,16 64 15,627-164-24,-148 45 13,-182 84-1,263-95-2,-142 70 8,179-82-14,1 1-1,-60 49 1,89-60-1,2 0 0,0 1 1,1 2-1,1 0 0,-18 29 1,13-13 31,2 1 0,-28 67 0,45-94-30,1-1 0,0 1 0,1 0-1,0 0 1,0 0 0,1 0 0,1 0 0,0 1-1,1-1 1,0 0 0,1 0 0,6 22 0,4 4 197,3 0 1,28 54 0,-32-69-30,-6-14-162,1 1-1,0-1 0,0-1 0,0 1 1,1-1-1,1 0 0,-1-1 1,1 1-1,13 8 0,5 0-4,53 26 0,-22-13 14,-48-23-13,-1-1 0,0 2-1,0-1 1,0 1 0,11 14 0,-13-14 1,0 0 0,1 0 0,0-1 1,0 0-1,1 0 0,-1 0 1,12 5-1,-8-7 82,0 0 0,0 0 0,0-1 0,0-1 0,1 0 0,-1 0-1,1-1 1,18-1 0,-30 0-28,5-5 433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9:33.3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596 15 7306,'-11'-15'7496,"10"15"-7398,1 0 0,0 1 1,0-1-1,0 0 0,0 0 0,0 1 1,0-1-1,0 0 0,0 0 0,0 1 1,0-1-1,0 0 0,0 0 1,0 1-1,0-1 0,1 36 1452,5-2-921,-3-25-477,-1 1 0,-1 0 0,0-1 0,0 1 0,-1 0 0,0 0-1,-1 0 1,-2 15 0,-8 15 330,-3 1 0,-21 45-1,-16 46 344,28-59 121,-59 124-1,50-123-470,3 1 1,3 1-1,4 1 0,-20 125 1,25-126-266,-46 129 1,31-109-12,23-63-180,2 0 0,-5 57 0,7-49 136,-10 42 0,10-68 89,0 1 0,-10 18 0,10-24-193,1-1 1,0 1-1,0 0 0,1 0 0,1 0 0,-1 0 0,-1 21 0,-2-36 1707,-1 2-2783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51.51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143 49 11971,'36'-35'11802,"-39"33"-10018,-2 0-647,-6 0-833,-2-1-192,-5 1-256,0 0-216,-3 2-328,0 0-353,2 1-327,1 1-248,5-1-729,1 2-3136,5 4 3753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9:34.5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 2120 11658,'-5'-7'6302,"4"7"-6263,1 0 0,0 0 0,0 0 0,0 0 0,-1 0 0,1-1 0,0 1 0,0 0 0,0 0 0,0 0 0,-1 0 0,1-1 0,0 1 0,0 0 0,0 0 0,0 0 0,0 0 0,0-1 0,0 1 0,-1 0 0,1 0 0,0-1 0,0 1 0,0 0 0,0 0 0,0 0 0,0-1 0,0 1 0,0 0 0,0 0 0,0-1 0,0 1 0,0 0 0,0 0 0,1 0 0,-1-1 0,0 1 0,0 0 0,0 0 0,0-1 0,16-34 3935,-7 14-3493,-4 8-57,0-1 0,-1 0 0,-1 0-1,0 0 1,-1 0 0,0-16 0,0 12-120,0 0 0,9-33 1,23-47 497,-13 37-543,15-64-1,-22 60-82,3 1 1,38-98-1,-36 115-83,-2-1-1,-2 0 0,-3-1 0,8-55 1,-10 43-48,4 0 0,2 1 1,2 1-1,32-69 1,-32 87-10,-3 0 0,-1-1 0,11-64 0,-16 61-15,1 2 0,26-69 1,-31 98-28,-1-1 0,4-25 0,-6 28 11,0 1 0,1 0 1,0 0-1,1 0 0,0 0 0,7-13 0,-3 13 33,-6 8-77,-9-1-754,5 3 612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9:42.20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23 981 3705,'-19'27'15591,"17"-39"-15190,1 0 0,0-21 0,3 18-177,0 1 0,0-1 1,2 1-1,0-1 0,0 1 0,2 0 0,-1 1 0,2-1 1,0 1-1,10-14 0,30-50 31,-37 57-86,2 0-1,1 0 1,18-21-1,11-2-12,74-57-1,-30 28-107,-51 43 9,78-47-1,-67 47-26,-31 19-23,129-78 38,-112 71-46,0 1 0,60-19 0,-33 18 4,95-33 20,-143 46-22,1 1 0,0 0 0,0 1-1,0 1 1,0-1 0,0 2 0,15 1 0,-13-1-3,-14 0 43,1-1-41,0 0 0,0 1 0,0-1 0,0 1 0,-1-1 0,1 1 0,0-1 0,0 1 0,0-1 0,0 1 0,0 0 0,0 0 0,0-1 0,0 1 0,0 0 0,0 0-1,2 0 1,19-1 11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9:43.1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70 1 4017,'-16'34'1618,"7"-27"162,-36-29 9225,45 20-10670,1 2-320,0-1 0,0 0 0,-1 1 0,1-1 0,0 1 1,0-1-1,0 1 0,0-1 0,0 1 0,0 0 0,0-1 0,0 1 1,0 0-1,0 0 0,0 0 0,2 0 0,34 1 10,-28 0 11,-1 0 1,1-1-1,15-1 1,-24 1-30,0 0 0,0 0 0,0 0 0,0 0-1,-1 0 1,1 0 0,0 0 0,0 0 0,0 0 0,0 0 0,0 0 0,0 0 0,0 0 0,0 0 0,-1 0 0,1-1 0,0 1 0,0 0 0,0 0 0,0 0 0,0 0-1,0 0 1,0 0 0,0 0 0,0 0 0,0-1 0,0 1 0,0 0 0,0 0 0,0 0 0,0 0 0,0 0 0,0 0 0,0 0 0,0-1 0,0 1 0,0 0 0,0 0-1,0 0 1,0 0 0,0 0 0,0 0 0,0 0 0,0-1 0,0 1 0,0 0 0,0 0 0,0 0 0,0 0 0,0 0 0,0 0 0,1 0 0,-1 0 0,0 0 0,0-1-1,0 1 1,-12-3 69,-10 5-39,18-1-24,-1 0-1,1-1 0,-1 1 0,1-1 0,-1 0 1,1 0-1,0-1 0,-1 0 0,1 1 0,-6-3 1,28 9-5036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9:44.1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45 83 4809,'-10'1'5814,"8"-1"-5646,-1 1 0,1-1 0,0 0 0,0 0 0,0 0 1,0 0-1,0 0 0,0-1 0,0 1 0,0 0 0,0-1 0,0 0 0,0 1 0,-3-3 0,5 3-58,0 0-1,0-1 1,0 1-1,0 0 1,0-1 0,1 1-1,-1 0 1,0-1-1,0 1 1,0 0-1,0-1 1,1 1-1,-1 0 1,0 0 0,0-1-1,1 1 1,-1 0-1,0 0 1,0-1-1,1 1 1,-1 0-1,0 0 1,1 0 0,-1 0-1,0-1 1,1 1-1,-1 0 1,0 0-1,1 0 1,-1 0 0,0 0-1,1 0 1,-1 0-1,1 0 1,16-5 176,27-3 230,0 2 1,0 2-1,83 4 1,-71-2-284,85-12 0,-81 6 208,76 1 26,-88 6-215,85-13 0,-128 14-239,0-1 0,1 0 0,-1 1 0,0 0 0,0 0 0,0 0 0,0 1 0,0 0 0,0 0 0,0 0 0,8 4 0,-8 0 57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9:45.15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99 2769,'19'-27'11582,"-16"25"-11457,0 1 0,0 0-1,1-1 1,-1 1 0,1 0 0,-1 1 0,1-1-1,4 0 1,-7 1-49,64-13 1360,96-5 0,67 10-1079,-79 4 52,349 4 785,-383 2-1116,-73-3-18,55-9-1,-15 1 120,-63 9 85,33 2 0,-1 1-3503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9:46.86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6182 37 12187,'-4'-13'3684,"3"11"-3579,-1 0 1,1 0-1,-1 0 1,1 0-1,-1 0 0,0 1 1,1-1-1,-1 0 1,-4-2-1,7 3 465,5 0-311,9 0 36,51 6 537,0 2 1,114 28-1,-137-23-551,0 1 0,78 38 0,-98-39-215,-1 0 0,0 2 0,-1 1 0,-1 1-1,-1 0 1,28 31 0,-31-30-58,27 31 134,72 102-1,-104-132-89,-1 0 0,0 1 0,-2 0-1,0 0 1,-1 0 0,-1 1-1,0 0 1,-2 1 0,0-1-1,0 26 1,-4-31-14,-1 1 0,0-1 0,-1 1 0,-1-1 0,-1 0 0,0 0 0,-1 0 0,0-1-1,-1 1 1,-1-1 0,0-1 0,-1 1 0,0-1 0,-1-1 0,-1 1 0,0-2 0,-20 19 0,5-8 76,-1-1 1,-1-1 0,-1-1 0,0-2-1,-1-1 1,-1-1 0,-40 13 0,-272 70 192,151-49-78,-303 56 634,-7-37-563,472-65-298,-1639 145 368,1576-141-316,-600 33 134,-3-37 340,395-10 541,-100-5-756,3-27-242,281 22-63,-4 0 22,-129-37 0,211 43-45,0-1 0,-57-29 1,79 33 32,-1-2 0,2 0 0,-1-1 0,2-1 0,-1 0 0,2-1 0,-21-24 0,-74-101 81,103 132-126,1 1 0,1-1 0,-1 0 1,1 0-1,0 0 0,0 0 1,1 0-1,-1-1 0,2 1 1,-1-1-1,1 1 0,0-1 1,0 0-1,0 0 0,1 1 1,0-1-1,1 0 0,0 0 1,0 1-1,0-1 0,1 0 1,0 1-1,4-12 0,-2 7 73,1 0 0,-1 0-1,2 1 1,0 0-1,0 0 1,12-14-1,-13 18-298,0 1 1,0 0-1,1 0 0,0 1 0,0 0 0,0 0 0,1 0 0,-1 1 0,1 0 0,0 0 0,11-3 0,34-5-4688,-25 10 3579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9:48.4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454 15 8858,'-6'-15'6102,"6"15"-6067,-5 22 2251,0-1-1372,-40 137 2861,-14 44-3451,-68 97 1829,109-260-2028,1 1 1,3 1-1,1 1 1,2 0-1,2 0 1,-5 57-1,9-58-81,-2-1-1,-1 1 0,-3-1 0,-16 41 0,22-61 26,5-16-26,-1-1 1,0 0-1,0 1 1,0-1 0,0 0-1,0 0 1,-1 0-1,0 1 1,-2 3 0,-11 22 2917,0 5-3071,12-32 443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9:49.67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1423 11354,'4'-21'9169,"10"-10"-8287,-1 6-270,-5 0-49,-1 1 0,-1-1 1,4-38-1,-5 28-207,10-37-1,20-57 217,20-70-218,-34 132-229,48-103 1,-46 118-73,-3-1 1,20-87-1,-8 27-5,-25 83-26,0 0 1,3-44 0,-9 68-19,12-30-55,-17 34 288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0:04.3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131 308 8914,'10'15'3026,"-19"-29"-1728,-3-13-529,11 26-689,1-1 0,-1 1 0,1 0 0,0 0-1,-1 0 1,1-1 0,0 1 0,0 0 0,0 0 0,0-1 0,0 1-1,0 0 1,0 0 0,1 0 0,-1-1 0,0 1 0,1-2 0,6-5 145,1 0 1,-1 0-1,1 1 1,0 0-1,15-10 1,11-9 97,-18 11-57,1 0 1,1 1-1,0 0 1,1 2-1,0 0 0,1 2 1,37-16-1,-5 11-46,1 2 0,0 2 0,0 3 0,1 2 0,59 1 0,271 29-44,-291-12-29,-2 3-1,124 39 0,-159-36-61,-1 3 0,0 2 0,-2 3 0,94 61-1,-133-77-80,1 1-1,-2 0 0,0 1 1,0 0-1,-1 1 1,-1 0-1,0 1 0,-1 0 1,10 18-1,-16-25 0,-1 1-1,1 0 1,-2 0 0,1 0 0,-1 0-1,0 1 1,-1-1 0,0 1-1,0-1 1,-1 1 0,0-1 0,0 1-1,-1-1 1,0 0 0,-1 1-1,0-1 1,0 0 0,0 0 0,-1 0-1,-7 13 1,2-6 21,-1 0 1,0-1-1,-1 0 0,-1-1 1,0 0-1,-1 0 1,0-1-1,-1-1 0,-24 17 1,17-16 13,0-1 1,-1 0-1,0-2 1,-1 0-1,0-1 1,-36 7-1,-11-2 137,-95 6-1,-70-11 128,152-6-216,-324-4 117,279-5-146,-148-28 0,222 25-29,-58-20 1,91 24-18,1-1 0,0-2 0,0 0 0,1 0 0,1-2 1,-18-13-1,28 19-11,1-1 0,0 0-1,0-1 1,1 1 0,0-1 0,0 0 0,0 0 0,1-1 0,0 1 0,1-1 0,-1 0 0,1 0 0,1 0 0,0-1 0,0 1-1,1 0 1,0-1 0,0 1 0,1-1 0,0 1 0,0-1 0,1 1 0,2-11 0,1 0-5,0 0 0,2 1 0,0 0 0,1 0 0,1 1 0,1-1 0,0 2 0,1-1 0,15-17 0,77-111 147,-79 110-175,-15 26 22,-1 0-1,1 0 1,0 1-1,1 0 1,0 0-1,0 1 1,1 1-1,0-1 1,0 2-1,0-1 1,1 1 0,0 1-1,0 0 1,14-3-1,5 0 8,-1 1 0,1 2-1,0 1 1,41 1 0,-60 2-502,1 1 0,0 0 0,0 1 0,-1 0 0,1 0 0,-1 2 0,19 7 0,-5 2-470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0:05.00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260 1 10290,'2'-1'3757,"-2"6"-1616,-6 17-1160,-11 25-1441,-34 97 504,11-28 1637,-70 140 0,107-250-1676,-22 47 126,23-48-164,0 0 0,1 0 1,0-1-1,0 1 0,0 0 0,0 0 0,1 0 1,-1 0-1,2 6 0,-1-9-55,0-1 1,1 0-1,-1 0 1,0 0-1,1 0 1,-1 0-1,1 0 1,-1 0-1,1-1 1,0 1-1,-1 0 1,1 0-1,0 0 1,0 0-1,-1-1 0,1 1 1,0 0-1,1 0 1,9 3-481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52.29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11 69 2120,'16'-37'1794,"-14"26"-243,-4-10 13007,2 31-9272,0 7-4804,-1-1 0,0 1 0,-1 0 0,-6 20 0,3-15-178,-3 37 0,7-47-271,1-1 0,0 0-1,0 1 1,1-1-1,1 0 1,0 0 0,0 0-1,1 0 1,1 0 0,5 13-1,-8-23-191,-1 0 0,1 0 1,-1-1-1,1 1 0,-1-1 0,1 1 0,-1 0 1,1-1-1,-1 1 0,1-1 0,0 1 0,-1-1 1,1 0-1,0 1 0,-1-1 0,1 0 0,0 1 0,-1-1 1,1 0-1,0 0 0,0 0 0,0 1 0,-1-1 1,1 0-1,0 0 0,0 0 0,-1 0 0,1 0 0,0-1 1,0 1-1,0 0 0,-1 0 0,1 0 0,0-1 1,0 1-1,-1 0 0,1-1 0,0 1 0,-1-1 0,1 1 1,-1-1-1,2 0 0,4-4-994,0-1 0,0 1 0,8-12 0,1 1 533,-7 10 12,-3 2 274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0:05.48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144 11 11875,'0'-1'160,"0"1"1,0-1 0,0 1 0,0-1 0,-1 1 0,1-1 0,0 1 0,0-1 0,-1 1 0,1-1 0,0 1 0,-1-1 0,1 1 0,-1 0 0,1-1 0,0 1 0,-1 0 0,1-1-1,-1 1 1,1 0 0,-1 0 0,1-1 0,-1 1 0,1 0 0,-1 0 0,1 0 0,-2-1 0,2 2-103,-1-1 1,0 0-1,0 1 0,1-1 1,-1 0-1,0 1 0,1-1 1,-1 1-1,0-1 0,1 1 1,-1 0-1,1-1 0,-1 1 1,1 0-1,0-1 0,-1 2 1,-14 34-266,4 15 437,2 1-1,-3 87 0,3-35 933,1-37-225,-3 0-1,-22 67 1,20-73-2097,12-38 690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0:10.27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40 606 8562,'-17'-11'4002,"16"11"-3916,-1-1-1,1 1 0,0-1 1,0 0-1,-1 1 0,1-1 1,0 0-1,0 0 0,0 0 1,0 0-1,0 0 0,0 0 1,0 0-1,1 0 0,-1 0 1,0-1-1,0 1 0,1 0 1,-1 0-1,1-1 0,-1 1 1,1 0-1,0-1 1,-1 1-1,1-1 0,0 1 1,0 0-1,0-3 0,1-6 424,0 1 0,1 0 0,0 0 0,1 0-1,0 1 1,7-16 0,7-21 355,-14 32-736,1 1 0,0 0 0,0 0 0,1 0 0,1 0 0,0 1-1,1-1 1,0 2 0,0-1 0,1 1 0,1 0 0,-1 1 0,2-1-1,18-13 1,18-9-70,1 3-1,1 2 1,1 1-1,2 3 1,0 2 0,1 3-1,1 2 1,0 2-1,2 2 1,-1 3-1,1 2 1,104 0-1,-134 8-64,0 1-125,41-4 1,-65 2 13,0 0 0,1-1 0,-1 1 0,0 0 0,0 0 0,1-1 0,-1 1-1,0-1 1,0 1 0,1-1 0,-1 1 0,0-1 0,0 0 0,0 0 0,0 1 0,0-1 0,1-2 0,3-5-654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0:11.60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1657 16 11202,'-3'-5'4842,"3"5"-4755,11 0 1129,18 5-1842,-27-5 941,12 2-144,1-1 1,0-1-1,-1 0 1,1-1-1,-1-1 1,19-4-1,-11 2 586,43-1 0,-5 8-623,0 3 1,-1 2-1,0 4 1,0 1-1,-1 4 1,61 25-1,-93-32-69,0 2 0,-1 0 0,-1 2 0,0 1 0,-1 0 0,0 2-1,-1 1 1,-1 0 0,-1 2 0,-1 0 0,24 32 0,-37-41-46,-1-1-1,0 1 1,0-1 0,-1 1-1,0 1 1,-1-1 0,0 0 0,-1 1-1,0 0 1,-1-1 0,0 1-1,-1 0 1,0 0 0,-1 0 0,-2 11-1,0-8 26,0 0-1,-1 0 1,0-1-1,-1 0 1,-1 1-1,0-2 1,-1 1-1,0-1 1,-1 0-1,-1 0 1,-12 14-1,8-15 61,1-1 0,-1 0-1,-1-1 1,-28 16 0,-64 27 15,100-50-143,-62 26 359,-2-3 1,-134 30 0,-154 4 508,194-43-668,-179-4 0,-167-33-13,494 19-159,-220-21 50,200 17-29,1-2 0,-1-2 0,2-1 1,-51-21-1,69 22-8,-1-1 0,1 0 0,1-1 0,0 0 0,-14-14 0,-62-71 13,88 92-31,0-1 0,0 1 1,0-1-1,1 1 0,0-1 0,0 0 1,0 0-1,0 0 0,1 0 0,-1-1 1,2 1-1,-1 0 0,0-9 0,1-5 22,1 0 0,5-27-1,-3 31-5,-3 12-20,1 0 0,0 0-1,-1 0 1,2 0 0,-1 0-1,0 0 1,0 0-1,1 0 1,0 0 0,-1 1-1,1-1 1,0 0-1,0 1 1,1 0 0,-1 0-1,0-1 1,1 1 0,0 1-1,3-4 1,0 2-498,0 1 0,0-1 1,0 1-1,1 0 0,-1 1 1,0-1-1,1 1 0,9 0 1,-2 0-676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0:12.1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95 12 10458,'-1'-10'5639,"1"9"-5413,-9 5 1207,-9 20-1489,13-14 162,1 0 1,0 0-1,1 1 0,0-1 1,0 1-1,1 0 0,1-1 1,-1 22-1,3 7 482,7 45-1,-1-7 319,-6-38-336,-2 1 0,-9 60 0,-24 77-20,31-167-692,-5 36-56,8-44-202,0 1 0,-1-1 0,2 1 0,-1-1 0,0 1 0,0-1 0,1 0 1,-1 1-1,1-1 0,0 0 0,0 0 0,0 1 0,0-1 0,0 0 0,0 0 0,2 2 0,10 8-1872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0:12.7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22 33 6761,'6'-32'8849,"-7"48"-7951,-3 24 1496,-3 58 387,9 4-1050,-6 306 266,-2-347-1872,2-29-461,1 52 1,3-81-61,0 1-1,0-1 1,1 0-1,-1 1 1,1-1-1,0 1 1,0-1-1,2 3 1,5 6-905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0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280 4635 12259,'-4'-21'5184,"6"-17"-3026,0 11-516,-5-13-19,-14-69 1,4 29-1355,-71-942 1831,2-38 824,62 853-2299,4 8-484,9 0 0,21-219 0,-10 371-143,16-257 24,-19 223-3,-15-141-1,-13 72 24,13 80 28,-7-101-1,21 154-114,1-1-1,1 1 1,4-19-1,1-10-2247,-7 44 1860,0 0-1,1 0 0,-1 0 1,0 0-1,-1-1 1,1 1-1,0 0 1,0 0-1,-2-3 1,-4-6-1037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0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120 252 13019,'2'-7'762,"1"-2"430,0 0 1,-1 0-1,0-1 0,-1 1 0,0-1 0,0 1 0,-2-14 0,-16 74 1238,12-38-2206,1 0-116,-1-1 0,0 0 0,-1 0 0,0-1-1,-10 14 1,11-20-95,1 1-1,-1-1 0,0 0 0,-1 0 0,1 0 1,-1-1-1,0 0 0,0 0 0,0 0 0,-9 3 1,46-37-1814,-12 8 1516,-1-1-1,0 0 1,24-45-1,26-35 1558,-60 93-880,0 0-1,1 1 0,0 0 1,0 1-1,1 0 0,0 0 1,16-8-1,-23 14-263,0 0-1,0 1 1,0-1 0,1 1-1,-1 0 1,0 0 0,0 0-1,1 0 1,-1 1 0,1-1-1,-1 1 1,0 0 0,1 0-1,-1 0 1,1 1-1,-1-1 1,4 2 0,-3 0-49,1 0 1,-2 0 0,1 0-1,0 0 1,0 1-1,-1 0 1,1 0 0,-1 0-1,0 0 1,0 0 0,0 1-1,4 5 1,28 45 329,-23-35-302,0 0 1,1-1-1,0-1 1,2 0-1,29 27 0,-31-32-4762,-9-12 3260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0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272 4643 15155,'7'16'3817,"-6"-16"-3774,-1 0 0,0 0 0,0 0 0,0 0-1,0 0 1,0 1 0,1-1 0,-1 0 0,0 0 0,0 0 0,0 0 0,0 0 0,0 0 0,1 0 0,-1 0 0,0-1 0,0 1 0,0 0 0,0 0 0,0 0 0,1 0 0,-1 0 0,0 0-1,0 0 1,0 0 0,0 0 0,0 0 0,0 0 0,0 0 0,1-1 0,-1 1 0,0 0 0,0 0 0,0 0 0,0 0 0,0 0 0,0 0 0,0-1 0,0 1 0,0 0 0,0 0-1,0 0 1,0 0 0,0 0 0,0-1 0,0 1 0,0 0 0,0 0 0,6-37 1055,-4 23-1103,2-28 314,-1 0 1,-7-76 0,-20-84 496,14 139-558,0-13 49,-32-250 2006,21-3-486,28-25-1388,-7-203-53,-25 216 551,-8-143 28,36-1-822,15 110-162,-25 1 170,1 287-56,13-167 0,-7 249-76,0-1 0,0 1 0,0-1 1,-1 1-1,0-1 0,0 1 0,0-1 1,-1 1-1,0 0 0,0 0 0,-4-9 1,5 12-18,0 1 1,0-1 0,0 1 0,-1-1 0,1 1 0,0 0 0,0-1 0,-1 1 0,1 0-1,-1 0 1,1 0 0,-1 0 0,0 0 0,1 0 0,-1 0 0,0 1 0,1-1-1,-1 1 1,0-1 0,0 1 0,0-1 0,0 1 0,1 0 0,-1 0 0,0 0 0,0 0-1,0 0 1,0 1 0,1-1 0,-1 1 0,0-1 0,0 1 0,0-1 0,1 1 0,-1 0-1,0 0 1,1 0 0,-2 1 0,-14 9-486,15-9 158,0 0-1,0 0 1,-1-1 0,1 1 0,0-1 0,-1 0-1,0 0 1,1 1 0,-1-2 0,1 1 0,-1 0-1,0 0 1,0-1 0,-3 1 0,-8-2-883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0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47 239 11707,'43'-48'3887,"-41"46"-3592,0 0-1,0-1 1,0 1-1,0-1 1,-1 1-1,1-1 1,-1 0-1,2-3 1,-3 4 67,0 0 0,0 1 0,0-1 1,0 1-1,-7-13 5489,7 14-5794,-8 11 921,-5 12-654,-13 64 226,20-61-534,-1 0-1,-2 0 0,-13 26 1,16-44 117,4-13-123,2-17-228,3 10 103,1 0 0,0 0 0,0 0 0,1 1-1,0-1 1,1 1 0,1 0 0,12-16 0,74-79 272,-62 74 111,-12 11 49,-4 3 374,1 2-1,1 0 0,0 0 1,20-13-1,-37 29-673,0 0-1,1 0 0,-1 0 1,0 0-1,1 0 0,-1 0 1,1 0-1,-1 0 0,0 0 1,1 0-1,-1 0 0,0 0 1,1 0-1,-1 0 0,0 0 1,1 0-1,-1 0 0,0 0 1,1 1-1,-1-1 0,0 0 1,1 0-1,-1 0 0,0 1 1,1-1-1,-1 0 0,0 0 1,0 1-1,1-1 0,-1 0 1,0 1-1,0-1 0,0 0 1,1 0-1,-1 1 0,0-1 1,0 0-1,0 1 0,0-1 1,0 1-1,0-1 0,0 0 1,0 1-1,0-1 0,0 0 1,0 1-1,0-1 0,0 0 1,0 1-1,0 0 0,2 30 790,-1-18-639,1 1-168,1 0-1,1 0 1,0-1-1,1 1 1,0-1-1,1 0 1,1-1 0,0 1-1,1-1 1,0-1-1,0 1 1,2-1 0,-1-1-1,1 0 1,16 13-1,-25-22-52,1 0 0,-1 0-1,0 0 1,1 0 0,-1 0-1,1 0 1,-1-1 0,1 1-1,-1 0 1,1-1 0,0 1-1,-1-1 1,1 0 0,0 1-1,1-1 1,-2-2-126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0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2520 4833 15659,'-1'44'8382,"1"-45"-8340,0-1-1,0 0 1,0 0-1,-1 0 1,1 1-1,0-1 1,-1 0-1,1 0 1,-1 1-1,0-1 1,0 0-1,1 1 1,-1-1-1,-2-1 1,-18-25-40,15 20 81,-7-10 147,1-1 0,0 0-1,-13-34 1,-20-66 1508,9 22-527,-124-243 202,104 229-1325,-95-179 126,-55-116 281,-291-557 643,-45 42-802,359 606 99,-128-281-404,252 456-31,18 41 0,-62-110 0,99 203-2,0-1 1,1 1-1,-1-1 0,1 1 1,1-1-1,-1 0 1,1 0-1,1-1 0,-1 1 1,1 0-1,0 0 0,1-9 1,7 32-6157,13 20 4711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52.68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172 11 12603,'5'-2'13211,"-8"1"-11323,-4 0-1224,-3-1-232,-5 0-392,-2 0-152,-4 2-304,-1 1-128,2 2-1200,1 0-441,5 2-872,1-1-1624,-2 1 3281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0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97 186 10378,'10'5'8766,"-10"-5"-8657,0-1 0,1 1 0,-1 0 0,0-1 0,0 1 0,0-1 0,0 1 0,0 0 0,0-1 0,0 1 0,1-1-1,-1 1 1,0 0 0,-1-1 0,1 1 0,0-1 0,0 1 0,0 0 0,0-1 0,0 1 0,0-1 0,0 1 0,-1 0 0,1-1 0,0 1 0,0 0 0,0-1-1,-1 1 1,1 0 0,0-1 0,-1 1 0,1 0 0,0-1 0,0 1 0,-1 0 0,1 0 0,-1 0 0,1-1 0,0 1 0,-1 0 0,1 0 0,0 0 0,-1 0-1,1 0 1,-1 0 0,1-1 0,-1 1 0,0 0-26,0 0 0,-1 0 0,1 0 0,0 0 0,0 0 0,0 0 0,-1 1 0,1-1 0,0 0 0,0 1 0,0-1 0,0 1 0,0-1 0,-1 1 0,1-1 0,0 1 0,0 0 0,0-1 0,0 1 0,1 0 0,-2 1 0,0 0 37,0 0-1,1 1 1,0-1-1,-1 1 1,1-1-1,0 1 1,0 0-1,0-1 0,0 4 1,-1 4 166,1 1 0,0 0 0,1-1 1,0 12-1,9 31 434,-6-42-552,-1 1-1,0 0 1,-1-1-1,0 1 1,-1 13 0,0-24-149,0-1 0,0 1 0,0 0 0,0 0 0,-1 0 1,1-1-1,0 1 0,0 0 0,0 0 0,-1-1 1,1 1-1,0 0 0,-1-1 0,1 1 0,-1 0 1,1-1-1,-1 1 0,1 0 0,-1-1 0,1 1 0,-1-1 1,1 1-1,-1-1 0,0 0 0,1 1 0,-1-1 1,0 1-1,0-1-2,-1 0 0,1 0 0,0 0-1,0 0 1,0 0 0,0-1 0,-1 1 0,1 0 0,0-1 0,0 1 0,0 0 0,0-1 0,0 0 0,0 1 0,-2-2 0,0-1-26,-1 0 1,1 0 0,-1 0 0,1 0 0,0-1 0,0 1 0,1-1-1,-5-7 1,4 2-49,1 0-1,0 0 1,0 0 0,1 0-1,0 0 1,1 0-1,0-1 1,0 1-1,1 0 1,0 0-1,1 0 1,0 0-1,5-14 1,1-2 5,2 0 0,1 1 0,20-33 0,-28 52 56,9-16 86,18-22 0,-27 38-9,1 1 1,0-1-1,0 1 0,1 0 1,-1 0-1,1 0 1,0 1-1,0-1 0,0 1 1,8-3-1,-12 6-66,0 0 0,0-1-1,0 1 1,0 0 0,0 0 0,0 0 0,0 0-1,0 0 1,0 0 0,0 0 0,0 0 0,0 0-1,0 1 1,0-1 0,0 0 0,0 1 0,0-1-1,0 0 1,-1 1 0,1-1 0,0 1 0,0 0-1,0-1 1,0 1 0,-1 0 0,1-1 0,0 1-1,-1 0 1,1 0 0,-1 0 0,1-1 0,-1 1-1,1 0 1,-1 0 0,1 0 0,-1 0-1,0 0 1,1 1 0,2 7 158,-1 1 0,0-1 0,2 15-1,-1-2-25,1-9-147,-1 0 0,2 0 0,0-1 0,0 0 0,10 17 0,-12-25 0,0 0 0,0 0 0,1 0 0,-1 0 0,1 0 0,0-1 0,0 1 0,0-1 0,0 0 0,0-1 0,1 1 0,-1-1 0,1 0 0,0 0 0,0 0 0,0-1 0,6 2 0,24 2-1108,71 0 0,-92-5 819,19 0-679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43 5905,'10'-15'7869,"-8"10"-7082,-2 4-628,1 0 0,-1 0 1,0 0-1,0 1 0,0-1 0,0 0 0,-1 0 0,1 0 0,0 0 0,0 1 0,0-1 0,-1 0 1,1 0-1,0 0 0,-1 1 0,1-1 0,0 0 0,-1 1 0,1-1 0,-1 0 0,1 1 0,-1-1 1,0 1-1,1-1 0,-1 0 0,0 1 0,0-1 0,1 1-109,-1 0 0,1 0 0,0 0 0,0-1-1,0 1 1,0 0 0,-1 0 0,1 0 0,0 0 0,0 0 0,0 0-1,0 0 1,-1 0 0,1 0 0,0 0 0,0 0 0,0 0 0,-1 0-1,1 0 1,0 0 0,0 0 0,0 0 0,0 0 0,-1 0 0,1 0-1,0 0 1,0 1 0,0-1 0,0 0 0,-1 0 0,1 0 0,0 0-1,0 0 1,0 0 0,0 0 0,0 1 0,0-1 0,-1 0 0,1 0-1,0 0 1,0 0 0,0 1 0,0-1 0,0 0 0,0 0 0,0 0-1,0 0 1,0 1 0,0-1 0,0 0 0,0 0 0,0 0 0,0 1 0,0-1-1,0 0 1,0 0 0,0 0 0,0 1 0,1 15 561,-1-13-430,20 126 3138,-3-26-1402,13 202 514,-10-79-1431,-10-153-1722,-11-99-8328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9970,'3'-1'7715,"12"7"-5790,-9-3-1713,20 7 468,0-2 0,1-1 0,44 7 0,91 3 1112,-103-12-1262,151 13 409,839 90 2147,-1027-107-3504,-22-1 361,0-1-1,0 1 1,0 0-1,0 0 1,0 0-1,0-1 0,0 1 1,0 0-1,0 0 1,0 0-1,0-1 0,-1 1 1,1 0-1,0 0 1,0 0-1,0-1 1,0 1-1,0 0 0,0 0 1,0 0-1,-1 0 1,1-1-1,0 1 0,0 0 1,0 0-1,0 0 1,-1 0-1,1 0 1,0 0-1,0-1 0,0 1 1,0 0-1,-1 0 1,1 0-1,0 0 0,0 0 1,0 0-1,-1 0 1,1 0-1,0 0 1,-1 0-1,-39-16-6405,-7 1 3629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9482,'18'1'7951,"-17"0"-7633,1 0-7,-1 1 0,0-1 1,0 1-1,0-1 0,0 1 0,0-1 1,-1 1-1,1 0 0,0-1 1,0 4-1,1 6 212,0 1-1,1 20 1,-2-22 367,77 743 5853,-75-727-6350,18 226 755,-23-1-3759,1-203 279,4-18-2001,-2-23 3249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12211,'3'2'546,"-1"1"1,1 0 0,-1-1-1,1 0 1,0 0 0,0 0 0,0 0-1,0 0 1,0-1 0,7 3-1,-3-2 254,0-1-1,1 0 0,-1-1 0,12 1 1,180-3 4606,183 3-3987,-183 11-392,299 57 0,-473-64-948,146 25-1038,-168-29 717,-1-1 0,1 1 0,-1-1 1,1 0-1,-1 0 0,1 0 0,-1 0 0,1 0 1,-1-1-1,1 1 0,-1-1 0,1 1 0,-1-1 1,0 0-1,4-1 0,-10-7-1008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 15 8186,'7'-14'11355,"-11"48"-9142,-11 81 433,1 202 1,31 125-766,-16-427-1888,4 379 368,-6-312-325,1-46-427,1 0-1,2 0 1,2-1-1,14 56 1,-17-85-857,1-17-2796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29 10994,'21'-28'4784,"-21"28"-4731,0 0 0,0 0 0,0 0 0,1-1 0,-1 1 0,0 0 0,0 0-1,3 1 1112,-3 0-1111,3 7 1410,-1 10 139,0 111 2509,7 105-658,34 57-926,-8-66-1748,-11 3-2627,-25-238-1371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0 832,'-1'0'208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1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35 7898,'-9'-35'3715,"16"65"1960,1 1-3239,18 43 1,44 76 634,14 37-996,-53-91-1006,-14-42-407,38 87 0,-44-118-581,98 187 1090,-61-116-566,-4 1 0,33 102 0,81 209-605,-53-199 0,-55-113 0,-29-48 0,18 54 0,-19-45 0,3-3 0,32 54 0,-25-51 0,1 12 0,-3 0 0,-3 2 0,30 126 0,-46-163 0,3-1 0,0 1 0,2-2 0,24 39 0,-31-56 0,7 17 0,-1 0 0,12 42 0,11 28 0,48 142 0,-73-206 0,6 26 0,-9-29 0,2-1 0,24 54 0,-28-71 0,-1-1 0,0 2 0,5 26 0,-6-23 0,1 0 0,7 19 0,16 23 0,-16-38 0,-2 0 0,11 35 0,0-13 0,24 59 0,2-6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1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115 224 12011,'11'-25'4776,"-11"27"-4432,1-1 1,-1 0 0,0 1-1,1-1 1,-1 1 0,0-1-1,0 1 1,0-1 0,0 1-1,-1-1 1,1 0 0,0 1-1,0-1 1,-2 3 0,0 4 165,0 1 0,-1-1 0,0 0 0,0 0 0,-1 0 0,0 0 0,-6 7 0,-15 34 1410,18-28-1111,-14 34 793,19-50-1519,0 0 1,-1 0 0,0 0 0,0-1-1,0 1 1,-1-1 0,1 0 0,-5 4-1,8-8-80,0 0-1,0 0 0,-1 0 1,1 0-1,0 0 0,0 1 1,0-1-1,0 0 0,0 0 1,-1 0-1,1 0 0,0 0 1,0 0-1,0 0 0,0 0 1,0 0-1,-1 0 0,1 0 1,0 0-1,0 0 0,0 0 1,-1 0-1,1 0 0,0 0 1,0 0-1,0 0 0,0 0 1,-1 0-1,1 0 0,0 0 1,0 0-1,0 0 0,0 0 1,0 0-1,-1 0 0,1 0 1,0 0-1,0 0 0,0-1 1,0 1-1,0 0 0,-1 0 1,1 0-1,0 0 0,-2-12 89,3-13 52,44-219 182,-32 187-310,-10 41 10,0-1-18,11-30 0,-13 44 16,0 0 0,0 0 1,0-1-1,1 1 0,0 0 0,0 0 0,-1 1 0,2-1 0,-1 0 1,0 1-1,1-1 0,-1 1 0,1 0 0,-1 0 0,5-3 1,-6 5-16,0 0 1,0 0-1,0 0 1,0 0 0,-1 0-1,1 0 1,0 0-1,0 0 1,0 0 0,0 0-1,0 1 1,0-1-1,-1 0 1,1 1 0,0-1-1,0 0 1,0 1-1,-1-1 1,1 1 0,0-1-1,-1 1 1,1 0-1,0-1 1,-1 1 0,1 0-1,-1-1 1,1 1-1,0 1 1,18 29 249,-12-19-208,3 2-50,1 0 0,0-1 0,1-1 0,1 0 0,17 14 0,2-3 0,43 23 0,-69-42-13,1 0 0,-1-1 0,1 0 0,0 0 0,0-1 0,0 0 0,1 0 0,8 1 0,-20-11-2004,-5-1 1270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55.31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0 9114,'4'66'12540,"-4"63"-7516,2 23-4570,-3-149-451,1 0-1,0 0 0,1-1 0,-1 1 0,0 0 0,1-1 1,0 1-1,-1 0 0,1-1 0,0 1 0,0-1 0,2 4 0,-1-5 34,-1 0-1,0 0 1,0-1-1,0 1 0,1 0 1,-1-1-1,0 1 0,1-1 1,-1 0-1,1 1 0,-1-1 1,0 0-1,1 0 1,-1 0-1,1 0 0,-1 0 1,1 0-1,-1 0 0,0 0 1,1 0-1,-1-1 1,1 1-1,-1-1 0,2 0 1,42-6 262,-16 9-5881,-23 0 4012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1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4383 9626,'37'49'6661,"-37"-48"-6447,1-1-1,-1 1 1,1-1 0,-1 0 0,1 1 0,-1-1 0,1 0-1,0 0 1,-1 0 0,1 1 0,-1-1 0,1 0 0,0 0 0,6-7 1997,-5-13-798,-4-5-757,1 0 0,1-1 0,1 1 1,1-1-1,8-32 0,3-61 208,4-63-679,-3 41-142,-10 109-30,1 1 0,17-54 0,-3 15 9,-3 3-15,-5 27-1,9-71 0,15-106 25,-21 143-23,-10 41-8,-1 0 1,-3-63 0,-2 56 14,7-59 0,-3 79-12,6-39-12,-1-73 1,-2 77-1,-3 42 7,0 0 0,-1-18-1,-2 16 4,0 0-1,-1 0 0,-8-27 1,8 32 3,1 1 1,0-1-1,1 1 1,0-1-1,0 0 1,1 1-1,0-1 1,5-17-1,-3 12-1,3-31-1,-6 25-2,0-1-1,-2 1 1,-6-30 0,4 23-11,1-2-1,2-42 1,1 31 6,0 21 9,1 0 0,1 1 0,9-37 0,-4-12 12,-5 51-15,0-1 0,-2 0 0,0 1-1,0-1 1,-2 1 0,0-1 0,-10-33 0,9 26-4,0-1 1,2 1-1,1-1 1,4-36 0,7-11 16,-7 58-14,-2-1-1,1 0 1,-2 0-1,0 0 1,-3-29 0,-4-16-7,4 48 8,1-1 1,0 1-1,1-1 0,0 1 1,1 0-1,6-26 0,-6 35 0,0 0 0,-1 0-1,1 0 1,-1 0 0,1 0-1,-1 0 1,-1 0 0,1-1-1,-1-3 1,1-34 2,2 17 1,0-28-5,-1 28-2,-2-43 0,-1 31 11,3-54-1,1 3 2,-1 13-9,-1-26 0,0-70 26,2 73-13,-3 59 328,-1 2-4256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2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228 79 11707,'-10'7'1508,"0"1"1,0 0 0,1 1-1,0 0 1,-10 13 0,-34 54 346,40-55-1067,-12 17 1031,-35 74-1,54-89-1185,4-12-5,1-24-222,1 4-351,1 1-1,0-1 1,1 1-1,0-1 1,1 1-1,-1 0 1,8-14 0,33-55 72,-25 47-13,8-13 384,55-69 0,-75 106-359,0-1 0,1 1 1,-1 0-1,1 0 0,11-6 0,5-4 410,-7 8-334,-16 8-207,1 0 1,-1 0-1,0 0 1,0 0-1,1 0 1,-1 0-1,0 1 1,1-1-1,-1 0 1,0 0 0,0 0-1,1 0 1,-1 0-1,0 1 1,1-1-1,-1 0 1,0 0-1,0 0 1,0 1-1,1-1 1,-1 0-1,0 1 1,0-1-1,0 0 1,0 0-1,1 1 1,-1-1 0,0 0-1,0 1 1,1 3 64,-1 0 1,0 0 0,0 1-1,0-1 1,-2 8 0,1 7 16,1-7-90,0 0 0,1 0 0,0 0 0,1 0 0,1-1 0,0 1 0,0 0 0,1-1 0,0 0 0,1 0 0,1 0 0,10 16 0,66 82 0,-71-96 0,1-1 0,0 0 0,1-1 0,1 0 0,28 18 0,-30-27-548,-12-2 529,0 0 1,0-1 0,0 1 0,0-1 0,1 1-1,-1-1 1,0 1 0,0 0 0,0-1 0,0 1-1,0-1 1,0 1 0,0-1 0,0 1 0,0-1-1,-1 1 1,1 0 0,0-1 0,0 1 0,0-1 0,0 1-1,-1 0 1,1-1 0,0 1 0,0-1 0,-1 1-1,1 0 1,0-1 0,-1 1 0,1 0 0,0 0-1,-1-1 1,0 1 0,-17-21-215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2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4339 8986,'36'74'10937,"-36"-93"-8970,0 18-2026,0-3 302,0-1-1,0 1 1,0 0-1,1-1 0,0 1 1,0 0-1,0 0 1,1-1-1,-1 1 0,1 0 1,0 0-1,0 1 1,0-1-1,1 0 0,-1 1 1,6-7-1,-2 4 206,-1-1 0,0 1-1,0-1 1,-1-1 0,0 1 0,0 0-1,4-14 1,-1-2-245,6-31 0,-11 40-199,4-6 178,1 0 0,0 0 0,1 1 0,1 0 0,21-33 0,-11 20 415,-12 18-451,-1-1 0,9-30 0,-10 29-99,0 0 0,13-25 0,-15 36-20,-1 1 1,1-1-1,1 0 0,-1 1 1,1 0-1,0 0 0,0 0 0,0 0 1,0 1-1,1-1 0,-1 1 1,6-3-1,-6 5-15,0-1-1,-1 0 1,1 0 0,-1-1 0,1 1 0,-1-1-1,0 1 1,0-1 0,0 0 0,0 0-1,-1 0 1,1-1 0,-1 1 0,0-1-1,0 1 1,2-7 0,1-5-12,0 1 0,1 0 0,10-19 0,8-20 0,15-35 0,7-21 0,-10 10 0,32-100 0,-54 153 0,2 0 0,3 1 0,26-49 0,1 1 0,65-197 0,-105 273 0,13-30 0,38-69 0,-36 77 0,-2 0 0,25-74 0,-18 18 0,76-221 0,-80 253 0,-3-1 0,21-127 0,-6 24 0,-19 107 0,-5 23 0,-1-1 0,-2 0 0,5-75 0,-12 85 0,-1-17 0,2 1 0,12-74 0,21-88 0,-33 193 0,-2 0 0,1 1 0,-2-1 0,0 0 0,0 0 0,-1 1 0,0-1 0,-6-12 0,-1-3 0,9 20 0,-1 0 0,1 0 0,0-1 0,0 1 0,1 0 0,0-1 0,1 1 0,0 0 0,0 0 0,1 0 0,2-9 0,0-1 0,-3 12 0,0 1 0,0 0 0,0 0 0,-1 0 0,0-1 0,0 1 0,0 0 0,-1-1 0,0 1 0,0 0 0,0 0 0,-1 0 0,1 0 0,-1 0 0,-1 0 0,-4-9 0,5 9 0,0-1 0,0 0 0,1 1 0,0-1 0,0 0 0,0 0 0,1 0 0,0 0 0,0 0 0,0 0 0,2-7 0,0-16 0,-3 23-1574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2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229 116 13675,'-7'20'9216,"6"-16"-8925,-1 0-1,1 0 1,0 0-1,-1 0 1,0 0-1,0 0 1,0 0-1,-4 4 0,-23 24 159,-30 39 904,-55 109 3281,262-414-3808,-133 208-826,75-118 0,-87 140 0,0 1 0,-1-1 0,1 0 0,-1 0 0,0-1 0,0 1 0,0 0 0,0-1 0,-1 1 0,2-9 0,-3 27 0,0 0 0,1 0 0,1 0 0,0 0 0,1 0 0,1-1 0,9 27 0,-7-27 3,0 0 0,1 0 0,0 0 0,1-1 0,0 0 1,1-1-1,16 17 0,-19-22-12,1 0 0,0 0 0,0 0 0,0-1 1,1 0-1,0-1 0,0 1 0,0-2 0,0 1 1,1-1-1,-1 0 0,1-1 0,11 2 0,-18-4-11,-2 1-24,1-1 0,-1 0-1,0 0 1,1 0-1,-1 0 1,1 0-1,-1 1 1,1-1 0,-1 0-1,1 0 1,-1 0-1,0 0 1,1 0-1,-1 0 1,1 0-1,-1-1 1,1 1 0,-1 0-1,1 0 1,-1 0-1,0 0 1,1-1-1,-1 1 1,1 0 0,-1 0-1,0 0 1,1-1-1,-1 1 1,0 0-1,1-1 1,-1 1-1,0 0 1,1-1 0,-1 1-1,0-1 1,0 1-1,0 0 1,1-1-1,-1 1 1,0-1 0,0 1-1,0-1 1,0 1-1,0 0 1,0-1-1,0 0 1,-4-20-766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2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99 9506,'8'-42'2189,"7"-15"7490,-11 63-8261,2 9-500,2 23 53,-2-1-1,3 76 1,-7-71-509,8 178 1832,3 55 27,21-4-1260,-33-261-1160,14 54-849,-13-58-48,0 0 1,0 0 0,1 0 0,-1 0 0,2 0 0,-1 0 0,6 7 0,0-7-736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2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0 15307,'3'4'525,"-1"0"-1,1 0 0,1 0 0,-1 0 1,0-1-1,1 0 0,0 0 0,0 0 1,0 0-1,0 0 0,0-1 0,1 0 1,-1 0-1,1 0 0,-1 0 0,1-1 1,0 0-1,7 1 0,182 29 5355,98-11-4494,-169-14-1154,352 28 155,-160-10-1471,-106-11-3084,-188-11 2576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2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14619,'9'30'5615,"2"-1"-3090,3 8-1024,-6-1-68,-2 1 1,-1-1-1,0 56 1,-4-58-948,-16 478 1760,8-413-2213,5-71-114,0-15-190,1 1 0,0-1 0,1 1 0,0 0 0,2-1 0,-1 1 0,5 14 1,-6-28 174,0 0 0,0 1 0,0-1 1,0 1-1,0-1 0,0 0 1,0 1-1,0-1 0,1 0 0,-1 1 1,0-1-1,0 0 0,1 1 1,-1-1-1,0 0 0,0 1 0,1-1 1,-1 0-1,0 0 0,1 0 1,-1 1-1,0-1 0,1 0 0,-1 0 1,0 0-1,1 0 0,-1 1 1,0-1-1,1 0 0,-1 0 0,0 0 1,1 0-1,-1 0 0,1 0 1,-1 0-1,0 0 0,1 0 0,-1 0 1,1 0-1,-1 0 0,0-1 1,1 1-1,-1 0 0,0 0 0,1 0 1,-1 0-1,0-1 0,1 1 1,-1 0-1,0 0 0,1-1 0,9-15-1432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2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1431 73 13955,'33'-7'12744,"-51"7"-11550,1 0 1,-1-2-1,-30-5 0,-1-1-694,-842-39 291,890 47-791,-389-1-2316,383 1 1753,5 0 188,0 0 0,0 0 0,0 0 0,-1 0 0,1 0 0,0 0 0,0 1 0,0-1 0,0 1 0,-2 0 0,10 0-1031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2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52 113 6185,'-25'-50'4675,"18"39"-3706,0-1 1,2 0-1,-2-16 2828,7 29-3756,11 6 1191,12 11-182,29 34 1428,48 63 0,-43-47-1046,58 69 1540,-88-102-2455,-2 1 0,21 42 0,-42-70-524,-1-4-170,-1 0 0,0 0 0,0 1 0,0-1 0,0 0 0,-1 1-1,0-1 1,1 8 0,-2-12 81,0 0 0,0 0-1,0 1 1,0-1 0,0 0 0,0 1-1,0-1 1,0 0 0,0 0 0,0 1-1,0-1 1,0 0 0,-1 0-1,1 1 1,0-1 0,0 0 0,-3 2-1252,3-2 1252,-1 0-1,1 1 1,0-1 0,-1 0-1,1 0 1,0 0 0,0 0 0,-1 0-1,1 0 1,0 0 0,0 0 0,-1-1-1,1 1 1,0 0 0,-1 0-1,1 0 1,0 0 0,0 0 0,0 0-1,-1 0 1,1-1 0,-1 0-289,-14-9-3169,15 10 3501,-14-10-1303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2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358 42 8698,'-1'-4'1141,"0"0"0,0 0 1,0 0-1,1 0 0,-1 0 1,-1-14 5620,-11 29-4225,-11 13-669,0 1 0,-26 39 0,33-40-2254,-2 0 0,-1-2 0,0 0-1,-24 19 1,-35 12-321,38-27 710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56.15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103 16 8178,'-6'-12'10948,"4"11"-10492,-16-2 2671,15 3-3075,1 1 1,-1-1-1,0 1 1,0 0-1,0-1 1,0 1-1,0 0 1,1 1-1,-1-1 1,-3 2-1,1 2 130,1 0 0,0 1-1,0-1 1,1 1 0,-1 0 0,1 0-1,0 0 1,1 0 0,-1 0-1,1 0 1,1 1 0,-1 0-1,1-1 1,0 1 0,1-1 0,-1 1-1,1 0 1,1 0 0,0 7-1,-1-12-189,0-1 0,0 0 0,0 1 0,1-1 0,-1 0-1,0 1 1,1-1 0,-1 0 0,0 1 0,1-1 0,0 0 0,-1 0-1,1 0 1,0 0 0,-1 0 0,1 1 0,0-1 0,0 0-1,0-1 1,0 1 0,0 0 0,0 0 0,0 0 0,0-1 0,1 1-1,-1 0 1,0-1 0,0 1 0,1-1 0,-1 1 0,0-1-1,0 0 1,1 0 0,-1 1 0,0-1 0,1 0 0,-1 0-1,0 0 1,1-1 0,-1 1 0,0 0 0,1 0 0,-1-1 0,0 1-1,3-2 1,0 0-300,1 0 0,0 0 0,-1-1 0,0 0 0,1 0-1,-1 0 1,0 0 0,-1-1 0,1 0 0,5-6 0,10-29-1359,-10 21 3368,-8 25-1068,0 1 0,0 0-1,1-1 1,2 10-1,-3-14-874,0 0 0,0 0 0,1 0 0,-1 0 0,1 0 0,-1 0 1,1 0-1,0 0 0,0-1 0,0 1 0,0-1 0,5 4 0,-4-5-1841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2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 17 10250,'-2'-16'13469,"0"57"-9809,2-34-4016,0 49 2642,10 86 0,1 5-1249,-11-132-1673,-1-1 0,0 1 0,-1-1 0,-7 29 0,6-32-402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3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10258,'9'0'10166,"0"14"-6795,3 19-1718,-6 1-911,-2 1 0,-2 0 0,-1 0 0,-3 37 0,0 5-292,2-29-430,5 145-1458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3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58 76 11586,'-2'-7'993,"1"1"-1,-2 0 0,1 0 1,-1 0-1,0 0 0,0 1 1,0-1-1,-1 1 0,0 0 1,0 0-1,-7-6 546,11 10-1447,0 1-1,0 0 1,-1 0 0,1 0 0,0 0 0,0 0 0,-1 0 0,1 0 0,0 0 0,0-1-1,-1 1 1,1 0 0,0 0 0,0 0 0,-1 0 0,1 0 0,0 1 0,0-1 0,-1 0-1,1 0 1,0 0 0,0 0 0,-1 0 0,1 0 0,0 0 0,-1 1 363,0-1-363,-3 13 1614,2 15-478,5 19-127,18 89 0,-9-74-830,72 654 147,-82-663-406,-1-15-225,1 0 0,11 57 0,-12-90-525,0 0-1,0-1 1,1 0-1,0 1 1,3 4-1,1 0-873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3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0 9898,'19'6'2506,"1"-1"-1,-1-1 1,1 0-1,0-2 0,21 1 1,-18-2-2001,327 13 6024,-131-7-5878,251 3-312,-18 0-2503,-438-8-344,-7 4 983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3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29 9914,'36'-28'3638,"-36"28"-3586,1 0 1,-1-1-1,0 1 0,1 0 0,-1 0 1,1 0-1,-1 0 0,0 0 0,1 0 1,-1 0-1,0 0 0,1 0 0,-1 0 1,1 0-1,-1 1 0,0-1 0,1 0 1,-1 0-1,0 0 0,1 0 0,-1 1 1,0-1-1,1 0 0,-1 0 0,0 0 1,0 1-1,1-1 0,-1 0 0,0 1 1,0-1-1,1 0 0,-1 1 0,0-1 1,0 0-1,0 1 0,0-1 0,0 0 1,1 1-1,-1-1 0,0 0 0,0 1 1,0 0-1,3 20 1032,-2-18-842,4 199 4433,-6-89-3423,43 583 6077,-36-420-7110,-6-265-751,0 1 0,1 0 0,2 14 0,-2-24 231,-1 1 0,0-1 0,1 0 0,-1 0 0,1 0-1,0 0 1,-1 0 0,1 1 0,0-1 0,0-1 0,1 1 0,-1 0 0,0 0 0,1 0-1,-1-1 1,1 1 0,-1 0 0,1-1 0,0 0 0,0 1 0,-1-1 0,1 0-1,0 0 1,0 0 0,3 1 0,5-3-554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3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1390 11 12739,'30'-7'7112,"-17"4"-3179,-31 5-1479,-120 15 1105,-276 20-1963,-343-16-593,727-23-1511,22 1-37,-1 0 1,0 1 0,1 0 0,-1 1-1,0-1 1,-14 5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3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69 10202,'65'-68'12331,"-57"78"-9939,0 9 49,-2 11-497,1 10-199,-3 4-857,-4 3-360,4 2-328,-4-9-104,-2-10-96,0-6-152,-1-16-1176,0-3-641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3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24 16 7530,'-20'-15'20240,"18"15"-19693,2 2-253,-1 0 0,1 0 0,0-1 0,0 1 0,-1 0 0,1 0 0,0 0 0,1 0 0,-1 0 0,1 2 0,-1 2-210,2 1 1,-1 0 0,1-1-1,0 0 1,0 1 0,1-1 0,0 0-1,5 10 1,-6-14-68,0 0 1,-1 0-1,1 1 1,0-1-1,0 0 1,0-1-1,0 1 1,0 0-1,1 0 1,-1-1-1,0 1 0,1-1 1,-1 0-1,1 0 1,0 0-1,-1 0 1,1 0-1,0-1 1,-1 1-1,1-1 1,0 0-1,0 0 1,0 0-1,-1 0 1,6-1-1,11-3-17,-1-2 0,1 0 0,-1-1 0,22-11 0,31-13 0,-62 28 0,1 0 0,0 0 0,0 1 0,0 0 0,0 1 0,19-1 0,-25 3 0,1-1 0,-1 1 0,1 0 0,-1 0 0,1 0 0,-1 1 0,0 0 0,0 0 0,0 0 0,0 0 0,0 0 0,0 1 0,-1 0 0,1-1 0,-1 1 0,1 1 0,4 5 0,-6-6-28,2 2-678,1 1 0,0-1 0,10 9 0,-13-13 480,0 0 0,0 0 0,0 1 0,0-1 0,0-1 0,1 1 0,-1 0 0,0 0 0,0-1 0,1 1 0,-1-1 0,1 0 0,-1 0 0,0 0 0,4 0 0,12-5-1460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3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77 8826,'56'-34'3710,"-54"34"-3473,-1-1 0,0 0-1,0 0 1,0 0 0,0 0 0,0 0 0,0-1-1,0 1 1,0 0 0,-1 0 0,1-1 0,0 1 0,-1 0-1,1-1 1,-1 1 0,1 0 0,-1-1 0,1 1-1,-1-1 1,0 1 0,0-16 6818,-2 36-6135,41 301 2877,-35-267-3812,7 60 49,3-41-3264,-12-65 1045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3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21 7298,'56'-20'12558,"-55"20"-12350,-2 14 1977,0-4-1862,23 211 4960,-11-148-4846,1 90 0,-18-110-4326,6-48 2694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56.82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 0 5649,'-3'11'8667,"3"4"-3788,9 39-3104,-3-15-780,-1 10 757,-1 0 0,-5 82 1,14-161-9350,28-33 7121,-32 50 174,-6 9 326,-1 0 1,2 0 0,-1 0 0,0 0 0,1 1-1,-1-1 1,7-3 0,-9 6 21,0 1 0,0-1 0,0 1-1,0-1 1,0 1 0,0 0 0,0-1 0,0 1 0,0 0 0,0 0-1,0-1 1,0 1 0,0 0 0,0 0 0,0 0 0,0 1 0,0-1-1,0 0 1,0 0 0,0 0 0,0 1 0,0-1 0,0 0 0,0 1-1,0-1 1,0 1 0,0 0 0,0-1 0,0 1 0,0-1 0,-1 1 0,1 0-1,0 0 1,0 0 0,-1-1 0,1 1 0,-1 0 0,1 0 0,-1 0-1,1 0 1,0 1 0,1 2 132,0 1 0,-1-1 0,1 0 0,-1 1 0,0-1-1,0 1 1,0 0 0,0-1 0,-1 1 0,0 0 0,0 0 0,0-1 0,-1 1 0,1 0-1,-1-1 1,0 1 0,-1-1 0,1 1 0,-1-1 0,0 0 0,0 1 0,0-1 0,0 0-1,-1 0 1,-5 6 0,5-7-330,0 0 1,0 0-1,0 0 0,-1 0 0,1-1 0,-1 0 1,0 1-1,0-1 0,0 0 0,0-1 0,-4 2 0,-2-1-769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180 26 7570,'58'14'10783,"-61"-20"-8765,-7-5-939,7 8-928,0 1 1,-1 0-1,1 0 1,0 0-1,-1 0 1,1 0-1,-1 1 0,0-1 1,0 1-1,1 0 1,-1 0-1,0 1 1,0-1-1,0 1 0,0 0 1,0 0-1,0 0 1,0 0-1,1 1 1,-1 0-1,-7 2 0,-3 1 222,0 1-1,0 1 0,1 1 1,-19 11-1,28-15-352,0 0 1,0 0-1,0 1 0,1-1 0,0 1 1,0 0-1,0-1 0,0 2 0,0-1 1,1 0-1,0 0 0,0 1 1,0-1-1,0 1 0,1-1 0,-1 1 1,1 0-1,1 0 0,-1 0 0,1 0 1,-1-1-1,1 1 0,1 0 0,-1 0 1,2 6-1,-1-1-11,1-1-1,0 0 1,1 0-1,0 0 1,0 0 0,1-1-1,0 1 1,1-1-1,0 0 1,0 0 0,0-1-1,10 10 1,-13-14-11,1-1-1,-1 0 1,1 0 0,-1 0-1,1 0 1,0 0 0,0-1 0,0 1-1,0-1 1,0 0 0,0 0-1,0 0 1,1 0 0,-1 0 0,0-1-1,1 0 1,-1 1 0,0-1-1,1 0 1,-1-1 0,0 1 0,0-1-1,1 1 1,-1-1 0,0 0-1,5-2 1,-1 0-36,-1-1 0,1 0-1,-1 0 1,0 0 0,0-1-1,0 0 1,-1 0 0,1-1 0,-1 1-1,7-12 1,-7 10-100,1-2-380,1 0 0,0 0-1,9-9 1,-16 18 496,0-1 0,0 1 0,1 0-1,-1 0 1,0 0 0,0 0 0,0 0 0,1 0 0,-1 0 0,0 0-1,1 0 1,-1 0 0,0 0 0,0 0 0,1 0 0,-1 0 0,0 0 0,0 0-1,1 0 1,-1 0 0,0 0 0,0 0 0,1 0 0,-1 0 0,0 0-1,0 0 1,0 1 0,1-1 0,-1 0 0,0 0 0,0 0 0,1 0-1,-1 1 1,0-1 0,0 0 0,0 0 0,0 0 0,0 1 0,1-1 0,-1 0-1,0 0 1,0 1 0,0-1 0,0 0 0,0 1 0,5 11-143,-2 5 180,-1 0 0,0 0 0,-1 0 0,-2 21 0,1-6 121,5 102 909,0 33 982,-6-132-951,-2 0 0,-11 58 0,12-81-829,-1 0 1,-1-1-1,0 0 1,-1 0 0,0 0-1,-1 0 1,-8 12-1,13-21-292,-1 0 0,1 0-1,-1 0 1,0 0 0,1 0 0,-1 0-1,0 0 1,-1 0 0,1-1-1,0 1 1,0-1 0,-1 1-1,1-1 1,0 0 0,-1 0-1,0 0 1,1 0 0,-1-1-1,1 1 1,-1-1 0,0 1 0,1-1-1,-1 0 1,0 0 0,0 0-1,1-1 1,-1 1 0,0-1-1,1 1 1,-1-1 0,1 0-1,-1 0 1,1 0 0,-1 0-1,1 0 1,-5-4 0,3 2-472,-1-1 1,1 0 0,-1 0 0,1 0-1,1 0 1,-1-1 0,0 1-1,1-1 1,0 0 0,0 0-1,1 0 1,-4-11 0,0-10-771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22 531 8170,'-4'-4'13322,"0"-16"-10788,5-109-742,-3-90-732,-5 140-682,1-1 20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 0 2809,'5'8'3419,"-4"-6"-2564,0 0-1,0 0 1,0 0 0,0 0 0,-1 0 0,1 0-1,-1 3 1,1-4-631,-1 0 0,0-1-1,0 1 1,0-1 0,0 1 0,0 0 0,0-1-1,0 1 1,-1-1 0,1 1 0,-3 5 2461,2-5-2461,-11-1 302,10-2-241,1-1 1,0 1 0,0-1-1,0 0 1,0 1 0,0-1-1,1 0 1,-1-4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66 960 9722,'15'31'12077,"-38"-319"-7808,-11-89-2454,15 189-1425,19 187-389,-2-13 6,1 0 0,0 0 0,1-1-1,0 1 1,1 0 0,1 0 0,4-18 0,-6 32-16,0 0 1,0-1-1,0 1 1,0 0-1,0 0 1,1 0-1,-1-1 1,0 1-1,0 0 1,0 0-1,0-1 1,0 1-1,0 0 1,0 0-1,1 0 1,-1 0-1,0-1 1,0 1-1,0 0 1,0 0-1,1 0 1,-1 0-1,0 0 1,0-1-1,0 1 1,1 0-1,-1 0 1,0 0-1,0 0 1,1 0-1,-1 0 1,0 0-1,0 0 1,1 0-1,-1 0 1,0 0-1,0 0 1,0 0-1,1 0 1,-1 0-1,0 0 1,0 0-1,1 0 1,-1 0-1,0 0 1,10 12 206,-2 5-1535,-8-5-3656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8 6641,'-1'-7'9466,"-1"22"-6063,1 30-1648,85 757 7637,-80-772-9029,21 249 356,-21-228-695,-4-41-70,0-6-68,0 0 0,1 0 0,-1 0 1,1 0-1,0-1 0,0 1 0,3 7 1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12443,'7'48'4554,"-7"-47"-4271,1 0 0,-1 0 1,0 0-1,0 0 0,1 0 0,-1 0 0,0 0 1,1 0-1,-1 0 0,1 0 0,-1 0 1,1-1-1,0 1 0,-1 0 0,1 0 0,0-1 1,0 1-1,1 1 0,-1-2-202,1 1 0,0-1 0,0 1 0,-1-1 0,1 1 0,0-1 0,0 0 1,-1 0-1,1 0 0,0 0 0,0 0 0,2-1 0,4 1 651,292-12 4268,-39 0-1397,28 18-3603,-70-1 0,-130-6-229,-83-1-1119,-13-2-874,-15-6 924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1 10330,'20'0'9902,"-19"2"-9690,-1 1 1,0-1-1,0 0 0,0 1 0,0-1 0,-1 0 0,1 1 1,-1 2-1,0 1-137,-13 82 1692,5 0 0,3 145 1,44 178 2193,15 110-2674,-52-506-1298,-1-1-192,1 0 1,5 26-1,-7-39 161,1-1 0,0 0 0,0 1-1,0-1 1,0 1 0,0-1 0,0 0-1,0 1 1,0-1 0,1 0 0,-1 1-1,0-1 1,0 0 0,0 1 0,0-1-1,0 0 1,0 1 0,1-1 0,-1 0-1,0 0 1,0 1 0,1-1 0,-1 0 0,0 0-1,0 1 1,1-1 0,-1 0 0,0 0-1,1 0 1,-1 1 0,0-1 0,0 0-1,1 0 1,-1 0 0,1 0 0,-1 0-1,0 0 1,1 0 0,-1 0 0,0 0-1,1 0 1,-1 0 0,0 0 0,1 0 0,-1 0-1,0 0 1,1 0 0,-1 0 0,0 0-1,1 0 1,-1 0 0,0-1 0,1 1-1,-1 0 1,0 0 0,1 0 0,-1-1-1,0 1 1,0 0 0,1 0 0,-1-1 0,0 1-1,0 0 1,0 0 0,1-1 0,-1 1-1,0 0 1,0-1 0,0 1 0,5-14-376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1421 53 11891,'2'-4'2050,"-1"3"-1845,-1 1 0,0-1 1,0 1-1,0-1 0,0 1 0,0-1 0,-2-5 2461,2 5-2461,-16-11 2427,-24-2-675,6 9-1201,1 1-1,-1 2 1,1 1 0,-60 7 0,39-2 178,-250 10 2318,-151-10-2734,392-7-705,20 0-798,-1 2 0,1 2 0,-53 7-1,68 1-1145,27-8 2069,1-1-1,-1 0 0,0 1 1,1-1-1,-1 1 0,1-1 1,-1 1-1,1 0 0,0-1 1,-1 1-1,1 0 0,-1-1 1,1 1-1,0 0 0,0-1 0,-1 1 1,1 1-1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82 109 8218,'54'-27'4427,"-54"27"-4277,1 0 1,-1 0-1,1 0 0,-1 0 0,1-1 0,-1 1 0,1 0 0,-1 0 0,1-1 0,-1 1 0,0-1 0,1 1 1,-1 0-1,1-1 0,-1 1 0,0-1 0,1 1 0,-1-1 0,0 1 0,1-1 0,-1 1 0,0-1 0,0 1 0,0-1 1,0 1-1,1-1 0,-1 1 0,0-1 0,0 1 0,0-1 0,0 0 0,0 1 0,0-1 0,0 1 0,0-1 1,-1 1-1,1-1 0,0 1 0,0-1 0,0 1 0,-1-1 0,1 1 0,0-1 0,-17-14 980,14 13-629,-42-28 936,41 27-1411,0 1-1,0 1 1,0-1-1,0 0 1,0 1 0,0 0-1,0 0 1,0 0-1,-1 1 1,-5-1-1,9 1-24,0 0 0,-1 0 0,1 1 0,0-1-1,0 1 1,-1-1 0,1 1 0,0-1 0,0 1 0,0 0-1,0-1 1,0 1 0,0 0 0,0 0 0,0 0 0,0 0 0,0 0-1,1 0 1,-1 0 0,0 0 0,1 0 0,-1 0 0,1 0-1,-1 0 1,1 1 0,-1-1 0,1 0 0,0 0 0,-1 1-1,1 1 1,-1 4 12,1 0-1,0 0 0,0 0 1,1 10-1,32 162 1933,0 13 1223,-30-164-3161,-2-1 0,0 0 0,-2 1 0,-1-1 0,-7 32 0,8-54-453,0 1 1,-1-1-1,0 0 1,0 1-1,0-1 1,0 0 0,-7 9-1,-4 4-922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10 11186,'11'-6'5057,"6"4"-1752,4 1-1304,6 2-145,5 1-120,3 1-223,6 2 135,4-2-88,-2-2-151,-3 3-513,-8-4-400,-13-1-392,-5 1-184,-38-5-5161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57.91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17 62 4377,'7'17'2995,"-21"-27"-428,14 9-2450,-1 1 0,1-1-1,-1 0 1,1 0 0,-1 0-1,1 0 1,0 0 0,-1 1-1,1-1 1,0 0-1,0 0 1,0 0 0,0 0-1,0 0 1,0 0 0,0 0-1,0 0 1,0 0 0,0 0-1,0 0 1,0 1-1,1-1 1,-1 0 0,0 0-1,1 0 1,-1 0 0,1 0-1,-1 1 1,1-1 0,-1 0-1,1 0 1,0 1-1,-1-1 1,1 0 0,1 0-1,31-27 4048,-27 23-4186,-5 4 54,-1 1 1,1-1-1,0 1 0,0 0 0,-1-1 1,1 1-1,0 0 0,0-1 1,0 1-1,-1 0 0,1 0 0,0-1 1,0 1-1,0 0 0,0 0 1,-1 0-1,1 0 0,0 0 1,0 1-1,0-1 0,0 0 0,0 0 1,-1 0-1,1 1 0,1 0 1,0 0 26,0 0 0,0 1 0,0-1-1,0 1 1,0 0 0,0 0 0,-1-1 0,1 1 0,1 3 0,2 2 299,-1 1 0,0-1 0,-1 1 0,4 11 0,-5-15-120,-1 1 0,0 0 0,0-1-1,0 1 1,0 0 0,-1-1 0,0 1 0,0 0-1,0 0 1,-1 0 0,0-1 0,1 1-1,-4 6 1,3-9-216,0 0 0,0 1-1,0-1 1,-1 0 0,1-1 0,-1 1 0,0 0-1,1 0 1,-1-1 0,0 1 0,0-1-1,0 1 1,0-1 0,0 0 0,0 0-1,-1 0 1,1 0 0,0 0 0,-1 0-1,1-1 1,0 1 0,-1-1 0,1 0-1,-1 1 1,1-1 0,-1 0 0,-3-1-1,3 1-145,0 0-1,1-1 0,-1 1 0,1-1 1,-1 1-1,0-1 0,1 0 0,0 0 0,-1 0 1,1-1-1,-1 1 0,1 0 0,0-1 1,0 1-1,0-1 0,0 0 0,0 0 0,0 0 1,1 0-1,-1 0 0,0 0 0,1 0 1,-2-4-1,1 3-290,1 0 0,0 0 0,1 0-1,-1 0 1,0 0 0,1 0 0,-1 0 0,1 0 0,0 0 0,0 0 0,1 0 0,-1 0 0,1-3 0,1-3-870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1 123 7650,'51'-19'2874,"-50"18"-2773,0 1 0,0-1 0,0 1 0,0-1 0,0 0 0,0 1 0,-1-1 0,1 0 0,0 0 1,0 0-1,0 0 0,-1 0 0,1 0 0,0 0 0,-1 0 0,1 0 0,-1 0 0,1 0 0,-1 0 0,0 0 1,1 0-1,-1-1 0,0 1 0,0 0 0,0 0 0,0 0 0,0-3 0,-9-24 669,9 27-698,-6-12-516,-11-19 7357,17 32-6859,4 19 2137,3 25-1069,-2 0 0,0 90 0,-4-68-702,18 299 1356,-7-168-936,-10-83-531,-3-67-213,2-1-1,12 74 1,-12-113-43,6 24-469,-6-26-1536,-5-19-2191,2 1 2970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4225,'25'54'2408,"-25"-44"-63,0-1-1769,-5-3-1016,-1-3-920,0 1 880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0 744,'-1'4'480,"-2"-3"-56,-1 0-312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50 409 6505,'4'12'1975,"-2"-2"846,-9-18-2301,6 5-511,0 0-1,0 0 1,1 0-1,-1-1 0,1 1 1,-1 0-1,1 0 1,0-4-1,-1-11 243,-10-98 2657,9 81-2511,-1 1 0,-13-54 0,13 77-403,1 8 4,1 0-1,0 0 0,0 0 1,0 0-1,1 0 1,-1 0-1,1 0 1,0 0-1,0-6 0,2 8 240,0 6 89,2 7-152,-1 15-177,0-1 0,-2 1 0,-2 32 0,2 43-79,18 13 491,-11-72-140,-16-125-297,3-141 1,5 158 31,1 58-4,-1-2 1,0 0 1,0 0-1,-1 1 1,1-1-1,-2 0 1,0 1-1,0-1 1,-4-12-1,4 21 402,2 6-182,3 16 2,-3-18-181,13 237 611,-11-194-617,-3-37-25,2 0 0,-1 1 0,1-1 0,1 0 0,0 0 0,0 1 1,1-1-1,1-1 0,4 11 0,-2-14 59,-1-10 6,-4-16-10,-32-195-620,11 83 285,21 119 353,6 15 161,-6 0-180,1 0-1,0 0 0,-1 0 1,1 1-1,-1-1 0,0 0 1,2 5-1,1 12 162,-1 0 0,0 0 0,-2 0 0,0 1-1,-2 28 1,0 2-111,-4-1-171,3-39-348,1 0 0,0-1 1,1 20-1,2-21-564,1-2 409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636 415 13395,'2'-5'4129,"-2"5"-4037,10-4 1017,14 0-1901,-20 3 1246,135-30 1497,47-8-850,68 4-672,240-37 302,298-24 1371,-538 69-2055,1914-74 1359,-1064 189-750,-491 38-233,-567-115-426,70 18 35,-2 6 1,208 92-1,-300-117-29,309 152 34,-13 23-54,-283-162 25,-2 2 0,-1 1 0,35 38 0,-48-44 8,-1 1-1,-2 1 1,0 0 0,-1 1 0,23 48 0,-31-55-10,5 12-2,0 2 1,13 48 0,-23-68-10,0-1-1,-1 1 1,0 0 0,-1 0 0,0-1 0,0 1 0,-1 0 0,0 0-1,-1-1 1,0 1 0,-1-1 0,-6 17 0,-7 7 28,-1-2 0,-2 0 0,-41 53 0,19-36-9,-64 57 0,90-92-7,0-1 0,-1 0 0,0-1 0,-1-1 0,-21 8 0,-92 33 98,48-22-45,-216 76 100,215-82 65,-144 20-1,96-28-175,-185 30 383,180-14-246,-248 24-1,-754-25 91,843-27-258,-122 14 258,27-1-132,-940 31-38,1091-35-97,-493 8 22,156-59 25,528 32-46,0-2-1,1-2 0,0-2 1,1-2-1,-46-22 0,21 3 18,1-4-1,-84-59 0,122 75-6,0-1 1,2-1-1,0-1 0,2-2 0,-38-46 0,43 43-3,-29-51-1,45 67-13,1 0 0,0 0-1,0-1 1,2 0 0,0 0 0,-4-24 0,-11-85 86,-7-60-11,25 161-74,1-1 0,1 1 0,1 0 0,1 0 0,1 0 0,7-24 1,6-12 10,41-118 27,-48 152-45,1 2-1,1-1 1,1 2 0,2 0 0,19-24 0,-10 18 2,1 1 1,2 1-1,0 2 0,2 0 0,39-23 0,-43 32-10,1 0 0,0 3 0,1 0-1,0 1 1,1 2 0,0 1 0,33-6 0,77-5 27,79-15 29,-166 21-90,-31 8-402,0 0 0,0 1-1,40-3 1,-51 7-1792,0 3 881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5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 5 10618,'-2'-3'1376,"1"3"-1146,0 0-1,1-1 1,-1 1-1,1 0 0,-1 0 1,1 0-1,-1-1 0,0 1 1,1 0-1,-1 0 0,0 0 1,1 0-1,-1 0 1,1 0-1,-1 0 0,0 0 1,1 0-1,-1 0 0,1 1 1,-1-1-1,0 0 0,1 0 1,-1 1-1,1-1 1,-1 0-1,0 1 0,1 19 2268,1-12-2447,1 7 438,1-1 1,1 1 0,9 25-1,5 16 153,-9-10 491,-2 1-1,1 90 1,-17 97 767,6-179-1616,-5 55 6,-3 94-34,11-159-192,3 0 1,11 68-1,-13-107-55,48 305 398,-36-221-317,30 110 0,-42-196-85,1 10 5,0 0-1,0 21 1,0-10 62,-2-22-23,-1-1 1,1 0-1,0 1 0,-1-1 0,1 0 0,-1 0 1,0 1-1,-1 2 0,-6 21 80,8-18-124,0-7 0,0 1 1,0 0-1,0 0 1,0 0-1,0 0 1,0 0-1,0 0 0,-1 0 1,1 0-1,-1 0 1,1 0-1,-1 0 1,0-1-1,0 1 0,0 0 1,0-1-1,0 1 1,0 0-1,0-1 1,-3 3-1,3-3 9,1 1 0,-1-1 0,1 0 0,0 1 0,-1-1 0,1 0 0,0 1 0,0-1 0,0 0 1,-1 1-1,2-1 0,-1 1 0,0-1 0,0 0 0,0 1 0,1 1 0,2 8-206,-2-10-297,0-5-381,-1 2 683,1 1 0,-1-1 1,1 0-1,-1 1 0,1-1 0,0 0 1,-1 1-1,1-1 0,0 1 1,0-1-1,0 1 0,1 0 1,-1-1-1,0 1 0,0 0 1,1 0-1,-1 0 0,1 0 0,1-1 1,2-1-653,0 0 0,1 0 1,-1 1-1,11-4 0,15-1-4229,2 1 2506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 2074 12539,'-1'-2'600,"0"0"-1,1 0 1,-1 0 0,1-1 0,0 1 0,-1 0 0,1 0 0,0 0 0,0-1 0,1 1 0,-1 0-1,0 0 1,1 0 0,0-1 0,-1 1 0,1 0 0,1-3 0,25-38 2317,-8 12-1210,-10 10-1441,0 0 0,-2-1 0,0 0 0,-2 0 1,0-1-1,2-31 0,-2-142 544,-6 91-629,-3-210 280,1 212-317,5 44-104,2 1 0,3 0-1,19-74 1,-10 54-20,-11 36-5,-1 0-1,-3-81 1,-1 80-3,1 14 3,7-45-1,-4 52-5,-2 0 0,0 0-1,-2-43 1,-2 2 15,2 63-25,0-1 1,0 0 0,-1 0 0,1 1-1,0-1 1,-1 0 0,1 0-1,0 1 1,-1-1 0,1 1-1,-1-1 1,1 0 0,-1 1-1,1-1 1,-1 1 0,0-1-1,1 1 1,-1-1 0,1 1-1,-1 0 1,0-1 0,-1 1-1,-20-6-18,18 6 22,1 0 0,0-1-1,0 0 1,0 0 0,0 1-1,0-2 1,0 1-1,0 0 1,-4-3 0,0-1-69,-22-21 205,28 25-178,0-1 0,0 1 0,0 0 0,0-1 0,0 1-1,0-1 1,0 0 0,1 1 0,-1-1 0,1 0 0,-1 1 0,1-1 0,-1 0 0,1 1 0,0-1 0,0 0 0,0 0 0,0 1 0,0-1 0,1-2 0,-1 2 82,0 1-220,0 0-1,0 0 1,0 0 0,1 0-1,-1 0 1,0 0-1,1 0 1,-1 0 0,0 1-1,1-1 1,-1 0 0,1 0-1,-1 0 1,1 0-1,-1 1 1,1-1 0,0 0-1,0 1 1,-1-1-1,1 0 1,0 1 0,0-1-1,0 1 1,-1-1-1,1 1 1,0-1 0,0 1-1,0 0 1,0-1 0,0 1-1,0 0 1,0 0-1,0 0 1,1 0 0,11 3-1177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5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11 753 10978,'-10'-3'6948,"13"-6"-5449,-1 3-1741,19-47 1464,-1 4 267,16-61 1,-32 94-1433,1 1 0,0 0 1,2 0-1,0 0 0,0 1 0,19-26 1,-10 19 81,1 2 1,1 0 0,32-27 0,-31 28-84,0 0 1,29-40 0,-36 41-40,1 1 0,0 0 0,2 2 0,0-1 0,31-22 0,-3 15 142,-34 18-79,1 0 1,-1-1-1,0-1 0,13-9 0,-13 6-3,-8 8-196,-1 0-1,1 0 1,0 0 0,0 0 0,0 0 0,0 0 0,0 0-1,0 1 1,0-1 0,0 0 0,0 1 0,0-1-1,1 1 1,-1-1 0,0 1 0,0-1 0,0 1 0,1 0-1,-1 0 1,0 0 0,1 0 0,-1-1 0,0 2 0,0-1-1,1 0 1,-1 0 0,0 0 0,2 1 0,5 1-369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5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86 379 10106,'-78'-25'5112,"70"21"-4208,14 2-50,8-3-341,12-6 377,-1-2-1,0 0 1,-1-1-1,0-2 1,30-26-1,-32 24-781,1 1-1,0 1 1,44-22-1,-16 10 229,-28 15-245,0 2 0,1 1 0,0 1 0,1 1 0,0 1 0,33-5 0,-39 7-532,0-1 0,0 0 0,31-16-1,-41 18-884,-3 0 304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25 149 5401,'-22'-11'7281,"21"11"-7046,1-1 1,0 1-1,-1-1 1,1 0 0,0 1-1,0-1 1,0 1-1,0-1 1,0 0-1,0 1 1,0-1 0,0 0-1,0 1 1,0-1-1,0 1 1,0-1 0,0 0-1,0 1 1,0-1-1,1 1 1,-1-1-1,1-1 472,0 1-471,8-4 559,3 0-495,9-6 258,0 1 1,1 1 0,33-9-1,76-13-2,-52 20-285,0 4 1,108 3 0,-19 1 14,-143 1-248,173-3 94,-155 6-105,0 1 1,65 14-1,-89-11 4,-1 1 0,0 0 0,30 17 0,22 8 85,-56-29-417,-14-2 183,1 0 1,-1 0-1,0-1 0,1 1 1,-1 0-1,0-1 1,1 1-1,-1 0 0,0-1 1,0 1-1,0-1 1,1 1-1,-1 0 1,0-1-1,0 1 0,0-1 1,0 1-1,0 0 1,0-1-1,0 1 0,1-1 1,-2 1-1,1-1 1,0 1-1,0 0 1,0-1-1,0 1 0,0-1 1,-1-6-1069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6:51.4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10650,'24'58'4029,"-24"-58"-3963,0 0 1,0 1-1,0-1 0,0 0 0,0 0 1,0 0-1,1 1 0,-1-1 1,0 0-1,0 0 0,0 0 0,0 1 1,0-1-1,0 0 0,0 0 0,0 0 1,0 1-1,0-1 0,0 0 0,0 0 1,0 1-1,0-1 0,0 0 0,0 0 1,0 0-1,-1 1 0,1-1 1,0 0-1,0 0 0,0 0 0,0 0 1,0 1-1,0-1 0,-1 0 0,1 0 1,0 0-1,0 0 0,0 1 0,0-1 1,-1 0-1,1 0 0,0 0 0,-11-1 950,2 1-1,9 0-995,0 0 1,0 0-1,0 0 1,0 0-1,-1 1 0,1-1 1,0 0-1,0 0 1,0 0-1,0 0 1,0 1-1,0-1 1,0 0-1,0 0 0,0 0 1,0 0-1,0 1 1,1-1-1,-1 0 1,0 0-1,0 0 1,0 0-1,0 0 0,0 1 1,0-1-1,0 0 1,0 0-1,0 0 1,0 0-1,1 0 0,-1 0 1,0 0-1,0 1 1,0-1-1,0 0 1,0 0-1,0 0 1,1 0-1,-1 0 0,0 0 1,0 0-1,0 0 1,0 0-1,0 0 1,1 0-1,-1 0 0,0 0 1,0 0-1,0 0 1,0 0-1,1 0 1,-1 0-1,0 0 1,0 0-1,0 0 0,0 0 1,0 0-1,1 0 1,-1 0-1,16 3 794,-14-3-666,50 7 2228,1-1-1,77-3 1,-95-5-3141,0-2-1,53-12 1,-54 8-1594,-9 3 873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58.40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32 11274,'3'5'7112,"5"24"-4535,-2-4-1079,-3-14-875,0 1 0,-1-1 0,0 1 0,0-1 0,-1 17 0,-4-24-915,-2-11-436,-2-12-666,5 8 921,1-1 1,0 1-1,1-1 0,0 0 0,3-16 0,-3 25 496,0 0 0,1-1-1,-1 1 1,1 0-1,0-1 1,0 1-1,1 0 1,-1 0-1,0 0 1,1 0 0,0 0-1,0 1 1,0-1-1,0 0 1,0 1-1,0-1 1,1 1 0,-1 0-1,1 0 1,0 0-1,-1 0 1,1 0-1,5-1 1,-7 2-79,0 1 0,1 0 0,-1 0 0,1 0 0,-1-1 0,1 1 1,-1 1-1,1-1 0,-1 0 0,1 0 0,-1 0 0,1 1 0,-1-1 0,0 1 0,1-1 0,-1 1 1,1 0-1,-1 0 0,0-1 0,0 1 0,0 0 0,1 0 0,-1 0 0,1 2 0,8 7-400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4481 30 11330,'6'-13'6295,"-5"12"-6043,21-8 1747,26 2 16,-13 9-1375,1 2 0,-1 1-1,-1 2 1,61 19-1,1 0 255,8-3 439,72 19 332,-133-30-1447,0 3 0,41 19 1,-32-10-153,53 28 76,-88-42-88,0 0 1,-1 2-1,0 0 0,14 14 1,0 1 6,2-1-1,56 35 1,-30-22-33,13 13 33,114 112 0,-172-151-51,-2 1 0,0 0 0,0 1 0,-1 0 1,-1 0-1,-1 1 0,0 0 0,-1 1 0,7 23 0,5 7 51,-14-37-55,0 0-1,-1 1 1,0-1 0,-1 1 0,0 0-1,-1 0 1,2 22 0,-4-16-6,-1 1 0,-1 0 0,0-1 0,-5 19 0,5-28 8,-1 1 1,0-1 0,-1 0 0,1 0 0,-2 0 0,1-1 0,-1 1 0,0-1-1,0 0 1,-8 7 0,-50 58 73,47-51-65,-1-2 0,0 0 1,-38 31-1,19-25 1,0-2 0,-2-2 1,0-1-1,-2-2 0,-47 15 0,-10 1 14,-446 141 35,307-101-61,-110 28 36,12-33 18,107-24-41,-247 33 5,-4-23 5,455-53-26,-754 55 45,90-66-11,535 3-24,64 2 17,-167-9 37,194 6-52,-1-2 1,-63-18 0,95 20 2,1-2-1,1-1 0,0-2 1,0 0-1,1-2 0,1-1 1,0-1-1,-27-22 0,-19-18 34,51 41-39,0-1 0,1 0 1,1-1-1,1-2 1,0 1-1,-20-30 1,21 25 10,0 1 0,-40-38 0,36 40-4,2-1 1,-32-42 0,44 51-10,1 0 0,0-1-1,1 1 1,1-1 0,-1 0 0,2 0 0,0 0 0,-1-15 0,-3-111 81,7 111-79,0 19-13,0 1-1,1-1 1,0 1 0,0-1-1,1 1 1,0-1 0,1 1 0,0 0-1,0 0 1,7-11 0,0 3-4,1 1 1,1 0-1,21-23 1,-17 20 9,-1-2-1,-1 0 1,18-33 0,-22 34-1,2-1 0,0 2 0,1 0 1,25-26-1,-24 30-82,6-6-779,1 1-1,25-17 0,-39 31 596,0 1 0,1 0-1,-1 0 1,1 0-1,0 1 1,0 0-1,0 1 1,0 0-1,0 0 1,1 0-1,11 0 1,1 4-1388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616 68 10194,'4'-3'520,"-1"0"-1,0 1 1,-1-1-1,1-1 1,-1 1-1,1 0 1,2-5 0,-5 7-435,1 0 0,-1-1 0,0 1 1,0 0-1,1 0 0,-1 0 1,0 0-1,0-1 0,0 1 0,0 0 1,0 0-1,-1 0 0,1 0 1,0-1-1,0 1 0,-1 0 0,1 0 1,-1 0-1,1 0 0,-1 0 1,1 0-1,-1 0 0,0 0 0,1 0 1,-1 0-1,0 0 0,0 0 1,0 1-1,0-1 0,0 0 0,0 1 1,-1-2-1,1 2-67,1 0 1,0-1-1,0 1 0,0 0 1,0 0-1,0 0 1,-1-1-1,1 1 0,0 0 1,0 0-1,0 0 0,-1 0 1,1-1-1,0 1 0,0 0 1,0 0-1,-1 0 1,1 0-1,0 0 0,0 0 1,-1 0-1,1 0 0,0 0 1,0 0-1,-1 0 0,1 0 1,0 0-1,0 0 1,-1 0-1,1 0 0,0 0 1,0 0-1,-1 0 0,1 0 1,0 0-1,0 0 0,-1 0 1,1 1-1,0-1 1,0 0-1,0 0 0,-1 0 1,1 0-1,0 1 0,0-1 1,0 0-1,0 0 1,-1 0-1,1 1 0,0-1 1,0 0-1,0 0 0,0 0 1,0 1-1,0-1 0,0 0 1,0 0-1,0 1 1,0-1-1,0 0 0,0 0 1,0 1-1,0-1 0,0 0 1,0 1-1,3 23 1530,-1-12-142,-3-5-780,0 1-1,-1 0 1,1-1-1,-1 1 1,-1-1-1,1 1 1,-7 11 0,-7 22 32,0 10-132,-2 0 0,-45 89-1,38-85-166,3 2 0,-20 73 0,8-23-202,14-42-100,3 0 0,2 1 0,-5 70 0,-24 139 181,3-31-183,32-195-41,-2 0-1,-21 60 0,14-53 63,-11 63 1,26-102-66,0-1 0,-1 1 0,-1-1 0,0 1 0,-1-1 0,-1-1 0,-13 24 0,15-32-10,0 0 0,1 0 1,1 1-1,-1 0 0,1 0 1,0 0-1,1 0 0,0 0 1,0 0-1,1 1 0,0-1 1,0 15-1,1-17 12,0-1-1,0 1 1,-1 0 0,0-1-1,0 1 1,0-1 0,-1 1-1,0-1 1,0 0 0,0 1-1,-5 4 1208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6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41 736 8906,'-11'0'5241,"-9"3"-3070,10-3 1547,21-8-3197,0 0 0,-1-1-1,0 0 1,14-18 0,15-14 875,6 4-835,92-58 1,-88 64-508,-6 1 6,-18 12 30,44-24 0,-27 21-16,188-88 123,-87 42-139,-82 36-28,1 2 0,2 4 0,74-20 0,-122 42-10,0-1 1,-1 0-1,1-2 1,-1 1-1,-1-2 1,26-14 0,-39 20-26,1 0 0,0 0 1,0 0-1,-1 1 1,1-1-1,0 1 1,0-1-1,0 1 1,0 0-1,0-1 0,0 1 1,0 0-1,0 0 1,0 1-1,0-1 1,0 0-1,0 1 0,2 0 1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6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1 319 10194,'11'3'3524,"-9"-11"-1726,-2 6-1727,-1 1 0,1-1 0,1 1 0,-1-1 0,0 1-1,0-1 1,0 1 0,1 0 0,-1-1 0,1 1 0,-1-1 0,1 1 0,0 0 0,-1-1 0,1 1 0,0 0 0,1-2 0,2-1 328,1 0-1,0 0 1,0 1-1,0 0 1,0 0 0,0 0-1,10-4 1,44-12 985,-24 9-879,259-73 1466,-144 52-1841,-23 3 346,199-17 0,-263 41-304,116-22 0,-168 23-142,0 1 0,-1 0 0,1 0 0,0 2 0,0-1 0,0 1 0,0 1 0,0 0 0,20 4 0,-22-8-3497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6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69 12235,'31'-9'5387,"0"-3"-3453,-20 7-1675,0 1-1,0 0 1,1 0 0,17-2 0,405-19 623,0 35-157,-402-9-617,34 2 110,423 33 823,-408-28-594,-57-7-342,-1 2 0,1 0 1,34 9-1,-54-10-100,-1-1 10,1 0 1,-1 0 0,0 0-1,0 0 1,1-1-1,-1 1 1,0-1 0,1 0-1,-1 0 1,0 0-1,7-1 1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6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6919 1 10322,'1'0'317,"0"1"0,0-1 1,0 1-1,0-1 0,1 0 0,-1 1 0,0-1 0,0 0 0,0 0 1,0 0-1,1 0 0,-1 0 0,0 0 0,2 0 0,9-1 1414,45 3-1104,-40-3-229,-1 1 1,1 0-1,0 1 0,0 0 1,0 2-1,24 6 0,98 38 26,-40-11-339,14-5 198,-58-17 724,95 37 1,-115-34-749,0 1 0,-1 1 0,56 43 0,25 16-209,-74-53 236,67 55 1,-82-56-104,0 1 0,-2 1 0,30 41 1,-42-50-174,-1 0 0,-2 1 0,1 0 0,-2 1 0,0 0 0,-2 0 0,7 30 0,-6-13 218,4 53 0,-10-72-118,-2 1-1,1-1 0,-2 0 1,0 0-1,-7 21 0,4-20-81,-1 0 0,-1-1 0,-1 0-1,-1-1 1,0 0 0,-1 0-1,-1-1 1,0 0 0,-1 0-1,0-2 1,-1 1 0,-24 17 0,11-12 130,-1 0 1,-1-2 0,-1-1-1,0-2 1,-1 0 0,-41 11-1,-69 21 49,4 0-106,-195 40-1,70-42 439,-168 32 723,268-48-1125,-315 15 1,-350 6 223,106-4-272,668-43-79,-1609 58 172,1460-54-176,-418 6 1,-1-33 6,586 18-15,-357-35 15,290 23 5,-183-51 1,210 42-8,-93-41 0,94 35-6,42 18-9,1 0-1,-31-19 1,53 26 0,0 0 1,0 0 0,1-1 0,0 0 0,0 0 0,1-1 0,0 0 0,0 0 0,0 0 0,1-1 0,-9-16 0,11 15 2,1 0-1,-1 0 1,2-1 0,-1 1-1,1 0 1,1-1 0,-1 1-1,2-11 1,-2-34 58,-2 31-61,2 1 1,1-37-1,1 48-7,1-1 1,0 1 0,0 0-1,1 0 1,1 0-1,0 1 1,6-12 0,4-8 21,11-38 0,-10 26-11,-12 35-9,0 0-1,0 0 0,1 0 1,0 0-1,1 0 0,-1 1 1,1 0-1,1 0 1,-1 0-1,8-6 0,4 0-17,0 1-1,28-15 0,-4 2 44,-30 17-5,0-1 1,-1-1-1,0 0 1,0-1-1,-1 0 0,0 0 1,11-19-1,-6 11-34,-9 12-129,0 1-1,0 0 1,0 1 0,1-1-1,0 1 1,0 0 0,0 1-1,9-5 1,30-10-4972,-31 14 3916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218 54 9138,'7'-17'1474,"-5"14"-980,-1-1 1,0 1 0,1 0 0,-1-1-1,-1 0 1,1 1 0,6-10 4526,12 35-4038,-18-19-824,0 0 0,-1 0-1,1 1 1,-1-1 0,0 0 0,0 0 0,0 1 0,0-1 0,0 0-1,-1 0 1,0 0 0,1 1 0,-1-1 0,0 0 0,-3 5-1,1 2 84,-17 60 662,-11 83 1,11-20-170,-22 197 270,29-23-569,10-272-278,-2 0 0,-2-1 0,-17 56 0,11-49-31,-12 79 1,21-82-109,0 2 20,-1 0 0,-13 44 0,15-75-31,2 1 0,-1-1 1,1 1-1,1 11 0,-2 16-16,-3 7 691,2-48 134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6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 1943 10954,'-5'-8'7261,"5"7"-6992,5-13 2131,12-10-2921,-14 21 1315,2-8-407,0 0 0,0-1 0,-1 1 0,-1-1 0,0 0 0,0 0 0,-1 0 0,-1 0 0,1-20 0,5-34-175,2 30 20,18-46-1,-15 51-4,-2 0-1,7-41 1,-8 17 41,42-198 280,-37 193-459,-3-1 0,7-113-1,-16 152-26,13-84 245,-9 78-232,-1 0 0,-2 0 1,-1-57-1,-4 65-66,0 2-1,0-1 0,2 1 0,0-1 0,1 1 0,0-1 0,9-34 0,-7 40-4,-1 1-1,0-1 0,0 0 1,-2 0-1,1 0 1,-3-18-1,0-19-3,6 22 33,-3 25-34,-1-1-1,1 1 1,-1 0 0,1 0-1,-1 0 1,0-1-1,0 1 1,-1 0 0,1-1-1,-1 1 1,1 0-1,-1 0 1,-3-6 0,2 5-4,1 2 5,0 0 0,0 0 0,0-1 0,0 1 0,0 0 0,0 0-1,1-1 1,-1 1 0,1 0 0,-1-1 0,1 1 0,0-1 0,0 1 0,0 0-1,0-1 1,1 1 0,0-4 0,-12-20-33,11 23-340,0 0 0,0 1 0,0-1 1,0 0-1,0 1 0,1-1 0,0 0 1,-1 1-1,3-5 0,5-3-827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6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691 429 10866,'-12'-15'5449,"11"14"-5396,0 1-1,0-1 1,0 0-1,0 0 1,0 0-1,0 0 1,0 0-1,1 0 1,-1 0-1,0 0 1,1 0-1,-1 0 1,1 0-1,-1-1 1,1 1-1,-1 0 1,1 0-1,0 0 1,0-1-1,0 1 1,-1 0-1,1 0 1,0-1-1,1 1 1,-1 0-1,0 0 1,0-1-1,0 1 1,1 0-1,-1 0 1,1 0-1,-1-1 1,1 1-1,-1 0 1,1 0-1,0 0 1,-1 0-1,1 0 1,0 0-1,1-1 1,4-5 193,0 0-1,0 1 1,1 0 0,-1 0-1,1 1 1,0 0 0,1 0-1,12-5 1,69-27 573,-62 27-544,221-63 714,8 20 757,-143 31-1530,495-73 951,-428 79-661,253 11 0,272 74-362,-629-53-106,-2 2-1,0 5 1,-2 2 0,121 60-1,-171-74-40,-2 1 0,0 1 1,0 1-1,-1 1 0,-1 1 0,0 0 0,22 28 0,-27-29 4,-2-1-1,0 2 0,-1 0 1,0 0-1,13 31 0,-20-40 7,-1 0-1,0 1 0,-1-1 0,0 1 1,0-1-1,0 1 0,-1-1 0,0 1 1,0-1-1,-1 1 0,0-1 1,-1 1-1,1-1 0,-1 1 0,-1-1 1,1 0-1,-5 8 0,-8 12 30,-1 0-1,-2-1 0,0-1 1,-1-1-1,-2-1 1,-36 32-1,16-22 148,-1-1 1,-2-3-1,-1-2 0,-2-2 0,-93 37 1,-260 62 1354,-14-44-1428,-5-37 242,141-18-40,-212 15-182,333-35-135,-175-15 1,-317-82 693,607 84-673,0-3-1,1-1 0,0-3 0,-39-19 0,59 24-14,-1-2-1,2 0 0,0-2 1,0 0-1,1-1 0,1-1 0,1-1 1,-25-30-1,37 40-4,1 0 0,0 0 0,0 0 1,0-1-1,1 1 0,1-1 0,-1 0 0,1 0 0,1 0 0,-1 0 0,1 0 0,0-10 0,2-11-12,0 1-1,7-33 1,-6 48 15,0-2-5,1 0 0,1 0 0,0 1 0,1-1 0,1 1-1,0 0 1,1 0 0,0 1 0,1 0 0,1 0 0,0 1 0,11-11 0,-1 3-4,1 2-1,0 1 1,2 0-1,0 2 1,47-26-1,230-101 124,-227 114-104,1 3 0,98-19 0,63 6 35,-25 6-9,-191 28-7,23-3-2293,-38 7 1832,-1 0 0,0 0 0,0 0 0,1 0 0,-1 1 0,0-1 0,1 1 0,-1-1 0,0 1 0,0 0 0,0 0 0,0 0 0,0 0 0,0 0 0,2 2 1,4 7-1171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6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122 41 11530,'2'-3'573,"-1"0"0,0 0 0,0 0 0,0 0 0,0 0 0,-1 0 0,1-1 0,-1 1 0,0 0 0,0-6 0,5 39 339,-1 0 1,-1 0-1,-2 0 0,-3 34 0,-19 127 1661,8-93-1921,-2-3 356,-33 109 0,29-127-468,11-45-283,2 0 0,1 1 0,2 0-1,1 0 1,3 53 0,-1-85-245,1 1 1,-1-1 0,0 0 0,0 1 0,1-1 0,-1 0-1,1 1 1,-1-1 0,1 0 0,0 0 0,-1 1-1,1-1 1,0 0 0,0 0 0,0 0 0,0 0-1,0 0 1,0 0 0,1 1 0,11 12 892,-13-10-1091,1-15-4118,4-2 1305,2 6 1216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58.99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95 38 7442,'1'-2'717,"-1"1"0,0-1 0,0 1 0,0-1 0,0 1 0,0-1 0,0 1 0,0-1 0,-1 0 0,1 1 0,0-1 0,-1 1 0,0-1 0,1 1 0,-2-3 0,1 3-484,0 0 0,0 0 1,1 1-1,-1-1 0,0 0 1,0 1-1,0-1 0,0 0 1,0 1-1,0-1 0,0 1 1,0-1-1,0 1 0,0 0 1,0-1-1,0 1 0,-2 0 0,0 0-111,1 0 0,0 0 0,-1 0 0,1 1 0,0-1 0,0 1 0,-1-1 0,1 1 0,0 0 0,0 0-1,0 0 1,0 0 0,0 0 0,0 0 0,0 1 0,0-1 0,1 0 0,-1 1 0,0 0 0,-2 3-1,1 1-35,-1-1-1,1 1 0,0 1 0,1-1 0,0 0 0,0 1 1,0-1-1,-1 8 0,2-10-90,1 0 0,-1 0 0,1 0 0,0 0 1,0 0-1,0 0 0,1-1 0,-1 1 0,1 0 0,0 0 0,0 0 1,0 0-1,1 0 0,3 6 0,-5-9-86,1-1-1,0 1 1,-1-1-1,1 0 1,-1 1 0,1-1-1,0 0 1,-1 1 0,1-1-1,0 0 1,0 1-1,-1-1 1,1 0 0,0 0-1,-1 0 1,1 0-1,0 0 1,0 0 0,-1 0-1,1 0 1,0 0 0,0 0-1,-1-1 1,1 1-1,0 0 1,0 0 0,-1-1-1,1 1 1,0 0-1,-1-1 1,1 1 0,-1 0-1,1-1 1,0 1 0,0-2-1,20-16-1216,-20 18 1301,24-36-728,-7 10 1003,-19 30-275,-1 0 0,1 1-1,0-1 1,0 0 0,1 1 0,0-1 0,-1 0-1,1 1 1,1-1 0,-1 0 0,1 1-1,-1-1 1,3 8 0,7 3-2101,-1-8-2426,-3-3 2417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152 59 11274,'24'-41'3872,"-22"23"-9,-3 23-3081,2 48 549,0-23-634,-4 58-1,-78 286 2730,24-142-2098,43-157-1013,-7 86 0,19-131-38,1 1-1,3 32 1,-1-58-237,1-21-3610,11-11 2056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7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21 371 4025,'-13'9'11282,"13"-9"-11179,-1 0-1,1-1 1,-1 1 0,1 0-1,0-1 1,-1 1-1,1 0 1,-1-1 0,1 1-1,0-1 1,-1 1-1,1 0 1,0-1-1,-1 1 1,1-1 0,0 1-1,0-1 1,0 1-1,-1-1 1,1 1 0,0-1-1,0 1 1,0-1-1,0 1 1,0-2 0,0-2 110,0-1 0,0 0 1,0 0-1,1 0 0,-1 1 1,1-1-1,1 0 0,-1 1 1,1-1-1,-1 1 0,6-9 0,-1 0 362,2-1 0,15-20 0,-15 25-344,1-1 0,0 1-1,1 1 1,0 0 0,0 0-1,1 1 1,21-11 0,89-33 37,-77 35-264,0-1 104,0 1-1,1 3 0,0 2 1,1 2-1,79-6 0,-42 6-31,22 0-716,-98 12-1705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1691 37 9898,'5'-2'1018,"-4"1"-751,0 0 0,0 1 1,0-1-1,1 0 1,-1 0-1,0 1 0,0-1 1,0 0-1,0 0 1,0 0-1,0 0 0,-1-1 1,2-1-1,8-3 3339,13 0-3563,-23 5 176,11-1 61,0 0 1,1 1-1,-1 0 1,0 1-1,0 0 1,18 2 0,65 17 422,-71-14-515,32 8 155,85 32-1,-109-32-204,0 1 1,-1 2-1,-1 0 0,29 23 0,-38-22-93,-1 1 1,0 1-1,-2 1 0,20 28 1,-7-9-18,-15-18 121,-2 0 0,-1 1 0,-1 0 1,0 1-1,12 40 0,-3-7 4,-15-44-142,-1-1 1,-1 1-1,0 0 0,0 0 0,-1 0 0,-1 0 1,0 0-1,-1 1 0,0-1 0,-3 20 0,1-23 13,0-1 0,0 1 0,-1-1 0,0 0 0,-1 0 0,1 0 0,-2 0 0,1-1 0,-1 0 0,0 0 0,-1 0 0,1 0 0,-1-1 0,-1 0 0,-10 9 0,-8 2 90,0-1 0,-2-1 1,1-2-1,-2 0 0,-54 17 0,-153 23 40,109-27-12,-198 40 432,227-52-441,-136 4-1,100-15 105,-4 2 13,-212-20-1,287 4-210,1-2 0,1-3 0,0-2 0,1-3 0,-63-32 0,102 43-32,1 0 0,1-1 0,-1-2 0,2 1 0,0-2-1,1-1 1,0 0 0,1 0 0,-21-29 0,28 33-12,0 1-1,1-1 1,0-1-1,-9-21 1,14 27-2,1 1 0,0 0 0,0-1 0,0 1 1,0-1-1,1 1 0,0-1 0,0 1 0,0-1 0,1 1 0,0 0 0,0-1 0,0 1 0,3-7 0,6-15 4,35-94 123,-41 113-132,0 0 1,1 0 0,0 0 0,0 1 0,0 0 0,1 0 0,13-11 0,0 2-16,31-20 0,-11 10 29,14-19 45,-37 30-48,29-21 0,-25 23-13,-1 1 0,27-11 0,-6 9-3193,-31 13 850,2 1 866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7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764 25 6385,'-3'-6'3050,"3"5"-2865,-1 0-1,1 0 1,-1 0-1,1 0 1,-1 0-1,1 0 1,-1 0-1,1 0 1,-1 0-1,0 0 1,0 1-1,1-1 1,-1 0-1,0 0 1,0 1-1,0-1 1,0 1-1,0-1 1,0 1-1,0-1 1,0 1-1,0 0 0,-2-1 645,1 18 2405,0-12-2720,0 0 0,-1 0 0,0 0 0,0 0-1,0 0 1,-1 0 0,0-1 0,0 0 0,-6 6 0,-27 34 1209,18-24-1504,10-13-188,0 1-1,1 1 1,1 0-1,0 0 1,-10 15-1,4-3 12,-2 0-1,0-1 0,-19 20 0,20-25-27,0 1 0,1 0 1,1 1-1,1 1 0,-15 28 0,22-35-11,-2 4 5,0-1 0,0 0 1,-1-1-1,-1 0 0,-1 0 1,-16 20-1,1-6 5,1 0 0,2 2 1,0 0-1,2 2 0,1 0 0,-15 39 0,23-51 1,0-1 0,-2 1 1,-14 18-1,-6 7-2,25-32-7,1 1 0,-10 24 0,11-23 8,0-1 0,-11 17-1,14-26 9,-1 0-1,0 0 0,0-1 0,0 1 0,-1-1 0,1 1 1,-1-1-1,0 0 0,0 0 0,-8 4 0,11-11-897,10-7-382,15-6 1000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1 397 9810,'0'-2'257,"0"1"1,0 0-1,0 0 0,0 0 0,0-1 0,0 1 1,0 0-1,1 0 0,-1-1 0,1 1 0,-1 0 1,0 0-1,1 0 0,0 0 0,-1 0 0,1 0 1,0 0-1,0 0 0,-1 0 0,1 0 0,2-1 1,24-22-873,-18 17 1351,-1-1-361,0 0-1,-1 0 1,0-1 0,7-11-1,11-14 354,-16 26-671,0 0 0,1 1 0,0 0 0,0 1 0,1 0 1,-1 0-1,1 1 0,19-6 0,24-12 35,-48 20-77,139-68 163,-120 60-157,0 2 1,1 1-1,52-9 1,-51 13-11,140-22 106,-141 22-104,-1 1-1,45 1 0,-52-2 39,-17 3-47,1 1-1,0-1 1,0 1-1,0 0 1,0-1-1,0 1 1,-1 0 0,1 0-1,0 0 1,0 0-1,2 1 1,-3-2 69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7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1812 1 9194,'-44'5'3257,"25"-7"-666,32 0-1278,159 12-874,-57-2-53,0 5 1,-1 6-1,-1 4 0,169 58 0,-205-53-134,89 46-1,-140-61-213,0 2-1,-1 1 0,38 31 1,-53-39-3,0 1 1,-1 1-1,0 0 1,0 0-1,-1 1 1,-1 0-1,1 0 1,-2 1-1,0 0 1,6 17-1,-10-21-15,0 0 0,-1-1 0,0 1-1,-1 0 1,1 0 0,-2 0 0,1-1 0,-1 1 0,-3 14-1,1-10 79,-1 0 0,1-1 0,-2 0 0,0 0 0,-10 18 0,5-13-50,0-1 1,-1-1-1,-1 0 1,0 0-1,-1-1 1,0-1-1,-1 0 1,0 0-1,-1-2 1,-1 0-1,1 0 1,-1-2-1,-1 0 1,0-1-1,-24 7 1,-99 19 656,-154 15 1,-149-19-534,176-15-73,-284-3 40,321-11-124,220 0-13,-257-4 27,207 0-28,1-2 0,-84-21 0,-130-56 316,264 78-310,0 0 0,0 0 0,1 0-1,-1-1 1,2-1 0,-1 1 0,0-1 0,1-1 0,1 1 0,-1-1 0,1 0-1,0-1 1,1 0 0,0 1 0,1-2 0,0 1 0,0 0 0,0-1 0,-3-18-1,7 23-5,-1 1 0,1-1-1,0 0 1,1 1-1,-1-1 1,1 1 0,0-1-1,0 1 1,3-8-1,19-40 8,-7 20 41,-14 27-53,1-1-1,0 1 1,1 0 0,-1 0-1,1 0 1,0 0 0,0 1-1,8-7 1,43-27-62,-44 31 69,1 0 1,-1-1-1,0-1 1,18-17-1,-26 22-2,10-12 1,0 1 1,1 0-1,1 1 1,0 1 0,31-21-1,-16 15 10,46-39 0,-72 56-102,-1-1 1,1 1-1,-1 0 0,1 0 0,0 0 1,5-1-1,26-6-3975,-22 8 2981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7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241 33 7602,'27'-22'2911,"-24"12"811,-4 10-3673,1 0-1,-1 0 1,1 0 0,-1 0-1,1 0 1,0 0 0,-1 0-1,1 0 1,-1 1 0,1-1-1,-1 0 1,1 0-1,-1 0 1,1 1 0,0-1-1,-1 0 1,1 1 0,0-1-1,-1 0 1,1 1 0,0-1-1,-1 1 1,-5 14 654,0-1 1,1 1-1,0 0 0,-3 26 1,-1-1 164,-29 100 738,-88 213 1,114-322-1257,2 0 0,-8 47 0,0-3 113,20-78-219,0 0-785,-1-1-1,1 1 1,0 0 0,-1 0-1,2 1 1,-1-1-1,4-4 1,6 3-409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29.37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245 18 8050,'0'-1'294,"0"0"0,0 0 1,0 0-1,-1 0 1,1 0-1,0 0 0,-1 1 1,1-1-1,-1 0 0,1 0 1,-1 0-1,1 0 0,-1 0 1,1 0-1,-1 1 1,0-1-1,0 0 0,-1 0 1,2 1-229,-1 0 1,1-1-1,-1 1 1,1 0-1,-1 0 1,1 0-1,-1 0 1,1 0-1,-1 0 1,0 0-1,1 0 1,-1 1-1,1-1 1,-1 0 0,1 0-1,-1 0 1,1 0-1,-1 1 1,1-1-1,-1 0 1,1 1-1,-1-1 1,0 1-1,-1 1 11,0 0 0,1 0 0,-1 0 0,0 0-1,1 0 1,-1 1 0,1-1 0,0 0 0,0 1 0,0-1-1,0 1 1,-1 4 0,-35 158 3843,14-71-3199,-53 159 643,67-227-1168,-9 33 545,-15 86-1,33-142-1146,-6 30 1501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06.09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12 11410,'42'-11'4457,"-40"22"-2800,0 3-73,-1 5-16,-1 3-143,0 3-401,0 2-128,2 1-240,-1 3-128,3 1-240,-1 3-80,1-2-119,1-3-73,-4-8-361,1-4-703,-3-8 688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06.81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3 11050,'5'9'11073,"8"14"-11254,-10-19 308,-1 0 0,1-1 0,0 1 0,0-1 0,0 1 0,1-1 0,-1 0 0,1 0 0,0-1 0,-1 1 0,1-1 0,0 1 0,1-1 0,-1-1 0,0 1 0,1 0 0,-1-1 0,1 0 0,-1 0 0,1-1 0,-1 1 0,9-1 0,6-1-89,0-1 0,0 0-1,0-2 1,22-7 0,-8 3 57,-8 1-79,0-1 1,-1-1 0,26-14-1,-46 21-12,-1 0 1,1 1-1,0-1 0,0 1 0,0 0 0,0 0 0,1 0 0,-1 1 0,0-1 0,0 1 0,0 0 0,1 0 0,-1 1 1,0-1-1,0 1 0,0 0 0,4 1 0,2 2 8,-1 1-1,0 0 1,0 1 0,-1-1 0,14 13-1,-20-17-73,0 1-79,0 0-1,0 0 1,0 0 0,0 0-1,1-1 1,-1 1 0,1-1 0,-1 1-1,1-1 1,0 0 0,0 0-1,-1-1 1,1 1 0,0 0 0,4 0-1,-3-3-679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59.58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16 38 8618,'-1'-5'1698,"1"2"-810,0-1-1,0 1 1,0 0-1,-1-1 0,0 1 1,1 0-1,-4-7 1,4 10-821,0 0 1,0 0-1,0 0 1,-1 0-1,1 0 0,0 1 1,0-1-1,0 0 1,-1 0-1,1 0 1,0 0-1,0 0 1,0 0-1,-1 0 0,1 0 1,0 1-1,0-1 1,0 0-1,0 0 1,0 0-1,-1 0 1,1 1-1,0-1 0,0 0 1,0 0-1,0 0 1,0 1-1,0-1 1,0 0-1,0 0 1,0 0-1,0 1 0,0-1 1,0 0-1,0 0 1,0 0-1,0 1 1,0-1-1,0 0 1,0 0-1,0 1 0,-3 12 870,1 19 613,2-1 1,1 0 0,6 35-1,-2-29-1082,-1 59 0,-7-81-1182,0-1-1205,4-7-2336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08.29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5 9418,'5'-5'10882,"5"17"-8082,-6-7-3195,63 85 2015,99 120 1125,-126-167-2634,58 69 1906,-53-52-3192,-8 4-3638,-34-57 3488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08.72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86 1 12051,'2'6'10807,"-7"12"-8945,-12 26-2532,14-34 447,-42 109 1845,31-57-2699,12-49-1072,1 1 0,1 21 0,0-25 107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52.93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111 34 2673,'13'-33'17165,"-9"39"-17264,8 19 760,-1 1 0,-1 1 0,-1 0 0,-1 0 0,-1 0 0,5 51-1,-7-11-292,-5 116 0,-8-39-90,-5 171-26,12-274-138,-2 0 0,-2 0 0,-1 0 0,-2-1-1,-2 0 1,-21 55 0,16-56-79,3 1 0,1-1-1,2 2 1,1-1 0,2 1-1,0 47 1,4-26 38,-2 0-1,-4 0 1,-15 64 0,19-110-173,1-1 0,1 2 0,0-1 1,1 26-1,1-34-881,1 0 0,0 0 0,5 13 0,-4-15-137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53.84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70 119 10810,'16'-8'4069,"-16"8"-4034,0 0 0,0 0 1,0 0-1,0 1 0,0-1 0,0 0 1,0 0-1,0 0 0,0 0 1,0 0-1,0 0 0,0 0 0,0 0 1,0 0-1,0 1 0,-11 22 2746,4-7-2228,-12 37 789,17-42-1159,-1-1 1,-1 1 0,0-1 0,0 0-1,-1 0 1,-1 0 0,-10 15 0,16-25-179,0 0 0,0 0 0,0 0 0,0 0 0,0 0 0,0 0 0,-1 0 0,1 0 0,0 0 1,0 0-1,0 0 0,0 0 0,0 0 0,0 0 0,0 0 0,0 0 0,0 0 0,-1 0 0,1 0 0,0 0 1,0 0-1,0 0 0,0 0 0,0 0 0,0 0 0,0 0 0,0 0 0,0 0 0,0 0 0,-1 0 0,1 0 0,0 0 1,0 0-1,0 0 0,0 0 0,0 0 0,0 0 0,0 0 0,0 0 0,0 0 0,0-1 0,0 1 0,0 0 1,0 0-1,0 0 0,-1 0 0,1 0 0,0 0 0,0 0 0,0 0 0,0 0 0,0 0 0,0-1 0,0 1 1,0 0-1,0 0 0,0 0 0,0 0 0,0 0 0,0 0 0,0 0 0,1 0 0,-3-13 167,3-12-31,3 5-108,0 0 0,1 0-1,1 0 1,11-23 0,41-70 489,-55 108-460,0-4 232,2-2 567,-5 11-825,0 0 0,0 0 0,0 0-1,0 0 1,0 0 0,1 0 0,-1 0 0,0 0-1,0 0 1,0 0 0,0 0 0,0 0-1,0 0 1,1 0 0,-1 0 0,0 0 0,0 0-1,0 0 1,0 0 0,0 0 0,1 0-1,-1 0 1,0 0 0,0 0 0,0 0 0,0 0-1,0 0 1,0 0 0,0 0 0,1 0 0,-1 0-1,0 1 1,0-1 0,0 0 0,0 0-1,0 0 1,0 0 0,0 0 0,0 0 0,0 0-1,0 0 1,1 1 0,-1-1 0,0 0 0,0 0-1,0 0 1,0 0 0,0 0 0,0 1-1,0-1 1,0 0 0,0 0 0,0 0 0,0 0-1,0 0 1,0 0 0,0 1 0,0-1-1,0 0 1,-1 0 0,1 0 0,0 0 0,0 0-1,0 0 1,0 1 0,2 8 126,1 0 0,0 0-1,0 0 1,1 0 0,0 0 0,1 0-1,-1-1 1,2 0 0,-1 0-1,1-1 1,1 1 0,-1-1 0,1-1-1,0 1 1,1-1 0,-1 0 0,1-1-1,0 0 1,1 0 0,11 4 0,-14-7 106,0 0 1,0 0 0,0-1 0,0 0-1,11 0 1,4 1-3774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02.88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 10 2513,'-7'-9'6171,"13"52"-1716,4 1-3850,-2 1 0,-2 0 1,-2 0-1,-2 0 0,-7 85 0,3-117-559,-1 26 76,3-37-119,-1 0 0,2 0 1,-1 0-1,0 0 1,0 0-1,0-1 1,1 1-1,-1 0 1,1 0-1,0 0 1,-1-1-1,1 1 1,0 0-1,0-1 1,2 3-1,2-1-103,1-4 43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03.63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33 140 5345,'-10'-13'4689,"0"-6"-4013,7 12-110,2 4-471,0 1 0,-1 0 0,1 0 1,0 0-1,1-1 0,-1 1 0,0 0 0,1-1 1,-1 1-1,1-1 0,0 1 0,0-1 0,0 1 1,0-1-1,0 1 0,0 0 0,1-1 0,-1 1 1,1-1-1,0 1 0,0 0 0,0-1 0,0 1 1,0 0-1,0 0 0,0 0 0,1 0 0,-1 0 1,1 0-1,0 0 0,-1 0 0,5-2 1,-1 1-26,0 0 0,0 0 0,0 1 0,0-1 0,0 1 0,1 1 0,-1-1 0,1 1 0,0 0 0,-1 0 0,1 0 1,8 1-1,-4 0-55,0 1 0,0 0 0,0 0 0,0 1 1,0 1-1,0 0 0,-1 0 0,1 0 0,-1 2 0,0-1 1,0 1-1,10 7 0,-14-8-9,0 0 0,0 0 0,-1 1 0,0-1 0,0 1 0,0 0 0,0 0 0,-1 0 1,0 1-1,0-1 0,0 1 0,-1 0 0,0 0 0,0 0 0,0 0 0,-1 0 0,0 0 0,0 0 0,0 0 0,-1 1 0,0 6 0,-1-5 3,0 0-1,-1 0 1,0 0-1,0 0 0,-1 0 1,1-1-1,-2 1 1,1-1-1,-1 1 0,0-1 1,-1-1-1,0 1 1,0 0-1,-8 7 0,4-5-5,-1 0 1,0-1-1,0 0 0,-1-1 0,1 0 0,-2-1 0,1 0 0,-19 7 0,-1-6 7,30-6-9,-1-1-1,1 0 1,0 0 0,0 0 0,0 1-1,0-1 1,0 0 0,0-1 0,0 1-1,0 0 1,0 0 0,-1 0 0,1-1 0,0 1-1,0 0 1,0-1 0,0 1 0,0-1-1,0 1 1,1-1 0,-1 0 0,0 1-1,0-1 1,0 0 0,0 0 0,0 0-1,1 0 1,0 0-1,0 1 1,-1-1-1,1 1 1,0-1-1,0 1 1,0-1-1,1 0 1,-1 1-1,0-1 1,0 1-1,0-1 1,0 1-1,1-1 1,-1 1-1,0-1 1,0 1 0,1-1-1,-1 1 1,0-1-1,1 1 1,-1-1-1,0 1 1,1 0-1,-1-1 1,1 1-1,-1 0 1,1-1-1,-1 1 1,1 0-1,-1-1 1,1 1-1,-1 0 1,1 0-1,-1 0 1,1 0-1,-1-1 1,2 1-1,21-4 14,-17 5 2,0 0 1,-1 0-1,1 0 1,-1 1 0,0 0-1,1 0 1,-1 0-1,0 0 1,0 1-1,0 0 1,-1 0-1,1 1 1,-1-1 0,0 1-1,0 0 1,6 7-1,3 5 92,-1-1 0,0 2-1,12 23 1,-15-24-39,-6-9-75,0 0-1,1 0 1,1 0 0,-1-1-1,1 1 1,0-1 0,11 10 0,-7-8-134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04.43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0 132 4577,'18'-5'5107,"13"-4"-676,14-10-3277,-42 18-1162,1-1 1,-1 0-1,0 0 0,0-1 1,0 1-1,-1-1 0,1 1 1,-1-1-1,1 0 0,-1 0 0,0 0 1,0 0-1,0 0 0,0 0 1,-1-1-1,1 1 0,-1-1 1,0 1-1,1-6 0,-2 8 10,1-1 0,-1 1-1,-1-1 1,1 1-1,0-1 1,0 1 0,0 0-1,-1-1 1,1 1 0,-1 0-1,1-1 1,-1 1 0,0 0-1,1 0 1,-1-1 0,0 1-1,0 0 1,0 0-1,0 0 1,0 0 0,0 0-1,0 0 1,0 0 0,0 1-1,0-1 1,0 0 0,-1 1-1,1-1 1,0 0 0,-1 1-1,1 0 1,0-1 0,-1 1-1,1 0 1,-1 0-1,1-1 1,-2 1 0,-1 0-4,-1-1 0,1 1 0,-1 0 0,1 0 0,-1 0-1,1 0 1,-1 1 0,1 0 0,0 0 0,-8 3 0,10-3-1,-1 1 0,1-1-1,-1 1 1,1 0-1,0 0 1,0 0 0,0 0-1,0 0 1,0 0 0,0 1-1,0-1 1,1 0 0,-1 1-1,1 0 1,-2 4 0,1-1 8,1-1 0,-1 1 0,1 0 0,0 0 0,1 0 0,0 0 1,0 8-1,1 0 66,1 0 1,1 0-1,0 0 0,1-1 1,10 25-1,-12-34-61,0 0-1,1 0 1,0 0-1,-1 0 0,1 0 1,0-1-1,1 0 1,-1 1-1,1-1 0,-1 0 1,1-1-1,0 1 1,0-1-1,0 1 0,1-1 1,-1 0-1,0-1 1,1 1-1,-1-1 0,1 0 1,-1 0-1,1 0 1,0-1-1,-1 0 1,1 0-1,0 0 0,0 0 1,-1-1-1,1 1 1,0-1-1,-1 0 0,1-1 1,-1 1-1,0-1 1,1 0-1,5-3 0,3-4-333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04.82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 1 6145,'0'170'8243,"-3"-114"-7069,7 74 1,0-79-1027,-3-26-227,1 1 0,12 47 0,-14-72-18,0 0 1,0 0 0,1 0-1,-1 0 1,1 0 0,-1 0 0,1 0-1,-1 0 1,1 0 0,-1-1 0,1 1-1,0 0 1,-1 0 0,1-1-1,1 2 1,5-1-416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05.48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165 26 5833,'0'-2'216,"-1"1"0,1 0 0,-1-1 0,1 1 0,-1 0 0,0-1 0,0 1 0,0 0-1,0 0 1,1 0 0,-1 0 0,-1 0 0,1 0 0,0 0 0,0 0 0,0 0 0,0 0 0,-1 1 0,1-1-1,0 0 1,-1 1 0,1-1 0,0 1 0,-1 0 0,1-1 0,-1 1 0,1 0 0,-1 0 0,1 0 0,-1 0 0,-2 0-1,-5 0 158,0 1 0,0-1 0,-16 5 0,21-4-295,0 1 0,0-1 0,0 1 0,0 0 0,0 0 0,0 1 0,0-1 0,1 1 0,0 0 0,-1 0 1,1 0-1,0 0 0,0 0 0,1 1 0,-1-1 0,1 1 0,0 0 0,-1 0 0,2 0 0,-1 0 0,-2 7 0,3-8-66,0 1-1,0-1 1,1 0-1,-1 0 1,1 0-1,0 1 1,0-1-1,0 0 1,0 0-1,0 0 1,1 1-1,0-1 1,-1 0-1,1 0 1,0 0-1,1 0 1,-1 0-1,0 0 1,1 0-1,0-1 1,-1 1-1,1 0 1,0-1-1,0 1 1,1-1-1,-1 0 1,0 0-1,1 0 1,0 0-1,2 2 0,-2-3-2,0 0-1,1 0 0,-1 0 0,0 0 0,0-1 0,0 0 0,1 1 0,-1-1 0,0 0 1,1 0-1,-1-1 0,0 1 0,0-1 0,0 0 0,1 1 0,-1-1 0,0-1 0,0 1 1,0 0-1,0-1 0,-1 0 0,1 1 0,3-4 0,5-3-56,0 0 1,-1-1-1,0-1 0,11-12 0,-13 11-164,-6 8 133,0 0-1,0 0 1,0 1 0,1-1 0,-1 1-1,5-4 1,-7 6 77,0 0 1,0-1-1,1 1 1,-1 0-1,0 0 0,1 0 1,-1 0-1,0 0 0,1 0 1,-1 0-1,0 0 0,1 0 1,-1 0-1,0 0 0,1 0 1,-1 0-1,0 0 0,0 0 1,1 0-1,-1 0 0,0 0 1,1 0-1,-1 0 0,0 0 1,1 1-1,-1-1 0,1 0 1,6 15 304,-3 4 152,2 33 1,3 12-123,-9-64-358,0 1-1,0 0 1,1-1 0,-1 1 0,0 0-1,0-1 1,1 1 0,-1-1 0,0 1-1,1 0 1,-1-1 0,0 1 0,1-1-1,-1 1 1,1-1 0,-1 1 0,1-1-1,-1 1 1,1-1 0,-1 0 0,1 1-1,-1-1 1,1 0 0,0 0 0,-1 1-1,1-1 1,0 0 0,-1 0 0,1 0-1,-1 0 1,1 1 0,0-1 0,-1 0-1,1 0 1,0 0 0,-1-1 0,1 1-1,0 0 1,-1 0 0,1 0 0,0 0-1,-1-1 1,1 1 0,1-1 0,11-4-337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05.86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22 1 8026,'1'11'3808,"-4"16"-3582,2-21 263,-3 31 691,-5 30 353,4 0 0,4 115 0,3-167-1599,-2-7-79,0 0-1,1 0 1,0-1 0,1 1-1,0 0 1,0 0 0,0-1 0,6 11-1,-3-12-1526,1-3 681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7:59.96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160 2 14811,'2'-1'6241,"-6"2"-4080,-2 2-161,-7 0-703,-4-1-713,-8-2-528,-2-2-496,0-1-1705,3 1 57,5 5 1016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06.21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264 6 9714,'-11'-4'3521,"-3"3"-2905,-5 1-368,-6 0-184,-5 1-32,-5 0-8,0 1-16,-1 3-248,2-1-280,9 4 328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06.56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0 241 8114,'48'-1'2968,"-50"10"-2135,-1 4-81,0 0 80,3 3 32,0 3-248,0 2-136,5 1-216,0-3-112,3-4-160,0-4-192,0-5-1520,0-4 1216</inkml:trace>
  <inkml:trace contextRef="#ctx0" brushRef="#br0" timeOffset="1">48 8 7618,'3'-7'6513,"1"10"-7457,9 12-2761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06.97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0 105 2769,'5'33'1076,"-5"-29"231,-1-14 1708,0 4-2703,1 0-1,0 0 1,0 1 0,0-1 0,1 0-1,0 0 1,0 0 0,0 0-1,1 0 1,0 1 0,0-1 0,0 0-1,1 1 1,0 0 0,3-6-1,-3 8-261,0 0-1,-1 0 1,1 1 0,0-1-1,0 1 1,0-1-1,1 1 1,-1 0-1,1 0 1,-1 1-1,1-1 1,0 1-1,-1 0 1,1-1-1,0 2 1,0-1-1,0 0 1,0 1-1,0 0 1,0 0-1,-1 0 1,1 0 0,5 1-1,-6 0 18,0-1 0,0 1-1,0-1 1,0 1 0,0 0 0,0 0 0,0 0-1,-1 0 1,1 1 0,0-1 0,-1 1-1,1-1 1,-1 1 0,0 0 0,0 0 0,1 0-1,-1 0 1,0 1 0,-1-1 0,1 0 0,0 1-1,-1-1 1,1 1 0,-1 0 0,0 0-1,0-1 1,0 1 0,0 0 0,-1 0 0,1 0-1,-1 0 1,1 0 0,-1 4 0,0-1 117,-1 1 1,0 0-1,0 0 1,0 0-1,-1-1 0,1 1 1,-2-1-1,1 1 1,-1-1-1,0 0 1,0 0-1,-1 0 1,-7 9-1,5-8-117,0 0 1,0 0-1,-1-1 0,0 0 0,-1 0 1,1 0-1,-1-1 0,0-1 0,0 1 0,-1-1 1,-9 3-1,19-7-84,-1 0 0,0 0 0,0 0-1,0-1 1,0 1 0,1 0 0,-1 0 0,0 0 0,0 0 0,0-1-1,0 1 1,0 0 0,0 0 0,0 0 0,0-1 0,0 1-1,0 0 1,1 0 0,-1-1 0,0 1 0,0 0 0,0 0 0,0 0-1,-1-1 1,1 1 0,0 0 0,0 0 0,0-1 0,0 1 0,0 0-1,0 0 1,0 0 0,0-1 0,0 1 0,0 0 0,-1 0 0,1 0-1,0 0 1,0-1 0,0 1 0,0 0 0,0 0 0,-1 0 0,1 0-1,0 0 1,0 0 0,0-1 0,-1 1 0,1 0 0,0 0 0,0 0-1,0 0 1,-1 0 0,1 0 0,0 0 0,0 0 0,-1 0 0,1 0-1,0 0 1,0 0 0,0 0 0,-1 0 0,1 0 0,0 0 0,0 0-1,-1 0 1,1 0 0,0 1 0,0-1 0,11-20-2408,-9 16 1798,9-13-561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07.48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22 6673,'8'-4'5102,"-7"4"-4989,5 15 1110,0 19-758,-6-23-88,-1 0-1,0 0 1,-1 1-1,-2 10 1,-4 21 362,8-43-732,0 1-1,0-1 1,0 1-1,0-1 1,0 1-1,0-1 1,0 1-1,0-1 1,0 1-1,0-1 1,0 1-1,0-1 1,0 1-1,0-1 1,0 0-1,0 1 1,0-1 0,1 1-1,-1-1 1,0 1-1,0-1 1,1 0-1,-1 1 1,0-1-1,0 1 1,1-1-1,-1 0 1,1 1-1,-1-1 1,0 0-1,1 1 1,0-1 0,0 0 0,0 0 0,0 0 1,0-1-1,0 1 0,0 0 0,0 0 0,0 0 1,0-1-1,-1 1 0,1-1 0,0 1 0,0 0 1,1-2-1,26-21 6,-18 11-52,0-1 0,-1 0 0,12-22 0,-12 19 35,1 1-1,16-21 0,-25 34 15,0 1-1,1-1 1,0 0-1,0 1 1,-1-1-1,1 1 1,0-1-1,0 1 1,0 0-1,0 0 1,1 0-1,-1 0 1,0 0-1,0 0 1,1 0-1,-1 1 1,0-1-1,1 1 1,-1 0-1,4 0 1,-4 0 31,0 1 0,0 0 0,0-1 0,0 1 0,0 0 1,0 0-1,0 0 0,0 1 0,-1-1 0,1 0 0,0 1 0,-1-1 1,1 1-1,-1-1 0,0 1 0,1 0 0,-1-1 0,0 1 0,0 0 1,0 0-1,0 0 0,-1 0 0,2 3 0,4 14 517,-2 0 0,4 24 0,-7-30-663,1 0 0,1-1 0,0 1-1,0-1 1,1 0 0,1 0 0,11 21-1,0-13-315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08.47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 37 5801,'-6'-2'10370,"18"4"-10719,227 9 1293,-69-6-870,481 1 93,1-38 71,-246 9-175,-77 20-4431,-282 6 2646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09.57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275 13 4409,'10'-13'6005,"-32"14"-2757,18-1-3340,-8 3 204,-1 0 1,0 0 0,1 2 0,0-1 0,0 1 0,0 1 0,1 0 0,0 1-1,0 0 1,0 1 0,1 0 0,0 0 0,1 1 0,-1 0 0,2 1 0,0 0 0,0 1-1,0 0 1,-8 17 0,10-16-126,0-1 1,0 1-1,1 1 0,1-1 1,0 1-1,1 0 0,0 0 0,1 0 1,1 0-1,0 0 0,0 0 0,2 1 1,-1-1-1,2 0 0,0 0 1,0 0-1,1 0 0,1 0 0,6 14 1,-7-21 90,1 0 0,0 0 1,0 0-1,0-1 0,1 0 0,0 1 1,0-1-1,0-1 0,1 1 1,0-1-1,0 0 0,0-1 0,0 1 1,0-1-1,1 0 0,-1-1 1,1 1-1,0-1 0,0-1 0,13 2 1,2 0-234,0-1 0,0-2 0,1 0 0,-1-1 0,31-6 0,-27 1-1350,-7 3 598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10.01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4 165 4457,'2'-2'252,"-1"0"-1,0 0 1,1 0 0,-1 0 0,0-1-1,0 1 1,-1 0 0,1 0-1,0-1 1,0-3 0,-2 2 322,1 1 1,-1-1 0,0 1-1,0-1 1,0 1-1,-3-7 1,3 7-378,-1-1 0,1 0-1,0 0 1,1 0 0,-1 0 0,1 0 0,-1 0 0,1 0 0,0 0 0,1 0-1,-1 0 1,1 1 0,0-1 0,0 0 0,2-6 0,-2 8-182,0 0-1,0-1 1,0 1 0,1 0 0,-1 0 0,1 0-1,-1 0 1,1 0 0,0 0 0,0 0-1,0 1 1,0-1 0,0 0 0,0 1-1,0 0 1,1 0 0,-1-1 0,0 1 0,1 1-1,-1-1 1,1 0 0,-1 1 0,1-1-1,3 0 1,1 2 10,0-1 0,-1 1 0,1 0 0,0 0 0,-1 0 0,1 1 0,-1 0 0,0 1 0,0 0 0,0-1 0,0 2 0,0-1 0,-1 1 0,1 0 0,-1 0 0,0 0 0,0 1 0,0 0 0,-1 0 0,0 0 0,7 10 0,-7-9 48,0 0 1,-1 0-1,1 1 1,-1-1 0,-1 1-1,1 0 1,-1 0-1,0 0 1,-1 0 0,1 0-1,-2 0 1,1 0 0,-1 0-1,0 1 1,0-1-1,-1 0 1,0 0 0,0 0-1,-4 14 1,4-19-61,0 1 0,0-1-1,-1 1 1,1-1 0,-1 1 0,1-1 0,-1 0 0,0 0-1,1 0 1,-1 0 0,0 0 0,-1 0 0,1 0 0,0-1-1,0 1 1,-1-1 0,1 0 0,-1 1 0,1-1-1,-1 0 1,0 0 0,1-1 0,-1 1 0,0-1 0,0 1-1,1-1 1,-1 0 0,0 0 0,0 0 0,1 0 0,-1-1-1,0 1 1,0-1 0,1 1 0,-1-1 0,0 0 0,1 0-1,-1 0 1,1-1 0,-1 1 0,1 0 0,0-1 0,0 0-1,-1 1 1,1-1 0,0 0 0,1 0 0,-1 0-1,0-1 1,0 1 0,1 0 0,0-1 0,-1 1 0,0-4-1,0 1-161,0 0 0,0 0 0,0 0-1,1 0 1,0 0 0,0 0-1,0 0 1,1 0 0,0-1 0,0 1-1,0 0 1,1 0 0,-1-1-1,1 1 1,3-8 0,3 2-482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10.52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88 7202,'1'-9'1785,"4"-10"3662,-1 30-4983,-1 2 41,0 1 1,-1-1-1,-1 0 1,-1 1 0,0 16-1,-1-14-361,2 1 0,2 25 0,-3-41-144,0-1 1,0 0 0,0 1 0,1-1 0,-1 1-1,0-1 1,0 0 0,0 1 0,0-1 0,0 1 0,0-1-1,1 0 1,-1 1 0,0-1 0,0 0 0,1 1-1,-1-1 1,0 0 0,0 1 0,1-1 0,-1 0-1,0 0 1,1 1 0,-1-1 0,0 0 0,1 0-1,-1 0 1,0 1 0,2-1 0,9-6-181,11-18-433,-21 23 552,12-19-383,0-1 1,-2 1-1,11-26 0,-12 22 524,2 1-1,18-28 1,-29 50-55,0 0 0,-1 0-1,1 0 1,0 0 0,0 0 0,0 0 0,0 0 0,-1 0 0,1 0 0,0 0 0,1 0 0,-1 1 0,0-1 0,0 0-1,0 1 1,0-1 0,1 1 0,-1-1 0,3 0 0,-4 2-14,1-1-1,0 0 1,0 0 0,0 1 0,-1-1-1,1 1 1,0-1 0,0 1-1,-1-1 1,1 1 0,0-1-1,-1 1 1,1-1 0,-1 1 0,1 0-1,-1 0 1,1-1 0,-1 1-1,1 0 1,-1 0 0,0-1-1,1 2 1,2 8 12,0-1 0,0 1 0,2 19 0,-4-22-20,6 53 21,-6-42 15,0 0 0,2 1 1,0-1-1,2 0 1,0-1-1,7 18 1,-2-19 490,3-2-256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11.15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146 6 7618,'-5'-5'5995,"6"5"-5907,-17 4-347,13-3 489,-107 27-1086,110-28 841,-1 0 0,0 0 0,1 1 0,-1-1 0,0 0 0,1 0 0,-1 0 1,1 1-1,-1-1 0,1 0 0,-1 1 0,0-1 0,1 0 0,-1 1 0,1-1 0,0 1 0,-1-1 0,1 1 0,-1-1 0,1 1 0,0-1 0,-1 1 0,1-1 0,0 1 1,-1 0-1,1 0 13,1 0-1,-1-1 1,0 1 0,0 0 0,1-1 0,-1 1 0,0 0 0,1-1 0,-1 1 0,1 0 0,-1-1 0,1 1 0,-1-1 0,1 1 0,-1-1 0,1 1 0,-1-1 0,2 1-1,39 19 466,-33-16-297,3 1 1,16 8 785,30 18 1,-50-27-758,-1 0 0,0 1-1,0 0 1,0 0-1,-1 0 1,1 0 0,-1 1-1,-1 0 1,1 0 0,4 9-1,-8-14-185,0 0 0,0 0-1,-1 1 1,1-1-1,-1 0 1,1 1 0,-1-1-1,1 0 1,-1 1 0,0-1-1,1 1 1,-1-1-1,0 1 1,0-1 0,0 1-1,0-1 1,-1 0 0,1 1-1,0-1 1,0 1-1,-1-1 1,1 0 0,-1 1-1,1-1 1,-1 0-1,0 1 1,0-1 0,1 0-1,-1 0 1,0 0 0,0 1-1,0-1 1,0 0-1,0 0 1,-1-1 0,1 1-1,0 0 1,0 0 0,-1 0-1,1-1 1,0 1-1,-2 0 1,-3 1-348,0-1 0,0 0 0,0 0 1,0 0-1,0 0 0,0-1 0,0 0 0,0-1 0,-8 0 0,-16-4-966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11.53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 1 6129,'-2'25'3671,"3"37"-1,9 34-1071,24 102-2563,-27-165 319,-5-22-571,5 20-100,2-17-3660,-2-13 2386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8:00.38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3 120 9282,'1'-33'8614,"6"-3"-6027,-6 33-2513,0 1 0,0-1 0,0 0 0,0 0 0,0 1 0,0-1 0,1 1 1,-1-1-1,1 1 0,0 0 0,0 0 0,0-1 0,0 1 0,0 0 0,0 1 0,0-1 0,1 0 0,-1 1 0,1-1 1,-1 1-1,6-2 0,-6 2-6,0 1-1,1 0 1,-1 0 0,0 0 0,0 0 0,1 0-1,-1 1 1,0-1 0,0 1 0,1-1 0,-1 1-1,0 0 1,0 0 0,0 0 0,0 0-1,0 0 1,0 0 0,0 0 0,-1 1 0,1-1-1,0 1 1,-1-1 0,1 1 0,-1 0 0,1 0-1,-1 0 1,0 0 0,0-1 0,0 2 0,1 1-1,2 4 316,-1 0-1,0 0 1,0-1-1,-1 2 0,0-1 1,2 16-1,-4-20-281,1 0 1,-1 0-1,-1-1 0,1 1 1,0 0-1,-1 0 0,0-1 1,0 1-1,0 0 0,0-1 1,0 1-1,-1-1 0,1 0 1,-1 1-1,0-1 0,-4 4 1,4-5-102,0 0 0,0 0 1,0-1-1,0 1 0,0-1 1,-1 1-1,1-1 0,-1 0 1,1 0-1,-1 0 0,1-1 1,-1 1-1,0 0 1,1-1-1,-1 0 0,0 1 1,1-1-1,-1 0 0,0-1 1,1 1-1,-1 0 0,0-1 1,-4-1-1,4 1-291,-1 0-1,1 0 1,0 0 0,-1-1-1,1 0 1,0 0-1,0 0 1,-4-3 0,5 4-163,1-1 1,-1 1-1,1-1 1,-1 0 0,1 0-1,0 1 1,-1-1 0,1 0-1,-1-2 1,0-7-945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11.92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272 8 8282,'-4'-1'3489,"-13"-2"-1865,-5 1-992,-8 2-520,-4-1-40,-6 1-104,1 1-176,-5 2-1768,2 0 1415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12.44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27 143 10210,'-11'-6'964,"-5"-1"1362,16 8-2305,0-1-1,0 1 1,0 0-1,0 0 0,1 0 1,-1 0-1,0 0 1,0 0-1,1-1 1,-1 1-1,0 0 1,1 0-1,-1 0 0,1-1 1,-1 1-1,1 0 1,0-1-1,-1 1 1,1 0-1,1 0 1,28 48 731,-28-44-605,0-1 0,0 1 0,0-1-1,-1 1 1,0 0 0,0-1 0,0 1 0,0 0-1,0 8 1,-1-13-143,0 0 0,0 0 0,-1 0 0,1-1 0,0 1-1,0 0 1,0 0 0,0 0 0,0 0 0,0 0 0,0 0 0,0 0 0,0 0 0,0 0-1,0 0 1,-1 0 0,1 0 0,0 0 0,0 0 0,0 0 0,0 0 0,0 0 0,0 0-1,0 0 1,0 0 0,0 0 0,-1 0 0,1 0 0,0 0 0,0 0 0,0 0 0,0 0 0,0 0-1,0 0 1,0 0 0,0 0 0,-1 0 0,1 0 0,0 0 0,0 0 0,0 0 0,0 0-1,0 0 1,0 0 0,0 0 0,0 0 0,0 0 0,0 1 0,0-1 0,0 0 0,0 0-1,0 0 1,-1 0 0,1 0 0,0 0 0,0 0 0,0 0 0,0 0 0,0 1 0,0-1-1,0 0 1,0 0 0,0 0 0,0 0 0,-4-9 35,4 0-67,0 0-1,0 0 0,0 0 1,2 0-1,-1 1 1,4-15-1,21-53-86,-22 65 137,-1 2 7,1 1 0,-1 0 1,1 0-1,0 1 1,1-1-1,6-8 0,-10 15-59,1 0 0,-1-1 0,0 1 0,0 0 0,1 0 0,-1 0 0,1 0 0,-1 0 0,1 0 0,-1 1 0,1-1 0,-1 0 0,1 1 0,0-1 0,-1 1 0,1-1 0,0 1 0,0 0 0,-1 0 0,1 0 0,0 0 0,0 0 0,-1 0 0,1 1 0,0-1 0,-1 0 0,1 1 0,0-1-1,-1 1 1,1 0 0,-1-1 0,1 1 0,-1 0 0,1 0 0,-1 0 0,1 0 0,-1 0 0,2 2 0,13 14-358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12.95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155 38 8970,'-2'-3'263,"0"0"1,0 0-1,-1 1 0,1-1 1,-1 1-1,0-1 1,0 1-1,0 0 0,0 0 1,0 0-1,0 0 1,-1 1-1,1-1 0,-1 1 1,1 0-1,-1 0 1,1 0-1,-1 1 0,1-1 1,-1 1-1,0 0 0,1 0 1,-5 0-1,4 1-215,0-1 0,1 1-1,-1 0 1,1 0 0,-1 0 0,1 0-1,0 1 1,0-1 0,-1 1-1,1 0 1,0 0 0,0 0 0,1 0-1,-1 1 1,0-1 0,1 1-1,-1 0 1,1 0 0,0-1 0,0 1-1,0 1 1,0-1 0,1 0-1,-1 0 1,1 1 0,0-1 0,0 1-1,0-1 1,0 1 0,1-1-1,-1 1 1,1-1 0,0 1 0,0 0-1,1 4 1,-1-4-41,1-1 0,-1 1 0,1-1 0,0 1 0,0-1 0,1 0 0,-1 1 0,0-1 0,1 0 0,0 0 0,0 0 0,0 0 0,0 0 0,0 0 0,1-1 1,-1 1-1,1-1 0,0 1 0,0-1 0,3 2 0,-3-3-8,0 0 1,0 0-1,0 0 1,0 0-1,0 0 1,0-1 0,1 1-1,-1-1 1,0 0-1,0 0 1,1 0-1,-1 0 1,0-1-1,0 0 1,0 1-1,0-1 1,0 0 0,0 0-1,0-1 1,0 1-1,0 0 1,4-4-1,2-1-24,0 0 0,-1-1 0,0 0-1,0 0 1,-1-1 0,0 0 0,0 0-1,-1-1 1,0 0 0,0 0 0,-1 0-1,0-1 1,3-10 0,-8 63 2,-1-36 34,1 1 0,0-1 0,1 1 0,0 0 0,0-1 0,0 0 0,1 1 0,0-1 0,4 10 1,-4-14-75,0 0 1,0 0 0,0 1 0,0-2 0,0 1 0,0 0 0,1 0 0,0-1-1,-1 1 1,1-1 0,0 0 0,0 0 0,0 0 0,0 0 0,1 0 0,-1-1 0,0 1-1,1-1 1,-1 0 0,1 0 0,5 0 0,10 1-393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13.30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 10122,'0'0'3577,"0"9"-3033,2 7-440,0 6-56,-1 2 24,1 2 112,-1 1 16,-1-2 32,0-1-64,0-4-256,-1-5-232,4-6-2344,2-4 1879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13.68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 2 10378,'-1'-1'3193,"5"11"-3137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14.06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19 2 9018,'0'1'188,"-1"-1"1,0 1-1,1-1 1,-1 1-1,0-1 1,1 1-1,-1-1 1,1 1-1,-1-1 1,1 1-1,-1 0 1,1-1-1,-1 1 1,1 0-1,0-1 1,-1 1-1,1 0 1,0 0-1,0 0 1,-1-1-1,1 1 1,0 0-1,0 0 0,0 0 1,0-1-1,0 1 1,0 0-1,0 0 1,1 1-1,-1 34-909,0-28 1132,-5 57-327,3-47 25,0 0-1,1 19 0,1-37-104,0 0 0,0 1 0,0-1 0,0 0 1,0 0-1,0 0 0,0 1 0,0-1 0,0 0 0,0 0 0,1 0 0,-1 1 0,0-1 0,0 0 0,0 0 0,0 0 0,0 1 0,0-1 1,0 0-1,1 0 0,-1 0 0,0 0 0,0 0 0,0 1 0,0-1 0,1 0 0,-1 0 0,0 0 0,0 0 0,0 0 0,0 0 1,1 0-1,-1 0 0,0 0 0,0 0 0,0 0 0,1 0 0,9-3 76,8-9-41,-8 1-79,0 0 0,-1-1 1,0 0-1,-1-1 0,12-22 1,-14 23 51,1-1-1,0 2 1,1-1 0,0 1 0,1 0 0,16-15 0,-25 26-1,1-1 0,-1 1 0,1-1 0,0 1 0,-1-1 0,1 1 0,0-1 0,-1 1 0,1 0 0,0 0 0,-1-1 0,1 1 0,0 0 0,-1 0 0,1 0 0,0 0 0,0 0 0,-1 0 0,1 0 0,0 0 0,0 0 0,-1 0 0,1 0 0,0 0 0,0 0 0,-1 1 0,2-1 0,-1 1 18,1 0 0,-1 1 0,0-1 0,0 0-1,0 0 1,1 1 0,-1-1 0,0 0-1,-1 1 1,1-1 0,1 3 0,2 5 120,-1 1 0,0-1 0,2 12 0,-5-18-106,6 35 239,4 17-58,-9-50-265,0-1-1,0 0 1,1 0 0,0 0 0,0 0 0,0 0-1,0-1 1,1 1 0,4 6 0,-6-9-159,0 0 1,0 0-1,0 0 0,1-1 1,-1 1-1,0 0 1,0-1-1,0 1 0,0-1 1,1 1-1,-1-1 1,0 1-1,0-1 0,1 0 1,-1 0-1,0 1 1,3-1-1,13 0-1250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14.46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160 16 5409,'8'-16'1797,"-8"16"-1732,0 0 0,1 0 1,-1 0-1,0 0 1,0 0-1,0 0 1,1 1-1,-1-1 1,0 0-1,0 0 0,0 0 1,0 0-1,1 0 1,-1 0-1,0 1 1,0-1-1,0 0 0,0 0 1,0 0-1,1 0 1,-1 1-1,0-1 1,0 0-1,0 0 1,0 0-1,0 1 0,0-1 1,0 0-1,0 0 1,0 0-1,0 1 1,0-1-1,0 0 1,0 0-1,0 0 0,0 1 1,0-1-1,0 0 1,1 36 4486,-14 48-1351,-7 82-2061,19-147-1141,1 0 0,1 0 0,0 0 0,2 0 0,0 0 0,9 29 0,-9-41-31,0 0 0,0 0 0,0 0-1,7 9 1,-9-14-186,1 0-1,-1 0 1,1 0-1,-1 0 1,1-1 0,0 1-1,0 0 1,0-1-1,0 1 1,0-1-1,0 0 1,0 0-1,0 0 1,0 0-1,1 0 1,-1 0-1,0-1 1,3 2-1,4-3-654</inkml:trace>
  <inkml:trace contextRef="#ctx0" brushRef="#br0" timeOffset="1">314 253 10786,'-6'-7'4241,"-7"-2"-2784,-4 3-497,-4 1-464,-2 1-112,-6 2-312,-3-2-104,-5 1-296,-4 0-232,-5 0-520,-2 3 655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20.38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80 145 4209,'-46'13'2354,"45"-13"-2207,0 0 0,0 0 1,0 1-1,0-1 1,0 0-1,0 0 0,0 0 1,0 0-1,0 0 0,0 0 1,0-1-1,0 1 1,0 0-1,0 0 0,0-1 1,0 1-1,0-1 0,0 1 1,0-1-1,0 1 0,0-1 1,0 0-1,0 1 1,1-1-1,-1 0 0,0 0 1,1 1-1,-1-1 0,0 0 1,1 0-1,-1 0 1,1 0-1,-1 0 0,1 0 1,0 0-1,-1 0 0,1 0 1,0 0-1,0-1 0,-1-3-89,0 0-1,1 0 0,-1 1 1,1-1-1,2-9 0,-1 8 3,1 2-1,-1-1 1,1 0 0,1 0-1,-1 0 1,1 1-1,-1 0 1,1-1-1,1 1 1,-1 0-1,0 0 1,1 1-1,0-1 1,0 1-1,0 0 1,0 0 0,1 0-1,7-3 1,-8 3 115,1 0 0,0 1 1,0 0-1,0 0 1,0 1-1,0-1 0,0 1 1,1 0-1,-1 0 0,0 1 1,1 0-1,-1 0 1,0 0-1,1 0 0,-1 1 1,0 0-1,1 0 1,5 2-1,-7 0-143,-1-1 0,1 0 0,0 1-1,-1 0 1,0-1 0,0 1 0,0 1 0,0-1 0,0 0-1,0 1 1,-1-1 0,0 1 0,0 0 0,0 0 0,0 0-1,0 0 1,-1 0 0,0 0 0,0 0 0,0 1 0,0-1 0,-1 0-1,1 1 1,-1-1 0,0 0 0,-2 8 0,2-4-30,-1 1 1,-1-1 0,0 0 0,0 0-1,0 0 1,-1-1 0,0 1-1,0-1 1,-1 1 0,0-1-1,-1 0 1,1 0 0,-8 7 0,8-10-2,0 0 1,0-1-1,0 0 0,-1 0 1,1 0-1,-1-1 1,0 1-1,1-1 1,-1 0-1,0 0 1,0-1-1,-1 1 1,1-1-1,0-1 1,-10 2-1,12-2-22,-1-1 1,1 1-1,0-1 0,0 1 0,0-1 0,0 0 1,0 0-1,0 0 0,0 0 0,0-1 0,0 1 1,1-1-1,-1 0 0,1 0 0,-1 0 0,1 0 1,-1 0-1,1 0 0,0-1 0,0 1 0,0-1 1,1 1-1,-1-1 0,1 0 0,-1 0 0,1 0 1,-2-6-1,2 5-146,0-1 0,1 0-1,-1 0 1,1 0 0,1 0 0,-1 0 0,1 0 0,-1 0 0,1 1 0,1-1 0,-1 0 0,1 0-1,-1 1 1,1-1 0,1 1 0,-1 0 0,1-1 0,-1 1 0,6-5 0,5-5-796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20.90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17 51 9426,'1'1'186,"0"0"-1,0 0 1,0 0-1,0 0 1,0 0-1,0 0 1,0 0-1,0 1 1,0-1-1,0 0 1,0 1-1,-1-1 1,1 1-1,-1-1 1,1 1-1,-1-1 1,0 1-1,1-1 1,-1 1-1,0-1 1,0 1-1,0-1 1,0 1-1,0 0 1,-1 1 0,-6 41 426,-2-14-47,6-22-472,0-1 0,1 1 0,0-1 1,0 1-1,0 11 0,2-19-94,0 0 0,0 1 0,0-1 0,0 0 0,0 0 0,0 1 0,0-1 0,0 0-1,0 1 1,0-1 0,0 0 0,0 0 0,0 1 0,0-1 0,0 0 0,0 0 0,0 1 0,0-1 0,1 0 0,-1 0 0,0 1 0,0-1 0,0 0 0,0 0-1,1 1 1,-1-1 0,0 0 0,0 0 0,1 0 0,-1 0 0,0 0 0,0 1 0,1-1 0,-1 0 0,0 0 0,0 0 0,1 0 0,-1 0 0,0 0-1,13-5-229,9-15-324,-12 7 449,-1 1 1,-1-1 0,-1-1 0,12-27 0,-13 28 381,-1 0 0,2 1 1,-1-1-1,2 1 0,0 1 1,12-15-1,-19 25-259,-1 1-1,1-1 1,-1 1 0,1-1 0,-1 0 0,1 1-1,-1-1 1,1 1 0,-1-1 0,1 1 0,0 0-1,-1-1 1,1 1 0,0 0 0,0-1-1,-1 1 1,1 0 0,0 0 0,-1 0 0,1 0-1,0-1 1,0 1 0,0 0 0,-1 0-1,1 1 1,0-1 0,0 0 0,0 0 0,0 1-8,0 0 1,0 0-1,0 0 1,-1-1-1,1 1 0,0 0 1,-1 0-1,1 0 1,0 1-1,-1-1 1,1 0-1,-1 0 1,0 0-1,1 0 1,-1 2-1,1 6 12,0 0-1,0 0 1,-1 13-1,-3 7 89,1-14 197,0 0 0,2 25 0,0-37-332,1 1 0,-1-1 0,1 1 0,-1 0 0,1-1 0,0 0 0,1 1-1,-1-1 1,1 0 0,-1 1 0,1-1 0,0 0 0,0 0 0,0-1 0,1 1 0,2 3 0,12 5-271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21.64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20 111 5281,'-19'-41'6969,"18"48"-5820,3 9-372,7 27 967,-3-21-1501,-1 1-1,-2 0 1,2 25-1,-6-38-209,-2-10-180,-1-17-448,4-4 332,0 1 1,2-1-1,0 1 0,2 0 1,0-1-1,1 1 1,1 1-1,10-22 1,-15 38 276,0 1 0,0-1 1,1 1-1,-1-1 0,1 1 0,0-1 1,0 1-1,0 0 0,0 0 1,0 0-1,0 0 0,0 1 1,1-1-1,-1 1 0,1-1 0,-1 1 1,1 0-1,0 0 0,-1 0 1,1 0-1,0 0 0,0 1 1,-1-1-1,1 1 0,0 0 1,0-1-1,0 1 0,0 1 0,0-1 1,0 0-1,-1 1 0,1 0 1,0-1-1,0 1 0,-1 0 1,1 0-1,0 1 0,-1-1 0,5 4 1,10 7-258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8:00.88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23 11642,'6'39'10218,"0"55"-5288,-7-79-4429,1-15-510,-1 0 0,1 0 1,0 0-1,0 0 0,0 0 0,0 0 1,0 0-1,-1 0 0,1 0 1,0 0-1,0 0 0,0 0 0,0 0 1,0 0-1,-1 0 0,1 0 0,0 0 1,0 0-1,0 0 0,0 0 0,0 0 1,0 0-1,-1 0 0,1 0 0,0-1 1,0 1-1,0 0 0,0 0 1,0 0-1,0 0 0,0 0 0,0 0 1,-1 0-1,1-1 0,0 1 0,0 0 1,0 0-1,0 0 0,0 0 0,0 0 1,0-1-1,0 1 0,0 0 0,0 0 1,0 0-1,-1-3-245,0 1 1,0-1-1,0 1 0,1-1 0,-1 0 1,1 1-1,-1-1 0,1 0 1,0-3-1,2-7-848,0-1 0,1 1 0,5-18 0,-6 26 1086,0 0-1,0 0 1,0 0 0,1 0-1,0 0 1,0 1 0,0-1-1,0 1 1,1 0 0,-1 0 0,6-5-1,-8 9 18,1-1 0,-1 0-1,0 0 1,0 1 0,1-1-1,-1 0 1,0 1 0,1 0 0,-1-1-1,0 1 1,1 0 0,-1-1-1,1 1 1,-1 0 0,3 0 0,-3 1-292,0-1 0,1 0 0,-1 1 0,0-1 0,0 0 0,0 1 0,0-1 1,0 1-1,0 0 0,0-1 0,0 1 0,0 0 0,0 0 0,7 8-1505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22.11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19 183 5321,'-2'-12'1063,"-2"-10"2074,-3-36 0,7 54-2912,0-1 0,0 0-1,0 0 1,0 0 0,1 0 0,0 0-1,0 0 1,0 1 0,0-1 0,1 0-1,0 1 1,0-1 0,5-6 0,-6 9-201,0 1-1,0-1 1,0 1 0,1 0 0,-1 0 0,0 0 0,1 0-1,-1 0 1,1 0 0,0 0 0,-1 0 0,1 0 0,-1 1-1,1-1 1,0 1 0,0-1 0,-1 1 0,1 0 0,0-1-1,0 1 1,0 0 0,-1 0 0,1 0 0,0 1 0,0-1-1,0 0 1,-1 1 0,1-1 0,0 1 0,-1 0 0,1-1 0,0 1-1,2 2 1,0-1-22,-1 1 0,1-1 0,-1 1 1,1 0-1,-1 0 0,0 1 0,0-1 0,-1 0 0,1 1 0,-1 0 0,0 0 0,3 6 0,-2 0 24,0-1-1,-1 1 0,0 0 1,-1 0-1,0 0 0,0 0 1,-1 0-1,-1 0 0,0 0 1,0 0-1,-5 17 0,5-20 29,-1-1-1,0 1 1,-1-1-1,1 0 1,-1 0 0,0 0-1,-1 0 1,0-1-1,1 1 1,-2-1-1,1 0 1,-1 0-1,1 0 1,-1-1 0,-1 0-1,1 0 1,-1 0-1,-8 4 1,13-7-62,0 0 1,0-1-1,-1 1 1,1-1-1,0 1 1,0-1-1,-1 0 1,1 1-1,0-1 0,-1 0 1,1 0-1,0 0 1,-1 0-1,1 0 1,0 0-1,0 0 1,-1-1-1,1 1 1,0 0-1,-1-1 1,1 1-1,0-1 0,-2-1 1,1 1-22,1 0 0,0 0 1,0-1-1,0 1 0,0-1 0,1 1 0,-1-1 1,0 1-1,0-1 0,1 0 0,-1 1 0,1-1 1,0 0-1,-1 1 0,1-4 0,0-2-588,0 0 1,0 0-1,1 1 0,0-1 1,0 0-1,0 0 0,1 1 1,3-8-1,5-4-1017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22.65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14 9938,'0'-14'3650,"-1"24"-2627,-1 10-333,-2 33 567,2 53 1,2-103-1259,0-1 1,0 1 0,0-1-1,0 1 1,1-1 0,-1 0-1,1 1 1,0-1 0,-1 0-1,1 1 1,0-1-1,0 0 1,0 0 0,1 0-1,-1 0 1,0 0 0,1 0-1,0 0 1,-1 0 0,1-1-1,0 1 1,3 2 0,-2-3-32,0 0 0,0 0 0,0-1 0,-1 1 0,1-1 0,0 1 0,0-1 0,0 0 0,0 0 0,0 0 0,0-1 0,0 1 0,-1-1 1,1 0-1,0 1 0,0-1 0,-1 0 0,1-1 0,3-1 0,5-3-126,-1 0 0,1-1 1,-1 0-1,0-1 0,0 0 0,-1-1 1,11-14-1,-13 16 167,-1-2 0,0 1 0,0 0 0,-1-1 0,0 0 0,-1-1 0,0 1 0,0-1 0,3-15 0,-7 24 276,-1 3-69,-1 12 61,-4 20 22,5-19-211,1-1-1,0 1 1,4 24 0,-4-36-183,1 0 1,-1 0 0,1 0 0,0 0-1,0 0 1,0 0 0,0-1 0,1 1-1,-1 0 1,1 0 0,-1-1 0,1 1-1,0-1 1,0 0 0,0 0 0,0 1 0,1-1-1,-1 0 1,0-1 0,1 1 0,0 0-1,-1-1 1,1 1 0,5 1 0,7 0-620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23.01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 1 5449,'4'4'6646,"-5"-4"-6534,4 17 2212,-1 22-608,-8 73 732,3-79-2335,1 1 0,2 0 0,5 40 0,-5-69-95,1 1 1,1-1-1,-1 0 1,1 1-1,0-1 0,0 0 1,5 6-1,-6-8-277,0-1 0,1 0 0,-1 0 0,1 0 0,0-1-1,0 1 1,0 0 0,0-1 0,0 1 0,0-1 0,0 1 0,0-1-1,0 0 1,1 0 0,-1 0 0,0 0 0,5 0 0,-2 0-1160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23.39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198 15 9250,'-1'-7'3969,"-3"3"-2065,-7 2-1144,-7 1-640,-5 1-56,-9 1-64,-2 3-160,-3 1-736,0 2 616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23.77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18 9882,'17'-17'3737,"-20"24"-2521,0 8-1104,0 2-48,0 3-24,0 2-16,3 0 0,1-1 0,4-2-24,3 0-112,0-4-1152,-1-4 912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24.13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4 11346,'3'-4'4065,"1"4"-3281,0 10-720,2-1-64,1 10-64,0 2-64,-1 0-320,0 3-400,-4 1 544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24.51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28 11170,'0'-1'42,"3"0"242,-1 0-1,1 1 0,0-1 1,0 0-1,-1 1 0,1 0 1,0-1-1,0 1 1,-1 0-1,7 1 0,-8 0-220,0 0 0,1 1 0,-1-1-1,0 0 1,0 0 0,0 1 0,0-1-1,0 1 1,0-1 0,0 1 0,0-1 0,-1 1-1,1-1 1,0 1 0,-1 0 0,0-1-1,1 1 1,-1 0 0,0 3 0,4 14 232,-1 1 0,0 0 0,-2 0 0,0 0 1,-3 20-1,2-40-288,0 1 1,0 0 0,0-1-1,0 1 1,0-1-1,0 1 1,0 0 0,0-1-1,0 1 1,0-1 0,0 1-1,0-1 1,0 1-1,0 0 1,0-1 0,1 1-1,-1-1 1,0 1 0,0-1-1,1 1 1,-1-1-1,0 1 1,1-1 0,-1 1-1,1 0 1,0-1-11,0 0-1,-1 0 1,1 0-1,0 0 1,-1 0 0,1 0-1,0 0 1,-1 0 0,1 0-1,0 0 1,-1-1-1,1 1 1,-1 0 0,1 0-1,0-1 1,-1 1-1,1 0 1,0-1 0,25-21-431,-12 7 343,-1-1 1,-1 0-1,-1-1 1,0 0-1,-2 0 1,11-24-1,-18 35 178,0 0 1,1 0-1,0 1 0,7-9 1,-10 13-68,0 0 0,1 1 1,0-1-1,-1 1 0,1-1 1,-1 1-1,1-1 0,0 1 1,-1-1-1,1 1 0,0-1 1,-1 1-1,1 0 0,0 0 1,0-1-1,-1 1 0,1 0 1,0 0-1,1 0 0,-1 0-6,-1 0 0,1 0-1,0 1 1,0-1-1,0 1 1,0-1-1,-1 1 1,1-1-1,0 1 1,-1-1 0,1 1-1,0 0 1,-1-1-1,1 1 1,-1 0-1,1 0 1,-1-1-1,1 1 1,-1 0 0,1 0-1,-1 1 1,5 11 60,0 0 0,-1 0 1,-1 1-1,-1-1 0,0 1 1,1 14-1,-2-11-90,1-1-1,1 1 1,6 21 0,-8-36-103,-1 0 1,1 0-1,0 0 1,0 0-1,0-1 1,0 1-1,0 0 1,0 0 0,0-1-1,1 1 1,-1-1-1,1 1 1,-1-1-1,1 1 1,-1-1 0,1 0-1,0 0 1,0 0-1,-1 0 1,4 1-1,11 3-609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24.89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100 13 8154,'4'-4'1857,"-4"4"-1671,0-1 0,0 1 0,0-1 0,1 1-1,-1-1 1,0 1 0,0-1 0,0 1-1,0 0 1,0-1 0,0 1 0,0-1-1,0 1 1,0-1 0,0 1 0,0-1 0,-11 2 2337,-17 14-820,20-6-1469,0 0 0,0 0 0,1 1 0,-8 12 0,12-17-217,1 0-1,-1 0 1,1 0-1,0 0 1,0 0-1,1 1 1,-1-1-1,1 0 1,0 1-1,1-1 1,-1 10-1,1-14-15,0 1 1,1 0-1,-1-1 0,0 1 1,1 0-1,-1-1 1,1 1-1,0 0 0,0-1 1,-1 1-1,1-1 0,0 1 1,0-1-1,0 0 0,0 1 1,1-1-1,-1 0 1,0 0-1,0 0 0,2 1 1,0 0-13,0-1 1,0 0-1,0 0 1,0 0 0,0 0-1,0 0 1,0-1-1,0 1 1,0-1 0,5 0-1,-1 0-29,-1-1-1,1 0 0,0 0 1,-1 0-1,1-1 0,0 0 1,-1 0-1,0-1 1,10-5-1,-9 3 42,0 0 0,-1 0 1,1-1-1,-1 0 0,0 0 0,-1-1 0,0 0 1,0 0-1,0 0 0,4-10 0,-10 30-219,1-1 0,2 21 0,0-7 208,7 94 1116,-4-81-607,-1 0 0,-3-1 0,-1 1 0,-9 71 0,0-70 1281,2-8-961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25.44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63 100 4697,'16'-13'2678,"-31"19"456,5-1-2612,6-2-191,1-1 0,-1 1 0,-1-1 0,1 0 0,0-1 0,0 1 0,-1-1-1,1 0 1,-7 1 0,11-2-314,0 0-1,-1 0 0,1 0 1,0-1-1,-1 1 0,1 0 0,0 0 1,-1 0-1,1-1 0,0 1 1,0 0-1,-1-1 0,1 1 0,0 0 1,0 0-1,0-1 0,-1 1 1,1 0-1,0-1 0,0 1 0,0-1 1,0 1-1,0 0 0,0-1 1,0 1-1,0 0 0,0-1 0,0 1 1,0 0-1,0-1 0,0 1 1,0-1-1,0 1 0,0 0 0,0-1 1,0 1-1,1 0 0,-1-1 1,5-15 70,-2 10-31,1 0 0,0 0 0,-1 0 0,2 1 0,-1 0-1,1-1 1,0 1 0,0 1 0,0-1 0,0 1 0,1 0 0,0 0 0,0 1 0,0-1-1,0 1 1,9-2 0,-10 3-2,0 1 1,0-1-1,0 1 0,0 1 1,0-1-1,0 1 0,0 0 1,1 0-1,-1 0 0,0 1 1,0 0-1,0 0 0,0 0 1,0 0-1,0 1 0,0 0 0,-1 0 1,1 0-1,0 1 0,-1 0 1,0 0-1,6 4 0,-7-4-19,-1-1-1,1 1 0,0 0 0,-1 0 1,1 0-1,-1 1 0,0-1 0,0 1 1,-1-1-1,1 1 0,-1-1 0,1 1 1,-1 0-1,0 0 0,0 6 0,0-4 58,-1 0-1,0 0 1,-1 0-1,0-1 1,0 1-1,0 0 1,0 0-1,-1-1 0,0 1 1,-3 5-1,2-5-25,0 1 0,-1-1 0,0 1-1,0-1 1,0 0 0,-1-1 0,0 1 0,0-1-1,0 0 1,-1 0 0,0-1 0,0 0-1,0 0 1,0 0 0,-1 0 0,0-1-1,-8 3 1,11-5-178,1 0-1,-1 0 0,0-1 0,1 1 1,-1-1-1,0 1 0,0-1 1,1-1-1,-1 1 0,0 0 0,0-1 1,1 0-1,-1 0 0,1 0 0,-1 0 1,1 0-1,-1-1 0,1 0 1,0 0-1,-1 0 0,1 0 0,-3-3 1,-2-5-652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26.54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80 53 8970,'3'-2'638,"-1"0"0,0-1 0,0 1 0,0 0 0,-1-1 0,1 1 0,-1-1 0,1 0 0,1-5 0,-3 7-576,0 1 1,1-1 0,-1 0 0,0 1 0,0-1 0,0 1-1,0-1 1,0 0 0,-1 1 0,1-1 0,0 0 0,0 1 0,0-1-1,0 1 1,-1-1 0,1 1 0,0-1 0,-1 0 0,1 1-1,-1-1 1,0 0 28,0 0-1,0 0 1,-1 0-1,1 1 1,0-1-1,0 0 1,-1 1-1,1-1 1,0 1-1,-1-1 0,1 1 1,0 0-1,-2 0 1,-1-1-58,1 1 0,-1-1 0,1 1 0,-1 0 0,1 0 0,-1 1 0,1-1 0,-1 1 0,1 0 0,0 0 0,-1 0 0,1 0 0,0 0 0,-6 4 0,7-4-41,1 0 1,-1 1-1,0 0 1,1-1-1,-1 1 1,1 0-1,0 0 1,0 0 0,-1-1-1,1 1 1,0 0-1,1 1 1,-1-1-1,0 0 1,1 0-1,-1 0 1,1 0-1,-1 1 1,1-1-1,0 0 1,0 0-1,0 1 1,0-1-1,1 3 1,6 32 98,1-1 1,18 49-1,6 28 366,-28-95-442,-1-1 1,-1 1-1,0 0 1,-2 27-1,0-38-251,-1-1 0,0 1-1,0-1 1,0 1 0,-1-1-1,0 0 1,0 1 0,0-1 0,-1 0-1,0 0 1,-6 9 0,-9 2-554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8:09.07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22 13 9674,'33'-12'8141,"-38"19"-6744,2 5-1078,1-1 0,0 1 0,1 0 0,0 0 0,1 0 0,0 0 0,1 0 0,3 15 0,-4-27-369,1 1 0,-1 0 0,1-1 0,-1 1 0,1-1 0,-1 1 0,1-1 0,-1 1 0,1-1 0,-1 1 0,1-1 0,0 0 0,-1 1 0,1-1 0,0 0 0,-1 0 0,1 1 0,0-1-1,0 0 1,-1 0 0,1 0 0,0 0 0,-1 0 0,1 0 0,0 0 0,0 0 0,-1 0 0,1 0 0,0-1 0,-1 1 0,1 0 0,0 0 0,0-1 0,33-11-413,-25 8 543,-6 3-98,-1 1 0,0-1 0,1 0 0,-1 0 0,0 0 0,0 0 0,0 0 0,0 0 0,0-1 0,0 1 0,0-1 1,0 0-1,0 1 0,-1-1 0,1 0 0,-1 0 0,1 0 0,-1 0 0,0 0 0,0 0 0,0 0 0,0-1 0,0 1 0,0 0 0,-1-1 0,1 1 0,-1 0 0,0-1 0,1 1 0,-1-1 0,0 1 0,0-1 1,-1 1-1,1 0 0,0-1 0,-1 1 0,0 0 0,-1-5 0,11 70 519,-3-20 198,-2 1-1,-4 78 1,-2-92-12,-1 0 0,-2-1 1,-1 1-1,-19 55 0,23-79-604,0-1 0,-1 1 0,0-1 0,0 1-1,0-1 1,0 0 0,-1 0 0,-8 8 0,11-12-89,0 0-1,0 0 1,0-1 0,-1 1 0,1 0-1,0 0 1,-1-1 0,1 1 0,0-1-1,-1 0 1,1 1 0,-1-1 0,1 0-1,0 0 1,-1 1 0,-2-2 0,2 1-15,0-1 1,0 1 0,0-1-1,0 0 1,0 1 0,0-1-1,1 0 1,-1-1 0,0 1-1,0 0 1,1 0 0,-1-1-1,1 1 1,-3-4 0,-1-1-247,1 0 1,0-1-1,0 0 1,0 0-1,1 0 1,0 0-1,0-1 1,1 1-1,0-1 0,0 1 1,1-1-1,0 0 1,0 0-1,1 0 1,0 0-1,0 1 1,1-1-1,0 0 1,0 0-1,5-11 1,2 6-936,1 6 578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26.92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29 11907,'27'-14'4889,"1"9"-2969,3 3-1064,-3 0-712,-2 2-80,-1-4-192,-3 3-184,2 4-752,-1 0-1297,-3 8 1537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27.33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25 4 10682,'-25'-4'3849,"30"24"-3217,4 1-200,0 1-176,-1 2-16,2-1-120,-3-3-192,-3-2-624,-2-3 464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27.68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7 12827,'8'-6'4097,"-1"11"-4714,0 5-503,-1 2-544,-3 4-128,-2 5 103,-2 5-383,0 4 1456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28.06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11 5 9458,'2'8'901,"0"0"1,0 1-1,1 11 0,-3-3-476,0 0 0,-1 0 0,0 0-1,-6 22 1,3-28-3,-3 10 115,9-17-432,7-10-178,-1-2 61,-1-1 0,-1 1 0,1-2 1,-1 1-1,-1-1 0,8-17 0,12-21 48,-21 41-8,1 1-1,-1-1 0,1 1 0,0 0 0,1 0 0,0 1 1,10-9-1,-16 14-21,1 0 0,-1 0 0,1 0 0,-1 0 0,1-1 0,-1 1 0,0 0 0,1 0 0,-1 0 0,1 0 0,-1 0 0,1 0 0,-1 0 0,1 0 0,-1 0 0,0 0 0,1 1 0,-1-1 0,1 0 0,-1 0 0,1 0 0,-1 0 0,0 1 0,1-1 0,-1 0 0,1 0 0,-1 1 0,0-1 0,1 0 0,-1 1 0,0-1 0,0 0 0,1 1 0,-1-1 0,0 1 1,0-1-1,1 0 0,-1 1 0,0-1 0,0 1 0,0-1 0,0 1 0,0-1 0,0 0 0,0 1 0,1-1 0,-1 1 0,-1-1 0,1 1 0,0-1 0,0 1 0,2 34 442,-2-24-253,0-1-150,2 1 1,-1 0-1,1-1 0,6 16 1,2 0-118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28.91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199 2 8634,'1'-2'3089,"-4"10"-2489,-2 4-320,-4 14 296,-1 5 152,-2 9 240,-1 3-56,-3 1-287,-2 1-169,-5 3-424,0-2-264,1-2-833,3 0-767,4-7-2009,4-4 2361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29.43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0 159 7954,'28'11'1674,"-21"-7"535,-9-5-2088,1 0 1,-1 0-1,1 1 0,-1-1 0,1 0 0,-1 0 0,1 0 0,-1 0 1,1-1-1,0 1 0,0 0 0,0-1 0,0 1 0,0 0 1,0-1-1,0 1 0,0-1 0,0 1 0,1-1 0,-1 0 1,1 1-1,-1-1 0,1 0 0,0 0 0,-1 1 0,1-1 1,0 0-1,0 1 0,0-1 0,1 0 0,-1 0 0,0 1 0,1-1 1,-1 0-1,2-2 0,-1-2-55,1 1-1,0-1 1,0 1 0,0-1-1,1 1 1,0 0 0,0 0-1,0 0 1,7-7 0,-6 8-40,4-4-2,0 0 0,0 1 1,1 0-1,0 1 1,10-6-1,-17 10-16,0 1 0,0 0 0,0 1 1,1-1-1,-1 0 0,0 0 0,0 1 0,1 0 0,-1-1 0,0 1 0,0 0 0,1 0 1,-1 0-1,0 0 0,0 1 0,1-1 0,-1 1 0,0-1 0,0 1 0,0 0 1,1 0-1,-1 0 0,0 0 0,0 0 0,0 0 0,-1 0 0,1 1 0,0-1 0,0 1 1,2 3-1,-1-1 62,0 0-1,0 0 1,-1 0 0,1 0 0,-1 1 0,0-1 0,-1 1-1,1-1 1,-1 1 0,0 0 0,0 0 0,0-1 0,0 1-1,-1 0 1,0 0 0,0 0 0,-1 0 0,1 0 0,-1-1-1,0 1 1,0 0 0,0 0 0,-1-1 0,-2 6 0,-1 1 10,-1 1 1,0-1-1,0 0 1,-1 0 0,0-1-1,-1 0 1,-1-1-1,-10 11 1,17-17-202,-1 0 0,0-1 0,1 1 0,-2-1 0,1 1 1,0-1-1,0 0 0,-1 0 0,1-1 0,-1 1 0,1-1 0,-1 1 0,0-1 0,1 0 1,-1 0-1,-5 0 0,1-2-411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29.93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31 9802,'11'-25'5288,"-8"20"-3933,-8 17-952,1 1-152,0-1 0,1 1 1,0 0-1,0 18 0,2-23-232,1 0-1,0-1 0,0 1 0,1 0 0,0-1 0,0 1 1,1 0-1,4 13 0,-5-20-36,0 0-1,-1 0 1,1 1 0,-1-1-1,1 0 1,0 0-1,0 0 1,0 0 0,0 0-1,0 0 1,0 0 0,0 0-1,0 0 1,0 0 0,0 0-1,1-1 1,-1 1 0,0-1-1,0 1 1,1-1 0,-1 1-1,2 0 1,0-1-89,0 0 0,-1 0 0,1-1 0,-1 1 0,1 0 0,-1-1 0,1 0 0,-1 1 0,1-1 0,-1 0 0,4-2 0,4-4-474,1 0 1,-1 0-1,17-17 0,-26 24 574,32-34-309,-25 25 629,0 0 1,0 1-1,1-1 0,0 2 0,1-1 1,11-6-1,-20 14-297,-1 0 0,0 0 0,1 0 1,-1-1-1,0 1 0,1 0 0,-1 0 1,0 0-1,1 0 0,-1 0 0,1 0 0,-1 0 1,0 0-1,1 0 0,-1 0 0,0 0 1,1 0-1,-1 0 0,0 0 0,1 0 1,-1 0-1,0 0 0,1 0 0,-1 0 0,0 1 1,1-1-1,-1 0 0,0 0 0,1 0 1,-1 1-1,1-1 0,3 15 164,-5 26-219,1-30 104,0-4-70,0 1 0,0 0-1,1-1 1,3 14 0,-3-18-99,0-1 0,0 1 1,1 0-1,-1-1 0,0 1 0,1-1 0,0 1 1,-1-1-1,1 0 0,0 1 0,0-1 0,0 0 1,1 0-1,-1-1 0,4 4 0,9 2-336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30.29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30 1 9674,'0'0'158,"1"0"-1,-1 0 0,1 0 1,0 1-1,-1-1 1,1 0-1,-1 0 1,1 1-1,-1-1 1,1 0-1,-1 1 0,1-1 1,-1 1-1,0-1 1,1 1-1,-1-1 1,1 1-1,-1-1 1,0 1-1,0-1 0,1 1 1,-1-1-1,0 1 1,0-1-1,0 1 1,1 0-1,-1-1 1,0 1-1,0-1 0,0 1 1,0 1-1,2 25-405,-1-21 753,-2 33 406,-1 0 1,-1-1-1,-3 1 1,-11 42 0,10-46-720,6-31-237,-1 6 101,0 0-1,1 1 1,0-1 0,0 15 0,1-23-157,0 1 1,1-1 0,-1 0-1,0 1 1,1-1 0,0 0-1,-1 0 1,1 0 0,0 0-1,0 0 1,0 0 0,0 0-1,1 0 1,-1 0 0,0 0-1,1 0 1,0-1 0,-1 1-1,1-1 1,0 1 0,0-1-1,-1 0 1,1 1 0,0-1-1,0 0 1,3 1 0,9 1-564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30.63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156 16 11394,'-4'-4'4265,"-5"3"-3240,-3-2-353,-7 0-296,-2 0-152,-6 1-520,-3 2-440,-4 2 456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33.09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204 18 7986,'0'0'172,"0"-1"0,0 0 1,0 1-1,0-1 0,0 0 0,0 1 1,0-1-1,0 0 0,0 1 0,-1-1 1,1 0-1,0 1 0,-1-1 1,1 1-1,0-1 0,-1 1 0,1-1 1,0 1-1,-1-1 0,1 1 1,-1-1-1,1 1 0,-1-1 0,1 1 1,-1 0-1,0-1 0,-1 0-42,1 1 0,-1 0 0,1-1-1,-1 1 1,1 0 0,-1 0 0,0 0-1,1 0 1,-1 0 0,1 0 0,-2 1 0,-39 13 457,40-13-402,-17 6 27,5-2-163,0 1 0,1 1 0,0-1 0,-18 14 0,29-19-59,0 0 1,0 1-1,0-1 1,0 1-1,0 0 1,1 0-1,-1-1 1,1 1-1,-1 0 1,1 1-1,-1-1 1,1 0-1,0 0 1,0 0-1,0 1 1,1-1-1,-1 1 1,0-1-1,1 0 1,-1 1-1,1-1 1,0 1-1,0-1 1,0 1-1,0-1 1,1 1-1,-1-1 1,1 1-1,-1-1 1,1 1-1,0-1 1,0 0-1,1 3 1,0-2 5,-1-1 1,1 0-1,0 0 1,0 0 0,0 0-1,0 0 1,0 0 0,0 0-1,1-1 1,-1 1-1,1-1 1,-1 1 0,1-1-1,-1 0 1,5 1-1,46 9 40,-39-9-15,6 1 26,-4-1 29,-1 1 1,1 0-1,-1 1 1,1 1-1,20 9 1,-35-14-70,0 1 1,0-1 0,1 1 0,-1 0-1,0 0 1,0-1 0,0 1-1,0 0 1,0 0 0,0 0 0,0 0-1,-1 0 1,1 0 0,0 1 0,-1-1-1,1 0 1,0 2 0,0-2-2,-1 0-1,0 0 1,0 0 0,0 0-1,-1 0 1,1 0 0,0 0 0,0 0-1,0 0 1,-1 0 0,1-1-1,0 1 1,-1 0 0,1 0 0,-1 0-1,1 0 1,-1-1 0,0 1-1,0 0 1,-3 4 3,-1-1-1,0 0 0,0-1 1,0 1-1,-11 4 1,-3 2-1124,0-2 0,-1 0 0,-30 8 0,15-11-552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8:10.49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2 5977,'6'-1'14011,"2"1"-11390,8 1-3198,10 0-438,10-4-3325,-24 4 3066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33.47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72 119 8234,'19'-9'2409,"36"-22"1,-48 26-2407,0 0 0,0-1 0,-1 0 0,0 0 0,0 0 0,0 0 0,8-13 0,-14 19 5,0 0 0,1-1-1,-1 1 1,0 0-1,0-1 1,1 1 0,-1-1-1,0 1 1,0 0-1,0-1 1,1 1 0,-1-1-1,0 1 1,0-1-1,0 1 1,0-1 0,0 1-1,0 0 1,0-1-1,0 1 1,0-1-1,0 1 1,0-1 0,0 1-1,-1 0 1,1-1-1,0 1 1,0-1 0,0 1-1,-1-1 1,1 1-1,0 0 1,0-1 0,-1 1-1,1 0 1,0-1-1,-1 1 1,-1-1 5,1 0 0,-1 1 0,0-1-1,1 1 1,-1-1 0,0 1 0,0 0 0,1-1 0,-1 1 0,-2 0 0,-42 6 90,36-4-97,0 1 1,0 1 0,1 0-1,0 0 1,0 1-1,0 0 1,0 0-1,1 1 1,-14 12-1,19-15-6,0 0 0,0 0 0,0 1-1,1-1 1,-1 1 0,1 0 0,0 0-1,0 0 1,0 0 0,-3 8 0,5-9 0,-1 0 1,1 0-1,0 0 0,0 0 1,0 0-1,0 0 1,0 0-1,1 0 1,-1 0-1,1 0 1,0 0-1,0 0 0,0 0 1,0 0-1,1-1 1,-1 1-1,3 3 1,0-1 50,-1-1 0,1 0 0,0 0 0,0 0 0,0 0 0,0-1 0,1 1 0,-1-1 1,1-1-1,0 1 0,0 0 0,0-1 0,0 0 0,0-1 0,1 1 0,-1-1 0,0 0 1,1 0-1,9 0 0,-2-1-491,0 0 1,0-1 0,0 0-1,0-2 1,0 1 0,-1-1-1,17-7 1,-4 1-964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33.84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154 22 7001,'0'-1'222,"0"0"-1,0 1 0,0-1 0,0 0 1,0 0-1,0 1 0,0-1 0,0 0 0,0 1 1,0-1-1,0 0 0,0 0 0,-1 1 0,1-1 1,0 0-1,-1 1 0,1-1 0,0 1 0,-1-1 1,1 0-1,-1 1 0,1-1 0,-1 1 0,1-1 1,-1 1-1,1-1 0,-1 1 0,-1-1 0,1 0-100,-1 1-1,1 0 1,-1-1 0,0 1-1,1 0 1,-1 0-1,0 0 1,1 0 0,-1 0-1,0 1 1,1-1-1,-3 1 1,-3 1-64,1 0-1,-1 0 1,1 1 0,-1 0 0,-6 5 0,6-3 45,1 1 0,0-1 0,0 1 0,0 1 0,0-1 0,1 1 0,0 0 0,1 0 0,0 0 0,0 1 0,0-1 0,-3 13 0,6-17-105,0-1 0,0 1-1,0 0 1,1 0 0,-1 0 0,1 0 0,0 0-1,-1 0 1,2 0 0,-1 0 0,0 1-1,1-1 1,-1 0 0,1-1 0,0 1-1,0 0 1,0 0 0,0 0 0,0 0 0,1-1-1,-1 1 1,1-1 0,0 1 0,0-1-1,0 0 1,0 1 0,0-1 0,0 0-1,1 0 1,-1-1 0,1 1 0,-1 0-1,1-1 1,0 1 0,0-1 0,5 2 0,-3-2-393,0 0 1,1 1 0,-1-1-1,0-1 1,1 1 0,-1-1 0,1 0-1,-1-1 1,0 1 0,1-1 0,-1 0-1,10-3 1,14-7-1372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34.21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24 2 7258,'-2'-1'2704,"-2"7"-1952,3 12-296,-2 7 153,1 8 295,1 4 104,-3 6-144,2 3-176,0 4-272,-1-2-128,3-1-168,3-7-48,0-5-24,2-4-16,-2-7-120,1-3-232,0-9-1512,0-3 1272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34.58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230 20 7242,'-4'-3'3600,"-9"-5"-591,-6 5-2473,-10 1-488,-4 0-40,-4 1 8,3 0-40,2 3-392,3 0 312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34.93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41 143 8458,'-4'-3'554,"0"0"0,0 0-1,0-1 1,1 0 0,-1 0 0,-2-5 0,4 7-491,0-1 1,1 0 0,0 0-1,-1 0 1,1 0-1,0-1 1,1 1 0,-1 0-1,1 0 1,-1-1 0,1 1-1,0 0 1,0-1-1,0 1 1,1 0 0,1-7-1,-2 8-58,1-1 0,-1 0-1,1 1 1,0-1 0,0 1 0,0-1-1,0 1 1,1-1 0,-1 1 0,1 0-1,-1 0 1,1 0 0,0 0 0,0 0-1,0 0 1,0 0 0,0 0 0,0 1-1,0-1 1,4-1 0,-3 2 24,1 0 1,-1 0-1,1 0 1,0 1-1,-1-1 0,1 1 1,0 0-1,0 0 1,-1 0-1,1 0 1,0 1-1,0 0 1,3 1-1,1 0 67,0 0 0,-1 1 0,0 0 0,1 1 0,-1 0 0,-1 0 0,1 0 0,0 1 0,-1 0-1,0 0 1,0 0 0,-1 1 0,7 8 0,-10-11-35,0 0 0,-1 0 0,1 0 0,-1 0-1,0 0 1,1 0 0,-1 0 0,-1 1 0,1-1 0,0 0 0,-1 1-1,0-1 1,1 1 0,-1-1 0,-1 0 0,1 1 0,0-1-1,-1 0 1,0 1 0,0-1 0,0 0 0,0 0 0,0 1 0,-1-1-1,1 0 1,-1 0 0,0-1 0,-3 6 0,1-4-20,-1 0 1,1 0-1,-1 0 0,1 0 1,-1 0-1,0-1 1,0 0-1,-1 0 1,1-1-1,-1 1 0,1-1 1,-1 0-1,0-1 1,0 1-1,-10 0 0,15-2-127,0 1 0,0-1 0,-1 0 0,1 0 0,0 0 0,0 0-1,-1 0 1,1 0 0,0 0 0,0-1 0,0 1 0,-1 0-1,1-1 1,0 1 0,0-1 0,0 1 0,0-1 0,0 1 0,0-1-1,0 0 1,0 0 0,0 1 0,0-1 0,0 0 0,0 0 0,0 0-1,1 0 1,-1 0 0,-1-2 0,1-6-681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35.31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87 7298,'3'7'1387,"1"1"0,-1 0 1,-1 0-1,0 0 1,2 10-1,-2-6-1268,0 0 0,-1 0 0,-1 0 0,0 0-1,0 0 1,-1 0 0,-3 14 0,34-102-486,-21 46 189,-2 5 187,14-31-1,-19 51 14,1-1 1,0 1-1,0 0 0,0 0 1,0 0-1,1 1 0,0-1 1,0 1-1,0 0 0,0 0 1,8-5-1,-11 8-34,0 0-1,0 1 1,1-1 0,-1 1-1,0-1 1,0 1 0,1-1 0,-1 1-1,1 0 1,-1 0 0,0 0 0,1 0-1,-1 0 1,0 0 0,1 0-1,-1 0 1,1 0 0,-1 1 0,0-1-1,1 0 1,-1 1 0,2 0-1,0 1-242,0 0-1,0 0 0,0 1 0,0-1 1,0 1-1,0-1 0,1 4 0,10 10-557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35.69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109 31 8738,'1'0'194,"-1"-1"1,0 0-1,1 0 1,-1 0-1,0 0 1,0 0-1,0 0 1,1-1-1,-1 1 1,0 0-1,0 0 1,-1 0-1,1 0 1,0 0-1,0 0 1,0 0-1,-1 0 1,1 0-1,0 0 0,-1 0 1,1 0-1,-1 1 1,1-1-1,-2-1 1,1 1-127,0 0 0,0 1 0,0-1 0,0 1 0,-1-1 0,1 1 0,0 0 0,0-1-1,0 1 1,-1 0 0,1 0 0,0 0 0,-1 0 0,1 0 0,0 0 0,-3 1 0,-2 0-79,0 0-1,0 1 1,1 0 0,-1 0-1,0 0 1,1 1 0,-7 3-1,10-4 15,0-1 0,0 0 0,0 1-1,0 0 1,0-1 0,0 1 0,0 0-1,1 0 1,-1 0 0,1 0-1,-1 0 1,1 0 0,0 0 0,0 1-1,0-1 1,0 0 0,0 1-1,0-1 1,1 1 0,-1-1 0,1 1-1,0-1 1,-1 1 0,2 4 0,0-2 59,0-1 1,1 1-1,-1 0 1,1 0-1,1-1 1,-1 1-1,1-1 1,-1 1 0,1-1-1,0 0 1,6 6-1,19 17 778,-20-20-462,-1 0 0,0 0 0,0 1 0,-1 0 0,0 0 0,9 16 0,-14-23-346,-1 0-1,0 0 0,0 0 0,1 0 1,-1 0-1,0 0 0,0 0 0,0 0 0,0-1 1,0 1-1,0 0 0,-1 0 0,1 0 1,0 0-1,0 0 0,-1 0 0,1 0 0,0 0 1,-1 0-1,1-1 0,-1 1 0,1 0 1,-1 0-1,0 0 0,1-1 0,-1 1 0,0 0 1,1-1-1,-1 1 0,0-1 0,0 1 1,1-1-1,-1 1 0,0-1 0,0 1 0,0-1 1,0 0-1,0 0 0,0 1 0,0-1 1,-1 0-1,-6 2-76,0 0 1,-1 0-1,-11 0 1,19-2 21,-33 3-133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4.6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59 8594,'12'-42'3610,"-14"26"1899,2 22-4770,31 259 4694,-6-80-3244,26 296 2046,-50-473-4366,1 20 91,-6-11-3519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5.2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36 7458,'-22'-16'5419,"13"13"-4324,-1-1-1,0 1 1,0 1 0,-13-3 0,22 5-1107,-9-2 3343,27 2-854,512 16 1915,268 6-2897,-17-1-1229,-109-36-1249,-607 9-2619,-61 7 2322,-21 5-1166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6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70 7882,'-10'-31'4530,"-5"-7"1601,20 276 465,11 118-1751,-6-150-3029,-9-182-1752,12 163 515,-9-148-471,3 0 0,18 65 0,-18-88-1286,-10-54-8242,-3 1 5895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8:17.458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92 30 6697,'6'-3'873,"32"-23"14561,-35 43-12688,0-2-2491,17 96 898,-18-97-1000,-1 1-1,-1-1 1,0 0-1,-1 0 1,0 0-1,-4 15 1,3-24-238,0 0-1,0 0 1,0 0 0,-1 0-1,0 0 1,0 0 0,0-1-1,0 1 1,-1-1 0,0 0-1,0 0 1,0-1 0,0 1-1,-9 5 1,9-6-546,-1 0 1,0-1-1,0 1 1,0-1 0,0 0-1,0-1 1,0 1-1,0-1 1,-1 0-1,1 0 1,0-1-1,-1 1 1,1-1-1,0 0 1,-8-2-1,13 2 548,-1 0 0,0 0 0,1 0 0,-1 0 0,1 0-1,-1-1 1,1 1 0,-1 0 0,0 0 0,1-1 0,-1 1 0,1-1-1,-1 1 1,1 0 0,-1-1 0,1 1 0,0-1 0,-1 1 0,1-1-1,-1 1 1,1-1 0,0 1 0,0-1 0,-1 1 0,1-1 0,0 1-1,0-1 1,-1 0 0,1 1 0,0-2 0,0 0 251,0 0 1,1 0-1,-1 0 1,0-1-1,1 1 0,-1 0 1,1 0-1,0 0 1,1-2-1,2-3 1066,-1 1 0,1 0-1,1 0 1,8-10 0,-11 14-956,1 0 0,0 1-1,0-1 1,0 0 0,0 1 0,0 0 0,0 0-1,0 0 1,0 0 0,1 0 0,-1 1 0,0-1-1,0 1 1,1 0 0,-1 0 0,0 0 0,1 1-1,4 0 1,10 3 54,-1 0-1,22 8 1,-14-4-9,-11-3-476,18 5-507,-13-11-3841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6.7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2808 57 9362,'25'-11'9219,"-347"-25"-6156,-8 27-1649,305 9-1300,-903 13 548,279 1-474,489-15-59,-146 5 877,305-4-1025,-13 1 154,1 0 1,0 1-1,-22 7 0,32-9-182,1 1 0,-1 0-1,0 1 1,1-1 0,0 0 0,-1 1-1,1-1 1,0 1 0,0 0 0,-1 0 0,0 2-1,2-3-88,0 0-1,0 0 0,1 0 1,-1 1-1,1-1 0,-1 0 1,1 1-1,-1-1 0,1 0 1,0 1-1,0-1 1,0 0-1,0 1 0,0-1 1,0 0-1,0 1 0,0-1 1,0 1-1,0-1 0,1 0 1,-1 0-1,1 1 0,0 1 1,3 4-1869,3-4 837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7.9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16 7690,'5'-16'5601,"-5"26"-2009,-1 8-2791,-1 27 1519,2 0 0,9 71 0,24 163 1496,-28-201-2550,-9 125 0,1-181-1070,2 0-1,1 0 1,0 0-1,2 0 1,5 30 0,-6-50-670,2 9 1439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9.0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 7810,'11'-7'7272,"-11"7"-7156,19 14 1411,-16-11-1218,-1 1 0,0 0 0,0 0 0,0 0 0,-1 0 1,1 0-1,-1 0 0,0 0 0,0 1 0,0-1 0,0 7 0,-2 54 1946,-1-31-1034,3 38 2041,15 90 0,23 72-1382,-1-3-1438,-31-190-438,1 0-1,20 57 1,-42-140-4584,6 24 3039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2.2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 1648,'18'-8'15194,"-10"20"-15870,-5-9-605,-2-1 1283,1 0 0,-1 0 0,0 0 1,0 1-1,0-1 0,-1 0 0,1 0 1,0 1-1,-1-1 0,0 0 0,1 1 1,-1-1-1,0 1 0,0-1 0,0 1 1,-1 2-1,-13 39-196,3-11-292,11-27 488,0-1 0,0 1 0,0 0 0,0-1 0,1 1 0,0-1 0,0 1 0,1-1 0,-1 0 0,1 1 0,1-1 0,-1 0 0,0 0 0,6 7 0,3 10 473,-9-18-466,-1 0 0,-1 0 0,1-1-1,-1 1 1,1 0 0,-1 0-1,0 0 1,0 0 0,-1 0-1,1-1 1,-1 1 0,0 0-1,0 0 1,0-1 0,-1 1 0,-2 5-1,2-4-18,0-1 0,0 0 0,1 1 1,0 0-1,0-1 0,0 1 0,0 0 0,1-1 0,0 1 0,0 0 0,0 0 0,1 7 0,2-5 36,0 0 0,0-1-1,0 0 1,7 10 0,-6-10 13,0-1-1,-1 1 1,0 0 0,0 0 0,2 8 0,-5-11-36,0 0 0,0 0 0,0-1 0,0 1 0,0 0 0,-1 0 0,0-1 0,1 1 0,-1 0 0,0-1 0,-3 5 0,-3 16-19,6-16 47,0-1 0,1 0-1,1 1 1,-1-1 0,1 0 0,0 0 0,0 1 0,0-1 0,1 0 0,0 0 0,0 0 0,1-1 0,0 1 0,6 10 0,3 7 458,-11-21-471,0 1-1,0-1 0,-1 1 1,1 0-1,-1-1 1,0 1-1,1 0 1,-1-1-1,-1 1 0,1 0 1,0 0-1,-1-1 1,1 1-1,-1-1 1,0 1-1,0 0 1,0-1-1,-2 4 0,2-3-37,0-1-1,0 1 1,-1 0-1,2-1 1,-1 1-1,0 0 1,1 0-1,-1 0 0,1 0 1,0 0-1,0 0 1,0 0-1,0 0 1,0 0-1,1-1 1,0 1-1,1 4 0,3 5 53,-3-9-19,0 1 0,0-1 0,-1 1-1,1-1 1,-1 1 0,0 0 0,0 0 0,-1-1-1,1 1 1,-1 0 0,1 0 0,-1 0-1,-1 6 1,0-4-13,1 1 0,0-1 1,0 1-1,1-1 0,1 9 0,-1-9 15,0 0 0,-1 0 0,1 0 1,-1 0-1,-1 0 0,0 8 0,1-10 1,-1 0 1,1 0-1,0 0 0,1 0 1,-1 0-1,1 0 0,0 0 1,0 0-1,0 0 0,0 0 1,1 0-1,3 6 0,7 25 215,-12-31-243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52.5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152 55 9178,'55'-30'9104,"-59"25"-7321,-15-2-1994,17 6 664,-8-2-367,0 0 1,0 1-1,1 1 1,-1-1-1,0 1 1,0 1-1,-1 0 0,-13 2 1,20-1-119,1-1 1,-1 1-1,1 0 0,-1 0 0,1 0 1,-1 1-1,1-1 0,-1 1 1,1 0-1,0-1 0,0 2 1,0-1-1,0 0 0,0 1 1,1-1-1,-1 1 0,1 0 1,0 0-1,-1 0 0,1 0 0,0 0 1,1 0-1,-1 0 0,1 1 1,-1-1-1,1 1 0,-1 3 1,1 2-24,0-1 1,0 1-1,1-1 1,0 0-1,1 1 1,0-1-1,0 1 1,4 12-1,26 68 246,-16-47 59,22 52 764,-23-60-491,-1 0 0,-1 1 0,-2 0 0,7 47 0,-16-77-724,0 0-1,0 1 1,-1-1-1,0 1 1,0-1-1,0 0 1,-1 1-1,0-1 1,0 0 0,0 0-1,-1 0 1,0 1-1,0-1 1,0-1-1,0 1 1,-1 0-1,-4 6 1,-5-1-906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53.3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18 10642,'0'0'226,"0"-1"0,0 0 1,0 0-1,0 1 0,0-1 0,0 0 0,0 1 0,0-1 0,1 0 0,-1 1 0,0-1 0,1 0 1,-1 1-1,0-1 0,1 0 0,-1 1 0,1-1 0,-1 1 0,0-1 0,1 1 0,0-1 0,-1 1 0,1-1 1,-1 1-1,1-1 0,0 1 0,-1 0 0,1-1 0,0 1 0,-1 0 0,1 0 0,0 0 0,-1-1 1,2 1-1,2 1 328,-1-1 1,0 1 0,1 0-1,-1 0 1,0 0-1,7 3 1,5 3 28,1-2 0,-1 0-1,1-1 1,1-1 0,29 3-1,83-5 732,-4 0-625,-135-1-2949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5.0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213 65 4065,'-10'-4'940,"-1"0"0,-1 1 0,1 0 1,-20-2-1,-87-4 4545,99 13-259,49-1-4735,1-1-1,51-4 1,-22-1-101,54 2 170,515-16-29,276-1 119,-340 15-324,131 1-1095,-682 4-275,-23 4 415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6.1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94 5049,'1'-59'1572,"-1"58"-1558,1 1-1,-1-1 0,0 0 1,0 0-1,-1 0 0,1 0 1,0 0-1,0 1 0,0-1 1,-1 0-1,1 0 0,-19-23 10419,27 43-9584,0 1-594,0 1 0,-2-1 0,4 25 0,24 112 1166,23 157 1292,-43-25-756,-4-57-587,-7-184-1036,-2-12 74,2 1 1,2-1 0,1 0-1,13 44 1,-19-80-398,0 0 0,0 0 0,0-1 0,0 1 0,0 0 0,0 0 0,0 0 0,0 0 0,0 0 0,1 0 0,-1 0 0,0 0 0,0 0 0,0 0 0,0 0 0,0 0 0,0 0 0,0 0 0,0 0 0,0 0 0,0 0 0,0 0 0,0 0 0,1 0 0,-1 0 0,0 0 0,0 0 0,0 0 0,0 0 0,0 0 0,0 0 0,0 0 0,0 0 0,0 0 0,0 0 0,0 0 0,0 0 0,0 0 0,1 0 0,-1 0 0,0 0 0,0 0 0,0 0 0,0 0 0,0 1 0,0-1 0,0 0 0,0 0 0,0 0 0,0 0 0,0 0 0,0 0 0,0 0 0,0 0 0,0 0-1,0 0 1,0 0 0,0 0 0,0 0 0,0 1 0,0-1 0,0 0 0,0 0 0,3-10-791,2-3-4220,-2 8 3340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6.7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6 111 8906,'-6'1'6318,"12"-7"-4638,6 0-1377,0 0 1,1 1 0,-1 0 0,1 1-1,0 1 1,1 0 0,22-2-1,403-22 1415,293-8-924,4 33 145,-407 3-921,-53-6 31,185 4-31,-439 2-113,-16-2-109,1 1 0,0 1 1,-1-1-1,1 1 0,0 0 0,-1 0 0,1 1 0,8 3 0,-13-2-483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7.5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17 7386,'0'-17'4353,"0"26"-2333,0 25-1325,3 3 599,13 69 1,-9-71-780,2 15 122,39 246 1641,-41-225-2009,-2 0-1,-7 87 1,-8-38 255,-3 116 2837,13-205-2957,2 0-1,1 0 0,2-1 1,1 1-1,15 46 1,-20-75-388,0 1 0,0 0 0,0 0 1,1-1-1,-1 1 0,1-1 1,-1 1-1,4 3 0,-5-6-8,1 0 0,-1 0 0,0 1 0,1-1 0,-1 0 1,0 0-1,1 1 0,-1-1 0,1 0 0,-1 0 0,0 0 0,1 0 0,-1 0 0,1 0 0,-1 0 0,0 0 0,1 1 0,-1-2 1,1 1-1,-1 0 0,1 0 0,-1 0 0,1 0 0,0-1 12,0 1 1,0-1-1,0 1 1,0-1-1,-1 0 1,1 0-1,0 1 1,0-1-1,-1 0 1,1 0-1,0 0 0,-1 0 1,2-1-1,-1-2-65,1 1 0,0-1 0,-1 0-1,0 0 1,0 0 0,0 0 0,0 0 0,-1-1-1,0 1 1,0-4 0,0 2 129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8:17.97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39 11642,'6'-6'7999,"16"-2"-4514,-8 3-2795,-6 2-239,-1-1 0,1 2 1,1-1-1,-1 1 1,0 0-1,0 1 0,1 0 1,9 0-1,11 1 380,31 4 0,0 1-3097,-55-6-443,-8-1 1045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8.3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38 7370,'-6'-13'2859,"5"11"-2110,0-1 0,0 0 0,0 0 0,-1 1 0,1-1 0,-1 1 0,-3-4 0,3 30 1095,12 206 2929,57 301 142,-63-510-4547,6 35 544,-8-51-824,-1-1 0,1 1 1,-1 0-1,2 0 0,-1-1 0,0 1 0,1-1 0,3 5 0,-6-9-79,1 1-1,-1-1 0,0 0 1,0 1-1,1-1 0,-1 0 1,0 1-1,1-1 0,-1 0 1,0 0-1,1 1 0,-1-1 1,0 0-1,1 0 0,-1 0 1,0 0-1,1 0 0,-1 1 1,1-1-1,-1 0 0,0 0 1,1 0-1,-1 0 0,1 0 1,-1 0-1,1 0 0,-1 0 1,0 0-1,1-1 0,-1 1 1,0 0-1,1 0 0,-1 0 1,1 0-1,-1 0 0,0-1 1,1 1-1,-1 0 0,0 0 0,1-1 1,-1 1-1,0 0 0,0-1 1,1 1-1,-1 0 0,0-1 1,0 1-1,1 0 0,-1-1 1,0 1-1,0 0 0,0-1 1,1 0-1,8-26-2787,-6 16-961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50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12 7082,'16'-5'1143,"-13"3"-687,1 1 0,-1 0 0,1 0 0,-1 1-1,1-1 1,0 1 0,4-1 0,-9 2-357,0-1 1,1 0 0,-1 1-1,1-1 1,-1 1-1,0 0 1,1-1-1,-1 1 1,1-1 0,-1 1-1,1 0 1,0-1-1,-1 1 1,1 0-1,0 0 1,-1-1-1,1 1 1,0 0 0,0 0-1,-1-1 1,1 1-1,0 0 1,0 0-1,0 0 1,0-1 0,0 1-1,0 0 1,1 1-1,1 31-296,4 25 250,-5-44-23,0-1-1,0 0 1,1 1 0,1-1 0,0 0-1,8 20 1,-9-31-4,-1 0 0,0 0 0,0 0-1,0 0 1,0 1 0,0-1 0,0 0 0,-1 1 0,1-1-1,-1 0 1,1 1 0,-1-1 0,0 1 0,0-1 0,0 1-1,0-1 1,-1 0 0,1 1 0,-1-1 0,1 1-1,-2 1 1,1-1-45,0-1-1,0 1 1,0-1-1,0 1 1,0-1-1,1 1 1,-1-1-1,1 1 1,0 0-1,0-1 1,0 1-1,1 4 1,7 36 419,-3-20 69,-4-15-504,0-1-1,-1 1 0,0-1 0,0 0 0,-1 1 0,0-1 0,-3 11 0,1 2-535,2-16 605,1-1 0,0 1 1,1-1-1,-1 1 1,1-1-1,-1 1 1,1-1-1,0 0 0,0 1 1,1-1-1,-1 0 1,1 0-1,-1 0 0,1 0 1,3 3-1,-4-3-16,1-1 0,0 0 0,-1 1 0,1-1-1,-1 1 1,0-1 0,1 1 0,-1-1 0,-1 1-1,1 0 1,0 0 0,-1 0 0,1-1 0,-1 1 0,0 0-1,0 0 1,0 0 0,0 0 0,0-1 0,-1 1 0,1 0-1,-1 0 1,0 0 0,-2 4 0,1-4-359,0 1 0,1-1 0,-1 1 1,1-1-1,0 1 0,0-1 0,0 1 0,0 0 0,1 6 1,0-6 617,1 0 1,-1 0-1,1 0 1,0 0-1,1 0 1,-1 0-1,1 0 0,3 6 1,-2-5-22,-1 0 0,0 0 0,0 1 0,-1-1 0,1 1 0,-1-1 0,0 1 0,0 6 0,-5 43-2798,2-41 1184,2 2 2182,-1-1 0,3 19 0,0-5-385,-1-22-399,0 0 1,0 0 0,1 1-1,0-1 1,4 8-1,-4-11 32,0 0-1,-1 1 1,1-1-1,-1 0 1,0 1-1,0-1 0,-1 1 1,1-1-1,-1 1 1,0 0-1,0-1 0,0 1 1,-1-1-1,0 1 1,1-1-1,-3 6 1,2-8-69,0 0 0,1 0 0,-1 1 0,1-1 0,0 0 0,0 1 0,0-1 0,0 0 0,0 1 0,0-1 0,0 0 0,1 1 0,1 3 0,15 31 83,-14-30 207,1-1 1,-1 1-1,0 0 0,1 8 1,-3-14-390,-1 0 0,0 0 0,0 0 0,0 0 1,0 0-1,0 0 0,-1 0 0,1 0 1,0 0-1,0 0 0,-1 0 0,1 0 0,0 0 1,-1 0-1,1 0 0,-1 0 0,0 0 1,1 0-1,-1 0 0,0 0 0,1-1 1,-1 1-1,0 0 0,0-1 0,0 1 0,-1 1 1,-3 0-790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54.7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234 39 11538,'0'-11'5797,"-1"10"-5566,-11-9 2006,-19 0-1066,22 8-1090,0 0 0,0 1 0,0 0 0,0 0-1,0 1 1,0 1 0,-14 1 0,19-1-68,0 0 0,0 0 0,0 0 0,0 1-1,0-1 1,0 1 0,1 0 0,-1 0 0,0 0-1,1 1 1,0-1 0,-1 1 0,1 0 0,0 0-1,1 0 1,-1 0 0,0 1 0,-2 5 0,-1 3 25,0 0 1,1 0 0,1 1 0,0 0-1,1 0 1,1 0 0,-1 0 0,2 0-1,0 22 1,1-29-38,1-1 1,-1 1-1,1-1 0,0 1 0,1-1 1,-1 0-1,1 0 0,0 1 0,0-1 1,1 0-1,4 6 0,-5-9-6,0 1-1,1 0 1,0 0 0,0-1-1,0 0 1,0 1 0,0-1 0,0 0-1,0 0 1,1-1 0,-1 1-1,1-1 1,-1 0 0,1 0-1,-1 0 1,1 0 0,0 0-1,4-1 1,-2 1-12,0-1 0,0 1 0,0-2 0,0 1-1,0 0 1,0-1 0,0 0 0,0-1 0,0 1 0,-1-1 0,1 0 0,0-1-1,-1 1 1,0-1 0,1 0 0,-1-1 0,-1 1 0,1-1 0,0 0 0,-1 0-1,0 0 1,0-1 0,0 1 0,0-1 0,-1 0 0,0 0 0,0-1 0,0 1-1,0-1 1,-1 1 0,0-1 0,0 0 0,-1 1 0,0-1 0,0 0 0,0 0-1,0-8 1,-1 20-150,1 0-1,0 0 1,1 0-1,3 11 0,0-1 161,18 60 317,21 91 1017,-39-142-889,-1 1 0,-1-1 0,-1 1 0,-2 38 0,-1-56-311,0-1 0,0 1 0,-1-1-1,0 0 1,0 0 0,-1 0 0,0 0 0,0 0 0,-1 0-1,0-1 1,-8 11 0,10-14-268,0-1 1,0 0-1,0 1 0,-1-1 1,0 0-1,1 0 0,-1 0 1,0 0-1,0-1 0,0 1 1,0-1-1,0 1 0,0-1 1,0 0-1,0-1 0,-1 1 0,1 0 1,0-1-1,-1 0 0,1 0 1,0 0-1,-1 0 0,1 0 1,0-1-1,0 1 0,-1-1 1,1 0-1,-4-1 0,-9-5-3474,1-2 1462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15.0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6 9314,'-12'-5'9788,"29"9"-4985,50 7-2832,115 4 0,72-16-3179,-247 1 340,-1-1-1,0 2 1,0-1-1,11 3 1,-6 3-489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15.5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0 8002,'-13'28'11641,"28"-23"-9232,18 2-2423,-31-7 702,173 23 5502,-3-13-4993,-24-2-2539,-143-7 1548,-3 0-273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42.4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7 6121,'11'-6'9077,"-9"6"-8802,25 3 978,22 7-804,0 1 0,0 3 0,-1 1 0,-1 3 0,0 2 0,81 48 0,-51-18-76,-1 2 0,132 124 0,-193-161-361,236 232 329,-208-200-431,-2 3-1,-3 0 1,48 84-1,-76-116-421,-1 1 1,0 0-1,11 40 0,-16-21-192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43.1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1 119 11250,'0'0'3230,"8"8"-2527,-5-7-653,-1 1 0,1 0 0,-1 0 0,0 1 0,1-1 0,-1 0 0,0 1 0,-1-1 0,1 1 0,0-1 0,-1 1 0,1 0 0,-1 0-1,0 0 1,0 0 0,0 0 0,0 0 0,-1 0 0,1 6 0,-1-6 117,1 1-1,-1-1 1,1 0 0,0 1-1,0-1 1,0 0 0,0 0-1,1 0 1,2 6 0,6 13 1299,-29-46-719,16 18-698,1 0 0,0 0 0,0-1 1,1 1-1,0-1 0,0 1 0,0-1 0,1-12 1,9-58 434,-2 25 22,-6 51-501,-1-1 0,1 1 0,-1 0 0,1 0 0,0 0 0,0 0 0,-1 0 0,1 0 0,0 0 0,0 0 0,0 0 0,0 0 0,0 0 0,0 0 0,0 1 0,1-1 0,-1 0 0,0 1 0,0-1 0,0 1 0,1-1 0,-1 1 0,0 0 0,1 0 0,-1-1 0,0 1 0,1 0 0,-1 0 0,3 1 0,48 0 164,-44-1-160,2 1-240,1-1-1,-1 2 0,1-1 1,-1 1-1,0 1 0,15 5 1,-13 0-247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51.1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 0 8306,'-2'2'3592,"2"6"-2304,3 16-1547,-2-14 815,6 82 1407,29 219 544,-30-276-2397,-2-11-24,2 1 1,11 35 0,-17-59-83,1 0 1,-1 0 0,1 0-1,-1 0 1,1 0 0,0 0-1,-1-1 1,1 1 0,0 0-1,0 0 1,-1 0 0,1-1-1,0 1 1,0-1 0,0 1-1,0 0 1,0-1 0,0 1-1,0-1 1,0 0 0,0 1-1,0-1 1,0 0 0,0 0-1,0 0 1,0 1 0,0-1-1,0 0 1,0-1 0,1 1-1,0 0 1,4-1 19,0-1 1,0 1-1,-1-1 0,10-4 0,0-1 7,-3 3 19,1 1 0,22-4 0,-30 7-148,0-1-1,0 1 1,0 0-1,0 0 1,0 1-1,0 0 1,0 0-1,0 0 1,0 0-1,6 3 0,4 3-267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51.4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0 10458,'-2'2'3713,"1"14"-3049,1 2-320,0 4 136,0 2 56,1 1-15,1 3-97,0-2-184,1-5-72,0-3-96,0-3-64,1-4-696,0-5 95,2-7 249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51.8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 9138,'0'-5'3225,"6"7"-2937,3 12-376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6:52.2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13 183 9146,'-9'8'6491,"6"4"-3607,3 19-1610,1-22-339,0 19-302,1-1 0,2 1 1,0-1-1,2 0 0,1-1 1,1 1-1,17 38 0,21 27-501,-46-116-595,-17-52-254,-16-91 322,30 144 508,1 0 0,1 0 1,1 0-1,1 0 1,5-29-1,-4 45-71,0-1-1,0 1 1,0 0 0,1 0-1,0-1 1,1 2-1,0-1 1,0 0-1,0 1 1,1 0 0,0 0-1,0 0 1,0 1-1,1-1 1,0 1-1,0 1 1,0-1-1,0 1 1,1 0 0,0 0-1,0 1 1,0 0-1,12-4 1,-3 3-74,0 0 0,0 1 1,0 0-1,30 0 0,-38 2-197,0 2-1,-1-1 1,1 1 0,0 0 0,-1 0-1,1 1 1,-1 0 0,0 1 0,0 0-1,0 0 1,0 0 0,10 7 0,2 9-538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8:19.10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53 79 5257,'-5'-3'699,"-36"-17"19896,43 36-19951,-1-9-536,4 41 572,-5-44-660,0 0-1,0 1 0,0-1 1,-1 0-1,1 0 0,-1 0 1,0 0-1,0 0 0,-2 6 1,-3-5-1400,5-14 20,4-13 480,8-17 1167,-5 20 153,0 0 0,14-31 0,-20 48-412,1 1 0,0 0 0,-1 0-1,1-1 1,0 1 0,0 0 0,-1 0-1,1 0 1,0 0 0,0 0 0,0 0 0,0 0-1,0 0 1,1 0 0,-1 1 0,0-1-1,0 0 1,1 1 0,-1-1 0,2 0 0,-2 1-8,0 0 1,0 0 0,1 1 0,-1-1 0,0 0 0,0 0 0,0 1 0,0-1 0,0 1 0,0-1 0,0 1 0,0-1 0,0 1 0,-1 0 0,1-1 0,0 1 0,0 0 0,0 0-1,1 1 1,1 2 34,-1 1 0,1-1 0,-1 0 0,1 1 0,-1-1 0,0 1 0,-1 0-1,1 0 1,0 9 0,-1-10-76,-2 0 0,1 0 0,0 0 0,-1 0 0,0 0 0,1 0 0,-2 0 0,-1 6 0,0-2-677,9-13-2773,11-12 2791,-13 13 631,7-10 485,1 0-1,1 1 1,26-20 0,-39 33-380,1-1 1,-1 1-1,1-1 1,-1 1 0,1 0-1,-1 0 1,1-1 0,-1 1-1,1 0 1,-1 0 0,1-1-1,0 1 1,-1 0 0,1 0-1,0 0 1,-1 0 0,1 0-1,-1 0 1,1 0-1,0 0 1,-1 0 0,1 0-1,-1 1 1,1-1 0,0 0-1,-1 0 1,1 1 0,-1-1-1,1 0 1,0 1 0,0 0 21,0 1 1,0-1 0,0 0 0,0 1-1,0-1 1,0 1 0,0 0 0,-1-1-1,1 1 1,-1-1 0,1 3 0,1 8 229,0-1 1,0 20 0,-2-26-114,-1 23 238,1-21-580,-1-1 0,1 1 0,0 0 1,1 0-1,0-1 0,0 1 0,4 12 0,-2-14-1708,2-2 736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52.1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0 168 16019,'4'16'334,"-2"-11"-248,-1 0-1,1 0 1,-1 0 0,0 0-1,-1 1 1,1-1 0,-1 0-1,0 0 1,-1 0 0,1 1-1,-2 5 1,11-29 168,16-24-1,-14 24-326,-1 0 0,10-23 0,-9 8-17,-10 26 86,1 0 0,0 0 1,0 1-1,0-1 0,1 0 1,0 1-1,1 0 0,-1 0 1,1 0-1,5-6 0,-8 11 5,-1 1-1,1 0 0,-1-1 1,1 1-1,-1-1 0,1 1 1,0 0-1,-1 0 0,1-1 0,0 1 1,-1 0-1,1 0 0,0 0 1,-1 0-1,1 0 0,0 0 1,-1 0-1,1 0 0,0 0 0,-1 0 1,1 0-1,0 0 0,-1 0 1,1 0-1,0 1 0,0-1 1,1 1 1,0 0 0,0 1 0,-1-1 1,1 0-1,0 1 0,-1-1 1,1 1-1,1 3 0,20 35 78,-23-39-77,7 16 84,-2 0-1,0 1 1,-1-1-1,0 1 1,1 27-1,5 25 314,-4-50-219,-6-19-210,0 0 0,1-1 0,-1 1 0,0-1 1,0 1-1,1-1 0,-1 1 0,1-1 0,-1 0 0,0 1 0,1-1 1,-1 1-1,1-1 0,-1 0 0,1 1 0,-1-1 0,1 0 0,-1 0 1,1 1-1,-1-1 0,1 0 0,0 0 0,-1 0 0,1 0 0,-1 1 1,1-1-1,-1 0 0,1 0 0,0 0 0,-1 0 0,2-1 0,8-3-353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52.5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1 219 9954,'3'-2'424,"0"-1"1,0 1-1,0 0 1,1 0-1,-1 1 0,0-1 1,1 1-1,0-1 0,4 0 1,0-1-389,-1-1 1,1 0-1,0 0 1,-1-1 0,0 0-1,0 0 1,-1-1-1,1 0 1,-1 0-1,0 0 1,-1-1 0,1 0-1,-2 0 1,1 0-1,-1-1 1,0 0-1,0 0 1,3-9 0,-6 13-30,-1-1 0,1 1 0,-1 0 1,0 0-1,0 0 0,0-1 0,-1 1 1,1 0-1,-1 0 0,0 0 1,-2-7-1,2 10-7,1-1 1,0 1-1,-1 0 0,1 0 1,-1 0-1,1 1 1,-1-1-1,1 0 0,-1 0 1,0 0-1,0 0 1,1 0-1,-1 1 0,0-1 1,0 0-1,0 1 1,0-1-1,1 1 0,-1-1 1,0 1-1,0-1 1,0 1-1,0-1 0,-1 1 1,1 0-1,0 0 1,0-1-1,0 1 0,0 0 1,0 0-1,0 0 0,0 0 1,0 1-1,0-1 1,0 0-1,0 0 0,-1 1 1,1-1-1,0 0 1,0 1-1,0-1 0,1 1 1,-1-1-1,0 1 1,0 0-1,0-1 0,0 1 1,-1 1-1,-3 3 48,1-1 0,-1 1 0,1-1 0,0 1 0,0 1 0,1-1 0,-1 0 0,1 1 0,1 0 0,-1 0-1,1-1 1,0 2 0,0-1 0,0 0 0,1 0 0,0 0 0,0 1 0,1 11 0,0-10 26,0-1 1,1 0-1,0 0 0,0 0 1,0 0-1,1 0 1,0 0-1,1 0 0,0 0 1,0-1-1,0 1 0,0-1 1,1 0-1,0 0 1,1 0-1,6 6 0,-7-8-112,-1-1-1,1 1 1,0-1-1,1-1 1,-1 1-1,0 0 0,1-1 1,-1 0-1,1 0 1,0 0-1,6 1 1,8-2-198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53.1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136 29 8970,'-1'-2'204,"1"0"0,-1 1 0,1-1 1,-1 1-1,0-1 0,1 1 0,-1-1 0,0 1 0,0 0 1,0-1-1,0 1 0,-1 0 0,1 0 0,0-1 0,0 1 1,-1 0-1,1 0 0,0 1 0,-3-2 0,2 1-121,1 1 0,-1 0 1,1 0-1,-1 0 0,1 0 0,-1 0 0,1 0 0,-1 0 0,1 1 0,-1-1 0,1 0 0,-1 1 1,1-1-1,0 1 0,-1 0 0,1 0 0,-2 1 0,-3 2 82,1 0-1,0 1 1,0-1 0,0 1 0,1 1-1,-1-1 1,1 1 0,-4 7-1,0 2 280,1-1 0,-10 31-1,16-42-386,-1 1 0,1 0 0,0 0 0,1 0 0,-1-1 0,1 1 0,0 0 0,0 0 0,0 0 0,0 0-1,0 0 1,1-1 0,0 1 0,0 0 0,0 0 0,0-1 0,1 1 0,2 5 0,-3-8-45,0 1 0,1-1-1,-1 1 1,0-1 0,1 0 0,-1 0 0,1 0-1,-1 0 1,1 0 0,0 0 0,-1 0 0,1 0 0,0-1-1,0 1 1,0-1 0,-1 1 0,4 0 0,-1-1-3,0 0 1,0 0 0,0-1 0,0 1-1,0-1 1,0 0 0,0 0 0,4-1 0,1-2-32,-1 0 1,1 0 0,-1 0 0,0-1-1,0-1 1,10-8 0,-13 9-25,-1 1 1,0-1-1,0 0 0,0 0 1,-1 0-1,6-11 1,-8 13 9,1 0 0,-1-1 1,0 1-1,0 0 1,0-1-1,-1 1 1,1-1-1,-1 1 0,1-1 1,-1 1-1,0-1 1,-1 1-1,0-6 0,-4 22-141,5 1 216,0 0 1,1 0-1,1 0 0,0 0 1,1 0-1,0-1 0,1 1 1,0-1-1,8 15 1,-11-27-111,-1 1 0,1-1 1,-1 1-1,1-1 0,0 0 1,0 1-1,0-1 1,0 0-1,0 0 0,0 0 1,0 0-1,0 0 0,0 0 1,0 0-1,1 0 1,-1 0-1,0 0 0,1-1 1,-1 1-1,0 0 0,4 0 1,5-2-440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53.5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0 142 9210,'5'3'225,"2"2"193,-1 0 0,1 1 0,-1-1 0,0 1 1,0 1-1,0-1 0,-1 1 0,0 0 0,-1 0 1,1 0-1,-1 1 0,5 14 0,-8-20-341,0 0-12,0 0 0,-1 1 1,1-1-1,-1 0 0,1 0 1,-1 0-1,0 1 0,0-1 1,0 0-1,0 0 0,0 1 0,0-1 1,0 0-1,-2 4 0,2-6-53,0 0-1,-1 1 1,1-1-1,0 0 1,0 0-1,-1 0 1,1 0-1,0 0 1,-1 0-1,1 1 0,0-1 1,-1 0-1,1 0 1,0 0-1,0 0 1,-1 0-1,1 0 1,0 0-1,-1 0 1,1 0-1,0 0 1,-1-1-1,1 1 0,0 0 1,0 0-1,-1 0 1,1 0-1,0 0 1,-1 0-1,1-1 1,0 1-1,0 0 1,-1 0-1,1 0 1,0-1-1,0 1 0,0 0 1,-1 0-1,1-1 1,0 1-1,0 0 1,0-1-1,0 1 1,0 0-1,-1 0 1,1-1-1,0 1 1,0 0-1,0-1 0,0 1 1,0 0-1,0-1 1,0 1-1,-4-19 107,4 1-133,2 1 1,-1-1 0,2 1 0,0 0 0,2-1-1,-1 2 1,2-1 0,0 1 0,1 0 0,13-21 0,-18 33 37,0 0 0,1 0 0,0 0 0,0 0 1,0 1-1,1-1 0,-1 1 0,1 0 1,-1 0-1,8-4 0,-8 6-160,-1 0 0,1 0 0,-1 0 0,1 0 0,-1 1 0,1-1 0,0 1 0,-1 0 0,1 0 0,0-1 0,-1 2 1,1-1-1,0 0 0,-1 1 0,1-1 0,0 1 0,-1 0 0,1 0 0,-1 0 0,4 1 0,16 10-1011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54.5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20 122 5689,'0'-11'2208,"-2"-16"964,2 27-3100,0 0-1,0-1 1,0 1 0,0 0 0,0-1 0,0 1 0,0-1 0,0 1-1,0 0 1,0-1 0,0 1 0,0 0 0,0-1 0,0 1-1,0 0 1,-1-1 0,1 1 0,0 0 0,0-1 0,0 1-1,-1 0 1,1 0 0,0-1 0,0 1 0,-1 0 0,1 0 0,0-1-1,0 1 1,-1 0 0,1 0 0,0 0 0,-1-1 0,1 1-1,0 0 1,-1 0 0,1 0 0,0 0 0,-1 0 0,1 0-1,-1 0 1,1 0 0,0 0 0,-1 0 0,0 0 0,1 1-3,-1-1 1,0 1-1,1 0 1,-1-1 0,0 1-1,1 0 1,-1 0-1,1 0 1,-1 0-1,1 0 1,0-1 0,-1 1-1,1 0 1,0 0-1,0 0 1,-1 0-1,1 0 1,0 0 0,0 0-1,0 1 1,1 22 495,-1-22-493,3 35 385,1-1 0,2 1 0,20 67 0,-26-102-437,1 0 0,-1 0 0,1 0-1,0-1 1,0 1 0,0 0 0,0 0 0,0 0 0,1-1 0,-1 1 0,0 0 0,3 1 0,-4-3-14,0 0 0,1 0 1,-1 0-1,0 0 1,1 0-1,-1 1 1,0-1-1,1 0 0,-1 0 1,0 0-1,0 0 1,1 0-1,-1-1 1,0 1-1,1 0 0,-1 0 1,0 0-1,1 0 1,-1 0-1,0 0 1,0 0-1,1-1 0,-1 1 1,0 0-1,1 0 1,-1 0-1,0-1 1,10-14 46,2-18-295,0 0 0,-2-1 0,-2 0 0,-1-1 0,-2 0 0,-1 0 0,-2-52 0,-1 87 241,-1 0-1,0 1 1,0-1 0,0 0 0,0 0 0,1 0 0,-1 0 0,0 0 0,0 0 0,0 0 0,0 0 0,1 1 0,-1-1 0,0 0-1,0 0 1,0 0 0,1 0 0,-1 0 0,0 0 0,0 0 0,1 0 0,-1 0 0,0 0 0,0 0 0,0-1 0,1 1 0,-1 0 0,0 0-1,0 0 1,0 0 0,0 0 0,1 0 0,-1 0 0,0 0 0,0-1 0,0 1 0,0 0 0,1 0 0,-1 0 0,0 0 0,0-1-1,0 1 1,0 0 0,0 0 0,0 0 0,0 0 0,0-1 0,0 1 0,0 0 0,1 0 0,-1 0 0,0-1 0,0 1 0,0 0 0,0 0-1,0 0 1,0-1 0,0 1 0,-1 0 0,1 0 0,0 0 0,0-1 0,11 17-42,-4-1 57,-2 1-1,0-1 1,-1 1 0,4 27 0,4 15 121,-12-57-128,1 1 1,-1-1-1,0 1 0,1-1 1,-1 1-1,1-1 0,-1 1 1,1-1-1,0 0 1,-1 1-1,1-1 0,0 0 1,0 0-1,0 1 0,0-1 1,0 0-1,0 0 0,1 0 1,-1 0-1,0-1 0,0 1 1,1 0-1,-1 0 1,0-1-1,1 1 0,-1-1 1,1 1-1,-1-1 0,1 1 1,1-1-1,0 0-6,0-1 0,0 1 0,0-1 0,0 0 0,0 0 0,0 0 0,0-1 1,0 1-1,-1 0 0,1-1 0,0 0 0,-1 0 0,0 0 0,3-2 0,75-77-286,18-15 247,-94 93 46,0 0-1,0 0 0,1 0 0,0 1 1,6-4-1,-10 6-4,-1 0-1,1-1 1,0 1-1,0 0 1,0-1 0,0 1-1,-1 0 1,1 0-1,0 0 1,0-1-1,0 1 1,0 0 0,0 0-1,0 0 1,0 1-1,-1-1 1,1 0-1,0 0 1,0 0 0,0 1-1,0-1 1,0 0-1,-1 1 1,1-1-1,0 1 1,0-1 0,-1 1-1,1-1 1,0 1-1,-1 0 1,1-1-1,0 1 1,-1 0 0,1-1-1,-1 1 1,1 0-1,-1 0 1,0-1 0,1 1-1,-1 1 1,2 4 39,-1 1 1,0-1-1,0 0 1,-1 0 0,0 1-1,0-1 1,-2 11 0,-11 46 362,6-34-151,4-14-144,0-5 95,1 0 0,0 1 1,0 17-1,2-25-166,0-1 1,0 1-1,0-1 0,1 1 1,-1-1-1,1 1 0,0-1 0,-1 1 1,1-1-1,0 0 0,1 1 1,-1-1-1,0 0 0,1 0 0,-1 0 1,1 0-1,-1 0 0,1 0 1,0 0-1,3 2 0,-2-2-149,0 1 0,1-1 0,-1 0 0,0-1 0,1 1 0,-1 0 0,1-1 0,-1 0 0,1 0 0,0 0 0,-1 0 0,1-1 0,0 1 1,5-1-1,7-2-517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55.0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134 21 4953,'0'-1'167,"1"1"-1,-1-1 1,0 0 0,0 1-1,1-1 1,-1 1 0,0-1-1,0 1 1,0-1 0,0 0-1,0 1 1,0-1 0,0 1-1,0-1 1,0 1 0,0-1-1,0 0 1,0 1 0,0-1-1,-1 1 1,1-1 0,0 1-1,0-1 1,-1 1-1,1-1 1,0 1 0,-1-1-1,1 1 1,0-1 0,-1 1-1,1-1 1,-1 1 0,1 0-1,-1-1 1,-1 0 27,0 1 1,1 0-1,-1 0 0,0 0 0,1 0 0,-1 0 1,0 0-1,1 0 0,-1 1 0,0-1 1,1 1-1,-3 0 0,-5 3 325,-1 0-1,1 0 0,-11 7 1,15-7-401,1 0 1,-1 1-1,1-1 1,-1 1-1,2 0 1,-1 0-1,0 0 1,1 1 0,0-1-1,0 1 1,1 0-1,-1-1 1,1 1-1,0 0 1,1 0-1,-2 9 1,3-12-97,-1 1 1,1-1 0,-1 1-1,1-1 1,0 1-1,1-1 1,-1 1 0,0-1-1,1 0 1,0 1-1,0-1 1,0 0-1,0 1 1,0-1 0,1 0-1,-1 0 1,1 0-1,0 0 1,0 0 0,0-1-1,0 1 1,1 0-1,-1-1 1,1 0-1,-1 1 1,1-1 0,0 0-1,0-1 1,0 1-1,0 0 1,4 1 0,-4-2-16,1 0 1,0 0-1,0 0 1,-1 0 0,1-1-1,0 1 1,0-1-1,0 0 1,0 0 0,-1 0-1,1-1 1,0 0 0,0 1-1,0-1 1,-1 0-1,5-2 1,-3 0-33,0 0 0,0 0 0,-1 0 0,1 0 0,-1-1 1,0 0-1,0 0 0,0 0 0,-1 0 0,4-5 0,2-6-22,0-1 0,-1 1 1,-1-1-1,-1 0 0,0-1 0,3-17 0,-8 33 46,-1 1-1,0-1 1,0 1-1,0-1 1,0 1-1,0-1 0,1 0 1,-1 1-1,0-1 1,0 1-1,0-1 1,-1 1-1,1-1 1,0 1-1,0-1 0,0 1 1,0-1-1,0 1 1,-1-1-1,1 1 1,0-1-1,0 1 0,-1 0 1,1-1-1,-1 1 0,1 0-1,0 0 1,-1 0 0,1 0-1,0 0 1,-1 1-1,1-1 1,0 0-1,-1 0 1,1 0 0,0 1-1,-1-1 1,1 0-1,0 0 1,0 1-1,-1-1 1,1 0 0,0 1-1,0-1 1,0 0-1,-1 1 1,1-1-1,0 0 1,0 1 0,0-1-1,0 0 1,0 1-1,0-1 1,0 1-1,0-1 1,0 0-1,0 1 1,0-1 0,0 0-1,0 1 1,-1 13 30,0-1 1,0 1 0,1-1 0,1 1-1,1-1 1,0 0 0,7 26 0,-8-32-87,1-1 1,0 0 0,1 0-1,-1 0 1,1-1 0,0 1-1,1 0 1,-1-1 0,1 0 0,0 0-1,0 0 1,1-1 0,-1 1-1,1-1 1,0 0 0,0 0-1,1-1 1,10 6 0,-2-5-933,1-5 374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3:55.5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72 7570,'2'-2'3815,"6"17"-2511,9 26-171,-3 21-117,-3 0 0,-2 1 0,0 70 0,3 17-771,-12-141-226,1 1 0,0-1 0,1 1 0,0-1 0,0 0 0,1 0 0,1 0 0,-1 0 0,10 17 0,-13-26-13,0 0-1,1 1 1,-1-1 0,0 0-1,0 1 1,0-1-1,0 0 1,1 0-1,-1 1 1,0-1 0,0 0-1,1 1 1,-1-1-1,0 0 1,1 0 0,-1 0-1,0 1 1,0-1-1,1 0 1,-1 0-1,0 0 1,1 0 0,-1 0-1,1 1 1,-1-1-1,0 0 1,1 0-1,-1 0 1,0 0 0,1 0-1,-1 0 1,0 0-1,1 0 1,0-1 0,2-12 106,-6-25-37,3 35-72,-24-406-1136,23 373 933,0 20 170,1 1 0,1 0 0,0 0 0,1 0 0,8-28 0,-9 38 60,1-1 0,1 1 1,-1 0-1,1 0 0,0 0 1,0 1-1,0-1 0,1 1 1,-1-1-1,1 1 1,0 0-1,0 1 0,1-1 1,-1 1-1,1 0 0,0 0 1,0 0-1,10-4 0,-12 5 1,1 1 0,-1 0 0,0 0 0,1 0 0,-1 0 0,1 0-1,-1 1 1,1 0 0,-1-1 0,7 2 0,-7 0-18,-1 0-1,1 0 1,0 0 0,-1 0-1,1 0 1,-1 1 0,1 0 0,-1-1-1,0 1 1,0 0 0,0 0-1,0 0 1,3 5 0,12 12 110,-1 2 0,18 29 0,-30-44-107,-1-1-1,0 1 0,0 0 0,-1 1 0,1-1 0,-1 0 0,-1 1 0,1-1 0,-1 1 1,0 0-1,0-1 0,-1 1 0,0 0 0,-1 9 0,0-13-9,0 0-1,0 0 1,0 0 0,-1 0 0,1 0-1,-1 0 1,1-1 0,-1 1-1,0-1 1,0 1 0,0-1 0,-1 1-1,1-1 1,0 0 0,-1 0-1,1 0 1,-6 2 0,-2 1-100,-1 0 1,0-1 0,-16 5-1,20-7-7,-33 9-119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17.7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5577,'2'15'7927,"-2"16"-4853,2 24-2016,38 251 2470,9 75-1420,21 332 2302,-63-596-4308,-5-64-6855,-2-49 5310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18.3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6273,'9'4'12055,"8"-2"-10851,172 10-10,205-12 0,-201-3-840,1105 16 1192,-57 0-1470,-1232-13-132,126-2-679,-46-4-2812,-71 3 2345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19.2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7498,'10'66'7295,"2"22"-4491,15 108-762,78 628 1765,-91-669-3048,13 188 2082,-27-327-2709,1-5-61,-1 0 1,0 0-1,-1 0 0,-1 12 0,2-23-131,0 1 1,0-1-1,0 0 0,0 1 1,0-1-1,0 1 0,0-1 1,0 0-1,0 1 0,-1-1 1,1 0-1,0 1 0,0-1 1,0 0-1,0 1 0,0-1 1,-1 0-1,1 0 0,0 1 1,0-1-1,0 0 0,-1 1 1,1-1-1,0 0 0,0 0 1,-1 0-1,1 1 0,0-1 1,-1 0-1,1 0 1,0 0-1,-1 0 0,1 1 1,0-1-1,-1 0 0,1 0 1,0 0-1,-1 0 0,1 0 1,0 0-1,-1 0 0,1 0 1,-1 0-1,1 0 0,0 0 1,-1 0-1,1 0 0,0-1 1,-1 1-1,1 0 0,0 0 1,-1 0-1,1 0 0,0-1 1,0 1-1,-1 0 0,1 0 1,0 0-1,-1-1 0,-7-6-1137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8:20.15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65 10962,'16'-24'4020,"-16"24"-3950,1 0 0,-1 0 0,0 0 0,0 0 0,0-1 0,0 1 0,0 0 0,0 0 1,0 0-1,0 0 0,0 0 0,1 0 0,-1 0 0,0 0 0,0-1 0,0 1 0,0 0 0,0 0 0,0 0 0,1 0 1,-1 0-1,0 0 0,0 0 0,0 0 0,0 0 0,0 0 0,1 0 0,-1 0 0,0 0 0,0 0 0,0 0 0,0 0 0,1 0 1,-1 0-1,0 0 0,0 0 0,0 0 0,0 0 0,0 0 0,0 0 0,1 1 0,-1-1 0,0 0 0,0 0 0,0 0 0,0 0 1,0 0-1,0 0 0,0 0 0,1 1 0,-1-1 0,0 0 0,0 0 0,0 0 0,0 0 0,0 0 0,0 0 0,0 1 0,0-1 1,0 0-1,0 0 0,0 0 0,0 1 0,3 9 765,-3-9-491,5 39 3005,1 75 1,-6-77-2969,2 0 0,9 51-1,-27-225-1774,8 57 357,4 55 611,2 9 361,0 0 0,0 0 0,2 1 1,0-1-1,2-23 0,-1 37 101,-1 0 0,0 0-1,0 0 1,0 0 0,1 0-1,-1 0 1,1 0 0,-1 0-1,1 0 1,-1 0 0,1 0-1,0 0 1,-1 0 0,1 1-1,0-1 1,0 0 0,-1 0-1,1 1 1,0-1 0,0 0-1,0 1 1,0-1 0,0 1-1,2-1 1,-1 0 3,0 1 0,0 0-1,-1 0 1,1 0 0,0 0 0,0 0 0,0 1-1,0-1 1,0 0 0,0 1 0,0 0-1,3 1 1,1 1 60,-1-1 1,0 2-1,1-1 0,-1 1 0,0 0 0,-1 0 1,1 0-1,3 5 0,-4-4 8,0 0 0,-1 1 0,0-1 0,0 1 0,0-1 1,-1 1-1,0 0 0,0 0 0,-1 0 0,1 0 0,-1 0 0,0 8 0,-1-11-260,0 1 0,0-1 0,-1 1 0,1-1 0,-1 0 0,0 1 0,0-1 0,0 0 0,0 0 0,-1 0 0,1 0 0,-1 0 0,0 0 0,0 0 0,0-1 0,0 1 0,-1 0 0,1-1 0,0 0 0,-1 0 0,0 0-1,0 0 1,-5 3 0,-9 4-2012,-1-2 846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0.2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50 6889,'-8'-2'2874,"-7"-2"3189,22 3-3574,286 0-118,-200 4-2139,57-1 105,1090 4 958,78-23-912,-1250 17-423,159-3 205,-158-1-522,84-15-1,-142 17 37,-9 2 84,1-1 0,-1 1 0,1 0 1,-1-1-1,0 0 0,1 0 0,-1 0 1,3-1-1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1.3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3169,'18'2'1080,"-17"-1"-1472,-2 2 232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2.1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38 5017,'2'-12'967,"-2"10"-633,14-22 9503,-14 25-9740,3 12-211,-2-6 750,46 313 3226,17 97-2068,-25-77-439,-35-291-1254,23 152 995,-3-32-602,-21-136-417,-2-11-47,1-1-1,2 1 0,11 40 1,-16-58-282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3.2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82 69 9274,'29'-9'3679,"-28"8"-3567,-1 1 0,1 0-1,-1-1 1,0 1-1,1 0 1,-1-1-1,0 1 1,1-1-1,-1 1 1,0-1-1,0 1 1,1-1-1,-1 1 1,0-1-1,0 1 1,0-1 0,0 1-1,1-1 1,-1 1-1,0-1 1,0 1-1,0-1 1,0 1-1,0-1 1,0 1-1,-1-1 1,1 1-1,0-1 1,0 1 0,0-1-1,0 1 1,-1-1-1,1 1 1,0-1-1,0 1 1,-1 0-1,1-1 1,0 1-1,-1-1 1,-12-16 1084,11 15-1155,-1 0 1,1-1 0,-1 1-1,1 1 1,-1-1 0,0 0-1,0 1 1,0-1 0,0 1-1,0 0 1,0 0 0,0 0-1,0 0 1,0 0 0,-1 1-1,1-1 1,-6 1 0,7 1-45,0-1 1,0 1-1,0-1 1,0 1-1,0 0 1,0-1 0,1 1-1,-1 0 1,0 1-1,1-1 1,-1 0-1,0 0 1,1 1 0,0-1-1,-1 0 1,1 1-1,0 0 1,0-1 0,-1 1-1,1 0 1,1-1-1,-1 1 1,0 0-1,0 0 1,1 0 0,-1 0-1,1 0 1,-1 0-1,1 0 1,0 3-1,-2 10 6,2 0 0,-1 1-1,2-1 1,0 0-1,4 17 1,21 78 127,-8-35 190,-16-68-281,25 140 1088,-23-120-972,-2 1-1,-1-1 1,-3 40-1,2-60-493,-1 0-1,0 0 1,-1 0-1,0 0 1,0 0-1,-5 11 1,1-11-424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3.6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34 13203,'43'-11'5449,"-20"14"-3425,1-1-103,1 0-825,3 0-248,-2 0-424,-1-2-144,-6-3-192,-7-3-176,-8 0-1432,-4-1 2448,-5-4-1096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4.1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97 8930,'3'0'329,"0"-1"0,0 1 0,0-1 0,-1 1 1,1-1-1,0 0 0,-1 0 0,1-1 0,-1 1 0,4-2 0,-5 1-158,1 0-1,-1 0 1,0 0-1,0 0 1,0 0-1,0 0 1,0 0-1,0 0 1,-1 0-1,1 0 0,-1-1 1,1 1-1,-1 0 1,0-4-1,0 4-114,1-1 0,-1 0 0,0 1-1,1-1 1,0 1 0,0-1 0,-1 1 0,2-1-1,-1 1 1,0-1 0,0 1 0,1 0 0,-1 0-1,1 0 1,0 0 0,2-3 0,-2 4-14,0 0 1,-1 0 0,1 0 0,0 1-1,0-1 1,0 0 0,0 1-1,0-1 1,0 1 0,0 0 0,0 0-1,0 0 1,0 0 0,0 0 0,0 0-1,-1 0 1,1 0 0,0 1-1,0-1 1,0 1 0,0 0 0,3 1-1,0 1 56,1 0-1,-1 0 1,1 0-1,-1 1 1,0 0-1,-1 0 1,1 0-1,-1 0 1,1 1-1,-1 0 1,5 8-1,-4-5 28,-1 0-1,1 0 0,-2 0 0,1 1 0,-1-1 0,0 1 0,-1 0 1,1 9-1,-2-13-70,0 1 1,-1-1 0,1 0-1,-2 1 1,1-1 0,0 1-1,-1-1 1,0 0-1,-1 1 1,1-1 0,-1 0-1,0 0 1,-3 6 0,3-7-50,-1-1 1,1 0 0,-1 0-1,1 0 1,-1 0 0,0 0-1,0-1 1,0 1 0,-1-1-1,1 0 1,-1 0 0,1 0 0,-1-1-1,0 1 1,1-1 0,-1 0-1,0 0 1,0 0 0,-7 1-1,6-2-29,0 0-1,0 0 0,1 0 0,-1-1 1,0 0-1,0 0 0,1 0 1,-1 0-1,0-1 0,1 1 1,-1-1-1,1-1 0,0 1 0,0 0 1,0-1-1,0 0 0,0 0 1,-3-4-1,4 5-111,0-1 1,1 1-1,0-1 0,-1 0 1,1 0-1,0 0 0,0-1 1,1 1-1,-1 0 1,1-1-1,-1 1 0,1-1 1,0 1-1,1-1 0,-1 1 1,1-1-1,-1 0 0,1 0 1,0 1-1,0-1 0,1 0 1,-1 1-1,2-8 1,4-3-198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5.0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144 44 8546,'0'-1'329,"1"0"0,-1-1 0,1 1 0,-1 0 0,0-1 1,0 1-1,0 0 0,0-1 0,0 1 0,0 0 0,0-1 0,0 1 0,0 0 1,-1-1-1,1 1 0,0 0 0,-2-2 0,2 2-185,-1 0 0,0-1 0,0 1 0,0 0 0,0 0 0,0 0 0,0 0 0,0 0 0,0 1 0,0-1 0,0 0 0,-1 0 0,1 1 0,-2-2 0,1 2-68,0-1 0,0 0 0,0 1 1,0 0-1,0-1 0,0 1 0,0 0 0,0 0 1,0 0-1,0 0 0,0 0 0,0 1 0,0-1 1,1 1-1,-1-1 0,0 1 0,0 0 0,0-1 1,0 1-1,0 0 0,1 0 0,-1 1 0,-2 0 1,-4 10 236,0-1 1,0 1 0,1 0 0,0 1 0,1 0-1,1 0 1,-5 16 0,8-24-279,2-4-25,-13 43 161,12-42-167,0-1 1,1 2-1,-1-1 0,1 0 1,0 0-1,0 0 1,0 0-1,0 0 0,0 0 1,0 0-1,0 0 1,1 0-1,-1 0 0,1 0 1,-1 0-1,1 0 1,0 0-1,1 2 1,0-3-8,-1 0 0,1 0 1,0 0-1,0 0 0,-1 0 1,1-1-1,0 1 1,0-1-1,0 1 0,0-1 1,0 0-1,0 0 0,-1 1 1,1-2-1,0 1 1,0 0-1,0 0 0,0 0 1,2-2-1,42-12-25,-28 8 30,-10 3 5,-1 0-1,1 0 1,11-7 0,-18 9-9,1 0-1,-1 1 1,1-1 0,-1 0-1,1 0 1,-1 0 0,0 0 0,0 0-1,0-1 1,1 1 0,-1 0-1,0 0 1,0-1 0,-1 1-1,1-1 1,0 1 0,0-1-1,-1 1 1,1-1 0,-1 1-1,1-1 1,-1 0 0,0 1-1,1-4 1,-2 5-1,1-1-1,0 1 1,0 0 0,0-1-1,0 1 1,0 0 0,-1-1-1,1 1 1,0 0 0,0-1-1,-1 1 1,1 0 0,0 0-1,0-1 1,-1 1 0,1 0-1,0 0 1,-1 0-1,1-1 1,0 1 0,-1 0-1,1 0 1,0 0 0,-1 0-1,1 0 1,0 0 0,-1 0-1,1 0 1,0-1 0,-1 1-1,1 0 1,-1 1 0,1-1-1,0 0 1,-1 0-1,1 0 1,0 0 0,-1 0-1,1 0 1,0 0 0,-1 1-1,1-1 1,0 0 0,-1 0-1,1 0 1,-1 1 0,-14 11-135,13-8 93,1-1-1,-1 1 0,1-1 0,0 1 0,0-1 1,0 1-1,1 0 0,-1 0 0,1-1 1,0 1-1,0 0 0,0 5 0,11 49-326,-10-52 346,21 81 21,18 86 793,-34-138-232,-1 1 1,-1 67-1,-4-92-426,-1-1 0,0 0 0,0 1-1,-1-1 1,-1 0 0,0 0-1,0 0 1,-1-1 0,-8 16-1,10-22-189,0 1 0,-1-1 0,1 0 0,-1 0 0,0 0 0,0 0 0,0 0 0,0 0 0,0-1-1,-1 0 1,1 1 0,-1-1 0,0 0 0,1-1 0,-1 1 0,0-1 0,0 0 0,0 0 0,0 0 0,0 0 0,0-1-1,-1 1 1,1-1 0,0 0 0,0-1 0,-6 0 0,-9-4-525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6.3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7 121 984,'1'-2'1111,"1"-5"-865,-1 0-1,1 1 1,-1-1-1,0 0 1,-1 0-1,1 0 0,-1 0 1,-2-9-1,1 8 1151,-1 1 0,0-1 0,0 1 0,-4-11 0,14 53 3948,-1 40-4275,-2-29-345,40 276 981,-15-122-1385,-25-167-272,-1 0 1,-2 0 0,-3 52-1,1-82-366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8.0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53 6337,'0'-1'210,"1"1"0,0-1-1,-1 0 1,1 0 0,-1 0-1,1 1 1,-1-1-1,1 0 1,-1 0 0,1 0-1,-1 0 1,0 0 0,0 0-1,1 0 1,-1 0-1,0 0 1,0 0 0,0 0-1,0 0 1,0 0 0,0 0-1,0 0 1,-1 0 0,1 0-1,0 0 1,0 0-1,-1 0 1,1 1 0,-1-3-1,-4-16 1175,6 19-1327,-1 0 1,0-1-1,0 1 0,0 0 1,0 0-1,1-1 1,-1 1-1,0 0 0,0 0 1,0-1-1,1 1 1,-1 0-1,0 0 1,0 0-1,1-1 0,-1 1 1,0 0-1,1 0 1,-1 0-1,0 0 1,1 0-1,-1 0 0,0 0 1,0 0-1,1 0 1,-1 0-1,0 0 0,1 0 1,-1 0-1,0 0 1,1 0-1,-1 0 1,0 0-1,1 0 0,-1 0 1,0 0-1,1 0 1,-1 1-1,0-1 1,0 0-1,1 0 0,-1 0 1,0 0-1,0 1 1,1-1-1,-1 0 0,0 0 1,0 1-1,0-1 1,1 0-1,-1 0 1,0 1-1,13 46 1043,-3 0-1,7 69 1,-3-12-1,12 39 189,15 94-9,-32-162-1149,0 91-1,-9-154-199,-1-6-18,1 0 0,0 0 0,0 0 0,1 0 0,-1 0 0,1 0 0,1 0 0,-1 0 0,1-1 0,0 1 1,3 7-1,-1-10 1392,0-2-779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09.1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353 18 3345,'20'-17'10495,"-30"34"-10248,1 0 0,1 1 0,1 0 0,0 0 0,-6 30-1,-3 8 19,-30 89 416,6 2-1,-23 172 1,10-62 662,30-131-818,17-81-111,-16 59-1,16-79-283,1 1-1,-2 28 1,5-34 31,0 0 0,-1-1 0,-2 1 0,-10 31 0,14-47-178,0 1 0,0 0 1,0 0-1,1-1 0,-1 1 1,1 0-1,1 0 0,-1 0 1,1 0-1,-1-1 0,1 1 1,3 7-1,0 8-1667,-3-15 1048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8:20.71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1 104 7714,'0'2'504,"0"0"1,0-1 0,0 1 0,0 0 0,0 0 0,0-1-1,0 1 1,1 0 0,-1 0 0,1-1 0,-1 1-1,1 0 1,0-1 0,-1 1 0,2 1 0,-1-2-426,0-1 1,0 1-1,0 0 1,0-1-1,0 1 1,-1-1-1,1 1 1,0-1-1,1 0 1,-1 1-1,0-1 1,0 0-1,0 0 1,0 1-1,0-1 1,0 0 0,0 0-1,0 0 1,0 0-1,0-1 1,0 1-1,1 0 1,-1 0-1,0-1 1,0 1-1,0-1 1,1 0-1,5-2-188,0-1 0,0 1 0,0-1-1,-1-1 1,1 1 0,-1-1 0,8-9 0,-10 11 175,-1-1 1,0 1 0,0-1 0,0 0 0,0 0-1,-1 0 1,1 0 0,-1 0 0,0-1-1,-1 1 1,1-1 0,-1 1 0,2-8 0,-3 11 23,0 0 1,0 0 0,0 0 0,0 0-1,0 0 1,0 0 0,0 0 0,0 0-1,0 0 1,0 0 0,-1 0 0,1 0-1,0 0 1,-1 0 0,1 0 0,-1 0 0,1 0-1,-1 0 1,0 0 0,1 0 0,-1 1-1,0-1 1,1 0 0,-1 0 0,0 1-1,0-1 1,0 1 0,0-1 0,0 1 0,0-1-1,1 1 1,-1-1 0,0 1 0,0 0-1,0-1 1,-1 1 0,0 0 0,1 0-37,-1 0 0,0 0 0,0 0 0,1 0 0,-1 1 0,1-1 0,-1 1 0,0-1 1,1 1-1,-1 0 0,1-1 0,-1 1 0,1 0 0,-1 0 0,1 0 0,0 0 0,-1 0 1,1 0-1,0 1 0,0-1 0,0 0 0,0 0 0,-1 3 0,-1 1 148,1 1 0,0 0 0,0 0 0,0 0 0,1 0 0,0 0 0,0 1 0,0-1 0,1 0 0,0 1 0,0-1 0,2 10 0,-1-11-103,0 0 0,0 1 1,0-1-1,1 1 0,0-1 0,0 0 0,0 0 0,1 0 0,-1 0 0,1-1 1,0 1-1,1-1 0,-1 1 0,7 5 0,-8-9-335,-1 0 0,0 0 0,0 0 0,1 0 0,-1-1 0,0 1 0,1-1 0,-1 1-1,1-1 1,-1 1 0,1-1 0,-1 0 0,4 0 0,10-4-6172,-6-1 3977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09.8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239 5 8514,'3'-1'192,"15"-3"5737,-27 16-4282,-35 50 1763,33-45-3137,0-1 0,-1 0 0,0-1 1,-18 16-1,26-27-260,-1-1 0,0-1-1,1 1 1,-1-1 0,-5 3 0,-13 5 331,17-42-62,1 16-348,0 0 1,-1 0-1,0 1 1,-2 0-1,1 0 0,-19-23 1,20 28 224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1.9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250 11 13475,'-2'-8'6421,"1"8"-6248,-14-2 1788,-16 7-921,22-2-868,0 1 0,0 0 0,0 0-1,0 1 1,1 0 0,0 0 0,0 1-1,0 0 1,0 1 0,-10 12 0,9-8-93,0 0-1,1 1 1,1 0 0,0 1 0,1 0 0,-9 23 0,5-2-232,2 0 0,2 0 0,0 1 0,3 0 0,0 46 1,3-67 113,0 0 0,1 0 1,1 0-1,0 0 1,6 20-1,-7-30 11,1 0 1,-1 0-1,1 0 1,0 0-1,0 0 0,0-1 1,1 1-1,-1 0 1,1-1-1,0 0 0,0 0 1,0 0-1,1 0 1,-1 0-1,1-1 0,-1 1 1,1-1-1,0 0 1,0 0-1,0 0 0,7 2 1,-1-3-587,0 1 0,0-1 0,0-1 1,1 0-1,-1 0 0,0-1 0,0-1 1,0 0-1,0 0 0,0 0 0,0-2 0,11-4 1,12-7-1417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2.4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18 121 12059,'4'-2'707,"0"1"0,-1-2 1,1 1-1,0 0 1,-1-1-1,1 0 0,-1 0 1,0 0-1,4-5 1,-3 3-347,-1 0 0,0-1 0,0 0 0,0 1 0,4-13 0,-5 10-148,-1 3-248,1 1 0,-1-1 0,1 1 0,0 0 0,3-6 0,-4 10 16,-1-1-1,0 1 1,0 0 0,1-1 0,-1 1 0,1-1 0,-1 1 0,0 0-1,1-1 1,-1 1 0,1 0 0,-1 0 0,1-1 0,-1 1 0,1 0-1,-1 0 1,1 0 0,-1 0 0,1 0 0,-1-1 0,2 1 0,-2 1-8,1-1-1,0 0 1,0 0 0,0 1 0,0-1 0,0 1 0,-1-1-1,1 1 1,0-1 0,0 1 0,-1-1 0,1 1 0,0 0 0,-1-1-1,1 1 1,0 1 0,6 7 26,-2 0 0,1 0 1,-1 1-1,-1 0 0,0 0 0,6 19 0,-4-6 458,5 46-1,-10-58-228,0 0 0,-1 0-1,0 0 1,-1 0 0,0 0 0,-1 0 0,-6 20 0,7-28-183,0 0 1,0-1 0,0 0 0,0 1 0,0-1 0,-1 1 0,1-1 0,-1 0 0,1 0 0,-1 0 0,0 0 0,0 0-1,0 0 1,0-1 0,0 1 0,0-1 0,0 1 0,-1-1 0,1 0 0,-1 0 0,1 0 0,-1 0 0,1 0 0,-1 0-1,1-1 1,-1 1 0,0-1 0,1 0 0,-1 0 0,0 0 0,1 0 0,-1 0 0,0-1 0,1 1 0,-1-1 0,1 0-1,-4-1 1,1 0-199,-1 0 0,1 0 0,0 0-1,0-1 1,0 0 0,1 0 0,-1-1 0,1 1-1,0-1 1,0 0 0,0 0 0,-4-5-1,5 5-497,1 1-1,0-1 0,0 0 0,0 0 0,0 0 1,0 1-1,1-2 0,0 1 0,0 0 0,-1-5 0,3-12-1636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3.2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96 11370,'5'11'6473,"-4"12"-5956,-1-16 110,0 38 175,6 126 348,7-235-1953,0-21-223,-8 43 876,2 1-1,17-57 1,-24 97 190,0 0 1,1 0 0,-1 0 0,0 0-1,0-1 1,1 1 0,-1 0-1,1 0 1,-1 1 0,1-1-1,0 0 1,-1 0 0,1 0 0,0 0-1,-1 0 1,1 1 0,0-1-1,0 0 1,0 0 0,0 1 0,0-1-1,0 1 1,0-1 0,0 1-1,0-1 1,0 1 0,0 0 0,1-1-1,0 2 13,-1-1-1,1 1 0,-1 0 1,0-1-1,1 1 1,-1 0-1,0 0 0,0 0 1,1 0-1,-1 0 0,0 0 1,0 0-1,0 0 1,0 1-1,0-1 0,-1 0 1,1 1-1,0-1 0,-1 0 1,2 3-1,2 7 20,0 1 0,-1-1 0,0 1 0,-1 0 1,0 0-1,-1 0 0,-1 0 0,0 14 0,3 37-41,-3-63-42,0 1 0,0-1 0,0 0 0,0 0 0,0 0 0,0 1 0,0-1-1,0 0 1,0 0 0,0 0 0,0 1 0,1-1 0,-1 0 0,0 0 0,0 0 0,0 0 0,0 1-1,0-1 1,0 0 0,0 0 0,0 0 0,1 0 0,-1 0 0,0 1 0,0-1 0,0 0 0,0 0-1,1 0 1,-1 0 0,0 0 0,0 0 0,0 0 0,0 0 0,1 0 0,-1 0 0,0 0 0,0 0-1,0 1 1,1-1 0,-1 0 0,0 0 0,0-1 0,1 1 0,9-6-411,7-15-207,-16 20 592,18-24-473,24-30 28,-39 51 574,1-1 0,-1 1 1,1-1-1,0 1 0,1 1 1,-1-1-1,1 1 0,7-3 1,-12 5-33,0 0 0,1 1 1,-1 0-1,0-1 0,0 1 1,1 0-1,-1 0 0,0 0 1,1-1-1,-1 1 0,0 1 1,0-1-1,1 0 1,-1 0-1,0 0 0,1 1 1,-1-1-1,0 0 0,0 1 1,0 0-1,1-1 0,-1 1 1,1 1-1,0-1 4,0 1 1,0 0-1,-1 0 0,1 0 1,-1 1-1,1-1 0,-1 0 1,0 0-1,0 1 0,0-1 1,0 4-1,2 5-7,-1 0 0,0 0 0,-1 1 0,0 14 0,-7 93-2246,7-99 1819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3.9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25 100 7378,'-1'54'7735,"-1"1"-4375,-1 5-3125,7 74 1,0-96-171,0-3-92,-1 1-1,-2-1 0,-5 64 1,-1-86-209,0-16-178,-4-23-170,3-6 467,3-1-1,0 0 1,4-65-1,1 28 103,-2 48 19,4-133-29,-2 131 38,1 1 0,1 0 0,1-1 0,12-32 0,-16 54 7,-1 0 1,1-1-1,0 1 1,0 0-1,1 0 1,-1 0-1,0 0 1,1 0-1,-1 0 1,1 0-1,0 0 1,-1 0-1,1 1 1,0-1-1,4-2 1,-4 4 12,-1-1 1,1 1-1,-1 0 0,1-1 1,-1 1-1,1 0 1,-1 0-1,1 0 0,-1 0 1,1 0-1,-1 0 1,1 1-1,-1-1 0,1 0 1,-1 1-1,1-1 0,-1 1 1,0 0-1,2 0 1,3 3 100,0 0 1,-1 1-1,1 0 0,-1 0 1,0 0-1,-1 0 1,1 1-1,-1-1 1,5 10-1,-2-2 73,0 1 1,-1 0-1,0 0 0,-1 0 0,-1 1 1,0 0-1,2 23 0,-5-31-134,-1 0 0,0 1 0,0-1 0,0 0 0,-1 1 0,-1-1 0,-3 14 0,3-17-42,1 0 1,-1 0 0,-1 0-1,1 0 1,0 0 0,-1 0-1,0-1 1,0 1-1,0-1 1,0 0 0,0 0-1,-1 0 1,-6 4 0,7-5 78,0-1 1,1 0-1,-1 0 0,0 1 1,0-2-1,0 1 1,0 0-1,0-1 0,0 1 1,0-1-1,0 0 1,0 0-1,-4 0 0,-13-8 661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4.4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27 176 9986,'-4'4'1866,"4"-4"-1659,-1 1 1,1-1-1,-1 0 0,1 0 1,-1 0-1,0 1 0,1-1 1,-1 0-1,1 0 0,-1 0 1,1 0-1,-1 0 0,1 0 1,-1 0-1,0 0 0,1 0 1,-1 0-1,1 0 0,-1-1 1,1 1-1,-1 0 0,1 0 1,-1-1-1,0 1 0,0-2-90,0 1 1,0 0-1,1 0 0,-1-1 1,0 1-1,1 0 0,-1-1 0,1 1 1,-1-1-1,1 1 0,0-1 0,-1-2 1,1-2-179,0-1 0,0 0-1,0 0 1,1 0 0,1-7 0,1 5 55,0 1-1,1-1 1,0 1 0,0 0-1,1 0 1,0 0-1,0 1 1,1 0 0,0 0-1,8-7 1,-12 12 17,0 0 1,0 1-1,0-1 1,1 1-1,-1-1 0,0 1 1,1 0-1,-1 0 1,1 0-1,-1 0 1,1 0-1,0 1 0,-1-1 1,1 1-1,0 0 1,2 0-1,-2 0 32,0 1 0,-1 0 0,1 0-1,0 0 1,-1 0 0,1 0-1,-1 0 1,1 1 0,-1-1 0,0 1-1,0 0 1,0 0 0,0 0 0,0 0-1,0 0 1,0 0 0,0 0 0,2 5-1,2 4 193,0 1 0,-1 0 0,0 0-1,-1 0 1,0 0 0,-1 1-1,-1-1 1,0 1 0,0 0 0,-1 0-1,-1 0 1,0 0 0,-1 0-1,0-1 1,-1 1 0,-5 17 0,6-27-221,0-1 0,0 1 0,0 0 1,-1-1-1,1 1 0,-1-1 0,1 1 1,-1-1-1,0 0 0,0 0 0,0 0 1,0 0-1,-1 0 0,1 0 0,0-1 1,-1 1-1,1-1 0,-1 1 0,0-1 1,1 0-1,-1 0 0,0 0 0,0-1 1,0 1-1,1-1 0,-1 1 0,0-1 1,-3 0-1,-1 0-221,1-1 1,0 0-1,-1 0 1,1-1-1,0 1 1,0-1 0,0-1-1,0 1 1,0-1-1,0 0 1,-8-6-1,-9-11-644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5.0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88 11 12139,'59'3'4842,"-57"-3"-4572,0 0 0,-1 0 0,1 0 0,0 0 0,-1 0 0,1 0 0,0-1 0,-1 1 0,1-1 0,0 1 0,-1-1 0,1 1 0,-1-1 0,3-2 0,-4-1 1217,-12 2-881,-4 3-607,0 0 0,1 2 0,-26 5 0,33-5-641,-1 0 1,1 1-1,0-1 1,-13 9-1,20-11 532,-1 0 0,1 0-1,-1 0 1,1 0-1,0 0 1,0 1 0,0-1-1,0 0 1,0 1 0,0-1-1,0 1 1,0-1 0,0 1-1,0 0 1,1-1 0,-1 1-1,1 0 1,-1-1-1,1 1 1,0 0 0,0 0-1,0-1 1,0 1 0,0 0-1,0 0 1,0 0 0,0-1-1,1 1 1,-1 0 0,1-1-1,-1 1 1,1 0 0,1 2-1,3 6 610,1-1-1,0 0 1,0 0-1,11 11 1,-11-12-12,18 19 1222,-17-21-1264,0 1-1,0 0 1,-1 0 0,0 1 0,-1 0 0,0 0-1,0 0 1,5 14 0,-9-22-430,-1 1 1,0 0-1,0 0 0,1-1 0,-1 1 1,0 0-1,0 0 0,0 0 1,0-1-1,0 1 0,0 0 0,0 0 1,0-1-1,-1 1 0,1 0 1,0 0-1,0 0 0,0-1 0,-1 1 1,1 0-1,-1-1 0,1 1 1,0 0-1,-1-1 0,1 1 0,-1 0 1,1-1-1,-2 1 0,1 0-75,-1 0-1,1-1 0,-1 1 1,0-1-1,1 1 1,-1-1-1,1 0 0,-1 1 1,0-1-1,1 0 1,-1 0-1,-3-1 0,-4 0 168,0-1 0,0 0 0,-14-6 0,1 0 315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5.4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1 11490,'-3'3'4297,"-3"10"-3128,1 4 207,0 10 96,4 0-224,0 4-567,-1-1-209,4-4-416,-2-1-304,4-7-753,0-6-543,0-9 896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5.7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1 153 13427,'10'0'5217,"2"6"-3641,-3 7-1056,-3-1-352,-4 7-1056,-3 0-552,-7-1 808</inkml:trace>
  <inkml:trace contextRef="#ctx0" brushRef="#br0" timeOffset="1">289 0 10106,'4'15'4257,"-4"6"-2489,-3 15-255,-3 8-17,-3 11-320,0 3-263,2 3-377,1-2-160,3-3-144,3-5-72,0-6-120,1-5-72,3-7-376,-1-5-328,3-8-961,-2-7-3440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6.1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17 14523,'-6'-4'5433,"-7"3"-3856,-13-3-1409,-1 1-64,-6 1-344,-1 0-489,1 1-2047,-2 2 1832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8:21.09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38 6161,'6'0'8247,"-6"1"-8030,6 8 2853,-1 12-1222,-2-6-1363,-1 1 1,-1-1-1,0 1 1,-1-1-1,0 1 0,-5 20 1,4-77-498,16-36-543,-13 70 506,0-1 1,1 0 0,0 1-1,1-1 1,-1 1 0,1 0 0,8-10-1,-11 16-102,0 0-1,0 0 0,0 0 1,0 0-1,0 1 0,0-1 1,1 0-1,-1 1 0,0-1 1,0 1-1,1-1 0,-1 1 1,0-1-1,1 1 0,-1 0 1,1 0-1,-1 0 0,0 0 1,1 0-1,-1 0 0,0 0 1,1 0-1,-1 0 0,1 1 1,-1-1-1,0 1 0,1-1 1,1 2-1,7 3-521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6.5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1 284 13003,'37'10'4641,"-37"2"-3681,-4 7-232,-1 8-24,-1 0-56,0 3-336,2-4-272,0-4-880,2-2-496,2-6 744</inkml:trace>
  <inkml:trace contextRef="#ctx0" brushRef="#br0" timeOffset="1">53 0 13411,'13'4'4785,"0"13"-4209,-3 1-576,-4 4-1048,-4 0 696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6.8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29 201 9474,'-5'-2'5605,"3"-7"-3784,0-11-847,4 7-711,0 0-1,0 0 0,1 0 0,10-23 0,-11 30-201,1-1-1,0 1 1,0 0 0,0 1 0,1-1-1,0 1 1,0-1 0,0 1-1,1 0 1,0 1 0,7-6 0,-11 8-38,1 1 0,0 0 0,0 0 1,0 0-1,0 0 0,0 1 0,0-1 1,0 0-1,0 1 0,1 0 1,-1-1-1,0 1 0,0 0 0,0 0 1,1 0-1,-1 0 0,0 1 0,0-1 1,0 0-1,0 1 0,0 0 0,0-1 1,0 1-1,0 0 0,0 0 0,0 0 1,0 0-1,0 1 0,0-1 1,-1 0-1,1 1 0,-1-1 0,1 1 1,-1 0-1,1 0 0,-1-1 0,1 3 1,3 3 26,-1 0 1,-1-1 0,1 1-1,-1 0 1,-1 1 0,1-1-1,-1 1 1,0-1 0,1 12 0,-3-6-29,1 1 1,-2-1-1,0 0 1,0 1-1,-1-1 1,-1 0 0,0 0-1,-1 0 1,-1 0-1,0-1 1,0 0 0,-1 0-1,-1 0 1,0 0-1,-12 15 1,16-24-24,-1 0-1,1 0 1,-1 0 0,1-1 0,-1 1-1,0-1 1,0 0 0,0 0 0,0 0 0,0 0-1,0-1 1,-9 2 0,10-2-73,1-1 0,-1 0 0,1 0 0,-1 0-1,0 0 1,1 0 0,-1-1 0,1 1 0,-1-1 0,0 1 0,1-1 0,-1 0 0,1 0 0,0 0 0,-1 0 0,1-1 0,0 1 0,0-1 0,0 1 0,0-1-1,0 0 1,0 0 0,-2-2 0,-8-18-522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7.2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0 9426,'1'1'315,"0"0"-1,0-1 0,0 1 1,0 0-1,0 0 1,0-1-1,0 1 1,-1 0-1,1 0 1,0 0-1,0 0 1,-1 0-1,1 0 1,-1 0-1,1 1 1,-1-1-1,1 0 1,-1 0-1,0 0 1,1 0-1,-1 3 1,3 28 220,-2-26-37,0 18 129,-2-1 0,-5 46-1,4-57-570,0 0 0,-1 0 0,-1 0 0,0 0 0,0-1 0,-1 0 0,-9 15 0,14-26-59,0 1 0,0-1 1,0 0-1,0 0 1,-1 1-1,1-1 1,0 0-1,0 0 1,0 1-1,0-1 1,0 0-1,0 0 1,0 0-1,-1 1 1,1-1-1,0 0 1,0 0-1,0 0 1,-1 1-1,1-1 0,0 0 1,0 0-1,0 0 1,-1 0-1,1 0 1,0 0-1,0 1 1,-1-1-1,1 0 1,0 0-1,0 0 1,-1 0-1,1 0 1,0 0-1,0 0 1,-1 0-1,1 0 1,0 0-1,0 0 0,-1 0 1,1 0-1,0 0 1,0-1-1,-1 1 1,1 0-1,0 0 1,-1 0-1,-1-13-198,4 3 113,0 1 1,1-1-1,0 1 1,0-1-1,1 1 1,0 0-1,7-11 1,42-57 128,-44 64 130,1 1 1,1 0-1,12-11 0,-19 20-89,-1 0 0,1 0-1,0 0 1,0 1 0,1 0 0,6-3-1,-9 4-38,0 0 0,0 1 0,0 0 0,0-1 0,0 1 0,0 0 0,0 0 0,-1 0 0,1 0 0,0 0-1,0 1 1,0-1 0,0 0 0,0 1 0,0 0 0,3 1 0,-2 0-15,-1 0-1,1 0 1,0 0 0,-1 1-1,0-1 1,1 1 0,-1-1-1,0 1 1,-1 0 0,1 0-1,0 0 1,-1 0-1,1 0 1,-1 1 0,0-1-1,1 6 1,1 7-147,0 1 0,0 17 0,-2-29 57,0 14-1403,-1 1 0,-3 29 1,-3-9-325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8.5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43 112 8786,'-1'-4'392,"1"0"0,0 0 1,0 0-1,0 0 0,0 0 1,1 0-1,0 1 0,-1-1 1,1 0-1,1 0 0,-1 0 1,0 1-1,1-1 0,0 0 0,0 1 1,0 0-1,4-5 0,2-5 717,-6 10-891,-1 1-1,1-1 1,-1 1-1,1-1 1,0 1-1,0 0 1,0 0-1,4-4 1,-5 6-199,0 0 1,0 0 0,0-1-1,0 1 1,0 0 0,0 0-1,0 0 1,0 0 0,0 0-1,0 0 1,-1 0 0,1 0-1,0 1 1,0-1 0,0 0-1,0 1 1,0-1 0,0 0-1,0 1 1,0-1 0,-1 1-1,1-1 1,0 1 0,0 0-1,-1-1 1,1 1 0,0 0-1,-1-1 1,1 1 0,0 0 0,-1 0-1,1 1 1,11 14 130,0 0-1,-1 2 1,-1-1 0,-1 1 0,0 1-1,-2 0 1,0 0 0,-1 0-1,-1 1 1,4 26 0,-8-39-33,-1 0 1,0 0-1,0 0 1,0-1-1,-1 1 1,1 0-1,-2 0 1,1-1-1,-1 1 1,0-1-1,0 1 1,-1-1-1,-5 9 1,6-12-118,0-1 0,0 1 1,0-1-1,0 0 0,0 0 0,0 0 1,-1 0-1,1 0 0,-1 0 0,1-1 0,-1 1 1,0-1-1,0 0 0,1 0 0,-1 0 1,0 0-1,0 0 0,0-1 0,0 1 0,0-1 1,0 0-1,-1 0 0,1 0 0,0 0 0,0 0 1,0-1-1,0 0 0,0 1 0,0-1 1,1 0-1,-1 0 0,-3-2 0,-1 0-426,0-1 0,0 1 0,0-1 0,1-1 0,-11-7 0,11 6-771,-1-1 1,1 1-1,0-1 1,-8-13-1,1-7-843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9.0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77 52 12027,'23'-24'4431,"-23"24"-4334,0-1-1,0 1 1,1-1-1,-1 1 1,0-1-1,0 1 1,0-1-1,0 1 1,0-1 0,0 1-1,0-1 1,0 1-1,0-1 1,0 1-1,0-1 1,0 0-1,0 1 1,0-1-1,0 1 1,-1-1-1,1 1 1,0-1-1,0 1 1,-1-1 0,1 1-1,0 0 1,-1-1-1,1 1 1,0-1-1,-1 1 1,1 0-1,-1-1 1,1 1-1,-1 0 1,1-1-1,-1 1 1,1 0-1,-1-1 1,-19-7 1442,18 7-1536,0 1-1,0-1 1,0 1-1,0 0 1,0 0 0,0 0-1,0 0 1,0 1-1,0-1 1,0 0 0,0 1-1,0-1 1,0 1-1,0 0 1,1 0 0,-1-1-1,0 1 1,0 0-1,1 1 1,-1-1 0,1 0-1,-1 0 1,1 1-1,-1-1 1,1 1 0,0-1-1,0 1 1,-1 0-1,1-1 1,0 1 0,-1 3-1,-1 2-143,0 0-1,1-1 1,0 1-1,0 0 1,0 0 0,1 1-1,-1 11 1,4 14 161,1-1-1,2 0 1,1 0 0,17 54 0,-8-34 342,-5-16-164,0-3 286,7 48 1,-16-72-640,0-1 0,0 0 0,-1 1 0,0-1 0,-1 0 0,0 1 0,0-1 0,-1 0 0,0 1 0,0-1 0,-4 9 0,-7 4-1364,-3-7 624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9.4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14699,'35'-3'5801,"2"0"-3856,-5 2-1313,-1 1-288,-8 5-1096,-5-3-656,-11 2 823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0.0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1 431 6977,'1'1'188,"0"1"-1,0-1 0,0 1 0,0-1 1,1 0-1,-1 0 0,0 1 0,1-1 1,-1 0-1,1 0 0,-1 0 0,1-1 0,0 1 1,2 1-1,-2-3-90,-1 1 0,0 0 0,1-1 0,-1 0 0,1 1 0,-1-1 1,0 0-1,1 1 0,-1-1 0,0 0 0,0 0 0,0 0 0,0 0 0,0 0 0,0-1 0,0 1 1,0 0-1,0 0 0,1-3 0,3-4 47,-1 0 0,0 1 0,0-2-1,-1 1 1,0 0 0,0-1 0,-1 1 0,0-1 0,1-11 0,0-13 734,-2-39 0,-1 33 198,1-3 534,-2 0 0,-8-50-1,9 91-1576,0 0-1,0 1 0,0-1 1,0 0-1,0 0 0,0 1 0,-1-1 1,1 0-1,0 0 0,0 1 0,-1-1 1,1 0-1,0 1 0,-1-1 1,1 1-1,-1-1 0,1 0 0,-1 1 1,1-1-1,-1 0 0,0 1-9,1 0 0,-1 1 0,1-1 0,-1 0-1,1 0 1,0 0 0,-1 1 0,1-1 0,-1 0 0,1 1 0,0-1-1,-1 0 1,1 1 0,0-1 0,0 0 0,-1 1 0,1-1-1,0 1 1,0-1 0,-1 1 0,1-1 0,0 1 0,-11 34 651,2 53-292,4-1-1,7 120 0,-1-194-769,4 50-2422,-4-58 1948,0 0 1,0 0-1,1 0 1,0 0 0,3 7-1,8 3-882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0.3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 12171,'3'10'4857,"0"3"-2897,-1 7-880,-3 0-248,1 1-191,-2-1-409,-2-1-384,1-4-1097,0 0-639,2-7 1072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0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7874,'9'0'4073,"1"3"-81,0 5-3728,-4 5-576,-2 3-288,-3 8 368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1.1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2 121 11843,'1'0'277,"0"1"0,0-1 0,0 0 1,0 1-1,-1-1 0,1 1 1,0 0-1,0-1 0,0 1 0,-1 0 1,1-1-1,0 1 0,-1 0 1,1 0-1,0 0 0,-1 0 0,1-1 1,-1 1-1,1 0 0,-1 0 1,0 0-1,1 0 0,-1 0 1,0 0-1,0 2 0,4 32 875,-3-29-454,-1 8-436,0 1 1,0-1-1,-2 1 1,0-1 0,-1 1-1,0-1 1,-6 16-1,5-17-1074,7-20-237,6-24-30,47-190-23,-54 214 1264,1 1 1,-1 0-1,1-1 1,0 1-1,0 0 0,1 0 1,6-7-1,-9 12-96,-1 0 0,1 0 0,0 1-1,0-1 1,0 0 0,0 0-1,0 1 1,0-1 0,0 1 0,0-1-1,1 1 1,-1-1 0,0 1 0,0 0-1,0-1 1,0 1 0,1 0-1,-1 0 1,2 0 0,-1 0-4,-1 1 1,1 0 0,0-1-1,-1 1 1,1 0-1,0 0 1,-1 0-1,1 0 1,-1 0-1,1 0 1,-1 0-1,0 1 1,0-1-1,1 1 1,-1-1-1,0 1 1,1 1 0,6 10 85,0 1 1,-1 1-1,-1-1 1,0 1 0,0 0-1,-2 0 1,4 21-1,-4-9-155,0 0-1,-2 0 0,-2 42 0,-3-33-2535,3-28 1665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8:21.78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26 11098,'13'-26'8210,"-13"30"-5969,-1 1-49,0 5-416,-1 2-247,1 7-817,1 0-216,1 2-320,1-2-152,0-2-344,0-1-584,-2-5-809,0-1-343,0-5-857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1.5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1 235 7666,'1'0'130,"-1"0"1,0 0 0,1 1 0,-1-1 0,1 0 0,-1 0-1,1 1 1,-1-1 0,1 0 0,-1 0 0,0 0 0,1 0-1,-1 0 1,1 0 0,-1 0 0,1 0 0,-1 0-1,1 0 1,-1 0 0,1 0 0,-1 0 0,1 0 0,-1-1-1,1 1 1,-1 0 0,0 0 0,1-1 0,14-11 1008,9-20-662,-23 30-297,8-12 614,0 0-1,-1-1 0,-1 0 0,0 0 0,-1-1 0,0 0 0,-1 0 0,4-29 0,-9 44-758,0 1-1,1-1 1,-1 0 0,0 1-1,0-1 1,0 0 0,0 0-1,0 1 1,0-1 0,0 0-1,0 0 1,-1 1 0,1-1-1,0 0 1,0 1 0,-1-1-1,1 0 1,0 1 0,-1-1-1,1 0 1,0 1 0,-1-1-1,1 1 1,-1-1 0,1 0-1,-1 1 1,1-1 0,-1 1-1,0 0 1,1-1 0,-1 1-1,0 0 1,1-1 0,-1 1-1,0 0 1,1-1 0,-1 1-1,0 0 1,1 0 0,-1 0 0,0 0-1,0 0 1,1 0 0,-1 0-1,0 0 1,0 0 0,1 0-1,-1 0 1,0 0 0,1 1-1,-1-1 1,0 0 0,1 1-1,-1-1 1,0 0 0,0 1-1,-4 1 2,0 0-1,1 1 1,-1 0-1,1 0 1,-1 0-1,-5 5 0,5-2-29,-1 0-1,1 1 0,0-1 0,0 1 0,1 0 0,0 1 0,1-1 0,-1 1 1,1-1-1,1 1 0,-1 0 0,1 0 0,1 0 0,-1 1 0,2-1 0,-1 0 0,1 0 1,0 1-1,1-1 0,0 0 0,0 0 0,3 11 0,-2-11-577,1-1-1,0 1 0,1-1 1,-1 1-1,1-1 1,1 0-1,-1-1 0,11 13 1,-1-6-1149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1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148 30 10026,'0'-2'472,"0"1"0,0-1 0,0 1 0,-1-1 0,1 1 0,0-1 0,0 1 0,-1-1 0,1 1 0,-1-1 0,0 1 0,1 0 0,-1-1 0,0 1 0,-1-2 0,1 2-416,0 1 0,1-1 0,-1 1-1,0 0 1,1-1 0,-1 1 0,0 0-1,0-1 1,1 1 0,-1 0 0,0 0-1,0 0 1,0 0 0,1 0 0,-1 0-1,0 0 1,0 0 0,0 0 0,1 0-1,-1 0 1,0 1 0,0-1 0,1 0-1,-1 1 1,0-1 0,1 0 0,-1 1 0,0-1-1,1 1 1,-2 0 0,-9 7 162,0 0 1,0 1-1,1 1 0,0-1 1,1 1-1,-12 18 0,17-23-191,0 0-1,0 1 1,1-1-1,0 1 0,1 0 1,-1 0-1,1 0 1,0 0-1,0 1 1,1-1-1,0 0 0,0 1 1,0-1-1,1 1 1,0-1-1,1 7 1,-1-11-80,1 0 0,-1-1 0,0 1 0,1 0 0,0-1-1,-1 1 1,1 0 0,0-1 0,0 1 0,0-1 0,0 1 0,0-1 0,0 0 0,0 1 0,0-1 0,1 0 0,-1 0 0,0 0 0,1 0 0,-1 0 0,1 0 0,-1 0 0,1 0 0,0 0 0,-1-1 0,1 1 0,0-1 0,-1 1 0,1-1 0,0 0 0,0 0 0,-1 0 0,1 0 0,0 0 0,0 0 0,-1 0 0,1 0 0,0-1 0,0 1 0,1-1 0,4-1 15,-1 0 1,1-1-1,-1 0 0,0 1 0,0-2 0,0 1 1,-1-1-1,1 0 0,5-6 0,-4 3 90,0 0 0,-1 0-1,0-1 1,-1 0 0,1 0-1,-2 0 1,1-1 0,-1 1-1,0-1 1,3-12-1,-4 24 393,1 10-234,5 18-35,-3-6-229,2 0 1,0 0 0,21 42-1,-28-66 6,-1 0-187,1 0 1,-1-1 0,0 1-1,0 0 1,1 0 0,-1-1-1,1 1 1,-1-1 0,1 1-1,-1 0 1,1-1 0,-1 1-1,1-1 1,-1 1 0,1-1-1,0 1 1,-1-1 0,2 1-1,2-5-1521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2.5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92 9986,'0'0'142,"0"-1"0,0 1 0,0-1 0,0 1 0,1-1 0,-1 1 0,0-1 0,0 1 0,0-1 0,0 1 0,0-1 0,1 1 0,-1-1 0,0 1 0,0-1 0,1 1 0,-1-1 0,0 1 0,1 0-1,-1-1 1,1 1 0,-1 0 0,0-1 0,1 1 0,-1 0 0,1-1 0,-1 1 0,1 0 0,-1 0 0,1 0 0,0-1 0,0 2 33,0-1 0,-1 1 1,1 0-1,0 0 0,-1-1 0,1 1 0,0 0 0,-1 0 1,1 0-1,-1 0 0,1-1 0,-1 1 0,0 0 0,1 2 0,10 45 2388,-10-40-2163,3 34 882,-4-40-1223,0 1 1,0 0-1,0-1 0,0 1 1,-1-1-1,1 1 1,-1-1-1,1 1 0,-1-1 1,0 1-1,0-1 0,-2 4 1,3-6-79,-1 0 0,1 1 0,-1-1 0,1 1 0,0-1 0,-1 0-1,1 0 1,-1 1 0,1-1 0,-1 0 0,1 0 0,-1 0 0,1 1 0,-1-1 0,1 0 0,-1 0 0,1 0 0,-1 0 0,1 0 0,-1 0 0,1 0 0,-1 0 0,1 0 0,-1 0 0,1 0 0,-1 0 0,1-1 0,-1 1 0,1 0 0,-1 0-1,1 0 1,-1-1 0,1 1 0,-1 0 0,1-1 0,-1 1 0,1 0 0,0-1 0,-1 1 0,1-1 0,0 1 0,-1 0 0,1-1 0,0 1 0,0-1 0,-1 1 0,1-1 0,0 1 0,0-1 0,0 1 0,0-2 0,-10-26-1753,10 20 1495,0-1 0,1 1 1,0 0-1,1-1 0,0 1 0,0 0 1,1 0-1,6-15 0,-4 13 386,0-1 1,1 1-1,1 0 0,-1 1 0,16-17 1,-20 24-103,1-1 0,0 1 1,0-1-1,-1 1 0,1 0 0,1 0 1,-1 1-1,0-1 0,0 1 0,1-1 1,-1 1-1,1 0 0,-1 0 1,1 0-1,-1 1 0,1 0 0,0-1 1,-1 1-1,1 0 0,0 1 0,4 0 1,11 5-308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3.6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4 153 8034,'-2'19'5270,"3"21"-3392,0-12-858,-3 2-257,1-20-585,0-1 0,1 1 0,1 0 1,1 10-1,5-38-270,12-94-1089,-17 85 1242,2 0 1,1 1 0,1-1 0,14-35 0,-19 60 3,-1 0 1,1 1-1,0-1 1,-1 1 0,1-1-1,0 1 1,0-1-1,0 1 1,0-1 0,0 1-1,0 0 1,1 0-1,-1-1 1,0 1-1,1 0 1,-1 0 0,1 1-1,-1-1 1,1 0-1,-1 0 1,1 1 0,0-1-1,-1 1 1,3-1-1,-2 1-4,0 0-1,-1 1 1,1-1 0,0 1-1,-1-1 1,1 1-1,0 0 1,-1 0-1,1 0 1,-1 0-1,1 0 1,-1 0-1,0 0 1,1 0-1,-1 0 1,0 1 0,0-1-1,0 1 1,0-1-1,0 1 1,0-1-1,0 1 1,1 2-1,1 4 29,0 0 0,0 0-1,0 0 1,-1 0 0,0 0 0,-1 1-1,0-1 1,0 18 0,-2-6-392,-1 0 1,-7 34-1,11-55-181,1 0-1,-1 0 1,0-1-1,1 1 1,-1 0 0,0-1-1,0 1 1,3-4-1,40-46-3267,12-12 4950,-51 57-596,1 0-1,-1 1 1,2 0-1,-1 0 1,0 0-1,1 1 1,9-4-1,-16 7-526,1 0-1,-1 1 1,1-1-1,0 1 1,-1-1-1,1 1 1,0 0-1,0-1 1,-1 1 0,1 0-1,0 0 1,0 0-1,-1 0 1,1 1-1,0-1 1,0 0-1,-1 1 1,1-1-1,0 1 1,-1 0 0,1-1-1,-1 1 1,1 0-1,-1 0 1,1 0-1,-1 0 1,1 0-1,-1 1 1,0-1-1,0 0 1,0 0 0,0 1-1,0-1 1,0 1-1,0-1 1,0 1-1,0 1 1,3 7 103,-1-1 1,0 1-1,-1 0 1,0 0-1,1 13 1,-2-15-7,5 64 1169,0-2-755,2-24-3225,-3-34-1273,3-4 1690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4.1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147 32 13739,'0'-2'261,"0"1"-1,0 0 1,-1-1 0,1 1-1,-1 0 1,1-1 0,0 1-1,-1 0 1,0 0 0,1-1 0,-1 1-1,0 0 1,0 0 0,0 0-1,1 0 1,-1 0 0,0 0-1,0 0 1,-2-1 0,1 1-117,0 0 0,0 0 0,0 1 1,0-1-1,0 0 0,0 1 0,0-1 1,0 1-1,0 0 0,0 0 0,-3 0 0,0 0-56,-1 0 1,1 1-1,0 0 0,0 0 0,0 0 0,1 1 0,-1 0 0,0 0 0,-7 4 1,8-3-67,0 0 1,1 0-1,-1 0 1,1 1 0,0-1-1,-1 1 1,2 0 0,-1 0-1,0 0 1,1 1-1,0-1 1,0 1 0,0-1-1,0 1 1,1-1-1,0 1 1,0 0 0,0 0-1,0 6 1,1-6-35,-1-1 1,2 1-1,-1-1 0,0 1 1,1-1-1,0 1 0,0-1 1,0 1-1,1-1 0,-1 0 1,1 0-1,0 0 0,0 0 1,0 0-1,1 0 1,0 0-1,-1-1 0,1 1 1,1-1-1,-1 0 0,4 3 1,-5-4-22,0-1 1,0 0-1,0 0 1,0-1-1,0 1 0,0 0 1,0-1-1,1 1 1,-1-1-1,0 0 1,0 1-1,1-1 1,-1 0-1,0 0 1,0-1-1,0 1 1,1 0-1,-1-1 0,0 0 1,0 1-1,0-1 1,0 0-1,0 0 1,0 0-1,0 0 1,0 0-1,0-1 1,2-1-1,6-5-66,1-2 1,-1 1-1,13-18 0,-6 8 75,-16 18 38,0 0 0,0 0 0,0 0 1,0 0-1,0 0 0,0 0 0,0 0 1,1 0-1,-1 0 0,0 0 0,0 1 0,1-1 1,-1 1-1,0-1 0,1 1 0,-1-1 1,1 1-1,-1 0 0,0 0 0,1-1 0,-1 1 1,3 1-1,-3-1 3,1 1 0,-1 0 0,0-1 0,0 1 0,0 0 0,0 0 0,0 0 0,0 0 0,0 0 0,0 0 0,0 0 0,0 0 0,-1 0 1,1 1-1,0-1 0,-1 0 0,1 0 0,0 3 0,1 5 17,1 1 1,-1 0-1,-1-1 0,0 1 1,0 11-1,-2-1-1112,-4 36 0,3-44 383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4.7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1 236 9194,'3'2'362,"1"1"-1,-1-1 1,0 0-1,0 1 1,0 0 0,0 0-1,3 4 1,-5-5-251,0 0 0,0 1 0,0-1 0,-1 0 0,1 1 0,0-1 0,-1 0-1,0 1 1,1-1 0,-1 1 0,0-1 0,0 1 0,-1 3 0,-5 91 1167,5-1 0,13 113 0,-11-177-1192,-4-25-81,-2-22-14,0-8-74,2 0 0,0-1 0,1-31 1,9-74-56,-3 65 69,-4 63 67,6-119-188,24-123 1,-30 239 242,1 1 1,-1 0-1,1-1 1,1 1-1,-1 0 1,0 0-1,1-1 1,2-4-1,-3 8-18,0-1-1,-1 1 1,1-1-1,0 1 1,-1-1-1,1 1 1,0-1-1,-1 1 1,1 0-1,0-1 1,0 1-1,-1 0 1,1-1-1,0 1 1,0 0-1,0 0 1,-1 0-1,1 0 1,0 0-1,0 0 1,0 0-1,0 0 1,-1 0-1,1 0 1,0 1-1,0-1 1,0 0-1,-1 1 1,1-1-1,0 0 1,0 1-1,-1-1 1,1 1-1,0-1 1,-1 1-1,1-1 1,-1 1-1,2 1 1,8 7 135,-1 0 0,0 1 1,-1 0-1,0 0 0,0 1 1,-1 0-1,-1 1 0,0 0 0,0 0 1,-1 0-1,4 16 0,-8-22-298,0 0 0,-1 0 0,1 1 0,-1-1 1,-1 0-1,1 0 0,-1 1 0,0-1 0,0 0 0,-1 0 0,0 0 0,0 0 0,0 0 0,-1 0 0,0-1 1,0 1-1,0-1 0,-1 0 0,0 0 0,0 0 0,-8 8 0,-3-2-569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5.1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130 11 12339,'9'-6'5457,"-9"4"-5239,-9-1 749,-21 5-1501,26-1 524,0 0 1,0 0 0,1 1 0,-1-1 0,1 1 0,-1 0-1,1 0 1,0 0 0,0 1 0,0-1 0,0 1 0,0-1 0,1 1-1,-1 0 1,1 0 0,-1 0 0,1 1 0,0-1 0,0 0-1,1 1 1,-1 0 0,1-1 0,0 1 0,0 0 0,0-1-1,0 1 1,1 0 0,-1 0 0,1 0 0,0 0 0,0 0-1,0-1 1,1 1 0,-1 0 0,1 0 0,0 0 0,3 6 0,15 40 873,-14-39-486,0 0 0,0 1 0,-2-1-1,1 1 1,-1 0 0,-1 0 0,0 1 0,0 13-1,-2-24-370,0-1 0,-1 1 0,1 0 0,0-1-1,-1 1 1,1 0 0,-1-1 0,0 1-1,1-1 1,-1 1 0,0-1 0,0 0-1,0 1 1,0-1 0,0 0 0,0 1-1,0-1 1,-1 0 0,1 0 0,0 0-1,-3 1 1,0 0 115,-1 0 0,1 0 0,-1-1 0,1 1 0,-1-1 0,-6 1 0,-18 2 293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33.58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17 7706,'23'-16'11218,"-22"29"-10682,1 20 72,-1-11 16,1 6 81,1 1-25,1 0-152,0 0-96,-2-5-232,1-2-136,-2-3-712,-1-6-584,1-4 751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34.17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7578,'20'21'9948,"-5"3"-5911,-13-20-3968,0 1 0,0-1 1,1 0-1,0 0 1,0 0-1,0 0 0,0-1 1,1 1-1,-1-1 1,1 0-1,0 0 0,0 0 1,6 3-1,-5-3-18,1-1 0,-1-1 0,0 1 0,1-1 0,-1 0-1,1 0 1,-1 0 0,1-1 0,0 1 0,-1-2 0,1 1 0,0-1 0,-1 1 0,9-4-1,-2 0 134,-1-1 0,0 0 0,0 0-1,-1-1 1,17-13 0,-26 18-183,0 0 0,1 1 0,-1-1 0,0 0 0,1 0 0,-1 0 0,1 1 0,-1-1 0,1 1 0,-1-1 0,1 1-1,-1 0 1,1-1 0,0 1 0,-1 0 0,1 0 0,-1 0 0,1 0 0,2 1 0,0 1-173,-1-1 0,0 1 0,0 0 0,0-1 0,0 2 0,0-1 0,3 3 0,-3-3-203,0 1-136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34.82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56 64 9322,'0'1'105,"-1"-1"-1,0 2 733,1-2-733,-1 0 1,1 1-1,0-1 1,0 0 0,-1 0-1,1 0 1,0 0-1,-1 0 1,1 0-1,0 1 1,0-1 0,-1 0-1,1 0 1,0 0-1,-1 0 1,1 0 0,0 0-1,-1 0 1,1 0-1,0 0 1,-1-1-1,1 1 1,0 0 0,0 0-1,-1 0 1,1 0-1,0 0 1,-1 0-1,1-1 1,0 1 0,-3-15 2312,3 5-2290,0 8-67,-1 1-1,1-1 1,0 1 0,0-1-1,0 1 1,0 0 0,0-1-1,0 1 1,0-1 0,1 1-1,-1 0 1,0-1 0,1 1-1,-1-1 1,1 1 0,0 0-1,-1 0 1,1-1 0,0 1-1,0 0 1,0 0 0,0 0-1,0 0 1,0 0 0,0 0-1,0 0 1,0 0 0,0 1-1,0-1 1,1 0 0,-1 0 0,0 1-1,1-1 1,-1 1 0,0 0-1,1-1 1,1 1-1,0 0 34,0-1-1,0 2 0,1-1 0,-1 0 0,0 1 0,0-1 0,1 1 0,-1 0 0,0 0 0,0 0 0,0 0 1,0 1-1,0-1 0,-1 1 0,5 3 0,-1 0-39,-1 0-1,0 0 1,0 1 0,-1 0 0,1 0 0,-1 0-1,-1 0 1,1 1 0,-1 0 0,0-1-1,3 11 1,-5-14-37,0 1 0,0-1 0,0 1 0,-1-1 0,1 1 0,-1-1 0,0 1 0,0-1 0,0 1 0,0 0 0,-1-1 0,1 1 0,-1-1 0,0 1 0,0-1 0,0 1-1,-1-1 1,1 0 0,-1 0 0,0 0 0,0 0 0,0 0 0,0 0 0,-5 5 0,3-6-8,1 1 1,-1-2-1,0 1 0,1 0 1,-1-1-1,0 1 0,0-1 1,0 0-1,0-1 0,0 1 1,0-1-1,0 1 0,0-1 0,0 0 1,0-1-1,0 1 0,-8-2 1,7 1-71,0 0 1,0-1 0,0 1-1,0-1 1,0 0 0,0 0-1,1-1 1,-1 1-1,1-1 1,0 0 0,0 0-1,0-1 1,-6-5 0,9 8 4,0 0 0,1 0 1,-1 0-1,0 0 1,1-1-1,-1 1 1,1 0-1,-1 0 0,1 0 1,-1-1-1,1 1 1,0 0-1,0 0 0,0-1 1,0 1-1,0 0 1,0 0-1,0-1 0,0 1 1,0 0-1,0-1 1,1 1-1,-1 0 1,0 0-1,1 0 0,-1-1 1,1 1-1,0 0 1,-1 0-1,1 0 0,0 0 1,0 0-1,-1 0 1,1 0-1,0 0 0,2-1 1,7-5-328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8:22.138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18 14619,'16'-17'6409,"-11"19"-3408,-2-1-2369,-1-1-704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35.50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 8042,'5'0'5668,"-5"0"-5565,5 10 1930,5 16-1326,-10-24-248,18 41 822,1 0 0,2-2 0,1 0 0,36 46 0,9 18-598,-63-99-793,-1 0 0,-1 0 0,1 1 0,-1-1 1,2 10-1,0 5-8422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35.89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108 1 12339,'-1'6'5185,"0"5"-3257,-7 4-688,0 1-255,-4 2-545,-3 0-176,0 3-176,1 2-64,0 2-696,4 0-585,1-2 761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9.82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43 77 6337,'-21'-36'5932,"-1"-5"-2343,28 43-3232,4 5-190,1 4-53,0 0-1,-1 0 1,0 1 0,-1 0-1,12 21 1,32 71 590,-47-91-616,114 256 459,117 387-1,-230-631-582,26 95 216,-30-106-297,-1 1 0,0 0 0,-1 0 0,-1-1-1,0 1 1,-3 17 0,-3-10-168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0.57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256 46 6617,'7'-7'3182,"-6"6"-2652,0 0 0,0 0 0,0-1 0,1-2 0,-2 3-435,1 0 0,-1 1 0,0-1 0,1 0 0,-1-1 0,0 1 0,0 0 0,0 0 0,1 0 0,-1 0 0,-1 0 1,1 0-1,0 0 0,0 0 0,0 0 0,0 0 0,-1 0 0,1 0 0,0 0 0,-1 0 0,1 0 0,-1 0 0,1 0 0,-1 1 0,0-1 0,1 0 0,-1 0 0,0 0 0,0 0-53,1 1 1,0 0 0,-1 0-1,1 0 1,0 0-1,-1 0 1,1 0 0,0 0-1,-1 0 1,1 0 0,0 0-1,-1 0 1,1 0 0,0 0-1,-1 0 1,1 0 0,0 0-1,-1 0 1,1 0 0,0 1-1,-1-1 1,1 0 0,0 0-1,0 0 1,-1 1-1,1-1 1,0 0 0,0 0-1,-1 0 1,1 1 0,0-1-1,0 0 1,0 1 0,-1-1-1,1 0 1,0 0 0,0 1-1,0-1 1,0 0 0,0 1-1,0-1 1,0 0 0,0 1-1,0 0 1,-7 17 1019,6-16-944,-13 48 1585,5-15-1302,-2 0-1,-1 0 0,-19 37 1,31-71-410,-1 0 0,1 0 0,-1 0 0,1 0 0,-1 0 0,1-1 0,-1 1 0,0 0 0,1 0 1,-1-1-1,0 1 0,0 0 0,1-1 0,-1 1 0,0-1 0,0 1 0,0-1 0,0 0 0,0 1 0,0-1 1,1 0-1,-1 1 0,0-1 0,-2 0 0,1 0-3,1 0 0,-1-1 1,1 1-1,-1-1 0,1 0 0,-1 1 0,1-1 1,0 0-1,-1 0 0,1 1 0,0-1 0,0 0 1,0 0-1,-2-2 0,-4-5-164,1 0 0,-1-1 0,-7-15 1,11 19-45,-3-5-185,-35-54-2544,10 26-2570,21 29 4028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1.87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190 49 10818,'6'-21'7023,"-5"20"-6763,-1 0 0,0 0 0,0 0 0,0-1 0,-1 1 0,1 0 0,0 0 0,0 0 0,-1 0 0,1 0 0,0 0 0,-2-2 0,1 2-182,0 0 1,0 0-1,0 0 1,0 0-1,0 0 1,0 0-1,0 1 1,0-1-1,0 0 1,-1 1-1,1-1 1,0 1-1,0 0 1,-1-1-1,1 1 1,0 0-1,-1 0 0,1-1 1,0 1-1,-1 0 1,1 0-1,0 1 1,-1-1-1,1 0 1,0 0-1,0 1 1,-3 0-1,-3 1-14,1 1-1,-1-1 0,1 2 0,-1-1 0,1 1 1,0 0-1,0 0 0,0 0 0,1 1 1,-1 0-1,1 0 0,1 1 0,-9 10 0,5-4-120,1 0-1,0 0 1,0 0 0,1 1-1,1 0 1,-5 18-1,4-4 51,2 1 1,1-1-1,0 1 0,3 0 0,0 0 0,1 0 1,2-1-1,1 1 0,1-1 0,11 33 0,-14-53 7,0 0-1,0-1 0,1 1 0,0-1 0,1 0 1,-1 0-1,1 0 0,0 0 0,0 0 0,1-1 1,8 8-1,-9-10-71,0 0 0,0-1 1,0 1-1,1-1 0,-1 0 1,1 0-1,-1-1 0,1 1 1,0-1-1,-1 0 0,1 0 0,0-1 1,0 1-1,0-1 0,0 0 1,-1 0-1,8-2 0,0 0-597,0-1-1,0-1 1,0 1-1,0-2 1,21-11-1,-5 0-211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2.32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1 150 10034,'9'-12'1903,"-1"-1"0,0-1 0,7-18 0,15-23-710,-29 53-1196,0 1 1,0-1-1,0 0 0,0 0 1,1 1-1,-1-1 1,1 1-1,-1-1 1,1 1-1,0 0 1,-1-1-1,1 1 0,0 0 1,0 0-1,3-1 1,-3 2-4,-1 0 1,1 0 0,0 0-1,-1 1 1,1-1 0,0 0-1,-1 1 1,1-1 0,0 1-1,-1-1 1,1 1 0,-1 0-1,1 0 1,-1-1-1,1 1 1,-1 0 0,0 0-1,1 1 1,-1-1 0,2 2-1,6 7 93,0 1-1,0 0 0,-1 0 0,0 0 1,-1 1-1,-1 0 0,0 1 0,-1-1 1,0 1-1,6 22 0,-10-28 44,0-1 0,0 1 0,0 0-1,-1 0 1,0 0 0,-1-1 0,1 1-1,-1 0 1,0 0 0,-3 8-1,2-10-31,0-1-1,0 1 1,-1-1-1,1 0 1,-1 0-1,0 0 1,0 0-1,0 0 1,0-1-1,-1 1 1,0-1-1,1 0 0,-1 0 1,-1 0-1,-6 3 1,7-4-173,-1 0 0,1 0 0,-1-1 0,1 0 0,-1 0 0,0 0 1,1 0-1,-1-1 0,0 0 0,1 0 0,-1 0 0,0-1 0,1 1 0,-1-1 0,0 0 1,1-1-1,-1 1 0,1-1 0,0 0 0,-1 0 0,1 0 0,0 0 0,0-1 1,1 1-1,-8-7 0,-4-8-731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3.06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86 10946,'1'-1'172,"-1"1"0,1 0 1,-1 0-1,1 0 0,-1 1 0,1-1 0,0 0 0,-1 0 0,1 0 0,-1 0 0,1 0 0,-1 1 0,1-1 0,-1 0 0,1 1 1,-1-1-1,1 0 0,-1 1 0,1-1 0,-1 0 0,0 1 0,1-1 0,-1 1 0,1-1 0,-1 1 0,0-1 0,0 1 0,1-1 0,-1 1 1,0-1-1,0 1 0,0-1 0,1 1 0,-1-1 0,0 1 0,0 0 0,2 26 9,-2-23 230,-1 53 363,-1-42-671,1 1 1,1-1 0,1 1-1,0-1 1,1 1 0,7 26-1,-9-42-99,0 0 0,0 1 0,0-1 1,0 0-1,0 1 0,0-1 0,0 0 0,0 1 0,0-1 0,0 0 0,1 0 0,-1 1 0,0-1 0,0 0 1,0 1-1,1-1 0,-1 0 0,0 0 0,0 0 0,1 1 0,-1-1 0,0 0 0,0 0 0,1 0 0,-1 0 1,0 1-1,1-1 0,-1 0 0,0 0 0,1 0 0,-1 0 0,1 0 0,5-8 64,3-16-55,-4-3-136,-1 1 1,-1-2-1,-1-49 0,1-27 86,-2 102 56,-1 0-1,0 0 0,0 0 1,1 0-1,-1 0 1,1 0-1,-1 1 1,1-1-1,0 0 1,0 0-1,0 1 0,0-1 1,0 0-1,0 1 1,0-1-1,2 0 1,-2 1-3,-1 1-1,1 0 1,-1-1 0,1 1 0,0 0 0,-1 0 0,1-1 0,-1 1-1,1 0 1,0 0 0,-1 0 0,1 0 0,-1 0 0,1 0 0,0 0 0,-1 0-1,1 0 1,-1 0 0,1 1 0,0-1 0,1 1 12,0 0 1,-1 0-1,1-1 0,-1 1 1,1 1-1,-1-1 0,0 0 1,1 0-1,-1 1 1,1 0-1,4 6 63,-1 0 0,0 0 1,0 0-1,-1 1 0,0-1 0,4 13 0,13 58 89,-17-62-205,-4-17 13,0 0 0,0 0 0,0 1 0,0-1 0,0 0-1,0 0 1,0 0 0,0 0 0,0 0 0,0 0 0,0 0 0,0 1-1,0-1 1,0 0 0,0 0 0,0 0 0,1 0 0,-1 0-1,0 0 1,0 0 0,0 0 0,0 0 0,0 1 0,0-1-1,0 0 1,0 0 0,1 0 0,-1 0 0,0 0 0,0 0-1,0 0 1,0 0 0,0 0 0,0 0 0,0 0 0,1 0 0,-1 0-1,0 0 1,0 0 0,0 0 0,0 0 0,0 0 0,0 0-1,1 0 1,-1 0 0,0 0 0,0 0 0,0 0 0,0-1-1,0 1 1,0 0 0,0 0 0,0 0 0,1 0 0,-1 0-1,8-9-528,4-10-201,-1-2 258,-5 7 428,2 0 0,14-21 1,-20 32 176,0 0 0,1 1 1,-1-1-1,0 1 1,1-1-1,-1 1 0,1 0 1,0 0-1,0 0 1,0 1-1,0-1 0,0 1 1,0-1-1,0 1 1,1 0-1,-1 0 0,6-1 1,-6 2-24,-1 1 0,0-1 1,0 0-1,1 1 1,-1 0-1,0-1 0,0 1 1,0 0-1,0 0 1,0 0-1,0 0 0,0 0 1,0 1-1,0-1 1,-1 1-1,1-1 0,0 1 1,-1-1-1,0 1 1,1 0-1,-1 0 0,0 0 1,0 0-1,0 0 1,2 3-1,1 5 119,0 0-1,0 1 1,3 18-1,-1-1-298,1 32-1,-4-1-3024,-2-43 2161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3.81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1 143 9450,'3'-12'8237,"2"37"-7195,-3-15-856,26 119 854,-10-58-597,13 131-1,-30-188-442,0-6-28,0 0-1,0 0 0,-1 0 1,-1 0-1,1 0 0,-1 0 1,-3 11-1,1-18-332,-1-8 153,-3-10 6,-6-39 202,2-1-1,-4-73 1,10 79-12,4 41 11,-5-31-10,3 0-1,1 0 1,7-77-1,-4 111 10,0 1 0,1 0 1,-1 0-1,1-1 0,1 1 0,-1 0 0,1 1 0,6-10 0,-8 13 3,1 0 1,-1 0-1,1 0 0,0 1 0,-1-1 0,1 0 0,0 1 1,0 0-1,0-1 0,0 1 0,0 0 0,0 0 0,1 0 1,-1 0-1,0 1 0,0-1 0,1 1 0,-1-1 0,0 1 1,1 0-1,-1 0 0,0 0 0,1 0 0,-1 0 1,1 0-1,2 2 0,3 0 50,0 1 0,-1 0 0,1 1 1,-1 0-1,0 0 0,0 1 0,-1 0 0,1 0 1,-1 0-1,0 1 0,0 0 0,-1 0 0,7 10 1,0 0 167,-2 0-1,0 1 1,-1 0 0,12 31 0,-18-41-130,0 1-1,-1 0 1,0 0 0,-1 0 0,1 0-1,-2 0 1,1 0 0,-1 0 0,0 0-1,-3 13 1,2-16-75,0-1 0,0 0 0,-1 1 0,0-1 0,0 0 0,0 0 0,0 0 0,0 0 0,-1-1 0,0 1 0,0-1 0,0 1 0,0-1 0,0 0 0,-1 0 0,1-1 0,-1 1 0,0-1 0,0 1 0,-6 2 0,4-3-240,-1 0-1,1 1 1,0-2 0,-1 1 0,1-1 0,-1 0 0,0 0 0,1-1 0,-11 0 0,-21-9-593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4.25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12 224 4497,'-8'-5'9089,"7"4"-8711,-2-13 3002,4-17-2479,-1 29-407,2-17-306,-1-2 201,8-36 0,-8 52-360,0 1 0,0-1 0,1 1 0,0-1 1,0 1-1,0-1 0,0 1 0,0 0 1,1 0-1,0 0 0,0 1 0,0-1 0,6-5 1,-8 8-21,1 0 0,0 0 0,-1 0 1,1 0-1,0 0 0,-1 1 0,1-1 1,0 0-1,0 1 0,0-1 0,0 1 1,0 0-1,-1 0 0,1-1 0,0 1 0,0 0 1,0 1-1,3-1 0,-1 1 29,-1 0 0,0 1-1,0-1 1,0 1 0,0-1-1,-1 1 1,1 0 0,0 0-1,-1 0 1,4 3 0,1 3 107,1 1 1,-1 0 0,0 0 0,-1 1-1,7 13 1,-6-7 160,0 0 0,-1 0 0,0 0 0,-1 1 0,-1 0 0,2 20 0,-5-31-191,-1 0 0,0 0 1,0 0-1,-1 0 0,1-1 1,-1 1-1,0 0 0,-1-1 1,-4 12-1,5-14-73,-1 0-1,0 0 1,1-1-1,-1 1 1,-1 0-1,1-1 1,0 1 0,-1-1-1,1 0 1,-1 0-1,0 0 1,0 0-1,0 0 1,0-1 0,0 1-1,0-1 1,0 0-1,-5 2 1,2-2-184,0 0 0,0 0 0,0-1 1,0 0-1,-1 0 0,1 0 0,0-1 0,0 0 1,0 0-1,0-1 0,0 1 0,0-1 0,0-1 1,-8-4-1,-13-11-677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4.93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188 13 13827,'-4'-7'6829,"-6"4"-5030,-14 1-2786,20 2 1600,-11-1-791,0 1 1,-29 4-1,40-3-239,-1 0 0,1 0 0,0 0 0,0 0 0,-1 0-1,1 1 1,0 0 0,1 0 0,-1 0 0,0 1 0,0-1-1,1 1 1,0 0 0,-1-1 0,-2 5 0,5-6 18,1 0 1,-1 0 0,0 1-1,1-1 1,-1 0 0,1 0-1,-1 1 1,1-1 0,-1 0-1,1 1 1,0-1-1,0 0 1,0 1 0,0-1-1,0 3 1,0-1 114,1-1 0,-1 0 0,1 0 0,0 1 0,0-1 0,0 0 0,0 0 0,2 3 0,3 3 1036,0-1 1,0 0-1,13 11 1,-15-15 174,52 39 6793,-36-28-4310,25 21-1,-40-31-2904,-1 1-1,1-1 1,-1 1 0,0 0-1,0 1 1,-1-1-1,0 0 1,0 1 0,5 11-1,-8-15-510,1-1 0,-1 1 0,1-1-1,-1 0 1,0 1 0,1-1 0,-1 1 0,0-1-1,0 1 1,0-1 0,0 1 0,-1-1 0,1 1-1,0-1 1,-1 0 0,1 1 0,-1-1 0,1 1-1,-1-1 1,1 0 0,-1 1 0,-1 0 0,1 0-116,-1-1 0,0 1 0,0-1 0,1 0 0,-1 0 0,0 0 0,0 0 0,0 0 1,0 0-1,0-1 0,0 1 0,0 0 0,-4-1 0,-3 1-592,-1 0-1,1-1 1,-1 0-1,0-1 1,-15-3-1,-8-5-218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8:22.56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82 24 11803,'0'-1'223,"0"0"1,0 1 0,1-1 0,-1 0-1,0 0 1,0 0 0,0 0 0,0 0 0,0 0-1,0 1 1,0-1 0,-1 0 0,1 0-1,0 0 1,0 0 0,-1 0 0,1 1 0,0-1-1,-1 0 1,1 0 0,-1 1 0,0-2-1,0 1-132,1 1 0,-1 0 0,0-1-1,0 1 1,0-1 0,0 1-1,1 0 1,-1 0 0,0 0-1,0-1 1,0 1 0,0 0 0,0 0-1,0 0 1,1 0 0,-1 0-1,0 1 1,-1-1 0,-1 1-17,0 0 0,0 0 0,0 0 0,0 0 0,0 0 0,0 1 0,0-1 0,0 1 0,1 0 0,-1 0 0,-3 3 1,4 0 132,-1-1 0,0 1 0,1 0 0,0 0 0,0 0 1,0 0-1,1 0 0,-1 0 0,1 0 0,0 0 1,1 1-1,-1 5 0,1-9-176,0 1 1,0-1-1,0 1 1,0 0-1,0-1 1,0 1-1,1-1 0,-1 1 1,1-1-1,0 1 1,0-1-1,0 1 1,0-1-1,0 0 0,0 1 1,1-1-1,-1 0 1,1 0-1,0 0 1,-1 0-1,1 0 0,0 0 1,0-1-1,0 1 1,0-1-1,3 2 1,-3-3-120,0 1 0,0-1 1,0 0-1,0 0 1,-1 0-1,1 0 0,0 0 1,0 0-1,0-1 1,0 1-1,0 0 0,0-1 1,0 0-1,-1 1 1,1-1-1,0 0 0,0 0 1,-1 0-1,1 0 1,-1 0-1,1-1 0,-1 1 1,1 0-1,-1-1 1,0 1-1,0-1 0,1 1 1,0-4-1,2-1 72,1-1 0,-1 1-1,-1-1 1,1 0 0,4-14 0,-8 21 27,5-22 784,-5 21-705,1 0-1,-1 1 0,0-1 0,0 0 0,0 0 0,1 0 0,-1 0 0,0 0 0,0 0 0,0 0 0,-1 0 1,1 0-1,0 0 0,0 0 0,0 0 0,-1 0 0,1 0 0,0 0 0,-1-1 0,-1 25 1641,3-14-1512,0 0-1,0 0 1,1 0 0,0-1-1,1 1 1,0-1 0,0 1-1,7 12 1,-10-22-315,0 1 1,0 0-1,0 0 0,0 0 0,0-1 0,0 1 1,0 0-1,0 0 0,0 0 0,0-1 1,0 1-1,0 0 0,0 0 0,1 0 1,-1-1-1,0 1 0,0 0 0,0 0 0,0 0 1,0 0-1,0-1 0,1 1 0,-1 0 1,0 0-1,0 0 0,0 0 0,0 0 1,1 0-1,-1-1 0,0 1 0,0 0 1,0 0-1,0 0 0,1 0 0,-1 0 0,0 0 1,0 0-1,1 0 0,-1 0 0,0 0 1,0 0-1,0 0 0,1 0 0,-1 0 1,0 0-1,0 0 0,0 0 0,1 0 0,-1 0 1,0 0-1,0 1 0,0-1 0,0 0 1,1 0-1,-1 0 0,0 0 0,0 0 1,0 0-1,0 1 0,1-1 0,-1 0 1,0 0-1,0 0 0,0 0 0,0 1 0,0-1 1,0 0-1,1-10-1654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5.33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0 9986,'1'4'4241,"0"5"-1400,-1 3-1073,3 14 288,0 4-127,2 0-801,-1-1-376,1-5-640,-2-5-328,-1-3-768,1-3-464,-1-8-905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5.71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0 156 10146,'14'8'8642,"-5"6"-7698,1 0-216,-3 5-640,-1 2-720,-5-1 392</inkml:trace>
  <inkml:trace contextRef="#ctx0" brushRef="#br0" timeOffset="1">255 1 12443,'3'10'4361,"-2"15"-3553,-3 6 232,-1 12 344,2 6-55,1 4-409,0 1-256,5-3-392,0-1-80,5-4-112,1-5-32,0-6-184,0-4-264,-2-12-776,0-4-401,5-12-3848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6.11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244 25 15763,'5'-25'5586,"-25"34"-4706,-8-1-344,-10-3-80,-3-2-264,-2-3-1568,1-2-4249,5-4 3800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6.52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0 203 13099,'3'12'5129,"-1"11"-3521,-2 4-23,0 7-329,0 1-440,-1-5-840,0 0-552,0-10-1273,1-4-239,2-6 1112</inkml:trace>
  <inkml:trace contextRef="#ctx0" brushRef="#br0" timeOffset="1">5 8 13291,'1'-7'5225,"8"10"-3649,1 6-503,4 8-593,1 3-184,-3 2-632,-3 1-625,-5 1 601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6.93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16 182 10890,'0'-8'1192,"0"-8"349,0 0-1,1-1 1,6-28-1,-6 40-1462,1 0 0,-1 1 0,1-1 0,0 0-1,0 1 1,1 0 0,-1 0 0,1 0 0,0 0 0,0 0 0,0 0-1,1 1 1,-1-1 0,1 1 0,0 0 0,0 0 0,6-3 0,-9 5-54,0 1 0,0-1 0,1 0 1,-1 1-1,0-1 0,1 1 0,-1 0 1,1-1-1,-1 1 0,1 0 1,-1 0-1,1 0 0,-1 0 0,0 0 1,1 0-1,-1 0 0,1 1 1,-1-1-1,1 0 0,-1 1 0,0-1 1,1 1-1,1 0 0,0 1 1,-1 1 0,1-1 0,-1 0 1,1 0-1,-1 1 0,0 0 0,0-1 0,0 1 0,3 6 0,1 2 3,-1 0 0,-1 1-1,0-1 1,4 21 0,-7-20-19,1-1 1,-2 1-1,1 0 1,-2-1-1,1 1 1,-2-1-1,0 1 1,0-1-1,-6 18 1,6-25-6,1 0-1,-1 1 1,-1-1 0,1 0 0,0 0 0,-1 0-1,0-1 1,0 1 0,0-1 0,0 1-1,-7 4 1,7-7-2,0 1-1,0 0 1,0-1 0,0 1 0,-1-1-1,1 0 1,0 0 0,-1 0-1,1-1 1,-1 1 0,1-1-1,-1 0 1,1 0 0,-1 0-1,1 0 1,-1-1 0,-4 0-1,5 0-122,0 0-1,0 0 0,1 0 1,-1 0-1,0 0 0,0-1 1,0 1-1,1-1 0,-1 0 1,1 0-1,-1 0 0,1 0 0,0 0 1,0 0-1,0-1 0,0 1 1,0-1-1,1 1 0,-3-4 1,-1-13-662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7.30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33 9 11218,'1'3'511,"0"-1"0,-1 0 0,1 1 0,-1-1 0,1 0 0,-1 1 0,0-1 0,0 4-1,-7 38-42,3-25 165,-6 31 285,-3 24 242,12-66-1042,0 0 1,1 1-1,0-1 1,0 0-1,1 0 1,2 12-1,-3-20-114,0 0-1,0 0 0,0 0 1,0 0-1,0 0 1,0 0-1,0 0 1,0 1-1,0-1 0,0 0 1,0 0-1,0 0 1,0 0-1,0 0 1,0 0-1,0 0 0,0 0 1,0 1-1,0-1 1,0 0-1,1 0 0,-1 0 1,0 0-1,0 0 1,0 0-1,0 0 1,0 0-1,0 0 0,0 0 1,0 0-1,0 0 1,0 1-1,0-1 0,1 0 1,-1 0-1,0 0 1,0 0-1,0 0 1,0 0-1,0 0 0,0 0 1,0 0-1,0 0 1,1 0-1,-1 0 0,0 0 1,0 0-1,0 0 1,0 0-1,0 0 1,0 0-1,0 0 0,0 0 1,0 0-1,1 0 1,-1-1-1,0 1 0,0 0 1,5-8 66,2-14-43,-1-12-66,2 0 1,2 1-1,1 0 0,25-51 1,-34 81 70,-1 0 1,1 0 0,0 1 0,-1-1 0,1 1 0,0-1-1,1 1 1,-1-1 0,0 1 0,1 0 0,-1 0-1,1 0 1,0 1 0,0-1 0,0 0 0,-1 1 0,1 0-1,0 0 1,1 0 0,4-1 0,-6 2 14,1 0 0,0 1-1,0-1 1,-1 1 0,1 0 0,0-1 0,-1 1 0,1 0 0,-1 1 0,1-1 0,-1 0 0,1 1 0,-1-1-1,0 1 1,0 0 0,0 0 0,0 0 0,0 0 0,0 0 0,0 0 0,-1 0 0,1 1 0,-1-1-1,2 3 1,4 8-45,-1 0 0,-1 1 0,0-1 0,0 1 0,4 28 0,0 35-5580,-6-41 3396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8.09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53 313 8306,'-14'-21'7098,"0"-4"-3552,10 15-3044,0 0-1,0 0 1,1-1 0,0 1 0,-2-19 0,4 13-421,0 0 0,1 1 1,1-1-1,1 1 0,5-27 1,-6 38-172,-1 1 0,1 0 0,1-1 0,-1 1 0,0 0 0,1-1 0,0 1 0,0 0 0,0 0 0,0 1 0,0-1 0,0 0 0,1 1 0,-1-1 0,1 1 1,0 0-1,0-1 0,0 2 0,0-1 0,0 0 0,0 0 0,0 1 0,1 0 0,-1 0 0,1 0 0,-1 0 0,1 0 0,-1 1 0,1-1 0,6 1 0,-1 1 80,0 0 1,0 1-1,0 0 0,0 0 1,0 1-1,0 0 0,-1 1 0,0 0 1,1 0-1,-1 1 0,-1 0 1,1 0-1,-1 0 0,0 1 0,0 1 1,-1-1-1,12 15 0,-10-11 92,-1 1 0,0 0-1,0 0 1,-1 0 0,0 1-1,-1 0 1,-1 0 0,0 0-1,0 0 1,-1 1 0,-1 0-1,1 15 1,-2-22-55,-2 0-1,1 0 1,0-1 0,-1 1-1,0 0 1,0-1 0,-1 1-1,0-1 1,0 1 0,0-1-1,0 0 1,-1 0 0,0 0-1,0 0 1,-1 0 0,1-1-1,-1 0 1,0 1-1,0-1 1,0 0 0,-9 6-1,6-6-57,0 0-1,0-1 0,-1 1 0,1-1 0,-1-1 1,1 1-1,-1-1 0,0-1 0,0 0 0,0 0 0,0 0 1,0-1-1,0 0 0,0 0 0,-9-3 0,12 3-177,-1-2 0,1 1-1,0 0 1,0-1 0,0 0-1,0 0 1,1-1-1,-1 1 1,1-1 0,-1 0-1,1 0 1,0-1 0,-4-3-1,5 3-245,0 1 1,1 0-1,-1 0 0,1-1 0,0 0 0,0 1 0,1-1 0,-1 0 0,1 0 0,0 0 0,-1-5 1,-1-17-1051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8.66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52 82 13035,'1'-2'904,"19"-37"5111,-20 38-5923,1-1 0,0 1 1,-1-1-1,1 1 0,-1-1 1,1 1-1,-1-1 0,0 0 1,0 1-1,0-1 0,0 1 1,0-1-1,0 0 1,0 1-1,0-1 0,-1 1 1,1-1-1,-1 0 0,1 1 1,-1-1-1,1 1 0,-1 0 1,-1-3-1,1 4-90,1 0-1,-1-1 1,1 1 0,0 0-1,-1 0 1,1 0 0,-1 0-1,1 0 1,-1-1-1,1 1 1,-1 0 0,1 0-1,-1 0 1,1 1 0,-1-1-1,1 0 1,-1 0 0,1 0-1,-1 0 1,1 0-1,-1 0 1,1 1 0,-1-1-1,1 0 1,0 0 0,-1 1-1,1-1 1,-1 0 0,1 1-1,0-1 1,-1 0 0,1 1-1,0-1 1,-1 1-1,1-1 1,0 0 0,0 1-1,-1-1 1,1 1 0,0-1-1,0 1 1,0-1 0,0 2-1,-11 22-117,6-5 117,1 1-1,1 0 1,1 0 0,0 0-1,3 39 1,19 102 501,-11-103-281,1 26 6,-3 0-1,-5 114 1,-2-194-268,0 0-27,0 0-1,0-1 0,0 1 0,-1 0 0,1-1 0,-1 1 0,0 0 0,0-1 1,0 1-1,0-1 0,-1 0 0,1 1 0,-1-1 0,-3 4 0,5-7 21,0 1 0,-1-1-1,0 0 1,1 0-1,-1 0 1,1 1 0,-1-1-1,1 0 1,-1 0 0,1 0-1,-1 0 1,1 0-1,-1 0 1,0 0 0,1 0-1,-1 0 1,1 0-1,-1 0 1,1 0 0,-1-1-1,1 1 1,-1 0-1,1 0 1,-1-1 0,1 1-1,-1 0 1,1-1-1,-1 1 1,1 0 0,-1-1-1,1 1 1,0 0-1,-1-1 1,1 1 0,0-1-1,-1 1 1,1-1 0,0 1-1,0-1 1,-1 1-1,1-1 1,0 1 0,0-1-1,0 0 1,-12-28-879,11 28 897,-6-21-74,1 0 0,2 0-1,0-1 1,-2-33 0,5 47 220,1 0 0,0 0 0,1 1 1,0-1-1,0 1 0,1-1 0,0 1 0,0-1 1,1 1-1,0 0 0,0 0 0,1 0 1,0 0-1,10-12 0,-7 14 94,0 0 0,0 0 0,0 1 0,1 0 0,0 1 0,0 0 0,1 0 0,-1 0 0,1 1 0,0 0 0,14-2 0,29-11-1660,-35 6-998,-8-3 1027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9.30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1 150 10666,'4'9'1913,"-1"0"1,1 0-1,3 17 0,3 62-226,-4-34-761,-4-35-771,-2-13-117,1-1-1,-1 1 1,1 0 0,1 0 0,-1-1-1,5 11 1,-3-36-192,13-191-595,-16 197 763,7-68 283,-7 75-251,2 1-1,-1 0 1,1-1 0,0 1-1,0 0 1,0 0-1,1 0 1,0 0 0,8-10-1,-10 15-145,0 0-1,1-1 0,-1 1 1,0 0-1,1 0 0,-1 0 1,1 0-1,0 0 0,-1 0 1,1 1-1,0-1 0,0 0 0,-1 1 1,1-1-1,0 1 0,0 0 1,0 0-1,0 0 0,0 0 1,-1 0-1,1 0 0,0 0 1,0 0-1,0 1 0,0-1 1,-1 1-1,1-1 0,0 1 1,-1 0-1,1 0 0,0 0 1,-1 0-1,1 0 0,-1 0 1,1 0-1,1 2 0,10 11-1098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9.76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0 248 13451,'4'-2'448,"-1"0"-1,1 1 1,-1-1 0,0 0-1,0 0 1,0-1-1,0 1 1,4-5 0,-2 1-281,0 0-1,-1 0 1,0 0 0,0-1-1,-1 1 1,0-1 0,2-7 0,0 1-40,-1-1 0,-1 0 1,-1 1-1,0-1 0,1-25 1,-3 39-127,-3-34 839,3 33-773,0 0 0,0 0 0,0-1 0,0 1 0,-1 0 0,1 0 0,-1 0 0,1-1 0,0 1 0,-1 0 0,0 0 0,1 0 0,-1 0 0,0 0 0,0 0 0,1 0 0,-1 0 0,0 0 0,0 0 0,0 0 0,0 1 0,0-1 0,-1 0 0,1 1-17,0 0 0,0 0 0,0 0 0,0 0 0,1 0 0,-1 1 0,0-1 0,0 0 0,1 1 0,-1-1 0,0 0-1,0 1 1,1-1 0,-1 1 0,1-1 0,-1 1 0,0 0 0,1-1 0,-1 1 0,1-1 0,-1 1 0,0 1 0,-10 17 482,10-17-452,-4 9 60,1 0 1,0 0 0,1 0-1,0 0 1,0 0-1,2 1 1,-1-1-1,1 1 1,1-1 0,0 1-1,3 19 1,-1-18-109,1 0-1,-1 0 1,2 0 0,0-1 0,0 0-1,2 0 1,-1 0 0,1 0 0,1-1-1,9 12 1,-15-20-227,1-1 0,0 0-1,0 1 1,0-1 0,0 0 0,1 0-1,-1 0 1,0 0 0,1-1 0,-1 1 0,1 0-1,0-1 1,-1 0 0,1 0 0,0 0-1,0 0 1,0 0 0,0-1 0,0 1-1,0-1 1,0 1 0,0-1 0,0 0-1,5-1 1,9-7-912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8:22.93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12 13291,'14'-11'5793,"-9"20"-3208,-1 9-593,1 1-112,-2 9-695,-1 2-473,-1 2-184,-1 2-120,3-4-96,-1-2-64,1-3-112,-1-3-64,0-4-424,2-1-808,-1-5 2048,-1-2-1016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0.14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12547,'8'10'4889,"-3"13"-3281,3 9-104,-1 14-151,0 4-209,0 6-416,-1 1-248,5 3-296,0-2-64,2-4-64,1-2-24,-1-8-88,1-2-168,-1-9-776,-1-6-616,-3-10 968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0.76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85 79 11386,'18'-53'4097,"-17"52"-3932,-1 0-1,1 0 1,-1-1-1,0 1 1,0 0-1,0 0 1,1 0-1,-1-1 1,-1 1-1,1 0 1,0 0 0,0 0-1,0 0 1,-1-3-1,1 4-95,-1 0-1,1-1 0,0 1 1,0-1-1,-1 1 1,1 0-1,-1-1 1,1 1-1,0 0 1,-1 0-1,1-1 1,0 1-1,-1 0 0,1 0 1,-1 0-1,1-1 1,-1 1-1,1 0 1,-1 0-1,1 0 1,-1 0-1,1 0 0,-1 0 1,-2 0 107,1 0 0,0 1 1,0-1-1,0 1 0,0 0 1,0-1-1,0 1 0,0 0 0,-4 2 1,1 1-153,-1 0 1,1 1 0,0-1 0,0 1-1,1 0 1,-1 0 0,1 1 0,0-1-1,1 1 1,0 0 0,-1 0 0,2 0-1,-1 1 1,1-1 0,0 1-1,0-1 1,1 1 0,-1 0 0,2-1-1,-1 1 1,1 0 0,0 0 0,0-1-1,1 1 1,0 0 0,0 0 0,0-1-1,1 1 1,0-1 0,1 1 0,-1-1-1,1 0 1,0 0 0,1 0 0,4 6-1,-7-10-98,0-1 0,0 0 0,-1 1 0,1-1 0,0 0-1,0 0 1,0 0 0,0 0 0,1 0 0,-1 0-1,0 0 1,0 0 0,1 0 0,-1 0 0,0-1 0,1 1-1,-1 0 1,1-1 0,-1 0 0,1 1 0,-1-1-1,1 0 1,-1 0 0,1 1 0,-1-1 0,1 0 0,-1-1-1,1 1 1,-1 0 0,1 0 0,-1-1 0,1 1 0,-1-1-1,1 1 1,-1-1 0,1 0 0,-1 1 0,0-1-1,1 0 1,-1 0 0,0 0 0,0 0 0,0 0 0,0 0-1,0 0 1,2-3 0,4-5-150,0-1 0,-1 0 0,0 0 0,8-20 0,-13 27 289,3-7-97,-1 2 132,1 1-1,-1-1 1,1 1-1,0 0 1,8-9-1,-11 15-63,-1 0 0,1 0 0,0 1 0,-1-1 0,1 0 0,0 1 0,0-1 0,0 1 0,0-1 0,0 1 1,0 0-1,0-1 0,0 1 0,-1 0 0,1-1 0,0 1 0,0 0 0,1 0 0,-1 0 0,1 0 0,0 1 26,-1-1 0,1 1 0,-1 0 0,1-1 1,-1 1-1,1 0 0,-1 0 0,1 0 0,-1 0 0,0 1 0,0-1 1,1 0-1,-1 0 0,0 1 0,0-1 0,1 3 0,6 9 220,-1 0 0,-1 0 0,0 1 0,5 15 0,3 27-2110,-13-50 1238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1.13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0 13403,'7'6'4641,"-4"14"-4161,2 9 48,-1 16 200,2 7-16,-1 8 17,0 1-1,3-2-72,1-2-8,2-7-168,2-5-96,-1-8-216,-2-6-176,-3-10-816,-3-7-696,-3-8 912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1.51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307 31 15795,'-9'-30'5730,"-21"33"-4938,-3 1-40,-14 0-320,-5 1-312,3-1-1192,-1 2-689,14 0 1017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1.88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0 174 12363,'52'24'4777,"-49"4"-3217,1 5-136,-1 4-287,-2-4-321,0-4-920,-2-5-552,1-9-1185,0-1-3608</inkml:trace>
  <inkml:trace contextRef="#ctx0" brushRef="#br0" timeOffset="1">46 8 11851,'5'-7'4312,"1"8"-3639,2 5-265,3 4-592,0 3-488,-4 2 415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2.23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28 179 10290,'-1'-7'667,"0"1"0,1-1 1,0 0-1,0 0 0,0 0 0,2-9 0,-1 9-538,1 0 1,0 0-1,0 0 1,0 0-1,1 0 0,0 0 1,0 1-1,1-1 0,0 1 1,0 0-1,0 0 1,1 1-1,0-1 0,0 1 1,0 0-1,11-7 1,-15 11-53,0 0 0,1 0 0,0 0 0,-1 0 0,1 1 0,0-1 0,-1 0 0,1 1 0,0-1 1,-1 1-1,1 0 0,0 0 0,0-1 0,0 1 0,-1 0 0,1 1 0,0-1 0,0 0 0,0 0 0,2 2 1,-2-1 11,1 0 1,-1 1 0,0-1 0,0 0 0,0 1 0,0 0 0,0 0-1,-1-1 1,1 1 0,0 0 0,-1 0 0,3 5 0,0 1 61,0 0 0,-1 1 0,0-1 1,-1 1-1,0 0 0,0-1 0,1 12 1,-3-11-59,0 0 0,0 0 0,-1-1 0,0 1 0,-1 0 0,0-1 0,0 1 1,-1-1-1,0 1 0,0-1 0,-1 0 0,0 0 0,-7 9 0,9-14-155,-1 1 0,0-1-1,1 0 1,-1 0-1,0 1 1,-1-2 0,1 1-1,-1 0 1,1-1-1,-1 0 1,0 1 0,0-2-1,0 1 1,0 0 0,0-1-1,0 0 1,0 0-1,0 0 1,-1 0 0,1 0-1,0-1 1,-1 0-1,1 0 1,0 0 0,-1-1-1,1 0 1,0 1-1,-8-4 1,-8-5-1357,8-4 519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2.63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66 10378,'8'11'5687,"-8"-10"-5281,0 1 1,1 27 423,-2-19 22,0 18 142,-1 21 318,6 65 0,-1-106-1595,-1-15-192,3-23-569,-4 21 739,2-10-194,19-95-964,-18 98 1620,1 0 0,0 0 0,1 0 1,16-26-1,-20 38-16,0 1 0,1-1 0,-1 1 0,1 0-1,0 0 1,4-4 0,-6 7-106,0-1-1,0 0 0,0 1 0,-1-1 0,1 1 0,0-1 0,0 1 0,0 0 0,0-1 1,0 1-1,0 0 0,0 0 0,0 0 0,0 0 0,0 0 0,0 0 0,0 0 0,0 0 1,0 0-1,-1 0 0,1 0 0,0 0 0,0 1 0,0-1 0,0 0 0,0 1 1,0-1-1,0 1 0,0-1 0,-1 1 0,1-1 0,1 2 0,3 3 10,-1 1-1,1-1 1,-1 1-1,0 0 1,-1 0-1,1 0 1,-1 0-1,-1 1 1,3 7-1,3 11 12,4 28-1,14 78-2544,-26-130 2201,0-1-1,0 1 0,0 0 0,0 0 1,1 0-1,-1 0 0,0 0 0,1 0 1,-1 0-1,1 0 0,-1 0 0,1-1 0,-1 1 1,1 0-1,0 0 0,-1-1 0,2 2 1,3-2-1426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3.03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72 22 9194,'1'0'191,"-1"0"0,9-6 3439,-9 6-3439,0 0 0,1-1 0,-1 1 0,0-1 0,0 1 0,1-2 0,-2 2-81,1-1 0,0 1 1,-1-1-1,1 1 0,-1-1 1,1 1-1,-1-1 0,1 1 1,-1-1-1,1 1 0,-1 0 1,0-1-1,1 1 0,-1 0 1,1 0-1,-1-1 0,-1 1 1,-2-1 42,0 0 1,0 0-1,-1 0 1,1 1 0,0-1-1,-6 1 1,8 0-149,0 1 0,0-1 0,1 1 1,-1-1-1,0 1 0,0 0 0,1 0 0,-1 0 1,1-1-1,-1 2 0,1-1 0,-1 0 0,1 0 1,-1 0-1,1 1 0,0-1 0,0 0 0,0 1 1,0 0-1,0-1 0,0 1 0,0-1 0,0 1 1,0 0-1,1 0 0,-1-1 0,1 1 1,0 0-1,-1 0 0,1 0 0,0 0 0,0-1 1,0 1-1,0 0 0,0 0 0,0 0 0,1 2 1,1 6-40,0-1 1,1 1-1,0-1 1,0 1 0,8 13-1,15 27 140,-12-24 812,19 47 0,-32-71-853,-1 0 1,1-1 0,-1 1-1,1 0 1,-1 0-1,0-1 1,1 1 0,-1 0-1,0 0 1,0 0-1,0 0 1,-1-1 0,1 1-1,0 0 1,-1 0-1,1-1 1,-1 1 0,0 0-1,1 0 1,-1-1-1,-2 3 1,1-2-127,0 0 0,0 1 0,0-2 0,-1 1 0,1 0 0,-1 0 1,1-1-1,-1 1 0,0-1 0,1 0 0,-7 2 0,-14 3-342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33 423 11755,'-14'-8'9803,"13"9"-9521,10 26 2186,-4-13-2042,3 7 537,-1 0 0,7 31 0,131 555 4181,-130-560-5144,19 65 0,-30-96 0,-1 0 0,0 0 0,-1 0 0,-1 30 0,-1-45 0,0-1 0,0 1 0,0-1 0,0 0 0,1 1 0,-1-1 0,0 0 0,0 1 0,0-1 0,0 1 0,0-1 0,0 0 0,-1 1 0,1-1 0,0 1 0,0-1 0,0 0 0,0 1 0,0-1 0,0 0 0,-1 1 0,1-1 0,0 0 0,0 1 0,-1-1 0,1 0 0,0 1 0,0-1 0,-1 0 0,1 0 0,0 0 0,-1 1 0,1-1 0,0 0 0,-1 0 0,0 1 0,-10-13 0,-9-30 0,19 40 0,-39-99 0,-46-180 0,2-112 0,77 355 0,1 1 0,2-1 0,2-64 0,2 88 0,2-1 0,0 0 0,1 0 0,0 1 0,1-1 0,0 1 0,2 0 0,-1 1 0,2-1 0,0 1 0,0 0 0,13-15 0,-8 13 0,1 1 0,0 0 0,1 1 0,0 1 0,1 0 0,33-19 0,-42 27 0,1 1 0,0 0 0,-1 0 0,1 0 0,1 1 0,-1 0 0,0 0 0,0 1 0,1-1 0,-1 2 0,1-1 0,-1 1 0,1 0 0,-1 1 0,1 0 0,-1 0 0,0 1 0,1 0 0,-1 0 0,11 5 0,2 4 0,-1 1 0,0 1 0,-1 0 0,-1 2 0,0 0 0,-1 1 0,0 0 0,-2 2 0,0-1 0,0 2 0,-2 0 0,-1 0 0,12 26 0,-1 7 0,-2 2 0,-2 0 0,-3 1 0,9 62 0,-23-111 0,6 33 0,3 55 0,-9-85 0,-1 1 0,0 1 0,-1-2 0,0 1 0,-1 0 0,0 0 0,0 0 0,-1-1 0,0 1 0,-1-1 0,-4 10 0,7-19 0,1 1 0,0-1 0,0 1 0,-1 0 0,1-1 0,0 1 0,0-1 0,-1 1 0,1-1 0,-1 1 0,1-1 0,-1 1 0,1-1 0,0 0 0,-1 1 0,0-1 0,1 1 0,-1-1 0,1 0 0,-1 0 0,1 1 0,-1-1 0,0 0 0,0 0 0,0 0 0,1-1 0,0 1 0,-1-1 0,1 1 0,-1-1 0,1 1 0,0-1 0,0 1 0,-1-1 0,1 1 0,0-1 0,0 0 0,0 1 0,-1-1 0,1 0 0,0 1 0,0-1 0,0-1 0,1-35 0,24-106 0,-7 47 0,-13 66 0,9-58 0,30-105 0,-36 168 0,0 0 0,2 1 0,0 0 0,2 1 0,1 0 0,0 1 0,2 0 0,33-37 0,-40 51 0,1-1 0,0 1 0,1 1 0,0-1 0,0 2 0,1-1 0,0 2 0,0-1 0,0 1 0,24-6 0,-29 10 0,1-1 0,-1 2 0,1-1 0,-1 1 0,1 0 0,-1 0 0,1 1 0,0 0 0,-1 0 0,0 0 0,1 1 0,-1 0 0,0 0 0,0 1 0,0-1 0,0 1 0,0 1 0,-1-1 0,1 1 0,-1 0 0,0 0 0,5 6 0,2 3 0,-1 1 0,-1 0 0,0 0 0,-1 1 0,-1 0 0,0 1 0,-1 0 0,4 17 0,35 140 0,-38-139 0,28 135 0,29 311 0,-63-429 0,1 6 0,10 63 0,-10-103 0,0-1 0,2 1 0,0-1 0,1 0 0,0 0 0,1-1 0,1 0 0,12 18 0,-18-29 50,-7-10 0,4 5-81,0 0-1,0 0 1,1-1 0,-1 1 0,0 0 0,1-1 0,-1 1-1,1 0 1,-1-1 0,1 1 0,0-1 0,-1 1 0,1-1 0,0 1-1,0-3 1,8-14-1664,8-3 796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155 357 9466,'-8'1'1018,"1"0"1,-1 0-1,0-1 0,1 0 1,-1 0-1,1 0 0,-1-1 1,1-1-1,-1 1 0,-12-5 1,16 4-853,1 1 0,-1-1 0,1 0 0,-1 0 0,1 0 0,0-1 1,0 1-1,0-1 0,0 0 0,1 1 0,-1-1 0,1 0 0,0-1 0,-1 1 1,1 0-1,1-1 0,-1 1 0,0-1 0,1 0 0,0 1 0,0-1 0,0 0 0,0-4 1,0-1 40,1 0 0,0 0 0,0-1 0,1 1 0,1 0 0,-1 0 0,1 0 0,1 0 0,0 1 0,0-1 1,1 1-1,0-1 0,0 1 0,1 0 0,0 1 0,0-1 0,1 1 0,8-9 0,-4 6-8,0 1-1,0-1 1,1 2-1,0-1 0,1 2 1,-1-1-1,2 2 1,-1-1-1,1 2 1,0 0-1,20-6 1,-13 7-125,-1 2 1,0-1-1,0 2 1,1 1-1,-1 0 1,1 1-1,-1 2 1,0 0 0,0 0-1,0 2 1,0 0-1,25 12 1,-31-11-29,0 0 0,-1 1 0,0 1 0,0 0 0,-1 0 0,0 1-1,0 1 1,-1 0 0,0 0 0,-1 1 0,0 0 0,0 1 0,-2 0 0,1 0 0,-1 0 0,-1 1 0,7 21 0,-9-19-46,0 1 0,-1 0 0,0 0 0,-1 0 0,-1 0 0,-1 0 0,0 0 0,-1 0 0,-1 0 0,-1 0 0,0 0 0,-1-1 0,0 1 0,-1-1 0,-1 0 0,-1 0 0,0-1 0,0 0 0,-2 0 0,0-1 0,0 0 0,-1 0 0,-1-1 0,0 0 0,-1-1 0,0-1 0,0 0 0,-16 10 0,17-14 0,-1-1 0,1 0 0,-1-1 0,0 0 0,0 0 0,-1-2 0,1 1 0,0-2 0,-1 1 0,1-2 0,-1 0 0,0 0 0,1-1 0,-1-1 0,-19-5 0,21 5 0,0-1 0,1-1 0,0 0 0,0 0 0,0-1 0,0 0 0,1-1 0,-1 0 0,2-1 0,-1 1 0,1-2 0,0 1 0,0-1 0,1 0 0,0-1 0,0 0 0,1 0 0,-5-10 0,6 8-13,1 0 0,0 0 0,0 0 0,2-1 0,-1 1 0,1-1 0,1 1 1,0-1-1,1 0 0,0 1 0,0-1 0,2 0 0,-1 1 0,5-15 0,4-7-221,2 0 1,1 1-1,26-46 1,-30 62-1388,1 6 673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8:23.67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51 18 13931,'0'0'56,"17"0"5231,-17-1-5188,0 1 1,0 0-1,0 0 1,1 0-1,-1 0 1,0 0-1,0 0 1,1 0-1,-1-1 1,0 1-1,0 0 1,0 0-1,1 0 1,-1 0-1,0-1 1,0 1-1,0 0 1,0 0-1,0 0 1,0-1-1,1 1 1,-1 0-1,0 0 1,0-1-1,0 1 1,0 0-1,0 0 1,0-1-1,0 1 1,0 0-1,0 0 1,0-1-1,0 1 1,0 0-1,0 0 1,0-1 0,0 1-1,0 0 1,0 0-1,-1 0 1,1-1-1,0 1 1,0 0-1,0 0 1,0-1-1,0 1 1,0 0-1,-1 0 1,1 0-1,0 0 1,0-1-1,0 1 1,-1 0-1,1 0 1,0 0-1,0 0 1,-1 0-1,1 0 1,0-1-1,0 1 1,0 0-1,-1 0 1,0 0-64,0-1 0,1 0 0,-1 1 0,0-1 0,0 1 0,0 0 0,0-1 0,0 1 0,0-1 0,1 1 1,-1 0-1,0 0 0,0 0 0,0 0 0,0 0 0,0 0 0,0 0 0,0 0 0,0 0 0,0 0 0,0 0 0,0 0 0,0 1 0,0-1 0,0 0 0,0 1 1,0-1-1,1 1 0,-1-1 0,0 1 0,0-1 0,0 1 0,1 0 0,-1-1 0,0 1 0,1 0 0,-1 0 0,0-1 0,1 1 0,-1 1 0,-2 2-40,-1 1 0,1-1-1,1 1 1,-1 0 0,-3 9-1,3-4 134,1 0 0,0-1 0,1 1-1,-1 0 1,2 16 0,0-21-50,0 1 0,1 0 0,-1 0 0,1-1-1,1 1 1,-1-1 0,1 1 0,0-1 0,0 1 0,6 9-1,-7-14-310,0 1 0,1-1-1,-1 0 1,1 1 0,-1-1-1,1 0 1,-1 0-1,1 0 1,0 0 0,0 0-1,-1 0 1,1-1-1,0 1 1,0-1 0,0 1-1,0-1 1,0 1 0,0-1-1,0 0 1,0 0-1,0 0 1,-1 0 0,4-1-1,9-2-1156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43 10634,'-1'-42'7970,"1"42"-7936,0 0 0,0 0-1,-1 0 1,1 0 0,0 0 0,0 1 0,0-1 0,0 0-1,0 0 1,0 0 0,0 0 0,0 0 0,0 0 0,0 1-1,0-1 1,0 0 0,0 0 0,0 0 0,1 0 0,-1 0 0,0 0-1,0 0 1,0 1 0,0-1 0,0 0 0,0 0 0,0 0-1,0 0 1,0 0 0,0 0 0,0 0 0,0 0 0,1 0-1,-1 0 1,0 0 0,0 1 0,0-1 0,0 0 0,0 0-1,0 0 1,0 0 0,1 0 0,-1 0 0,0 0 0,0 0-1,0 0 1,0 0 0,0 0 0,0 0 0,0 0 0,1 0-1,-1 0 1,0 0 0,0 0 0,0 0 0,0 0 0,0 0-1,0-1 1,0 1 0,1 0 0,-1 0 0,0 0 0,0 0-1,0 0 1,0 0 0,0 0 0,0 0 0,0 0 0,0-1-1,9 29 1478,-2-1 0,6 52 0,0-3-217,70 397 2919,-36-193-2671,-30-182-1436,11 196 1,-27-302-384,0 1 0,0 0 0,5-14 1,2-10-1486,-4 1-1076,0-1 1007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605 22 11931,'35'-21'11586,"-59"28"-10550,0-1 1,0-2-1,-45 4 1,8-1 204,-96 19 393,-106 13-1376,246-41-443,23-5-2439,27-8-2073,-10 12 3780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 10210,'-2'5'8839,"2"10"-8062,11 101 5662,23 53-1404,-22-109-4429,4 74 1,-6-38-2720,-10-91 1210,8-25-4181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17 18764,'-2'-12'8322,"0"10"-7538,0-1 232,20 28-6449,21 27 4225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16 13067,'-10'-13'8351,"17"38"-5212,-5-19-3275,118 374 4517,-107-344-3709,1 0 1,30 55-1,-36-77-478,1 0 0,0-1 0,1 0 0,0 0 0,1-1 0,1-1-1,0 0 1,25 18 0,-35-27-187,1 0 1,-1-1-1,1 1 0,-1-1 0,1 0 0,-1 0 0,1 0 1,0 0-1,0 0 0,0-1 0,0 1 0,-1-1 0,1 0 0,0 0 1,0 0-1,0 0 0,0 0 0,0-1 0,0 1 0,0-1 0,3-1 1,-3 0-6,0 0 0,0 0 1,-1 0-1,1 0 1,-1 0-1,1-1 0,-1 1 1,0-1-1,0 0 1,0 0-1,0 0 0,0 0 1,-1 0-1,1 0 0,-1 0 1,0 0-1,0 0 1,1-6-1,7-37-2,-3 0 0,2-52 0,-3 17 0,-2 49 0,18-150-168,-15 149-96,1 0 0,2 1 1,18-45-1,-30 92-3322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290 83 11803,'0'-5'1144,"0"0"0,-1 0 0,1 0 0,-1 0 1,0 0-1,0 0 0,0 0 0,-3-5 1,3 8-868,0 0 0,0 0 1,-1 0-1,1 0 1,-1 1-1,1-1 0,-1 0 1,0 1-1,0-1 1,1 1-1,-1-1 0,0 1 1,0 0-1,-1 0 1,1 0-1,0 0 0,0 0 1,0 1-1,-5-2 1,0 1-159,0 0 0,0 0 1,0 1-1,0 0 0,0 0 0,0 1 1,0 0-1,0 0 0,0 0 1,0 1-1,0 0 0,0 1 1,1-1-1,-1 1 0,1 1 1,0-1-1,0 1 0,0 0 1,0 0-1,1 1 0,-10 10 1,6-6-45,1 1 0,0 0 0,1 1 0,0 0 1,1 0-1,0 0 0,0 1 0,1 0 0,1 0 1,0 0-1,-3 18 0,3-5 84,1 1 0,1 0 0,1 0 0,2 0 0,0 0 1,2-1-1,1 1 0,0-1 0,13 36 0,-16-58-159,0 0 0,0 0 0,0 0 0,1-1 0,0 1 0,-1 0 0,1-1 0,0 0 0,0 1 0,0-1 0,0 0 0,1 0 0,-1 0 0,1 0 0,-1 0 0,1-1 0,4 3 0,-2-3 0,-1 1 0,0-1 0,1-1 0,-1 1 0,1-1 0,-1 1 0,0-1 0,1 0 0,-1-1 0,1 1 0,4-2 0,4-1 0,-1-1 0,0-1 0,0 1 0,-1-2 0,1 0 0,-1 0 0,17-13 0,-18 10-62,0 0 1,-1 0-1,0-1 1,0 0-1,-1 0 1,-1-1-1,0 0 1,0 0-1,-1-1 1,6-16-1,2-11-388,16-78 0,-15 52 411,-17 81 355,0-1 0,2 24 0,0-21-232,0 16 21,2 0 1,12 66-1,-11-85-75,0 0 0,2 0-1,0 0 1,0-1 0,2 0 0,-1 0-1,2-1 1,17 25 0,-23-36-223,-1 0-1,1 0 1,0 1 0,0-1 0,0-1-1,0 1 1,0 0 0,0 0-1,1-1 1,-1 1 0,1-1 0,-1 0-1,1 0 1,-1 0 0,1 0 0,0 0-1,-1-1 1,1 1 0,0-1-1,0 1 1,-1-1 0,1 0 0,0 0-1,0-1 1,-1 1 0,1 0-1,0-1 1,0 0 0,-1 1 0,1-1-1,-1 0 1,1 0 0,-1-1 0,1 1-1,-1-1 1,1 1 0,-1-1-1,0 0 1,0 1 0,0-1 0,2-3-1,14-14-2730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11 10890,'-5'-10'5130,"7"18"-2753,2 8-1987,55 485 9292,-36-238-6823,-12-173-2510,0-11-234,-4 0 0,-4 81 1,-2-141-123,-1-19-21,0 0 0,0 0 0,0 0 0,0 0 0,0 0 0,0 0 0,0 1 0,0-1 0,0 0 0,0 0 0,0 0 0,0 0 0,0 0 0,0 0 0,0 0 0,0 0 0,0 1 0,0-1 0,0 0 0,0 0 0,0 0 0,0 0 0,0 0 0,0 0 0,0 0 0,0 0 0,0 0 0,1 0 0,-1 0 0,0 0 0,0 1 0,0-1 0,0 0 0,0 0 0,0 0 0,0 0 0,0 0 0,0 0 0,1 0 0,-1 0 0,0 0 0,0 0 0,0 0 0,0 0 0,0 0 0,0 0 0,0 0 0,0 0 0,0 0 0,1 0 0,-1 0 0,0 0 0,0 0 0,0 0 0,0 0 0,0-1 0,0 1 0,0 0 0,14-23-4429,-11 15 3822,12-19-944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605 52 9354,'11'-4'1716,"-7"3"-911,1 0 1,-1 0 0,1-1 0,-1 0 0,0 0 0,0 0 0,0 0-1,0-1 1,6-4 0,-10 7-749,0 0-1,0-1 0,1 1 1,-1 0-1,0-1 1,0 1-1,0 0 0,0-1 1,0 1-1,0 0 1,0-1-1,0 1 1,0 0-1,0-1 0,0 1 1,0 0-1,0-1 1,0 1-1,0 0 1,0-1-1,0 1 0,0 0 1,0-1-1,-1 1 1,1 0-1,0-1 1,0 1-1,0 0 0,-1-1 1,1 1-1,0 0 1,0 0-1,-1-1 1,1 1-1,0 0 0,0 0 1,-1 0-1,1-1 1,0 1-1,-1 0 0,1 0 1,0 0-1,-1 0 1,-16-6 1022,-7 3-405,-1 1-1,0 1 1,-41 3-1,27 0-177,-389 15 696,403-18-1964,16-1-277,20-5-2589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35 10506,'0'-3'1477,"-1"1"-1012,1 1 1,0-1-1,0 1 0,-1-1 1,1 1-1,0-1 0,0 0 1,1 1-1,-1-1 0,0 1 1,0-1-1,1 1 0,-1-1 1,1 1-1,0-1 0,-1 1 1,1 0-1,1-3 0,0 14 3800,6 92-1705,4-1-1,35 135 0,-43-219-2560,-1 1 0,0 0 0,-1 0-1,-1 0 1,-1 0 0,0 0 0,-6 30 0,-2-29-444,2-17-865,-1-11-1074,1-13 995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17 16067,'8'-13'5650,"3"10"-4906,0 2-376,0 5-136,0 4-72,2 5-1120,1 5 864,1 12-176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8:24.16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43 116 10274,'0'-1'8748,"-4"-9"-7552,3 5-867,0 1 0,0 0 0,1 0 1,0-1-1,0 1 0,0 0 0,0 0 1,1-1-1,-1 1 0,1 0 0,0 0 1,0 0-1,1 0 0,-1 0 0,4-6 1,-4 8-320,0 0 0,1 0 0,-1 0 0,0 0 0,1 0 0,-1 0 0,1 1 0,-1-1 0,1 1 0,0-1 0,-1 1 0,1-1 0,0 1 0,0 0 0,0 0 0,0 0 0,0 0 0,0 1 0,1-1 0,-1 0 0,0 1 0,0-1 1,1 1-1,-1 0 0,0 0 0,0 0 0,1 0 0,-1 0 0,0 0 0,0 1 0,5 1 0,-4-1 36,1 1 0,0 0 0,-1 1 0,1-1 0,-1 1 0,0-1 0,0 1 0,0 0 0,0 0 0,-1 1 0,1-1 0,-1 0 0,0 1 0,1-1 0,-2 1 0,1 0 0,2 6 0,-1-2 169,-1 0-1,1 0 0,-2 0 1,1 0-1,-1 0 0,0 0 1,-1 17-1,0-23-182,-1 1-1,1 0 1,-1 0 0,0 0 0,0 0-1,0-1 1,0 1 0,0 0-1,-1-1 1,1 1 0,-1-1 0,0 0-1,1 1 1,-1-1 0,0 0-1,-1 0 1,1 0 0,0-1 0,0 1-1,-1 0 1,1-1 0,-1 1-1,0-1 1,1 0 0,-1 0 0,0 0-1,1 0 1,-1-1 0,0 1-1,0-1 1,0 1 0,0-1-1,0 0 1,-4-1 0,1 1-213,0 0-1,0-1 1,0 0 0,0 0-1,0 0 1,0-1 0,-7-3-1,9 3-249,0 0 0,1 0 0,-1 0 0,1 0 0,-1-1 0,1 1 0,0-1 0,0 0 0,0 0 0,-4-5 0,0-4-616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108 359 10938,'-2'2'576,"0"-1"0,1 0 0,-1 0 0,0 0 0,0 0 0,0 0 0,0 0 0,0-1 0,0 1 0,0-1 0,0 1 0,0-1 0,0 0 0,0 0 0,-1 0 0,1 0 0,0 0 0,0 0 0,-2-1 0,1 0-330,-1-1 0,1 1 0,0-1 0,0 0 1,1 1-1,-1-2 0,0 1 0,1 0 0,-1 0 1,1-1-1,-4-4 0,3 3-51,0 0 0,0-1 1,0 0-1,0 1 0,1-1 0,0 0 0,0 0 0,0-1 0,0 1 1,1 0-1,0 0 0,0-1 0,0-6 0,1 3-28,1 0-1,0 0 1,0 1-1,0-1 1,1 0-1,1 1 0,5-16 1,-2 12-128,0 0 1,1 0-1,0 0 0,0 1 1,2 0-1,-1 0 1,1 1-1,1 0 0,0 0 1,19-13-1,-18 17 8,0-1 0,1 2-1,-1 0 1,1 0 0,1 1-1,-1 0 1,0 2 0,1-1 0,0 1-1,0 1 1,-1 0 0,1 1 0,0 0-1,0 1 1,0 1 0,0 0 0,-1 0-1,20 7 1,-18-4 67,0 0-1,0 1 0,-1 1 1,0 0-1,0 0 1,-1 2-1,0-1 1,0 1-1,-1 1 1,0 0-1,-1 1 0,0 0 1,0 0-1,-2 1 1,1 1-1,6 12 1,-8-9-111,-1 0 0,0 1 0,-1-1 1,-1 1-1,0 0 0,-1 0 0,-1 0 0,-1 1 1,-1-1-1,0 0 0,-1 0 0,-1 1 1,0-1-1,-1 0 0,-9 26 0,7-28-3,-1 0-1,0 0 1,-1-1-1,0 0 0,-1 0 1,-1-1-1,0 0 1,-1-1-1,0 0 1,-1 0-1,0-1 0,-1-1 1,0 0-1,0 0 1,-2-1-1,1-1 1,-20 9-1,24-12 1,-1-2 0,-1 0 0,1 0 0,0-1 0,-1 0 0,1 0 0,-1-2 0,1 1 0,-1-1 0,1-1 0,-1 1 0,1-2 0,-1 0 0,1 0 0,0-1 0,-1 0 0,2-1 0,-1 0 0,0 0 0,1-1 0,0 0 0,0-1 0,0 0 0,1 0 0,-1-1 0,2 0 0,-1-1 0,1 0 0,0 0 0,1 0 0,0-1 0,0 0 0,-5-10 0,4 4-255,0 0 0,1-1 0,0 1 0,1-1 0,1 0-1,1-1 1,-2-19 0,4 30 129,1 0-1,0 0 0,0 0 1,0 0-1,1 0 0,0 1 1,0-1-1,0 0 1,1 0-1,0 1 0,0-1 1,0 1-1,1 0 0,0-1 1,0 1-1,0 1 1,1-1-1,-1 0 0,1 1 1,0-1-1,1 1 0,-1 1 1,8-6-1,28-9-1322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61 183 10650,'-4'-5'1438,"-18"-18"3733,21 22-4889,0 0-1,0 0 1,0 1 0,0-1 0,0 0 0,0 0 0,0 1 0,0-1 0,-1 1 0,1-1-1,0 1 1,0 0 0,0-1 0,-1 1 0,1 0 0,0 0 0,0 0 0,-1 0-1,1 0 1,-2 0 0,2 0-136,1 1 0,-1-1-1,1 1 1,-1-1 0,1 1-1,-1-1 1,1 1 0,-1-1-1,1 1 1,-1 0 0,1-1-1,0 1 1,-1 0 0,1-1 0,0 1-1,-1 0 1,1-1 0,0 1-1,0 0 1,0 0 0,0-1-1,0 1 1,0 0 0,0 1-1,1 20 1322,6 14 360,19 59-1,-15-58-1428,10 52-1,-18-67-387,-1-1 0,-1 1 0,-3 33 0,1-43-11,-1 0 0,0 0 0,-1 0 0,0 0 0,-1-1 0,0 1 0,-10 17 0,5-18 1,9-11 0,-1 0 0,1 0 0,0 0 0,0 0 0,0 0 0,-1 0 0,1 0 0,0 0 0,0 0 0,0 0 0,0-1 0,-1 1 0,1 0 0,0 0 0,0 0 0,0 0 0,0 0 0,-1 0 0,1 0 0,0-1 0,0 1 0,0 0 0,0 0 0,0 0 0,0 0 0,0 0 0,-1-1 0,1 1 0,0 0 0,0 0 0,0 0 0,0-1 0,0 1 0,0 0 0,0 0 0,0-1 0,-1-27 0,4-20 0,2 1 0,2 0 0,2 0 0,2 1 0,22-57 0,-22 78 0,0-1 0,2 2 0,1 0 0,21-29 0,-23 38 0,0 0 0,2 1 0,-1 1 0,1 0 0,1 1 0,0 1 0,17-10 0,-17 13 0,-1 1 0,1 1 0,0 0 0,0 1 0,0 1 0,1 0 0,0 1 0,0 1 0,-1 1 0,21 0 0,-27 0 0,0 2 0,0 0 0,1 0 0,-1 0 0,0 1 0,0 1 0,-1-1 0,1 1 0,0 1 0,-1 0 0,0 0 0,0 1 0,0 0 0,0 0 0,-1 0 0,0 1 0,0 1 0,12 13 0,-10-6 0,0 0 0,-1 1 0,-1 1 0,0-1 0,-1 1 0,0 1 0,-2-1 0,0 1 0,3 29 0,-2 15 0,-3 84 0,-3-102 0,0 11 0,-1-17 0,2 1 0,2 0 0,10 64 0,-11-99-14,3 11-253,-4-14 254,0 1 0,0-1 0,0 0 1,0 1-1,1-1 0,-1 0 0,0 0 0,0 1 0,0-1 0,0 0 0,1 1 0,-1-1 0,0 0 0,0 0 0,1 0 0,-1 1 1,0-1-1,1 0 0,-1 0 0,0 0 0,1 0 0,-1 1 0,0-1 0,1 0 0,-1 0 0,0 0 0,1 0 0,-1 0 0,0 0 1,1 0-1,-1 0 0,0 0 0,1 0 0,8-6-291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3:47.53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15 114 7298,'-9'-2'3744,"3"2"-1940,9 10-1967,3 5 537,-4-7-302,2 4 28,1 0-1,0-1 1,0 1-1,8 10 1,-12-20-93,1 1-1,0-1 1,-1 1 0,1-1 0,0 0-1,0 0 1,1 0 0,-1 0-1,0 0 1,1-1 0,-1 1 0,1-1-1,-1 1 1,1-1 0,0 0-1,-1 0 1,1 0 0,0 0 0,0-1-1,0 1 1,0-1 0,0 0-1,0 0 1,3 0 0,6-2-23,0-2 1,0 1-1,0-1 0,-1-1 0,0 0 1,17-11-1,13-5-53,-5 4 71,-9 4 0,43-14 1,-61 24 74,1 1 1,0 0-1,0 0 0,0 1 0,1 0 0,-1 1 0,0 0 1,14 2-1,7 5 276,-1 1 1,58 23-1,-64-21-350,0-1 0,1-1 0,0-1 0,0-2 0,35 5 1,-36-9-14,0-1-1,0-1 1,42-8 0,-52 6 17,0 0-1,0-1 1,-1-1-1,1-1 1,-1 0 0,0 0-1,18-13 1,-14 7-5,1 0 0,1 2 0,0 0 0,0 1 0,25-7 0,-30 12 7,1 0 0,0 1-1,0 1 1,0 1 0,0 0-1,1 1 1,-1 0 0,19 4-1,20 6 8,67 23 0,-13-3-133,-80-25 129,0-2 1,0 0-1,1-2 0,34-3 1,-2 0 58,-43 2-53,15 1 28,45-6-1,-67 3-83,-1 0 0,1 0-1,-1-1 1,1-1 0,-1 0-1,0 0 1,0-1 0,11-6-1,-12 4 17,1 2-1,-1-1 1,2 1 0,-1 1-1,18-6 1,-22 9 61,1-1 1,-1 1 0,1 1 0,0 0-1,-1-1 1,1 2 0,0-1 0,-1 1-1,1 0 1,11 4 0,2 3 91,0 0-1,0 2 1,-1 0 0,-1 1-1,27 21 1,-24-17-356,0 0 1,1-2-1,31 14 0,-49-25 163,0-1 1,0 1-1,0-1 0,0 0 0,0-1 0,0 1 1,0-1-1,0 0 0,1 0 0,-1 0 0,0 0 0,0-1 1,0 0-1,0 1 0,6-3 0,1-2 69,0 0-1,-1-1 1,0 0 0,10-8-1,22-13 398,69-25 331,-94 45-695,0 1-1,0 1 1,1 1 0,31-4 0,-44 8-43,0 0 0,0 1 0,-1-1-1,1 1 1,0 0 0,0 0 0,0 0 0,-1 1 0,1-1 0,5 4 0,42 28-57,-20-12 54,-14-10 13,0-1 1,1-1-1,0-1 1,0-1-1,29 7 1,-35-11-8,0-1 0,1 0 1,-1-1-1,1-1 0,-1 0 1,1 0-1,-1-1 0,1-1 0,17-5 1,4-4-129,48-24 1,-55 21 179,0 2 0,59-15 0,-77 24-24,-1 2 1,1 0-1,0 0 1,0 0-1,0 1 1,0 1-1,0 0 1,0 0-1,0 1 1,0 0-1,0 1 1,-1 0-1,12 5 1,10 7 12,-5-2-99,42 14 0,-58-24 61,0-1 1,1 0 0,-1 0 0,1-1-1,0 0 1,-1-1 0,20-1-1,31-5 98,-19 2-309,66-14 1,-98 15 74,0-1 0,-1 0 1,1-1-1,-1 0 1,0 0-1,0-1 0,0 0 1,-1 0-1,9-10 0,-1 3 126,-10 8 89,0 1-1,0 0 0,0 1 1,1-1-1,-1 1 1,1 1-1,0-1 1,0 1-1,0 0 0,0 1 1,0-1-1,0 2 1,0-1-1,1 1 1,-1 0-1,0 0 0,0 1 1,8 1-1,-3 1-25,0 0-1,0 0 1,-1 1 0,1 1-1,-1 0 1,0 0-1,-1 1 1,1 0 0,17 15-1,-13-8-411,0-1-1,1-1 0,22 12 1,-30-19 223,1 0 0,0-1 1,0 0-1,1 0 0,-1-1 1,1 0-1,-1-1 0,16 1 1,2-3 237,0-2 1,0-1 0,0-1-1,-1-1 1,46-17 0,-30 9 191,47-8 1,-30 14-355,102-1 0,-97 8-448,-3-4-316,-43 3 954,0 1 0,0 0 1,1 1-1,-1 1 0,0 0 0,0 2 0,24 5 0,11 12 633,-36-13-990,1 0 0,0-1 0,29 5 1,-40-10-136,0-1 0,-1 1 0,1-2 1,0 1-1,-1 0 0,1-1 1,-1 0-1,1-1 0,-1 0 0,0 0 1,1 0-1,-1-1 0,0 1 1,7-6-1,15-9 179,-12 6 888,0 1-1,0 0 1,1 2 0,1 0 0,-1 0 0,1 2 0,23-6-1,-19 9-576,-1 0-1,34 0 0,-46 3-166,0 1-1,-1 0 1,1 0 0,-1 1 0,1 0-1,-1 1 1,1 0 0,-1 0 0,9 5-1,4 4 58,0-2-1,39 14 0,-50-21 5,1 0 0,-1-1 0,1 0 0,-1-1 0,1 0 0,0-1 0,-1 0 0,18-3 0,50-13-32,121-41 1,-156 41-94,-24 8 67,1 1-1,28-6 1,-41 12 58,-1 0 1,1 1-1,0-1 1,-1 1-1,1 0 1,0 1 0,-1 0-1,1 0 1,-1 0-1,1 1 1,10 4-1,19 11-125,60 41 0,-82-50 3,-6-3 108,0-1 1,0-1-1,1 0 0,-1 0 1,1-1-1,0 0 1,0 0-1,0-1 0,0 0 1,0 0-1,10-2 0,16-1 191,52-10 0,-67 9-173,166-35-305,-143 19-53,-36 15 331,-1 1 1,1 0-1,0 0 1,0 1-1,0-1 1,12-1-1,-5 3 63,-1 0 0,0 0-1,0 1 1,0 1 0,0 0-1,0 1 1,0 0 0,0 1 0,-1 1-1,1 0 1,-1 0 0,0 1 0,0 1-1,0 0 1,-1 1 0,20 15-1,-23-15-62,0-1 0,0 0-1,0 0 1,1-1-1,0 0 1,0-1-1,0 1 1,0-2-1,1 1 1,0-2 0,-1 1-1,1-1 1,0-1-1,0 1 1,0-2-1,0 1 1,1-2 0,-1 1-1,0-1 1,0-1-1,0 0 1,19-6-1,-19 3 7,0 0-1,0-1 0,0 0 1,-1 0-1,14-13 0,-13 11-16,1 0 0,-1 0 0,23-11 0,-28 17 13,0 0-1,1 0 0,-1 0 0,1 1 0,-1 0 0,1 0 0,0 0 1,-1 0-1,1 1 0,0 0 0,-1 1 0,1-1 0,0 1 0,-1 0 1,1 0-1,0 1 0,-1-1 0,0 1 0,1 1 0,-1-1 1,0 1-1,0 0 0,0 0 0,7 6 0,-1-1 63,1-2-1,0 1 1,0-1 0,1-1-1,0 0 1,0-1 0,0 0-1,20 2 1,-7-1 161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2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280 4635 12259,'-4'-21'5184,"6"-17"-3026,0 11-516,-5-13-19,-14-69 1,4 29-1355,-71-942 1831,2-38 824,62 853-2299,4 8-484,9 0 0,21-219 0,-10 371-143,16-257 24,-19 223-3,-15-141-1,-13 72 24,13 80 28,-7-101-1,21 154-114,1-1-1,1 1 1,4-19-1,1-10-2247,-7 44 1860,0 0-1,1 0 0,-1 0 1,0 0-1,-1-1 1,1 1-1,0 0 1,0 0-1,-2-3 1,-4-6-1037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3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120 252 13019,'2'-7'762,"1"-2"430,0 0 1,-1 0-1,0-1 0,-1 1 0,0-1 0,0 1 0,-2-14 0,-16 74 1238,12-38-2206,1 0-116,-1-1 0,0 0 0,-1 0 0,0-1-1,-10 14 1,11-20-95,1 1-1,-1-1 0,0 0 0,-1 0 0,1 0 1,-1-1-1,0 0 0,0 0 0,0 0 0,-9 3 1,46-37-1814,-12 8 1516,-1-1-1,0 0 1,24-45-1,26-35 1558,-60 93-880,0 0-1,1 1 0,0 0 1,0 1-1,1 0 0,0 0 1,16-8-1,-23 14-263,0 0-1,0 1 1,0-1 0,1 1-1,-1 0 1,0 0 0,0 0-1,1 0 1,-1 1 0,1-1-1,-1 1 1,0 0 0,1 0-1,-1 0 1,1 1-1,-1-1 1,4 2 0,-3 0-49,1 0 1,-2 0 0,1 0-1,0 0 1,0 1-1,-1 0 1,1 0 0,-1 0-1,0 0 1,0 0 0,0 1-1,4 5 1,28 45 329,-23-35-302,0 0 1,1-1-1,0-1 1,2 0-1,29 27 0,-31-32-4762,-9-12 3260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3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272 4643 15155,'7'16'3817,"-6"-16"-3774,-1 0 0,0 0 0,0 0 0,0 0-1,0 0 1,0 1 0,1-1 0,-1 0 0,0 0 0,0 0 0,0 0 0,0 0 0,0 0 0,1 0 0,-1 0 0,0-1 0,0 1 0,0 0 0,0 0 0,0 0 0,1 0 0,-1 0 0,0 0-1,0 0 1,0 0 0,0 0 0,0 0 0,0 0 0,0 0 0,1-1 0,-1 1 0,0 0 0,0 0 0,0 0 0,0 0 0,0 0 0,0 0 0,0-1 0,0 1 0,0 0 0,0 0-1,0 0 1,0 0 0,0 0 0,0-1 0,0 1 0,0 0 0,0 0 0,6-37 1055,-4 23-1103,2-28 314,-1 0 1,-7-76 0,-20-84 496,14 139-558,0-13 49,-32-250 2006,21-3-486,28-25-1388,-7-203-53,-25 216 551,-8-143 28,36-1-822,15 110-162,-25 1 170,1 287-56,13-167 0,-7 249-76,0-1 0,0 1 0,0-1 1,-1 1-1,0-1 0,0 1 0,0-1 1,-1 1-1,0 0 0,0 0 0,-4-9 1,5 12-18,0 1 1,0-1 0,0 1 0,-1-1 0,1 1 0,0 0 0,0-1 0,-1 1 0,1 0-1,-1 0 1,1 0 0,-1 0 0,0 0 0,1 0 0,-1 0 0,0 1 0,1-1-1,-1 1 1,0-1 0,0 1 0,0-1 0,0 1 0,1 0 0,-1 0 0,0 0 0,0 0-1,0 0 1,0 1 0,1-1 0,-1 1 0,0-1 0,0 1 0,0-1 0,1 1 0,-1 0-1,0 0 1,1 0 0,-2 1 0,-14 9-486,15-9 158,0 0-1,0 0 1,-1-1 0,1 1 0,0-1 0,-1 0-1,0 0 1,1 1 0,-1-2 0,1 1 0,-1 0-1,0 0 1,0-1 0,-3 1 0,-8-2-883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3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47 239 11707,'43'-48'3887,"-41"46"-3592,0 0-1,0-1 1,0 1-1,0-1 1,-1 1-1,1-1 1,-1 0-1,2-3 1,-3 4 67,0 0 0,0 1 0,0-1 1,0 1-1,-7-13 5489,7 14-5794,-8 11 921,-5 12-654,-13 64 226,20-61-534,-1 0-1,-2 0 0,-13 26 1,16-44 117,4-13-123,2-17-228,3 10 103,1 0 0,0 0 0,0 0 0,1 1-1,0-1 1,1 1 0,1 0 0,12-16 0,74-79 272,-62 74 111,-12 11 49,-4 3 374,1 2-1,1 0 0,0 0 1,20-13-1,-37 29-673,0 0-1,1 0 0,-1 0 1,0 0-1,1 0 0,-1 0 1,1 0-1,-1 0 0,0 0 1,1 0-1,-1 0 0,0 0 1,1 0-1,-1 0 0,0 0 1,1 0-1,-1 0 0,0 0 1,1 1-1,-1-1 0,0 0 1,1 0-1,-1 0 0,0 1 1,1-1-1,-1 0 0,0 0 1,0 1-1,1-1 0,-1 0 1,0 1-1,0-1 0,0 0 1,1 0-1,-1 1 0,0-1 1,0 0-1,0 1 0,0-1 1,0 1-1,0-1 0,0 0 1,0 1-1,0-1 0,0 0 1,0 1-1,0-1 0,0 0 1,0 1-1,0 0 0,2 30 790,-1-18-639,1 1-168,1 0-1,1 0 1,0-1-1,1 1 1,0-1-1,1 0 1,1-1 0,0 1-1,1-1 1,0-1-1,0 1 1,2-1 0,-1-1-1,1 0 1,16 13-1,-25-22-52,1 0 0,-1 0-1,0 0 1,1 0 0,-1 0-1,1 0 1,-1-1 0,1 1-1,-1 0 1,1-1 0,0 1-1,-1-1 1,1 0 0,0 1-1,1-1 1,-2-2-126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3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2520 4833 15659,'-1'44'8382,"1"-45"-8340,0-1-1,0 0 1,0 0-1,-1 0 1,1 1-1,0-1 1,-1 0-1,1 0 1,-1 1-1,0-1 1,0 0-1,1 1 1,-1-1-1,-2-1 1,-18-25-40,15 20 81,-7-10 147,1-1 0,0 0-1,-13-34 1,-20-66 1508,9 22-527,-124-243 202,104 229-1325,-95-179 126,-55-116 281,-291-557 643,-45 42-802,359 606 99,-128-281-404,252 456-31,18 41 0,-62-110 0,99 203-2,0-1 1,1 1-1,-1-1 0,1 1 1,1-1-1,-1 0 1,1 0-1,1-1 0,-1 1 1,1 0-1,0 0 0,1-9 1,7 32-6157,13 20 4711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3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97 186 10378,'10'5'8766,"-10"-5"-8657,0-1 0,1 1 0,-1 0 0,0-1 0,0 1 0,0-1 0,0 1 0,0 0 0,0-1 0,0 1 0,1-1-1,-1 1 1,0 0 0,-1-1 0,1 1 0,0-1 0,0 1 0,0 0 0,0-1 0,0 1 0,0-1 0,0 1 0,-1 0 0,1-1 0,0 1 0,0 0 0,0-1-1,-1 1 1,1 0 0,0-1 0,-1 1 0,1 0 0,0-1 0,0 1 0,-1 0 0,1 0 0,-1 0 0,1-1 0,0 1 0,-1 0 0,1 0 0,0 0 0,-1 0-1,1 0 1,-1 0 0,1-1 0,-1 1 0,0 0-26,0 0 0,-1 0 0,1 0 0,0 0 0,0 0 0,0 0 0,-1 1 0,1-1 0,0 0 0,0 1 0,0-1 0,0 1 0,0-1 0,-1 1 0,1-1 0,0 1 0,0 0 0,0-1 0,0 1 0,1 0 0,-2 1 0,0 0 37,0 0-1,1 1 1,0-1-1,-1 1 1,1-1-1,0 1 1,0 0-1,0-1 0,0 4 1,-1 4 166,1 1 0,0 0 0,1-1 1,0 12-1,9 31 434,-6-42-552,-1 1-1,0 0 1,-1-1-1,0 1 1,-1 13 0,0-24-149,0-1 0,0 1 0,0 0 0,0 0 0,-1 0 1,1-1-1,0 1 0,0 0 0,0 0 0,-1-1 1,1 1-1,0 0 0,-1-1 0,1 1 0,-1 0 1,1-1-1,-1 1 0,1 0 0,-1-1 0,1 1 0,-1-1 1,1 1-1,-1-1 0,0 0 0,1 1 0,-1-1 1,0 1-1,0-1-2,-1 0 0,1 0 0,0 0-1,0 0 1,0 0 0,0-1 0,-1 1 0,1 0 0,0-1 0,0 1 0,0 0 0,0-1 0,0 0 0,0 1 0,-2-2 0,0-1-26,-1 0 1,1 0 0,-1 0 0,1 0 0,0-1 0,0 1 0,1-1-1,-5-7 1,4 2-49,1 0-1,0 0 1,0 0 0,1 0-1,0 0 1,1 0-1,0-1 1,0 1-1,1 0 1,0 0-1,1 0 1,0 0-1,5-14 1,1-2 5,2 0 0,1 1 0,20-33 0,-28 52 56,9-16 86,18-22 0,-27 38-9,1 1 1,0-1-1,0 1 0,1 0 1,-1 0-1,1 0 1,0 1-1,0-1 0,0 1 1,8-3-1,-12 6-66,0 0 0,0-1-1,0 1 1,0 0 0,0 0 0,0 0 0,0 0-1,0 0 1,0 0 0,0 0 0,0 0 0,0 0-1,0 1 1,0-1 0,0 0 0,0 1 0,0-1-1,0 0 1,-1 1 0,1-1 0,0 1 0,0 0-1,0-1 1,0 1 0,-1 0 0,1-1 0,0 1-1,-1 0 1,1 0 0,-1 0 0,1-1 0,-1 1-1,1 0 1,-1 0 0,1 0 0,-1 0-1,0 0 1,1 1 0,2 7 158,-1 1 0,0-1 0,2 15-1,-1-2-25,1-9-147,-1 0 0,2 0 0,0-1 0,0 0 0,10 17 0,-12-25 0,0 0 0,0 0 0,1 0 0,-1 0 0,1 0 0,0-1 0,0 1 0,0-1 0,0 0 0,0-1 0,1 1 0,-1-1 0,1 0 0,0 0 0,0 0 0,0-1 0,6 2 0,24 2-1108,71 0 0,-92-5 819,19 0-679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43 5905,'10'-15'7869,"-8"10"-7082,-2 4-628,1 0 0,-1 0 1,0 0-1,0 1 0,0-1 0,0 0 0,-1 0 0,1 0 0,0 0 0,0 1 0,0-1 0,-1 0 1,1 0-1,0 0 0,-1 1 0,1-1 0,0 0 0,-1 1 0,1-1 0,-1 0 0,1 1 0,-1-1 1,0 1-1,1-1 0,-1 0 0,0 1 0,0-1 0,1 1-109,-1 0 0,1 0 0,0 0 0,0-1-1,0 1 1,0 0 0,-1 0 0,1 0 0,0 0 0,0 0 0,0 0-1,0 0 1,-1 0 0,1 0 0,0 0 0,0 0 0,0 0 0,-1 0-1,1 0 1,0 0 0,0 0 0,0 0 0,0 0 0,-1 0 0,1 0-1,0 0 1,0 1 0,0-1 0,0 0 0,-1 0 0,1 0 0,0 0-1,0 0 1,0 0 0,0 0 0,0 1 0,0-1 0,-1 0 0,1 0-1,0 0 1,0 0 0,0 1 0,0-1 0,0 0 0,0 0 0,0 0-1,0 0 1,0 1 0,0-1 0,0 0 0,0 0 0,0 0 0,0 1 0,0-1-1,0 0 1,0 0 0,0 0 0,0 1 0,1 15 561,-1-13-430,20 126 3138,-3-26-1402,13 202 514,-10-79-1431,-10-153-1722,-11-99-8328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6:52.8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298 103 12251,'1'-5'919,"0"-1"0,0 1 0,0 0 0,-1 0 0,1-1 0,-1 1 1,0 0-1,-1 0 0,0-1 0,-1-6 0,1 9-742,0 1 1,0 0-1,0 0 1,-1 0-1,1 0 1,0 0-1,-1 0 0,1 0 1,-1 0-1,0 0 1,0 1-1,0-1 0,0 1 1,0-1-1,0 1 1,0 0-1,0 0 0,0 0 1,-1 0-1,1 0 1,0 0-1,-1 1 1,1-1-1,-1 1 0,-3 0 1,-2-1-62,-1 1 0,1 1 0,-1 0 0,1 0 1,0 0-1,-1 1 0,1 0 0,0 1 0,0 0 0,0 0 0,1 1 1,-1 0-1,1 0 0,-9 7 0,5-3-91,0 0-1,1 1 1,0 0-1,0 1 1,1 0-1,1 0 1,0 1-1,-10 16 1,14-18-21,0 1 1,1-1-1,0 1 1,0 0-1,1 0 0,1 0 1,0 0-1,0 0 1,1 1-1,0-1 0,0 0 1,1 0-1,1 0 1,0 0-1,0 0 1,1 0-1,0 0 0,6 10 1,-4-7 11,1-1 0,0 0 1,1 0-1,0-1 0,1 0 1,0 0-1,1-1 0,0 0 0,0-1 1,1 1-1,1-2 0,0 0 1,14 9-1,-22-15-31,-1-1 0,1 1 0,-1-1 0,1 1 0,0-1 0,-1 0 0,1-1 0,0 1 0,0 0 0,0-1 0,0 1 0,0-1 1,0 0-1,0 0 0,-1 0 0,1 0 0,0-1 0,0 1 0,0-1 0,0 0 0,0 0 0,-1 0 0,1 0 0,0 0 0,-1 0 0,1-1 0,-1 1 0,1-1 0,-1 0 0,0 0 0,1 0 0,2-3 0,6-9-275,-1-1-1,0 0 0,-1 0 1,8-19-1,27-71-218,-32 73 551,21-74 789,-35 127-816,1-1-1,0 1 1,2-1 0,0 1-1,2 0 1,4 20 0,-4-28-150,1-1 1,0 1-1,0-1 1,1 0-1,1-1 1,0 1-1,1-1 1,0-1 0,0 1-1,17 17 1,-20-24-830,1 0 1,0 0-1,0-1 1,0 0 0,1 0-1,-1 0 1,10 3 0,13 3-1929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8:24.68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 9674,'6'-1'6880,"-6"1"-6704,3 9 2661,-2 18-1927,-1-22-85,11 195 1398,4-68-4514,-15-130 1573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9970,'3'-1'7715,"12"7"-5790,-9-3-1713,20 7 468,0-2 0,1-1 0,44 7 0,91 3 1112,-103-12-1262,151 13 409,839 90 2147,-1027-107-3504,-22-1 361,0-1-1,0 1 1,0 0-1,0 0 1,0 0-1,0-1 0,0 1 1,0 0-1,0 0 1,0 0-1,0-1 0,-1 1 1,1 0-1,0 0 1,0 0-1,0-1 1,0 1-1,0 0 0,0 0 1,0 0-1,-1 0 1,1-1-1,0 1 0,0 0 1,0 0-1,0 0 1,-1 0-1,1 0 1,0 0-1,0-1 0,0 1 1,0 0-1,-1 0 1,1 0-1,0 0 0,0 0 1,0 0-1,-1 0 1,1 0-1,0 0 1,-1 0-1,-39-16-6405,-7 1 3629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9482,'18'1'7951,"-17"0"-7633,1 0-7,-1 1 0,0-1 1,0 1-1,0-1 0,0 1 0,0-1 1,-1 1-1,1 0 0,0-1 1,0 4-1,1 6 212,0 1-1,1 20 1,-2-22 367,77 743 5853,-75-727-6350,18 226 755,-23-1-3759,1-203 279,4-18-2001,-2-23 3249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12211,'3'2'546,"-1"1"1,1 0 0,-1-1-1,1 0 1,0 0 0,0 0 0,0 0-1,0 0 1,0-1 0,7 3-1,-3-2 254,0-1-1,1 0 0,-1-1 0,12 1 1,180-3 4606,183 3-3987,-183 11-392,299 57 0,-473-64-948,146 25-1038,-168-29 717,-1-1 0,1 1 0,-1-1 1,1 0-1,-1 0 0,1 0 0,-1 0 0,1 0 1,-1-1-1,1 1 0,-1-1 0,1 1 0,-1-1 1,0 0-1,4-1 0,-10-7-1008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 15 8186,'7'-14'11355,"-11"48"-9142,-11 81 433,1 202 1,31 125-766,-16-427-1888,4 379 368,-6-312-325,1-46-427,1 0-1,2 0 1,2-1-1,14 56 1,-17-85-857,1-17-2796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29 10994,'21'-28'4784,"-21"28"-4731,0 0 0,0 0 0,0 0 0,1-1 0,-1 1 0,0 0 0,0 0-1,3 1 1112,-3 0-1111,3 7 1410,-1 10 139,0 111 2509,7 105-658,34 57-926,-8-66-1748,-11 3-2627,-25-238-1371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0 832,'-1'0'208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4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35 7898,'-9'-35'3715,"16"65"1960,1 1-3239,18 43 1,44 76 634,14 37-996,-53-91-1006,-14-42-407,38 87 0,-44-118-581,98 187 1090,-61-116-566,-4 1 0,33 102 0,81 209-605,-53-199 0,-55-113 0,-29-48 0,18 54 0,-19-45 0,3-3 0,32 54 0,-25-51 0,1 12 0,-3 0 0,-3 2 0,30 126 0,-46-163 0,3-1 0,0 1 0,2-2 0,24 39 0,-31-56 0,7 17 0,-1 0 0,12 42 0,11 28 0,48 142 0,-73-206 0,6 26 0,-9-29 0,2-1 0,24 54 0,-28-71 0,-1-1 0,0 2 0,5 26 0,-6-23 0,1 0 0,7 19 0,16 23 0,-16-38 0,-2 0 0,11 35 0,0-13 0,24 59 0,2-6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4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115 224 12011,'11'-25'4776,"-11"27"-4432,1-1 1,-1 0 0,0 1-1,1-1 1,-1 1 0,0-1-1,0 1 1,0-1 0,0 1-1,-1-1 1,1 0 0,0 1-1,0-1 1,-2 3 0,0 4 165,0 1 0,-1-1 0,0 0 0,0 0 0,-1 0 0,0 0 0,-6 7 0,-15 34 1410,18-28-1111,-14 34 793,19-50-1519,0 0 1,-1 0 0,0 0 0,0-1-1,0 1 1,-1-1 0,1 0 0,-5 4-1,8-8-80,0 0-1,0 0 0,-1 0 1,1 0-1,0 0 0,0 1 1,0-1-1,0 0 0,0 0 1,-1 0-1,1 0 0,0 0 1,0 0-1,0 0 0,0 0 1,0 0-1,-1 0 0,1 0 1,0 0-1,0 0 0,0 0 1,-1 0-1,1 0 0,0 0 1,0 0-1,0 0 0,0 0 1,-1 0-1,1 0 0,0 0 1,0 0-1,0 0 0,0 0 1,0 0-1,-1 0 0,1 0 1,0 0-1,0 0 0,0-1 1,0 1-1,0 0 0,-1 0 1,1 0-1,0 0 0,-2-12 89,3-13 52,44-219 182,-32 187-310,-10 41 10,0-1-18,11-30 0,-13 44 16,0 0 0,0 0 1,0-1-1,1 1 0,0 0 0,0 0 0,-1 1 0,2-1 0,-1 0 1,0 1-1,1-1 0,-1 1 0,1 0 0,-1 0 0,5-3 1,-6 5-16,0 0 1,0 0-1,0 0 1,0 0 0,-1 0-1,1 0 1,0 0-1,0 0 1,0 0 0,0 0-1,0 1 1,0-1-1,-1 0 1,1 1 0,0-1-1,0 0 1,0 1-1,-1-1 1,1 1 0,0-1-1,-1 1 1,1 0-1,0-1 1,-1 1 0,1 0-1,-1-1 1,1 1-1,0 1 1,18 29 249,-12-19-208,3 2-50,1 0 0,0-1 0,1-1 0,1 0 0,17 14 0,2-3 0,43 23 0,-69-42-13,1 0 0,-1-1 0,1 0 0,0 0 0,0-1 0,0 0 0,1 0 0,8 1 0,-20-11-2004,-5-1 1270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4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4383 9626,'37'49'6661,"-37"-48"-6447,1-1-1,-1 1 1,1-1 0,-1 0 0,1 1 0,-1-1 0,1 0-1,0 0 1,-1 0 0,1 1 0,-1-1 0,1 0 0,0 0 0,6-7 1997,-5-13-798,-4-5-757,1 0 0,1-1 0,1 1 1,1-1-1,8-32 0,3-61 208,4-63-679,-3 41-142,-10 109-30,1 1 0,17-54 0,-3 15 9,-3 3-15,-5 27-1,9-71 0,15-106 25,-21 143-23,-10 41-8,-1 0 1,-3-63 0,-2 56 14,7-59 0,-3 79-12,6-39-12,-1-73 1,-2 77-1,-3 42 7,0 0 0,-1-18-1,-2 16 4,0 0-1,-1 0 0,-8-27 1,8 32 3,1 1 1,0-1-1,1 1 1,0-1-1,0 0 1,1 1-1,0-1 1,5-17-1,-3 12-1,3-31-1,-6 25-2,0-1-1,-2 1 1,-6-30 0,4 23-11,1-2-1,2-42 1,1 31 6,0 21 9,1 0 0,1 1 0,9-37 0,-4-12 12,-5 51-15,0-1 0,-2 0 0,0 1-1,0-1 1,-2 1 0,0-1 0,-10-33 0,9 26-4,0-1 1,2 1-1,1-1 1,4-36 0,7-11 16,-7 58-14,-2-1-1,1 0 1,-2 0-1,0 0 1,-3-29 0,-4-16-7,4 48 8,1-1 1,0 1-1,1-1 0,0 1 1,1 0-1,6-26 0,-6 35 0,0 0 0,-1 0-1,1 0 1,-1 0 0,1 0-1,-1 0 1,-1 0 0,1-1-1,-1-3 1,1-34 2,2 17 1,0-28-5,-1 28-2,-2-43 0,-1 31 11,3-54-1,1 3 2,-1 13-9,-1-26 0,0-70 26,2 73-13,-3 59 328,-1 2-4256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4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228 79 11707,'-10'7'1508,"0"1"1,0 0 0,1 1-1,0 0 1,-10 13 0,-34 54 346,40-55-1067,-12 17 1031,-35 74-1,54-89-1185,4-12-5,1-24-222,1 4-351,1 1-1,0-1 1,1 1-1,0-1 1,1 1-1,-1 0 1,8-14 0,33-55 72,-25 47-13,8-13 384,55-69 0,-75 106-359,0-1 0,1 1 1,-1 0-1,1 0 0,11-6 0,5-4 410,-7 8-334,-16 8-207,1 0 1,-1 0-1,0 0 1,0 0-1,1 0 1,-1 0-1,0 1 1,1-1-1,-1 0 1,0 0 0,0 0-1,1 0 1,-1 0-1,0 1 1,1-1-1,-1 0 1,0 0-1,0 0 1,0 1-1,1-1 1,-1 0-1,0 1 1,0-1-1,0 0 1,0 0-1,1 1 1,-1-1 0,0 0-1,0 1 1,1 3 64,-1 0 1,0 0 0,0 1-1,0-1 1,-2 8 0,1 7 16,1-7-90,0 0 0,1 0 0,0 0 0,1 0 0,1-1 0,0 1 0,0 0 0,1-1 0,0 0 0,1 0 0,1 0 0,10 16 0,66 82 0,-71-96 0,1-1 0,0 0 0,1-1 0,1 0 0,28 18 0,-30-27-548,-12-2 529,0 0 1,0-1 0,0 1 0,0-1 0,1 1-1,-1-1 1,0 1 0,0 0 0,0-1 0,0 1-1,0-1 1,0 1 0,0-1 0,0 1 0,0-1-1,-1 1 1,1 0 0,0-1 0,0 1 0,0-1 0,0 1-1,-1 0 1,1-1 0,0 1 0,0-1 0,-1 1-1,1 0 1,0-1 0,-1 1 0,1 0 0,0 0-1,-1-1 1,0 1 0,-17-21-215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8:25.05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0 10298,'17'5'4281,"-16"13"-2096,0 3 7,0 3 321,-2 4-137,1 5-688,0 2-375,2 2-897,1-2-176,-1-1-232,0-3-120,0-6-848,2-2-585,-2-7-871,0-4 415,1-6 1193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4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4339 8986,'36'74'10937,"-36"-93"-8970,0 18-2026,0-3 302,0-1-1,0 1 1,0 0-1,1-1 0,0 1 1,0 0-1,0 0 1,1-1-1,-1 1 0,1 0 1,0 0-1,0 1 1,0-1-1,1 0 0,-1 1 1,6-7-1,-2 4 206,-1-1 0,0 1-1,0-1 1,-1-1 0,0 1 0,0 0-1,4-14 1,-1-2-245,6-31 0,-11 40-199,4-6 178,1 0 0,0 0 0,1 1 0,1 0 0,21-33 0,-11 20 415,-12 18-451,-1-1 0,9-30 0,-10 29-99,0 0 0,13-25 0,-15 36-20,-1 1 1,1-1-1,1 0 0,-1 1 1,1 0-1,0 0 0,0 0 0,0 0 1,0 1-1,1-1 0,-1 1 1,6-3-1,-6 5-15,0-1-1,-1 0 1,1 0 0,-1-1 0,1 1 0,-1-1-1,0 1 1,0-1 0,0 0 0,0 0-1,-1 0 1,1-1 0,-1 1 0,0-1-1,0 1 1,2-7 0,1-5-12,0 1 0,1 0 0,10-19 0,8-20 0,15-35 0,7-21 0,-10 10 0,32-100 0,-54 153 0,2 0 0,3 1 0,26-49 0,1 1 0,65-197 0,-105 273 0,13-30 0,38-69 0,-36 77 0,-2 0 0,25-74 0,-18 18 0,76-221 0,-80 253 0,-3-1 0,21-127 0,-6 24 0,-19 107 0,-5 23 0,-1-1 0,-2 0 0,5-75 0,-12 85 0,-1-17 0,2 1 0,12-74 0,21-88 0,-33 193 0,-2 0 0,1 1 0,-2-1 0,0 0 0,0 0 0,-1 1 0,0-1 0,-6-12 0,-1-3 0,9 20 0,-1 0 0,1 0 0,0-1 0,0 1 0,1 0 0,0-1 0,1 1 0,0 0 0,0 0 0,1 0 0,2-9 0,0-1 0,-3 12 0,0 1 0,0 0 0,0 0 0,-1 0 0,0-1 0,0 1 0,0 0 0,-1-1 0,0 1 0,0 0 0,0 0 0,-1 0 0,1 0 0,-1 0 0,-1 0 0,-4-9 0,5 9 0,0-1 0,0 0 0,1 1 0,0-1 0,0 0 0,0 0 0,1 0 0,0 0 0,0 0 0,0 0 0,2-7 0,0-16 0,-3 23-1574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4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229 116 13675,'-7'20'9216,"6"-16"-8925,-1 0-1,1 0 1,0 0-1,-1 0 1,0 0-1,0 0 1,0 0-1,-4 4 0,-23 24 159,-30 39 904,-55 109 3281,262-414-3808,-133 208-826,75-118 0,-87 140 0,0 1 0,-1-1 0,1 0 0,-1 0 0,0-1 0,0 1 0,0 0 0,0-1 0,-1 1 0,2-9 0,-3 27 0,0 0 0,1 0 0,1 0 0,0 0 0,1 0 0,1-1 0,9 27 0,-7-27 3,0 0 0,1 0 0,0 0 0,1-1 0,0 0 1,1-1-1,16 17 0,-19-22-12,1 0 0,0 0 0,0 0 0,0-1 1,1 0-1,0-1 0,0 1 0,0-2 0,0 1 1,1-1-1,-1 0 0,1-1 0,11 2 0,-18-4-11,-2 1-24,1-1 0,-1 0-1,0 0 1,1 0-1,-1 0 1,1 0-1,-1 1 1,1-1 0,-1 0-1,1 0 1,-1 0-1,0 0 1,1 0-1,-1 0 1,1 0-1,-1-1 1,1 1 0,-1 0-1,1 0 1,-1 0-1,0 0 1,1-1-1,-1 1 1,1 0 0,-1 0-1,0 0 1,1-1-1,-1 1 1,0 0-1,1-1 1,-1 1-1,0 0 1,1-1 0,-1 1-1,0-1 1,0 1-1,0 0 1,1-1-1,-1 1 1,0-1 0,0 1-1,0-1 1,0 1-1,0 0 1,0-1-1,0 0 1,-4-20-766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4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99 9506,'8'-42'2189,"7"-15"7490,-11 63-8261,2 9-500,2 23 53,-2-1-1,3 76 1,-7-71-509,8 178 1832,3 55 27,21-4-1260,-33-261-1160,14 54-849,-13-58-48,0 0 1,0 0 0,1 0 0,-1 0 0,2 0 0,-1 0 0,6 7 0,0-7-736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4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0 15307,'3'4'525,"-1"0"-1,1 0 0,1 0 0,-1 0 1,0-1-1,1 0 0,0 0 0,0 0 1,0 0-1,0 0 0,0-1 0,1 0 1,-1 0-1,1 0 0,-1 0 0,1-1 1,0 0-1,7 1 0,182 29 5355,98-11-4494,-169-14-1154,352 28 155,-160-10-1471,-106-11-3084,-188-11 2576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5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14619,'9'30'5615,"2"-1"-3090,3 8-1024,-6-1-68,-2 1 1,-1-1-1,0 56 1,-4-58-948,-16 478 1760,8-413-2213,5-71-114,0-15-190,1 1 0,0-1 0,1 1 0,0 0 0,2-1 0,-1 1 0,5 14 1,-6-28 174,0 0 0,0 1 0,0-1 1,0 1-1,0-1 0,0 0 1,0 1-1,0-1 0,1 0 0,-1 1 1,0-1-1,0 0 0,1 1 1,-1-1-1,0 0 0,0 1 0,1-1 1,-1 0-1,0 0 0,1 0 1,-1 1-1,0-1 0,1 0 0,-1 0 1,0 0-1,1 0 0,-1 1 1,0-1-1,1 0 0,-1 0 0,0 0 1,1 0-1,-1 0 0,1 0 1,-1 0-1,0 0 0,1 0 0,-1 0 1,1 0-1,-1 0 0,0-1 1,1 1-1,-1 0 0,0 0 0,1 0 1,-1 0-1,0-1 0,1 1 1,-1 0-1,0 0 0,1-1 0,9-15-1432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5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1431 73 13955,'33'-7'12744,"-51"7"-11550,1 0 1,-1-2-1,-30-5 0,-1-1-694,-842-39 291,890 47-791,-389-1-2316,383 1 1753,5 0 188,0 0 0,0 0 0,0 0 0,-1 0 0,1 0 0,0 0 0,0 1 0,0-1 0,0 1 0,-2 0 0,10 0-1031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5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52 113 6185,'-25'-50'4675,"18"39"-3706,0-1 1,2 0-1,-2-16 2828,7 29-3756,11 6 1191,12 11-182,29 34 1428,48 63 0,-43-47-1046,58 69 1540,-88-102-2455,-2 1 0,21 42 0,-42-70-524,-1-4-170,-1 0 0,0 0 0,0 1 0,0-1 0,0 0 0,-1 1-1,0-1 1,1 8 0,-2-12 81,0 0 0,0 0-1,0 1 1,0-1 0,0 0 0,0 1-1,0-1 1,0 0 0,0 0 0,0 1-1,0-1 1,0 0 0,-1 0-1,1 1 1,0-1 0,0 0 0,-3 2-1252,3-2 1252,-1 0-1,1 1 1,0-1 0,-1 0-1,1 0 1,0 0 0,0 0 0,-1 0-1,1 0 1,0 0 0,0 0 0,-1-1-1,1 1 1,0 0 0,-1 0-1,1 0 1,0 0 0,0 0 0,0 0-1,-1 0 1,1-1 0,-1 0-289,-14-9-3169,15 10 3501,-14-10-1303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5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358 42 8698,'-1'-4'1141,"0"0"0,0 0 1,0 0-1,1 0 0,-1 0 1,-1-14 5620,-11 29-4225,-11 13-669,0 1 0,-26 39 0,33-40-2254,-2 0 0,-1-2 0,0 0-1,-24 19 1,-35 12-321,38-27 710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5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 17 10250,'-2'-16'13469,"0"57"-9809,2-34-4016,0 49 2642,10 86 0,1 5-1249,-11-132-1673,-1-1 0,0 1 0,-1-1 0,-7 29 0,6-32-402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5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10258,'9'0'10166,"0"14"-6795,3 19-1718,-6 1-911,-2 1 0,-2 0 0,-1 0 0,-3 37 0,0 5-292,2-29-430,5 145-1458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8:25.81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1 108 7946,'31'25'4506,"-30"-25"-4184,0 1 0,1 0 0,-1 0 0,0-1-1,0 1 1,0-1 0,1 1 0,-1-1 0,0 1 0,1-1 0,-1 0 0,0 0 0,1 0-1,-1 0 1,2 0 0,-2 0-223,0 0-1,0 0 1,0-1 0,0 1-1,0-1 1,0 1-1,0-1 1,0 1 0,0-1-1,0 1 1,0-1-1,-1 0 1,1 0 0,0 1-1,0-2 1,2-3-314,0 0 1,0 0-1,-1 0 1,0 0-1,3-10 1,0 0 394,15-17-114,-16 26 449,0 1 1,0-1-1,-1 0 0,0 0 1,3-7-1,-30 23 1767,14-4-2453,0 0-1,1 1 1,1 0 0,-1 0-1,-10 13 1,17-18 96,0 0 0,0 1-1,1-1 1,0 1 0,-1-1 0,1 1 0,0-1-1,0 1 1,0 0 0,1-1 0,-1 1-1,0 0 1,1 0 0,0 0 0,0-1 0,0 1-1,0 0 1,0 0 0,1 0 0,-1 0 0,1-1-1,-1 1 1,1 0 0,0-1 0,0 1-1,1 0 1,0 2 0,2 1 158,0 0 0,0 0-1,1 0 1,0-1 0,0 0 0,10 9 0,-14-13-214,1 1 1,0-1 0,0 1 0,0-1 0,0 0-1,0 0 1,0 0 0,0 0 0,0 0 0,0 0-1,0-1 1,0 1 0,1-1 0,-1 1-1,0-1 1,1 0 0,-1 0 0,0 0 0,0 0-1,1 0 1,-1-1 0,0 1 0,0-1 0,1 1-1,1-2 1,4-5-727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5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58 76 11586,'-2'-7'993,"1"1"-1,-2 0 0,1 0 1,-1 0-1,0 0 0,0 1 1,0-1-1,-1 1 0,0 0 1,0 0-1,-7-6 546,11 10-1447,0 1-1,0 0 1,-1 0 0,1 0 0,0 0 0,0 0 0,-1 0 0,1 0 0,0 0 0,0-1-1,-1 1 1,1 0 0,0 0 0,0 0 0,-1 0 0,1 0 0,0 1 0,0-1 0,-1 0-1,1 0 1,0 0 0,0 0 0,-1 0 0,1 0 0,0 0 0,-1 1 363,0-1-363,-3 13 1614,2 15-478,5 19-127,18 89 0,-9-74-830,72 654 147,-82-663-406,-1-15-225,1 0 0,11 57 0,-12-90-525,0 0-1,0-1 1,1 0-1,0 1 1,3 4-1,1 0-873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5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0 9898,'19'6'2506,"1"-1"-1,-1-1 1,1 0-1,0-2 0,21 1 1,-18-2-2001,327 13 6024,-131-7-5878,251 3-312,-18 0-2503,-438-8-344,-7 4 983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5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29 9914,'36'-28'3638,"-36"28"-3586,1 0 1,-1-1-1,0 1 0,1 0 0,-1 0 1,1 0-1,-1 0 0,0 0 0,1 0 1,-1 0-1,0 0 0,1 0 0,-1 0 1,1 0-1,-1 1 0,0-1 0,1 0 1,-1 0-1,0 0 0,1 0 0,-1 1 1,0-1-1,1 0 0,-1 0 0,0 0 1,0 1-1,1-1 0,-1 0 0,0 1 1,0-1-1,1 0 0,-1 1 0,0-1 1,0 0-1,0 1 0,0-1 0,0 0 1,1 1-1,-1-1 0,0 0 0,0 1 1,0 0-1,3 20 1032,-2-18-842,4 199 4433,-6-89-3423,43 583 6077,-36-420-7110,-6-265-751,0 1 0,1 0 0,2 14 0,-2-24 231,-1 1 0,0-1 0,1 0 0,-1 0 0,1 0-1,0 0 1,-1 0 0,1 1 0,0-1 0,0-1 0,1 1 0,-1 0 0,0 0 0,1 0-1,-1-1 1,1 1 0,-1 0 0,1-1 0,0 0 0,0 1 0,-1-1 0,1 0-1,0 0 1,0 0 0,3 1 0,5-3-554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5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1390 11 12739,'30'-7'7112,"-17"4"-3179,-31 5-1479,-120 15 1105,-276 20-1963,-343-16-593,727-23-1511,22 1-37,-1 0 1,0 1 0,1 0 0,-1 1-1,0-1 1,-14 5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6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69 10202,'65'-68'12331,"-57"78"-9939,0 9 49,-2 11-497,1 10-199,-3 4-857,-4 3-360,4 2-328,-4-9-104,-2-10-96,0-6-152,-1-16-1176,0-3-641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6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24 16 7530,'-20'-15'20240,"18"15"-19693,2 2-253,-1 0 0,1 0 0,0-1 0,0 1 0,-1 0 0,1 0 0,0 0 0,1 0 0,-1 0 0,1 2 0,-1 2-210,2 1 1,-1 0 0,1-1-1,0 0 1,0 1 0,1-1 0,0 0-1,5 10 1,-6-14-68,0 0 1,-1 0-1,1 1 1,0-1-1,0 0 1,0-1-1,0 1 1,0 0-1,1 0 1,-1-1-1,0 1 0,1-1 1,-1 0-1,1 0 1,0 0-1,-1 0 1,1 0-1,0-1 1,-1 1-1,1-1 1,0 0-1,0 0 1,0 0-1,-1 0 1,6-1-1,11-3-17,-1-2 0,1 0 0,-1-1 0,22-11 0,31-13 0,-62 28 0,1 0 0,0 0 0,0 1 0,0 0 0,0 1 0,19-1 0,-25 3 0,1-1 0,-1 1 0,1 0 0,-1 0 0,1 0 0,-1 1 0,0 0 0,0 0 0,0 0 0,0 0 0,0 0 0,0 1 0,-1 0 0,1-1 0,-1 1 0,1 1 0,4 5 0,-6-6-28,2 2-678,1 1 0,0-1 0,10 9 0,-13-13 480,0 0 0,0 0 0,0 1 0,0-1 0,0-1 0,1 1 0,-1 0 0,0 0 0,0-1 0,1 1 0,-1-1 0,1 0 0,-1 0 0,0 0 0,4 0 0,12-5-1460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6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77 8826,'56'-34'3710,"-54"34"-3473,-1-1 0,0 0-1,0 0 1,0 0 0,0 0 0,0 0 0,0-1-1,0 1 1,0 0 0,-1 0 0,1-1 0,0 1 0,-1 0-1,1-1 1,-1 1 0,1 0 0,-1-1 0,1 1-1,-1-1 1,0 1 0,0-16 6818,-2 36-6135,41 301 2877,-35-267-3812,7 60 49,3-41-3264,-12-65 1045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6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21 7298,'56'-20'12558,"-55"20"-12350,-2 14 1977,0-4-1862,23 211 4960,-11-148-4846,1 90 0,-18-110-4326,6-48 2694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180 26 7570,'58'14'10783,"-61"-20"-8765,-7-5-939,7 8-928,0 1 1,-1 0-1,1 0 1,0 0-1,-1 0 1,1 0-1,-1 1 0,0-1 1,0 1-1,1 0 1,-1 0-1,0 1 1,0-1-1,0 1 0,0 0 1,0 0-1,0 0 1,0 0-1,1 1 1,-1 0-1,-7 2 0,-3 1 222,0 1-1,0 1 0,1 1 1,-19 11-1,28-15-352,0 0 1,0 0-1,0 1 0,1-1 0,0 1 1,0 0-1,0-1 0,0 2 0,0-1 1,1 0-1,0 0 0,0 1 1,0-1-1,0 1 0,1-1 0,-1 1 1,1 0-1,1 0 0,-1 0 0,1 0 1,-1-1-1,1 1 0,1 0 0,-1 0 1,2 6-1,-1-1-11,1-1-1,0 0 1,1 0-1,0 0 1,0 0 0,1-1-1,0 1 1,1-1-1,0 0 1,0 0 0,0-1-1,10 10 1,-13-14-11,1-1-1,-1 0 1,1 0 0,-1 0-1,1 0 1,0 0 0,0-1 0,0 1-1,0-1 1,0 0 0,0 0-1,0 0 1,1 0 0,-1 0 0,0-1-1,1 0 1,-1 1 0,0-1-1,1 0 1,-1-1 0,0 1 0,0-1-1,1 1 1,-1-1 0,0 0-1,5-2 1,-1 0-36,-1-1 0,1 0-1,-1 0 1,0 0 0,0-1-1,0 0 1,-1 0 0,1-1 0,-1 1-1,7-12 1,-7 10-100,1-2-380,1 0 0,0 0-1,9-9 1,-16 18 496,0-1 0,0 1 0,1 0-1,-1 0 1,0 0 0,0 0 0,0 0 0,1 0 0,-1 0 0,0 0-1,1 0 1,-1 0 0,0 0 0,0 0 0,1 0 0,-1 0 0,0 0 0,0 0-1,1 0 1,-1 0 0,0 0 0,0 0 0,1 0 0,-1 0 0,0 0-1,0 0 1,0 1 0,1-1 0,-1 0 0,0 0 0,0 0 0,1 0-1,-1 1 1,0-1 0,0 0 0,0 0 0,0 0 0,0 1 0,1-1 0,-1 0-1,0 0 1,0 1 0,0-1 0,0 0 0,0 1 0,5 11-143,-2 5 180,-1 0 0,0 0 0,-1 0 0,-2 21 0,1-6 121,5 102 909,0 33 982,-6-132-951,-2 0 0,-11 58 0,12-81-829,-1 0 1,-1-1-1,0 0 1,-1 0 0,0 0-1,-1 0 1,-8 12-1,13-21-292,-1 0 0,1 0-1,-1 0 1,0 0 0,1 0 0,-1 0-1,0 0 1,-1 0 0,1-1-1,0 1 1,0-1 0,-1 1-1,1-1 1,0 0 0,-1 0-1,0 0 1,1 0 0,-1-1-1,1 1 1,-1-1 0,0 1 0,1-1-1,-1 0 1,0 0 0,0 0-1,1-1 1,-1 1 0,0-1-1,1 1 1,-1-1 0,1 0-1,-1 0 1,1 0 0,-1 0-1,1 0 1,-5-4 0,3 2-472,-1-1 1,1 0 0,-1 0 0,1 0-1,1 0 1,-1-1 0,0 1-1,1-1 1,0 0 0,0 0-1,1 0 1,-4-11 0,0-10-771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22 531 8170,'-4'-4'13322,"0"-16"-10788,5-109-742,-3-90-732,-5 140-682,1-1 20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8:26.46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90 6 9290,'-3'-5'12656,"3"5"-12340,-7 5 3364,-5 12-3010,-41 105-1103,53-122 287,0 1 0,-1-1-1,1 1 1,0 0 0,0-1 0,-1 1 0,1 0 0,0-1-1,0 1 1,0 0 0,0-1 0,0 1 0,0 0 0,0-1-1,0 1 1,0 0 0,0 0 0,0-1 0,1 2 0,-1-2 55,1 0 1,-1 1 0,0-1 0,1 0 0,-1 0 0,0 1-1,1-1 1,-1 0 0,0 0 0,1 0 0,-1 0 0,0 0-1,1 1 1,-1-1 0,1 0 0,-1 0 0,0 0 0,1 0 0,-1 0-1,1 0 1,-1 0 0,1 0 0,-1-1 0,3 1-68,-1-1 1,1 1 0,-1-1 0,1 0-1,-1 0 1,0-1 0,0 1-1,1 0 1,1-2 0,1-3 152,0 1 0,0-1 0,0 0-1,-1 0 1,0-1 0,0 1 0,0-1 0,3-9 0,12-20 1051,-15 34-264,1 9-419,0 11 76,2 33 577,-2 0-1,-3 1 1,-4 58 0,1-84-814,-2 0 0,0 0 0,-8 26 0,7-37-300,-1-1-1,-1 1 0,0-1 0,0 0 0,-1-1 1,-14 20-1,19-30-249,-1 1 1,0-1-1,0 0 0,0 0 1,-6 5-1,8-8 62,0 1 1,0 0-1,0-1 0,0 1 1,0-1-1,0 1 0,-1-1 1,1 0-1,0 1 0,0-1 1,0 0-1,-1 0 0,1 0 1,0 0-1,0 0 0,0 0 1,-1 0-1,1 0 0,0 0 1,0-1-1,0 1 0,-1 0 1,0-1-1,-9-7-1492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 0 2809,'5'8'3419,"-4"-6"-2564,0 0-1,0 0 1,0 0 0,0 0 0,-1 0 0,1 0-1,-1 3 1,1-4-631,-1 0 0,0-1-1,0 1 1,0-1 0,0 1 0,0 0 0,0-1-1,0 1 1,-1-1 0,1 1 0,-3 5 2461,2-5-2461,-11-1 302,10-2-241,1-1 1,0 1 0,0-1-1,0 0 1,0 1 0,0-1-1,1 0 1,-1-4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66 960 9722,'15'31'12077,"-38"-319"-7808,-11-89-2454,15 189-1425,19 187-389,-2-13 6,1 0 0,0 0 0,1-1-1,0 1 1,1 0 0,1 0 0,4-18 0,-6 32-16,0 0 1,0-1-1,0 1 1,0 0-1,0 0 1,1 0-1,-1-1 1,0 1-1,0 0 1,0 0-1,0-1 1,0 1-1,0 0 1,0 0-1,1 0 1,-1 0-1,0-1 1,0 1-1,0 0 1,0 0-1,1 0 1,-1 0-1,0 0 1,0-1-1,0 1 1,1 0-1,-1 0 1,0 0-1,0 0 1,1 0-1,-1 0 1,0 0-1,0 0 1,1 0-1,-1 0 1,0 0-1,0 0 1,0 0-1,1 0 1,-1 0-1,0 0 1,0 0-1,1 0 1,-1 0-1,0 0 1,10 12 206,-2 5-1535,-8-5-3656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8 6641,'-1'-7'9466,"-1"22"-6063,1 30-1648,85 757 7637,-80-772-9029,21 249 356,-21-228-695,-4-41-70,0-6-68,0 0 0,1 0 0,-1 0 1,1 0-1,0-1 0,0 1 0,3 7 1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12443,'7'48'4554,"-7"-47"-4271,1 0 0,-1 0 1,0 0-1,0 0 0,1 0 0,-1 0 0,0 0 1,1 0-1,-1 0 0,1 0 0,-1 0 1,1-1-1,0 1 0,-1 0 0,1 0 0,0-1 1,0 1-1,1 1 0,-1-2-202,1 1 0,0-1 0,0 1 0,-1-1 0,1 1 0,0-1 0,0 0 1,-1 0-1,1 0 0,0 0 0,0 0 0,2-1 0,4 1 651,292-12 4268,-39 0-1397,28 18-3603,-70-1 0,-130-6-229,-83-1-1119,-13-2-874,-15-6 924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1 10330,'20'0'9902,"-19"2"-9690,-1 1 1,0-1-1,0 0 0,0 1 0,0-1 0,-1 0 0,1 1 1,-1 2-1,0 1-137,-13 82 1692,5 0 0,3 145 1,44 178 2193,15 110-2674,-52-506-1298,-1-1-192,1 0 1,5 26-1,-7-39 161,1-1 0,0 0 0,0 1-1,0-1 1,0 1 0,0-1 0,0 0-1,0 1 1,0-1 0,1 0 0,-1 1-1,0-1 1,0 0 0,0 1 0,0-1-1,0 0 1,0 1 0,1-1 0,-1 0-1,0 0 1,0 1 0,1-1 0,-1 0 0,0 0-1,0 1 1,1-1 0,-1 0 0,0 0-1,1 0 1,-1 1 0,0-1 0,0 0-1,1 0 1,-1 0 0,1 0 0,-1 0-1,0 0 1,1 0 0,-1 0 0,0 0-1,1 0 1,-1 0 0,0 0 0,1 0 0,-1 0-1,0 0 1,1 0 0,-1 0 0,0 0-1,1 0 1,-1 0 0,0-1 0,1 1-1,-1 0 1,0 0 0,1 0 0,-1-1-1,0 1 1,0 0 0,1 0 0,-1-1 0,0 1-1,0 0 1,0 0 0,1-1 0,-1 1-1,0 0 1,0-1 0,0 1 0,5-14-376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1421 53 11891,'2'-4'2050,"-1"3"-1845,-1 1 0,0-1 1,0 1-1,0-1 0,0 1 0,0-1 0,-2-5 2461,2 5-2461,-16-11 2427,-24-2-675,6 9-1201,1 1-1,-1 2 1,1 1 0,-60 7 0,39-2 178,-250 10 2318,-151-10-2734,392-7-705,20 0-798,-1 2 0,1 2 0,-53 7-1,68 1-1145,27-8 2069,1-1-1,-1 0 0,0 1 1,1-1-1,-1 1 0,1-1 1,-1 1-1,1 0 0,0-1 1,-1 1-1,1 0 0,-1-1 1,1 1-1,0 0 0,0-1 0,-1 1 1,1 1-1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82 109 8218,'54'-27'4427,"-54"27"-4277,1 0 1,-1 0-1,1 0 0,-1 0 0,1-1 0,-1 1 0,1 0 0,-1 0 0,1-1 0,-1 1 0,0-1 0,1 1 1,-1 0-1,1-1 0,-1 1 0,0-1 0,1 1 0,-1-1 0,0 1 0,1-1 0,-1 1 0,0-1 0,0 1 0,0-1 1,0 1-1,1-1 0,-1 1 0,0-1 0,0 1 0,0-1 0,0 0 0,0 1 0,0-1 0,0 1 0,0-1 1,-1 1-1,1-1 0,0 1 0,0-1 0,0 1 0,-1-1 0,1 1 0,0-1 0,-17-14 980,14 13-629,-42-28 936,41 27-1411,0 1-1,0 1 1,0-1-1,0 0 1,0 1 0,0 0-1,0 0 1,0 0-1,-1 1 1,-5-1-1,9 1-24,0 0 0,-1 0 0,1 1 0,0-1-1,0 1 1,-1-1 0,1 1 0,0-1 0,0 1 0,0 0-1,0-1 1,0 1 0,0 0 0,0 0 0,0 0 0,0 0 0,0 0-1,1 0 1,-1 0 0,0 0 0,1 0 0,-1 0 0,1 0-1,-1 0 1,1 1 0,-1-1 0,1 0 0,0 0 0,-1 1-1,1 1 1,-1 4 12,1 0-1,0 0 0,0 0 1,1 10-1,32 162 1933,0 13 1223,-30-164-3161,-2-1 0,0 0 0,-2 1 0,-1-1 0,-7 32 0,8-54-453,0 1 1,-1-1-1,0 0 1,0 1-1,0-1 1,0 0 0,-7 9-1,-4 4-922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10 11186,'11'-6'5057,"6"4"-1752,4 1-1304,6 2-145,5 1-120,3 1-223,6 2 135,4-2-88,-2-2-151,-3 3-513,-8-4-400,-13-1-392,-5 1-184,-38-5-5161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1 123 7650,'51'-19'2874,"-50"18"-2773,0 1 0,0-1 0,0 1 0,0-1 0,0 0 0,0 1 0,-1-1 0,1 0 0,0 0 1,0 0-1,0 0 0,-1 0 0,1 0 0,0 0 0,-1 0 0,1 0 0,-1 0 0,1 0 0,-1 0 0,0 0 1,1 0-1,-1-1 0,0 1 0,0 0 0,0 0 0,0 0 0,0-3 0,-9-24 669,9 27-698,-6-12-516,-11-19 7357,17 32-6859,4 19 2137,3 25-1069,-2 0 0,0 90 0,-4-68-702,18 299 1356,-7-168-936,-10-83-531,-3-67-213,2-1-1,12 74 1,-12-113-43,6 24-469,-6-26-1536,-5-19-2191,2 1 2970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4225,'25'54'2408,"-25"-44"-63,0-1-1769,-5-3-1016,-1-3-920,0 1 880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8:27.15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1 120 6785,'41'-4'8731,"-31"2"-8082,0 0 1,0-1-1,-1 0 1,13-6-1,-16 7-589,0-1 0,-1-1 0,1 1 0,-1-1 0,0 0 0,0 0 0,0 0 0,0-1 0,-1 0 0,0 0 0,0 0 0,0 0 0,0 0 0,3-9 0,-7 14-38,1-1 0,-1 0 0,1 0 0,-1 0 0,0 1 0,1-1 1,-1 0-1,0 0 0,0 0 0,1 0 0,-1 0 0,0 0 0,0 1 0,0-1 0,0 0 1,0 0-1,-1 0 0,1 0 0,0 0 0,0 0 0,0 1 0,-1-3 0,0 3 6,0-1 0,1 1 0,-1 0 1,0-1-1,1 1 0,-1 0 0,0-1 0,0 1 0,1 0 0,-1 0 0,0-1 0,0 1 0,1 0 0,-1 0 0,0 0 1,0 0-1,1 0 0,-1 0 0,-1 1 0,-4 0 101,1 0 0,-1 0 0,1 1 0,0 0 0,-10 5 0,10-3 10,-1 0 0,1 0 0,0 0 0,0 1 0,1-1 0,-1 1-1,1 0 1,0 1 0,0-1 0,1 1 0,-1 0 0,1 0 0,1 0 0,-1 0 0,1 0-1,0 1 1,0-1 0,-1 12 0,3-13-104,-1-1 0,1 1 1,0 0-1,0-1 0,1 1 0,-1-1 0,1 1 1,0-1-1,0 0 0,0 1 0,1-1 0,0 0 1,0 0-1,0 0 0,0 0 0,0 0 0,1 0 1,0 0-1,0-1 0,0 0 0,0 1 0,0-1 1,1 0-1,-1-1 0,1 1 0,0 0 0,0-1 0,5 2 1,-6-2-368,1-1 0,-1 0 1,0-1-1,1 1 1,-1 0-1,0-1 0,1 0 1,5 0-1,5-3-773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0 744,'-1'4'480,"-2"-3"-56,-1 0-312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50 409 6505,'4'12'1975,"-2"-2"846,-9-18-2301,6 5-511,0 0-1,0 0 1,1 0-1,-1-1 0,1 1 1,-1 0-1,1 0 1,0-4-1,-1-11 243,-10-98 2657,9 81-2511,-1 1 0,-13-54 0,13 77-403,1 8 4,1 0-1,0 0 0,0 0 1,0 0-1,1 0 1,-1 0-1,1 0 1,0 0-1,0-6 0,2 8 240,0 6 89,2 7-152,-1 15-177,0-1 0,-2 1 0,-2 32 0,2 43-79,18 13 491,-11-72-140,-16-125-297,3-141 1,5 158 31,1 58-4,-1-2 1,0 0 1,0 0-1,-1 1 1,1-1-1,-2 0 1,0 1-1,0-1 1,-4-12-1,4 21 402,2 6-182,3 16 2,-3-18-181,13 237 611,-11-194-617,-3-37-25,2 0 0,-1 1 0,1-1 0,1 0 0,0 0 0,0 1 1,1-1-1,1-1 0,4 11 0,-2-14 59,-1-10 6,-4-16-10,-32-195-620,11 83 285,21 119 353,6 15 161,-6 0-180,1 0-1,0 0 0,-1 0 1,1 1-1,-1-1 0,0 0 1,2 5-1,1 12 162,-1 0 0,0 0 0,-2 0 0,0 1-1,-2 28 1,0 2-111,-4-1-171,3-39-348,1 0 0,0-1 1,1 20-1,2-21-564,1-2 409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7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636 415 13395,'2'-5'4129,"-2"5"-4037,10-4 1017,14 0-1901,-20 3 1246,135-30 1497,47-8-850,68 4-672,240-37 302,298-24 1371,-538 69-2055,1914-74 1359,-1064 189-750,-491 38-233,-567-115-426,70 18 35,-2 6 1,208 92-1,-300-117-29,309 152 34,-13 23-54,-283-162 25,-2 2 0,-1 1 0,35 38 0,-48-44 8,-1 1-1,-2 1 1,0 0 0,-1 1 0,23 48 0,-31-55-10,5 12-2,0 2 1,13 48 0,-23-68-10,0-1-1,-1 1 1,0 0 0,-1 0 0,0-1 0,0 1 0,-1 0 0,0 0-1,-1-1 1,0 1 0,-1-1 0,-6 17 0,-7 7 28,-1-2 0,-2 0 0,-41 53 0,19-36-9,-64 57 0,90-92-7,0-1 0,-1 0 0,0-1 0,-1-1 0,-21 8 0,-92 33 98,48-22-45,-216 76 100,215-82 65,-144 20-1,96-28-175,-185 30 383,180-14-246,-248 24-1,-754-25 91,843-27-258,-122 14 258,27-1-132,-940 31-38,1091-35-97,-493 8 22,156-59 25,528 32-46,0-2-1,1-2 0,0-2 1,1-2-1,-46-22 0,21 3 18,1-4-1,-84-59 0,122 75-6,0-1 1,2-1-1,0-1 0,2-2 0,-38-46 0,43 43-3,-29-51-1,45 67-13,1 0 0,0 0-1,0-1 1,2 0 0,0 0 0,-4-24 0,-11-85 86,-7-60-11,25 161-74,1-1 0,1 1 0,1 0 0,1 0 0,1 0 0,7-24 1,6-12 10,41-118 27,-48 152-45,1 2-1,1-1 1,1 2 0,2 0 0,19-24 0,-10 18 2,1 1 1,2 1-1,0 2 0,2 0 0,39-23 0,-43 32-10,1 0 0,0 3 0,1 0-1,0 1 1,1 2 0,0 1 0,33-6 0,77-5 27,79-15 29,-166 21-90,-31 8-402,0 0 0,0 1-1,40-3 1,-51 7-1792,0 3 881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7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 5 10618,'-2'-3'1376,"1"3"-1146,0 0-1,1-1 1,-1 1-1,1 0 0,-1 0 1,1 0-1,-1-1 0,0 1 1,1 0-1,-1 0 0,0 0 1,1 0-1,-1 0 1,1 0-1,-1 0 0,0 0 1,1 0-1,-1 0 0,1 1 1,-1-1-1,0 0 0,1 0 1,-1 1-1,1-1 1,-1 0-1,0 1 0,1 19 2268,1-12-2447,1 7 438,1-1 1,1 1 0,9 25-1,5 16 153,-9-10 491,-2 1-1,1 90 1,-17 97 767,6-179-1616,-5 55 6,-3 94-34,11-159-192,3 0 1,11 68-1,-13-107-55,48 305 398,-36-221-317,30 110 0,-42-196-85,1 10 5,0 0-1,0 21 1,0-10 62,-2-22-23,-1-1 1,1 0-1,0 1 0,-1-1 0,1 0 0,-1 0 1,0 1-1,-1 2 0,-6 21 80,8-18-124,0-7 0,0 1 1,0 0-1,0 0 1,0 0-1,0 0 1,0 0-1,0 0 0,-1 0 1,1 0-1,-1 0 1,1 0-1,-1 0 1,0-1-1,0 1 0,0 0 1,0-1-1,0 1 1,0 0-1,0-1 1,-3 3-1,3-3 9,1 1 0,-1-1 0,1 0 0,0 1 0,-1-1 0,1 0 0,0 1 0,0-1 0,0 0 1,-1 1-1,2-1 0,-1 1 0,0-1 0,0 0 0,0 1 0,1 1 0,2 8-206,-2-10-297,0-5-381,-1 2 683,1 1 0,-1-1 1,1 0-1,-1 1 0,1-1 0,0 0 1,-1 1-1,1-1 0,0 1 1,0-1-1,0 1 0,1 0 1,-1-1-1,0 1 0,0 0 1,1 0-1,-1 0 0,1 0 0,1-1 1,2-1-653,0 0 0,1 0 1,-1 1-1,11-4 0,15-1-4229,2 1 2506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8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 2074 12539,'-1'-2'600,"0"0"-1,1 0 1,-1 0 0,1-1 0,0 1 0,-1 0 0,1 0 0,0 0 0,0-1 0,1 1 0,-1 0-1,0 0 1,1 0 0,0-1 0,-1 1 0,1 0 0,1-3 0,25-38 2317,-8 12-1210,-10 10-1441,0 0 0,-2-1 0,0 0 0,-2 0 1,0-1-1,2-31 0,-2-142 544,-6 91-629,-3-210 280,1 212-317,5 44-104,2 1 0,3 0-1,19-74 1,-10 54-20,-11 36-5,-1 0-1,-3-81 1,-1 80-3,1 14 3,7-45-1,-4 52-5,-2 0 0,0 0-1,-2-43 1,-2 2 15,2 63-25,0-1 1,0 0 0,-1 0 0,1 1-1,0-1 1,-1 0 0,1 0-1,0 1 1,-1-1 0,1 1-1,-1-1 1,1 0 0,-1 1-1,1-1 1,-1 1 0,0-1-1,1 1 1,-1-1 0,1 1-1,-1 0 1,0-1 0,-1 1-1,-20-6-18,18 6 22,1 0 0,0-1-1,0 0 1,0 0 0,0 1-1,0-2 1,0 1-1,0 0 1,-4-3 0,0-1-69,-22-21 205,28 25-178,0-1 0,0 1 0,0 0 0,0-1 0,0 1-1,0-1 1,0 0 0,1 1 0,-1-1 0,1 0 0,-1 1 0,1-1 0,-1 0 0,1 1 0,0-1 0,0 0 0,0 0 0,0 1 0,0-1 0,1-2 0,-1 2 82,0 1-220,0 0-1,0 0 1,0 0 0,1 0-1,-1 0 1,0 0-1,1 0 1,-1 0 0,0 1-1,1-1 1,-1 0 0,1 0-1,-1 0 1,1 0-1,-1 1 1,1-1 0,0 0-1,0 1 1,-1-1-1,1 0 1,0 1 0,0-1-1,0 1 1,-1-1-1,1 1 1,0-1 0,0 1-1,0 0 1,0-1 0,0 1-1,0 0 1,0 0-1,0 0 1,1 0 0,11 3-1177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8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11 753 10978,'-10'-3'6948,"13"-6"-5449,-1 3-1741,19-47 1464,-1 4 267,16-61 1,-32 94-1433,1 1 0,0 0 1,2 0-1,0 0 0,0 1 0,19-26 1,-10 19 81,1 2 1,1 0 0,32-27 0,-31 28-84,0 0 1,29-40 0,-36 41-40,1 1 0,0 0 0,2 2 0,0-1 0,31-22 0,-3 15 142,-34 18-79,1 0 1,-1-1-1,0-1 0,13-9 0,-13 6-3,-8 8-196,-1 0-1,1 0 1,0 0 0,0 0 0,0 0 0,0 0 0,0 0-1,0 1 1,0-1 0,0 0 0,0 1 0,0-1-1,1 1 1,-1-1 0,0 1 0,0-1 0,0 1 0,1 0-1,-1 0 1,0 0 0,1 0 0,-1-1 0,0 2 0,0-1-1,1 0 1,-1 0 0,0 0 0,2 1 0,5 1-369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8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86 379 10106,'-78'-25'5112,"70"21"-4208,14 2-50,8-3-341,12-6 377,-1-2-1,0 0 1,-1-1-1,0-2 1,30-26-1,-32 24-781,1 1-1,0 1 1,44-22-1,-16 10 229,-28 15-245,0 2 0,1 1 0,0 1 0,1 1 0,0 1 0,33-5 0,-39 7-532,0-1 0,0 0 0,31-16-1,-41 18-884,-3 0 304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25 149 5401,'-22'-11'7281,"21"11"-7046,1-1 1,0 1-1,-1-1 1,1 0 0,0 1-1,0-1 1,0 1-1,0-1 1,0 0-1,0 1 1,0-1 0,0 0-1,0 1 1,0-1-1,0 1 1,0-1 0,0 0-1,0 1 1,0-1-1,1 1 1,-1-1-1,1-1 472,0 1-471,8-4 559,3 0-495,9-6 258,0 1 1,1 1 0,33-9-1,76-13-2,-52 20-285,0 4 1,108 3 0,-19 1 14,-143 1-248,173-3 94,-155 6-105,0 1 1,65 14-1,-89-11 4,-1 1 0,0 0 0,30 17 0,22 8 85,-56-29-417,-14-2 183,1 0 1,-1 0-1,0-1 0,1 1 1,-1 0-1,0-1 1,1 1-1,-1 0 0,0-1 1,0 1-1,0-1 1,1 1-1,-1 0 1,0-1-1,0 1 0,0-1 1,0 1-1,0 0 1,0-1-1,0 1 0,1-1 1,-2 1-1,1-1 1,0 1-1,0 0 1,0-1-1,0 1 0,0-1 1,-1-6-1069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8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4481 30 11330,'6'-13'6295,"-5"12"-6043,21-8 1747,26 2 16,-13 9-1375,1 2 0,-1 1-1,-1 2 1,61 19-1,1 0 255,8-3 439,72 19 332,-133-30-1447,0 3 0,41 19 1,-32-10-153,53 28 76,-88-42-88,0 0 1,-1 2-1,0 0 0,14 14 1,0 1 6,2-1-1,56 35 1,-30-22-33,13 13 33,114 112 0,-172-151-51,-2 1 0,0 0 0,0 1 0,-1 0 1,-1 0-1,-1 1 0,0 0 0,-1 1 0,7 23 0,5 7 51,-14-37-55,0 0-1,-1 1 1,0-1 0,-1 1 0,0 0-1,-1 0 1,2 22 0,-4-16-6,-1 1 0,-1 0 0,0-1 0,-5 19 0,5-28 8,-1 1 1,0-1 0,-1 0 0,1 0 0,-2 0 0,1-1 0,-1 1 0,0-1-1,0 0 1,-8 7 0,-50 58 73,47-51-65,-1-2 0,0 0 1,-38 31-1,19-25 1,0-2 0,-2-2 1,0-1-1,-2-2 0,-47 15 0,-10 1 14,-446 141 35,307-101-61,-110 28 36,12-33 18,107-24-41,-247 33 5,-4-23 5,455-53-26,-754 55 45,90-66-11,535 3-24,64 2 17,-167-9 37,194 6-52,-1-2 1,-63-18 0,95 20 2,1-2-1,1-1 0,0-2 1,0 0-1,1-2 0,1-1 1,0-1-1,-27-22 0,-19-18 34,51 41-39,0-1 0,1 0 1,1-1-1,1-2 1,0 1-1,-20-30 1,21 25 10,0 1 0,-40-38 0,36 40-4,2-1 1,-32-42 0,44 51-10,1 0 0,0-1-1,1 1 1,1-1 0,-1 0 0,2 0 0,0 0 0,-1-15 0,-3-111 81,7 111-79,0 19-13,0 1-1,1-1 1,0 1 0,0-1-1,1 1 1,0-1 0,1 1 0,0 0-1,0 0 1,7-11 0,0 3-4,1 1 1,1 0-1,21-23 1,-17 20 9,-1-2-1,-1 0 1,18-33 0,-22 34-1,2-1 0,0 2 0,1 0 1,25-26-1,-24 30-82,6-6-779,1 1-1,25-17 0,-39 31 596,0 1 0,1 0-1,-1 0 1,1 0-1,0 1 1,0 0-1,0 1 1,0 0-1,0 0 1,1 0-1,11 0 1,1 4-1388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8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616 68 10194,'4'-3'520,"-1"0"-1,0 1 1,-1-1-1,1-1 1,-1 1-1,1 0 1,2-5 0,-5 7-435,1 0 0,-1-1 0,0 1 1,0 0-1,1 0 0,-1 0 1,0 0-1,0-1 0,0 1 0,0 0 1,0 0-1,-1 0 0,1 0 1,0-1-1,0 1 0,-1 0 0,1 0 1,-1 0-1,1 0 0,-1 0 1,1 0-1,-1 0 0,0 0 0,1 0 1,-1 0-1,0 0 0,0 0 1,0 1-1,0-1 0,0 0 0,0 1 1,-1-2-1,1 2-67,1 0 1,0-1-1,0 1 0,0 0 1,0 0-1,0 0 1,-1-1-1,1 1 0,0 0 1,0 0-1,0 0 0,-1 0 1,1-1-1,0 1 0,0 0 1,0 0-1,-1 0 1,1 0-1,0 0 0,0 0 1,-1 0-1,1 0 0,0 0 1,0 0-1,-1 0 0,1 0 1,0 0-1,0 0 1,-1 0-1,1 0 0,0 0 1,0 0-1,-1 0 0,1 0 1,0 0-1,0 0 0,-1 0 1,1 1-1,0-1 1,0 0-1,0 0 0,-1 0 1,1 0-1,0 1 0,0-1 1,0 0-1,0 0 1,-1 0-1,1 1 0,0-1 1,0 0-1,0 0 0,0 0 1,0 1-1,0-1 0,0 0 1,0 0-1,0 1 1,0-1-1,0 0 0,0 0 1,0 1-1,0-1 0,0 0 1,0 1-1,3 23 1530,-1-12-142,-3-5-780,0 1-1,-1 0 1,1-1-1,-1 1 1,-1-1-1,1 1 1,-7 11 0,-7 22 32,0 10-132,-2 0 0,-45 89-1,38-85-166,3 2 0,-20 73 0,8-23-202,14-42-100,3 0 0,2 1 0,-5 70 0,-24 139 181,3-31-183,32-195-41,-2 0-1,-21 60 0,14-53 63,-11 63 1,26-102-66,0-1 0,-1 1 0,-1-1 0,0 1 0,-1-1 0,-1-1 0,-13 24 0,15-32-10,0 0 0,1 0 1,1 1-1,-1 0 0,1 0 1,0 0-1,1 0 0,0 0 1,0 0-1,1 1 0,0-1 1,0 15-1,1-17 12,0-1-1,0 1 1,-1 0 0,0-1-1,0 1 1,0-1 0,-1 1-1,0-1 1,0 0 0,0 1-1,-5 4 1208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8:28.60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20 80 7954,'-3'-4'856,"1"1"1,1 0-1,-1-1 1,0 1 0,1-1-1,0 0 1,0 1-1,0-1 1,0 0-1,1 0 1,-1 0 0,1-5-1,-3-18-422,8 65 1546,2 46 1,-6-22-2285,-11 112 0,10-172 184,-1 1 0,1 0 1,0 0-1,0 0 1,0 0-1,0-1 1,0 1-1,0 0 1,1 0-1,1 5 1,-1-7 164,0 0 0,-1 0 0,1 0 0,0 0 0,1 0 0,-1 0 0,0 0 1,0 0-1,0 0 0,0 0 0,1-1 0,-1 1 0,0-1 0,1 1 0,-1-1 0,0 1 1,1-1-1,-1 0 0,1 1 0,-1-1 0,0 0 0,1 0 0,1 0 1,64-4 5235,-14 1-3735,-45 3-2434,0 0 0,0 1 0,-1 0 0,11 2 0,-14-1-370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41 736 8906,'-11'0'5241,"-9"3"-3070,10-3 1547,21-8-3197,0 0 0,-1-1-1,0 0 1,14-18 0,15-14 875,6 4-835,92-58 1,-88 64-508,-6 1 6,-18 12 30,44-24 0,-27 21-16,188-88 123,-87 42-139,-82 36-28,1 2 0,2 4 0,74-20 0,-122 42-10,0-1 1,-1 0-1,1-2 1,-1 1-1,-1-2 1,26-14 0,-39 20-26,1 0 0,0 0 1,0 0-1,-1 1 1,1-1-1,0 1 1,0-1-1,0 1 1,0 0-1,0-1 0,0 1 1,0 0-1,0 0 1,0 1-1,0-1 1,0 0-1,0 1 0,2 0 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8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1 319 10194,'11'3'3524,"-9"-11"-1726,-2 6-1727,-1 1 0,1-1 0,1 1 0,-1-1 0,0 1-1,0-1 1,0 1 0,1 0 0,-1-1 0,1 1 0,-1-1 0,1 1 0,0 0 0,-1-1 0,1 1 0,0 0 0,1-2 0,2-1 328,1 0-1,0 0 1,0 1-1,0 0 1,0 0 0,0 0-1,10-4 1,44-12 985,-24 9-879,259-73 1466,-144 52-1841,-23 3 346,199-17 0,-263 41-304,116-22 0,-168 23-142,0 1 0,-1 0 0,1 0 0,0 2 0,0-1 0,0 1 0,0 1 0,0 0 0,20 4 0,-22-8-3497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8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69 12235,'31'-9'5387,"0"-3"-3453,-20 7-1675,0 1-1,0 0 1,1 0 0,17-2 0,405-19 623,0 35-157,-402-9-617,34 2 110,423 33 823,-408-28-594,-57-7-342,-1 2 0,1 0 1,34 9-1,-54-10-100,-1-1 10,1 0 1,-1 0 0,0 0-1,0 0 1,1-1-1,-1 1 1,0-1 0,1 0-1,-1 0 1,0 0-1,7-1 1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8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6919 1 10322,'1'0'317,"0"1"0,0-1 1,0 1-1,0-1 0,1 0 0,-1 1 0,0-1 0,0 0 0,0 0 1,0 0-1,1 0 0,-1 0 0,0 0 0,2 0 0,9-1 1414,45 3-1104,-40-3-229,-1 1 1,1 0-1,0 1 0,0 0 1,0 2-1,24 6 0,98 38 26,-40-11-339,14-5 198,-58-17 724,95 37 1,-115-34-749,0 1 0,-1 1 0,56 43 0,25 16-209,-74-53 236,67 55 1,-82-56-104,0 1 0,-2 1 0,30 41 1,-42-50-174,-1 0 0,-2 1 0,1 0 0,-2 1 0,0 0 0,-2 0 0,7 30 0,-6-13 218,4 53 0,-10-72-118,-2 1-1,1-1 0,-2 0 1,0 0-1,-7 21 0,4-20-81,-1 0 0,-1-1 0,-1 0-1,-1-1 1,0 0 0,-1 0-1,-1-1 1,0 0 0,-1 0-1,0-2 1,-1 1 0,-24 17 0,11-12 130,-1 0 1,-1-2 0,-1-1-1,0-2 1,-1 0 0,-41 11-1,-69 21 49,4 0-106,-195 40-1,70-42 439,-168 32 723,268-48-1125,-315 15 1,-350 6 223,106-4-272,668-43-79,-1609 58 172,1460-54-176,-418 6 1,-1-33 6,586 18-15,-357-35 15,290 23 5,-183-51 1,210 42-8,-93-41 0,94 35-6,42 18-9,1 0-1,-31-19 1,53 26 0,0 0 1,0 0 0,1-1 0,0 0 0,0 0 0,1-1 0,0 0 0,0 0 0,0 0 0,1-1 0,-9-16 0,11 15 2,1 0-1,-1 0 1,2-1 0,-1 1-1,1 0 1,1-1 0,-1 1-1,2-11 1,-2-34 58,-2 31-61,2 1 1,1-37-1,1 48-7,1-1 1,0 1 0,0 0-1,1 0 1,1 0-1,0 1 1,6-12 0,4-8 21,11-38 0,-10 26-11,-12 35-9,0 0-1,0 0 0,1 0 1,0 0-1,1 0 0,-1 1 1,1 0-1,1 0 1,-1 0-1,8-6 0,4 0-17,0 1-1,28-15 0,-4 2 44,-30 17-5,0-1 1,-1-1-1,0 0 1,0-1-1,-1 0 0,0 0 1,11-19-1,-6 11-34,-9 12-129,0 1-1,0 0 1,0 1 0,1-1-1,0 1 1,0 0 0,0 1-1,9-5 1,30-10-4972,-31 14 3916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218 54 9138,'7'-17'1474,"-5"14"-980,-1-1 1,0 1 0,1 0 0,-1-1-1,-1 0 1,1 1 0,6-10 4526,12 35-4038,-18-19-824,0 0 0,-1 0-1,1 1 1,-1-1 0,0 0 0,0 0 0,0 1 0,0-1 0,0 0-1,-1 0 1,0 0 0,1 1 0,-1-1 0,0 0 0,-3 5-1,1 2 84,-17 60 662,-11 83 1,11-20-170,-22 197 270,29-23-569,10-272-278,-2 0 0,-2-1 0,-17 56 0,11-49-31,-12 79 1,21-82-109,0 2 20,-1 0 0,-13 44 0,15-75-31,2 1 0,-1-1 1,1 1-1,1 11 0,-2 16-16,-3 7 691,2-48 134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 1943 10954,'-5'-8'7261,"5"7"-6992,5-13 2131,12-10-2921,-14 21 1315,2-8-407,0 0 0,0-1 0,-1 1 0,-1-1 0,0 0 0,0 0 0,-1 0 0,-1 0 0,1-20 0,5-34-175,2 30 20,18-46-1,-15 51-4,-2 0-1,7-41 1,-8 17 41,42-198 280,-37 193-459,-3-1 0,7-113-1,-16 152-26,13-84 245,-9 78-232,-1 0 0,-2 0 1,-1-57-1,-4 65-66,0 2-1,0-1 0,2 1 0,0-1 0,1 1 0,0-1 0,9-34 0,-7 40-4,-1 1-1,0-1 0,0 0 1,-2 0-1,1 0 1,-3-18-1,0-19-3,6 22 33,-3 25-34,-1-1-1,1 1 1,-1 0 0,1 0-1,-1 0 1,0-1-1,0 1 1,-1 0 0,1-1-1,-1 1 1,1 0-1,-1 0 1,-3-6 0,2 5-4,1 2 5,0 0 0,0 0 0,0-1 0,0 1 0,0 0 0,0 0-1,1-1 1,-1 1 0,1 0 0,-1-1 0,1 1 0,0-1 0,0 1 0,0 0-1,0-1 1,1 1 0,0-4 0,-12-20-33,11 23-340,0 0 0,0 1 0,0-1 1,0 0-1,0 1 0,1-1 0,0 0 1,-1 1-1,3-5 0,5-3-827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691 429 10866,'-12'-15'5449,"11"14"-5396,0 1-1,0-1 1,0 0-1,0 0 1,0 0-1,0 0 1,0 0-1,1 0 1,-1 0-1,0 0 1,1 0-1,-1 0 1,1 0-1,-1-1 1,1 1-1,-1 0 1,1 0-1,0 0 1,0-1-1,0 1 1,-1 0-1,1 0 1,0-1-1,1 1 1,-1 0-1,0 0 1,0-1-1,0 1 1,1 0-1,-1 0 1,1 0-1,-1-1 1,1 1-1,-1 0 1,1 0-1,0 0 1,-1 0-1,1 0 1,0 0-1,1-1 1,4-5 193,0 0-1,0 1 1,1 0 0,-1 0-1,1 1 1,0 0 0,1 0-1,12-5 1,69-27 573,-62 27-544,221-63 714,8 20 757,-143 31-1530,495-73 951,-428 79-661,253 11 0,272 74-362,-629-53-106,-2 2-1,0 5 1,-2 2 0,121 60-1,-171-74-40,-2 1 0,0 1 1,0 1-1,-1 1 0,-1 1 0,0 0 0,22 28 0,-27-29 4,-2-1-1,0 2 0,-1 0 1,0 0-1,13 31 0,-20-40 7,-1 0-1,0 1 0,-1-1 0,0 1 1,0-1-1,0 1 0,-1-1 0,0 1 1,0-1-1,-1 1 0,0-1 1,-1 1-1,1-1 0,-1 1 0,-1-1 1,1 0-1,-5 8 0,-8 12 30,-1 0-1,-2-1 0,0-1 1,-1-1-1,-2-1 1,-36 32-1,16-22 148,-1-1 1,-2-3-1,-1-2 0,-2-2 0,-93 37 1,-260 62 1354,-14-44-1428,-5-37 242,141-18-40,-212 15-182,333-35-135,-175-15 1,-317-82 693,607 84-673,0-3-1,1-1 0,0-3 0,-39-19 0,59 24-14,-1-2-1,2 0 0,0-2 1,0 0-1,1-1 0,1-1 0,1-1 1,-25-30-1,37 40-4,1 0 0,0 0 0,0 0 1,0-1-1,1 1 0,1-1 0,-1 0 0,1 0 0,1 0 0,-1 0 0,1 0 0,0-10 0,2-11-12,0 1-1,7-33 1,-6 48 15,0-2-5,1 0 0,1 0 0,0 1 0,1-1 0,1 1-1,0 0 1,1 0 0,0 1 0,1 0 0,1 0 0,0 1 0,11-11 0,-1 3-4,1 2-1,0 1 1,2 0-1,0 2 1,47-26-1,230-101 124,-227 114-104,1 3 0,98-19 0,63 6 35,-25 6-9,-191 28-7,23-3-2293,-38 7 1832,-1 0 0,0 0 0,0 0 0,1 0 0,-1 1 0,0-1 0,1 1 0,-1-1 0,0 1 0,0 0 0,0 0 0,0 0 0,0 0 0,0 0 0,2 2 1,4 7-1171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122 41 11530,'2'-3'573,"-1"0"0,0 0 0,0 0 0,0 0 0,0 0 0,-1 0 0,1-1 0,-1 1 0,0 0 0,0-6 0,5 39 339,-1 0 1,-1 0-1,-2 0 0,-3 34 0,-19 127 1661,8-93-1921,-2-3 356,-33 109 0,29-127-468,11-45-283,2 0 0,1 1 0,2 0-1,1 0 1,3 53 0,-1-85-245,1 1 1,-1-1 0,0 0 0,0 1 0,1-1 0,-1 0-1,1 1 1,-1-1 0,1 0 0,0 0 0,-1 1-1,1-1 1,0 0 0,0 0 0,0 0 0,0 0-1,0 0 1,0 0 0,1 1 0,11 12 892,-13-10-1091,1-15-4118,4-2 1305,2 6 1216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152 59 11274,'24'-41'3872,"-22"23"-9,-3 23-3081,2 48 549,0-23-634,-4 58-1,-78 286 2730,24-142-2098,43-157-1013,-7 86 0,19-131-38,1 1-1,3 32 1,-1-58-237,1-21-3610,11-11 2056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21 371 4025,'-13'9'11282,"13"-9"-11179,-1 0-1,1-1 1,-1 1 0,1 0-1,0-1 1,-1 1-1,1 0 1,-1-1 0,1 1-1,0-1 1,-1 1-1,1 0 1,0-1-1,-1 1 1,1-1 0,0 1-1,0-1 1,0 1-1,-1-1 1,1 1 0,0-1-1,0 1 1,0-1-1,0 1 1,0-2 0,0-2 110,0-1 0,0 0 1,0 0-1,1 0 0,-1 1 1,1-1-1,1 0 0,-1 1 1,1-1-1,-1 1 0,6-9 0,-1 0 362,2-1 0,15-20 0,-15 25-344,1-1 0,0 1-1,1 1 1,0 0 0,0 0-1,1 1 1,21-11 0,89-33 37,-77 35-264,0-1 104,0 1-1,1 3 0,0 2 1,1 2-1,79-6 0,-42 6-31,22 0-716,-98 12-1705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8:29.10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22 125 10738,'0'0'94,"0"0"-1,0 1 0,0-1 1,0 0-1,0 0 1,0 0-1,0 0 0,0 1 1,0-1-1,0 0 0,0 0 1,-1 0-1,1 0 0,0 1 1,0-1-1,0 0 1,0 0-1,0 0 0,0 0 1,0 0-1,-1 1 0,1-1 1,0 0-1,0 0 1,0 0-1,0 0 0,0 0 1,-1 0-1,1 0 0,0 0 1,0 0-1,0 0 1,0 1-1,-1-1 0,1 0 1,0 0-1,0 0 0,0 0 1,0 0-1,-1 0 0,1 0 1,0 0-1,0 0 1,0-1-1,-1 1 0,1 0 1,0 0-1,0 0 0,-8-10 1551,7 7-1547,-1 1-1,1 0 1,0-1 0,1 1-1,-1-1 1,0 1-1,1-1 1,0 0 0,-1 1-1,1-5 1,2 1-65,0 0 0,0 1 0,0-1 0,0 1 0,1 0 0,0 0 0,0 0 0,1 0 0,-1 0 0,1 1 1,0-1-1,8-5 0,-11 8 3,1 1 1,0 0 0,-1-1 0,1 1 0,0 0 0,0 0-1,0 0 1,0 0 0,0 0 0,0 0 0,0 1-1,0-1 1,0 1 0,0 0 0,0-1 0,1 1-1,-1 0 1,0 0 0,0 0 0,0 0 0,0 1-1,0-1 1,1 1 0,-1-1 0,0 1 0,0 0-1,0 0 1,0 0 0,0 0 0,-1 0 0,1 0-1,0 0 1,0 1 0,-1-1 0,1 0 0,1 3 0,3 3 314,-2-1 1,1 1 0,-1-1 0,0 1 0,0 1-1,-1-1 1,3 9 0,-4-11-109,-1 0 1,0-1-1,0 1 0,0 0 1,0-1-1,-1 1 0,0 0 0,0 0 1,0 0-1,-1-1 0,1 1 1,-1 0-1,-2 5 0,2-8-200,0 0 0,0 0 0,-1 1 0,1-1 0,-1 0 0,0-1 0,0 1 0,1 0 0,-1 0 0,0-1 0,0 1 0,-1-1 0,1 0 0,0 1 0,0-1 0,-1 0 0,1 0 0,-1-1 0,1 1 0,-1 0 0,1-1 0,-1 0 0,1 1 0,-1-1 0,-3 0 0,-1 0-399,-1-1 1,1 1 0,0-1 0,0-1-1,0 1 1,0-1 0,0 0-1,-6-4 1,-3-3-572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1691 37 9898,'5'-2'1018,"-4"1"-751,0 0 0,0 1 1,0-1-1,1 0 1,-1 0-1,0 1 0,0-1 1,0 0-1,0 0 1,0 0-1,0 0 0,-1-1 1,2-1-1,8-3 3339,13 0-3563,-23 5 176,11-1 61,0 0 1,1 1-1,-1 0 1,0 1-1,0 0 1,18 2 0,65 17 422,-71-14-515,32 8 155,85 32-1,-109-32-204,0 1 1,-1 2-1,-1 0 0,29 23 0,-38-22-93,-1 1 1,0 1-1,-2 1 0,20 28 1,-7-9-18,-15-18 121,-2 0 0,-1 1 0,-1 0 1,0 1-1,12 40 0,-3-7 4,-15-44-142,-1-1 1,-1 1-1,0 0 0,0 0 0,-1 0 0,-1 0 1,0 0-1,-1 1 0,0-1 0,-3 20 0,1-23 13,0-1 0,0 1 0,-1-1 0,0 0 0,-1 0 0,1 0 0,-2 0 0,1-1 0,-1 0 0,0 0 0,-1 0 0,1 0 0,-1-1 0,-1 0 0,-10 9 0,-8 2 90,0-1 0,-2-1 1,1-2-1,-2 0 0,-54 17 0,-153 23 40,109-27-12,-198 40 432,227-52-441,-136 4-1,100-15 105,-4 2 13,-212-20-1,287 4-210,1-2 0,1-3 0,0-2 0,1-3 0,-63-32 0,102 43-32,1 0 0,1-1 0,-1-2 0,2 1 0,0-2-1,1-1 1,0 0 0,1 0 0,-21-29 0,28 33-12,0 1-1,1-1 1,0-1-1,-9-21 1,14 27-2,1 1 0,0 0 0,0-1 0,0 1 1,0-1-1,1 1 0,0-1 0,0 1 0,0-1 0,1 1 0,0 0 0,0-1 0,0 1 0,3-7 0,6-15 4,35-94 123,-41 113-132,0 0 1,1 0 0,0 0 0,0 1 0,0 0 0,1 0 0,13-11 0,0 2-16,31-20 0,-11 10 29,14-19 45,-37 30-48,29-21 0,-25 23-13,-1 1 0,27-11 0,-6 9-3193,-31 13 850,2 1 866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764 25 6385,'-3'-6'3050,"3"5"-2865,-1 0-1,1 0 1,-1 0-1,1 0 1,-1 0-1,1 0 1,-1 0-1,1 0 1,-1 0-1,0 0 1,0 1-1,1-1 1,-1 0-1,0 0 1,0 1-1,0-1 1,0 1-1,0-1 1,0 1-1,0-1 1,0 1-1,0 0 0,-2-1 645,1 18 2405,0-12-2720,0 0 0,-1 0 0,0 0 0,0 0-1,0 0 1,-1 0 0,0-1 0,0 0 0,-6 6 0,-27 34 1209,18-24-1504,10-13-188,0 1-1,1 1 1,1 0-1,0 0 1,-10 15-1,4-3 12,-2 0-1,0-1 0,-19 20 0,20-25-27,0 1 0,1 0 1,1 1-1,1 1 0,-15 28 0,22-35-11,-2 4 5,0-1 0,0 0 1,-1-1-1,-1 0 0,-1 0 1,-16 20-1,1-6 5,1 0 0,2 2 1,0 0-1,2 2 0,1 0 0,-15 39 0,23-51 1,0-1 0,-2 1 1,-14 18-1,-6 7-2,25-32-7,1 1 0,-10 24 0,11-23 8,0-1 0,-11 17-1,14-26 9,-1 0-1,0 0 0,0-1 0,0 1 0,-1-1 0,1 1 1,-1-1-1,0 0 0,0 0 0,-8 4 0,11-11-897,10-7-382,15-6 1000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1 397 9810,'0'-2'257,"0"1"1,0 0-1,0 0 0,0 0 0,0-1 0,0 1 1,0 0-1,1 0 0,-1-1 0,1 1 0,-1 0 1,0 0-1,1 0 0,0 0 0,-1 0 0,1 0 1,0 0-1,0 0 0,-1 0 0,1 0 0,2-1 1,24-22-873,-18 17 1351,-1-1-361,0 0-1,-1 0 1,0-1 0,7-11-1,11-14 354,-16 26-671,0 0 0,1 1 0,0 0 0,0 1 0,1 0 1,-1 0-1,1 1 0,19-6 0,24-12 35,-48 20-77,139-68 163,-120 60-157,0 2 1,1 1-1,52-9 1,-51 13-11,140-22 106,-141 22-104,-1 1-1,45 1 0,-52-2 39,-17 3-47,1 1-1,0-1 1,0 1-1,0 0 1,0-1-1,0 1 1,-1 0 0,1 0-1,0 0 1,0 0-1,2 1 1,-3-2 69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0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1812 1 9194,'-44'5'3257,"25"-7"-666,32 0-1278,159 12-874,-57-2-53,0 5 1,-1 6-1,-1 4 0,169 58 0,-205-53-134,89 46-1,-140-61-213,0 2-1,-1 1 0,38 31 1,-53-39-3,0 1 1,-1 1-1,0 0 1,0 0-1,-1 1 1,-1 0-1,1 0 1,-2 1-1,0 0 1,6 17-1,-10-21-15,0 0 0,-1-1 0,0 1-1,-1 0 1,1 0 0,-2 0 0,1-1 0,-1 1 0,-3 14-1,1-10 79,-1 0 0,1-1 0,-2 0 0,0 0 0,-10 18 0,5-13-50,0-1 1,-1-1-1,-1 0 1,0 0-1,-1-1 1,0-1-1,-1 0 1,0 0-1,-1-2 1,-1 0-1,1 0 1,-1-2-1,-1 0 1,0-1-1,-24 7 1,-99 19 656,-154 15 1,-149-19-534,176-15-73,-284-3 40,321-11-124,220 0-13,-257-4 27,207 0-28,1-2 0,-84-21 0,-130-56 316,264 78-310,0 0 0,0 0 0,1 0-1,-1-1 1,2-1 0,-1 1 0,0-1 0,1-1 0,1 1 0,-1-1 0,1 0-1,0-1 1,1 0 0,0 1 0,1-2 0,0 1 0,0 0 0,0-1 0,-3-18-1,7 23-5,-1 1 0,1-1-1,0 0 1,1 1-1,-1-1 1,1 1 0,0-1-1,0 1 1,3-8-1,19-40 8,-7 20 41,-14 27-53,1-1-1,0 1 1,1 0 0,-1 0-1,1 0 1,0 0 0,0 1-1,8-7 1,43-27-62,-44 31 69,1 0 1,-1-1-1,0-1 1,18-17-1,-26 22-2,10-12 1,0 1 1,1 0-1,1 1 1,0 1 0,31-21-1,-16 15 10,46-39 0,-72 56-102,-1-1 1,1 1-1,-1 0 0,1 0 0,0 0 1,5-1-1,26-6-3975,-22 8 2981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10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241 33 7602,'27'-22'2911,"-24"12"811,-4 10-3673,1 0-1,-1 0 1,1 0 0,-1 0-1,1 0 1,0 0 0,-1 0-1,1 0 1,-1 1 0,1-1-1,-1 0 1,1 0-1,-1 0 1,1 1 0,0-1-1,-1 0 1,1 1 0,0-1-1,-1 0 1,1 1 0,0-1-1,-1 1 1,-5 14 654,0-1 1,1 1-1,0 0 0,-3 26 1,-1-1 164,-29 100 738,-88 213 1,114-322-1257,2 0 0,-8 47 0,0-3 113,20-78-219,0 0-785,-1-1-1,1 1 1,0 0 0,-1 0-1,2 1 1,-1-1-1,4-4 1,6 3-409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7:37.10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245 18 8050,'0'-1'294,"0"0"0,0 0 1,0 0-1,-1 0 1,1 0-1,0 0 0,-1 1 1,1-1-1,-1 0 0,1 0 1,-1 0-1,1 0 0,-1 0 1,1 0-1,-1 1 1,0-1-1,0 0 0,-1 0 1,2 1-229,-1 0 1,1-1-1,-1 1 1,1 0-1,-1 0 1,1 0-1,-1 0 1,1 0-1,-1 0 1,0 0-1,1 0 1,-1 1-1,1-1 1,-1 0 0,1 0-1,-1 0 1,1 0-1,-1 1 1,1-1-1,-1 0 1,1 1-1,-1-1 1,0 1-1,-1 1 11,0 0 0,1 0 0,-1 0 0,0 0-1,1 0 1,-1 1 0,1-1 0,0 0 0,0 1 0,0-1-1,0 1 1,-1 4 0,-35 158 3843,14-71-3199,-53 159 643,67-227-1168,-9 33 545,-15 86-1,33-142-1146,-6 30 1501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01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0 1 19908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01.3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20 244 8954,'0'-6'1271,"0"-1"-60,-1 1 1,0-1-1,0 1 1,0 0 0,-1-1-1,0 1 1,-7-10 2473,9 16-3648,-2 10 983,2 13-47,59 469 6149,-49-422-6832,-7-48-240,-1-14-50,0 0 0,-1 0-1,0 0 1,0 0-1,-1 0 1,0 0-1,0 0 1,-1 0-1,-3 15 1,4-23-6,0 1 0,0-1 0,-1 0 0,1 0 0,0 0 0,0 0 0,0 1 0,0-1 0,0 0 1,0 0-1,0 0 0,0 0 0,-1 0 0,1 0 0,0 1 0,0-1 0,0 0 0,0 0 0,0 0 0,-1 0 0,1 0 0,0 0 0,0 0 0,0 0 1,0 0-1,-1 0 0,1 0 0,0 0 0,0 0 0,0 0 0,-1 0 0,1 0 0,0 0 0,0 0 0,0 0 0,0 0 0,-1 0 0,1 0 1,0 0-1,0 0 0,0 0 0,0 0 0,-1 0 0,1-1 0,0 1 0,0 0 0,0 0 0,0 0 0,0 0 0,0 0 0,-1 0 0,1-1 0,0 1 1,0 0-1,0 0 0,0 0 0,0 0 0,0 0 0,0-1 0,0 1 0,-6-11-193,6 11 197,-6-15-49,1 0 0,1 0 0,0 0 1,1-1-1,-1-15 0,-1-83 107,4 60-52,-19-342 92,19 379-92,1 1 1,1 0 0,0 0-1,1 0 1,4-18-1,-5 30-5,1-1-1,-1 1 1,1-1-1,0 1 0,0 0 1,1 0-1,-1 0 0,1 0 1,0 0-1,0 1 1,0-1-1,0 1 0,1 0 1,-1 0-1,1 0 0,0 0 1,0 1-1,0-1 1,0 1-1,0 0 0,9-3 1,3 1 13,0 1 0,-1 0 0,1 1 1,0 1-1,0 1 0,0 0 1,0 1-1,0 0 0,0 1 0,-1 1 1,1 1-1,-1 0 0,1 1 1,-1 1-1,-1 0 0,1 1 0,14 9 1,-17-9 22,0 1 0,0 1 0,-1-1 0,0 2 0,0 0-1,-1 0 1,0 1 0,-1 0 0,0 1 0,-1 0 0,-1 0 0,1 1 0,-2 0 0,0 0 0,-1 0 0,0 1 0,0 0 0,-2 0 0,3 16 0,-6-24-31,1 0 0,-1 1 1,0-1-1,0 0 0,-1 1 0,0-1 1,0 0-1,0 1 0,-1-1 0,0 0 1,0 0-1,0 0 0,-1 0 0,0-1 1,-6 9-1,4-8-28,-1 1 0,0-1 0,-1 0 0,0 0 0,0 0 0,0-1 0,0 0 0,-1-1 0,0 0 0,-14 6 0,-31 8-1046,-1-2-1,-108 16 1,115-24-894,69 2 1424,-3 0 775,-1 0-1,-1 1 1,0 1-1,-1 1 0,0 0 1,-1 1-1,16 18 1,44 39 1433,59 45 742,-81-61-5056,-46-47 1640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01.3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52 260 6033,'0'3'242,"1"0"228,0 1-1,-1-1 1,0 0 0,0 1-1,0-1 1,0 6 0,-1-9-332,1 1 1,0 0-1,0-1 1,-1 1-1,1-1 0,0 1 1,0-1-1,-1 1 1,1 0-1,-1-1 1,1 1-1,-1-1 0,1 0 1,-1 1-1,1-1 1,-1 1-1,1-1 1,-1 0-1,1 1 1,-1-1-1,0 0 0,1 0 1,-1 1-1,1-1 1,-1 0-1,0 0 1,1 0-1,-1 0 0,0 0 1,1 0-1,-1 0 1,0 0-1,1 0 1,-1 0-1,0 0 1,1 0-1,-1 0 0,1-1 1,-1 1-1,0 0 1,1-1-1,-1 1 1,0-1-1,-1 0 16,0 0 0,0 0 0,0 0 0,0 0 1,1-1-1,-1 1 0,0-1 0,1 1 0,-1-1 0,1 0 0,0 1 0,-1-1 0,1 0 0,0 0 0,0 0 1,0 0-1,0 0 0,1 0 0,-1 0 0,0 0 0,1-1 0,0 1 0,-1 0 0,1 0 0,0 0 1,0-5-1,1-1 207,-1-1 1,1 1 0,0 0-1,1 0 1,-1 0-1,5-8 1,-1 0 12,2 1-1,0 0 0,0 0 1,2 0-1,-1 1 1,2 1-1,12-15 1,-18 24-337,1-1 1,0 0-1,0 1 1,0 0-1,0 0 1,1 1-1,-1-1 0,1 1 1,0 1-1,0-1 1,0 1-1,1 0 1,-1 0-1,0 1 1,1-1-1,-1 2 0,1-1 1,-1 1-1,1 0 1,11 1-1,-11 0 30,0 1-1,0-1 1,1 1 0,-1 1-1,0 0 1,-1 0-1,1 0 1,0 1-1,-1 0 1,0 0-1,0 0 1,0 1 0,0 0-1,4 6 1,-2-3 21,-1 1 0,-1 0 0,0 1 0,0-1 0,-1 1 0,0 1 0,-1-1 0,6 21 0,-6-18-16,-1 1-1,-1-1 1,0 1-1,-1 0 0,0 0 1,-1 0-1,0-1 1,-2 1-1,1 0 1,-2 0-1,0-1 0,0 1 1,-2-1-1,1 0 1,-13 22-1,11-26-106,0 0 1,-1 0-1,-1-1 0,1 0 0,-1-1 0,-1 0 1,1 0-1,-1-1 0,0 0 0,-1 0 0,1-1 1,-1 0-1,0-1 0,0 0 0,-1-1 0,1 0 1,-1 0-1,0-1 0,0-1 0,-13 1 0,18-3-117,0 1-1,0-1 0,1-1 1,-1 1-1,1-1 0,-1 0 1,1 0-1,0 0 0,-1-1 1,1 0-1,1 0 0,-1 0 1,0-1-1,1 0 0,0 1 1,-1-2-1,1 1 0,1 0 1,-1-1-1,1 0 0,0 1 1,0-1-1,0-1 0,-2-5 1,2 5-120,1-1 0,-1-1 0,1 1 0,0 0-1,1 0 1,0-1 0,0 1 0,0-1 0,1 1 0,0-1 0,1 1 0,-1-1 0,2 1 0,-1-1 0,1 1 0,0 0 0,6-14 0,6 1-470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01.3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68 7 11963,'-9'-6'7165,"8"6"-7010,-11 15 1995,-6 26-1173,11-16-395,1 0 0,1 1-1,-3 43 1,7-53-456,1 0-1,0 1 0,2-1 1,0 0-1,1 0 0,0 0 1,7 18-1,-9-30-102,1 0 0,0 0 0,0 1 0,0-1 0,1 0 0,-1-1 1,1 1-1,0 0 0,0-1 0,0 0 0,1 1 0,-1-1 0,1 0 0,-1-1 0,1 1 0,0-1 0,0 0 0,0 0 0,1 0 0,-1 0 0,0-1 0,1 1 0,-1-1 1,1 0-1,-1-1 0,1 1 0,-1-1 0,1 0 0,0 0 0,-1 0 0,1-1 0,-1 0 0,1 0 0,-1 0 0,1 0 0,-1 0 0,0-1 0,1 0 0,-1 0 0,0 0 1,0-1-1,0 1 0,-1-1 0,5-4 0,1-1-113,-1-2 1,0 1-1,0-1 0,-1-1 1,0 1-1,-1-1 1,0 0-1,-1-1 0,0 0 1,4-14-1,-2 2 70,-1 0 0,-2-1 0,0 1 0,0-31 0,-3 47 46,-1 5-2,1 0 0,-1-1-1,0 1 1,0 0 0,-1-1 0,1 1 0,0 0 0,-1-1 0,0 1-1,0 0 1,-2-5 0,3 7-13,0 1 0,0 0-1,-1 0 1,1-1 0,0 1 0,0 0-1,0 0 1,0 0 0,0-1-1,0 1 1,-1 0 0,1 0 0,0 0-1,0-1 1,0 1 0,-1 0-1,1 0 1,0 0 0,0 0 0,0 0-1,-1 0 1,1-1 0,0 1-1,0 0 1,-1 0 0,1 0 0,0 0-1,0 0 1,-1 0 0,1 0-1,0 0 1,0 0 0,-1 0 0,1 0-1,0 0 1,0 0 0,-1 0-1,1 0 1,0 0 0,0 1 0,-1-1-1,1 0 1,-7 13 400,2 18 270,6-9-243,1-1 1,1 1 0,1-1 0,10 33 0,36 80 370,-46-122-867,15 30-386,-17-39 54,-1-1 0,1 0 1,-1 1-1,1-1 0,0 0 1,0 0-1,4 3 0,2-2-776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8:29.70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22 40 10634,'1'-13'5935,"-1"13"-5850,0 0-1,0 0 1,0 0 0,0-1-1,0 1 1,0 0-1,0 0 1,0 0-1,0-1 1,0 1-1,1 0 1,-1 0 0,0 0-1,0-1 1,0 1-1,0 0 1,0 0-1,1 0 1,-1 0-1,0 0 1,0-1 0,0 1-1,0 0 1,1 0-1,-1 0 1,0 0-1,0 0 1,0 0-1,1 0 1,-1 0 0,0 0-1,0 0 1,0 0-1,1 0 1,-1 0-1,0 0 1,0 0-1,0 0 1,1 0 0,-1 0-1,0 0 1,0 0-1,0 0 1,1 0-1,-1 0 1,0 0 0,0 0-1,0 1 1,1-1-1,-1 0 1,0 0-1,0 0 1,0 0-1,0 0 1,1 1 0,0 2 22,-1 0 0,1 0 1,0 0-1,-1 0 1,1 0-1,-1 0 0,0 0 1,0 0-1,0 0 1,0 0-1,-2 6 0,1-3-22,0 13 455,-2 0-1,0 0 0,0-1 0,-14 36 1,13-50-1577,2-12-338,2-11-800,3 6 1039,0 0-1,1 0 0,0 0 0,12-24 0,-10 25 1597,1 0 1,0 0-1,1 1 1,16-18-1,-23 27-319,0 1 0,0 0 0,0 0-1,0 0 1,0 0 0,0 0 0,1 1-1,-1-1 1,0 0 0,0 0 0,1 1-1,-1-1 1,0 1 0,1-1-1,-1 1 1,0 0 0,1-1 0,-1 1-1,2 0 1,-2 0-14,1 1 0,-1-1 0,0 0 0,0 1 0,0-1 0,0 1 0,0 0-1,0-1 1,0 1 0,-1 0 0,1-1 0,0 1 0,0 0 0,0 0 0,-1 0 0,1 0 0,0 0 0,0 1 0,3 7 436,-1-1 0,0 0 0,0 1 1,2 16-1,-3-20-467,2 20 382,3 28-1,-7 0-4456,0-46 2863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01.3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17 12155,'-4'-17'6297,"2"44"-4198,22 335 5618,34-2-4956,-34-270-5168,-16-79-371,5-32-3022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01.3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376 1 11106,'-4'3'9914,"-5"1"-7769,-4 1 103,0-8-191,-13 4-729,-3-2-416,-4 0-592,-9 2-168,-3 2-496,-4-2-424,2 4-1184,8 0-665,12 2 1569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01.3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1 313 7922,'1'1'359,"1"0"0,-1 1 0,1-2 0,-1 1 0,1 0 0,0 0 0,-1 0 0,1-1 0,0 1 0,0-1 0,0 1 0,-1-1 0,1 0 0,3 0 0,-1-1 59,-1 1-1,1-1 1,-1-1 0,1 1-1,-1 0 1,6-4-1,7-4 476,0-1 1,-1 0-1,0-1 0,-1 0 0,0-2 1,21-24-1,-27 28-585,-1 0 1,0-1-1,0 0 1,-1 0 0,0-1-1,-1 0 1,-1 0-1,1 0 1,-2 0-1,1-1 1,1-16 0,-4 25-248,-1 1 1,0-1-1,0 1 1,0-1-1,0 1 1,0 0-1,0-1 1,-1 1-1,1-1 1,-1 1-1,1 0 1,-1-1-1,0 1 1,0 0-1,0 0 1,0 0-1,-1 0 1,1 0-1,-1 0 1,1 0-1,-1 0 1,1 0-1,-1 0 1,0 1-1,0-1 1,-4-1-1,3 1-31,-1 1 0,1 0 1,-1 0-1,1 0 0,-1 1 0,0-1 0,1 1 0,-1 0 0,1 0 1,-1 0-1,0 0 0,1 1 0,-1-1 0,1 1 0,-1 0 0,1 0 1,-7 3-1,5-2-31,0 1 1,0 0-1,0 0 1,0 0-1,0 0 0,1 1 1,-1 0-1,1 0 1,0 0-1,1 0 1,-1 1-1,0 0 1,-3 6-1,4-3 1,-1-1 0,1 2 0,0-1 0,0 0 0,1 0 0,0 1 0,1-1 0,-1 12 0,2-5 6,0 1 0,1-1-1,1 0 1,0 0-1,1 0 1,0 0-1,2 0 1,-1 0-1,13 24 1,-11-27-63,1-1-1,0 0 1,0 0 0,18 19 0,-22-27-195,0 0 0,0 0-1,1-1 1,-1 1 0,1-1 0,-1 1 0,1-1 0,0 0 0,-1-1 0,1 1 0,0-1 0,1 1 0,-1-1 0,0 0 0,0-1 0,0 1 0,1-1 0,-1 0 0,5 0 0,13-4-997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01.3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223 528 12779,'5'-11'1981,"0"0"0,-1-1 0,5-22 0,-8 30-1778,-1 1 0,1-1 0,-1 1 0,0-1 0,0 1 0,0-1 0,0 1 0,-1-1 0,1 1 0,-1-1 0,0 1 0,0 0 0,0-1 0,-1 1 0,1 0 0,-1 0 0,1 0 0,-4-4 0,3 5-161,1 1 0,-1 0 1,0-1-1,1 1 0,-1 0 0,0 0 1,0 0-1,0 0 0,0 0 0,0 1 1,0-1-1,0 0 0,0 1 0,-1 0 1,1-1-1,0 1 0,0 0 0,0 0 1,0 0-1,-1 1 0,1-1 0,0 0 1,0 1-1,0 0 0,0-1 0,0 1 0,0 0 1,-3 1-1,-4 2-34,1 1 0,0 0 0,0 0 0,0 1 0,-9 7 1,6-2-12,1 0 0,0 1 1,0 1-1,1-1 0,1 1 1,0 1-1,1-1 1,0 1-1,1 1 0,1-1 1,0 1-1,1 0 1,-3 21-1,5-23 16,0 1 1,1-1-1,1 1 0,0-1 1,0 1-1,2-1 1,0 1-1,0-1 0,1 0 1,1 0-1,0 0 0,0 0 1,2-1-1,-1 0 1,14 20-1,-17-28 19,1-1-1,-1 1 1,1-1 0,0 0 0,0 0 0,0 0-1,0 0 1,1-1 0,-1 1 0,1-1-1,0 0 1,0 0 0,-1 0 0,1-1 0,0 1-1,1-1 1,-1 0 0,0 0 0,0 0-1,8 0 1,-6-2-26,0 1 0,-1-2 0,1 1 0,-1 0 0,0-1 0,1 0-1,-1 0 1,0-1 0,0 1 0,0-1 0,0 0 0,-1-1 0,1 1 0,-1-1 0,7-7-1,8-10-169,-1-1-1,0-1 1,-2 0 0,-1-2-1,0 0 1,-2 0-1,-1-1 1,-1-1-1,13-48 1,-11 20 42,-3-1 0,-2 0 0,-2 0 0,-2-60 1,-3 90 196,-2-1 1,-1 1 0,-1-1 0,-1 1 0,-1 0 0,-9-28-1,13 53-63,1-1 0,0 1 0,-1 0 0,1 0 0,-1 0-1,0-1 1,1 1 0,-1 0 0,0 0 0,0 0 0,1 0-1,-1 0 1,0 0 0,0 0 0,-2 0 0,3 1-5,-1-1 0,1 1 0,0 0 0,-1 1 0,1-1 0,-1 0 0,1 0 0,0 0 0,-1 0 0,1 0 0,0 0 1,-1 0-1,1 1 0,-1-1 0,1 0 0,0 0 0,-1 0 0,1 1 0,0-1 0,0 0 0,-1 0 0,1 1 0,0-1 0,0 0 0,-1 1 0,1-1 0,0 0 1,0 1-1,0-1 0,-1 1 0,-1 4 30,0 1 0,0-1 0,1 1 0,-1-1 0,0 10 0,-2 30 331,2 0 0,5 49 0,15 91 1553,-11-120-1180,-3-28-440,35 223-946,-38-255 209,0-1 0,0 1 0,0-1 0,1 1 0,-1-1 0,1 1 0,0-1-1,1 0 1,4 7 0,10-2-836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01.3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44 482 10938,'-3'-3'534,"0"1"0,-1 0 0,1-1 0,0 0 0,0 1 0,0-1 0,1 0 0,-1-1 0,1 1 0,-1 0 0,1-1 0,0 1 0,-2-8 0,3 6-386,0 0 1,0 1-1,0-1 1,1 0-1,0 0 1,0 0-1,1 1 0,-1-1 1,1 0-1,0 0 1,2-5-1,-3 8-122,11-41 366,2 1 1,1 1 0,32-62-1,-39 91-309,0 1 0,1-1-1,0 2 1,1-1 0,0 1-1,18-15 1,-20 19 0,1 1 1,0 0-1,0 0 0,0 1 0,0 0 1,1 0-1,-1 1 0,1 0 0,0 1 1,0 0-1,10-1 0,-12 2 24,1 1 1,-1-1-1,1 1 0,0 1 0,-1 0 1,1 0-1,-1 0 0,1 1 0,-1 0 1,0 0-1,1 1 0,-1 0 0,7 4 1,-6-1-34,0-1 0,0 1 0,-1 1 0,0-1 1,0 1-1,0 0 0,-1 1 0,0 0 1,6 10-1,-2 2 7,0 0 0,-1 0 1,-1 1-1,-1 1 0,-1-1 0,-1 1 1,0 0-1,1 28 0,-5-25 86,0 1 0,-1 0 0,-2-1 0,0 1 0,-2-1 0,-1 0 0,-1 0 0,-9 25 0,8-32-123,0-1 0,-1 0 0,-2 0 0,1 0 0,-2-1 0,0-1 0,-1 0-1,-1 0 1,0-2 0,0 1 0,-22 15 0,21-19-166,-1 0 1,0 0-1,0-1 1,-1-1-1,0-1 0,0-1 1,-22 7-1,32-12-12,0 1-1,0-1 1,0-1-1,0 1 1,0-1 0,0 0-1,0 0 1,1-1-1,-1 1 1,0-2 0,0 1-1,0 0 1,0-1-1,1 0 1,-1-1 0,1 1-1,0-1 1,0 0-1,0 0 1,0 0-1,0-1 1,0 0 0,1 0-1,0 0 1,-4-5-1,1-1 88,1 0 0,0 0 0,1 0 0,0-1 0,0 0 0,1 0 0,0 0 0,1 0 0,1-1 0,-2-17 0,0-6 134,3 1 1,3-44 0,2 20 709,2 0 0,21-84 0,-25 136-646,0 0 0,0 0 0,0 0-1,1 0 1,-1 0 0,1 0 0,7-8 0,-9 12-141,0 1 0,0 0 0,0 0 0,0 0 0,0 0 0,1 0 0,-1 1 0,0-1 0,0 0 0,1 1 0,-1-1 0,1 0 0,-1 1 0,0 0 0,1-1 0,-1 1 1,1 0-1,-1 0 0,1-1 0,-1 1 0,1 1 0,-1-1 0,1 0 0,-1 0 0,1 0 0,-1 1 0,0-1 0,1 1 0,-1-1 0,1 1 0,-1-1 0,0 1 0,0 0 0,1 0 0,-1 0 0,0 0 0,0 0 0,0 0 0,1 1 0,6 5-103,-2-1-1,1 2 1,-1-1-1,0 1 1,0 0 0,6 12-1,26 59-1826,-14-27 5,-3-13 1095,2 1 259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01.3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27 12507,'-13'-26'10310,"19"37"-7455,58 104 1619,-39-74-4247,2-2 0,37 44 0,-55-73-310,0-1 1,0 0-1,1-1 1,0 0-1,11 7 1,6-3-2640,2-5-3506,-14-5 3122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01.3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102 51 12443,'-1'-4'876,"0"-1"-1,-1 1 1,0 0 0,0-1 0,0 1 0,-1 0 0,1 0-1,-1 1 1,-3-5 0,5 8-762,0-1 0,1 0 0,-1 1 0,0-1 0,0 1 0,0 0 0,1-1 0,-1 1 0,0 0 0,0-1 0,0 1 0,0 0 0,0 0 0,1 0 0,-1-1 0,0 1 0,0 0 0,0 0 0,0 0 0,-1 1 0,0 0-10,0-1 0,0 1 0,0 0 0,1 0 0,-1 0-1,0 0 1,1 1 0,-1-1 0,1 0 0,0 1 0,-1-1 0,1 1-1,-2 2 1,-2 3 18,1 1-1,0 0 1,0 1-1,1-1 0,0 1 1,0-1-1,1 1 0,0 0 1,0 0-1,1 0 1,0 0-1,1 0 0,1 17 1,1-3 190,1 1-1,1-1 1,2 0 0,8 26-1,-8-31-37,1 0-1,1-1 1,14 24-1,-20-36-265,1-1 0,0 0 0,0 0 0,0 0 0,0 0 0,1 0 0,-1-1 0,1 0 0,0 1 0,0-1 0,0-1 0,0 1 0,1-1 0,-1 1 0,1-1 0,0 0 0,-1-1 0,7 2 0,-7-3-104,1 0-1,-1-1 1,1 1-1,-1-1 1,1 0-1,-1 0 1,0 0 0,1-1-1,-1 0 1,0 0-1,0 0 1,0 0-1,-1 0 1,1-1-1,0 0 1,-1 1 0,4-5-1,3-3-297,0 0-1,-1-1 0,0 0 1,8-13-1,-6 5 67,-1-1-1,-1 0 1,-1-1-1,0 0 1,5-24 0,17-111 370,-30 152-20,4-29 630,-6 25-70,-6 20 105,3 0-446,1 0 1,0 0-1,1 1 1,1-1-1,0 1 1,0 0-1,1 0 1,1 0-1,0-1 1,1 1-1,0 0 1,5 16-1,-1-3-492,2-1-1,0 0 1,2 0 0,1-1-1,14 25 1,-23-46-204,1 1 0,0-1 0,0-1 0,0 1 0,0 0 0,0 0 1,1-1-1,-1 1 0,4 2 0,10 2-897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01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199 28 13723,'-2'-2'476,"1"0"-1,-1 0 1,1 0-1,-1 0 1,0 0 0,1 1-1,-1-1 1,0 1-1,0-1 1,0 1 0,-1 0-1,1-1 1,0 1 0,0 0-1,-1 0 1,-3 0-1,2 0-223,0 1-1,0-1 1,0 1-1,1 0 1,-1 1-1,0-1 1,0 1-1,1-1 1,-1 1-1,-4 2 1,0 0-135,1 0 1,0 1 0,0-1-1,0 2 1,0-1 0,1 1 0,0 0-1,0 0 1,0 0 0,-6 8 0,8-6-42,-1 0 0,1 0 0,0 0 0,1 0 0,0 1 0,0 0 0,0-1 0,1 1 0,0 0 0,1 0 0,0 0 0,0 1 0,0-1 0,2 16 0,0-14-15,1 1 0,0-1 0,0 1 1,1-1-1,0 0 0,1 0 0,0 0 0,1 0 0,0-1 0,0 0 0,8 10 0,-11-17-81,-1 1 0,1-1 0,1 0 1,-1 1-1,0-1 0,0 0 0,1 0 0,-1-1 0,1 1 0,0 0 0,-1-1 0,1 0 0,0 1 0,0-1 0,0 0 0,0-1 1,0 1-1,4 0 0,-3-1-44,0 0 0,0 0 0,0-1 0,-1 0 0,1 0 0,0 0 0,-1 0 0,1 0 0,0-1 0,-1 1 0,0-1 0,7-5 0,-1 1-77,-1-2 1,1 0 0,-1 0-1,-1 0 1,0-1 0,0 0-1,0 0 1,-1-1 0,5-10-1,-5 5 134,0 0 0,0 0 0,-2-1 0,1 1 0,-2-1 0,0 0 0,-1 0-1,-1-33 1,-2 46 567,-1 13-302,-1 20 71,4-4-343,1-1 0,2 1-1,0-1 1,2 0 0,1-1-1,1 1 1,20 43 0,-27-65-337,1 0 0,0 0 0,0 0 1,0-1-1,1 1 0,-1 0 0,1-1 1,3 4-1,8 4-721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01.3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89 10802,'5'-6'8412,"2"23"-6059,3 26-1593,-2-3-130,-2 1 0,-2-1 0,-1 1 0,-6 67 0,18-179-1195,3 1 0,34-89 0,-47 146 570,0 1-1,1 0 0,1 0 0,0 0 1,10-12-1,-15 22 13,0-1-1,0 1 1,1-1 0,-1 1 0,1 0-1,0 0 1,-1 0 0,1 0 0,0 1-1,0-1 1,5-1 0,-6 3 13,0-1 1,0 1-1,0 0 1,0 0-1,0 0 1,0 0-1,0 0 1,0 0-1,0 1 1,0-1-1,0 1 1,0-1-1,0 1 1,0 0-1,0 0 1,0 0-1,-1 0 1,1 0-1,0 0 1,2 3-1,2 1 148,-1 1-1,0 0 1,0 0-1,-1 0 0,1 1 1,-2 0-1,1-1 1,-1 1-1,0 0 1,0 1-1,2 8 0,3 15 887,4 42-1,-9-57-760,1 15-67,12 85 1034,-10-40-3461,-5-71-120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01.3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16 12147,'-4'-16'7196,"4"51"-4712,0-17-1855,8 336 6519,-2-284-7016,3 1 0,2-1 1,22 68-1,-30-128-594,8 21-1200,1-16-2294,-6-14 984,1-8 1327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8:30.53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88 190 9058,'0'-2'457,"0"0"0,0 1 0,0-1 0,0 1 0,0-1 0,0 1 0,-1-1 1,1 1-1,-1 0 0,1-1 0,-1 1 0,0-1 0,0-1 0,0 2-383,0 0 0,1 1-1,-1-1 1,0 0 0,0 1 0,1-1 0,-1 1-1,0-1 1,0 1 0,0-1 0,0 1 0,1-1-1,-1 1 1,0 0 0,0 0 0,-2-1 0,1 1-90,0 0 0,0 0 0,0 0 0,0 1 0,0-1 0,0 1 0,0-1 1,0 1-1,0-1 0,0 1 0,0 0 0,1 0 0,-1 0 0,0 0 1,1 0-1,-1 1 0,0-1 0,1 0 0,-3 3 0,1 1 114,-1 0-1,1 1 1,0-1 0,1 1-1,-1-1 1,1 1 0,0 0-1,1-1 1,-1 1 0,1 0-1,0 0 1,1 1-1,-1-1 1,2 9 0,-1-7 75,0-1 1,1 1-1,0-1 1,1 0-1,0 1 0,0-1 1,0 0-1,1 0 1,0 0-1,1 0 1,6 9-1,-10-15-198,1 0-1,-1 0 1,1-1-1,0 1 1,-1 0 0,1-1-1,0 1 1,0-1-1,0 1 1,-1-1-1,1 1 1,0-1-1,0 0 1,0 1 0,0-1-1,0 0 1,0 0-1,0 0 1,0 0-1,0 0 1,0 0-1,0 0 1,-1 0 0,1 0-1,0 0 1,0 0-1,0 0 1,0-1-1,0 1 1,0 0-1,0-1 1,0 1 0,-1-1-1,1 1 1,0-1-1,0 1 1,0-1-1,-1 1 1,1-1-1,0 0 1,-1 0 0,1 1-1,-1-1 1,2-1-1,4-5-687,-1-1 1,1 1-1,6-13 0,-9 14 72,33-61-5436,-6-3 4062,-23 49 3201,0-1 0,-1-1 0,-1 1 0,3-36 0,-8 56-981,0 0 15,0 1-1,1-1 1,-1 0 0,0 1-1,0-1 1,0 1 0,0-1-1,-1 0 1,1 1 0,0-1-1,-1 1 1,1-1-1,-1 1 1,1-1 0,-1 1-1,0-1 1,-1-1 0,2 3-185,0 0 1,-1 0-1,1 0 1,0 0-1,-1 0 0,1 0 1,0 0-1,-1 0 1,1 0-1,0 0 1,0 0-1,-1 1 1,1-1-1,0 0 1,0 0-1,-1 0 1,1 0-1,0 1 0,0-1 1,-1 0-1,1 0 1,0 1-1,0-1 1,0 0-1,0 0 1,-1 1-1,1-1 1,0 0-1,0 1 0,0-1 1,0 0-1,0 0 1,0 1-1,0 0 1,-5 12 394,0 14 890,0 0-1,2 0 1,1 0 0,1 32 0,10 53-2633,-3-80-1874,-2-20 2281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01.3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413 10 15683,'1'-2'9314,"-10"2"-7385,-2-1-473,-12-2-664,-10 0-264,-12 2-464,-5 4-72,-2 6-400,1 2-424,3 1-1368,0 0-705,5-2 1721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01.3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 40 10634,'0'-2'734,"0"-27"4670,-4 21-2877,3 8-2420,0 0 1,1 1 0,-1-1-1,1 0 1,-1 1-1,1-1 1,-1 1 0,0-1-1,1 1 1,0-1-1,-1 0 1,1 1 0,-1 0-1,1-1 1,0 1-1,-1-1 1,1 1 0,-1 1-1,-5 10 585,0 0 0,1 1 0,0 0 0,1 0 0,1 0 0,0 0 0,-1 17 0,-3 98 1707,7-126-2379,0 10 71,0 1 1,1 0-1,0-1 0,1 1 0,1-1 0,0 0 1,8 20-1,-10-29-95,0 1 0,1-1 0,0 0 0,-1 0 1,1 0-1,0 0 0,1 0 0,-1-1 0,1 1 0,-1 0 1,1-1-1,0 0 0,-1 0 0,1 0 0,1 0 0,-1 0 1,0 0-1,0-1 0,1 0 0,-1 1 0,0-1 0,1-1 1,-1 1-1,1 0 0,-1-1 0,1 0 0,0 0 0,-1 0 1,1 0-1,-1 0 0,5-2 0,1 0-139,1-1 1,-1 0-1,0-1 1,0 0-1,-1 0 1,1-1-1,-1 0 1,0 0-1,0-1 0,-1 0 1,0-1-1,0 1 1,0-2-1,-1 1 1,8-12-1,0-1-137,-1-1 0,-1-1-1,-1 0 1,16-45 0,-23 54 271,0-1 1,0 0-1,-1 1 0,-1-1 1,0 0-1,-1-1 0,-1-17 1,0 31 12,0 0 0,0 0 0,0 0 1,0 0-1,0 0 0,0 1 0,0-1 1,0 0-1,-1 0 0,1 0 0,0 0 1,-1 1-1,1-1 0,0 0 0,-1 0 1,1 1-1,-1-1 0,1 0 0,-1 0 1,0 1-1,1-1 0,-1 1 0,0-1 1,1 1-1,-1-1 0,0 1 0,0-1 1,-1 0-1,1 2 3,1-1 1,-1 0 0,0 1-1,0-1 1,0 1-1,1 0 1,-1-1 0,0 1-1,1 0 1,-1-1-1,1 1 1,-1 0-1,1-1 1,-1 1 0,1 0-1,-1 0 1,1 0-1,0 0 1,-1-1 0,1 1-1,0 0 1,0 0-1,0 0 1,0 0-1,0 0 1,0 0 0,0 0-1,0 0 1,0 1-1,-1 17 249,2 1-1,0 0 1,1-1 0,6 28-1,27 79 376,-22-84-798,-11-34-379,7 21 400,-1-17-2404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01.3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1 167 12979,'5'8'5746,"-2"12"-4854,-3-12-110,6 55 1675,-4-1 0,-8 90 0,3-135-2344,3-17-113,0 0-1,0 0 0,0 0 1,0 0-1,0 1 0,0-1 1,0 0-1,0 0 1,0 0-1,0 0 0,0 0 1,0 0-1,0 0 0,0 0 1,0 0-1,0 0 1,0 0-1,0 0 0,0 0 1,-1 0-1,1 1 0,0-1 1,0 0-1,0 0 1,0 0-1,0 0 0,0 0 1,0 0-1,0 0 0,0 0 1,0 0-1,0 0 1,-1 0-1,1 0 0,0 0 1,0 0-1,0 0 0,0 0 1,0 0-1,0 0 1,0 0-1,0 0 0,0 0 1,0 0-1,0 0 0,-1-1 1,1 1-1,0 0 1,0 0-1,0 0 0,0 0 1,0 0-1,0 0 0,0 0 1,0 0-1,0 0 1,0 0-1,0 0 0,0 0 1,0 0-1,0 0 0,0 0 1,0-1-1,0 1 0,0 0 1,0 0-1,0 0 1,0 0-1,-1-3-58,0 0-1,0 0 1,1 0 0,-1-1 0,1 1-1,0 0 1,0-3 0,5-67-572,4 1 0,20-78 0,-27 141 653,0-4 118,1 0-1,1 0 0,0 0 1,0 0-1,1 1 1,14-23-1,-19 34-122,0 0 0,1 0 0,-1 0 0,1 1 0,-1-1 0,1 0 0,-1 1 0,1-1 0,0 0 0,-1 1 0,1-1 0,0 1 0,-1-1 0,1 1 0,0-1 0,0 1 0,0-1 0,-1 1 0,1 0 0,0-1 0,0 1 0,0 0 0,0 0 0,0 0 0,-1 0 0,1 0 1,0 0-1,0 0 0,0 0 0,0 0 0,0 0 0,0 0 0,0 0 0,-1 1 0,1-1 0,0 0 0,0 1 0,0-1 0,-1 0 0,1 1 0,0-1 0,0 1 0,-1 0 0,1-1 0,0 1 0,-1-1 0,1 1 0,-1 0 0,1 0 0,-1-1 0,1 1 0,-1 0 0,1 0 0,-1 0 0,4 7 43,0-1 0,0 0 0,-1 1 0,4 14 0,-1 10-23,-2 0 0,0 0-1,-3 0 1,0 0 0,-6 42-1,18-91-1039,28-65-492,-27 50 1424,2 1 0,1 0 0,1 1 0,37-46 1,-51 72 161,0 0 0,0 1 0,0-1 1,0 1-1,1-1 0,-1 1 0,1 0 0,0 1 1,0-1-1,9-2 0,-12 4-32,1 1 0,-1 0 0,1-1 0,-1 1 0,0 0-1,1 0 1,-1 0 0,1 0 0,-1 1 0,0-1 0,1 1 0,-1 0 0,0-1 0,1 1 0,-1 0-1,0 0 1,0 0 0,0 1 0,0-1 0,0 0 0,0 1 0,0 0 0,0-1 0,-1 1 0,1 0-1,-1 0 1,3 2 0,2 6 128,0 0 0,0 1 0,-1 0 0,-1 0 0,0 0 0,0 0 1,3 18-1,9 87 431,-13-93-507,4 61-63,5 36-758,3-42-8079,-9-57 6035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01.3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363 23 11642,'-4'-19'8764,"3"18"-8462,-1 1-95,1-1-1,-1 1 0,1-1 1,-1 1-1,1 0 0,-1 0 1,1 0-1,-1 0 0,1 0 0,-1 0 1,1 0-1,-1 0 0,-1 1 1,-7 1-20,-1 1 1,1 1-1,-11 5 1,3 0-143,1 1 1,0 1 0,0 1 0,1 0 0,1 1-1,0 0 1,1 2 0,0 0 0,1 0 0,1 1-1,-20 34 1,19-28-44,2 1-1,0 1 1,1 0-1,2 0 0,0 1 1,2 0-1,0 0 1,2 0-1,-1 28 1,4-32 29,2 0 0,0 1 0,1-1 0,2 0 0,0 0 1,1-1-1,1 1 0,1-1 0,0 0 0,2-1 0,0 0 0,2 0 1,20 28-1,-27-42-73,1 1 0,0-1 1,1-1-1,-1 1 1,1-1-1,0 0 0,0 0 1,0-1-1,0 1 0,1-1 1,-1-1-1,1 1 0,0-1 1,0-1-1,0 1 1,0-1-1,0 0 0,0 0 1,9-1-1,-8-1-554,-1 1-1,1-1 1,-1-1 0,13-3-1,-14 2-468,1 1 0,-1-1 0,0 0 0,0-1 0,8-5 0,6-9-1442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01.3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13523,'1'17'5793,"-1"8"-3432,1 11-449,0 6-56,1 1-679,2-1-297,-2-5-808,0-3-256,0-7-504,1-6-497,0-9-759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01.3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71 11242,'2'-26'5338,"-1"5"-1778,2 9-1687,0 3-265,0 7-696,0 5-472,3 9-1160,-4 6-632,2 13 1512,-1 1-624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01.3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0 161 12387,'2'72'6659,"6"2"-3488,-5-54-2632,1 0 0,1 0-1,1 0 1,1-1 0,8 19-1,-16-43-592,-1 0 0,1 0 0,0 0 0,0 0 0,0-1 0,1-8 0,-2-8-286,-3-17-328,-8-90-550,12 107 1345,1 0 0,1 0 0,7-41 0,-7 59-48,0-1 1,0 1-1,1 0 1,0-1-1,-1 1 0,1 0 1,1 0-1,-1 0 0,0 0 1,1 0-1,0 1 1,0-1-1,5-4 0,-5 6-45,1 0-1,-1 0 0,0 0 0,0 0 1,1 0-1,-1 1 0,1 0 0,0 0 0,-1 0 1,1 0-1,0 0 0,0 1 0,-1 0 1,1 0-1,0 0 0,7 1 0,-4 0-249,1 1 0,-1-1 1,0 2-1,0-1 0,0 1 0,0 0 0,0 0 0,0 1 0,-1 0 0,11 8 0,1 5-593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01.3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182 14 13739,'-3'-13'6404,"2"12"-6148,-12 1 1994,9 2-2063,-1 0-1,1 0 1,0 1 0,0-1-1,-5 5 1,-4 4-49,0 1 1,1 1-1,1 0 0,0 0 0,1 1 1,0 1-1,1 0 0,1 0 0,0 0 1,-10 32-1,15-37-175,0 1 0,1-1 1,0 0-1,1 0 0,0 1 1,1-1-1,0 1 0,3 15 0,-2-19 15,1 1-1,0-1 1,0 1 0,1-1-1,0 0 1,0 0-1,1 0 1,0-1 0,0 1-1,1-1 1,0 0-1,7 8 1,-8-10-84,0-1 1,-1 0-1,1 0 1,0-1-1,0 1 1,1-1-1,-1 0 1,0 0-1,1 0 1,-1-1-1,10 2 1,-4-1-462,0-1 0,0-1 0,0 0 0,15-1 0,0-2-212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01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73 27 13107,'0'-2'645,"-1"0"0,1 0 0,0 0 1,-1 1-1,1-1 0,-1 0 0,0 0 0,0 1 1,0-1-1,0 1 0,-2-4 0,3 5-556,-1-1 0,0 1 0,1 0 0,-1 0-1,1-1 1,-1 1 0,0 0 0,1 0 0,-1 0 0,0 0 0,1 0 0,-1 0-1,0 0 1,1 0 0,-1 0 0,1 0 0,-1 0 0,0 0 0,1 0-1,-1 1 1,0-1 0,1 0 0,-1 0 0,1 1 0,-1-1 0,0 0 0,1 1-1,-1-1 1,1 1 0,-1-1 0,1 1 0,0-1 0,-1 1 0,1-1 0,-1 1-1,1-1 1,0 1 0,-1-1 0,1 2 0,-6 6 70,1 0 0,1 0 0,0 0-1,0 1 1,0-1 0,1 1 0,0 0 0,1 0 0,0 0 0,0 0 0,1 1 0,0-1 0,1 13 0,1 0-116,0-1 0,2 0 1,0 1-1,12 36 1,-12-48-22,0-1 1,1 1 0,0-1-1,1 0 1,-1 0-1,11 13 1,-14-20-37,1 0-1,-1 0 1,1 0 0,0-1 0,-1 1-1,1 0 1,0-1 0,0 0 0,0 1-1,0-1 1,0 0 0,1 0 0,-1 0-1,0 0 1,0-1 0,1 1-1,-1-1 1,0 1 0,1-1 0,-1 0-1,1 0 1,-1 0 0,0 0 0,1 0-1,-1 0 1,1-1 0,-1 1 0,0-1-1,0 0 1,1 1 0,-1-1 0,0 0-1,2-2 1,5-2-229,0-1-1,-1-1 1,0 1-1,0-1 1,-1-1-1,0 1 1,0-1-1,-1 0 1,0-1 0,7-12-1,5-14-133,19-49-1,-32 72 452,1-2-53,-1 3 134,0 0 0,-1-1 0,0 0 0,0 0 0,-1 0 0,-1-1 0,1-19 0,-3 32-145,0 0 0,0 0 0,0 0-1,0 0 1,0 0 0,0 0 0,0 0 0,0 0 0,0 0-1,0 0 1,0 0 0,-1 0 0,1 0 0,0 0-1,0 0 1,0 0 0,0 0 0,0 0 0,0 0-1,0 0 1,0 0 0,0 0 0,0 0 0,0 0 0,0 0-1,0 0 1,0 0 0,-1 0 0,1 0 0,0 0-1,0 0 1,0-1 0,0 1 0,0 0 0,0 0-1,0 0 1,0 0 0,0 0 0,0 0 0,0 0 0,0 0-1,0 0 1,0 0 0,0 0 0,0 0 0,0 0-1,0-1 1,0 1 0,0 0 0,-4 11 168,-3 18-48,7-8 72,0 0-1,1 0 0,2 0 1,0 0-1,7 27 1,39 100-3488,-48-145 3059,4 12-916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01.3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11586,'6'11'8402,"-2"5"-6417,0 13 47,1 5-7,1 10-745,-2 0-240,0 0-480,-2-3-320,0-9-248,0-4-320,-2-12-672,-1-5-648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8:31.09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6 136 9202,'-1'-1'403,"1"0"0,-1 0-1,1 0 1,-1 0 0,1 0 0,-1 0-1,1 0 1,-1 0 0,1 0 0,0 0-1,0 0 1,0 0 0,0 0 0,0-1-1,0 1 1,0 0 0,0 0 0,0 0 0,0 0-1,1 0 1,0-2 0,1-3-112,0 0 0,0 0 0,1 1 1,4-9-1,0 5-432,-1-1 1,2 1 0,-1 0 0,17-16-1,-23 24 174,1 0 0,-1 0 0,0 0 0,1 0 0,-1 0 0,1 0 0,-1 0 0,1 1 0,-1-1 0,1 0 0,0 1 0,-1 0 0,1-1 0,0 1 0,-1 0 0,1 0 0,0-1 0,-1 1 0,1 1 0,0-1 0,-1 0 0,1 0 0,2 1 0,-2 0 152,0 1 1,0-1 0,0 1 0,0-1 0,0 1-1,0-1 1,-1 1 0,1 0 0,-1 0-1,1 0 1,-1 0 0,0 0 0,0 0-1,2 4 1,0 2 425,1 1-1,-2 0 1,1 0 0,-2 0-1,1 0 1,-1 1 0,0 14-1,-1-22-532,0 0-1,0 1 0,0-1 0,0 0 0,-1 1 0,1-1 0,-1 0 0,0 0 0,1 1 0,-1-1 0,0 0 0,0 0 0,-1 0 0,1 0 0,0 0 0,-1 0 0,1-1 0,-1 1 0,1 0 0,-1-1 0,0 1 0,0-1 0,1 0 0,-1 1 0,0-1 0,-4 2 0,2-3-248,1 1 1,-1 0-1,1-1 0,-1 0 0,1 0 0,-1 0 1,1 0-1,-1 0 0,0-1 0,1 1 0,0-1 0,-1 0 1,1 0-1,-1-1 0,1 1 0,0-1 0,-4-1 1,-7-6-983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01.3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 14043,'5'-7'5249,"-1"12"-3889,-2 4-1120,-1 6-1000,-3 2-392,-5-2 632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01.3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0 13179,'0'9'5304,"-2"8"-4031,-3 18-914,2 64 3148,17 189 0,22-34-4182,-31-235-754,-5-18 1282,0 0-1,0-1 0,0 1 1,0-1-1,0 1 0,0-1 1,0 1-1,0-1 0,1 1 1,-1-1-1,0 1 1,0-1-1,1 1 0,-1-1 1,0 1-1,0-1 0,1 1 1,-1-1-1,1 0 0,-1 1 1,0-1-1,1 0 1,0 1-1,3-5-962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01.3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377 1 15739,'-3'0'5914,"-6"3"-4730,-8 0-136,-12 2-200,-9-1-416,-14-3-448,-3-1-584,-5-2-1296,1-1 584,5-1 463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01.3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184 51 9266,'6'-5'2549,"-6"4"-2124,1 0 0,0 0 0,-1 0-1,1 0 1,-1 0 0,1 0 0,-1-1 0,1 1 0,-1 0 0,0 0-1,0 0 1,1-1 0,-1 1 0,0 0 0,0-2 0,-1 2-237,1 0 0,-1 0 1,1 0-1,-1 0 0,1 0 0,-1 0 1,0 0-1,0 0 0,1 0 1,-1 1-1,0-1 0,0 0 0,0 1 1,0-1-1,0 0 0,0 1 1,0-1-1,-1 0 0,-4-1 14,1 0-1,-1 1 1,0-1-1,0 1 1,0 0-1,0 1 1,-8-1-1,7 2-172,-1-1-1,1 1 0,-1 1 1,1-1-1,0 1 0,0 1 0,0-1 1,0 1-1,0 0 0,-9 7 0,13-8-87,0 0-1,0 0 0,1 0 0,-1 1 0,1-1 1,0 1-1,0-1 0,0 1 0,0 0 0,0 0 0,0 0 1,1 0-1,-1 0 0,1 0 0,0 0 0,0 1 1,0-1-1,1 0 0,-1 1 0,1-1 0,0 0 0,0 1 1,0-1-1,0 1 0,1 4 0,1 1-7,0-1-1,1 1 1,0-1-1,0 0 1,1 0-1,0 0 0,0-1 1,7 10-1,7 6 402,25 24-1,-30-33 705,0 0 0,0 1 0,-1 0-1,15 27 1,-26-40-979,0-1 0,0 1 1,0-1-1,0 1 0,-1 0 0,1-1 0,-1 1 1,1 0-1,-1 0 0,1-1 0,-1 1 0,0 0 1,0 0-1,0 0 0,0 0 0,0-1 1,0 1-1,0 0 0,-1 0 0,1-1 0,-1 1 1,1 0-1,-1 0 0,0-1 0,0 1 0,1-1 1,-1 1-1,0 0 0,-1-1 0,1 0 1,0 1-1,0-1 0,0 0 0,-1 1 0,1-1 1,-1 0-1,1 0 0,-1 0 0,1-1 0,-1 1 1,0 0-1,1 0 0,-5 0 0,-6 3-750,-1-1 0,0-1 0,-1 0 0,-23 0 0,26-1 99,-40 2-783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01.35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97 79 3265,'-62'-2'1943,"51"2"100,10 0-1999,1 0 1,-1 0-1,1 1 1,-1-1-1,0 0 1,1 0-1,-1 0 1,1 0-1,-1 0 1,0 0-1,1 0 1,-1 0-1,1 0 1,-1 0 0,0-1-1,1 1 1,-1 0-1,1 0 1,-1-1-1,0 1 1,1 0-1,-1-1 1,1 1-1,-1 0 1,1-1-1,0 1 1,-1-1 0,1 1-1,-1-1 1,1 1-1,0-1 1,-1 1-1,1-1 1,0 1-1,-1-1 1,1 1-1,0-2 1,0 2 9,-1 0 12,1-1 0,-1 1 1,1 0-1,0-1 1,-1 1-1,1 0 0,0-1 1,0 1-1,-1-1 0,1 1 1,0-1-1,0 1 1,0-1-1,0 1 0,-1-1 1,1 1-1,0-1 1,0 1-1,0-1 0,0 1 1,0-1-1,0 1 0,0 0 1,0-1-1,0 1 1,1-1-1,-1 1 0,0-1 1,0 1-1,0-1 1,1 1-1,-1-1 0,0 1 1,0 0-1,1-1 0,-1 1 1,0-1-1,1 1 1,-1 0-1,0-1 0,1 1 1,-1 0-1,1-1 1,-1 1-1,0 0 0,1 0 1,-1 0-1,1-1 0,-1 1 1,1 0-1,-1 0 1,1 0-1,-1 0 0,1 0 1,-1 0-1,1 0 1,-1 0-1,1 0 0,-1 0 1,1 0-1,-1 0 1,1 0-1,7 1 143,-1 1 1,1 0-1,11 4 0,-6-2-115,5 3 48,0-1-1,0-1 1,1-1-1,31 4 1,227-6 43,-263-1-192,0 0 0,0-1 0,0-1 0,1 0 0,-1-1 0,0-1 0,-1 0 0,1-1 0,0 0-1,-1-1 1,0-1 0,20-11 0,-22 10-109,1 0 0,0 1 0,0 0-1,1 1 1,0 0 0,25-6 0,-29 10 117,0 0 0,0 1 0,-1 0 0,1 0 0,0 1 0,-1 0 0,1 0 0,0 1 0,-1 0 0,0 0 0,15 7 0,57 32 373,21 8 14,-89-44-365,0-1 0,0 0 0,1-1 1,0-1-1,-1 0 0,23 1 0,-9-5-3,1-1-1,0-2 1,-1 0 0,0-2-1,0 0 1,29-14 0,62-17 93,-101 34-66,0 1 0,0 1 1,1 0-1,-1 1 0,28 3 1,122 7 115,-63-5-104,-88-4-18,-1 1 0,0 1 0,0 0-1,0 1 1,0 1 0,-1 0 0,1 1-1,15 7 1,-24-9-38,1 0 1,0-1-1,-1 0 0,1 0 1,0-1-1,0 0 0,0 0 0,0 0 1,1 0-1,-1-1 0,11-1 1,2-2-98,0 0 0,26-9 0,27-6 161,12 9-59,2 3 0,-1 3-1,94 11 1,-131-6-163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01.35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60 272 3721,'-20'-19'195,"15"15"-260,0-1 0,1 1 0,-1-1 0,1 0 1,0-1-1,-6-10 0,9 15 13,1 0 0,-1 1 1,1-1-1,0 0 0,-1 0 0,2-16 7004,-1 19-6804,0 0 0,0 0-1,0 0 1,1-1-1,-1 1 1,0 0 0,1-1-1,0 1 1,-1 0-1,1-1 1,0 1-1,0-1 1,0 1 0,0-1-1,0 1 1,0-1-1,0 0 1,1 0 0,-1 1-1,2 0 1,2 1-143,0 0 1,0 0 0,0-1 0,1 1-1,-1-1 1,6 1 0,11 2 128,1-1 1,-1-1-1,0-1 1,45-2-1,268-5 2122,-313 3-2198,0-1 0,37-9-1,-33 5-27,40-3 0,-12 3 1,70-17 0,-70 12-7,-38 10-21,1-1 0,1 2 0,-1 0 0,0 1 0,0 1-1,31 5 1,0 5 32,48 16 0,37 10 29,-113-34-55,0-1 0,-1 0 0,1-2 0,0 0 1,0-1-1,0-1 0,0-1 0,-1-1 1,1-1-1,-1-1 0,0 0 0,21-10 1,-11 3-6,0 2 0,1 2 1,0 0-1,35-4 1,-8 5 4,78 0 0,-100 7-12,106-5-17,-59-3 59,104 4 1,-152 7-13,-19-1-22,0 0 1,1-1-1,-1-1 1,20-4-1,183-26-34,-123 20 70,-1 6 64,-4 0-14,-63 3-106,-1 1 0,1 2-1,49 7 1,13 1 32,-56-7 21,0-1-1,1-2 0,-1-1 1,54-11-1,-44 6-21,1 1 0,0 2 0,0 2 0,68 6 0,-66-1-1,1-2 0,0-2-1,85-13 1,-76-1-43,-35 9 8,1 1 0,26-4 0,22 5 70,0 4 1,79 9 0,-90-5-11,128 17 186,-174-18-221,0-2 0,-1 1 0,1-2-1,0 0 1,22-2 0,7-8-3746,-14 1 2122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01.35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137 348 4273,'-98'-1'2067,"89"1"-1142,-18-4 3226,27 4-4122,0 0 1,-1 0 0,1 0-1,0-1 1,0 1-1,0 0 1,0 0 0,0 0-1,0 0 1,-1 0 0,1-1-1,0 1 1,0 0-1,0 0 1,0 0 0,0-1-1,0 1 1,0 0-1,0 0 1,0 0 0,0-1-1,0 1 1,0 0 0,0 0-1,0 0 1,0-1-1,0 1 1,0 0 0,0 0-1,0 0 1,0-1-1,0 1 1,0 0 0,0 0-1,0 0 1,1 0 0,-1-1-1,0 1 1,0 0-1,0 0 1,0 0 0,0 0-1,1 0 1,-1-1 0,0 1-1,0 0 1,0 0-1,0 0 1,1 0 0,-1 0-1,0 0 1,0 0-1,1 0 1,9-7-44,-9 7 48,9-5 93,0 1 0,0 0 0,0 1 0,1 0 0,-1 0 0,1 1 0,0 0-1,0 1 1,16 0 0,110 3 452,39-3-204,-148-1-321,1-2 0,-1 0 0,0-2 0,33-11 1,-27 6 74,0 2 0,1 2 0,38-4 0,107-1 807,-95 9-740,-47-1-112,64-15 0,3-1-99,-88 18 20,-1 1 1,0 1-1,1 0 1,25 4-1,82 27 81,-2-1 2,-106-28-76,0 0 0,1-1 0,-1 0 0,0-2 1,30-3-1,-16-4-3,0-1 1,0-1-1,-1-2 1,39-22-1,-28 14 3,54-18 0,-81 33-6,0 1 1,1 1 0,-1 1-1,1 0 1,0 0 0,0 1-1,0 1 1,17 2-1,21 5 76,-25-2-1,0-1 0,51-1 0,75-16-45,-82 6 7,-1 3 1,83 5-1,-135 0 50,1 2-1,-1 0 0,24 8 1,-8-18 45,415-79-158,-432 83 3,1 1 0,-1 0 0,1 2 0,24 1 0,-34 0 35,1 1-1,-1-1 0,1 2 0,-1-1 0,0 1 0,0 1 1,0-1-1,0 1 0,-1 1 0,13 8 0,-7-2 73,1-1-1,1-1 0,16 9 1,-24-15-78,1 0 0,-1-1 0,1 0 0,0 0 0,0 0 0,0-1 0,0 0 0,15-1 0,78-4 25,170-30 0,-249 31-33,-1 1-1,2 0 1,-1 2-1,0 0 0,0 2 1,0 0-1,0 2 1,-1 0-1,1 1 0,30 12 1,11 7-4,-55-22-2119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7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151 47 6849,'1'-2'904,"0"0"-1,0 0 0,0 0 0,0-1 0,0 1 0,0 0 0,-1 0 0,1-1 0,-1 1 1,0 0-1,0-1 0,0-2 0,0 4-756,0 0-1,-1 1 1,1-1 0,-1 0-1,0 0 1,1 0 0,-1 0-1,0 1 1,1-1 0,-1 0-1,0 1 1,0-1 0,1 1-1,-1-1 1,0 0 0,0 1-1,0 0 1,0-1 0,0 1 0,0 0-1,0-1 1,0 1 0,0 0-1,0 0 1,0 0 0,0 0-1,0 0 1,0 0 0,0 0-1,0 0 1,-1 0 0,-3 1-151,0 0 1,0 0 0,0 0-1,1 0 1,-1 1 0,1 0 0,-1-1-1,1 2 1,-1-1 0,1 0-1,0 1 1,0 0 0,0 0-1,0 0 1,1 1 0,0-1 0,-1 1-1,-4 7 1,2-3-56,1 0-1,0 0 1,0 1-1,1 0 1,0 0-1,0 0 1,1 0 0,-3 16-1,4-13 136,1 1 0,0 0-1,0-1 1,2 1 0,-1 0 0,4 13-1,-3-22-62,0-1 0,0 1 0,0 0 0,0-1-1,1 0 1,-1 1 0,1-1 0,0 0 0,0 0 0,5 6 0,-5-7-15,0-1 1,0 1 0,0-1 0,0 1-1,1-1 1,-1 0 0,0 0 0,0 0 0,1 0-1,-1 0 1,1-1 0,-1 1 0,1-1 0,-1 1-1,1-1 1,-1 0 0,5 0 0,1-1-92,0-1 0,0 1 1,0-1-1,-1 0 1,1-1-1,-1 1 0,0-2 1,0 1-1,0-1 1,0 0-1,-1 0 0,1-1 1,-1 0-1,0 0 1,0-1-1,-1 1 0,8-11 1,-6 7 71,0-1 1,-1 0-1,0 0 0,-1 0 1,0-1-1,-1 0 1,0 0-1,-1 0 1,0-1-1,0 1 0,0-14 1,-4 9 369,1 16-337,0 0 1,0 0 0,0 0 0,0 0 0,0-1-1,0 1 1,0 0 0,0 0 0,-1 0 0,1 0-1,0 0 1,0 0 0,0-1 0,0 1 0,0 0 0,0 0-1,-1 0 1,1 0 0,0 0 0,0 0 0,0 0-1,0 0 1,0 0 0,-1 0 0,1 0 0,0 0-1,0 0 1,0 0 0,0 0 0,-1 0 0,1 0-1,0 0 1,0 0 0,0 0 0,0 0 0,0 0 0,-1 0-1,1 0 1,0 0 0,0 0 0,-1 1 30,0 0 0,0 0 0,0 0 0,0 0 0,0 1 0,0-1 0,0 0 0,0 0 0,1 1 0,-1-1 0,1 0 0,-1 1 0,1-1 0,-1 1 0,1 1 0,-2 10-34,1 1 1,1-1 0,0 0 0,1 1 0,0-1 0,1 0 0,0 0 0,1 1 0,1-2-1,0 1 1,8 16 0,-11-27-157,0 1-1,0-1 0,0 0 1,1 0-1,-1 1 0,1-1 1,-1 0-1,1 0 1,0 0-1,0-1 0,0 1 1,0 0-1,0-1 0,0 1 1,0-1-1,5 2 0,7 1-720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7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52 8730,'4'4'867,"-1"-1"-1,1 1 1,-1-1 0,0 1 0,-1 0-1,1 0 1,2 6 0,-1-2-221,-1 0 0,0 0 0,3 14 0,-4-8-431,0 0 1,0 0-1,-2 0 1,-1 25-1,-6-17-333,3-20-78,3-16 106,4-33 61,15-80 0,-18 123 43,1 0 0,0 0 0,0 0 0,1 1 0,-1-1 0,1 0 0,0 1 0,0-1 0,0 1 0,0 0 0,1 0 0,-1 0 0,5-5 0,-5 7-61,1 0-1,-1-1 1,0 1 0,1 0-1,-1 0 1,1 0-1,-1 1 1,1-1 0,-1 0-1,1 1 1,-1 0-1,1-1 1,0 1 0,-1 0-1,1 1 1,0-1-1,-1 0 1,1 1 0,-1-1-1,5 3 1,8 1-349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7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54 3097,'8'-53'12245,"3"61"-10173,19 20-348,-1 1-1,28 38 0,-11-15-1646,-33-36-109,-9-10-436,0-1-1,1 0 0,-1 0 1,1 0-1,9 5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6:39.7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809 40 14715,'12'-11'6802,"-3"4"-3602,-11 2-1039,-12 0-89,-28 2-1176,-12 1-247,-36 2-297,-4 4-112,-11-1-144,-2-1-120,14-2-408,4-3-257,25-2-1023,15 1-344,29 0-473,13 4-168,24 1 1881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6:53.6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33 199 7986,'-13'-19'8995,"1"18"-4885,12 1-4004,-5 17 422,4 4-61,0-1 1,1 1 0,2 0 0,0-1 0,1 0-1,9 32 1,48 118 927,-36-108-973,-33-90-1025,1-1 0,1 0 0,-3-38 0,6 33 771,1 1 1,2-1-1,2 0 1,0 0-1,13-64 1,-8 77 17,0 0 1,13-26 0,-15 39-133,0-1 0,1 0 0,0 1 1,1 0-1,0 0 0,0 0 0,11-9 0,-15 15-33,0 0 0,1 0 0,-1 1-1,1-1 1,-1 1 0,1-1 0,-1 1 0,1 0-1,0 0 1,-1 0 0,1 0 0,0 1 0,0-1-1,0 1 1,0 0 0,-1-1 0,1 1 0,0 0-1,0 1 1,0-1 0,0 1 0,0-1 0,-1 1-1,1 0 1,0 0 0,0 0 0,-1 0 0,1 0-1,-1 1 1,1-1 0,-1 1 0,0 0 0,3 2-1,3 2 89,-1 1 0,-1 0 0,1 1 0,-1 0 0,-1-1 0,1 2 0,-1-1-1,6 15 1,0 7 136,-2 0-1,-1 1 1,-2 0-1,0 0 1,1 55-1,0-9-85,-7-76-159,0 0 0,0 0 0,0 1-1,0-1 1,0 0 0,1 0 0,-1 0 0,0 0 0,1 1-1,-1-1 1,1 0 0,-1 0 0,1 0 0,-1 0 0,2 1-1,-2-2-2,1 0-1,-1 0 0,1 0 0,-1 0 0,0 0 0,1 0 1,-1 0-1,0 0 0,1 0 0,-1 0 0,0 0 0,1-1 0,-1 1 1,0 0-1,1 0 0,-1 0 0,0 0 0,1-1 0,-1 1 1,0 0-1,0 0 0,1-1 0,-1 1 0,0 0 0,0 0 1,1-1-1,-1 1 0,0 0 0,0-1 0,0 1 0,18-37-344,-18 37 341,17-43-344,71-164-1000,-83 197 1350,0 0 0,1 0 0,0 0 1,1 1-1,0 0 0,0 0 0,14-11 0,-19 18 39,0 0-1,0 1 0,0-1 0,1 1 1,-1-1-1,0 1 0,1 0 1,-1 0-1,1 0 0,0 0 0,-1 1 1,1-1-1,-1 1 0,1 0 0,0-1 1,0 1-1,-1 0 0,1 1 0,0-1 1,-1 0-1,1 1 0,0-1 0,-1 1 1,1 0-1,-1 0 0,1 0 1,-1 0-1,1 1 0,-1-1 0,0 0 1,0 1-1,0 0 0,0 0 0,0-1 1,0 1-1,3 4 0,2 2 26,-1 1-1,0-1 1,0 1-1,-1 0 1,0 1-1,-1-1 1,0 1 0,0 0-1,-1 0 1,2 12-1,2 17 115,3 54 1,-7-45 71,0-13-43,-2-20-117,0-1 0,0 1 0,1 0 0,1-1 0,1 1 0,0-1 0,1 0 0,6 15 0,1-17-1279,-11-12 829,-1 1-1,1-1 1,0 0 0,0 1 0,0-1-1,0 0 1,0 0 0,0 0 0,0 0-1,0 0 1,0 0 0,0 0-1,0 0 1,2 0 0,6-3-1766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38:31.67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24 35 8562,'10'-6'5295,"-13"16"1189,-5 11-4315,1 42 769,7-50-2832,0-1-1,-2 0 0,1 0 1,-2 0-1,1 1 0,-6 11 1,15-66-3667,3 16 2189,17-33 1,-18 43 1583,0 1 0,0 0 0,15-16 0,-23 30-117,0-1 1,0 1-1,0 0 1,0 0-1,0 0 1,0 0-1,1 0 0,-1 0 1,0 0-1,1 0 1,-1 1-1,0-1 1,1 0-1,-1 1 1,1-1-1,-1 1 1,1-1-1,1 1 1,-2 0-23,0 0 1,0 1 0,0-1 0,0 0 0,0 1 0,0-1 0,0 1 0,0-1 0,0 1 0,-1-1 0,1 1 0,0 0 0,0-1 0,-1 1 0,1 0 0,0 0 0,-1-1-1,1 1 1,-1 0 0,2 2 0,1 5 256,0 1-1,0 0 0,0 0 0,1 16 1,-3-19-313,14 97 72,-11-33-7707,-3-47 4814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7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162 1 9874,'1'0'3785,"-4"2"-2585,-1 3-464,-2 5-112,-4 1-63,0 4-161,-2 2-40,-5 3-136,1 1-64,-1 1-72,1 2-24,4 2-40,2 0-16,2-3-280,1-3-240,0-5-1033,-1-2 977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7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9642,'5'2'3977,"1"4"-2105,-1 6-791,1 2 463,-2 6 32,-2-1-216,0 5-303,-2-2-553,-3 0-384,2 0-48,-1-8-800,-1 0-369,2-8-543,-2-2 792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7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 9986,'7'-3'3385,"-4"7"-3249,2 2-264,0 3-1240,-1 1 983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7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 5849,'2'2'7030,"1"7"-3790,0-3-2667,52 163 5743,-53-165-6330,0 0 0,0 0 1,0-1-1,0 1 1,1-1-1,0 0 0,-1 0 1,1 0-1,0 0 0,1 0 1,-1 0-1,0-1 1,5 3-1,-7-5-8,1 1 1,-1 0 0,0-1-1,1 1 1,-1-1-1,1 1 1,-1-1-1,0 0 1,1 1-1,-1-1 1,1 0-1,-1 0 1,1 0-1,-1 0 1,1 0-1,-1-1 1,1 1-1,-1 0 1,1-1-1,-1 1 1,1-1 0,-1 1-1,0-1 1,1 0-1,-1 0 1,0 1-1,0-1 1,0 0-1,1 0 1,-1 0-1,0 0 1,0-1-1,0 1 1,-1 0-1,1 0 1,0 0-1,0-1 1,-1 1-1,2-3 1,2-7-395,0-1 0,-1 0 0,0 0 0,0 0 0,0-21 0,4-14 115,-5 32 224,-1 10-35,-1 0 0,1 0-1,0 0 1,0 1 0,0-1 0,1 0-1,0 1 1,0-1 0,0 1 0,0-1 0,1 1-1,5-7 1,0 6-837,0 6 372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7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19 15563,'9'-19'9954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7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 10354,'3'-1'4001,"2"1"-2489,1 0-1240,-1 4-72,-1 0-296,-1 0-320,-6 6-3336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7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17 125 3481,'-14'0'1763,"14"0"-1700,-1-1-1,1 1 0,0 0 0,0 0 1,0 0-1,0 0 0,0 0 0,0-1 1,-1 1-1,1 0 0,0 0 0,0 0 1,0-1-1,0 1 0,0 0 0,0 0 1,0 0-1,0-1 0,0 1 0,0 0 1,0 0-1,0 0 0,0-1 0,0 1 1,0 0-1,0 0 0,0 0 0,0-1 1,0 1-1,0 0 0,0 0 0,0 0 1,1-1-1,-1 1 0,19-24 4095,-11 15-3098,1-1 313,0 0 1,1 1-1,0 0 0,0 0 1,1 1-1,20-11 1,-29 17-1322,1 1 0,-1 0 1,1 0-1,-1 0 0,1 0 0,0 0 1,0 0-1,-1 1 0,1-1 1,0 1-1,0 0 0,0 0 0,0 0 1,-1 0-1,1 1 0,0-1 1,0 1-1,0-1 0,-1 1 0,1 0 1,0 0-1,-1 0 0,1 1 1,-1-1-1,1 0 0,-1 1 0,0 0 1,0 0-1,1-1 0,-1 1 1,0 1-1,-1-1 0,1 0 0,0 0 1,-1 1-1,1-1 0,1 5 1,1 1-130,0 0 1,-1 0 0,0 0 0,0 1-1,-1-1 1,0 1 0,0 0 0,-1-1-1,0 1 1,-1 0 0,0 0 0,0-1 0,-1 1-1,0 0 1,-1 0 0,0-1 0,0 1-1,-4 8 1,-3 4-470,-1 0 0,-1 0 0,0-1 0,-2 0 0,-23 28 0,30-41 501,-21 31 104,25-36 107,1 0-1,0 1 1,0-1 0,0 0 0,0 0 0,1 1 0,-1-1 0,1 1 0,-1-1 0,1 1 0,0-1 0,0 0 0,0 1 0,0-1-1,1 5 1,-1-6-74,0 0-1,1-1 1,-1 1-1,1 0 1,-1 0-1,0 0 0,1-1 1,-1 1-1,1 0 1,0-1-1,-1 1 1,1 0-1,-1-1 1,1 1-1,0-1 0,0 1 1,-1-1-1,1 1 1,0-1-1,0 0 1,-1 1-1,3-1 0,-1 1 22,1-1-1,-1 1 0,1-1 0,-1 0 0,1 0 0,0 0 0,4-1 0,3-1 18,0-1-1,17-6 0,2-3-193,37-13-2151,-55 22 1613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7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88 135 6425,'0'0'71,"0"0"-1,0 1 1,0-1-1,-1 0 1,1 1-1,0-1 1,0 0-1,0 0 1,-1 1-1,1-1 1,0 0-1,-1 0 1,1 1-1,0-1 1,0 0-1,-1 0 1,1 0 0,0 1-1,-1-1 1,1 0-1,-1 0 1,1 0-1,0 0 1,-1 0-1,1 0 1,0 0-1,-1 0 1,1 0-1,-1 0 1,1 0-1,0 0 1,-1 0-1,1 0 1,0 0-1,-1 0 1,1-1-1,-8-13 1208,3 1-758,4 11-340,0 0 1,1 0 0,-1 0-1,1 0 1,-1 0 0,1 0-1,0 0 1,-1 0 0,1 0-1,0 0 1,0 0 0,1 0-1,-1 0 1,0 0 0,1 0-1,-1 0 1,1 0 0,1-3 0,0 1 74,1 0 0,-1 0 0,1 1 0,-1 0 0,1-1 0,0 1 0,0 0 0,7-4 0,-4 2-144,0 1-1,1 0 1,-1 0-1,1 0 1,0 1 0,1 0-1,-1 1 1,0 0 0,1 0-1,7-1 1,-9 3-99,-1 1 0,0-1 0,1 1 0,-1 0 0,0 0 0,0 1 0,1 0-1,-1 0 1,0 0 0,-1 0 0,1 1 0,0 0 0,-1 0 0,1 0 0,-1 0 0,0 1 0,0 0 0,-1 0 0,1 0 0,4 7-1,0 0 190,-1 0 0,0 0-1,0 1 1,-1 0-1,-1 1 1,0-1 0,3 15-1,-5-18 3,-2 1-1,1-1 0,-1 0 1,-1 0-1,1 1 1,-2-1-1,1 0 0,-1 0 1,-1 1-1,1-1 0,-2 0 1,1 0-1,-1-1 1,-1 1-1,-5 10 0,6-14-156,0 1 1,-1-1-1,0 0 0,0-1 0,0 1 0,0-1 0,-1 1 0,0-1 0,0-1 0,0 1 0,0-1 0,-1 0 0,1 0 0,-1 0 0,0-1 0,1 0 0,-1 0 0,0 0 1,-1-1-1,1 0 0,0 0 0,0-1 0,-9 0 0,3 0-166,1-1 1,0-1 0,0 0-1,1 0 1,-1-1-1,0 0 1,1-1-1,0-1 1,-14-7 0,19 10-141,1-1 0,0 1 1,0-1-1,0 0 1,0-1-1,0 1 1,0-1-1,1 1 0,0-1 1,0 0-1,0-1 1,0 1-1,1 0 1,-1-1-1,1 1 1,0-1-1,1 0 0,-1 0 1,1 0-1,0 1 1,0-1-1,0-9 1,5-8-1228,5 3 693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7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0 147 4825,'3'4'834,"-2"-3"-565,0 0 0,-1 0-1,1 0 1,0 0-1,0 0 1,-1-1 0,1 1-1,0 0 1,0 0 0,0-1-1,0 1 1,0-1-1,0 1 1,2 0 0,-6-5-90,1 0 0,0-1 0,0 1 1,0-1-1,1 0 0,0 1 0,-2-6 0,3 2-118,-1 0-1,1-1 0,0 1 1,1 0-1,0 0 0,3-13 0,2-19-2025,-5 28 1276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7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51 5265,'2'-3'788,"0"0"0,0 1 1,-1-1-1,1 0 0,-1 0 0,2-6 0,-3 8-486,0 1 0,0-1 0,0 0 0,0 0-1,0 0 1,0 0 0,0 0 0,0 0 0,0 0 0,0 0-1,0 0 1,-1 0 0,1 0 0,0 0 0,-1 0 0,1 0-1,0 0 1,-1 1 0,1-1 0,-1 0 0,0 0 0,1 0-1,-1 1 1,0-1 0,1 0 0,-1 1 0,-1-2-1,8 23 2813,7 16-2731,-2 1-1,-2 1 1,-2 0-1,4 60 1,-9-33-1892,-7-25-4049,3-30 3560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06.90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104 37 12139,'10'-8'300,"-8"6"-188,0 0 0,0 0-1,0 0 1,0 0 0,0 0-1,0 0 1,-1-1 0,2-2-1,-2-1 2555,-9 7-1695,-12 10-992,19-10 111,-8 4-107,1 0 0,0 1 0,0 1 0,0-1 0,1 1 0,0 0-1,1 1 1,-12 15 0,15-17 110,0-1-1,0 1 1,0-1-1,1 1 1,-1 0-1,1 0 1,1 0-1,-1 1 1,1-1-1,0 0 1,1 0-1,0 1 0,0-1 1,0 0-1,2 10 1,-1-12 68,0 0-1,0-1 1,1 1 0,0 0 0,-1-1-1,1 1 1,1-1 0,-1 1-1,0-1 1,1 0 0,0 0 0,0 0-1,0 0 1,0-1 0,0 1-1,0-1 1,1 0 0,-1 0 0,1 0-1,-1 0 1,6 1 0,-2 0-450,1-1 1,0 0 0,0 0-1,0 0 1,0-1 0,0-1-1,0 1 1,0-1-1,14-2 1,-4-1-644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7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 9178,'3'-2'3281,"0"4"-2417,-2 3-144,3 8 160,0 5 168,-1 12 529,1 6 47,-1 6 40,1 2-135,-1-1-841,0-3-200,-1-4-328,0-4-160,-2-8-720,1 0-664,-1-8-1857,0-4 1977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7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15203,'42'28'3737,"-35"-27"-4169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7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69 103 6473,'-10'-6'7467,"10"5"-7253,4-16 1101,-2 12-1361,0 1 1,0 0-1,1 0 1,-1 0-1,1 1 0,4-5 1,0 2 150,-1 1-1,1 1 1,1-1-1,-1 1 1,1 0 0,0 1-1,0 0 1,0 0-1,0 1 1,0 0 0,0 0-1,1 1 1,-1 0 0,1 0-1,-1 1 1,1 0-1,9 2 1,-12-1-77,0-1 1,0 2-1,-1-1 1,1 1-1,0 0 1,-1 0-1,1 1 0,-1-1 1,0 1-1,0 0 1,0 1-1,0-1 1,0 1-1,-1 0 1,1 0-1,-1 1 0,0-1 1,-1 1-1,1 0 1,-1 0-1,0 0 1,0 0-1,0 0 0,2 11 1,-2-7 151,0 0 0,-1 1 0,-1-1 0,0 1 0,0-1 0,-1 1 0,0-1 0,0 1 0,-1-1 0,-1 1 0,0-1 0,0 0 0,0 1 1,-1-1-1,-1 0 0,0-1 0,0 1 0,-5 8 0,0-5-152,0 0 0,0 0 1,-1-1-1,0 0 0,-1-1 1,0 0-1,-1-1 0,0-1 1,0 1-1,-1-2 0,-14 7 1,23-12-179,0 0 0,0 0 1,0-1-1,0 1 0,-1-1 0,1 0 1,0-1-1,-1 1 0,1-1 1,0 1-1,-1-1 0,1 0 1,-1-1-1,1 1 0,0-1 1,-1 0-1,1 0 0,0-1 0,0 1 1,0-1-1,0 0 0,-5-3 1,3 1 27,0-1 0,0 0 0,1 0 0,-1-1 0,1 1 0,1-1 0,-1 0 0,1-1 0,0 1 1,1-1-1,-1 0 0,-2-9 0,1 4 262,1-1-1,1 1 1,1-1 0,-1 0 0,2 0 0,0-21-1,1 25-52,0 1 0,1-1 1,0 1-1,1-1 0,0 1 0,0 0 0,1-1 0,0 1 0,0 1 0,9-15 0,4 4-2191,1 8 846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7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117 21 9386,'41'-16'10485,"-51"12"-10764,-6 3-272,0 2 0,-24 4-1,35-5 267,0 1 0,0 0-1,0 1 1,0-1 0,0 1 0,0 0-1,1 0 1,-1 1 0,1-1 0,-1 1-1,1 0 1,-4 4 0,7-5 167,-1 0 0,1 0 0,0 0 0,0 0 0,0 0 1,0 1-1,1-1 0,-1 0 0,1 1 0,-1-1 0,1 0 0,0 1 1,0-1-1,0 1 0,0-1 0,0 0 0,0 1 0,1-1 0,-1 0 1,1 1-1,0-1 0,0 0 0,-1 0 0,2 1 0,-1-1 0,2 3 1,4 7 704,1 1 0,19 23 1,-22-30-283,17 20 944,-6-8 310,23 35-1,-36-48-1431,0 1 0,0-1 0,0 1 0,-1 0-1,0-1 1,0 1 0,0 0 0,-1 0 0,0 0 0,0 1 0,0 11 0,-2-15-167,1 0 0,-1 0 0,0 0 0,0 0 0,0-1 0,0 1 0,-1 0 0,1 0 0,-1-1 0,0 1 0,0-1 0,0 1-1,0-1 1,0 0 0,0 0 0,0 0 0,-1 0 0,1 0 0,-1 0 0,1-1 0,-1 1 0,0-1 0,0 1 0,0-1 0,-5 1 0,6-1 25,0-1 0,0 1-1,0-1 1,0 0 0,0 0 0,0 1 0,0-1-1,0-1 1,0 1 0,0 0 0,0 0 0,1-1-1,-1 1 1,0-1 0,0 1 0,0-1 0,0 0-1,0 0 1,1 0 0,-1 0 0,0 0 0,1 0-1,-1-1 1,1 1 0,-1 0 0,1-1 0,0 1-1,-1-1 1,1 1 0,0-1 0,0 0-1,0 0 1,0 1 0,1-1 0,-1 0 0,0 0-1,1 0 1,-1 0 0,1 0 0,-1-3 0,1-1 12,0 0 1,0 1 0,0-1 0,0 0-1,1 0 1,0 1 0,0-1-1,1 0 1,-1 1 0,1-1-1,0 1 1,1 0 0,-1 0 0,1 0-1,0 0 1,1 0 0,5-7-1,7-5 256,0 1-1,1 0 0,22-14 0,-15 11-94,-6 5 126,-10 9-10,-1-1 0,0 1 0,0-1 1,-1-1-1,1 1 0,-1-1 1,9-14-1,-15 20-282,1 1-1,-1-1 0,1 0 1,-1 0-1,0 0 0,1 0 1,-1 0-1,0 0 0,0 0 1,0 0-1,0 0 0,0 0 1,0 0-1,0 0 1,0 0-1,0 0 0,0 0 1,0 0-1,-1 0 0,1 0 1,0 0-1,-1 0 0,1 1 1,0-1-1,-1 0 0,1 0 1,-1 0-1,0 0 1,1 1-1,-1-1 0,0 0 1,1 1-1,-1-1 0,0 0 1,0 1-1,0-1 0,0 1 1,1-1-1,-1 1 0,0 0 1,-2-1-1,-3-1-480,-1 0 0,1 0-1,-1 1 1,-11-1 0,16 2 414,-29-3-932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7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66 3697,'9'-13'2850,"9"-16"2320,-18 28-4889,1 0 0,0 0 1,-4-20 8448,3 21-8666,-2 13 491,5 168 3172,0-121-3964,-2 0 1,-8 65-1,5-112-1324,0-6 640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7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1 119 5817,'5'16'702,"-2"-7"1506,-3-20 126,-1-3-1514,1 10-400,1-1 0,-1 1 0,1 0 0,0 0-1,1-1 1,-1 1 0,1 0 0,0 0 0,0 0 0,0 0-1,0 1 1,1-1 0,-1 1 0,1-1 0,0 1 0,0 0-1,0 0 1,8-5 0,-5 3-237,1 0 1,-1 1-1,1-1 0,0 1 1,0 1-1,1 0 0,-1 0 1,1 0-1,12-2 0,-16 4-94,-1 1 0,1 0 0,-1-1 0,1 1 0,-1 1 0,1-1 0,-1 0 0,0 1-1,1 0 1,-1 0 0,1 0 0,-1 0 0,0 0 0,0 1 0,0 0 0,0-1 0,0 1 0,3 3 0,-2-2-3,-1 1 0,0-1 0,0 1-1,0 0 1,0 0 0,-1 1 0,1-1 0,-1 0 0,0 1 0,-1-1 0,3 9 0,-2-2-25,0 0 0,0 0 0,-1 1 1,-1-1-1,0 0 0,0 1 0,-1-1 0,-1 0 0,0 0 0,-4 16 0,-1-12-49,0 0-1,-1-1 0,0 0 1,-1-1-1,-1 0 1,0 0-1,-15 15 1,-18 22 80,42-49-86,0 0-1,-1 1 1,1-1-1,0 1 1,0 0-1,0-1 1,0 1-1,1 0 1,-1-1 0,0 1-1,1 0 1,-1 0-1,1 0 1,0 0-1,-1 0 1,1-1-1,0 1 1,0 0-1,1 4 1,0-5 19,-1 1 0,1-1 1,0 1-1,0-1 0,0 1 0,0-1 0,0 0 1,0 1-1,1-1 0,-1 0 0,0 0 1,0 0-1,1 0 0,-1 0 0,1 0 0,-1 0 1,3 0-1,5 2 158,0 0 1,-1-1-1,1 0 0,0 0 1,0-1-1,16 0 0,2-2 78,23 0-305,-47 2-405,0-1 1,1 1-1,-1 0 1,0 0 0,0 0-1,0 0 1,4 2-1,-4 0-723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7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83 100 6329,'6'17'6044,"0"-32"-4201,-3 8-1355,0 0-1,0 1 1,1-1-1,0 1 1,0 0-1,1 0 1,-1 1-1,2-1 1,-1 1-1,10-7 1,-10 8-431,0 0 1,1 1-1,0 0 1,0 1 0,0-1-1,0 1 1,0 0-1,1 0 1,-1 1-1,0 0 1,1 0-1,-1 0 1,1 1-1,-1 0 1,1 1 0,-1-1-1,1 1 1,-1 0-1,9 3 1,-10-2-57,0 0 1,0 0 0,0 1 0,0 0-1,-1 0 1,1 0 0,-1 0-1,0 1 1,0 0 0,0 0-1,0 0 1,-1 0 0,0 0-1,0 1 1,0 0 0,0-1-1,-1 1 1,1 0 0,-1 0-1,0 1 1,-1-1 0,2 9 0,0 1 84,0 0 0,-1 1 0,-1 0 0,-1-1 0,0 1 0,-4 27 0,2-31 56,0-1 0,-1 1-1,0-1 1,-1 0 0,0 0 0,0 0-1,-2-1 1,1 1 0,-1-1 0,-1-1-1,-12 16 1,14-20-61,0 0 0,0-1 0,-1 1 0,1-1 0,-1-1 0,1 1 0,-1-1 0,0 0 0,-1 0 0,1-1 0,0 0 0,-1 0 0,0 0 0,1-1 1,-1 0-1,0 0 0,1-1 0,-1 0 0,0 0 0,0 0 0,-9-3 0,8 1-218,0 0 1,1 0 0,-1-1 0,1 0 0,0-1 0,0 1-1,0-1 1,1-1 0,0 1 0,-1-1 0,1 0 0,1-1-1,-1 1 1,1-1 0,0 0 0,0-1 0,1 1 0,-5-9-1,4 5-590,-1-1 0,1 0 0,1 0-1,0 0 1,1-1 0,0 1 0,1-1-1,0 0 1,0 0 0,2 0-1,0-15 1,5-8-450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7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0 121 3257,'24'-3'8072,"-25"-9"-6283,0 0-1563,1 8-104,1 0 0,0 1-1,0-1 1,0 0 0,0 1-1,1-1 1,0 0 0,-1 1 0,1 0-1,1-1 1,-1 1 0,0 0-1,1 0 1,-1 0 0,1 0-1,0 1 1,0-1 0,0 1 0,6-4-1,16-14-2855,-21 14 1693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7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7706,'1'-6'3722,"-2"-13"-2889,0-4-1181,3 15 431,0 1 0,0-1 0,1 1 1,0-1-1,7-11 0,-6 12-303,-1 1 0,1-1 0,-2 0 0,1 0 1,-1 0-1,2-10 0,-4 32-757,0-11 954,0-1-1,0 1 0,0-1 1,-1 1-1,1 0 1,-1-1-1,0 1 0,0-1 1,0 1-1,0-1 1,-1 0-1,1 0 0,-1 1 1,-4 5-1,0-4-612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7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5 7402,'20'34'3250,"-31"-47"-4974,11 13 1689,0-1 0,0 0 0,-1 1-1,1-1 1,0 1 0,0-1 0,0 1 0,0-1 0,0 0 0,0 1 0,0-1 0,0 1 0,0-1-1,0 0 1,0 1 0,0-1 0,0 1 0,0-1 0,1 1 0,-1-1 0,0 0 0,0 1 0,1-1-1,-1 1 1,0-1 0,1 1 0,-1-1 0,0 1 0,1 0 0,6-9 3690,-8 9-3482,0 1-1,0-1 0,0 1 0,0-1 0,0 1 1,0 0-1,0-1 0,0 1 0,0 0 1,0 0-1,1 0 0,-1 0 0,0 0 0,0 1 1,-2 3 0,0-1 0,1 1 0,0 0 0,0 1 0,0-1 0,0 0 0,1 0 0,0 1 0,0-1 0,0 8 0,-2 4 1218,2-10-4600,22-31-6554,-20 21 10038,1 0 0,0-4 0,-2 5-22,1-1 0,-1 1 0,-1-1-1,1 1 1,0-1 0,0 1 0,-1-1-1,0 1 1,1 0 0,-1-1 0,0 1-1,0 0 1,0-1 0,-1 1 0,1 0-1,-3-3 1,12 21 3364,-9 10-4323,2-19-2065,-1-5 3014,0 0 1,1 0-1,0 0 1,-1 0-1,1 0 1,0 0-1,0 0 0,0 0 1,1 0-1,-1 0 1,0 0-1,1-1 0,-1 1 1,4 2-1,-3-2 203,-5 6-2209,1-2 2073,1-18-196,-4-17-1053,-10-17-8828,12 40 9385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07.86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11 1 10506,'-3'4'4876,"0"14"-2953,-1 23-109,10 30 440,-1-32-2664,-4 0-4172,-1-34 3020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7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23 196 7314,'-6'-50'10240,"10"61"-9653,0 16-203,-1 0 0,-2 0 0,0 0 0,-2 0 0,-1 0 0,-7 32 0,-3 65 696,12-113-1052,0 0 0,1 0 0,0 0 0,1 0 0,0 0 0,6 18 0,-6-44 369,-3-15-267,-19-192-39,19 183-64,2 0 1,1 1 0,14-69 0,-15 101-25,0 0 0,1 0-1,0 0 1,0 1 0,1-1 0,-1 1-1,1-1 1,0 1 0,1 0-1,-1 0 1,1 0 0,0 1 0,0-1-1,8-5 1,-8 7 14,1 0 0,0 1 0,0-1 0,0 1 0,0 0 0,0 1 0,0-1 0,1 1 1,-1 0-1,0 0 0,1 1 0,-1-1 0,1 1 0,-1 0 0,0 1 0,8 1 0,-3 0 167,1 0 0,-1 1 0,0 0 0,0 1 0,0 0 0,-1 1 0,0 0 0,1 0 0,-2 1 0,12 9 0,-17-13-168,0 1 0,0-1 0,0 1 0,-1 0 0,1 0 0,-1 0 0,1 1 0,-1-1 0,0 0 0,0 1 0,0-1 0,-1 1 0,1 0 0,-1 0 0,0-1 0,0 1 0,0 0 0,-1 0 0,1 0 0,-1 0 0,0 0-1,0 0 1,-1 0 0,1 0 0,-1 0 0,0 0 0,0 0 0,0 0 0,-3 6 0,0-2-105,0-1 0,-1 0 1,0 0-1,0-1 0,0 1 0,-1-1 0,0-1 1,0 1-1,-1-1 0,-7 5 0,-9 5-1060,-43 18 0,56-28 765,7-4 356,1 0 0,0 0 0,0 0 1,0 0-1,0 0 0,0 0 0,1 1 0,-1-1 1,0 1-1,0-1 0,1 1 0,-1 0 0,1 0 1,0-1-1,-1 1 0,1 0 0,0 0 0,0 0 1,0 1-1,1-1 0,-1 0 0,0 0 0,1 0 1,-1 1-1,1-1 0,0 0 0,0 3 0,0-1 185,1 0 0,0 0-1,0 0 1,1 0-1,-1-1 1,1 1-1,0 0 1,0-1-1,0 1 1,0-1-1,1 0 1,-1 0-1,1 0 1,5 5-1,8 6 585,1-2 0,0 0 0,25 13-1,-24-16-827,-1 2 0,0 0 0,26 23-1,-36-25-1392,-2 1 629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7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20 184 9146,'-14'-28'3790,"12"25"-3652,1 0 1,1-1 0,-1 1 0,0 0 0,1-1 0,-1 1 0,1 0 0,0-1 0,0 1 0,1-1 0,-1 1 0,1 0 0,0-1 0,-1 1 0,1 0 0,1 0 0,1-5 0,0 1 307,0 0 0,0 0 0,1 0 0,0 0-1,0 0 1,1 1 0,-1 0 0,2 0 0,10-10 0,-13 14-421,-1 0-1,1 0 1,0 1-1,0-1 0,-1 1 1,1 0-1,0 0 1,0 0-1,0 0 1,0 1-1,1-1 1,-1 1-1,0-1 0,0 1 1,0 0-1,0 0 1,0 1-1,1-1 1,-1 1-1,0-1 0,0 1 1,0 0-1,0 0 1,0 1-1,-1-1 1,1 0-1,4 4 0,-1-1 61,0 0 0,0 1-1,-1 0 1,1 0-1,-1 1 1,0-1-1,-1 1 1,1 0-1,-1 0 1,0 1 0,-1 0-1,1-1 1,-1 1-1,-1 0 1,1 0-1,-1 0 1,0 1 0,0 8-1,-1-11-70,0 0 0,-1 0 0,0 0 0,0 0 0,0 0 0,-1 0 0,1 0 0,-1 0 0,-1 0 0,1 0 0,0 0 0,-1-1 0,0 1 0,0 0 0,-1-1 0,1 0 0,-1 1 0,0-1 0,0 0 0,-1 0 0,1-1 0,-1 1 0,1-1 0,-1 0 0,0 0 0,-1 0 1,-5 3-2,2-2-137,1-1-1,-1-1 1,0 1-1,0-1 0,0-1 1,0 1-1,-16-1 1,21 0-80,-1-1 0,1 0 0,-1-1 0,1 1 0,-1 0 0,1-1 0,-1 0 0,1 0 0,0 0 0,-1 0-1,1-1 1,0 1 0,0-1 0,0 0 0,0 0 0,0 0 0,0 0 0,1 0 0,-1 0 0,-3-6 0,5 7-67,0-1 0,0 1 0,0-1-1,1 1 1,-1-1 0,1 0 0,-1 1-1,1-1 1,-1 0 0,1 1 0,0-1-1,0 0 1,0 1 0,0-1-1,0 0 1,0 0 0,1 1 0,-1-1-1,0 0 1,1 1 0,-1-1 0,1 1-1,0-1 1,1-2 0,8-7-1284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8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 51 9898,'0'-5'1049,"0"0"-1,-1 0 1,1 1-1,-1-1 1,0 0-1,-2-4 1,3 8-959,-1 0 0,1 1 0,0-1-1,0 0 1,-1 1 0,1-1 0,0 1 0,-1-1 0,1 0 0,-1 1 0,1-1 0,0 1-1,-1-1 1,0 1 0,1 0 0,-1-1 0,1 1 0,-1-1 0,1 1 0,-1 0 0,0-1-1,1 1 1,-1 0 0,0 0 0,1 0 0,-1-1 0,0 1 0,1 0 0,-1 0 0,0 0-1,1 0 1,-1 0 0,0 0 0,0 0 0,1 1 0,-1-1 0,0 0 0,1 0 0,-1 0-1,0 1 1,1-1 0,-1 0 0,1 1 0,-1-1 0,0 0 0,1 1 0,-1-1 0,1 1-1,-1-1 1,1 1 0,0-1 0,-1 2 0,-2 1 42,0 0 0,1 0 1,0 0-1,0 0 0,0 1 0,0-1 0,0 1 0,1 0 1,-1-1-1,1 1 0,0 0 0,0 0 0,0 0 0,1 0 1,0 0-1,-1 0 0,1 0 0,1 0 0,0 4 1,0 7 2,1-1 0,1 0 0,9 28 1,-9-34-122,0 1 0,1-1 0,0 0 1,0 0-1,0-1 0,1 1 0,1-1 0,5 7 1,-9-12-56,0 0 1,0-1 0,-1 1 0,1-1 0,0 0 0,0 1 0,0-1 0,1 0 0,-1 0 0,0-1 0,0 1 0,0 0 0,1-1-1,-1 1 1,0-1 0,1 0 0,-1 0 0,1 0 0,-1 0 0,0 0 0,1 0 0,-1 0 0,0-1 0,1 0 0,-1 1 0,0-1-1,0 0 1,0 0 0,1 0 0,-1 0 0,0 0 0,0-1 0,0 1 0,-1-1 0,3-1 0,2-2-100,0-1 1,-1 0-1,0 0 1,0 0-1,0 0 1,-1 0-1,0-1 0,0 0 1,0 0-1,3-12 1,-1 1 294,-1-1-1,-1 1 1,3-23 0,6 104 1385,14 68-2546,-24-122-549,2-4 640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8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8554,'1'1'3881,"3"10"-1153,2 9-855,-1 11-409,-1 8-120,-3 10-672,-1 2-63,0 6-49,2-1-136,2-3-24,0-1-32,0-9-80,0-3-72,-2-10-256,-1-7-168,-2-11-1600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8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294 12 9418,'-3'-1'5113,"-6"2"-1160,-4 1-656,-8-2-921,-7-2-711,-7-2-897,-1 0-416,-1 2-1024,4 1-521,4 5-1735,3 1-1609,2 3 2896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8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6 158 8730,'16'-5'6728,"44"-16"-964,-54 19-5565,-1-1 0,1 1-1,0-1 1,-1 0 0,0-1-1,1 0 1,-2 1 0,7-7-1,-9 7-186,0 1 0,0-1 0,-1 0-1,1 0 1,-1 0 0,1 0 0,-1 0 0,0-1-1,0 1 1,-1 0 0,1 0 0,-1-1 0,0 1-1,1 0 1,-1-1 0,-1 1 0,1 0 0,0-1-1,-1 1 1,0 0 0,-1-4 0,2 6-19,-1-1 1,0 1 0,1-1 0,-1 1-1,0-1 1,0 1 0,0 0 0,0-1-1,-1 1 1,1 0 0,0 0 0,0 0-1,-1 0 1,1 0 0,0 0 0,-1 0-1,-2-1 1,2 2-5,0-1 0,0 1-1,-1-1 1,1 1 0,0 0 0,0 0-1,-1 0 1,1 0 0,0 1 0,0-1 0,0 1-1,-1-1 1,1 1 0,0 0 0,0-1-1,-3 3 1,-1 0 5,0 1 0,0-1 0,1 2 1,-1-1-1,1 0 0,0 1 0,1 0 0,-1 0 0,1 0 0,0 1 0,0-1 0,0 1 0,1 0 0,0 0 0,0 1 0,1-1 0,-1 1 0,1-1 1,1 1-1,-1-1 0,1 1 0,0 0 0,1 9 0,0-10-24,0 0 1,0 0-1,0 0 1,1 0-1,0 0 1,1 0-1,-1 0 0,1 0 1,0 0-1,1-1 1,-1 1-1,1-1 1,0 0-1,1 0 1,-1 0-1,1 0 1,0 0-1,0-1 0,0 1 1,1-1-1,0 0 1,0-1-1,0 1 1,0-1-1,0 0 1,7 3-1,-9-5-442,0 0 0,0 0 0,0-1 0,0 1 0,0-1 0,0 0 0,0 0 0,5 0 0,7-2-943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8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152 301 10674,'1'-5'979,"0"1"-1,-1 0 1,0 0-1,0 0 1,0 0-1,-1-5 1,1 6-670,-1 0 0,1 0 0,-1 0 0,0 0 1,0 0-1,-1 0 0,1 0 0,-3-3 0,3 5-284,0-1-1,0 1 1,-1-1-1,1 1 1,0 0-1,-1-1 1,1 1 0,-1 0-1,0 0 1,1 0-1,-1 1 1,0-1-1,0 0 1,1 0-1,-1 1 1,0-1 0,0 1-1,0 0 1,0 0-1,0 0 1,0-1-1,1 2 1,-1-1-1,0 0 1,0 0 0,0 1-1,0-1 1,0 0-1,0 1 1,1 0-1,-1 0 1,-3 1 0,0 1 31,-1 1 1,1-1 0,-1 1-1,1 0 1,0 1 0,1-1-1,-1 1 1,1 0 0,0 0-1,0 0 1,0 1 0,1-1 0,-1 1-1,2 0 1,-1 0 0,1 0-1,-1 0 1,2 0 0,-1 1-1,1-1 1,-1 11 0,1-9-26,0 1 1,1-1-1,0 1 0,0 0 1,1-1-1,0 0 0,0 1 1,1-1-1,0 1 0,1-1 1,0 0-1,0 0 0,1-1 1,0 1-1,0-1 1,7 9-1,-10-14-57,0 0 1,0-1-1,1 1 1,-1-1-1,1 1 1,-1-1-1,1 1 0,-1-1 1,1 0-1,0 0 1,-1 0-1,1 0 1,0 0-1,0 0 1,0-1-1,0 1 1,0 0-1,0-1 0,0 0 1,0 1-1,0-1 1,0 0-1,0 0 1,0 0-1,0 0 1,0-1-1,0 1 0,0-1 1,0 1-1,0-1 1,0 1-1,0-1 1,0 0-1,0 0 1,0 0-1,-1 0 0,1 0 1,0-1-1,1-1 1,4-4-298,0 0 1,0-1-1,-1 0 1,0 0-1,0 0 1,7-16 0,12-28-1186,27-78 0,-35 79 2958,15-86 1,-30 129-1096,2-23 750,-4 29-1017,0 1-1,0-1 1,0 0 0,0 1-1,0-1 1,0 1 0,0-1-1,-1 1 1,1-1 0,-1 1-1,1-1 1,-1 1 0,1-1-1,-2-1 1,1 3-69,1 0-1,-1-1 1,1 1-1,-1 0 1,1 0 0,-1 0-1,1 0 1,-1 0-1,0 0 1,1 0-1,-1 0 1,1 0 0,-1 0-1,1 1 1,-1-1-1,1 0 1,-1 0-1,1 0 1,-1 1 0,1-1-1,-1 0 1,1 0-1,-1 1 1,1-1-1,0 1 1,-1-1 0,1 0-1,0 1 1,-1-1-1,0 1 1,-13 16-36,6-8-6,1 2-1,1-1 1,0 1-1,0 0 1,1 0 0,1 0-1,0 1 1,-3 12 0,3-5 183,1 0 1,1 0 0,1 0 0,2 30 0,4 1-383,3-1 1,1 0-1,18 51 1,-20-79-1942,-1-7 809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8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36 331 8762,'-3'-3'803,"0"0"0,0 0 0,0 0 1,0 0-1,1-1 0,-1 1 0,1-1 0,0 0 1,0 0-1,0 0 0,1 0 0,-1 0 0,1 0 1,-1-6-1,1 3-377,1 1 0,-1-1 1,2 0-1,-1 0 0,1 0 1,0 0-1,0 0 1,3-8-1,2-3-442,2 0 1,0 1-1,0 0 0,2 0 1,16-22-1,-22 32-2,1 1 0,1-1 0,-1 1 1,1 0-1,0 1 0,0 0 0,1 0 0,-1 0 0,1 0 0,12-5 0,-15 9 17,0-1 0,1 1-1,-1 0 1,1 0 0,-1 0 0,1 1 0,-1-1-1,1 1 1,0 0 0,-1 1 0,1-1-1,-1 1 1,1 0 0,-1 0 0,1 0 0,-1 1-1,0-1 1,0 1 0,1 0 0,4 3 0,-1 1 9,0 0 0,0 1 1,-1 0-1,0 0 1,0 1-1,0-1 0,-1 1 1,0 1-1,-1-1 1,0 1-1,0 0 1,-1 0-1,0 1 0,-1-1 1,0 1-1,0 0 1,-1 0-1,2 15 1,-2-7 2,-1-1 0,0 1 1,-1 0-1,-1-1 0,-1 1 1,0 0-1,-2-1 0,0 0 1,-11 32-1,9-37-3,1-1 1,-2 0-1,1 1 1,-2-2-1,1 1 1,-2-1 0,1-1-1,-1 1 1,-11 8-1,12-12-62,0 0 0,-1 0 0,0-1 0,0 0 0,0 0 0,0-1 0,-1 0 0,0-1 0,1 0 0,-1-1 0,-20 3 0,26-5-49,1 1-1,0-1 1,-1 0-1,1-1 1,-1 1-1,1-1 1,0 1-1,-1-1 0,1 0 1,0 0-1,-1 0 1,1-1-1,0 1 1,0-1-1,0 0 1,0 0-1,1 0 1,-5-3-1,4 1-57,-1 0-1,1-1 1,0 1-1,1 0 1,-1-1-1,1 0 1,0 1-1,0-1 1,0 0-1,1 0 1,-2-6-1,1-2-255,1 1 0,0-1-1,1 1 1,0-1 0,0 1 0,2 0-1,-1-1 1,2 1 0,5-18-1,4 5-2993,0 8 1453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8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37 7498,'7'-37'8153,"-3"39"-6512,2 3-137,4 5-416,2 3-480,4 7-96,3 1-39,2 1 63,0-1-168,-2-4-192,-5-2-384,-1-4-1633,2 4-2592,0 3 2801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8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0 112 8130,'36'-60'3256,"-35"58"-2937,0 0-1,0 0 0,0-1 0,0 1 0,0 0 0,-1 0 0,1-1 1,-1 1-1,1 0 0,-1-1 0,0 1 0,0 0 0,0-1 0,0 1 0,-1-1 1,1 1-1,-2-5 0,1 2 1525,-2 26 1908,-1-2-3282,4-13-349,-2 16 146,1-1 0,1 1 0,1 0 0,6 32 0,-6-49-279,0-1 1,1 1 0,-1 0-1,1 0 1,0-1-1,1 1 1,-1-1 0,1 0-1,0 0 1,0 0-1,3 4 1,-3-5-33,0-1 0,0 0 0,0 0 0,0 0 0,0-1 0,0 1 0,0-1 0,0 0 0,1 0 0,-1 0 0,1 0 0,-1 0 0,0-1 0,1 1 0,-1-1-1,1 0 1,5-1 0,-2 1-96,-1-1-1,1-1 0,-1 1 0,0-1 0,0-1 0,0 1 1,0-1-1,0 0 0,0 0 0,-1 0 0,1-1 0,-1 0 1,0 0-1,0 0 0,-1-1 0,1 0 0,-1 0 0,0 0 1,0 0-1,-1-1 0,4-6 0,0 0 45,-1-1-1,-1 0 1,0-1-1,-1 1 0,0-1 1,-1 0-1,-1 0 1,2-22-1,-3 21 490,-1 15-361,0 0-16,1 0 0,-1 0 1,0 0-1,0 0 0,0 0 1,0 0-1,0 0 1,0 0-1,0 0 0,0 0 1,0 0-1,0 0 1,0 0-1,0 0 0,0 0 1,0 0-1,0 0 0,0 0 1,1-1 153,-1 1-154,3 26 1381,0-4-881,18 63 939,6 32-4536,-25-105 2116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08.45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26 67 2865,'-10'-13'2673,"-2"-3"6844,11 15-9445,1 1 0,-1-1 0,1 0-1,0 0 1,-1 1 0,1-1 0,0 0 0,0 0-1,0 0 1,0 0 0,-1 1 0,1-1 0,0 0-1,0 0 1,0 0 0,1 0 0,-1 1 0,0-1-1,0 0 1,0 0 0,1 0 0,-1 0 0,0 1 0,1-1-1,-1 0 1,1 0 0,0 0 0,0 0 17,1-1-1,-1 1 1,1 0 0,-1 0 0,1 0-1,0 0 1,-1 1 0,1-1 0,0 0 0,0 1-1,3-1 1,2-1 231,0 1 0,0 1-1,1-1 1,-1 1 0,11 2 0,-11-1-163,1 1 1,0 0-1,-1 0 1,0 0-1,1 1 1,-1 0-1,0 1 1,0 0-1,-1 0 1,1 0-1,8 9 1,-12-11-96,-1 1 1,1 0 0,-1-1 0,0 1 0,0 0-1,0 1 1,0-1 0,-1 0 0,1 1-1,-1-1 1,0 0 0,0 1 0,0 0-1,0-1 1,-1 1 0,1-1 0,-1 1-1,0 0 1,0-1 0,0 1 0,-1 0 0,1-1-1,-1 1 1,0-1 0,0 1 0,-2 4-1,0-2 11,0 0-1,0 0 1,-1 0-1,1-1 1,-1 1 0,-1-1-1,1 0 1,-1 0-1,1-1 1,-1 0-1,-1 1 1,-8 4-1,10-6-200,-1-1-1,1 0 1,0 0-1,-1 0 1,0-1-1,1 0 1,-10 2 0,11-3-228,-1 0 1,1 0-1,0 0 1,0 0-1,-1 0 1,1-1-1,0 0 1,0 0-1,0 0 1,0 0-1,0 0 1,-4-3-1,-3-3-824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8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151 42 9490,'-2'-3'552,"-1"-1"0,1 1 0,-1 0 0,0 0 0,-1 0 0,1 0 0,0 0 1,-1 1-1,1 0 0,-1-1 0,0 1 0,0 0 0,-5-1 0,6 2-436,1 1 0,0-1 0,-1 1 0,1 0-1,0 0 1,-1 0 0,1 0 0,0 0 0,-1 1 0,1-1 0,0 0 0,-1 1 0,1 0 0,0 0-1,0 0 1,0 0 0,0 0 0,-1 0 0,2 0 0,-1 1 0,0-1 0,0 1 0,0-1 0,1 1 0,-1 0-1,-1 2 1,-3 5-9,1-1-1,0 1 0,1 0 1,0 1-1,0-1 0,1 1 1,0-1-1,1 1 0,0 0 1,1 0-1,0 0 0,0 0 0,1 1 1,0-1-1,1 0 0,0 0 1,5 17-1,-6-25-184,1 0 0,0 0 0,0 0 0,0 0 0,0 0 0,0 0 0,0 0 0,0-1 0,0 1 0,1 0 0,-1-1 0,1 1 0,-1-1 0,1 0 0,-1 1 0,1-1 0,0 0 0,0 0 0,0 0 0,0 0 0,-1 0 0,1 0 0,0-1 0,1 1 0,-1-1 0,0 1 0,0-1 0,0 0 0,0 0 0,0 0 0,0 0 0,0 0 0,0 0 0,1-1-1,-1 1 1,0-1 0,0 1 0,0-1 0,0 0 0,2-1 0,4-2-36,0 0-1,-1 0 1,0 0-1,0-1 0,0 0 1,0 0-1,-1-1 0,11-12 1,-7 4 569,-2 1 1,0-2-1,11-25 0,-14 31 204,1 51 719,-5-27-2049,2-1 0,-1 1 0,7 18-1,-3-19-81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8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1 118 8826,'20'-52'3030,"-19"51"-2948,-1 0 0,0 0 1,0 0-1,0 1 0,0-1 1,0 0-1,1 0 0,-2 0 0,1 0 1,0 0-1,0 0 0,0 0 0,0 0 1,-1 0-1,1 0 0,0 0 1,-1 0-1,1 0 0,-1 0 0,1 0 1,-1 1-1,1-1 0,-1 0 0,0 0 1,1 1-1,-1-1 0,0 0 1,0 1-1,1-1 0,-3 0 0,1-1 357,4 35 3512,6 16-2223,-3-24-1042,2 50-1,-7-74-722,0 0-1,0-1 1,0 1-1,0 0 1,0-1-1,0 1 1,0-1 0,0 1-1,0 0 1,-1-1-1,1 1 1,0-1-1,0 1 1,-1 0-1,1-1 1,0 1-1,-1-1 1,1 1-1,0-1 1,-1 1-1,1-1 1,-1 1-1,1-1 1,-1 1-1,1-1 1,-1 0 0,0 1-1,0-1-25,1 0 1,-1 0-1,1 0 1,-1-1-1,1 1 1,-1 0-1,1 0 0,0 0 1,-1-1-1,1 1 1,-1 0-1,1-1 1,-1 1-1,1 0 0,0-1 1,-1 1-1,1 0 1,0-1-1,-1 1 1,1-1-1,0 1 0,0-1 1,-1 1-1,1-1 1,0 1-1,0 0 0,0-1 1,0 1-1,0-1 1,0 0-1,0 1 1,0-1-1,0 1 0,0-1 1,0 0-1,-1-7-166,1 0-1,0 0 1,1 0-1,0 0 1,0 0-1,1 1 1,0-1 0,0 0-1,1 1 1,0-1-1,5-8 1,0 0 360,1 0 0,1 0 1,22-25-1,-30 38 19,0 1 0,0 0 0,0-1 0,1 1 0,-1 0 0,1 0 0,-1 0 0,1 0 0,0 1 0,0-1 0,0 1 0,0 0 0,0 0 0,0 0 1,0 0-1,5-1 0,-5 2-41,-1 1 0,0-1 0,0 0 0,0 1 0,-1 0 0,1-1 0,0 1 0,0 0 0,0 0 0,0 0 0,-1 0 0,1 0-1,0 1 1,-1-1 0,1 0 0,-1 1 0,1-1 0,-1 1 0,0-1 0,0 1 0,0 0 0,0 0 0,0-1 0,0 1 0,0 0 0,0 0 0,0 3 0,4 11 143,-1 1-1,0-1 1,-2 1-1,0 0 1,0 21-1,-1-17-766,1 0 0,7 36 0,-3-45-397,3-5 281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8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 5473,'0'-16'8096,"0"47"-3845,13 138 1266,25 84-4171,-35-235-1545,5 33-177,-6-19-3042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8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231 2 13955,'0'-1'5561,"-7"3"-3584,-4 1-793,-11 0-160,-6-2-536,-12 1-952,-3-4-872,2 1-3161,3-1 2928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8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 7 10658,'0'0'104,"0"0"-1,0-1 0,-1 1 1,1 0-1,0 0 0,0 0 1,-1-1-1,1 1 0,0 0 1,-1 0-1,1 0 0,0 0 1,-1 0-1,1-1 0,0 1 1,-1 0-1,1 0 0,0 0 1,-1 0-1,1 0 0,0 0 1,-1 0-1,1 0 1,0 0-1,0 0 0,-1 0 1,1 0-1,0 1 0,-1-1 1,1 0-1,0 0 0,-1 0 1,1 0-1,0 0 0,-1 1 1,1-1-1,0 0 0,0 0 1,-1 1-1,1-1 0,-10 19 1832,-5 36-685,13-45-639,-1 1-511,0 0 1,2 0-1,-1 0 1,1 0-1,1 0 1,1 15-1,-1-24-144,0 1 0,1-1 0,-1 0 0,1 0 1,-1 0-1,1 1 0,0-1 0,0 0 0,0 0 0,0 0 0,1 0 0,-1 0 0,0-1 0,1 1 0,-1 0 0,1-1 1,0 1-1,-1-1 0,1 1 0,0-1 0,0 0 0,0 1 0,0-1 0,0 0 0,0-1 0,0 1 0,1 0 0,-1 0 0,0-1 1,0 0-1,1 1 0,-1-1 0,0 0 0,0 0 0,1 0 0,-1 0 0,4-1 0,0 0-85,0-1 0,0 1 0,0-1 1,0-1-1,0 1 0,0-1 0,0 0 0,-1 0 0,1 0 0,-1-1 0,0 0 1,0 0-1,8-9 0,-4 3 105,0 0-1,0-1 1,-2 0 0,1 0 0,9-20-1,-14 25 185,0 0 0,0-1 0,-1 1-1,0-1 1,0 1 0,0-1-1,-1 0 1,0 1 0,-1-1 0,1 0-1,-1 0 1,-4-13 1165,1 28-820,-1 10-321,4-5-295,0-1 1,1 0 0,0 0-1,1 0 1,0 0 0,1 0-1,1 0 1,-1-1 0,2 0-1,0 1 1,0-1 0,1-1 0,14 20-1,-10-19-2008,1-5 816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8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1 152 9962,'8'30'5485,"-6"6"-4806,-1-3 217,-1-23-611,1 1-69,0 0 0,-1 0 0,-2 13 0,3-65-1778,4 13 1335,1 0 0,13-36 0,-16 56 589,0 0-1,1 1 0,-1-1 1,1 1-1,1 0 0,-1 0 1,1 1-1,1-1 0,-1 1 1,1 0-1,0 0 0,12-8 1,-17 13-318,1 0 1,-1 0 0,0 0-1,1 0 1,-1 0-1,1 1 1,-1-1 0,1 0-1,-1 1 1,1-1-1,-1 1 1,1 0 0,0-1-1,-1 1 1,1 0-1,0 0 1,-1 0 0,1 0-1,0 0 1,-1 1-1,1-1 1,-1 0 0,1 1-1,-1-1 1,1 1-1,-1-1 1,1 1 0,-1 0-1,1 0 1,-1 0 0,0 0-1,1 0 1,-1 0-1,0 0 1,0 0 0,0 0-1,0 1 1,0-1-1,0 0 1,0 1 0,0-1-1,1 3 1,0 2-50,1 1 1,-1 0-1,0-1 0,0 1 1,-1 0-1,0 0 0,0 0 1,0 11-1,-6 63-410,14-82-2508,2-15 1311,12-30-84,-12 23 1767,1 0 1,22-32-1,-30 50 281,0 0 0,0 0-1,0 0 1,1 0 0,0 1 0,0 0 0,0 0-1,0 0 1,1 1 0,-1 0 0,1 0 0,0 0 0,0 1-1,13-4 1,-17 5-259,1 1-1,0-1 1,-1 1 0,1 0-1,0 0 1,0 0 0,-1 0-1,1 1 1,0-1 0,0 1-1,-1-1 1,1 1-1,-1 0 1,1 0 0,-1 0-1,1 1 1,3 2 0,-3-2-58,1 1 0,-1 1 0,0-1 0,0 0 0,0 1 1,-1-1-1,1 1 0,-1 0 0,0 0 0,1 4 0,4 9-55,-2 1 0,0-1 0,-2 1 0,3 21 0,-6-35 59,4 19-161,-1 0-437,0 0 0,-1 0 0,-2 29 0,-2-43-251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8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261 47 7738,'12'-14'6430,"-10"11"-5144,0 0 1,1-15 5293,-4 17-6327,0 0-164,0 0 1,0 1 0,0-1 0,0 0 0,0 1 0,0-1 0,0 1 0,0-1 0,-1 1-1,1 0 1,0-1 0,0 1 0,-2 0 0,-1-1-59,-1 1 0,1 0 0,0 1 0,0-1 0,-1 1 0,1-1 0,0 1 0,0 1 0,0-1 0,0 1 0,0-1 0,0 1 0,1 0 0,-1 0 0,-6 6 0,-5 3-38,1 1 0,-15 18 0,15-15 4,0 2 1,1 0-1,1 0 1,0 1-1,1 0 1,1 1-1,1 0 1,1 1-1,1 0 1,-6 24-1,10-30 15,0 1 0,1-1 0,1 1 0,0-1 0,1 1-1,1 0 1,0-1 0,1 1 0,0-1 0,1 0 0,1 1 0,0-1 0,1-1 0,1 1 0,11 21-1,-14-31-8,-1 0-1,1 0 1,0 0 0,0 0-1,1 0 1,-1-1-1,1 0 1,-1 1-1,1-1 1,0-1-1,0 1 1,1-1-1,-1 1 1,0-1-1,10 3 1,-5-3-106,0-1 0,0 0 0,0 0 0,0-1 0,0 0-1,0 0 1,16-3 0,43-10-1464,-36 6 1118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8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10762,'0'-1'6634,"3"8"-4602,2 9-183,8 28-217,-9-18-944,-1 0-112,1 0-392,-2-2-72,-4-4-296,4-2-296,-7-7-1120,-2-5-585,5-6 1281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8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12 8290,'5'-11'10330,"-5"14"-11666,5 13 976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8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8738,'27'-30'3214,"-27"30"-3176,1-1 115,-1 1-115,0 0 0,0 0 0,0 0 0,0 0 0,0 0 0,0 0 1,1 0-1,-1 0 0,0 0 0,0 0 0,0 0 0,0 0 0,0 0 1,0 0-1,0 0 0,1 0 0,-1 0 0,0 0 0,0 0 0,0 0 0,0 0 1,0 0-1,0 0 0,1 0 0,-1 0 0,0 0 0,0 0 0,0 0 1,0 0-1,0 0 0,0 0 0,1 1 115,-1-1-115,0 0 0,0 0 0,0 0 0,0 0 0,0 0 0,3 9 769,-1 11 36,-2-20-790,0 26 794,1 13 426,2-1-1,8 44 1,-16-142-2569,2 38 1231,0-1-1,2 1 1,0-1 0,2 1 0,4-30-1,-4 46 78,0-1 0,0 1 0,0 1 0,1-1 0,0 0 0,1 0 0,-1 1 0,1-1 0,0 1 0,0 0 0,1 0 0,0 0 0,0 0 0,0 0 0,0 1 0,1 0 0,-1 0 0,1 0 0,0 1 0,0-1 0,1 1 0,-1 0 0,1 1 0,7-4 0,5 2-444,-4 5 184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09.11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0 7602,'2'17'10826,"4"64"-7383,-7-27-2745,-3-31-7502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8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119 68 8330,'21'-27'1915,"6"-13"9582,-35 40-10468,-9 4-1131,8-1 43,1 0 1,0 1-1,-1 0 1,1 0-1,1 0 0,-1 1 1,1 1-1,-1-1 1,2 1-1,-1 0 1,1 1-1,0-1 0,0 1 1,-9 14-1,11-14 84,1 0-1,0 0 1,0 0-1,1 0 1,-1 0-1,2 1 1,-1-1-1,1 1 1,0-1-1,0 1 1,1 0-1,0-1 1,1 1-1,0-1 1,0 1-1,0-1 0,1 1 1,3 8-1,-2-7 51,1 0 0,0 0 0,0-1 0,1 1 0,0-1 0,1 0 0,0 0 0,7 7 0,-11-12-225,1 0 1,0-1-1,0 1 1,0-1 0,0 0-1,0 0 1,0 0-1,1 0 1,-1-1 0,1 1-1,-1-1 1,1 0-1,-1 0 1,1 0 0,0-1-1,-1 1 1,1-1-1,0 0 1,0 0 0,-1 0-1,1-1 1,0 1 0,6-2-1,10-6-606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8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 42 9722,'3'-28'5109,"-7"16"-4106,4 12-971,0-1 0,0 1 0,-1 0 0,1 0 0,0 0 0,0 0 0,-1 0-1,1 0 1,0 0 0,0 0 0,-1-1 0,1 1 0,0 0 0,0 0 0,-1 0 0,1 0 0,0 0-1,0 0 1,-1 0 0,1 1 0,0-1 0,0 0 0,-1 0 0,1 0 0,0 0 0,0 0 0,-1 0 0,1 0-1,0 0 1,0 1 0,0-1 0,-1 0 0,1 0 0,0 0 0,0 1 0,0-1 0,0 0 0,-1 0-1,1 1 1,-3 4 233,0 0 0,0 0 0,0 0 0,1 1 0,0-1 0,0 1 1,1 0-1,-1-1 0,1 1 0,0 8 0,-1-2 163,-1 4-57,1 0 0,0 1 0,2-1 1,0 1-1,3 21 0,-2-28-338,1 0 0,0-1 0,1 1 0,0-1 0,0 0 0,1 1 0,0-1 0,1-1 0,0 1 0,7 9 0,-10-17-47,-1 1 1,0-1-1,1 0 1,0 1 0,-1-1-1,1 0 1,0 0 0,0 0-1,-1 0 1,1 0 0,0-1-1,0 1 1,0 0-1,0-1 1,0 1 0,0-1-1,0 0 1,0 0 0,0 0-1,0 0 1,0 0-1,0 0 1,0-1 0,0 1-1,0 0 1,0-1 0,0 0-1,0 1 1,0-1-1,0 0 1,2-1 0,7-4-307,-1-1 0,1 0 1,17-15-1,-22 17 172,10-8-93,-1-2 1,0 1-1,-1-2 1,17-22 0,-27 33 207,-1 0 1,1-1-1,-1 1 1,0-1-1,0 0 1,-1 1-1,0-1 1,0 0-1,0-1 1,-1 1-1,0 0 1,0 0-1,0-1 1,-1 1-1,0 0 1,0-1-1,-1 1 1,-2-10-1,3 16 34,0 0-1,0-1 1,0 1-1,0 0 1,0-1-1,0 1 1,0 0-1,0-1 1,0 1-1,0 0 1,0-1-1,0 1 1,0 0-1,0 0 1,-1-1-1,1 1 0,0 0 1,0 0-1,0-1 1,-1 1-1,1 0 1,0 0-1,0 0 1,-1-1-1,1 1 1,0 0-1,0 0 1,-1 0-1,1 0 1,0-1-1,-1 1 1,1 0-1,0 0 1,0 0-1,-1 0 0,1 0 1,-1 0-1,-7 11 138,-1 19 312,9-15-238,0-1 0,2 1 0,-1-1 0,1 1-1,1-1 1,5 15 0,-2-7-1014,4 32 0,-8-34-1294,1-3 846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8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31 8914,'48'-27'3817,"-45"24"-2217,2 9-472,-1 6-79,-2 10-249,-1 4 144,-1 5 312,2 1-40,0-3-47,-2-3-273,0-6-568,0-4-120,1-5-304,1-3-376,-1-4-760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8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4 11698,'0'-2'4297,"-2"1"-3616,-1 0-561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8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71 2753,'-4'-21'8502,"1"14"-7538,0 0 0,0 0 1,0 0-1,-1 1 1,-7-10-1,15 40 1311,6 24-966,30 150 2163,-35-164-3252,-2-1 1,-1 1-1,-5 66 1,-7-52-2810,5-32 1588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8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192 53 9474,'41'-22'3574,"-41"22"-3501,1-1-1,-1 1 1,0 0-1,1 0 1,-1 0-1,0 0 1,1 0-1,-1-1 1,0 1-1,1 0 1,-1 0-1,0-1 1,1 1-1,-1 0 1,0-1-1,0 1 1,1 0-1,-1 0 1,0-1-1,0 1 1,0 0 0,0-1-1,1 1 1,-1-1-1,0 1 1,0 0-1,0-1 1,0 1-1,0-1 1,0 1-1,0 0 1,0-1-1,0 1 1,0 0-1,0-1 1,0 1-1,0-1 1,0 1-1,-1 0 1,1-1-1,0 1 1,0 0-1,0-1 1,0 1-1,-1 0 1,1-1-1,0 1 1,0 0-1,-1 0 1,1-1 0,-1 1-1,-15-9 1163,16 9-1130,-4-1-74,1 0 1,0 0 0,0 0-1,-1 0 1,1 1 0,0-1-1,-1 1 1,1 0 0,-1 0-1,1 0 1,0 1 0,-1-1-1,1 1 1,0 0 0,-1 0 0,1 0-1,0 0 1,0 0 0,0 1-1,0 0 1,0-1 0,0 1-1,0 0 1,-3 4 0,3-3-36,0 0 1,1 0 0,-1 0-1,1 0 1,0 1 0,0-1-1,0 1 1,0 0-1,1 0 1,-1-1 0,1 1-1,0 0 1,0 0 0,1 0-1,-1 0 1,1 0 0,0 0-1,0 1 1,0-1-1,1 5 1,3 7 501,1-1-1,0 0 1,1 0 0,0 0 0,2-1-1,11 18 1,-7-11 1353,16 39 1,-27-59-1831,0 0 1,-1 0-1,1 1 1,-1-1-1,0 0 1,1 1-1,-1-1 1,0 0-1,0 1 0,0-1 1,0 0-1,0 1 1,0-1-1,0 0 1,-1 1-1,1-1 1,0 0-1,-1 1 0,1-1 1,-1 0-1,1 1 1,-2 1-1,0-2-92,1 1 0,0-1 0,-1 0-1,0 0 1,1 0 0,-1 0 0,1 0-1,-1-1 1,0 1 0,0 0 0,0-1 0,1 1-1,-1-1 1,-3 1 0,-8-1-904,1 0 1,-1 0-1,1-1 1,-13-2 0,17 2 122,-36-6-3414,-1 2 2007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8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332 8 11666,'26'-8'13595,"-30"8"-12266,-11 1-553,-6 0-168,-15 0-248,-7 3-192,-15-1-1120,-2 0-1129,0 0-879,0 0 1520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8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12843,'26'21'9386,"-22"-21"-8402,-1 0-568,-5-1-280,1 1-160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9:04:50.8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11522,'26'26'4994,"-19"-24"-2066,-2 3-2792,-2 0-408,-4 2-160,-3 1 280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06.09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12 11410,'42'-11'4457,"-40"22"-2800,0 3-73,-1 5-16,-1 3-143,0 3-401,0 2-128,2 1-240,-1 3-128,3 1-240,-1 3-80,1-2-119,1-3-73,-4-8-361,1-4-703,-3-8 688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09.59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192 10 7578,'7'-2'4013,"3"-3"241,-21 3-2731,-25 1-526,-71 10 1,86-7-1553,2 1-544,4 0 474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06.81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3 11050,'5'9'11073,"8"14"-11254,-10-19 308,-1 0 0,1-1 0,0 1 0,0-1 0,0 1 0,1-1 0,-1 0 0,1 0 0,0-1 0,-1 1 0,1-1 0,0 1 0,1-1 0,-1-1 0,0 1 0,1 0 0,-1-1 0,1 0 0,-1 0 0,1-1 0,-1 1 0,9-1 0,6-1-89,0-1 0,0 0-1,0-2 1,22-7 0,-8 3 57,-8 1-79,0-1 1,-1-1 0,26-14-1,-46 21-12,-1 0 1,1 1-1,0-1 0,0 1 0,0 0 0,0 0 0,1 0 0,-1 1 0,0-1 0,0 1 0,0 0 0,1 0 0,-1 1 1,0-1-1,0 1 0,0 0 0,4 1 0,2 2 8,-1 1-1,0 0 1,0 1 0,-1-1 0,14 13-1,-20-17-73,0 1-79,0 0-1,0 0 1,0 0 0,0 0-1,1-1 1,-1 1 0,1-1 0,-1 1-1,1-1 1,0 0 0,0 0-1,-1-1 1,1 1 0,0 0 0,4 0-1,-3-3-679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08.29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5 9418,'5'-5'10882,"5"17"-8082,-6-7-3195,63 85 2015,99 120 1125,-126-167-2634,58 69 1906,-53-52-3192,-8 4-3638,-34-57 3488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08.72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86 1 12051,'2'6'10807,"-7"12"-8945,-12 26-2532,14-34 447,-42 109 1845,31-57-2699,12-49-1072,1 1 0,1 21 0,0-25 107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4.6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59 8594,'12'-42'3610,"-14"26"1899,2 22-4770,31 259 4694,-6-80-3244,26 296 2046,-50-473-4366,1 20 91,-6-11-3519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5.2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36 7458,'-22'-16'5419,"13"13"-4324,-1-1-1,0 1 1,0 1 0,-13-3 0,22 5-1107,-9-2 3343,27 2-854,512 16 1915,268 6-2897,-17-1-1229,-109-36-1249,-607 9-2619,-61 7 2322,-21 5-1166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6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70 7882,'-10'-31'4530,"-5"-7"1601,20 276 465,11 118-1751,-6-150-3029,-9-182-1752,12 163 515,-9-148-471,3 0 0,18 65 0,-18-88-1286,-10-54-8242,-3 1 5895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6.7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2808 57 9362,'25'-11'9219,"-347"-25"-6156,-8 27-1649,305 9-1300,-903 13 548,279 1-474,489-15-59,-146 5 877,305-4-1025,-13 1 154,1 0 1,0 1-1,-22 7 0,32-9-182,1 1 0,-1 0-1,0 1 1,1-1 0,0 0 0,-1 1-1,1-1 1,0 1 0,0 0 0,-1 0 0,0 2-1,2-3-88,0 0-1,0 0 0,1 0 1,-1 1-1,1-1 0,-1 0 1,1 1-1,-1-1 0,1 0 1,0 1-1,0-1 1,0 0-1,0 1 0,0-1 1,0 0-1,0 1 0,0-1 1,0 1-1,0-1 0,1 0 1,-1 0-1,1 1 0,0 1 1,3 4-1869,3-4 837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7.9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16 7690,'5'-16'5601,"-5"26"-2009,-1 8-2791,-1 27 1519,2 0 0,9 71 0,24 163 1496,-28-201-2550,-9 125 0,1-181-1070,2 0-1,1 0 1,0 0-1,2 0 1,5 30 0,-6-50-670,2 9 1439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9.0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 7810,'11'-7'7272,"-11"7"-7156,19 14 1411,-16-11-1218,-1 1 0,0 0 0,0 0 0,0 0 0,-1 0 1,1 0-1,-1 0 0,0 0 0,0 1 0,0-1 0,0 7 0,-2 54 1946,-1-31-1034,3 38 2041,15 90 0,23 72-1382,-1-3-1438,-31-190-438,1 0-1,20 57 1,-42-140-4584,6 24 3039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2.2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 1648,'18'-8'15194,"-10"20"-15870,-5-9-605,-2-1 1283,1 0 0,-1 0 0,0 0 1,0 1-1,0-1 0,-1 0 0,1 0 1,0 1-1,-1-1 0,0 0 0,1 1 1,-1-1-1,0 1 0,0-1 0,0 1 1,-1 2-1,-13 39-196,3-11-292,11-27 488,0-1 0,0 1 0,0 0 0,0-1 0,1 1 0,0-1 0,0 1 0,1-1 0,-1 0 0,1 1 0,1-1 0,-1 0 0,0 0 0,6 7 0,3 10 473,-9-18-466,-1 0 0,-1 0 0,1-1-1,-1 1 1,1 0 0,-1 0-1,0 0 1,0 0 0,-1 0-1,1-1 1,-1 1 0,0 0-1,0 0 1,0-1 0,-1 1 0,-2 5-1,2-4-18,0-1 0,0 0 0,1 1 1,0 0-1,0-1 0,0 1 0,0 0 0,1-1 0,0 1 0,0 0 0,0 0 0,1 7 0,2-5 36,0 0 0,0-1-1,0 0 1,7 10 0,-6-10 13,0-1-1,-1 1 1,0 0 0,0 0 0,2 8 0,-5-11-36,0 0 0,0 0 0,0-1 0,0 1 0,0 0 0,-1 0 0,0-1 0,1 1 0,-1 0 0,0-1 0,-3 5 0,-3 16-19,6-16 47,0-1 0,1 0-1,1 1 1,-1-1 0,1 0 0,0 0 0,0 1 0,0-1 0,1 0 0,0 0 0,0 0 0,1-1 0,0 1 0,6 10 0,3 7 458,-11-21-471,0 1-1,0-1 0,-1 1 1,1 0-1,-1-1 1,0 1-1,1 0 1,-1-1-1,-1 1 0,1 0 1,0 0-1,-1-1 1,1 1-1,-1-1 1,0 1-1,0 0 1,0-1-1,-2 4 0,2-3-37,0-1-1,0 1 1,-1 0-1,2-1 1,-1 1-1,0 0 1,1 0-1,-1 0 0,1 0 1,0 0-1,0 0 1,0 0-1,0 0 1,0 0-1,1-1 1,0 1-1,1 4 0,3 5 53,-3-9-19,0 1 0,0-1 0,-1 1-1,1-1 1,-1 1 0,0 0 0,0 0 0,-1-1-1,1 1 1,-1 0 0,1 0 0,-1 0-1,-1 6 1,0-4-13,1 1 0,0-1 1,0 1-1,1-1 0,1 9 0,-1-9 15,0 0 0,-1 0 0,1 0 1,-1 0-1,-1 0 0,0 8 0,1-10 1,-1 0 1,1 0-1,0 0 0,1 0 1,-1 0-1,1 0 0,0 0 1,0 0-1,0 0 0,0 0 1,1 0-1,3 6 0,7 25 215,-12-31-243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10.28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13 0 8178,'-4'0'5457,"1"1"-3865,2 2-255,-1-1-185,1 3-128,0 0-112,1 5-240,1 0-104,1 2-383,0 2-81,-1 0-593,-1 0-295,0-3-648,0-1-528,0-4 1311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52.5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152 55 9178,'55'-30'9104,"-59"25"-7321,-15-2-1994,17 6 664,-8-2-367,0 0 1,0 1-1,1 1 1,-1-1-1,0 1 1,0 1-1,-1 0 0,-13 2 1,20-1-119,1-1 1,-1 1-1,1 0 0,-1 0 0,1 0 1,-1 1-1,1-1 0,-1 1 1,1 0-1,0-1 0,0 2 1,0-1-1,0 0 0,0 1 1,1-1-1,-1 1 0,1 0 1,0 0-1,-1 0 0,1 0 0,0 0 1,1 0-1,-1 0 0,1 1 1,-1-1-1,1 1 0,-1 3 1,1 2-24,0-1 1,0 1-1,1-1 1,0 0-1,1 1 1,0-1-1,0 1 1,4 12-1,26 68 246,-16-47 59,22 52 764,-23-60-491,-1 0 0,-1 1 0,-2 0 0,7 47 0,-16-77-724,0 0-1,0 1 1,-1-1-1,0 1 1,0-1-1,0 0 1,-1 1-1,0-1 1,0 0 0,0 0-1,-1 0 1,0 1-1,0-1 1,0-1-1,0 1 1,-1 0-1,-4 6 1,-5-1-906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53.3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18 10642,'0'0'226,"0"-1"0,0 0 1,0 0-1,0 1 0,0-1 0,0 0 0,0 1 0,0-1 0,1 0 0,-1 1 0,0-1 0,1 0 1,-1 1-1,0-1 0,1 0 0,-1 1 0,1-1 0,-1 1 0,0-1 0,1 1 0,0-1 0,-1 1 0,1-1 1,-1 1-1,1-1 0,0 1 0,-1 0 0,1-1 0,0 1 0,-1 0 0,1 0 0,0 0 0,-1-1 1,2 1-1,2 1 328,-1-1 1,0 1 0,1 0-1,-1 0 1,0 0-1,7 3 1,5 3 28,1-2 0,-1 0-1,1-1 1,1-1 0,29 3-1,83-5 732,-4 0-625,-135-1-2949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5.0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213 65 4065,'-10'-4'940,"-1"0"0,-1 1 0,1 0 1,-20-2-1,-87-4 4545,99 13-259,49-1-4735,1-1-1,51-4 1,-22-1-101,54 2 170,515-16-29,276-1 119,-340 15-324,131 1-1095,-682 4-275,-23 4 415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6.1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94 5049,'1'-59'1572,"-1"58"-1558,1 1-1,-1-1 0,0 0 1,0 0-1,-1 0 0,1 0 1,0 0-1,0 1 0,0-1 1,-1 0-1,1 0 0,-19-23 10419,27 43-9584,0 1-594,0 1 0,-2-1 0,4 25 0,24 112 1166,23 157 1292,-43-25-756,-4-57-587,-7-184-1036,-2-12 74,2 1 1,2-1 0,1 0-1,13 44 1,-19-80-398,0 0 0,0 0 0,0-1 0,0 1 0,0 0 0,0 0 0,0 0 0,0 0 0,0 0 0,1 0 0,-1 0 0,0 0 0,0 0 0,0 0 0,0 0 0,0 0 0,0 0 0,0 0 0,0 0 0,0 0 0,0 0 0,0 0 0,0 0 0,1 0 0,-1 0 0,0 0 0,0 0 0,0 0 0,0 0 0,0 0 0,0 0 0,0 0 0,0 0 0,0 0 0,0 0 0,0 0 0,0 0 0,0 0 0,1 0 0,-1 0 0,0 0 0,0 0 0,0 0 0,0 0 0,0 1 0,0-1 0,0 0 0,0 0 0,0 0 0,0 0 0,0 0 0,0 0 0,0 0 0,0 0 0,0 0-1,0 0 1,0 0 0,0 0 0,0 0 0,0 1 0,0-1 0,0 0 0,0 0 0,3-10-791,2-3-4220,-2 8 3340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6.7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6 111 8906,'-6'1'6318,"12"-7"-4638,6 0-1377,0 0 1,1 1 0,-1 0 0,1 1-1,0 1 1,1 0 0,22-2-1,403-22 1415,293-8-924,4 33 145,-407 3-921,-53-6 31,185 4-31,-439 2-113,-16-2-109,1 1 0,0 1 1,-1-1-1,1 1 0,0 0 0,-1 0 0,1 1 0,8 3 0,-13-2-483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7.5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17 7386,'0'-17'4353,"0"26"-2333,0 25-1325,3 3 599,13 69 1,-9-71-780,2 15 122,39 246 1641,-41-225-2009,-2 0-1,-7 87 1,-8-38 255,-3 116 2837,13-205-2957,2 0-1,1 0 0,2-1 1,1 1-1,15 46 1,-20-75-388,0 1 0,0 0 0,0 0 1,1-1-1,-1 1 0,1-1 1,-1 1-1,4 3 0,-5-6-8,1 0 0,-1 0 0,0 1 0,1-1 0,-1 0 1,0 0-1,1 1 0,-1-1 0,1 0 0,-1 0 0,0 0 0,1 0 0,-1 0 0,1 0 0,-1 0 0,0 0 0,1 1 0,-1-2 1,1 1-1,-1 0 0,1 0 0,-1 0 0,1 0 0,0-1 12,0 1 1,0-1-1,0 1 1,0-1-1,-1 0 1,1 0-1,0 1 1,0-1-1,-1 0 1,1 0-1,0 0 0,-1 0 1,2-1-1,-1-2-65,1 1 0,0-1 0,-1 0-1,0 0 1,0 0 0,0 0 0,0 0 0,-1-1-1,0 1 1,0-4 0,0 2 129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8.3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38 7370,'-6'-13'2859,"5"11"-2110,0-1 0,0 0 0,0 0 0,-1 1 0,1-1 0,-1 1 0,-3-4 0,3 30 1095,12 206 2929,57 301 142,-63-510-4547,6 35 544,-8-51-824,-1-1 0,1 1 1,-1 0-1,2 0 0,-1-1 0,0 1 0,1-1 0,3 5 0,-6-9-79,1 1-1,-1-1 0,0 0 1,0 1-1,1-1 0,-1 0 1,0 1-1,1-1 0,-1 0 1,0 0-1,1 1 0,-1-1 1,0 0-1,1 0 0,-1 0 1,0 0-1,1 0 0,-1 1 1,1-1-1,-1 0 0,0 0 1,1 0-1,-1 0 0,1 0 1,-1 0-1,1 0 0,-1 0 1,0 0-1,1-1 0,-1 1 1,0 0-1,1 0 0,-1 0 1,1 0-1,-1 0 0,0-1 1,1 1-1,-1 0 0,0 0 0,1-1 1,-1 1-1,0 0 0,0-1 1,1 1-1,-1 0 0,0-1 1,0 1-1,1 0 0,-1-1 1,0 1-1,0 0 0,0-1 1,1 0-1,8-26-2787,-6 16-961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50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12 7082,'16'-5'1143,"-13"3"-687,1 1 0,-1 0 0,1 0 0,-1 1-1,1-1 1,0 1 0,4-1 0,-9 2-357,0-1 1,1 0 0,-1 1-1,1-1 1,-1 1-1,0 0 1,1-1-1,-1 1 1,1-1 0,-1 1-1,1 0 1,0-1-1,-1 1 1,1 0-1,0 0 1,-1-1-1,1 1 1,0 0 0,0 0-1,-1-1 1,1 1-1,0 0 1,0 0-1,0 0 1,0-1 0,0 1-1,0 0 1,1 1-1,1 31-296,4 25 250,-5-44-23,0-1-1,0 0 1,1 1 0,1-1 0,0 0-1,8 20 1,-9-31-4,-1 0 0,0 0 0,0 0-1,0 0 1,0 1 0,0-1 0,0 0 0,-1 1 0,1-1-1,-1 0 1,1 1 0,-1-1 0,0 1 0,0-1 0,0 1-1,0-1 1,-1 0 0,1 1 0,-1-1 0,1 1-1,-2 1 1,1-1-45,0-1-1,0 1 1,0-1-1,0 1 1,0-1-1,1 1 1,-1-1-1,1 1 1,0 0-1,0-1 1,0 1-1,1 4 1,7 36 419,-3-20 69,-4-15-504,0-1-1,-1 1 0,0-1 0,0 0 0,-1 1 0,0-1 0,-3 11 0,1 2-535,2-16 605,1-1 0,0 1 1,1-1-1,-1 1 1,1-1-1,-1 1 1,1-1-1,0 0 0,0 1 1,1-1-1,-1 0 1,1 0-1,-1 0 0,1 0 1,3 3-1,-4-3-16,1-1 0,0 0 0,-1 1 0,1-1-1,-1 1 1,0-1 0,1 1 0,-1-1 0,-1 1-1,1 0 1,0 0 0,-1 0 0,1-1 0,-1 1 0,0 0-1,0 0 1,0 0 0,0 0 0,0-1 0,-1 1 0,1 0-1,-1 0 1,0 0 0,-2 4 0,1-4-359,0 1 0,1-1 0,-1 1 1,1-1-1,0 1 0,0-1 0,0 1 0,0 0 0,1 6 1,0-6 617,1 0 1,-1 0-1,1 0 1,0 0-1,1 0 1,-1 0-1,1 0 0,3 6 1,-2-5-22,-1 0 0,0 0 0,0 1 0,-1-1 0,1 1 0,-1-1 0,0 1 0,0 6 0,-5 43-2798,2-41 1184,2 2 2182,-1-1 0,3 19 0,0-5-385,-1-22-399,0 0 1,0 0 0,1 1-1,0-1 1,4 8-1,-4-11 32,0 0-1,-1 1 1,1-1-1,-1 0 1,0 1-1,0-1 0,-1 1 1,1-1-1,-1 1 1,0 0-1,0-1 0,0 1 1,-1-1-1,0 1 1,1-1-1,-3 6 1,2-8-69,0 0 0,1 0 0,-1 1 0,1-1 0,0 0 0,0 1 0,0-1 0,0 0 0,0 1 0,0-1 0,0 0 0,1 1 0,1 3 0,15 31 83,-14-30 207,1-1 1,-1 1-1,0 0 0,1 8 1,-3-14-390,-1 0 0,0 0 0,0 0 0,0 0 1,0 0-1,0 0 0,-1 0 0,1 0 1,0 0-1,0 0 0,-1 0 0,1 0 0,0 0 1,-1 0-1,1 0 0,-1 0 0,0 0 1,1 0-1,-1 0 0,0 0 0,1-1 1,-1 1-1,0 0 0,0-1 0,0 1 0,-1 1 1,-3 0-790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54.7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234 39 11538,'0'-11'5797,"-1"10"-5566,-11-9 2006,-19 0-1066,22 8-1090,0 0 0,0 1 0,0 0 0,0 0-1,0 1 1,0 1 0,-14 1 0,19-1-68,0 0 0,0 0 0,0 0 0,0 1-1,0-1 1,0 1 0,1 0 0,-1 0 0,0 0-1,1 1 1,0-1 0,-1 1 0,1 0 0,0 0-1,1 0 1,-1 0 0,0 1 0,-2 5 0,-1 3 25,0 0 1,1 0 0,1 1 0,0 0-1,1 0 1,1 0 0,-1 0 0,2 0-1,0 22 1,1-29-38,1-1 1,-1 1-1,1-1 0,0 1 0,1-1 1,-1 0-1,1 0 0,0 1 0,0-1 1,1 0-1,4 6 0,-5-9-6,0 1-1,1 0 1,0 0 0,0-1-1,0 0 1,0 1 0,0-1 0,0 0-1,0 0 1,1-1 0,-1 1-1,1-1 1,-1 0 0,1 0-1,-1 0 1,1 0 0,0 0-1,4-1 1,-2 1-12,0-1 0,0 1 0,0-2 0,0 1-1,0 0 1,0-1 0,0 0 0,0-1 0,0 1 0,-1-1 0,1 0 0,0-1-1,-1 1 1,0-1 0,1 0 0,-1-1 0,-1 1 0,1-1 0,0 0 0,-1 0-1,0 0 1,0-1 0,0 1 0,0-1 0,-1 0 0,0 0 0,0-1 0,0 1-1,0-1 1,-1 1 0,0-1 0,0 0 0,-1 1 0,0-1 0,0 0 0,0 0-1,0-8 1,-1 20-150,1 0-1,0 0 1,1 0-1,3 11 0,0-1 161,18 60 317,21 91 1017,-39-142-889,-1 1 0,-1-1 0,-1 1 0,-2 38 0,-1-56-311,0-1 0,0 1 0,-1-1-1,0 0 1,0 0 0,-1 0 0,0 0 0,0 0 0,-1 0-1,0-1 1,-8 11 0,10-14-268,0-1 1,0 0-1,0 1 0,-1-1 1,0 0-1,1 0 0,-1 0 1,0 0-1,0-1 0,0 1 1,0-1-1,0 1 0,0-1 1,0 0-1,0-1 0,-1 1 0,1 0 1,0-1-1,-1 0 0,1 0 1,0 0-1,-1 0 0,1 0 1,0-1-1,0 1 0,-1-1 1,1 0-1,-4-1 0,-9-5-3474,1-2 1462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15.0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6 9314,'-12'-5'9788,"29"9"-4985,50 7-2832,115 4 0,72-16-3179,-247 1 340,-1-1-1,0 2 1,0-1-1,11 3 1,-6 3-489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10.65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10 13483,'-1'-8'4545,"2"7"-4505,1 2-256,1 2-392,0 1-128,-1 2-281,-1 1-479,0 2 1000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15.5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0 8002,'-13'28'11641,"28"-23"-9232,18 2-2423,-31-7 702,173 23 5502,-3-13-4993,-24-2-2539,-143-7 1548,-3 0-273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17.7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5577,'2'15'7927,"-2"16"-4853,2 24-2016,38 251 2470,9 75-1420,21 332 2302,-63-596-4308,-5-64-6855,-2-49 5310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18.3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6273,'9'4'12055,"8"-2"-10851,172 10-10,205-12 0,-201-3-840,1105 16 1192,-57 0-1470,-1232-13-132,126-2-679,-46-4-2812,-71 3 2345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19.2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7498,'10'66'7295,"2"22"-4491,15 108-762,78 628 1765,-91-669-3048,13 188 2082,-27-327-2709,1-5-61,-1 0 1,0 0-1,-1 0 0,-1 12 0,2-23-131,0 1 1,0-1-1,0 0 0,0 1 1,0-1-1,0 1 0,0-1 1,0 0-1,0 1 0,-1-1 1,1 0-1,0 1 0,0-1 1,0 0-1,0 1 0,0-1 1,-1 0-1,1 0 0,0 1 1,0-1-1,0 0 0,-1 1 1,1-1-1,0 0 0,0 0 1,-1 0-1,1 1 0,0-1 1,-1 0-1,1 0 1,0 0-1,-1 0 0,1 1 1,0-1-1,-1 0 0,1 0 1,0 0-1,-1 0 0,1 0 1,0 0-1,-1 0 0,1 0 1,-1 0-1,1 0 0,0 0 1,-1 0-1,1 0 0,0-1 1,-1 1-1,1 0 0,0 0 1,-1 0-1,1 0 0,0-1 1,0 1-1,-1 0 0,1 0 1,0 0-1,-1-1 0,-7-6-1137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0.2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50 6889,'-8'-2'2874,"-7"-2"3189,22 3-3574,286 0-118,-200 4-2139,57-1 105,1090 4 958,78-23-912,-1250 17-423,159-3 205,-158-1-522,84-15-1,-142 17 37,-9 2 84,1-1 0,-1 1 0,1 0 1,-1-1-1,0 0 0,1 0 0,-1 0 1,3-1-1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1.3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3169,'18'2'1080,"-17"-1"-1472,-2 2 232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2.1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38 5017,'2'-12'967,"-2"10"-633,14-22 9503,-14 25-9740,3 12-211,-2-6 750,46 313 3226,17 97-2068,-25-77-439,-35-291-1254,23 152 995,-3-32-602,-21-136-417,-2-11-47,1-1-1,2 1 0,11 40 1,-16-58-282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3.2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82 69 9274,'29'-9'3679,"-28"8"-3567,-1 1 0,1 0-1,-1-1 1,0 1-1,1 0 1,-1-1-1,0 1 1,1-1-1,-1 1 1,0-1-1,0 1 1,1-1-1,-1 1 1,0-1-1,0 1 1,0-1 0,0 1-1,1-1 1,-1 1-1,0-1 1,0 1-1,0-1 1,0 1-1,0-1 1,0 1-1,-1-1 1,1 1-1,0-1 1,0 1 0,0-1-1,0 1 1,-1-1-1,1 1 1,0-1-1,0 1 1,-1 0-1,1-1 1,0 1-1,-1-1 1,-12-16 1084,11 15-1155,-1 0 1,1-1 0,-1 1-1,1 1 1,-1-1 0,0 0-1,0 1 1,0-1 0,0 1-1,0 0 1,0 0 0,0 0-1,0 0 1,0 0 0,-1 1-1,1-1 1,-6 1 0,7 1-45,0-1 1,0 1-1,0-1 1,0 1-1,0 0 1,0-1 0,1 1-1,-1 0 1,0 1-1,1-1 1,-1 0-1,0 0 1,1 1 0,0-1-1,-1 0 1,1 1-1,0 0 1,0-1 0,-1 1-1,1 0 1,1-1-1,-1 1 1,0 0-1,0 0 1,1 0 0,-1 0-1,1 0 1,-1 0-1,1 0 1,0 3-1,-2 10 6,2 0 0,-1 1-1,2-1 1,0 0-1,4 17 1,21 78 127,-8-35 190,-16-68-281,25 140 1088,-23-120-972,-2 1-1,-1-1 1,-3 40-1,2-60-493,-1 0-1,0 0 1,-1 0-1,0 0 1,0 0-1,-5 11 1,1-11-424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3.6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34 13203,'43'-11'5449,"-20"14"-3425,1-1-103,1 0-825,3 0-248,-2 0-424,-1-2-144,-6-3-192,-7-3-176,-8 0-1432,-4-1 2448,-5-4-1096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4.1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97 8930,'3'0'329,"0"-1"0,0 1 0,0-1 0,-1 1 1,1-1-1,0 0 0,-1 0 0,1-1 0,-1 1 0,4-2 0,-5 1-158,1 0-1,-1 0 1,0 0-1,0 0 1,0 0-1,0 0 1,0 0-1,0 0 1,-1 0-1,1 0 0,-1-1 1,1 1-1,-1 0 1,0-4-1,0 4-114,1-1 0,-1 0 0,0 1-1,1-1 1,0 1 0,0-1 0,-1 1 0,2-1-1,-1 1 1,0-1 0,0 1 0,1 0 0,-1 0-1,1 0 1,0 0 0,2-3 0,-2 4-14,0 0 1,-1 0 0,1 0 0,0 1-1,0-1 1,0 0 0,0 1-1,0-1 1,0 1 0,0 0 0,0 0-1,0 0 1,0 0 0,0 0 0,0 0-1,-1 0 1,1 0 0,0 1-1,0-1 1,0 1 0,0 0 0,3 1-1,0 1 56,1 0-1,-1 0 1,1 0-1,-1 1 1,0 0-1,-1 0 1,1 0-1,-1 0 1,1 1-1,-1 0 1,5 8-1,-4-5 28,-1 0-1,1 0 0,-2 0 0,1 1 0,-1-1 0,0 1 0,-1 0 1,1 9-1,-2-13-70,0 1 1,-1-1 0,1 0-1,-2 1 1,1-1 0,0 1-1,-1-1 1,0 0-1,-1 1 1,1-1 0,-1 0-1,0 0 1,-3 6 0,3-7-50,-1-1 1,1 0 0,-1 0-1,1 0 1,-1 0 0,0 0-1,0-1 1,0 1 0,-1-1-1,1 0 1,-1 0 0,1 0 0,-1-1-1,0 1 1,1-1 0,-1 0-1,0 0 1,0 0 0,-7 1-1,6-2-29,0 0-1,0 0 0,1 0 0,-1-1 1,0 0-1,0 0 0,1 0 1,-1 0-1,0-1 0,1 1 1,-1-1-1,1-1 0,0 1 0,0 0 1,0-1-1,0 0 0,0 0 1,-3-4-1,4 5-111,0-1 1,1 1-1,0-1 0,-1 0 1,1 0-1,0 0 0,0-1 1,1 1-1,-1 0 1,1-1-1,-1 1 0,1-1 1,0 1-1,1-1 0,-1 1 1,1-1-1,-1 0 0,1 0 1,0 1-1,0-1 0,1 0 1,-1 1-1,2-8 1,4-3-198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10.99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5 28 8234,'3'28'7728,"-2"-24"-7375,-1 0 0,1 0 0,0 1 0,-1-1 0,0 0 0,0 0 0,-1 0 0,1 0 0,-1 0 0,1 0 0,-3 6 0,3-10-340,0-1 1,0 1 0,0 0 0,0 0 0,0 0 0,0 0 0,-1 0-1,1 0 1,0 0 0,0 0 0,0 0 0,0-1 0,0 1-1,0 0 1,0 0 0,0 0 0,-1 0 0,1 0 0,0 0-1,0 0 1,0 0 0,0 0 0,0 0 0,0 0 0,0 0 0,-1 0-1,1 0 1,0 0 0,0 0 0,0 0 0,0 0 0,0 0-1,0 0 1,-1 0 0,1 0 0,0 0 0,0 0 0,0 1-1,0-1 1,0 0 0,0 0 0,0 0 0,0 0 0,-1 0 0,1 0-1,0 0 1,0 0 0,0 0 0,0 0 0,0 1 0,0-1-1,1-12 74,2 4-94,0 1-1,1 0 1,0 0-1,0 0 0,1 0 1,0 1-1,0 0 1,1 0-1,0 0 0,0 1 1,0 0-1,0 0 0,15-8 1,-20 12 6,0 1 1,0-1 0,1 1-1,-1 0 1,0-1-1,1 1 1,-1 0 0,0 0-1,1 0 1,-1 0 0,0 0-1,1 0 1,-1 0-1,0 1 1,0-1 0,1 0-1,-1 1 1,0-1-1,0 1 1,1-1 0,-1 1-1,0 0 1,0-1-1,0 1 1,0 0 0,0 0-1,0 0 1,0 0 0,0 0-1,0 0 1,0 0-1,-1 0 1,1 0 0,0 0-1,-1 0 1,1 1-1,-1-1 1,1 0 0,-1 0-1,1 1 1,-1-1-1,0 3 1,2 7 91,0 0 0,-1 0 0,0 0 1,-1 13-1,0-12-123,4 11-877,1-13 549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5.0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144 44 8546,'0'-1'329,"1"0"0,-1-1 0,1 1 0,-1 0 0,0-1 1,0 1-1,0 0 0,0-1 0,0 1 0,0 0 0,0-1 0,0 1 0,0 0 1,-1-1-1,1 1 0,0 0 0,-2-2 0,2 2-185,-1 0 0,0-1 0,0 1 0,0 0 0,0 0 0,0 0 0,0 0 0,0 0 0,0 1 0,0-1 0,0 0 0,-1 0 0,1 1 0,-2-2 0,1 2-68,0-1 0,0 0 0,0 1 1,0 0-1,0-1 0,0 1 0,0 0 0,0 0 1,0 0-1,0 0 0,0 0 0,0 1 0,0-1 1,1 1-1,-1-1 0,0 1 0,0 0 0,0-1 1,0 1-1,0 0 0,1 0 0,-1 1 0,-2 0 1,-4 10 236,0-1 1,0 1 0,1 0 0,0 1 0,1 0-1,1 0 1,-5 16 0,8-24-279,2-4-25,-13 43 161,12-42-167,0-1 1,1 2-1,-1-1 0,1 0 1,0 0-1,0 0 1,0 0-1,0 0 0,0 0 1,0 0-1,0 0 1,1 0-1,-1 0 0,1 0 1,-1 0-1,1 0 1,0 0-1,1 2 1,0-3-8,-1 0 0,1 0 1,0 0-1,0 0 0,-1 0 1,1-1-1,0 1 1,0-1-1,0 1 0,0-1 1,0 0-1,0 0 0,-1 1 1,1-2-1,0 1 1,0 0-1,0 0 0,0 0 1,2-2-1,42-12-25,-28 8 30,-10 3 5,-1 0-1,1 0 1,11-7 0,-18 9-9,1 0-1,-1 1 1,1-1 0,-1 0-1,1 0 1,-1 0 0,0 0 0,0 0-1,0-1 1,1 1 0,-1 0-1,0 0 1,0-1 0,-1 1-1,1-1 1,0 1 0,0-1-1,-1 1 1,1-1 0,-1 1-1,1-1 1,-1 0 0,0 1-1,1-4 1,-2 5-1,1-1-1,0 1 1,0 0 0,0-1-1,0 1 1,0 0 0,-1-1-1,1 1 1,0 0 0,0-1-1,-1 1 1,1 0 0,0 0-1,0-1 1,-1 1 0,1 0-1,0 0 1,-1 0-1,1-1 1,0 1 0,-1 0-1,1 0 1,0 0 0,-1 0-1,1 0 1,0 0 0,-1 0-1,1 0 1,0-1 0,-1 1-1,1 0 1,-1 1 0,1-1-1,0 0 1,-1 0-1,1 0 1,0 0 0,-1 0-1,1 0 1,0 0 0,-1 1-1,1-1 1,0 0 0,-1 0-1,1 0 1,-1 1 0,-14 11-135,13-8 93,1-1-1,-1 1 0,1-1 0,0 1 0,0-1 1,0 1-1,1 0 0,-1 0 0,1-1 1,0 1-1,0 0 0,0 5 0,11 49-326,-10-52 346,21 81 21,18 86 793,-34-138-232,-1 1 1,-1 67-1,-4-92-426,-1-1 0,0 0 0,0 1-1,-1-1 1,-1 0 0,0 0-1,0 0 1,-1-1 0,-8 16-1,10-22-189,0 1 0,-1-1 0,1 0 0,-1 0 0,0 0 0,0 0 0,0 0 0,0 0 0,0-1-1,-1 0 1,1 1 0,-1-1 0,0 0 0,1-1 0,-1 1 0,0-1 0,0 0 0,0 0 0,0 0 0,0 0 0,0-1-1,-1 1 1,1-1 0,0 0 0,0-1 0,-6 0 0,-9-4-525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6.3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7 121 984,'1'-2'1111,"1"-5"-865,-1 0-1,1 1 1,-1-1-1,0 0 1,-1 0-1,1 0 0,-1 0 1,-2-9-1,1 8 1151,-1 1 0,0-1 0,0 1 0,-4-11 0,14 53 3948,-1 40-4275,-2-29-345,40 276 981,-15-122-1385,-25-167-272,-1 0 1,-2 0 0,-3 52-1,1-82-366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8.0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53 6337,'0'-1'210,"1"1"0,0-1-1,-1 0 1,1 0 0,-1 0-1,1 1 1,-1-1-1,1 0 1,-1 0 0,1 0-1,-1 0 1,0 0 0,0 0-1,1 0 1,-1 0-1,0 0 1,0 0 0,0 0-1,0 0 1,0 0 0,0 0-1,0 0 1,-1 0 0,1 0-1,0 0 1,0 0-1,-1 0 1,1 1 0,-1-3-1,-4-16 1175,6 19-1327,-1 0 1,0-1-1,0 1 0,0 0 1,0 0-1,1-1 1,-1 1-1,0 0 0,0 0 1,0-1-1,1 1 1,-1 0-1,0 0 1,0 0-1,1-1 0,-1 1 1,0 0-1,1 0 1,-1 0-1,0 0 1,1 0-1,-1 0 0,0 0 1,0 0-1,1 0 1,-1 0-1,0 0 0,1 0 1,-1 0-1,0 0 1,1 0-1,-1 0 1,0 0-1,1 0 0,-1 0 1,0 0-1,1 0 1,-1 1-1,0-1 1,0 0-1,1 0 0,-1 0 1,0 0-1,0 1 1,1-1-1,-1 0 0,0 0 1,0 1-1,0-1 1,1 0-1,-1 0 1,0 1-1,13 46 1043,-3 0-1,7 69 1,-3-12-1,12 39 189,15 94-9,-32-162-1149,0 91-1,-9-154-199,-1-6-18,1 0 0,0 0 0,0 0 0,1 0 0,-1 0 0,1 0 0,1 0 0,-1 0 0,1-1 0,0 1 1,3 7-1,-1-10 1392,0-2-779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09.1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353 18 3345,'20'-17'10495,"-30"34"-10248,1 0 0,1 1 0,1 0 0,0 0 0,-6 30-1,-3 8 19,-30 89 416,6 2-1,-23 172 1,10-62 662,30-131-818,17-81-111,-16 59-1,16-79-283,1 1-1,-2 28 1,5-34 31,0 0 0,-1-1 0,-2 1 0,-10 31 0,14-47-178,0 1 0,0 0 1,0 0-1,1-1 0,-1 1 1,1 0-1,1 0 0,-1 0 1,1 0-1,-1-1 0,1 1 1,3 7-1,0 8-1667,-3-15 1048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09.8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239 5 8514,'3'-1'192,"15"-3"5737,-27 16-4282,-35 50 1763,33-45-3137,0-1 0,-1 0 0,0-1 1,-18 16-1,26-27-260,-1-1 0,0-1-1,1 1 1,-1-1 0,-5 3 0,-13 5 331,17-42-62,1 16-348,0 0 1,-1 0-1,0 1 1,-2 0-1,1 0 0,-19-23 1,20 28 224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1.9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250 11 13475,'-2'-8'6421,"1"8"-6248,-14-2 1788,-16 7-921,22-2-868,0 1 0,0 0 0,0 0-1,0 1 1,1 0 0,0 0 0,0 1-1,0 0 1,0 1 0,-10 12 0,9-8-93,0 0-1,1 1 1,1 0 0,0 1 0,1 0 0,-9 23 0,5-2-232,2 0 0,2 0 0,0 1 0,3 0 0,0 46 1,3-67 113,0 0 0,1 0 1,1 0-1,0 0 1,6 20-1,-7-30 11,1 0 1,-1 0-1,1 0 1,0 0-1,0 0 0,0-1 1,1 1-1,-1 0 1,1-1-1,0 0 0,0 0 1,0 0-1,1 0 1,-1 0-1,1-1 0,-1 1 1,1-1-1,0 0 1,0 0-1,0 0 0,7 2 1,-1-3-587,0 1 0,0-1 0,0-1 1,1 0-1,-1 0 0,0-1 0,0-1 1,0 0-1,0 0 0,0 0 0,0-2 0,11-4 1,12-7-1417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2.4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18 121 12059,'4'-2'707,"0"1"0,-1-2 1,1 1-1,0 0 1,-1-1-1,1 0 0,-1 0 1,0 0-1,4-5 1,-3 3-347,-1 0 0,0-1 0,0 0 0,0 1 0,4-13 0,-5 10-148,-1 3-248,1 1 0,-1-1 0,1 1 0,0 0 0,3-6 0,-4 10 16,-1-1-1,0 1 1,0 0 0,1-1 0,-1 1 0,1-1 0,-1 1 0,0 0-1,1-1 1,-1 1 0,1 0 0,-1 0 0,1-1 0,-1 1 0,1 0-1,-1 0 1,1 0 0,-1 0 0,1 0 0,-1-1 0,2 1 0,-2 1-8,1-1-1,0 0 1,0 0 0,0 1 0,0-1 0,0 1 0,-1-1-1,1 1 1,0-1 0,0 1 0,-1-1 0,1 1 0,0 0 0,-1-1-1,1 1 1,0 1 0,6 7 26,-2 0 0,1 0 1,-1 1-1,-1 0 0,0 0 0,6 19 0,-4-6 458,5 46-1,-10-58-228,0 0 0,-1 0-1,0 0 1,-1 0 0,0 0 0,-1 0 0,-6 20 0,7-28-183,0 0 1,0-1 0,0 0 0,0 1 0,0-1 0,-1 1 0,1-1 0,-1 0 0,1 0 0,-1 0 0,0 0 0,0 0-1,0 0 1,0-1 0,0 1 0,0-1 0,0 1 0,-1-1 0,1 0 0,-1 0 0,1 0 0,-1 0 0,1 0 0,-1 0-1,1-1 1,-1 1 0,0-1 0,1 0 0,-1 0 0,0 0 0,1 0 0,-1 0 0,0-1 0,1 1 0,-1-1 0,1 0-1,-4-1 1,1 0-199,-1 0 0,1 0 0,0 0-1,0-1 1,0 0 0,1 0 0,-1-1 0,1 1-1,0-1 1,0 0 0,0 0 0,-4-5-1,5 5-497,1 1-1,0-1 0,0 0 0,0 0 0,0 0 1,0 1-1,1-2 0,0 1 0,0 0 0,-1-5 0,3-12-1636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3.2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96 11370,'5'11'6473,"-4"12"-5956,-1-16 110,0 38 175,6 126 348,7-235-1953,0-21-223,-8 43 876,2 1-1,17-57 1,-24 97 190,0 0 1,1 0 0,-1 0 0,0 0-1,0-1 1,1 1 0,-1 0-1,1 0 1,-1 1 0,1-1-1,0 0 1,-1 0 0,1 0 0,0 0-1,-1 0 1,1 1 0,0-1-1,0 0 1,0 0 0,0 1 0,0-1-1,0 1 1,0-1 0,0 1-1,0-1 1,0 1 0,0 0 0,1-1-1,0 2 13,-1-1-1,1 1 0,-1 0 1,0-1-1,1 1 1,-1 0-1,0 0 0,0 0 1,1 0-1,-1 0 0,0 0 1,0 0-1,0 0 1,0 1-1,0-1 0,-1 0 1,1 1-1,0-1 0,-1 0 1,2 3-1,2 7 20,0 1 0,-1-1 0,0 1 0,-1 0 1,0 0-1,-1 0 0,-1 0 0,0 14 0,3 37-41,-3-63-42,0 1 0,0-1 0,0 0 0,0 0 0,0 0 0,0 1 0,0-1-1,0 0 1,0 0 0,0 0 0,0 1 0,1-1 0,-1 0 0,0 0 0,0 0 0,0 0 0,0 1-1,0-1 1,0 0 0,0 0 0,0 0 0,1 0 0,-1 0 0,0 1 0,0-1 0,0 0 0,0 0-1,1 0 1,-1 0 0,0 0 0,0 0 0,0 0 0,0 0 0,1 0 0,-1 0 0,0 0 0,0 0-1,0 1 1,1-1 0,-1 0 0,0 0 0,0-1 0,1 1 0,9-6-411,7-15-207,-16 20 592,18-24-473,24-30 28,-39 51 574,1-1 0,-1 1 1,1-1-1,0 1 0,1 1 1,-1-1-1,1 1 0,7-3 1,-12 5-33,0 0 0,1 1 1,-1 0-1,0-1 0,0 1 1,1 0-1,-1 0 0,0 0 1,1-1-1,-1 1 0,0 1 1,0-1-1,1 0 1,-1 0-1,0 0 0,1 1 1,-1-1-1,0 0 0,0 1 1,0 0-1,1-1 0,-1 1 1,1 1-1,0-1 4,0 1 1,0 0-1,-1 0 0,1 0 1,-1 1-1,1-1 0,-1 0 1,0 0-1,0 1 0,0-1 1,0 4-1,2 5-7,-1 0 0,0 0 0,-1 1 0,0 14 0,-7 93-2246,7-99 1819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3.9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25 100 7378,'-1'54'7735,"-1"1"-4375,-1 5-3125,7 74 1,0-96-171,0-3-92,-1 1-1,-2-1 0,-5 64 1,-1-86-209,0-16-178,-4-23-170,3-6 467,3-1-1,0 0 1,4-65-1,1 28 103,-2 48 19,4-133-29,-2 131 38,1 1 0,1 0 0,1-1 0,12-32 0,-16 54 7,-1 0 1,1-1-1,0 1 1,0 0-1,1 0 1,-1 0-1,0 0 1,1 0-1,-1 0 1,1 0-1,0 0 1,-1 0-1,1 1 1,0-1-1,4-2 1,-4 4 12,-1-1 1,1 1-1,-1 0 0,1-1 1,-1 1-1,1 0 1,-1 0-1,1 0 0,-1 0 1,1 0-1,-1 0 1,1 1-1,-1-1 0,1 0 1,-1 1-1,1-1 0,-1 1 1,0 0-1,2 0 1,3 3 100,0 0 1,-1 1-1,1 0 0,-1 0 1,0 0-1,-1 0 1,1 1-1,-1-1 1,5 10-1,-2-2 73,0 1 1,-1 0-1,0 0 0,-1 0 0,-1 1 1,0 0-1,2 23 0,-5-31-134,-1 0 0,0 1 0,0-1 0,0 0 0,-1 1 0,-1-1 0,-3 14 0,3-17-42,1 0 1,-1 0 0,-1 0-1,1 0 1,0 0 0,-1 0-1,0-1 1,0 1-1,0-1 1,0 0 0,0 0-1,-1 0 1,-6 4 0,7-5 78,0-1 1,1 0-1,-1 0 0,0 1 1,0-2-1,0 1 1,0 0-1,0-1 0,0 1 1,0-1-1,0 0 1,0 0-1,-4 0 0,-13-8 661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4.4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27 176 9986,'-4'4'1866,"4"-4"-1659,-1 1 1,1-1-1,-1 0 0,1 0 1,-1 0-1,0 1 0,1-1 1,-1 0-1,1 0 0,-1 0 1,1 0-1,-1 0 0,1 0 1,-1 0-1,0 0 0,1 0 1,-1 0-1,1 0 0,-1-1 1,1 1-1,-1 0 0,1 0 1,-1-1-1,0 1 0,0-2-90,0 1 1,0 0-1,1 0 0,-1-1 1,0 1-1,1 0 0,-1-1 0,1 1 1,-1-1-1,1 1 0,0-1 0,-1-2 1,1-2-179,0-1 0,0 0-1,0 0 1,1 0 0,1-7 0,1 5 55,0 1-1,1-1 1,0 1 0,0 0-1,1 0 1,0 0-1,0 1 1,1 0 0,0 0-1,8-7 1,-12 12 17,0 0 1,0 1-1,0-1 1,1 1-1,-1-1 0,0 1 1,1 0-1,-1 0 1,1 0-1,-1 0 1,1 0-1,0 1 0,-1-1 1,1 1-1,0 0 1,2 0-1,-2 0 32,0 1 0,-1 0 0,1 0-1,0 0 1,-1 0 0,1 0-1,-1 0 1,1 1 0,-1-1 0,0 1-1,0 0 1,0 0 0,0 0 0,0 0-1,0 0 1,0 0 0,0 0 0,2 5-1,2 4 193,0 1 0,-1 0 0,0 0-1,-1 0 1,0 0 0,-1 1-1,-1-1 1,0 1 0,0 0 0,-1 0-1,-1 0 1,0 0 0,-1 0-1,0-1 1,-1 1 0,-5 17 0,6-27-221,0-1 0,0 1 0,0 0 1,-1-1-1,1 1 0,-1-1 0,1 1 1,-1-1-1,0 0 0,0 0 0,0 0 1,0 0-1,-1 0 0,1 0 0,0-1 1,-1 1-1,1-1 0,-1 1 0,0-1 1,1 0-1,-1 0 0,0 0 0,0-1 1,0 1-1,1-1 0,-1 1 0,0-1 1,-3 0-1,-1 0-221,1-1 1,0 0-1,-1 0 1,1-1-1,0 1 1,0-1 0,0-1-1,0 1 1,0-1-1,0 0 1,-8-6-1,-9-11-644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12.38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67 162 9058,'2'-2'184,"0"-1"334,-1 1 0,1 0-1,-1-1 1,0 0 0,0 1 0,0-1-1,1-3 1,-2 5-429,0 0 1,0 1-1,0-1 0,0 0 1,0 1-1,0-1 0,0 0 1,0 1-1,-1-1 0,1 0 1,0 1-1,0-1 0,-1 0 1,1 1-1,-1-1 0,1 1 1,0-1-1,-1 1 0,1-1 0,-1 1 1,1-1-1,-1 1 0,0-1 1,1 1-1,-1 0 0,1-1 1,-1 1-1,0 0 0,1-1 1,-1 1-1,0 0 0,1 0 1,-1 0-1,0 0 0,1-1 1,-1 1-1,0 0 0,0 1 1,-1-2-62,0 1 1,0 0-1,0-1 1,0 1-1,0 0 1,0 1 0,0-1-1,0 0 1,0 0-1,0 1 1,0-1-1,0 1 1,0 0 0,0 0-1,0-1 1,1 1-1,-1 0 1,0 0-1,1 1 1,-1-1 0,-1 2-1,1-1 70,0 0 0,0 1 1,1-1-1,-1 1 0,1 0 0,-1-1 0,1 1 0,0 0 0,0 0 0,0 0 0,0 0 1,0 6-1,0-6 8,1 0 1,0 1 0,-1-1 0,1 0-1,1 1 1,-1-1 0,0 0 0,1 1-1,0-1 1,-1 0 0,1 0 0,1 0-1,-1 1 1,0-1 0,1 0 0,-1 0-1,1-1 1,0 1 0,0 0 0,0-1 0,1 1-1,-1-1 1,0 0 0,1 1 0,5 2-1,-6-5-96,0 1 0,0-1 1,0 0-1,0 1 0,0-1 0,0 0 0,0-1 0,0 1 0,0 0 0,0 0 0,0-1 0,0 0 0,0 1 0,0-1 0,0 0 1,0 0-1,0 0 0,0 0 0,0 0 0,-1 0 0,1-1 0,0 1 0,-1 0 0,1-1 0,1-3 0,4-2-261,-1-1 0,0 0 0,0 0 0,5-10 0,2-11-450,-2 1 0,0-2 0,7-36 0,-16 42 541,-6 18 248,-6 14 165,7-2-29,0-1 0,0 1 1,1-1-1,0 1 0,0 0 1,0 0-1,1 0 0,0 0 1,0 0-1,1 0 1,-1 1-1,1-1 0,2 10 1,0 4 297,1 0 0,11 35 0,-13-51-555,9 24-311,-9-28 150,0 1-1,-1 0 1,1 0-1,0 0 1,-1 0 0,1-1-1,0 1 1,0 0-1,0-1 1,-1 1 0,1-1-1,0 1 1,0-1-1,0 1 1,0-1-1,0 0 1,0 1 0,0-1-1,0 0 1,0 0-1,0 0 1,0 0 0,0 0-1,0 0 1,2 0-1,6-1-968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5.0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88 11 12139,'59'3'4842,"-57"-3"-4572,0 0 0,-1 0 0,1 0 0,0 0 0,-1 0 0,1 0 0,0-1 0,-1 1 0,1-1 0,0 1 0,-1-1 0,1 1 0,-1-1 0,3-2 0,-4-1 1217,-12 2-881,-4 3-607,0 0 0,1 2 0,-26 5 0,33-5-641,-1 0 1,1 1-1,0-1 1,-13 9-1,20-11 532,-1 0 0,1 0-1,-1 0 1,1 0-1,0 0 1,0 1 0,0-1-1,0 0 1,0 1 0,0-1-1,0 1 1,0-1 0,0 1-1,0 0 1,1-1 0,-1 1-1,1 0 1,-1-1-1,1 1 1,0 0 0,0 0-1,0-1 1,0 1 0,0 0-1,0 0 1,0 0 0,0-1-1,1 1 1,-1 0 0,1-1-1,-1 1 1,1 0 0,1 2-1,3 6 610,1-1-1,0 0 1,0 0-1,11 11 1,-11-12-12,18 19 1222,-17-21-1264,0 1-1,0 0 1,-1 0 0,0 1 0,-1 0 0,0 0-1,0 0 1,5 14 0,-9-22-430,-1 1 1,0 0-1,0 0 0,1-1 0,-1 1 1,0 0-1,0 0 0,0 0 1,0-1-1,0 1 0,0 0 0,0 0 1,0-1-1,-1 1 0,1 0 1,0 0-1,0 0 0,0-1 0,-1 1 1,1 0-1,-1-1 0,1 1 1,0 0-1,-1-1 0,1 1 0,-1 0 1,1-1-1,-2 1 0,1 0-75,-1 0-1,1-1 0,-1 1 1,0-1-1,1 1 1,-1-1-1,1 0 0,-1 1 1,0-1-1,1 0 1,-1 0-1,-3-1 0,-4 0 168,0-1 0,0 0 0,-14-6 0,1 0 315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5.4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1 11490,'-3'3'4297,"-3"10"-3128,1 4 207,0 10 96,4 0-224,0 4-567,-1-1-209,4-4-416,-2-1-304,4-7-753,0-6-543,0-9 896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5.7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1 153 13427,'10'0'5217,"2"6"-3641,-3 7-1056,-3-1-352,-4 7-1056,-3 0-552,-7-1 808</inkml:trace>
  <inkml:trace contextRef="#ctx0" brushRef="#br0" timeOffset="1">289 0 10106,'4'15'4257,"-4"6"-2489,-3 15-255,-3 8-17,-3 11-320,0 3-263,2 3-377,1-2-160,3-3-144,3-5-72,0-6-120,1-5-72,3-7-376,-1-5-328,3-8-961,-2-7-3440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6.1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17 14523,'-6'-4'5433,"-7"3"-3856,-13-3-1409,-1 1-64,-6 1-344,-1 0-489,1 1-2047,-2 2 1832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6.5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1 284 13003,'37'10'4641,"-37"2"-3681,-4 7-232,-1 8-24,-1 0-56,0 3-336,2-4-272,0-4-880,2-2-496,2-6 744</inkml:trace>
  <inkml:trace contextRef="#ctx0" brushRef="#br0" timeOffset="1">53 0 13411,'13'4'4785,"0"13"-4209,-3 1-576,-4 4-1048,-4 0 696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6.8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29 201 9474,'-5'-2'5605,"3"-7"-3784,0-11-847,4 7-711,0 0-1,0 0 0,1 0 0,10-23 0,-11 30-201,1-1-1,0 1 1,0 0 0,0 1 0,1-1-1,0 1 1,0-1 0,0 1-1,1 0 1,0 1 0,7-6 0,-11 8-38,1 1 0,0 0 0,0 0 1,0 0-1,0 0 0,0 1 0,0-1 1,0 0-1,0 1 0,1 0 1,-1-1-1,0 1 0,0 0 0,0 0 1,1 0-1,-1 0 0,0 1 0,0-1 1,0 0-1,0 1 0,0 0 0,0-1 1,0 1-1,0 0 0,0 0 0,0 0 1,0 0-1,0 1 0,0-1 1,-1 0-1,1 1 0,-1-1 0,1 1 1,-1 0-1,1 0 0,-1-1 0,1 3 1,3 3 26,-1 0 1,-1-1 0,1 1-1,-1 0 1,-1 1 0,1-1-1,-1 1 1,0-1 0,1 12 0,-3-6-29,1 1 1,-2-1-1,0 0 1,0 1-1,-1-1 1,-1 0 0,0 0-1,-1 0 1,-1 0-1,0-1 1,0 0 0,-1 0-1,-1 0 1,0 0-1,-12 15 1,16-24-24,-1 0-1,1 0 1,-1 0 0,1-1 0,-1 1-1,0-1 1,0 0 0,0 0 0,0 0 0,0 0-1,0-1 1,-9 2 0,10-2-73,1-1 0,-1 0 0,1 0 0,-1 0-1,0 0 1,1 0 0,-1-1 0,1 1 0,-1-1 0,0 1 0,1-1 0,-1 0 0,1 0 0,0 0 0,-1 0 0,1-1 0,0 1 0,0-1 0,0 1 0,0-1-1,0 0 1,0 0 0,-2-2 0,-8-18-522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7.2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0 9426,'1'1'315,"0"0"-1,0-1 0,0 1 1,0 0-1,0 0 1,0-1-1,0 1 1,-1 0-1,1 0 1,0 0-1,0 0 1,-1 0-1,1 0 1,-1 0-1,1 1 1,-1-1-1,1 0 1,-1 0-1,0 0 1,1 0-1,-1 3 1,3 28 220,-2-26-37,0 18 129,-2-1 0,-5 46-1,4-57-570,0 0 0,-1 0 0,-1 0 0,0 0 0,0-1 0,-1 0 0,-9 15 0,14-26-59,0 1 0,0-1 1,0 0-1,0 0 1,-1 1-1,1-1 1,0 0-1,0 0 1,0 1-1,0-1 1,0 0-1,0 0 1,0 0-1,-1 1 1,1-1-1,0 0 1,0 0-1,0 0 1,-1 1-1,1-1 0,0 0 1,0 0-1,0 0 1,-1 0-1,1 0 1,0 0-1,0 1 1,-1-1-1,1 0 1,0 0-1,0 0 1,-1 0-1,1 0 1,0 0-1,0 0 1,-1 0-1,1 0 1,0 0-1,0 0 0,-1 0 1,1 0-1,0 0 1,0-1-1,-1 1 1,1 0-1,0 0 1,-1 0-1,-1-13-198,4 3 113,0 1 1,1-1-1,0 1 1,0-1-1,1 1 1,0 0-1,7-11 1,42-57 128,-44 64 130,1 1 1,1 0-1,12-11 0,-19 20-89,-1 0 0,1 0-1,0 0 1,0 1 0,1 0 0,6-3-1,-9 4-38,0 0 0,0 1 0,0 0 0,0-1 0,0 1 0,0 0 0,0 0 0,-1 0 0,1 0 0,0 0-1,0 1 1,0-1 0,0 0 0,0 1 0,0 0 0,3 1 0,-2 0-15,-1 0-1,1 0 1,0 0 0,-1 1-1,0-1 1,1 1 0,-1-1-1,0 1 1,-1 0 0,1 0-1,0 0 1,-1 0-1,1 0 1,-1 1 0,0-1-1,1 6 1,1 7-147,0 1 0,0 17 0,-2-29 57,0 14-1403,-1 1 0,-3 29 1,-3-9-325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8.5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43 112 8786,'-1'-4'392,"1"0"0,0 0 1,0 0-1,0 0 0,0 0 1,1 0-1,0 1 0,-1-1 1,1 0-1,1 0 0,-1 0 1,0 1-1,1-1 0,0 0 0,0 1 1,0 0-1,4-5 0,2-5 717,-6 10-891,-1 1-1,1-1 1,-1 1-1,1-1 1,0 1-1,0 0 1,0 0-1,4-4 1,-5 6-199,0 0 1,0 0 0,0-1-1,0 1 1,0 0 0,0 0-1,0 0 1,0 0 0,0 0-1,0 0 1,-1 0 0,1 0-1,0 1 1,0-1 0,0 0-1,0 1 1,0-1 0,0 0-1,0 1 1,0-1 0,-1 1-1,1-1 1,0 1 0,0 0-1,-1-1 1,1 1 0,0 0-1,-1-1 1,1 1 0,0 0 0,-1 0-1,1 1 1,11 14 130,0 0-1,-1 2 1,-1-1 0,-1 1 0,0 1-1,-2 0 1,0 0 0,-1 0-1,-1 1 1,4 26 0,-8-39-33,-1 0 1,0 0-1,0 0 1,0-1-1,-1 1 1,1 0-1,-2 0 1,1-1-1,-1 1 1,0-1-1,0 1 1,-1-1-1,-5 9 1,6-12-118,0-1 0,0 1 1,0-1-1,0 0 0,0 0 0,0 0 1,-1 0-1,1 0 0,-1 0 0,1-1 0,-1 1 1,0-1-1,0 0 0,1 0 0,-1 0 1,0 0-1,0 0 0,0-1 0,0 1 0,0-1 1,0 0-1,-1 0 0,1 0 0,0 0 0,0 0 1,0-1-1,0 0 0,0 1 0,0-1 1,1 0-1,-1 0 0,-3-2 0,-1 0-426,0-1 0,0 1 0,0-1 0,1-1 0,-11-7 0,11 6-771,-1-1 1,1 1-1,0-1 1,-8-13-1,1-7-843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9.0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77 52 12027,'23'-24'4431,"-23"24"-4334,0-1-1,0 1 1,1-1-1,-1 1 1,0-1-1,0 1 1,0-1-1,0 1 1,0-1 0,0 1-1,0-1 1,0 1-1,0-1 1,0 1-1,0-1 1,0 0-1,0 1 1,0-1-1,0 1 1,-1-1-1,1 1 1,0-1-1,0 1 1,-1-1 0,1 1-1,0 0 1,-1-1-1,1 1 1,0-1-1,-1 1 1,1 0-1,-1-1 1,1 1-1,-1 0 1,1-1-1,-1 1 1,1 0-1,-1-1 1,-19-7 1442,18 7-1536,0 1-1,0-1 1,0 1-1,0 0 1,0 0 0,0 0-1,0 0 1,0 1-1,0-1 1,0 0 0,0 1-1,0-1 1,0 1-1,0 0 1,1 0 0,-1-1-1,0 1 1,0 0-1,1 1 1,-1-1 0,1 0-1,-1 0 1,1 1-1,-1-1 1,1 1 0,0-1-1,0 1 1,-1 0-1,1-1 1,0 1 0,-1 3-1,-1 2-143,0 0-1,1-1 1,0 1-1,0 0 1,0 0 0,1 1-1,-1 11 1,4 14 161,1-1-1,2 0 1,1 0 0,17 54 0,-8-34 342,-5-16-164,0-3 286,7 48 1,-16-72-640,0-1 0,0 0 0,-1 1 0,0-1 0,-1 0 0,0 1 0,0-1 0,-1 0 0,0 1 0,0-1 0,-4 9 0,-7 4-1364,-3-7 624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9.4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14699,'35'-3'5801,"2"0"-3856,-5 2-1313,-1 1-288,-8 5-1096,-5-3-656,-11 2 823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6:54.4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109 239 6705,'-67'33'3057,"66"-33"-2868,-1 1-1,1 0 1,0 0 0,-1 0-1,1 0 1,-1 0-1,1 0 1,0 0 0,0 0-1,0 0 1,0 1-1,0-1 1,0 0 0,0 1-1,0-1 1,0 1-1,0-1 1,1 1 0,-1-1-1,1 1 1,-1 0 0,1-1-1,0 1 1,0 0-1,-1 1 1,1 1 730,0-3-818,0-1-1,0 1 1,0 0 0,0-1 0,0 1 0,0 0 0,0-1 0,0 1 0,0 0 0,0-1 0,0 1 0,0-1 0,1 1-1,-1 0 1,0-1 0,0 1 0,1-1 0,-1 1 0,0-1 0,1 1 0,-1 0 0,1-1 0,-1 0 0,1 1-1,-1-1 1,1 1 0,-1-1 0,1 0 0,0 1 0,1 0 68,1 0 0,-1-1 0,0 1-1,0-1 1,0 0 0,1 1 0,-1-1 0,0 0 0,3-1-1,5 0 180,0 0 1,0-1-1,11-4 0,-2-1-235,-1-1 1,1 0 0,-2-1 0,1-1-1,-1-1 1,22-18 0,-32 23-119,0 0 1,0 0-1,0-1 1,-1 1-1,0-1 0,-1-1 1,0 1-1,0-1 1,0 0-1,-1 0 1,0 0-1,-1-1 1,1 0-1,-2 1 1,1-1-1,1-13 0,-4 18 7,0 1 0,0-1 0,0 0-1,0 1 1,-1-1 0,1 0-1,-1 1 1,0-1 0,0 1-1,0-1 1,-1 1 0,1-1-1,-1 1 1,0 0 0,1 0-1,-2 0 1,1 0 0,0 0-1,-1 0 1,1 1 0,-1-1 0,0 1-1,-3-3 1,2 3 18,-1-1 1,0 1-1,0 0 0,0 0 1,0 1-1,0-1 1,0 1-1,0 0 0,-1 1 1,1-1-1,0 1 0,0 0 1,-1 1-1,1-1 0,0 1 1,-5 1-1,-2 1-10,1 0 1,0 1-1,0 0 0,1 0 1,-1 1-1,1 1 0,0 0 0,0 0 1,1 1-1,0 0 0,0 1 0,1 0 1,0 0-1,0 1 0,0 0 1,-8 14-1,11-15 1,1 1 1,0-1 0,0 1 0,0 0-1,1 0 1,1 0 0,0 1-1,0-1 1,0 1 0,2-1-1,-1 1 1,1-1 0,0 1-1,1-1 1,0 1 0,0-1 0,1 1-1,1-1 1,0 0 0,5 13-1,-2-9 241,1 0 1,1-1-1,0 1 0,1-1 0,0-1 0,1 0 0,0 0 0,1-1 0,0 0 1,0-1-1,26 16 0,-29-20-281,1 0 0,-1-1 0,1 0 0,0-1 0,0 1 0,0-2 0,0 1 0,1-1 0,-1-1 0,1 0 0,-1 0 0,1-1 0,0 0 0,-1 0 0,1-1 0,-1-1 0,1 0 0,-1 0 0,13-5 0,5-6-630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12.82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78 10914,'0'-2'5162,"4"-5"-5160,15-10 18,-13 12-14,0 1 0,-1-1 0,1-1 0,-1 1 0,4-7 0,-8 11 0,-1 1 0,0 0 0,0 0 0,1-1-1,-1 1 1,0 0 0,0 0 0,0-1 0,1 1 0,-1 0-1,0-1 1,0 1 0,0 0 0,0-1 0,0 1 0,0 0-1,0-1 1,0 1 0,0 0 0,0-1 0,0 1 0,0 0 0,0-1-1,0 1 1,0 0 0,0-1 0,0 1 0,0 0 0,0-1-1,0 1 1,-1 0 0,1-1 0,0 1 0,0 0 0,0-1 0,0 1-1,-1 0 1,1 0 0,0-1 0,0 1 0,-1 0 0,1 0-1,0-1 1,-1 1 0,1 0 0,0 0 0,-1 0 0,1 0 0,0 0-1,-1 0 1,1-1 0,0 1 0,-1 0 0,1 0 0,0 0-1,-1 0 1,1 0 0,-2 0 9,1 0 0,0 0 0,-1 1 0,1-1 0,0 0 0,-1 0 0,1 1 0,0-1 0,0 1 0,-1-1 0,1 1 0,0 0 0,0-1 0,0 1 0,-1 1 0,-1 1 104,0 1 0,0-1 0,1 1 0,0 0 0,-1 0 0,1 0 0,1 0 0,-1 0 0,1 1 0,-1-1 0,1 0 0,0 1 0,1-1 0,-1 6 0,1-9-106,0 1 0,0-1 0,0 1 1,0 0-1,0-1 0,0 1 0,1 0 1,-1-1-1,1 1 0,-1-1 0,1 1 0,0-1 1,-1 1-1,1-1 0,0 0 0,0 1 1,0-1-1,0 0 0,0 1 0,0-1 0,0 0 1,1 0-1,-1 0 0,0 0 0,1 0 1,-1-1-1,1 1 0,-1 0 0,1 0 1,-1-1-1,1 1 0,-1-1 0,1 0 0,-1 1 1,1-1-1,0 0 0,-1 0 0,1 0 1,0 0-1,2 0 0,8-2-1384,0 0 522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0.0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1 431 6977,'1'1'188,"0"1"-1,0-1 0,0 1 0,0-1 1,1 0-1,-1 0 0,0 1 0,1-1 1,-1 0-1,1 0 0,-1 0 0,1-1 0,0 1 1,2 1-1,-2-3-90,-1 1 0,0 0 0,1-1 0,-1 0 0,1 1 0,-1-1 1,0 0-1,1 1 0,-1-1 0,0 0 0,0 0 0,0 0 0,0 0 0,0 0 0,0-1 0,0 1 1,0 0-1,0 0 0,1-3 0,3-4 47,-1 0 0,0 1 0,0-2-1,-1 1 1,0 0 0,0-1 0,-1 1 0,0-1 0,1-11 0,0-13 734,-2-39 0,-1 33 198,1-3 534,-2 0 0,-8-50-1,9 91-1576,0 0-1,0 1 0,0-1 1,0 0-1,0 0 0,0 1 0,-1-1 1,1 0-1,0 0 0,0 1 0,-1-1 1,1 0-1,0 1 0,-1-1 1,1 1-1,-1-1 0,1 0 0,-1 1 1,1-1-1,-1 0 0,0 1-9,1 0 0,-1 1 0,1-1 0,-1 0-1,1 0 1,0 0 0,-1 1 0,1-1 0,-1 0 0,1 1 0,0-1-1,-1 0 1,1 1 0,0-1 0,0 0 0,-1 1 0,1-1-1,0 1 1,0-1 0,-1 1 0,1-1 0,0 1 0,-11 34 651,2 53-292,4-1-1,7 120 0,-1-194-769,4 50-2422,-4-58 1948,0 0 1,0 0-1,1 0 1,0 0 0,3 7-1,8 3-882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0.3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 12171,'3'10'4857,"0"3"-2897,-1 7-880,-3 0-248,1 1-191,-2-1-409,-2-1-384,1-4-1097,0 0-639,2-7 1072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0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7874,'9'0'4073,"1"3"-81,0 5-3728,-4 5-576,-2 3-288,-3 8 368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1.1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2 121 11843,'1'0'277,"0"1"0,0-1 0,0 0 1,0 1-1,-1-1 0,1 1 1,0 0-1,0-1 0,0 1 0,-1 0 1,1-1-1,0 1 0,-1 0 1,1 0-1,0 0 0,-1 0 0,1-1 1,-1 1-1,1 0 0,-1 0 1,0 0-1,1 0 0,-1 0 1,0 0-1,0 2 0,4 32 875,-3-29-454,-1 8-436,0 1 1,0-1-1,-2 1 1,0-1 0,-1 1-1,0-1 1,-6 16-1,5-17-1074,7-20-237,6-24-30,47-190-23,-54 214 1264,1 1 1,-1 0-1,1-1 1,0 1-1,0 0 0,1 0 1,6-7-1,-9 12-96,-1 0 0,1 0 0,0 1-1,0-1 1,0 0 0,0 0-1,0 1 1,0-1 0,0 1 0,0-1-1,1 1 1,-1-1 0,0 1 0,0 0-1,0-1 1,0 1 0,1 0-1,-1 0 1,2 0 0,-1 0-4,-1 1 1,1 0 0,0-1-1,-1 1 1,1 0-1,0 0 1,-1 0-1,1 0 1,-1 0-1,1 0 1,-1 0-1,0 1 1,0-1-1,1 1 1,-1-1-1,0 1 1,1 1 0,6 10 85,0 1 1,-1 1-1,-1-1 1,0 1 0,0 0-1,-2 0 1,4 21-1,-4-9-155,0 0-1,-2 0 0,-2 42 0,-3-33-2535,3-28 1665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1.5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1 235 7666,'1'0'130,"-1"0"1,0 0 0,1 1 0,-1-1 0,1 0 0,-1 0-1,1 1 1,-1-1 0,1 0 0,-1 0 0,0 0 0,1 0-1,-1 0 1,1 0 0,-1 0 0,1 0 0,-1 0-1,1 0 1,-1 0 0,1 0 0,-1 0 0,1 0 0,-1-1-1,1 1 1,-1 0 0,0 0 0,1-1 0,14-11 1008,9-20-662,-23 30-297,8-12 614,0 0-1,-1-1 0,-1 0 0,0 0 0,-1-1 0,0 0 0,-1 0 0,4-29 0,-9 44-758,0 1-1,1-1 1,-1 0 0,0 1-1,0-1 1,0 0 0,0 0-1,0 1 1,0-1 0,0 0-1,0 0 1,-1 1 0,1-1-1,0 0 1,0 1 0,-1-1-1,1 0 1,0 1 0,-1-1-1,1 0 1,0 1 0,-1-1-1,1 1 1,-1-1 0,1 0-1,-1 1 1,1-1 0,-1 1-1,0 0 1,1-1 0,-1 1-1,0 0 1,1-1 0,-1 1-1,0 0 1,1-1 0,-1 1-1,0 0 1,1 0 0,-1 0 0,0 0-1,0 0 1,1 0 0,-1 0-1,0 0 1,0 0 0,1 0-1,-1 0 1,0 0 0,1 1-1,-1-1 1,0 0 0,1 1-1,-1-1 1,0 0 0,0 1-1,-4 1 2,0 0-1,1 1 1,-1 0-1,1 0 1,-1 0-1,-5 5 0,5-2-29,-1 0-1,1 1 0,0-1 0,0 1 0,1 0 0,0 1 0,1-1 0,-1 1 1,1-1-1,1 1 0,-1 0 0,1 0 0,1 0 0,-1 1 0,2-1 0,-1 0 0,1 0 1,0 1-1,1-1 0,0 0 0,0 0 0,3 11 0,-2-11-577,1-1-1,0 1 0,1-1 1,-1 1-1,1-1 1,1 0-1,-1-1 0,11 13 1,-1-6-1149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1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148 30 10026,'0'-2'472,"0"1"0,0-1 0,0 1 0,-1-1 0,1 1 0,0-1 0,0 1 0,-1-1 0,1 1 0,-1-1 0,0 1 0,1 0 0,-1-1 0,0 1 0,-1-2 0,1 2-416,0 1 0,1-1 0,-1 1-1,0 0 1,1-1 0,-1 1 0,0 0-1,0-1 1,1 1 0,-1 0 0,0 0-1,0 0 1,0 0 0,1 0 0,-1 0-1,0 0 1,0 0 0,0 0 0,1 0-1,-1 0 1,0 1 0,0-1 0,1 0-1,-1 1 1,0-1 0,1 0 0,-1 1 0,0-1-1,1 1 1,-2 0 0,-9 7 162,0 0 1,0 1-1,1 1 0,0-1 1,1 1-1,-12 18 0,17-23-191,0 0-1,0 1 1,1-1-1,0 1 0,1 0 1,-1 0-1,1 0 1,0 0-1,0 1 1,1-1-1,0 0 0,0 1 1,0-1-1,1 1 1,0-1-1,1 7 1,-1-11-80,1 0 0,-1-1 0,0 1 0,1 0 0,0-1-1,-1 1 1,1 0 0,0-1 0,0 1 0,0-1 0,0 1 0,0-1 0,0 0 0,0 1 0,0-1 0,1 0 0,-1 0 0,0 0 0,1 0 0,-1 0 0,1 0 0,-1 0 0,1 0 0,0 0 0,-1-1 0,1 1 0,0-1 0,-1 1 0,1-1 0,0 0 0,0 0 0,-1 0 0,1 0 0,0 0 0,0 0 0,-1 0 0,1 0 0,0-1 0,0 1 0,1-1 0,4-1 15,-1 0 1,1-1-1,-1 0 0,0 1 0,0-2 0,0 1 1,-1-1-1,1 0 0,5-6 0,-4 3 90,0 0 0,-1 0-1,0-1 1,-1 0 0,1 0-1,-2 0 1,1-1 0,-1 1-1,0-1 1,3-12-1,-4 24 393,1 10-234,5 18-35,-3-6-229,2 0 1,0 0 0,21 42-1,-28-66 6,-1 0-187,1 0 1,-1-1 0,0 1-1,0 0 1,1 0 0,-1-1-1,1 1 1,-1-1 0,1 1-1,-1 0 1,1-1 0,-1 1-1,1-1 1,-1 1 0,1-1-1,0 1 1,-1-1 0,2 1-1,2-5-1521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2.5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92 9986,'0'0'142,"0"-1"0,0 1 0,0-1 0,0 1 0,1-1 0,-1 1 0,0-1 0,0 1 0,0-1 0,0 1 0,0-1 0,1 1 0,-1-1 0,0 1 0,0-1 0,1 1 0,-1-1 0,0 1 0,1 0-1,-1-1 1,1 1 0,-1 0 0,0-1 0,1 1 0,-1 0 0,1-1 0,-1 1 0,1 0 0,-1 0 0,1 0 0,0-1 0,0 2 33,0-1 0,-1 1 1,1 0-1,0 0 0,-1-1 0,1 1 0,0 0 0,-1 0 1,1 0-1,-1 0 0,1-1 0,-1 1 0,0 0 0,1 2 0,10 45 2388,-10-40-2163,3 34 882,-4-40-1223,0 1 1,0 0-1,0-1 0,0 1 1,-1-1-1,1 1 1,-1-1-1,1 1 0,-1-1 1,0 1-1,0-1 0,-2 4 1,3-6-79,-1 0 0,1 1 0,-1-1 0,1 1 0,0-1 0,-1 0-1,1 0 1,-1 1 0,1-1 0,-1 0 0,1 0 0,-1 0 0,1 1 0,-1-1 0,1 0 0,-1 0 0,1 0 0,-1 0 0,1 0 0,-1 0 0,1 0 0,-1 0 0,1 0 0,-1 0 0,1 0 0,-1 0 0,1-1 0,-1 1 0,1 0 0,-1 0-1,1 0 1,-1-1 0,1 1 0,-1 0 0,1-1 0,-1 1 0,1 0 0,0-1 0,-1 1 0,1-1 0,0 1 0,-1 0 0,1-1 0,0 1 0,0-1 0,-1 1 0,1-1 0,0 1 0,0-1 0,0 1 0,0-2 0,-10-26-1753,10 20 1495,0-1 0,1 1 1,0 0-1,1-1 0,0 1 0,0 0 1,1 0-1,6-15 0,-4 13 386,0-1 1,1 1-1,1 0 0,-1 1 0,16-17 1,-20 24-103,1-1 0,0 1 1,0-1-1,-1 1 0,1 0 0,1 0 1,-1 1-1,0-1 0,0 1 0,1-1 1,-1 1-1,1 0 0,-1 0 1,1 0-1,-1 1 0,1 0 0,0-1 1,-1 1-1,1 0 0,0 1 0,4 0 1,11 5-308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3.6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4 153 8034,'-2'19'5270,"3"21"-3392,0-12-858,-3 2-257,1-20-585,0-1 0,1 1 0,1 0 1,1 10-1,5-38-270,12-94-1089,-17 85 1242,2 0 1,1 1 0,1-1 0,14-35 0,-19 60 3,-1 0 1,1 1-1,0-1 1,-1 1 0,1-1-1,0 1 1,0-1-1,0 1 1,0-1 0,0 1-1,0 0 1,1 0-1,-1-1 1,0 1-1,1 0 1,-1 0 0,1 1-1,-1-1 1,1 0-1,-1 0 1,1 1 0,0-1-1,-1 1 1,3-1-1,-2 1-4,0 0-1,-1 1 1,1-1 0,0 1-1,-1-1 1,1 1-1,0 0 1,-1 0-1,1 0 1,-1 0-1,1 0 1,-1 0-1,0 0 1,1 0-1,-1 0 1,0 1 0,0-1-1,0 1 1,0-1-1,0 1 1,0-1-1,0 1 1,1 2-1,1 4 29,0 0 0,0 0-1,0 0 1,-1 0 0,0 0 0,-1 1-1,0-1 1,0 18 0,-2-6-392,-1 0 1,-7 34-1,11-55-181,1 0-1,-1 0 1,0-1-1,1 1 1,-1 0 0,0-1-1,0 1 1,3-4-1,40-46-3267,12-12 4950,-51 57-596,1 0-1,-1 1 1,2 0-1,-1 0 1,0 0-1,1 1 1,9-4-1,-16 7-526,1 0-1,-1 1 1,1-1-1,0 1 1,-1-1-1,1 1 1,0 0-1,0-1 1,-1 1 0,1 0-1,0 0 1,0 0-1,-1 0 1,1 1-1,0-1 1,0 0-1,-1 1 1,1-1-1,0 1 1,-1 0 0,1-1-1,-1 1 1,1 0-1,-1 0 1,1 0-1,-1 0 1,1 0-1,-1 1 1,0-1-1,0 0 1,0 0 0,0 1-1,0-1 1,0 1-1,0-1 1,0 1-1,0 1 1,3 7 103,-1-1 1,0 1-1,-1 0 1,0 0-1,1 13 1,-2-15-7,5 64 1169,0-2-755,2-24-3225,-3-34-1273,3-4 1690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4.1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147 32 13739,'0'-2'261,"0"1"-1,0 0 1,-1-1 0,1 1-1,-1 0 1,1-1 0,0 1-1,-1 0 1,0 0 0,1-1 0,-1 1-1,0 0 1,0 0 0,0 0-1,1 0 1,-1 0 0,0 0-1,0 0 1,-2-1 0,1 1-117,0 0 0,0 0 0,0 1 1,0-1-1,0 0 0,0 1 0,0-1 1,0 1-1,0 0 0,0 0 0,-3 0 0,0 0-56,-1 0 1,1 1-1,0 0 0,0 0 0,0 0 0,1 1 0,-1 0 0,0 0 0,-7 4 1,8-3-67,0 0 1,1 0-1,-1 0 1,1 1 0,0-1-1,-1 1 1,2 0 0,-1 0-1,0 0 1,1 1-1,0-1 1,0 1 0,0-1-1,0 1 1,1-1-1,0 1 1,0 0 0,0 0-1,0 6 1,1-6-35,-1-1 1,2 1-1,-1-1 0,0 1 1,1-1-1,0 1 0,0-1 1,0 1-1,1-1 0,-1 0 1,1 0-1,0 0 0,0 0 1,0 0-1,1 0 1,0 0-1,-1-1 0,1 1 1,1-1-1,-1 0 0,4 3 1,-5-4-22,0-1 1,0 0-1,0 0 1,0-1-1,0 1 0,0 0 1,0-1-1,1 1 1,-1-1-1,0 0 1,0 1-1,1-1 1,-1 0-1,0 0 1,0-1-1,0 1 1,1 0-1,-1-1 0,0 0 1,0 1-1,0-1 1,0 0-1,0 0 1,0 0-1,0 0 1,0 0-1,0-1 1,2-1-1,6-5-66,1-2 1,-1 1-1,13-18 0,-6 8 75,-16 18 38,0 0 0,0 0 0,0 0 1,0 0-1,0 0 0,0 0 0,0 0 1,1 0-1,-1 0 0,0 0 0,0 1 0,1-1 1,-1 1-1,0-1 0,1 1 0,-1-1 1,1 1-1,-1 0 0,0 0 0,1-1 0,-1 1 1,3 1-1,-3-1 3,1 1 0,-1 0 0,0-1 0,0 1 0,0 0 0,0 0 0,0 0 0,0 0 0,0 0 0,0 0 0,0 0 0,0 0 0,-1 0 1,1 1-1,0-1 0,-1 0 0,1 0 0,0 3 0,1 5 17,1 1 1,-1 0-1,-1-1 0,0 1 1,0 11-1,-2-1-1112,-4 36 0,3-44 383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4.7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1 236 9194,'3'2'362,"1"1"-1,-1-1 1,0 0-1,0 1 1,0 0 0,0 0-1,3 4 1,-5-5-251,0 0 0,0 1 0,0-1 0,-1 0 0,1 1 0,0-1 0,-1 0-1,0 1 1,1-1 0,-1 1 0,0-1 0,0 1 0,-1 3 0,-5 91 1167,5-1 0,13 113 0,-11-177-1192,-4-25-81,-2-22-14,0-8-74,2 0 0,0-1 0,1-31 1,9-74-56,-3 65 69,-4 63 67,6-119-188,24-123 1,-30 239 242,1 1 1,-1 0-1,1-1 1,1 1-1,-1 0 1,0 0-1,1-1 1,2-4-1,-3 8-18,0-1-1,-1 1 1,1-1-1,0 1 1,-1-1-1,1 1 1,0-1-1,-1 1 1,1 0-1,0-1 1,0 1-1,-1 0 1,1-1-1,0 1 1,0 0-1,0 0 1,-1 0-1,1 0 1,0 0-1,0 0 1,0 0-1,0 0 1,-1 0-1,1 0 1,0 1-1,0-1 1,0 0-1,-1 1 1,1-1-1,0 0 1,0 1-1,-1-1 1,1 1-1,0-1 1,-1 1-1,1-1 1,-1 1-1,2 1 1,8 7 135,-1 0 0,0 1 1,-1 0-1,0 0 0,0 1 1,-1 0-1,-1 1 0,0 0 0,0 0 1,-1 0-1,4 16 0,-8-22-298,0 0 0,-1 0 0,1 1 0,-1-1 1,-1 0-1,1 0 0,-1 1 0,0-1 0,0 0 0,-1 0 0,0 0 0,0 0 0,0 0 0,-1 0 0,0-1 1,0 1-1,0-1 0,-1 0 0,0 0 0,0 0 0,-8 8 0,-3-2-569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13.15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 0 8066,'0'1'3961,"-1"4"-313,1 9-3336,2 3 48,0 4 329,0 2 367,0 4 368,1 2 112,-1-1-151,-1-2-369,1-2-456,-1-5-272,1-4-288,-1-2-352,-1-6-1440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5.1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130 11 12339,'9'-6'5457,"-9"4"-5239,-9-1 749,-21 5-1501,26-1 524,0 0 1,0 0 0,1 1 0,-1-1 0,1 1 0,-1 0-1,1 0 1,0 0 0,0 1 0,0-1 0,0 1 0,0-1 0,1 1-1,-1 0 1,1 0 0,-1 0 0,1 1 0,0-1 0,0 0-1,1 1 1,-1 0 0,1-1 0,0 1 0,0 0 0,0-1-1,0 1 1,1 0 0,-1 0 0,1 0 0,0 0 0,0 0-1,0-1 1,1 1 0,-1 0 0,1 0 0,0 0 0,3 6 0,15 40 873,-14-39-486,0 0 0,0 1 0,-2-1-1,1 1 1,-1 0 0,-1 0 0,0 1 0,0 13-1,-2-24-370,0-1 0,-1 1 0,1 0 0,0-1-1,-1 1 1,1 0 0,-1-1 0,0 1-1,1-1 1,-1 1 0,0-1 0,0 0-1,0 1 1,0-1 0,0 0 0,0 1-1,0-1 1,-1 0 0,1 0 0,0 0-1,-3 1 1,0 0 115,-1 0 0,1 0 0,-1-1 0,1 1 0,-1-1 0,-6 1 0,-18 2 293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33.58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17 7706,'23'-16'11218,"-22"29"-10682,1 20 72,-1-11 16,1 6 81,1 1-25,1 0-152,0 0-96,-2-5-232,1-2-136,-2-3-712,-1-6-584,1-4 751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34.17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7578,'20'21'9948,"-5"3"-5911,-13-20-3968,0 1 0,0-1 1,1 0-1,0 0 1,0 0-1,0 0 0,0-1 1,1 1-1,-1-1 1,1 0-1,0 0 0,0 0 1,6 3-1,-5-3-18,1-1 0,-1-1 0,0 1 0,1-1 0,-1 0-1,1 0 1,-1 0 0,1-1 0,0 1 0,-1-2 0,1 1 0,0-1 0,-1 1 0,9-4-1,-2 0 134,-1-1 0,0 0 0,0 0-1,-1-1 1,17-13 0,-26 18-183,0 0 0,1 1 0,-1-1 0,0 0 0,1 0 0,-1 0 0,1 1 0,-1-1 0,1 1 0,-1-1 0,1 1-1,-1 0 1,1-1 0,0 1 0,-1 0 0,1 0 0,-1 0 0,1 0 0,2 1 0,0 1-173,-1-1 0,0 1 0,0 0 0,0-1 0,0 2 0,0-1 0,3 3 0,-3-3-203,0 1-136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34.82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56 64 9322,'0'1'105,"-1"-1"-1,0 2 733,1-2-733,-1 0 1,1 1-1,0-1 1,0 0 0,-1 0-1,1 0 1,0 0-1,-1 0 1,1 0-1,0 1 1,0-1 0,-1 0-1,1 0 1,0 0-1,-1 0 1,1 0 0,0 0-1,-1 0 1,1 0-1,0 0 1,-1-1-1,1 1 1,0 0 0,0 0-1,-1 0 1,1 0-1,0 0 1,-1 0-1,1-1 1,0 1 0,-3-15 2312,3 5-2290,0 8-67,-1 1-1,1-1 1,0 1 0,0-1-1,0 1 1,0 0 0,0-1-1,0 1 1,0-1 0,1 1-1,-1 0 1,0-1 0,1 1-1,-1-1 1,1 1 0,0 0-1,-1 0 1,1-1 0,0 1-1,0 0 1,0 0 0,0 0-1,0 0 1,0 0 0,0 0-1,0 0 1,0 0 0,0 1-1,0-1 1,1 0 0,-1 0 0,0 1-1,1-1 1,-1 1 0,0 0-1,1-1 1,1 1-1,0 0 34,0-1-1,0 2 0,1-1 0,-1 0 0,0 1 0,0-1 0,1 1 0,-1 0 0,0 0 0,0 0 0,0 0 1,0 1-1,0-1 0,-1 1 0,5 3 0,-1 0-39,-1 0-1,0 0 1,0 1 0,-1 0 0,1 0 0,-1 0-1,-1 0 1,1 1 0,-1 0 0,0-1-1,3 11 1,-5-14-37,0 1 0,0-1 0,0 1 0,-1-1 0,1 1 0,-1-1 0,0 1 0,0-1 0,0 1 0,0 0 0,-1-1 0,1 1 0,-1-1 0,0 1 0,0-1 0,0 1-1,-1-1 1,1 0 0,-1 0 0,0 0 0,0 0 0,0 0 0,0 0 0,-5 5 0,3-6-8,1 1 1,-1-2-1,0 1 0,1 0 1,-1-1-1,0 1 0,0-1 1,0 0-1,0-1 0,0 1 1,0-1-1,0 1 0,0-1 0,0 0 1,0-1-1,0 1 0,-8-2 1,7 1-71,0 0 1,0-1 0,0 1-1,0-1 1,0 0 0,0 0-1,1-1 1,-1 1-1,1-1 1,0 0 0,0 0-1,0-1 1,-6-5 0,9 8 4,0 0 0,1 0 1,-1 0-1,0 0 1,1-1-1,-1 1 1,1 0-1,-1 0 0,1 0 1,-1-1-1,1 1 1,0 0-1,0 0 0,0-1 1,0 1-1,0 0 1,0 0-1,0-1 0,0 1 1,0 0-1,0-1 1,1 1-1,-1 0 1,0 0-1,1 0 0,-1-1 1,1 1-1,0 0 1,-1 0-1,1 0 0,0 0 1,0 0-1,-1 0 1,1 0-1,0 0 0,2-1 1,7-5-328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35.50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 8042,'5'0'5668,"-5"0"-5565,5 10 1930,5 16-1326,-10-24-248,18 41 822,1 0 0,2-2 0,1 0 0,36 46 0,9 18-598,-63-99-793,-1 0 0,-1 0 0,1 1 0,-1-1 1,2 10-1,0 5-8422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35.89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108 1 12339,'-1'6'5185,"0"5"-3257,-7 4-688,0 1-255,-4 2-545,-3 0-176,0 3-176,1 2-64,0 2-696,4 0-585,1-2 761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9.82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43 77 6337,'-21'-36'5932,"-1"-5"-2343,28 43-3232,4 5-190,1 4-53,0 0-1,-1 0 1,0 1 0,-1 0-1,12 21 1,32 71 590,-47-91-616,114 256 459,117 387-1,-230-631-582,26 95 216,-30-106-297,-1 1 0,0 0 0,-1 0 0,-1-1-1,0 1 1,-3 17 0,-3-10-168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0.57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256 46 6617,'7'-7'3182,"-6"6"-2652,0 0 0,0 0 0,0-1 0,1-2 0,-2 3-435,1 0 0,-1 1 0,0-1 0,1 0 0,-1-1 0,0 1 0,0 0 0,0 0 0,1 0 0,-1 0 0,-1 0 1,1 0-1,0 0 0,0 0 0,0 0 0,0 0 0,-1 0 0,1 0 0,0 0 0,-1 0 0,1 0 0,-1 0 0,1 0 0,-1 1 0,0-1 0,1 0 0,-1 0 0,0 0 0,0 0-53,1 1 1,0 0 0,-1 0-1,1 0 1,0 0-1,-1 0 1,1 0 0,0 0-1,-1 0 1,1 0 0,0 0-1,-1 0 1,1 0 0,0 0-1,-1 0 1,1 0 0,0 0-1,-1 0 1,1 0 0,0 1-1,-1-1 1,1 0 0,0 0-1,0 0 1,-1 1-1,1-1 1,0 0 0,0 0-1,-1 0 1,1 1 0,0-1-1,0 0 1,0 1 0,-1-1-1,1 0 1,0 0 0,0 1-1,0-1 1,0 0 0,0 1-1,0-1 1,0 0 0,0 1-1,0 0 1,-7 17 1019,6-16-944,-13 48 1585,5-15-1302,-2 0-1,-1 0 0,-19 37 1,31-71-410,-1 0 0,1 0 0,-1 0 0,1 0 0,-1 0 0,1-1 0,-1 1 0,0 0 0,1 0 1,-1-1-1,0 1 0,0 0 0,1-1 0,-1 1 0,0-1 0,0 1 0,0-1 0,0 0 0,0 1 0,0-1 1,1 0-1,-1 1 0,0-1 0,-2 0 0,1 0-3,1 0 0,-1-1 1,1 1-1,-1-1 0,1 0 0,-1 1 0,1-1 1,0 0-1,-1 0 0,1 1 0,0-1 0,0 0 1,0 0-1,-2-2 0,-4-5-164,1 0 0,-1-1 0,-7-15 1,11 19-45,-3-5-185,-35-54-2544,10 26-2570,21 29 4028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1.87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190 49 10818,'6'-21'7023,"-5"20"-6763,-1 0 0,0 0 0,0 0 0,0-1 0,-1 1 0,1 0 0,0 0 0,0 0 0,-1 0 0,1 0 0,0 0 0,-2-2 0,1 2-182,0 0 1,0 0-1,0 0 1,0 0-1,0 0 1,0 0-1,0 1 1,0-1-1,0 0 1,-1 1-1,1-1 1,0 1-1,0 0 1,-1-1-1,1 1 1,0 0-1,-1 0 0,1-1 1,0 1-1,-1 0 1,1 0-1,0 1 1,-1-1-1,1 0 1,0 0-1,0 1 1,-3 0-1,-3 1-14,1 1-1,-1-1 0,1 2 0,-1-1 0,1 1 1,0 0-1,0 0 0,0 0 0,1 1 1,-1 0-1,1 0 0,1 1 0,-9 10 0,5-4-120,1 0-1,0 0 1,0 0 0,1 1-1,1 0 1,-5 18-1,4-4 51,2 1 1,1-1-1,0 1 0,3 0 0,0 0 0,1 0 1,2-1-1,1 1 0,1-1 0,11 33 0,-14-53 7,0 0-1,0-1 0,1 1 0,0-1 0,1 0 1,-1 0-1,1 0 0,0 0 0,0 0 0,1-1 1,8 8-1,-9-10-71,0 0 0,0-1 1,0 1-1,1-1 0,-1 0 1,1 0-1,-1-1 0,1 1 1,0-1-1,-1 0 0,1 0 0,0-1 1,0 1-1,0-1 0,0 0 1,-1 0-1,8-2 0,0 0-597,0-1-1,0-1 1,0 1-1,0-2 1,21-11-1,-5 0-211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2.32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1 150 10034,'9'-12'1903,"-1"-1"0,0-1 0,7-18 0,15-23-710,-29 53-1196,0 1 1,0-1-1,0 0 0,0 0 1,1 1-1,-1-1 1,1 1-1,-1-1 1,1 1-1,0 0 1,-1-1-1,1 1 0,0 0 1,0 0-1,3-1 1,-3 2-4,-1 0 1,1 0 0,0 0-1,-1 1 1,1-1 0,0 0-1,-1 1 1,1-1 0,0 1-1,-1-1 1,1 1 0,-1 0-1,1 0 1,-1-1-1,1 1 1,-1 0 0,0 0-1,1 1 1,-1-1 0,2 2-1,6 7 93,0 1-1,0 0 0,-1 0 0,0 0 1,-1 1-1,-1 0 0,0 1 0,-1-1 1,0 1-1,6 22 0,-10-28 44,0-1 0,0 1 0,0 0-1,-1 0 1,0 0 0,-1-1 0,1 1-1,-1 0 1,0 0 0,-3 8-1,2-10-31,0-1-1,0 1 1,-1-1-1,1 0 1,-1 0-1,0 0 1,0 0-1,0 0 1,0-1-1,-1 1 1,0-1-1,1 0 0,-1 0 1,-1 0-1,-6 3 1,7-4-173,-1 0 0,1 0 0,-1-1 0,1 0 0,-1 0 0,0 0 1,1 0-1,-1-1 0,0 0 0,1 0 0,-1 0 0,0-1 0,1 1 0,-1-1 0,0 0 1,1-1-1,-1 1 0,1-1 0,0 0 0,-1 0 0,1 0 0,0 0 0,0-1 1,1 1-1,-8-7 0,-4-8-731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13.87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23 11 3921,'-12'-10'5241,"10"10"-3529,0 0-79,-1 1-121,1 0-152,1 1-327,1 0-121,2 3-208,2 2-104,1 2-168,0 2-72,-1-1-152,0-1-40,-2-1-272,-3-2-280,-1-1-1400,-1-1 1192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3.06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86 10946,'1'-1'172,"-1"1"0,1 0 1,-1 0-1,1 0 0,-1 1 0,1-1 0,0 0 0,-1 0 0,1 0 0,-1 0 0,1 0 0,-1 1 0,1-1 0,-1 0 0,1 1 1,-1-1-1,1 0 0,-1 1 0,1-1 0,-1 0 0,0 1 0,1-1 0,-1 1 0,1-1 0,-1 1 0,0-1 0,0 1 0,1-1 0,-1 1 1,0-1-1,0 1 0,0-1 0,1 1 0,-1-1 0,0 1 0,0 0 0,2 26 9,-2-23 230,-1 53 363,-1-42-671,1 1 1,1-1 0,1 1-1,0-1 1,1 1 0,7 26-1,-9-42-99,0 0 0,0 1 0,0-1 1,0 0-1,0 1 0,0-1 0,0 0 0,0 1 0,0-1 0,0 0 0,1 0 0,-1 1 0,0-1 0,0 0 1,0 1-1,1-1 0,-1 0 0,0 0 0,0 0 0,1 1 0,-1-1 0,0 0 0,0 0 0,1 0 0,-1 0 1,0 1-1,1-1 0,-1 0 0,0 0 0,1 0 0,-1 0 0,1 0 0,5-8 64,3-16-55,-4-3-136,-1 1 1,-1-2-1,-1-49 0,1-27 86,-2 102 56,-1 0-1,0 0 0,0 0 1,1 0-1,-1 0 1,1 0-1,-1 1 1,1-1-1,0 0 1,0 0-1,0 1 0,0-1 1,0 0-1,0 1 1,0-1-1,2 0 1,-2 1-3,-1 1-1,1 0 1,-1-1 0,1 1 0,0 0 0,-1 0 0,1-1 0,-1 1-1,1 0 1,0 0 0,-1 0 0,1 0 0,-1 0 0,1 0 0,0 0 0,-1 0-1,1 0 1,-1 0 0,1 1 0,0-1 0,1 1 12,0 0 1,-1 0-1,1-1 0,-1 1 1,1 1-1,-1-1 0,0 0 1,1 0-1,-1 1 1,1 0-1,4 6 63,-1 0 0,0 0 1,0 0-1,-1 1 0,0-1 0,4 13 0,13 58 89,-17-62-205,-4-17 13,0 0 0,0 0 0,0 1 0,0-1 0,0 0-1,0 0 1,0 0 0,0 0 0,0 0 0,0 0 0,0 0 0,0 1-1,0-1 1,0 0 0,0 0 0,0 0 0,1 0 0,-1 0-1,0 0 1,0 0 0,0 0 0,0 0 0,0 1 0,0-1-1,0 0 1,0 0 0,1 0 0,-1 0 0,0 0 0,0 0-1,0 0 1,0 0 0,0 0 0,0 0 0,0 0 0,1 0 0,-1 0-1,0 0 1,0 0 0,0 0 0,0 0 0,0 0 0,0 0-1,1 0 1,-1 0 0,0 0 0,0 0 0,0 0 0,0-1-1,0 1 1,0 0 0,0 0 0,0 0 0,1 0 0,-1 0-1,8-9-528,4-10-201,-1-2 258,-5 7 428,2 0 0,14-21 1,-20 32 176,0 0 0,1 1 1,-1-1-1,0 1 1,1-1-1,-1 1 0,1 0 1,0 0-1,0 0 1,0 1-1,0-1 0,0 1 1,0-1-1,0 1 1,1 0-1,-1 0 0,6-1 1,-6 2-24,-1 1 0,0-1 1,0 0-1,1 1 1,-1 0-1,0-1 0,0 1 1,0 0-1,0 0 1,0 0-1,0 0 0,0 0 1,0 1-1,0-1 1,-1 1-1,1-1 0,0 1 1,-1-1-1,0 1 1,1 0-1,-1 0 0,0 0 1,0 0-1,0 0 1,2 3-1,1 5 119,0 0-1,0 1 1,3 18-1,-1-1-298,1 32-1,-4-1-3024,-2-43 2161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3.81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1 143 9450,'3'-12'8237,"2"37"-7195,-3-15-856,26 119 854,-10-58-597,13 131-1,-30-188-442,0-6-28,0 0-1,0 0 0,-1 0 1,-1 0-1,1 0 0,-1 0 1,-3 11-1,1-18-332,-1-8 153,-3-10 6,-6-39 202,2-1-1,-4-73 1,10 79-12,4 41 11,-5-31-10,3 0-1,1 0 1,7-77-1,-4 111 10,0 1 0,1 0 1,-1 0-1,1-1 0,1 1 0,-1 0 0,1 1 0,6-10 0,-8 13 3,1 0 1,-1 0-1,1 0 0,0 1 0,-1-1 0,1 0 0,0 1 1,0 0-1,0-1 0,0 1 0,0 0 0,0 0 0,1 0 1,-1 0-1,0 1 0,0-1 0,1 1 0,-1-1 0,0 1 1,1 0-1,-1 0 0,0 0 0,1 0 0,-1 0 1,1 0-1,2 2 0,3 0 50,0 1 0,-1 0 0,1 1 1,-1 0-1,0 0 0,0 1 0,-1 0 0,1 0 1,-1 0-1,0 1 0,0 0 0,-1 0 0,7 10 1,0 0 167,-2 0-1,0 1 1,-1 0 0,12 31 0,-18-41-130,0 1-1,-1 0 1,0 0 0,-1 0 0,1 0-1,-2 0 1,1 0 0,-1 0 0,0 0-1,-3 13 1,2-16-75,0-1 0,0 0 0,-1 1 0,0-1 0,0 0 0,0 0 0,0 0 0,0 0 0,-1-1 0,0 1 0,0-1 0,0 1 0,0-1 0,0 0 0,-1 0 0,1-1 0,-1 1 0,0-1 0,0 1 0,-6 2 0,4-3-240,-1 0-1,1 1 1,0-2 0,-1 1 0,1-1 0,-1 0 0,0 0 0,1-1 0,-11 0 0,-21-9-593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4.25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12 224 4497,'-8'-5'9089,"7"4"-8711,-2-13 3002,4-17-2479,-1 29-407,2-17-306,-1-2 201,8-36 0,-8 52-360,0 1 0,0-1 0,1 1 0,0-1 1,0 1-1,0-1 0,0 1 0,0 0 1,1 0-1,0 0 0,0 1 0,0-1 0,6-5 1,-8 8-21,1 0 0,0 0 0,-1 0 1,1 0-1,0 0 0,-1 1 0,1-1 1,0 0-1,0 1 0,0-1 0,0 1 1,0 0-1,-1 0 0,1-1 0,0 1 0,0 0 1,0 1-1,3-1 0,-1 1 29,-1 0 0,0 1-1,0-1 1,0 1 0,0-1-1,-1 1 1,1 0 0,0 0-1,-1 0 1,4 3 0,1 3 107,1 1 1,-1 0 0,0 0 0,-1 1-1,7 13 1,-6-7 160,0 0 0,-1 0 0,0 0 0,-1 1 0,-1 0 0,2 20 0,-5-31-191,-1 0 0,0 0 1,0 0-1,-1 0 0,1-1 1,-1 1-1,0 0 0,-1-1 1,-4 12-1,5-14-73,-1 0-1,0 0 1,1-1-1,-1 1 1,-1 0-1,1-1 1,0 1 0,-1-1-1,1 0 1,-1 0-1,0 0 1,0 0-1,0 0 1,0-1 0,0 1-1,0-1 1,0 0-1,-5 2 1,2-2-184,0 0 0,0 0 0,0-1 1,0 0-1,-1 0 0,1 0 0,0-1 0,0 0 1,0 0-1,0-1 0,0 1 0,0-1 0,0-1 1,-8-4-1,-13-11-677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4.93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188 13 13827,'-4'-7'6829,"-6"4"-5030,-14 1-2786,20 2 1600,-11-1-791,0 1 1,-29 4-1,40-3-239,-1 0 0,1 0 0,0 0 0,0 0 0,-1 0-1,1 1 1,0 0 0,1 0 0,-1 0 0,0 1 0,0-1-1,1 1 1,0 0 0,-1-1 0,-2 5 0,5-6 18,1 0 1,-1 0 0,0 1-1,1-1 1,-1 0 0,1 0-1,-1 1 1,1-1 0,-1 0-1,1 1 1,0-1-1,0 0 1,0 1 0,0-1-1,0 3 1,0-1 114,1-1 0,-1 0 0,1 0 0,0 1 0,0-1 0,0 0 0,0 0 0,2 3 0,3 3 1036,0-1 1,0 0-1,13 11 1,-15-15 174,52 39 6793,-36-28-4310,25 21-1,-40-31-2904,-1 1-1,1-1 1,-1 1 0,0 0-1,0 1 1,-1-1-1,0 0 1,0 1 0,5 11-1,-8-15-510,1-1 0,-1 1 0,1-1-1,-1 0 1,0 1 0,1-1 0,-1 1 0,0-1-1,0 1 1,0-1 0,0 1 0,-1-1 0,1 1-1,0-1 1,-1 0 0,1 1 0,-1-1 0,1 1-1,-1-1 1,1 0 0,-1 1 0,-1 0 0,1 0-116,-1-1 0,0 1 0,0-1 0,1 0 0,-1 0 0,0 0 0,0 0 0,0 0 1,0 0-1,0-1 0,0 1 0,0 0 0,-4-1 0,-3 1-592,-1 0-1,1-1 1,-1 0-1,0-1 1,-15-3-1,-8-5-218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5.33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0 9986,'1'4'4241,"0"5"-1400,-1 3-1073,3 14 288,0 4-127,2 0-801,-1-1-376,1-5-640,-2-5-328,-1-3-768,1-3-464,-1-8-905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5.71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0 156 10146,'14'8'8642,"-5"6"-7698,1 0-216,-3 5-640,-1 2-720,-5-1 392</inkml:trace>
  <inkml:trace contextRef="#ctx0" brushRef="#br0" timeOffset="1">255 1 12443,'3'10'4361,"-2"15"-3553,-3 6 232,-1 12 344,2 6-55,1 4-409,0 1-256,5-3-392,0-1-80,5-4-112,1-5-32,0-6-184,0-4-264,-2-12-776,0-4-401,5-12-3848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6.11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244 25 15763,'5'-25'5586,"-25"34"-4706,-8-1-344,-10-3-80,-3-2-264,-2-3-1568,1-2-4249,5-4 3800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6.52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0 203 13099,'3'12'5129,"-1"11"-3521,-2 4-23,0 7-329,0 1-440,-1-5-840,0 0-552,0-10-1273,1-4-239,2-6 1112</inkml:trace>
  <inkml:trace contextRef="#ctx0" brushRef="#br0" timeOffset="1">5 8 13291,'1'-7'5225,"8"10"-3649,1 6-503,4 8-593,1 3-184,-3 2-632,-3 1-625,-5 1 601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6.93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16 182 10890,'0'-8'1192,"0"-8"349,0 0-1,1-1 1,6-28-1,-6 40-1462,1 0 0,-1 1 0,1-1 0,0 0-1,0 1 1,1 0 0,-1 0 0,1 0 0,0 0 0,0 0 0,0 0-1,1 1 1,-1-1 0,1 1 0,0 0 0,0 0 0,6-3 0,-9 5-54,0 1 0,0-1 0,1 0 1,-1 1-1,0-1 0,1 1 0,-1 0 1,1-1-1,-1 1 0,1 0 1,-1 0-1,1 0 0,-1 0 0,0 0 1,1 0-1,-1 0 0,1 1 1,-1-1-1,1 0 0,-1 1 0,0-1 1,1 1-1,1 0 0,0 1 1,-1 1 0,1-1 0,-1 0 1,1 0-1,-1 1 0,0 0 0,0-1 0,0 1 0,3 6 0,1 2 3,-1 0 0,-1 1-1,0-1 1,4 21 0,-7-20-19,1-1 1,-2 1-1,1 0 1,-2-1-1,1 1 1,-2-1-1,0 1 1,0-1-1,-6 18 1,6-25-6,1 0-1,-1 1 1,-1-1 0,1 0 0,0 0 0,-1 0-1,0-1 1,0 1 0,0-1 0,0 1-1,-7 4 1,7-7-2,0 1-1,0 0 1,0-1 0,0 1 0,-1-1-1,1 0 1,0 0 0,-1 0-1,1-1 1,-1 1 0,1-1-1,-1 0 1,1 0 0,-1 0-1,1 0 1,-1-1 0,-4 0-1,5 0-122,0 0-1,0 0 0,1 0 1,-1 0-1,0 0 0,0-1 1,0 1-1,1-1 0,-1 0 1,1 0-1,-1 0 0,1 0 0,0 0 1,0 0-1,0-1 0,0 1 1,0-1-1,1 1 0,-3-4 1,-1-13-662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7.30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33 9 11218,'1'3'511,"0"-1"0,-1 0 0,1 1 0,-1-1 0,1 0 0,-1 1 0,0-1 0,0 4-1,-7 38-42,3-25 165,-6 31 285,-3 24 242,12-66-1042,0 0 1,1 1-1,0-1 1,0 0-1,1 0 1,2 12-1,-3-20-114,0 0-1,0 0 0,0 0 1,0 0-1,0 0 1,0 0-1,0 0 1,0 1-1,0-1 0,0 0 1,0 0-1,0 0 1,0 0-1,0 0 1,0 0-1,0 0 0,0 0 1,0 1-1,0-1 1,0 0-1,1 0 0,-1 0 1,0 0-1,0 0 1,0 0-1,0 0 1,0 0-1,0 0 0,0 0 1,0 0-1,0 0 1,0 1-1,0-1 0,1 0 1,-1 0-1,0 0 1,0 0-1,0 0 1,0 0-1,0 0 0,0 0 1,0 0-1,0 0 1,1 0-1,-1 0 0,0 0 1,0 0-1,0 0 1,0 0-1,0 0 1,0 0-1,0 0 0,0 0 1,0 0-1,1 0 1,-1-1-1,0 1 0,0 0 1,5-8 66,2-14-43,-1-12-66,2 0 1,2 1-1,1 0 0,25-51 1,-34 81 70,-1 0 1,1 0 0,0 1 0,-1-1 0,1 1 0,0-1-1,1 1 1,-1-1 0,0 1 0,1 0 0,-1 0-1,1 0 1,0 1 0,0-1 0,0 0 0,-1 1 0,1 0-1,0 0 1,1 0 0,4-1 0,-6 2 14,1 0 0,0 1-1,0-1 1,-1 1 0,1 0 0,0-1 0,-1 1 0,1 0 0,-1 1 0,1-1 0,-1 0 0,1 1 0,-1-1-1,0 1 1,0 0 0,0 0 0,0 0 0,0 0 0,0 0 0,0 0 0,-1 0 0,1 1 0,-1-1-1,2 3 1,4 8-45,-1 0 0,-1 1 0,0-1 0,0 1 0,4 28 0,0 35-5580,-6-41 3396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14.21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0 9898,'-1'4'3665,"2"0"-2713,0 3-1088,1-1-72,0-1-32,0-1 40,1 0-248,-1-1 328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8.09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53 313 8306,'-14'-21'7098,"0"-4"-3552,10 15-3044,0 0-1,0 0 1,1-1 0,0 1 0,-2-19 0,4 13-421,0 0 0,1 1 1,1-1-1,1 1 0,5-27 1,-6 38-172,-1 1 0,1 0 0,1-1 0,-1 1 0,0 0 0,1-1 0,0 1 0,0 0 0,0 0 0,0 1 0,0-1 0,0 0 0,1 1 0,-1-1 0,1 1 1,0 0-1,0-1 0,0 2 0,0-1 0,0 0 0,0 0 0,0 1 0,1 0 0,-1 0 0,1 0 0,-1 0 0,1 0 0,-1 1 0,1-1 0,6 1 0,-1 1 80,0 0 1,0 1-1,0 0 0,0 0 1,0 1-1,0 0 0,-1 1 0,0 0 1,1 0-1,-1 1 0,-1 0 1,1 0-1,-1 0 0,0 1 0,0 1 1,-1-1-1,12 15 0,-10-11 92,-1 1 0,0 0-1,0 0 1,-1 0 0,0 1-1,-1 0 1,-1 0 0,0 0-1,0 0 1,-1 1 0,-1 0-1,1 15 1,-2-22-55,-2 0-1,1 0 1,0-1 0,-1 1-1,0 0 1,0-1 0,-1 1-1,0-1 1,0 1 0,0-1-1,0 0 1,-1 0 0,0 0-1,0 0 1,-1 0 0,1-1-1,-1 0 1,0 1-1,0-1 1,0 0 0,-9 6-1,6-6-57,0 0-1,0-1 0,-1 1 0,1-1 0,-1-1 1,1 1-1,-1-1 0,0-1 0,0 0 0,0 0 0,0 0 1,0-1-1,0 0 0,0 0 0,-9-3 0,12 3-177,-1-2 0,1 1-1,0 0 1,0-1 0,0 0-1,0 0 1,1-1-1,-1 1 1,1-1 0,-1 0-1,1 0 1,0-1 0,-4-3-1,5 3-245,0 1 1,1 0-1,-1 0 0,1-1 0,0 0 0,0 1 0,1-1 0,-1 0 0,1 0 0,0 0 0,-1-5 1,-1-17-1051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8.66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52 82 13035,'1'-2'904,"19"-37"5111,-20 38-5923,1-1 0,0 1 1,-1-1-1,1 1 0,-1-1 1,1 1-1,-1-1 0,0 0 1,0 1-1,0-1 0,0 1 1,0-1-1,0 0 1,0 1-1,0-1 0,-1 1 1,1-1-1,-1 0 0,1 1 1,-1-1-1,1 1 0,-1 0 1,-1-3-1,1 4-90,1 0-1,-1-1 1,1 1 0,0 0-1,-1 0 1,1 0 0,-1 0-1,1 0 1,-1-1-1,1 1 1,-1 0 0,1 0-1,-1 0 1,1 1 0,-1-1-1,1 0 1,-1 0 0,1 0-1,-1 0 1,1 0-1,-1 0 1,1 1 0,-1-1-1,1 0 1,0 0 0,-1 1-1,1-1 1,-1 0 0,1 1-1,0-1 1,-1 0 0,1 1-1,0-1 1,-1 1-1,1-1 1,0 0 0,0 1-1,-1-1 1,1 1 0,0-1-1,0 1 1,0-1 0,0 2-1,-11 22-117,6-5 117,1 1-1,1 0 1,1 0 0,0 0-1,3 39 1,19 102 501,-11-103-281,1 26 6,-3 0-1,-5 114 1,-2-194-268,0 0-27,0 0-1,0-1 0,0 1 0,-1 0 0,1-1 0,-1 1 0,0 0 0,0-1 1,0 1-1,0-1 0,-1 0 0,1 1 0,-1-1 0,-3 4 0,5-7 21,0 1 0,-1-1-1,0 0 1,1 0-1,-1 0 1,1 1 0,-1-1-1,1 0 1,-1 0 0,1 0-1,-1 0 1,1 0-1,-1 0 1,0 0 0,1 0-1,-1 0 1,1 0-1,-1 0 1,1 0 0,-1-1-1,1 1 1,-1 0-1,1 0 1,-1-1 0,1 1-1,-1 0 1,1-1-1,-1 1 1,1 0 0,-1-1-1,1 1 1,0 0-1,-1-1 1,1 1 0,0-1-1,-1 1 1,1-1 0,0 1-1,0-1 1,-1 1-1,1-1 1,0 1 0,0-1-1,0 0 1,-12-28-879,11 28 897,-6-21-74,1 0 0,2 0-1,0-1 1,-2-33 0,5 47 220,1 0 0,0 0 0,1 1 1,0-1-1,0 1 0,1-1 0,0 1 0,0-1 1,1 1-1,0 0 0,0 0 0,1 0 1,0 0-1,10-12 0,-7 14 94,0 0 0,0 0 0,0 1 0,1 0 0,0 1 0,0 0 0,1 0 0,-1 0 0,1 1 0,0 0 0,14-2 0,29-11-1660,-35 6-998,-8-3 1027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9.30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1 150 10666,'4'9'1913,"-1"0"1,1 0-1,3 17 0,3 62-226,-4-34-761,-4-35-771,-2-13-117,1-1-1,-1 1 1,1 0 0,1 0 0,-1-1-1,5 11 1,-3-36-192,13-191-595,-16 197 763,7-68 283,-7 75-251,2 1-1,-1 0 1,1-1 0,0 1-1,0 0 1,0 0-1,1 0 1,0 0 0,8-10-1,-10 15-145,0 0-1,1-1 0,-1 1 1,0 0-1,1 0 0,-1 0 1,1 0-1,0 0 0,-1 0 1,1 1-1,0-1 0,0 0 0,-1 1 1,1-1-1,0 1 0,0 0 1,0 0-1,0 0 0,0 0 1,-1 0-1,1 0 0,0 0 1,0 0-1,0 1 0,0-1 1,-1 1-1,1-1 0,0 1 1,-1 0-1,1 0 0,0 0 1,-1 0-1,1 0 0,-1 0 1,1 0-1,1 2 0,10 11-1098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9.76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0 248 13451,'4'-2'448,"-1"0"-1,1 1 1,-1-1 0,0 0-1,0 0 1,0-1-1,0 1 1,4-5 0,-2 1-281,0 0-1,-1 0 1,0 0 0,0-1-1,-1 1 1,0-1 0,2-7 0,0 1-40,-1-1 0,-1 0 1,-1 1-1,0-1 0,1-25 1,-3 39-127,-3-34 839,3 33-773,0 0 0,0 0 0,0-1 0,0 1 0,-1 0 0,1 0 0,-1 0 0,1-1 0,0 1 0,-1 0 0,0 0 0,1 0 0,-1 0 0,0 0 0,0 0 0,1 0 0,-1 0 0,0 0 0,0 0 0,0 0 0,0 1 0,0-1 0,-1 0 0,1 1-17,0 0 0,0 0 0,0 0 0,0 0 0,1 0 0,-1 1 0,0-1 0,0 0 0,1 1 0,-1-1 0,0 0-1,0 1 1,1-1 0,-1 1 0,1-1 0,-1 1 0,0 0 0,1-1 0,-1 1 0,1-1 0,-1 1 0,0 1 0,-10 17 482,10-17-452,-4 9 60,1 0 1,0 0 0,1 0-1,0 0 1,0 0-1,2 1 1,-1-1-1,1 1 1,1-1 0,0 1-1,3 19 1,-1-18-109,1 0-1,-1 0 1,2 0 0,0-1 0,0 0-1,2 0 1,-1 0 0,1 0 0,1-1-1,9 12 1,-15-20-227,1-1 0,0 0-1,0 1 1,0-1 0,0 0 0,1 0-1,-1 0 1,0 0 0,1-1 0,-1 1 0,1 0-1,0-1 1,-1 0 0,1 0 0,0 0-1,0 0 1,0 0 0,0-1 0,0 1-1,0-1 1,0 1 0,0-1 0,0 0-1,5-1 1,9-7-912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0.14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12547,'8'10'4889,"-3"13"-3281,3 9-104,-1 14-151,0 4-209,0 6-416,-1 1-248,5 3-296,0-2-64,2-4-64,1-2-24,-1-8-88,1-2-168,-1-9-776,-1-6-616,-3-10 968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0.76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85 79 11386,'18'-53'4097,"-17"52"-3932,-1 0-1,1 0 1,-1-1-1,0 1 1,0 0-1,0 0 1,1 0-1,-1-1 1,-1 1-1,1 0 1,0 0 0,0 0-1,0 0 1,-1-3-1,1 4-95,-1 0-1,1-1 0,0 1 1,0-1-1,-1 1 1,1 0-1,-1-1 1,1 1-1,0 0 1,-1 0-1,1-1 1,0 1-1,-1 0 0,1 0 1,-1 0-1,1-1 1,-1 1-1,1 0 1,-1 0-1,1 0 1,-1 0-1,1 0 0,-1 0 1,-2 0 107,1 0 0,0 1 1,0-1-1,0 1 0,0 0 1,0-1-1,0 1 0,0 0 0,-4 2 1,1 1-153,-1 0 1,1 1 0,0-1 0,0 1-1,1 0 1,-1 0 0,1 1 0,0-1-1,1 1 1,0 0 0,-1 0 0,2 0-1,-1 1 1,1-1 0,0 1-1,0-1 1,1 1 0,-1 0 0,2-1-1,-1 1 1,1 0 0,0 0 0,0-1-1,1 1 1,0 0 0,0 0 0,0-1-1,1 1 1,0-1 0,1 1 0,-1-1-1,1 0 1,0 0 0,1 0 0,4 6-1,-7-10-98,0-1 0,0 0 0,-1 1 0,1-1 0,0 0-1,0 0 1,0 0 0,0 0 0,1 0 0,-1 0-1,0 0 1,0 0 0,1 0 0,-1 0 0,0-1 0,1 1-1,-1 0 1,1-1 0,-1 0 0,1 1 0,-1-1-1,1 0 1,-1 0 0,1 1 0,-1-1 0,1 0 0,-1-1-1,1 1 1,-1 0 0,1 0 0,-1-1 0,1 1 0,-1-1-1,1 1 1,-1-1 0,1 0 0,-1 1 0,0-1-1,1 0 1,-1 0 0,0 0 0,0 0 0,0 0 0,0 0-1,0 0 1,2-3 0,4-5-150,0-1 0,-1 0 0,0 0 0,8-20 0,-13 27 289,3-7-97,-1 2 132,1 1-1,-1-1 1,1 1-1,0 0 1,8-9-1,-11 15-63,-1 0 0,1 0 0,0 1 0,-1-1 0,1 0 0,0 1 0,0-1 0,0 1 0,0-1 0,0 1 1,0 0-1,0-1 0,0 1 0,-1 0 0,1-1 0,0 1 0,0 0 0,1 0 0,-1 0 0,1 0 0,0 1 26,-1-1 0,1 1 0,-1 0 0,1-1 1,-1 1-1,1 0 0,-1 0 0,1 0 0,-1 0 0,0 1 0,0-1 1,1 0-1,-1 0 0,0 1 0,0-1 0,1 3 0,6 9 220,-1 0 0,-1 0 0,0 1 0,5 15 0,3 27-2110,-13-50 1238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1.13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0 13403,'7'6'4641,"-4"14"-4161,2 9 48,-1 16 200,2 7-16,-1 8 17,0 1-1,3-2-72,1-2-8,2-7-168,2-5-96,-1-8-216,-2-6-176,-3-10-816,-3-7-696,-3-8 912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1.51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307 31 15795,'-9'-30'5730,"-21"33"-4938,-3 1-40,-14 0-320,-5 1-312,3-1-1192,-1 2-689,14 0 1017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1.88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0 174 12363,'52'24'4777,"-49"4"-3217,1 5-136,-1 4-287,-2-4-321,0-4-920,-2-5-552,1-9-1185,0-1-3608</inkml:trace>
  <inkml:trace contextRef="#ctx0" brushRef="#br0" timeOffset="1">46 8 11851,'5'-7'4312,"1"8"-3639,2 5-265,3 4-592,0 3-488,-4 2 415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2.23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28 179 10290,'-1'-7'667,"0"1"0,1-1 1,0 0-1,0 0 0,0 0 0,2-9 0,-1 9-538,1 0 1,0 0-1,0 0 1,0 0-1,1 0 0,0 0 1,0 1-1,1-1 0,0 1 1,0 0-1,0 0 1,1 1-1,0-1 0,0 1 1,0 0-1,11-7 1,-15 11-53,0 0 0,1 0 0,0 0 0,-1 0 0,1 1 0,0-1 0,-1 0 0,1 1 0,0-1 1,-1 1-1,1 0 0,0 0 0,0-1 0,0 1 0,-1 0 0,1 1 0,0-1 0,0 0 0,0 0 0,2 2 1,-2-1 11,1 0 1,-1 1 0,0-1 0,0 0 0,0 1 0,0 0 0,0 0-1,-1-1 1,1 1 0,0 0 0,-1 0 0,3 5 0,0 1 61,0 0 0,-1 1 0,0-1 1,-1 1-1,0 0 0,0-1 0,1 12 1,-3-11-59,0 0 0,0 0 0,-1-1 0,0 1 0,-1 0 0,0-1 0,0 1 1,-1-1-1,0 1 0,0-1 0,-1 0 0,0 0 0,-7 9 0,9-14-155,-1 1 0,0-1-1,1 0 1,-1 0-1,0 1 1,-1-2 0,1 1-1,-1 0 1,1-1-1,-1 0 1,0 1 0,0-2-1,0 1 1,0 0 0,0-1-1,0 0 1,0 0-1,0 0 1,-1 0 0,1 0-1,0-1 1,-1 0-1,1 0 1,0 0 0,-1-1-1,1 0 1,0 1-1,-8-4 1,-8-5-1357,8-4 519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14.67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30 8882,'7'27'9151,"11"45"-5845,-18-70-3285,1-1 0,-1 0-1,1 0 1,-1 0 0,1 0-1,-1 0 1,1 0 0,-1 0 0,1 0-1,0 0 1,0 0 0,0 0-1,-1 0 1,1-1 0,0 1 0,0 0-1,0 0 1,0-1 0,0 1-1,0-1 1,0 1 0,1-1 0,-1 1-1,0-1 1,0 0 0,2 1-1,0-1-6,-1-1 0,1 1 0,-1 0 1,1-1-1,0 0 0,-1 1 0,0-1 0,1 0 0,-1 0 0,1 0 0,-1-1 0,2-1 0,1 1-14,-1-2 0,0 1 0,1 0 1,-2-1-1,1 0 0,0 0 0,-1 0 0,1 0 1,-1 0-1,-1-1 0,1 0 0,2-5 0,-4 3-292,0 1-1,0 0 0,-1 0 0,0-1 0,-1-8 0,-1-15-2871,4 24 2582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2.63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66 10378,'8'11'5687,"-8"-10"-5281,0 1 1,1 27 423,-2-19 22,0 18 142,-1 21 318,6 65 0,-1-106-1595,-1-15-192,3-23-569,-4 21 739,2-10-194,19-95-964,-18 98 1620,1 0 0,0 0 0,1 0 1,16-26-1,-20 38-16,0 1 0,1-1 0,-1 1 0,1 0-1,0 0 1,4-4 0,-6 7-106,0-1-1,0 0 0,0 1 0,-1-1 0,1 1 0,0-1 0,0 1 0,0 0 0,0-1 1,0 1-1,0 0 0,0 0 0,0 0 0,0 0 0,0 0 0,0 0 0,0 0 0,0 0 1,0 0-1,-1 0 0,1 0 0,0 0 0,0 1 0,0-1 0,0 0 0,0 1 1,0-1-1,0 1 0,0-1 0,-1 1 0,1-1 0,1 2 0,3 3 10,-1 1-1,1-1 1,-1 1-1,0 0 1,-1 0-1,1 0 1,-1 0-1,-1 1 1,3 7-1,3 11 12,4 28-1,14 78-2544,-26-130 2201,0-1-1,0 1 0,0 0 0,0 0 1,1 0-1,-1 0 0,0 0 0,1 0 1,-1 0-1,1 0 0,-1 0 0,1-1 0,-1 1 1,1 0-1,0 0 0,-1-1 0,2 2 1,3-2-1426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3.03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72 22 9194,'1'0'191,"-1"0"0,9-6 3439,-9 6-3439,0 0 0,1-1 0,-1 1 0,0-1 0,0 1 0,1-2 0,-2 2-81,1-1 0,0 1 1,-1-1-1,1 1 0,-1-1 1,1 1-1,-1-1 0,1 1 1,-1-1-1,1 1 0,-1 0 1,0-1-1,1 1 0,-1 0 1,1 0-1,-1-1 0,-1 1 1,-2-1 42,0 0 1,0 0-1,-1 0 1,1 1 0,0-1-1,-6 1 1,8 0-149,0 1 0,0-1 0,1 1 1,-1-1-1,0 1 0,0 0 0,1 0 0,-1 0 1,1-1-1,-1 2 0,1-1 0,-1 0 0,1 0 1,-1 0-1,1 1 0,0-1 0,0 0 0,0 1 1,0 0-1,0-1 0,0 1 0,0-1 0,0 1 1,0 0-1,1 0 0,-1-1 0,1 1 1,0 0-1,-1 0 0,1 0 0,0 0 0,0-1 1,0 1-1,0 0 0,0 0 0,0 0 0,1 2 1,1 6-40,0-1 1,1 1-1,0-1 1,0 1 0,8 13-1,15 27 140,-12-24 812,19 47 0,-32-71-853,-1 0 1,1-1 0,-1 1-1,1 0 1,-1 0-1,0-1 1,1 1 0,-1 0-1,0 0 1,0 0-1,0 0 1,-1-1 0,1 1-1,0 0 1,-1 0-1,1-1 1,-1 1 0,0 0-1,1 0 1,-1-1-1,-2 3 1,1-2-127,0 0 0,0 1 0,0-2 0,-1 1 0,1 0 0,-1 0 1,1-1-1,-1 1 0,0-1 0,1 0 0,-7 2 0,-14 3-342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40.3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34 7946,'-8'-8'1507,"7"7"-1045,-1-1-1,1 1 0,0-1 1,-1 1-1,1-1 1,0 0-1,0 1 0,0-1 1,0 0-1,0 0 1,1 0-1,-2-3 0,34 185 5526,5 104-3030,16 96-380,-29-225-1137,34 156-204,-51-290-1859,-2-15-864,5-22-3862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40.9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77 214 11731,'-19'-15'1371,"6"5"-270,-1 0 0,-16-12 1317,37 19-969,17-3 1161,-15 4-1766,137-38 3015,263-35 1,31 45-4251,-428 30-45,-5 0-257,0 0 0,0 0 0,1 1 0,-1 0 0,0 0 1,12 4-1,-4 3-689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41.7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72 10970,'-39'-11'7635,"50"11"-3912,13-2-2903,-10 1-231,198-17 3860,32-2-1798,-203 20-2453,59-4 12,-36-3-3792,-46 3-500,-7-1 1562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42.4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1 245 13587,'-1'35'6478,"12"22"-6377,-6-32 477,71 278 1791,-73-287-1627,-7-22-281,-10-24-242,-2-22-800,3 0 1,1-1 0,3-1 0,-2-77 0,9 112 644,2 1 1,0-1-1,2 0 0,0 0 1,1 1-1,7-25 0,-8 35 105,1 1 0,0-1-1,1 1 1,0-1 0,0 1-1,1 0 1,-1 0 0,2 1 0,-1 0-1,1 0 1,0 0 0,0 0-1,0 1 1,1 0 0,0 0-1,11-5 1,-9 5-111,0 0 0,1 1 0,-1 0 0,1 1 0,0-1 0,0 2 0,1 0 0,-1 0 0,0 1 0,1 0 0,-1 1 0,1 0 0,-1 0 0,1 1 0,-1 1 0,0 0 0,1 0 0,-1 1 0,11 5 0,14 7-1186,-2 4 453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44.3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10 173 14059,'-9'-2'5524,"8"11"-4423,2-3-1261,26 186 3854,-21-163-2431,2-1 1,1 0-1,1 0 0,22 41 1,-25-56-929,-3-7-239,0 0 1,0 1-1,-1 0 1,0 0-1,-1 0 1,4 12-1,-6-19-89,-1 0-1,1 0 0,0 0 1,-1 0-1,1 0 0,0 0 1,0 0-1,-1 0 1,1 0-1,0 0 0,-1 0 1,1 0-1,0 0 0,0 0 1,-1 0-1,1-1 0,0 1 1,0 0-1,-1 0 0,1 0 1,0 0-1,0 0 0,-1-1 1,1 1-1,0 0 0,0 0 1,0-1-1,-1 1 0,1 0 1,0 0-1,0-1 1,0 1-1,0 0 0,0 0 1,-1-1-1,-11-13 63,3-2-107,0-1 1,0 0-1,2 0 0,0-1 1,1 1-1,-7-36 1,5 2-305,-4-66 0,11 98 310,1 1 0,0 0 0,2 0 0,0-1 0,0 1 0,2 0 0,7-22 0,-9 34 66,0 0-1,1 1 1,-1 0-1,1 0 1,0-1-1,0 2 0,1-1 1,-1 0-1,1 1 1,0-1-1,0 1 0,1 0 1,-1 0-1,1 1 1,0 0-1,0-1 1,0 2-1,0-1 0,0 0 1,1 1-1,-1 0 1,1 1-1,0-1 0,-1 1 1,1 0-1,8 0 1,-9 1-30,0 0 1,0 1 0,0 0-1,0 0 1,0 0 0,-1 0-1,1 1 1,0 0-1,-1 0 1,1 0 0,-1 1-1,0-1 1,0 1 0,0 0-1,0 0 1,0 1 0,0-1-1,-1 1 1,4 5 0,5 6 17,-1 0 0,-1 1 1,14 29-1,-12-19 95,0 1 0,14 53 0,-23-64-29,1 1-1,-2-1 1,0 0 0,-1 1-1,-1 0 1,-2 26 0,-5-24-30,3-16-44,2-14-9,2-4-154,0-1-1,2 1 1,0 0 0,0-1 0,1 1-1,7-19 1,4-5-519,21-41-1,-26 61 658,1 1 1,1 0-1,1 1 0,1 0 0,0 1 0,1 0 1,0 1-1,1 0 0,1 2 0,21-15 0,-36 27 45,1-1 0,0 1 0,-1 0-1,1 0 1,0 0 0,0 0-1,0 0 1,0 0 0,0 1 0,0-1-1,0 1 1,0-1 0,0 1-1,0 0 1,0 0 0,0 0 0,0 0-1,1 0 1,-1 0 0,0 0-1,0 1 1,0-1 0,0 1 0,0 0-1,0-1 1,3 3 0,-1 0-24,-1 0 1,0 0 0,1 0 0,-1 1-1,0-1 1,-1 1 0,1 0-1,0 0 1,-1 0 0,0 0 0,2 6-1,4 9 63,-2 1 0,0 0 0,-1 1-1,3 23 1,3 87 641,-4-40-378,-7-84-335,7 64-84,25 107 1,-16-200-4611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51.1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279 27 12627,'0'-1'288,"0"0"1,0 0-1,-1-1 1,1 1-1,0 0 1,0 0-1,-1 0 1,1 0-1,-1 0 1,1 0 0,-1 0-1,1 0 1,-1 0-1,1 0 1,-1 0-1,0 1 1,0-1-1,1 0 1,-1 0-1,0 0 1,0 1-1,0-1 1,-1 0-1,0 0-66,0 0 0,0 1 0,0 0 0,0-1-1,0 1 1,-1 0 0,1 0 0,0 0 0,0 0-1,0 0 1,-4 1 0,-3 2 298,-1-1-1,1 2 1,-1-1-1,-10 7 1,9-3-39,0 0 0,0 1 0,1 0 0,0 1 0,0 0 0,1 1 0,0 0 0,1 0 0,0 1 0,0 0 0,-11 23 0,9-14-269,2 0 1,0 1 0,1 0-1,1 0 1,1 1-1,-4 32 1,9-45-183,-1-1 1,2 1-1,-1 0 1,1 0-1,0 0 1,1-1-1,0 1 1,1-1-1,0 1 1,0-1-1,0 0 0,9 14 1,-10-19-22,0 0 0,0 0-1,1 0 1,-1 0 0,1 0 0,-1-1 0,1 0 0,0 1-1,0-1 1,0 0 0,0 0 0,0-1 0,0 1-1,1 0 1,-1-1 0,0 0 0,1 0 0,-1 0 0,1 0-1,0-1 1,-1 1 0,1-1 0,-1 0 0,1 0 0,0 0-1,-1-1 1,1 1 0,-1-1 0,1 0 0,-1 0 0,1 0-1,-1 0 1,5-3 0,3-2-47,-2 1 1,1-2-1,-1 1 0,0-1 1,0 0-1,-1-1 0,0 0 0,0 0 1,-1-1-1,0 0 0,0-1 1,-1 1-1,-1-1 0,7-14 1,4-14-210,-2-2 0,14-62 0,-18 64 203,-7 27 43,-1 6 20,-1 0 0,1 0 1,-1 0-1,0 0 0,-1 0 1,1 0-1,-1 0 0,-1-6 0,1 11-17,1 0 0,-1 0 0,0 0 0,0 0 0,0-1 0,0 1 0,0 0 0,-1 0 0,1 0 0,0 0 0,0 0-1,0 0 1,0-1 0,0 1 0,0 0 0,0 0 0,0 0 0,0 0 0,0 0 0,0 0 0,0 0 0,0 0 0,0-1 0,-1 1-1,1 0 1,0 0 0,0 0 0,0 0 0,0 0 0,0 0 0,0 0 0,0 0 0,0 0 0,-1 0 0,1 0 0,0 0 0,0 0-1,0 0 1,0 0 0,0 0 0,0 0 0,-1 0 0,1 0 0,0 0 0,0 0 0,0 0 0,0 0 0,0 0 0,-1 0 0,-5 7 23,-3 11-24,5-5 40,1 0-1,1 0 1,1 0 0,-1 0-1,2 0 1,0 0 0,1 0-1,0 0 1,1 0 0,0 0-1,1 0 1,9 24 0,-3-11 46,2-2 1,1 1 0,1-2 0,0 0-1,24 29 1,-34-47-266,1-1 0,-1 0 0,1 0 0,0 0 0,0-1 0,6 5 0,-9-7 136,1-1-1,-1 1 0,0 0 1,0-1-1,0 0 1,0 1-1,1-1 1,-1 0-1,0 1 1,0-1-1,1 0 1,-1 0-1,0 0 0,0 0 1,1 0-1,-1 0 1,0-1-1,0 1 1,1 0-1,-1-1 1,0 1-1,0 0 1,0-1-1,1 0 0,-1 1 1,0-1-1,0 0 1,0 1-1,0-1 1,0 0-1,0 0 1,1-2-1,10-10-484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52.6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1 352 7914,'7'4'11211,"-6"-3"-10757,0 1-1,0-1 1,0 0 0,1 0-1,-1 0 1,0 1-1,1-1 1,-1 0 0,1-1-1,-1 1 1,1 0 0,-1 0-1,1-1 1,2 2 0,5-3-141,0 0 1,0-1-1,0 0 1,0 0-1,0-1 1,0 0 0,15-8-1,-4 1-296,-1-1 1,21-16-1,-22 14-4,-1-2 0,-1 0 0,21-24-1,-29 29-11,-1 1 0,0-1 0,0-1-1,-1 1 1,0-1 0,-1 0 0,7-21-1,-11 29-10,0-1 1,-1 1-1,1-1 0,-1 0 0,1 1 0,-1-1 0,0 0 0,0 1 0,-1-1 0,1 0 0,-1 1 0,0-1 0,0 1 0,0-1 0,0 1 0,-1 0 1,1-1-1,-1 1 0,0 0 0,0 0 0,0 0 0,0 0 0,0 0 0,-1 0 0,1 1 0,-1-1 0,0 1 0,-5-4 0,4 4-4,-1 0-1,1 0 1,0 0-1,-1 1 1,1-1-1,-1 1 1,0 0-1,1 0 1,-1 1-1,0 0 1,1-1-1,-1 2 1,0-1-1,1 0 1,-1 1-1,0 0 1,1 0-1,-1 0 1,1 1-1,-1-1 1,1 1-1,-5 3 1,-4 3 21,0 1-1,1 0 1,0 1 0,1 0 0,0 1-1,1 0 1,0 1 0,-17 25 0,16-20 52,1 1 1,1 0 0,1 1 0,0 0-1,1 0 1,-5 27 0,9-27 153,0 1 1,2 0 0,0 0-1,1 0 1,1 0-1,1 0 1,1 0 0,0-1-1,2 1 1,0-1-1,1 0 1,14 30 0,-14-38-77,0 0 0,1 0 0,0-1 0,1 0-1,0 0 1,0 0 0,1-1 0,0-1 0,13 10 0,-14-13-121,1 1 0,0-1 0,0-1-1,0 0 1,0 0 0,1-1 0,-1 0-1,1 0 1,0-1 0,0-1 0,0 0 0,16 0-1,-17-1-109,0 0 0,0-1 0,0-1 0,0 0-1,0 0 1,-1-1 0,1 1 0,-1-2 0,13-6 0,-7 2-1579,0-1 0,16-14 0,-9 8 106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55.7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25 9370,'-13'-24'17035,"10"47"-15700,2-20-964,-10 64 626,1-10-563,-4 90 1,14-128-426,1 1 1,0 0-1,2 0 1,0 0-1,1-1 1,1 0-1,1 0 1,11 26-1,-10-30 18,0-1 0,1 1 0,1-2 0,0 1 0,1-1 0,0-1 0,13 13 0,-20-23-30,-1 1 1,1-1 0,0 1-1,0-1 1,0 0 0,0 0-1,1 0 1,-1-1 0,0 1 0,1-1-1,0 0 1,-1 0 0,1 0-1,-1 0 1,1-1 0,0 1-1,0-1 1,-1 0 0,1 0-1,0 0 1,0-1 0,-1 1-1,1-1 1,0 0 0,-1 0 0,1 0-1,-1-1 1,1 1 0,-1-1-1,0 0 1,0 0 0,1 0-1,-1 0 1,-1 0 0,6-6-1,2-1-210,-1-1-1,0-1 0,0 0 0,-1 0 0,-1 0 0,0-1 0,7-15 1,30-94-1171,-12 28 1510,-32 93-116,0-1-1,0 1 1,0 0 0,1-1 0,-1 1 0,0-1-1,0 1 1,0 0 0,1-1 0,-1 1 0,0 0-1,0-1 1,1 1 0,-1 0 0,0-1-1,0 1 1,1 0 0,-1-1 0,0 1 0,1 0-1,-1 0 1,1 0 0,-1-1 0,1 1 0,5 7 93,3 24-79,-7-23 0,4 15 21,1 1 0,2-2 0,0 1 0,1-1 0,25 38 0,-30-53-4,1 0 0,0 0 0,0 0 1,0-1-1,1 0 0,0 0 0,0-1 0,11 6 1,-13-8-9,1 0 1,0-1-1,1 0 1,-1 0-1,0 0 1,0-1-1,1 0 1,-1 0-1,1-1 1,-1 1-1,1-2 1,10 0-1,-12 0-25,-1 0-1,1 0 1,-1 0-1,1 0 1,-1-1-1,0 0 1,0 0-1,1 0 1,-1 0-1,-1-1 1,1 0-1,0 1 1,-1-1-1,5-5 1,-3 2-5,-1 0-1,1 0 1,-1 0 0,-1-1 0,1 0 0,-1 1 0,0-1 0,2-9 0,0-5-3,-1 0 1,-1 0-1,-1-1 1,0 1-1,-3-28 0,-1 15-3,-1-1 0,-2 1 0,-1 0 0,-18-53-1,24 85-168,-1 0 0,1-1-1,-1 1 1,0 0-1,0 0 1,0 0 0,0 0-1,0 0 1,-1 0-1,1 0 1,0 0-1,-1 1 1,0-1 0,1 1-1,-1-1 1,0 1-1,0-1 1,0 1-1,0 0 1,0 0 0,0 0-1,0 0 1,-3-1-1,-15 1-1139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15.15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88 8754,'3'-1'388,"4"-1"435,0-1-1,0 0 1,0 0-1,-1-1 1,13-8-1,-17 11-768,-1 0 0,0-1 0,1 1 0,-1 0 0,0-1 0,0 1 0,0-1 0,0 1 0,0-1 0,-1 0 0,1 1 0,0-1 0,-1 0 0,1 0 0,-1 1 0,0-1 0,0 0 0,1 0 0,-1 0 0,0 1 0,0-1 0,-1 0 0,1 0 0,0 0 0,-1 1 0,1-1 0,-1 0 0,1 0 0,-1 1 0,-1-4 0,1 5-54,1-1 0,0 1-1,0 0 1,0 0-1,0-1 1,0 1-1,0 0 1,-1-1 0,1 1-1,0 0 1,0 0-1,0-1 1,-1 1-1,1 0 1,0 0 0,0 0-1,-1 0 1,1-1-1,0 1 1,0 0-1,-1 0 1,1 0 0,0 0-1,-1 0 1,1 0-1,0 0 1,-1-1-1,1 1 1,0 0 0,0 0-1,-1 0 1,1 0-1,0 1 1,-1-1-1,1 0 1,0 0 0,-1 0-1,1 0 1,0 0-1,-1 0 1,1 0-1,-14 14-8,-5 18 272,18-29-91,0 0 0,0 0 0,0 0 0,0 0 0,0 0 0,1 1 0,0-1-1,-1 0 1,1 0 0,0 0 0,0 0 0,1 0 0,-1 1 0,1-1 0,0 0-1,-1 0 1,1 0 0,1 0 0,-1 0 0,0-1 0,1 1 0,-1 0 0,1 0-1,0-1 1,0 1 0,3 3 0,-2-4-271,0 0 1,-1 0-1,1 0 0,0 0 1,0-1-1,0 1 0,0-1 1,0 0-1,0 0 0,4 1 1,3-1-433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56.6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36 252 11538,'-12'-12'5174,"11"11"-4967,0 1 1,0-1 0,0 0 0,0 0 0,0 0 0,0 0-1,0 0 1,1 0 0,-1 0 0,0 0 0,1 0-1,-1 0 1,0 0 0,1 0 0,-1 0 0,1 0 0,-1-2-1,1-5 76,-1 0-1,2 0 0,-1 1 0,1-1 0,0 0 1,0 0-1,1 1 0,0-1 0,1 0 0,3-6 1,-1 2 144,0 1 1,1 0 0,0 0 0,1 1 0,13-16 0,-15 21-326,0 1-1,0-1 1,0 1-1,1 0 0,-1 1 1,1-1-1,0 1 1,0 0-1,0 1 1,0-1-1,1 1 1,-1 1-1,1-1 0,-1 1 1,1 0-1,0 1 1,-1-1-1,1 1 1,0 0-1,-1 1 1,1 0-1,7 2 0,-5-1 18,1 0-1,-1 1 1,0 0-1,-1 1 1,1 0-1,0 0 1,-1 1-1,0 0 1,0 1-1,-1-1 1,0 2-1,1-1 1,-2 1-1,1 0 1,5 9-1,-2-1-77,-1 2 0,0-1 0,-2 1-1,0 0 1,0 1 0,-2 0 0,0 0-1,3 29 1,-6-35 4,-1 0 0,0 0 0,-1 0-1,-1 0 1,1-1 0,-2 1 0,0 0 0,0 0-1,-1-1 1,0 1 0,-1-1 0,-1 0-1,1 0 1,-11 15 0,11-20 9,-1 0 1,0-1-1,-1 1 1,1-1-1,-1 0 0,0-1 1,0 1-1,-1-1 1,1 0-1,-1-1 1,0 0-1,0 0 0,0 0 1,0-1-1,0 0 1,-1 0-1,1-1 0,-1 0 1,1 0-1,-1-1 1,1 0-1,-16-1 0,13-1-69,0 1 0,0-2 0,0 1 0,0-1 0,0-1-1,0 0 1,1 0 0,-1-1 0,1 0 0,1 0 0,-1-1-1,1-1 1,0 1 0,0-1 0,1-1 0,-9-9 0,8 6-162,1 1-1,1-1 1,0 0 0,0-1 0,1 1 0,1-1 0,0 0 0,0-1 0,1 1 0,-1-14 0,3 21-19,1 0 1,0-1-1,-1 1 0,2 0 0,-1-1 1,1 1-1,0 0 0,0 0 0,0-1 1,1 1-1,-1 0 0,1 0 1,1 0-1,-1 1 0,1-1 0,-1 0 1,2 1-1,-1 0 0,0-1 0,1 1 1,-1 1-1,1-1 0,0 0 1,1 1-1,-1 0 0,7-3 0,20-7-848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57.3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21 143 11915,'0'-1'567,"-2"-21"3707,2 22-4172,0-1 1,0 1-1,0-1 0,0 0 0,0 1 0,0-1 1,0 1-1,-1-1 0,1 1 0,0-1 0,0 1 1,-1-1-1,1 1 0,0-1 0,-1 1 0,1-1 1,0 1-1,-1-1 0,1 1 0,-1 0 0,1-1 1,0 1-1,-1 0 0,1-1 0,-1 1 0,1 0 0,-1 0 1,0-1-1,1 1 0,-2 0 0,2 2 158,-1 0 0,1 0 0,-1 0 0,1 1 0,0-1 0,-1 0 0,1 0-1,0 0 1,1 1 0,-1-1 0,1 2 0,-1-2 17,16 134 5429,24 66-3979,-39-188-1177,-8-25-281,-10-24-281,7 4-340,2 0 1,1 0-1,1 0 0,2-1 0,1 0 1,1 0-1,4-33 0,-2 56 409,1-1-1,0 0 1,1 1 0,0-1-1,1 1 1,0-1-1,0 1 1,8-13 0,-8 17 43,-1 1 0,1 0 0,0 0 0,0 1 0,1-1 0,-1 1 0,1-1 0,-1 1 0,1 0 0,0 0 1,1 1-1,-1-1 0,0 1 0,1 0 0,-1 0 0,1 1 0,-1-1 0,1 1 0,5-1 0,5 1 95,1 0 1,-1 1-1,0 0 0,0 1 0,0 1 0,17 4 0,-1 1-2461,56 22 0,-64-19 845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58.3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14411,'1'56'8499,"1"1"-3664,8 110-2834,-1-44-1283,37 296 875,-12-157-883,-32-248-710,-1-3 0,1-1 0,-2 1 0,0 0 0,-1 10 0,-1-21 0,-3-8-3,-2-10-45,-3-25-794,1-1-1,3 1 0,1-2 1,2 1-1,6-82 1,-2 116 823,0-1 1,1 0-1,0 1 1,1-1-1,0 1 1,1 0-1,7-16 1,-8 22 63,-1 0 0,1-1 0,0 1 0,0 1 0,1-1 0,-1 0 0,1 1 0,0 0 0,0-1 0,0 2 0,0-1 0,0 0 1,1 1-1,-1 0 0,1 0 0,-1 0 0,1 0 0,8-1 0,8 0 188,0 1 0,0 1 0,0 1 0,0 1 0,-1 1 0,1 0 1,0 2-1,-1 0 0,36 13 0,-54-16-224,-1-1 0,1 1 0,0-1 0,-1 1 0,1 0 0,-1 0 0,0 0 0,1 0 0,-1 0 0,0 0 0,1 0 0,-1 1 0,0-1-1,0 0 1,1 3 0,-1-3-5,-1-1 0,0 1 0,0 0 0,0 0 0,1 0 0,-1-1 0,0 1 0,0 0 0,-1 0 0,1 0 0,0 0 0,0-1 0,0 1 0,0 0 0,-1 0 0,1 0 0,0-1 0,-1 1 0,1 0 0,0-1 0,-1 1 0,0 1 0,-3 2 9,0 0 0,-1 0 0,1 0 0,-1-1 0,1 0 1,-1 0-1,-7 3 0,-68 31 48,60-30-89,0 2 0,1 0 0,0 1 1,1 0-1,0 2 0,-31 25 1,47-35 33,0 1 0,-1-1 0,1 1 1,0-1-1,0 1 0,0 0 0,1 0 0,-1 0 1,1 0-1,-1 0 0,1 0 0,0 0 1,0 0-1,1 0 0,-1 1 0,1-1 0,-1 0 1,1 1-1,0-1 0,1 4 0,0-3 54,0 1 0,0-1 0,1 0 0,0 0 0,0 0-1,0 0 1,0 0 0,1 0 0,-1 0 0,1-1 0,0 0-1,0 1 1,0-1 0,6 4 0,19 13 87,1-2 1,1 0-1,0-2 0,38 13 1,-1 2-53,2-1-456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6:03.25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21 131 7274,'-1'-1'115,"1"1"0,-1 0 0,1-1 1,-1 1-1,1 0 0,-1 0 1,1-1-1,-1 1 0,1 0 1,-1 0-1,1 0 0,-1-1 0,0 1 1,1 0-1,-1 0 0,1 0 1,-1 0-1,0 0 0,1 0 1,-1 0-1,1 0 0,-1 1 0,1-1 1,-1 0-1,0 0 0,1 0 1,-1 1-1,1-1 0,-1 0 1,1 1-1,-1-1 0,1 0 1,0 1-1,-1-1 0,1 0 0,-1 1 1,0 0-1,1 0-112,0 1 0,0-1 0,0 1 0,0-1 0,0 0 0,1 1 0,-1-1 0,0 0 0,1 1 0,-1-1-1,1 0 1,-1 1 0,1-1 0,-1 0 0,1 0 0,1 2 0,0-1 17,0 1 0,0-1-1,0 0 1,0-1 0,0 1-1,0 0 1,0 0 0,1-1-1,-1 0 1,1 1 0,-1-1-1,1 0 1,-1 0 0,5 1-1,42 6 300,-31-6-255,-14-1-20,182 19-205,-159-18-99,-1-3-1,1 0 1,-1-1-1,1-2 1,27-7 0,26-9 731,137-17-1,-164 32 30,-1 3-1,1 2 1,93 12-1,-32 6-315,-5 1-351,201 7-1,-297-26-420,0-1 0,0-1 0,0 0 1,0 0-1,0-2 0,0 1 0,21-11 0,-11 3-913,-1-1 0,0-2 1,21-17-1,-23 16 2504,1 1 0,0 1 0,1 1 1,1 0-1,44-15 0,-51 23-515,0 0 1,0 0-1,1 2 0,-1 0 1,1 1-1,-1 1 0,1 0 1,-1 1-1,32 6 0,-14 2-381,-1 2-1,-1 1 0,32 17 0,-35-15-597,0-2 0,2 0 0,59 14 0,-54-21 515,1-2-1,0-1 1,61-4-1,112-25 1628,-129 14-1370,129-3 0,-134 20-762,124 22 0,-123-13 606,109 5 0,-129-21-56,0-2 1,-1-2-1,90-25 0,-78 16 121,117-12-1,-149 25-225,1 1-1,0 2 0,-1 2 0,1 1 0,-1 2 0,0 2 1,37 11-1,-28-3 170,2-1 0,87 12 1,-114-24-96,-1-1-1,1 0 1,0-2 0,0 0 0,-1-2 0,1 0 0,-1-1 0,1 0 0,32-14 0,-30 8-277,120-45-1081,-116 47 1410,-1 1 0,2 1 0,44-4 0,-9 7 627,1 4 0,69 8 0,124 29-586,-190-27-308,-28-5 174,0-2-1,0-2 0,0-1 0,0-2 0,0-2 0,0-1 1,44-11-1,-24 1 138,-29 6-161,0 1 1,1 1-1,-1 2 1,1 1-1,58 1 0,-58 5-29,7 1 30,0-1 0,70-4 0,-52-5 399,88 3 1,-113 5-211,1 2 0,-1 0 0,0 2-1,43 14 1,-64-17-176,14 6-865,0-2 1,40 7-1,-27-11-75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06.09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12 11410,'42'-11'4457,"-40"22"-2800,0 3-73,-1 5-16,-1 3-143,0 3-401,0 2-128,2 1-240,-1 3-128,3 1-240,-1 3-80,1-2-119,1-3-73,-4-8-361,1-4-703,-3-8 688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06.81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3 11050,'5'9'11073,"8"14"-11254,-10-19 308,-1 0 0,1-1 0,0 1 0,0-1 0,0 1 0,1-1 0,-1 0 0,1 0 0,0-1 0,-1 1 0,1-1 0,0 1 0,1-1 0,-1-1 0,0 1 0,1 0 0,-1-1 0,1 0 0,-1 0 0,1-1 0,-1 1 0,9-1 0,6-1-89,0-1 0,0 0-1,0-2 1,22-7 0,-8 3 57,-8 1-79,0-1 1,-1-1 0,26-14-1,-46 21-12,-1 0 1,1 1-1,0-1 0,0 1 0,0 0 0,0 0 0,1 0 0,-1 1 0,0-1 0,0 1 0,0 0 0,1 0 0,-1 1 1,0-1-1,0 1 0,0 0 0,4 1 0,2 2 8,-1 1-1,0 0 1,0 1 0,-1-1 0,14 13-1,-20-17-73,0 1-79,0 0-1,0 0 1,0 0 0,0 0-1,1-1 1,-1 1 0,1-1 0,-1 1-1,1-1 1,0 0 0,0 0-1,-1-1 1,1 1 0,0 0 0,4 0-1,-3-3-679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08.29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5 9418,'5'-5'10882,"5"17"-8082,-6-7-3195,63 85 2015,99 120 1125,-126-167-2634,58 69 1906,-53-52-3192,-8 4-3638,-34-57 3488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08.72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86 1 12051,'2'6'10807,"-7"12"-8945,-12 26-2532,14-34 447,-42 109 1845,31-57-2699,12-49-1072,1 1 0,1 21 0,0-25 107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4.6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59 8594,'12'-42'3610,"-14"26"1899,2 22-4770,31 259 4694,-6-80-3244,26 296 2046,-50-473-4366,1 20 91,-6-11-3519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5.2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36 7458,'-22'-16'5419,"13"13"-4324,-1-1-1,0 1 1,0 1 0,-13-3 0,22 5-1107,-9-2 3343,27 2-854,512 16 1915,268 6-2897,-17-1-1229,-109-36-1249,-607 9-2619,-61 7 2322,-21 5-1166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15.91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64 9818,'3'8'5286,"3"11"-2047,7 28 0,-17-53-2986,1-9-631,4 4 61,0 0 0,1 1 0,4-17 0,-5 22 349,1 0-1,-1 0 1,1 1 0,1-1 0,-1 0 0,1 1 0,-1-1-1,1 1 1,5-6 0,-7 10-51,-1-1 1,1 1-1,0-1 1,0 0-1,0 1 0,0 0 1,0-1-1,0 1 1,0-1-1,0 1 0,0 0 1,0 0-1,0 0 1,0 0-1,0 0 0,0-1 1,0 2-1,0-1 1,0 0-1,0 0 0,0 0 1,0 0-1,0 1 0,1-1 1,0 1-655,0 0 0,0 0 0,0 1 0,0-1 0,0 0 0,0 1-1,0-1 1,3 4 0,3 4-1460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6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70 7882,'-10'-31'4530,"-5"-7"1601,20 276 465,11 118-1751,-6-150-3029,-9-182-1752,12 163 515,-9-148-471,3 0 0,18 65 0,-18-88-1286,-10-54-8242,-3 1 5895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6.7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2808 57 9362,'25'-11'9219,"-347"-25"-6156,-8 27-1649,305 9-1300,-903 13 548,279 1-474,489-15-59,-146 5 877,305-4-1025,-13 1 154,1 0 1,0 1-1,-22 7 0,32-9-182,1 1 0,-1 0-1,0 1 1,1-1 0,0 0 0,-1 1-1,1-1 1,0 1 0,0 0 0,-1 0 0,0 2-1,2-3-88,0 0-1,0 0 0,1 0 1,-1 1-1,1-1 0,-1 0 1,1 1-1,-1-1 0,1 0 1,0 1-1,0-1 1,0 0-1,0 1 0,0-1 1,0 0-1,0 1 0,0-1 1,0 1-1,0-1 0,1 0 1,-1 0-1,1 1 0,0 1 1,3 4-1869,3-4 837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7.9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16 7690,'5'-16'5601,"-5"26"-2009,-1 8-2791,-1 27 1519,2 0 0,9 71 0,24 163 1496,-28-201-2550,-9 125 0,1-181-1070,2 0-1,1 0 1,0 0-1,2 0 1,5 30 0,-6-50-670,2 9 1439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9.0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 7810,'11'-7'7272,"-11"7"-7156,19 14 1411,-16-11-1218,-1 1 0,0 0 0,0 0 0,0 0 0,-1 0 1,1 0-1,-1 0 0,0 0 0,0 1 0,0-1 0,0 7 0,-2 54 1946,-1-31-1034,3 38 2041,15 90 0,23 72-1382,-1-3-1438,-31-190-438,1 0-1,20 57 1,-42-140-4584,6 24 3039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2.2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 1648,'18'-8'15194,"-10"20"-15870,-5-9-605,-2-1 1283,1 0 0,-1 0 0,0 0 1,0 1-1,0-1 0,-1 0 0,1 0 1,0 1-1,-1-1 0,0 0 0,1 1 1,-1-1-1,0 1 0,0-1 0,0 1 1,-1 2-1,-13 39-196,3-11-292,11-27 488,0-1 0,0 1 0,0 0 0,0-1 0,1 1 0,0-1 0,0 1 0,1-1 0,-1 0 0,1 1 0,1-1 0,-1 0 0,0 0 0,6 7 0,3 10 473,-9-18-466,-1 0 0,-1 0 0,1-1-1,-1 1 1,1 0 0,-1 0-1,0 0 1,0 0 0,-1 0-1,1-1 1,-1 1 0,0 0-1,0 0 1,0-1 0,-1 1 0,-2 5-1,2-4-18,0-1 0,0 0 0,1 1 1,0 0-1,0-1 0,0 1 0,0 0 0,1-1 0,0 1 0,0 0 0,0 0 0,1 7 0,2-5 36,0 0 0,0-1-1,0 0 1,7 10 0,-6-10 13,0-1-1,-1 1 1,0 0 0,0 0 0,2 8 0,-5-11-36,0 0 0,0 0 0,0-1 0,0 1 0,0 0 0,-1 0 0,0-1 0,1 1 0,-1 0 0,0-1 0,-3 5 0,-3 16-19,6-16 47,0-1 0,1 0-1,1 1 1,-1-1 0,1 0 0,0 0 0,0 1 0,0-1 0,1 0 0,0 0 0,0 0 0,1-1 0,0 1 0,6 10 0,3 7 458,-11-21-471,0 1-1,0-1 0,-1 1 1,1 0-1,-1-1 1,0 1-1,1 0 1,-1-1-1,-1 1 0,1 0 1,0 0-1,-1-1 1,1 1-1,-1-1 1,0 1-1,0 0 1,0-1-1,-2 4 0,2-3-37,0-1-1,0 1 1,-1 0-1,2-1 1,-1 1-1,0 0 1,1 0-1,-1 0 0,1 0 1,0 0-1,0 0 1,0 0-1,0 0 1,0 0-1,1-1 1,0 1-1,1 4 0,3 5 53,-3-9-19,0 1 0,0-1 0,-1 1-1,1-1 1,-1 1 0,0 0 0,0 0 0,-1-1-1,1 1 1,-1 0 0,1 0 0,-1 0-1,-1 6 1,0-4-13,1 1 0,0-1 1,0 1-1,1-1 0,1 9 0,-1-9 15,0 0 0,-1 0 0,1 0 1,-1 0-1,-1 0 0,0 8 0,1-10 1,-1 0 1,1 0-1,0 0 0,1 0 1,-1 0-1,1 0 0,0 0 1,0 0-1,0 0 0,0 0 1,1 0-1,3 6 0,7 25 215,-12-31-243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52.5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152 55 9178,'55'-30'9104,"-59"25"-7321,-15-2-1994,17 6 664,-8-2-367,0 0 1,0 1-1,1 1 1,-1-1-1,0 1 1,0 1-1,-1 0 0,-13 2 1,20-1-119,1-1 1,-1 1-1,1 0 0,-1 0 0,1 0 1,-1 1-1,1-1 0,-1 1 1,1 0-1,0-1 0,0 2 1,0-1-1,0 0 0,0 1 1,1-1-1,-1 1 0,1 0 1,0 0-1,-1 0 0,1 0 0,0 0 1,1 0-1,-1 0 0,1 1 1,-1-1-1,1 1 0,-1 3 1,1 2-24,0-1 1,0 1-1,1-1 1,0 0-1,1 1 1,0-1-1,0 1 1,4 12-1,26 68 246,-16-47 59,22 52 764,-23-60-491,-1 0 0,-1 1 0,-2 0 0,7 47 0,-16-77-724,0 0-1,0 1 1,-1-1-1,0 1 1,0-1-1,0 0 1,-1 1-1,0-1 1,0 0 0,0 0-1,-1 0 1,0 1-1,0-1 1,0-1-1,0 1 1,-1 0-1,-4 6 1,-5-1-906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53.3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18 10642,'0'0'226,"0"-1"0,0 0 1,0 0-1,0 1 0,0-1 0,0 0 0,0 1 0,0-1 0,1 0 0,-1 1 0,0-1 0,1 0 1,-1 1-1,0-1 0,1 0 0,-1 1 0,1-1 0,-1 1 0,0-1 0,1 1 0,0-1 0,-1 1 0,1-1 1,-1 1-1,1-1 0,0 1 0,-1 0 0,1-1 0,0 1 0,-1 0 0,1 0 0,0 0 0,-1-1 1,2 1-1,2 1 328,-1-1 1,0 1 0,1 0-1,-1 0 1,0 0-1,7 3 1,5 3 28,1-2 0,-1 0-1,1-1 1,1-1 0,29 3-1,83-5 732,-4 0-625,-135-1-2949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5.0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213 65 4065,'-10'-4'940,"-1"0"0,-1 1 0,1 0 1,-20-2-1,-87-4 4545,99 13-259,49-1-4735,1-1-1,51-4 1,-22-1-101,54 2 170,515-16-29,276-1 119,-340 15-324,131 1-1095,-682 4-275,-23 4 415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6.1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94 5049,'1'-59'1572,"-1"58"-1558,1 1-1,-1-1 0,0 0 1,0 0-1,-1 0 0,1 0 1,0 0-1,0 1 0,0-1 1,-1 0-1,1 0 0,-19-23 10419,27 43-9584,0 1-594,0 1 0,-2-1 0,4 25 0,24 112 1166,23 157 1292,-43-25-756,-4-57-587,-7-184-1036,-2-12 74,2 1 1,2-1 0,1 0-1,13 44 1,-19-80-398,0 0 0,0 0 0,0-1 0,0 1 0,0 0 0,0 0 0,0 0 0,0 0 0,0 0 0,1 0 0,-1 0 0,0 0 0,0 0 0,0 0 0,0 0 0,0 0 0,0 0 0,0 0 0,0 0 0,0 0 0,0 0 0,0 0 0,0 0 0,1 0 0,-1 0 0,0 0 0,0 0 0,0 0 0,0 0 0,0 0 0,0 0 0,0 0 0,0 0 0,0 0 0,0 0 0,0 0 0,0 0 0,0 0 0,1 0 0,-1 0 0,0 0 0,0 0 0,0 0 0,0 0 0,0 1 0,0-1 0,0 0 0,0 0 0,0 0 0,0 0 0,0 0 0,0 0 0,0 0 0,0 0 0,0 0-1,0 0 1,0 0 0,0 0 0,0 0 0,0 1 0,0-1 0,0 0 0,0 0 0,3-10-791,2-3-4220,-2 8 3340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6.7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6 111 8906,'-6'1'6318,"12"-7"-4638,6 0-1377,0 0 1,1 1 0,-1 0 0,1 1-1,0 1 1,1 0 0,22-2-1,403-22 1415,293-8-924,4 33 145,-407 3-921,-53-6 31,185 4-31,-439 2-113,-16-2-109,1 1 0,0 1 1,-1-1-1,1 1 0,0 0 0,-1 0 0,1 1 0,8 3 0,-13-2-483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16.30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3 12307,'1'-3'4361,"1"5"-3769,2 4-384,-1 5-104,-1 2 48,1 3 128,-3 0 56,0-1 32,1 1-48,-2-2-112,0 0-56,2-3-88,-1-1-8,-1-2 2585,-1-11-1993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7.5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17 7386,'0'-17'4353,"0"26"-2333,0 25-1325,3 3 599,13 69 1,-9-71-780,2 15 122,39 246 1641,-41-225-2009,-2 0-1,-7 87 1,-8-38 255,-3 116 2837,13-205-2957,2 0-1,1 0 0,2-1 1,1 1-1,15 46 1,-20-75-388,0 1 0,0 0 0,0 0 1,1-1-1,-1 1 0,1-1 1,-1 1-1,4 3 0,-5-6-8,1 0 0,-1 0 0,0 1 0,1-1 0,-1 0 1,0 0-1,1 1 0,-1-1 0,1 0 0,-1 0 0,0 0 0,1 0 0,-1 0 0,1 0 0,-1 0 0,0 0 0,1 1 0,-1-2 1,1 1-1,-1 0 0,1 0 0,-1 0 0,1 0 0,0-1 12,0 1 1,0-1-1,0 1 1,0-1-1,-1 0 1,1 0-1,0 1 1,0-1-1,-1 0 1,1 0-1,0 0 0,-1 0 1,2-1-1,-1-2-65,1 1 0,0-1 0,-1 0-1,0 0 1,0 0 0,0 0 0,0 0 0,-1-1-1,0 1 1,0-4 0,0 2 129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8.3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38 7370,'-6'-13'2859,"5"11"-2110,0-1 0,0 0 0,0 0 0,-1 1 0,1-1 0,-1 1 0,-3-4 0,3 30 1095,12 206 2929,57 301 142,-63-510-4547,6 35 544,-8-51-824,-1-1 0,1 1 1,-1 0-1,2 0 0,-1-1 0,0 1 0,1-1 0,3 5 0,-6-9-79,1 1-1,-1-1 0,0 0 1,0 1-1,1-1 0,-1 0 1,0 1-1,1-1 0,-1 0 1,0 0-1,1 1 0,-1-1 1,0 0-1,1 0 0,-1 0 1,0 0-1,1 0 0,-1 1 1,1-1-1,-1 0 0,0 0 1,1 0-1,-1 0 0,1 0 1,-1 0-1,1 0 0,-1 0 1,0 0-1,1-1 0,-1 1 1,0 0-1,1 0 0,-1 0 1,1 0-1,-1 0 0,0-1 1,1 1-1,-1 0 0,0 0 0,1-1 1,-1 1-1,0 0 0,0-1 1,1 1-1,-1 0 0,0-1 1,0 1-1,1 0 0,-1-1 1,0 1-1,0 0 0,0-1 1,1 0-1,8-26-2787,-6 16-961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50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12 7082,'16'-5'1143,"-13"3"-687,1 1 0,-1 0 0,1 0 0,-1 1-1,1-1 1,0 1 0,4-1 0,-9 2-357,0-1 1,1 0 0,-1 1-1,1-1 1,-1 1-1,0 0 1,1-1-1,-1 1 1,1-1 0,-1 1-1,1 0 1,0-1-1,-1 1 1,1 0-1,0 0 1,-1-1-1,1 1 1,0 0 0,0 0-1,-1-1 1,1 1-1,0 0 1,0 0-1,0 0 1,0-1 0,0 1-1,0 0 1,1 1-1,1 31-296,4 25 250,-5-44-23,0-1-1,0 0 1,1 1 0,1-1 0,0 0-1,8 20 1,-9-31-4,-1 0 0,0 0 0,0 0-1,0 0 1,0 1 0,0-1 0,0 0 0,-1 1 0,1-1-1,-1 0 1,1 1 0,-1-1 0,0 1 0,0-1 0,0 1-1,0-1 1,-1 0 0,1 1 0,-1-1 0,1 1-1,-2 1 1,1-1-45,0-1-1,0 1 1,0-1-1,0 1 1,0-1-1,1 1 1,-1-1-1,1 1 1,0 0-1,0-1 1,0 1-1,1 4 1,7 36 419,-3-20 69,-4-15-504,0-1-1,-1 1 0,0-1 0,0 0 0,-1 1 0,0-1 0,-3 11 0,1 2-535,2-16 605,1-1 0,0 1 1,1-1-1,-1 1 1,1-1-1,-1 1 1,1-1-1,0 0 0,0 1 1,1-1-1,-1 0 1,1 0-1,-1 0 0,1 0 1,3 3-1,-4-3-16,1-1 0,0 0 0,-1 1 0,1-1-1,-1 1 1,0-1 0,1 1 0,-1-1 0,-1 1-1,1 0 1,0 0 0,-1 0 0,1-1 0,-1 1 0,0 0-1,0 0 1,0 0 0,0 0 0,0-1 0,-1 1 0,1 0-1,-1 0 1,0 0 0,-2 4 0,1-4-359,0 1 0,1-1 0,-1 1 1,1-1-1,0 1 0,0-1 0,0 1 0,0 0 0,1 6 1,0-6 617,1 0 1,-1 0-1,1 0 1,0 0-1,1 0 1,-1 0-1,1 0 0,3 6 1,-2-5-22,-1 0 0,0 0 0,0 1 0,-1-1 0,1 1 0,-1-1 0,0 1 0,0 6 0,-5 43-2798,2-41 1184,2 2 2182,-1-1 0,3 19 0,0-5-385,-1-22-399,0 0 1,0 0 0,1 1-1,0-1 1,4 8-1,-4-11 32,0 0-1,-1 1 1,1-1-1,-1 0 1,0 1-1,0-1 0,-1 1 1,1-1-1,-1 1 1,0 0-1,0-1 0,0 1 1,-1-1-1,0 1 1,1-1-1,-3 6 1,2-8-69,0 0 0,1 0 0,-1 1 0,1-1 0,0 0 0,0 1 0,0-1 0,0 0 0,0 1 0,0-1 0,0 0 0,1 1 0,1 3 0,15 31 83,-14-30 207,1-1 1,-1 1-1,0 0 0,1 8 1,-3-14-390,-1 0 0,0 0 0,0 0 0,0 0 1,0 0-1,0 0 0,-1 0 0,1 0 1,0 0-1,0 0 0,-1 0 0,1 0 0,0 0 1,-1 0-1,1 0 0,-1 0 0,0 0 1,1 0-1,-1 0 0,0 0 0,1-1 1,-1 1-1,0 0 0,0-1 0,0 1 0,-1 1 1,-3 0-790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54.7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234 39 11538,'0'-11'5797,"-1"10"-5566,-11-9 2006,-19 0-1066,22 8-1090,0 0 0,0 1 0,0 0 0,0 0-1,0 1 1,0 1 0,-14 1 0,19-1-68,0 0 0,0 0 0,0 0 0,0 1-1,0-1 1,0 1 0,1 0 0,-1 0 0,0 0-1,1 1 1,0-1 0,-1 1 0,1 0 0,0 0-1,1 0 1,-1 0 0,0 1 0,-2 5 0,-1 3 25,0 0 1,1 0 0,1 1 0,0 0-1,1 0 1,1 0 0,-1 0 0,2 0-1,0 22 1,1-29-38,1-1 1,-1 1-1,1-1 0,0 1 0,1-1 1,-1 0-1,1 0 0,0 1 0,0-1 1,1 0-1,4 6 0,-5-9-6,0 1-1,1 0 1,0 0 0,0-1-1,0 0 1,0 1 0,0-1 0,0 0-1,0 0 1,1-1 0,-1 1-1,1-1 1,-1 0 0,1 0-1,-1 0 1,1 0 0,0 0-1,4-1 1,-2 1-12,0-1 0,0 1 0,0-2 0,0 1-1,0 0 1,0-1 0,0 0 0,0-1 0,0 1 0,-1-1 0,1 0 0,0-1-1,-1 1 1,0-1 0,1 0 0,-1-1 0,-1 1 0,1-1 0,0 0 0,-1 0-1,0 0 1,0-1 0,0 1 0,0-1 0,-1 0 0,0 0 0,0-1 0,0 1-1,0-1 1,-1 1 0,0-1 0,0 0 0,-1 1 0,0-1 0,0 0 0,0 0-1,0-8 1,-1 20-150,1 0-1,0 0 1,1 0-1,3 11 0,0-1 161,18 60 317,21 91 1017,-39-142-889,-1 1 0,-1-1 0,-1 1 0,-2 38 0,-1-56-311,0-1 0,0 1 0,-1-1-1,0 0 1,0 0 0,-1 0 0,0 0 0,0 0 0,-1 0-1,0-1 1,-8 11 0,10-14-268,0-1 1,0 0-1,0 1 0,-1-1 1,0 0-1,1 0 0,-1 0 1,0 0-1,0-1 0,0 1 1,0-1-1,0 1 0,0-1 1,0 0-1,0-1 0,-1 1 0,1 0 1,0-1-1,-1 0 0,1 0 1,0 0-1,-1 0 0,1 0 1,0-1-1,0 1 0,-1-1 1,1 0-1,-4-1 0,-9-5-3474,1-2 1462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15.0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6 9314,'-12'-5'9788,"29"9"-4985,50 7-2832,115 4 0,72-16-3179,-247 1 340,-1-1-1,0 2 1,0-1-1,11 3 1,-6 3-489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15.5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0 8002,'-13'28'11641,"28"-23"-9232,18 2-2423,-31-7 702,173 23 5502,-3-13-4993,-24-2-2539,-143-7 1548,-3 0-273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17.7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5577,'2'15'7927,"-2"16"-4853,2 24-2016,38 251 2470,9 75-1420,21 332 2302,-63-596-4308,-5-64-6855,-2-49 5310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18.3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6273,'9'4'12055,"8"-2"-10851,172 10-10,205-12 0,-201-3-840,1105 16 1192,-57 0-1470,-1232-13-132,126-2-679,-46-4-2812,-71 3 2345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19.2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7498,'10'66'7295,"2"22"-4491,15 108-762,78 628 1765,-91-669-3048,13 188 2082,-27-327-2709,1-5-61,-1 0 1,0 0-1,-1 0 0,-1 12 0,2-23-131,0 1 1,0-1-1,0 0 0,0 1 1,0-1-1,0 1 0,0-1 1,0 0-1,0 1 0,-1-1 1,1 0-1,0 1 0,0-1 1,0 0-1,0 1 0,0-1 1,-1 0-1,1 0 0,0 1 1,0-1-1,0 0 0,-1 1 1,1-1-1,0 0 0,0 0 1,-1 0-1,1 1 0,0-1 1,-1 0-1,1 0 1,0 0-1,-1 0 0,1 1 1,0-1-1,-1 0 0,1 0 1,0 0-1,-1 0 0,1 0 1,0 0-1,-1 0 0,1 0 1,-1 0-1,1 0 0,0 0 1,-1 0-1,1 0 0,0-1 1,-1 1-1,1 0 0,0 0 1,-1 0-1,1 0 0,0-1 1,0 1-1,-1 0 0,1 0 1,0 0-1,-1-1 0,-7-6-1137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0.2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50 6889,'-8'-2'2874,"-7"-2"3189,22 3-3574,286 0-118,-200 4-2139,57-1 105,1090 4 958,78-23-912,-1250 17-423,159-3 205,-158-1-522,84-15-1,-142 17 37,-9 2 84,1-1 0,-1 1 0,1 0 1,-1-1-1,0 0 0,1 0 0,-1 0 1,3-1-1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16.71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 6913,'2'1'769,"1"4"-673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1.3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3169,'18'2'1080,"-17"-1"-1472,-2 2 232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2.1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38 5017,'2'-12'967,"-2"10"-633,14-22 9503,-14 25-9740,3 12-211,-2-6 750,46 313 3226,17 97-2068,-25-77-439,-35-291-1254,23 152 995,-3-32-602,-21-136-417,-2-11-47,1-1-1,2 1 0,11 40 1,-16-58-282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3.2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82 69 9274,'29'-9'3679,"-28"8"-3567,-1 1 0,1 0-1,-1-1 1,0 1-1,1 0 1,-1-1-1,0 1 1,1-1-1,-1 1 1,0-1-1,0 1 1,1-1-1,-1 1 1,0-1-1,0 1 1,0-1 0,0 1-1,1-1 1,-1 1-1,0-1 1,0 1-1,0-1 1,0 1-1,0-1 1,0 1-1,-1-1 1,1 1-1,0-1 1,0 1 0,0-1-1,0 1 1,-1-1-1,1 1 1,0-1-1,0 1 1,-1 0-1,1-1 1,0 1-1,-1-1 1,-12-16 1084,11 15-1155,-1 0 1,1-1 0,-1 1-1,1 1 1,-1-1 0,0 0-1,0 1 1,0-1 0,0 1-1,0 0 1,0 0 0,0 0-1,0 0 1,0 0 0,-1 1-1,1-1 1,-6 1 0,7 1-45,0-1 1,0 1-1,0-1 1,0 1-1,0 0 1,0-1 0,1 1-1,-1 0 1,0 1-1,1-1 1,-1 0-1,0 0 1,1 1 0,0-1-1,-1 0 1,1 1-1,0 0 1,0-1 0,-1 1-1,1 0 1,1-1-1,-1 1 1,0 0-1,0 0 1,1 0 0,-1 0-1,1 0 1,-1 0-1,1 0 1,0 3-1,-2 10 6,2 0 0,-1 1-1,2-1 1,0 0-1,4 17 1,21 78 127,-8-35 190,-16-68-281,25 140 1088,-23-120-972,-2 1-1,-1-1 1,-3 40-1,2-60-493,-1 0-1,0 0 1,-1 0-1,0 0 1,0 0-1,-5 11 1,1-11-424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3.6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34 13203,'43'-11'5449,"-20"14"-3425,1-1-103,1 0-825,3 0-248,-2 0-424,-1-2-144,-6-3-192,-7-3-176,-8 0-1432,-4-1 2448,-5-4-1096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4.1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97 8930,'3'0'329,"0"-1"0,0 1 0,0-1 0,-1 1 1,1-1-1,0 0 0,-1 0 0,1-1 0,-1 1 0,4-2 0,-5 1-158,1 0-1,-1 0 1,0 0-1,0 0 1,0 0-1,0 0 1,0 0-1,0 0 1,-1 0-1,1 0 0,-1-1 1,1 1-1,-1 0 1,0-4-1,0 4-114,1-1 0,-1 0 0,0 1-1,1-1 1,0 1 0,0-1 0,-1 1 0,2-1-1,-1 1 1,0-1 0,0 1 0,1 0 0,-1 0-1,1 0 1,0 0 0,2-3 0,-2 4-14,0 0 1,-1 0 0,1 0 0,0 1-1,0-1 1,0 0 0,0 1-1,0-1 1,0 1 0,0 0 0,0 0-1,0 0 1,0 0 0,0 0 0,0 0-1,-1 0 1,1 0 0,0 1-1,0-1 1,0 1 0,0 0 0,3 1-1,0 1 56,1 0-1,-1 0 1,1 0-1,-1 1 1,0 0-1,-1 0 1,1 0-1,-1 0 1,1 1-1,-1 0 1,5 8-1,-4-5 28,-1 0-1,1 0 0,-2 0 0,1 1 0,-1-1 0,0 1 0,-1 0 1,1 9-1,-2-13-70,0 1 1,-1-1 0,1 0-1,-2 1 1,1-1 0,0 1-1,-1-1 1,0 0-1,-1 1 1,1-1 0,-1 0-1,0 0 1,-3 6 0,3-7-50,-1-1 1,1 0 0,-1 0-1,1 0 1,-1 0 0,0 0-1,0-1 1,0 1 0,-1-1-1,1 0 1,-1 0 0,1 0 0,-1-1-1,0 1 1,1-1 0,-1 0-1,0 0 1,0 0 0,-7 1-1,6-2-29,0 0-1,0 0 0,1 0 0,-1-1 1,0 0-1,0 0 0,1 0 1,-1 0-1,0-1 0,1 1 1,-1-1-1,1-1 0,0 1 0,0 0 1,0-1-1,0 0 0,0 0 1,-3-4-1,4 5-111,0-1 1,1 1-1,0-1 0,-1 0 1,1 0-1,0 0 0,0-1 1,1 1-1,-1 0 1,1-1-1,-1 1 0,1-1 1,0 1-1,1-1 0,-1 1 1,1-1-1,-1 0 0,1 0 1,0 1-1,0-1 0,1 0 1,-1 1-1,2-8 1,4-3-198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5.0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144 44 8546,'0'-1'329,"1"0"0,-1-1 0,1 1 0,-1 0 0,0-1 1,0 1-1,0 0 0,0-1 0,0 1 0,0 0 0,0-1 0,0 1 0,0 0 1,-1-1-1,1 1 0,0 0 0,-2-2 0,2 2-185,-1 0 0,0-1 0,0 1 0,0 0 0,0 0 0,0 0 0,0 0 0,0 0 0,0 1 0,0-1 0,0 0 0,-1 0 0,1 1 0,-2-2 0,1 2-68,0-1 0,0 0 0,0 1 1,0 0-1,0-1 0,0 1 0,0 0 0,0 0 1,0 0-1,0 0 0,0 0 0,0 1 0,0-1 1,1 1-1,-1-1 0,0 1 0,0 0 0,0-1 1,0 1-1,0 0 0,1 0 0,-1 1 0,-2 0 1,-4 10 236,0-1 1,0 1 0,1 0 0,0 1 0,1 0-1,1 0 1,-5 16 0,8-24-279,2-4-25,-13 43 161,12-42-167,0-1 1,1 2-1,-1-1 0,1 0 1,0 0-1,0 0 1,0 0-1,0 0 0,0 0 1,0 0-1,0 0 1,1 0-1,-1 0 0,1 0 1,-1 0-1,1 0 1,0 0-1,1 2 1,0-3-8,-1 0 0,1 0 1,0 0-1,0 0 0,-1 0 1,1-1-1,0 1 1,0-1-1,0 1 0,0-1 1,0 0-1,0 0 0,-1 1 1,1-2-1,0 1 1,0 0-1,0 0 0,0 0 1,2-2-1,42-12-25,-28 8 30,-10 3 5,-1 0-1,1 0 1,11-7 0,-18 9-9,1 0-1,-1 1 1,1-1 0,-1 0-1,1 0 1,-1 0 0,0 0 0,0 0-1,0-1 1,1 1 0,-1 0-1,0 0 1,0-1 0,-1 1-1,1-1 1,0 1 0,0-1-1,-1 1 1,1-1 0,-1 1-1,1-1 1,-1 0 0,0 1-1,1-4 1,-2 5-1,1-1-1,0 1 1,0 0 0,0-1-1,0 1 1,0 0 0,-1-1-1,1 1 1,0 0 0,0-1-1,-1 1 1,1 0 0,0 0-1,0-1 1,-1 1 0,1 0-1,0 0 1,-1 0-1,1-1 1,0 1 0,-1 0-1,1 0 1,0 0 0,-1 0-1,1 0 1,0 0 0,-1 0-1,1 0 1,0-1 0,-1 1-1,1 0 1,-1 1 0,1-1-1,0 0 1,-1 0-1,1 0 1,0 0 0,-1 0-1,1 0 1,0 0 0,-1 1-1,1-1 1,0 0 0,-1 0-1,1 0 1,-1 1 0,-14 11-135,13-8 93,1-1-1,-1 1 0,1-1 0,0 1 0,0-1 1,0 1-1,1 0 0,-1 0 0,1-1 1,0 1-1,0 0 0,0 5 0,11 49-326,-10-52 346,21 81 21,18 86 793,-34-138-232,-1 1 1,-1 67-1,-4-92-426,-1-1 0,0 0 0,0 1-1,-1-1 1,-1 0 0,0 0-1,0 0 1,-1-1 0,-8 16-1,10-22-189,0 1 0,-1-1 0,1 0 0,-1 0 0,0 0 0,0 0 0,0 0 0,0 0 0,0-1-1,-1 0 1,1 1 0,-1-1 0,0 0 0,1-1 0,-1 1 0,0-1 0,0 0 0,0 0 0,0 0 0,0 0 0,0-1-1,-1 1 1,1-1 0,0 0 0,0-1 0,-6 0 0,-9-4-525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6.3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7 121 984,'1'-2'1111,"1"-5"-865,-1 0-1,1 1 1,-1-1-1,0 0 1,-1 0-1,1 0 0,-1 0 1,-2-9-1,1 8 1151,-1 1 0,0-1 0,0 1 0,-4-11 0,14 53 3948,-1 40-4275,-2-29-345,40 276 981,-15-122-1385,-25-167-272,-1 0 1,-2 0 0,-3 52-1,1-82-366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8.0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53 6337,'0'-1'210,"1"1"0,0-1-1,-1 0 1,1 0 0,-1 0-1,1 1 1,-1-1-1,1 0 1,-1 0 0,1 0-1,-1 0 1,0 0 0,0 0-1,1 0 1,-1 0-1,0 0 1,0 0 0,0 0-1,0 0 1,0 0 0,0 0-1,0 0 1,-1 0 0,1 0-1,0 0 1,0 0-1,-1 0 1,1 1 0,-1-3-1,-4-16 1175,6 19-1327,-1 0 1,0-1-1,0 1 0,0 0 1,0 0-1,1-1 1,-1 1-1,0 0 0,0 0 1,0-1-1,1 1 1,-1 0-1,0 0 1,0 0-1,1-1 0,-1 1 1,0 0-1,1 0 1,-1 0-1,0 0 1,1 0-1,-1 0 0,0 0 1,0 0-1,1 0 1,-1 0-1,0 0 0,1 0 1,-1 0-1,0 0 1,1 0-1,-1 0 1,0 0-1,1 0 0,-1 0 1,0 0-1,1 0 1,-1 1-1,0-1 1,0 0-1,1 0 0,-1 0 1,0 0-1,0 1 1,1-1-1,-1 0 0,0 0 1,0 1-1,0-1 1,1 0-1,-1 0 1,0 1-1,13 46 1043,-3 0-1,7 69 1,-3-12-1,12 39 189,15 94-9,-32-162-1149,0 91-1,-9-154-199,-1-6-18,1 0 0,0 0 0,0 0 0,1 0 0,-1 0 0,1 0 0,1 0 0,-1 0 0,1-1 0,0 1 1,3 7-1,-1-10 1392,0-2-779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09.1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353 18 3345,'20'-17'10495,"-30"34"-10248,1 0 0,1 1 0,1 0 0,0 0 0,-6 30-1,-3 8 19,-30 89 416,6 2-1,-23 172 1,10-62 662,30-131-818,17-81-111,-16 59-1,16-79-283,1 1-1,-2 28 1,5-34 31,0 0 0,-1-1 0,-2 1 0,-10 31 0,14-47-178,0 1 0,0 0 1,0 0-1,1-1 0,-1 1 1,1 0-1,1 0 0,-1 0 1,1 0-1,-1-1 0,1 1 1,3 7-1,0 8-1667,-3-15 1048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09.8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239 5 8514,'3'-1'192,"15"-3"5737,-27 16-4282,-35 50 1763,33-45-3137,0-1 0,-1 0 0,0-1 1,-18 16-1,26-27-260,-1-1 0,0-1-1,1 1 1,-1-1 0,-5 3 0,-13 5 331,17-42-62,1 16-348,0 0 1,-1 0-1,0 1 1,-2 0-1,1 0 0,-19-23 1,20 28 224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17.54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4 39 10930,'-3'-14'1756,"3"6"1262,6 22-1984,-4-9-779,1 1 0,-1-1-1,0 1 1,-1 0 0,1 0 0,-1 0-1,0 0 1,-1 0 0,1 0-1,-1 0 1,-2 11 0,-1-45-558,3 23 283,1 1-1,0-1 1,0 1 0,1-1-1,-1 1 1,1-1 0,0 1-1,0 0 1,0 0 0,1 0-1,-1 0 1,1 0-1,0 0 1,0 1 0,0 0-1,5-4 1,-6 5 29,-1 1 1,1 0-1,0 0 1,-1 0-1,1 0 0,0 1 1,0-1-1,0 0 1,-1 1-1,1-1 0,0 1 1,0 0-1,0-1 1,0 1-1,0 0 0,3 1 1,-2-1-1,-1 1-1,0 0 1,0 0 0,0-1 0,0 2 0,0-1-1,0 0 1,0 0 0,0 1 0,0-1 0,-1 1-1,1-1 1,0 1 0,-1 0 0,1 0 0,-1 0-1,2 2 1,0 3 227,1 0 0,-1 0 0,-1 0 0,0 1 0,0-1 0,2 12 0,8 26 219,-11-42-857,1 0 0,0 1 0,-1-1 0,1 0 0,0 0 0,4 3 0,0 0-591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1.9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250 11 13475,'-2'-8'6421,"1"8"-6248,-14-2 1788,-16 7-921,22-2-868,0 1 0,0 0 0,0 0-1,0 1 1,1 0 0,0 0 0,0 1-1,0 0 1,0 1 0,-10 12 0,9-8-93,0 0-1,1 1 1,1 0 0,0 1 0,1 0 0,-9 23 0,5-2-232,2 0 0,2 0 0,0 1 0,3 0 0,0 46 1,3-67 113,0 0 0,1 0 1,1 0-1,0 0 1,6 20-1,-7-30 11,1 0 1,-1 0-1,1 0 1,0 0-1,0 0 0,0-1 1,1 1-1,-1 0 1,1-1-1,0 0 0,0 0 1,0 0-1,1 0 1,-1 0-1,1-1 0,-1 1 1,1-1-1,0 0 1,0 0-1,0 0 0,7 2 1,-1-3-587,0 1 0,0-1 0,0-1 1,1 0-1,-1 0 0,0-1 0,0-1 1,0 0-1,0 0 0,0 0 0,0-2 0,11-4 1,12-7-1417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2.4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18 121 12059,'4'-2'707,"0"1"0,-1-2 1,1 1-1,0 0 1,-1-1-1,1 0 0,-1 0 1,0 0-1,4-5 1,-3 3-347,-1 0 0,0-1 0,0 0 0,0 1 0,4-13 0,-5 10-148,-1 3-248,1 1 0,-1-1 0,1 1 0,0 0 0,3-6 0,-4 10 16,-1-1-1,0 1 1,0 0 0,1-1 0,-1 1 0,1-1 0,-1 1 0,0 0-1,1-1 1,-1 1 0,1 0 0,-1 0 0,1-1 0,-1 1 0,1 0-1,-1 0 1,1 0 0,-1 0 0,1 0 0,-1-1 0,2 1 0,-2 1-8,1-1-1,0 0 1,0 0 0,0 1 0,0-1 0,0 1 0,-1-1-1,1 1 1,0-1 0,0 1 0,-1-1 0,1 1 0,0 0 0,-1-1-1,1 1 1,0 1 0,6 7 26,-2 0 0,1 0 1,-1 1-1,-1 0 0,0 0 0,6 19 0,-4-6 458,5 46-1,-10-58-228,0 0 0,-1 0-1,0 0 1,-1 0 0,0 0 0,-1 0 0,-6 20 0,7-28-183,0 0 1,0-1 0,0 0 0,0 1 0,0-1 0,-1 1 0,1-1 0,-1 0 0,1 0 0,-1 0 0,0 0 0,0 0-1,0 0 1,0-1 0,0 1 0,0-1 0,0 1 0,-1-1 0,1 0 0,-1 0 0,1 0 0,-1 0 0,1 0 0,-1 0-1,1-1 1,-1 1 0,0-1 0,1 0 0,-1 0 0,0 0 0,1 0 0,-1 0 0,0-1 0,1 1 0,-1-1 0,1 0-1,-4-1 1,1 0-199,-1 0 0,1 0 0,0 0-1,0-1 1,0 0 0,1 0 0,-1-1 0,1 1-1,0-1 1,0 0 0,0 0 0,-4-5-1,5 5-497,1 1-1,0-1 0,0 0 0,0 0 0,0 0 1,0 1-1,1-2 0,0 1 0,0 0 0,-1-5 0,3-12-1636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3.2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96 11370,'5'11'6473,"-4"12"-5956,-1-16 110,0 38 175,6 126 348,7-235-1953,0-21-223,-8 43 876,2 1-1,17-57 1,-24 97 190,0 0 1,1 0 0,-1 0 0,0 0-1,0-1 1,1 1 0,-1 0-1,1 0 1,-1 1 0,1-1-1,0 0 1,-1 0 0,1 0 0,0 0-1,-1 0 1,1 1 0,0-1-1,0 0 1,0 0 0,0 1 0,0-1-1,0 1 1,0-1 0,0 1-1,0-1 1,0 1 0,0 0 0,1-1-1,0 2 13,-1-1-1,1 1 0,-1 0 1,0-1-1,1 1 1,-1 0-1,0 0 0,0 0 1,1 0-1,-1 0 0,0 0 1,0 0-1,0 0 1,0 1-1,0-1 0,-1 0 1,1 1-1,0-1 0,-1 0 1,2 3-1,2 7 20,0 1 0,-1-1 0,0 1 0,-1 0 1,0 0-1,-1 0 0,-1 0 0,0 14 0,3 37-41,-3-63-42,0 1 0,0-1 0,0 0 0,0 0 0,0 0 0,0 1 0,0-1-1,0 0 1,0 0 0,0 0 0,0 1 0,1-1 0,-1 0 0,0 0 0,0 0 0,0 0 0,0 1-1,0-1 1,0 0 0,0 0 0,0 0 0,1 0 0,-1 0 0,0 1 0,0-1 0,0 0 0,0 0-1,1 0 1,-1 0 0,0 0 0,0 0 0,0 0 0,0 0 0,1 0 0,-1 0 0,0 0 0,0 0-1,0 1 1,1-1 0,-1 0 0,0 0 0,0-1 0,1 1 0,9-6-411,7-15-207,-16 20 592,18-24-473,24-30 28,-39 51 574,1-1 0,-1 1 1,1-1-1,0 1 0,1 1 1,-1-1-1,1 1 0,7-3 1,-12 5-33,0 0 0,1 1 1,-1 0-1,0-1 0,0 1 1,1 0-1,-1 0 0,0 0 1,1-1-1,-1 1 0,0 1 1,0-1-1,1 0 1,-1 0-1,0 0 0,1 1 1,-1-1-1,0 0 0,0 1 1,0 0-1,1-1 0,-1 1 1,1 1-1,0-1 4,0 1 1,0 0-1,-1 0 0,1 0 1,-1 1-1,1-1 0,-1 0 1,0 0-1,0 1 0,0-1 1,0 4-1,2 5-7,-1 0 0,0 0 0,-1 1 0,0 14 0,-7 93-2246,7-99 1819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3.9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25 100 7378,'-1'54'7735,"-1"1"-4375,-1 5-3125,7 74 1,0-96-171,0-3-92,-1 1-1,-2-1 0,-5 64 1,-1-86-209,0-16-178,-4-23-170,3-6 467,3-1-1,0 0 1,4-65-1,1 28 103,-2 48 19,4-133-29,-2 131 38,1 1 0,1 0 0,1-1 0,12-32 0,-16 54 7,-1 0 1,1-1-1,0 1 1,0 0-1,1 0 1,-1 0-1,0 0 1,1 0-1,-1 0 1,1 0-1,0 0 1,-1 0-1,1 1 1,0-1-1,4-2 1,-4 4 12,-1-1 1,1 1-1,-1 0 0,1-1 1,-1 1-1,1 0 1,-1 0-1,1 0 0,-1 0 1,1 0-1,-1 0 1,1 1-1,-1-1 0,1 0 1,-1 1-1,1-1 0,-1 1 1,0 0-1,2 0 1,3 3 100,0 0 1,-1 1-1,1 0 0,-1 0 1,0 0-1,-1 0 1,1 1-1,-1-1 1,5 10-1,-2-2 73,0 1 1,-1 0-1,0 0 0,-1 0 0,-1 1 1,0 0-1,2 23 0,-5-31-134,-1 0 0,0 1 0,0-1 0,0 0 0,-1 1 0,-1-1 0,-3 14 0,3-17-42,1 0 1,-1 0 0,-1 0-1,1 0 1,0 0 0,-1 0-1,0-1 1,0 1-1,0-1 1,0 0 0,0 0-1,-1 0 1,-6 4 0,7-5 78,0-1 1,1 0-1,-1 0 0,0 1 1,0-2-1,0 1 1,0 0-1,0-1 0,0 1 1,0-1-1,0 0 1,0 0-1,-4 0 0,-13-8 661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4.4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27 176 9986,'-4'4'1866,"4"-4"-1659,-1 1 1,1-1-1,-1 0 0,1 0 1,-1 0-1,0 1 0,1-1 1,-1 0-1,1 0 0,-1 0 1,1 0-1,-1 0 0,1 0 1,-1 0-1,0 0 0,1 0 1,-1 0-1,1 0 0,-1-1 1,1 1-1,-1 0 0,1 0 1,-1-1-1,0 1 0,0-2-90,0 1 1,0 0-1,1 0 0,-1-1 1,0 1-1,1 0 0,-1-1 0,1 1 1,-1-1-1,1 1 0,0-1 0,-1-2 1,1-2-179,0-1 0,0 0-1,0 0 1,1 0 0,1-7 0,1 5 55,0 1-1,1-1 1,0 1 0,0 0-1,1 0 1,0 0-1,0 1 1,1 0 0,0 0-1,8-7 1,-12 12 17,0 0 1,0 1-1,0-1 1,1 1-1,-1-1 0,0 1 1,1 0-1,-1 0 1,1 0-1,-1 0 1,1 0-1,0 1 0,-1-1 1,1 1-1,0 0 1,2 0-1,-2 0 32,0 1 0,-1 0 0,1 0-1,0 0 1,-1 0 0,1 0-1,-1 0 1,1 1 0,-1-1 0,0 1-1,0 0 1,0 0 0,0 0 0,0 0-1,0 0 1,0 0 0,0 0 0,2 5-1,2 4 193,0 1 0,-1 0 0,0 0-1,-1 0 1,0 0 0,-1 1-1,-1-1 1,0 1 0,0 0 0,-1 0-1,-1 0 1,0 0 0,-1 0-1,0-1 1,-1 1 0,-5 17 0,6-27-221,0-1 0,0 1 0,0 0 1,-1-1-1,1 1 0,-1-1 0,1 1 1,-1-1-1,0 0 0,0 0 0,0 0 1,0 0-1,-1 0 0,1 0 0,0-1 1,-1 1-1,1-1 0,-1 1 0,0-1 1,1 0-1,-1 0 0,0 0 0,0-1 1,0 1-1,1-1 0,-1 1 0,0-1 1,-3 0-1,-1 0-221,1-1 1,0 0-1,-1 0 1,1-1-1,0 1 1,0-1 0,0-1-1,0 1 1,0-1-1,0 0 1,-8-6-1,-9-11-644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5.0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88 11 12139,'59'3'4842,"-57"-3"-4572,0 0 0,-1 0 0,1 0 0,0 0 0,-1 0 0,1 0 0,0-1 0,-1 1 0,1-1 0,0 1 0,-1-1 0,1 1 0,-1-1 0,3-2 0,-4-1 1217,-12 2-881,-4 3-607,0 0 0,1 2 0,-26 5 0,33-5-641,-1 0 1,1 1-1,0-1 1,-13 9-1,20-11 532,-1 0 0,1 0-1,-1 0 1,1 0-1,0 0 1,0 1 0,0-1-1,0 0 1,0 1 0,0-1-1,0 1 1,0-1 0,0 1-1,0 0 1,1-1 0,-1 1-1,1 0 1,-1-1-1,1 1 1,0 0 0,0 0-1,0-1 1,0 1 0,0 0-1,0 0 1,0 0 0,0-1-1,1 1 1,-1 0 0,1-1-1,-1 1 1,1 0 0,1 2-1,3 6 610,1-1-1,0 0 1,0 0-1,11 11 1,-11-12-12,18 19 1222,-17-21-1264,0 1-1,0 0 1,-1 0 0,0 1 0,-1 0 0,0 0-1,0 0 1,5 14 0,-9-22-430,-1 1 1,0 0-1,0 0 0,1-1 0,-1 1 1,0 0-1,0 0 0,0 0 1,0-1-1,0 1 0,0 0 0,0 0 1,0-1-1,-1 1 0,1 0 1,0 0-1,0 0 0,0-1 0,-1 1 1,1 0-1,-1-1 0,1 1 1,0 0-1,-1-1 0,1 1 0,-1 0 1,1-1-1,-2 1 0,1 0-75,-1 0-1,1-1 0,-1 1 1,0-1-1,1 1 1,-1-1-1,1 0 0,-1 1 1,0-1-1,1 0 1,-1 0-1,-3-1 0,-4 0 168,0-1 0,0 0 0,-14-6 0,1 0 315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5.4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1 11490,'-3'3'4297,"-3"10"-3128,1 4 207,0 10 96,4 0-224,0 4-567,-1-1-209,4-4-416,-2-1-304,4-7-753,0-6-543,0-9 896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5.7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1 153 13427,'10'0'5217,"2"6"-3641,-3 7-1056,-3-1-352,-4 7-1056,-3 0-552,-7-1 808</inkml:trace>
  <inkml:trace contextRef="#ctx0" brushRef="#br0" timeOffset="1">289 0 10106,'4'15'4257,"-4"6"-2489,-3 15-255,-3 8-17,-3 11-320,0 3-263,2 3-377,1-2-160,3-3-144,3-5-72,0-6-120,1-5-72,3-7-376,-1-5-328,3-8-961,-2-7-3440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6.1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17 14523,'-6'-4'5433,"-7"3"-3856,-13-3-1409,-1 1-64,-6 1-344,-1 0-489,1 1-2047,-2 2 1832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6.5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1 284 13003,'37'10'4641,"-37"2"-3681,-4 7-232,-1 8-24,-1 0-56,0 3-336,2-4-272,0-4-880,2-2-496,2-6 744</inkml:trace>
  <inkml:trace contextRef="#ctx0" brushRef="#br0" timeOffset="1">53 0 13411,'13'4'4785,"0"13"-4209,-3 1-576,-4 4-1048,-4 0 696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6:55.1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149 47 10698,'-3'-5'1370,"0"0"-1,1 0 0,-2 0 1,1 1-1,0-1 0,-7-6 1,9 10-1245,0 1 0,0-1 0,0 0 0,0 1 0,0-1 1,0 1-1,-1-1 0,1 1 0,0-1 0,0 1 0,0 0 0,0 0 0,-1 0 1,1-1-1,0 1 0,0 0 0,-1 0 0,1 1 0,0-1 0,0 0 1,0 0-1,0 1 0,-1-1 0,1 0 0,0 1 0,0-1 0,0 1 1,0 0-1,0-1 0,0 1 0,0 0 0,0-1 0,0 1 0,0 0 0,0 0 1,1 0-1,-1 0 0,-1 1 0,-5 8 107,-1 0-1,1 0 0,1 1 1,0 0-1,0 0 1,1 0-1,0 1 1,-3 15-1,2-6-88,2 0-1,0 1 0,-1 41 1,5-49-145,0-1 0,1 0 0,1 0 0,1 0 0,0 0 0,0 0 0,1 0 0,1 0 0,0-1 0,0 0 0,2 0 1,-1-1-1,2 0 0,-1 0 0,1 0 0,1-1 0,13 12 0,-21-20-17,1-1-1,0 0 1,-1 0 0,1 1 0,0-1-1,-1-1 1,1 1 0,0 0 0,0 0-1,0-1 1,0 1 0,0-1-1,0 1 1,0-1 0,0 0 0,0 0-1,0 0 1,0 0 0,0 0 0,0 0-1,0-1 1,0 1 0,0-1-1,-1 1 1,1-1 0,0 0 0,0 0-1,0 0 1,0 0 0,-1 0 0,1 0-1,-1 0 1,1 0 0,-1-1-1,2-1 1,6-6-49,-1-1 1,0 0-1,0 0 0,8-18 0,-6 12-3,-2 2 56,1 1 0,1 0 0,0 1 0,0 0 0,22-18 1,-29 27 19,1 0-1,0 0 1,0 1 0,0-1 0,0 1 0,0 0 0,1 0 0,-1 1 0,0-1 0,1 1 0,0 0 0,-1 1 0,1-1 0,-1 1 0,1-1 0,0 1-1,-1 1 1,1-1 0,0 1 0,-1 0 0,1 0 0,-1 0 0,9 3 0,-6 0-3,0-1-1,0 1 1,-1 0-1,1 0 1,-1 1-1,0 0 1,0 0 0,-1 1-1,1 0 1,-1 0-1,0 0 1,5 9-1,2 6-109,-1 1 0,13 37-1,-11-24-137,-11-31 249,0 0 0,-1 0 0,2 0 0,-1 0 0,0-1 0,1 1 0,-1-1 0,1 1 0,0-1 0,0 0 0,0 0 0,1-1 0,-1 1 0,5 2 0,-4-3 24,-1-1 0,0 0 1,0 0-1,1 0 0,-1 0 0,1-1 1,-1 1-1,1-1 0,-1 0 1,1 0-1,-1 0 0,1 0 1,-1-1-1,1 1 0,-1-1 1,1 0-1,5-2 0,1-2 51,0 0 0,-1-1 0,1 0 0,-1 0 0,0-1 0,-1 0 0,0 0 0,0-1 0,0 0 0,-1-1-1,0 1 1,5-11 0,0-1 201,0-1 1,-2 1-1,0-2 0,11-37 0,-16 42-134,-1 0 1,0 0-1,-2 0 0,0 0 1,-1-1-1,-1 1 0,-1-18 1,0 28-370,0 1 1,0 0 0,-1-1-1,0 1 1,0 0 0,-1 0-1,1 1 1,-1-1 0,-6-9-1,6 12-360,0-1 0,0 1 0,0 0 0,-1 0 0,1 0 0,-1 0 0,1 1 0,-1 0 0,0-1 0,0 1 0,0 0 0,-1 1 0,1-1-1,0 1 1,-5-1 0,-15-1-2138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18.22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70 35 12571,'-1'-14'4460,"-3"-1"-3442,4 15-1027,0 0-1,0-1 0,0 1 1,0 0-1,0 0 1,0-1-1,-1 1 1,1 0-1,0 0 0,0-1 1,0 1-1,0 0 1,-1 0-1,1-1 1,0 1-1,0 0 0,0 0 1,-1 0-1,1 0 1,0-1-1,0 1 1,-1 0-1,1 0 0,0 0 1,0 0-1,-1 0 1,1 0-1,0 0 1,0 0-1,-1 0 0,0 0 43,1 1-1,-1-1 0,0 1 0,1-1 0,-1 1 0,0-1 0,1 1 0,-1 0 1,1 0-1,-1-1 0,1 1 0,0 0 0,-1 0 0,1-1 0,-1 3 1,-38 75 3251,38-78-3279,1 1 0,0-1 0,-1 1-1,1-1 1,0 1 0,0-1 0,-1 1 0,1-1-1,0 1 1,0-1 0,0 1 0,0-1 0,0 1-1,0-1 1,0 1 0,0-1 0,0 1 0,0-1-1,0 1 1,0-1 0,0 1 0,0-1 0,0 1-1,0-1 1,0 1 0,1-1 0,-1 1-1,0-1 1,0 1 0,1-1 0,-1 0 0,1 1-1,0-1-12,0 1 0,0-1 0,0 0-1,0 0 1,0 0 0,0 0-1,0-1 1,0 1 0,0 0 0,0 0-1,0-1 1,0 1 0,0 0-1,1-2 1,33-18-549,-24 11 392,-8 6 167,1 0 0,0 0-1,-1 0 1,1 0 0,0 1 0,1-1 0,-1 1 0,0 0 0,8-2 0,-11 4-5,-1 0 1,1 1 0,0-1-1,-1 0 1,1 0 0,0 1-1,-1-1 1,1 0 0,-1 1-1,1-1 1,-1 1 0,1-1-1,-1 1 1,1-1 0,-1 1-1,1-1 1,-1 1 0,0-1-1,1 1 1,-1-1 0,0 1-1,1 1 1,7 17 84,-7-15-6,7 17 540,-2 0 0,-1 1-1,0 0 1,-2 0 0,2 29 0,-5-18 295,0 0 0,-10 63 0,8-86-854,0-1 1,0 0-1,-1 1 1,0-1-1,-8 14 0,11-22-71,-1 1-1,0-1 1,0 1-1,1-1 0,-1 0 1,0 1-1,0-1 1,0 0-1,0 0 0,-1 0 1,1 0-1,0 0 0,0 0 1,-1 0-1,1 0 1,0 0-1,-1 0 0,1-1 1,-1 1-1,1-1 0,-1 1 1,1-1-1,-1 0 1,0 1-1,1-1 0,-1 0 1,1 0-1,-1 0 1,0 0-1,1 0 0,-1-1 1,1 1-1,-1 0 0,1-1 1,-1 1-1,1-1 1,-1 1-1,1-1 0,-1 0 1,-2-2-1,-3-2-556,-1-1 0,1 0 0,0-1 0,1 1 0,0-1 0,0-1 0,0 1 0,1-1 0,0 0 0,-7-17 0,4 6-183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6.8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29 201 9474,'-5'-2'5605,"3"-7"-3784,0-11-847,4 7-711,0 0-1,0 0 0,1 0 0,10-23 0,-11 30-201,1-1-1,0 1 1,0 0 0,0 1 0,1-1-1,0 1 1,0-1 0,0 1-1,1 0 1,0 1 0,7-6 0,-11 8-38,1 1 0,0 0 0,0 0 1,0 0-1,0 0 0,0 1 0,0-1 1,0 0-1,0 1 0,1 0 1,-1-1-1,0 1 0,0 0 0,0 0 1,1 0-1,-1 0 0,0 1 0,0-1 1,0 0-1,0 1 0,0 0 0,0-1 1,0 1-1,0 0 0,0 0 0,0 0 1,0 0-1,0 1 0,0-1 1,-1 0-1,1 1 0,-1-1 0,1 1 1,-1 0-1,1 0 0,-1-1 0,1 3 1,3 3 26,-1 0 1,-1-1 0,1 1-1,-1 0 1,-1 1 0,1-1-1,-1 1 1,0-1 0,1 12 0,-3-6-29,1 1 1,-2-1-1,0 0 1,0 1-1,-1-1 1,-1 0 0,0 0-1,-1 0 1,-1 0-1,0-1 1,0 0 0,-1 0-1,-1 0 1,0 0-1,-12 15 1,16-24-24,-1 0-1,1 0 1,-1 0 0,1-1 0,-1 1-1,0-1 1,0 0 0,0 0 0,0 0 0,0 0-1,0-1 1,-9 2 0,10-2-73,1-1 0,-1 0 0,1 0 0,-1 0-1,0 0 1,1 0 0,-1-1 0,1 1 0,-1-1 0,0 1 0,1-1 0,-1 0 0,1 0 0,0 0 0,-1 0 0,1-1 0,0 1 0,0-1 0,0 1 0,0-1-1,0 0 1,0 0 0,-2-2 0,-8-18-522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7.2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0 9426,'1'1'315,"0"0"-1,0-1 0,0 1 1,0 0-1,0 0 1,0-1-1,0 1 1,-1 0-1,1 0 1,0 0-1,0 0 1,-1 0-1,1 0 1,-1 0-1,1 1 1,-1-1-1,1 0 1,-1 0-1,0 0 1,1 0-1,-1 3 1,3 28 220,-2-26-37,0 18 129,-2-1 0,-5 46-1,4-57-570,0 0 0,-1 0 0,-1 0 0,0 0 0,0-1 0,-1 0 0,-9 15 0,14-26-59,0 1 0,0-1 1,0 0-1,0 0 1,-1 1-1,1-1 1,0 0-1,0 0 1,0 1-1,0-1 1,0 0-1,0 0 1,0 0-1,-1 1 1,1-1-1,0 0 1,0 0-1,0 0 1,-1 1-1,1-1 0,0 0 1,0 0-1,0 0 1,-1 0-1,1 0 1,0 0-1,0 1 1,-1-1-1,1 0 1,0 0-1,0 0 1,-1 0-1,1 0 1,0 0-1,0 0 1,-1 0-1,1 0 1,0 0-1,0 0 0,-1 0 1,1 0-1,0 0 1,0-1-1,-1 1 1,1 0-1,0 0 1,-1 0-1,-1-13-198,4 3 113,0 1 1,1-1-1,0 1 1,0-1-1,1 1 1,0 0-1,7-11 1,42-57 128,-44 64 130,1 1 1,1 0-1,12-11 0,-19 20-89,-1 0 0,1 0-1,0 0 1,0 1 0,1 0 0,6-3-1,-9 4-38,0 0 0,0 1 0,0 0 0,0-1 0,0 1 0,0 0 0,0 0 0,-1 0 0,1 0 0,0 0-1,0 1 1,0-1 0,0 0 0,0 1 0,0 0 0,3 1 0,-2 0-15,-1 0-1,1 0 1,0 0 0,-1 1-1,0-1 1,1 1 0,-1-1-1,0 1 1,-1 0 0,1 0-1,0 0 1,-1 0-1,1 0 1,-1 1 0,0-1-1,1 6 1,1 7-147,0 1 0,0 17 0,-2-29 57,0 14-1403,-1 1 0,-3 29 1,-3-9-325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8.5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43 112 8786,'-1'-4'392,"1"0"0,0 0 1,0 0-1,0 0 0,0 0 1,1 0-1,0 1 0,-1-1 1,1 0-1,1 0 0,-1 0 1,0 1-1,1-1 0,0 0 0,0 1 1,0 0-1,4-5 0,2-5 717,-6 10-891,-1 1-1,1-1 1,-1 1-1,1-1 1,0 1-1,0 0 1,0 0-1,4-4 1,-5 6-199,0 0 1,0 0 0,0-1-1,0 1 1,0 0 0,0 0-1,0 0 1,0 0 0,0 0-1,0 0 1,-1 0 0,1 0-1,0 1 1,0-1 0,0 0-1,0 1 1,0-1 0,0 0-1,0 1 1,0-1 0,-1 1-1,1-1 1,0 1 0,0 0-1,-1-1 1,1 1 0,0 0-1,-1-1 1,1 1 0,0 0 0,-1 0-1,1 1 1,11 14 130,0 0-1,-1 2 1,-1-1 0,-1 1 0,0 1-1,-2 0 1,0 0 0,-1 0-1,-1 1 1,4 26 0,-8-39-33,-1 0 1,0 0-1,0 0 1,0-1-1,-1 1 1,1 0-1,-2 0 1,1-1-1,-1 1 1,0-1-1,0 1 1,-1-1-1,-5 9 1,6-12-118,0-1 0,0 1 1,0-1-1,0 0 0,0 0 0,0 0 1,-1 0-1,1 0 0,-1 0 0,1-1 0,-1 1 1,0-1-1,0 0 0,1 0 0,-1 0 1,0 0-1,0 0 0,0-1 0,0 1 0,0-1 1,0 0-1,-1 0 0,1 0 0,0 0 0,0 0 1,0-1-1,0 0 0,0 1 0,0-1 1,1 0-1,-1 0 0,-3-2 0,-1 0-426,0-1 0,0 1 0,0-1 0,1-1 0,-11-7 0,11 6-771,-1-1 1,1 1-1,0-1 1,-8-13-1,1-7-843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9.0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77 52 12027,'23'-24'4431,"-23"24"-4334,0-1-1,0 1 1,1-1-1,-1 1 1,0-1-1,0 1 1,0-1-1,0 1 1,0-1 0,0 1-1,0-1 1,0 1-1,0-1 1,0 1-1,0-1 1,0 0-1,0 1 1,0-1-1,0 1 1,-1-1-1,1 1 1,0-1-1,0 1 1,-1-1 0,1 1-1,0 0 1,-1-1-1,1 1 1,0-1-1,-1 1 1,1 0-1,-1-1 1,1 1-1,-1 0 1,1-1-1,-1 1 1,1 0-1,-1-1 1,-19-7 1442,18 7-1536,0 1-1,0-1 1,0 1-1,0 0 1,0 0 0,0 0-1,0 0 1,0 1-1,0-1 1,0 0 0,0 1-1,0-1 1,0 1-1,0 0 1,1 0 0,-1-1-1,0 1 1,0 0-1,1 1 1,-1-1 0,1 0-1,-1 0 1,1 1-1,-1-1 1,1 1 0,0-1-1,0 1 1,-1 0-1,1-1 1,0 1 0,-1 3-1,-1 2-143,0 0-1,1-1 1,0 1-1,0 0 1,0 0 0,1 1-1,-1 11 1,4 14 161,1-1-1,2 0 1,1 0 0,17 54 0,-8-34 342,-5-16-164,0-3 286,7 48 1,-16-72-640,0-1 0,0 0 0,-1 1 0,0-1 0,-1 0 0,0 1 0,0-1 0,-1 0 0,0 1 0,0-1 0,-4 9 0,-7 4-1364,-3-7 624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9.4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14699,'35'-3'5801,"2"0"-3856,-5 2-1313,-1 1-288,-8 5-1096,-5-3-656,-11 2 823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0.0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1 431 6977,'1'1'188,"0"1"-1,0-1 0,0 1 0,0-1 1,1 0-1,-1 0 0,0 1 0,1-1 1,-1 0-1,1 0 0,-1 0 0,1-1 0,0 1 1,2 1-1,-2-3-90,-1 1 0,0 0 0,1-1 0,-1 0 0,1 1 0,-1-1 1,0 0-1,1 1 0,-1-1 0,0 0 0,0 0 0,0 0 0,0 0 0,0 0 0,0-1 0,0 1 1,0 0-1,0 0 0,1-3 0,3-4 47,-1 0 0,0 1 0,0-2-1,-1 1 1,0 0 0,0-1 0,-1 1 0,0-1 0,1-11 0,0-13 734,-2-39 0,-1 33 198,1-3 534,-2 0 0,-8-50-1,9 91-1576,0 0-1,0 1 0,0-1 1,0 0-1,0 0 0,0 1 0,-1-1 1,1 0-1,0 0 0,0 1 0,-1-1 1,1 0-1,0 1 0,-1-1 1,1 1-1,-1-1 0,1 0 0,-1 1 1,1-1-1,-1 0 0,0 1-9,1 0 0,-1 1 0,1-1 0,-1 0-1,1 0 1,0 0 0,-1 1 0,1-1 0,-1 0 0,1 1 0,0-1-1,-1 0 1,1 1 0,0-1 0,0 0 0,-1 1 0,1-1-1,0 1 1,0-1 0,-1 1 0,1-1 0,0 1 0,-11 34 651,2 53-292,4-1-1,7 120 0,-1-194-769,4 50-2422,-4-58 1948,0 0 1,0 0-1,1 0 1,0 0 0,3 7-1,8 3-882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0.3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 12171,'3'10'4857,"0"3"-2897,-1 7-880,-3 0-248,1 1-191,-2-1-409,-2-1-384,1-4-1097,0 0-639,2-7 1072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0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7874,'9'0'4073,"1"3"-81,0 5-3728,-4 5-576,-2 3-288,-3 8 368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1.1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2 121 11843,'1'0'277,"0"1"0,0-1 0,0 0 1,0 1-1,-1-1 0,1 1 1,0 0-1,0-1 0,0 1 0,-1 0 1,1-1-1,0 1 0,-1 0 1,1 0-1,0 0 0,-1 0 0,1-1 1,-1 1-1,1 0 0,-1 0 1,0 0-1,1 0 0,-1 0 1,0 0-1,0 2 0,4 32 875,-3-29-454,-1 8-436,0 1 1,0-1-1,-2 1 1,0-1 0,-1 1-1,0-1 1,-6 16-1,5-17-1074,7-20-237,6-24-30,47-190-23,-54 214 1264,1 1 1,-1 0-1,1-1 1,0 1-1,0 0 0,1 0 1,6-7-1,-9 12-96,-1 0 0,1 0 0,0 1-1,0-1 1,0 0 0,0 0-1,0 1 1,0-1 0,0 1 0,0-1-1,1 1 1,-1-1 0,0 1 0,0 0-1,0-1 1,0 1 0,1 0-1,-1 0 1,2 0 0,-1 0-4,-1 1 1,1 0 0,0-1-1,-1 1 1,1 0-1,0 0 1,-1 0-1,1 0 1,-1 0-1,1 0 1,-1 0-1,0 1 1,0-1-1,1 1 1,-1-1-1,0 1 1,1 1 0,6 10 85,0 1 1,-1 1-1,-1-1 1,0 1 0,0 0-1,-2 0 1,4 21-1,-4-9-155,0 0-1,-2 0 0,-2 42 0,-3-33-2535,3-28 1665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1.5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1 235 7666,'1'0'130,"-1"0"1,0 0 0,1 1 0,-1-1 0,1 0 0,-1 0-1,1 1 1,-1-1 0,1 0 0,-1 0 0,0 0 0,1 0-1,-1 0 1,1 0 0,-1 0 0,1 0 0,-1 0-1,1 0 1,-1 0 0,1 0 0,-1 0 0,1 0 0,-1-1-1,1 1 1,-1 0 0,0 0 0,1-1 0,14-11 1008,9-20-662,-23 30-297,8-12 614,0 0-1,-1-1 0,-1 0 0,0 0 0,-1-1 0,0 0 0,-1 0 0,4-29 0,-9 44-758,0 1-1,1-1 1,-1 0 0,0 1-1,0-1 1,0 0 0,0 0-1,0 1 1,0-1 0,0 0-1,0 0 1,-1 1 0,1-1-1,0 0 1,0 1 0,-1-1-1,1 0 1,0 1 0,-1-1-1,1 0 1,0 1 0,-1-1-1,1 1 1,-1-1 0,1 0-1,-1 1 1,1-1 0,-1 1-1,0 0 1,1-1 0,-1 1-1,0 0 1,1-1 0,-1 1-1,0 0 1,1-1 0,-1 1-1,0 0 1,1 0 0,-1 0 0,0 0-1,0 0 1,1 0 0,-1 0-1,0 0 1,0 0 0,1 0-1,-1 0 1,0 0 0,1 1-1,-1-1 1,0 0 0,1 1-1,-1-1 1,0 0 0,0 1-1,-4 1 2,0 0-1,1 1 1,-1 0-1,1 0 1,-1 0-1,-5 5 0,5-2-29,-1 0-1,1 1 0,0-1 0,0 1 0,1 0 0,0 1 0,1-1 0,-1 1 1,1-1-1,1 1 0,-1 0 0,1 0 0,1 0 0,-1 1 0,2-1 0,-1 0 0,1 0 1,0 1-1,1-1 0,0 0 0,0 0 0,3 11 0,-2-11-577,1-1-1,0 1 0,1-1 1,-1 1-1,1-1 1,1 0-1,-1-1 0,11 13 1,-1-6-1149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21.98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104 28 8090,'2'0'383,"19"-2"1957,-20 1-2271,-1 1 1,1 0-1,-1 0 0,1 0 0,-1 0 0,0 0 0,1-1 0,-1 1 0,1 0 0,-1 0 0,0 0 1,1-1-1,-1 1 0,0 0 0,0-1 0,1 1 0,-1 0 0,0-1 0,1 1 0,-1 0 1,0-1-1,0 1 0,0-1 0,0 1 0,1 0 0,-1-1 0,0 1 0,0-1 0,0 1 0,0-1 1,0 1-1,0 0 0,0-1 0,0 1 0,0-1 0,0 1 0,0-1 0,0 1 0,0 0 0,-1-1 1,1 1-1,0-1 0,0 1 0,-1-1 0,0 0 97,0 0 0,0 0 0,0 0 0,0 1 0,0-1 0,0 0 0,0 1 0,-1-1 0,1 0 0,0 1 0,0 0 0,-1-1 0,1 1 0,0 0 0,-1-1 1,1 1-1,0 0 0,-3 0 0,-26 1-143,30-1-20,-4 0 5,0 1 1,1-1-1,-1 1 1,0 1-1,1-1 1,-1 0-1,1 1 1,-1 0-1,1-1 1,0 1-1,0 1 1,0-1-1,0 0 1,0 1-1,0-1 1,0 1 0,1 0-1,0 0 1,-1 0-1,1 0 1,0 1-1,1-1 1,-1 1-1,0-1 1,1 1-1,0-1 1,0 1-1,0 0 1,0-1-1,1 1 1,-1 0-1,1 0 1,0 0-1,0-1 1,0 1-1,1 0 1,0 0 0,-1 0-1,1-1 1,2 5-1,-2-7 4,-1 0-1,1 0 1,0 0-1,-1 0 1,1 0-1,0 0 1,0 0 0,0-1-1,0 1 1,0 0-1,0-1 1,0 1-1,0-1 1,0 1-1,0-1 1,0 1 0,0-1-1,0 0 1,1 0-1,-1 1 1,0-1-1,0 0 1,0 0 0,0 0-1,1 0 1,-1 0-1,0-1 1,0 1-1,0 0 1,0 0-1,2-1 1,35-12 71,3-10-8,-39 22-84,1-1 1,-1 0-1,0 1 1,0-1-1,-1 0 1,1 0-1,0 0 1,-1 0-1,1 0 1,-1-1 0,0 1-1,1 0 1,-1-1-1,0 1 1,1-5-1,-15 32-1076,11-8 1324,1-1 1,1 0 0,1 1 0,0-1-1,1 0 1,0 0 0,9 29 0,3 24-133,-14-65-55,1-1 0,-1 1 0,1-1-1,0 1 1,0-1 0,0 1 0,1-1-1,-1 1 1,1-1 0,2 4 0,-3-6 1,-1-1 0,1 1 0,-1-1 0,1 1 1,0-1-1,0 1 0,-1-1 0,1 1 0,0-1 0,0 0 1,-1 1-1,1-1 0,0 0 0,0 0 0,0 1 1,-1-1-1,1 0 0,1 0 0,0 0 29,1-1 0,-1 1 0,0-1 0,0 1 0,0-1 0,0 0 0,0 0 0,0 0 0,3-2 0,-2 1-61,0 0 0,0 0 0,0-1 1,-1 1-1,1-1 0,-1 0 1,1 0-1,-1 0 0,0 0 0,0 0 1,-1 0-1,3-7 0,9-13-2499,-8 17 1579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1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148 30 10026,'0'-2'472,"0"1"0,0-1 0,0 1 0,-1-1 0,1 1 0,0-1 0,0 1 0,-1-1 0,1 1 0,-1-1 0,0 1 0,1 0 0,-1-1 0,0 1 0,-1-2 0,1 2-416,0 1 0,1-1 0,-1 1-1,0 0 1,1-1 0,-1 1 0,0 0-1,0-1 1,1 1 0,-1 0 0,0 0-1,0 0 1,0 0 0,1 0 0,-1 0-1,0 0 1,0 0 0,0 0 0,1 0-1,-1 0 1,0 1 0,0-1 0,1 0-1,-1 1 1,0-1 0,1 0 0,-1 1 0,0-1-1,1 1 1,-2 0 0,-9 7 162,0 0 1,0 1-1,1 1 0,0-1 1,1 1-1,-12 18 0,17-23-191,0 0-1,0 1 1,1-1-1,0 1 0,1 0 1,-1 0-1,1 0 1,0 0-1,0 1 1,1-1-1,0 0 0,0 1 1,0-1-1,1 1 1,0-1-1,1 7 1,-1-11-80,1 0 0,-1-1 0,0 1 0,1 0 0,0-1-1,-1 1 1,1 0 0,0-1 0,0 1 0,0-1 0,0 1 0,0-1 0,0 0 0,0 1 0,0-1 0,1 0 0,-1 0 0,0 0 0,1 0 0,-1 0 0,1 0 0,-1 0 0,1 0 0,0 0 0,-1-1 0,1 1 0,0-1 0,-1 1 0,1-1 0,0 0 0,0 0 0,-1 0 0,1 0 0,0 0 0,0 0 0,-1 0 0,1 0 0,0-1 0,0 1 0,1-1 0,4-1 15,-1 0 1,1-1-1,-1 0 0,0 1 0,0-2 0,0 1 1,-1-1-1,1 0 0,5-6 0,-4 3 90,0 0 0,-1 0-1,0-1 1,-1 0 0,1 0-1,-2 0 1,1-1 0,-1 1-1,0-1 1,3-12-1,-4 24 393,1 10-234,5 18-35,-3-6-229,2 0 1,0 0 0,21 42-1,-28-66 6,-1 0-187,1 0 1,-1-1 0,0 1-1,0 0 1,1 0 0,-1-1-1,1 1 1,-1-1 0,1 1-1,-1 0 1,1-1 0,-1 1-1,1-1 1,-1 1 0,1-1-1,0 1 1,-1-1 0,2 1-1,2-5-1521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2.5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92 9986,'0'0'142,"0"-1"0,0 1 0,0-1 0,0 1 0,1-1 0,-1 1 0,0-1 0,0 1 0,0-1 0,0 1 0,0-1 0,1 1 0,-1-1 0,0 1 0,0-1 0,1 1 0,-1-1 0,0 1 0,1 0-1,-1-1 1,1 1 0,-1 0 0,0-1 0,1 1 0,-1 0 0,1-1 0,-1 1 0,1 0 0,-1 0 0,1 0 0,0-1 0,0 2 33,0-1 0,-1 1 1,1 0-1,0 0 0,-1-1 0,1 1 0,0 0 0,-1 0 1,1 0-1,-1 0 0,1-1 0,-1 1 0,0 0 0,1 2 0,10 45 2388,-10-40-2163,3 34 882,-4-40-1223,0 1 1,0 0-1,0-1 0,0 1 1,-1-1-1,1 1 1,-1-1-1,1 1 0,-1-1 1,0 1-1,0-1 0,-2 4 1,3-6-79,-1 0 0,1 1 0,-1-1 0,1 1 0,0-1 0,-1 0-1,1 0 1,-1 1 0,1-1 0,-1 0 0,1 0 0,-1 0 0,1 1 0,-1-1 0,1 0 0,-1 0 0,1 0 0,-1 0 0,1 0 0,-1 0 0,1 0 0,-1 0 0,1 0 0,-1 0 0,1 0 0,-1 0 0,1-1 0,-1 1 0,1 0 0,-1 0-1,1 0 1,-1-1 0,1 1 0,-1 0 0,1-1 0,-1 1 0,1 0 0,0-1 0,-1 1 0,1-1 0,0 1 0,-1 0 0,1-1 0,0 1 0,0-1 0,-1 1 0,1-1 0,0 1 0,0-1 0,0 1 0,0-2 0,-10-26-1753,10 20 1495,0-1 0,1 1 1,0 0-1,1-1 0,0 1 0,0 0 1,1 0-1,6-15 0,-4 13 386,0-1 1,1 1-1,1 0 0,-1 1 0,16-17 1,-20 24-103,1-1 0,0 1 1,0-1-1,-1 1 0,1 0 0,1 0 1,-1 1-1,0-1 0,0 1 0,1-1 1,-1 1-1,1 0 0,-1 0 1,1 0-1,-1 1 0,1 0 0,0-1 1,-1 1-1,1 0 0,0 1 0,4 0 1,11 5-308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3.6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4 153 8034,'-2'19'5270,"3"21"-3392,0-12-858,-3 2-257,1-20-585,0-1 0,1 1 0,1 0 1,1 10-1,5-38-270,12-94-1089,-17 85 1242,2 0 1,1 1 0,1-1 0,14-35 0,-19 60 3,-1 0 1,1 1-1,0-1 1,-1 1 0,1-1-1,0 1 1,0-1-1,0 1 1,0-1 0,0 1-1,0 0 1,1 0-1,-1-1 1,0 1-1,1 0 1,-1 0 0,1 1-1,-1-1 1,1 0-1,-1 0 1,1 1 0,0-1-1,-1 1 1,3-1-1,-2 1-4,0 0-1,-1 1 1,1-1 0,0 1-1,-1-1 1,1 1-1,0 0 1,-1 0-1,1 0 1,-1 0-1,1 0 1,-1 0-1,0 0 1,1 0-1,-1 0 1,0 1 0,0-1-1,0 1 1,0-1-1,0 1 1,0-1-1,0 1 1,1 2-1,1 4 29,0 0 0,0 0-1,0 0 1,-1 0 0,0 0 0,-1 1-1,0-1 1,0 18 0,-2-6-392,-1 0 1,-7 34-1,11-55-181,1 0-1,-1 0 1,0-1-1,1 1 1,-1 0 0,0-1-1,0 1 1,3-4-1,40-46-3267,12-12 4950,-51 57-596,1 0-1,-1 1 1,2 0-1,-1 0 1,0 0-1,1 1 1,9-4-1,-16 7-526,1 0-1,-1 1 1,1-1-1,0 1 1,-1-1-1,1 1 1,0 0-1,0-1 1,-1 1 0,1 0-1,0 0 1,0 0-1,-1 0 1,1 1-1,0-1 1,0 0-1,-1 1 1,1-1-1,0 1 1,-1 0 0,1-1-1,-1 1 1,1 0-1,-1 0 1,1 0-1,-1 0 1,1 0-1,-1 1 1,0-1-1,0 0 1,0 0 0,0 1-1,0-1 1,0 1-1,0-1 1,0 1-1,0 1 1,3 7 103,-1-1 1,0 1-1,-1 0 1,0 0-1,1 13 1,-2-15-7,5 64 1169,0-2-755,2-24-3225,-3-34-1273,3-4 1690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4.1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147 32 13739,'0'-2'261,"0"1"-1,0 0 1,-1-1 0,1 1-1,-1 0 1,1-1 0,0 1-1,-1 0 1,0 0 0,1-1 0,-1 1-1,0 0 1,0 0 0,0 0-1,1 0 1,-1 0 0,0 0-1,0 0 1,-2-1 0,1 1-117,0 0 0,0 0 0,0 1 1,0-1-1,0 0 0,0 1 0,0-1 1,0 1-1,0 0 0,0 0 0,-3 0 0,0 0-56,-1 0 1,1 1-1,0 0 0,0 0 0,0 0 0,1 1 0,-1 0 0,0 0 0,-7 4 1,8-3-67,0 0 1,1 0-1,-1 0 1,1 1 0,0-1-1,-1 1 1,2 0 0,-1 0-1,0 0 1,1 1-1,0-1 1,0 1 0,0-1-1,0 1 1,1-1-1,0 1 1,0 0 0,0 0-1,0 6 1,1-6-35,-1-1 1,2 1-1,-1-1 0,0 1 1,1-1-1,0 1 0,0-1 1,0 1-1,1-1 0,-1 0 1,1 0-1,0 0 0,0 0 1,0 0-1,1 0 1,0 0-1,-1-1 0,1 1 1,1-1-1,-1 0 0,4 3 1,-5-4-22,0-1 1,0 0-1,0 0 1,0-1-1,0 1 0,0 0 1,0-1-1,1 1 1,-1-1-1,0 0 1,0 1-1,1-1 1,-1 0-1,0 0 1,0-1-1,0 1 1,1 0-1,-1-1 0,0 0 1,0 1-1,0-1 1,0 0-1,0 0 1,0 0-1,0 0 1,0 0-1,0-1 1,2-1-1,6-5-66,1-2 1,-1 1-1,13-18 0,-6 8 75,-16 18 38,0 0 0,0 0 0,0 0 1,0 0-1,0 0 0,0 0 0,0 0 1,1 0-1,-1 0 0,0 0 0,0 1 0,1-1 1,-1 1-1,0-1 0,1 1 0,-1-1 1,1 1-1,-1 0 0,0 0 0,1-1 0,-1 1 1,3 1-1,-3-1 3,1 1 0,-1 0 0,0-1 0,0 1 0,0 0 0,0 0 0,0 0 0,0 0 0,0 0 0,0 0 0,0 0 0,0 0 0,-1 0 1,1 1-1,0-1 0,-1 0 0,1 0 0,0 3 0,1 5 17,1 1 1,-1 0-1,-1-1 0,0 1 1,0 11-1,-2-1-1112,-4 36 0,3-44 383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4.7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1 236 9194,'3'2'362,"1"1"-1,-1-1 1,0 0-1,0 1 1,0 0 0,0 0-1,3 4 1,-5-5-251,0 0 0,0 1 0,0-1 0,-1 0 0,1 1 0,0-1 0,-1 0-1,0 1 1,1-1 0,-1 1 0,0-1 0,0 1 0,-1 3 0,-5 91 1167,5-1 0,13 113 0,-11-177-1192,-4-25-81,-2-22-14,0-8-74,2 0 0,0-1 0,1-31 1,9-74-56,-3 65 69,-4 63 67,6-119-188,24-123 1,-30 239 242,1 1 1,-1 0-1,1-1 1,1 1-1,-1 0 1,0 0-1,1-1 1,2-4-1,-3 8-18,0-1-1,-1 1 1,1-1-1,0 1 1,-1-1-1,1 1 1,0-1-1,-1 1 1,1 0-1,0-1 1,0 1-1,-1 0 1,1-1-1,0 1 1,0 0-1,0 0 1,-1 0-1,1 0 1,0 0-1,0 0 1,0 0-1,0 0 1,-1 0-1,1 0 1,0 1-1,0-1 1,0 0-1,-1 1 1,1-1-1,0 0 1,0 1-1,-1-1 1,1 1-1,0-1 1,-1 1-1,1-1 1,-1 1-1,2 1 1,8 7 135,-1 0 0,0 1 1,-1 0-1,0 0 0,0 1 1,-1 0-1,-1 1 0,0 0 0,0 0 1,-1 0-1,4 16 0,-8-22-298,0 0 0,-1 0 0,1 1 0,-1-1 1,-1 0-1,1 0 0,-1 1 0,0-1 0,0 0 0,-1 0 0,0 0 0,0 0 0,0 0 0,-1 0 0,0-1 1,0 1-1,0-1 0,-1 0 0,0 0 0,0 0 0,-8 8 0,-3-2-569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5.1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130 11 12339,'9'-6'5457,"-9"4"-5239,-9-1 749,-21 5-1501,26-1 524,0 0 1,0 0 0,1 1 0,-1-1 0,1 1 0,-1 0-1,1 0 1,0 0 0,0 1 0,0-1 0,0 1 0,0-1 0,1 1-1,-1 0 1,1 0 0,-1 0 0,1 1 0,0-1 0,0 0-1,1 1 1,-1 0 0,1-1 0,0 1 0,0 0 0,0-1-1,0 1 1,1 0 0,-1 0 0,1 0 0,0 0 0,0 0-1,0-1 1,1 1 0,-1 0 0,1 0 0,0 0 0,3 6 0,15 40 873,-14-39-486,0 0 0,0 1 0,-2-1-1,1 1 1,-1 0 0,-1 0 0,0 1 0,0 13-1,-2-24-370,0-1 0,-1 1 0,1 0 0,0-1-1,-1 1 1,1 0 0,-1-1 0,0 1-1,1-1 1,-1 1 0,0-1 0,0 0-1,0 1 1,0-1 0,0 0 0,0 1-1,0-1 1,-1 0 0,1 0 0,0 0-1,-3 1 1,0 0 115,-1 0 0,1 0 0,-1-1 0,1 1 0,-1-1 0,-6 1 0,-18 2 293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33.58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17 7706,'23'-16'11218,"-22"29"-10682,1 20 72,-1-11 16,1 6 81,1 1-25,1 0-152,0 0-96,-2-5-232,1-2-136,-2-3-712,-1-6-584,1-4 751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34.17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7578,'20'21'9948,"-5"3"-5911,-13-20-3968,0 1 0,0-1 1,1 0-1,0 0 1,0 0-1,0 0 0,0-1 1,1 1-1,-1-1 1,1 0-1,0 0 0,0 0 1,6 3-1,-5-3-18,1-1 0,-1-1 0,0 1 0,1-1 0,-1 0-1,1 0 1,-1 0 0,1-1 0,0 1 0,-1-2 0,1 1 0,0-1 0,-1 1 0,9-4-1,-2 0 134,-1-1 0,0 0 0,0 0-1,-1-1 1,17-13 0,-26 18-183,0 0 0,1 1 0,-1-1 0,0 0 0,1 0 0,-1 0 0,1 1 0,-1-1 0,1 1 0,-1-1 0,1 1-1,-1 0 1,1-1 0,0 1 0,-1 0 0,1 0 0,-1 0 0,1 0 0,2 1 0,0 1-173,-1-1 0,0 1 0,0 0 0,0-1 0,0 2 0,0-1 0,3 3 0,-3-3-203,0 1-136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34.82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56 64 9322,'0'1'105,"-1"-1"-1,0 2 733,1-2-733,-1 0 1,1 1-1,0-1 1,0 0 0,-1 0-1,1 0 1,0 0-1,-1 0 1,1 0-1,0 1 1,0-1 0,-1 0-1,1 0 1,0 0-1,-1 0 1,1 0 0,0 0-1,-1 0 1,1 0-1,0 0 1,-1-1-1,1 1 1,0 0 0,0 0-1,-1 0 1,1 0-1,0 0 1,-1 0-1,1-1 1,0 1 0,-3-15 2312,3 5-2290,0 8-67,-1 1-1,1-1 1,0 1 0,0-1-1,0 1 1,0 0 0,0-1-1,0 1 1,0-1 0,1 1-1,-1 0 1,0-1 0,1 1-1,-1-1 1,1 1 0,0 0-1,-1 0 1,1-1 0,0 1-1,0 0 1,0 0 0,0 0-1,0 0 1,0 0 0,0 0-1,0 0 1,0 0 0,0 1-1,0-1 1,1 0 0,-1 0 0,0 1-1,1-1 1,-1 1 0,0 0-1,1-1 1,1 1-1,0 0 34,0-1-1,0 2 0,1-1 0,-1 0 0,0 1 0,0-1 0,1 1 0,-1 0 0,0 0 0,0 0 0,0 0 1,0 1-1,0-1 0,-1 1 0,5 3 0,-1 0-39,-1 0-1,0 0 1,0 1 0,-1 0 0,1 0 0,-1 0-1,-1 0 1,1 1 0,-1 0 0,0-1-1,3 11 1,-5-14-37,0 1 0,0-1 0,0 1 0,-1-1 0,1 1 0,-1-1 0,0 1 0,0-1 0,0 1 0,0 0 0,-1-1 0,1 1 0,-1-1 0,0 1 0,0-1 0,0 1-1,-1-1 1,1 0 0,-1 0 0,0 0 0,0 0 0,0 0 0,0 0 0,-5 5 0,3-6-8,1 1 1,-1-2-1,0 1 0,1 0 1,-1-1-1,0 1 0,0-1 1,0 0-1,0-1 0,0 1 1,0-1-1,0 1 0,0-1 0,0 0 1,0-1-1,0 1 0,-8-2 1,7 1-71,0 0 1,0-1 0,0 1-1,0-1 1,0 0 0,0 0-1,1-1 1,-1 1-1,1-1 1,0 0 0,0 0-1,0-1 1,-6-5 0,9 8 4,0 0 0,1 0 1,-1 0-1,0 0 1,1-1-1,-1 1 1,1 0-1,-1 0 0,1 0 1,-1-1-1,1 1 1,0 0-1,0 0 0,0-1 1,0 1-1,0 0 1,0 0-1,0-1 0,0 1 1,0 0-1,0-1 1,1 1-1,-1 0 1,0 0-1,1 0 0,-1-1 1,1 1-1,0 0 1,-1 0-1,1 0 0,0 0 1,0 0-1,-1 0 1,1 0-1,0 0 0,2-1 1,7-5-328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35.50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 8042,'5'0'5668,"-5"0"-5565,5 10 1930,5 16-1326,-10-24-248,18 41 822,1 0 0,2-2 0,1 0 0,36 46 0,9 18-598,-63-99-793,-1 0 0,-1 0 0,1 1 0,-1-1 1,2 10-1,0 5-8422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22.68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20 27 11771,'3'-23'3583,"-5"20"-2279,-3 6-1095,-3 9-207,6-3 357,0 0 1,0 0-1,1 0 1,1 1-1,0-1 1,0 0-1,0 0 1,1 1-1,1-1 1,4 16-1,-6-24-355,0-1 1,1 1-1,-1-1 0,0 1 1,0-1-1,1 1 0,-1-1 0,0 1 1,1-1-1,-1 1 0,0-1 1,1 0-1,-1 1 0,1-1 1,-1 0-1,1 1 0,-1-1 0,1 0 1,-1 0-1,1 1 0,-1-1 1,1 0-1,-1 0 0,1 0 1,-1 0-1,2 0 0,17-3 60,20-17-11,-34 17-40,7-4 3,-1 0 1,0-1-1,15-13 1,-24 20-15,0-1-1,0 0 1,0 0 0,0 0 0,0 0-1,0 0 1,-1-1 0,1 1 0,-1 0-1,1-1 1,-1 1 0,0-1-1,0 1 1,0-1 0,-1 0 0,1 1-1,0-1 1,-1 0 0,0 1 0,0-1-1,0 0 1,0 0 0,-1-4 0,1 6-12,0 1 1,0 0-1,0 0 1,0-1-1,0 1 1,0 0 0,0 0-1,0-1 1,0 1-1,0 0 1,0 0 0,0-1-1,-1 1 1,1 0-1,0 0 1,0-1-1,0 1 1,0 0 0,-1 0-1,1 0 1,0 0-1,0-1 1,0 1-1,-1 0 1,1 0 0,0 0-1,0 0 1,-1 0-1,1 0 1,0 0 0,0 0-1,-1-1 1,1 1-1,0 0 1,-1 0 0,-6 8-181,-1 13 117,6-12 82,0 1-1,1-1 1,1 1-1,0-1 0,0 1 1,0 0-1,1-1 1,1 1-1,0-1 1,5 15-1,-7-23-121,0-1 0,0 0 0,1 0 0,-1 1 0,0-1 0,0 0 0,1 0 0,-1 0 0,0 1 0,0-1 0,1 0 0,-1 0 0,0 0 0,1 0 0,-1 0 0,0 1 0,1-1-1,-1 0 1,0 0 0,1 0 0,-1 0 0,0 0 0,1 0 0,-1 0 0,0 0 0,1 0 0,-1-1 0,0 1 0,1 0 0,-1 0 0,1 0 0,1-1-422,7 0-418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35.89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108 1 12339,'-1'6'5185,"0"5"-3257,-7 4-688,0 1-255,-4 2-545,-3 0-176,0 3-176,1 2-64,0 2-696,4 0-585,1-2 761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9.82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43 77 6337,'-21'-36'5932,"-1"-5"-2343,28 43-3232,4 5-190,1 4-53,0 0-1,-1 0 1,0 1 0,-1 0-1,12 21 1,32 71 590,-47-91-616,114 256 459,117 387-1,-230-631-582,26 95 216,-30-106-297,-1 1 0,0 0 0,-1 0 0,-1-1-1,0 1 1,-3 17 0,-3-10-168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0.57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256 46 6617,'7'-7'3182,"-6"6"-2652,0 0 0,0 0 0,0-1 0,1-2 0,-2 3-435,1 0 0,-1 1 0,0-1 0,1 0 0,-1-1 0,0 1 0,0 0 0,0 0 0,1 0 0,-1 0 0,-1 0 1,1 0-1,0 0 0,0 0 0,0 0 0,0 0 0,-1 0 0,1 0 0,0 0 0,-1 0 0,1 0 0,-1 0 0,1 0 0,-1 1 0,0-1 0,1 0 0,-1 0 0,0 0 0,0 0-53,1 1 1,0 0 0,-1 0-1,1 0 1,0 0-1,-1 0 1,1 0 0,0 0-1,-1 0 1,1 0 0,0 0-1,-1 0 1,1 0 0,0 0-1,-1 0 1,1 0 0,0 0-1,-1 0 1,1 0 0,0 1-1,-1-1 1,1 0 0,0 0-1,0 0 1,-1 1-1,1-1 1,0 0 0,0 0-1,-1 0 1,1 1 0,0-1-1,0 0 1,0 1 0,-1-1-1,1 0 1,0 0 0,0 1-1,0-1 1,0 0 0,0 1-1,0-1 1,0 0 0,0 1-1,0 0 1,-7 17 1019,6-16-944,-13 48 1585,5-15-1302,-2 0-1,-1 0 0,-19 37 1,31-71-410,-1 0 0,1 0 0,-1 0 0,1 0 0,-1 0 0,1-1 0,-1 1 0,0 0 0,1 0 1,-1-1-1,0 1 0,0 0 0,1-1 0,-1 1 0,0-1 0,0 1 0,0-1 0,0 0 0,0 1 0,0-1 1,1 0-1,-1 1 0,0-1 0,-2 0 0,1 0-3,1 0 0,-1-1 1,1 1-1,-1-1 0,1 0 0,-1 1 0,1-1 1,0 0-1,-1 0 0,1 1 0,0-1 0,0 0 1,0 0-1,-2-2 0,-4-5-164,1 0 0,-1-1 0,-7-15 1,11 19-45,-3-5-185,-35-54-2544,10 26-2570,21 29 4028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1.87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190 49 10818,'6'-21'7023,"-5"20"-6763,-1 0 0,0 0 0,0 0 0,0-1 0,-1 1 0,1 0 0,0 0 0,0 0 0,-1 0 0,1 0 0,0 0 0,-2-2 0,1 2-182,0 0 1,0 0-1,0 0 1,0 0-1,0 0 1,0 0-1,0 1 1,0-1-1,0 0 1,-1 1-1,1-1 1,0 1-1,0 0 1,-1-1-1,1 1 1,0 0-1,-1 0 0,1-1 1,0 1-1,-1 0 1,1 0-1,0 1 1,-1-1-1,1 0 1,0 0-1,0 1 1,-3 0-1,-3 1-14,1 1-1,-1-1 0,1 2 0,-1-1 0,1 1 1,0 0-1,0 0 0,0 0 0,1 1 1,-1 0-1,1 0 0,1 1 0,-9 10 0,5-4-120,1 0-1,0 0 1,0 0 0,1 1-1,1 0 1,-5 18-1,4-4 51,2 1 1,1-1-1,0 1 0,3 0 0,0 0 0,1 0 1,2-1-1,1 1 0,1-1 0,11 33 0,-14-53 7,0 0-1,0-1 0,1 1 0,0-1 0,1 0 1,-1 0-1,1 0 0,0 0 0,0 0 0,1-1 1,8 8-1,-9-10-71,0 0 0,0-1 1,0 1-1,1-1 0,-1 0 1,1 0-1,-1-1 0,1 1 1,0-1-1,-1 0 0,1 0 0,0-1 1,0 1-1,0-1 0,0 0 1,-1 0-1,8-2 0,0 0-597,0-1-1,0-1 1,0 1-1,0-2 1,21-11-1,-5 0-211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2.32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1 150 10034,'9'-12'1903,"-1"-1"0,0-1 0,7-18 0,15-23-710,-29 53-1196,0 1 1,0-1-1,0 0 0,0 0 1,1 1-1,-1-1 1,1 1-1,-1-1 1,1 1-1,0 0 1,-1-1-1,1 1 0,0 0 1,0 0-1,3-1 1,-3 2-4,-1 0 1,1 0 0,0 0-1,-1 1 1,1-1 0,0 0-1,-1 1 1,1-1 0,0 1-1,-1-1 1,1 1 0,-1 0-1,1 0 1,-1-1-1,1 1 1,-1 0 0,0 0-1,1 1 1,-1-1 0,2 2-1,6 7 93,0 1-1,0 0 0,-1 0 0,0 0 1,-1 1-1,-1 0 0,0 1 0,-1-1 1,0 1-1,6 22 0,-10-28 44,0-1 0,0 1 0,0 0-1,-1 0 1,0 0 0,-1-1 0,1 1-1,-1 0 1,0 0 0,-3 8-1,2-10-31,0-1-1,0 1 1,-1-1-1,1 0 1,-1 0-1,0 0 1,0 0-1,0 0 1,0-1-1,-1 1 1,0-1-1,1 0 0,-1 0 1,-1 0-1,-6 3 1,7-4-173,-1 0 0,1 0 0,-1-1 0,1 0 0,-1 0 0,0 0 1,1 0-1,-1-1 0,0 0 0,1 0 0,-1 0 0,0-1 0,1 1 0,-1-1 0,0 0 1,1-1-1,-1 1 0,1-1 0,0 0 0,-1 0 0,1 0 0,0 0 0,0-1 1,1 1-1,-8-7 0,-4-8-731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3.06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86 10946,'1'-1'172,"-1"1"0,1 0 1,-1 0-1,1 0 0,-1 1 0,1-1 0,0 0 0,-1 0 0,1 0 0,-1 0 0,1 0 0,-1 1 0,1-1 0,-1 0 0,1 1 1,-1-1-1,1 0 0,-1 1 0,1-1 0,-1 0 0,0 1 0,1-1 0,-1 1 0,1-1 0,-1 1 0,0-1 0,0 1 0,1-1 0,-1 1 1,0-1-1,0 1 0,0-1 0,1 1 0,-1-1 0,0 1 0,0 0 0,2 26 9,-2-23 230,-1 53 363,-1-42-671,1 1 1,1-1 0,1 1-1,0-1 1,1 1 0,7 26-1,-9-42-99,0 0 0,0 1 0,0-1 1,0 0-1,0 1 0,0-1 0,0 0 0,0 1 0,0-1 0,0 0 0,1 0 0,-1 1 0,0-1 0,0 0 1,0 1-1,1-1 0,-1 0 0,0 0 0,0 0 0,1 1 0,-1-1 0,0 0 0,0 0 0,1 0 0,-1 0 1,0 1-1,1-1 0,-1 0 0,0 0 0,1 0 0,-1 0 0,1 0 0,5-8 64,3-16-55,-4-3-136,-1 1 1,-1-2-1,-1-49 0,1-27 86,-2 102 56,-1 0-1,0 0 0,0 0 1,1 0-1,-1 0 1,1 0-1,-1 1 1,1-1-1,0 0 1,0 0-1,0 1 0,0-1 1,0 0-1,0 1 1,0-1-1,2 0 1,-2 1-3,-1 1-1,1 0 1,-1-1 0,1 1 0,0 0 0,-1 0 0,1-1 0,-1 1-1,1 0 1,0 0 0,-1 0 0,1 0 0,-1 0 0,1 0 0,0 0 0,-1 0-1,1 0 1,-1 0 0,1 1 0,0-1 0,1 1 12,0 0 1,-1 0-1,1-1 0,-1 1 1,1 1-1,-1-1 0,0 0 1,1 0-1,-1 1 1,1 0-1,4 6 63,-1 0 0,0 0 1,0 0-1,-1 1 0,0-1 0,4 13 0,13 58 89,-17-62-205,-4-17 13,0 0 0,0 0 0,0 1 0,0-1 0,0 0-1,0 0 1,0 0 0,0 0 0,0 0 0,0 0 0,0 0 0,0 1-1,0-1 1,0 0 0,0 0 0,0 0 0,1 0 0,-1 0-1,0 0 1,0 0 0,0 0 0,0 0 0,0 1 0,0-1-1,0 0 1,0 0 0,1 0 0,-1 0 0,0 0 0,0 0-1,0 0 1,0 0 0,0 0 0,0 0 0,0 0 0,1 0 0,-1 0-1,0 0 1,0 0 0,0 0 0,0 0 0,0 0 0,0 0-1,1 0 1,-1 0 0,0 0 0,0 0 0,0 0 0,0-1-1,0 1 1,0 0 0,0 0 0,0 0 0,1 0 0,-1 0-1,8-9-528,4-10-201,-1-2 258,-5 7 428,2 0 0,14-21 1,-20 32 176,0 0 0,1 1 1,-1-1-1,0 1 1,1-1-1,-1 1 0,1 0 1,0 0-1,0 0 1,0 1-1,0-1 0,0 1 1,0-1-1,0 1 1,1 0-1,-1 0 0,6-1 1,-6 2-24,-1 1 0,0-1 1,0 0-1,1 1 1,-1 0-1,0-1 0,0 1 1,0 0-1,0 0 1,0 0-1,0 0 0,0 0 1,0 1-1,0-1 1,-1 1-1,1-1 0,0 1 1,-1-1-1,0 1 1,1 0-1,-1 0 0,0 0 1,0 0-1,0 0 1,2 3-1,1 5 119,0 0-1,0 1 1,3 18-1,-1-1-298,1 32-1,-4-1-3024,-2-43 2161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3.81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1 143 9450,'3'-12'8237,"2"37"-7195,-3-15-856,26 119 854,-10-58-597,13 131-1,-30-188-442,0-6-28,0 0-1,0 0 0,-1 0 1,-1 0-1,1 0 0,-1 0 1,-3 11-1,1-18-332,-1-8 153,-3-10 6,-6-39 202,2-1-1,-4-73 1,10 79-12,4 41 11,-5-31-10,3 0-1,1 0 1,7-77-1,-4 111 10,0 1 0,1 0 1,-1 0-1,1-1 0,1 1 0,-1 0 0,1 1 0,6-10 0,-8 13 3,1 0 1,-1 0-1,1 0 0,0 1 0,-1-1 0,1 0 0,0 1 1,0 0-1,0-1 0,0 1 0,0 0 0,0 0 0,1 0 1,-1 0-1,0 1 0,0-1 0,1 1 0,-1-1 0,0 1 1,1 0-1,-1 0 0,0 0 0,1 0 0,-1 0 1,1 0-1,2 2 0,3 0 50,0 1 0,-1 0 0,1 1 1,-1 0-1,0 0 0,0 1 0,-1 0 0,1 0 1,-1 0-1,0 1 0,0 0 0,-1 0 0,7 10 1,0 0 167,-2 0-1,0 1 1,-1 0 0,12 31 0,-18-41-130,0 1-1,-1 0 1,0 0 0,-1 0 0,1 0-1,-2 0 1,1 0 0,-1 0 0,0 0-1,-3 13 1,2-16-75,0-1 0,0 0 0,-1 1 0,0-1 0,0 0 0,0 0 0,0 0 0,0 0 0,-1-1 0,0 1 0,0-1 0,0 1 0,0-1 0,0 0 0,-1 0 0,1-1 0,-1 1 0,0-1 0,0 1 0,-6 2 0,4-3-240,-1 0-1,1 1 1,0-2 0,-1 1 0,1-1 0,-1 0 0,0 0 0,1-1 0,-11 0 0,-21-9-593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4.25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12 224 4497,'-8'-5'9089,"7"4"-8711,-2-13 3002,4-17-2479,-1 29-407,2-17-306,-1-2 201,8-36 0,-8 52-360,0 1 0,0-1 0,1 1 0,0-1 1,0 1-1,0-1 0,0 1 0,0 0 1,1 0-1,0 0 0,0 1 0,0-1 0,6-5 1,-8 8-21,1 0 0,0 0 0,-1 0 1,1 0-1,0 0 0,-1 1 0,1-1 1,0 0-1,0 1 0,0-1 0,0 1 1,0 0-1,-1 0 0,1-1 0,0 1 0,0 0 1,0 1-1,3-1 0,-1 1 29,-1 0 0,0 1-1,0-1 1,0 1 0,0-1-1,-1 1 1,1 0 0,0 0-1,-1 0 1,4 3 0,1 3 107,1 1 1,-1 0 0,0 0 0,-1 1-1,7 13 1,-6-7 160,0 0 0,-1 0 0,0 0 0,-1 1 0,-1 0 0,2 20 0,-5-31-191,-1 0 0,0 0 1,0 0-1,-1 0 0,1-1 1,-1 1-1,0 0 0,-1-1 1,-4 12-1,5-14-73,-1 0-1,0 0 1,1-1-1,-1 1 1,-1 0-1,1-1 1,0 1 0,-1-1-1,1 0 1,-1 0-1,0 0 1,0 0-1,0 0 1,0-1 0,0 1-1,0-1 1,0 0-1,-5 2 1,2-2-184,0 0 0,0 0 0,0-1 1,0 0-1,-1 0 0,1 0 0,0-1 0,0 0 1,0 0-1,0-1 0,0 1 0,0-1 0,0-1 1,-8-4-1,-13-11-677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4.93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188 13 13827,'-4'-7'6829,"-6"4"-5030,-14 1-2786,20 2 1600,-11-1-791,0 1 1,-29 4-1,40-3-239,-1 0 0,1 0 0,0 0 0,0 0 0,-1 0-1,1 1 1,0 0 0,1 0 0,-1 0 0,0 1 0,0-1-1,1 1 1,0 0 0,-1-1 0,-2 5 0,5-6 18,1 0 1,-1 0 0,0 1-1,1-1 1,-1 0 0,1 0-1,-1 1 1,1-1 0,-1 0-1,1 1 1,0-1-1,0 0 1,0 1 0,0-1-1,0 3 1,0-1 114,1-1 0,-1 0 0,1 0 0,0 1 0,0-1 0,0 0 0,0 0 0,2 3 0,3 3 1036,0-1 1,0 0-1,13 11 1,-15-15 174,52 39 6793,-36-28-4310,25 21-1,-40-31-2904,-1 1-1,1-1 1,-1 1 0,0 0-1,0 1 1,-1-1-1,0 0 1,0 1 0,5 11-1,-8-15-510,1-1 0,-1 1 0,1-1-1,-1 0 1,0 1 0,1-1 0,-1 1 0,0-1-1,0 1 1,0-1 0,0 1 0,-1-1 0,1 1-1,0-1 1,-1 0 0,1 1 0,-1-1 0,1 1-1,-1-1 1,1 0 0,-1 1 0,-1 0 0,1 0-116,-1-1 0,0 1 0,0-1 0,1 0 0,-1 0 0,0 0 0,0 0 0,0 0 1,0 0-1,0-1 0,0 1 0,0 0 0,-4-1 0,-3 1-592,-1 0-1,1-1 1,-1 0-1,0-1 1,-15-3-1,-8-5-218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5.33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0 9986,'1'4'4241,"0"5"-1400,-1 3-1073,3 14 288,0 4-127,2 0-801,-1-1-376,1-5-640,-2-5-328,-1-3-768,1-3-464,-1-8-905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23.28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70 38 8962,'0'-2'383,"0"1"0,0-1 0,0 0 0,0 0 0,-1 1 0,1-1 0,0 0 0,-1 1 0,1-1 1,-1 0-1,1 1 0,-1-1 0,0 0 0,0 1 0,0-1 0,0 1 0,0 0 0,0-1 0,0 1 0,-2-2 0,2 3-340,1-1-1,-1 1 1,1 0 0,-1 0-1,1-1 1,-1 1-1,1 0 1,-1 0 0,1 0-1,-1 0 1,0 0-1,1 0 1,-1 0 0,1 0-1,-1 0 1,0 0-1,1 0 1,-1 0 0,1 0-1,-1 0 1,1 1-1,-2-1 1,1 1-37,0 0 1,-1 0-1,1 0 1,0 0-1,0 0 0,0 0 1,0 0-1,0 0 1,0 1-1,0-1 0,1 0 1,-2 3-1,0-1-25,-2 6 81,-1 0 0,1 1 0,0 0 0,-3 14-1,7-23-37,-1 0 0,1 1 0,0-1 0,-1 0-1,1 1 1,0-1 0,0 0 0,0 1 0,0-1-1,0 0 1,0 1 0,1-1 0,-1 0 0,0 1-1,1-1 1,-1 0 0,0 1 0,1-1 0,0 0 0,-1 0-1,1 0 1,0 1 0,0-1 0,-1 0 0,1 0-1,0 0 1,0 0 0,0 0 0,0-1 0,0 1-1,1 0 1,-1 0 0,0-1 0,0 1 0,0-1 0,1 1-1,-1-1 1,0 1 0,1-1 0,-1 0 0,0 0-1,1 1 1,-1-1 0,3 0 0,-1-1 4,0 1 1,0-1 0,0 0-1,0 0 1,0 0-1,0 0 1,0-1 0,0 1-1,0-1 1,-1 0-1,1 0 1,-1 0 0,3-2-1,30-31-615,-33 31 558,-1 1 0,1 0 0,0 0 0,-1 0 0,0-1 0,0 1 0,0-1 0,0 1 0,-1-1 0,1-5 0,26 111-1840,-23-95-448,0-6 1613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5.71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0 156 10146,'14'8'8642,"-5"6"-7698,1 0-216,-3 5-640,-1 2-720,-5-1 392</inkml:trace>
  <inkml:trace contextRef="#ctx0" brushRef="#br0" timeOffset="1">255 1 12443,'3'10'4361,"-2"15"-3553,-3 6 232,-1 12 344,2 6-55,1 4-409,0 1-256,5-3-392,0-1-80,5-4-112,1-5-32,0-6-184,0-4-264,-2-12-776,0-4-401,5-12-3848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6.11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244 25 15763,'5'-25'5586,"-25"34"-4706,-8-1-344,-10-3-80,-3-2-264,-2-3-1568,1-2-4249,5-4 3800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6.52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0 203 13099,'3'12'5129,"-1"11"-3521,-2 4-23,0 7-329,0 1-440,-1-5-840,0 0-552,0-10-1273,1-4-239,2-6 1112</inkml:trace>
  <inkml:trace contextRef="#ctx0" brushRef="#br0" timeOffset="1">5 8 13291,'1'-7'5225,"8"10"-3649,1 6-503,4 8-593,1 3-184,-3 2-632,-3 1-625,-5 1 601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6.93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16 182 10890,'0'-8'1192,"0"-8"349,0 0-1,1-1 1,6-28-1,-6 40-1462,1 0 0,-1 1 0,1-1 0,0 0-1,0 1 1,1 0 0,-1 0 0,1 0 0,0 0 0,0 0 0,0 0-1,1 1 1,-1-1 0,1 1 0,0 0 0,0 0 0,6-3 0,-9 5-54,0 1 0,0-1 0,1 0 1,-1 1-1,0-1 0,1 1 0,-1 0 1,1-1-1,-1 1 0,1 0 1,-1 0-1,1 0 0,-1 0 0,0 0 1,1 0-1,-1 0 0,1 1 1,-1-1-1,1 0 0,-1 1 0,0-1 1,1 1-1,1 0 0,0 1 1,-1 1 0,1-1 0,-1 0 1,1 0-1,-1 1 0,0 0 0,0-1 0,0 1 0,3 6 0,1 2 3,-1 0 0,-1 1-1,0-1 1,4 21 0,-7-20-19,1-1 1,-2 1-1,1 0 1,-2-1-1,1 1 1,-2-1-1,0 1 1,0-1-1,-6 18 1,6-25-6,1 0-1,-1 1 1,-1-1 0,1 0 0,0 0 0,-1 0-1,0-1 1,0 1 0,0-1 0,0 1-1,-7 4 1,7-7-2,0 1-1,0 0 1,0-1 0,0 1 0,-1-1-1,1 0 1,0 0 0,-1 0-1,1-1 1,-1 1 0,1-1-1,-1 0 1,1 0 0,-1 0-1,1 0 1,-1-1 0,-4 0-1,5 0-122,0 0-1,0 0 0,1 0 1,-1 0-1,0 0 0,0-1 1,0 1-1,1-1 0,-1 0 1,1 0-1,-1 0 0,1 0 0,0 0 1,0 0-1,0-1 0,0 1 1,0-1-1,1 1 0,-3-4 1,-1-13-662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7.30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33 9 11218,'1'3'511,"0"-1"0,-1 0 0,1 1 0,-1-1 0,1 0 0,-1 1 0,0-1 0,0 4-1,-7 38-42,3-25 165,-6 31 285,-3 24 242,12-66-1042,0 0 1,1 1-1,0-1 1,0 0-1,1 0 1,2 12-1,-3-20-114,0 0-1,0 0 0,0 0 1,0 0-1,0 0 1,0 0-1,0 0 1,0 1-1,0-1 0,0 0 1,0 0-1,0 0 1,0 0-1,0 0 1,0 0-1,0 0 0,0 0 1,0 1-1,0-1 1,0 0-1,1 0 0,-1 0 1,0 0-1,0 0 1,0 0-1,0 0 1,0 0-1,0 0 0,0 0 1,0 0-1,0 0 1,0 1-1,0-1 0,1 0 1,-1 0-1,0 0 1,0 0-1,0 0 1,0 0-1,0 0 0,0 0 1,0 0-1,0 0 1,1 0-1,-1 0 0,0 0 1,0 0-1,0 0 1,0 0-1,0 0 1,0 0-1,0 0 0,0 0 1,0 0-1,1 0 1,-1-1-1,0 1 0,0 0 1,5-8 66,2-14-43,-1-12-66,2 0 1,2 1-1,1 0 0,25-51 1,-34 81 70,-1 0 1,1 0 0,0 1 0,-1-1 0,1 1 0,0-1-1,1 1 1,-1-1 0,0 1 0,1 0 0,-1 0-1,1 0 1,0 1 0,0-1 0,0 0 0,-1 1 0,1 0-1,0 0 1,1 0 0,4-1 0,-6 2 14,1 0 0,0 1-1,0-1 1,-1 1 0,1 0 0,0-1 0,-1 1 0,1 0 0,-1 1 0,1-1 0,-1 0 0,1 1 0,-1-1-1,0 1 1,0 0 0,0 0 0,0 0 0,0 0 0,0 0 0,0 0 0,-1 0 0,1 1 0,-1-1-1,2 3 1,4 8-45,-1 0 0,-1 1 0,0-1 0,0 1 0,4 28 0,0 35-5580,-6-41 3396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8.09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53 313 8306,'-14'-21'7098,"0"-4"-3552,10 15-3044,0 0-1,0 0 1,1-1 0,0 1 0,-2-19 0,4 13-421,0 0 0,1 1 1,1-1-1,1 1 0,5-27 1,-6 38-172,-1 1 0,1 0 0,1-1 0,-1 1 0,0 0 0,1-1 0,0 1 0,0 0 0,0 0 0,0 1 0,0-1 0,0 0 0,1 1 0,-1-1 0,1 1 1,0 0-1,0-1 0,0 2 0,0-1 0,0 0 0,0 0 0,0 1 0,1 0 0,-1 0 0,1 0 0,-1 0 0,1 0 0,-1 1 0,1-1 0,6 1 0,-1 1 80,0 0 1,0 1-1,0 0 0,0 0 1,0 1-1,0 0 0,-1 1 0,0 0 1,1 0-1,-1 1 0,-1 0 1,1 0-1,-1 0 0,0 1 0,0 1 1,-1-1-1,12 15 0,-10-11 92,-1 1 0,0 0-1,0 0 1,-1 0 0,0 1-1,-1 0 1,-1 0 0,0 0-1,0 0 1,-1 1 0,-1 0-1,1 15 1,-2-22-55,-2 0-1,1 0 1,0-1 0,-1 1-1,0 0 1,0-1 0,-1 1-1,0-1 1,0 1 0,0-1-1,0 0 1,-1 0 0,0 0-1,0 0 1,-1 0 0,1-1-1,-1 0 1,0 1-1,0-1 1,0 0 0,-9 6-1,6-6-57,0 0-1,0-1 0,-1 1 0,1-1 0,-1-1 1,1 1-1,-1-1 0,0-1 0,0 0 0,0 0 0,0 0 1,0-1-1,0 0 0,0 0 0,-9-3 0,12 3-177,-1-2 0,1 1-1,0 0 1,0-1 0,0 0-1,0 0 1,1-1-1,-1 1 1,1-1 0,-1 0-1,1 0 1,0-1 0,-4-3-1,5 3-245,0 1 1,1 0-1,-1 0 0,1-1 0,0 0 0,0 1 0,1-1 0,-1 0 0,1 0 0,0 0 0,-1-5 1,-1-17-1051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8.66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52 82 13035,'1'-2'904,"19"-37"5111,-20 38-5923,1-1 0,0 1 1,-1-1-1,1 1 0,-1-1 1,1 1-1,-1-1 0,0 0 1,0 1-1,0-1 0,0 1 1,0-1-1,0 0 1,0 1-1,0-1 0,-1 1 1,1-1-1,-1 0 0,1 1 1,-1-1-1,1 1 0,-1 0 1,-1-3-1,1 4-90,1 0-1,-1-1 1,1 1 0,0 0-1,-1 0 1,1 0 0,-1 0-1,1 0 1,-1-1-1,1 1 1,-1 0 0,1 0-1,-1 0 1,1 1 0,-1-1-1,1 0 1,-1 0 0,1 0-1,-1 0 1,1 0-1,-1 0 1,1 1 0,-1-1-1,1 0 1,0 0 0,-1 1-1,1-1 1,-1 0 0,1 1-1,0-1 1,-1 0 0,1 1-1,0-1 1,-1 1-1,1-1 1,0 0 0,0 1-1,-1-1 1,1 1 0,0-1-1,0 1 1,0-1 0,0 2-1,-11 22-117,6-5 117,1 1-1,1 0 1,1 0 0,0 0-1,3 39 1,19 102 501,-11-103-281,1 26 6,-3 0-1,-5 114 1,-2-194-268,0 0-27,0 0-1,0-1 0,0 1 0,-1 0 0,1-1 0,-1 1 0,0 0 0,0-1 1,0 1-1,0-1 0,-1 0 0,1 1 0,-1-1 0,-3 4 0,5-7 21,0 1 0,-1-1-1,0 0 1,1 0-1,-1 0 1,1 1 0,-1-1-1,1 0 1,-1 0 0,1 0-1,-1 0 1,1 0-1,-1 0 1,0 0 0,1 0-1,-1 0 1,1 0-1,-1 0 1,1 0 0,-1-1-1,1 1 1,-1 0-1,1 0 1,-1-1 0,1 1-1,-1 0 1,1-1-1,-1 1 1,1 0 0,-1-1-1,1 1 1,0 0-1,-1-1 1,1 1 0,0-1-1,-1 1 1,1-1 0,0 1-1,0-1 1,-1 1-1,1-1 1,0 1 0,0-1-1,0 0 1,-12-28-879,11 28 897,-6-21-74,1 0 0,2 0-1,0-1 1,-2-33 0,5 47 220,1 0 0,0 0 0,1 1 1,0-1-1,0 1 0,1-1 0,0 1 0,0-1 1,1 1-1,0 0 0,0 0 0,1 0 1,0 0-1,10-12 0,-7 14 94,0 0 0,0 0 0,0 1 0,1 0 0,0 1 0,0 0 0,1 0 0,-1 0 0,1 1 0,0 0 0,14-2 0,29-11-1660,-35 6-998,-8-3 1027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9.30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1 150 10666,'4'9'1913,"-1"0"1,1 0-1,3 17 0,3 62-226,-4-34-761,-4-35-771,-2-13-117,1-1-1,-1 1 1,1 0 0,1 0 0,-1-1-1,5 11 1,-3-36-192,13-191-595,-16 197 763,7-68 283,-7 75-251,2 1-1,-1 0 1,1-1 0,0 1-1,0 0 1,0 0-1,1 0 1,0 0 0,8-10-1,-10 15-145,0 0-1,1-1 0,-1 1 1,0 0-1,1 0 0,-1 0 1,1 0-1,0 0 0,-1 0 1,1 1-1,0-1 0,0 0 0,-1 1 1,1-1-1,0 1 0,0 0 1,0 0-1,0 0 0,0 0 1,-1 0-1,1 0 0,0 0 1,0 0-1,0 1 0,0-1 1,-1 1-1,1-1 0,0 1 1,-1 0-1,1 0 0,0 0 1,-1 0-1,1 0 0,-1 0 1,1 0-1,1 2 0,10 11-1098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9.76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0 248 13451,'4'-2'448,"-1"0"-1,1 1 1,-1-1 0,0 0-1,0 0 1,0-1-1,0 1 1,4-5 0,-2 1-281,0 0-1,-1 0 1,0 0 0,0-1-1,-1 1 1,0-1 0,2-7 0,0 1-40,-1-1 0,-1 0 1,-1 1-1,0-1 0,1-25 1,-3 39-127,-3-34 839,3 33-773,0 0 0,0 0 0,0-1 0,0 1 0,-1 0 0,1 0 0,-1 0 0,1-1 0,0 1 0,-1 0 0,0 0 0,1 0 0,-1 0 0,0 0 0,0 0 0,1 0 0,-1 0 0,0 0 0,0 0 0,0 0 0,0 1 0,0-1 0,-1 0 0,1 1-17,0 0 0,0 0 0,0 0 0,0 0 0,1 0 0,-1 1 0,0-1 0,0 0 0,1 1 0,-1-1 0,0 0-1,0 1 1,1-1 0,-1 1 0,1-1 0,-1 1 0,0 0 0,1-1 0,-1 1 0,1-1 0,-1 1 0,0 1 0,-10 17 482,10-17-452,-4 9 60,1 0 1,0 0 0,1 0-1,0 0 1,0 0-1,2 1 1,-1-1-1,1 1 1,1-1 0,0 1-1,3 19 1,-1-18-109,1 0-1,-1 0 1,2 0 0,0-1 0,0 0-1,2 0 1,-1 0 0,1 0 0,1-1-1,9 12 1,-15-20-227,1-1 0,0 0-1,0 1 1,0-1 0,0 0 0,1 0-1,-1 0 1,0 0 0,1-1 0,-1 1 0,1 0-1,0-1 1,-1 0 0,1 0 0,0 0-1,0 0 1,0 0 0,0-1 0,0 1-1,0-1 1,0 1 0,0-1 0,0 0-1,5-1 1,9-7-912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0.14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12547,'8'10'4889,"-3"13"-3281,3 9-104,-1 14-151,0 4-209,0 6-416,-1 1-248,5 3-296,0-2-64,2-4-64,1-2-24,-1-8-88,1-2-168,-1-9-776,-1-6-616,-3-10 968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23.75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10 28 11570,'0'-5'4675,"1"10"-3880,0 12-1077,-6 0 605,4-14-288,0 0-1,0-1 0,0 1 0,0 0 0,1 0 0,-1 0 0,1 0 0,-1 0 0,1 0 1,0 0-1,0-1 0,1 1 0,-1 0 0,1 4 0,-1-7-25,1 0 0,-1 0 0,1 0 0,-1 0 0,1 0 0,-1 0 0,0 0-1,1 0 1,-1 0 0,1 0 0,-1-1 0,1 1 0,-1 0 0,0 0 0,1 0 0,-1 0 0,1-1 0,-1 1 0,0 0 0,1 0-1,-1-1 1,0 1 0,1 0 0,-1 0 0,0-1 0,0 1 0,1 0 0,-1-1 0,0 1 0,0-1 0,0 1 0,1 0 0,-1-1 0,0 1-1,0-1 1,0 1 0,0 0 0,0-1 0,9-17 25,-2 3-76,13-28 13,-18 41 26,-1 1 0,0-1 0,0 0 0,1 0-1,-1 1 1,1-1 0,0 1 0,-1 0 0,1-1-1,0 1 1,0 0 0,0 0 0,0 0 0,0 0 0,0 0-1,0 1 1,0-1 0,3 0 0,-4 1 2,0 0 1,0 0 0,0 0-1,0 1 1,0-1-1,-1 0 1,1 0-1,0 1 1,0-1 0,0 1-1,0-1 1,-1 0-1,1 1 1,0 0-1,0-1 1,-1 1 0,1-1-1,0 1 1,-1 0-1,1 0 1,-1-1-1,1 1 1,-1 0 0,1 0-1,-1 0 1,1-1-1,-1 1 1,0 0-1,0 0 1,1 0 0,-1 1-1,6 34 175,-5-27-95,0-3-87,-1 0 1,2 0-1,-1 0 0,1 0 1,0 0-1,0 0 1,0-1-1,1 1 1,0-1-1,5 8 1,1-2-117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0.76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85 79 11386,'18'-53'4097,"-17"52"-3932,-1 0-1,1 0 1,-1-1-1,0 1 1,0 0-1,0 0 1,1 0-1,-1-1 1,-1 1-1,1 0 1,0 0 0,0 0-1,0 0 1,-1-3-1,1 4-95,-1 0-1,1-1 0,0 1 1,0-1-1,-1 1 1,1 0-1,-1-1 1,1 1-1,0 0 1,-1 0-1,1-1 1,0 1-1,-1 0 0,1 0 1,-1 0-1,1-1 1,-1 1-1,1 0 1,-1 0-1,1 0 1,-1 0-1,1 0 0,-1 0 1,-2 0 107,1 0 0,0 1 1,0-1-1,0 1 0,0 0 1,0-1-1,0 1 0,0 0 0,-4 2 1,1 1-153,-1 0 1,1 1 0,0-1 0,0 1-1,1 0 1,-1 0 0,1 1 0,0-1-1,1 1 1,0 0 0,-1 0 0,2 0-1,-1 1 1,1-1 0,0 1-1,0-1 1,1 1 0,-1 0 0,2-1-1,-1 1 1,1 0 0,0 0 0,0-1-1,1 1 1,0 0 0,0 0 0,0-1-1,1 1 1,0-1 0,1 1 0,-1-1-1,1 0 1,0 0 0,1 0 0,4 6-1,-7-10-98,0-1 0,0 0 0,-1 1 0,1-1 0,0 0-1,0 0 1,0 0 0,0 0 0,1 0 0,-1 0-1,0 0 1,0 0 0,1 0 0,-1 0 0,0-1 0,1 1-1,-1 0 1,1-1 0,-1 0 0,1 1 0,-1-1-1,1 0 1,-1 0 0,1 1 0,-1-1 0,1 0 0,-1-1-1,1 1 1,-1 0 0,1 0 0,-1-1 0,1 1 0,-1-1-1,1 1 1,-1-1 0,1 0 0,-1 1 0,0-1-1,1 0 1,-1 0 0,0 0 0,0 0 0,0 0 0,0 0-1,0 0 1,2-3 0,4-5-150,0-1 0,-1 0 0,0 0 0,8-20 0,-13 27 289,3-7-97,-1 2 132,1 1-1,-1-1 1,1 1-1,0 0 1,8-9-1,-11 15-63,-1 0 0,1 0 0,0 1 0,-1-1 0,1 0 0,0 1 0,0-1 0,0 1 0,0-1 0,0 1 1,0 0-1,0-1 0,0 1 0,-1 0 0,1-1 0,0 1 0,0 0 0,1 0 0,-1 0 0,1 0 0,0 1 26,-1-1 0,1 1 0,-1 0 0,1-1 1,-1 1-1,1 0 0,-1 0 0,1 0 0,-1 0 0,0 1 0,0-1 1,1 0-1,-1 0 0,0 1 0,0-1 0,1 3 0,6 9 220,-1 0 0,-1 0 0,0 1 0,5 15 0,3 27-2110,-13-50 1238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1.13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0 13403,'7'6'4641,"-4"14"-4161,2 9 48,-1 16 200,2 7-16,-1 8 17,0 1-1,3-2-72,1-2-8,2-7-168,2-5-96,-1-8-216,-2-6-176,-3-10-816,-3-7-696,-3-8 912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1.51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307 31 15795,'-9'-30'5730,"-21"33"-4938,-3 1-40,-14 0-320,-5 1-312,3-1-1192,-1 2-689,14 0 1017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1.88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0 174 12363,'52'24'4777,"-49"4"-3217,1 5-136,-1 4-287,-2-4-321,0-4-920,-2-5-552,1-9-1185,0-1-3608</inkml:trace>
  <inkml:trace contextRef="#ctx0" brushRef="#br0" timeOffset="1">46 8 11851,'5'-7'4312,"1"8"-3639,2 5-265,3 4-592,0 3-488,-4 2 415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2.23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28 179 10290,'-1'-7'667,"0"1"0,1-1 1,0 0-1,0 0 0,0 0 0,2-9 0,-1 9-538,1 0 1,0 0-1,0 0 1,0 0-1,1 0 0,0 0 1,0 1-1,1-1 0,0 1 1,0 0-1,0 0 1,1 1-1,0-1 0,0 1 1,0 0-1,11-7 1,-15 11-53,0 0 0,1 0 0,0 0 0,-1 0 0,1 1 0,0-1 0,-1 0 0,1 1 0,0-1 1,-1 1-1,1 0 0,0 0 0,0-1 0,0 1 0,-1 0 0,1 1 0,0-1 0,0 0 0,0 0 0,2 2 1,-2-1 11,1 0 1,-1 1 0,0-1 0,0 0 0,0 1 0,0 0 0,0 0-1,-1-1 1,1 1 0,0 0 0,-1 0 0,3 5 0,0 1 61,0 0 0,-1 1 0,0-1 1,-1 1-1,0 0 0,0-1 0,1 12 1,-3-11-59,0 0 0,0 0 0,-1-1 0,0 1 0,-1 0 0,0-1 0,0 1 1,-1-1-1,0 1 0,0-1 0,-1 0 0,0 0 0,-7 9 0,9-14-155,-1 1 0,0-1-1,1 0 1,-1 0-1,0 1 1,-1-2 0,1 1-1,-1 0 1,1-1-1,-1 0 1,0 1 0,0-2-1,0 1 1,0 0 0,0-1-1,0 0 1,0 0-1,0 0 1,-1 0 0,1 0-1,0-1 1,-1 0-1,1 0 1,0 0 0,-1-1-1,1 0 1,0 1-1,-8-4 1,-8-5-1357,8-4 519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2.63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66 10378,'8'11'5687,"-8"-10"-5281,0 1 1,1 27 423,-2-19 22,0 18 142,-1 21 318,6 65 0,-1-106-1595,-1-15-192,3-23-569,-4 21 739,2-10-194,19-95-964,-18 98 1620,1 0 0,0 0 0,1 0 1,16-26-1,-20 38-16,0 1 0,1-1 0,-1 1 0,1 0-1,0 0 1,4-4 0,-6 7-106,0-1-1,0 0 0,0 1 0,-1-1 0,1 1 0,0-1 0,0 1 0,0 0 0,0-1 1,0 1-1,0 0 0,0 0 0,0 0 0,0 0 0,0 0 0,0 0 0,0 0 0,0 0 1,0 0-1,-1 0 0,1 0 0,0 0 0,0 1 0,0-1 0,0 0 0,0 1 1,0-1-1,0 1 0,0-1 0,-1 1 0,1-1 0,1 2 0,3 3 10,-1 1-1,1-1 1,-1 1-1,0 0 1,-1 0-1,1 0 1,-1 0-1,-1 1 1,3 7-1,3 11 12,4 28-1,14 78-2544,-26-130 2201,0-1-1,0 1 0,0 0 0,0 0 1,1 0-1,-1 0 0,0 0 0,1 0 1,-1 0-1,1 0 0,-1 0 0,1-1 0,-1 1 1,1 0-1,0 0 0,-1-1 0,2 2 1,3-2-1426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3.03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72 22 9194,'1'0'191,"-1"0"0,9-6 3439,-9 6-3439,0 0 0,1-1 0,-1 1 0,0-1 0,0 1 0,1-2 0,-2 2-81,1-1 0,0 1 1,-1-1-1,1 1 0,-1-1 1,1 1-1,-1-1 0,1 1 1,-1-1-1,1 1 0,-1 0 1,0-1-1,1 1 0,-1 0 1,1 0-1,-1-1 0,-1 1 1,-2-1 42,0 0 1,0 0-1,-1 0 1,1 1 0,0-1-1,-6 1 1,8 0-149,0 1 0,0-1 0,1 1 1,-1-1-1,0 1 0,0 0 0,1 0 0,-1 0 1,1-1-1,-1 2 0,1-1 0,-1 0 0,1 0 1,-1 0-1,1 1 0,0-1 0,0 0 0,0 1 1,0 0-1,0-1 0,0 1 0,0-1 0,0 1 1,0 0-1,1 0 0,-1-1 0,1 1 1,0 0-1,-1 0 0,1 0 0,0 0 0,0-1 1,0 1-1,0 0 0,0 0 0,0 0 0,1 2 1,1 6-40,0-1 1,1 1-1,0-1 1,0 1 0,8 13-1,15 27 140,-12-24 812,19 47 0,-32-71-853,-1 0 1,1-1 0,-1 1-1,1 0 1,-1 0-1,0-1 1,1 1 0,-1 0-1,0 0 1,0 0-1,0 0 1,-1-1 0,1 1-1,0 0 1,-1 0-1,1-1 1,-1 1 0,0 0-1,1 0 1,-1-1-1,-2 3 1,1-2-127,0 0 0,0 1 0,0-2 0,-1 1 0,1 0 0,-1 0 1,1-1-1,-1 1 0,0-1 0,1 0 0,-7 2 0,-14 3-342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36.45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498 8 13195,'-2'-7'7110,"2"7"-6990,-17-1 1525,-23 5-1624,17 2 70,1 0-1,-1 1 0,2 1 1,-1 1-1,1 1 1,0 1-1,1 0 0,1 2 1,0 0-1,-23 21 0,22-16-22,1 1-1,1 1 1,1 0-1,0 1 1,1 1-1,2 0 1,0 2 0,-18 41-1,28-53 2,0 0 1,1 0-1,1 0 0,0 1 1,0-1-1,1 1 0,1-1 1,0 0-1,0 1 0,1-1 1,1 1-1,0-1 0,7 21 0,-1-12 697,0 0-1,2 0 0,0-1 0,2 0 0,0-1 1,24 31-1,-31-46-636,-1 1 0,1-1 1,0 0-1,0 0 0,0 0 0,1-1 1,0 0-1,-1 0 0,1 0 1,0-1-1,0 0 0,0 0 0,1 0 1,-1-1-1,0 0 0,1 0 0,7 0 1,12-1 14,0-1 0,50-8 0,-59 6-188,41-7-1613,-20 3-7648,-21 2 5776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37.54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66 128 7594,'0'2'302,"-1"1"0,0-1 0,1 0 0,-1 1 0,0-1 0,0 0 0,-1 0 0,1 1 0,0-1 0,-1 0 0,0 0 0,1-1 0,-3 3 0,3-3-99,0-1 0,0 1 0,0-1 1,0 1-1,0-1 0,0 1 0,0-1 0,0 0 1,0 0-1,0 1 0,0-1 0,0 0 0,0 0 1,0 0-1,0 0 0,0 0 0,0-1 0,0 1 1,0 0-1,0 0 0,0-1 0,0 1 0,0 0 1,0-1-1,0 1 0,0-1 0,0 0 0,0 1 1,0-1-1,0 0 0,1 1 0,-1-1 0,0 0 1,0 0-1,1 0 0,-1-1 0,-1 0-27,1 0 0,-1 0 0,1 0 0,0 0 0,0-1 0,0 1 0,1 0 0,-1-1 0,0 1 0,1 0 0,-1-1-1,1 1 1,0-1 0,0 1 0,0-1 0,0 1 0,1-1 0,-1 1 0,0-1 0,1 1 0,0 0 0,0-1 0,-1 1 0,1 0 0,1-1 0,-1 1 0,0 0 0,3-4 0,1 0-195,-1 0 0,1 0 0,0 1 0,0-1 0,0 1 1,1 0-1,-1 0 0,11-5 0,-8 5 11,-1 2 1,1-1-1,0 1 0,0 1 0,0-1 1,0 1-1,1 1 0,-1-1 0,0 1 0,1 1 1,-1 0-1,1 0 0,-1 0 0,1 1 1,10 3-1,-12-2 0,0 0-1,-1 0 1,1 1 0,0 0-1,-1 1 1,0-1 0,0 1-1,0 1 1,0-1 0,-1 1-1,1 0 1,-1 0-1,0 0 1,-1 1 0,1 0-1,-1 0 1,0 0 0,3 7-1,-4-6 17,1 0 0,-1 1 0,-1-1 0,0 0 0,0 1 0,0 0-1,-1-1 1,0 1 0,0 0 0,-1 0 0,0-1 0,0 1 0,-1 0-1,0 0 1,-1-1 0,0 1 0,-4 13 0,2-13 110,0 0-1,-1 0 1,1-1 0,-1 0-1,0 0 1,-1 0 0,0-1-1,0 0 1,-1 0 0,1 0-1,-1-1 1,0 0 0,-1 0 0,1-1-1,-15 6 1,13-7-149,1 0 0,-1-1 0,0 0 0,0 0 0,0-1 0,0 0 0,0-1 0,0 0 0,0 0 0,0-1 0,0 0 0,-13-4 0,17 4-175,1 0 1,-1 0-1,1-1 0,0 0 1,-1 0-1,1 0 0,0 0 1,0 0-1,0-1 1,1 0-1,-1 0 0,1 0 1,-1 0-1,1-1 1,0 1-1,0-1 0,0 0 1,1 1-1,0-2 0,-1 1 1,1 0-1,1 0 1,-1 0-1,0-1 0,-1-7 1,3 9-3,0 1 0,0-1 1,0 1-1,0 0 0,0-1 1,1 1-1,-1 0 1,1-1-1,-1 1 0,1 0 1,0 0-1,2-4 0,9-6-602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38.33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96 11458,'7'38'4782,"-2"-17"-3950,-2 0-1,0 0 0,-1 0 1,-1 1-1,0-1 0,-5 28 0,-1-34 287,2-22-421,2-25-618,12-93-1258,-9 112 1169,0 1 1,2-1-1,-1 1 1,1 0 0,1 0-1,0 1 1,12-21-1,-15 29 120,1 0 0,-1-1-1,1 1 1,-1 0 0,1 1-1,0-1 1,0 0 0,0 1-1,1 0 1,-1-1 0,0 1-1,1 1 1,-1-1 0,1 0-1,0 1 1,0 0 0,-1 0-1,1 0 1,0 0 0,5 0 0,-5 1-15,0 1 0,0-1 0,0 1 0,0 0 0,-1 0 1,1 0-1,-1 1 0,1-1 0,-1 1 0,1 0 1,-1 0-1,0 0 0,0 0 0,1 1 0,-2-1 1,1 1-1,0-1 0,-1 1 0,1 0 0,3 6 0,7 14-32,-1 1-1,-1 0 1,-1 0-1,-2 1 0,9 35 1,7 20 1,-7-21-1944,-15-50 1182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24.37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 4697,'5'26'4720,"-1"27"1902,-4 1-3692,2 36-1841,-1-80-1193,0-5-51,0 1-1,-1-1 0,1 0 1,-1 0-1,-1 0 1,1 0-1,-1 1 0,0-1 1,0 0-1,-3 8 1,2-11-540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50.74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35 39 5329,'-7'1'8914,"-2"4"-5306,-9 0 1469,30-28-4617,-11 21-450,1-1 1,0 1-1,0 0 1,0 1-1,0-1 1,0 0-1,1 0 1,-1 1-1,0 0 1,1-1-1,-1 1 1,1 0-1,-1 0 1,1 0-1,0 1 1,-1-1-1,5 0 1,-6 1 1,0 0 1,0-1 0,0 1 0,1 0-1,-1 0 1,0 0 0,0 0-1,0 0 1,0 1 0,0-1-1,0 0 1,1 0 0,-1 1 0,0-1-1,0 1 1,0-1 0,0 1-1,0-1 1,0 1 0,0 0 0,0 0-1,-1-1 1,1 1 0,0 0-1,0 0 1,0 0 0,-1 0 0,1 0-1,-1 0 1,1 0 0,-1 0-1,1 0 1,-1 0 0,1 0 0,-1 0-1,0 0 1,0 0 0,1 0-1,-1 1 1,0-1 0,0 2-1,-1-1-161,1 0 0,-1 0-1,1 0 1,-1 0 0,0 0-1,0 0 1,0-1 0,0 1-1,0 0 1,0 0-1,-1-1 1,1 1 0,0-1-1,-1 1 1,1-1 0,-1 0-1,0 1 1,1-1 0,-4 2-1,-4 3-385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51.61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24 8 10002,'-13'17'10572,"12"-17"-10445,-6-8-544,7 8 415,0 0-1,-1 0 1,1-1-1,0 1 1,0 0 0,0 0-1,-1-1 1,1 1-1,0 0 1,0 0-1,0-1 1,0 1-1,0 0 1,0-1-1,0 1 1,0 0-1,0-1 1,0 1 0,-1 0-1,2-1 1,-1 1-1,0 0 1,0-1-1,0 1 1,0 0-1,0-1 1,0 1-1,0 0 1,0 0-1,0-1 1,1 1 0,-1 0-1,0-1 1,0 1-1,13-5 207,-10 4-147,0 1 0,0 0 0,0 0 0,0 0 0,0 0 0,0 0 0,4 2 0,-6-2-60,0 1 0,0-1 0,0 1-1,0 0 1,0 0 0,-1-1 0,1 1 0,0 0 0,0 0 0,-1 0 0,1 0 0,0 0 0,-1 0 0,1 0 0,-1 0 0,1 0-1,-1 0 1,0 0 0,1 1 0,-1-1 0,0 0 0,0 0 0,0 0 0,0 0 0,0 1 0,0-1 0,0 0 0,0 0 0,-1 0 0,1 0-1,0 0 1,-1 0 0,1 1 0,0-1 0,-1 0 0,0 0 0,1 0 0,-1 0 0,0 0 0,1-1 0,-1 1 0,0 0 0,0 0-1,0 0 1,0-1 0,1 1 0,-1 0 0,0-1 0,0 1 0,0-1 0,-1 1 0,1-1 0,0 1 0,0-1 0,0 0 0,0 0-1,0 1 1,0-1 0,-1 0 0,1 0 0,-1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57.4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231 8 11586,'-8'-8'7027,"7"8"-6785,-14 3 2149,-17 13-2364,30-14 293,-12 8-316,0 0 1,0 1 0,1 0 0,1 1 0,0 1 0,1 0 0,0 0 0,-14 24-1,18-26-18,1 0 0,0 0-1,1 0 1,0 1-1,1-1 1,0 1-1,1 0 1,1 0-1,0 1 1,0-1-1,1 0 1,1 22 0,0-30 208,1 1 0,0-1 0,-1 0 0,1 0 0,1 0 0,-1 0 0,1 0 0,-1 0 0,1 0 0,1 0 0,-1-1 0,0 1 0,1-1 0,0 1 0,-1-1 0,1 0 0,1 0 0,-1 0 0,0 0 0,1-1 0,-1 0 0,1 1 0,0-1 0,0-1 0,4 3 0,0-2 20,0 1 1,0-1-1,0-1 0,0 0 0,9 1 0,42-4-3641,-37-1 2297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58.1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191 39 11002,'0'-2'535,"-1"0"0,1 1 0,0-1 0,0 0 0,0 1-1,-1-1 1,1 1 0,-1-1 0,1 1 0,-1-1 0,0 1-1,0-1 1,1 1 0,-1 0 0,-4-4 1604,2 1-1604,1 3-266,0 0 0,0 0-1,0 1 1,0-1 0,0 0-1,0 1 1,0-1 0,0 1 0,0 0-1,-1-1 1,1 1 0,0 0 0,-3 1-1,-1 0-201,0 0 0,1 0 0,-1 0 0,1 1 1,-1 0-1,1 0 0,0 1 0,0 0 0,0-1 0,-8 7 0,5-1-62,1-1 0,0 1 1,1 1-1,0-1 0,0 1 0,1 0 1,0 0-1,0 1 0,1-1 0,-5 18 1,7-21 15,1 0 0,-1 0 0,1-1 0,0 1 0,0 0 0,1 0 1,0 0-1,0 0 0,0 0 0,1 0 0,0 0 0,0 0 0,0 0 0,1 0 0,0-1 1,0 1-1,1 0 0,-1-1 0,7 10 0,-7-13 7,-1 0-1,1 0 1,-1-1 0,1 1 0,0-1-1,0 1 1,0-1 0,0 1-1,0-1 1,0 0 0,0 0-1,0 0 1,0 0 0,0 0-1,1-1 1,-1 1 0,0-1 0,0 1-1,1-1 1,-1 0 0,3 0-1,-1-1-74,0 0 0,-1 1 0,1-2-1,0 1 1,-1 0 0,1-1-1,-1 0 1,1 0 0,-1 0 0,0 0-1,5-4 1,4-5-825,-1-1 0,0 0 0,-1 0 0,17-27 0,-19 23 71,13-30 1,-2 3 907,-19 43-83,0-1 0,1 1-1,-1 0 1,0-1 0,0 1-1,0 0 1,0-1 0,0 1 0,0 0-1,1-1 1,-1 1 0,0 0 0,0-1-1,1 1 1,-1 0 0,0 0-1,0-1 1,1 1 0,-1 0 0,0 0-1,1-1 1,-1 1 0,0 0-1,1 0 1,-1 0 0,0 0 0,1-1-1,-1 1 1,0 0 0,1 0 0,-1 0-1,1 0 1,3 12 690,-3 24 115,-1-35-813,-1 12-100,0 2 681,1 0 0,1 1 1,3 21-1,-3-34-698,-1 0 1,1 0-1,0 0 1,0 0 0,0 0-1,0 0 1,0 0-1,0-1 1,1 1 0,0 0-1,-1-1 1,1 1-1,0-1 1,0 0-1,0 1 1,1-1 0,-1 0-1,0 0 1,1-1-1,-1 1 1,1 0-1,0-1 1,5 2 0,3 0-975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58.8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 8994,'6'-4'9387,"-1"22"-6143,2 27-1257,-3 138 502,-6-133-2579,2-1 0,3 1 0,11 66 1,-12-105-532,-1-7-65,0 0 0,-1-1 0,1 1 0,0 0 0,3 6-1,0-7-153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59.2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227 10 13203,'-1'-4'4905,"-1"0"-3465,-7 3-272,-4 1-15,-6 2-81,-4 2-344,-6 3-1160,-3-1-224,-2 1-592,1 0-321,1-1 1073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59.9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1 204 8570,'21'-3'8875,"6"-4"-3671,-10 2-3806,30-16 1,-38 17-1477,0-1 0,-1 0 1,0 0-1,0 0 0,-1-1 1,0 0-1,1-1 0,-2 1 1,1-1-1,-1-1 0,0 1 1,8-17-1,-13 23 37,0-1 1,0 0-1,-1 0 1,1 0-1,-1 0 1,0 0-1,1 0 1,-1 0 0,0 0-1,0 0 1,0 1-1,0-1 1,-1 0-1,1 0 1,-1 0-1,1 0 1,-1 0-1,1 0 1,-1 0-1,0 1 1,0-1-1,0 0 1,0 0-1,0 1 1,0-1-1,-1 1 1,1-1-1,0 1 1,-1 0-1,1-1 1,-1 1-1,0 0 1,-2-1-1,0 0-72,1 0 0,-1 0 0,0 0 0,0 1-1,0 0 1,0 0 0,0 0 0,0 0 0,0 1 0,-1-1-1,1 1 1,0 0 0,0 1 0,0-1 0,-5 2 0,4-1 64,0 1 1,0 0 0,0 0-1,0 0 1,1 1 0,-1 0 0,1 0-1,-1 0 1,1 0 0,0 1 0,0-1-1,-4 7 1,2-2 173,1-1 0,0 1-1,0 0 1,1 0 0,0 0-1,1 1 1,-3 9 0,3-8 246,0 1 1,1 0 0,0 0 0,1 0-1,0 0 1,1 0 0,0 0-1,1 0 1,0 0 0,1 0 0,0 0-1,6 17 1,-7-24-326,1 0 0,0-1 0,0 1 1,0-1-1,0 0 0,0 0 0,1 0 0,0 0 0,-1 0 0,1 0 1,0-1-1,0 0 0,0 1 0,1-1 0,-1 0 0,0 0 1,1-1-1,0 1 0,-1-1 0,7 2 0,-1-1-623,1-1 0,0 0 0,0 0 0,-1-1 0,1-1 0,0 0 0,10-2 0,8-1-902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0.7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215 48 11971,'0'-3'333,"-1"1"0,1 0 0,0-1 0,-1 1 1,1 0-1,-1 0 0,0 0 0,0 0 0,0 0 1,0 0-1,0 0 0,0 0 0,-1 0 0,1 0 1,-1 0-1,1 1 0,-3-3 0,2 3-191,0 0-1,0 0 0,0 0 0,0 0 1,0 0-1,0 1 0,0-1 0,0 1 1,0-1-1,0 1 0,-1 0 1,1 0-1,0-1 0,-4 2 0,-1 0-61,1 0-1,0 1 1,-1 0-1,1 0 1,0 0-1,0 1 0,0 0 1,1 0-1,-1 0 1,1 1-1,-6 4 1,3-1-58,0 1 1,0 1 0,1 0-1,0 0 1,1 0 0,-1 0-1,2 1 1,0 0 0,0 1-1,0-1 1,-2 13 0,5-18-23,1 0 0,0 0 0,1 0 0,-1 0 0,1 0 0,0 0 0,0 0 0,1 0 0,-1 0 0,1 0 0,0-1 0,2 6 0,-1-6 11,0 0 0,-1-1-1,2 1 1,-1-1 0,0 0 0,1 0 0,-1 0-1,1 0 1,0 0 0,0 0 0,0-1 0,1 1-1,-1-1 1,0 0 0,1 0 0,6 3 0,-4-4 35,-1 1-1,0-1 1,0 0 0,1 0 0,-1 0 0,0-1 0,1 1 0,-1-1 0,0-1 0,1 1 0,-1-1 0,1 0 0,-1 0 0,0-1 0,0 1 0,0-1 0,0 0 0,0-1 0,0 1 0,-1-1 0,9-6-1,-7 5-62,-1 0 0,0-1 0,0 1 0,-1-1 0,1 0 0,-1 0 0,0-1 0,-1 1-1,1-1 1,-1 0 0,0 0 0,0 0 0,-1 0 0,0 0 0,0-1 0,0 1 0,0-10-1,2-30-1273,-4 46 1276,0 0 0,0 0-1,0 0 1,0 0 0,0-1-1,0 1 1,0 0 0,0 0-1,0 0 1,1 0 0,-1-1-1,0 1 1,0 0 0,0 0-1,0 0 1,0 0 0,0 0-1,1 0 1,-1-1 0,0 1-1,0 0 1,0 0 0,0 0-1,0 0 1,1 0 0,-1 0-1,0 0 1,0 0 0,0 0-1,0 0 1,1 0 0,-1 0-1,0 0 1,0 0 0,0 0-1,1 0 1,-1 0-1,0 0 1,0 0 0,0 0-1,0 0 1,1 0 0,-1 0-1,0 0 1,0 0 0,0 0-1,0 1 1,0-1 0,1 0-1,-1 0 1,0 0 0,0 0-1,0 0 1,0 0 0,0 1-1,0-1 1,0 0 0,1 0-1,-1 0 1,0 0 0,0 0-1,0 1 1,0-1 0,7 11-198,1 7 384,0 1 1,-1 0 0,-1 0-1,5 31 1,8 81 3603,-16-95-2596,-1-1 1,-1 1 0,-6 42-1,3-61-1041,-1 1 0,0-1 0,-1 0 0,-2 0 1,1-1-1,-2 0 0,0 0 0,-15 24 0,19-35-379,0 0 1,-1-1-1,0 1 1,1-1-1,-2 1 1,1-1 0,0-1-1,-1 1 1,0-1-1,0 1 1,0-1-1,0-1 1,-1 1-1,1-1 1,-7 2-1,-18 2-1142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1.4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28 133 8530,'0'1'184,"0"0"-1,0-1 1,0 1 0,0 0 0,0-1-1,0 1 1,-1 0 0,1-1-1,0 1 1,0 0 0,0-1 0,-1 1-1,1-1 1,0 1 0,-1 0 0,1-1-1,-1 1 1,1-1 0,-1 1 0,1-1-1,-1 1 1,1-1 0,-1 1-1,1-1 1,-2 1 0,2-2 13,-1 1 1,0-1-1,1 1 1,-1-1-1,1 0 0,-1 1 1,1-1-1,-1 0 1,1 1-1,-1-1 1,1 0-1,0 0 0,-1 1 1,1-1-1,0 0 1,-1-1-1,-1-5 240,1-1 1,-1 1-1,1 0 0,0-11 0,1 14-380,1 0 0,-1 1-1,1-1 1,0 0-1,0 0 1,0 0 0,0 1-1,1-1 1,-1 1 0,1-1-1,0 1 1,0-1-1,0 1 1,1 0 0,-1 0-1,1 0 1,-1 1 0,1-1-1,0 0 1,0 1-1,0 0 1,1 0 0,-1 0-1,0 0 1,1 0 0,0 1-1,-1-1 1,1 1-1,0 0 1,-1 0 0,1 0-1,7 0 1,-4 1-109,0 0 0,-1 0 0,1 1 1,0-1-1,-1 1 0,1 1 0,-1-1 0,1 1 1,-1 0-1,0 1 0,0 0 0,0-1 0,0 2 1,0-1-1,-1 1 0,1 0 0,-1 0 0,8 9 1,-8-7 63,0 1 0,-1 0 1,0 0-1,-1 0 0,1 0 1,-1 1-1,-1 0 1,1-1-1,-1 1 0,0 0 1,-1 0-1,0 0 0,-1 0 1,1 0-1,-1 0 1,-1 0-1,0 1 0,0-1 1,0-1-1,-1 1 0,0 0 1,-5 10-1,5-12 107,0-1 0,0 0 0,-1 0 1,0 1-1,0-2 0,0 1 0,0 0 0,-1-1 0,0 1 0,0-1 0,0 0 0,0-1 0,-1 1 0,0-1 1,1 0-1,-1 0 0,0 0 0,-1 0 0,1-1 0,0 0 0,-1 0 0,1-1 0,-1 1 0,0-1 0,1-1 1,-1 1-1,0-1 0,0 0 0,1 0 0,-1 0 0,-10-3 0,10 2-398,0 0-1,0-1 1,1 0-1,-1-1 1,0 1-1,1-1 1,0 0-1,-9-7 1,-13-12-895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2.1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7 114 12659,'0'-16'4717,"1"10"-3296,1 20-1334,16 65 1409,2 17-1081,-20-95-436,1 0 1,-1 0-1,0 0 1,0 0-1,0 0 0,0 0 1,0 0-1,0 1 0,0-1 1,0 0-1,-1 0 0,1 0 1,0 0-1,-1 0 0,1 0 1,-1 0-1,1 0 0,-1 0 1,1 0-1,-1 0 1,0 0-1,0 1 0,0-2 14,1 0-1,0 0 0,-1 0 1,1 1-1,0-1 1,-1 0-1,1 0 0,0 0 1,-1 0-1,1 0 0,0 0 1,-1 0-1,1 0 1,-1 0-1,1 0 0,0 0 1,-1-1-1,1 1 0,0 0 1,-1 0-1,1 0 1,0 0-1,0 0 0,-1-1 1,1 1-1,-11-14-110,7 4 77,0 0 1,1 0-1,0-1 0,1 0 0,0 1 0,0-1 1,1 0-1,1 0 0,0-12 0,1 7 62,1 0 0,0 0-1,1 0 1,0 0 0,9-23-1,-10 36 29,-1-1-1,0 1 1,1 0-1,-1 0 1,1 1-1,0-1 0,0 0 1,0 0-1,0 1 1,0-1-1,1 1 1,-1 0-1,1 0 1,0 0-1,-1 0 1,1 0-1,0 0 0,0 1 1,0 0-1,0-1 1,4 0-1,-1 1-60,0 1 0,0-1 1,-1 1-1,1 0 0,0 1 0,0 0 0,-1 0 0,1 0 0,0 0 0,-1 1 0,9 3 0,2 2-647,-1 1 0,18 11 1,-6-1 3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24.71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184 3 11002,'2'-2'3873,"0"2"-3377,-1 0-336,-1 1-48,-3-1 64,-3 1 152,-3-1 33,-4 1-1,-2 1-64,-3-2-160,-1 1-80,-1 0-264,-3-1-304,0 2-841,0 0-519,6 0 1104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3.0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54 11066,'4'-16'3960,"-3"14"-3674,0-1 0,-1 0 1,1 1-1,-1-1 0,0 0 0,0 1 0,0-1 1,0 0-1,-1 0 0,1 1 0,-1-1 0,0-3 1,0 6-158,0 1 1,1-1-1,-1 1 1,0 0-1,1-1 1,-1 1-1,1-1 1,-1 1-1,1 0 1,0-1-1,-1 1 1,1 0-1,0 0 1,-1-1-1,1 1 1,0 0-1,-1 1 1,-8 27-96,1 0 0,1 0 1,2 0-1,1 1 0,-1 44 1,5-64-138,1 1 0,0-1 0,1 0 1,0 1-1,1-1 0,0 0 0,0-1 1,7 15-1,-6-17 130,0-1 0,0 0 1,1 0-1,-1 0 0,1-1 0,1 0 1,-1 0-1,1 0 0,-1 0 0,2-1 1,-1 0-1,0 0 0,9 3 0,-10-5-28,1 1 0,-1-1 0,1-1 0,0 1 0,-1-1 0,1 0 0,0-1 0,0 1-1,0-1 1,-1 0 0,1 0 0,0-1 0,0 0 0,0 0 0,-1 0 0,1-1 0,0 0 0,-1 0-1,0 0 1,1-1 0,-1 1 0,0-1 0,0-1 0,0 1 0,-1-1 0,8-7 0,-2 1-10,-1-1 1,0 0-1,0 0 1,-1-1-1,-1 0 1,0-1-1,0 1 1,-1-1-1,8-27 1,-11 28-11,9-27 1,-11 37 9,0 0 0,0 0-1,0 0 1,1 0-1,-1 0 1,0 0 0,1 0-1,-1 0 1,1 1-1,0-1 1,0 0 0,-1 1-1,5-3 1,-5 4-17,-1 0 0,1-1 0,-1 1 0,1 0 0,0 0 0,-1 0 0,1 0 0,-1 0 0,1 0 0,-1 0-1,1 0 1,0 0 0,-1 0 0,1 0 0,-1 0 0,1 0 0,-1 0 0,1 0 0,-1 1 0,1-1 0,-1 0 0,1 0 0,-1 1 0,1-1 0,-1 0 0,1 1 0,-1-1 0,1 1 0,-1-1 0,0 0 0,1 1 0,-1-1 0,0 1 0,1-1 0,-1 1 0,0-1 0,0 1 0,1-1 0,-1 1 0,0-1 0,0 2 0,6 26-727,-6-24 736,26 260 1026,-19-180-275,-5-62-476,5 41 914,-3 1 0,-8 109 0,3-164-765,0 0 0,-1 0 1,0-1-1,-1 1 1,0-1-1,0 0 0,-5 9 1,7-15-343,-1 0 1,1 0 0,0 1 0,-1-1 0,1-1 0,-1 1 0,0 0-1,0 0 1,1 0 0,-1-1 0,0 1 0,-1-1 0,1 0 0,0 1-1,0-1 1,0 0 0,-1 0 0,1-1 0,-1 1 0,1 0 0,0-1-1,-1 1 1,1-1 0,-1 0 0,0 0 0,1 0 0,-1 0 0,1 0-1,-4-2 1,-1 0-392,1 0 0,-1-1 0,1 0 0,0 0 0,0-1 0,0 0 0,0 0 0,1 0 0,-1-1 0,1 1 0,1-1 0,-6-6 0,5 5-343,0 0 0,1-1 1,0 1-1,0-1 1,0 0-1,1 0 0,0-1 1,0 1-1,0 0 1,-1-12-1,4-15-218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6.0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65 136 5961,'-2'6'10749,"-12"-9"-5963,7-6-5143,6 5 338,0 0 0,1 0-1,-1 1 1,1-1 0,0 0 0,0 0-1,0 0 1,0 0 0,1 1 0,-1-1 0,1 0-1,0 0 1,1 1 0,-1-1 0,0 0-1,1 1 1,0 0 0,0-1 0,0 1-1,0 0 1,0 0 0,6-5 0,-5 4-60,2 0 1,-1 0-1,0 1 1,1-1-1,0 1 1,-1 0-1,1 1 0,1-1 1,-1 1-1,0 0 1,0 0-1,1 0 1,-1 1-1,10-1 1,-8 1 96,0 2 1,0-1-1,0 1 1,-1 0 0,1 0-1,0 1 1,-1-1-1,1 2 1,-1-1-1,0 1 1,0 0-1,0 0 1,0 0-1,10 9 1,-8-6 15,-1 1 0,0 0 0,0 1 0,0-1 0,-1 2-1,0-1 1,-1 0 0,0 1 0,7 16 0,-9-17 42,0 0 0,0 1 0,-1 0 0,0-1 0,0 1 0,-1 0 0,-1 0 0,1 0 0,-1-1 0,-1 1 0,-1 9 0,1-12 35,0 0-1,-1 0 1,0-1 0,0 1 0,0-1 0,-1 1 0,0-1 0,0 0 0,0 0 0,-1 0-1,0 0 1,1-1 0,-2 1 0,1-1 0,0 0 0,-1 0 0,-5 3 0,4-4 114,0 0 0,-1 0 0,1 0 1,0-1-1,-1 0 0,0 0 0,1 0 1,-1-1-1,0 0 0,0-1 0,0 1 1,0-1-1,1-1 0,-1 1 0,0-1 1,0 0-1,0-1 0,1 1 0,-1-2 1,1 1-1,-1-1 0,1 1 1,0-2-1,-9-5 0,6 3-343,1 0 0,-1 0 0,2-1 0,-1 0 0,1-1 0,0 1 0,-6-10 0,8 10-448,0-1 0,1 1 0,0-1 0,0 0 0,1 0 0,0 0 0,1 0 0,-3-13 0,4 18-21,1-1 0,0 1 0,-1 0 1,1 0-1,1 0 0,-1 0 0,0 0 1,1 0-1,0 0 0,0 0 0,0 0 0,0 0 1,2-4-1,12-9-1760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6.8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78 65 11658,'26'-29'5904,"-26"29"-5785,1-1-1,0 0 0,0 0 0,-1 0 0,1 0 1,-1 0-1,1 0 0,-1 0 0,1 0 1,-1 0-1,0 0 0,1-1 0,-1 1 0,0 0 1,0 0-1,0 0 0,0 0 0,0 0 1,0-1-1,0 1 0,0 0 0,0 0 0,-1 0 1,1 0-1,0 0 0,-1 0 0,1 0 1,-1 0-1,1 0 0,-2-2 0,1 3-51,0-1-1,1 1 1,-1 0 0,0 0-1,0-1 1,0 1-1,0 0 1,0 0-1,1 0 1,-1 0 0,0 0-1,0 0 1,0 0-1,0 1 1,0-1 0,0 0-1,1 0 1,-1 1-1,0-1 1,0 0-1,0 1 1,1-1 0,-1 1-1,0-1 1,-1 2-1,-21 16-898,19-15 723,-1 1-17,0 1 0,1-1 0,-1 1 0,1 0 0,0 0 0,0 0-1,1 1 1,-1-1 0,1 1 0,0 0 0,1 0 0,0 0 0,-2 7 0,2-6 252,1 0-1,1 0 0,0 0 1,0 0-1,0-1 0,1 1 1,-1 0-1,2 0 1,-1 0-1,1-1 0,0 1 1,4 8-1,40 81 3193,-28-62-2409,-2 1-1,17 51 0,-29-74-1006,-1 0 0,-1 0-1,0 1 1,-1-1 0,0 1-1,0-1 1,-2 1 0,0 0 0,0-1-1,-1 1 1,-5 17 0,6-24-427,-1 0 0,0 1 1,0-1-1,-1 0 0,0 0 0,0 0 1,0 0-1,-1-1 0,0 1 0,0-1 1,0 0-1,0 0 0,-1 0 0,-6 4 1,-5-1-523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7.2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15 7322,'8'-3'4000,"1"1"-311,5 1-2040,3 0 55,9 0 392,4 0 65,7 0-281,2-1-223,-5 1-1001,-3-1-1496,-4 3 575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9.2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168 61 11458,'11'-15'4710,"-9"12"-4270,-1 0 0,1 0 0,0 0-1,-1 0 1,1 0 0,-1-1 0,0 1 0,0 0-1,0-1 1,0-5 0,-1 9-360,0 0 0,-1 0 1,1-1-1,0 1 0,0 0 0,0-1 0,0 1 1,-1 0-1,1 0 0,0-1 0,0 1 1,0 0-1,-1 0 0,1 0 0,0-1 1,-1 1-1,1 0 0,0 0 0,0 0 1,-1 0-1,1 0 0,0 0 0,-1-1 0,1 1 1,0 0-1,-1 0 0,1 0 0,0 0 1,-1 0-1,1 0 0,0 0 0,0 0 1,-1 0-1,1 0 0,0 1 0,-1-1 1,1 0-1,0 0 0,-1 0 0,1 0 0,0 0 1,0 0-1,-1 1 0,1-1 0,0 0 1,0 0-1,-1 1 0,1-1 0,-16 9 122,1 4-527,0 0 1,1 1-1,1 1 1,0 0 0,1 1-1,1 0 1,1 1-1,-11 20 1,14-20 506,0-1 1,1 1-1,0 0 0,1 0 1,-3 25-1,7-36-83,1 0 1,-1-1-1,1 1 0,0 0 1,1-1-1,-1 1 1,1 0-1,0-1 0,1 1 1,-1-1-1,1 1 0,0-1 1,0 0-1,1 0 1,0 0-1,0 0 0,3 5 1,-1-6-119,-1 1-1,1-1 1,-1 0 0,1 0 0,0-1 0,1 0-1,-1 1 1,1-2 0,-1 1 0,1-1 0,0 0-1,0 0 1,0 0 0,0-1 0,9 1 0,1 0-915,0-2-1,0 0 1,0 0 0,1-2 0,-1 0 0,28-8 0,-10 1-454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9.8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74 163 10314,'0'-1'233,"0"0"-1,0 0 0,0-1 1,0 1-1,0 0 1,0 0-1,0-1 0,-1 1 1,1 0-1,0 0 1,-1 0-1,1 0 0,-1-1 1,1 1-1,-1 0 1,0 0-1,1 0 0,-1 0 1,0 0-1,-1-1 1,0-2 280,-1 0-1,1-1 1,0 1 0,0-1 0,-1-7 0,2 9-441,1-1-1,0 0 1,0 0 0,0 0 0,0 1-1,1-1 1,-1 0 0,1 0 0,0 0-1,1 1 1,-1-1 0,0 1-1,1-1 1,0 1 0,0-1 0,0 1-1,0 0 1,0 0 0,1 0 0,-1 0-1,1 1 1,0-1 0,0 1 0,0-1-1,0 1 1,0 0 0,1 0 0,-1 0-1,1 1 1,5-3 0,-4 3-98,0-1 1,0 1 0,0 0 0,1 0-1,-1 1 1,0-1 0,0 1-1,1 0 1,-1 1 0,0-1-1,0 1 1,0 0 0,0 0-1,0 1 1,0 0 0,0-1-1,0 2 1,0-1 0,-1 1 0,1-1-1,-1 1 1,5 4 0,-2 1 124,0 0 0,0 0 0,-1 1 0,0 0 0,-1 0 0,0 1 1,0-1-1,-1 1 0,-1 0 0,1 0 0,-1 1 0,-1-1 0,0 1 1,-1-1-1,0 1 0,0 0 0,-2 20 0,0-21 105,0 0-1,-1-1 1,0 1-1,-1 0 1,0-1-1,0 1 1,-1-1-1,-8 15 1,9-18-129,-1 0 0,0-1 0,-1 0 0,1 0 0,-1 0 0,0 0 0,0-1 1,0 1-1,-1-1 0,0-1 0,1 1 0,-2-1 0,-7 4 0,10-6-61,0 1 0,0-1 0,-1 0 0,1 0 0,0 0 0,-1-1 0,1 0 0,-1 1 0,1-1 0,0-1 0,-1 1 0,1-1 0,-1 0 0,1 0 0,-8-3 0,6 2-157,1-1 1,0 0 0,-1-1 0,1 1 0,0-1 0,0 0-1,1 0 1,-1-1 0,1 0 0,-5-6 0,2 1-279,1-1-1,-1 0 1,2 0 0,-1 0 0,2-1 0,-1 0 0,2 0-1,0 0 1,0 0 0,-1-20 0,4-4-1193,8 7 679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0.6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2 116 12203,'-1'-17'6910,"3"27"-6160,4 16-750,23 105 2292,-26-108-1647,-1-1 0,-1 0 1,-3 45-1,-3-52-771,0-22-1289,-2-27-1361,4 4 1196,2-1 1,4-48-1,-1 52 1596,2 0 0,2 0 1,9-30-1,-13 50 207,1-1 0,0 1 1,0 0-1,1-1 1,0 2-1,0-1 0,1 0 1,8-9-1,-11 13-171,1 1-1,-1 0 0,1 0 1,-1 1-1,1-1 0,0 0 1,0 1-1,0-1 0,-1 1 1,1 0-1,0 0 0,1 0 1,-1 1-1,0-1 0,0 1 1,0 0-1,0-1 0,0 1 1,1 1-1,-1-1 0,0 0 1,0 1-1,0 0 0,4 1 1,-1 0 10,0 0 1,-1 1 0,1 0-1,-1 1 1,1-1 0,-1 1-1,0 0 1,0 0-1,-1 1 1,0-1 0,1 1-1,-1 0 1,-1 0 0,1 1-1,-1-1 1,0 1 0,0 0-1,3 8 1,3 12 792,-1 1-1,9 52 1,-12-58-144,10 64-1219,-11-63-123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1.2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107 51 12955,'3'-2'664,"-1"-1"1,0 1-1,0-1 1,0 1-1,0-1 1,0 0-1,2-5 0,-4 7-670,1 0 0,-1 0 0,0 1 0,0-1 0,0 0 0,0 0 0,-1 1-1,1-1 1,0 0 0,0 0 0,0 1 0,0-1 0,-1 0 0,1 1-1,0-1 1,-1 0 0,1 1 0,-1-1 0,1 0 0,-1 1 0,1-1 0,-1 1-1,1-1 1,-1 1 0,1-1 0,-1 1 0,0-1 0,1 1 0,-1 0 0,0-1-1,1 1 1,-1 0 0,0 0 0,1-1 0,-1 1 0,0 0 0,0 0-1,1 0 1,-3 0 0,-1-1 9,0 0 0,0 0 0,0 1 0,-1-1 0,1 1 0,0 0 0,-1 1 0,1-1 0,0 1 0,0-1 0,0 1 0,-1 1 0,1-1 0,0 0 0,0 1 0,0 0 0,1 0 0,-7 4 0,8-4-30,0-1 0,0 1 0,1 0-1,-1 0 1,0 0 0,1 0 0,-1 0 0,1 0 0,0 0 0,-1 0-1,1 0 1,0 1 0,1-1 0,-1 1 0,0-1 0,0 1 0,1-1-1,0 1 1,-1-1 0,1 1 0,0-1 0,0 1 0,1-1 0,-1 1-1,0-1 1,1 1 0,0-1 0,-1 1 0,1-1 0,0 0 0,0 1-1,2 1 1,7 13 555,1 0-1,1 0 0,1-2 1,25 27-1,-26-31 222,0 1 0,-1 0 0,0 1 0,-1 1 0,-1 0 0,0 0 0,12 27 0,-20-39-790,0 0 0,0 0-1,0 1 1,-1-1 0,1 0 0,-1 0 0,0 1 0,1-1-1,-1 0 1,0 1 0,0-1 0,0 1 0,-1-1 0,1 0 0,-1 0-1,1 1 1,-1-1 0,0 0 0,0 0 0,0 0 0,0 1-1,0-1 1,0 0 0,0-1 0,-1 1 0,1 0 0,-1 0 0,0 0-1,1-1 1,-1 1 0,0-1 0,-3 3 0,-2-1-325,1 0-1,-1-1 1,1 0 0,-1 0 0,0 0 0,0-1 0,0 0-1,0 0 1,-13 0 0,-3-2-217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3.3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26 2401,'0'0'89,"17"-21"6371,-16 19-5865,-1 2-447,1 0 1,-1 0 0,0-1-1,1 1 1,-1 0 0,1 0-1,-1-1 1,1 1-1,-1 0 1,0 0 0,1 0-1,-1 0 1,1 0 0,-1 0-1,1 0 1,-1 0 0,1 0-1,-1 0 1,1 0-1,-1 0 1,1 0 0,-1 0-1,0 0 1,1 0 0,-1 0-1,1 1 1,-1-1-1,1 0 1,-1 0 0,0 1-1,1-1 1,0 1 446,-1 0-447,1-1 1,-1 0-1,0 1 1,0-1 0,1 0-1,-1 1 1,0-1 0,0 1-1,0-1 1,1 1-1,-1-1 1,0 1 0,0-1-1,0 1 1,4 14 579,-1 0 0,0 0 0,-1 0 1,0 19-1,1-3-340,7 101 100,-5-47 1147,27 145-1,-11-134-5007,-18-76 2287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3.7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343 15 13867,'-1'-5'4969,"-5"2"-4113,-6 0-392,-11 1-224,-4 0-16,-6 3-144,-1 1-112,0 4-360,0 0-256,2 0-592,2 1-376,3-3-985,1 0-912,3-3 2241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25.35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13 28 10122,'11'-20'6098,"-11"19"-6010,-8 10 1013,5-3-526,1 0-1,0 0 1,0 1 0,0-1-1,-1 12 1,3-16-533,-1 0 0,1 0 0,0 0 0,0 1 0,0-1 0,0 0 0,0 0 0,1 0 0,-1 0 0,0 1 0,1-1 0,0 0 0,0 0 0,-1 0 0,1 0 0,0 0 0,1 0 0,-1-1 0,0 1 0,3 3 0,-3-5-48,0 1 0,0-1 0,1 0 0,-1 1 0,0-1 0,0 0 0,0 0-1,0 0 1,0 0 0,1 0 0,-1 0 0,0 0 0,0-1 0,0 1 0,0 0 0,0-1 0,0 1-1,0-1 1,0 1 0,0-1 0,0 1 0,0-1 0,0 0 0,0 1 0,0-1 0,0 0 0,0 0-1,0-1 1,24-25-1542,-25 27 1541,18-25-1162,-12 16 1080,0 1 1,0 0 0,1 0-1,9-8 1,-16 16 91,0 0 0,0 0 0,0 0 1,0 0-1,0 0 0,0 0 0,0 0 0,0 0 0,0 0 1,1 0-1,-1 0 0,0 0 0,0 0 0,0 0 0,0 0 1,0 0-1,0 0 0,0 0 0,0 0 0,0 0 0,0 0 1,1 0-1,-1 0 0,0 0 0,0 0 0,0 0 0,0 0 1,0 0-1,0 0 0,0 0 0,0 0 0,0 0 0,0 0 1,0 0-1,1 0 0,-1 0 0,0 0 0,0 0 0,0 0 1,0 0-1,0 0 0,0 0 0,0 0 0,0 1 0,0-1 1,0 0-1,0 0 0,0 0 0,0 0 0,0 0 0,0 0 1,0 0-1,0 0 0,0 0 0,0 0 0,0 0 0,0 1 1,0-1-1,0 0 0,0 0 0,0 0 0,0 0 0,0 0 1,0 0-1,-1 12 162,-4 17 70,4-26-194,0 0-64,1 0 1,-1 0-1,1-1 1,-1 1-1,1 0 1,0-1-1,0 1 1,1 0 0,-1 0-1,0-1 1,1 1-1,0 0 1,-1-1-1,1 1 1,0 0-1,1-1 1,-1 1-1,0-1 1,1 0-1,-1 1 1,1-1 0,0 0-1,-1 0 1,1 0-1,0 0 1,0 0-1,1-1 1,-1 1-1,0 0 1,1-1-1,2 2 1,1 0-426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4.3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8 167 12603,'-8'-8'6452,"14"31"-6488,10 15 192,-9-21 38,0 0 0,0 0 0,5 30 0,-12-33 101,0-14-288,0 0 0,0 0 0,0 0 0,0 0 0,-1 0 0,1 1 0,0-1 0,0 0 0,0 0 0,0 0-1,0 0 1,0 0 0,-1 0 0,1 0 0,0 0 0,0 0 0,0 0 0,0 0 0,-1 0 0,1 0 0,0 0 0,0 0-1,0 0 1,0 0 0,0 0 0,-1 0 0,1 0 0,0 0 0,0 0 0,0 0 0,0 0 0,0 0 0,-1 0 0,1 0-1,0 0 1,0 0 0,0-1 0,0 1 0,0 0 0,0 0 0,-1 0 0,0-2 3,0 1-1,-1 0 1,1-1-1,0 1 1,0-1 0,0 0-1,0 1 1,0-1 0,1 0-1,-1 0 1,0-2-1,-3-25-74,1 0-1,1-1 1,2 1-1,6-58 0,-6 84 74,1-6 43,0 1-1,0 0 0,1-1 0,0 1 1,5-14-1,-6 20-38,0-1-1,1 1 1,-1 0 0,1-1 0,-1 1-1,1 0 1,0 0 0,0 0 0,0 0-1,0 0 1,0 1 0,0-1 0,0 1-1,0-1 1,1 1 0,-1 0 0,1-1-1,-1 1 1,1 1 0,-1-1 0,6-1-1,3 2-126,-1-1 0,1 2 0,0 0-1,-1 0 1,1 1 0,-1 0 0,1 1-1,-1 0 1,0 0 0,0 1 0,13 7 0,9 8-351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5.0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144 58 14019,'1'-2'645,"-1"-1"0,0 0 0,0 1 0,0-1 0,-1 0 0,1 1 0,-1-1 0,-1-4 0,2 5-489,-1 0 1,0 0-1,0 0 1,0 0-1,0 0 1,-1 0-1,1 0 1,0 1-1,-1-1 0,-1-1 1,2 2-158,0 0 0,-1 0 0,1 1 0,0-1 0,0 0 0,-1 1 0,1-1 0,-1 1 0,1-1 0,0 1 0,-1 0 0,1-1 0,-1 1 0,1 0 0,-1 0 0,1 0 0,-1 0 0,1 1 0,-1-1 0,1 0 0,0 0 1,-1 1-1,1-1 0,-1 1 0,1-1 0,0 1 0,0 0 0,-1 0 0,1-1 0,0 1 0,0 0 0,0 0 0,0 0 0,0 0 0,-2 3 0,-4 4 105,-1 1 0,2 0 0,-1 1 0,1 0 0,1 0 0,0 0 0,-6 19 0,5-13-14,2 1 1,0-1-1,1 1 1,-2 27-1,5-39-87,0 0-1,0 1 0,0-1 1,1 0-1,0 1 0,0-1 1,1 0-1,-1 0 1,1 0-1,0 0 0,1 0 1,4 8-1,-5-11-27,-1 0 0,1 0 0,0 0 0,0 0 1,0 0-1,0 0 0,0-1 0,0 1 0,1-1 0,-1 0 0,0 1 0,1-1 0,-1 0 0,1-1 0,-1 1 0,1 0 1,0-1-1,-1 1 0,1-1 0,0 0 0,-1 0 0,1 0 0,0 0 0,-1 0 0,1-1 0,0 1 0,4-2 0,1-1-131,-1-1-1,1 1 0,-1-1 0,0 0 1,0-1-1,0 0 0,-1 0 1,1 0-1,-1-1 0,-1 0 0,1 0 1,-1 0-1,0-1 0,4-7 0,1-3 55,0 0 0,-1-1-1,-1 0 1,10-35-1,-15 40 135,-5 16 149,-6 24 450,6-15-317,1 1-1,0-1 1,1 1-1,0 0 1,1 0-1,3 13 1,-2-16-938,1-1 1,-1 0 0,2 0-1,-1 0 1,6 10 0,3-2-496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5.4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0 12675,'-2'0'4561,"0"9"-3601,1 4-456,-2 6 8,0 4 96,1 1 144,-2 1-15,0 2-153,2-1-80,2-1-344,1-2-320,2-4-696,0-3-545,1-7 777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5.8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 17828,'1'-5'5665,"3"6"-5529,-2 6-2296,1 5 1175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6.2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22 13571,'-1'-6'6924,"1"33"-6209,0 8 144,-8 39 900,5-49-1506,0 0 0,2 1 0,2 38 0,3-53-453,0-17-681,2-20-1089,1-33-1647,-5 33 2739,1 0 1,8-32-1,-9 51 881,0 1 0,0-1 1,1 1-1,0 0 0,0-1 0,0 1 0,1 1 0,0-1 1,0 0-1,0 1 0,1 0 0,-1 0 0,9-6 0,-11 9 104,0 1-1,0-1 0,0 1 1,0 0-1,0 0 0,0 0 0,0 0 1,0 0-1,0 1 0,0-1 1,1 0-1,-1 1 0,0 0 1,0-1-1,1 1 0,-1 0 1,0 0-1,1 1 0,-1-1 0,0 0 1,0 1-1,0-1 0,1 1 1,-1 0-1,0 0 0,0 0 1,0 0-1,0 0 0,0 0 1,0 0-1,0 1 0,-1-1 0,1 1 1,0-1-1,-1 1 0,1 0 1,2 3-1,3 5 477,-1 0 0,0 1-1,0 0 1,-1 0 0,6 20 0,19 76-623,-14-46-2745,-10-39 1886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6.7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10834,'4'10'4673,"0"12"-2280,0 6-489,-4 8-712,1 6-199,-3 5-545,-1 2-184,0 3-112,0 0-104,2-5 176,1 0-8,4-7 8,0-3 40,2-5-464,0-4-296,0-7-712,0-5-553,-3-8 1073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7.1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259 19 11426,'11'-5'4153,"-2"2"-3104,-6 2-497,-5-1-8,-9-1 112,-4 1 0,-11 0-64,-4 2-8,-7 2-128,-3 2-152,-2 2-560,0 2-464,6 0 448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7.7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145 21 11290,'10'-4'3985,"-8"4"-3534,0-1-1,1 0 0,-1 1 0,0-1 0,0 0 1,0 0-1,-1-1 0,1 1 0,3-2 1,-8 2-359,1 0 0,-1 0 1,1 0-1,-1 1 0,0-1 0,1 1 1,-1-1-1,-5 1 0,-1 0-92,1 0 0,-1 1-1,0 0 1,0 0-1,1 0 1,-1 1-1,1 1 1,-1 0-1,1 0 1,0 0-1,-8 5 1,13-6-5,0 0 0,0 0-1,1 0 1,-1 0 0,1 1 0,0-1-1,-1 1 1,1-1 0,0 1 0,1 0-1,-1 0 1,0 0 0,1 0 0,-1 0-1,1 0 1,0 0 0,0 0 0,0 0-1,1 1 1,-1-1 0,1 0 0,0 1-1,0-1 1,0 0 0,0 1 0,0-1-1,1 0 1,0 1 0,-1-1 0,1 0-1,3 6 1,0 1 166,2 0 0,-1 0 0,1-1-1,1 0 1,-1 0 0,2 0 0,-1-1 0,1 0 0,15 11-1,-13-9 420,1-1 0,-1 2 0,0-1 0,-1 1 0,8 13 0,-16-23-560,-1 0 0,1 0 1,0 0-1,0 0 0,-1 1 0,1-1 1,-1 0-1,1 0 0,-1 1 0,1-1 1,-1 0-1,0 1 0,1-1 1,-1 1-1,0-1 0,0 0 0,0 1 1,0-1-1,0 0 0,-1 1 0,1-1 1,0 0-1,-1 1 0,1-1 1,-1 0-1,1 1 0,-1-1 0,0 0 1,1 0-1,-1 0 0,0 0 0,0 1 1,0-1-1,0 0 0,0-1 1,0 1-1,0 0 0,0 0 0,0 0 1,0-1-1,0 1 0,-3 1 0,-2 0-84,-1 0 0,1 0 0,-1 0 0,1-1 0,-1 0 0,0-1 0,-10 1 0,-24-3-93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40.3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34 7946,'-8'-8'1507,"7"7"-1045,-1-1-1,1 1 0,0-1 1,-1 1-1,1-1 1,0 0-1,0 1 0,0-1 1,0 0-1,0 0 1,1 0-1,-2-3 0,34 185 5526,5 104-3030,16 96-380,-29-225-1137,34 156-204,-51-290-1859,-2-15-864,5-22-3862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40.9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77 214 11731,'-19'-15'1371,"6"5"-270,-1 0 0,-16-12 1317,37 19-969,17-3 1161,-15 4-1766,137-38 3015,263-35 1,31 45-4251,-428 30-45,-5 0-257,0 0 0,0 0 0,1 1 0,-1 0 0,0 0 1,12 4-1,-4 3-689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26.02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37 9706,'1'1'313,"1"1"1,-1-1-1,1 0 1,-1 1-1,1-1 0,-1 1 1,0-1-1,0 1 0,0 0 1,0-1-1,0 1 1,0 0-1,0 0 0,0 0 1,-1 0-1,1 0 0,-1 0 1,1 0-1,-1 3 0,1-3 24,-1 1 0,1-1 0,-1 1-1,0 0 1,0 0 0,0-1-1,0 1 1,0 0 0,-1-1-1,1 1 1,-1 0 0,0-1-1,0 1 1,0-1 0,-1 4 0,0-16 266,3-3-282,12-42-738,-12 53 392,-1-1 1,1 1-1,0-1 0,0 1 0,1-1 1,-1 1-1,0 0 0,1 0 1,0 0-1,-1 0 0,1 0 1,0 0-1,0 0 0,0 0 0,0 0 1,0 1-1,4-3 0,-5 4 24,0 0-1,1 0 1,-1-1-1,0 1 1,1 0-1,-1 0 1,0 0-1,0 0 1,1 1-1,-1-1 1,0 0-1,0 0 1,1 1-1,-1-1 1,0 1-1,0-1 1,0 1-1,0-1 1,1 1-1,-1 0 1,0 0 0,0 0-1,0-1 1,-1 1-1,1 0 1,0 0-1,0 0 1,0 0-1,-1 0 1,1 0-1,0 1 1,-1-1-1,1 0 1,-1 0-1,0 0 1,1 1-1,-1-1 1,0 0-1,0 0 1,1 2-1,-1-1 10,1 1 0,-1-1 0,0 0 0,1 0 0,-1 1 0,0-1 0,0 0 0,0 0 0,-1 1 0,1-1-1,-1 0 1,1 0 0,-1 0 0,0 0 0,1 1 0,-1-1 0,0 0 0,-1 0 0,1-1 0,0 1 0,0 0 0,-3 3 0,53-30-422,-37 17 249,-5 3 61,0 0 0,0 0 0,0 1 0,1 0-1,10-3 1,-17 6 104,1 1 0,-1-1 1,0 1-1,1 0 0,-1 0 0,0 0 0,1 0 0,-1 0 0,1 0 0,-1 0 0,0 0 1,1 0-1,-1 0 0,0 1 0,1-1 0,-1 1 0,0-1 0,0 1 0,1 0 0,-1-1 1,0 1-1,0 0 0,0 0 0,0 0 0,0-1 0,0 1 0,0 1 0,0-1 0,0 0 1,0 0-1,-1 0 0,1 0 0,0 0 0,-1 1 0,1-1 0,-1 0 0,1 1 0,-1-1 1,1 2-1,0 2 152,1 1 1,-1 0 0,0 0-1,0-1 1,0 1 0,-1 0-1,0 0 1,0 0 0,0 0-1,-1 0 1,0-1 0,0 1-1,-1 0 1,-2 7 0,3-10 840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41.7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72 10970,'-39'-11'7635,"50"11"-3912,13-2-2903,-10 1-231,198-17 3860,32-2-1798,-203 20-2453,59-4 12,-36-3-3792,-46 3-500,-7-1 1562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42.4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1 245 13587,'-1'35'6478,"12"22"-6377,-6-32 477,71 278 1791,-73-287-1627,-7-22-281,-10-24-242,-2-22-800,3 0 1,1-1 0,3-1 0,-2-77 0,9 112 644,2 1 1,0-1-1,2 0 0,0 0 1,1 1-1,7-25 0,-8 35 105,1 1 0,0-1-1,1 1 1,0-1 0,0 1-1,1 0 1,-1 0 0,2 1 0,-1 0-1,1 0 1,0 0 0,0 0-1,0 1 1,1 0 0,0 0-1,11-5 1,-9 5-111,0 0 0,1 1 0,-1 0 0,1 1 0,0-1 0,0 2 0,1 0 0,-1 0 0,0 1 0,1 0 0,-1 1 0,1 0 0,-1 0 0,1 1 0,-1 1 0,0 0 0,1 0 0,-1 1 0,11 5 0,14 7-1186,-2 4 453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44.3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10 173 14059,'-9'-2'5524,"8"11"-4423,2-3-1261,26 186 3854,-21-163-2431,2-1 1,1 0-1,1 0 0,22 41 1,-25-56-929,-3-7-239,0 0 1,0 1-1,-1 0 1,0 0-1,-1 0 1,4 12-1,-6-19-89,-1 0-1,1 0 0,0 0 1,-1 0-1,1 0 0,0 0 1,0 0-1,-1 0 1,1 0-1,0 0 0,-1 0 1,1 0-1,0 0 0,0 0 1,-1 0-1,1-1 0,0 1 1,0 0-1,-1 0 0,1 0 1,0 0-1,0 0 0,-1-1 1,1 1-1,0 0 0,0 0 1,0-1-1,-1 1 0,1 0 1,0 0-1,0-1 1,0 1-1,0 0 0,0 0 1,-1-1-1,-11-13 63,3-2-107,0-1 1,0 0-1,2 0 0,0-1 1,1 1-1,-7-36 1,5 2-305,-4-66 0,11 98 310,1 1 0,0 0 0,2 0 0,0-1 0,0 1 0,2 0 0,7-22 0,-9 34 66,0 0-1,1 1 1,-1 0-1,1 0 1,0-1-1,0 2 0,1-1 1,-1 0-1,1 1 1,0-1-1,0 1 0,1 0 1,-1 0-1,1 1 1,0 0-1,0-1 1,0 2-1,0-1 0,0 0 1,1 1-1,-1 0 1,1 1-1,0-1 0,-1 1 1,1 0-1,8 0 1,-9 1-30,0 0 1,0 1 0,0 0-1,0 0 1,0 0 0,-1 0-1,1 1 1,0 0-1,-1 0 1,1 0 0,-1 1-1,0-1 1,0 1 0,0 0-1,0 0 1,0 1 0,0-1-1,-1 1 1,4 5 0,5 6 17,-1 0 0,-1 1 1,14 29-1,-12-19 95,0 1 0,14 53 0,-23-64-29,1 1-1,-2-1 1,0 0 0,-1 1-1,-1 0 1,-2 26 0,-5-24-30,3-16-44,2-14-9,2-4-154,0-1-1,2 1 1,0 0 0,0-1 0,1 1-1,7-19 1,4-5-519,21-41-1,-26 61 658,1 1 1,1 0-1,1 1 0,1 0 0,0 1 0,1 0 1,0 1-1,1 0 0,1 2 0,21-15 0,-36 27 45,1-1 0,0 1 0,-1 0-1,1 0 1,0 0 0,0 0-1,0 0 1,0 0 0,0 1 0,0-1-1,0 1 1,0-1 0,0 1-1,0 0 1,0 0 0,0 0 0,0 0-1,1 0 1,-1 0 0,0 0-1,0 1 1,0-1 0,0 1 0,0 0-1,0-1 1,3 3 0,-1 0-24,-1 0 1,0 0 0,1 0 0,-1 1-1,0-1 1,-1 1 0,1 0-1,0 0 1,-1 0 0,0 0 0,2 6-1,4 9 63,-2 1 0,0 0 0,-1 1-1,3 23 1,3 87 641,-4-40-378,-7-84-335,7 64-84,25 107 1,-16-200-4611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51.1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279 27 12627,'0'-1'288,"0"0"1,0 0-1,-1-1 1,1 1-1,0 0 1,0 0-1,-1 0 1,1 0-1,-1 0 1,1 0 0,-1 0-1,1 0 1,-1 0-1,1 0 1,-1 0-1,0 1 1,0-1-1,1 0 1,-1 0-1,0 0 1,0 1-1,0-1 1,-1 0-1,0 0-66,0 0 0,0 1 0,0 0 0,0-1-1,0 1 1,-1 0 0,1 0 0,0 0 0,0 0-1,0 0 1,-4 1 0,-3 2 298,-1-1-1,1 2 1,-1-1-1,-10 7 1,9-3-39,0 0 0,0 1 0,1 0 0,0 1 0,0 0 0,1 1 0,0 0 0,1 0 0,0 1 0,0 0 0,-11 23 0,9-14-269,2 0 1,0 1 0,1 0-1,1 0 1,1 1-1,-4 32 1,9-45-183,-1-1 1,2 1-1,-1 0 1,1 0-1,0 0 1,1-1-1,0 1 1,1-1-1,0 1 1,0-1-1,0 0 0,9 14 1,-10-19-22,0 0 0,0 0-1,1 0 1,-1 0 0,1 0 0,-1-1 0,1 0 0,0 1-1,0-1 1,0 0 0,0 0 0,0-1 0,0 1-1,1 0 1,-1-1 0,0 0 0,1 0 0,-1 0 0,1 0-1,0-1 1,-1 1 0,1-1 0,-1 0 0,1 0 0,0 0-1,-1-1 1,1 1 0,-1-1 0,1 0 0,-1 0 0,1 0-1,-1 0 1,5-3 0,3-2-47,-2 1 1,1-2-1,-1 1 0,0-1 1,0 0-1,-1-1 0,0 0 0,0 0 1,-1-1-1,0 0 0,0-1 1,-1 1-1,-1-1 0,7-14 1,4-14-210,-2-2 0,14-62 0,-18 64 203,-7 27 43,-1 6 20,-1 0 0,1 0 1,-1 0-1,0 0 0,-1 0 1,1 0-1,-1 0 0,-1-6 0,1 11-17,1 0 0,-1 0 0,0 0 0,0 0 0,0-1 0,0 1 0,0 0 0,-1 0 0,1 0 0,0 0 0,0 0-1,0 0 1,0-1 0,0 1 0,0 0 0,0 0 0,0 0 0,0 0 0,0 0 0,0 0 0,0 0 0,0 0 0,0-1 0,-1 1-1,1 0 1,0 0 0,0 0 0,0 0 0,0 0 0,0 0 0,0 0 0,0 0 0,0 0 0,-1 0 0,1 0 0,0 0 0,0 0-1,0 0 1,0 0 0,0 0 0,0 0 0,-1 0 0,1 0 0,0 0 0,0 0 0,0 0 0,0 0 0,0 0 0,-1 0 0,-5 7 23,-3 11-24,5-5 40,1 0-1,1 0 1,1 0 0,-1 0-1,2 0 1,0 0 0,1 0-1,0 0 1,1 0 0,0 0-1,1 0 1,9 24 0,-3-11 46,2-2 1,1 1 0,1-2 0,0 0-1,24 29 1,-34-47-266,1-1 0,-1 0 0,1 0 0,0 0 0,0-1 0,6 5 0,-9-7 136,1-1-1,-1 1 0,0 0 1,0-1-1,0 0 1,0 1-1,1-1 1,-1 0-1,0 1 1,0-1-1,1 0 1,-1 0-1,0 0 0,0 0 1,1 0-1,-1 0 1,0-1-1,0 1 1,1 0-1,-1-1 1,0 1-1,0 0 1,0-1-1,1 0 0,-1 1 1,0-1-1,0 0 1,0 1-1,0-1 1,0 0-1,0 0 1,1-2-1,10-10-484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52.6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1 352 7914,'7'4'11211,"-6"-3"-10757,0 1-1,0-1 1,0 0 0,1 0-1,-1 0 1,0 1-1,1-1 1,-1 0 0,1-1-1,-1 1 1,1 0 0,-1 0-1,1-1 1,2 2 0,5-3-141,0 0 1,0-1-1,0 0 1,0 0-1,0-1 1,0 0 0,15-8-1,-4 1-296,-1-1 1,21-16-1,-22 14-4,-1-2 0,-1 0 0,21-24-1,-29 29-11,-1 1 0,0-1 0,0-1-1,-1 1 1,0-1 0,-1 0 0,7-21-1,-11 29-10,0-1 1,-1 1-1,1-1 0,-1 0 0,1 1 0,-1-1 0,0 0 0,0 1 0,-1-1 0,1 0 0,-1 1 0,0-1 0,0 1 0,0-1 0,0 1 0,-1 0 1,1-1-1,-1 1 0,0 0 0,0 0 0,0 0 0,0 0 0,0 0 0,-1 0 0,1 1 0,-1-1 0,0 1 0,-5-4 0,4 4-4,-1 0-1,1 0 1,0 0-1,-1 1 1,1-1-1,-1 1 1,0 0-1,1 0 1,-1 1-1,0 0 1,1-1-1,-1 2 1,0-1-1,1 0 1,-1 1-1,0 0 1,1 0-1,-1 0 1,1 1-1,-1-1 1,1 1-1,-5 3 1,-4 3 21,0 1-1,1 0 1,0 1 0,1 0 0,0 1-1,1 0 1,0 1 0,-17 25 0,16-20 52,1 1 1,1 0 0,1 1 0,0 0-1,1 0 1,-5 27 0,9-27 153,0 1 1,2 0 0,0 0-1,1 0 1,1 0-1,1 0 1,1 0 0,0-1-1,2 1 1,0-1-1,1 0 1,14 30 0,-14-38-77,0 0 0,1 0 0,0-1 0,1 0-1,0 0 1,0 0 0,1-1 0,0-1 0,13 10 0,-14-13-121,1 1 0,0-1 0,0-1-1,0 0 1,0 0 0,1-1 0,-1 0-1,1 0 1,0-1 0,0-1 0,0 0 0,16 0-1,-17-1-109,0 0 0,0-1 0,0-1 0,0 0-1,0 0 1,-1-1 0,1 1 0,-1-2 0,13-6 0,-7 2-1579,0-1 0,16-14 0,-9 8 106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55.7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25 9370,'-13'-24'17035,"10"47"-15700,2-20-964,-10 64 626,1-10-563,-4 90 1,14-128-426,1 1 1,0 0-1,2 0 1,0 0-1,1-1 1,1 0-1,1 0 1,11 26-1,-10-30 18,0-1 0,1 1 0,1-2 0,0 1 0,1-1 0,0-1 0,13 13 0,-20-23-30,-1 1 1,1-1 0,0 1-1,0-1 1,0 0 0,0 0-1,1 0 1,-1-1 0,0 1 0,1-1-1,0 0 1,-1 0 0,1 0-1,-1 0 1,1-1 0,0 1-1,0-1 1,-1 0 0,1 0-1,0 0 1,0-1 0,-1 1-1,1-1 1,0 0 0,-1 0 0,1 0-1,-1-1 1,1 1 0,-1-1-1,0 0 1,0 0 0,1 0-1,-1 0 1,-1 0 0,6-6-1,2-1-210,-1-1-1,0-1 0,0 0 0,-1 0 0,-1 0 0,0-1 0,7-15 1,30-94-1171,-12 28 1510,-32 93-116,0-1-1,0 1 1,0 0 0,1-1 0,-1 1 0,0-1-1,0 1 1,0 0 0,1-1 0,-1 1 0,0 0-1,0-1 1,1 1 0,-1 0 0,0-1-1,0 1 1,1 0 0,-1-1 0,0 1 0,1 0-1,-1 0 1,1 0 0,-1-1 0,1 1 0,5 7 93,3 24-79,-7-23 0,4 15 21,1 1 0,2-2 0,0 1 0,1-1 0,25 38 0,-30-53-4,1 0 0,0 0 0,0 0 1,0-1-1,1 0 0,0 0 0,0-1 0,11 6 1,-13-8-9,1 0 1,0-1-1,1 0 1,-1 0-1,0 0 1,0-1-1,1 0 1,-1 0-1,1-1 1,-1 1-1,1-2 1,10 0-1,-12 0-25,-1 0-1,1 0 1,-1 0-1,1 0 1,-1-1-1,0 0 1,0 0-1,1 0 1,-1 0-1,-1-1 1,1 0-1,0 1 1,-1-1-1,5-5 1,-3 2-5,-1 0-1,1 0 1,-1 0 0,-1-1 0,1 0 0,-1 1 0,0-1 0,2-9 0,0-5-3,-1 0 1,-1 0-1,-1-1 1,0 1-1,-3-28 0,-1 15-3,-1-1 0,-2 1 0,-1 0 0,-18-53-1,24 85-168,-1 0 0,1-1-1,-1 1 1,0 0-1,0 0 1,0 0 0,0 0-1,0 0 1,-1 0-1,1 0 1,0 0-1,-1 1 1,0-1 0,1 1-1,-1-1 1,0 1-1,0-1 1,0 1-1,0 0 1,0 0 0,0 0-1,0 0 1,-3-1-1,-15 1-1139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56.6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36 252 11538,'-12'-12'5174,"11"11"-4967,0 1 1,0-1 0,0 0 0,0 0 0,0 0 0,0 0-1,0 0 1,1 0 0,-1 0 0,0 0 0,1 0-1,-1 0 1,0 0 0,1 0 0,-1 0 0,1 0 0,-1-2-1,1-5 76,-1 0-1,2 0 0,-1 1 0,1-1 0,0 0 1,0 0-1,1 1 0,0-1 0,1 0 0,3-6 1,-1 2 144,0 1 1,1 0 0,0 0 0,1 1 0,13-16 0,-15 21-326,0 1-1,0-1 1,0 1-1,1 0 0,-1 1 1,1-1-1,0 1 1,0 0-1,0 1 1,0-1-1,1 1 1,-1 1-1,1-1 0,-1 1 1,1 0-1,0 1 1,-1-1-1,1 1 1,0 0-1,-1 1 1,1 0-1,7 2 0,-5-1 18,1 0-1,-1 1 1,0 0-1,-1 1 1,1 0-1,0 0 1,-1 1-1,0 0 1,0 1-1,-1-1 1,0 2-1,1-1 1,-2 1-1,1 0 1,5 9-1,-2-1-77,-1 2 0,0-1 0,-2 1-1,0 0 1,0 1 0,-2 0 0,0 0-1,3 29 1,-6-35 4,-1 0 0,0 0 0,-1 0-1,-1 0 1,1-1 0,-2 1 0,0 0 0,0 0-1,-1-1 1,0 1 0,-1-1 0,-1 0-1,1 0 1,-11 15 0,11-20 9,-1 0 1,0-1-1,-1 1 1,1-1-1,-1 0 0,0-1 1,0 1-1,-1-1 1,1 0-1,-1-1 1,0 0-1,0 0 0,0 0 1,0-1-1,0 0 1,-1 0-1,1-1 0,-1 0 1,1 0-1,-1-1 1,1 0-1,-16-1 0,13-1-69,0 1 0,0-2 0,0 1 0,0-1 0,0-1-1,0 0 1,1 0 0,-1-1 0,1 0 0,1 0 0,-1-1-1,1-1 1,0 1 0,0-1 0,1-1 0,-9-9 0,8 6-162,1 1-1,1-1 1,0 0 0,0-1 0,1 1 0,1-1 0,0 0 0,0-1 0,1 1 0,-1-14 0,3 21-19,1 0 1,0-1-1,-1 1 0,2 0 0,-1-1 1,1 1-1,0 0 0,0 0 0,0-1 1,1 1-1,-1 0 0,1 0 1,1 0-1,-1 1 0,1-1 0,-1 0 1,2 1-1,-1 0 0,0-1 0,1 1 1,-1 1-1,1-1 0,0 0 1,1 1-1,-1 0 0,7-3 0,20-7-848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57.3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21 143 11915,'0'-1'567,"-2"-21"3707,2 22-4172,0-1 1,0 1-1,0-1 0,0 0 0,0 1 0,0-1 1,0 1-1,-1-1 0,1 1 0,0-1 0,0 1 1,-1-1-1,1 1 0,0-1 0,-1 1 0,1-1 1,0 1-1,-1-1 0,1 1 0,-1 0 0,1-1 1,0 1-1,-1 0 0,1-1 0,-1 1 0,1 0 0,-1 0 1,0-1-1,1 1 0,-2 0 0,2 2 158,-1 0 0,1 0 0,-1 0 0,1 1 0,0-1 0,-1 0 0,1 0-1,0 0 1,1 1 0,-1-1 0,1 2 0,-1-2 17,16 134 5429,24 66-3979,-39-188-1177,-8-25-281,-10-24-281,7 4-340,2 0 1,1 0-1,1 0 0,2-1 0,1 0 1,1 0-1,4-33 0,-2 56 409,1-1-1,0 0 1,1 1 0,0-1-1,1 1 1,0-1-1,0 1 1,8-13 0,-8 17 43,-1 1 0,1 0 0,0 0 0,0 1 0,1-1 0,-1 1 0,1-1 0,-1 1 0,1 0 0,0 0 1,1 1-1,-1-1 0,0 1 0,1 0 0,-1 0 0,1 1 0,-1-1 0,1 1 0,5-1 0,5 1 95,1 0 1,-1 1-1,0 0 0,0 1 0,0 1 0,17 4 0,-1 1-2461,56 22 0,-64-19 845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58.3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14411,'1'56'8499,"1"1"-3664,8 110-2834,-1-44-1283,37 296 875,-12-157-883,-32-248-710,-1-3 0,1-1 0,-2 1 0,0 0 0,-1 10 0,-1-21 0,-3-8-3,-2-10-45,-3-25-794,1-1-1,3 1 0,1-2 1,2 1-1,6-82 1,-2 116 823,0-1 1,1 0-1,0 1 1,1-1-1,0 1 1,1 0-1,7-16 1,-8 22 63,-1 0 0,1-1 0,0 1 0,0 1 0,1-1 0,-1 0 0,1 1 0,0 0 0,0-1 0,0 2 0,0-1 0,0 0 1,1 1-1,-1 0 0,1 0 0,-1 0 0,1 0 0,8-1 0,8 0 188,0 1 0,0 1 0,0 1 0,0 1 0,-1 1 0,1 0 1,0 2-1,-1 0 0,36 13 0,-54-16-224,-1-1 0,1 1 0,0-1 0,-1 1 0,1 0 0,-1 0 0,0 0 0,1 0 0,-1 0 0,0 0 0,1 0 0,-1 1 0,0-1-1,0 0 1,1 3 0,-1-3-5,-1-1 0,0 1 0,0 0 0,0 0 0,1 0 0,-1-1 0,0 1 0,0 0 0,-1 0 0,1 0 0,0 0 0,0-1 0,0 1 0,0 0 0,-1 0 0,1 0 0,0-1 0,-1 1 0,1 0 0,0-1 0,-1 1 0,0 1 0,-3 2 9,0 0 0,-1 0 0,1 0 0,-1-1 0,1 0 1,-1 0-1,-7 3 0,-68 31 48,60-30-89,0 2 0,1 0 0,0 1 1,1 0-1,0 2 0,-31 25 1,47-35 33,0 1 0,-1-1 0,1 1 1,0-1-1,0 1 0,0 0 0,1 0 0,-1 0 1,1 0-1,-1 0 0,1 0 0,0 0 1,0 0-1,1 0 0,-1 1 0,1-1 0,-1 0 1,1 1-1,0-1 0,1 4 0,0-3 54,0 1 0,0-1 0,1 0 0,0 0 0,0 0-1,0 0 1,0 0 0,1 0 0,-1 0 0,1-1 0,0 0-1,0 1 1,0-1 0,6 4 0,19 13 87,1-2 1,1 0-1,0-2 0,38 13 1,-1 2-53,2-1-456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6:03.25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21 131 7274,'-1'-1'115,"1"1"0,-1 0 0,1-1 1,-1 1-1,1 0 0,-1 0 1,1-1-1,-1 1 0,1 0 1,-1 0-1,1 0 0,-1-1 0,0 1 1,1 0-1,-1 0 0,1 0 1,-1 0-1,0 0 0,1 0 1,-1 0-1,1 0 0,-1 1 0,1-1 1,-1 0-1,0 0 0,1 0 1,-1 1-1,1-1 0,-1 0 1,1 1-1,-1-1 0,1 0 1,0 1-1,-1-1 0,1 0 0,-1 1 1,0 0-1,1 0-112,0 1 0,0-1 0,0 1 0,0-1 0,0 0 0,1 1 0,-1-1 0,0 0 0,1 1 0,-1-1-1,1 0 1,-1 1 0,1-1 0,-1 0 0,1 0 0,1 2 0,0-1 17,0 1 0,0-1-1,0 0 1,0-1 0,0 1-1,0 0 1,0 0 0,1-1-1,-1 0 1,1 1 0,-1-1-1,1 0 1,-1 0 0,5 1-1,42 6 300,-31-6-255,-14-1-20,182 19-205,-159-18-99,-1-3-1,1 0 1,-1-1-1,1-2 1,27-7 0,26-9 731,137-17-1,-164 32 30,-1 3-1,1 2 1,93 12-1,-32 6-315,-5 1-351,201 7-1,-297-26-420,0-1 0,0-1 0,0 0 1,0 0-1,0-2 0,0 1 0,21-11 0,-11 3-913,-1-1 0,0-2 1,21-17-1,-23 16 2504,1 1 0,0 1 0,1 1 1,1 0-1,44-15 0,-51 23-515,0 0 1,0 0-1,1 2 0,-1 0 1,1 1-1,-1 1 0,1 0 1,-1 1-1,32 6 0,-14 2-381,-1 2-1,-1 1 0,32 17 0,-35-15-597,0-2 0,2 0 0,59 14 0,-54-21 515,1-2-1,0-1 1,61-4-1,112-25 1628,-129 14-1370,129-3 0,-134 20-762,124 22 0,-123-13 606,109 5 0,-129-21-56,0-2 1,-1-2-1,90-25 0,-78 16 121,117-12-1,-149 25-225,1 1-1,0 2 0,-1 2 0,1 1 0,-1 2 0,0 2 1,37 11-1,-28-3 170,2-1 0,87 12 1,-114-24-96,-1-1-1,1 0 1,0-2 0,0 0 0,-1-2 0,1 0 0,-1-1 0,1 0 0,32-14 0,-30 8-277,120-45-1081,-116 47 1410,-1 1 0,2 1 0,44-4 0,-9 7 627,1 4 0,69 8 0,124 29-586,-190-27-308,-28-5 174,0-2-1,0-2 0,0-1 0,0-2 0,0-2 0,0-1 1,44-11-1,-24 1 138,-29 6-161,0 1 1,1 1-1,-1 2 1,1 1-1,58 1 0,-58 5-29,7 1 30,0-1 0,70-4 0,-52-5 399,88 3 1,-113 5-211,1 2 0,-1 0 0,0 2-1,43 14 1,-64-17-176,14 6-865,0-2 1,40 7-1,-27-11-75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27.63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13 31 5017,'-9'-25'5831,"5"19"-2933,6 19-1675,4 26 188,-3 0 1,0 1 0,-3 0-1,-6 56 1,4-68-1506,2-25-131,0 1-1,0 0 1,0 0 0,0-1 0,1 1 0,0 0 0,0-1-1,0 1 1,0-1 0,0 1 0,4 6 0,1-1-530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06.09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12 11410,'42'-11'4457,"-40"22"-2800,0 3-73,-1 5-16,-1 3-143,0 3-401,0 2-128,2 1-240,-1 3-128,3 1-240,-1 3-80,1-2-119,1-3-73,-4-8-361,1-4-703,-3-8 688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06.81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3 11050,'5'9'11073,"8"14"-11254,-10-19 308,-1 0 0,1-1 0,0 1 0,0-1 0,0 1 0,1-1 0,-1 0 0,1 0 0,0-1 0,-1 1 0,1-1 0,0 1 0,1-1 0,-1-1 0,0 1 0,1 0 0,-1-1 0,1 0 0,-1 0 0,1-1 0,-1 1 0,9-1 0,6-1-89,0-1 0,0 0-1,0-2 1,22-7 0,-8 3 57,-8 1-79,0-1 1,-1-1 0,26-14-1,-46 21-12,-1 0 1,1 1-1,0-1 0,0 1 0,0 0 0,0 0 0,1 0 0,-1 1 0,0-1 0,0 1 0,0 0 0,1 0 0,-1 1 1,0-1-1,0 1 0,0 0 0,4 1 0,2 2 8,-1 1-1,0 0 1,0 1 0,-1-1 0,14 13-1,-20-17-73,0 1-79,0 0-1,0 0 1,0 0 0,0 0-1,1-1 1,-1 1 0,1-1 0,-1 1-1,1-1 1,0 0 0,0 0-1,-1-1 1,1 1 0,0 0 0,4 0-1,-3-3-679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08.29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5 9418,'5'-5'10882,"5"17"-8082,-6-7-3195,63 85 2015,99 120 1125,-126-167-2634,58 69 1906,-53-52-3192,-8 4-3638,-34-57 3488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08.72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86 1 12051,'2'6'10807,"-7"12"-8945,-12 26-2532,14-34 447,-42 109 1845,31-57-2699,12-49-1072,1 1 0,1 21 0,0-25 107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4.6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59 8594,'12'-42'3610,"-14"26"1899,2 22-4770,31 259 4694,-6-80-3244,26 296 2046,-50-473-4366,1 20 91,-6-11-3519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5.2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36 7458,'-22'-16'5419,"13"13"-4324,-1-1-1,0 1 1,0 1 0,-13-3 0,22 5-1107,-9-2 3343,27 2-854,512 16 1915,268 6-2897,-17-1-1229,-109-36-1249,-607 9-2619,-61 7 2322,-21 5-1166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6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70 7882,'-10'-31'4530,"-5"-7"1601,20 276 465,11 118-1751,-6-150-3029,-9-182-1752,12 163 515,-9-148-471,3 0 0,18 65 0,-18-88-1286,-10-54-8242,-3 1 5895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6.7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2808 57 9362,'25'-11'9219,"-347"-25"-6156,-8 27-1649,305 9-1300,-903 13 548,279 1-474,489-15-59,-146 5 877,305-4-1025,-13 1 154,1 0 1,0 1-1,-22 7 0,32-9-182,1 1 0,-1 0-1,0 1 1,1-1 0,0 0 0,-1 1-1,1-1 1,0 1 0,0 0 0,-1 0 0,0 2-1,2-3-88,0 0-1,0 0 0,1 0 1,-1 1-1,1-1 0,-1 0 1,1 1-1,-1-1 0,1 0 1,0 1-1,0-1 1,0 0-1,0 1 0,0-1 1,0 0-1,0 1 0,0-1 1,0 1-1,0-1 0,1 0 1,-1 0-1,1 1 0,0 1 1,3 4-1869,3-4 837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7.9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16 7690,'5'-16'5601,"-5"26"-2009,-1 8-2791,-1 27 1519,2 0 0,9 71 0,24 163 1496,-28-201-2550,-9 125 0,1-181-1070,2 0-1,1 0 1,0 0-1,2 0 1,5 30 0,-6-50-670,2 9 1439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9.0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 7810,'11'-7'7272,"-11"7"-7156,19 14 1411,-16-11-1218,-1 1 0,0 0 0,0 0 0,0 0 0,-1 0 1,1 0-1,-1 0 0,0 0 0,0 1 0,0-1 0,0 7 0,-2 54 1946,-1-31-1034,3 38 2041,15 90 0,23 72-1382,-1-3-1438,-31-190-438,1 0-1,20 57 1,-42-140-4584,6 24 3039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6:55.9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107 207 7226,'33'55'3952,"-33"-55"-3808,0 1-1,1 0 1,-1 0-1,0 0 1,0-1-1,1 1 1,-1 0-1,0 0 1,0 0-1,0 0 1,0-1-1,0 1 1,0 0-1,0 0 1,0 0-1,-1 0 1,1 0-1,0-1 1,0 1-1,-1 0 1,1 0 0,-1-1-1,1 1 1,0 0-1,-1 0 1,1-1-1,-1 1 1,0 0-1,1-1 1,-1 1-1,1-1 1,-1 1-1,0-1 1,0 1-1,1-1 1,-1 0-1,0 1 1,0-1-1,1 0 1,-3 1-1,0 0 111,-1 0-1,1 0 0,-1 0 1,0-1-1,1 1 1,-8-1-1,6-1-212,0 1 0,0-1-1,0 0 1,0 0 0,0-1 0,0 0-1,1 0 1,-1 0 0,0 0 0,1-1 0,0 1-1,-1-1 1,-5-5 0,8 6-7,0-1 1,0 1-1,0 0 1,1-1-1,-1 1 0,0-1 1,1 0-1,0 1 1,0-1-1,-1 0 0,2 0 1,-1 0-1,0 0 1,1 0-1,-1 0 0,1 0 1,0 0-1,0 0 1,0 0-1,0 0 0,0 0 1,1 0-1,0 0 1,1-3-1,2-5 319,0 0 0,1 0 1,1 1-1,-1 0 0,2 0 0,-1 1 1,2 0-1,-1 0 0,1 0 0,13-11 0,-11 12-106,0 0-1,1 0 1,0 1-1,0 1 0,0 0 1,1 0-1,-1 1 1,1 0-1,17-3 0,-19 6-203,0 0-1,-1 1 0,1 1 1,0 0-1,0 0 0,0 1 1,-1 0-1,1 1 0,0 0 1,-1 0-1,1 1 0,14 6 1,-12-3-28,-1 0 0,0 1 0,0 1 1,0-1-1,-1 2 0,0-1 1,-1 1-1,17 20 0,-17-17-5,-1-1-1,0 1 1,-1 1-1,0-1 1,-1 1-1,0 1 0,-1-1 1,0 1-1,-1 0 1,-1 0-1,-1 0 0,1 0 1,-2 1-1,0-1 1,-1 0-1,-1 1 0,-3 26 1,1-32 29,1 0-1,-1-1 1,-1 0 0,0 0 0,0 0-1,0 0 1,-1 0 0,0-1 0,0 0-1,-1 0 1,0 0 0,-1-1 0,1 0 0,-10 7-1,7-6-59,-1-1 0,-1 0 0,1-1 0,-1 0 0,0 0-1,0-1 1,-1-1 0,1 0 0,-1 0 0,-14 1 0,15-3-159,0-1 0,0 0 1,1 0-1,-1-1 1,0 0-1,0-1 0,1 0 1,-1-1-1,1 0 1,-1-1-1,-10-5 0,14 5-144,0-1 0,0 1 0,0-1 0,1 0-1,-1 0 1,1-1 0,1 0 0,-1 0 0,1 0-1,0-1 1,0 0 0,1 0 0,0 0 0,0 0 0,-4-14-1,6 16 107,1 0-1,-1 0 0,1 0 0,0-1 0,1 1 0,-1 0 1,1-1-1,0 1 0,0-1 0,1 1 0,2-10 0,11-14-383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28.07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213 14 12019,'5'-2'4248,"-2"1"-3655,-2 0-305,-3-1-88,-3-1-8,-3 0-24,-4 2-24,-6 0-64,1 1-8,-4 1-32,-2 1-8,-2 1-8,-1-1 0,1 2-48,5-1-280,8 0-4161,4 0 3257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2.2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 1648,'18'-8'15194,"-10"20"-15870,-5-9-605,-2-1 1283,1 0 0,-1 0 0,0 0 1,0 1-1,0-1 0,-1 0 0,1 0 1,0 1-1,-1-1 0,0 0 0,1 1 1,-1-1-1,0 1 0,0-1 0,0 1 1,-1 2-1,-13 39-196,3-11-292,11-27 488,0-1 0,0 1 0,0 0 0,0-1 0,1 1 0,0-1 0,0 1 0,1-1 0,-1 0 0,1 1 0,1-1 0,-1 0 0,0 0 0,6 7 0,3 10 473,-9-18-466,-1 0 0,-1 0 0,1-1-1,-1 1 1,1 0 0,-1 0-1,0 0 1,0 0 0,-1 0-1,1-1 1,-1 1 0,0 0-1,0 0 1,0-1 0,-1 1 0,-2 5-1,2-4-18,0-1 0,0 0 0,1 1 1,0 0-1,0-1 0,0 1 0,0 0 0,1-1 0,0 1 0,0 0 0,0 0 0,1 7 0,2-5 36,0 0 0,0-1-1,0 0 1,7 10 0,-6-10 13,0-1-1,-1 1 1,0 0 0,0 0 0,2 8 0,-5-11-36,0 0 0,0 0 0,0-1 0,0 1 0,0 0 0,-1 0 0,0-1 0,1 1 0,-1 0 0,0-1 0,-3 5 0,-3 16-19,6-16 47,0-1 0,1 0-1,1 1 1,-1-1 0,1 0 0,0 0 0,0 1 0,0-1 0,1 0 0,0 0 0,0 0 0,1-1 0,0 1 0,6 10 0,3 7 458,-11-21-471,0 1-1,0-1 0,-1 1 1,1 0-1,-1-1 1,0 1-1,1 0 1,-1-1-1,-1 1 0,1 0 1,0 0-1,-1-1 1,1 1-1,-1-1 1,0 1-1,0 0 1,0-1-1,-2 4 0,2-3-37,0-1-1,0 1 1,-1 0-1,2-1 1,-1 1-1,0 0 1,1 0-1,-1 0 0,1 0 1,0 0-1,0 0 1,0 0-1,0 0 1,0 0-1,1-1 1,0 1-1,1 4 0,3 5 53,-3-9-19,0 1 0,0-1 0,-1 1-1,1-1 1,-1 1 0,0 0 0,0 0 0,-1-1-1,1 1 1,-1 0 0,1 0 0,-1 0-1,-1 6 1,0-4-13,1 1 0,0-1 1,0 1-1,1-1 0,1 9 0,-1-9 15,0 0 0,-1 0 0,1 0 1,-1 0-1,-1 0 0,0 8 0,1-10 1,-1 0 1,1 0-1,0 0 0,1 0 1,-1 0-1,1 0 0,0 0 1,0 0-1,0 0 0,0 0 1,1 0-1,3 6 0,7 25 215,-12-31-243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52.5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152 55 9178,'55'-30'9104,"-59"25"-7321,-15-2-1994,17 6 664,-8-2-367,0 0 1,0 1-1,1 1 1,-1-1-1,0 1 1,0 1-1,-1 0 0,-13 2 1,20-1-119,1-1 1,-1 1-1,1 0 0,-1 0 0,1 0 1,-1 1-1,1-1 0,-1 1 1,1 0-1,0-1 0,0 2 1,0-1-1,0 0 0,0 1 1,1-1-1,-1 1 0,1 0 1,0 0-1,-1 0 0,1 0 0,0 0 1,1 0-1,-1 0 0,1 1 1,-1-1-1,1 1 0,-1 3 1,1 2-24,0-1 1,0 1-1,1-1 1,0 0-1,1 1 1,0-1-1,0 1 1,4 12-1,26 68 246,-16-47 59,22 52 764,-23-60-491,-1 0 0,-1 1 0,-2 0 0,7 47 0,-16-77-724,0 0-1,0 1 1,-1-1-1,0 1 1,0-1-1,0 0 1,-1 1-1,0-1 1,0 0 0,0 0-1,-1 0 1,0 1-1,0-1 1,0-1-1,0 1 1,-1 0-1,-4 6 1,-5-1-906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53.3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18 10642,'0'0'226,"0"-1"0,0 0 1,0 0-1,0 1 0,0-1 0,0 0 0,0 1 0,0-1 0,1 0 0,-1 1 0,0-1 0,1 0 1,-1 1-1,0-1 0,1 0 0,-1 1 0,1-1 0,-1 1 0,0-1 0,1 1 0,0-1 0,-1 1 0,1-1 1,-1 1-1,1-1 0,0 1 0,-1 0 0,1-1 0,0 1 0,-1 0 0,1 0 0,0 0 0,-1-1 1,2 1-1,2 1 328,-1-1 1,0 1 0,1 0-1,-1 0 1,0 0-1,7 3 1,5 3 28,1-2 0,-1 0-1,1-1 1,1-1 0,29 3-1,83-5 732,-4 0-625,-135-1-2949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5.0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213 65 4065,'-10'-4'940,"-1"0"0,-1 1 0,1 0 1,-20-2-1,-87-4 4545,99 13-259,49-1-4735,1-1-1,51-4 1,-22-1-101,54 2 170,515-16-29,276-1 119,-340 15-324,131 1-1095,-682 4-275,-23 4 415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6.1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94 5049,'1'-59'1572,"-1"58"-1558,1 1-1,-1-1 0,0 0 1,0 0-1,-1 0 0,1 0 1,0 0-1,0 1 0,0-1 1,-1 0-1,1 0 0,-19-23 10419,27 43-9584,0 1-594,0 1 0,-2-1 0,4 25 0,24 112 1166,23 157 1292,-43-25-756,-4-57-587,-7-184-1036,-2-12 74,2 1 1,2-1 0,1 0-1,13 44 1,-19-80-398,0 0 0,0 0 0,0-1 0,0 1 0,0 0 0,0 0 0,0 0 0,0 0 0,0 0 0,1 0 0,-1 0 0,0 0 0,0 0 0,0 0 0,0 0 0,0 0 0,0 0 0,0 0 0,0 0 0,0 0 0,0 0 0,0 0 0,0 0 0,1 0 0,-1 0 0,0 0 0,0 0 0,0 0 0,0 0 0,0 0 0,0 0 0,0 0 0,0 0 0,0 0 0,0 0 0,0 0 0,0 0 0,0 0 0,1 0 0,-1 0 0,0 0 0,0 0 0,0 0 0,0 0 0,0 1 0,0-1 0,0 0 0,0 0 0,0 0 0,0 0 0,0 0 0,0 0 0,0 0 0,0 0 0,0 0-1,0 0 1,0 0 0,0 0 0,0 0 0,0 1 0,0-1 0,0 0 0,0 0 0,3-10-791,2-3-4220,-2 8 3340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6.7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6 111 8906,'-6'1'6318,"12"-7"-4638,6 0-1377,0 0 1,1 1 0,-1 0 0,1 1-1,0 1 1,1 0 0,22-2-1,403-22 1415,293-8-924,4 33 145,-407 3-921,-53-6 31,185 4-31,-439 2-113,-16-2-109,1 1 0,0 1 1,-1-1-1,1 1 0,0 0 0,-1 0 0,1 1 0,8 3 0,-13-2-483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7.5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17 7386,'0'-17'4353,"0"26"-2333,0 25-1325,3 3 599,13 69 1,-9-71-780,2 15 122,39 246 1641,-41-225-2009,-2 0-1,-7 87 1,-8-38 255,-3 116 2837,13-205-2957,2 0-1,1 0 0,2-1 1,1 1-1,15 46 1,-20-75-388,0 1 0,0 0 0,0 0 1,1-1-1,-1 1 0,1-1 1,-1 1-1,4 3 0,-5-6-8,1 0 0,-1 0 0,0 1 0,1-1 0,-1 0 1,0 0-1,1 1 0,-1-1 0,1 0 0,-1 0 0,0 0 0,1 0 0,-1 0 0,1 0 0,-1 0 0,0 0 0,1 1 0,-1-2 1,1 1-1,-1 0 0,1 0 0,-1 0 0,1 0 0,0-1 12,0 1 1,0-1-1,0 1 1,0-1-1,-1 0 1,1 0-1,0 1 1,0-1-1,-1 0 1,1 0-1,0 0 0,-1 0 1,2-1-1,-1-2-65,1 1 0,0-1 0,-1 0-1,0 0 1,0 0 0,0 0 0,0 0 0,-1-1-1,0 1 1,0-4 0,0 2 129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8.3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38 7370,'-6'-13'2859,"5"11"-2110,0-1 0,0 0 0,0 0 0,-1 1 0,1-1 0,-1 1 0,-3-4 0,3 30 1095,12 206 2929,57 301 142,-63-510-4547,6 35 544,-8-51-824,-1-1 0,1 1 1,-1 0-1,2 0 0,-1-1 0,0 1 0,1-1 0,3 5 0,-6-9-79,1 1-1,-1-1 0,0 0 1,0 1-1,1-1 0,-1 0 1,0 1-1,1-1 0,-1 0 1,0 0-1,1 1 0,-1-1 1,0 0-1,1 0 0,-1 0 1,0 0-1,1 0 0,-1 1 1,1-1-1,-1 0 0,0 0 1,1 0-1,-1 0 0,1 0 1,-1 0-1,1 0 0,-1 0 1,0 0-1,1-1 0,-1 1 1,0 0-1,1 0 0,-1 0 1,1 0-1,-1 0 0,0-1 1,1 1-1,-1 0 0,0 0 0,1-1 1,-1 1-1,0 0 0,0-1 1,1 1-1,-1 0 0,0-1 1,0 1-1,1 0 0,-1-1 1,0 1-1,0 0 0,0-1 1,1 0-1,8-26-2787,-6 16-961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50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12 7082,'16'-5'1143,"-13"3"-687,1 1 0,-1 0 0,1 0 0,-1 1-1,1-1 1,0 1 0,4-1 0,-9 2-357,0-1 1,1 0 0,-1 1-1,1-1 1,-1 1-1,0 0 1,1-1-1,-1 1 1,1-1 0,-1 1-1,1 0 1,0-1-1,-1 1 1,1 0-1,0 0 1,-1-1-1,1 1 1,0 0 0,0 0-1,-1-1 1,1 1-1,0 0 1,0 0-1,0 0 1,0-1 0,0 1-1,0 0 1,1 1-1,1 31-296,4 25 250,-5-44-23,0-1-1,0 0 1,1 1 0,1-1 0,0 0-1,8 20 1,-9-31-4,-1 0 0,0 0 0,0 0-1,0 0 1,0 1 0,0-1 0,0 0 0,-1 1 0,1-1-1,-1 0 1,1 1 0,-1-1 0,0 1 0,0-1 0,0 1-1,0-1 1,-1 0 0,1 1 0,-1-1 0,1 1-1,-2 1 1,1-1-45,0-1-1,0 1 1,0-1-1,0 1 1,0-1-1,1 1 1,-1-1-1,1 1 1,0 0-1,0-1 1,0 1-1,1 4 1,7 36 419,-3-20 69,-4-15-504,0-1-1,-1 1 0,0-1 0,0 0 0,-1 1 0,0-1 0,-3 11 0,1 2-535,2-16 605,1-1 0,0 1 1,1-1-1,-1 1 1,1-1-1,-1 1 1,1-1-1,0 0 0,0 1 1,1-1-1,-1 0 1,1 0-1,-1 0 0,1 0 1,3 3-1,-4-3-16,1-1 0,0 0 0,-1 1 0,1-1-1,-1 1 1,0-1 0,1 1 0,-1-1 0,-1 1-1,1 0 1,0 0 0,-1 0 0,1-1 0,-1 1 0,0 0-1,0 0 1,0 0 0,0 0 0,0-1 0,-1 1 0,1 0-1,-1 0 1,0 0 0,-2 4 0,1-4-359,0 1 0,1-1 0,-1 1 1,1-1-1,0 1 0,0-1 0,0 1 0,0 0 0,1 6 1,0-6 617,1 0 1,-1 0-1,1 0 1,0 0-1,1 0 1,-1 0-1,1 0 0,3 6 1,-2-5-22,-1 0 0,0 0 0,0 1 0,-1-1 0,1 1 0,-1-1 0,0 1 0,0 6 0,-5 43-2798,2-41 1184,2 2 2182,-1-1 0,3 19 0,0-5-385,-1-22-399,0 0 1,0 0 0,1 1-1,0-1 1,4 8-1,-4-11 32,0 0-1,-1 1 1,1-1-1,-1 0 1,0 1-1,0-1 0,-1 1 1,1-1-1,-1 1 1,0 0-1,0-1 0,0 1 1,-1-1-1,0 1 1,1-1-1,-3 6 1,2-8-69,0 0 0,1 0 0,-1 1 0,1-1 0,0 0 0,0 1 0,0-1 0,0 0 0,0 1 0,0-1 0,0 0 0,1 1 0,1 3 0,15 31 83,-14-30 207,1-1 1,-1 1-1,0 0 0,1 8 1,-3-14-390,-1 0 0,0 0 0,0 0 0,0 0 1,0 0-1,0 0 0,-1 0 0,1 0 1,0 0-1,0 0 0,-1 0 0,1 0 0,0 0 1,-1 0-1,1 0 0,-1 0 0,0 0 1,1 0-1,-1 0 0,0 0 0,1-1 1,-1 1-1,0 0 0,0-1 0,0 1 0,-1 1 1,-3 0-790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54.7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234 39 11538,'0'-11'5797,"-1"10"-5566,-11-9 2006,-19 0-1066,22 8-1090,0 0 0,0 1 0,0 0 0,0 0-1,0 1 1,0 1 0,-14 1 0,19-1-68,0 0 0,0 0 0,0 0 0,0 1-1,0-1 1,0 1 0,1 0 0,-1 0 0,0 0-1,1 1 1,0-1 0,-1 1 0,1 0 0,0 0-1,1 0 1,-1 0 0,0 1 0,-2 5 0,-1 3 25,0 0 1,1 0 0,1 1 0,0 0-1,1 0 1,1 0 0,-1 0 0,2 0-1,0 22 1,1-29-38,1-1 1,-1 1-1,1-1 0,0 1 0,1-1 1,-1 0-1,1 0 0,0 1 0,0-1 1,1 0-1,4 6 0,-5-9-6,0 1-1,1 0 1,0 0 0,0-1-1,0 0 1,0 1 0,0-1 0,0 0-1,0 0 1,1-1 0,-1 1-1,1-1 1,-1 0 0,1 0-1,-1 0 1,1 0 0,0 0-1,4-1 1,-2 1-12,0-1 0,0 1 0,0-2 0,0 1-1,0 0 1,0-1 0,0 0 0,0-1 0,0 1 0,-1-1 0,1 0 0,0-1-1,-1 1 1,0-1 0,1 0 0,-1-1 0,-1 1 0,1-1 0,0 0 0,-1 0-1,0 0 1,0-1 0,0 1 0,0-1 0,-1 0 0,0 0 0,0-1 0,0 1-1,0-1 1,-1 1 0,0-1 0,0 0 0,-1 1 0,0-1 0,0 0 0,0 0-1,0-8 1,-1 20-150,1 0-1,0 0 1,1 0-1,3 11 0,0-1 161,18 60 317,21 91 1017,-39-142-889,-1 1 0,-1-1 0,-1 1 0,-2 38 0,-1-56-311,0-1 0,0 1 0,-1-1-1,0 0 1,0 0 0,-1 0 0,0 0 0,0 0 0,-1 0-1,0-1 1,-8 11 0,10-14-268,0-1 1,0 0-1,0 1 0,-1-1 1,0 0-1,1 0 0,-1 0 1,0 0-1,0-1 0,0 1 1,0-1-1,0 1 0,0-1 1,0 0-1,0-1 0,-1 1 0,1 0 1,0-1-1,-1 0 0,1 0 1,0 0-1,-1 0 0,1 0 1,0-1-1,0 1 0,-1-1 1,1 0-1,-4-1 0,-9-5-3474,1-2 1462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28.59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88 8178,'11'-1'1209,"0"-1"1,-1 0-1,1-1 0,12-5 1,-21 8-1118,0-1 0,0 0 1,-1 1-1,1-1 1,0 0-1,0 0 1,-1 0-1,1 0 0,-1 0 1,1-1-1,-1 1 1,1-1-1,-1 1 1,0 0-1,0-1 0,1 0 1,-1 1-1,0-1 1,-1 0-1,1 0 1,0 1-1,0-1 0,-1 0 1,1 0-1,-1 0 1,0 0-1,1 0 1,-1 0-1,0 0 0,0 0 1,-1-3-1,1 4-84,0 0 0,0 0 0,0 0 0,-1 0 0,1 0-1,0 0 1,-1 0 0,1 0 0,-1 0 0,1 0 0,-1 1 0,1-1-1,-1 0 1,0 0 0,1 0 0,-1 1 0,0-1 0,0 0 0,0 1-1,0-1 1,1 1 0,-1-1 0,0 1 0,0-1 0,0 1 0,0-1-1,0 1 1,0 0 0,0 0 0,0 0 0,0-1 0,-1 1 0,1 0-1,0 0 1,0 0 0,0 1 0,0-1 0,0 0 0,0 0 0,0 0-1,0 1 1,0-1 0,0 1 0,0-1 0,0 1 0,0-1 0,0 1-1,-4 2-6,1-1-1,-1 1 1,1 0-1,0 0 1,0 0-1,0 0 1,1 0-1,-6 7 1,7-6 93,0-1 0,0 1-1,0-1 1,1 1 0,-1 0 0,1 0 0,0 0 0,0 0 0,1 0 0,-1 0-1,1 0 1,0 0 0,0 0 0,0 0 0,0 0 0,1 0 0,-1 0 0,1 0 0,2 5-1,-2-6-152,0-1 0,0 0-1,0 0 1,1 0 0,-1 1-1,0-1 1,1 0 0,-1-1 0,1 1-1,0 0 1,0 0 0,0-1-1,0 1 1,0-1 0,0 1-1,0-1 1,0 0 0,0 0-1,1 0 1,-1 0 0,0 0-1,1-1 1,-1 1 0,1-1-1,-1 0 1,1 1 0,-1-1-1,1 0 1,-1 0 0,1-1-1,-1 1 1,4-1 0,7-2-3835,-2-1 1698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15.0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6 9314,'-12'-5'9788,"29"9"-4985,50 7-2832,115 4 0,72-16-3179,-247 1 340,-1-1-1,0 2 1,0-1-1,11 3 1,-6 3-489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15.5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0 8002,'-13'28'11641,"28"-23"-9232,18 2-2423,-31-7 702,173 23 5502,-3-13-4993,-24-2-2539,-143-7 1548,-3 0-273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17.7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5577,'2'15'7927,"-2"16"-4853,2 24-2016,38 251 2470,9 75-1420,21 332 2302,-63-596-4308,-5-64-6855,-2-49 5310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18.3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6273,'9'4'12055,"8"-2"-10851,172 10-10,205-12 0,-201-3-840,1105 16 1192,-57 0-1470,-1232-13-132,126-2-679,-46-4-2812,-71 3 2345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19.2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7498,'10'66'7295,"2"22"-4491,15 108-762,78 628 1765,-91-669-3048,13 188 2082,-27-327-2709,1-5-61,-1 0 1,0 0-1,-1 0 0,-1 12 0,2-23-131,0 1 1,0-1-1,0 0 0,0 1 1,0-1-1,0 1 0,0-1 1,0 0-1,0 1 0,-1-1 1,1 0-1,0 1 0,0-1 1,0 0-1,0 1 0,0-1 1,-1 0-1,1 0 0,0 1 1,0-1-1,0 0 0,-1 1 1,1-1-1,0 0 0,0 0 1,-1 0-1,1 1 0,0-1 1,-1 0-1,1 0 1,0 0-1,-1 0 0,1 1 1,0-1-1,-1 0 0,1 0 1,0 0-1,-1 0 0,1 0 1,0 0-1,-1 0 0,1 0 1,-1 0-1,1 0 0,0 0 1,-1 0-1,1 0 0,0-1 1,-1 1-1,1 0 0,0 0 1,-1 0-1,1 0 0,0-1 1,0 1-1,-1 0 0,1 0 1,0 0-1,-1-1 0,-7-6-1137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0.2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50 6889,'-8'-2'2874,"-7"-2"3189,22 3-3574,286 0-118,-200 4-2139,57-1 105,1090 4 958,78-23-912,-1250 17-423,159-3 205,-158-1-522,84-15-1,-142 17 37,-9 2 84,1-1 0,-1 1 0,1 0 1,-1-1-1,0 0 0,1 0 0,-1 0 1,3-1-1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1.3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3169,'18'2'1080,"-17"-1"-1472,-2 2 232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2.1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38 5017,'2'-12'967,"-2"10"-633,14-22 9503,-14 25-9740,3 12-211,-2-6 750,46 313 3226,17 97-2068,-25-77-439,-35-291-1254,23 152 995,-3-32-602,-21-136-417,-2-11-47,1-1-1,2 1 0,11 40 1,-16-58-282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3.2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82 69 9274,'29'-9'3679,"-28"8"-3567,-1 1 0,1 0-1,-1-1 1,0 1-1,1 0 1,-1-1-1,0 1 1,1-1-1,-1 1 1,0-1-1,0 1 1,1-1-1,-1 1 1,0-1-1,0 1 1,0-1 0,0 1-1,1-1 1,-1 1-1,0-1 1,0 1-1,0-1 1,0 1-1,0-1 1,0 1-1,-1-1 1,1 1-1,0-1 1,0 1 0,0-1-1,0 1 1,-1-1-1,1 1 1,0-1-1,0 1 1,-1 0-1,1-1 1,0 1-1,-1-1 1,-12-16 1084,11 15-1155,-1 0 1,1-1 0,-1 1-1,1 1 1,-1-1 0,0 0-1,0 1 1,0-1 0,0 1-1,0 0 1,0 0 0,0 0-1,0 0 1,0 0 0,-1 1-1,1-1 1,-6 1 0,7 1-45,0-1 1,0 1-1,0-1 1,0 1-1,0 0 1,0-1 0,1 1-1,-1 0 1,0 1-1,1-1 1,-1 0-1,0 0 1,1 1 0,0-1-1,-1 0 1,1 1-1,0 0 1,0-1 0,-1 1-1,1 0 1,1-1-1,-1 1 1,0 0-1,0 0 1,1 0 0,-1 0-1,1 0 1,-1 0-1,1 0 1,0 3-1,-2 10 6,2 0 0,-1 1-1,2-1 1,0 0-1,4 17 1,21 78 127,-8-35 190,-16-68-281,25 140 1088,-23-120-972,-2 1-1,-1-1 1,-3 40-1,2-60-493,-1 0-1,0 0 1,-1 0-1,0 0 1,0 0-1,-5 11 1,1-11-424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3.6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34 13203,'43'-11'5449,"-20"14"-3425,1-1-103,1 0-825,3 0-248,-2 0-424,-1-2-144,-6-3-192,-7-3-176,-8 0-1432,-4-1 2448,-5-4-1096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28.95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85 13 10890,'0'-1'114,"0"1"-1,0 0 0,0-1 0,0 1 0,0-1 1,0 1-1,0-1 0,0 1 0,0 0 0,0-1 1,0 1-1,-1-1 0,1 1 0,0-1 1,0 1-1,0 0 0,0-1 0,-1 1 0,1 0 1,0-1-1,0 1 0,-1 0 0,1-1 1,0 1-1,-1 0 0,1-1 0,0 1 0,-1 0 1,1 0-1,-1-1 0,1 1 0,0 0 0,-1 0 1,-17 3 612,13-1-697,1 0 0,0 0 0,0 1 0,0-1 1,0 1-1,-4 3 0,5-2 175,0 0 0,1 0 0,-1 0 0,1 0 0,0 1 0,0-1 0,0 0 1,0 1-1,1 0 0,0-1 0,0 1 0,-1 5 0,2-7-128,0 0 1,0 0-1,0 0 1,0 0-1,1-1 1,-1 1-1,1 0 1,-1 0-1,1 0 1,0 0-1,0-1 1,0 1-1,1 0 1,-1-1-1,1 1 1,-1-1-1,1 0 1,0 1-1,0-1 1,0 0-1,3 3 1,-3-4-225,0-1-1,0 1 1,-1 0 0,1-1 0,0 1 0,0-1 0,0 0 0,0 1 0,0-1 0,0 0 0,-1 0 0,1 0-1,0 0 1,0-1 0,0 1 0,0 0 0,0-1 0,0 1 0,-1-1 0,1 0 0,3-1 0,9-4-677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4.1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97 8930,'3'0'329,"0"-1"0,0 1 0,0-1 0,-1 1 1,1-1-1,0 0 0,-1 0 0,1-1 0,-1 1 0,4-2 0,-5 1-158,1 0-1,-1 0 1,0 0-1,0 0 1,0 0-1,0 0 1,0 0-1,0 0 1,-1 0-1,1 0 0,-1-1 1,1 1-1,-1 0 1,0-4-1,0 4-114,1-1 0,-1 0 0,0 1-1,1-1 1,0 1 0,0-1 0,-1 1 0,2-1-1,-1 1 1,0-1 0,0 1 0,1 0 0,-1 0-1,1 0 1,0 0 0,2-3 0,-2 4-14,0 0 1,-1 0 0,1 0 0,0 1-1,0-1 1,0 0 0,0 1-1,0-1 1,0 1 0,0 0 0,0 0-1,0 0 1,0 0 0,0 0 0,0 0-1,-1 0 1,1 0 0,0 1-1,0-1 1,0 1 0,0 0 0,3 1-1,0 1 56,1 0-1,-1 0 1,1 0-1,-1 1 1,0 0-1,-1 0 1,1 0-1,-1 0 1,1 1-1,-1 0 1,5 8-1,-4-5 28,-1 0-1,1 0 0,-2 0 0,1 1 0,-1-1 0,0 1 0,-1 0 1,1 9-1,-2-13-70,0 1 1,-1-1 0,1 0-1,-2 1 1,1-1 0,0 1-1,-1-1 1,0 0-1,-1 1 1,1-1 0,-1 0-1,0 0 1,-3 6 0,3-7-50,-1-1 1,1 0 0,-1 0-1,1 0 1,-1 0 0,0 0-1,0-1 1,0 1 0,-1-1-1,1 0 1,-1 0 0,1 0 0,-1-1-1,0 1 1,1-1 0,-1 0-1,0 0 1,0 0 0,-7 1-1,6-2-29,0 0-1,0 0 0,1 0 0,-1-1 1,0 0-1,0 0 0,1 0 1,-1 0-1,0-1 0,1 1 1,-1-1-1,1-1 0,0 1 0,0 0 1,0-1-1,0 0 0,0 0 1,-3-4-1,4 5-111,0-1 1,1 1-1,0-1 0,-1 0 1,1 0-1,0 0 0,0-1 1,1 1-1,-1 0 1,1-1-1,-1 1 0,1-1 1,0 1-1,1-1 0,-1 1 1,1-1-1,-1 0 0,1 0 1,0 1-1,0-1 0,1 0 1,-1 1-1,2-8 1,4-3-198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5.0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144 44 8546,'0'-1'329,"1"0"0,-1-1 0,1 1 0,-1 0 0,0-1 1,0 1-1,0 0 0,0-1 0,0 1 0,0 0 0,0-1 0,0 1 0,0 0 1,-1-1-1,1 1 0,0 0 0,-2-2 0,2 2-185,-1 0 0,0-1 0,0 1 0,0 0 0,0 0 0,0 0 0,0 0 0,0 0 0,0 1 0,0-1 0,0 0 0,-1 0 0,1 1 0,-2-2 0,1 2-68,0-1 0,0 0 0,0 1 1,0 0-1,0-1 0,0 1 0,0 0 0,0 0 1,0 0-1,0 0 0,0 0 0,0 1 0,0-1 1,1 1-1,-1-1 0,0 1 0,0 0 0,0-1 1,0 1-1,0 0 0,1 0 0,-1 1 0,-2 0 1,-4 10 236,0-1 1,0 1 0,1 0 0,0 1 0,1 0-1,1 0 1,-5 16 0,8-24-279,2-4-25,-13 43 161,12-42-167,0-1 1,1 2-1,-1-1 0,1 0 1,0 0-1,0 0 1,0 0-1,0 0 0,0 0 1,0 0-1,0 0 1,1 0-1,-1 0 0,1 0 1,-1 0-1,1 0 1,0 0-1,1 2 1,0-3-8,-1 0 0,1 0 1,0 0-1,0 0 0,-1 0 1,1-1-1,0 1 1,0-1-1,0 1 0,0-1 1,0 0-1,0 0 0,-1 1 1,1-2-1,0 1 1,0 0-1,0 0 0,0 0 1,2-2-1,42-12-25,-28 8 30,-10 3 5,-1 0-1,1 0 1,11-7 0,-18 9-9,1 0-1,-1 1 1,1-1 0,-1 0-1,1 0 1,-1 0 0,0 0 0,0 0-1,0-1 1,1 1 0,-1 0-1,0 0 1,0-1 0,-1 1-1,1-1 1,0 1 0,0-1-1,-1 1 1,1-1 0,-1 1-1,1-1 1,-1 0 0,0 1-1,1-4 1,-2 5-1,1-1-1,0 1 1,0 0 0,0-1-1,0 1 1,0 0 0,-1-1-1,1 1 1,0 0 0,0-1-1,-1 1 1,1 0 0,0 0-1,0-1 1,-1 1 0,1 0-1,0 0 1,-1 0-1,1-1 1,0 1 0,-1 0-1,1 0 1,0 0 0,-1 0-1,1 0 1,0 0 0,-1 0-1,1 0 1,0-1 0,-1 1-1,1 0 1,-1 1 0,1-1-1,0 0 1,-1 0-1,1 0 1,0 0 0,-1 0-1,1 0 1,0 0 0,-1 1-1,1-1 1,0 0 0,-1 0-1,1 0 1,-1 1 0,-14 11-135,13-8 93,1-1-1,-1 1 0,1-1 0,0 1 0,0-1 1,0 1-1,1 0 0,-1 0 0,1-1 1,0 1-1,0 0 0,0 5 0,11 49-326,-10-52 346,21 81 21,18 86 793,-34-138-232,-1 1 1,-1 67-1,-4-92-426,-1-1 0,0 0 0,0 1-1,-1-1 1,-1 0 0,0 0-1,0 0 1,-1-1 0,-8 16-1,10-22-189,0 1 0,-1-1 0,1 0 0,-1 0 0,0 0 0,0 0 0,0 0 0,0 0 0,0-1-1,-1 0 1,1 1 0,-1-1 0,0 0 0,1-1 0,-1 1 0,0-1 0,0 0 0,0 0 0,0 0 0,0 0 0,0-1-1,-1 1 1,1-1 0,0 0 0,0-1 0,-6 0 0,-9-4-525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6.3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7 121 984,'1'-2'1111,"1"-5"-865,-1 0-1,1 1 1,-1-1-1,0 0 1,-1 0-1,1 0 0,-1 0 1,-2-9-1,1 8 1151,-1 1 0,0-1 0,0 1 0,-4-11 0,14 53 3948,-1 40-4275,-2-29-345,40 276 981,-15-122-1385,-25-167-272,-1 0 1,-2 0 0,-3 52-1,1-82-366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8.0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53 6337,'0'-1'210,"1"1"0,0-1-1,-1 0 1,1 0 0,-1 0-1,1 1 1,-1-1-1,1 0 1,-1 0 0,1 0-1,-1 0 1,0 0 0,0 0-1,1 0 1,-1 0-1,0 0 1,0 0 0,0 0-1,0 0 1,0 0 0,0 0-1,0 0 1,-1 0 0,1 0-1,0 0 1,0 0-1,-1 0 1,1 1 0,-1-3-1,-4-16 1175,6 19-1327,-1 0 1,0-1-1,0 1 0,0 0 1,0 0-1,1-1 1,-1 1-1,0 0 0,0 0 1,0-1-1,1 1 1,-1 0-1,0 0 1,0 0-1,1-1 0,-1 1 1,0 0-1,1 0 1,-1 0-1,0 0 1,1 0-1,-1 0 0,0 0 1,0 0-1,1 0 1,-1 0-1,0 0 0,1 0 1,-1 0-1,0 0 1,1 0-1,-1 0 1,0 0-1,1 0 0,-1 0 1,0 0-1,1 0 1,-1 1-1,0-1 1,0 0-1,1 0 0,-1 0 1,0 0-1,0 1 1,1-1-1,-1 0 0,0 0 1,0 1-1,0-1 1,1 0-1,-1 0 1,0 1-1,13 46 1043,-3 0-1,7 69 1,-3-12-1,12 39 189,15 94-9,-32-162-1149,0 91-1,-9-154-199,-1-6-18,1 0 0,0 0 0,0 0 0,1 0 0,-1 0 0,1 0 0,1 0 0,-1 0 0,1-1 0,0 1 1,3 7-1,-1-10 1392,0-2-779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09.1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353 18 3345,'20'-17'10495,"-30"34"-10248,1 0 0,1 1 0,1 0 0,0 0 0,-6 30-1,-3 8 19,-30 89 416,6 2-1,-23 172 1,10-62 662,30-131-818,17-81-111,-16 59-1,16-79-283,1 1-1,-2 28 1,5-34 31,0 0 0,-1-1 0,-2 1 0,-10 31 0,14-47-178,0 1 0,0 0 1,0 0-1,1-1 0,-1 1 1,1 0-1,1 0 0,-1 0 1,1 0-1,-1-1 0,1 1 1,3 7-1,0 8-1667,-3-15 1048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09.8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239 5 8514,'3'-1'192,"15"-3"5737,-27 16-4282,-35 50 1763,33-45-3137,0-1 0,-1 0 0,0-1 1,-18 16-1,26-27-260,-1-1 0,0-1-1,1 1 1,-1-1 0,-5 3 0,-13 5 331,17-42-62,1 16-348,0 0 1,-1 0-1,0 1 1,-2 0-1,1 0 0,-19-23 1,20 28 224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1.9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250 11 13475,'-2'-8'6421,"1"8"-6248,-14-2 1788,-16 7-921,22-2-868,0 1 0,0 0 0,0 0-1,0 1 1,1 0 0,0 0 0,0 1-1,0 0 1,0 1 0,-10 12 0,9-8-93,0 0-1,1 1 1,1 0 0,0 1 0,1 0 0,-9 23 0,5-2-232,2 0 0,2 0 0,0 1 0,3 0 0,0 46 1,3-67 113,0 0 0,1 0 1,1 0-1,0 0 1,6 20-1,-7-30 11,1 0 1,-1 0-1,1 0 1,0 0-1,0 0 0,0-1 1,1 1-1,-1 0 1,1-1-1,0 0 0,0 0 1,0 0-1,1 0 1,-1 0-1,1-1 0,-1 1 1,1-1-1,0 0 1,0 0-1,0 0 0,7 2 1,-1-3-587,0 1 0,0-1 0,0-1 1,1 0-1,-1 0 0,0-1 0,0-1 1,0 0-1,0 0 0,0 0 0,0-2 0,11-4 1,12-7-1417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2.4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18 121 12059,'4'-2'707,"0"1"0,-1-2 1,1 1-1,0 0 1,-1-1-1,1 0 0,-1 0 1,0 0-1,4-5 1,-3 3-347,-1 0 0,0-1 0,0 0 0,0 1 0,4-13 0,-5 10-148,-1 3-248,1 1 0,-1-1 0,1 1 0,0 0 0,3-6 0,-4 10 16,-1-1-1,0 1 1,0 0 0,1-1 0,-1 1 0,1-1 0,-1 1 0,0 0-1,1-1 1,-1 1 0,1 0 0,-1 0 0,1-1 0,-1 1 0,1 0-1,-1 0 1,1 0 0,-1 0 0,1 0 0,-1-1 0,2 1 0,-2 1-8,1-1-1,0 0 1,0 0 0,0 1 0,0-1 0,0 1 0,-1-1-1,1 1 1,0-1 0,0 1 0,-1-1 0,1 1 0,0 0 0,-1-1-1,1 1 1,0 1 0,6 7 26,-2 0 0,1 0 1,-1 1-1,-1 0 0,0 0 0,6 19 0,-4-6 458,5 46-1,-10-58-228,0 0 0,-1 0-1,0 0 1,-1 0 0,0 0 0,-1 0 0,-6 20 0,7-28-183,0 0 1,0-1 0,0 0 0,0 1 0,0-1 0,-1 1 0,1-1 0,-1 0 0,1 0 0,-1 0 0,0 0 0,0 0-1,0 0 1,0-1 0,0 1 0,0-1 0,0 1 0,-1-1 0,1 0 0,-1 0 0,1 0 0,-1 0 0,1 0 0,-1 0-1,1-1 1,-1 1 0,0-1 0,1 0 0,-1 0 0,0 0 0,1 0 0,-1 0 0,0-1 0,1 1 0,-1-1 0,1 0-1,-4-1 1,1 0-199,-1 0 0,1 0 0,0 0-1,0-1 1,0 0 0,1 0 0,-1-1 0,1 1-1,0-1 1,0 0 0,0 0 0,-4-5-1,5 5-497,1 1-1,0-1 0,0 0 0,0 0 0,0 0 1,0 1-1,1-2 0,0 1 0,0 0 0,-1-5 0,3-12-1636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3.2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96 11370,'5'11'6473,"-4"12"-5956,-1-16 110,0 38 175,6 126 348,7-235-1953,0-21-223,-8 43 876,2 1-1,17-57 1,-24 97 190,0 0 1,1 0 0,-1 0 0,0 0-1,0-1 1,1 1 0,-1 0-1,1 0 1,-1 1 0,1-1-1,0 0 1,-1 0 0,1 0 0,0 0-1,-1 0 1,1 1 0,0-1-1,0 0 1,0 0 0,0 1 0,0-1-1,0 1 1,0-1 0,0 1-1,0-1 1,0 1 0,0 0 0,1-1-1,0 2 13,-1-1-1,1 1 0,-1 0 1,0-1-1,1 1 1,-1 0-1,0 0 0,0 0 1,1 0-1,-1 0 0,0 0 1,0 0-1,0 0 1,0 1-1,0-1 0,-1 0 1,1 1-1,0-1 0,-1 0 1,2 3-1,2 7 20,0 1 0,-1-1 0,0 1 0,-1 0 1,0 0-1,-1 0 0,-1 0 0,0 14 0,3 37-41,-3-63-42,0 1 0,0-1 0,0 0 0,0 0 0,0 0 0,0 1 0,0-1-1,0 0 1,0 0 0,0 0 0,0 1 0,1-1 0,-1 0 0,0 0 0,0 0 0,0 0 0,0 1-1,0-1 1,0 0 0,0 0 0,0 0 0,1 0 0,-1 0 0,0 1 0,0-1 0,0 0 0,0 0-1,1 0 1,-1 0 0,0 0 0,0 0 0,0 0 0,0 0 0,1 0 0,-1 0 0,0 0 0,0 0-1,0 1 1,1-1 0,-1 0 0,0 0 0,0-1 0,1 1 0,9-6-411,7-15-207,-16 20 592,18-24-473,24-30 28,-39 51 574,1-1 0,-1 1 1,1-1-1,0 1 0,1 1 1,-1-1-1,1 1 0,7-3 1,-12 5-33,0 0 0,1 1 1,-1 0-1,0-1 0,0 1 1,1 0-1,-1 0 0,0 0 1,1-1-1,-1 1 0,0 1 1,0-1-1,1 0 1,-1 0-1,0 0 0,1 1 1,-1-1-1,0 0 0,0 1 1,0 0-1,1-1 0,-1 1 1,1 1-1,0-1 4,0 1 1,0 0-1,-1 0 0,1 0 1,-1 1-1,1-1 0,-1 0 1,0 0-1,0 1 0,0-1 1,0 4-1,2 5-7,-1 0 0,0 0 0,-1 1 0,0 14 0,-7 93-2246,7-99 1819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3.9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25 100 7378,'-1'54'7735,"-1"1"-4375,-1 5-3125,7 74 1,0-96-171,0-3-92,-1 1-1,-2-1 0,-5 64 1,-1-86-209,0-16-178,-4-23-170,3-6 467,3-1-1,0 0 1,4-65-1,1 28 103,-2 48 19,4-133-29,-2 131 38,1 1 0,1 0 0,1-1 0,12-32 0,-16 54 7,-1 0 1,1-1-1,0 1 1,0 0-1,1 0 1,-1 0-1,0 0 1,1 0-1,-1 0 1,1 0-1,0 0 1,-1 0-1,1 1 1,0-1-1,4-2 1,-4 4 12,-1-1 1,1 1-1,-1 0 0,1-1 1,-1 1-1,1 0 1,-1 0-1,1 0 0,-1 0 1,1 0-1,-1 0 1,1 1-1,-1-1 0,1 0 1,-1 1-1,1-1 0,-1 1 1,0 0-1,2 0 1,3 3 100,0 0 1,-1 1-1,1 0 0,-1 0 1,0 0-1,-1 0 1,1 1-1,-1-1 1,5 10-1,-2-2 73,0 1 1,-1 0-1,0 0 0,-1 0 0,-1 1 1,0 0-1,2 23 0,-5-31-134,-1 0 0,0 1 0,0-1 0,0 0 0,-1 1 0,-1-1 0,-3 14 0,3-17-42,1 0 1,-1 0 0,-1 0-1,1 0 1,0 0 0,-1 0-1,0-1 1,0 1-1,0-1 1,0 0 0,0 0-1,-1 0 1,-6 4 0,7-5 78,0-1 1,1 0-1,-1 0 0,0 1 1,0-2-1,0 1 1,0 0-1,0-1 0,0 1 1,0-1-1,0 0 1,0 0-1,-4 0 0,-13-8 661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29.84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10 0 3449,'-5'2'6645,"5"-2"-6534,-3 14 3572,1 14-305,5 3-1457,7 33 0,-6-39-1811,0 1 1,0 37-1,-5-49-82,1 2-104,4-17-399,4-8-531,-4 3 327,-1 0 1,0 0-1,0-1 1,0 1 0,-1-1-1,3-7 1,-4 8 475,1 0 0,-1 1 0,1 0 0,1-1 0,-1 1 1,1 0-1,0 0 0,0 0 0,5-5 0,-8 9 241,1 0 0,-1 0 0,1 1 0,0-1 0,0 0 0,-1 1 0,1-1 0,0 1 0,0-1-1,0 1 1,0-1 0,0 1 0,0 0 0,0-1 0,0 1 0,0 0 0,0 0 0,0 0 0,0-1 0,0 1 0,0 0 0,0 0 0,0 1-1,0-1 1,0 0 0,0 0 0,0 0 0,-1 1 0,1-1 0,0 0 0,0 1 0,0-1 0,0 1 0,0-1 0,0 1 0,-1 0 0,1-1 0,0 1-1,0 0 1,-1-1 0,1 1 0,0 0 0,-1 0 0,1 0 0,-1-1 0,1 1 0,0 1 0,1 2 340,0 1 0,0-1 1,0 0-1,0 1 0,-1-1 0,0 1 1,0 0-1,1 7 0,-5 24 2376,0 6-1136,4-40-1750,-1 1 1,0-1-1,1 1 0,-1-1 0,1 0 0,0 1 1,0-1-1,-1 0 0,2 0 0,-1 1 1,0-1-1,0 0 0,1 0 0,1 2 0,5 3-528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4.4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27 176 9986,'-4'4'1866,"4"-4"-1659,-1 1 1,1-1-1,-1 0 0,1 0 1,-1 0-1,0 1 0,1-1 1,-1 0-1,1 0 0,-1 0 1,1 0-1,-1 0 0,1 0 1,-1 0-1,0 0 0,1 0 1,-1 0-1,1 0 0,-1-1 1,1 1-1,-1 0 0,1 0 1,-1-1-1,0 1 0,0-2-90,0 1 1,0 0-1,1 0 0,-1-1 1,0 1-1,1 0 0,-1-1 0,1 1 1,-1-1-1,1 1 0,0-1 0,-1-2 1,1-2-179,0-1 0,0 0-1,0 0 1,1 0 0,1-7 0,1 5 55,0 1-1,1-1 1,0 1 0,0 0-1,1 0 1,0 0-1,0 1 1,1 0 0,0 0-1,8-7 1,-12 12 17,0 0 1,0 1-1,0-1 1,1 1-1,-1-1 0,0 1 1,1 0-1,-1 0 1,1 0-1,-1 0 1,1 0-1,0 1 0,-1-1 1,1 1-1,0 0 1,2 0-1,-2 0 32,0 1 0,-1 0 0,1 0-1,0 0 1,-1 0 0,1 0-1,-1 0 1,1 1 0,-1-1 0,0 1-1,0 0 1,0 0 0,0 0 0,0 0-1,0 0 1,0 0 0,0 0 0,2 5-1,2 4 193,0 1 0,-1 0 0,0 0-1,-1 0 1,0 0 0,-1 1-1,-1-1 1,0 1 0,0 0 0,-1 0-1,-1 0 1,0 0 0,-1 0-1,0-1 1,-1 1 0,-5 17 0,6-27-221,0-1 0,0 1 0,0 0 1,-1-1-1,1 1 0,-1-1 0,1 1 1,-1-1-1,0 0 0,0 0 0,0 0 1,0 0-1,-1 0 0,1 0 0,0-1 1,-1 1-1,1-1 0,-1 1 0,0-1 1,1 0-1,-1 0 0,0 0 0,0-1 1,0 1-1,1-1 0,-1 1 0,0-1 1,-3 0-1,-1 0-221,1-1 1,0 0-1,-1 0 1,1-1-1,0 1 1,0-1 0,0-1-1,0 1 1,0-1-1,0 0 1,-8-6-1,-9-11-644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5.0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88 11 12139,'59'3'4842,"-57"-3"-4572,0 0 0,-1 0 0,1 0 0,0 0 0,-1 0 0,1 0 0,0-1 0,-1 1 0,1-1 0,0 1 0,-1-1 0,1 1 0,-1-1 0,3-2 0,-4-1 1217,-12 2-881,-4 3-607,0 0 0,1 2 0,-26 5 0,33-5-641,-1 0 1,1 1-1,0-1 1,-13 9-1,20-11 532,-1 0 0,1 0-1,-1 0 1,1 0-1,0 0 1,0 1 0,0-1-1,0 0 1,0 1 0,0-1-1,0 1 1,0-1 0,0 1-1,0 0 1,1-1 0,-1 1-1,1 0 1,-1-1-1,1 1 1,0 0 0,0 0-1,0-1 1,0 1 0,0 0-1,0 0 1,0 0 0,0-1-1,1 1 1,-1 0 0,1-1-1,-1 1 1,1 0 0,1 2-1,3 6 610,1-1-1,0 0 1,0 0-1,11 11 1,-11-12-12,18 19 1222,-17-21-1264,0 1-1,0 0 1,-1 0 0,0 1 0,-1 0 0,0 0-1,0 0 1,5 14 0,-9-22-430,-1 1 1,0 0-1,0 0 0,1-1 0,-1 1 1,0 0-1,0 0 0,0 0 1,0-1-1,0 1 0,0 0 0,0 0 1,0-1-1,-1 1 0,1 0 1,0 0-1,0 0 0,0-1 0,-1 1 1,1 0-1,-1-1 0,1 1 1,0 0-1,-1-1 0,1 1 0,-1 0 1,1-1-1,-2 1 0,1 0-75,-1 0-1,1-1 0,-1 1 1,0-1-1,1 1 1,-1-1-1,1 0 0,-1 1 1,0-1-1,1 0 1,-1 0-1,-3-1 0,-4 0 168,0-1 0,0 0 0,-14-6 0,1 0 315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5.4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1 11490,'-3'3'4297,"-3"10"-3128,1 4 207,0 10 96,4 0-224,0 4-567,-1-1-209,4-4-416,-2-1-304,4-7-753,0-6-543,0-9 896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5.7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1 153 13427,'10'0'5217,"2"6"-3641,-3 7-1056,-3-1-352,-4 7-1056,-3 0-552,-7-1 808</inkml:trace>
  <inkml:trace contextRef="#ctx0" brushRef="#br0" timeOffset="1">289 0 10106,'4'15'4257,"-4"6"-2489,-3 15-255,-3 8-17,-3 11-320,0 3-263,2 3-377,1-2-160,3-3-144,3-5-72,0-6-120,1-5-72,3-7-376,-1-5-328,3-8-961,-2-7-3440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6.1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17 14523,'-6'-4'5433,"-7"3"-3856,-13-3-1409,-1 1-64,-6 1-344,-1 0-489,1 1-2047,-2 2 1832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6.5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1 284 13003,'37'10'4641,"-37"2"-3681,-4 7-232,-1 8-24,-1 0-56,0 3-336,2-4-272,0-4-880,2-2-496,2-6 744</inkml:trace>
  <inkml:trace contextRef="#ctx0" brushRef="#br0" timeOffset="1">53 0 13411,'13'4'4785,"0"13"-4209,-3 1-576,-4 4-1048,-4 0 696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6.8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29 201 9474,'-5'-2'5605,"3"-7"-3784,0-11-847,4 7-711,0 0-1,0 0 0,1 0 0,10-23 0,-11 30-201,1-1-1,0 1 1,0 0 0,0 1 0,1-1-1,0 1 1,0-1 0,0 1-1,1 0 1,0 1 0,7-6 0,-11 8-38,1 1 0,0 0 0,0 0 1,0 0-1,0 0 0,0 1 0,0-1 1,0 0-1,0 1 0,1 0 1,-1-1-1,0 1 0,0 0 0,0 0 1,1 0-1,-1 0 0,0 1 0,0-1 1,0 0-1,0 1 0,0 0 0,0-1 1,0 1-1,0 0 0,0 0 0,0 0 1,0 0-1,0 1 0,0-1 1,-1 0-1,1 1 0,-1-1 0,1 1 1,-1 0-1,1 0 0,-1-1 0,1 3 1,3 3 26,-1 0 1,-1-1 0,1 1-1,-1 0 1,-1 1 0,1-1-1,-1 1 1,0-1 0,1 12 0,-3-6-29,1 1 1,-2-1-1,0 0 1,0 1-1,-1-1 1,-1 0 0,0 0-1,-1 0 1,-1 0-1,0-1 1,0 0 0,-1 0-1,-1 0 1,0 0-1,-12 15 1,16-24-24,-1 0-1,1 0 1,-1 0 0,1-1 0,-1 1-1,0-1 1,0 0 0,0 0 0,0 0 0,0 0-1,0-1 1,-9 2 0,10-2-73,1-1 0,-1 0 0,1 0 0,-1 0-1,0 0 1,1 0 0,-1-1 0,1 1 0,-1-1 0,0 1 0,1-1 0,-1 0 0,1 0 0,0 0 0,-1 0 0,1-1 0,0 1 0,0-1 0,0 1 0,0-1-1,0 0 1,0 0 0,-2-2 0,-8-18-522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7.2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0 9426,'1'1'315,"0"0"-1,0-1 0,0 1 1,0 0-1,0 0 1,0-1-1,0 1 1,-1 0-1,1 0 1,0 0-1,0 0 1,-1 0-1,1 0 1,-1 0-1,1 1 1,-1-1-1,1 0 1,-1 0-1,0 0 1,1 0-1,-1 3 1,3 28 220,-2-26-37,0 18 129,-2-1 0,-5 46-1,4-57-570,0 0 0,-1 0 0,-1 0 0,0 0 0,0-1 0,-1 0 0,-9 15 0,14-26-59,0 1 0,0-1 1,0 0-1,0 0 1,-1 1-1,1-1 1,0 0-1,0 0 1,0 1-1,0-1 1,0 0-1,0 0 1,0 0-1,-1 1 1,1-1-1,0 0 1,0 0-1,0 0 1,-1 1-1,1-1 0,0 0 1,0 0-1,0 0 1,-1 0-1,1 0 1,0 0-1,0 1 1,-1-1-1,1 0 1,0 0-1,0 0 1,-1 0-1,1 0 1,0 0-1,0 0 1,-1 0-1,1 0 1,0 0-1,0 0 0,-1 0 1,1 0-1,0 0 1,0-1-1,-1 1 1,1 0-1,0 0 1,-1 0-1,-1-13-198,4 3 113,0 1 1,1-1-1,0 1 1,0-1-1,1 1 1,0 0-1,7-11 1,42-57 128,-44 64 130,1 1 1,1 0-1,12-11 0,-19 20-89,-1 0 0,1 0-1,0 0 1,0 1 0,1 0 0,6-3-1,-9 4-38,0 0 0,0 1 0,0 0 0,0-1 0,0 1 0,0 0 0,0 0 0,-1 0 0,1 0 0,0 0-1,0 1 1,0-1 0,0 0 0,0 1 0,0 0 0,3 1 0,-2 0-15,-1 0-1,1 0 1,0 0 0,-1 1-1,0-1 1,1 1 0,-1-1-1,0 1 1,-1 0 0,1 0-1,0 0 1,-1 0-1,1 0 1,-1 1 0,0-1-1,1 6 1,1 7-147,0 1 0,0 17 0,-2-29 57,0 14-1403,-1 1 0,-3 29 1,-3-9-325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8.5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43 112 8786,'-1'-4'392,"1"0"0,0 0 1,0 0-1,0 0 0,0 0 1,1 0-1,0 1 0,-1-1 1,1 0-1,1 0 0,-1 0 1,0 1-1,1-1 0,0 0 0,0 1 1,0 0-1,4-5 0,2-5 717,-6 10-891,-1 1-1,1-1 1,-1 1-1,1-1 1,0 1-1,0 0 1,0 0-1,4-4 1,-5 6-199,0 0 1,0 0 0,0-1-1,0 1 1,0 0 0,0 0-1,0 0 1,0 0 0,0 0-1,0 0 1,-1 0 0,1 0-1,0 1 1,0-1 0,0 0-1,0 1 1,0-1 0,0 0-1,0 1 1,0-1 0,-1 1-1,1-1 1,0 1 0,0 0-1,-1-1 1,1 1 0,0 0-1,-1-1 1,1 1 0,0 0 0,-1 0-1,1 1 1,11 14 130,0 0-1,-1 2 1,-1-1 0,-1 1 0,0 1-1,-2 0 1,0 0 0,-1 0-1,-1 1 1,4 26 0,-8-39-33,-1 0 1,0 0-1,0 0 1,0-1-1,-1 1 1,1 0-1,-2 0 1,1-1-1,-1 1 1,0-1-1,0 1 1,-1-1-1,-5 9 1,6-12-118,0-1 0,0 1 1,0-1-1,0 0 0,0 0 0,0 0 1,-1 0-1,1 0 0,-1 0 0,1-1 0,-1 1 1,0-1-1,0 0 0,1 0 0,-1 0 1,0 0-1,0 0 0,0-1 0,0 1 0,0-1 1,0 0-1,-1 0 0,1 0 0,0 0 0,0 0 1,0-1-1,0 0 0,0 1 0,0-1 1,1 0-1,-1 0 0,-3-2 0,-1 0-426,0-1 0,0 1 0,0-1 0,1-1 0,-11-7 0,11 6-771,-1-1 1,1 1-1,0-1 1,-8-13-1,1-7-843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9.0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77 52 12027,'23'-24'4431,"-23"24"-4334,0-1-1,0 1 1,1-1-1,-1 1 1,0-1-1,0 1 1,0-1-1,0 1 1,0-1 0,0 1-1,0-1 1,0 1-1,0-1 1,0 1-1,0-1 1,0 0-1,0 1 1,0-1-1,0 1 1,-1-1-1,1 1 1,0-1-1,0 1 1,-1-1 0,1 1-1,0 0 1,-1-1-1,1 1 1,0-1-1,-1 1 1,1 0-1,-1-1 1,1 1-1,-1 0 1,1-1-1,-1 1 1,1 0-1,-1-1 1,-19-7 1442,18 7-1536,0 1-1,0-1 1,0 1-1,0 0 1,0 0 0,0 0-1,0 0 1,0 1-1,0-1 1,0 0 0,0 1-1,0-1 1,0 1-1,0 0 1,1 0 0,-1-1-1,0 1 1,0 0-1,1 1 1,-1-1 0,1 0-1,-1 0 1,1 1-1,-1-1 1,1 1 0,0-1-1,0 1 1,-1 0-1,1-1 1,0 1 0,-1 3-1,-1 2-143,0 0-1,1-1 1,0 1-1,0 0 1,0 0 0,1 1-1,-1 11 1,4 14 161,1-1-1,2 0 1,1 0 0,17 54 0,-8-34 342,-5-16-164,0-3 286,7 48 1,-16-72-640,0-1 0,0 0 0,-1 1 0,0-1 0,-1 0 0,0 1 0,0-1 0,-1 0 0,0 1 0,0-1 0,-4 9 0,-7 4-1364,-3-7 624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30.72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 70 10786,'0'-12'3156,"2"15"-1282,4 26-524,-4-19-1190,-2-10-121,4 32 1627,-4-30-1537,1 0 1,-1 0-1,0 0 0,0 0 1,-1-1-1,1 1 1,0 0-1,0 0 1,-1 0-1,0 0 1,1 0-1,-1 0 1,-1 2-1,2-4-117,0 1-1,0-1 0,-1 0 1,1 0-1,0 0 1,0 0-1,0 0 1,0 0-1,0 0 0,0 0 1,0 0-1,0 0 1,0 1-1,-1-1 0,1 0 1,0 0-1,0 0 1,0 0-1,0 0 1,0 0-1,0 0 0,-1 0 1,1 0-1,0 0 1,0 0-1,0 0 1,0 0-1,0 0 0,0 0 1,0 0-1,-1 0 1,1 0-1,0 0 1,0 0-1,0 0 0,0 0 1,0 0-1,0-1 1,0 1-1,-1 0 1,1 0-1,0 0 0,0 0 1,0 0-1,0 0 1,0 0-1,0 0 1,0-1-1,-4-7 56,2-10-478,2 10 299,0 0 0,1 0 1,0 1-1,1-1 0,-1 0 0,1 1 0,1-1 0,0 1 0,0 0 0,0 0 1,1 0-1,0 0 0,0 1 0,1 0 0,0-1 0,9-8 0,-14 15 114,1-1-1,-1 1 1,1 0 0,0-1-1,-1 1 1,1 0-1,-1-1 1,1 1-1,0 0 1,-1 0-1,1-1 1,0 1-1,-1 0 1,1 0-1,0 0 1,0 0-1,-1 0 1,1 0-1,0 0 1,-1 0-1,1 0 1,0 1 0,-1-1-1,1 0 1,0 0-1,-1 1 1,2-1-1,0 2 17,-1-1-1,1 0 1,-1 1 0,1-1-1,-1 1 1,0-1-1,1 1 1,-1 0 0,1 2-1,3 6 180,-1-1 0,5 18 0,-8-25-156,4 16 745,-1 1 0,3 33 0,-5-14-2209,-1-36 788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9.4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14699,'35'-3'5801,"2"0"-3856,-5 2-1313,-1 1-288,-8 5-1096,-5-3-656,-11 2 823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0.0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1 431 6977,'1'1'188,"0"1"-1,0-1 0,0 1 0,0-1 1,1 0-1,-1 0 0,0 1 0,1-1 1,-1 0-1,1 0 0,-1 0 0,1-1 0,0 1 1,2 1-1,-2-3-90,-1 1 0,0 0 0,1-1 0,-1 0 0,1 1 0,-1-1 1,0 0-1,1 1 0,-1-1 0,0 0 0,0 0 0,0 0 0,0 0 0,0 0 0,0-1 0,0 1 1,0 0-1,0 0 0,1-3 0,3-4 47,-1 0 0,0 1 0,0-2-1,-1 1 1,0 0 0,0-1 0,-1 1 0,0-1 0,1-11 0,0-13 734,-2-39 0,-1 33 198,1-3 534,-2 0 0,-8-50-1,9 91-1576,0 0-1,0 1 0,0-1 1,0 0-1,0 0 0,0 1 0,-1-1 1,1 0-1,0 0 0,0 1 0,-1-1 1,1 0-1,0 1 0,-1-1 1,1 1-1,-1-1 0,1 0 0,-1 1 1,1-1-1,-1 0 0,0 1-9,1 0 0,-1 1 0,1-1 0,-1 0-1,1 0 1,0 0 0,-1 1 0,1-1 0,-1 0 0,1 1 0,0-1-1,-1 0 1,1 1 0,0-1 0,0 0 0,-1 1 0,1-1-1,0 1 1,0-1 0,-1 1 0,1-1 0,0 1 0,-11 34 651,2 53-292,4-1-1,7 120 0,-1-194-769,4 50-2422,-4-58 1948,0 0 1,0 0-1,1 0 1,0 0 0,3 7-1,8 3-882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0.3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 12171,'3'10'4857,"0"3"-2897,-1 7-880,-3 0-248,1 1-191,-2-1-409,-2-1-384,1-4-1097,0 0-639,2-7 1072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0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7874,'9'0'4073,"1"3"-81,0 5-3728,-4 5-576,-2 3-288,-3 8 368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1.1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2 121 11843,'1'0'277,"0"1"0,0-1 0,0 0 1,0 1-1,-1-1 0,1 1 1,0 0-1,0-1 0,0 1 0,-1 0 1,1-1-1,0 1 0,-1 0 1,1 0-1,0 0 0,-1 0 0,1-1 1,-1 1-1,1 0 0,-1 0 1,0 0-1,1 0 0,-1 0 1,0 0-1,0 2 0,4 32 875,-3-29-454,-1 8-436,0 1 1,0-1-1,-2 1 1,0-1 0,-1 1-1,0-1 1,-6 16-1,5-17-1074,7-20-237,6-24-30,47-190-23,-54 214 1264,1 1 1,-1 0-1,1-1 1,0 1-1,0 0 0,1 0 1,6-7-1,-9 12-96,-1 0 0,1 0 0,0 1-1,0-1 1,0 0 0,0 0-1,0 1 1,0-1 0,0 1 0,0-1-1,1 1 1,-1-1 0,0 1 0,0 0-1,0-1 1,0 1 0,1 0-1,-1 0 1,2 0 0,-1 0-4,-1 1 1,1 0 0,0-1-1,-1 1 1,1 0-1,0 0 1,-1 0-1,1 0 1,-1 0-1,1 0 1,-1 0-1,0 1 1,0-1-1,1 1 1,-1-1-1,0 1 1,1 1 0,6 10 85,0 1 1,-1 1-1,-1-1 1,0 1 0,0 0-1,-2 0 1,4 21-1,-4-9-155,0 0-1,-2 0 0,-2 42 0,-3-33-2535,3-28 1665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1.5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1 235 7666,'1'0'130,"-1"0"1,0 0 0,1 1 0,-1-1 0,1 0 0,-1 0-1,1 1 1,-1-1 0,1 0 0,-1 0 0,0 0 0,1 0-1,-1 0 1,1 0 0,-1 0 0,1 0 0,-1 0-1,1 0 1,-1 0 0,1 0 0,-1 0 0,1 0 0,-1-1-1,1 1 1,-1 0 0,0 0 0,1-1 0,14-11 1008,9-20-662,-23 30-297,8-12 614,0 0-1,-1-1 0,-1 0 0,0 0 0,-1-1 0,0 0 0,-1 0 0,4-29 0,-9 44-758,0 1-1,1-1 1,-1 0 0,0 1-1,0-1 1,0 0 0,0 0-1,0 1 1,0-1 0,0 0-1,0 0 1,-1 1 0,1-1-1,0 0 1,0 1 0,-1-1-1,1 0 1,0 1 0,-1-1-1,1 0 1,0 1 0,-1-1-1,1 1 1,-1-1 0,1 0-1,-1 1 1,1-1 0,-1 1-1,0 0 1,1-1 0,-1 1-1,0 0 1,1-1 0,-1 1-1,0 0 1,1-1 0,-1 1-1,0 0 1,1 0 0,-1 0 0,0 0-1,0 0 1,1 0 0,-1 0-1,0 0 1,0 0 0,1 0-1,-1 0 1,0 0 0,1 1-1,-1-1 1,0 0 0,1 1-1,-1-1 1,0 0 0,0 1-1,-4 1 2,0 0-1,1 1 1,-1 0-1,1 0 1,-1 0-1,-5 5 0,5-2-29,-1 0-1,1 1 0,0-1 0,0 1 0,1 0 0,0 1 0,1-1 0,-1 1 1,1-1-1,1 1 0,-1 0 0,1 0 0,1 0 0,-1 1 0,2-1 0,-1 0 0,1 0 1,0 1-1,1-1 0,0 0 0,0 0 0,3 11 0,-2-11-577,1-1-1,0 1 0,1-1 1,-1 1-1,1-1 1,1 0-1,-1-1 0,11 13 1,-1-6-1149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1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148 30 10026,'0'-2'472,"0"1"0,0-1 0,0 1 0,-1-1 0,1 1 0,0-1 0,0 1 0,-1-1 0,1 1 0,-1-1 0,0 1 0,1 0 0,-1-1 0,0 1 0,-1-2 0,1 2-416,0 1 0,1-1 0,-1 1-1,0 0 1,1-1 0,-1 1 0,0 0-1,0-1 1,1 1 0,-1 0 0,0 0-1,0 0 1,0 0 0,1 0 0,-1 0-1,0 0 1,0 0 0,0 0 0,1 0-1,-1 0 1,0 1 0,0-1 0,1 0-1,-1 1 1,0-1 0,1 0 0,-1 1 0,0-1-1,1 1 1,-2 0 0,-9 7 162,0 0 1,0 1-1,1 1 0,0-1 1,1 1-1,-12 18 0,17-23-191,0 0-1,0 1 1,1-1-1,0 1 0,1 0 1,-1 0-1,1 0 1,0 0-1,0 1 1,1-1-1,0 0 0,0 1 1,0-1-1,1 1 1,0-1-1,1 7 1,-1-11-80,1 0 0,-1-1 0,0 1 0,1 0 0,0-1-1,-1 1 1,1 0 0,0-1 0,0 1 0,0-1 0,0 1 0,0-1 0,0 0 0,0 1 0,0-1 0,1 0 0,-1 0 0,0 0 0,1 0 0,-1 0 0,1 0 0,-1 0 0,1 0 0,0 0 0,-1-1 0,1 1 0,0-1 0,-1 1 0,1-1 0,0 0 0,0 0 0,-1 0 0,1 0 0,0 0 0,0 0 0,-1 0 0,1 0 0,0-1 0,0 1 0,1-1 0,4-1 15,-1 0 1,1-1-1,-1 0 0,0 1 0,0-2 0,0 1 1,-1-1-1,1 0 0,5-6 0,-4 3 90,0 0 0,-1 0-1,0-1 1,-1 0 0,1 0-1,-2 0 1,1-1 0,-1 1-1,0-1 1,3-12-1,-4 24 393,1 10-234,5 18-35,-3-6-229,2 0 1,0 0 0,21 42-1,-28-66 6,-1 0-187,1 0 1,-1-1 0,0 1-1,0 0 1,1 0 0,-1-1-1,1 1 1,-1-1 0,1 1-1,-1 0 1,1-1 0,-1 1-1,1-1 1,-1 1 0,1-1-1,0 1 1,-1-1 0,2 1-1,2-5-1521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2.5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92 9986,'0'0'142,"0"-1"0,0 1 0,0-1 0,0 1 0,1-1 0,-1 1 0,0-1 0,0 1 0,0-1 0,0 1 0,0-1 0,1 1 0,-1-1 0,0 1 0,0-1 0,1 1 0,-1-1 0,0 1 0,1 0-1,-1-1 1,1 1 0,-1 0 0,0-1 0,1 1 0,-1 0 0,1-1 0,-1 1 0,1 0 0,-1 0 0,1 0 0,0-1 0,0 2 33,0-1 0,-1 1 1,1 0-1,0 0 0,-1-1 0,1 1 0,0 0 0,-1 0 1,1 0-1,-1 0 0,1-1 0,-1 1 0,0 0 0,1 2 0,10 45 2388,-10-40-2163,3 34 882,-4-40-1223,0 1 1,0 0-1,0-1 0,0 1 1,-1-1-1,1 1 1,-1-1-1,1 1 0,-1-1 1,0 1-1,0-1 0,-2 4 1,3-6-79,-1 0 0,1 1 0,-1-1 0,1 1 0,0-1 0,-1 0-1,1 0 1,-1 1 0,1-1 0,-1 0 0,1 0 0,-1 0 0,1 1 0,-1-1 0,1 0 0,-1 0 0,1 0 0,-1 0 0,1 0 0,-1 0 0,1 0 0,-1 0 0,1 0 0,-1 0 0,1 0 0,-1 0 0,1-1 0,-1 1 0,1 0 0,-1 0-1,1 0 1,-1-1 0,1 1 0,-1 0 0,1-1 0,-1 1 0,1 0 0,0-1 0,-1 1 0,1-1 0,0 1 0,-1 0 0,1-1 0,0 1 0,0-1 0,-1 1 0,1-1 0,0 1 0,0-1 0,0 1 0,0-2 0,-10-26-1753,10 20 1495,0-1 0,1 1 1,0 0-1,1-1 0,0 1 0,0 0 1,1 0-1,6-15 0,-4 13 386,0-1 1,1 1-1,1 0 0,-1 1 0,16-17 1,-20 24-103,1-1 0,0 1 1,0-1-1,-1 1 0,1 0 0,1 0 1,-1 1-1,0-1 0,0 1 0,1-1 1,-1 1-1,1 0 0,-1 0 1,1 0-1,-1 1 0,1 0 0,0-1 1,-1 1-1,1 0 0,0 1 0,4 0 1,11 5-308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3.6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4 153 8034,'-2'19'5270,"3"21"-3392,0-12-858,-3 2-257,1-20-585,0-1 0,1 1 0,1 0 1,1 10-1,5-38-270,12-94-1089,-17 85 1242,2 0 1,1 1 0,1-1 0,14-35 0,-19 60 3,-1 0 1,1 1-1,0-1 1,-1 1 0,1-1-1,0 1 1,0-1-1,0 1 1,0-1 0,0 1-1,0 0 1,1 0-1,-1-1 1,0 1-1,1 0 1,-1 0 0,1 1-1,-1-1 1,1 0-1,-1 0 1,1 1 0,0-1-1,-1 1 1,3-1-1,-2 1-4,0 0-1,-1 1 1,1-1 0,0 1-1,-1-1 1,1 1-1,0 0 1,-1 0-1,1 0 1,-1 0-1,1 0 1,-1 0-1,0 0 1,1 0-1,-1 0 1,0 1 0,0-1-1,0 1 1,0-1-1,0 1 1,0-1-1,0 1 1,1 2-1,1 4 29,0 0 0,0 0-1,0 0 1,-1 0 0,0 0 0,-1 1-1,0-1 1,0 18 0,-2-6-392,-1 0 1,-7 34-1,11-55-181,1 0-1,-1 0 1,0-1-1,1 1 1,-1 0 0,0-1-1,0 1 1,3-4-1,40-46-3267,12-12 4950,-51 57-596,1 0-1,-1 1 1,2 0-1,-1 0 1,0 0-1,1 1 1,9-4-1,-16 7-526,1 0-1,-1 1 1,1-1-1,0 1 1,-1-1-1,1 1 1,0 0-1,0-1 1,-1 1 0,1 0-1,0 0 1,0 0-1,-1 0 1,1 1-1,0-1 1,0 0-1,-1 1 1,1-1-1,0 1 1,-1 0 0,1-1-1,-1 1 1,1 0-1,-1 0 1,1 0-1,-1 0 1,1 0-1,-1 1 1,0-1-1,0 0 1,0 0 0,0 1-1,0-1 1,0 1-1,0-1 1,0 1-1,0 1 1,3 7 103,-1-1 1,0 1-1,-1 0 1,0 0-1,1 13 1,-2-15-7,5 64 1169,0-2-755,2-24-3225,-3-34-1273,3-4 1690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4.1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147 32 13739,'0'-2'261,"0"1"-1,0 0 1,-1-1 0,1 1-1,-1 0 1,1-1 0,0 1-1,-1 0 1,0 0 0,1-1 0,-1 1-1,0 0 1,0 0 0,0 0-1,1 0 1,-1 0 0,0 0-1,0 0 1,-2-1 0,1 1-117,0 0 0,0 0 0,0 1 1,0-1-1,0 0 0,0 1 0,0-1 1,0 1-1,0 0 0,0 0 0,-3 0 0,0 0-56,-1 0 1,1 1-1,0 0 0,0 0 0,0 0 0,1 1 0,-1 0 0,0 0 0,-7 4 1,8-3-67,0 0 1,1 0-1,-1 0 1,1 1 0,0-1-1,-1 1 1,2 0 0,-1 0-1,0 0 1,1 1-1,0-1 1,0 1 0,0-1-1,0 1 1,1-1-1,0 1 1,0 0 0,0 0-1,0 6 1,1-6-35,-1-1 1,2 1-1,-1-1 0,0 1 1,1-1-1,0 1 0,0-1 1,0 1-1,1-1 0,-1 0 1,1 0-1,0 0 0,0 0 1,0 0-1,1 0 1,0 0-1,-1-1 0,1 1 1,1-1-1,-1 0 0,4 3 1,-5-4-22,0-1 1,0 0-1,0 0 1,0-1-1,0 1 0,0 0 1,0-1-1,1 1 1,-1-1-1,0 0 1,0 1-1,1-1 1,-1 0-1,0 0 1,0-1-1,0 1 1,1 0-1,-1-1 0,0 0 1,0 1-1,0-1 1,0 0-1,0 0 1,0 0-1,0 0 1,0 0-1,0-1 1,2-1-1,6-5-66,1-2 1,-1 1-1,13-18 0,-6 8 75,-16 18 38,0 0 0,0 0 0,0 0 1,0 0-1,0 0 0,0 0 0,0 0 1,1 0-1,-1 0 0,0 0 0,0 1 0,1-1 1,-1 1-1,0-1 0,1 1 0,-1-1 1,1 1-1,-1 0 0,0 0 0,1-1 0,-1 1 1,3 1-1,-3-1 3,1 1 0,-1 0 0,0-1 0,0 1 0,0 0 0,0 0 0,0 0 0,0 0 0,0 0 0,0 0 0,0 0 0,0 0 0,-1 0 1,1 1-1,0-1 0,-1 0 0,1 0 0,0 3 0,1 5 17,1 1 1,-1 0-1,-1-1 0,0 1 1,0 11-1,-2-1-1112,-4 36 0,3-44 383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31.41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30 90 8434,'0'1'277,"-1"0"1,1-1 0,-1 1-1,0-1 1,1 1-1,-1-1 1,0 1-1,1-1 1,-1 1 0,0-1-1,0 1 1,0-1-1,1 0 1,-1 1 0,0-1-1,0 0 1,0 0-1,0 0 1,1 0-1,-1 1 1,0-1 0,0-1-1,0 1 1,0 0-1,-1 0 1,1-1-190,0 0 0,0 0 0,1 1 0,-1-1 0,0 0 0,1 0 0,-1 0 0,1 0 0,-1 0 0,1 0 0,-1 0 0,1 0 0,0 0 0,0 0 0,-1-1 0,1 1 0,0 0 0,0 0 0,0 0-1,0 0 1,0-2 0,0 0-63,0 0-1,1-1 0,-1 1 0,1 0 0,-1 0 1,1 0-1,0 0 0,0 0 0,0 0 0,0 0 1,1 0-1,-1 0 0,1 0 0,0 1 0,0-1 1,0 0-1,0 1 0,0 0 0,1 0 1,-1-1-1,1 1 0,-1 1 0,6-4 0,-6 4-15,0 0 0,1 0 0,-1 1 0,1-1 0,-1 0 0,1 1 0,0 0 0,-1 0 0,1 0 0,-1 0 0,1 0 0,0 0 0,-1 1 0,1-1 0,-1 1 0,1 0 0,-1 0 0,1-1-1,-1 2 1,0-1 0,1 0 0,-1 0 0,0 1 0,0-1 0,0 1 0,0 0 0,0 0 0,0 0 0,2 3 0,-1-2 133,-1 0 0,1 1 1,-1-1-1,0 1 0,0 0 0,0 0 1,-1 0-1,1 0 0,-1 0 0,0 0 1,0 0-1,-1 0 0,1 0 0,-1 0 1,0 1-1,0-1 0,0 0 0,0 0 1,-1 1-1,0-1 0,0 0 0,0 0 1,0 0-1,-4 7 0,4-8-81,-1-1 1,1 1-1,-1 0 1,0-1-1,0 1 0,0-1 1,0 0-1,0 0 1,-1 0-1,1 0 0,-1 0 1,1-1-1,-1 1 1,0 0-1,1-1 1,-1 0-1,0 0 0,0 0 1,0 0-1,0 0 1,0-1-1,0 1 0,0-1 1,0 0-1,0 0 1,-1 0-1,1 0 0,0-1 1,0 1-1,0-1 1,0 0-1,0 0 0,-5-2 1,6 3-308,0-1-1,1 0 1,-1 0 0,0 0-1,0 0 1,0 0 0,1 0 0,-1 0-1,0-1 1,1 1 0,-1 0 0,1-1-1,0 0 1,-1 1 0,1-1-1,0 0 1,-1-2 0,0-5-1061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4.7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1 236 9194,'3'2'362,"1"1"-1,-1-1 1,0 0-1,0 1 1,0 0 0,0 0-1,3 4 1,-5-5-251,0 0 0,0 1 0,0-1 0,-1 0 0,1 1 0,0-1 0,-1 0-1,0 1 1,1-1 0,-1 1 0,0-1 0,0 1 0,-1 3 0,-5 91 1167,5-1 0,13 113 0,-11-177-1192,-4-25-81,-2-22-14,0-8-74,2 0 0,0-1 0,1-31 1,9-74-56,-3 65 69,-4 63 67,6-119-188,24-123 1,-30 239 242,1 1 1,-1 0-1,1-1 1,1 1-1,-1 0 1,0 0-1,1-1 1,2-4-1,-3 8-18,0-1-1,-1 1 1,1-1-1,0 1 1,-1-1-1,1 1 1,0-1-1,-1 1 1,1 0-1,0-1 1,0 1-1,-1 0 1,1-1-1,0 1 1,0 0-1,0 0 1,-1 0-1,1 0 1,0 0-1,0 0 1,0 0-1,0 0 1,-1 0-1,1 0 1,0 1-1,0-1 1,0 0-1,-1 1 1,1-1-1,0 0 1,0 1-1,-1-1 1,1 1-1,0-1 1,-1 1-1,1-1 1,-1 1-1,2 1 1,8 7 135,-1 0 0,0 1 1,-1 0-1,0 0 0,0 1 1,-1 0-1,-1 1 0,0 0 0,0 0 1,-1 0-1,4 16 0,-8-22-298,0 0 0,-1 0 0,1 1 0,-1-1 1,-1 0-1,1 0 0,-1 1 0,0-1 0,0 0 0,-1 0 0,0 0 0,0 0 0,0 0 0,-1 0 0,0-1 1,0 1-1,0-1 0,-1 0 0,0 0 0,0 0 0,-8 8 0,-3-2-569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5.1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130 11 12339,'9'-6'5457,"-9"4"-5239,-9-1 749,-21 5-1501,26-1 524,0 0 1,0 0 0,1 1 0,-1-1 0,1 1 0,-1 0-1,1 0 1,0 0 0,0 1 0,0-1 0,0 1 0,0-1 0,1 1-1,-1 0 1,1 0 0,-1 0 0,1 1 0,0-1 0,0 0-1,1 1 1,-1 0 0,1-1 0,0 1 0,0 0 0,0-1-1,0 1 1,1 0 0,-1 0 0,1 0 0,0 0 0,0 0-1,0-1 1,1 1 0,-1 0 0,1 0 0,0 0 0,3 6 0,15 40 873,-14-39-486,0 0 0,0 1 0,-2-1-1,1 1 1,-1 0 0,-1 0 0,0 1 0,0 13-1,-2-24-370,0-1 0,-1 1 0,1 0 0,0-1-1,-1 1 1,1 0 0,-1-1 0,0 1-1,1-1 1,-1 1 0,0-1 0,0 0-1,0 1 1,0-1 0,0 0 0,0 1-1,0-1 1,-1 0 0,1 0 0,0 0-1,-3 1 1,0 0 115,-1 0 0,1 0 0,-1-1 0,1 1 0,-1-1 0,-6 1 0,-18 2 293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33.58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17 7706,'23'-16'11218,"-22"29"-10682,1 20 72,-1-11 16,1 6 81,1 1-25,1 0-152,0 0-96,-2-5-232,1-2-136,-2-3-712,-1-6-584,1-4 751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34.17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7578,'20'21'9948,"-5"3"-5911,-13-20-3968,0 1 0,0-1 1,1 0-1,0 0 1,0 0-1,0 0 0,0-1 1,1 1-1,-1-1 1,1 0-1,0 0 0,0 0 1,6 3-1,-5-3-18,1-1 0,-1-1 0,0 1 0,1-1 0,-1 0-1,1 0 1,-1 0 0,1-1 0,0 1 0,-1-2 0,1 1 0,0-1 0,-1 1 0,9-4-1,-2 0 134,-1-1 0,0 0 0,0 0-1,-1-1 1,17-13 0,-26 18-183,0 0 0,1 1 0,-1-1 0,0 0 0,1 0 0,-1 0 0,1 1 0,-1-1 0,1 1 0,-1-1 0,1 1-1,-1 0 1,1-1 0,0 1 0,-1 0 0,1 0 0,-1 0 0,1 0 0,2 1 0,0 1-173,-1-1 0,0 1 0,0 0 0,0-1 0,0 2 0,0-1 0,3 3 0,-3-3-203,0 1-136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34.82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56 64 9322,'0'1'105,"-1"-1"-1,0 2 733,1-2-733,-1 0 1,1 1-1,0-1 1,0 0 0,-1 0-1,1 0 1,0 0-1,-1 0 1,1 0-1,0 1 1,0-1 0,-1 0-1,1 0 1,0 0-1,-1 0 1,1 0 0,0 0-1,-1 0 1,1 0-1,0 0 1,-1-1-1,1 1 1,0 0 0,0 0-1,-1 0 1,1 0-1,0 0 1,-1 0-1,1-1 1,0 1 0,-3-15 2312,3 5-2290,0 8-67,-1 1-1,1-1 1,0 1 0,0-1-1,0 1 1,0 0 0,0-1-1,0 1 1,0-1 0,1 1-1,-1 0 1,0-1 0,1 1-1,-1-1 1,1 1 0,0 0-1,-1 0 1,1-1 0,0 1-1,0 0 1,0 0 0,0 0-1,0 0 1,0 0 0,0 0-1,0 0 1,0 0 0,0 1-1,0-1 1,1 0 0,-1 0 0,0 1-1,1-1 1,-1 1 0,0 0-1,1-1 1,1 1-1,0 0 34,0-1-1,0 2 0,1-1 0,-1 0 0,0 1 0,0-1 0,1 1 0,-1 0 0,0 0 0,0 0 0,0 0 1,0 1-1,0-1 0,-1 1 0,5 3 0,-1 0-39,-1 0-1,0 0 1,0 1 0,-1 0 0,1 0 0,-1 0-1,-1 0 1,1 1 0,-1 0 0,0-1-1,3 11 1,-5-14-37,0 1 0,0-1 0,0 1 0,-1-1 0,1 1 0,-1-1 0,0 1 0,0-1 0,0 1 0,0 0 0,-1-1 0,1 1 0,-1-1 0,0 1 0,0-1 0,0 1-1,-1-1 1,1 0 0,-1 0 0,0 0 0,0 0 0,0 0 0,0 0 0,-5 5 0,3-6-8,1 1 1,-1-2-1,0 1 0,1 0 1,-1-1-1,0 1 0,0-1 1,0 0-1,0-1 0,0 1 1,0-1-1,0 1 0,0-1 0,0 0 1,0-1-1,0 1 0,-8-2 1,7 1-71,0 0 1,0-1 0,0 1-1,0-1 1,0 0 0,0 0-1,1-1 1,-1 1-1,1-1 1,0 0 0,0 0-1,0-1 1,-6-5 0,9 8 4,0 0 0,1 0 1,-1 0-1,0 0 1,1-1-1,-1 1 1,1 0-1,-1 0 0,1 0 1,-1-1-1,1 1 1,0 0-1,0 0 0,0-1 1,0 1-1,0 0 1,0 0-1,0-1 0,0 1 1,0 0-1,0-1 1,1 1-1,-1 0 1,0 0-1,1 0 0,-1-1 1,1 1-1,0 0 1,-1 0-1,1 0 0,0 0 1,0 0-1,-1 0 1,1 0-1,0 0 0,2-1 1,7-5-328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35.50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 8042,'5'0'5668,"-5"0"-5565,5 10 1930,5 16-1326,-10-24-248,18 41 822,1 0 0,2-2 0,1 0 0,36 46 0,9 18-598,-63-99-793,-1 0 0,-1 0 0,1 1 0,-1-1 1,2 10-1,0 5-8422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35.89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108 1 12339,'-1'6'5185,"0"5"-3257,-7 4-688,0 1-255,-4 2-545,-3 0-176,0 3-176,1 2-64,0 2-696,4 0-585,1-2 761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9.82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43 77 6337,'-21'-36'5932,"-1"-5"-2343,28 43-3232,4 5-190,1 4-53,0 0-1,-1 0 1,0 1 0,-1 0-1,12 21 1,32 71 590,-47-91-616,114 256 459,117 387-1,-230-631-582,26 95 216,-30-106-297,-1 1 0,0 0 0,-1 0 0,-1-1-1,0 1 1,-3 17 0,-3-10-168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0.57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256 46 6617,'7'-7'3182,"-6"6"-2652,0 0 0,0 0 0,0-1 0,1-2 0,-2 3-435,1 0 0,-1 1 0,0-1 0,1 0 0,-1-1 0,0 1 0,0 0 0,0 0 0,1 0 0,-1 0 0,-1 0 1,1 0-1,0 0 0,0 0 0,0 0 0,0 0 0,-1 0 0,1 0 0,0 0 0,-1 0 0,1 0 0,-1 0 0,1 0 0,-1 1 0,0-1 0,1 0 0,-1 0 0,0 0 0,0 0-53,1 1 1,0 0 0,-1 0-1,1 0 1,0 0-1,-1 0 1,1 0 0,0 0-1,-1 0 1,1 0 0,0 0-1,-1 0 1,1 0 0,0 0-1,-1 0 1,1 0 0,0 0-1,-1 0 1,1 0 0,0 1-1,-1-1 1,1 0 0,0 0-1,0 0 1,-1 1-1,1-1 1,0 0 0,0 0-1,-1 0 1,1 1 0,0-1-1,0 0 1,0 1 0,-1-1-1,1 0 1,0 0 0,0 1-1,0-1 1,0 0 0,0 1-1,0-1 1,0 0 0,0 1-1,0 0 1,-7 17 1019,6-16-944,-13 48 1585,5-15-1302,-2 0-1,-1 0 0,-19 37 1,31-71-410,-1 0 0,1 0 0,-1 0 0,1 0 0,-1 0 0,1-1 0,-1 1 0,0 0 0,1 0 1,-1-1-1,0 1 0,0 0 0,1-1 0,-1 1 0,0-1 0,0 1 0,0-1 0,0 0 0,0 1 0,0-1 1,1 0-1,-1 1 0,0-1 0,-2 0 0,1 0-3,1 0 0,-1-1 1,1 1-1,-1-1 0,1 0 0,-1 1 0,1-1 1,0 0-1,-1 0 0,1 1 0,0-1 0,0 0 1,0 0-1,-2-2 0,-4-5-164,1 0 0,-1-1 0,-7-15 1,11 19-45,-3-5-185,-35-54-2544,10 26-2570,21 29 4028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1.87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190 49 10818,'6'-21'7023,"-5"20"-6763,-1 0 0,0 0 0,0 0 0,0-1 0,-1 1 0,1 0 0,0 0 0,0 0 0,-1 0 0,1 0 0,0 0 0,-2-2 0,1 2-182,0 0 1,0 0-1,0 0 1,0 0-1,0 0 1,0 0-1,0 1 1,0-1-1,0 0 1,-1 1-1,1-1 1,0 1-1,0 0 1,-1-1-1,1 1 1,0 0-1,-1 0 0,1-1 1,0 1-1,-1 0 1,1 0-1,0 1 1,-1-1-1,1 0 1,0 0-1,0 1 1,-3 0-1,-3 1-14,1 1-1,-1-1 0,1 2 0,-1-1 0,1 1 1,0 0-1,0 0 0,0 0 0,1 1 1,-1 0-1,1 0 0,1 1 0,-9 10 0,5-4-120,1 0-1,0 0 1,0 0 0,1 1-1,1 0 1,-5 18-1,4-4 51,2 1 1,1-1-1,0 1 0,3 0 0,0 0 0,1 0 1,2-1-1,1 1 0,1-1 0,11 33 0,-14-53 7,0 0-1,0-1 0,1 1 0,0-1 0,1 0 1,-1 0-1,1 0 0,0 0 0,0 0 0,1-1 1,8 8-1,-9-10-71,0 0 0,0-1 1,0 1-1,1-1 0,-1 0 1,1 0-1,-1-1 0,1 1 1,0-1-1,-1 0 0,1 0 0,0-1 1,0 1-1,0-1 0,0 0 1,-1 0-1,8-2 0,0 0-597,0-1-1,0-1 1,0 1-1,0-2 1,21-11-1,-5 0-211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31.89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7922,'1'0'3008,"1"6"-2087,1 5-665,0 6 352,0 5 272,-1 3 512,0 3 177,-1 3 239,1-2-168,-1-1-399,2-1-185,1-2-760,0-4-224,0-3-1160,-1-4-889,-1-6 1177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2.32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1 150 10034,'9'-12'1903,"-1"-1"0,0-1 0,7-18 0,15-23-710,-29 53-1196,0 1 1,0-1-1,0 0 0,0 0 1,1 1-1,-1-1 1,1 1-1,-1-1 1,1 1-1,0 0 1,-1-1-1,1 1 0,0 0 1,0 0-1,3-1 1,-3 2-4,-1 0 1,1 0 0,0 0-1,-1 1 1,1-1 0,0 0-1,-1 1 1,1-1 0,0 1-1,-1-1 1,1 1 0,-1 0-1,1 0 1,-1-1-1,1 1 1,-1 0 0,0 0-1,1 1 1,-1-1 0,2 2-1,6 7 93,0 1-1,0 0 0,-1 0 0,0 0 1,-1 1-1,-1 0 0,0 1 0,-1-1 1,0 1-1,6 22 0,-10-28 44,0-1 0,0 1 0,0 0-1,-1 0 1,0 0 0,-1-1 0,1 1-1,-1 0 1,0 0 0,-3 8-1,2-10-31,0-1-1,0 1 1,-1-1-1,1 0 1,-1 0-1,0 0 1,0 0-1,0 0 1,0-1-1,-1 1 1,0-1-1,1 0 0,-1 0 1,-1 0-1,-6 3 1,7-4-173,-1 0 0,1 0 0,-1-1 0,1 0 0,-1 0 0,0 0 1,1 0-1,-1-1 0,0 0 0,1 0 0,-1 0 0,0-1 0,1 1 0,-1-1 0,0 0 1,1-1-1,-1 1 0,1-1 0,0 0 0,-1 0 0,1 0 0,0 0 0,0-1 1,1 1-1,-8-7 0,-4-8-731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3.06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86 10946,'1'-1'172,"-1"1"0,1 0 1,-1 0-1,1 0 0,-1 1 0,1-1 0,0 0 0,-1 0 0,1 0 0,-1 0 0,1 0 0,-1 1 0,1-1 0,-1 0 0,1 1 1,-1-1-1,1 0 0,-1 1 0,1-1 0,-1 0 0,0 1 0,1-1 0,-1 1 0,1-1 0,-1 1 0,0-1 0,0 1 0,1-1 0,-1 1 1,0-1-1,0 1 0,0-1 0,1 1 0,-1-1 0,0 1 0,0 0 0,2 26 9,-2-23 230,-1 53 363,-1-42-671,1 1 1,1-1 0,1 1-1,0-1 1,1 1 0,7 26-1,-9-42-99,0 0 0,0 1 0,0-1 1,0 0-1,0 1 0,0-1 0,0 0 0,0 1 0,0-1 0,0 0 0,1 0 0,-1 1 0,0-1 0,0 0 1,0 1-1,1-1 0,-1 0 0,0 0 0,0 0 0,1 1 0,-1-1 0,0 0 0,0 0 0,1 0 0,-1 0 1,0 1-1,1-1 0,-1 0 0,0 0 0,1 0 0,-1 0 0,1 0 0,5-8 64,3-16-55,-4-3-136,-1 1 1,-1-2-1,-1-49 0,1-27 86,-2 102 56,-1 0-1,0 0 0,0 0 1,1 0-1,-1 0 1,1 0-1,-1 1 1,1-1-1,0 0 1,0 0-1,0 1 0,0-1 1,0 0-1,0 1 1,0-1-1,2 0 1,-2 1-3,-1 1-1,1 0 1,-1-1 0,1 1 0,0 0 0,-1 0 0,1-1 0,-1 1-1,1 0 1,0 0 0,-1 0 0,1 0 0,-1 0 0,1 0 0,0 0 0,-1 0-1,1 0 1,-1 0 0,1 1 0,0-1 0,1 1 12,0 0 1,-1 0-1,1-1 0,-1 1 1,1 1-1,-1-1 0,0 0 1,1 0-1,-1 1 1,1 0-1,4 6 63,-1 0 0,0 0 1,0 0-1,-1 1 0,0-1 0,4 13 0,13 58 89,-17-62-205,-4-17 13,0 0 0,0 0 0,0 1 0,0-1 0,0 0-1,0 0 1,0 0 0,0 0 0,0 0 0,0 0 0,0 0 0,0 1-1,0-1 1,0 0 0,0 0 0,0 0 0,1 0 0,-1 0-1,0 0 1,0 0 0,0 0 0,0 0 0,0 1 0,0-1-1,0 0 1,0 0 0,1 0 0,-1 0 0,0 0 0,0 0-1,0 0 1,0 0 0,0 0 0,0 0 0,0 0 0,1 0 0,-1 0-1,0 0 1,0 0 0,0 0 0,0 0 0,0 0 0,0 0-1,1 0 1,-1 0 0,0 0 0,0 0 0,0 0 0,0-1-1,0 1 1,0 0 0,0 0 0,0 0 0,1 0 0,-1 0-1,8-9-528,4-10-201,-1-2 258,-5 7 428,2 0 0,14-21 1,-20 32 176,0 0 0,1 1 1,-1-1-1,0 1 1,1-1-1,-1 1 0,1 0 1,0 0-1,0 0 1,0 1-1,0-1 0,0 1 1,0-1-1,0 1 1,1 0-1,-1 0 0,6-1 1,-6 2-24,-1 1 0,0-1 1,0 0-1,1 1 1,-1 0-1,0-1 0,0 1 1,0 0-1,0 0 1,0 0-1,0 0 0,0 0 1,0 1-1,0-1 1,-1 1-1,1-1 0,0 1 1,-1-1-1,0 1 1,1 0-1,-1 0 0,0 0 1,0 0-1,0 0 1,2 3-1,1 5 119,0 0-1,0 1 1,3 18-1,-1-1-298,1 32-1,-4-1-3024,-2-43 2161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3.81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1 143 9450,'3'-12'8237,"2"37"-7195,-3-15-856,26 119 854,-10-58-597,13 131-1,-30-188-442,0-6-28,0 0-1,0 0 0,-1 0 1,-1 0-1,1 0 0,-1 0 1,-3 11-1,1-18-332,-1-8 153,-3-10 6,-6-39 202,2-1-1,-4-73 1,10 79-12,4 41 11,-5-31-10,3 0-1,1 0 1,7-77-1,-4 111 10,0 1 0,1 0 1,-1 0-1,1-1 0,1 1 0,-1 0 0,1 1 0,6-10 0,-8 13 3,1 0 1,-1 0-1,1 0 0,0 1 0,-1-1 0,1 0 0,0 1 1,0 0-1,0-1 0,0 1 0,0 0 0,0 0 0,1 0 1,-1 0-1,0 1 0,0-1 0,1 1 0,-1-1 0,0 1 1,1 0-1,-1 0 0,0 0 0,1 0 0,-1 0 1,1 0-1,2 2 0,3 0 50,0 1 0,-1 0 0,1 1 1,-1 0-1,0 0 0,0 1 0,-1 0 0,1 0 1,-1 0-1,0 1 0,0 0 0,-1 0 0,7 10 1,0 0 167,-2 0-1,0 1 1,-1 0 0,12 31 0,-18-41-130,0 1-1,-1 0 1,0 0 0,-1 0 0,1 0-1,-2 0 1,1 0 0,-1 0 0,0 0-1,-3 13 1,2-16-75,0-1 0,0 0 0,-1 1 0,0-1 0,0 0 0,0 0 0,0 0 0,0 0 0,-1-1 0,0 1 0,0-1 0,0 1 0,0-1 0,0 0 0,-1 0 0,1-1 0,-1 1 0,0-1 0,0 1 0,-6 2 0,4-3-240,-1 0-1,1 1 1,0-2 0,-1 1 0,1-1 0,-1 0 0,0 0 0,1-1 0,-11 0 0,-21-9-593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4.25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12 224 4497,'-8'-5'9089,"7"4"-8711,-2-13 3002,4-17-2479,-1 29-407,2-17-306,-1-2 201,8-36 0,-8 52-360,0 1 0,0-1 0,1 1 0,0-1 1,0 1-1,0-1 0,0 1 0,0 0 1,1 0-1,0 0 0,0 1 0,0-1 0,6-5 1,-8 8-21,1 0 0,0 0 0,-1 0 1,1 0-1,0 0 0,-1 1 0,1-1 1,0 0-1,0 1 0,0-1 0,0 1 1,0 0-1,-1 0 0,1-1 0,0 1 0,0 0 1,0 1-1,3-1 0,-1 1 29,-1 0 0,0 1-1,0-1 1,0 1 0,0-1-1,-1 1 1,1 0 0,0 0-1,-1 0 1,4 3 0,1 3 107,1 1 1,-1 0 0,0 0 0,-1 1-1,7 13 1,-6-7 160,0 0 0,-1 0 0,0 0 0,-1 1 0,-1 0 0,2 20 0,-5-31-191,-1 0 0,0 0 1,0 0-1,-1 0 0,1-1 1,-1 1-1,0 0 0,-1-1 1,-4 12-1,5-14-73,-1 0-1,0 0 1,1-1-1,-1 1 1,-1 0-1,1-1 1,0 1 0,-1-1-1,1 0 1,-1 0-1,0 0 1,0 0-1,0 0 1,0-1 0,0 1-1,0-1 1,0 0-1,-5 2 1,2-2-184,0 0 0,0 0 0,0-1 1,0 0-1,-1 0 0,1 0 0,0-1 0,0 0 1,0 0-1,0-1 0,0 1 0,0-1 0,0-1 1,-8-4-1,-13-11-677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4.93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188 13 13827,'-4'-7'6829,"-6"4"-5030,-14 1-2786,20 2 1600,-11-1-791,0 1 1,-29 4-1,40-3-239,-1 0 0,1 0 0,0 0 0,0 0 0,-1 0-1,1 1 1,0 0 0,1 0 0,-1 0 0,0 1 0,0-1-1,1 1 1,0 0 0,-1-1 0,-2 5 0,5-6 18,1 0 1,-1 0 0,0 1-1,1-1 1,-1 0 0,1 0-1,-1 1 1,1-1 0,-1 0-1,1 1 1,0-1-1,0 0 1,0 1 0,0-1-1,0 3 1,0-1 114,1-1 0,-1 0 0,1 0 0,0 1 0,0-1 0,0 0 0,0 0 0,2 3 0,3 3 1036,0-1 1,0 0-1,13 11 1,-15-15 174,52 39 6793,-36-28-4310,25 21-1,-40-31-2904,-1 1-1,1-1 1,-1 1 0,0 0-1,0 1 1,-1-1-1,0 0 1,0 1 0,5 11-1,-8-15-510,1-1 0,-1 1 0,1-1-1,-1 0 1,0 1 0,1-1 0,-1 1 0,0-1-1,0 1 1,0-1 0,0 1 0,-1-1 0,1 1-1,0-1 1,-1 0 0,1 1 0,-1-1 0,1 1-1,-1-1 1,1 0 0,-1 1 0,-1 0 0,1 0-116,-1-1 0,0 1 0,0-1 0,1 0 0,-1 0 0,0 0 0,0 0 0,0 0 1,0 0-1,0-1 0,0 1 0,0 0 0,-4-1 0,-3 1-592,-1 0-1,1-1 1,-1 0-1,0-1 1,-15-3-1,-8-5-218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5.33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0 9986,'1'4'4241,"0"5"-1400,-1 3-1073,3 14 288,0 4-127,2 0-801,-1-1-376,1-5-640,-2-5-328,-1-3-768,1-3-464,-1-8-905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5.71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0 156 10146,'14'8'8642,"-5"6"-7698,1 0-216,-3 5-640,-1 2-720,-5-1 392</inkml:trace>
  <inkml:trace contextRef="#ctx0" brushRef="#br0" timeOffset="1">255 1 12443,'3'10'4361,"-2"15"-3553,-3 6 232,-1 12 344,2 6-55,1 4-409,0 1-256,5-3-392,0-1-80,5-4-112,1-5-32,0-6-184,0-4-264,-2-12-776,0-4-401,5-12-3848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6.11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244 25 15763,'5'-25'5586,"-25"34"-4706,-8-1-344,-10-3-80,-3-2-264,-2-3-1568,1-2-4249,5-4 3800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6.52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0 203 13099,'3'12'5129,"-1"11"-3521,-2 4-23,0 7-329,0 1-440,-1-5-840,0 0-552,0-10-1273,1-4-239,2-6 1112</inkml:trace>
  <inkml:trace contextRef="#ctx0" brushRef="#br0" timeOffset="1">5 8 13291,'1'-7'5225,"8"10"-3649,1 6-503,4 8-593,1 3-184,-3 2-632,-3 1-625,-5 1 601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6.93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16 182 10890,'0'-8'1192,"0"-8"349,0 0-1,1-1 1,6-28-1,-6 40-1462,1 0 0,-1 1 0,1-1 0,0 0-1,0 1 1,1 0 0,-1 0 0,1 0 0,0 0 0,0 0 0,0 0-1,1 1 1,-1-1 0,1 1 0,0 0 0,0 0 0,6-3 0,-9 5-54,0 1 0,0-1 0,1 0 1,-1 1-1,0-1 0,1 1 0,-1 0 1,1-1-1,-1 1 0,1 0 1,-1 0-1,1 0 0,-1 0 0,0 0 1,1 0-1,-1 0 0,1 1 1,-1-1-1,1 0 0,-1 1 0,0-1 1,1 1-1,1 0 0,0 1 1,-1 1 0,1-1 0,-1 0 1,1 0-1,-1 1 0,0 0 0,0-1 0,0 1 0,3 6 0,1 2 3,-1 0 0,-1 1-1,0-1 1,4 21 0,-7-20-19,1-1 1,-2 1-1,1 0 1,-2-1-1,1 1 1,-2-1-1,0 1 1,0-1-1,-6 18 1,6-25-6,1 0-1,-1 1 1,-1-1 0,1 0 0,0 0 0,-1 0-1,0-1 1,0 1 0,0-1 0,0 1-1,-7 4 1,7-7-2,0 1-1,0 0 1,0-1 0,0 1 0,-1-1-1,1 0 1,0 0 0,-1 0-1,1-1 1,-1 1 0,1-1-1,-1 0 1,1 0 0,-1 0-1,1 0 1,-1-1 0,-4 0-1,5 0-122,0 0-1,0 0 0,1 0 1,-1 0-1,0 0 0,0-1 1,0 1-1,1-1 0,-1 0 1,1 0-1,-1 0 0,1 0 0,0 0 1,0 0-1,0-1 0,0 1 1,0-1-1,1 1 0,-3-4 1,-1-13-662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32.51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35 88 8434,'-1'1'256,"0"-1"1,0 1 0,0-1-1,0 0 1,0 0-1,0 0 1,-1 0 0,1 1-1,0-1 1,0-1-1,0 1 1,0 0 0,0 0-1,0 0 1,0 0-1,0-1 1,0 1-1,0-1 1,0 1 0,0-1-1,0 1 1,0-1-1,0 1 1,-1-2 0,1 1-157,0-1 1,0 1 0,1 0-1,-1 0 1,0-1 0,1 1-1,-1 0 1,1 0 0,0-1-1,-1 1 1,1-1 0,0 1 0,0 0-1,0-1 1,0 1 0,0-1-1,0 1 1,0 0 0,0-1-1,0 1 1,1-2 0,0 0-91,-1 1 0,1-1 0,0 0 0,0 1 0,0-1 0,1 1 0,-1-1 0,0 1 0,1-1-1,0 1 1,-1 0 0,1 0 0,0 0 0,0 0 0,0 0 0,1 0 0,-1 1 0,0-1 0,1 1 0,-1-1 0,1 1 0,-1 0 0,1 0 0,-1 0 0,1 0 0,0 1 0,4-1 0,-3 0-7,-1 1 0,0 1 0,1-1-1,-1 0 1,0 1 0,1 0 0,-1 0 0,0 0-1,0 0 1,0 0 0,1 1 0,-1-1 0,-1 1-1,1 0 1,0 0 0,0 0 0,-1 0 0,1 0-1,-1 1 1,0-1 0,1 1 0,2 4 0,-3-3 45,0-1 0,0 1 0,0 0 1,0 0-1,-1 0 0,1 0 0,-1 0 0,0 0 1,-1 0-1,1 1 0,0-1 0,-1 0 0,0 0 1,0 1-1,-1-1 0,1 0 0,-2 5 0,1-7-2,0 1 0,0-1 0,0 0 0,0 0 0,0 1 0,0-1 0,-1 0 0,1 0 0,-1 0 0,0-1 0,1 1 0,-1 0 0,0 0 0,0-1 0,0 0 0,0 1 0,-1-1 0,1 0 0,0 0 0,-1 0 0,1 0 0,0 0 0,-1-1 0,1 1-1,-1-1 1,1 1 0,-1-1 0,1 0 0,-1 0 0,-2 0 0,0-1-190,-1 1 1,1-1-1,0 0 0,0-1 0,0 1 0,0-1 1,1 0-1,-1 0 0,0 0 0,1-1 0,-8-5 1,3-1-412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7.30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33 9 11218,'1'3'511,"0"-1"0,-1 0 0,1 1 0,-1-1 0,1 0 0,-1 1 0,0-1 0,0 4-1,-7 38-42,3-25 165,-6 31 285,-3 24 242,12-66-1042,0 0 1,1 1-1,0-1 1,0 0-1,1 0 1,2 12-1,-3-20-114,0 0-1,0 0 0,0 0 1,0 0-1,0 0 1,0 0-1,0 0 1,0 1-1,0-1 0,0 0 1,0 0-1,0 0 1,0 0-1,0 0 1,0 0-1,0 0 0,0 0 1,0 1-1,0-1 1,0 0-1,1 0 0,-1 0 1,0 0-1,0 0 1,0 0-1,0 0 1,0 0-1,0 0 0,0 0 1,0 0-1,0 0 1,0 1-1,0-1 0,1 0 1,-1 0-1,0 0 1,0 0-1,0 0 1,0 0-1,0 0 0,0 0 1,0 0-1,0 0 1,1 0-1,-1 0 0,0 0 1,0 0-1,0 0 1,0 0-1,0 0 1,0 0-1,0 0 0,0 0 1,0 0-1,1 0 1,-1-1-1,0 1 0,0 0 1,5-8 66,2-14-43,-1-12-66,2 0 1,2 1-1,1 0 0,25-51 1,-34 81 70,-1 0 1,1 0 0,0 1 0,-1-1 0,1 1 0,0-1-1,1 1 1,-1-1 0,0 1 0,1 0 0,-1 0-1,1 0 1,0 1 0,0-1 0,0 0 0,-1 1 0,1 0-1,0 0 1,1 0 0,4-1 0,-6 2 14,1 0 0,0 1-1,0-1 1,-1 1 0,1 0 0,0-1 0,-1 1 0,1 0 0,-1 1 0,1-1 0,-1 0 0,1 1 0,-1-1-1,0 1 1,0 0 0,0 0 0,0 0 0,0 0 0,0 0 0,0 0 0,-1 0 0,1 1 0,-1-1-1,2 3 1,4 8-45,-1 0 0,-1 1 0,0-1 0,0 1 0,4 28 0,0 35-5580,-6-41 3396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8.09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53 313 8306,'-14'-21'7098,"0"-4"-3552,10 15-3044,0 0-1,0 0 1,1-1 0,0 1 0,-2-19 0,4 13-421,0 0 0,1 1 1,1-1-1,1 1 0,5-27 1,-6 38-172,-1 1 0,1 0 0,1-1 0,-1 1 0,0 0 0,1-1 0,0 1 0,0 0 0,0 0 0,0 1 0,0-1 0,0 0 0,1 1 0,-1-1 0,1 1 1,0 0-1,0-1 0,0 2 0,0-1 0,0 0 0,0 0 0,0 1 0,1 0 0,-1 0 0,1 0 0,-1 0 0,1 0 0,-1 1 0,1-1 0,6 1 0,-1 1 80,0 0 1,0 1-1,0 0 0,0 0 1,0 1-1,0 0 0,-1 1 0,0 0 1,1 0-1,-1 1 0,-1 0 1,1 0-1,-1 0 0,0 1 0,0 1 1,-1-1-1,12 15 0,-10-11 92,-1 1 0,0 0-1,0 0 1,-1 0 0,0 1-1,-1 0 1,-1 0 0,0 0-1,0 0 1,-1 1 0,-1 0-1,1 15 1,-2-22-55,-2 0-1,1 0 1,0-1 0,-1 1-1,0 0 1,0-1 0,-1 1-1,0-1 1,0 1 0,0-1-1,0 0 1,-1 0 0,0 0-1,0 0 1,-1 0 0,1-1-1,-1 0 1,0 1-1,0-1 1,0 0 0,-9 6-1,6-6-57,0 0-1,0-1 0,-1 1 0,1-1 0,-1-1 1,1 1-1,-1-1 0,0-1 0,0 0 0,0 0 0,0 0 1,0-1-1,0 0 0,0 0 0,-9-3 0,12 3-177,-1-2 0,1 1-1,0 0 1,0-1 0,0 0-1,0 0 1,1-1-1,-1 1 1,1-1 0,-1 0-1,1 0 1,0-1 0,-4-3-1,5 3-245,0 1 1,1 0-1,-1 0 0,1-1 0,0 0 0,0 1 0,1-1 0,-1 0 0,1 0 0,0 0 0,-1-5 1,-1-17-1051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8.66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52 82 13035,'1'-2'904,"19"-37"5111,-20 38-5923,1-1 0,0 1 1,-1-1-1,1 1 0,-1-1 1,1 1-1,-1-1 0,0 0 1,0 1-1,0-1 0,0 1 1,0-1-1,0 0 1,0 1-1,0-1 0,-1 1 1,1-1-1,-1 0 0,1 1 1,-1-1-1,1 1 0,-1 0 1,-1-3-1,1 4-90,1 0-1,-1-1 1,1 1 0,0 0-1,-1 0 1,1 0 0,-1 0-1,1 0 1,-1-1-1,1 1 1,-1 0 0,1 0-1,-1 0 1,1 1 0,-1-1-1,1 0 1,-1 0 0,1 0-1,-1 0 1,1 0-1,-1 0 1,1 1 0,-1-1-1,1 0 1,0 0 0,-1 1-1,1-1 1,-1 0 0,1 1-1,0-1 1,-1 0 0,1 1-1,0-1 1,-1 1-1,1-1 1,0 0 0,0 1-1,-1-1 1,1 1 0,0-1-1,0 1 1,0-1 0,0 2-1,-11 22-117,6-5 117,1 1-1,1 0 1,1 0 0,0 0-1,3 39 1,19 102 501,-11-103-281,1 26 6,-3 0-1,-5 114 1,-2-194-268,0 0-27,0 0-1,0-1 0,0 1 0,-1 0 0,1-1 0,-1 1 0,0 0 0,0-1 1,0 1-1,0-1 0,-1 0 0,1 1 0,-1-1 0,-3 4 0,5-7 21,0 1 0,-1-1-1,0 0 1,1 0-1,-1 0 1,1 1 0,-1-1-1,1 0 1,-1 0 0,1 0-1,-1 0 1,1 0-1,-1 0 1,0 0 0,1 0-1,-1 0 1,1 0-1,-1 0 1,1 0 0,-1-1-1,1 1 1,-1 0-1,1 0 1,-1-1 0,1 1-1,-1 0 1,1-1-1,-1 1 1,1 0 0,-1-1-1,1 1 1,0 0-1,-1-1 1,1 1 0,0-1-1,-1 1 1,1-1 0,0 1-1,0-1 1,-1 1-1,1-1 1,0 1 0,0-1-1,0 0 1,-12-28-879,11 28 897,-6-21-74,1 0 0,2 0-1,0-1 1,-2-33 0,5 47 220,1 0 0,0 0 0,1 1 1,0-1-1,0 1 0,1-1 0,0 1 0,0-1 1,1 1-1,0 0 0,0 0 0,1 0 1,0 0-1,10-12 0,-7 14 94,0 0 0,0 0 0,0 1 0,1 0 0,0 1 0,0 0 0,1 0 0,-1 0 0,1 1 0,0 0 0,14-2 0,29-11-1660,-35 6-998,-8-3 1027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9.30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1 150 10666,'4'9'1913,"-1"0"1,1 0-1,3 17 0,3 62-226,-4-34-761,-4-35-771,-2-13-117,1-1-1,-1 1 1,1 0 0,1 0 0,-1-1-1,5 11 1,-3-36-192,13-191-595,-16 197 763,7-68 283,-7 75-251,2 1-1,-1 0 1,1-1 0,0 1-1,0 0 1,0 0-1,1 0 1,0 0 0,8-10-1,-10 15-145,0 0-1,1-1 0,-1 1 1,0 0-1,1 0 0,-1 0 1,1 0-1,0 0 0,-1 0 1,1 1-1,0-1 0,0 0 0,-1 1 1,1-1-1,0 1 0,0 0 1,0 0-1,0 0 0,0 0 1,-1 0-1,1 0 0,0 0 1,0 0-1,0 1 0,0-1 1,-1 1-1,1-1 0,0 1 1,-1 0-1,1 0 0,0 0 1,-1 0-1,1 0 0,-1 0 1,1 0-1,1 2 0,10 11-1098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9.76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0 248 13451,'4'-2'448,"-1"0"-1,1 1 1,-1-1 0,0 0-1,0 0 1,0-1-1,0 1 1,4-5 0,-2 1-281,0 0-1,-1 0 1,0 0 0,0-1-1,-1 1 1,0-1 0,2-7 0,0 1-40,-1-1 0,-1 0 1,-1 1-1,0-1 0,1-25 1,-3 39-127,-3-34 839,3 33-773,0 0 0,0 0 0,0-1 0,0 1 0,-1 0 0,1 0 0,-1 0 0,1-1 0,0 1 0,-1 0 0,0 0 0,1 0 0,-1 0 0,0 0 0,0 0 0,1 0 0,-1 0 0,0 0 0,0 0 0,0 0 0,0 1 0,0-1 0,-1 0 0,1 1-17,0 0 0,0 0 0,0 0 0,0 0 0,1 0 0,-1 1 0,0-1 0,0 0 0,1 1 0,-1-1 0,0 0-1,0 1 1,1-1 0,-1 1 0,1-1 0,-1 1 0,0 0 0,1-1 0,-1 1 0,1-1 0,-1 1 0,0 1 0,-10 17 482,10-17-452,-4 9 60,1 0 1,0 0 0,1 0-1,0 0 1,0 0-1,2 1 1,-1-1-1,1 1 1,1-1 0,0 1-1,3 19 1,-1-18-109,1 0-1,-1 0 1,2 0 0,0-1 0,0 0-1,2 0 1,-1 0 0,1 0 0,1-1-1,9 12 1,-15-20-227,1-1 0,0 0-1,0 1 1,0-1 0,0 0 0,1 0-1,-1 0 1,0 0 0,1-1 0,-1 1 0,1 0-1,0-1 1,-1 0 0,1 0 0,0 0-1,0 0 1,0 0 0,0-1 0,0 1-1,0-1 1,0 1 0,0-1 0,0 0-1,5-1 1,9-7-912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0.14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12547,'8'10'4889,"-3"13"-3281,3 9-104,-1 14-151,0 4-209,0 6-416,-1 1-248,5 3-296,0-2-64,2-4-64,1-2-24,-1-8-88,1-2-168,-1-9-776,-1-6-616,-3-10 968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0.76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85 79 11386,'18'-53'4097,"-17"52"-3932,-1 0-1,1 0 1,-1-1-1,0 1 1,0 0-1,0 0 1,1 0-1,-1-1 1,-1 1-1,1 0 1,0 0 0,0 0-1,0 0 1,-1-3-1,1 4-95,-1 0-1,1-1 0,0 1 1,0-1-1,-1 1 1,1 0-1,-1-1 1,1 1-1,0 0 1,-1 0-1,1-1 1,0 1-1,-1 0 0,1 0 1,-1 0-1,1-1 1,-1 1-1,1 0 1,-1 0-1,1 0 1,-1 0-1,1 0 0,-1 0 1,-2 0 107,1 0 0,0 1 1,0-1-1,0 1 0,0 0 1,0-1-1,0 1 0,0 0 0,-4 2 1,1 1-153,-1 0 1,1 1 0,0-1 0,0 1-1,1 0 1,-1 0 0,1 1 0,0-1-1,1 1 1,0 0 0,-1 0 0,2 0-1,-1 1 1,1-1 0,0 1-1,0-1 1,1 1 0,-1 0 0,2-1-1,-1 1 1,1 0 0,0 0 0,0-1-1,1 1 1,0 0 0,0 0 0,0-1-1,1 1 1,0-1 0,1 1 0,-1-1-1,1 0 1,0 0 0,1 0 0,4 6-1,-7-10-98,0-1 0,0 0 0,-1 1 0,1-1 0,0 0-1,0 0 1,0 0 0,0 0 0,1 0 0,-1 0-1,0 0 1,0 0 0,1 0 0,-1 0 0,0-1 0,1 1-1,-1 0 1,1-1 0,-1 0 0,1 1 0,-1-1-1,1 0 1,-1 0 0,1 1 0,-1-1 0,1 0 0,-1-1-1,1 1 1,-1 0 0,1 0 0,-1-1 0,1 1 0,-1-1-1,1 1 1,-1-1 0,1 0 0,-1 1 0,0-1-1,1 0 1,-1 0 0,0 0 0,0 0 0,0 0 0,0 0-1,0 0 1,2-3 0,4-5-150,0-1 0,-1 0 0,0 0 0,8-20 0,-13 27 289,3-7-97,-1 2 132,1 1-1,-1-1 1,1 1-1,0 0 1,8-9-1,-11 15-63,-1 0 0,1 0 0,0 1 0,-1-1 0,1 0 0,0 1 0,0-1 0,0 1 0,0-1 0,0 1 1,0 0-1,0-1 0,0 1 0,-1 0 0,1-1 0,0 1 0,0 0 0,1 0 0,-1 0 0,1 0 0,0 1 26,-1-1 0,1 1 0,-1 0 0,1-1 1,-1 1-1,1 0 0,-1 0 0,1 0 0,-1 0 0,0 1 0,0-1 1,1 0-1,-1 0 0,0 1 0,0-1 0,1 3 0,6 9 220,-1 0 0,-1 0 0,0 1 0,5 15 0,3 27-2110,-13-50 1238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1.13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0 13403,'7'6'4641,"-4"14"-4161,2 9 48,-1 16 200,2 7-16,-1 8 17,0 1-1,3-2-72,1-2-8,2-7-168,2-5-96,-1-8-216,-2-6-176,-3-10-816,-3-7-696,-3-8 912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1.51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307 31 15795,'-9'-30'5730,"-21"33"-4938,-3 1-40,-14 0-320,-5 1-312,3-1-1192,-1 2-689,14 0 1017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1.88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0 174 12363,'52'24'4777,"-49"4"-3217,1 5-136,-1 4-287,-2-4-321,0-4-920,-2-5-552,1-9-1185,0-1-3608</inkml:trace>
  <inkml:trace contextRef="#ctx0" brushRef="#br0" timeOffset="1">46 8 11851,'5'-7'4312,"1"8"-3639,2 5-265,3 4-592,0 3-488,-4 2 415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33.19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80 37 11939,'7'-11'4751,"-3"-1"-3585,-4 12-1161,0-1-1,0 1 0,0-1 0,0 1 1,0-1-1,0 1 0,0-1 0,0 1 0,0-1 1,0 1-1,0-1 0,0 1 0,0-1 1,-1 1-1,1 0 0,0-1 0,0 1 0,0-1 1,-1 1-1,1 0 0,0-1 0,-1 1 1,1 0-1,0-1 0,-1 1 0,1 0 0,-1-1 1,1 1-1,0 0 0,-1 0 0,1-1 1,-1 1-1,1 0 0,-1 0 0,1 0 0,-1 0 1,1 0-1,-1 0 0,1 0 0,0-1 1,-1 2-1,1-1 0,-1 0 0,1 0 1,-1 0-1,1 0 0,-1 0 0,1 0 0,-1 0 1,0 1-1,-1 0 62,-1 0 1,1-1-1,0 2 0,-1-1 0,1 0 1,0 0-1,0 1 0,0-1 1,0 1-1,0 0 0,0 0 1,0-1-1,1 1 0,-1 0 1,1 0-1,-1 1 0,1-1 1,-2 3-1,0 2 278,0 0 1,0 0-1,0 0 0,-3 15 1,5-20-323,1 0 1,0 1-1,-1-1 1,1 1-1,0-1 1,0 0-1,1 1 1,-1-1-1,0 0 1,1 1-1,-1-1 1,1 0-1,0 0 1,0 1-1,0-1 1,0 0-1,0 0 1,0 0-1,1 0 1,-1 0-1,2 2 1,-1-3-17,0 0 1,-1 0-1,1 0 1,-1 0-1,1 0 1,0-1-1,0 1 1,0 0-1,-1-1 1,1 1-1,0-1 0,0 0 1,0 0-1,0 0 1,0 0-1,0 0 1,0 0-1,-1 0 1,1 0-1,0-1 1,0 1-1,0-1 0,0 1 1,-1-1-1,1 0 1,2-1-1,4-2-46,0-1-1,0 1 0,-1-1 0,11-9 1,-16 11-103,1 1 0,0-1 0,-1 0 1,0 0-1,1 0 0,-1 0 1,-1 0-1,1 0 0,0 0 0,-1-1 1,1 1-1,-1-1 0,1-5 0,-1 23 325,1 0-1,0 0 0,7 23 1,1 12 1065,-7-34-883,-1 1-1,-1-1 1,0 1 0,-1-1-1,-1 1 1,-1 0 0,-5 27-1,6-38-350,-1-1 0,1 0 0,-1 1 0,1-1 1,-1 0-1,-1 0 0,1 0 0,0-1 0,-1 1 0,0 0 0,0-1 0,0 0 0,0 0 0,-1 0 0,1 0 0,-1 0 0,1-1 0,-1 1 0,0-1 0,0 0 1,0 0-1,-1-1 0,1 1 0,0-1 0,-1 0 0,1 0 0,0 0 0,-1-1 0,1 1 0,-1-1 0,-6-1 0,5 1-450,0-1 0,0 0 0,0 0-1,0-1 1,0 0 0,0 0-1,-7-3 1,0-2-626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2.23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28 179 10290,'-1'-7'667,"0"1"0,1-1 1,0 0-1,0 0 0,0 0 0,2-9 0,-1 9-538,1 0 1,0 0-1,0 0 1,0 0-1,1 0 0,0 0 1,0 1-1,1-1 0,0 1 1,0 0-1,0 0 1,1 1-1,0-1 0,0 1 1,0 0-1,11-7 1,-15 11-53,0 0 0,1 0 0,0 0 0,-1 0 0,1 1 0,0-1 0,-1 0 0,1 1 0,0-1 1,-1 1-1,1 0 0,0 0 0,0-1 0,0 1 0,-1 0 0,1 1 0,0-1 0,0 0 0,0 0 0,2 2 1,-2-1 11,1 0 1,-1 1 0,0-1 0,0 0 0,0 1 0,0 0 0,0 0-1,-1-1 1,1 1 0,0 0 0,-1 0 0,3 5 0,0 1 61,0 0 0,-1 1 0,0-1 1,-1 1-1,0 0 0,0-1 0,1 12 1,-3-11-59,0 0 0,0 0 0,-1-1 0,0 1 0,-1 0 0,0-1 0,0 1 1,-1-1-1,0 1 0,0-1 0,-1 0 0,0 0 0,-7 9 0,9-14-155,-1 1 0,0-1-1,1 0 1,-1 0-1,0 1 1,-1-2 0,1 1-1,-1 0 1,1-1-1,-1 0 1,0 1 0,0-2-1,0 1 1,0 0 0,0-1-1,0 0 1,0 0-1,0 0 1,-1 0 0,1 0-1,0-1 1,-1 0-1,1 0 1,0 0 0,-1-1-1,1 0 1,0 1-1,-8-4 1,-8-5-1357,8-4 519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2.63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66 10378,'8'11'5687,"-8"-10"-5281,0 1 1,1 27 423,-2-19 22,0 18 142,-1 21 318,6 65 0,-1-106-1595,-1-15-192,3-23-569,-4 21 739,2-10-194,19-95-964,-18 98 1620,1 0 0,0 0 0,1 0 1,16-26-1,-20 38-16,0 1 0,1-1 0,-1 1 0,1 0-1,0 0 1,4-4 0,-6 7-106,0-1-1,0 0 0,0 1 0,-1-1 0,1 1 0,0-1 0,0 1 0,0 0 0,0-1 1,0 1-1,0 0 0,0 0 0,0 0 0,0 0 0,0 0 0,0 0 0,0 0 0,0 0 1,0 0-1,-1 0 0,1 0 0,0 0 0,0 1 0,0-1 0,0 0 0,0 1 1,0-1-1,0 1 0,0-1 0,-1 1 0,1-1 0,1 2 0,3 3 10,-1 1-1,1-1 1,-1 1-1,0 0 1,-1 0-1,1 0 1,-1 0-1,-1 1 1,3 7-1,3 11 12,4 28-1,14 78-2544,-26-130 2201,0-1-1,0 1 0,0 0 0,0 0 1,1 0-1,-1 0 0,0 0 0,1 0 1,-1 0-1,1 0 0,-1 0 0,1-1 0,-1 1 1,1 0-1,0 0 0,-1-1 0,2 2 1,3-2-1426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3.03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72 22 9194,'1'0'191,"-1"0"0,9-6 3439,-9 6-3439,0 0 0,1-1 0,-1 1 0,0-1 0,0 1 0,1-2 0,-2 2-81,1-1 0,0 1 1,-1-1-1,1 1 0,-1-1 1,1 1-1,-1-1 0,1 1 1,-1-1-1,1 1 0,-1 0 1,0-1-1,1 1 0,-1 0 1,1 0-1,-1-1 0,-1 1 1,-2-1 42,0 0 1,0 0-1,-1 0 1,1 1 0,0-1-1,-6 1 1,8 0-149,0 1 0,0-1 0,1 1 1,-1-1-1,0 1 0,0 0 0,1 0 0,-1 0 1,1-1-1,-1 2 0,1-1 0,-1 0 0,1 0 1,-1 0-1,1 1 0,0-1 0,0 0 0,0 1 1,0 0-1,0-1 0,0 1 0,0-1 0,0 1 1,0 0-1,1 0 0,-1-1 0,1 1 1,0 0-1,-1 0 0,1 0 0,0 0 0,0-1 1,0 1-1,0 0 0,0 0 0,0 0 0,1 2 1,1 6-40,0-1 1,1 1-1,0-1 1,0 1 0,8 13-1,15 27 140,-12-24 812,19 47 0,-32-71-853,-1 0 1,1-1 0,-1 1-1,1 0 1,-1 0-1,0-1 1,1 1 0,-1 0-1,0 0 1,0 0-1,0 0 1,-1-1 0,1 1-1,0 0 1,-1 0-1,1-1 1,-1 1 0,0 0-1,1 0 1,-1-1-1,-2 3 1,1-2-127,0 0 0,0 1 0,0-2 0,-1 1 0,1 0 0,-1 0 1,1-1-1,-1 1 0,0-1 0,1 0 0,-7 2 0,-14 3-342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36.45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498 8 13195,'-2'-7'7110,"2"7"-6990,-17-1 1525,-23 5-1624,17 2 70,1 0-1,-1 1 0,2 1 1,-1 1-1,1 1 1,0 1-1,1 0 0,1 2 1,0 0-1,-23 21 0,22-16-22,1 1-1,1 1 1,1 0-1,0 1 1,1 1-1,2 0 1,0 2 0,-18 41-1,28-53 2,0 0 1,1 0-1,1 0 0,0 1 1,0-1-1,1 1 0,1-1 1,0 0-1,0 1 0,1-1 1,1 1-1,0-1 0,7 21 0,-1-12 697,0 0-1,2 0 0,0-1 0,2 0 0,0-1 1,24 31-1,-31-46-636,-1 1 0,1-1 1,0 0-1,0 0 0,0 0 0,1-1 1,0 0-1,-1 0 0,1 0 1,0-1-1,0 0 0,0 0 0,1 0 1,-1-1-1,0 0 0,1 0 0,7 0 1,12-1 14,0-1 0,50-8 0,-59 6-188,41-7-1613,-20 3-7648,-21 2 5776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37.54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66 128 7594,'0'2'302,"-1"1"0,0-1 0,1 0 0,-1 1 0,0-1 0,0 0 0,-1 0 0,1 1 0,0-1 0,-1 0 0,0 0 0,1-1 0,-3 3 0,3-3-99,0-1 0,0 1 0,0-1 1,0 1-1,0-1 0,0 1 0,0-1 0,0 0 1,0 0-1,0 1 0,0-1 0,0 0 0,0 0 1,0 0-1,0 0 0,0 0 0,0-1 0,0 1 1,0 0-1,0 0 0,0-1 0,0 1 0,0 0 1,0-1-1,0 1 0,0-1 0,0 0 0,0 1 1,0-1-1,0 0 0,1 1 0,-1-1 0,0 0 1,0 0-1,1 0 0,-1-1 0,-1 0-27,1 0 0,-1 0 0,1 0 0,0 0 0,0-1 0,0 1 0,1 0 0,-1-1 0,0 1 0,1 0 0,-1-1-1,1 1 1,0-1 0,0 1 0,0-1 0,0 1 0,1-1 0,-1 1 0,0-1 0,1 1 0,0 0 0,0-1 0,-1 1 0,1 0 0,1-1 0,-1 1 0,0 0 0,3-4 0,1 0-195,-1 0 0,1 0 0,0 1 0,0-1 0,0 1 1,1 0-1,-1 0 0,11-5 0,-8 5 11,-1 2 1,1-1-1,0 1 0,0 1 0,0-1 1,0 1-1,1 1 0,-1-1 0,0 1 0,1 1 1,-1 0-1,1 0 0,-1 0 0,1 1 1,10 3-1,-12-2 0,0 0-1,-1 0 1,1 1 0,0 0-1,-1 1 1,0-1 0,0 1-1,0 1 1,0-1 0,-1 1-1,1 0 1,-1 0-1,0 0 1,-1 1 0,1 0-1,-1 0 1,0 0 0,3 7-1,-4-6 17,1 0 0,-1 1 0,-1-1 0,0 0 0,0 1 0,0 0-1,-1-1 1,0 1 0,0 0 0,-1 0 0,0-1 0,0 1 0,-1 0-1,0 0 1,-1-1 0,0 1 0,-4 13 0,2-13 110,0 0-1,-1 0 1,1-1 0,-1 0-1,0 0 1,-1 0 0,0-1-1,0 0 1,-1 0 0,1 0-1,-1-1 1,0 0 0,-1 0 0,1-1-1,-15 6 1,13-7-149,1 0 0,-1-1 0,0 0 0,0 0 0,0-1 0,0 0 0,0-1 0,0 0 0,0 0 0,0-1 0,0 0 0,-13-4 0,17 4-175,1 0 1,-1 0-1,1-1 0,0 0 1,-1 0-1,1 0 0,0 0 1,0 0-1,0-1 1,1 0-1,-1 0 0,1 0 1,-1 0-1,1-1 1,0 1-1,0-1 0,0 0 1,1 1-1,0-2 0,-1 1 1,1 0-1,1 0 1,-1 0-1,0-1 0,-1-7 1,3 9-3,0 1 0,0-1 1,0 1-1,0 0 0,0-1 1,1 1-1,-1 0 1,1-1-1,-1 1 0,1 0 1,0 0-1,2-4 0,9-6-602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38.33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96 11458,'7'38'4782,"-2"-17"-3950,-2 0-1,0 0 0,-1 0 1,-1 1-1,0-1 0,-5 28 0,-1-34 287,2-22-421,2-25-618,12-93-1258,-9 112 1169,0 1 1,2-1-1,-1 1 1,1 0 0,1 0-1,0 1 1,12-21-1,-15 29 120,1 0 0,-1-1-1,1 1 1,-1 0 0,1 1-1,0-1 1,0 0 0,0 1-1,1 0 1,-1-1 0,0 1-1,1 1 1,-1-1 0,1 0-1,0 1 1,0 0 0,-1 0-1,1 0 1,0 0 0,5 0 0,-5 1-15,0 1 0,0-1 0,0 1 0,0 0 0,-1 0 1,1 0-1,-1 1 0,1-1 0,-1 1 0,1 0 1,-1 0-1,0 0 0,0 0 0,1 1 0,-2-1 1,1 1-1,0-1 0,-1 1 0,1 0 0,3 6 0,7 14-32,-1 1-1,-1 0 1,-1 0-1,-2 1 0,9 35 1,7 20 1,-7-21-1944,-15-50 1182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50.74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35 39 5329,'-7'1'8914,"-2"4"-5306,-9 0 1469,30-28-4617,-11 21-450,1-1 1,0 1-1,0 0 1,0 1-1,0-1 1,0 0-1,1 0 1,-1 1-1,0 0 1,1-1-1,-1 1 1,1 0-1,-1 0 1,1 0-1,0 1 1,-1-1-1,5 0 1,-6 1 1,0 0 1,0-1 0,0 1 0,1 0-1,-1 0 1,0 0 0,0 0-1,0 0 1,0 1 0,0-1-1,0 0 1,1 0 0,-1 1 0,0-1-1,0 1 1,0-1 0,0 1-1,0-1 1,0 1 0,0 0 0,0 0-1,-1-1 1,1 1 0,0 0-1,0 0 1,0 0 0,-1 0 0,1 0-1,-1 0 1,1 0 0,-1 0-1,1 0 1,-1 0 0,1 0 0,-1 0-1,0 0 1,0 0 0,1 0-1,-1 1 1,0-1 0,0 2-1,-1-1-161,1 0 0,-1 0-1,1 0 1,-1 0 0,0 0-1,0 0 1,0-1 0,0 1-1,0 0 1,0 0-1,-1-1 1,1 1 0,0-1-1,-1 1 1,1-1 0,-1 0-1,0 1 1,1-1 0,-4 2-1,-4 3-385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51.61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24 8 10002,'-13'17'10572,"12"-17"-10445,-6-8-544,7 8 415,0 0-1,-1 0 1,1-1-1,0 1 1,0 0 0,0 0-1,-1-1 1,1 1-1,0 0 1,0 0-1,0-1 1,0 1-1,0 0 1,0-1-1,0 1 1,0 0-1,0-1 1,0 1 0,-1 0-1,2-1 1,-1 1-1,0 0 1,0-1-1,0 1 1,0 0-1,0-1 1,0 1-1,0 0 1,0 0-1,0-1 1,1 1 0,-1 0-1,0-1 1,0 1-1,13-5 207,-10 4-147,0 1 0,0 0 0,0 0 0,0 0 0,0 0 0,0 0 0,4 2 0,-6-2-60,0 1 0,0-1 0,0 1-1,0 0 1,0 0 0,-1-1 0,1 1 0,0 0 0,0 0 0,-1 0 0,1 0 0,0 0 0,-1 0 0,1 0 0,-1 0 0,1 0-1,-1 0 1,0 0 0,1 1 0,-1-1 0,0 0 0,0 0 0,0 0 0,0 0 0,0 1 0,0-1 0,0 0 0,0 0 0,-1 0 0,1 0-1,0 0 1,-1 0 0,1 1 0,0-1 0,-1 0 0,0 0 0,1 0 0,-1 0 0,0 0 0,1-1 0,-1 1 0,0 0 0,0 0-1,0 0 1,0-1 0,1 1 0,-1 0 0,0-1 0,0 1 0,0-1 0,-1 1 0,1-1 0,0 1 0,0-1 0,0 0 0,0 0-1,0 1 1,0-1 0,-1 0 0,1 0 0,-1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57.4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231 8 11586,'-8'-8'7027,"7"8"-6785,-14 3 2149,-17 13-2364,30-14 293,-12 8-316,0 0 1,0 1 0,1 0 0,1 1 0,0 1 0,1 0 0,0 0 0,-14 24-1,18-26-18,1 0 0,0 0-1,1 0 1,0 1-1,1-1 1,0 1-1,1 0 1,1 0-1,0 1 1,0-1-1,1 0 1,1 22 0,0-30 208,1 1 0,0-1 0,-1 0 0,1 0 0,1 0 0,-1 0 0,1 0 0,-1 0 0,1 0 0,1 0 0,-1-1 0,0 1 0,1-1 0,0 1 0,-1-1 0,1 0 0,1 0 0,-1 0 0,0 0 0,1-1 0,-1 0 0,1 1 0,0-1 0,0-1 0,4 3 0,0-2 20,0 1 1,0-1-1,0-1 0,0 0 0,9 1 0,42-4-3641,-37-1 2297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58.1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191 39 11002,'0'-2'535,"-1"0"0,1 1 0,0-1 0,0 0 0,0 1-1,-1-1 1,1 1 0,-1-1 0,1 1 0,-1-1 0,0 1-1,0-1 1,1 1 0,-1 0 0,-4-4 1604,2 1-1604,1 3-266,0 0 0,0 0-1,0 1 1,0-1 0,0 0-1,0 1 1,0-1 0,0 1 0,0 0-1,-1-1 1,1 1 0,0 0 0,-3 1-1,-1 0-201,0 0 0,1 0 0,-1 0 0,1 1 1,-1 0-1,1 0 0,0 1 0,0 0 0,0-1 0,-8 7 0,5-1-62,1-1 0,0 1 1,1 1-1,0-1 0,0 1 0,1 0 1,0 0-1,0 1 0,1-1 0,-5 18 1,7-21 15,1 0 0,-1 0 0,1-1 0,0 1 0,0 0 0,1 0 1,0 0-1,0 0 0,0 0 0,1 0 0,0 0 0,0 0 0,0 0 0,1 0 0,0-1 1,0 1-1,1 0 0,-1-1 0,7 10 0,-7-13 7,-1 0-1,1 0 1,-1-1 0,1 1 0,0-1-1,0 1 1,0-1 0,0 1-1,0-1 1,0 0 0,0 0-1,0 0 1,0 0 0,0 0-1,1-1 1,-1 1 0,0-1 0,0 1-1,1-1 1,-1 0 0,3 0-1,-1-1-74,0 0 0,-1 1 0,1-2-1,0 1 1,-1 0 0,1-1-1,-1 0 1,1 0 0,-1 0 0,0 0-1,5-4 1,4-5-825,-1-1 0,0 0 0,-1 0 0,17-27 0,-19 23 71,13-30 1,-2 3 907,-19 43-83,0-1 0,1 1-1,-1 0 1,0-1 0,0 1-1,0 0 1,0-1 0,0 1 0,0 0-1,1-1 1,-1 1 0,0 0 0,0-1-1,1 1 1,-1 0 0,0 0-1,0-1 1,1 1 0,-1 0 0,0 0-1,1-1 1,-1 1 0,0 0-1,1 0 1,-1 0 0,0 0 0,1-1-1,-1 1 1,0 0 0,1 0 0,-1 0-1,1 0 1,3 12 690,-3 24 115,-1-35-813,-1 12-100,0 2 681,1 0 0,1 1 1,3 21-1,-3-34-698,-1 0 1,1 0-1,0 0 1,0 0 0,0 0-1,0 0 1,0 0-1,0-1 1,1 1 0,0 0-1,-1-1 1,1 1-1,0-1 1,0 0-1,0 1 1,1-1 0,-1 0-1,0 0 1,1-1-1,-1 1 1,1 0-1,0-1 1,5 2 0,3 0-975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33.68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10 0 7834,'-2'2'3552,"1"7"-1423,-1 4-585,0 2-151,1 3 175,0-1-24,0 0-104,2-1-239,1-1-497,0-4-400,-1-1-208,0-3-1184,-2-3-561,0-3 945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58.8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 8994,'6'-4'9387,"-1"22"-6143,2 27-1257,-3 138 502,-6-133-2579,2-1 0,3 1 0,11 66 1,-12-105-532,-1-7-65,0 0 0,-1-1 0,1 1 0,0 0 0,3 6-1,0-7-153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59.2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227 10 13203,'-1'-4'4905,"-1"0"-3465,-7 3-272,-4 1-15,-6 2-81,-4 2-344,-6 3-1160,-3-1-224,-2 1-592,1 0-321,1-1 1073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59.9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1 204 8570,'21'-3'8875,"6"-4"-3671,-10 2-3806,30-16 1,-38 17-1477,0-1 0,-1 0 1,0 0-1,0 0 0,-1-1 1,0 0-1,1-1 0,-2 1 1,1-1-1,-1-1 0,0 1 1,8-17-1,-13 23 37,0-1 1,0 0-1,-1 0 1,1 0-1,-1 0 1,0 0-1,1 0 1,-1 0 0,0 0-1,0 0 1,0 1-1,0-1 1,-1 0-1,1 0 1,-1 0-1,1 0 1,-1 0-1,1 0 1,-1 0-1,0 1 1,0-1-1,0 0 1,0 0-1,0 1 1,0-1-1,-1 1 1,1-1-1,0 1 1,-1 0-1,1-1 1,-1 1-1,0 0 1,-2-1-1,0 0-72,1 0 0,-1 0 0,0 0 0,0 1-1,0 0 1,0 0 0,0 0 0,0 0 0,0 1 0,-1-1-1,1 1 1,0 0 0,0 1 0,0-1 0,-5 2 0,4-1 64,0 1 1,0 0 0,0 0-1,0 0 1,1 1 0,-1 0 0,1 0-1,-1 0 1,1 0 0,0 1 0,0-1-1,-4 7 1,2-2 173,1-1 0,0 1-1,0 0 1,1 0 0,0 0-1,1 1 1,-3 9 0,3-8 246,0 1 1,1 0 0,0 0 0,1 0-1,0 0 1,1 0 0,0 0-1,1 0 1,0 0 0,1 0 0,0 0-1,6 17 1,-7-24-326,1 0 0,0-1 0,0 1 1,0-1-1,0 0 0,0 0 0,1 0 0,0 0 0,-1 0 0,1 0 1,0-1-1,0 0 0,0 1 0,1-1 0,-1 0 0,0 0 1,1-1-1,0 1 0,-1-1 0,7 2 0,-1-1-623,1-1 0,0 0 0,0 0 0,-1-1 0,1-1 0,0 0 0,10-2 0,8-1-902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0.7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215 48 11971,'0'-3'333,"-1"1"0,1 0 0,0-1 0,-1 1 1,1 0-1,-1 0 0,0 0 0,0 0 0,0 0 1,0 0-1,0 0 0,0 0 0,-1 0 0,1 0 1,-1 0-1,1 1 0,-3-3 0,2 3-191,0 0-1,0 0 0,0 0 0,0 0 1,0 0-1,0 1 0,0-1 0,0 1 1,0-1-1,0 1 0,-1 0 1,1 0-1,0-1 0,-4 2 0,-1 0-61,1 0-1,0 1 1,-1 0-1,1 0 1,0 0-1,0 1 0,0 0 1,1 0-1,-1 0 1,1 1-1,-6 4 1,3-1-58,0 1 1,0 1 0,1 0-1,0 0 1,1 0 0,-1 0-1,2 1 1,0 0 0,0 1-1,0-1 1,-2 13 0,5-18-23,1 0 0,0 0 0,1 0 0,-1 0 0,1 0 0,0 0 0,0 0 0,1 0 0,-1 0 0,1 0 0,0-1 0,2 6 0,-1-6 11,0 0 0,-1-1-1,2 1 1,-1-1 0,0 0 0,1 0 0,-1 0-1,1 0 1,0 0 0,0 0 0,0-1 0,1 1-1,-1-1 1,0 0 0,1 0 0,6 3 0,-4-4 35,-1 1-1,0-1 1,0 0 0,1 0 0,-1 0 0,0-1 0,1 1 0,-1-1 0,0-1 0,1 1 0,-1-1 0,1 0 0,-1 0 0,0-1 0,0 1 0,0-1 0,0 0 0,0-1 0,0 1 0,-1-1 0,9-6-1,-7 5-62,-1 0 0,0-1 0,0 1 0,-1-1 0,1 0 0,-1 0 0,0-1 0,-1 1-1,1-1 1,-1 0 0,0 0 0,0 0 0,-1 0 0,0 0 0,0-1 0,0 1 0,0-10-1,2-30-1273,-4 46 1276,0 0 0,0 0-1,0 0 1,0 0 0,0-1-1,0 1 1,0 0 0,0 0-1,0 0 1,1 0 0,-1-1-1,0 1 1,0 0 0,0 0-1,0 0 1,0 0 0,0 0-1,1 0 1,-1-1 0,0 1-1,0 0 1,0 0 0,0 0-1,0 0 1,1 0 0,-1 0-1,0 0 1,0 0 0,0 0-1,0 0 1,1 0 0,-1 0-1,0 0 1,0 0 0,0 0-1,1 0 1,-1 0-1,0 0 1,0 0 0,0 0-1,0 0 1,1 0 0,-1 0-1,0 0 1,0 0 0,0 0-1,0 1 1,0-1 0,1 0-1,-1 0 1,0 0 0,0 0-1,0 0 1,0 0 0,0 1-1,0-1 1,0 0 0,1 0-1,-1 0 1,0 0 0,0 0-1,0 1 1,0-1 0,7 11-198,1 7 384,0 1 1,-1 0 0,-1 0-1,5 31 1,8 81 3603,-16-95-2596,-1-1 1,-1 1 0,-6 42-1,3-61-1041,-1 1 0,0-1 0,-1 0 0,-2 0 1,1-1-1,-2 0 0,0 0 0,-15 24 0,19-35-379,0 0 1,-1-1-1,0 1 1,1-1-1,-2 1 1,1-1 0,0-1-1,-1 1 1,0-1-1,0 1 1,0-1-1,0-1 1,-1 1-1,1-1 1,-7 2-1,-18 2-1142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1.4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28 133 8530,'0'1'184,"0"0"-1,0-1 1,0 1 0,0 0 0,0-1-1,0 1 1,-1 0 0,1-1-1,0 1 1,0 0 0,0-1 0,-1 1-1,1-1 1,0 1 0,-1 0 0,1-1-1,-1 1 1,1-1 0,-1 1 0,1-1-1,-1 1 1,1-1 0,-1 1-1,1-1 1,-2 1 0,2-2 13,-1 1 1,0-1-1,1 1 1,-1-1-1,1 0 0,-1 1 1,1-1-1,-1 0 1,1 1-1,-1-1 1,1 0-1,0 0 0,-1 1 1,1-1-1,0 0 1,-1-1-1,-1-5 240,1-1 1,-1 1-1,1 0 0,0-11 0,1 14-380,1 0 0,-1 1-1,1-1 1,0 0-1,0 0 1,0 0 0,0 1-1,1-1 1,-1 1 0,1-1-1,0 1 1,0-1-1,0 1 1,1 0 0,-1 0-1,1 0 1,-1 1 0,1-1-1,0 0 1,0 1-1,0 0 1,1 0 0,-1 0-1,0 0 1,1 0 0,0 1-1,-1-1 1,1 1-1,0 0 1,-1 0 0,1 0-1,7 0 1,-4 1-109,0 0 0,-1 0 0,1 1 1,0-1-1,-1 1 0,1 1 0,-1-1 0,1 1 1,-1 0-1,0 1 0,0 0 0,0-1 0,0 2 1,0-1-1,-1 1 0,1 0 0,-1 0 0,8 9 1,-8-7 63,0 1 0,-1 0 1,0 0-1,-1 0 0,1 0 1,-1 1-1,-1 0 1,1-1-1,-1 1 0,0 0 1,-1 0-1,0 0 0,-1 0 1,1 0-1,-1 0 1,-1 0-1,0 1 0,0-1 1,0-1-1,-1 1 0,0 0 1,-5 10-1,5-12 107,0-1 0,0 0 0,-1 0 1,0 1-1,0-2 0,0 1 0,0 0 0,-1-1 0,0 1 0,0-1 0,0 0 0,0-1 0,-1 1 0,0-1 1,1 0-1,-1 0 0,0 0 0,-1 0 0,1-1 0,0 0 0,-1 0 0,1-1 0,-1 1 0,0-1 0,1-1 1,-1 1-1,0-1 0,0 0 0,1 0 0,-1 0 0,-10-3 0,10 2-398,0 0-1,0-1 1,1 0-1,-1-1 1,0 1-1,1-1 1,0 0-1,-9-7 1,-13-12-895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2.1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7 114 12659,'0'-16'4717,"1"10"-3296,1 20-1334,16 65 1409,2 17-1081,-20-95-436,1 0 1,-1 0-1,0 0 1,0 0-1,0 0 0,0 0 1,0 0-1,0 1 0,0-1 1,0 0-1,-1 0 0,1 0 1,0 0-1,-1 0 0,1 0 1,-1 0-1,1 0 0,-1 0 1,1 0-1,-1 0 1,0 0-1,0 1 0,0-2 14,1 0-1,0 0 0,-1 0 1,1 1-1,0-1 1,-1 0-1,1 0 0,0 0 1,-1 0-1,1 0 0,0 0 1,-1 0-1,1 0 1,-1 0-1,1 0 0,0 0 1,-1-1-1,1 1 0,0 0 1,-1 0-1,1 0 1,0 0-1,0 0 0,-1-1 1,1 1-1,-11-14-110,7 4 77,0 0 1,1 0-1,0-1 0,1 0 0,0 1 0,0-1 1,1 0-1,1 0 0,0-12 0,1 7 62,1 0 0,0 0-1,1 0 1,0 0 0,9-23-1,-10 36 29,-1-1-1,0 1 1,1 0-1,-1 0 1,1 1-1,0-1 0,0 0 1,0 0-1,0 1 1,0-1-1,1 1 1,-1 0-1,1 0 1,0 0-1,-1 0 1,1 0-1,0 0 0,0 1 1,0 0-1,0-1 1,4 0-1,-1 1-60,0 1 0,0-1 1,-1 1-1,1 0 0,0 1 0,0 0 0,-1 0 0,1 0 0,0 0 0,-1 1 0,9 3 0,2 2-647,-1 1 0,18 11 1,-6-1 3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3.0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54 11066,'4'-16'3960,"-3"14"-3674,0-1 0,-1 0 1,1 1-1,-1-1 0,0 0 0,0 1 0,0-1 1,0 0-1,-1 0 0,1 1 0,-1-1 0,0-3 1,0 6-158,0 1 1,1-1-1,-1 1 1,0 0-1,1-1 1,-1 1-1,1-1 1,-1 1-1,1 0 1,0-1-1,-1 1 1,1 0-1,0 0 1,-1-1-1,1 1 1,0 0-1,-1 1 1,-8 27-96,1 0 0,1 0 1,2 0-1,1 1 0,-1 44 1,5-64-138,1 1 0,0-1 0,1 0 1,0 1-1,1-1 0,0 0 0,0-1 1,7 15-1,-6-17 130,0-1 0,0 0 1,1 0-1,-1 0 0,1-1 0,1 0 1,-1 0-1,1 0 0,-1 0 0,2-1 1,-1 0-1,0 0 0,9 3 0,-10-5-28,1 1 0,-1-1 0,1-1 0,0 1 0,-1-1 0,1 0 0,0-1 0,0 1-1,0-1 1,-1 0 0,1 0 0,0-1 0,0 0 0,0 0 0,-1 0 0,1-1 0,0 0 0,-1 0-1,0 0 1,1-1 0,-1 1 0,0-1 0,0-1 0,0 1 0,-1-1 0,8-7 0,-2 1-10,-1-1 1,0 0-1,0 0 1,-1-1-1,-1 0 1,0-1-1,0 1 1,-1-1-1,8-27 1,-11 28-11,9-27 1,-11 37 9,0 0 0,0 0-1,0 0 1,1 0-1,-1 0 1,0 0 0,1 0-1,-1 0 1,1 1-1,0-1 1,0 0 0,-1 1-1,5-3 1,-5 4-17,-1 0 0,1-1 0,-1 1 0,1 0 0,0 0 0,-1 0 0,1 0 0,-1 0 0,1 0 0,-1 0-1,1 0 1,0 0 0,-1 0 0,1 0 0,-1 0 0,1 0 0,-1 0 0,1 0 0,-1 1 0,1-1 0,-1 0 0,1 0 0,-1 1 0,1-1 0,-1 0 0,1 1 0,-1-1 0,1 1 0,-1-1 0,0 0 0,1 1 0,-1-1 0,0 1 0,1-1 0,-1 1 0,0-1 0,0 1 0,1-1 0,-1 1 0,0-1 0,0 2 0,6 26-727,-6-24 736,26 260 1026,-19-180-275,-5-62-476,5 41 914,-3 1 0,-8 109 0,3-164-765,0 0 0,-1 0 1,0-1-1,-1 1 1,0-1-1,0 0 0,-5 9 1,7-15-343,-1 0 1,1 0 0,0 1 0,-1-1 0,1-1 0,-1 1 0,0 0-1,0 0 1,1 0 0,-1-1 0,0 1 0,-1-1 0,1 0 0,0 1-1,0-1 1,0 0 0,-1 0 0,1-1 0,-1 1 0,1 0 0,0-1-1,-1 1 1,1-1 0,-1 0 0,0 0 0,1 0 0,-1 0 0,1 0-1,-4-2 1,-1 0-392,1 0 0,-1-1 0,1 0 0,0 0 0,0-1 0,0 0 0,0 0 0,1 0 0,-1-1 0,1 1 0,1-1 0,-6-6 0,5 5-343,0 0 0,1-1 1,0 1-1,0-1 1,0 0-1,1 0 0,0-1 1,0 1-1,0 0 1,-1-12-1,4-15-218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6.0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65 136 5961,'-2'6'10749,"-12"-9"-5963,7-6-5143,6 5 338,0 0 0,1 0-1,-1 1 1,1-1 0,0 0 0,0 0-1,0 0 1,0 0 0,1 1 0,-1-1 0,1 0-1,0 0 1,1 1 0,-1-1 0,0 0-1,1 1 1,0 0 0,0-1 0,0 1-1,0 0 1,0 0 0,6-5 0,-5 4-60,2 0 1,-1 0-1,0 1 1,1-1-1,0 1 1,-1 0-1,1 1 0,1-1 1,-1 1-1,0 0 1,0 0-1,1 0 1,-1 1-1,10-1 1,-8 1 96,0 2 1,0-1-1,0 1 1,-1 0 0,1 0-1,0 1 1,-1-1-1,1 2 1,-1-1-1,0 1 1,0 0-1,0 0 1,0 0-1,10 9 1,-8-6 15,-1 1 0,0 0 0,0 1 0,0-1 0,-1 2-1,0-1 1,-1 0 0,0 1 0,7 16 0,-9-17 42,0 0 0,0 1 0,-1 0 0,0-1 0,0 1 0,-1 0 0,-1 0 0,1 0 0,-1-1 0,-1 1 0,-1 9 0,1-12 35,0 0-1,-1 0 1,0-1 0,0 1 0,0-1 0,-1 1 0,0-1 0,0 0 0,0 0 0,-1 0-1,0 0 1,1-1 0,-2 1 0,1-1 0,0 0 0,-1 0 0,-5 3 0,4-4 114,0 0 0,-1 0 0,1 0 1,0-1-1,-1 0 0,0 0 0,1 0 1,-1-1-1,0 0 0,0-1 0,0 1 1,0-1-1,1-1 0,-1 1 0,0-1 1,0 0-1,0-1 0,1 1 0,-1-2 1,1 1-1,-1-1 0,1 1 1,0-2-1,-9-5 0,6 3-343,1 0 0,-1 0 0,2-1 0,-1 0 0,1-1 0,0 1 0,-6-10 0,8 10-448,0-1 0,1 1 0,0-1 0,0 0 0,1 0 0,0 0 0,1 0 0,-3-13 0,4 18-21,1-1 0,0 1 0,-1 0 1,1 0-1,1 0 0,-1 0 0,0 0 1,1 0-1,0 0 0,0 0 0,0 0 0,0 0 1,2-4-1,12-9-1760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6.8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78 65 11658,'26'-29'5904,"-26"29"-5785,1-1-1,0 0 0,0 0 0,-1 0 0,1 0 1,-1 0-1,1 0 0,-1 0 0,1 0 1,-1 0-1,0 0 0,1-1 0,-1 1 0,0 0 1,0 0-1,0 0 0,0 0 0,0 0 1,0-1-1,0 1 0,0 0 0,0 0 0,-1 0 1,1 0-1,0 0 0,-1 0 0,1 0 1,-1 0-1,1 0 0,-2-2 0,1 3-51,0-1-1,1 1 1,-1 0 0,0 0-1,0-1 1,0 1-1,0 0 1,0 0-1,1 0 1,-1 0 0,0 0-1,0 0 1,0 0-1,0 1 1,0-1 0,0 0-1,1 0 1,-1 1-1,0-1 1,0 0-1,0 1 1,1-1 0,-1 1-1,0-1 1,-1 2-1,-21 16-898,19-15 723,-1 1-17,0 1 0,1-1 0,-1 1 0,1 0 0,0 0 0,0 0-1,1 1 1,-1-1 0,1 1 0,0 0 0,1 0 0,0 0 0,-2 7 0,2-6 252,1 0-1,1 0 0,0 0 1,0 0-1,0-1 0,1 1 1,-1 0-1,2 0 1,-1 0-1,1-1 0,0 1 1,4 8-1,40 81 3193,-28-62-2409,-2 1-1,17 51 0,-29-74-1006,-1 0 0,-1 0-1,0 1 1,-1-1 0,0 1-1,0-1 1,-2 1 0,0 0 0,0-1-1,-1 1 1,-5 17 0,6-24-427,-1 0 0,0 1 1,0-1-1,-1 0 0,0 0 0,0 0 1,0 0-1,-1-1 0,0 1 0,0-1 1,0 0-1,0 0 0,-1 0 0,-6 4 1,-5-1-523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7.2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15 7322,'8'-3'4000,"1"1"-311,5 1-2040,3 0 55,9 0 392,4 0 65,7 0-281,2-1-223,-5 1-1001,-3-1-1496,-4 3 575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6:56.5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0 216 13659,'16'-85'5106,"-16"84"-4931,0 0 0,0 0 0,0 0 0,1 0 0,-1 0 0,1 0 1,-1 0-1,1 0 0,-1 0 0,1 0 0,-1 0 0,1 0 0,0 0 0,0 1 0,-1-1 0,2-1 0,-1 2-98,-1 0 0,1 0 0,-1 0 0,1 0 0,-1-1 0,1 1 1,-1 0-1,1 0 0,-1 0 0,1 0 0,-1 0 0,1 0 0,-1 1 0,1-1 1,-1 0-1,1 0 0,-1 0 0,0 0 0,1 1 0,-1-1 0,1 0 0,0 1 1,15 17 1790,-16-18-1792,4 7 107,0 0-1,-1 0 1,0 0 0,-1 0 0,0 0 0,0 1-1,0-1 1,0 14 0,0 65-475,-2-56 259,-1 4-101,1-4 72,3 35 1,0-54 234,1-12 100,2-19 30,-3-22-323,-1 0-1,-5-67 1,0-35 152,4 138-115,-1 0 1,1-1-1,0 1 1,0 0-1,1-1 1,-1 1-1,2 0 1,-1 0-1,6-10 1,-6 14-14,0-1 0,0 0 1,1 0-1,-1 1 0,1-1 1,-1 1-1,1 0 0,0 0 0,0 0 1,0 0-1,0 0 0,1 1 0,-1-1 1,0 1-1,1 0 0,-1 0 0,1 0 1,4 0-1,7 0-216,0 0-1,-1 2 1,1-1-1,0 2 1,-1 0 0,1 1-1,-1 0 1,1 1-1,-1 0 1,0 2 0,25 12-1,7 7-551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34.02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4 12051,'4'-4'2848,"-1"4"-3256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9.2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168 61 11458,'11'-15'4710,"-9"12"-4270,-1 0 0,1 0 0,0 0-1,-1 0 1,1 0 0,-1-1 0,0 1 0,0 0-1,0-1 1,0-5 0,-1 9-360,0 0 0,-1 0 1,1-1-1,0 1 0,0 0 0,0-1 0,0 1 1,-1 0-1,1 0 0,0-1 0,0 1 1,0 0-1,-1 0 0,1 0 0,0-1 1,-1 1-1,1 0 0,0 0 0,0 0 1,-1 0-1,1 0 0,0 0 0,-1-1 0,1 1 1,0 0-1,-1 0 0,1 0 0,0 0 1,-1 0-1,1 0 0,0 0 0,0 0 1,-1 0-1,1 0 0,0 1 0,-1-1 1,1 0-1,0 0 0,-1 0 0,1 0 0,0 0 1,0 0-1,-1 1 0,1-1 0,0 0 1,0 0-1,-1 1 0,1-1 0,-16 9 122,1 4-527,0 0 1,1 1-1,1 1 1,0 0 0,1 1-1,1 0 1,1 1-1,-11 20 1,14-20 506,0-1 1,1 1-1,0 0 0,1 0 1,-3 25-1,7-36-83,1 0 1,-1-1-1,1 1 0,0 0 1,1-1-1,-1 1 1,1 0-1,0-1 0,1 1 1,-1-1-1,1 1 0,0-1 1,0 0-1,1 0 1,0 0-1,0 0 0,3 5 1,-1-6-119,-1 1-1,1-1 1,-1 0 0,1 0 0,0-1 0,1 0-1,-1 1 1,1-2 0,-1 1 0,1-1 0,0 0-1,0 0 1,0 0 0,0-1 0,9 1 0,1 0-915,0-2-1,0 0 1,0 0 0,1-2 0,-1 0 0,28-8 0,-10 1-454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9.8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74 163 10314,'0'-1'233,"0"0"-1,0 0 0,0-1 1,0 1-1,0 0 1,0 0-1,0-1 0,-1 1 1,1 0-1,0 0 1,-1 0-1,1 0 0,-1-1 1,1 1-1,-1 0 1,0 0-1,1 0 0,-1 0 1,0 0-1,-1-1 1,0-2 280,-1 0-1,1-1 1,0 1 0,0-1 0,-1-7 0,2 9-441,1-1-1,0 0 1,0 0 0,0 0 0,0 1-1,1-1 1,-1 0 0,1 0 0,0 0-1,1 1 1,-1-1 0,0 1-1,1-1 1,0 1 0,0-1 0,0 1-1,0 0 1,0 0 0,1 0 0,-1 0-1,1 1 1,0-1 0,0 1 0,0-1-1,0 1 1,0 0 0,1 0 0,-1 0-1,1 1 1,5-3 0,-4 3-98,0-1 1,0 1 0,0 0 0,1 0-1,-1 1 1,0-1 0,0 1-1,1 0 1,-1 1 0,0-1-1,0 1 1,0 0 0,0 0-1,0 1 1,0 0 0,0-1-1,0 2 1,0-1 0,-1 1 0,1-1-1,-1 1 1,5 4 0,-2 1 124,0 0 0,0 0 0,-1 1 0,0 0 0,-1 0 0,0 1 1,0-1-1,-1 1 0,-1 0 0,1 0 0,-1 1 0,-1-1 0,0 1 1,-1-1-1,0 1 0,0 0 0,-2 20 0,0-21 105,0 0-1,-1-1 1,0 1-1,-1 0 1,0-1-1,0 1 1,-1-1-1,-8 15 1,9-18-129,-1 0 0,0-1 0,-1 0 0,1 0 0,-1 0 0,0 0 0,0-1 1,0 1-1,-1-1 0,0-1 0,1 1 0,-2-1 0,-7 4 0,10-6-61,0 1 0,0-1 0,-1 0 0,1 0 0,0 0 0,-1-1 0,1 0 0,-1 1 0,1-1 0,0-1 0,-1 1 0,1-1 0,-1 0 0,1 0 0,-8-3 0,6 2-157,1-1 1,0 0 0,-1-1 0,1 1 0,0-1 0,0 0-1,1 0 1,-1-1 0,1 0 0,-5-6 0,2 1-279,1-1-1,-1 0 1,2 0 0,-1 0 0,2-1 0,-1 0 0,2 0-1,0 0 1,0 0 0,-1-20 0,4-4-1193,8 7 679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0.6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2 116 12203,'-1'-17'6910,"3"27"-6160,4 16-750,23 105 2292,-26-108-1647,-1-1 0,-1 0 1,-3 45-1,-3-52-771,0-22-1289,-2-27-1361,4 4 1196,2-1 1,4-48-1,-1 52 1596,2 0 0,2 0 1,9-30-1,-13 50 207,1-1 0,0 1 1,0 0-1,1-1 1,0 2-1,0-1 0,1 0 1,8-9-1,-11 13-171,1 1-1,-1 0 0,1 0 1,-1 1-1,1-1 0,0 0 1,0 1-1,0-1 0,-1 1 1,1 0-1,0 0 0,1 0 1,-1 1-1,0-1 0,0 1 1,0 0-1,0-1 0,0 1 1,1 1-1,-1-1 0,0 0 1,0 1-1,0 0 0,4 1 1,-1 0 10,0 0 1,-1 1 0,1 0-1,-1 1 1,1-1 0,-1 1-1,0 0 1,0 0-1,-1 1 1,0-1 0,1 1-1,-1 0 1,-1 0 0,1 1-1,-1-1 1,0 1 0,0 0-1,3 8 1,3 12 792,-1 1-1,9 52 1,-12-58-144,10 64-1219,-11-63-123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1.2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107 51 12955,'3'-2'664,"-1"-1"1,0 1-1,0-1 1,0 1-1,0-1 1,0 0-1,2-5 0,-4 7-670,1 0 0,-1 0 0,0 1 0,0-1 0,0 0 0,0 0 0,-1 1-1,1-1 1,0 0 0,0 0 0,0 1 0,0-1 0,-1 0 0,1 1-1,0-1 1,-1 0 0,1 1 0,-1-1 0,1 0 0,-1 1 0,1-1 0,-1 1-1,1-1 1,-1 1 0,1-1 0,-1 1 0,0-1 0,1 1 0,-1 0 0,0-1-1,1 1 1,-1 0 0,0 0 0,1-1 0,-1 1 0,0 0 0,0 0-1,1 0 1,-3 0 0,-1-1 9,0 0 0,0 0 0,0 1 0,-1-1 0,1 1 0,0 0 0,-1 1 0,1-1 0,0 1 0,0-1 0,0 1 0,-1 1 0,1-1 0,0 0 0,0 1 0,0 0 0,1 0 0,-7 4 0,8-4-30,0-1 0,0 1 0,1 0-1,-1 0 1,0 0 0,1 0 0,-1 0 0,1 0 0,0 0 0,-1 0-1,1 0 1,0 1 0,1-1 0,-1 1 0,0-1 0,0 1 0,1-1-1,0 1 1,-1-1 0,1 1 0,0-1 0,0 1 0,1-1 0,-1 1-1,0-1 1,1 1 0,0-1 0,-1 1 0,1-1 0,0 0 0,0 1-1,2 1 1,7 13 555,1 0-1,1 0 0,1-2 1,25 27-1,-26-31 222,0 1 0,-1 0 0,0 1 0,-1 1 0,-1 0 0,0 0 0,12 27 0,-20-39-790,0 0 0,0 0-1,0 1 1,-1-1 0,1 0 0,-1 0 0,0 1 0,1-1-1,-1 0 1,0 1 0,0-1 0,0 1 0,-1-1 0,1 0 0,-1 0-1,1 1 1,-1-1 0,0 0 0,0 0 0,0 0 0,0 1-1,0-1 1,0 0 0,0-1 0,-1 1 0,1 0 0,-1 0 0,0 0-1,1-1 1,-1 1 0,0-1 0,-3 3 0,-2-1-325,1 0-1,-1-1 1,1 0 0,-1 0 0,0 0 0,0-1 0,0 0-1,0 0 1,-13 0 0,-3-2-217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3.3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26 2401,'0'0'89,"17"-21"6371,-16 19-5865,-1 2-447,1 0 1,-1 0 0,0-1-1,1 1 1,-1 0 0,1 0-1,-1-1 1,1 1-1,-1 0 1,0 0 0,1 0-1,-1 0 1,1 0 0,-1 0-1,1 0 1,-1 0 0,1 0-1,-1 0 1,1 0-1,-1 0 1,1 0 0,-1 0-1,0 0 1,1 0 0,-1 0-1,1 1 1,-1-1-1,1 0 1,-1 0 0,0 1-1,1-1 1,0 1 446,-1 0-447,1-1 1,-1 0-1,0 1 1,0-1 0,1 0-1,-1 1 1,0-1 0,0 1-1,0-1 1,1 1-1,-1-1 1,0 1 0,0-1-1,0 1 1,4 14 579,-1 0 0,0 0 0,-1 0 1,0 19-1,1-3-340,7 101 100,-5-47 1147,27 145-1,-11-134-5007,-18-76 2287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3.7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343 15 13867,'-1'-5'4969,"-5"2"-4113,-6 0-392,-11 1-224,-4 0-16,-6 3-144,-1 1-112,0 4-360,0 0-256,2 0-592,2 1-376,3-3-985,1 0-912,3-3 2241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4.3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8 167 12603,'-8'-8'6452,"14"31"-6488,10 15 192,-9-21 38,0 0 0,0 0 0,5 30 0,-12-33 101,0-14-288,0 0 0,0 0 0,0 0 0,0 0 0,-1 0 0,1 1 0,0-1 0,0 0 0,0 0 0,0 0-1,0 0 1,0 0 0,-1 0 0,1 0 0,0 0 0,0 0 0,0 0 0,0 0 0,-1 0 0,1 0 0,0 0 0,0 0-1,0 0 1,0 0 0,0 0 0,-1 0 0,1 0 0,0 0 0,0 0 0,0 0 0,0 0 0,0 0 0,-1 0 0,1 0-1,0 0 1,0 0 0,0-1 0,0 1 0,0 0 0,0 0 0,-1 0 0,0-2 3,0 1-1,-1 0 1,1-1-1,0 1 1,0-1 0,0 0-1,0 1 1,0-1 0,1 0-1,-1 0 1,0-2-1,-3-25-74,1 0-1,1-1 1,2 1-1,6-58 0,-6 84 74,1-6 43,0 1-1,0 0 0,1-1 0,0 1 1,5-14-1,-6 20-38,0-1-1,1 1 1,-1 0 0,1-1 0,-1 1-1,1 0 1,0 0 0,0 0 0,0 0-1,0 0 1,0 1 0,0-1 0,0 1-1,0-1 1,1 1 0,-1 0 0,1-1-1,-1 1 1,1 1 0,-1-1 0,6-1-1,3 2-126,-1-1 0,1 2 0,0 0-1,-1 0 1,1 1 0,-1 0 0,1 1-1,-1 0 1,0 0 0,0 1 0,13 7 0,9 8-351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5.0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144 58 14019,'1'-2'645,"-1"-1"0,0 0 0,0 1 0,0-1 0,-1 0 0,1 1 0,-1-1 0,-1-4 0,2 5-489,-1 0 1,0 0-1,0 0 1,0 0-1,0 0 1,-1 0-1,1 0 1,0 1-1,-1-1 0,-1-1 1,2 2-158,0 0 0,-1 0 0,1 1 0,0-1 0,0 0 0,-1 1 0,1-1 0,-1 1 0,1-1 0,0 1 0,-1 0 0,1-1 0,-1 1 0,1 0 0,-1 0 0,1 0 0,-1 0 0,1 1 0,-1-1 0,1 0 0,0 0 1,-1 1-1,1-1 0,-1 1 0,1-1 0,0 1 0,0 0 0,-1 0 0,1-1 0,0 1 0,0 0 0,0 0 0,0 0 0,0 0 0,-2 3 0,-4 4 105,-1 1 0,2 0 0,-1 1 0,1 0 0,1 0 0,0 0 0,-6 19 0,5-13-14,2 1 1,0-1-1,1 1 1,-2 27-1,5-39-87,0 0-1,0 1 0,0-1 1,1 0-1,0 1 0,0-1 1,1 0-1,-1 0 1,1 0-1,0 0 0,1 0 1,4 8-1,-5-11-27,-1 0 0,1 0 0,0 0 0,0 0 1,0 0-1,0 0 0,0-1 0,0 1 0,1-1 0,-1 0 0,0 1 0,1-1 0,-1 0 0,1-1 0,-1 1 0,1 0 1,0-1-1,-1 1 0,1-1 0,0 0 0,-1 0 0,1 0 0,0 0 0,-1 0 0,1-1 0,0 1 0,4-2 0,1-1-131,-1-1-1,1 1 0,-1-1 0,0 0 1,0-1-1,0 0 0,-1 0 1,1 0-1,-1-1 0,-1 0 0,1 0 1,-1 0-1,0-1 0,4-7 0,1-3 55,0 0 0,-1-1-1,-1 0 1,10-35-1,-15 40 135,-5 16 149,-6 24 450,6-15-317,1 1-1,0-1 1,1 1-1,0 0 1,1 0-1,3 13 1,-2-16-938,1-1 1,-1 0 0,2 0-1,-1 0 1,6 10 0,3-2-496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5.4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0 12675,'-2'0'4561,"0"9"-3601,1 4-456,-2 6 8,0 4 96,1 1 144,-2 1-15,0 2-153,2-1-80,2-1-344,1-2-320,2-4-696,0-3-545,1-7 777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5.8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 17828,'1'-5'5665,"3"6"-5529,-2 6-2296,1 5 1175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34.44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9 109 12507,'5'-12'3368,"14"-1"-3439,-10 7 465,26-22 54,-34 26-400,1 1 0,-1-1 0,1 0-1,-1 1 1,0-1 0,0 0 0,1 0 0,-1 0 0,-1 0 0,1 0 0,0 0 0,0 0-1,-1 0 1,1 0 0,-1 0 0,0 0 0,1 0 0,-1-4 0,0 5-23,0 1 0,0 0 0,0-1 0,-1 1 0,1-1 1,0 1-1,0 0 0,0-1 0,0 1 0,0 0 0,0-1 0,-1 1 0,1 0 1,0-1-1,0 1 0,-1 0 0,1-1 0,0 1 0,0 0 0,-1 0 0,1-1 1,0 1-1,-1 0 0,1 0 0,0 0 0,-1-1 0,1 1 0,0 0 1,-1 0-1,1 0 0,-1 0 0,0 0 0,-13 5 317,-13 17-266,26-21-62,-4 3 157,1 1 0,-1 0-1,1-1 1,0 2 0,1-1-1,-1 0 1,1 1 0,-5 10-1,8-14-99,-1 0-1,1 0 0,-1 0 0,1 0 1,0 1-1,-1-1 0,1 0 1,0 0-1,1 1 0,-1-1 0,0 0 1,1 0-1,-1 0 0,1 0 1,0 1-1,-1-1 0,1 0 0,0 0 1,0 0-1,0 0 0,1-1 0,-1 1 1,0 0-1,1 0 0,-1-1 1,1 1-1,0-1 0,2 3 0,1-1-573,0 1-1,0-1 0,0 0 0,0-1 0,7 3 0,3 0-476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6.2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22 13571,'-1'-6'6924,"1"33"-6209,0 8 144,-8 39 900,5-49-1506,0 0 0,2 1 0,2 38 0,3-53-453,0-17-681,2-20-1089,1-33-1647,-5 33 2739,1 0 1,8-32-1,-9 51 881,0 1 0,0-1 1,1 1-1,0 0 0,0-1 0,0 1 0,1 1 0,0-1 1,0 0-1,0 1 0,1 0 0,-1 0 0,9-6 0,-11 9 104,0 1-1,0-1 0,0 1 1,0 0-1,0 0 0,0 0 0,0 0 1,0 0-1,0 1 0,0-1 1,1 0-1,-1 1 0,0 0 1,0-1-1,1 1 0,-1 0 1,0 0-1,1 1 0,-1-1 0,0 0 1,0 1-1,0-1 0,1 1 1,-1 0-1,0 0 0,0 0 1,0 0-1,0 0 0,0 0 1,0 0-1,0 1 0,-1-1 0,1 1 1,0-1-1,-1 1 0,1 0 1,2 3-1,3 5 477,-1 0 0,0 1-1,0 0 1,-1 0 0,6 20 0,19 76-623,-14-46-2745,-10-39 1886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6.7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10834,'4'10'4673,"0"12"-2280,0 6-489,-4 8-712,1 6-199,-3 5-545,-1 2-184,0 3-112,0 0-104,2-5 176,1 0-8,4-7 8,0-3 40,2-5-464,0-4-296,0-7-712,0-5-553,-3-8 1073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7.1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259 19 11426,'11'-5'4153,"-2"2"-3104,-6 2-497,-5-1-8,-9-1 112,-4 1 0,-11 0-64,-4 2-8,-7 2-128,-3 2-152,-2 2-560,0 2-464,6 0 448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7.7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145 21 11290,'10'-4'3985,"-8"4"-3534,0-1-1,1 0 0,-1 1 0,0-1 0,0 0 1,0 0-1,-1-1 0,1 1 0,3-2 1,-8 2-359,1 0 0,-1 0 1,1 0-1,-1 1 0,0-1 0,1 1 1,-1-1-1,-5 1 0,-1 0-92,1 0 0,-1 1-1,0 0 1,0 0-1,1 0 1,-1 1-1,1 1 1,-1 0-1,1 0 1,0 0-1,-8 5 1,13-6-5,0 0 0,0 0-1,1 0 1,-1 0 0,1 1 0,0-1-1,-1 1 1,1-1 0,0 1 0,1 0-1,-1 0 1,0 0 0,1 0 0,-1 0-1,1 0 1,0 0 0,0 0 0,0 0-1,1 1 1,-1-1 0,1 0 0,0 1-1,0-1 1,0 0 0,0 1 0,0-1-1,1 0 1,0 1 0,-1-1 0,1 0-1,3 6 1,0 1 166,2 0 0,-1 0 0,1-1-1,1 0 1,-1 0 0,2 0 0,-1-1 0,1 0 0,15 11-1,-13-9 420,1-1 0,-1 2 0,0-1 0,-1 1 0,8 13 0,-16-23-560,-1 0 0,1 0 1,0 0-1,0 0 0,-1 1 0,1-1 1,-1 0-1,1 0 0,-1 1 0,1-1 1,-1 0-1,0 1 0,1-1 1,-1 1-1,0-1 0,0 0 0,0 1 1,0-1-1,0 0 0,-1 1 0,1-1 1,0 0-1,-1 1 0,1-1 1,-1 0-1,1 1 0,-1-1 0,0 0 1,1 0-1,-1 0 0,0 0 0,0 1 1,0-1-1,0 0 0,0-1 1,0 1-1,0 0 0,0 0 0,0 0 1,0-1-1,0 1 0,-3 1 0,-2 0-84,-1 0 0,1 0 0,-1 0 0,1-1 0,-1 0 0,0-1 0,-10 1 0,-24-3-93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30.5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36 180 11194,'-1'1'158,"0"-1"0,1 1 0,-1 0 0,0-1 0,1 1-1,-1-1 1,1 1 0,-1 0 0,0 0 0,1-1 0,-1 1 0,1 0-1,0 0 1,-1 0 0,1-1 0,0 1 0,-1 0 0,1 0-1,0 0 1,0 0 0,0 0 0,0 0 0,0 0 0,0-1-1,0 1 1,0 0 0,0 0 0,1 1 0,0-1-56,0 0 1,0 0 0,0 0-1,0-1 1,1 1-1,-1 0 1,0-1 0,1 1-1,-1-1 1,0 0-1,1 1 1,-1-1 0,1 0-1,-1 0 1,0 0-1,1 0 1,-1 0 0,1 0-1,-1 0 1,2-1-1,17-1 552,0-1-1,-1-1 0,1-1 0,-1-1 0,-1 0 1,1-2-1,27-14 0,-22 8-680,-1 0-1,0-2 1,-2-1 0,39-37 0,-59 53 8,0 0 1,1 0 0,-1 0-1,0 0 1,0 0 0,0 0-1,0-1 1,-1 1 0,1 0-1,0-1 1,0 1 0,-1-1 0,1 1-1,-1-1 1,1 1 0,-1-1-1,0 1 1,1-4 0,-2 4 8,0 0 1,1 1-1,-1-1 0,0 0 1,0 0-1,1 1 1,-1-1-1,0 0 0,0 1 1,0-1-1,0 1 1,0-1-1,0 1 0,0-1 1,0 1-1,0 0 1,0-1-1,-1 1 1,1 0-1,0 0 0,0 0 1,0 0-1,0 0 1,0 0-1,0 0 0,-2 1 1,-12 0-1,1 0 1,-1 1-1,1 1 1,-1 0-1,1 1 1,0 1-1,0 0 1,1 0-1,-23 14 1,20-9-78,0 0 1,1 1-1,0 1 1,1 0-1,0 1 1,1 1-1,-13 17 1,15-16-106,1 1 0,1 0 0,0 1 0,1 0 0,1 1 0,1-1 1,1 1-1,0 1 0,1-1 0,1 1 0,-1 26 0,3-24 519,1-1-1,1 0 1,1 0 0,1 0 0,1 0-1,0 0 1,1-1 0,2 0-1,0 0 1,14 28 0,-16-39 4,-1-1 0,1 0 0,0-1 0,0 1 0,1-1 0,0 0 0,0 0-1,1-1 1,-1 1 0,1-1 0,0-1 0,14 7 0,-11-7-194,0 0 0,0-1-1,1 0 1,0 0 0,-1-1 0,1-1-1,0 0 1,0 0 0,12-2 0,-8 0-234,0-1 1,-1 0 0,1-1-1,-1-1 1,0 0 0,0-1-1,0 0 1,0-2 0,-1 1-1,0-1 1,-1-1 0,0-1-1,0 1 1,19-20 0,-18 13-155,-8 10-317,-1 0-1,1 0 0,-1 0 1,1 1-1,7-5 1,0 4-535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33.5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57 7026,'-29'-3'13015,"28"2"-12712,0-1-257,0 0 0,0 0 0,0 0 0,1 0 0,-1 0 0,1 0 0,-1 0 0,1 0 0,0 0 0,-1-1 0,1 1 0,1 0 0,-1 0 0,0 0 0,0 0 0,1-3 0,0 4-28,-1 0 0,1 0 0,-1 0 0,1 1 1,-1-1-1,1 0 0,-1 0 0,1 0 0,0 1 0,0-1 1,-1 0-1,1 1 0,0-1 0,0 1 0,0-1 0,0 1 1,0-1-1,-1 1 0,1 0 0,0-1 0,0 1 1,0 0-1,0 0 0,0 0 0,0-1 0,0 1 0,0 0 1,0 0-1,0 1 0,0-1 0,0 0 0,0 0 0,0 0 1,0 1-1,0-1 0,0 0 0,0 1 0,0-1 1,1 2-1,-1-2 11,0 0 0,0 0 1,0 1-1,0-1 1,0 0-1,0 1 0,0-1 1,-1 1-1,1-1 1,0 1-1,0-1 0,0 1 1,-1 0-1,1 0 1,0-1-1,-1 1 0,1 0 1,-1 0-1,1-1 0,-1 1 1,1 0-1,-1 0 1,1 0-1,-1 0 0,0 0 1,1 0-1,-1 0 1,0 0-1,0 0 0,0 0 1,0 0-1,0 0 1,0 0-1,0 0 0,0 0 1,0 0-1,-1 0 0,1 0 1,0 0-1,0 0 1,-1 1-1,-1 1 57,0-1 1,1 1-1,-1 0 1,0-1-1,0 1 0,-1-1 1,1 0-1,0 0 1,-1 0-1,1 0 0,-6 3 1,-3 1 234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34.1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 56 9426,'-15'0'9274,"15"0"-9146,-1 1 0,0-1 0,1 0 0,-1 0 0,1 0 0,-1 0 0,0 0 0,1 0 0,-1 0 0,1 0 0,-1 0 0,0 0 0,1 0 0,-1 0 0,1 0 0,-1 0 0,0 0 0,1-1 0,-1 1 0,1 0 0,-1 0 0,1-1 0,-1 1 0,1-1 0,-1 1 1,1 0-1,-1-1 0,1 1 0,-1-1 0,1 1 0,0-1 0,-1 1 0,1-1 0,0 1 0,-1-1 0,1 1 0,0-1 0,0 1 0,0-1 0,0 0 0,-1 1 0,1-1 0,0 1 0,0-1 0,0 0 0,0 1 0,0-1 0,0 0 0,0 1 0,1-2 0,-2 0-272,1-1 0,0 0-1,0 0 1,0 1 0,0-1 0,0 0-1,1 0 1,-1 1 0,1-1-1,1-4 1,-2 7 149,0 0 0,1-1-1,-1 1 1,0 0 0,0-1-1,1 1 1,-1 0 0,0 0 0,0-1-1,1 1 1,-1 0 0,0 0-1,1 0 1,-1-1 0,0 1 0,1 0-1,-1 0 1,0 0 0,1 0-1,-1 0 1,1 0 0,-1 0 0,0 0-1,1 0 1,-1 0 0,0 0-1,1 0 1,16 10 1354,-15-8-1267,0 0 0,0 0 0,0 0 0,-1 0 0,1 0 0,-1 1 0,0-1 0,1 0 0,-1 1 0,0-1 0,-1 1 0,2 3 0,-2-5-139,0 0 0,1 0-1,-1 0 1,0 0 0,0 0 0,-1 0 0,1 1 0,0-1-1,0 0 1,0 0 0,-1 0 0,1 0 0,0 0-1,-1 0 1,1 0 0,-1-1 0,1 1 0,-1 0-1,0 0 1,1 0 0,-1 0 0,0-1 0,0 1-1,1 0 1,-1-1 0,0 1 0,0 0 0,0-1-1,0 1 1,0-1 0,0 1 0,0-1 0,0 0-1,-1 1 1,-5 0 127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46.8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218 22 10954,'-4'-17'7493,"3"16"-7225,0 0-162,0 1 0,-1-1 0,1 1 0,0-1 0,-1 1 0,1 0 0,0 0 0,-1-1 0,1 1 0,0 0 0,-1 0 0,-2 1 0,-2 0-226,0 0 0,0 1 0,0-1 0,0 1-1,-7 4 1,3 0 78,1 0 0,-1 1-1,1 0 1,1 0 0,-1 1 0,1 0-1,1 0 1,-1 1 0,1 0 0,1 1-1,0-1 1,0 1 0,1 1 0,0-1-1,-3 13 1,1-2-48,1 0 0,1 1 0,1 0 0,1-1 0,1 1 0,1 43 1,1-60 173,0 1 1,1-1 0,0 1-1,0-1 1,0 0 0,0 1 0,1-1-1,0 0 1,0 0 0,1 0-1,-1 0 1,1-1 0,4 7 0,-4-8 50,1 0 1,0 1 0,0-1-1,0 0 1,0-1-1,0 1 1,0-1 0,1 0-1,-1 0 1,1 0 0,-1 0-1,1-1 1,0 0 0,8 1-1,2 0-168,0-1 0,0-1 0,16-1 0,42-9-3500,-50 5 2579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47.6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146 47 10354,'0'-2'539,"1"0"-1,-1 0 0,0 0 0,1 0 1,-1 0-1,0 0 0,0 0 1,0 0-1,-1 0 0,1 0 1,0 0-1,-1 0 0,0-4 1,0 5-413,0 0 1,1 0 0,-1 1 0,1-1-1,-1 0 1,0 0 0,0 0 0,0 0 0,1 1-1,-1-1 1,0 0 0,0 1 0,0-1-1,0 1 1,0-1 0,0 1 0,0-1-1,-2 0 1,0 1-108,0 0-1,1 0 0,-1 0 0,0 0 1,0 0-1,1 1 0,-1-1 1,0 1-1,1-1 0,-1 1 1,1 0-1,-1 0 0,1 0 1,-1 1-1,1-1 0,0 1 0,-1-1 1,-3 4-1,-1 3-4,0 0-1,0 0 1,1 0 0,0 1 0,1 0-1,0 0 1,0 0 0,1 1-1,0 0 1,1 0 0,-5 19 0,6-19-8,1-1 0,-1 1 0,1 0 0,1 0 1,0-1-1,0 1 0,1 0 0,0-1 1,1 1-1,0-1 0,1 1 0,6 17 0,-7-24 22,-1 0 0,1 0-1,0 0 1,0 0-1,0-1 1,0 1 0,1-1-1,-1 1 1,0-1-1,1 0 1,0 0-1,0 0 1,-1 0 0,1 0-1,0-1 1,0 1-1,1-1 1,5 2 0,-6-3-31,0 1 0,-1-1 0,1 0 1,0-1-1,0 1 0,-1 0 0,1-1 1,0 1-1,0-1 0,-1 0 1,1 0-1,-1 0 0,1 0 0,-1 0 1,1-1-1,-1 1 0,0-1 1,0 0-1,0 1 0,0-1 0,0 0 1,0 0-1,3-5 0,3-4-421,-1 0 0,0 0 0,-1-1 0,0 0 1,6-20-1,14-67-1452,-14 51 1658,-8 38 1157,-1 9-102,2 18 519,1 29 8,-4-14-1034,-1-3-721,1 0 1,2 0 0,10 37 0,-13-63-187,0 0 1,0 0-1,0 1 0,1-1 1,0-1-1,-1 1 0,1 0 1,0 0-1,3 2 0,7 3-1424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48.2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14 6129,'0'-1'180,"0"1"0,0-1 0,0 1 0,0-1 0,0 1 0,0-1 0,1 1 0,-1-1 0,0 1 0,0-1 1,0 1-1,4-5 1800,-4 5-1800,1-1 0,-1 1 0,1 0 0,-1 0 0,0-1 0,1 1 0,-1 0 0,2 0 0,-1 0 12,-1 1 0,1 0 0,0-1 0,0 1 0,-1 0 0,1-1 0,0 1 0,-1 0 0,1 0 1,-1 0-1,1 0 0,-1-1 0,0 1 0,1 2 0,11 38 2347,-5 10-1250,-1 1 0,-4 94-1,1 8-1444,-1-126 29,1-1 0,2 0 0,11 42 0,-15-67-57,0 1 0,0-1-1,0 1 1,0-1-1,0 0 1,0 1-1,0-1 1,1 0-1,1 2 1,4-2-424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39.87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138 1 6505,'-12'0'9148,"-12"11"-8718,12-5 189,-15 4-1156,-32 6 1,58-16 538,1 0 0,0 0 0,0 0 0,0 0 0,0 0 0,0 0 0,0 0 0,0 0 0,0 0 0,0 0 0,0 0 0,-1 0 1,1 0-1,0 0 0,0 0 0,0 0 0,0 0 0,0 0 0,0 0 0,0 0 0,0 0 0,0 0 0,0 0 0,0 0 0,-1 0 0,1 0 0,0 0 1,0 0-1,0 1 0,0-1 0,0 0 0,0 0 0,0 0 0,0 0 0,0 0 0,0 0 0,0 0 0,0 0 0,0 0 0,0 0 0,0 0 0,0 1 1,0-1-1,0 0 0,0 0 0,0 0 0,0 0 0,0 0 0,0 0 0,0 0 0,0 0 0,0 0 0,0 0 0,0 1 0,0-1 0,0 0 0,0 0 1,0 0-1,0 0 0,0 0 0,0 0 0,0 0 0,0 0 0,1 0 0,7 5 448,11 1 503,-10-3-706,0 0 1,0 0-1,0 0 0,13 8 0,-20-10-236,-1 1 0,1-1 1,0 0-1,-1 0 1,1 1-1,-1-1 0,1 1 1,-1-1-1,0 1 0,1 0 1,-1-1-1,1 4 0,-2-4 5,1 0 1,-1 0-1,0 0 0,0 0 0,0 0 0,0 0 0,0 0 1,0 0-1,0 0 0,0 0 0,0 1 0,-1-1 0,1 0 1,0 0-1,-1 0 0,1 0 0,-1 0 0,1-1 0,-1 1 0,1 0 1,-1 0-1,0 0 0,1 0 0,-1 0 0,-1 0 0,-1 2-35,0-1 1,-1 1-1,1-1 0,0 0 0,-1 0 0,1 0 0,-1-1 0,0 1 0,0-1 0,1 0 0,-1 0 0,0 0 0,0-1 0,0 1 0,0-1 0,0 0 0,0 0 1,0 0-1,-5-2 0,3-1-384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48.5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284 19 7009,'0'-5'3697,"-9"-3"40,-5 5-2753,-9 1 1,-3 1 223,-5 3 264,-1 2-272,-1 2-512,0 1-471,4 2-1594,1-3-2904,3 0 2809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49.0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0 224 8090,'15'-8'4129,"20"-10"1412,-26 14-5288,-1-1 0,1-1 0,-2 1 0,1-1-1,-1-1 1,1 1 0,7-11 0,-5 4-56,17-26 0,-25 35-183,0 0-1,0 0 1,0 0 0,-1 0-1,1 0 1,-1 0 0,0 0 0,0 0-1,-1 0 1,1-1 0,-1 1-1,0-6 1,0 8-9,0 1 0,0-1 0,-1 1 0,1-1 0,-1 1 0,1 0 0,-1-1-1,1 1 1,-1 0 0,0 0 0,0-1 0,0 1 0,1 0 0,-1 0 0,0 0 0,0 0 0,-1 0 0,1 0 0,0 0 0,0 1 0,0-1-1,-1 0 1,1 0 0,0 1 0,-1-1 0,1 1 0,0 0 0,-1-1 0,1 1 0,-1 0 0,1 0 0,0-1 0,-1 1 0,1 0 0,-1 1-1,1-1 1,-3 0 0,0 1 3,1 0-1,-1 0 1,1 0-1,-1 0 1,1 0-1,-1 1 1,1-1-1,0 1 1,0 0-1,0 0 1,0 0 0,0 0-1,0 1 1,-3 3-1,2 1 46,-1 1 0,1-1-1,0 1 1,1 0 0,-1 1 0,2-1-1,-1 0 1,1 1 0,1 0 0,-1-1-1,1 1 1,1 0 0,0 0-1,2 16 1,-1-12 86,1 0 1,0 0-1,1-1 0,1 1 0,0 0 0,0-1 1,2 0-1,-1 0 0,11 15 0,-13-22-316,0-1 0,1 0 0,-1 0 1,1-1-1,5 5 0,-5-5-561,0-1 0,-1 0 0,1 1 0,1-1 0,-1-1 0,6 3 1,13 0-1512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49.7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139 44 12083,'7'-19'5613,"-10"6"-3896,3 12-1699,-2 0 0,1 0-1,0 0 1,0 0 0,0 0 0,0 0-1,-1 0 1,1 1 0,0-1 0,-1 0 0,1 1-1,0-1 1,-1 1 0,1 0 0,-1-1 0,1 1-1,-1 0 1,1 0 0,0 0 0,-1 0-1,-2 1 1,1-1 5,-1 0 0,0 0-1,1 1 1,-1 0 0,1 0 0,-1 0-1,1 0 1,-1 0 0,1 1 0,0-1-1,-1 1 1,1 0 0,0 0-1,-4 4 1,2-1-18,1 0 0,-1 0 0,1 0 0,1 0 0,-1 0 0,1 1 0,-5 11 0,4-7-29,0 0 0,1 0-1,0 0 1,1 1 0,0-1 0,1 1 0,0-1-1,1 1 1,1 20 0,0-26 25,0 0 0,0 0 0,1 0 1,-1 0-1,1-1 0,0 1 0,0 0 0,1-1 1,-1 0-1,1 0 0,0 1 0,0-2 0,1 1 1,-1 0-1,1-1 0,-1 1 0,1-1 0,0 0 0,1 0 1,-1-1-1,0 1 0,1-1 0,-1 0 0,10 3 1,-10-4 1,1-1 1,-1 1 0,1 0 0,-1-1-1,1 0 1,-1 0 0,1-1 0,-1 1-1,1-1 1,-1 0 0,0 0 0,1 0-1,-1-1 1,0 1 0,0-1 0,0 0-1,0 0 1,0-1 0,0 1 0,-1-1-1,1 0 1,-1 0 0,0 0 0,0 0-1,0-1 1,0 1 0,4-7 0,-3 1-2,0 1 0,-1-1 1,1 0-1,-2 0 0,1 0 1,-1 0-1,-1 0 0,0 0 1,0 0-1,-1-1 0,-1-15 1,1 11-33,0 13 20,0 1-1,0-1 1,-1 1-1,1-1 1,0 0-1,0 1 1,0-1-1,0 1 1,0-1-1,1 1 1,-1-1-1,0 1 1,0-1-1,0 1 1,0-1-1,1 1 1,-1-1 0,0 1-1,0-1 1,1 1-1,-1-1 1,0 1-1,1-1 1,0 0-1,7 9-182,7 24 115,-5 4 621,-1 1 0,-2 0 0,-2 1 0,-1 0-1,-2 0 1,-1 0 0,-3-1 0,-6 44 0,5-64-118,0 0-1,-2 1 1,0-2 0,-1 1-1,-12 23 1,15-34-437,0 0 1,0-1-1,-1 1 1,0-1-1,0 0 1,0 0-1,0 0 1,-1-1-1,0 1 1,0-1-1,0 0 1,-1 0-1,1-1 1,-1 0-1,0 0 1,0 0-1,-12 3 1,14-5-690,0 0 1,0-1-1,1 0 0,-1 0 1,0 0-1,0-1 1,0 1-1,0-1 0,0 0 1,0 0-1,-4-1 1,-20-12-2388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50.4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60 123 10098,'-1'1'253,"0"-1"0,1 1-1,-1-1 1,0 1 0,1-1 0,-1 0-1,0 1 1,0-1 0,1 0 0,-1 0 0,0 0-1,0 1 1,0-1 0,1 0 0,-1 0-1,0 0 1,-1 0 0,1-1-132,-1 1 0,1-1 1,-1 1-1,1-1 0,-1 0 1,1 0-1,0 1 0,-1-1 1,1 0-1,0 0 0,0 0 0,0 0 1,-2-2-1,0-1-56,1 1 0,-1 0 0,1-1 0,0 1 0,0-1 0,0 0 0,-2-7 0,3 8 33,1 1-1,-1-1 0,1 1 1,0-1-1,-1 1 1,1-1-1,0 1 0,0-1 1,1 1-1,-1-1 0,0 1 1,1-1-1,0 1 1,-1-1-1,1 1 0,0 0 1,0-1-1,0 1 1,1 0-1,-1 0 0,1 0 1,-1 0-1,1 0 0,-1 0 1,1 0-1,0 0 1,0 1-1,0-1 0,4-2 1,-3 3-78,1-1 1,0 1-1,0 0 1,0 0-1,-1 0 1,1 0-1,0 1 1,0-1-1,0 1 1,0 0 0,0 0-1,0 1 1,0-1-1,0 1 1,0 0-1,0 0 1,0 0-1,5 3 1,-2 0 14,0-1 0,-1 2 0,1-1 0,-1 1 0,0 0 0,0 0 0,0 1 0,-1-1 0,0 1 0,0 0 0,-1 1 0,1-1 0,-1 1 0,-1 0 0,1 0 0,-1 0 0,0 1 0,-1-1 0,0 1 0,0 0 0,1 14 0,-2-16 31,-1 1 0,1 0 1,-1 0-1,-1 0 1,1 0-1,-1-1 0,0 1 1,-1 0-1,0-1 1,0 1-1,0-1 0,-1 1 1,0-1-1,0 0 1,0 0-1,-1 0 0,0-1 1,0 1-1,-1-1 1,1 0-1,-1 0 1,0-1-1,-1 1 0,1-1 1,-9 5-1,12-8-56,0 0-1,-1 1 0,1-1 1,-1-1-1,1 1 1,-1 0-1,1 0 1,-1-1-1,0 0 1,1 1-1,-1-1 0,0 0 1,1 0-1,-1-1 1,0 1-1,1 0 1,-1-1-1,-3-1 0,2 0-15,0 1 0,1-2 0,-1 1 0,1 0-1,-1-1 1,1 1 0,0-1 0,0 0-1,0 0 1,-5-7 0,3 2-165,0 0 0,0 0 0,0-1 1,1 0-1,1 0 0,0 0 0,0-1 0,0 1 0,-1-15 1,4 19-151,-1 1 1,1 0 0,0 0 0,1-1 0,-1 1 0,1 0 0,0 0 0,0 0 0,3-8 0,5-7-856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50.8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90 10770,'16'57'5708,"-12"-37"-5637,0 0 1,-2 0 0,0 0-1,-1 0 1,-2 21 0,-6-84 1003,6 23-1050,-2-19 9,6-79 0,-3 115-16,0-1 0,1 1 0,-1 0-1,1-1 1,0 1 0,0 0 0,0 0 0,1 0 0,-1 0 0,1 0 0,0 0 0,0 0 0,0 1-1,0-1 1,0 1 0,0-1 0,1 1 0,3-3 0,-3 3-6,0 1 1,0 0-1,0 0 1,0 0-1,0 0 0,0 0 1,0 0-1,0 1 1,0 0-1,1-1 0,-1 1 1,0 1-1,0-1 1,0 0-1,0 1 0,1-1 1,-1 1-1,0 0 1,3 1-1,21 11 133,-1 2-94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51.7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11 13971,'18'-11'4816,"-18"11"-4785,1 0 0,-1 0 0,0 0 1,0 1-1,0-1 0,1 0 0,-1 0 1,0 0-1,0 0 0,0 0 0,1 0 0,-1 0 1,0 1-1,0-1 0,0 0 0,0 0 1,0 0-1,1 0 0,-1 1 0,0-1 1,0 0-1,0 0 0,0 0 0,0 1 0,0-1 1,0 0-1,0 0 0,0 1 0,0-1 1,0 0-1,0 0 0,0 0 0,0 1 1,0-1-1,0 0 0,0 0 0,0 1 0,0-1 1,0 0-1,0 0 0,0 0 0,0 1 1,-14 38-1023,10-29 1375,-2 6-382,1-1 0,1 0 0,1 1 0,0 0 0,0 0 0,2 0 0,0 0 0,2 21 0,0-28 0,0 0 1,0 0 0,1 0 0,1 0 0,-1 0-1,2 0 1,-1-1 0,1 0 0,0 1 0,1-1-1,0-1 1,0 1 0,0-1 0,1 0 0,1 0-1,7 6 1,-10-9 4,1 0 0,-1-1 0,1 0 0,0 0 0,0 0 0,0-1 0,1 0 0,-1 0 0,1 0 0,-1 0 0,1-1 0,0 0 0,-1 0 0,9 0 0,-6-2 17,0 1-1,0-1 0,0-1 0,-1 1 0,1-1 1,0-1-1,0 0 0,-1 0 0,10-5 1,-4 0 7,-1 1 0,0-2 1,0 0-1,-1 0 1,0-1-1,-1-1 0,0 1 1,-1-2-1,0 1 1,13-25-1,-14 22-83,-1-2-1,-1 1 1,-1 0 0,4-19 0,-16 45-119,1 0 1,-8 17 0,7-2-321,1 0 1,2 1-1,0 0 1,1-1-1,2 1 0,4 46 1,31 164-1645,-18-150 3654,-12-63-995,5 29 1740,3 75 1,-11-112-1923,-1 0-1,-1 1 1,-1-1 0,0 0 0,-1 0 0,-1 0 0,-1 0 0,-12 30-1,14-41-337,0 1-1,-1-1 1,1 1 0,-1-1-1,0-1 1,-1 1-1,1 0 1,-1-1-1,0 0 1,0 0-1,0 0 1,-11 5-1,13-8-30,1 0-1,-1 0 0,1 0 0,-1 0 1,1 0-1,-1-1 0,1 1 0,-1-1 1,0 0-1,1 0 0,-1 0 0,1 0 1,-1 0-1,0-1 0,1 1 0,-1-1 1,1 0-1,-1 1 0,1-1 0,-1 0 1,1-1-1,0 1 0,-1 0 0,1-1 1,0 1-1,0-1 0,0 0 0,0 1 1,0-1-1,1 0 0,-1 0 0,0 0 1,-1-4-1,-2-3 40,0 0 0,1-1 1,1 1-1,-1-1 0,1 0 1,1 0-1,0 1 0,1-2 1,-1 1-1,2 0 0,0-15 0,2-2 284,0 0-1,2 1 1,8-32-1,-7 41-285,0 0-1,1 1 0,1-1 0,0 1 1,1 1-1,1-1 0,1 2 0,0-1 1,0 1-1,2 1 0,0-1 0,0 2 1,1 0-1,0 1 0,25-16 1,-3 4-429,36-25-1582,-53 32 1491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54.2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80 103 6401,'-29'6'2986,"-15"-4"6719,37-2-8203,36-46-3852,-26 41 2351,0 1 1,0-1-1,1 1 1,-1 0-1,1 0 1,0 0 0,0 0-1,1 1 1,-1-1-1,1 1 1,-1 0-1,1 0 1,0 1-1,0 0 1,0 0-1,0 0 1,1 0-1,-1 1 1,0 0-1,1 0 1,-1 0-1,1 1 1,-1-1-1,12 2 1,-9 0 52,-1 1-1,1 0 1,0 0 0,0 1-1,-1 0 1,0 0 0,1 1-1,-1 0 1,-1 0 0,1 0 0,0 1-1,-1 0 1,0 1 0,0-1-1,-1 1 1,8 10 0,-4-3 255,-2-1 0,1 1 0,-2 1 0,1-1 1,-2 1-1,0 0 0,5 27 0,-8-33-172,0 1 0,-1-1 0,0 1 0,-1-1 0,0 0 0,0 1 0,-1-1 0,0 1 0,-1-1 0,1 0 0,-1 0 0,-1 0 0,0 0 0,0 0 0,-6 10 0,7-14-97,-1 0 0,0-1 1,0 1-1,0-1 0,0 0 0,-1 1 1,1-1-1,-1-1 0,0 1 0,1 0 1,-1-1-1,-1 0 0,1 0 0,0 0 1,0-1-1,-6 2 0,4-2-94,-1 0 0,1 0 0,0-1-1,-1 0 1,1-1 0,0 1 0,-1-1 0,1 0 0,0-1-1,-11-3 1,5 0-184,1 0 0,-1-1-1,1 0 1,0-1 0,1 0-1,0-1 1,0 0 0,0 0-1,1-1 1,1 0 0,-10-13 0,13 15 133,1 1 1,1-1 0,-1 0 0,1 0-1,0 0 1,1 0 0,-1-1 0,2 1 0,-1-1-1,1 1 1,-1-14 0,2 16-191,0 1 0,1-1-1,-1 1 1,1 0 0,0-1 0,0 1 0,1 0 0,-1-1-1,1 1 1,0 0 0,0 0 0,0 0 0,0 1 0,1-1-1,0 0 1,0 1 0,0 0 0,0-1 0,0 1 0,0 1-1,6-5 1,19-7-1479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54.7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112 85 12547,'2'-2'480,"0"-1"0,1 0 0,-1 0 0,0-1 0,-1 1 0,1 0 0,-1-1 0,1 1 0,-1-1 0,0 1 0,0-1 1,0-4-1,-1 7-438,0-1 0,0 1 0,-1-1 0,1 1 1,0-1-1,-1 1 0,1-1 0,-1 1 1,1 0-1,-1-1 0,0 1 0,0 0 0,0-1 1,0 1-1,1 0 0,-2 0 0,1 0 1,0 0-1,0 0 0,0 0 0,0 0 0,-1 0 1,1 0-1,0 1 0,-1-1 0,1 0 0,0 1 1,-1-1-1,1 1 0,-1 0 0,1 0 1,-1-1-1,-1 1 0,0-1-36,0 0 1,-1 1-1,1-1 1,0 1-1,0-1 0,-1 1 1,1 0-1,0 0 1,0 1-1,-1-1 0,1 0 1,0 1-1,0 0 1,0 0-1,0 0 1,0 0-1,0 1 0,0-1 1,0 1-1,0 0 1,1-1-1,-1 1 0,1 0 1,-1 1-1,1-1 1,0 0-1,0 1 0,0-1 1,0 1-1,0 0 1,0 0-1,1 0 0,-1-1 1,1 1-1,0 1 1,0-1-1,0 0 0,1 0 1,-1 0-1,1 0 1,-1 1-1,1-1 1,0 0-1,0 0 0,1 6 1,4 29 356,2-1 1,2-1-1,0 1 1,20 43 0,-1 2 1516,-20-55-1212,5 13-96,-2 0-1,7 45 0,-16-74-880,-1 0 0,0-1-1,-1 1 1,0 0 0,-1 0-1,0-1 1,0 1 0,-1-1-1,-1 1 1,0-1-1,0 0 1,-1 0 0,-7 14-1,10-21 19,-1-1 0,0 1-1,0-1 1,1 1-1,-1-1 1,-1 0 0,1 0-1,0 0 1,0 0-1,-1 0 1,-2 1 0,-11 4-820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55.1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64 15643,'44'-36'5722,"-23"29"-4530,3-1-808,10 2-528,3 0-304,7 6-608,2 1-289,3 5-671,-3 1-1377,-7 4 2337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58.5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0 530 7618,'7'-17'4905,"12"-7"-4367,-5 7-129,-4 0-183,-1 1 0,0-1 1,-2 0-1,0-1 0,-1 0 1,-1 0-1,0 0 0,-1-1 1,-2 0-1,2-35 1,-4 14 71,-2 0 0,-1 0 1,-3 0-1,-10-41 1,22 111-9,-1-1 1,-2 1 0,-1 32 0,-7 94 746,-1 11 1254,8-143-2262,0-1-1,2 1 1,0-1-1,2 0 1,12 33-1,-12-40-1531,1-9 576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41.64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33 12 6937,'-22'-2'5025,"13"3"-2269,9-1-2702,-1 0 0,1 0 1,0 0-1,0 0 0,0 0 0,0 0 0,0 0 0,0 0 0,0 1 0,0-1 1,0 0-1,0 0 0,0 0 0,0 0 0,0 0 0,0 0 0,0 0 0,0 0 0,0 0 1,0 1-1,0-1 0,0 0 0,0 0 0,0 0 0,0 0 0,0 0 0,0 0 1,0 0-1,0 0 0,0 0 0,0 0 0,0 1 0,0-1 0,0 0 0,0 0 1,0 0-1,0 0 0,0 0 0,0 0 0,1 0 0,-1 0 0,0 0 0,0 0 0,0 0 1,0 0-1,0 0 0,0 0 0,0 1 0,0-1 0,0 0 0,0 0 0,1 0 1,-1 0-1,0 0 0,0 0 0,0 0 0,0 0 0,0 0 0,0 0 0,0 0 1,0 0-1,0 0 0,1 0 0,-1 0 0,0-1 0,0 1 0,0 0 0,0 0 0,0 0 1,5 1 107,0 0 0,-1-1 0,1 0 0,0 0 0,0 0 1,-1 0-1,1-1 0,0 0 0,-1 0 0,1 0 0,5-2 1,13-3-254,-17 5-190,1 0 1,-1 1 0,1-1 0,0 1 0,-1 1-1,1-1 1,-1 1 0,9 2 0,-4 2-356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58.9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387 12 13179,'4'-5'4817,"-7"3"-3897,-2 0-352,-8 1-168,-6 0-200,-9 3-248,-6 1-48,-3 2-40,-4 2-24,-6-1-128,2 1-160,-1-3-720,4 1-553,12-3 1073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59.5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0 139 11338,'1'0'164,"-1"1"-1,1-1 0,-1 0 0,1 0 1,-1 0-1,1 0 0,-1 1 0,1-1 0,-1 0 1,1 0-1,-1 1 0,1-1 0,-1 0 1,0 1-1,1-1 0,-1 1 0,0-1 0,1 0 1,-1 1-1,0-1 0,1 1 0,-1-1 1,0 1-1,0-1 0,0 1 0,1-1 0,-1 1 1,0 0-1,9 20-359,-8-18 598,3 10-119,9 17 292,-3 0 0,0 1 0,8 50 0,-18-81-541,0 1 0,0-1 1,0 1-1,1 0 0,-1-1 0,0 1 0,0-1 0,0 1 0,0 0 0,0-1 0,0 1 0,0 0 0,-1-1 0,1 1 0,0-1 0,0 1 0,0 0 0,-1-1 0,1 1 0,0-1 1,0 1-1,-1-1 0,0 1 0,-8-7 356,-10-22-571,12 12 23,2-1 0,0 1 0,0-1 0,2 0-1,0 0 1,-1-25 0,4 31 209,0-1 0,0 0 1,1 1-1,1-1 0,0 0 0,0 1 0,1 0 1,1 0-1,0 0 0,8-15 0,-10 22-53,1 0 0,0 0 1,0 0-1,0 0 0,1 0 0,-1 1 0,1 0 0,0 0 0,0 0 1,0 0-1,0 0 0,0 1 0,1 0 0,-1 0 0,1 0 0,0 1 1,-1-1-1,1 1 0,0 0 0,0 0 0,0 1 0,0 0 0,0-1 1,0 2-1,-1-1 0,1 0 0,0 1 0,0 0 0,0 0 0,0 1 0,-1-1 1,1 1-1,-1 0 0,1 0 0,-1 1 0,0-1 0,5 4 0,13 13-387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0.1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133 72 11819,'1'-3'360,"-1"-1"0,0 1 0,0 0 1,0-1-1,0 1 0,-1 0 1,1-1-1,-1 1 0,0 0 0,0 0 1,0 0-1,-1-1 0,1 1 1,-1 0-1,1 1 0,-3-5 0,3 6-319,-1 0 0,1 0-1,0 0 1,0 0-1,0 0 1,-1 0 0,1 0-1,0 0 1,-1 1-1,1-1 1,-1 0 0,1 1-1,-1-1 1,1 1-1,-1-1 1,1 1 0,-1 0-1,1 0 1,-1 0-1,0 0 1,1 0 0,-1 0-1,1 0 1,-1 0-1,1 1 1,-1-1 0,0 1-1,1-1 1,0 1-1,-1 0 1,1-1 0,-1 1-1,1 0 1,0 0-1,-1 0 1,0 1-1,-2 2 72,0 0-1,0-1 0,0 1 0,1 1 0,0-1 0,0 1 0,0-1 1,0 1-1,1 0 0,0 0 0,0 0 0,-2 6 0,-2 12 102,-5 33-1,9-42-190,0-4-10,0 1 0,2 0 0,-1 0 0,1 0 1,1-1-1,0 1 0,0 0 0,5 13 0,-6-21-9,1-1 0,0 1-1,0-1 1,1 1-1,-1-1 1,0 0-1,1 1 1,0-1-1,-1 0 1,1 0-1,0 0 1,0 0-1,0 0 1,0-1-1,4 3 1,-3-2-6,0-1 0,0-1 0,0 1 0,-1 0 0,1-1 1,0 1-1,0-1 0,0 0 0,0 0 0,0 0 0,0-1 0,0 1 1,0-1-1,0 1 0,0-1 0,0 0 0,4-2 0,0 0-120,0-1-1,0 0 0,0-1 1,0 0-1,-1 0 1,0 0-1,0-1 0,0 0 1,-1 0-1,0 0 0,0-1 1,0 1-1,-1-1 1,4-9-1,2-3 17,-2-1 0,0 0 0,-1 0 1,5-27-1,-8 12 633,-3 29 38,-2 22-63,-1 15-228,0-12-394,1-1-1,0 1 1,2-1 0,0 1-1,7 34 1,-7-50-225,0 0 0,0 0 0,1 1-1,-1-1 1,1 0 0,0 0 0,0-1 0,0 1 0,0 0 0,3 2 0,10 9-1147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0.8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79 11755,'2'10'5613,"2"18"-5180,-3-24 165,2 40 1181,-2 68 1,-1-102-1727,-6 18-75,3-22-386,1-19-445,3-22 378,1 1 0,3-1 0,0 0 0,2 1 0,13-38 0,-18 67 575,-1 1-1,1-1 0,1 1 0,-1-1 0,0 1 0,1 0 1,0 0-1,0 0 0,0 0 0,0 1 0,6-5 0,-7 6-30,-1 2-1,1-1 0,0 0 0,-1 0 0,1 0 0,0 1 1,0-1-1,-1 1 0,1-1 0,0 1 0,0 0 0,0 0 1,0 0-1,0 0 0,0 0 0,-1 0 0,1 0 0,0 1 1,0-1-1,0 0 0,0 1 0,-1 0 0,1-1 0,0 1 1,-1 0-1,1 0 0,0 0 0,-1 0 0,1 0 0,-1 1 1,0-1-1,2 2 0,3 3 158,-1 0 0,0 0 0,0 0 0,-1 1 0,1-1-1,-2 1 1,1 0 0,-1 1 0,0-1 0,0 0 0,-1 1 0,2 7 0,1 16 592,4 55 0,-5-35-531,-4-47-523,0 1 1,1-1 0,0 1 0,0-1 0,0 0 0,0 1-1,1-1 1,-1 0 0,1 0 0,0 0 0,0 0 0,1 0 0,-1-1-1,1 1 1,0-1 0,0 1 0,6 5 0,5 1-545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1.3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138 15 12547,'1'-2'847,"0"2"-678,-1-1 1,0 1-1,0-1 1,0 1-1,1 0 1,-1-1-1,0 1 1,0-1-1,0 1 0,0-1 1,0 1-1,0-1 1,0 1-1,0 0 1,0-1-1,0 1 1,0-1-1,0 1 1,-1-1-1,1 1 0,0-1 1,-10-2 806,-17 10-1110,16-1 128,1 0-1,-1 0 1,1 1 0,1 1 0,-1-1 0,1 1-1,1 1 1,-9 10 0,15-16-4,1-1 0,0 1 1,0-1-1,1 1 0,-1-1 0,0 1 1,1 0-1,0-1 0,-1 1 0,1 0 1,0 0-1,0-1 0,1 1 0,-1 0 1,1-1-1,-1 1 0,1 0 0,0-1 1,0 1-1,0-1 0,0 1 0,0-1 1,1 0-1,1 4 0,5 5 224,1 1 0,0-1 0,12 12-1,-21-23-211,45 41 1517,-31-29-975,-1 1-1,0-1 0,-1 2 1,12 16-1,-23-28-527,0-1 0,0 1 1,0-1-1,0 1 0,0-1 0,-1 1 1,1 0-1,-1-1 0,1 1 0,-1 0 1,1 0-1,-1-1 0,0 1 1,0 0-1,0 2 0,0-3-28,-1 0-1,1 0 0,-1 0 1,1 0-1,-1 1 1,1-1-1,-1 0 1,1-1-1,-1 1 1,0 0-1,0 0 0,1 0 1,-1 0-1,0-1 1,0 1-1,0 0 1,-2 1-1,-2 0-183,0 0-1,-1 0 0,1 0 1,-1-1-1,1 0 0,-1 0 1,-9 0-1,-24 1-929,-4-3 430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2.1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49 10898,'0'0'164,"1"-1"-1,0 1 0,0 0 0,0-1 1,0 1-1,0-1 0,-1 1 1,1-1-1,0 0 0,0 1 1,-1-1-1,1 0 0,-1 1 0,1-1 1,0 0-1,-1 0 0,1 0 1,-1 1-1,0-1 0,1 0 0,-1 0 1,0 0-1,1 0 0,-1 0 1,0 0-1,0 0 0,0 0 0,0 0 1,0 0-1,0 0 0,0 0 1,0-1-1,-1 1-114,0-1-1,0 1 1,0 0 0,0 0 0,-1-1-1,1 1 1,0 0 0,-1 0 0,1 0-1,0 0 1,-1 1 0,1-1 0,-1 0-1,1 0 1,-1 1 0,1-1 0,-1 1-1,-3-1 1,-1 0 81,0 0 1,0 0-1,0 0 1,0 1-1,-1 0 0,1 0 1,0 1-1,0 0 0,0 0 1,-8 2-1,11-2-118,0 0-1,1 0 1,-1 0-1,1 1 1,-1-1-1,1 0 1,-1 1-1,1 0 1,0 0-1,0 0 1,0 0-1,0 0 1,0 0-1,0 0 1,1 1-1,-1-1 1,1 0-1,-1 1 1,1 0-1,0-1 1,0 1-1,0 0 1,0-1-1,0 7 1,0 2 5,1 1 0,0 0-1,0 0 1,1 0 0,5 18 0,18 60 312,-15-60-110,9 30 340,20 75 1077,-34-114-1476,0 1 0,-1-1 0,-2 1 0,0 28 0,-1-43-189,-1 0-1,0 0 0,0 0 1,-1 0-1,0 0 0,0-1 0,-4 9 1,6-13-3,-1-1 0,0 0 1,0 1-1,0-1 0,0 1 0,0-1 1,0 0-1,0 0 0,0 1 1,0-1-1,-1 0 0,1 0 1,0 0-1,-1-1 0,1 1 0,-1 0 1,1 0-1,-1-1 0,1 1 1,-1-1-1,0 1 0,1-1 1,-1 0-1,0 0 0,1 0 0,-1 0 1,0 0-1,1 0 0,-1 0 1,0 0-1,1 0 0,-1-1 1,1 1-1,-1-1 0,-2-1 1,-1 0-76,0-1 0,0 0-1,0-1 1,1 1 0,-1-1 0,1 0 0,0 0 0,0 0 0,1-1 0,-1 1 0,1-1 0,0 0 0,0 0 0,0 0 0,1 0 0,-3-9 0,-1-2 122,1-1-1,0 0 1,2 0-1,-3-22 0,6 36 68,0-1 0,-1 0 0,1 0-1,1 0 1,-1 0 0,0 1-1,1-1 1,0 0 0,0 0-1,0 1 1,0-1 0,1 1 0,-1-1-1,1 1 1,0-1 0,3-3-1,-2 4-19,0 0 0,0 1 0,0-1 0,1 0 0,-1 1 0,1 0 0,-1 0 0,1 0 0,0 0 0,0 0 0,0 1 0,0 0-1,0 0 1,7-1 0,10-1-531,1 2-1,0 0 1,0 2 0,38 5-1,-31-2-358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2.7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4 183 7578,'-1'-6'1368,"0"-1"1,0 0-1,0 1 1,2-13-1,0 5-935,1 1 0,0-1 0,1 0-1,1 1 1,10-25 0,-13 36-423,0 0 0,0 0 0,0 1 0,0-1 0,0 0-1,0 0 1,0 1 0,1-1 0,-1 1 0,1-1 0,-1 1 0,1 0 0,0-1 0,-1 1 0,1 0-1,0 0 1,0 0 0,0 0 0,0 1 0,0-1 0,0 0 0,0 1 0,0-1 0,0 1 0,0 0 0,0 0-1,0 0 1,0 0 0,0 0 0,1 0 0,-1 0 0,0 1 0,0-1 0,0 1 0,0 0 0,0-1-1,0 1 1,3 2 0,3 1 111,-1 0-1,1 1 1,-1 0-1,0 0 1,0 1-1,0-1 1,-1 2-1,6 7 1,-5-5 212,0 0 0,-1 1 0,-1 0 1,0 0-1,0 1 0,-1-1 0,0 1 0,-1 0 1,0 0-1,-1 0 0,2 19 0,-3-25-289,-1-1 0,0 0 0,0 0-1,0 1 1,-1-1 0,0 0 0,1 0 0,-1 1-1,-1-1 1,1 0 0,-1 0 0,1 0 0,-1-1 0,0 1-1,0 0 1,-1-1 0,1 1 0,-1-1 0,0 0-1,0 0 1,0 0 0,0 0 0,0 0 0,-1-1-1,1 1 1,-1-1 0,0 0 0,1 0 0,-1 0 0,0-1-1,0 0 1,0 1 0,-9 0 0,10-1-81,0-1 0,0 0 0,0 1 0,0-1 0,0 0 0,0-1 0,0 1 0,0 0 0,0-1 0,0 0 0,0 0 0,0 0 0,0 0 0,1 0 0,-1 0 0,0-1 0,1 0 0,-1 1 0,-3-4 0,2 1-88,0 0-1,1 0 0,0 0 0,0 0 1,0-1-1,1 1 0,-1-1 1,1 1-1,0-1 0,0 0 0,-1-6 1,1 4-92,1 1 1,0-1 0,0 1-1,1-1 1,0 0 0,0 1-1,0-1 1,3-11-1,-2 14 89,0 0 0,0 1-1,0-1 1,0 1-1,1-1 1,-1 1-1,1 0 1,0-1-1,0 1 1,1 0-1,-1 0 1,1 0-1,-1 1 1,1-1 0,3-2-1,12-4-440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3.2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68 13963,'1'4'4648,"-1"10"-4641,0-6 191,2 33 44,-2-23-74,0 1 1,2 0-1,0-1 0,2 1 0,6 23 0,-10-42-121,0 1 0,0-1 0,0 1 0,0-1 0,0 1 0,0-1 0,1 1 0,-1-1 0,0 1 0,0-1 0,0 0 0,1 1 0,-1-1 0,0 1 0,1-1 0,-1 0 0,0 1 0,1-1 0,-1 1 0,0-1 0,1 0 0,-1 0 0,1 1 0,-1-1 0,1 0 0,2-11 256,-3-26-999,0 35 635,-2-35-962,0 12 552,1-40 1,1 59 487,1 1-1,0-1 1,0 0-1,0 1 1,0-1-1,1 1 1,0 0-1,0-1 1,0 1-1,1 0 0,0 0 1,5-7-1,-5 9-48,0 1-1,0-1 0,0 1 0,0 0 0,0 0 1,0 0-1,1 1 0,-1-1 0,1 1 0,-1 0 1,1 0-1,-1 0 0,1 0 0,0 1 0,-1-1 1,1 1-1,0 0 0,0 0 0,-1 0 0,1 1 1,0-1-1,-1 1 0,1 0 0,0 0 0,-1 0 1,6 3-1,14 6-339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4.1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0 125 10738,'6'34'8219,"-1"6"-5232,-1 3-3218,16 56 0,-27-116-1,2 4-452,1 0 1,-6-27-1,8 21 470,0 1 0,2-1 1,0 0-1,2 0 0,3-21 0,-4 33 347,1 0-1,-1 0 0,1 0 0,1 0 0,-1 0 0,1 0 0,0 1 1,1 0-1,0 0 0,0 0 0,0 0 0,0 0 0,1 1 1,0 0-1,0 0 0,9-7 0,-12 11-94,0-1 1,1 1-1,-1 0 0,0 0 1,0 0-1,1 0 1,-1 0-1,0 1 0,1-1 1,-1 1-1,1-1 0,-1 1 1,0 0-1,1 0 0,-1 0 1,1 0-1,-1 1 0,1-1 1,3 2-1,-3-1-20,0 0 0,0 1 0,0 0-1,0 0 1,-1 0 0,1 0 0,-1 0 0,1 1 0,-1-1-1,0 1 1,0-1 0,3 6 0,1 2-13,-1 1 0,0 0 0,0 0 0,-2 0 0,1 1 0,3 22 0,-4 34 48,-2-30 47,-1-38-102,0 0 0,0 0 0,0 0 0,0 1 0,0-1 0,0 0 0,0 0 0,0 0 0,0 0 0,0 1 0,0-1 0,0 0 0,0 0 0,0 0 0,0 1 0,0-1 0,0 0 0,0 0 0,0 0 0,0 0 0,1 1 0,-1-1 0,0 0 0,0 0 0,0 0 0,0 0 0,0 0 1,1 1-1,-1-1 0,0 0 0,0 0 0,0 0 0,0 0 0,1 0 0,-1 0 0,0 0 0,1 0 0,6-4-310,10-15-443,-15 16 653,36-51-1037,-29 40 1109,0 0-1,0 1 1,1 0-1,1 1 1,14-12-1,-22 21 74,0 1 1,0 0-1,1 0 1,-1 0-1,1 0 0,0 0 1,-1 1-1,1 0 1,0 0-1,0 0 0,0 0 1,0 0-1,0 1 0,4 0 1,-6 0-3,0 0 1,0 0-1,1 1 0,-1-1 1,0 1-1,0-1 0,0 1 1,0 0-1,0 0 0,0 0 1,0 0-1,0 0 0,0 1 1,0-1-1,-1 0 0,1 1 1,0-1-1,-1 1 0,1 0 1,-1 0-1,0-1 0,0 1 1,1 0-1,-1 0 0,0 0 1,0 3-1,4 11 96,-1 0 1,-1 0-1,-1 1 0,0 0 0,-1-1 0,-2 26 1,1-19-196,1 0 0,5 37 0,-2-42-139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4.7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134 93 12651,'10'-27'5404,"-6"-4"-3362,-4 30-2018,0-1 0,0 1 0,0 0 0,0-1 0,0 1 0,-1 0 0,1-1 0,0 1 1,-1 0-1,1 0 0,-1-1 0,1 1 0,-1 0 0,0 0 0,1 0 0,-1 0 0,0-1 0,0 1 0,0 0 1,0 1-1,0-1 0,0 0 0,0 0 0,0 0 0,0 0 0,0 1 0,0-1 0,0 1 0,-1-1 0,1 1 1,0-1-1,-1 1 0,1 0 0,0-1 0,-1 1 0,1 0 0,0 0 0,-1 0 0,1 0 0,0 0 0,-3 1 1,-1 0 7,-1 0 0,1 0 0,0 1 0,0 0 1,0 0-1,0 1 0,0-1 0,1 1 0,-1 0 1,1 0-1,0 0 0,-1 1 0,2 0 0,-1-1 1,0 1-1,1 1 0,-1-1 0,1 0 0,1 1 1,-1 0-1,0 0 0,1-1 0,0 2 0,-1 5 0,0-5-45,1 0 1,1 0-1,-1 0 0,1 0 0,0 1 0,1-1 0,-1 1 0,1-1 0,0 0 0,1 1 0,0-1 0,0 0 0,0 1 0,1-1 0,0 0 0,0 0 0,0 0 0,1 0 0,0 0 0,4 6 0,-5-10-28,0 0 1,-1 0 0,1 0-1,0 0 1,0-1-1,0 1 1,0-1 0,0 1-1,0-1 1,0 0 0,1 0-1,-1 0 1,0 0 0,1 0-1,-1 0 1,0-1 0,1 1-1,2-1 1,-1 0-14,0 0 1,0 0 0,0-1-1,0 0 1,0 0-1,0 0 1,0 0 0,0 0-1,0-1 1,4-2 0,4-4-107,1 0 1,-1-1-1,-1 0 1,21-21-1,-13 7 76,-14 17 84,-1 0 0,2 0 0,-1 1 0,1-1-1,-1 1 1,13-8 0,-18 13 2,1 0 1,-1 0-1,0 0 0,0 0 0,0 0 0,1 0 1,-1 0-1,0-1 0,0 1 0,0 0 1,1 0-1,-1 0 0,0 0 0,0 1 0,0-1 1,1 0-1,-1 0 0,0 0 0,0 0 1,0 0-1,0 0 0,1 0 0,-1 0 0,0 0 1,0 0-1,0 0 0,0 1 0,1-1 1,-1 0-1,0 0 0,0 0 0,0 0 0,0 0 1,0 1-1,0-1 0,1 0 0,-1 0 1,3 12 138,-1 19 246,-1-24-233,-1 4-257,1-1 1,0 1-1,0 0 1,1 0-1,1-1 1,0 1-1,1-1 0,-1 0 1,2 0-1,7 13 1,-1-9-553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44.69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26 25 9834,'-10'-25'3173,"6"38"-1575,1 9-1539,-1 13 588,1-9-17,1-1 1,2 46-1,0-64-585,1-1-1,0 0 0,0 0 1,1 0-1,-1 0 0,1 0 1,1 0-1,-1 0 0,1 0 1,0-1-1,0 1 0,1-1 1,-1 0-1,1 0 0,0 0 1,8 6-1,-10-10-36,0 0-1,0 1 1,0-1 0,0 0 0,0 0 0,0-1-1,0 1 1,0 0 0,1-1 0,-1 1 0,0-1 0,1 0-1,-1 0 1,0 0 0,0 0 0,1 0 0,-1 0-1,0-1 1,1 1 0,-1-1 0,0 1 0,0-1-1,0 0 1,0 0 0,0 0 0,0 0 0,0 0-1,0-1 1,0 1 0,0-1 0,2-2 0,7-6-91,0 0 0,-1-1 0,15-21 1,-20 26-56,2-3-256,-1-1 0,0 0 0,-1-1 0,0 1 0,0-1 0,5-21 0,-8 24 511,0 1 0,-1-1 0,0 1-1,0-1 1,-1 1 0,0-1 0,0 0 0,-1 1-1,0-1 1,0 1 0,-4-12 0,5 19-105,0 0 0,0 0 0,0 0 0,0 0 0,0 0 0,0 0 0,0 0 0,0 0 0,0 0 0,0 0 0,0 0 0,-1 0 0,1 0 0,0 1 0,0-1 0,0 0 0,0 0 0,0 0 0,0 0 0,0 0 0,0 0 0,0 0 0,0 0 0,0 0 0,0 0 0,0 0 0,0 0 0,0 0 0,-1 0 0,1 0 0,0 0 0,0 0 0,0 0 0,0 0 0,0 0 0,0 0 0,0-1 0,0 1 0,0 0 0,0 0 0,0 0 0,0 0 0,0 0 0,0 0 0,0 0 0,0 0 0,-1 0 0,1 0 0,0 0 0,0 0 0,0 0 0,0 0 0,0 0 0,0 0 0,0 0 0,0 0 0,0-1 0,0 1 0,0 0 0,0 0 0,0 0 0,0 0 0,0 0 0,0 0 0,0 0 0,0 0 0,0 0 0,-2 8 334,-1 11 234,-6 57 1872,-2 33-1242,11-100-969,0 1 0,1-1-1,2 14 1,-3-20-420,1-1-1,-1 1 0,1-1 1,0 1-1,0-1 0,0 1 0,0-1 1,0 0-1,0 1 0,1-1 1,-1 0-1,1 0 0,0 0 0,0 0 1,-1 0-1,1-1 0,4 3 1,0-1-859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5.2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0 8274,'-7'36'4262,"-3"44"0,7 38-985,21 117-2089,-17-231-1228,1 13-458,0 0 0,1 1-1,1-1 1,10 29 0,-8-36-382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5.6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358 20 8994,'13'-7'9458,"-15"7"-8682,-9 3 8,-4 0-176,-10-1-456,-5 0-80,-9-3-104,-4 0-56,-4-2-200,1-1-224,3 0-696,4-1-360,9 0 928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6.0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13387,'3'0'4705,"0"10"-3649,0 6-344,-1 8 152,-1 4 33,0 1-329,0 0-168,-1-4-216,0-1-40,1-4-120,0-3-112,3-6-568,1-3-320,0-5-1073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6.4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 14451,'8'-3'5057,"0"6"-4553,-1 4-488,0 2-1208,0 2-3401,-4 2 3097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6.8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13 123 11723,'0'11'5959,"-8"-29"-4200,6 14-2221,2 1 429,-1 1-1,1 0 1,-1-1 0,1 1 0,0-1-1,0 1 1,0-1 0,0 1 0,0-1 0,0 1-1,1 0 1,0-1 0,-1 1 0,1-1-1,0 1 1,0 0 0,0 0 0,0-1 0,0 1-1,1 0 1,-1 0 0,1 0 0,-1 0 0,1 1-1,0-1 1,0 0 0,0 1 0,0-1-1,3-1 1,3-3 38,1 1 0,0 0 0,0 0 0,0 1 0,19-6 0,-20 7 22,0 2 1,-1-1 0,1 1-1,0 0 1,0 0 0,0 1-1,0 0 1,1 1-1,11 1 1,-15 0 17,-1-1-1,0 0 1,0 1 0,0 0 0,0 0-1,0 0 1,0 0 0,0 1-1,-1 0 1,1-1 0,-1 1-1,1 0 1,-1 1 0,0-1 0,-1 1-1,1-1 1,-1 1 0,4 7-1,-2-5-12,-2 1-1,1 0 0,0-1 1,-1 1-1,-1 0 0,1 1 1,-1-1-1,0 0 0,-1 0 1,0 0-1,0 1 0,0-1 1,-1 0-1,0 0 0,0 0 0,-1 1 1,0-1-1,0-1 0,-5 10 1,5-11 0,-2 0 0,1 1 0,0-1 0,-1-1 0,0 1 0,0 0 0,0-1 0,-1 0 0,0 0 0,1 0 0,-2-1 0,1 0 0,0 0 0,0 0 0,-1 0 0,0-1 0,1 0 0,-1 0 0,0 0 0,0-1 0,0 0 0,0 0 0,-8-1 0,9 1-52,0-1 0,0 0 0,-1-1 0,1 0 0,0 1 0,0-1 0,1-1 0,-1 1 0,0-1 0,0 0 0,1 0 0,-1 0 0,1-1 0,0 1 0,-1-1 0,-4-5 0,6 5-198,0 0-1,1 0 1,-1 0-1,1-1 1,0 1-1,0 0 1,0-1-1,0 0 1,-1-3-1,2 2-388,0 1 0,0-1 0,0 0-1,1 0 1,-1 1 0,1-1 0,0 0 0,1-6 0,5-13-1358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7.4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 11330,'1'0'156,"0"0"0,-1-1-1,1 1 1,0 0-1,0 0 1,0 0-1,-1 0 1,1 0 0,0 0-1,0 0 1,0 1-1,-1-1 1,1 0-1,0 0 1,0 1 0,-1-1-1,1 0 1,0 1-1,0-1 1,-1 0 0,1 1-1,0-1 1,-1 1-1,1 0 1,-1-1-1,1 1 1,-1-1 0,1 1-1,-1 0 1,1-1-1,-1 1 1,1 0-1,-1 0 1,0-1 0,0 1-1,1 0 1,-1 0-1,0-1 1,0 3-1,6 33 1016,-2 6 167,-3 1 0,-7 82 0,2-113-1279,-2-14-258,5 1 111,0-1 0,0 0 0,0 0 0,0 0 0,1 1 0,-1-1 0,0 0 0,1 0 0,0 0 0,-1-2 0,1-7-485,1 0 1,-1 0-1,2 1 0,0-1 1,0 0-1,1 1 0,0 0 1,9-20-1,0 6-298,1 0 0,22-31 0,-33 51 1056,1 0 1,0 1 0,1-1-1,-1 0 1,1 1-1,-1 0 1,1 0-1,0 0 1,0 0-1,0 1 1,1 0-1,-1-1 1,6 0-1,-8 2-17,0 1-1,1-1 1,-1 1-1,1 0 1,-1 0-1,0 0 1,1 0 0,-1 0-1,1 0 1,-1 1-1,1-1 1,-1 1-1,0 0 1,0 0-1,1 0 1,-1 0-1,0 0 1,0 0-1,0 0 1,0 1-1,0-1 1,0 1 0,0 0-1,-1-1 1,1 1-1,0 0 1,2 4-1,1 2 100,0 0 0,-1 0 0,0 0 0,0 0 0,-1 1 0,0 0 0,3 12 0,6 67 72,-1-8-2156,-11-78 1604,0-1 0,1 1 0,-1-1 0,0 0 0,1 1 0,-1-1-1,1 1 1,0-1 0,-1 0 0,1 0 0,0 1 0,0-1 0,0 0 0,1 2 0,5 0-868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7.8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101 30 10434,'16'-6'7916,"-15"5"-7500,-1 0-283,0 1 0,0-1-1,0 1 1,0-1 0,0 1-1,0-1 1,0 1 0,-1 0 0,1-1-1,0 1 1,0-1 0,-1 1-1,1 0 1,0-1 0,0 1-1,-1 0 1,1-1 0,0 1-1,-1 0 1,1-1 0,0 1 0,-1 0-1,1 0 1,-1 0 0,0-1-1,-2-1-137,-1 0 0,0 1-1,1-1 1,-1 1 0,0 0 0,0 0-1,-7-1 1,8 2-55,0 0 1,0 0-1,0 0 1,0 1-1,0-1 1,0 1-1,0 0 1,0-1-1,0 1 0,1 1 1,-1-1-1,0 0 1,1 1-1,-1-1 1,1 1-1,-1 0 0,1 0 1,0 0-1,-1 0 1,1 0-1,1 0 1,-1 1-1,0-1 0,0 1 1,1-1-1,-1 1 1,1 0-1,0-1 1,0 1-1,0 0 0,0 0 1,1 0-1,-1 0 1,1 0-1,-1 0 1,1 0-1,0 0 0,0 0 1,1 0-1,-1 0 1,1 3-1,4 6 125,0 1 0,1-1 0,14 20 1,11 24 606,-29-52-577,0 1 0,0 0 0,-1 0 0,1 0 0,-1 1 0,-1-1 0,1 0 0,-1 0 0,0 9 0,0-11-78,-1 0 0,0-1 0,0 1 0,0-1-1,0 0 1,0 1 0,0-1 0,0 0 0,-1 0 0,1 1 0,-1-1-1,0 0 1,0-1 0,1 1 0,-1 0 0,0 0 0,-1-1-1,1 1 1,0-1 0,0 0 0,-1 0 0,1 0 0,0 0 0,-1 0-1,1 0 1,-6 0 0,-15 6 138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1.5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1 381 8946,'3'-13'2046,"1"-1"1,11-21 0,-10 23-1678,0-1 1,0 1-1,3-17 1,-6 8-127,0 0 0,-1-1 0,-5-38 0,3 36 155,0 0 1,3-35 0,3 40-290,-1 17-13,1 11 44,0 13 83,-1 1 0,-1 0 0,1 39 0,-10 71 42,2-83-178,4 83-1,6-91 304,-5-39-490,-1-1 0,1 1 1,0-1-1,0 1 1,0-1-1,0 1 1,0-1-1,0 0 1,1 0-1,-1 0 0,1 1 1,-1-1-1,4 2 1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1.9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326 7 10546,'10'0'4417,"-3"-3"-2248,-2 1-1441,-7 2-504,-4-1-32,-8 1-152,-6 0-128,-9 2-224,-5 0-64,-7 3 0,1 1-8,-3 1-57,1 0-167,4 0-1904,0-2 1736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2.4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1 194 8218,'-1'-9'808,"1"-1"0,0 0 1,1 0-1,0 0 0,0 1 0,1-1 1,1 0-1,5-15 0,-6 19-658,0 0-1,1 0 1,0 0 0,0 0-1,0 1 1,1-1-1,0 1 1,0 0 0,0 0-1,1 0 1,0 1-1,0-1 1,11-6-1,-13 9-109,1 1 1,0-1-1,1 1 0,-1 0 0,0 0 0,0 1 0,0-1 0,1 1 0,-1 0 0,0 0 0,1 0 0,-1 1 0,0-1 0,0 1 0,0 0 0,0 0 1,1 1-1,-2-1 0,1 1 0,0 0 0,0 0 0,0 0 0,4 4 0,-3-2-35,1 0 0,-1 0 0,0 1 0,-1 0 0,1-1 0,-1 2 0,0-1 0,0 0 0,0 1 0,-1 0 0,0 0 0,0 0 0,0 0 0,1 7 0,-2-6 12,-1 0 0,0 0 1,-1 0-1,1 0 0,-1 1 1,-1-1-1,0 0 0,0 0 1,0 0-1,0 0 0,-1 0 1,-1-1-1,1 1 0,-1 0 1,0-1-1,-6 10 0,7-13 0,0 0-1,-1 0 0,0 0 0,1 0 1,-1 0-1,0 0 0,-1-1 0,1 0 1,0 1-1,-1-1 0,1 0 1,-1-1-1,1 1 0,-1-1 0,0 1 1,0-1-1,0 0 0,0 0 0,0-1 1,0 1-1,0-1 0,0 0 0,0 0 1,0-1-1,0 1 0,0-1 0,0 1 1,1-1-1,-1-1 0,-5-1 0,5 2-120,-1-1-1,1 0 0,-1-1 0,1 1 0,0-1 0,0 0 0,0 0 0,0 0 1,0 0-1,1-1 0,-1 1 0,1-1 0,0 0 0,0 0 0,1 0 0,-5-9 0,4-2-265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45.41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44 7738,'4'14'7000,"-3"-8"-6278,1-1 0,-1 0-1,0 1 1,0-1 0,0 10 0,-1-14-663,0 3 210,0 0 0,-1 0 0,1 0 0,-1 0 0,0 0 0,1 0 0,-2 0 0,1 0 0,0 0 0,-3 4 0,9-35-1099,1 7-54,12-32-21,-16 48 899,0-1 1,0 1 0,0 0 0,1 0-1,0 0 1,0 0 0,0 0-1,6-5 1,-9 8 2,1 1-1,-1-1 1,1 1 0,0-1-1,0 1 1,-1-1-1,1 1 1,0-1-1,0 1 1,0-1 0,-1 1-1,1 0 1,0 0-1,0-1 1,0 1 0,0 0-1,0 0 1,0 0-1,-1 0 1,1 0 0,0 0-1,0 0 1,0 0-1,0 0 1,1 1 0,-1 0 29,1 0 0,-1 0 0,0 0 1,0 0-1,0 0 0,-1 0 0,1 0 1,0 0-1,0 0 0,-1 0 0,1 1 1,0-1-1,-1 0 0,1 3 1,2 6 398,-1 0 1,0-1 0,0 17-1,-1-21-90,-1 1-296,1 1 0,0-1 0,1 0 0,4 11 0,7 8-3109,-8-18 2074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3.3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7530,'0'22'4884,"7"12"-3694,-2-13-678,41 304 539,-40-288-911,-3-23 105,-1 1 0,-1-1-1,0 29 1,-3-129-276,2 70 48,1-1 0,1 1 0,0 0 0,1 1 0,10-29 0,-12 40 6,1 0 0,0 1 0,-1-1 0,2 1 0,-1-1 0,0 1 0,1 0 0,-1 0 0,1 0 0,0 0 0,0 0 0,0 1 0,0-1 0,1 1 0,-1 0 1,0 0-1,1 0 0,0 1 0,-1-1 0,1 1 0,0 0 0,0 0 0,0 0 0,0 0 0,0 1 0,0-1 0,0 1 0,7 1 0,-5-1 18,0 1 0,-1 0 0,1 0 0,0 0 0,0 1 0,0 0 0,-1 0 0,1 0 0,-1 1 0,0 0 0,1 0 0,-2 0 0,1 1 0,0 0 0,0 0 0,-1 0 0,0 0 0,0 0 0,0 1 0,-1 0-1,1 0 1,-1 0 0,3 8 0,-3-6 148,0-1-1,-1 1 0,0 0 0,0 0 0,-1 0 0,0 0 0,0 0 1,0 0-1,-1 0 0,0 0 0,-1 0 0,0 0 0,0 0 0,0 0 1,-1 0-1,0 0 0,0 0 0,-1 0 0,-5 10 0,5-12-89,-1 1 0,0-1 0,-1 0 0,1 0-1,-1 0 1,0-1 0,-1 0 0,1 0-1,0 0 1,-1 0 0,0-1 0,0 0 0,-10 4-1,13-6-310,-1 1 0,0-1-1,0 0 1,0 0-1,0 0 1,0-1 0,-1 1-1,1-1 1,0 0-1,0 0 1,0-1 0,0 1-1,0-1 1,0 0-1,0 0 1,0 0 0,0 0-1,0-1 1,0 0-1,1 0 1,-1 0 0,-6-4-1,-3-10-1252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3.8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0 149 11899,'2'2'544,"0"0"0,0-1 0,0 1 0,1 0 0,-1-1 0,0 1 0,1-1 0,-1 0 0,4 2 0,-4-3-499,0 0-1,-1 0 1,1 0 0,-1 0 0,1 0-1,-1-1 1,1 1 0,-1 0-1,0-1 1,1 1 0,-1-1 0,1 0-1,-1 1 1,0-1 0,1 0-1,-1 0 1,0 0 0,0 0 0,1-1-1,7-5-19,0-1 0,-1 0-1,0-1 1,0 0 0,7-11-1,-13 17 21,0 0 0,0 0-1,0-1 1,0 1 0,-1 0-1,0-1 1,0 1-1,0-1 1,0 0 0,0 1-1,-1-1 1,1 0 0,-1 1-1,0-1 1,0 0 0,-1 0-1,1 1 1,-1-1 0,0 0-1,-1-4 1,2 7-42,0 1 0,0-1 0,-1 0 0,1 1 1,0-1-1,0 0 0,-1 1 0,1-1 0,0 0 0,-1 1 1,1-1-1,-1 1 0,1-1 0,-1 1 0,1-1 0,-1 1 0,1-1 1,-1 1-1,1-1 0,-1 1 0,0 0 0,1-1 0,-1 1 1,1 0-1,-1 0 0,0-1 0,1 1 0,-1 0 0,0 0 0,0 0 1,1 0-1,-1 0 0,0 0 0,1 0 0,-1 0 0,0 0 1,0 0-1,1 0 0,-1 1 0,0-1 0,1 0 0,-1 0 1,0 1-1,1-1 0,-1 0 0,1 1 0,-1-1 0,1 1 0,-1-1 1,0 0-1,1 1 0,0 0 0,-1-1 0,1 1 0,-1-1 1,0 2-1,-3 3-1,0 0 0,0 0 0,1 0 0,-6 11 0,3-1 107,0 1-1,0-1 0,1 1 0,-3 23 1,7-30 45,0 0 1,0-1-1,1 1 1,0 0 0,0 0-1,1-1 1,0 1-1,1 0 1,0-1 0,3 10-1,-4-15-128,0-1-1,1 1 0,-1-1 0,0 0 1,1 0-1,-1 1 0,1-1 0,-1 0 1,1 0-1,0-1 0,0 1 0,0 0 1,0-1-1,1 1 0,-1-1 0,0 1 0,0-1 1,1 0-1,-1 0 0,5 1 0,-2-1-291,0-1 0,0 1 0,0-1 0,1 0 0,-1 0 1,0-1-1,0 1 0,0-1 0,7-2 0,9-3-568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4.5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235 2 13995,'-11'-1'6409,"9"1"-6053,-22 9-280,19-7 502,-11 4-575,0 2 0,0 0 0,1 0 0,0 2 0,0 0 0,1 0 0,1 2 0,-17 16 0,25-22 5,1-1-1,-1 1 1,1 0-1,0 1 0,1-1 1,-1 0-1,1 1 0,1 0 1,-1 0-1,-1 7 0,4-9 40,-1 1 0,1-1 0,-1 0 0,2 0 0,-1 0 0,0 0 0,1 1 0,0-1 0,0 0-1,1 0 1,-1 0 0,1 0 0,0-1 0,0 1 0,5 6 0,-3-5-24,-1-1 1,1 0-1,0-1 0,1 1 1,-1-1-1,1 0 1,0 0-1,0 0 0,0-1 1,0 1-1,1-1 1,-1-1-1,1 1 1,0-1-1,0 0 0,0 0 1,0-1-1,0 1 1,9 0-1,-3-2-636,0 1 0,-1-2 1,1 1-1,0-2 0,-1 1 0,1-2 0,-1 1 0,0-2 1,17-6-1,-4-1-229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4.9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0 235 10202,'4'-9'647,"-1"0"0,0 0 1,-1 0-1,0 0 0,0 0 0,-1 0 0,0-17 0,-1 18-374,0-1 0,0 1 0,1 0 0,0 0 0,0 0 0,1 0 0,0 0 0,0 0-1,6-13 1,-6 18-246,0-1 1,1 1-1,-1-1 0,1 1 0,-1 0 0,1 0 0,0 0 0,0 0 1,1 1-1,-1-1 0,0 1 0,1 0 0,0 0 0,-1 0 0,1 0 0,0 1 1,0-1-1,0 1 0,0 0 0,0 1 0,4-2 0,0 2 46,-1 0-1,0 0 1,1 0 0,-1 1-1,1 0 1,-1 1-1,0-1 1,0 1 0,0 1-1,0-1 1,0 1-1,-1 1 1,1-1-1,-1 1 1,0 0 0,0 0-1,0 1 1,0 0-1,-1 0 1,0 0 0,0 1-1,0-1 1,-1 1-1,6 10 1,-7-11-7,0 0-1,-1 0 1,1 0 0,-1 0 0,0 1-1,0-1 1,-1 1 0,1 0-1,-1-1 1,0 1 0,-1 0 0,0 0-1,0-1 1,0 1 0,0 0 0,-1 0-1,0-1 1,0 1 0,-1 0 0,1-1-1,-1 0 1,-1 1 0,1-1 0,-1 0-1,0 0 1,0 0 0,0 0 0,0 0-1,-1-1 1,0 0 0,-6 6-1,4-5-57,-1-1 0,0 1 0,0-1 0,0 0 0,0-1 0,-1 0 0,1 0 0,-1 0 0,0-1 0,1 0 0,-1-1 0,0 0 0,-14 1 0,16-2-315,-1-1 0,1 1 0,0-1 0,0 0 0,-1-1 0,1 1 0,-11-6 0,13 5-288,-1 0 1,1 0-1,0-1 0,1 0 0,-1 0 0,0 0 1,1 0-1,0 0 0,0-1 0,0 1 0,-4-6 0,-5-13-1720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5.6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48 14203,'3'-6'5612,"0"12"-4462,1 16-1356,-2 33 344,-6 74-1,2-102-208,3-36-790,5-73-2915,-4 59 3922,1 0 1,2 0 0,13-41 0,-17 60-66,0 1 0,1-1 0,0 1 0,-1 0 0,2 0 0,-1-1 1,0 1-1,0 1 0,1-1 0,0 0 0,-1 1 0,1-1 0,0 1 0,0 0 0,0 0 0,1 0 0,-1 0 1,7-2-1,-7 3-73,0 1 1,0-1 0,0 1 0,0 0 0,0 0 0,0 0 0,0 0-1,0 0 1,0 1 0,0 0 0,0-1 0,0 1 0,-1 0-1,1 0 1,0 1 0,0-1 0,-1 0 0,1 1 0,-1 0-1,1 0 1,-1-1 0,0 2 0,1-1 0,1 2 0,2 4 169,1 0 0,-1 0 0,0 1 1,-1 0-1,0 0 0,6 17 0,18 65 2121,-6-15-105,-15-56-1524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6.2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155 11 12427,'-6'-7'4437,"-6"4"-3550,-14 3-1909,23 0 1298,-50 7-900,49-6 587,0 0 1,-1 0-1,1 1 0,0 0 0,0-1 0,0 1 0,0 1 0,0-1 1,-6 5-1,10-6 59,-1 0 1,0 0 0,0 0 0,1 0-1,-1 0 1,1 0 0,-1 0-1,1 0 1,-1 0 0,1 0-1,-1 0 1,1 0 0,0 1-1,0-1 1,0 0 0,0 0-1,0 0 1,0 1 0,0-1 0,0 0-1,0 0 1,0 0 0,1 0-1,-1 0 1,0 1 0,1-1-1,-1 0 1,1 0 0,-1 0-1,1 0 1,0 0 0,-1 0 0,1 0-1,2 1 1,2 5 290,1-1 1,0 0-1,12 9 0,-12-10-72,49 35 1287,-41-31-1297,0 1-1,0 1 1,-1 0 0,0 0-1,-1 2 1,17 20-1,-28-32-228,0 0-1,-1 0 1,1 1 0,0-1-1,0 0 1,-1 1 0,1-1-1,-1 0 1,1 1-1,-1-1 1,1 1 0,-1-1-1,0 1 1,0-1-1,0 1 1,0-1 0,0 1-1,0-1 1,0 1 0,0-1-1,-1 1 1,1-1-1,-1 3 1,-1-2-14,1 0-1,0-1 1,-1 1 0,0-1-1,1 1 1,-1-1 0,0 1-1,1-1 1,-1 0 0,0 0-1,0 0 1,0 0 0,0 0-1,-3 0 1,-7 2-252,1 0 1,0-1-1,-1-1 0,0 0 1,-11 0-1,-12-4-944,5-2 529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6.7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17 11186,'1'-16'4807,"1"39"-4728,0-1 183,7 87 2241,-10 210 1,1-310-2605,-1 13 15,2 30-1,0-46-485,-1 0-1,2 0 0,-1 0 1,1 0-1,3 9 1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7.1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256 1 12651,'-1'1'6873,"-8"1"-6377,-4 0 8,-10 0-80,-5 0-151,-8 0-401,-1 0-289,0 0-807,-1 0-600,4 0 1088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7.6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4 133 15083,'-1'2'385,"1"0"-1,-1 0 1,1 0-1,-1 0 1,1 0-1,0 0 1,0 0-1,-1 0 1,2 0-1,-1 0 0,0 0 1,0 0-1,1 0 1,0 2-1,11 35-1021,-6-20 951,-3-7-320,0 0 1,0 1-1,-2-1 1,1 0-1,-2 21 1,-2-34 45,-3-8-167,-3-11-266,4 1 169,0-1 1,2 1-1,0 0 1,2-27-1,0 33 352,1 1 0,1 0-1,0 0 1,0 1 0,1-1-1,1 0 1,0 1 0,7-14 0,-9 22-96,-1 0 1,1 0 0,1 0 0,-1 0 0,0 1-1,0-1 1,1 1 0,0 0 0,-1-1 0,1 1-1,0 0 1,0 0 0,0 1 0,0-1 0,1 1 0,-1 0-1,0-1 1,1 2 0,-1-1 0,1 0 0,-1 0-1,1 1 1,-1 0 0,1 0 0,-1 0 0,1 0-1,-1 1 1,6 0 0,-2 1-224,0 0 0,0 0 0,-1 0 0,1 1 0,11 6 0,-11-5-553,-1 0-1,0 1 1,0 0 0,-1-1-1,7 8 1,7 13-1174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8.2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210 51 10762,'1'-1'296,"-1"-1"0,0 0 0,0 0 0,0 0-1,0 1 1,0-1 0,0 0 0,0 0 0,0 1 0,-1-1-1,1 0 1,-1 0 0,1 1 0,-1-1 0,0 0-1,0 1 1,1-1 0,-1 1 0,0-1 0,-1 1 0,1 0-1,0-1 1,0 1 0,0 0 0,-1 0 0,1-1-1,-1 1 1,1 0 0,-1 1 0,1-1 0,-1 0 0,0 0-1,1 1 1,-1-1 0,0 1 0,1-1 0,-1 1-1,0 0 1,0 0 0,-3 0 0,-2-1 5,0 2 0,0-1 0,1 1 0,-1 0 0,0 0 0,0 1-1,1 0 1,-1 0 0,-9 5 0,9-3-352,0 1-1,0 0 1,0 0-1,1 0 1,0 1-1,0 0 1,0 0-1,1 0 1,0 1-1,0 0 0,1 0 1,-6 10-1,9-14 34,-1 0 0,1 0-1,0 0 1,0 1-1,0-1 1,0 0 0,0 1-1,1-1 1,0 1-1,-1-1 1,1 1 0,0-1-1,1 1 1,-1-1-1,1 0 1,-1 1-1,1-1 1,0 0 0,0 1-1,1-1 1,-1 0-1,1 0 1,-1 0 0,1 0-1,0 0 1,0 0-1,0-1 1,1 1 0,-1 0-1,1-1 1,5 4-1,-5-4-37,0 1 0,0-1 0,0-1-1,0 1 1,1 0 0,-1-1 0,1 1-1,-1-1 1,1 0 0,-1 0 0,1-1-1,0 1 1,-1-1 0,1 0 0,0 0-1,-1 0 1,1 0 0,0-1 0,0 1-1,-1-1 1,1 0 0,-1 0 0,1 0-1,-1-1 1,1 1 0,-1-1 0,0 0-1,0 0 1,5-3 0,-1-1-36,-1 0 0,0 0 1,0 0-1,0-1 0,-1 0 0,0 0 0,0-1 1,0 1-1,-1-1 0,-1 0 0,5-12 1,-6 12 105,10-23-41,-12 31 29,0 0 0,0 0 0,0-1 0,1 1 0,-1 0 0,0-1 0,0 1 0,1 0 0,-1 0 0,0-1-1,0 1 1,1 0 0,-1 0 0,0 0 0,1 0 0,-1-1 0,0 1 0,0 0 0,1 0 0,-1 0 0,0 0 0,1 0 0,-1 0-1,1 0 1,-1 0 0,0 0 0,1 0 0,0 0 9,0 1 0,0-1 0,-1 1 0,1-1 0,0 1 0,-1 0 0,1-1 0,0 1 0,-1 0 0,1 0 0,-1 0 0,1-1 0,-1 1 0,1 0 0,0 1 0,5 15-36,0 1 1,-1-1-1,6 35 0,-1-7-3654,-7-30 2407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45.79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4 0 11402,'0'0'4265,"2"4"-2976,-1 4-985,0 1 16,0 2 32,-2 1-16,0 0-112,0-1-48,-1-2-72,0-1-40,1-2-48,1 0-56,1-2-168,1 0-144,2-1-416,1 0-361,2 1-1231,0 0 1488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8.6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1 8954,'4'9'4121,"-3"2"-1873,2 12-679,-3 4-17,-1 5-352,1 2-248,-3-6-359,0-1-145,-2-5-368,0-3-264,1-5-865,-2-7 1626,-1-9-698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9.0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14 14755,'4'-9'4905,"2"4"-4753,0 5-656,1 7-696,1 1 824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9.4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65 13179,'-4'25'5777,"3"24"-4751,0-22-260,1-8-441,1-11-281,-1 0 0,0 0 0,-1 0-1,0 0 1,0 0 0,-1 0-1,-4 12 1,3-19-627,2-8 144,0-11-402,6-9 367,2 0 0,0 1-1,2 0 1,1 0 0,16-31-1,-24 54 635,0-1-1,0 1 1,0 0-1,1-1 1,-1 1-1,1 0 1,-1 1-1,1-1 1,0 0-1,0 1 1,1 0-1,-1 0 1,0 0-1,1 0 1,3-2-1,-4 4-58,-1-1 0,1 0 0,-1 1-1,1 0 1,-1 0 0,1 0 0,-1 0 0,1 0 0,0 0 0,-1 1-1,1-1 1,-1 1 0,0-1 0,1 1 0,-1 0 0,1 0 0,-1 0-1,0 1 1,0-1 0,0 0 0,0 1 0,0-1 0,0 1-1,2 2 1,4 4 290,-1 1 0,-1 0-1,1 0 1,-1 0 0,-1 0-1,0 1 1,5 14 0,23 78 1898,-23-67-2160,2 7-2581,-6-29 1442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9.8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32 160 11394,'1'-1'4907,"4"-1"-3909,-2 1-324,29-10 1091,-7 2-1125,27-14-1,-46 20-636,0 0-1,0 0 1,-1-1-1,0 0 1,1 0-1,-1 0 1,-1-1-1,1 0 1,-1 0-1,5-5 0,-9 8 8,1 1 0,0 0 0,0 0 0,-1 0 0,1-1-1,-1 1 1,1 0 0,-1 0 0,0-1 0,1 1 0,-1-1-1,0 1 1,0 0 0,0-1 0,0 1 0,0 0 0,0-1-1,0 1 1,0 0 0,-1-1 0,1 1 0,-1 0 0,1-1-1,-1 1 1,1 0 0,-1 0 0,0-1 0,1 1 0,-1 0-1,0 0 1,0 0 0,0 0 0,0 0 0,0 0 0,0 0-1,0 0 1,0 1 0,0-1 0,-1 0 0,1 1 0,0-1-1,-2 0 1,-2-1 42,-1-1 0,0 1 0,1 1 0,-1-1 0,0 1 0,1 0 0,-1 1 0,0-1 0,-6 1 0,6 1-35,0 0 0,0 0 0,0 0 0,0 1-1,1 0 1,-1 0 0,0 0 0,1 1 0,0 0-1,0 0 1,0 0 0,0 1 0,0 0 0,0 0-1,1 0 1,0 0 0,0 1 0,0-1 0,0 1-1,1 0 1,0 0 0,0 1 0,0-1 0,-3 12-1,3-11 76,1 1 0,0 0-1,1 0 1,-1 0-1,1-1 1,1 1 0,0 0-1,0 0 1,0 0-1,0 0 1,1 0 0,0 0-1,1 0 1,0 0-1,0 0 1,0-1 0,1 1-1,0-1 1,0 0-1,1 0 1,6 9 0,-8-12-200,1 0 0,0 0 1,0-1-1,-1 1 1,2-1-1,-1 0 1,0 0-1,0 0 0,1 0 1,-1 0-1,1-1 1,-1 0-1,1 1 1,0-1-1,-1-1 1,7 2-1,-3-2-916,-1 0 0,0 0 1,0 0-1,0-1 0,12-3 1,9-4-1106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20.6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173 341 11226,'-1'-2'161,"-1"0"0,0 0 0,0 0-1,-1 0 1,1 1 0,0-1-1,0 1 1,-1 0 0,1-1 0,-1 1-1,1 0 1,-1 0 0,1 1-1,-1-1 1,0 1 0,1-1 0,-6 1-1,4 0 137,0 0 0,0 1 0,0 0-1,-1-1 1,1 2 0,0-1 0,0 0-1,0 1 1,1 0 0,-7 3 0,4-1-7,0 1 0,0-1 0,0 1 1,1 0-1,-1 0 0,1 1 0,1-1 0,-1 1 1,1 0-1,0 1 0,0-1 0,-4 12 1,6-11-317,1-1 0,-1 1 1,1 0-1,1-1 1,0 1-1,0 0 0,0 0 1,1-1-1,-1 1 1,2 0-1,-1-1 0,1 1 1,0-1-1,0 1 1,1-1-1,3 7 0,-4-10 4,-1-1 0,1 1 0,0-1 0,0 1 0,0-1 0,0 1 0,0-1 0,0 0 0,0 0 0,1 0-1,-1-1 1,1 1 0,-1 0 0,1-1 0,0 0 0,0 0 0,0 0 0,-1 0 0,1 0 0,0 0 0,0-1 0,0 1-1,0-1 1,1 0 0,-1 0 0,0 0 0,0 0 0,0-1 0,0 1 0,0-1 0,0 1 0,0-1 0,-1 0 0,1-1-1,0 1 1,5-3 0,8-6-441,1-1 0,-2 0 1,0-1-1,0-1 0,-1 0 0,0-1 0,-1 0 0,21-32 0,-14 14-40,-1 0-1,-1-2 1,21-57-1,-24 49 1305,-2-1 0,-2 0 0,6-46 0,-17 77-30,-3 11-178,-7 21-288,-13 32 175,3 1 0,2 1 0,-13 71-1,27-102-246,1-1 0,1 1 0,2 0 0,2 35 1,0-43-391,1 0 1,0 0 0,1-1 0,0 0 0,1 0 0,1 0 0,14 25-1,1-9-391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21.0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17404,'19'10'6185,"-19"-13"-5713,1 1-760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40.3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34 7946,'-8'-8'1507,"7"7"-1045,-1-1-1,1 1 0,0-1 1,-1 1-1,1-1 1,0 0-1,0 1 0,0-1 1,0 0-1,0 0 1,1 0-1,-2-3 0,34 185 5526,5 104-3030,16 96-380,-29-225-1137,34 156-204,-51-290-1859,-2-15-864,5-22-3862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40.9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77 214 11731,'-19'-15'1371,"6"5"-270,-1 0 0,-16-12 1317,37 19-969,17-3 1161,-15 4-1766,137-38 3015,263-35 1,31 45-4251,-428 30-45,-5 0-257,0 0 0,0 0 0,1 1 0,-1 0 0,0 0 1,12 4-1,-4 3-689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41.7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72 10970,'-39'-11'7635,"50"11"-3912,13-2-2903,-10 1-231,198-17 3860,32-2-1798,-203 20-2453,59-4 12,-36-3-3792,-46 3-500,-7-1 1562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42.4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1 245 13587,'-1'35'6478,"12"22"-6377,-6-32 477,71 278 1791,-73-287-1627,-7-22-281,-10-24-242,-2-22-800,3 0 1,1-1 0,3-1 0,-2-77 0,9 112 644,2 1 1,0-1-1,2 0 0,0 0 1,1 1-1,7-25 0,-8 35 105,1 1 0,0-1-1,1 1 1,0-1 0,0 1-1,1 0 1,-1 0 0,2 1 0,-1 0-1,1 0 1,0 0 0,0 0-1,0 1 1,1 0 0,0 0-1,11-5 1,-9 5-111,0 0 0,1 1 0,-1 0 0,1 1 0,0-1 0,0 2 0,1 0 0,-1 0 0,0 1 0,1 0 0,-1 1 0,1 0 0,-1 0 0,1 1 0,-1 1 0,0 0 0,1 0 0,-1 1 0,11 5 0,14 7-1186,-2 4 453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46.18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5 10 11602,'-5'-10'10187,"6"11"-10147,1 3-1809,2 1-567,3 2 1320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44.3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10 173 14059,'-9'-2'5524,"8"11"-4423,2-3-1261,26 186 3854,-21-163-2431,2-1 1,1 0-1,1 0 0,22 41 1,-25-56-929,-3-7-239,0 0 1,0 1-1,-1 0 1,0 0-1,-1 0 1,4 12-1,-6-19-89,-1 0-1,1 0 0,0 0 1,-1 0-1,1 0 0,0 0 1,0 0-1,-1 0 1,1 0-1,0 0 0,-1 0 1,1 0-1,0 0 0,0 0 1,-1 0-1,1-1 0,0 1 1,0 0-1,-1 0 0,1 0 1,0 0-1,0 0 0,-1-1 1,1 1-1,0 0 0,0 0 1,0-1-1,-1 1 0,1 0 1,0 0-1,0-1 1,0 1-1,0 0 0,0 0 1,-1-1-1,-11-13 63,3-2-107,0-1 1,0 0-1,2 0 0,0-1 1,1 1-1,-7-36 1,5 2-305,-4-66 0,11 98 310,1 1 0,0 0 0,2 0 0,0-1 0,0 1 0,2 0 0,7-22 0,-9 34 66,0 0-1,1 1 1,-1 0-1,1 0 1,0-1-1,0 2 0,1-1 1,-1 0-1,1 1 1,0-1-1,0 1 0,1 0 1,-1 0-1,1 1 1,0 0-1,0-1 1,0 2-1,0-1 0,0 0 1,1 1-1,-1 0 1,1 1-1,0-1 0,-1 1 1,1 0-1,8 0 1,-9 1-30,0 0 1,0 1 0,0 0-1,0 0 1,0 0 0,-1 0-1,1 1 1,0 0-1,-1 0 1,1 0 0,-1 1-1,0-1 1,0 1 0,0 0-1,0 0 1,0 1 0,0-1-1,-1 1 1,4 5 0,5 6 17,-1 0 0,-1 1 1,14 29-1,-12-19 95,0 1 0,14 53 0,-23-64-29,1 1-1,-2-1 1,0 0 0,-1 1-1,-1 0 1,-2 26 0,-5-24-30,3-16-44,2-14-9,2-4-154,0-1-1,2 1 1,0 0 0,0-1 0,1 1-1,7-19 1,4-5-519,21-41-1,-26 61 658,1 1 1,1 0-1,1 1 0,1 0 0,0 1 0,1 0 1,0 1-1,1 0 0,1 2 0,21-15 0,-36 27 45,1-1 0,0 1 0,-1 0-1,1 0 1,0 0 0,0 0-1,0 0 1,0 0 0,0 1 0,0-1-1,0 1 1,0-1 0,0 1-1,0 0 1,0 0 0,0 0 0,0 0-1,1 0 1,-1 0 0,0 0-1,0 1 1,0-1 0,0 1 0,0 0-1,0-1 1,3 3 0,-1 0-24,-1 0 1,0 0 0,1 0 0,-1 1-1,0-1 1,-1 1 0,1 0-1,0 0 1,-1 0 0,0 0 0,2 6-1,4 9 63,-2 1 0,0 0 0,-1 1-1,3 23 1,3 87 641,-4-40-378,-7-84-335,7 64-84,25 107 1,-16-200-4611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51.1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279 27 12627,'0'-1'288,"0"0"1,0 0-1,-1-1 1,1 1-1,0 0 1,0 0-1,-1 0 1,1 0-1,-1 0 1,1 0 0,-1 0-1,1 0 1,-1 0-1,1 0 1,-1 0-1,0 1 1,0-1-1,1 0 1,-1 0-1,0 0 1,0 1-1,0-1 1,-1 0-1,0 0-66,0 0 0,0 1 0,0 0 0,0-1-1,0 1 1,-1 0 0,1 0 0,0 0 0,0 0-1,0 0 1,-4 1 0,-3 2 298,-1-1-1,1 2 1,-1-1-1,-10 7 1,9-3-39,0 0 0,0 1 0,1 0 0,0 1 0,0 0 0,1 1 0,0 0 0,1 0 0,0 1 0,0 0 0,-11 23 0,9-14-269,2 0 1,0 1 0,1 0-1,1 0 1,1 1-1,-4 32 1,9-45-183,-1-1 1,2 1-1,-1 0 1,1 0-1,0 0 1,1-1-1,0 1 1,1-1-1,0 1 1,0-1-1,0 0 0,9 14 1,-10-19-22,0 0 0,0 0-1,1 0 1,-1 0 0,1 0 0,-1-1 0,1 0 0,0 1-1,0-1 1,0 0 0,0 0 0,0-1 0,0 1-1,1 0 1,-1-1 0,0 0 0,1 0 0,-1 0 0,1 0-1,0-1 1,-1 1 0,1-1 0,-1 0 0,1 0 0,0 0-1,-1-1 1,1 1 0,-1-1 0,1 0 0,-1 0 0,1 0-1,-1 0 1,5-3 0,3-2-47,-2 1 1,1-2-1,-1 1 0,0-1 1,0 0-1,-1-1 0,0 0 0,0 0 1,-1-1-1,0 0 0,0-1 1,-1 1-1,-1-1 0,7-14 1,4-14-210,-2-2 0,14-62 0,-18 64 203,-7 27 43,-1 6 20,-1 0 0,1 0 1,-1 0-1,0 0 0,-1 0 1,1 0-1,-1 0 0,-1-6 0,1 11-17,1 0 0,-1 0 0,0 0 0,0 0 0,0-1 0,0 1 0,0 0 0,-1 0 0,1 0 0,0 0 0,0 0-1,0 0 1,0-1 0,0 1 0,0 0 0,0 0 0,0 0 0,0 0 0,0 0 0,0 0 0,0 0 0,0 0 0,0-1 0,-1 1-1,1 0 1,0 0 0,0 0 0,0 0 0,0 0 0,0 0 0,0 0 0,0 0 0,0 0 0,-1 0 0,1 0 0,0 0 0,0 0-1,0 0 1,0 0 0,0 0 0,0 0 0,-1 0 0,1 0 0,0 0 0,0 0 0,0 0 0,0 0 0,0 0 0,-1 0 0,-5 7 23,-3 11-24,5-5 40,1 0-1,1 0 1,1 0 0,-1 0-1,2 0 1,0 0 0,1 0-1,0 0 1,1 0 0,0 0-1,1 0 1,9 24 0,-3-11 46,2-2 1,1 1 0,1-2 0,0 0-1,24 29 1,-34-47-266,1-1 0,-1 0 0,1 0 0,0 0 0,0-1 0,6 5 0,-9-7 136,1-1-1,-1 1 0,0 0 1,0-1-1,0 0 1,0 1-1,1-1 1,-1 0-1,0 1 1,0-1-1,1 0 1,-1 0-1,0 0 0,0 0 1,1 0-1,-1 0 1,0-1-1,0 1 1,1 0-1,-1-1 1,0 1-1,0 0 1,0-1-1,1 0 0,-1 1 1,0-1-1,0 0 1,0 1-1,0-1 1,0 0-1,0 0 1,1-2-1,10-10-484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52.6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1 352 7914,'7'4'11211,"-6"-3"-10757,0 1-1,0-1 1,0 0 0,1 0-1,-1 0 1,0 1-1,1-1 1,-1 0 0,1-1-1,-1 1 1,1 0 0,-1 0-1,1-1 1,2 2 0,5-3-141,0 0 1,0-1-1,0 0 1,0 0-1,0-1 1,0 0 0,15-8-1,-4 1-296,-1-1 1,21-16-1,-22 14-4,-1-2 0,-1 0 0,21-24-1,-29 29-11,-1 1 0,0-1 0,0-1-1,-1 1 1,0-1 0,-1 0 0,7-21-1,-11 29-10,0-1 1,-1 1-1,1-1 0,-1 0 0,1 1 0,-1-1 0,0 0 0,0 1 0,-1-1 0,1 0 0,-1 1 0,0-1 0,0 1 0,0-1 0,0 1 0,-1 0 1,1-1-1,-1 1 0,0 0 0,0 0 0,0 0 0,0 0 0,0 0 0,-1 0 0,1 1 0,-1-1 0,0 1 0,-5-4 0,4 4-4,-1 0-1,1 0 1,0 0-1,-1 1 1,1-1-1,-1 1 1,0 0-1,1 0 1,-1 1-1,0 0 1,1-1-1,-1 2 1,0-1-1,1 0 1,-1 1-1,0 0 1,1 0-1,-1 0 1,1 1-1,-1-1 1,1 1-1,-5 3 1,-4 3 21,0 1-1,1 0 1,0 1 0,1 0 0,0 1-1,1 0 1,0 1 0,-17 25 0,16-20 52,1 1 1,1 0 0,1 1 0,0 0-1,1 0 1,-5 27 0,9-27 153,0 1 1,2 0 0,0 0-1,1 0 1,1 0-1,1 0 1,1 0 0,0-1-1,2 1 1,0-1-1,1 0 1,14 30 0,-14-38-77,0 0 0,1 0 0,0-1 0,1 0-1,0 0 1,0 0 0,1-1 0,0-1 0,13 10 0,-14-13-121,1 1 0,0-1 0,0-1-1,0 0 1,0 0 0,1-1 0,-1 0-1,1 0 1,0-1 0,0-1 0,0 0 0,16 0-1,-17-1-109,0 0 0,0-1 0,0-1 0,0 0-1,0 0 1,-1-1 0,1 1 0,-1-2 0,13-6 0,-7 2-1579,0-1 0,16-14 0,-9 8 106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55.7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25 9370,'-13'-24'17035,"10"47"-15700,2-20-964,-10 64 626,1-10-563,-4 90 1,14-128-426,1 1 1,0 0-1,2 0 1,0 0-1,1-1 1,1 0-1,1 0 1,11 26-1,-10-30 18,0-1 0,1 1 0,1-2 0,0 1 0,1-1 0,0-1 0,13 13 0,-20-23-30,-1 1 1,1-1 0,0 1-1,0-1 1,0 0 0,0 0-1,1 0 1,-1-1 0,0 1 0,1-1-1,0 0 1,-1 0 0,1 0-1,-1 0 1,1-1 0,0 1-1,0-1 1,-1 0 0,1 0-1,0 0 1,0-1 0,-1 1-1,1-1 1,0 0 0,-1 0 0,1 0-1,-1-1 1,1 1 0,-1-1-1,0 0 1,0 0 0,1 0-1,-1 0 1,-1 0 0,6-6-1,2-1-210,-1-1-1,0-1 0,0 0 0,-1 0 0,-1 0 0,0-1 0,7-15 1,30-94-1171,-12 28 1510,-32 93-116,0-1-1,0 1 1,0 0 0,1-1 0,-1 1 0,0-1-1,0 1 1,0 0 0,1-1 0,-1 1 0,0 0-1,0-1 1,1 1 0,-1 0 0,0-1-1,0 1 1,1 0 0,-1-1 0,0 1 0,1 0-1,-1 0 1,1 0 0,-1-1 0,1 1 0,5 7 93,3 24-79,-7-23 0,4 15 21,1 1 0,2-2 0,0 1 0,1-1 0,25 38 0,-30-53-4,1 0 0,0 0 0,0 0 1,0-1-1,1 0 0,0 0 0,0-1 0,11 6 1,-13-8-9,1 0 1,0-1-1,1 0 1,-1 0-1,0 0 1,0-1-1,1 0 1,-1 0-1,1-1 1,-1 1-1,1-2 1,10 0-1,-12 0-25,-1 0-1,1 0 1,-1 0-1,1 0 1,-1-1-1,0 0 1,0 0-1,1 0 1,-1 0-1,-1-1 1,1 0-1,0 1 1,-1-1-1,5-5 1,-3 2-5,-1 0-1,1 0 1,-1 0 0,-1-1 0,1 0 0,-1 1 0,0-1 0,2-9 0,0-5-3,-1 0 1,-1 0-1,-1-1 1,0 1-1,-3-28 0,-1 15-3,-1-1 0,-2 1 0,-1 0 0,-18-53-1,24 85-168,-1 0 0,1-1-1,-1 1 1,0 0-1,0 0 1,0 0 0,0 0-1,0 0 1,-1 0-1,1 0 1,0 0-1,-1 1 1,0-1 0,1 1-1,-1-1 1,0 1-1,0-1 1,0 1-1,0 0 1,0 0 0,0 0-1,0 0 1,-3-1-1,-15 1-1139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56.6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36 252 11538,'-12'-12'5174,"11"11"-4967,0 1 1,0-1 0,0 0 0,0 0 0,0 0 0,0 0-1,0 0 1,1 0 0,-1 0 0,0 0 0,1 0-1,-1 0 1,0 0 0,1 0 0,-1 0 0,1 0 0,-1-2-1,1-5 76,-1 0-1,2 0 0,-1 1 0,1-1 0,0 0 1,0 0-1,1 1 0,0-1 0,1 0 0,3-6 1,-1 2 144,0 1 1,1 0 0,0 0 0,1 1 0,13-16 0,-15 21-326,0 1-1,0-1 1,0 1-1,1 0 0,-1 1 1,1-1-1,0 1 1,0 0-1,0 1 1,0-1-1,1 1 1,-1 1-1,1-1 0,-1 1 1,1 0-1,0 1 1,-1-1-1,1 1 1,0 0-1,-1 1 1,1 0-1,7 2 0,-5-1 18,1 0-1,-1 1 1,0 0-1,-1 1 1,1 0-1,0 0 1,-1 1-1,0 0 1,0 1-1,-1-1 1,0 2-1,1-1 1,-2 1-1,1 0 1,5 9-1,-2-1-77,-1 2 0,0-1 0,-2 1-1,0 0 1,0 1 0,-2 0 0,0 0-1,3 29 1,-6-35 4,-1 0 0,0 0 0,-1 0-1,-1 0 1,1-1 0,-2 1 0,0 0 0,0 0-1,-1-1 1,0 1 0,-1-1 0,-1 0-1,1 0 1,-11 15 0,11-20 9,-1 0 1,0-1-1,-1 1 1,1-1-1,-1 0 0,0-1 1,0 1-1,-1-1 1,1 0-1,-1-1 1,0 0-1,0 0 0,0 0 1,0-1-1,0 0 1,-1 0-1,1-1 0,-1 0 1,1 0-1,-1-1 1,1 0-1,-16-1 0,13-1-69,0 1 0,0-2 0,0 1 0,0-1 0,0-1-1,0 0 1,1 0 0,-1-1 0,1 0 0,1 0 0,-1-1-1,1-1 1,0 1 0,0-1 0,1-1 0,-9-9 0,8 6-162,1 1-1,1-1 1,0 0 0,0-1 0,1 1 0,1-1 0,0 0 0,0-1 0,1 1 0,-1-14 0,3 21-19,1 0 1,0-1-1,-1 1 0,2 0 0,-1-1 1,1 1-1,0 0 0,0 0 0,0-1 1,1 1-1,-1 0 0,1 0 1,1 0-1,-1 1 0,1-1 0,-1 0 1,2 1-1,-1 0 0,0-1 0,1 1 1,-1 1-1,1-1 0,0 0 1,1 1-1,-1 0 0,7-3 0,20-7-848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57.3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21 143 11915,'0'-1'567,"-2"-21"3707,2 22-4172,0-1 1,0 1-1,0-1 0,0 0 0,0 1 0,0-1 1,0 1-1,-1-1 0,1 1 0,0-1 0,0 1 1,-1-1-1,1 1 0,0-1 0,-1 1 0,1-1 1,0 1-1,-1-1 0,1 1 0,-1 0 0,1-1 1,0 1-1,-1 0 0,1-1 0,-1 1 0,1 0 0,-1 0 1,0-1-1,1 1 0,-2 0 0,2 2 158,-1 0 0,1 0 0,-1 0 0,1 1 0,0-1 0,-1 0 0,1 0-1,0 0 1,1 1 0,-1-1 0,1 2 0,-1-2 17,16 134 5429,24 66-3979,-39-188-1177,-8-25-281,-10-24-281,7 4-340,2 0 1,1 0-1,1 0 0,2-1 0,1 0 1,1 0-1,4-33 0,-2 56 409,1-1-1,0 0 1,1 1 0,0-1-1,1 1 1,0-1-1,0 1 1,8-13 0,-8 17 43,-1 1 0,1 0 0,0 0 0,0 1 0,1-1 0,-1 1 0,1-1 0,-1 1 0,1 0 0,0 0 1,1 1-1,-1-1 0,0 1 0,1 0 0,-1 0 0,1 1 0,-1-1 0,1 1 0,5-1 0,5 1 95,1 0 1,-1 1-1,0 0 0,0 1 0,0 1 0,17 4 0,-1 1-2461,56 22 0,-64-19 845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58.3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14411,'1'56'8499,"1"1"-3664,8 110-2834,-1-44-1283,37 296 875,-12-157-883,-32-248-710,-1-3 0,1-1 0,-2 1 0,0 0 0,-1 10 0,-1-21 0,-3-8-3,-2-10-45,-3-25-794,1-1-1,3 1 0,1-2 1,2 1-1,6-82 1,-2 116 823,0-1 1,1 0-1,0 1 1,1-1-1,0 1 1,1 0-1,7-16 1,-8 22 63,-1 0 0,1-1 0,0 1 0,0 1 0,1-1 0,-1 0 0,1 1 0,0 0 0,0-1 0,0 2 0,0-1 0,0 0 1,1 1-1,-1 0 0,1 0 0,-1 0 0,1 0 0,8-1 0,8 0 188,0 1 0,0 1 0,0 1 0,0 1 0,-1 1 0,1 0 1,0 2-1,-1 0 0,36 13 0,-54-16-224,-1-1 0,1 1 0,0-1 0,-1 1 0,1 0 0,-1 0 0,0 0 0,1 0 0,-1 0 0,0 0 0,1 0 0,-1 1 0,0-1-1,0 0 1,1 3 0,-1-3-5,-1-1 0,0 1 0,0 0 0,0 0 0,1 0 0,-1-1 0,0 1 0,0 0 0,-1 0 0,1 0 0,0 0 0,0-1 0,0 1 0,0 0 0,-1 0 0,1 0 0,0-1 0,-1 1 0,1 0 0,0-1 0,-1 1 0,0 1 0,-3 2 9,0 0 0,-1 0 0,1 0 0,-1-1 0,1 0 1,-1 0-1,-7 3 0,-68 31 48,60-30-89,0 2 0,1 0 0,0 1 1,1 0-1,0 2 0,-31 25 1,47-35 33,0 1 0,-1-1 0,1 1 1,0-1-1,0 1 0,0 0 0,1 0 0,-1 0 1,1 0-1,-1 0 0,1 0 0,0 0 1,0 0-1,1 0 0,-1 1 0,1-1 0,-1 0 1,1 1-1,0-1 0,1 4 0,0-3 54,0 1 0,0-1 0,1 0 0,0 0 0,0 0-1,0 0 1,0 0 0,1 0 0,-1 0 0,1-1 0,0 0-1,0 1 1,0-1 0,6 4 0,19 13 87,1-2 1,1 0-1,0-2 0,38 13 1,-1 2-53,2-1-456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6:03.25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21 131 7274,'-1'-1'115,"1"1"0,-1 0 0,1-1 1,-1 1-1,1 0 0,-1 0 1,1-1-1,-1 1 0,1 0 1,-1 0-1,1 0 0,-1-1 0,0 1 1,1 0-1,-1 0 0,1 0 1,-1 0-1,0 0 0,1 0 1,-1 0-1,1 0 0,-1 1 0,1-1 1,-1 0-1,0 0 0,1 0 1,-1 1-1,1-1 0,-1 0 1,1 1-1,-1-1 0,1 0 1,0 1-1,-1-1 0,1 0 0,-1 1 1,0 0-1,1 0-112,0 1 0,0-1 0,0 1 0,0-1 0,0 0 0,1 1 0,-1-1 0,0 0 0,1 1 0,-1-1-1,1 0 1,-1 1 0,1-1 0,-1 0 0,1 0 0,1 2 0,0-1 17,0 1 0,0-1-1,0 0 1,0-1 0,0 1-1,0 0 1,0 0 0,1-1-1,-1 0 1,1 1 0,-1-1-1,1 0 1,-1 0 0,5 1-1,42 6 300,-31-6-255,-14-1-20,182 19-205,-159-18-99,-1-3-1,1 0 1,-1-1-1,1-2 1,27-7 0,26-9 731,137-17-1,-164 32 30,-1 3-1,1 2 1,93 12-1,-32 6-315,-5 1-351,201 7-1,-297-26-420,0-1 0,0-1 0,0 0 1,0 0-1,0-2 0,0 1 0,21-11 0,-11 3-913,-1-1 0,0-2 1,21-17-1,-23 16 2504,1 1 0,0 1 0,1 1 1,1 0-1,44-15 0,-51 23-515,0 0 1,0 0-1,1 2 0,-1 0 1,1 1-1,-1 1 0,1 0 1,-1 1-1,32 6 0,-14 2-381,-1 2-1,-1 1 0,32 17 0,-35-15-597,0-2 0,2 0 0,59 14 0,-54-21 515,1-2-1,0-1 1,61-4-1,112-25 1628,-129 14-1370,129-3 0,-134 20-762,124 22 0,-123-13 606,109 5 0,-129-21-56,0-2 1,-1-2-1,90-25 0,-78 16 121,117-12-1,-149 25-225,1 1-1,0 2 0,-1 2 0,1 1 0,-1 2 0,0 2 1,37 11-1,-28-3 170,2-1 0,87 12 1,-114-24-96,-1-1-1,1 0 1,0-2 0,0 0 0,-1-2 0,1 0 0,-1-1 0,1 0 0,32-14 0,-30 8-277,120-45-1081,-116 47 1410,-1 1 0,2 1 0,44-4 0,-9 7 627,1 4 0,69 8 0,124 29-586,-190-27-308,-28-5 174,0-2-1,0-2 0,0-1 0,0-2 0,0-2 0,0-1 1,44-11-1,-24 1 138,-29 6-161,0 1 1,1 1-1,-1 2 1,1 1-1,58 1 0,-58 5-29,7 1 30,0-1 0,70-4 0,-52-5 399,88 3 1,-113 5-211,1 2 0,-1 0 0,0 2-1,43 14 1,-64-17-176,14 6-865,0-2 1,40 7-1,-27-11-75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4:41.0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0 832,'-1'0'208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06.09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12 11410,'42'-11'4457,"-40"22"-2800,0 3-73,-1 5-16,-1 3-143,0 3-401,0 2-128,2 1-240,-1 3-128,3 1-240,-1 3-80,1-2-119,1-3-73,-4-8-361,1-4-703,-3-8 688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46.55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1 109 13395,'4'0'3353</inkml:trace>
  <inkml:trace contextRef="#ctx0" brushRef="#br0" timeOffset="1">8 1 4497,'-6'-1'10874,"6"1"-10722,-1 0-88,1 0-64,3 7-2424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06.81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3 11050,'5'9'11073,"8"14"-11254,-10-19 308,-1 0 0,1-1 0,0 1 0,0-1 0,0 1 0,1-1 0,-1 0 0,1 0 0,0-1 0,-1 1 0,1-1 0,0 1 0,1-1 0,-1-1 0,0 1 0,1 0 0,-1-1 0,1 0 0,-1 0 0,1-1 0,-1 1 0,9-1 0,6-1-89,0-1 0,0 0-1,0-2 1,22-7 0,-8 3 57,-8 1-79,0-1 1,-1-1 0,26-14-1,-46 21-12,-1 0 1,1 1-1,0-1 0,0 1 0,0 0 0,0 0 0,1 0 0,-1 1 0,0-1 0,0 1 0,0 0 0,1 0 0,-1 1 1,0-1-1,0 1 0,0 0 0,4 1 0,2 2 8,-1 1-1,0 0 1,0 1 0,-1-1 0,14 13-1,-20-17-73,0 1-79,0 0-1,0 0 1,0 0 0,0 0-1,1-1 1,-1 1 0,1-1 0,-1 1-1,1-1 1,0 0 0,0 0-1,-1-1 1,1 1 0,0 0 0,4 0-1,-3-3-679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08.29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5 9418,'5'-5'10882,"5"17"-8082,-6-7-3195,63 85 2015,99 120 1125,-126-167-2634,58 69 1906,-53-52-3192,-8 4-3638,-34-57 3488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08.72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86 1 12051,'2'6'10807,"-7"12"-8945,-12 26-2532,14-34 447,-42 109 1845,31-57-2699,12-49-1072,1 1 0,1 21 0,0-25 107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4.6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59 8594,'12'-42'3610,"-14"26"1899,2 22-4770,31 259 4694,-6-80-3244,26 296 2046,-50-473-4366,1 20 91,-6-11-3519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5.2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36 7458,'-22'-16'5419,"13"13"-4324,-1-1-1,0 1 1,0 1 0,-13-3 0,22 5-1107,-9-2 3343,27 2-854,512 16 1915,268 6-2897,-17-1-1229,-109-36-1249,-607 9-2619,-61 7 2322,-21 5-1166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6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70 7882,'-10'-31'4530,"-5"-7"1601,20 276 465,11 118-1751,-6-150-3029,-9-182-1752,12 163 515,-9-148-471,3 0 0,18 65 0,-18-88-1286,-10-54-8242,-3 1 5895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6.7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2808 57 9362,'25'-11'9219,"-347"-25"-6156,-8 27-1649,305 9-1300,-903 13 548,279 1-474,489-15-59,-146 5 877,305-4-1025,-13 1 154,1 0 1,0 1-1,-22 7 0,32-9-182,1 1 0,-1 0-1,0 1 1,1-1 0,0 0 0,-1 1-1,1-1 1,0 1 0,0 0 0,-1 0 0,0 2-1,2-3-88,0 0-1,0 0 0,1 0 1,-1 1-1,1-1 0,-1 0 1,1 1-1,-1-1 0,1 0 1,0 1-1,0-1 1,0 0-1,0 1 0,0-1 1,0 0-1,0 1 0,0-1 1,0 1-1,0-1 0,1 0 1,-1 0-1,1 1 0,0 1 1,3 4-1869,3-4 837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7.9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16 7690,'5'-16'5601,"-5"26"-2009,-1 8-2791,-1 27 1519,2 0 0,9 71 0,24 163 1496,-28-201-2550,-9 125 0,1-181-1070,2 0-1,1 0 1,0 0-1,2 0 1,5 30 0,-6-50-670,2 9 1439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9.0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 7810,'11'-7'7272,"-11"7"-7156,19 14 1411,-16-11-1218,-1 1 0,0 0 0,0 0 0,0 0 0,-1 0 1,1 0-1,-1 0 0,0 0 0,0 1 0,0-1 0,0 7 0,-2 54 1946,-1-31-1034,3 38 2041,15 90 0,23 72-1382,-1-3-1438,-31-190-438,1 0-1,20 57 1,-42-140-4584,6 24 3039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2.2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 1648,'18'-8'15194,"-10"20"-15870,-5-9-605,-2-1 1283,1 0 0,-1 0 0,0 0 1,0 1-1,0-1 0,-1 0 0,1 0 1,0 1-1,-1-1 0,0 0 0,1 1 1,-1-1-1,0 1 0,0-1 0,0 1 1,-1 2-1,-13 39-196,3-11-292,11-27 488,0-1 0,0 1 0,0 0 0,0-1 0,1 1 0,0-1 0,0 1 0,1-1 0,-1 0 0,1 1 0,1-1 0,-1 0 0,0 0 0,6 7 0,3 10 473,-9-18-466,-1 0 0,-1 0 0,1-1-1,-1 1 1,1 0 0,-1 0-1,0 0 1,0 0 0,-1 0-1,1-1 1,-1 1 0,0 0-1,0 0 1,0-1 0,-1 1 0,-2 5-1,2-4-18,0-1 0,0 0 0,1 1 1,0 0-1,0-1 0,0 1 0,0 0 0,1-1 0,0 1 0,0 0 0,0 0 0,1 7 0,2-5 36,0 0 0,0-1-1,0 0 1,7 10 0,-6-10 13,0-1-1,-1 1 1,0 0 0,0 0 0,2 8 0,-5-11-36,0 0 0,0 0 0,0-1 0,0 1 0,0 0 0,-1 0 0,0-1 0,1 1 0,-1 0 0,0-1 0,-3 5 0,-3 16-19,6-16 47,0-1 0,1 0-1,1 1 1,-1-1 0,1 0 0,0 0 0,0 1 0,0-1 0,1 0 0,0 0 0,0 0 0,1-1 0,0 1 0,6 10 0,3 7 458,-11-21-471,0 1-1,0-1 0,-1 1 1,1 0-1,-1-1 1,0 1-1,1 0 1,-1-1-1,-1 1 0,1 0 1,0 0-1,-1-1 1,1 1-1,-1-1 1,0 1-1,0 0 1,0-1-1,-2 4 0,2-3-37,0-1-1,0 1 1,-1 0-1,2-1 1,-1 1-1,0 0 1,1 0-1,-1 0 0,1 0 1,0 0-1,0 0 1,0 0-1,0 0 1,0 0-1,1-1 1,0 1-1,1 4 0,3 5 53,-3-9-19,0 1 0,0-1 0,-1 1-1,1-1 1,-1 1 0,0 0 0,0 0 0,-1-1-1,1 1 1,-1 0 0,1 0 0,-1 0-1,-1 6 1,0-4-13,1 1 0,0-1 1,0 1-1,1-1 0,1 9 0,-1-9 15,0 0 0,-1 0 0,1 0 1,-1 0-1,-1 0 0,0 8 0,1-10 1,-1 0 1,1 0-1,0 0 0,1 0 1,-1 0-1,1 0 0,0 0 1,0 0-1,0 0 0,0 0 1,1 0-1,3 6 0,7 25 215,-12-31-243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47.098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10 58 7658,'-1'0'302,"0"-1"0,1 0 0,-1 1 1,0-1-1,1 0 0,-1 1 0,0-1 0,1 0 1,-1 0-1,1 1 0,0-1 0,-1 0 0,1 0 1,0 0-1,-1 0 0,1 1 0,0-1 1,0 0-1,0 0 0,0 0 0,0 0 0,0 0 1,0 0-1,0-1 0,0-9 1050,0 26 1081,0-12-2182,-1 0 1,2 0-1,-1 1 1,0-1-1,1 0 1,-1 0-1,1 1 1,0-1 0,0 0-1,2 3 1,9 19 589,-7-17-733,-1 0-1,0 0 1,0 1-1,3 13 1,-7-22-102,0 0 0,0 0 0,0 0 0,0 0 0,0 1 0,1-1 0,-1 0 0,0 0 0,0 0 0,0 0 0,0 0 0,0 0 0,0 1 0,0-1 0,0 0 0,0 0 0,0 0 0,0 0 0,0 0 0,0 0 0,1 0 0,-1 0 0,0 0 0,0 0 0,0 0 0,0 1 0,0-1 0,0 0 0,0 0 0,1 0 0,-1 0 0,0 0 0,0 0 0,0 0 0,0 0 0,0 0 0,0 0 0,1 0 0,-1 0 0,0 0 0,0 0 0,0 0 0,0 0 0,0 0 0,0 0 0,0-1 0,1 1 0,-1 0 0,0 0 0,0 0 0,0 0 0,0 0 0,0 0 0,9-9 131,5-12-158,-7 9-76,-1 0 1,0-1-1,-1 0 1,0 0-1,-1-1 1,0 1-1,3-27 1,-10 56-7625,-1-6 6145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52.5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152 55 9178,'55'-30'9104,"-59"25"-7321,-15-2-1994,17 6 664,-8-2-367,0 0 1,0 1-1,1 1 1,-1-1-1,0 1 1,0 1-1,-1 0 0,-13 2 1,20-1-119,1-1 1,-1 1-1,1 0 0,-1 0 0,1 0 1,-1 1-1,1-1 0,-1 1 1,1 0-1,0-1 0,0 2 1,0-1-1,0 0 0,0 1 1,1-1-1,-1 1 0,1 0 1,0 0-1,-1 0 0,1 0 0,0 0 1,1 0-1,-1 0 0,1 1 1,-1-1-1,1 1 0,-1 3 1,1 2-24,0-1 1,0 1-1,1-1 1,0 0-1,1 1 1,0-1-1,0 1 1,4 12-1,26 68 246,-16-47 59,22 52 764,-23-60-491,-1 0 0,-1 1 0,-2 0 0,7 47 0,-16-77-724,0 0-1,0 1 1,-1-1-1,0 1 1,0-1-1,0 0 1,-1 1-1,0-1 1,0 0 0,0 0-1,-1 0 1,0 1-1,0-1 1,0-1-1,0 1 1,-1 0-1,-4 6 1,-5-1-906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53.3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18 10642,'0'0'226,"0"-1"0,0 0 1,0 0-1,0 1 0,0-1 0,0 0 0,0 1 0,0-1 0,1 0 0,-1 1 0,0-1 0,1 0 1,-1 1-1,0-1 0,1 0 0,-1 1 0,1-1 0,-1 1 0,0-1 0,1 1 0,0-1 0,-1 1 0,1-1 1,-1 1-1,1-1 0,0 1 0,-1 0 0,1-1 0,0 1 0,-1 0 0,1 0 0,0 0 0,-1-1 1,2 1-1,2 1 328,-1-1 1,0 1 0,1 0-1,-1 0 1,0 0-1,7 3 1,5 3 28,1-2 0,-1 0-1,1-1 1,1-1 0,29 3-1,83-5 732,-4 0-625,-135-1-2949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5.0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213 65 4065,'-10'-4'940,"-1"0"0,-1 1 0,1 0 1,-20-2-1,-87-4 4545,99 13-259,49-1-4735,1-1-1,51-4 1,-22-1-101,54 2 170,515-16-29,276-1 119,-340 15-324,131 1-1095,-682 4-275,-23 4 415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6.1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94 5049,'1'-59'1572,"-1"58"-1558,1 1-1,-1-1 0,0 0 1,0 0-1,-1 0 0,1 0 1,0 0-1,0 1 0,0-1 1,-1 0-1,1 0 0,-19-23 10419,27 43-9584,0 1-594,0 1 0,-2-1 0,4 25 0,24 112 1166,23 157 1292,-43-25-756,-4-57-587,-7-184-1036,-2-12 74,2 1 1,2-1 0,1 0-1,13 44 1,-19-80-398,0 0 0,0 0 0,0-1 0,0 1 0,0 0 0,0 0 0,0 0 0,0 0 0,0 0 0,1 0 0,-1 0 0,0 0 0,0 0 0,0 0 0,0 0 0,0 0 0,0 0 0,0 0 0,0 0 0,0 0 0,0 0 0,0 0 0,0 0 0,1 0 0,-1 0 0,0 0 0,0 0 0,0 0 0,0 0 0,0 0 0,0 0 0,0 0 0,0 0 0,0 0 0,0 0 0,0 0 0,0 0 0,0 0 0,1 0 0,-1 0 0,0 0 0,0 0 0,0 0 0,0 0 0,0 1 0,0-1 0,0 0 0,0 0 0,0 0 0,0 0 0,0 0 0,0 0 0,0 0 0,0 0 0,0 0-1,0 0 1,0 0 0,0 0 0,0 0 0,0 1 0,0-1 0,0 0 0,0 0 0,3-10-791,2-3-4220,-2 8 3340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6.7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6 111 8906,'-6'1'6318,"12"-7"-4638,6 0-1377,0 0 1,1 1 0,-1 0 0,1 1-1,0 1 1,1 0 0,22-2-1,403-22 1415,293-8-924,4 33 145,-407 3-921,-53-6 31,185 4-31,-439 2-113,-16-2-109,1 1 0,0 1 1,-1-1-1,1 1 0,0 0 0,-1 0 0,1 1 0,8 3 0,-13-2-483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7.5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17 7386,'0'-17'4353,"0"26"-2333,0 25-1325,3 3 599,13 69 1,-9-71-780,2 15 122,39 246 1641,-41-225-2009,-2 0-1,-7 87 1,-8-38 255,-3 116 2837,13-205-2957,2 0-1,1 0 0,2-1 1,1 1-1,15 46 1,-20-75-388,0 1 0,0 0 0,0 0 1,1-1-1,-1 1 0,1-1 1,-1 1-1,4 3 0,-5-6-8,1 0 0,-1 0 0,0 1 0,1-1 0,-1 0 1,0 0-1,1 1 0,-1-1 0,1 0 0,-1 0 0,0 0 0,1 0 0,-1 0 0,1 0 0,-1 0 0,0 0 0,1 1 0,-1-2 1,1 1-1,-1 0 0,1 0 0,-1 0 0,1 0 0,0-1 12,0 1 1,0-1-1,0 1 1,0-1-1,-1 0 1,1 0-1,0 1 1,0-1-1,-1 0 1,1 0-1,0 0 0,-1 0 1,2-1-1,-1-2-65,1 1 0,0-1 0,-1 0-1,0 0 1,0 0 0,0 0 0,0 0 0,-1-1-1,0 1 1,0-4 0,0 2 129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8.3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38 7370,'-6'-13'2859,"5"11"-2110,0-1 0,0 0 0,0 0 0,-1 1 0,1-1 0,-1 1 0,-3-4 0,3 30 1095,12 206 2929,57 301 142,-63-510-4547,6 35 544,-8-51-824,-1-1 0,1 1 1,-1 0-1,2 0 0,-1-1 0,0 1 0,1-1 0,3 5 0,-6-9-79,1 1-1,-1-1 0,0 0 1,0 1-1,1-1 0,-1 0 1,0 1-1,1-1 0,-1 0 1,0 0-1,1 1 0,-1-1 1,0 0-1,1 0 0,-1 0 1,0 0-1,1 0 0,-1 1 1,1-1-1,-1 0 0,0 0 1,1 0-1,-1 0 0,1 0 1,-1 0-1,1 0 0,-1 0 1,0 0-1,1-1 0,-1 1 1,0 0-1,1 0 0,-1 0 1,1 0-1,-1 0 0,0-1 1,1 1-1,-1 0 0,0 0 0,1-1 1,-1 1-1,0 0 0,0-1 1,1 1-1,-1 0 0,0-1 1,0 1-1,1 0 0,-1-1 1,0 1-1,0 0 0,0-1 1,1 0-1,8-26-2787,-6 16-961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50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12 7082,'16'-5'1143,"-13"3"-687,1 1 0,-1 0 0,1 0 0,-1 1-1,1-1 1,0 1 0,4-1 0,-9 2-357,0-1 1,1 0 0,-1 1-1,1-1 1,-1 1-1,0 0 1,1-1-1,-1 1 1,1-1 0,-1 1-1,1 0 1,0-1-1,-1 1 1,1 0-1,0 0 1,-1-1-1,1 1 1,0 0 0,0 0-1,-1-1 1,1 1-1,0 0 1,0 0-1,0 0 1,0-1 0,0 1-1,0 0 1,1 1-1,1 31-296,4 25 250,-5-44-23,0-1-1,0 0 1,1 1 0,1-1 0,0 0-1,8 20 1,-9-31-4,-1 0 0,0 0 0,0 0-1,0 0 1,0 1 0,0-1 0,0 0 0,-1 1 0,1-1-1,-1 0 1,1 1 0,-1-1 0,0 1 0,0-1 0,0 1-1,0-1 1,-1 0 0,1 1 0,-1-1 0,1 1-1,-2 1 1,1-1-45,0-1-1,0 1 1,0-1-1,0 1 1,0-1-1,1 1 1,-1-1-1,1 1 1,0 0-1,0-1 1,0 1-1,1 4 1,7 36 419,-3-20 69,-4-15-504,0-1-1,-1 1 0,0-1 0,0 0 0,-1 1 0,0-1 0,-3 11 0,1 2-535,2-16 605,1-1 0,0 1 1,1-1-1,-1 1 1,1-1-1,-1 1 1,1-1-1,0 0 0,0 1 1,1-1-1,-1 0 1,1 0-1,-1 0 0,1 0 1,3 3-1,-4-3-16,1-1 0,0 0 0,-1 1 0,1-1-1,-1 1 1,0-1 0,1 1 0,-1-1 0,-1 1-1,1 0 1,0 0 0,-1 0 0,1-1 0,-1 1 0,0 0-1,0 0 1,0 0 0,0 0 0,0-1 0,-1 1 0,1 0-1,-1 0 1,0 0 0,-2 4 0,1-4-359,0 1 0,1-1 0,-1 1 1,1-1-1,0 1 0,0-1 0,0 1 0,0 0 0,1 6 1,0-6 617,1 0 1,-1 0-1,1 0 1,0 0-1,1 0 1,-1 0-1,1 0 0,3 6 1,-2-5-22,-1 0 0,0 0 0,0 1 0,-1-1 0,1 1 0,-1-1 0,0 1 0,0 6 0,-5 43-2798,2-41 1184,2 2 2182,-1-1 0,3 19 0,0-5-385,-1-22-399,0 0 1,0 0 0,1 1-1,0-1 1,4 8-1,-4-11 32,0 0-1,-1 1 1,1-1-1,-1 0 1,0 1-1,0-1 0,-1 1 1,1-1-1,-1 1 1,0 0-1,0-1 0,0 1 1,-1-1-1,0 1 1,1-1-1,-3 6 1,2-8-69,0 0 0,1 0 0,-1 1 0,1-1 0,0 0 0,0 1 0,0-1 0,0 0 0,0 1 0,0-1 0,0 0 0,1 1 0,1 3 0,15 31 83,-14-30 207,1-1 1,-1 1-1,0 0 0,1 8 1,-3-14-390,-1 0 0,0 0 0,0 0 0,0 0 1,0 0-1,0 0 0,-1 0 0,1 0 1,0 0-1,0 0 0,-1 0 0,1 0 0,0 0 1,-1 0-1,1 0 0,-1 0 0,0 0 1,1 0-1,-1 0 0,0 0 0,1-1 1,-1 1-1,0 0 0,0-1 0,0 1 0,-1 1 1,-3 0-790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54.7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234 39 11538,'0'-11'5797,"-1"10"-5566,-11-9 2006,-19 0-1066,22 8-1090,0 0 0,0 1 0,0 0 0,0 0-1,0 1 1,0 1 0,-14 1 0,19-1-68,0 0 0,0 0 0,0 0 0,0 1-1,0-1 1,0 1 0,1 0 0,-1 0 0,0 0-1,1 1 1,0-1 0,-1 1 0,1 0 0,0 0-1,1 0 1,-1 0 0,0 1 0,-2 5 0,-1 3 25,0 0 1,1 0 0,1 1 0,0 0-1,1 0 1,1 0 0,-1 0 0,2 0-1,0 22 1,1-29-38,1-1 1,-1 1-1,1-1 0,0 1 0,1-1 1,-1 0-1,1 0 0,0 1 0,0-1 1,1 0-1,4 6 0,-5-9-6,0 1-1,1 0 1,0 0 0,0-1-1,0 0 1,0 1 0,0-1 0,0 0-1,0 0 1,1-1 0,-1 1-1,1-1 1,-1 0 0,1 0-1,-1 0 1,1 0 0,0 0-1,4-1 1,-2 1-12,0-1 0,0 1 0,0-2 0,0 1-1,0 0 1,0-1 0,0 0 0,0-1 0,0 1 0,-1-1 0,1 0 0,0-1-1,-1 1 1,0-1 0,1 0 0,-1-1 0,-1 1 0,1-1 0,0 0 0,-1 0-1,0 0 1,0-1 0,0 1 0,0-1 0,-1 0 0,0 0 0,0-1 0,0 1-1,0-1 1,-1 1 0,0-1 0,0 0 0,-1 1 0,0-1 0,0 0 0,0 0-1,0-8 1,-1 20-150,1 0-1,0 0 1,1 0-1,3 11 0,0-1 161,18 60 317,21 91 1017,-39-142-889,-1 1 0,-1-1 0,-1 1 0,-2 38 0,-1-56-311,0-1 0,0 1 0,-1-1-1,0 0 1,0 0 0,-1 0 0,0 0 0,0 0 0,-1 0-1,0-1 1,-8 11 0,10-14-268,0-1 1,0 0-1,0 1 0,-1-1 1,0 0-1,1 0 0,-1 0 1,0 0-1,0-1 0,0 1 1,0-1-1,0 1 0,0-1 1,0 0-1,0-1 0,-1 1 0,1 0 1,0-1-1,-1 0 0,1 0 1,0 0-1,-1 0 0,1 0 1,0-1-1,0 1 0,-1-1 1,1 0-1,-4-1 0,-9-5-3474,1-2 1462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15.0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6 9314,'-12'-5'9788,"29"9"-4985,50 7-2832,115 4 0,72-16-3179,-247 1 340,-1-1-1,0 2 1,0-1-1,11 3 1,-6 3-489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00.1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449 13 10346,'-1'-1'248,"1"0"-1,-1 0 1,1 1 0,-1-1-1,0 0 1,1 0 0,-1 1-1,0-1 1,0 0 0,0 1-1,1-1 1,-1 1-1,0-1 1,0 1 0,0-1-1,0 1 1,0 0 0,0-1-1,0 1 1,0 0-1,0 0 1,0 0 0,0 0-1,-2 0 1,-31 1 854,21 0-340,10-1-673,-99 6 1693,88-4-1693,0 0-1,0 1 0,0 0 0,1 1 1,-16 7-1,26-10-86,0 1 1,-1 0-1,1 0 0,0 0 1,0 0-1,0 1 0,1-1 1,-1 1-1,0-1 1,1 1-1,0 0 0,0 0 1,0 0-1,0 1 0,0-1 1,0 0-1,1 1 1,0-1-1,0 1 0,0-1 1,0 1-1,0 0 0,1-1 1,-1 1-1,1 0 1,0-1-1,1 5 0,1 8 14,0 1-1,1-1 1,1 0-1,11 26 1,-15-41-15,109 259 1423,-66-166 728,57 181-1,-95-254-2106,-1 0 0,0 0 0,-2 0 1,-1 1-1,0-1 0,-1 0 1,-5 34-1,3-45-116,-1 1 1,1-1-1,-2 0 1,1-1-1,-1 1 1,-1-1-1,-8 14 1,9-17-6,-1 0 1,1 0-1,-1-1 1,-1 0-1,1 0 1,-1 0-1,1-1 1,-1 0-1,-1 0 1,1 0-1,-11 4 0,11-5 21,0-2 0,1 1 0,-1 0 0,0-1 0,0 0 0,0 0 0,1-1 0,-1 0 0,0 0 0,0 0 0,0-1 0,0 0 0,-11-2 0,9 0-129,0-1 1,0 1-1,0-1 0,0-1 0,0 1 1,1-1-1,0-1 0,-10-8 1,3-1-149,1 1 1,1-1 0,0-1 0,1-1 0,0 1 0,2-1 0,-14-33-1,18 37 528,0-1 0,1 1-1,0-1 1,1 0 0,1-1-1,0 1 1,1 0 0,0-1-1,1 1 1,1 0 0,0-1-1,1 1 1,1 0-1,0 0 1,1 0 0,7-18-1,12-14 1440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47.62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1 120 10570,'26'-21'5687,"0"-7"-4055,-24 26-1616,0-1 0,0 1 0,0-1 0,0 1 0,0-1 1,-1 0-1,1 0 0,-1 0 0,0 0 0,0 0 0,0 0 0,0 0 0,-1 0 0,1 0 0,-1 0 0,0-1 0,0 1 0,0 0 1,-1-6-1,1 9-17,0 0 0,0-1 1,0 1-1,0 0 0,0 0 1,0-1-1,0 1 1,0 0-1,0-1 0,0 1 1,0 0-1,-1 0 1,1 0-1,0-1 0,0 1 1,0 0-1,0 0 0,0-1 1,-1 1-1,1 0 1,0 0-1,0 0 0,0 0 1,-1-1-1,1 1 1,0 0-1,0 0 0,0 0 1,-1 0-1,1 0 0,0 0 1,0 0-1,-1-1 1,1 1-1,0 0 0,0 0 1,-1 0-1,1 0 1,0 0-1,-1 0 0,-7 10-72,-4 16-40,9-18 265,1 0 0,0 0 1,0 0-1,0 1 1,1-1-1,1 1 0,-1 13 1,1-21-130,0 1 0,1 0-1,-1 0 1,0 0 0,0-1 0,1 1 0,-1 0 0,1 0 0,0-1 0,-1 1 0,1 0-1,0-1 1,0 1 0,0-1 0,0 1 0,0-1 0,1 0 0,-1 1 0,0-1-1,1 0 1,-1 0 0,0 0 0,1 0 0,0 0 0,-1 0 0,1 0 0,-1 0 0,1-1-1,0 1 1,0-1 0,-1 1 0,1-1 0,0 0 0,0 0 0,0 1 0,-1-1 0,1-1-1,0 1 1,0 0 0,0 0 0,1-1 0,23-6-2003,-14 3 1297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15.5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0 8002,'-13'28'11641,"28"-23"-9232,18 2-2423,-31-7 702,173 23 5502,-3-13-4993,-24-2-2539,-143-7 1548,-3 0-273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17.7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5577,'2'15'7927,"-2"16"-4853,2 24-2016,38 251 2470,9 75-1420,21 332 2302,-63-596-4308,-5-64-6855,-2-49 5310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18.3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6273,'9'4'12055,"8"-2"-10851,172 10-10,205-12 0,-201-3-840,1105 16 1192,-57 0-1470,-1232-13-132,126-2-679,-46-4-2812,-71 3 2345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19.2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7498,'10'66'7295,"2"22"-4491,15 108-762,78 628 1765,-91-669-3048,13 188 2082,-27-327-2709,1-5-61,-1 0 1,0 0-1,-1 0 0,-1 12 0,2-23-131,0 1 1,0-1-1,0 0 0,0 1 1,0-1-1,0 1 0,0-1 1,0 0-1,0 1 0,-1-1 1,1 0-1,0 1 0,0-1 1,0 0-1,0 1 0,0-1 1,-1 0-1,1 0 0,0 1 1,0-1-1,0 0 0,-1 1 1,1-1-1,0 0 0,0 0 1,-1 0-1,1 1 0,0-1 1,-1 0-1,1 0 1,0 0-1,-1 0 0,1 1 1,0-1-1,-1 0 0,1 0 1,0 0-1,-1 0 0,1 0 1,0 0-1,-1 0 0,1 0 1,-1 0-1,1 0 0,0 0 1,-1 0-1,1 0 0,0-1 1,-1 1-1,1 0 0,0 0 1,-1 0-1,1 0 0,0-1 1,0 1-1,-1 0 0,1 0 1,0 0-1,-1-1 0,-7-6-1137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0.2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50 6889,'-8'-2'2874,"-7"-2"3189,22 3-3574,286 0-118,-200 4-2139,57-1 105,1090 4 958,78-23-912,-1250 17-423,159-3 205,-158-1-522,84-15-1,-142 17 37,-9 2 84,1-1 0,-1 1 0,1 0 1,-1-1-1,0 0 0,1 0 0,-1 0 1,3-1-1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1.3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3169,'18'2'1080,"-17"-1"-1472,-2 2 232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2.1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38 5017,'2'-12'967,"-2"10"-633,14-22 9503,-14 25-9740,3 12-211,-2-6 750,46 313 3226,17 97-2068,-25-77-439,-35-291-1254,23 152 995,-3-32-602,-21-136-417,-2-11-47,1-1-1,2 1 0,11 40 1,-16-58-282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3.2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82 69 9274,'29'-9'3679,"-28"8"-3567,-1 1 0,1 0-1,-1-1 1,0 1-1,1 0 1,-1-1-1,0 1 1,1-1-1,-1 1 1,0-1-1,0 1 1,1-1-1,-1 1 1,0-1-1,0 1 1,0-1 0,0 1-1,1-1 1,-1 1-1,0-1 1,0 1-1,0-1 1,0 1-1,0-1 1,0 1-1,-1-1 1,1 1-1,0-1 1,0 1 0,0-1-1,0 1 1,-1-1-1,1 1 1,0-1-1,0 1 1,-1 0-1,1-1 1,0 1-1,-1-1 1,-12-16 1084,11 15-1155,-1 0 1,1-1 0,-1 1-1,1 1 1,-1-1 0,0 0-1,0 1 1,0-1 0,0 1-1,0 0 1,0 0 0,0 0-1,0 0 1,0 0 0,-1 1-1,1-1 1,-6 1 0,7 1-45,0-1 1,0 1-1,0-1 1,0 1-1,0 0 1,0-1 0,1 1-1,-1 0 1,0 1-1,1-1 1,-1 0-1,0 0 1,1 1 0,0-1-1,-1 0 1,1 1-1,0 0 1,0-1 0,-1 1-1,1 0 1,1-1-1,-1 1 1,0 0-1,0 0 1,1 0 0,-1 0-1,1 0 1,-1 0-1,1 0 1,0 3-1,-2 10 6,2 0 0,-1 1-1,2-1 1,0 0-1,4 17 1,21 78 127,-8-35 190,-16-68-281,25 140 1088,-23-120-972,-2 1-1,-1-1 1,-3 40-1,2-60-493,-1 0-1,0 0 1,-1 0-1,0 0 1,0 0-1,-5 11 1,1-11-424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3.6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34 13203,'43'-11'5449,"-20"14"-3425,1-1-103,1 0-825,3 0-248,-2 0-424,-1-2-144,-6-3-192,-7-3-176,-8 0-1432,-4-1 2448,-5-4-1096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4.1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97 8930,'3'0'329,"0"-1"0,0 1 0,0-1 0,-1 1 1,1-1-1,0 0 0,-1 0 0,1-1 0,-1 1 0,4-2 0,-5 1-158,1 0-1,-1 0 1,0 0-1,0 0 1,0 0-1,0 0 1,0 0-1,0 0 1,-1 0-1,1 0 0,-1-1 1,1 1-1,-1 0 1,0-4-1,0 4-114,1-1 0,-1 0 0,0 1-1,1-1 1,0 1 0,0-1 0,-1 1 0,2-1-1,-1 1 1,0-1 0,0 1 0,1 0 0,-1 0-1,1 0 1,0 0 0,2-3 0,-2 4-14,0 0 1,-1 0 0,1 0 0,0 1-1,0-1 1,0 0 0,0 1-1,0-1 1,0 1 0,0 0 0,0 0-1,0 0 1,0 0 0,0 0 0,0 0-1,-1 0 1,1 0 0,0 1-1,0-1 1,0 1 0,0 0 0,3 1-1,0 1 56,1 0-1,-1 0 1,1 0-1,-1 1 1,0 0-1,-1 0 1,1 0-1,-1 0 1,1 1-1,-1 0 1,5 8-1,-4-5 28,-1 0-1,1 0 0,-2 0 0,1 1 0,-1-1 0,0 1 0,-1 0 1,1 9-1,-2-13-70,0 1 1,-1-1 0,1 0-1,-2 1 1,1-1 0,0 1-1,-1-1 1,0 0-1,-1 1 1,1-1 0,-1 0-1,0 0 1,-3 6 0,3-7-50,-1-1 1,1 0 0,-1 0-1,1 0 1,-1 0 0,0 0-1,0-1 1,0 1 0,-1-1-1,1 0 1,-1 0 0,1 0 0,-1-1-1,0 1 1,1-1 0,-1 0-1,0 0 1,0 0 0,-7 1-1,6-2-29,0 0-1,0 0 0,1 0 0,-1-1 1,0 0-1,0 0 0,1 0 1,-1 0-1,0-1 0,1 1 1,-1-1-1,1-1 0,0 1 0,0 0 1,0-1-1,0 0 0,0 0 1,-3-4-1,4 5-111,0-1 1,1 1-1,0-1 0,-1 0 1,1 0-1,0 0 0,0-1 1,1 1-1,-1 0 1,1-1-1,-1 1 0,1-1 1,0 1-1,1-1 0,-1 1 1,1-1-1,-1 0 0,1 0 1,0 1-1,0-1 0,1 0 1,-1 1-1,2-8 1,4-3-198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48.048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45 9978,'7'29'4936,"0"24"-3426,-2-14 1023,-6-54-2431,-1 1 0,2-1-1,1-22 1,0 31-130,-1 1 0,1 0 1,0 0-1,0 0 1,0-1-1,1 1 1,0 0-1,0 1 0,0-1 1,1 0-1,-1 1 1,1-1-1,6-6 0,-8 10 63,0 0 1,0 0-1,1 0 0,-1 1 0,0-1 0,1 0 0,-1 1 0,1-1 0,-1 1 0,0-1 0,1 1 0,-1 0 0,1-1 1,-1 1-1,1 0 0,-1 0 0,1 0 0,-1 0 0,1 1 0,-1-1 0,1 0 0,1 1 0,9 4 385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5.0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144 44 8546,'0'-1'329,"1"0"0,-1-1 0,1 1 0,-1 0 0,0-1 1,0 1-1,0 0 0,0-1 0,0 1 0,0 0 0,0-1 0,0 1 0,0 0 1,-1-1-1,1 1 0,0 0 0,-2-2 0,2 2-185,-1 0 0,0-1 0,0 1 0,0 0 0,0 0 0,0 0 0,0 0 0,0 0 0,0 1 0,0-1 0,0 0 0,-1 0 0,1 1 0,-2-2 0,1 2-68,0-1 0,0 0 0,0 1 1,0 0-1,0-1 0,0 1 0,0 0 0,0 0 1,0 0-1,0 0 0,0 0 0,0 1 0,0-1 1,1 1-1,-1-1 0,0 1 0,0 0 0,0-1 1,0 1-1,0 0 0,1 0 0,-1 1 0,-2 0 1,-4 10 236,0-1 1,0 1 0,1 0 0,0 1 0,1 0-1,1 0 1,-5 16 0,8-24-279,2-4-25,-13 43 161,12-42-167,0-1 1,1 2-1,-1-1 0,1 0 1,0 0-1,0 0 1,0 0-1,0 0 0,0 0 1,0 0-1,0 0 1,1 0-1,-1 0 0,1 0 1,-1 0-1,1 0 1,0 0-1,1 2 1,0-3-8,-1 0 0,1 0 1,0 0-1,0 0 0,-1 0 1,1-1-1,0 1 1,0-1-1,0 1 0,0-1 1,0 0-1,0 0 0,-1 1 1,1-2-1,0 1 1,0 0-1,0 0 0,0 0 1,2-2-1,42-12-25,-28 8 30,-10 3 5,-1 0-1,1 0 1,11-7 0,-18 9-9,1 0-1,-1 1 1,1-1 0,-1 0-1,1 0 1,-1 0 0,0 0 0,0 0-1,0-1 1,1 1 0,-1 0-1,0 0 1,0-1 0,-1 1-1,1-1 1,0 1 0,0-1-1,-1 1 1,1-1 0,-1 1-1,1-1 1,-1 0 0,0 1-1,1-4 1,-2 5-1,1-1-1,0 1 1,0 0 0,0-1-1,0 1 1,0 0 0,-1-1-1,1 1 1,0 0 0,0-1-1,-1 1 1,1 0 0,0 0-1,0-1 1,-1 1 0,1 0-1,0 0 1,-1 0-1,1-1 1,0 1 0,-1 0-1,1 0 1,0 0 0,-1 0-1,1 0 1,0 0 0,-1 0-1,1 0 1,0-1 0,-1 1-1,1 0 1,-1 1 0,1-1-1,0 0 1,-1 0-1,1 0 1,0 0 0,-1 0-1,1 0 1,0 0 0,-1 1-1,1-1 1,0 0 0,-1 0-1,1 0 1,-1 1 0,-14 11-135,13-8 93,1-1-1,-1 1 0,1-1 0,0 1 0,0-1 1,0 1-1,1 0 0,-1 0 0,1-1 1,0 1-1,0 0 0,0 5 0,11 49-326,-10-52 346,21 81 21,18 86 793,-34-138-232,-1 1 1,-1 67-1,-4-92-426,-1-1 0,0 0 0,0 1-1,-1-1 1,-1 0 0,0 0-1,0 0 1,-1-1 0,-8 16-1,10-22-189,0 1 0,-1-1 0,1 0 0,-1 0 0,0 0 0,0 0 0,0 0 0,0 0 0,0-1-1,-1 0 1,1 1 0,-1-1 0,0 0 0,1-1 0,-1 1 0,0-1 0,0 0 0,0 0 0,0 0 0,0 0 0,0-1-1,-1 1 1,1-1 0,0 0 0,0-1 0,-6 0 0,-9-4-525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6.3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7 121 984,'1'-2'1111,"1"-5"-865,-1 0-1,1 1 1,-1-1-1,0 0 1,-1 0-1,1 0 0,-1 0 1,-2-9-1,1 8 1151,-1 1 0,0-1 0,0 1 0,-4-11 0,14 53 3948,-1 40-4275,-2-29-345,40 276 981,-15-122-1385,-25-167-272,-1 0 1,-2 0 0,-3 52-1,1-82-366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8.0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53 6337,'0'-1'210,"1"1"0,0-1-1,-1 0 1,1 0 0,-1 0-1,1 1 1,-1-1-1,1 0 1,-1 0 0,1 0-1,-1 0 1,0 0 0,0 0-1,1 0 1,-1 0-1,0 0 1,0 0 0,0 0-1,0 0 1,0 0 0,0 0-1,0 0 1,-1 0 0,1 0-1,0 0 1,0 0-1,-1 0 1,1 1 0,-1-3-1,-4-16 1175,6 19-1327,-1 0 1,0-1-1,0 1 0,0 0 1,0 0-1,1-1 1,-1 1-1,0 0 0,0 0 1,0-1-1,1 1 1,-1 0-1,0 0 1,0 0-1,1-1 0,-1 1 1,0 0-1,1 0 1,-1 0-1,0 0 1,1 0-1,-1 0 0,0 0 1,0 0-1,1 0 1,-1 0-1,0 0 0,1 0 1,-1 0-1,0 0 1,1 0-1,-1 0 1,0 0-1,1 0 0,-1 0 1,0 0-1,1 0 1,-1 1-1,0-1 1,0 0-1,1 0 0,-1 0 1,0 0-1,0 1 1,1-1-1,-1 0 0,0 0 1,0 1-1,0-1 1,1 0-1,-1 0 1,0 1-1,13 46 1043,-3 0-1,7 69 1,-3-12-1,12 39 189,15 94-9,-32-162-1149,0 91-1,-9-154-199,-1-6-18,1 0 0,0 0 0,0 0 0,1 0 0,-1 0 0,1 0 0,1 0 0,-1 0 0,1-1 0,0 1 1,3 7-1,-1-10 1392,0-2-779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09.1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353 18 3345,'20'-17'10495,"-30"34"-10248,1 0 0,1 1 0,1 0 0,0 0 0,-6 30-1,-3 8 19,-30 89 416,6 2-1,-23 172 1,10-62 662,30-131-818,17-81-111,-16 59-1,16-79-283,1 1-1,-2 28 1,5-34 31,0 0 0,-1-1 0,-2 1 0,-10 31 0,14-47-178,0 1 0,0 0 1,0 0-1,1-1 0,-1 1 1,1 0-1,1 0 0,-1 0 1,1 0-1,-1-1 0,1 1 1,3 7-1,0 8-1667,-3-15 1048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09.8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239 5 8514,'3'-1'192,"15"-3"5737,-27 16-4282,-35 50 1763,33-45-3137,0-1 0,-1 0 0,0-1 1,-18 16-1,26-27-260,-1-1 0,0-1-1,1 1 1,-1-1 0,-5 3 0,-13 5 331,17-42-62,1 16-348,0 0 1,-1 0-1,0 1 1,-2 0-1,1 0 0,-19-23 1,20 28 224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1.9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250 11 13475,'-2'-8'6421,"1"8"-6248,-14-2 1788,-16 7-921,22-2-868,0 1 0,0 0 0,0 0-1,0 1 1,1 0 0,0 0 0,0 1-1,0 0 1,0 1 0,-10 12 0,9-8-93,0 0-1,1 1 1,1 0 0,0 1 0,1 0 0,-9 23 0,5-2-232,2 0 0,2 0 0,0 1 0,3 0 0,0 46 1,3-67 113,0 0 0,1 0 1,1 0-1,0 0 1,6 20-1,-7-30 11,1 0 1,-1 0-1,1 0 1,0 0-1,0 0 0,0-1 1,1 1-1,-1 0 1,1-1-1,0 0 0,0 0 1,0 0-1,1 0 1,-1 0-1,1-1 0,-1 1 1,1-1-1,0 0 1,0 0-1,0 0 0,7 2 1,-1-3-587,0 1 0,0-1 0,0-1 1,1 0-1,-1 0 0,0-1 0,0-1 1,0 0-1,0 0 0,0 0 0,0-2 0,11-4 1,12-7-1417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2.4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18 121 12059,'4'-2'707,"0"1"0,-1-2 1,1 1-1,0 0 1,-1-1-1,1 0 0,-1 0 1,0 0-1,4-5 1,-3 3-347,-1 0 0,0-1 0,0 0 0,0 1 0,4-13 0,-5 10-148,-1 3-248,1 1 0,-1-1 0,1 1 0,0 0 0,3-6 0,-4 10 16,-1-1-1,0 1 1,0 0 0,1-1 0,-1 1 0,1-1 0,-1 1 0,0 0-1,1-1 1,-1 1 0,1 0 0,-1 0 0,1-1 0,-1 1 0,1 0-1,-1 0 1,1 0 0,-1 0 0,1 0 0,-1-1 0,2 1 0,-2 1-8,1-1-1,0 0 1,0 0 0,0 1 0,0-1 0,0 1 0,-1-1-1,1 1 1,0-1 0,0 1 0,-1-1 0,1 1 0,0 0 0,-1-1-1,1 1 1,0 1 0,6 7 26,-2 0 0,1 0 1,-1 1-1,-1 0 0,0 0 0,6 19 0,-4-6 458,5 46-1,-10-58-228,0 0 0,-1 0-1,0 0 1,-1 0 0,0 0 0,-1 0 0,-6 20 0,7-28-183,0 0 1,0-1 0,0 0 0,0 1 0,0-1 0,-1 1 0,1-1 0,-1 0 0,1 0 0,-1 0 0,0 0 0,0 0-1,0 0 1,0-1 0,0 1 0,0-1 0,0 1 0,-1-1 0,1 0 0,-1 0 0,1 0 0,-1 0 0,1 0 0,-1 0-1,1-1 1,-1 1 0,0-1 0,1 0 0,-1 0 0,0 0 0,1 0 0,-1 0 0,0-1 0,1 1 0,-1-1 0,1 0-1,-4-1 1,1 0-199,-1 0 0,1 0 0,0 0-1,0-1 1,0 0 0,1 0 0,-1-1 0,1 1-1,0-1 1,0 0 0,0 0 0,-4-5-1,5 5-497,1 1-1,0-1 0,0 0 0,0 0 0,0 0 1,0 1-1,1-2 0,0 1 0,0 0 0,-1-5 0,3-12-1636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3.2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96 11370,'5'11'6473,"-4"12"-5956,-1-16 110,0 38 175,6 126 348,7-235-1953,0-21-223,-8 43 876,2 1-1,17-57 1,-24 97 190,0 0 1,1 0 0,-1 0 0,0 0-1,0-1 1,1 1 0,-1 0-1,1 0 1,-1 1 0,1-1-1,0 0 1,-1 0 0,1 0 0,0 0-1,-1 0 1,1 1 0,0-1-1,0 0 1,0 0 0,0 1 0,0-1-1,0 1 1,0-1 0,0 1-1,0-1 1,0 1 0,0 0 0,1-1-1,0 2 13,-1-1-1,1 1 0,-1 0 1,0-1-1,1 1 1,-1 0-1,0 0 0,0 0 1,1 0-1,-1 0 0,0 0 1,0 0-1,0 0 1,0 1-1,0-1 0,-1 0 1,1 1-1,0-1 0,-1 0 1,2 3-1,2 7 20,0 1 0,-1-1 0,0 1 0,-1 0 1,0 0-1,-1 0 0,-1 0 0,0 14 0,3 37-41,-3-63-42,0 1 0,0-1 0,0 0 0,0 0 0,0 0 0,0 1 0,0-1-1,0 0 1,0 0 0,0 0 0,0 1 0,1-1 0,-1 0 0,0 0 0,0 0 0,0 0 0,0 1-1,0-1 1,0 0 0,0 0 0,0 0 0,1 0 0,-1 0 0,0 1 0,0-1 0,0 0 0,0 0-1,1 0 1,-1 0 0,0 0 0,0 0 0,0 0 0,0 0 0,1 0 0,-1 0 0,0 0 0,0 0-1,0 1 1,1-1 0,-1 0 0,0 0 0,0-1 0,1 1 0,9-6-411,7-15-207,-16 20 592,18-24-473,24-30 28,-39 51 574,1-1 0,-1 1 1,1-1-1,0 1 0,1 1 1,-1-1-1,1 1 0,7-3 1,-12 5-33,0 0 0,1 1 1,-1 0-1,0-1 0,0 1 1,1 0-1,-1 0 0,0 0 1,1-1-1,-1 1 0,0 1 1,0-1-1,1 0 1,-1 0-1,0 0 0,1 1 1,-1-1-1,0 0 0,0 1 1,0 0-1,1-1 0,-1 1 1,1 1-1,0-1 4,0 1 1,0 0-1,-1 0 0,1 0 1,-1 1-1,1-1 0,-1 0 1,0 0-1,0 1 0,0-1 1,0 4-1,2 5-7,-1 0 0,0 0 0,-1 1 0,0 14 0,-7 93-2246,7-99 1819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3.9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25 100 7378,'-1'54'7735,"-1"1"-4375,-1 5-3125,7 74 1,0-96-171,0-3-92,-1 1-1,-2-1 0,-5 64 1,-1-86-209,0-16-178,-4-23-170,3-6 467,3-1-1,0 0 1,4-65-1,1 28 103,-2 48 19,4-133-29,-2 131 38,1 1 0,1 0 0,1-1 0,12-32 0,-16 54 7,-1 0 1,1-1-1,0 1 1,0 0-1,1 0 1,-1 0-1,0 0 1,1 0-1,-1 0 1,1 0-1,0 0 1,-1 0-1,1 1 1,0-1-1,4-2 1,-4 4 12,-1-1 1,1 1-1,-1 0 0,1-1 1,-1 1-1,1 0 1,-1 0-1,1 0 0,-1 0 1,1 0-1,-1 0 1,1 1-1,-1-1 0,1 0 1,-1 1-1,1-1 0,-1 1 1,0 0-1,2 0 1,3 3 100,0 0 1,-1 1-1,1 0 0,-1 0 1,0 0-1,-1 0 1,1 1-1,-1-1 1,5 10-1,-2-2 73,0 1 1,-1 0-1,0 0 0,-1 0 0,-1 1 1,0 0-1,2 23 0,-5-31-134,-1 0 0,0 1 0,0-1 0,0 0 0,-1 1 0,-1-1 0,-3 14 0,3-17-42,1 0 1,-1 0 0,-1 0-1,1 0 1,0 0 0,-1 0-1,0-1 1,0 1-1,0-1 1,0 0 0,0 0-1,-1 0 1,-6 4 0,7-5 78,0-1 1,1 0-1,-1 0 0,0 1 1,0-2-1,0 1 1,0 0-1,0-1 0,0 1 1,0-1-1,0 0 1,0 0-1,-4 0 0,-13-8 661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4.4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27 176 9986,'-4'4'1866,"4"-4"-1659,-1 1 1,1-1-1,-1 0 0,1 0 1,-1 0-1,0 1 0,1-1 1,-1 0-1,1 0 0,-1 0 1,1 0-1,-1 0 0,1 0 1,-1 0-1,0 0 0,1 0 1,-1 0-1,1 0 0,-1-1 1,1 1-1,-1 0 0,1 0 1,-1-1-1,0 1 0,0-2-90,0 1 1,0 0-1,1 0 0,-1-1 1,0 1-1,1 0 0,-1-1 0,1 1 1,-1-1-1,1 1 0,0-1 0,-1-2 1,1-2-179,0-1 0,0 0-1,0 0 1,1 0 0,1-7 0,1 5 55,0 1-1,1-1 1,0 1 0,0 0-1,1 0 1,0 0-1,0 1 1,1 0 0,0 0-1,8-7 1,-12 12 17,0 0 1,0 1-1,0-1 1,1 1-1,-1-1 0,0 1 1,1 0-1,-1 0 1,1 0-1,-1 0 1,1 0-1,0 1 0,-1-1 1,1 1-1,0 0 1,2 0-1,-2 0 32,0 1 0,-1 0 0,1 0-1,0 0 1,-1 0 0,1 0-1,-1 0 1,1 1 0,-1-1 0,0 1-1,0 0 1,0 0 0,0 0 0,0 0-1,0 0 1,0 0 0,0 0 0,2 5-1,2 4 193,0 1 0,-1 0 0,0 0-1,-1 0 1,0 0 0,-1 1-1,-1-1 1,0 1 0,0 0 0,-1 0-1,-1 0 1,0 0 0,-1 0-1,0-1 1,-1 1 0,-5 17 0,6-27-221,0-1 0,0 1 0,0 0 1,-1-1-1,1 1 0,-1-1 0,1 1 1,-1-1-1,0 0 0,0 0 0,0 0 1,0 0-1,-1 0 0,1 0 0,0-1 1,-1 1-1,1-1 0,-1 1 0,0-1 1,1 0-1,-1 0 0,0 0 0,0-1 1,0 1-1,1-1 0,-1 1 0,0-1 1,-3 0-1,-1 0-221,1-1 1,0 0-1,-1 0 1,1-1-1,0 1 1,0-1 0,0-1-1,0 1 1,0-1-1,0 0 1,-8-6-1,-9-11-644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48.57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71 24 11682,'1'-1'169,"-1"0"0,0 1 0,0-1 0,0 0-1,0 0 1,0 0 0,0 0 0,0 0-1,0 0 1,0 0 0,0 0 0,0 1-1,-1-1 1,1 0 0,0 0 0,-1 0-1,1 0 1,0 0 0,-1 1 0,1-1-1,-1 0 1,0 1 0,1-1 0,-2-1 0,1 2-151,-1-1 0,1 1 0,-1 0 0,1 0-1,0 0 1,-1 0 0,1 0 0,0 0 0,-1 0 0,1 0 0,-1 0 0,1 1 0,0-1 0,0 1 0,-1-1 0,-1 2 0,0-1-11,1 0 0,-1 0 0,0 0-1,1 1 1,-1-1 0,1 1 0,0 0-1,-1-1 1,1 1 0,0 0 0,0 0-1,0 1 1,1-1 0,-4 4 0,5-4-5,-1-1-1,1 1 1,-1-1 0,1 1 0,0-1 0,0 1 0,0 0-1,0-1 1,0 1 0,0-1 0,0 1 0,0-1 0,1 1-1,-1-1 1,0 1 0,1-1 0,0 1 0,-1-1 0,1 0 0,0 1-1,-1-1 1,1 0 0,0 1 0,0-1 0,0 0 0,0 0-1,0 0 1,3 2 0,20 17 901,-19-17-479,0 1 1,0 0 0,0 0 0,0 1 0,-1-1-1,0 1 1,7 10 0,-10-14-428,-1-1 0,0 0 0,0 1 0,0-1 0,0 0 1,0 1-1,1-1 0,-1 1 0,0-1 0,0 0 0,0 1 0,0-1 0,0 1 0,0-1 0,0 0 0,0 1 0,0-1 0,-1 0 0,1 1 0,0-1 1,0 1-1,0-1 0,0 0 0,-1 1 0,1-1 0,0 0 0,0 1 0,0-1 0,-1 0 0,1 0 0,-1 1 0,-14 6-895,-18-2-1768,14-5 1896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5.0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88 11 12139,'59'3'4842,"-57"-3"-4572,0 0 0,-1 0 0,1 0 0,0 0 0,-1 0 0,1 0 0,0-1 0,-1 1 0,1-1 0,0 1 0,-1-1 0,1 1 0,-1-1 0,3-2 0,-4-1 1217,-12 2-881,-4 3-607,0 0 0,1 2 0,-26 5 0,33-5-641,-1 0 1,1 1-1,0-1 1,-13 9-1,20-11 532,-1 0 0,1 0-1,-1 0 1,1 0-1,0 0 1,0 1 0,0-1-1,0 0 1,0 1 0,0-1-1,0 1 1,0-1 0,0 1-1,0 0 1,1-1 0,-1 1-1,1 0 1,-1-1-1,1 1 1,0 0 0,0 0-1,0-1 1,0 1 0,0 0-1,0 0 1,0 0 0,0-1-1,1 1 1,-1 0 0,1-1-1,-1 1 1,1 0 0,1 2-1,3 6 610,1-1-1,0 0 1,0 0-1,11 11 1,-11-12-12,18 19 1222,-17-21-1264,0 1-1,0 0 1,-1 0 0,0 1 0,-1 0 0,0 0-1,0 0 1,5 14 0,-9-22-430,-1 1 1,0 0-1,0 0 0,1-1 0,-1 1 1,0 0-1,0 0 0,0 0 1,0-1-1,0 1 0,0 0 0,0 0 1,0-1-1,-1 1 0,1 0 1,0 0-1,0 0 0,0-1 0,-1 1 1,1 0-1,-1-1 0,1 1 1,0 0-1,-1-1 0,1 1 0,-1 0 1,1-1-1,-2 1 0,1 0-75,-1 0-1,1-1 0,-1 1 1,0-1-1,1 1 1,-1-1-1,1 0 0,-1 1 1,0-1-1,1 0 1,-1 0-1,-3-1 0,-4 0 168,0-1 0,0 0 0,-14-6 0,1 0 315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5.4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1 11490,'-3'3'4297,"-3"10"-3128,1 4 207,0 10 96,4 0-224,0 4-567,-1-1-209,4-4-416,-2-1-304,4-7-753,0-6-543,0-9 896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5.7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1 153 13427,'10'0'5217,"2"6"-3641,-3 7-1056,-3-1-352,-4 7-1056,-3 0-552,-7-1 808</inkml:trace>
  <inkml:trace contextRef="#ctx0" brushRef="#br0" timeOffset="1">289 0 10106,'4'15'4257,"-4"6"-2489,-3 15-255,-3 8-17,-3 11-320,0 3-263,2 3-377,1-2-160,3-3-144,3-5-72,0-6-120,1-5-72,3-7-376,-1-5-328,3-8-961,-2-7-3440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6.1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17 14523,'-6'-4'5433,"-7"3"-3856,-13-3-1409,-1 1-64,-6 1-344,-1 0-489,1 1-2047,-2 2 1832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6.5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1 284 13003,'37'10'4641,"-37"2"-3681,-4 7-232,-1 8-24,-1 0-56,0 3-336,2-4-272,0-4-880,2-2-496,2-6 744</inkml:trace>
  <inkml:trace contextRef="#ctx0" brushRef="#br0" timeOffset="1">53 0 13411,'13'4'4785,"0"13"-4209,-3 1-576,-4 4-1048,-4 0 696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6.8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29 201 9474,'-5'-2'5605,"3"-7"-3784,0-11-847,4 7-711,0 0-1,0 0 0,1 0 0,10-23 0,-11 30-201,1-1-1,0 1 1,0 0 0,0 1 0,1-1-1,0 1 1,0-1 0,0 1-1,1 0 1,0 1 0,7-6 0,-11 8-38,1 1 0,0 0 0,0 0 1,0 0-1,0 0 0,0 1 0,0-1 1,0 0-1,0 1 0,1 0 1,-1-1-1,0 1 0,0 0 0,0 0 1,1 0-1,-1 0 0,0 1 0,0-1 1,0 0-1,0 1 0,0 0 0,0-1 1,0 1-1,0 0 0,0 0 0,0 0 1,0 0-1,0 1 0,0-1 1,-1 0-1,1 1 0,-1-1 0,1 1 1,-1 0-1,1 0 0,-1-1 0,1 3 1,3 3 26,-1 0 1,-1-1 0,1 1-1,-1 0 1,-1 1 0,1-1-1,-1 1 1,0-1 0,1 12 0,-3-6-29,1 1 1,-2-1-1,0 0 1,0 1-1,-1-1 1,-1 0 0,0 0-1,-1 0 1,-1 0-1,0-1 1,0 0 0,-1 0-1,-1 0 1,0 0-1,-12 15 1,16-24-24,-1 0-1,1 0 1,-1 0 0,1-1 0,-1 1-1,0-1 1,0 0 0,0 0 0,0 0 0,0 0-1,0-1 1,-9 2 0,10-2-73,1-1 0,-1 0 0,1 0 0,-1 0-1,0 0 1,1 0 0,-1-1 0,1 1 0,-1-1 0,0 1 0,1-1 0,-1 0 0,1 0 0,0 0 0,-1 0 0,1-1 0,0 1 0,0-1 0,0 1 0,0-1-1,0 0 1,0 0 0,-2-2 0,-8-18-522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7.2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0 9426,'1'1'315,"0"0"-1,0-1 0,0 1 1,0 0-1,0 0 1,0-1-1,0 1 1,-1 0-1,1 0 1,0 0-1,0 0 1,-1 0-1,1 0 1,-1 0-1,1 1 1,-1-1-1,1 0 1,-1 0-1,0 0 1,1 0-1,-1 3 1,3 28 220,-2-26-37,0 18 129,-2-1 0,-5 46-1,4-57-570,0 0 0,-1 0 0,-1 0 0,0 0 0,0-1 0,-1 0 0,-9 15 0,14-26-59,0 1 0,0-1 1,0 0-1,0 0 1,-1 1-1,1-1 1,0 0-1,0 0 1,0 1-1,0-1 1,0 0-1,0 0 1,0 0-1,-1 1 1,1-1-1,0 0 1,0 0-1,0 0 1,-1 1-1,1-1 0,0 0 1,0 0-1,0 0 1,-1 0-1,1 0 1,0 0-1,0 1 1,-1-1-1,1 0 1,0 0-1,0 0 1,-1 0-1,1 0 1,0 0-1,0 0 1,-1 0-1,1 0 1,0 0-1,0 0 0,-1 0 1,1 0-1,0 0 1,0-1-1,-1 1 1,1 0-1,0 0 1,-1 0-1,-1-13-198,4 3 113,0 1 1,1-1-1,0 1 1,0-1-1,1 1 1,0 0-1,7-11 1,42-57 128,-44 64 130,1 1 1,1 0-1,12-11 0,-19 20-89,-1 0 0,1 0-1,0 0 1,0 1 0,1 0 0,6-3-1,-9 4-38,0 0 0,0 1 0,0 0 0,0-1 0,0 1 0,0 0 0,0 0 0,-1 0 0,1 0 0,0 0-1,0 1 1,0-1 0,0 0 0,0 1 0,0 0 0,3 1 0,-2 0-15,-1 0-1,1 0 1,0 0 0,-1 1-1,0-1 1,1 1 0,-1-1-1,0 1 1,-1 0 0,1 0-1,0 0 1,-1 0-1,1 0 1,-1 1 0,0-1-1,1 6 1,1 7-147,0 1 0,0 17 0,-2-29 57,0 14-1403,-1 1 0,-3 29 1,-3-9-325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8.5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43 112 8786,'-1'-4'392,"1"0"0,0 0 1,0 0-1,0 0 0,0 0 1,1 0-1,0 1 0,-1-1 1,1 0-1,1 0 0,-1 0 1,0 1-1,1-1 0,0 0 0,0 1 1,0 0-1,4-5 0,2-5 717,-6 10-891,-1 1-1,1-1 1,-1 1-1,1-1 1,0 1-1,0 0 1,0 0-1,4-4 1,-5 6-199,0 0 1,0 0 0,0-1-1,0 1 1,0 0 0,0 0-1,0 0 1,0 0 0,0 0-1,0 0 1,-1 0 0,1 0-1,0 1 1,0-1 0,0 0-1,0 1 1,0-1 0,0 0-1,0 1 1,0-1 0,-1 1-1,1-1 1,0 1 0,0 0-1,-1-1 1,1 1 0,0 0-1,-1-1 1,1 1 0,0 0 0,-1 0-1,1 1 1,11 14 130,0 0-1,-1 2 1,-1-1 0,-1 1 0,0 1-1,-2 0 1,0 0 0,-1 0-1,-1 1 1,4 26 0,-8-39-33,-1 0 1,0 0-1,0 0 1,0-1-1,-1 1 1,1 0-1,-2 0 1,1-1-1,-1 1 1,0-1-1,0 1 1,-1-1-1,-5 9 1,6-12-118,0-1 0,0 1 1,0-1-1,0 0 0,0 0 0,0 0 1,-1 0-1,1 0 0,-1 0 0,1-1 0,-1 1 1,0-1-1,0 0 0,1 0 0,-1 0 1,0 0-1,0 0 0,0-1 0,0 1 0,0-1 1,0 0-1,-1 0 0,1 0 0,0 0 0,0 0 1,0-1-1,0 0 0,0 1 0,0-1 1,1 0-1,-1 0 0,-3-2 0,-1 0-426,0-1 0,0 1 0,0-1 0,1-1 0,-11-7 0,11 6-771,-1-1 1,1 1-1,0-1 1,-8-13-1,1-7-843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9.0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77 52 12027,'23'-24'4431,"-23"24"-4334,0-1-1,0 1 1,1-1-1,-1 1 1,0-1-1,0 1 1,0-1-1,0 1 1,0-1 0,0 1-1,0-1 1,0 1-1,0-1 1,0 1-1,0-1 1,0 0-1,0 1 1,0-1-1,0 1 1,-1-1-1,1 1 1,0-1-1,0 1 1,-1-1 0,1 1-1,0 0 1,-1-1-1,1 1 1,0-1-1,-1 1 1,1 0-1,-1-1 1,1 1-1,-1 0 1,1-1-1,-1 1 1,1 0-1,-1-1 1,-19-7 1442,18 7-1536,0 1-1,0-1 1,0 1-1,0 0 1,0 0 0,0 0-1,0 0 1,0 1-1,0-1 1,0 0 0,0 1-1,0-1 1,0 1-1,0 0 1,1 0 0,-1-1-1,0 1 1,0 0-1,1 1 1,-1-1 0,1 0-1,-1 0 1,1 1-1,-1-1 1,1 1 0,0-1-1,0 1 1,-1 0-1,1-1 1,0 1 0,-1 3-1,-1 2-143,0 0-1,1-1 1,0 1-1,0 0 1,0 0 0,1 1-1,-1 11 1,4 14 161,1-1-1,2 0 1,1 0 0,17 54 0,-8-34 342,-5-16-164,0-3 286,7 48 1,-16-72-640,0-1 0,0 0 0,-1 1 0,0-1 0,-1 0 0,0 1 0,0-1 0,-1 0 0,0 1 0,0-1 0,-4 9 0,-7 4-1364,-3-7 624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9.4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14699,'35'-3'5801,"2"0"-3856,-5 2-1313,-1 1-288,-8 5-1096,-5-3-656,-11 2 823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48.94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21 4 7114,'-8'-4'7569,"8"9"-7233,0 0 304,0 7 689,0 1 255,0 4-72,1 0-287,-1 1-681,-2-1-248,-1-2-560,0-2-400,-1-3-801,3-4-695,0-3 1320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0.0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1 431 6977,'1'1'188,"0"1"-1,0-1 0,0 1 0,0-1 1,1 0-1,-1 0 0,0 1 0,1-1 1,-1 0-1,1 0 0,-1 0 0,1-1 0,0 1 1,2 1-1,-2-3-90,-1 1 0,0 0 0,1-1 0,-1 0 0,1 1 0,-1-1 1,0 0-1,1 1 0,-1-1 0,0 0 0,0 0 0,0 0 0,0 0 0,0 0 0,0-1 0,0 1 1,0 0-1,0 0 0,1-3 0,3-4 47,-1 0 0,0 1 0,0-2-1,-1 1 1,0 0 0,0-1 0,-1 1 0,0-1 0,1-11 0,0-13 734,-2-39 0,-1 33 198,1-3 534,-2 0 0,-8-50-1,9 91-1576,0 0-1,0 1 0,0-1 1,0 0-1,0 0 0,0 1 0,-1-1 1,1 0-1,0 0 0,0 1 0,-1-1 1,1 0-1,0 1 0,-1-1 1,1 1-1,-1-1 0,1 0 0,-1 1 1,1-1-1,-1 0 0,0 1-9,1 0 0,-1 1 0,1-1 0,-1 0-1,1 0 1,0 0 0,-1 1 0,1-1 0,-1 0 0,1 1 0,0-1-1,-1 0 1,1 1 0,0-1 0,0 0 0,-1 1 0,1-1-1,0 1 1,0-1 0,-1 1 0,1-1 0,0 1 0,-11 34 651,2 53-292,4-1-1,7 120 0,-1-194-769,4 50-2422,-4-58 1948,0 0 1,0 0-1,1 0 1,0 0 0,3 7-1,8 3-882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0.3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 12171,'3'10'4857,"0"3"-2897,-1 7-880,-3 0-248,1 1-191,-2-1-409,-2-1-384,1-4-1097,0 0-639,2-7 1072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0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7874,'9'0'4073,"1"3"-81,0 5-3728,-4 5-576,-2 3-288,-3 8 368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1.1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2 121 11843,'1'0'277,"0"1"0,0-1 0,0 0 1,0 1-1,-1-1 0,1 1 1,0 0-1,0-1 0,0 1 0,-1 0 1,1-1-1,0 1 0,-1 0 1,1 0-1,0 0 0,-1 0 0,1-1 1,-1 1-1,1 0 0,-1 0 1,0 0-1,1 0 0,-1 0 1,0 0-1,0 2 0,4 32 875,-3-29-454,-1 8-436,0 1 1,0-1-1,-2 1 1,0-1 0,-1 1-1,0-1 1,-6 16-1,5-17-1074,7-20-237,6-24-30,47-190-23,-54 214 1264,1 1 1,-1 0-1,1-1 1,0 1-1,0 0 0,1 0 1,6-7-1,-9 12-96,-1 0 0,1 0 0,0 1-1,0-1 1,0 0 0,0 0-1,0 1 1,0-1 0,0 1 0,0-1-1,1 1 1,-1-1 0,0 1 0,0 0-1,0-1 1,0 1 0,1 0-1,-1 0 1,2 0 0,-1 0-4,-1 1 1,1 0 0,0-1-1,-1 1 1,1 0-1,0 0 1,-1 0-1,1 0 1,-1 0-1,1 0 1,-1 0-1,0 1 1,0-1-1,1 1 1,-1-1-1,0 1 1,1 1 0,6 10 85,0 1 1,-1 1-1,-1-1 1,0 1 0,0 0-1,-2 0 1,4 21-1,-4-9-155,0 0-1,-2 0 0,-2 42 0,-3-33-2535,3-28 1665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1.5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1 235 7666,'1'0'130,"-1"0"1,0 0 0,1 1 0,-1-1 0,1 0 0,-1 0-1,1 1 1,-1-1 0,1 0 0,-1 0 0,0 0 0,1 0-1,-1 0 1,1 0 0,-1 0 0,1 0 0,-1 0-1,1 0 1,-1 0 0,1 0 0,-1 0 0,1 0 0,-1-1-1,1 1 1,-1 0 0,0 0 0,1-1 0,14-11 1008,9-20-662,-23 30-297,8-12 614,0 0-1,-1-1 0,-1 0 0,0 0 0,-1-1 0,0 0 0,-1 0 0,4-29 0,-9 44-758,0 1-1,1-1 1,-1 0 0,0 1-1,0-1 1,0 0 0,0 0-1,0 1 1,0-1 0,0 0-1,0 0 1,-1 1 0,1-1-1,0 0 1,0 1 0,-1-1-1,1 0 1,0 1 0,-1-1-1,1 0 1,0 1 0,-1-1-1,1 1 1,-1-1 0,1 0-1,-1 1 1,1-1 0,-1 1-1,0 0 1,1-1 0,-1 1-1,0 0 1,1-1 0,-1 1-1,0 0 1,1-1 0,-1 1-1,0 0 1,1 0 0,-1 0 0,0 0-1,0 0 1,1 0 0,-1 0-1,0 0 1,0 0 0,1 0-1,-1 0 1,0 0 0,1 1-1,-1-1 1,0 0 0,1 1-1,-1-1 1,0 0 0,0 1-1,-4 1 2,0 0-1,1 1 1,-1 0-1,1 0 1,-1 0-1,-5 5 0,5-2-29,-1 0-1,1 1 0,0-1 0,0 1 0,1 0 0,0 1 0,1-1 0,-1 1 1,1-1-1,1 1 0,-1 0 0,1 0 0,1 0 0,-1 1 0,2-1 0,-1 0 0,1 0 1,0 1-1,1-1 0,0 0 0,0 0 0,3 11 0,-2-11-577,1-1-1,0 1 0,1-1 1,-1 1-1,1-1 1,1 0-1,-1-1 0,11 13 1,-1-6-1149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1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148 30 10026,'0'-2'472,"0"1"0,0-1 0,0 1 0,-1-1 0,1 1 0,0-1 0,0 1 0,-1-1 0,1 1 0,-1-1 0,0 1 0,1 0 0,-1-1 0,0 1 0,-1-2 0,1 2-416,0 1 0,1-1 0,-1 1-1,0 0 1,1-1 0,-1 1 0,0 0-1,0-1 1,1 1 0,-1 0 0,0 0-1,0 0 1,0 0 0,1 0 0,-1 0-1,0 0 1,0 0 0,0 0 0,1 0-1,-1 0 1,0 1 0,0-1 0,1 0-1,-1 1 1,0-1 0,1 0 0,-1 1 0,0-1-1,1 1 1,-2 0 0,-9 7 162,0 0 1,0 1-1,1 1 0,0-1 1,1 1-1,-12 18 0,17-23-191,0 0-1,0 1 1,1-1-1,0 1 0,1 0 1,-1 0-1,1 0 1,0 0-1,0 1 1,1-1-1,0 0 0,0 1 1,0-1-1,1 1 1,0-1-1,1 7 1,-1-11-80,1 0 0,-1-1 0,0 1 0,1 0 0,0-1-1,-1 1 1,1 0 0,0-1 0,0 1 0,0-1 0,0 1 0,0-1 0,0 0 0,0 1 0,0-1 0,1 0 0,-1 0 0,0 0 0,1 0 0,-1 0 0,1 0 0,-1 0 0,1 0 0,0 0 0,-1-1 0,1 1 0,0-1 0,-1 1 0,1-1 0,0 0 0,0 0 0,-1 0 0,1 0 0,0 0 0,0 0 0,-1 0 0,1 0 0,0-1 0,0 1 0,1-1 0,4-1 15,-1 0 1,1-1-1,-1 0 0,0 1 0,0-2 0,0 1 1,-1-1-1,1 0 0,5-6 0,-4 3 90,0 0 0,-1 0-1,0-1 1,-1 0 0,1 0-1,-2 0 1,1-1 0,-1 1-1,0-1 1,3-12-1,-4 24 393,1 10-234,5 18-35,-3-6-229,2 0 1,0 0 0,21 42-1,-28-66 6,-1 0-187,1 0 1,-1-1 0,0 1-1,0 0 1,1 0 0,-1-1-1,1 1 1,-1-1 0,1 1-1,-1 0 1,1-1 0,-1 1-1,1-1 1,-1 1 0,1-1-1,0 1 1,-1-1 0,2 1-1,2-5-1521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2.5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92 9986,'0'0'142,"0"-1"0,0 1 0,0-1 0,0 1 0,1-1 0,-1 1 0,0-1 0,0 1 0,0-1 0,0 1 0,0-1 0,1 1 0,-1-1 0,0 1 0,0-1 0,1 1 0,-1-1 0,0 1 0,1 0-1,-1-1 1,1 1 0,-1 0 0,0-1 0,1 1 0,-1 0 0,1-1 0,-1 1 0,1 0 0,-1 0 0,1 0 0,0-1 0,0 2 33,0-1 0,-1 1 1,1 0-1,0 0 0,-1-1 0,1 1 0,0 0 0,-1 0 1,1 0-1,-1 0 0,1-1 0,-1 1 0,0 0 0,1 2 0,10 45 2388,-10-40-2163,3 34 882,-4-40-1223,0 1 1,0 0-1,0-1 0,0 1 1,-1-1-1,1 1 1,-1-1-1,1 1 0,-1-1 1,0 1-1,0-1 0,-2 4 1,3-6-79,-1 0 0,1 1 0,-1-1 0,1 1 0,0-1 0,-1 0-1,1 0 1,-1 1 0,1-1 0,-1 0 0,1 0 0,-1 0 0,1 1 0,-1-1 0,1 0 0,-1 0 0,1 0 0,-1 0 0,1 0 0,-1 0 0,1 0 0,-1 0 0,1 0 0,-1 0 0,1 0 0,-1 0 0,1-1 0,-1 1 0,1 0 0,-1 0-1,1 0 1,-1-1 0,1 1 0,-1 0 0,1-1 0,-1 1 0,1 0 0,0-1 0,-1 1 0,1-1 0,0 1 0,-1 0 0,1-1 0,0 1 0,0-1 0,-1 1 0,1-1 0,0 1 0,0-1 0,0 1 0,0-2 0,-10-26-1753,10 20 1495,0-1 0,1 1 1,0 0-1,1-1 0,0 1 0,0 0 1,1 0-1,6-15 0,-4 13 386,0-1 1,1 1-1,1 0 0,-1 1 0,16-17 1,-20 24-103,1-1 0,0 1 1,0-1-1,-1 1 0,1 0 0,1 0 1,-1 1-1,0-1 0,0 1 0,1-1 1,-1 1-1,1 0 0,-1 0 1,1 0-1,-1 1 0,1 0 0,0-1 1,-1 1-1,1 0 0,0 1 0,4 0 1,11 5-308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3.6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4 153 8034,'-2'19'5270,"3"21"-3392,0-12-858,-3 2-257,1-20-585,0-1 0,1 1 0,1 0 1,1 10-1,5-38-270,12-94-1089,-17 85 1242,2 0 1,1 1 0,1-1 0,14-35 0,-19 60 3,-1 0 1,1 1-1,0-1 1,-1 1 0,1-1-1,0 1 1,0-1-1,0 1 1,0-1 0,0 1-1,0 0 1,1 0-1,-1-1 1,0 1-1,1 0 1,-1 0 0,1 1-1,-1-1 1,1 0-1,-1 0 1,1 1 0,0-1-1,-1 1 1,3-1-1,-2 1-4,0 0-1,-1 1 1,1-1 0,0 1-1,-1-1 1,1 1-1,0 0 1,-1 0-1,1 0 1,-1 0-1,1 0 1,-1 0-1,0 0 1,1 0-1,-1 0 1,0 1 0,0-1-1,0 1 1,0-1-1,0 1 1,0-1-1,0 1 1,1 2-1,1 4 29,0 0 0,0 0-1,0 0 1,-1 0 0,0 0 0,-1 1-1,0-1 1,0 18 0,-2-6-392,-1 0 1,-7 34-1,11-55-181,1 0-1,-1 0 1,0-1-1,1 1 1,-1 0 0,0-1-1,0 1 1,3-4-1,40-46-3267,12-12 4950,-51 57-596,1 0-1,-1 1 1,2 0-1,-1 0 1,0 0-1,1 1 1,9-4-1,-16 7-526,1 0-1,-1 1 1,1-1-1,0 1 1,-1-1-1,1 1 1,0 0-1,0-1 1,-1 1 0,1 0-1,0 0 1,0 0-1,-1 0 1,1 1-1,0-1 1,0 0-1,-1 1 1,1-1-1,0 1 1,-1 0 0,1-1-1,-1 1 1,1 0-1,-1 0 1,1 0-1,-1 0 1,1 0-1,-1 1 1,0-1-1,0 0 1,0 0 0,0 1-1,0-1 1,0 1-1,0-1 1,0 1-1,0 1 1,3 7 103,-1-1 1,0 1-1,-1 0 1,0 0-1,1 13 1,-2-15-7,5 64 1169,0-2-755,2-24-3225,-3-34-1273,3-4 1690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4.1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147 32 13739,'0'-2'261,"0"1"-1,0 0 1,-1-1 0,1 1-1,-1 0 1,1-1 0,0 1-1,-1 0 1,0 0 0,1-1 0,-1 1-1,0 0 1,0 0 0,0 0-1,1 0 1,-1 0 0,0 0-1,0 0 1,-2-1 0,1 1-117,0 0 0,0 0 0,0 1 1,0-1-1,0 0 0,0 1 0,0-1 1,0 1-1,0 0 0,0 0 0,-3 0 0,0 0-56,-1 0 1,1 1-1,0 0 0,0 0 0,0 0 0,1 1 0,-1 0 0,0 0 0,-7 4 1,8-3-67,0 0 1,1 0-1,-1 0 1,1 1 0,0-1-1,-1 1 1,2 0 0,-1 0-1,0 0 1,1 1-1,0-1 1,0 1 0,0-1-1,0 1 1,1-1-1,0 1 1,0 0 0,0 0-1,0 6 1,1-6-35,-1-1 1,2 1-1,-1-1 0,0 1 1,1-1-1,0 1 0,0-1 1,0 1-1,1-1 0,-1 0 1,1 0-1,0 0 0,0 0 1,0 0-1,1 0 1,0 0-1,-1-1 0,1 1 1,1-1-1,-1 0 0,4 3 1,-5-4-22,0-1 1,0 0-1,0 0 1,0-1-1,0 1 0,0 0 1,0-1-1,1 1 1,-1-1-1,0 0 1,0 1-1,1-1 1,-1 0-1,0 0 1,0-1-1,0 1 1,1 0-1,-1-1 0,0 0 1,0 1-1,0-1 1,0 0-1,0 0 1,0 0-1,0 0 1,0 0-1,0-1 1,2-1-1,6-5-66,1-2 1,-1 1-1,13-18 0,-6 8 75,-16 18 38,0 0 0,0 0 0,0 0 1,0 0-1,0 0 0,0 0 0,0 0 1,1 0-1,-1 0 0,0 0 0,0 1 0,1-1 1,-1 1-1,0-1 0,1 1 0,-1-1 1,1 1-1,-1 0 0,0 0 0,1-1 0,-1 1 1,3 1-1,-3-1 3,1 1 0,-1 0 0,0-1 0,0 1 0,0 0 0,0 0 0,0 0 0,0 0 0,0 0 0,0 0 0,0 0 0,0 0 0,-1 0 1,1 1-1,0-1 0,-1 0 0,1 0 0,0 3 0,1 5 17,1 1 1,-1 0-1,-1-1 0,0 1 1,0 11-1,-2-1-1112,-4 36 0,3-44 383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4.7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1 236 9194,'3'2'362,"1"1"-1,-1-1 1,0 0-1,0 1 1,0 0 0,0 0-1,3 4 1,-5-5-251,0 0 0,0 1 0,0-1 0,-1 0 0,1 1 0,0-1 0,-1 0-1,0 1 1,1-1 0,-1 1 0,0-1 0,0 1 0,-1 3 0,-5 91 1167,5-1 0,13 113 0,-11-177-1192,-4-25-81,-2-22-14,0-8-74,2 0 0,0-1 0,1-31 1,9-74-56,-3 65 69,-4 63 67,6-119-188,24-123 1,-30 239 242,1 1 1,-1 0-1,1-1 1,1 1-1,-1 0 1,0 0-1,1-1 1,2-4-1,-3 8-18,0-1-1,-1 1 1,1-1-1,0 1 1,-1-1-1,1 1 1,0-1-1,-1 1 1,1 0-1,0-1 1,0 1-1,-1 0 1,1-1-1,0 1 1,0 0-1,0 0 1,-1 0-1,1 0 1,0 0-1,0 0 1,0 0-1,0 0 1,-1 0-1,1 0 1,0 1-1,0-1 1,0 0-1,-1 1 1,1-1-1,0 0 1,0 1-1,-1-1 1,1 1-1,0-1 1,-1 1-1,1-1 1,-1 1-1,2 1 1,8 7 135,-1 0 0,0 1 1,-1 0-1,0 0 0,0 1 1,-1 0-1,-1 1 0,0 0 0,0 0 1,-1 0-1,4 16 0,-8-22-298,0 0 0,-1 0 0,1 1 0,-1-1 1,-1 0-1,1 0 0,-1 1 0,0-1 0,0 0 0,-1 0 0,0 0 0,0 0 0,0 0 0,-1 0 0,0-1 1,0 1-1,0-1 0,-1 0 0,0 0 0,0 0 0,-8 8 0,-3-2-569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49.35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 1 11763,'-1'-1'3664,"1"5"-4184,1 2-160,1 2 208,-2-1 136,1 2 152,1-1-320,0 2 344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5.1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130 11 12339,'9'-6'5457,"-9"4"-5239,-9-1 749,-21 5-1501,26-1 524,0 0 1,0 0 0,1 1 0,-1-1 0,1 1 0,-1 0-1,1 0 1,0 0 0,0 1 0,0-1 0,0 1 0,0-1 0,1 1-1,-1 0 1,1 0 0,-1 0 0,1 1 0,0-1 0,0 0-1,1 1 1,-1 0 0,1-1 0,0 1 0,0 0 0,0-1-1,0 1 1,1 0 0,-1 0 0,1 0 0,0 0 0,0 0-1,0-1 1,1 1 0,-1 0 0,1 0 0,0 0 0,3 6 0,15 40 873,-14-39-486,0 0 0,0 1 0,-2-1-1,1 1 1,-1 0 0,-1 0 0,0 1 0,0 13-1,-2-24-370,0-1 0,-1 1 0,1 0 0,0-1-1,-1 1 1,1 0 0,-1-1 0,0 1-1,1-1 1,-1 1 0,0-1 0,0 0-1,0 1 1,0-1 0,0 0 0,0 1-1,0-1 1,-1 0 0,1 0 0,0 0-1,-3 1 1,0 0 115,-1 0 0,1 0 0,-1-1 0,1 1 0,-1-1 0,-6 1 0,-18 2 293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33.58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17 7706,'23'-16'11218,"-22"29"-10682,1 20 72,-1-11 16,1 6 81,1 1-25,1 0-152,0 0-96,-2-5-232,1-2-136,-2-3-712,-1-6-584,1-4 751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34.17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7578,'20'21'9948,"-5"3"-5911,-13-20-3968,0 1 0,0-1 1,1 0-1,0 0 1,0 0-1,0 0 0,0-1 1,1 1-1,-1-1 1,1 0-1,0 0 0,0 0 1,6 3-1,-5-3-18,1-1 0,-1-1 0,0 1 0,1-1 0,-1 0-1,1 0 1,-1 0 0,1-1 0,0 1 0,-1-2 0,1 1 0,0-1 0,-1 1 0,9-4-1,-2 0 134,-1-1 0,0 0 0,0 0-1,-1-1 1,17-13 0,-26 18-183,0 0 0,1 1 0,-1-1 0,0 0 0,1 0 0,-1 0 0,1 1 0,-1-1 0,1 1 0,-1-1 0,1 1-1,-1 0 1,1-1 0,0 1 0,-1 0 0,1 0 0,-1 0 0,1 0 0,2 1 0,0 1-173,-1-1 0,0 1 0,0 0 0,0-1 0,0 2 0,0-1 0,3 3 0,-3-3-203,0 1-136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34.82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56 64 9322,'0'1'105,"-1"-1"-1,0 2 733,1-2-733,-1 0 1,1 1-1,0-1 1,0 0 0,-1 0-1,1 0 1,0 0-1,-1 0 1,1 0-1,0 1 1,0-1 0,-1 0-1,1 0 1,0 0-1,-1 0 1,1 0 0,0 0-1,-1 0 1,1 0-1,0 0 1,-1-1-1,1 1 1,0 0 0,0 0-1,-1 0 1,1 0-1,0 0 1,-1 0-1,1-1 1,0 1 0,-3-15 2312,3 5-2290,0 8-67,-1 1-1,1-1 1,0 1 0,0-1-1,0 1 1,0 0 0,0-1-1,0 1 1,0-1 0,1 1-1,-1 0 1,0-1 0,1 1-1,-1-1 1,1 1 0,0 0-1,-1 0 1,1-1 0,0 1-1,0 0 1,0 0 0,0 0-1,0 0 1,0 0 0,0 0-1,0 0 1,0 0 0,0 1-1,0-1 1,1 0 0,-1 0 0,0 1-1,1-1 1,-1 1 0,0 0-1,1-1 1,1 1-1,0 0 34,0-1-1,0 2 0,1-1 0,-1 0 0,0 1 0,0-1 0,1 1 0,-1 0 0,0 0 0,0 0 0,0 0 1,0 1-1,0-1 0,-1 1 0,5 3 0,-1 0-39,-1 0-1,0 0 1,0 1 0,-1 0 0,1 0 0,-1 0-1,-1 0 1,1 1 0,-1 0 0,0-1-1,3 11 1,-5-14-37,0 1 0,0-1 0,0 1 0,-1-1 0,1 1 0,-1-1 0,0 1 0,0-1 0,0 1 0,0 0 0,-1-1 0,1 1 0,-1-1 0,0 1 0,0-1 0,0 1-1,-1-1 1,1 0 0,-1 0 0,0 0 0,0 0 0,0 0 0,0 0 0,-5 5 0,3-6-8,1 1 1,-1-2-1,0 1 0,1 0 1,-1-1-1,0 1 0,0-1 1,0 0-1,0-1 0,0 1 1,0-1-1,0 1 0,0-1 0,0 0 1,0-1-1,0 1 0,-8-2 1,7 1-71,0 0 1,0-1 0,0 1-1,0-1 1,0 0 0,0 0-1,1-1 1,-1 1-1,1-1 1,0 0 0,0 0-1,0-1 1,-6-5 0,9 8 4,0 0 0,1 0 1,-1 0-1,0 0 1,1-1-1,-1 1 1,1 0-1,-1 0 0,1 0 1,-1-1-1,1 1 1,0 0-1,0 0 0,0-1 1,0 1-1,0 0 1,0 0-1,0-1 0,0 1 1,0 0-1,0-1 1,1 1-1,-1 0 1,0 0-1,1 0 0,-1-1 1,1 1-1,0 0 1,-1 0-1,1 0 0,0 0 1,0 0-1,-1 0 1,1 0-1,0 0 0,2-1 1,7-5-328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35.50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 8042,'5'0'5668,"-5"0"-5565,5 10 1930,5 16-1326,-10-24-248,18 41 822,1 0 0,2-2 0,1 0 0,36 46 0,9 18-598,-63-99-793,-1 0 0,-1 0 0,1 1 0,-1-1 1,2 10-1,0 5-8422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35.89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108 1 12339,'-1'6'5185,"0"5"-3257,-7 4-688,0 1-255,-4 2-545,-3 0-176,0 3-176,1 2-64,0 2-696,4 0-585,1-2 761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9.82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43 77 6337,'-21'-36'5932,"-1"-5"-2343,28 43-3232,4 5-190,1 4-53,0 0-1,-1 0 1,0 1 0,-1 0-1,12 21 1,32 71 590,-47-91-616,114 256 459,117 387-1,-230-631-582,26 95 216,-30-106-297,-1 1 0,0 0 0,-1 0 0,-1-1-1,0 1 1,-3 17 0,-3-10-168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0.57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256 46 6617,'7'-7'3182,"-6"6"-2652,0 0 0,0 0 0,0-1 0,1-2 0,-2 3-435,1 0 0,-1 1 0,0-1 0,1 0 0,-1-1 0,0 1 0,0 0 0,0 0 0,1 0 0,-1 0 0,-1 0 1,1 0-1,0 0 0,0 0 0,0 0 0,0 0 0,-1 0 0,1 0 0,0 0 0,-1 0 0,1 0 0,-1 0 0,1 0 0,-1 1 0,0-1 0,1 0 0,-1 0 0,0 0 0,0 0-53,1 1 1,0 0 0,-1 0-1,1 0 1,0 0-1,-1 0 1,1 0 0,0 0-1,-1 0 1,1 0 0,0 0-1,-1 0 1,1 0 0,0 0-1,-1 0 1,1 0 0,0 0-1,-1 0 1,1 0 0,0 1-1,-1-1 1,1 0 0,0 0-1,0 0 1,-1 1-1,1-1 1,0 0 0,0 0-1,-1 0 1,1 1 0,0-1-1,0 0 1,0 1 0,-1-1-1,1 0 1,0 0 0,0 1-1,0-1 1,0 0 0,0 1-1,0-1 1,0 0 0,0 1-1,0 0 1,-7 17 1019,6-16-944,-13 48 1585,5-15-1302,-2 0-1,-1 0 0,-19 37 1,31-71-410,-1 0 0,1 0 0,-1 0 0,1 0 0,-1 0 0,1-1 0,-1 1 0,0 0 0,1 0 1,-1-1-1,0 1 0,0 0 0,1-1 0,-1 1 0,0-1 0,0 1 0,0-1 0,0 0 0,0 1 0,0-1 1,1 0-1,-1 1 0,0-1 0,-2 0 0,1 0-3,1 0 0,-1-1 1,1 1-1,-1-1 0,1 0 0,-1 1 0,1-1 1,0 0-1,-1 0 0,1 1 0,0-1 0,0 0 1,0 0-1,-2-2 0,-4-5-164,1 0 0,-1-1 0,-7-15 1,11 19-45,-3-5-185,-35-54-2544,10 26-2570,21 29 4028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1.87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190 49 10818,'6'-21'7023,"-5"20"-6763,-1 0 0,0 0 0,0 0 0,0-1 0,-1 1 0,1 0 0,0 0 0,0 0 0,-1 0 0,1 0 0,0 0 0,-2-2 0,1 2-182,0 0 1,0 0-1,0 0 1,0 0-1,0 0 1,0 0-1,0 1 1,0-1-1,0 0 1,-1 1-1,1-1 1,0 1-1,0 0 1,-1-1-1,1 1 1,0 0-1,-1 0 0,1-1 1,0 1-1,-1 0 1,1 0-1,0 1 1,-1-1-1,1 0 1,0 0-1,0 1 1,-3 0-1,-3 1-14,1 1-1,-1-1 0,1 2 0,-1-1 0,1 1 1,0 0-1,0 0 0,0 0 0,1 1 1,-1 0-1,1 0 0,1 1 0,-9 10 0,5-4-120,1 0-1,0 0 1,0 0 0,1 1-1,1 0 1,-5 18-1,4-4 51,2 1 1,1-1-1,0 1 0,3 0 0,0 0 0,1 0 1,2-1-1,1 1 0,1-1 0,11 33 0,-14-53 7,0 0-1,0-1 0,1 1 0,0-1 0,1 0 1,-1 0-1,1 0 0,0 0 0,0 0 0,1-1 1,8 8-1,-9-10-71,0 0 0,0-1 1,0 1-1,1-1 0,-1 0 1,1 0-1,-1-1 0,1 1 1,0-1-1,-1 0 0,1 0 0,0-1 1,0 1-1,0-1 0,0 0 1,-1 0-1,8-2 0,0 0-597,0-1-1,0-1 1,0 1-1,0-2 1,21-11-1,-5 0-211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2.32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1 150 10034,'9'-12'1903,"-1"-1"0,0-1 0,7-18 0,15-23-710,-29 53-1196,0 1 1,0-1-1,0 0 0,0 0 1,1 1-1,-1-1 1,1 1-1,-1-1 1,1 1-1,0 0 1,-1-1-1,1 1 0,0 0 1,0 0-1,3-1 1,-3 2-4,-1 0 1,1 0 0,0 0-1,-1 1 1,1-1 0,0 0-1,-1 1 1,1-1 0,0 1-1,-1-1 1,1 1 0,-1 0-1,1 0 1,-1-1-1,1 1 1,-1 0 0,0 0-1,1 1 1,-1-1 0,2 2-1,6 7 93,0 1-1,0 0 0,-1 0 0,0 0 1,-1 1-1,-1 0 0,0 1 0,-1-1 1,0 1-1,6 22 0,-10-28 44,0-1 0,0 1 0,0 0-1,-1 0 1,0 0 0,-1-1 0,1 1-1,-1 0 1,0 0 0,-3 8-1,2-10-31,0-1-1,0 1 1,-1-1-1,1 0 1,-1 0-1,0 0 1,0 0-1,0 0 1,0-1-1,-1 1 1,0-1-1,1 0 0,-1 0 1,-1 0-1,-6 3 1,7-4-173,-1 0 0,1 0 0,-1-1 0,1 0 0,-1 0 0,0 0 1,1 0-1,-1-1 0,0 0 0,1 0 0,-1 0 0,0-1 0,1 1 0,-1-1 0,0 0 1,1-1-1,-1 1 0,1-1 0,0 0 0,-1 0 0,1 0 0,0 0 0,0-1 1,1 1-1,-8-7 0,-4-8-731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49.75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0 11114,'7'14'4753,"-3"14"-4734,-3-20 441,1 0-421,11 106 3675,-13-98-3208,1 1 1,-2-1-1,0 1 0,-6 29 0,5-41-683,-1 4-614,12-6-5220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3.06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86 10946,'1'-1'172,"-1"1"0,1 0 1,-1 0-1,1 0 0,-1 1 0,1-1 0,0 0 0,-1 0 0,1 0 0,-1 0 0,1 0 0,-1 1 0,1-1 0,-1 0 0,1 1 1,-1-1-1,1 0 0,-1 1 0,1-1 0,-1 0 0,0 1 0,1-1 0,-1 1 0,1-1 0,-1 1 0,0-1 0,0 1 0,1-1 0,-1 1 1,0-1-1,0 1 0,0-1 0,1 1 0,-1-1 0,0 1 0,0 0 0,2 26 9,-2-23 230,-1 53 363,-1-42-671,1 1 1,1-1 0,1 1-1,0-1 1,1 1 0,7 26-1,-9-42-99,0 0 0,0 1 0,0-1 1,0 0-1,0 1 0,0-1 0,0 0 0,0 1 0,0-1 0,0 0 0,1 0 0,-1 1 0,0-1 0,0 0 1,0 1-1,1-1 0,-1 0 0,0 0 0,0 0 0,1 1 0,-1-1 0,0 0 0,0 0 0,1 0 0,-1 0 1,0 1-1,1-1 0,-1 0 0,0 0 0,1 0 0,-1 0 0,1 0 0,5-8 64,3-16-55,-4-3-136,-1 1 1,-1-2-1,-1-49 0,1-27 86,-2 102 56,-1 0-1,0 0 0,0 0 1,1 0-1,-1 0 1,1 0-1,-1 1 1,1-1-1,0 0 1,0 0-1,0 1 0,0-1 1,0 0-1,0 1 1,0-1-1,2 0 1,-2 1-3,-1 1-1,1 0 1,-1-1 0,1 1 0,0 0 0,-1 0 0,1-1 0,-1 1-1,1 0 1,0 0 0,-1 0 0,1 0 0,-1 0 0,1 0 0,0 0 0,-1 0-1,1 0 1,-1 0 0,1 1 0,0-1 0,1 1 12,0 0 1,-1 0-1,1-1 0,-1 1 1,1 1-1,-1-1 0,0 0 1,1 0-1,-1 1 1,1 0-1,4 6 63,-1 0 0,0 0 1,0 0-1,-1 1 0,0-1 0,4 13 0,13 58 89,-17-62-205,-4-17 13,0 0 0,0 0 0,0 1 0,0-1 0,0 0-1,0 0 1,0 0 0,0 0 0,0 0 0,0 0 0,0 0 0,0 1-1,0-1 1,0 0 0,0 0 0,0 0 0,1 0 0,-1 0-1,0 0 1,0 0 0,0 0 0,0 0 0,0 1 0,0-1-1,0 0 1,0 0 0,1 0 0,-1 0 0,0 0 0,0 0-1,0 0 1,0 0 0,0 0 0,0 0 0,0 0 0,1 0 0,-1 0-1,0 0 1,0 0 0,0 0 0,0 0 0,0 0 0,0 0-1,1 0 1,-1 0 0,0 0 0,0 0 0,0 0 0,0-1-1,0 1 1,0 0 0,0 0 0,0 0 0,1 0 0,-1 0-1,8-9-528,4-10-201,-1-2 258,-5 7 428,2 0 0,14-21 1,-20 32 176,0 0 0,1 1 1,-1-1-1,0 1 1,1-1-1,-1 1 0,1 0 1,0 0-1,0 0 1,0 1-1,0-1 0,0 1 1,0-1-1,0 1 1,1 0-1,-1 0 0,6-1 1,-6 2-24,-1 1 0,0-1 1,0 0-1,1 1 1,-1 0-1,0-1 0,0 1 1,0 0-1,0 0 1,0 0-1,0 0 0,0 0 1,0 1-1,0-1 1,-1 1-1,1-1 0,0 1 1,-1-1-1,0 1 1,1 0-1,-1 0 0,0 0 1,0 0-1,0 0 1,2 3-1,1 5 119,0 0-1,0 1 1,3 18-1,-1-1-298,1 32-1,-4-1-3024,-2-43 2161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3.81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1 143 9450,'3'-12'8237,"2"37"-7195,-3-15-856,26 119 854,-10-58-597,13 131-1,-30-188-442,0-6-28,0 0-1,0 0 0,-1 0 1,-1 0-1,1 0 0,-1 0 1,-3 11-1,1-18-332,-1-8 153,-3-10 6,-6-39 202,2-1-1,-4-73 1,10 79-12,4 41 11,-5-31-10,3 0-1,1 0 1,7-77-1,-4 111 10,0 1 0,1 0 1,-1 0-1,1-1 0,1 1 0,-1 0 0,1 1 0,6-10 0,-8 13 3,1 0 1,-1 0-1,1 0 0,0 1 0,-1-1 0,1 0 0,0 1 1,0 0-1,0-1 0,0 1 0,0 0 0,0 0 0,1 0 1,-1 0-1,0 1 0,0-1 0,1 1 0,-1-1 0,0 1 1,1 0-1,-1 0 0,0 0 0,1 0 0,-1 0 1,1 0-1,2 2 0,3 0 50,0 1 0,-1 0 0,1 1 1,-1 0-1,0 0 0,0 1 0,-1 0 0,1 0 1,-1 0-1,0 1 0,0 0 0,-1 0 0,7 10 1,0 0 167,-2 0-1,0 1 1,-1 0 0,12 31 0,-18-41-130,0 1-1,-1 0 1,0 0 0,-1 0 0,1 0-1,-2 0 1,1 0 0,-1 0 0,0 0-1,-3 13 1,2-16-75,0-1 0,0 0 0,-1 1 0,0-1 0,0 0 0,0 0 0,0 0 0,0 0 0,-1-1 0,0 1 0,0-1 0,0 1 0,0-1 0,0 0 0,-1 0 0,1-1 0,-1 1 0,0-1 0,0 1 0,-6 2 0,4-3-240,-1 0-1,1 1 1,0-2 0,-1 1 0,1-1 0,-1 0 0,0 0 0,1-1 0,-11 0 0,-21-9-593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4.25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12 224 4497,'-8'-5'9089,"7"4"-8711,-2-13 3002,4-17-2479,-1 29-407,2-17-306,-1-2 201,8-36 0,-8 52-360,0 1 0,0-1 0,1 1 0,0-1 1,0 1-1,0-1 0,0 1 0,0 0 1,1 0-1,0 0 0,0 1 0,0-1 0,6-5 1,-8 8-21,1 0 0,0 0 0,-1 0 1,1 0-1,0 0 0,-1 1 0,1-1 1,0 0-1,0 1 0,0-1 0,0 1 1,0 0-1,-1 0 0,1-1 0,0 1 0,0 0 1,0 1-1,3-1 0,-1 1 29,-1 0 0,0 1-1,0-1 1,0 1 0,0-1-1,-1 1 1,1 0 0,0 0-1,-1 0 1,4 3 0,1 3 107,1 1 1,-1 0 0,0 0 0,-1 1-1,7 13 1,-6-7 160,0 0 0,-1 0 0,0 0 0,-1 1 0,-1 0 0,2 20 0,-5-31-191,-1 0 0,0 0 1,0 0-1,-1 0 0,1-1 1,-1 1-1,0 0 0,-1-1 1,-4 12-1,5-14-73,-1 0-1,0 0 1,1-1-1,-1 1 1,-1 0-1,1-1 1,0 1 0,-1-1-1,1 0 1,-1 0-1,0 0 1,0 0-1,0 0 1,0-1 0,0 1-1,0-1 1,0 0-1,-5 2 1,2-2-184,0 0 0,0 0 0,0-1 1,0 0-1,-1 0 0,1 0 0,0-1 0,0 0 1,0 0-1,0-1 0,0 1 0,0-1 0,0-1 1,-8-4-1,-13-11-677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4.93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188 13 13827,'-4'-7'6829,"-6"4"-5030,-14 1-2786,20 2 1600,-11-1-791,0 1 1,-29 4-1,40-3-239,-1 0 0,1 0 0,0 0 0,0 0 0,-1 0-1,1 1 1,0 0 0,1 0 0,-1 0 0,0 1 0,0-1-1,1 1 1,0 0 0,-1-1 0,-2 5 0,5-6 18,1 0 1,-1 0 0,0 1-1,1-1 1,-1 0 0,1 0-1,-1 1 1,1-1 0,-1 0-1,1 1 1,0-1-1,0 0 1,0 1 0,0-1-1,0 3 1,0-1 114,1-1 0,-1 0 0,1 0 0,0 1 0,0-1 0,0 0 0,0 0 0,2 3 0,3 3 1036,0-1 1,0 0-1,13 11 1,-15-15 174,52 39 6793,-36-28-4310,25 21-1,-40-31-2904,-1 1-1,1-1 1,-1 1 0,0 0-1,0 1 1,-1-1-1,0 0 1,0 1 0,5 11-1,-8-15-510,1-1 0,-1 1 0,1-1-1,-1 0 1,0 1 0,1-1 0,-1 1 0,0-1-1,0 1 1,0-1 0,0 1 0,-1-1 0,1 1-1,0-1 1,-1 0 0,1 1 0,-1-1 0,1 1-1,-1-1 1,1 0 0,-1 1 0,-1 0 0,1 0-116,-1-1 0,0 1 0,0-1 0,1 0 0,-1 0 0,0 0 0,0 0 0,0 0 1,0 0-1,0-1 0,0 1 0,0 0 0,-4-1 0,-3 1-592,-1 0-1,1-1 1,-1 0-1,0-1 1,-15-3-1,-8-5-218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5.33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0 9986,'1'4'4241,"0"5"-1400,-1 3-1073,3 14 288,0 4-127,2 0-801,-1-1-376,1-5-640,-2-5-328,-1-3-768,1-3-464,-1-8-905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5.71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0 156 10146,'14'8'8642,"-5"6"-7698,1 0-216,-3 5-640,-1 2-720,-5-1 392</inkml:trace>
  <inkml:trace contextRef="#ctx0" brushRef="#br0" timeOffset="1">255 1 12443,'3'10'4361,"-2"15"-3553,-3 6 232,-1 12 344,2 6-55,1 4-409,0 1-256,5-3-392,0-1-80,5-4-112,1-5-32,0-6-184,0-4-264,-2-12-776,0-4-401,5-12-3848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6.11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244 25 15763,'5'-25'5586,"-25"34"-4706,-8-1-344,-10-3-80,-3-2-264,-2-3-1568,1-2-4249,5-4 3800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6.52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0 203 13099,'3'12'5129,"-1"11"-3521,-2 4-23,0 7-329,0 1-440,-1-5-840,0 0-552,0-10-1273,1-4-239,2-6 1112</inkml:trace>
  <inkml:trace contextRef="#ctx0" brushRef="#br0" timeOffset="1">5 8 13291,'1'-7'5225,"8"10"-3649,1 6-503,4 8-593,1 3-184,-3 2-632,-3 1-625,-5 1 601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6.93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16 182 10890,'0'-8'1192,"0"-8"349,0 0-1,1-1 1,6-28-1,-6 40-1462,1 0 0,-1 1 0,1-1 0,0 0-1,0 1 1,1 0 0,-1 0 0,1 0 0,0 0 0,0 0 0,0 0-1,1 1 1,-1-1 0,1 1 0,0 0 0,0 0 0,6-3 0,-9 5-54,0 1 0,0-1 0,1 0 1,-1 1-1,0-1 0,1 1 0,-1 0 1,1-1-1,-1 1 0,1 0 1,-1 0-1,1 0 0,-1 0 0,0 0 1,1 0-1,-1 0 0,1 1 1,-1-1-1,1 0 0,-1 1 0,0-1 1,1 1-1,1 0 0,0 1 1,-1 1 0,1-1 0,-1 0 1,1 0-1,-1 1 0,0 0 0,0-1 0,0 1 0,3 6 0,1 2 3,-1 0 0,-1 1-1,0-1 1,4 21 0,-7-20-19,1-1 1,-2 1-1,1 0 1,-2-1-1,1 1 1,-2-1-1,0 1 1,0-1-1,-6 18 1,6-25-6,1 0-1,-1 1 1,-1-1 0,1 0 0,0 0 0,-1 0-1,0-1 1,0 1 0,0-1 0,0 1-1,-7 4 1,7-7-2,0 1-1,0 0 1,0-1 0,0 1 0,-1-1-1,1 0 1,0 0 0,-1 0-1,1-1 1,-1 1 0,1-1-1,-1 0 1,1 0 0,-1 0-1,1 0 1,-1-1 0,-4 0-1,5 0-122,0 0-1,0 0 0,1 0 1,-1 0-1,0 0 0,0-1 1,0 1-1,1-1 0,-1 0 1,1 0-1,-1 0 0,1 0 0,0 0 1,0 0-1,0-1 0,0 1 1,0-1-1,1 1 0,-3-4 1,-1-13-662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7.30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33 9 11218,'1'3'511,"0"-1"0,-1 0 0,1 1 0,-1-1 0,1 0 0,-1 1 0,0-1 0,0 4-1,-7 38-42,3-25 165,-6 31 285,-3 24 242,12-66-1042,0 0 1,1 1-1,0-1 1,0 0-1,1 0 1,2 12-1,-3-20-114,0 0-1,0 0 0,0 0 1,0 0-1,0 0 1,0 0-1,0 0 1,0 1-1,0-1 0,0 0 1,0 0-1,0 0 1,0 0-1,0 0 1,0 0-1,0 0 0,0 0 1,0 1-1,0-1 1,0 0-1,1 0 0,-1 0 1,0 0-1,0 0 1,0 0-1,0 0 1,0 0-1,0 0 0,0 0 1,0 0-1,0 0 1,0 1-1,0-1 0,1 0 1,-1 0-1,0 0 1,0 0-1,0 0 1,0 0-1,0 0 0,0 0 1,0 0-1,0 0 1,1 0-1,-1 0 0,0 0 1,0 0-1,0 0 1,0 0-1,0 0 1,0 0-1,0 0 0,0 0 1,0 0-1,1 0 1,-1-1-1,0 1 0,0 0 1,5-8 66,2-14-43,-1-12-66,2 0 1,2 1-1,1 0 0,25-51 1,-34 81 70,-1 0 1,1 0 0,0 1 0,-1-1 0,1 1 0,0-1-1,1 1 1,-1-1 0,0 1 0,1 0 0,-1 0-1,1 0 1,0 1 0,0-1 0,0 0 0,-1 1 0,1 0-1,0 0 1,1 0 0,4-1 0,-6 2 14,1 0 0,0 1-1,0-1 1,-1 1 0,1 0 0,0-1 0,-1 1 0,1 0 0,-1 1 0,1-1 0,-1 0 0,1 1 0,-1-1-1,0 1 1,0 0 0,0 0 0,0 0 0,0 0 0,0 0 0,0 0 0,-1 0 0,1 1 0,-1-1-1,2 3 1,4 8-45,-1 0 0,-1 1 0,0-1 0,0 1 0,4 28 0,0 35-5580,-6-41 3396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50.10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109 22 12075,'11'-19'4465,"-12"17"-3225,-4 2-1136,-2 0-56,-4 0-8,-2 0-16,-2 0-48,-1-1-160,-2 1-728,0 2-1,3 2 441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8.09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53 313 8306,'-14'-21'7098,"0"-4"-3552,10 15-3044,0 0-1,0 0 1,1-1 0,0 1 0,-2-19 0,4 13-421,0 0 0,1 1 1,1-1-1,1 1 0,5-27 1,-6 38-172,-1 1 0,1 0 0,1-1 0,-1 1 0,0 0 0,1-1 0,0 1 0,0 0 0,0 0 0,0 1 0,0-1 0,0 0 0,1 1 0,-1-1 0,1 1 1,0 0-1,0-1 0,0 2 0,0-1 0,0 0 0,0 0 0,0 1 0,1 0 0,-1 0 0,1 0 0,-1 0 0,1 0 0,-1 1 0,1-1 0,6 1 0,-1 1 80,0 0 1,0 1-1,0 0 0,0 0 1,0 1-1,0 0 0,-1 1 0,0 0 1,1 0-1,-1 1 0,-1 0 1,1 0-1,-1 0 0,0 1 0,0 1 1,-1-1-1,12 15 0,-10-11 92,-1 1 0,0 0-1,0 0 1,-1 0 0,0 1-1,-1 0 1,-1 0 0,0 0-1,0 0 1,-1 1 0,-1 0-1,1 15 1,-2-22-55,-2 0-1,1 0 1,0-1 0,-1 1-1,0 0 1,0-1 0,-1 1-1,0-1 1,0 1 0,0-1-1,0 0 1,-1 0 0,0 0-1,0 0 1,-1 0 0,1-1-1,-1 0 1,0 1-1,0-1 1,0 0 0,-9 6-1,6-6-57,0 0-1,0-1 0,-1 1 0,1-1 0,-1-1 1,1 1-1,-1-1 0,0-1 0,0 0 0,0 0 0,0 0 1,0-1-1,0 0 0,0 0 0,-9-3 0,12 3-177,-1-2 0,1 1-1,0 0 1,0-1 0,0 0-1,0 0 1,1-1-1,-1 1 1,1-1 0,-1 0-1,1 0 1,0-1 0,-4-3-1,5 3-245,0 1 1,1 0-1,-1 0 0,1-1 0,0 0 0,0 1 0,1-1 0,-1 0 0,1 0 0,0 0 0,-1-5 1,-1-17-1051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8.66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52 82 13035,'1'-2'904,"19"-37"5111,-20 38-5923,1-1 0,0 1 1,-1-1-1,1 1 0,-1-1 1,1 1-1,-1-1 0,0 0 1,0 1-1,0-1 0,0 1 1,0-1-1,0 0 1,0 1-1,0-1 0,-1 1 1,1-1-1,-1 0 0,1 1 1,-1-1-1,1 1 0,-1 0 1,-1-3-1,1 4-90,1 0-1,-1-1 1,1 1 0,0 0-1,-1 0 1,1 0 0,-1 0-1,1 0 1,-1-1-1,1 1 1,-1 0 0,1 0-1,-1 0 1,1 1 0,-1-1-1,1 0 1,-1 0 0,1 0-1,-1 0 1,1 0-1,-1 0 1,1 1 0,-1-1-1,1 0 1,0 0 0,-1 1-1,1-1 1,-1 0 0,1 1-1,0-1 1,-1 0 0,1 1-1,0-1 1,-1 1-1,1-1 1,0 0 0,0 1-1,-1-1 1,1 1 0,0-1-1,0 1 1,0-1 0,0 2-1,-11 22-117,6-5 117,1 1-1,1 0 1,1 0 0,0 0-1,3 39 1,19 102 501,-11-103-281,1 26 6,-3 0-1,-5 114 1,-2-194-268,0 0-27,0 0-1,0-1 0,0 1 0,-1 0 0,1-1 0,-1 1 0,0 0 0,0-1 1,0 1-1,0-1 0,-1 0 0,1 1 0,-1-1 0,-3 4 0,5-7 21,0 1 0,-1-1-1,0 0 1,1 0-1,-1 0 1,1 1 0,-1-1-1,1 0 1,-1 0 0,1 0-1,-1 0 1,1 0-1,-1 0 1,0 0 0,1 0-1,-1 0 1,1 0-1,-1 0 1,1 0 0,-1-1-1,1 1 1,-1 0-1,1 0 1,-1-1 0,1 1-1,-1 0 1,1-1-1,-1 1 1,1 0 0,-1-1-1,1 1 1,0 0-1,-1-1 1,1 1 0,0-1-1,-1 1 1,1-1 0,0 1-1,0-1 1,-1 1-1,1-1 1,0 1 0,0-1-1,0 0 1,-12-28-879,11 28 897,-6-21-74,1 0 0,2 0-1,0-1 1,-2-33 0,5 47 220,1 0 0,0 0 0,1 1 1,0-1-1,0 1 0,1-1 0,0 1 0,0-1 1,1 1-1,0 0 0,0 0 0,1 0 1,0 0-1,10-12 0,-7 14 94,0 0 0,0 0 0,0 1 0,1 0 0,0 1 0,0 0 0,1 0 0,-1 0 0,1 1 0,0 0 0,14-2 0,29-11-1660,-35 6-998,-8-3 1027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9.30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1 150 10666,'4'9'1913,"-1"0"1,1 0-1,3 17 0,3 62-226,-4-34-761,-4-35-771,-2-13-117,1-1-1,-1 1 1,1 0 0,1 0 0,-1-1-1,5 11 1,-3-36-192,13-191-595,-16 197 763,7-68 283,-7 75-251,2 1-1,-1 0 1,1-1 0,0 1-1,0 0 1,0 0-1,1 0 1,0 0 0,8-10-1,-10 15-145,0 0-1,1-1 0,-1 1 1,0 0-1,1 0 0,-1 0 1,1 0-1,0 0 0,-1 0 1,1 1-1,0-1 0,0 0 0,-1 1 1,1-1-1,0 1 0,0 0 1,0 0-1,0 0 0,0 0 1,-1 0-1,1 0 0,0 0 1,0 0-1,0 1 0,0-1 1,-1 1-1,1-1 0,0 1 1,-1 0-1,1 0 0,0 0 1,-1 0-1,1 0 0,-1 0 1,1 0-1,1 2 0,10 11-1098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9.76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0 248 13451,'4'-2'448,"-1"0"-1,1 1 1,-1-1 0,0 0-1,0 0 1,0-1-1,0 1 1,4-5 0,-2 1-281,0 0-1,-1 0 1,0 0 0,0-1-1,-1 1 1,0-1 0,2-7 0,0 1-40,-1-1 0,-1 0 1,-1 1-1,0-1 0,1-25 1,-3 39-127,-3-34 839,3 33-773,0 0 0,0 0 0,0-1 0,0 1 0,-1 0 0,1 0 0,-1 0 0,1-1 0,0 1 0,-1 0 0,0 0 0,1 0 0,-1 0 0,0 0 0,0 0 0,1 0 0,-1 0 0,0 0 0,0 0 0,0 0 0,0 1 0,0-1 0,-1 0 0,1 1-17,0 0 0,0 0 0,0 0 0,0 0 0,1 0 0,-1 1 0,0-1 0,0 0 0,1 1 0,-1-1 0,0 0-1,0 1 1,1-1 0,-1 1 0,1-1 0,-1 1 0,0 0 0,1-1 0,-1 1 0,1-1 0,-1 1 0,0 1 0,-10 17 482,10-17-452,-4 9 60,1 0 1,0 0 0,1 0-1,0 0 1,0 0-1,2 1 1,-1-1-1,1 1 1,1-1 0,0 1-1,3 19 1,-1-18-109,1 0-1,-1 0 1,2 0 0,0-1 0,0 0-1,2 0 1,-1 0 0,1 0 0,1-1-1,9 12 1,-15-20-227,1-1 0,0 0-1,0 1 1,0-1 0,0 0 0,1 0-1,-1 0 1,0 0 0,1-1 0,-1 1 0,1 0-1,0-1 1,-1 0 0,1 0 0,0 0-1,0 0 1,0 0 0,0-1 0,0 1-1,0-1 1,0 1 0,0-1 0,0 0-1,5-1 1,9-7-912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0.14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12547,'8'10'4889,"-3"13"-3281,3 9-104,-1 14-151,0 4-209,0 6-416,-1 1-248,5 3-296,0-2-64,2-4-64,1-2-24,-1-8-88,1-2-168,-1-9-776,-1-6-616,-3-10 968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0.76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85 79 11386,'18'-53'4097,"-17"52"-3932,-1 0-1,1 0 1,-1-1-1,0 1 1,0 0-1,0 0 1,1 0-1,-1-1 1,-1 1-1,1 0 1,0 0 0,0 0-1,0 0 1,-1-3-1,1 4-95,-1 0-1,1-1 0,0 1 1,0-1-1,-1 1 1,1 0-1,-1-1 1,1 1-1,0 0 1,-1 0-1,1-1 1,0 1-1,-1 0 0,1 0 1,-1 0-1,1-1 1,-1 1-1,1 0 1,-1 0-1,1 0 1,-1 0-1,1 0 0,-1 0 1,-2 0 107,1 0 0,0 1 1,0-1-1,0 1 0,0 0 1,0-1-1,0 1 0,0 0 0,-4 2 1,1 1-153,-1 0 1,1 1 0,0-1 0,0 1-1,1 0 1,-1 0 0,1 1 0,0-1-1,1 1 1,0 0 0,-1 0 0,2 0-1,-1 1 1,1-1 0,0 1-1,0-1 1,1 1 0,-1 0 0,2-1-1,-1 1 1,1 0 0,0 0 0,0-1-1,1 1 1,0 0 0,0 0 0,0-1-1,1 1 1,0-1 0,1 1 0,-1-1-1,1 0 1,0 0 0,1 0 0,4 6-1,-7-10-98,0-1 0,0 0 0,-1 1 0,1-1 0,0 0-1,0 0 1,0 0 0,0 0 0,1 0 0,-1 0-1,0 0 1,0 0 0,1 0 0,-1 0 0,0-1 0,1 1-1,-1 0 1,1-1 0,-1 0 0,1 1 0,-1-1-1,1 0 1,-1 0 0,1 1 0,-1-1 0,1 0 0,-1-1-1,1 1 1,-1 0 0,1 0 0,-1-1 0,1 1 0,-1-1-1,1 1 1,-1-1 0,1 0 0,-1 1 0,0-1-1,1 0 1,-1 0 0,0 0 0,0 0 0,0 0 0,0 0-1,0 0 1,2-3 0,4-5-150,0-1 0,-1 0 0,0 0 0,8-20 0,-13 27 289,3-7-97,-1 2 132,1 1-1,-1-1 1,1 1-1,0 0 1,8-9-1,-11 15-63,-1 0 0,1 0 0,0 1 0,-1-1 0,1 0 0,0 1 0,0-1 0,0 1 0,0-1 0,0 1 1,0 0-1,0-1 0,0 1 0,-1 0 0,1-1 0,0 1 0,0 0 0,1 0 0,-1 0 0,1 0 0,0 1 26,-1-1 0,1 1 0,-1 0 0,1-1 1,-1 1-1,1 0 0,-1 0 0,1 0 0,-1 0 0,0 1 0,0-1 1,1 0-1,-1 0 0,0 1 0,0-1 0,1 3 0,6 9 220,-1 0 0,-1 0 0,0 1 0,5 15 0,3 27-2110,-13-50 1238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1.13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0 13403,'7'6'4641,"-4"14"-4161,2 9 48,-1 16 200,2 7-16,-1 8 17,0 1-1,3-2-72,1-2-8,2-7-168,2-5-96,-1-8-216,-2-6-176,-3-10-816,-3-7-696,-3-8 912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1.51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307 31 15795,'-9'-30'5730,"-21"33"-4938,-3 1-40,-14 0-320,-5 1-312,3-1-1192,-1 2-689,14 0 1017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1.88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0 174 12363,'52'24'4777,"-49"4"-3217,1 5-136,-1 4-287,-2-4-321,0-4-920,-2-5-552,1-9-1185,0-1-3608</inkml:trace>
  <inkml:trace contextRef="#ctx0" brushRef="#br0" timeOffset="1">46 8 11851,'5'-7'4312,"1"8"-3639,2 5-265,3 4-592,0 3-488,-4 2 415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2.23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28 179 10290,'-1'-7'667,"0"1"0,1-1 1,0 0-1,0 0 0,0 0 0,2-9 0,-1 9-538,1 0 1,0 0-1,0 0 1,0 0-1,1 0 0,0 0 1,0 1-1,1-1 0,0 1 1,0 0-1,0 0 1,1 1-1,0-1 0,0 1 1,0 0-1,11-7 1,-15 11-53,0 0 0,1 0 0,0 0 0,-1 0 0,1 1 0,0-1 0,-1 0 0,1 1 0,0-1 1,-1 1-1,1 0 0,0 0 0,0-1 0,0 1 0,-1 0 0,1 1 0,0-1 0,0 0 0,0 0 0,2 2 1,-2-1 11,1 0 1,-1 1 0,0-1 0,0 0 0,0 1 0,0 0 0,0 0-1,-1-1 1,1 1 0,0 0 0,-1 0 0,3 5 0,0 1 61,0 0 0,-1 1 0,0-1 1,-1 1-1,0 0 0,0-1 0,1 12 1,-3-11-59,0 0 0,0 0 0,-1-1 0,0 1 0,-1 0 0,0-1 0,0 1 1,-1-1-1,0 1 0,0-1 0,-1 0 0,0 0 0,-7 9 0,9-14-155,-1 1 0,0-1-1,1 0 1,-1 0-1,0 1 1,-1-2 0,1 1-1,-1 0 1,1-1-1,-1 0 1,0 1 0,0-2-1,0 1 1,0 0 0,0-1-1,0 0 1,0 0-1,0 0 1,-1 0 0,1 0-1,0-1 1,-1 0-1,1 0 1,0 0 0,-1-1-1,1 0 1,0 1-1,-8-4 1,-8-5-1357,8-4 519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50.48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27 4 9666,'-3'-4'7680,"3"4"-7533,-6 6 1313,-3 11-1976,7-12 539,0 1 1,1-1-1,0 1 0,0 0 0,0 0 0,1-1 0,-1 1 0,1 0 1,1 0-1,-1-1 0,2 7 0,-1-10-14,-1-1 1,1 1-1,-1-1 0,1 0 1,-1 1-1,1-1 1,0 1-1,0-1 0,0 0 1,0 0-1,0 1 0,0-1 1,0 0-1,0 0 0,0 0 1,1 0-1,1 1 1,-1-1-6,0 0 0,0-1 0,0 0 0,1 1 0,-1-1 1,0 0-1,0 0 0,0 0 0,0 0 0,0 0 1,0-1-1,0 1 0,0-1 0,0 1 0,0-1 0,0 0 1,2-1-1,11-5 14,0-2 0,-1 0 0,24-19 1,-25 17 0,-12 11-16,-1 0-1,0 0 1,1-1 0,-1 1 0,0 0 0,1 0 0,-1-1 0,0 1-1,1 0 1,-1 0 0,1 0 0,-1 0 0,0 0 0,1 0 0,-1-1-1,1 1 1,-1 0 0,0 0 0,1 0 0,-1 0 0,1 1 0,-1-1-1,0 0 1,1 0 0,-1 0 0,1 0 0,-1 0 0,0 0-1,1 1 1,-1-1 0,1 0 0,-1 1 0,9 14-7,-3 20-42,-5-6 988,-2 0 0,-1 0 0,-2-1 0,0 1 0,-2-1 0,-1 0-1,-19 47 1,-2-12-1478,26-59 337,0 0 0,0-1 0,0 1 0,-1-1 0,1 1 0,-1-1 0,0 0 0,-6 5 1,8-7 171,-1 0 0,1 0 0,-1 0 0,1 0 0,-1-1 0,1 1 0,-1-1 0,1 1 0,-1-1 0,0 0 0,1 1 0,-1-1 0,0 0 0,1 0 0,-1 0 0,0 0 0,1 0 0,-1-1 0,0 1 0,1-1 0,-1 1 0,1-1 0,-1 1 0,0-1 0,-1-1 0,-14-9 542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2.63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66 10378,'8'11'5687,"-8"-10"-5281,0 1 1,1 27 423,-2-19 22,0 18 142,-1 21 318,6 65 0,-1-106-1595,-1-15-192,3-23-569,-4 21 739,2-10-194,19-95-964,-18 98 1620,1 0 0,0 0 0,1 0 1,16-26-1,-20 38-16,0 1 0,1-1 0,-1 1 0,1 0-1,0 0 1,4-4 0,-6 7-106,0-1-1,0 0 0,0 1 0,-1-1 0,1 1 0,0-1 0,0 1 0,0 0 0,0-1 1,0 1-1,0 0 0,0 0 0,0 0 0,0 0 0,0 0 0,0 0 0,0 0 0,0 0 1,0 0-1,-1 0 0,1 0 0,0 0 0,0 1 0,0-1 0,0 0 0,0 1 1,0-1-1,0 1 0,0-1 0,-1 1 0,1-1 0,1 2 0,3 3 10,-1 1-1,1-1 1,-1 1-1,0 0 1,-1 0-1,1 0 1,-1 0-1,-1 1 1,3 7-1,3 11 12,4 28-1,14 78-2544,-26-130 2201,0-1-1,0 1 0,0 0 0,0 0 1,1 0-1,-1 0 0,0 0 0,1 0 1,-1 0-1,1 0 0,-1 0 0,1-1 0,-1 1 1,1 0-1,0 0 0,-1-1 0,2 2 1,3-2-1426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3.03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72 22 9194,'1'0'191,"-1"0"0,9-6 3439,-9 6-3439,0 0 0,1-1 0,-1 1 0,0-1 0,0 1 0,1-2 0,-2 2-81,1-1 0,0 1 1,-1-1-1,1 1 0,-1-1 1,1 1-1,-1-1 0,1 1 1,-1-1-1,1 1 0,-1 0 1,0-1-1,1 1 0,-1 0 1,1 0-1,-1-1 0,-1 1 1,-2-1 42,0 0 1,0 0-1,-1 0 1,1 1 0,0-1-1,-6 1 1,8 0-149,0 1 0,0-1 0,1 1 1,-1-1-1,0 1 0,0 0 0,1 0 0,-1 0 1,1-1-1,-1 2 0,1-1 0,-1 0 0,1 0 1,-1 0-1,1 1 0,0-1 0,0 0 0,0 1 1,0 0-1,0-1 0,0 1 0,0-1 0,0 1 1,0 0-1,1 0 0,-1-1 0,1 1 1,0 0-1,-1 0 0,1 0 0,0 0 0,0-1 1,0 1-1,0 0 0,0 0 0,0 0 0,1 2 1,1 6-40,0-1 1,1 1-1,0-1 1,0 1 0,8 13-1,15 27 140,-12-24 812,19 47 0,-32-71-853,-1 0 1,1-1 0,-1 1-1,1 0 1,-1 0-1,0-1 1,1 1 0,-1 0-1,0 0 1,0 0-1,0 0 1,-1-1 0,1 1-1,0 0 1,-1 0-1,1-1 1,-1 1 0,0 0-1,1 0 1,-1-1-1,-2 3 1,1-2-127,0 0 0,0 1 0,0-2 0,-1 1 0,1 0 0,-1 0 1,1-1-1,-1 1 0,0-1 0,1 0 0,-7 2 0,-14 3-342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1:53.09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 46 8402,'6'-13'5897,"0"0"-4034,1-5-1191,-7 19-587,0-1 0,0 1 1,-1-1-1,1 1 0,0-1 0,0 0 0,-1 1 0,1-1 0,0 1 0,-1-1 0,1 0 1,-1 1-1,1-1 0,0 0 0,-1 0 0,1 1 0,-1-1 0,1 0 0,-1 0 0,1 1 1,-1-1-1,1 0 0,-1 0 0,1 0 0,-1 0 0,1 0 0,-1 0 0,1 0 0,-1 0 0,1 0 1,-1 0-1,1 0 0,-1 0 0,1 0 0,-1 0 0,1-1 0,-1 1 0,1 0 0,-1 0 1,1 0-1,-1-1 0,1 1 0,0 0 0,-1-1 0,1 1 0,0 0 0,-1-1 0,1 1 0,0-1 1,-1 1-1,1 0 0,0-1 0,-1 1 0,1-1 0,0 1 0,0-1 0,0 1 0,0-1 1,-1 0-1,3 18 767,0-1 0,1 1 0,0-1 0,10 26 0,-6-19-576,5 32-1,-9-34-1412,-1 1-1,-1 36 1,-3-40 58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1:53.73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17 7162,'-8'-16'12578,"7"16"-12208,6 21 2206,-3-15-2425,0-1 0,0 1 0,0-1 1,1 0-1,0 0 0,0 0 0,0-1 0,1 1 0,0-1 0,-1 1 0,2-1 0,-1 0 0,0-1 0,1 1 0,0-1 1,-1 0-1,1 0 0,1 0 0,-1-1 0,0 0 0,1 0 0,-1 0 0,1-1 0,-1 1 0,1-1 0,0-1 0,0 1 1,-1-1-1,1 0 0,8-1 0,-4-1-130,1 0 0,-1-1 0,0 0 1,0-1-1,0 0 0,0 0 0,-1-1 0,1 0 1,-1-1-1,-1 0 0,11-9 0,-3 3-14,-13 10-4,0 0-1,-1 0 1,1 1-1,0-1 0,0 1 1,1-1-1,-1 1 1,0 0-1,0 0 1,1 0-1,-1 1 1,0-1-1,1 1 1,-1 0-1,1 0 0,-1 0 1,0 0-1,5 1 1,1 2-12,-1 0 0,1 0-1,-1 1 1,0 0 0,13 9 0,-20-12-141,0 0-1,0 0 0,1-1 0,-1 1 1,1-1-1,-1 1 0,0-1 1,1 1-1,-1-1 0,1 0 1,-1 1-1,3-1 0,4-1-652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38.9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211 57 11899,'32'-23'4340,"-31"23"-4033,0-1-1,3-2 1531,-3 2-1530,-1 0-1,1 1 0,-1-1 0,1 0 1,-1 0-1,0 0 0,1 1 0,-1-1 1,0 0-1,1 0 0,-1 0 0,0-1 1,0 1-135,0 0 1,0 1-1,-1-1 1,1 1-1,0-1 1,-1 0 0,1 1-1,0-1 1,-1 1-1,1-1 1,-1 1-1,1-1 1,-1 1 0,1 0-1,-1-1 1,1 1-1,-1 0 1,1-1-1,-1 1 1,1 0-1,-2-1 1,-2 0 162,0 0 1,0 0-1,0 0 0,0 0 1,0 0-1,-5 1 0,0 0-347,0 1 0,0 1-1,0 0 1,0 0 0,0 0-1,0 1 1,1 1 0,-1 0-1,1 0 1,0 0 0,0 1 0,0 0-1,1 0 1,-1 1 0,1 0-1,1 1 1,-1-1 0,1 1-1,0 1 1,-7 11 0,8-10-67,-1 0 0,2 0 0,0 0 0,0 0 0,0 0 0,1 1 0,1 0 0,-1-1 0,2 1 0,-1 0 0,1 0 0,1 0 0,0 0 0,0 0 0,1 1 0,1-2 0,-1 1 0,7 18 0,-4-17 87,0-1 0,1 1-1,0-1 1,1 0 0,0-1 0,0 0-1,1 0 1,1 0 0,-1 0 0,11 7-1,-15-13-43,1 0 0,0 0 0,0 0 0,1-1 0,-1 0-1,0 0 1,1 0 0,0 0 0,-1-1 0,1 1 0,0-1 0,0-1-1,-1 1 1,1 0 0,0-1 0,0 0 0,0-1 0,0 1-1,0-1 1,-1 1 0,1-2 0,0 1 0,0 0 0,-1-1-1,9-4 1,-5 2-82,0-2 1,0 1-1,-1-1 0,1 0 0,-1-1 1,0 1-1,-1-1 0,0-1 0,0 1 0,-1-1 1,1 0-1,-2-1 0,1 1 0,3-11 0,4-12 159,-1-1 0,10-54 0,-22 83-82,-1 6-43,-4 8-127,4-4 130,1-1 0,0 1 1,1 0-1,-1 1 0,2-1 0,-1 0 1,1 0-1,0 0 0,0-1 0,2 9 1,5 10 6,15 32 1,-15-38 89,20 48 139,57 153 2700,-75-189-2031,-2 0 0,-1 1 0,-2 0 0,-1 0 0,0 39 0,-4-60-743,-1 1 0,0 0 1,-1-1-1,0 1 1,-1-1-1,0 1 0,-1-1 1,0 0-1,-1 0 1,0-1-1,-11 17 0,12-22-363,0 0-1,0 0 1,0 0-1,0-1 0,-1 0 1,0 0-1,1 0 1,-2 0-1,1-1 1,0 0-1,-1 0 0,1 0 1,-1-1-1,0 0 1,0 0-1,0 0 0,0-1 1,0 0-1,0 0 1,-1 0-1,1-1 1,0 0-1,-9-1 0,10 0-209,-1 0-1,1 0 1,-1 0-1,1-1 1,-1 0-1,1 0 1,0-1-1,0 1 0,0-1 1,0 0-1,0-1 1,1 1-1,-1-1 1,-6-8-1,-10-15-792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39.7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254 27 11202,'5'-14'9095,"-6"13"-8791,1 1-43,-1-1 1,0 0 0,0 0 0,1 1-1,-1-1 1,0 0 0,0 1 0,0-1-1,0 1 1,0 0 0,0-1 0,0 1-1,-2-1 1,-1 0 63,-1 0 0,0 0 0,0 1 0,0-1 0,-7 1 0,3 2-236,-1-1 1,1 2 0,-1-1-1,1 1 1,0 1-1,0-1 1,1 1-1,-1 1 1,1 0-1,0 0 1,0 1-1,0 0 1,1 0-1,0 1 1,-11 12-1,11-10-136,0 0 0,1 1 1,0 0-1,1 0 0,-1 0 0,2 1 0,0 0 0,0 0 0,1 0 0,0 0 1,1 0-1,-1 21 0,2-13 128,1 0-1,1 0 1,1 0 0,1-1 0,0 1 0,2 0-1,0-1 1,9 20 0,-12-30 26,2-1-1,-1 0 1,1 0-1,0 0 1,1-1 0,-1 1-1,1-1 1,1 0-1,-1-1 1,1 1 0,0-1-1,0 0 1,0 0 0,1-1-1,0 0 1,0 0-1,0-1 1,0 0 0,0 0-1,1 0 1,15 2-1,-10-3-266,0-1-1,0-1 0,0 0 1,0-1-1,0 0 0,0-1 1,-1-1-1,1 0 0,19-7 0,-9 1 16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0.1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245 11 11322,'2'-2'16156,"-14"0"-15612,-28-2-200,6 1-464,0 3-424,1 4-656,2 0-745,-1 2 1841,1-2-416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1.0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8 255 10330,'-1'3'747,"-1"0"0,1 1-1,0-1 1,0 1 0,1-1 0,-1 1-1,1 0 1,-1-1 0,1 1-1,0 0 1,1-1 0,-1 1 0,2 6-1,-1-8-628,0 0-1,-1 0 0,1 0 0,0-1 0,0 1 0,1 0 0,-1-1 0,0 1 1,0-1-1,1 1 0,-1-1 0,1 0 0,-1 0 0,1 1 0,0-1 0,-1 0 0,1 0 1,0-1-1,0 1 0,-1 0 0,1 0 0,0-1 0,0 0 0,0 1 0,0-1 1,0 0-1,4 0 0,3 0-48,1-1 0,-1 0 1,0 0-1,1-1 0,-1 0 1,0-1-1,10-4 0,62-30 22,-73 32-77,14-6 12,109-59-107,-108 56 162,0-1 0,-1-2 0,27-24 0,-45 37 9,0 0-1,0 0 1,-1-1-1,1 1 1,-1-1-1,0 0 1,0 0-1,4-11 1,-6 14-66,-1 1 1,0-1 0,1 0 0,-1 1 0,0-1 0,0 0-1,0 1 1,0-1 0,0 0 0,-1 0 0,1 1-1,0-1 1,-1 0 0,1 1 0,-1-1 0,0 1 0,1-1-1,-1 1 1,0-1 0,0 1 0,0-1 0,0 1-1,0 0 1,0 0 0,-1-1 0,1 1 0,0 0-1,0 0 1,-1 0 0,1 0 0,-1 0 0,1 1 0,-1-1-1,1 0 1,-3 0 0,-5-2-8,1 1 0,0 0 0,-1 0 0,0 0 0,1 1 0,-1 1 0,0-1 0,0 1 0,1 1 0,-1 0 0,0 0 0,-15 5 1,6-1-52,1 0 0,0 2 1,0 0-1,1 1 1,-20 12-1,19-8 45,1 1-1,0 0 1,1 1 0,0 0 0,1 1-1,1 1 1,1 0 0,0 1-1,1 0 1,0 1 0,2 0 0,0 1-1,1 0 1,1 0 0,1 1-1,1 0 1,0 0 0,-3 38 0,6-30 321,1 1 1,1-1-1,2 0 1,1 0 0,1 0-1,1-1 1,1 1-1,2-1 1,1-1-1,1 1 1,1-2 0,1 1-1,22 33 1,-26-48-227,0 1 1,0-1-1,1-1 1,1 0 0,0 0-1,0-1 1,1 0-1,0-1 1,1 0 0,18 10-1,-23-15-124,1 0 0,0 0 0,0-1 0,0 0 0,0 0-1,0-1 1,0 0 0,1 0 0,-1-1 0,0 0 0,1-1 0,-1 1 0,0-2 0,0 1-1,0-1 1,0 0 0,0-1 0,13-6 0,-9 3-602,1-2-1,-1 1 1,-1-2 0,0 1 0,0-2-1,-1 1 1,0-1 0,0-1 0,14-21-1,-2 1-850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1.7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159 45 9826,'2'-3'1040,"-1"0"0,0 0 1,0 0-1,0 0 0,0-1 0,-1 1 0,1 0 0,-1 0 1,0-5-1,0 8-943,0-1 0,0 1 0,0-1 0,0 1 0,0 0 0,0-1 0,0 1 0,0-1 0,-1 1 0,1 0 0,0-1 0,0 1-1,0 0 1,-1-1 0,1 1 0,0 0 0,0 0 0,-1-1 0,1 1 0,0 0 0,-1 0 0,1-1 0,0 1 0,-1 0 0,1 0 0,0 0 0,-1 0 0,1-1 0,0 1 0,-1 0 0,-1 0 22,0 0-1,1 1 1,-1-1 0,1 0-1,-1 1 1,1-1-1,-1 1 1,1 0 0,-1-1-1,1 1 1,0 0-1,-3 1 1,-3 3-2,1 1 0,0 0 0,0 0-1,0 0 1,0 1 0,1 0 0,0 0 0,1 0 0,0 0-1,0 1 1,-6 15 0,-2 11-82,-11 52-1,21-75 2,-9 39 78,2 0 0,3 1-1,2-1 1,2 1 0,2 0 0,3 0 0,2-1 0,2 1 0,2-1-1,21 66 1,-25-100-256,2-1-1,0 1 0,0-1 1,20 28-1,-20-34-313,-1-1 1,2 0-1,-1 0 0,1 0 1,1-1-1,-1 0 0,1-1 1,17 10-1,8-1-716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2.6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1 272 14115,'4'6'442,"0"0"-1,0 0 1,-1 0 0,1 0-1,-2 0 1,1 1 0,0 0-1,-1-1 1,-1 1 0,1 0-1,-1 0 1,0 0 0,0 0-1,-1 0 1,0 0 0,-1 8-1,-1 27 303,-1 0 0,-1 0 0,-12 43 0,9-71-1037,5-28 14,3-28 41,9-51 438,3 0 0,51-178 0,-61 263-68,-1 0-1,1 0 1,1 0-1,-1 0 1,1 0-1,1 1 0,0-1 1,10-11-1,-13 17-35,1 0 0,-1 0 0,1 0 0,0 0 0,-1 0 0,1 1-1,0-1 1,0 1 0,0 0 0,0 0 0,1 0 0,-1 0 0,0 1-1,0-1 1,0 1 0,1 0 0,-1 0 0,0 0 0,0 0 0,1 0-1,-1 1 1,0 0 0,0-1 0,0 1 0,6 3 0,-2-2-16,-1 1 0,0 0 0,0 1 1,0-1-1,0 1 0,0 0 1,-1 1-1,0-1 0,0 1 0,0 0 1,0 0-1,-1 1 0,0-1 1,5 10-1,-5-6-33,0-1-1,0 1 1,-1-1 0,0 1 0,-1 0-1,0 0 1,-1 0 0,1 1 0,-2-1-1,0 12 1,0-12-92,0-1 0,-1 0-1,0 0 1,0 0 0,-1 0 0,0 0 0,-1 0-1,0 0 1,0-1 0,0 1 0,-1-1-1,0 0 1,-1 0 0,1 0 0,-1-1 0,-1 0-1,1 0 1,-1 0 0,0 0 0,0-1-1,-1 0 1,0 0 0,0-1 0,0 0 0,0 0-1,-8 2 1,2-3-1349,16-7 51,-1 3 1258,0 0-1,0-1 1,1 1 0,-1 0 0,0 1-1,1-1 1,-1 0 0,5 0-1,-1 2 163,0 0 0,0 0 0,0 0 0,0 1 0,-1-1 0,1 1 0,0 1 0,-1-1 0,0 1 0,1 0 0,-1 0 0,0 1 0,-1 0 0,1 0 0,-1 0 0,0 0 0,1 0 0,3 8 0,2 0 470,-1 1 1,-1 0 0,0 0 0,-1 1 0,11 28-1,-16-36-429,0 1 0,0-1 0,-1 0 0,1 1 0,-2-1 0,1 1 0,-1-1 0,0 1 0,0 0 0,-1-1 0,1 1 0,-2-1 0,1 1 0,-4 10 0,2-12-118,0 0 0,1 0 0,-2 0 0,1-1 0,0 1 0,-1-1 0,0 1 0,0-1 0,0-1-1,-1 1 1,1-1 0,-1 1 0,0-1 0,0 0 0,0-1 0,0 1 0,-7 1 0,-9 2-664,-1 0-1,0-2 1,0 0 0,-1-2 0,-30 0 0,24-1 320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51.29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132 29 8570,'-10'-18'5157,"-1"8"-3605,10 9-1532,0 1-1,0 0 1,0 0-1,0 0 1,-1 0 0,1 0-1,0 1 1,0-1-1,0 0 1,0 1 0,0-1-1,0 0 1,0 1 0,0-1-1,0 1 1,0-1-1,0 1 1,0 0 0,0 0-1,0-1 1,0 1-1,1 0 1,-1 0 0,0 0-1,1 0 1,-1 0 0,0 0-1,1 0 1,-1 1-1,-10 15 626,0 0-1,2 0 0,0 1 0,1 0 1,0 1-1,2-1 0,0 1 0,1 1 1,1-1-1,-2 26 0,6-42-578,0 1-1,0 0 0,0-1 0,1 1 1,-1 0-1,1-1 0,0 1 0,0-1 1,0 1-1,0-1 0,0 0 0,1 1 1,0-1-1,0 0 0,0 0 0,4 5 1,-4-5-296,1-1 0,-1-1 0,1 1 0,0 0 0,-1-1 0,1 1 0,0-1 0,0 0 0,0 0 0,0 0 0,0 0 0,0 0 0,0-1 0,0 0 0,0 1 0,0-1 0,0 0 0,0 0 0,6-2 0,5 0-1014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3.1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70 1 15651,'8'6'6146,"-1"12"-4178,-1 5-656,-2 10-151,-1 3-265,-4 2-312,-4 2-80,-6 1-520,-3-2-336,-7-6-1296,-1-4-729,-1-12 1369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3.8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312 0 13699,'-4'2'7954,"-10"5"-4980,-11 5-2668,3-2-163,1 1 0,0 1 0,0 1-1,1 0 1,1 2 0,1 0 0,-24 25 0,33-30-137,0 1 0,1 0 0,0 0 0,1 1 0,0 0 0,1 0 0,0 1 0,1-1 0,1 1 0,0 0 1,0 1-1,1-1 0,1 1 0,-1 19 0,3-13 144,1-1 0,1 0 0,0 0 0,2 0 0,0 0 0,13 35 0,-12-41 108,0-1 0,1 0 0,1 0 0,0 0 0,0 0 0,1-1 0,1-1 1,0 1-1,0-1 0,17 13 0,-21-20-245,0 1 0,0-1 0,0-1-1,1 1 1,-1-1 0,0 0 0,1 0 0,0-1 0,-1 1 0,1-1 0,0 0 0,0-1 0,0 0 0,-1 1-1,1-2 1,0 1 0,0-1 0,0 0 0,-1 0 0,1-1 0,9-3 0,-3 1-680,0-2 1,-1 1-1,17-12 1,27-25-6698,-30 19 4642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4.3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32 12267,'0'-1'539,"0"-1"1,0 1-1,0-1 1,0 1 0,0-1-1,0 0 1,0 1 0,0-1-1,1 1 1,-1-1-1,0 1 1,1 0 0,0-1-1,-1 1 1,1-1-1,0 1 1,1-2 0,-1 2-387,0 1 0,1-1 0,-1 1 0,0 0 1,0-1-1,1 1 0,-1 0 0,0 0 0,0 0 0,1 0 1,-1 0-1,0 0 0,0 0 0,1 1 0,-1-1 1,0 0-1,0 1 0,0-1 0,1 1 0,-1-1 0,0 1 1,2 1-1,11 6 148,-1 0-1,1 2 1,-1-1 0,-1 2 0,0-1 0,-1 2-1,0-1 1,0 2 0,-1-1 0,16 29 0,1 7 1000,37 93 1,-42-86-874,-3 2-1,20 94 1,-34-126-439,-1 1 0,-2-1 0,0 0 0,-2 1-1,-1 0 1,0-1 0,-2 0 0,-11 42 0,10-53-262,-1 0-1,-1-1 1,0 0 0,0 0 0,-1 0 0,-1-1 0,0 0 0,-12 12 0,-30 23-613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0.7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194 30 10722,'3'-18'8703,"-4"16"-8245,0 1-246,1 1 0,-1-1 0,1 0-1,-1 1 1,0-1 0,1 1 0,-1-1 0,1 1 0,-1-1-1,0 1 1,0-1 0,1 1 0,-1 0 0,0-1 0,0 1-1,1 0 1,-1 0 0,-2-1 0,1 1-93,0 0-1,-1 0 1,1 0 0,-1 0 0,1 0 0,0 1-1,-1-1 1,1 1 0,0 0 0,-1-1-1,1 1 1,0 0 0,0 0 0,0 1-1,-4 1 1,0 4-44,-1-1-1,1 1 1,1 0 0,0 0-1,0 1 1,0-1 0,1 1-1,0 0 1,-5 14-1,-2 10 143,-7 39 0,14-54-127,-13 60 206,3 1 0,4 1 1,-1 134-1,13-165-271,1 0 0,3 0 1,1-1-1,3 0 0,2-1 0,2 0 1,27 61-1,-36-94-428,1 0 0,1-1 0,0 0 0,1 0 1,0 0-1,0-1 0,2-1 0,-1 1 0,1-1 0,1-1 0,-1 0 1,2-1-1,15 10 0,-2-5-649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3.3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123 335 7706,'-18'2'867,"11"-2"-105,-1 0 0,1 1 0,0 0 1,0 0-1,0 1 0,0 0 0,0 0 0,0 0 1,1 1-1,-11 6 0,16-8-584,-1 0-1,1 0 1,-1 0-1,1 1 1,0-1-1,0 0 1,0 1 0,0-1-1,0 1 1,0-1-1,0 1 1,0-1 0,-1 3-1,2-3-67,0 0 0,0 0 1,0 0-1,0 0 0,0-1 0,0 1 0,0 0 0,0 0 0,0 0 1,1 0-1,-1 0 0,0 0 0,0-1 0,1 1 0,-1 0 0,1 0 0,-1 0 1,0-1-1,2 2 0,0 0 35,0 0 0,1 0 1,-1 0-1,0 0 0,1-1 1,0 1-1,-1-1 0,1 0 0,0 1 1,0-1-1,0-1 0,-1 1 1,1 0-1,4 0 0,10 0 27,1 0 0,0-1 0,0-1 0,0 0 0,0-2-1,-1 0 1,1-1 0,30-11 0,-5-1-148,0-3 0,45-28 0,38-31 10,-112 68-18,0-2 1,0 1-1,-1-2 0,0 0 1,-1 0-1,11-17 0,-21 27-17,0 0 0,0 0 0,0-1-1,0 1 1,-1 0 0,1-1 0,-1 1 0,0-1-1,0 1 1,0-1 0,-1 0 0,1 1 0,-1-1-1,0 0 1,0 1 0,0-1 0,-1 0 0,1 1-1,-1-1 1,0 0 0,0 1 0,0-1 0,-3-5-1,2 5-1,-1 1 0,1 0 0,-1 0 0,0 0 0,0 0 0,0 1 0,0-1 0,0 1 0,-1 0 0,1-1 0,-1 2 0,1-1 0,-1 0 0,0 1 0,0-1 0,1 1 0,-1 0 0,0 1 0,0-1 0,0 1 0,-6-1 0,-4 2-24,1 0-1,-1 0 0,1 1 0,0 1 0,0 0 0,0 1 0,0 0 0,0 1 0,1 1 0,0 0 0,-20 13 0,10-4-63,1 1 0,0 1-1,2 0 1,0 2 0,-19 23 0,23-22 96,0 1 0,2 0 0,0 1 0,2 1 0,0 0 1,2 0-1,0 1 0,2 0 0,-7 33 0,10-34 82,1 0 0,1 0-1,1 0 1,1 0 0,1 0 0,1 0-1,1 0 1,1 0 0,1-1-1,10 31 1,-11-44-37,-1-1 0,1 0-1,1 0 1,-1 0 0,2 0 0,-1 0-1,1-1 1,0 0 0,0 0-1,1-1 1,-1 0 0,2 0 0,14 9-1,-12-9 36,1-1 0,-1-1-1,2 0 1,-1 0-1,0-1 1,1 0 0,-1-1-1,1-1 1,-1 0 0,18 0-1,-6-2 71,0-1 0,0-1 1,0 0-1,-1-2 0,1-1 0,34-14 0,-41 14-831,-1-2 1,28-18-1,-19 8-121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5.1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62 186 15259,'-6'9'5665,"5"8"-4771,1-10-190,-11 151 3386,-22 79-3539,23-187-2416,9-47 1086,2-7 165,5-19 318,12-41 332,36-160 68,-41 121-84,-6 45 96,17-76-1,-22 128-59,-1 0 1,1 1 0,1-1-1,-1 0 1,6-7 0,-8 12-30,1 0 0,0 0 0,-1 0 0,1 0 0,0 0 0,-1 0 0,1 0 1,0 1-1,0-1 0,0 0 0,0 0 0,0 1 0,0-1 0,0 1 0,0-1 1,0 1-1,0-1 0,0 1 0,0 0 0,0 0 0,0-1 0,1 1 0,-1 0 1,0 0-1,0 0 0,0 0 0,0 0 0,0 0 0,1 1 0,-1-1 0,0 0 1,0 1-1,0-1 0,0 0 0,2 2 0,0 0 58,0 0-1,0 0 1,-1 1 0,1-1-1,-1 1 1,1 0 0,-1 0 0,0 0-1,0 0 1,3 5 0,15 38 617,-16-37-549,12 37 580,-2-1 0,12 72 0,4 98 592,-13-78-867,-17-135-635,4 16-286,2-10-2770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5.5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226 4 16932,'-9'-2'7265,"-21"0"-3688,10 6-1985,-9 0-664,-3-2-888,2 1-1920,-9 0-929,2 0 1577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5.9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65 0 13443,'36'7'5897,"-26"21"-3328,-7 7-937,-5 5-24,-5 3-807,-4-2-273,-7-6-872,-3-4-849,-5-11-3616,-2-2 3209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6.7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1 153 12515,'1'1'302,"0"-1"0,-1 0 0,1 1 0,0 0 0,0-1 0,0 1 0,-1 0 0,1-1 0,0 1 1,-1 0-1,1 0 0,-1-1 0,1 1 0,-1 0 0,1 0 0,-1 0 0,1 0 0,-1 0 0,0 0 0,0 0 1,1 0-1,-1 1 0,5 29-60,-4-26 284,32 338 1881,-25-243-1696,-9-85-743,-4-22-173,-6-26-250,6 13 186,1-1 0,0 0 0,0-34 1,6-67-15,0 84 223,-1 9 39,-1-20 31,3 0 1,16-81 0,-18 124 34,0 0-1,1 1 1,0-1 0,1 0-1,-1 1 1,1-1 0,0 1-1,0 0 1,1 0 0,0 0-1,7-7 1,-9 10 34,1 0 0,0 0 0,0 0 0,0 0 0,0 0 0,0 1 0,1 0 0,-1 0 0,0-1 0,1 2 0,-1-1 0,1 0 0,-1 1 0,1 0 0,-1 0 0,1 0 0,-1 0 0,1 0 0,-1 1 0,1-1 0,3 2 0,0 0 52,-1 0 1,1 0-1,-1 1 0,0-1 1,0 1-1,0 1 1,-1-1-1,1 1 0,-1 0 1,1 0-1,-1 1 1,-1 0-1,1 0 0,-1 0 1,0 0-1,0 0 1,0 1-1,-1 0 0,1 0 1,3 10-1,-4-5 22,0 0 0,0-1 0,-1 1 0,0 0 0,-1 0 0,-1 0 0,1 1 0,-2-1 0,1 0 0,-2 0 0,-4 20 0,3-17-138,-2 1 0,1-1 0,-2 0 0,-11 21 0,14-29-219,0-1 0,-1 1 0,0-1 1,0-1-1,-1 1 0,1 0 1,-1-1-1,0 0 0,0 0 0,0-1 1,-1 1-1,0-1 0,-8 3 0,94 11 23,-70-13 435,-1-1 1,0 2-1,1-1 1,-1 1-1,-1 1 1,1-1-1,-1 1 1,0 1-1,-1 0 0,1 0 1,-1 0-1,0 1 1,6 10-1,-10-14-169,0 1-1,-1-1 1,1 1 0,-1-1-1,0 1 1,0 0-1,-1 0 1,1-1 0,-1 1-1,0 0 1,-1 0 0,1 1-1,-1-1 1,0 0-1,0 0 1,-1 0 0,1 0-1,-1 0 1,0 0-1,-1 0 1,1 0 0,-1-1-1,0 1 1,0 0 0,0-1-1,-1 1 1,1-1-1,-5 5 1,1-2-127,0-1 0,0 0 0,0-1 0,-1 0 0,0 0 0,0 0 0,0-1 1,0 0-1,-1 0 0,1-1 0,-10 3 0,11-3-520,-1-1 1,0-1-1,0 1 0,0-1 1,0-1-1,0 1 1,0-1-1,0 0 0,0-1 1,0 1-1,1-1 0,-1-1 1,-11-3-1,-2-6-891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7.2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45 6001,'-6'-9'1567,"4"6"-668,0 0 1,1 0 0,-1 0 0,0 0 0,1 0-1,0-1 1,-2-5 0,3 9-834,0-1 1,1 1 0,-1 0-1,0 0 1,0 0 0,0-1-1,0 1 1,0 0 0,0 0-1,0 0 1,0-1 0,1 1-1,-1 0 1,0 0 0,0 0-1,0 0 1,0-1 0,1 1-1,-1 0 1,0 0 0,0 0-1,0 0 1,1 0 0,-1 0-1,0 0 1,0 0 0,0 0-1,1-1 1,-1 1 0,0 0-1,0 0 1,0 0 0,1 0-1,-1 0 1,0 0 0,0 0-1,1 1 1,-1-1 0,0 0-1,0 0 1,0 0 0,1 0-1,-1 0 1,0 0 0,0 0-1,0 0 1,1 0 0,-1 1-1,0-1 1,0 0 0,0 0-1,1 1 1,11 5 1074,1 5-493,0 0 0,-1 0-1,0 1 1,0 0 0,-2 1 0,1 1-1,8 15 1,3 8 584,26 63 0,-27-48-616,-2 0 0,-2 1 1,18 107-1,-30-120-622,-1-1 1,-2 1-1,-2-1 0,-1 1 1,-2 0-1,-12 53 1,8-66-632,-1 0 0,-1-1 0,-2 0 0,0-1 0,-2 0 0,-24 35 0,0-10-587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51.67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0 102 6489,'0'0'155,"0"0"0,1 1 466,-1-1-466,0 0 0,1 0 0,-1 0 0,0 1 0,0-1 0,0 0 0,1 0 0,-1 0 0,0 0 0,0 0 0,1 0 0,-1 0 0,0 0 0,0 0 0,1 0 0,-1 0 0,0 0 0,0 0 0,1 0 0,-1 0 0,0 0 0,0 0 0,1 0 0,-1 0 0,0 0 0,1 0 0,2-9 2913,-3-26-699,0 8-1183,0 25-1167,0 1 0,0-1 1,1 1-1,-1-1 0,0 1 0,1-1 0,0 1 1,-1 0-1,1-1 0,0 1 0,0 0 1,-1-1-1,1 1 0,0 0 0,0 0 0,0 0 1,1 0-1,-1 0 0,0 0 0,0 0 1,0 0-1,1 0 0,-1 1 0,0-1 0,1 0 1,-1 1-1,1-1 0,-1 1 0,1 0 1,-1-1-1,1 1 0,-1 0 0,1 0 0,-1 0 1,1 0-1,-1 0 0,1 0 0,-1 1 1,1-1-1,-1 0 0,3 2 0,0-1 133,0 1-1,0-1 1,0 1-1,0 0 1,0 0-1,-1 1 1,1-1-1,-1 1 1,1 0-1,-1 0 1,0 0-1,0 0 1,4 7 0,-5-8-39,-1 0 0,0 0 0,0 1 0,0-1 0,0 1 1,0-1-1,-1 1 0,1-1 0,-1 1 0,1-1 0,-1 1 1,0-1-1,0 1 0,0 0 0,0-1 0,-1 1 1,1-1-1,-1 1 0,1-1 0,-1 1 0,0-1 0,0 0 1,0 1-1,0-1 0,-1 0 0,-1 3 0,1-2-88,-1 0 0,1-1 0,-1 1-1,1-1 1,-1 0 0,0 0 0,0 0 0,0 0-1,0-1 1,0 1 0,0-1 0,-1 1-1,1-1 1,0 0 0,-1-1 0,1 1 0,-1 0-1,1-1 1,-5 0 0,-5-1-1227,2-4 469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8.8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137 122 9922,'10'-9'2938,"-3"3"-863,-1-1 0,1 0-1,-1-1 1,9-15 0,-14 22-1911,0 0 0,0 0 0,-1-1 0,1 1 0,-1 0 0,1-1 0,-1 1 0,0 0 0,1-1 0,-1 1 0,0-1 0,0 1 0,0 0 0,0-1 0,0 1 0,0-1 0,0 1-1,-1 0 1,1-1 0,0 1 0,-1 0 0,1-1 0,-1 1 0,0 0 0,1-1 0,-1 1 0,0 0 0,0 0 0,0 0 0,1 0 0,-1 0 0,0 0 0,-1 0 0,1 0 0,0 0 0,0 0 0,0 1 0,0-1 0,-1 0 0,-1 0 0,-2-1-153,1 0 1,-1 0-1,0 1 0,0-1 1,0 1-1,1 0 0,-1 0 1,-1 1-1,1 0 0,0-1 1,0 2-1,0-1 0,0 1 1,0-1-1,0 1 0,0 1 1,0-1-1,1 1 0,-1 0 1,0 0-1,1 0 0,-1 0 1,1 1-1,0 0 0,0 0 1,0 0-1,0 1 0,0-1 1,1 1-1,0 0 0,0 0 1,0 0-1,0 0 0,0 0 1,1 1-1,0-1 0,0 1 1,0 0-1,-1 5 0,0 5-151,1 0-1,1 0 1,1 0-1,0 0 1,1 0-1,0 0 1,7 28-1,5 5 133,18 49 0,26 46 1165,10 31 624,-54-137-1615,-3 1 0,10 67 0,-18-92-532,-1-1 1,-1 1-1,-2 21 1,1-29 113,1 0-1,-1 0 1,-1 0-1,1-1 1,-1 1-1,1 0 1,-1-1-1,-1 1 1,1-1-1,-1 0 1,1 0-1,-5 4 1,-13 7-472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9.1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36 10098,'18'-23'12087,"-14"20"-11157,-1 2-259,0-1 1,1 1-1,-1 0 1,1-1 0,-1 2-1,0-1 1,7-1 0,4 2-235,0 0 1,0 1 0,21 4 0,-12-1 1233,17 1-1216,30 4-350,1-2 1,102-4 0,-167-3-226,-4 0-97,0 0 0,0 0 0,0 0 0,0-1 0,0 1 0,0 0 0,0-1 0,0 0 0,0 1 0,0-1 0,0 0 0,2-1 0,-1-2-958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9.9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414 3 14355,'-3'-1'9223,"-20"0"-7242,-1 5-1743,0 1 0,0 1 1,0 1-1,1 1 0,0 1 0,0 1 1,1 1-1,1 1 0,0 1 1,0 1-1,-36 33 0,49-40-250,1 1 0,0 0-1,0 0 1,0 1 0,1 0 0,0 0 0,1 1-1,0-1 1,0 1 0,1 0 0,-4 16 0,6-17 113,1 0 1,-1 0-1,2 0 1,0 0-1,0 0 1,0 1-1,1-1 1,0 0-1,1 0 1,0-1-1,1 1 1,0 0-1,0-1 1,5 11-1,-2-9 101,1 1 0,-1 0 1,2-1-1,-1-1 0,2 1 0,-1-1 0,1-1 0,1 1 0,-1-2 0,1 1 0,1-1 0,-1-1 0,1 0 0,0 0 0,12 4 0,-13-7-350,0 1 0,1-1 0,-1-1 0,1 0 0,-1-1 0,1 0-1,0 0 1,0-1 0,-1 0 0,1-1 0,0 0 0,-1-1 0,1 0 0,-1-1 0,0 0-1,0-1 1,17-8 0,-8 2-687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00.3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247 7 16564,'2'-4'14107,"-16"3"-12659,-7 0-800,-11 1-648,-4 0 0,-6 7 0,2 0-800,6 3-1961,5 1 1873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11.66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 19 7282,'-11'-18'12565,"20"25"-10589,2 5-1681,0 1 0,0 1 0,-2 0-1,0 0 1,10 21 0,8 13-162,-1-7-114,61 108 700,-85-144-1900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12.09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83 13 12483,'6'-13'11842,"-10"21"-10698,-2 3-199,-1 7-521,-2 2-128,-1 3-224,-1 2-40,0 0-48,2 0-144,2-1-288,1-2-376,2-5-1489,0-3 1513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5.2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 7450,'13'-3'7591,"-11"3"-7230,19 3 1489,-16-2-958,108 12 3280,151-3 0,-149-8-2473,73 5-548,-63 0-4849,-88-4 2455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5.8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0 9882,'-3'5'245,"2"-4"19,1-1 1,-1 1-1,0 0 1,1 0-1,-1 0 1,1 0-1,-1 0 1,1 0-1,0 0 1,-1 0-1,1 0 1,0 0-1,0 0 1,0 0-1,0 0 1,0 1-1,1-1 65,0-1-1,0 1 0,0 0 1,0-1-1,1 1 0,-1-1 1,0 1-1,0-1 0,1 0 1,-1 1-1,0-1 0,1 0 1,-1 0-1,2 0 0,38 5 1970,48 7 351,125 1 0,-75-17-2780,257 8-3517,-338 2 1167,-48-3 1961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6.5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2 11194,'-5'-2'13106,"10"22"-10520,1-9-2054,1 0 1,0-1-1,0 0 0,1-1 1,9 9-1,52 46 1282,-25-25-1280,-10-11-385,50 35 0,-27-23-108,-54-38-255,1 0 0,-1 1 0,0 0 1,0-1-1,0 1 0,0 0 0,0 1 0,-1-1 0,1 0 1,-1 1-1,0-1 0,0 1 0,0 0 0,-1 0 0,1 0 0,1 5 1,-3-3-441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6.8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336 0 14947,'25'17'5777,"-32"-13"-3656,-4 0-329,-8 7-79,-7 2-233,-9 6-728,-4 6-432,3 2-320,4 2-40,7 1 56,-2 0-16,-5-3-608,2-3-424,6-4-1233,7-3 1289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01.0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39 130 1736,'-39'21'20123,"55"-40"-19106,4-4-152,34-33 1676,-48 51-2370,0 0-1,0 0 0,1 1 1,0 0-1,0 0 0,0 0 1,0 1-1,8-3 0,3 2 46,-1 1-1,1 0 0,0 1 0,0 1 0,31 3 1,-16 1-253,-1 2 0,38 10 0,-58-12-717,-1 1-1,0 0 1,0 1 0,10 6 0,4 1-618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52.12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 9802,'15'102'10856,"-8"68"-7745,-8-141-4172,2-30 1654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4.5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262 58 11450,'0'-1'329,"1"0"0,-1 0 0,0 0 0,0 1 0,1-1 0,-1 0 0,0 0 0,0 0 0,0 0 0,0 0 0,0 0 0,0 0 0,0 1 0,-1-1 0,1 0 0,0 0 0,0 0 0,-1 0 0,1 0 0,0 1-1,-1-1 1,1 0 0,-2-1 0,1 0-10,-1 0 0,0 0 0,0 1 0,0-1 0,0 1 0,0-1 0,0 1 0,-3-2 0,-3-1-15,0 1 0,0 0 0,0 1 0,-12-3 0,12 4-245,0 0 0,-1 0 0,1 1 0,-1 1 0,1-1 0,-1 1 0,1 0 0,0 1 0,0 0 1,-1 1-1,1-1 0,1 1 0,-10 5 0,12-5-149,1-1 0,0 1 0,0 0 0,0 0 0,0 1 0,0-1 0,1 1 1,0-1-1,-1 1 0,2 0 0,-1 1 0,0-1 0,1 0 0,-1 1 0,1-1 0,1 1 0,-1 0 0,1-1 0,-1 1 0,1 0 1,1 0-1,-1 0 0,1 6 0,0 6-83,2 0 1,0 0 0,1-1-1,1 1 1,0-1 0,10 24-1,50 93 777,-36-79-25,-17-32-304,119 228 5820,-129-249-6063,11 22 500,0 0-1,-1 0 1,-1 1 0,8 30 0,-17-48-607,0 0 1,0 0 0,0 0 0,-1 0-1,0 0 1,0 0 0,0 0-1,-1 0 1,0 0 0,-2 8 0,2-10-170,-1-1 0,0 1 1,1-1-1,-1 0 0,0 0 1,-1 0-1,1 0 0,0 0 1,-1 0-1,0 0 0,0-1 1,0 0-1,0 1 0,0-1 1,0 0-1,0 0 0,-1-1 1,-4 3-1,-23 4-1178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5.1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51 11698,'2'-18'9572,"-1"18"-9326,25-6 6453,-19 6-6699,333-24 4373,-331 23-4443,0 0-509,0 1-1,0 0 1,0 0 0,0 1 0,0 0 0,0 0-1,0 1 1,0 0 0,9 4 0,-5 3-1110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5.9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29 114 10522,'0'-4'7722,"2"-13"-4743,-2 12-2820,1 1-1,0-1 0,0 1 1,0-1-1,1 1 0,-1 0 1,4-7-1,-1 7-144,-1-1 0,1 1 0,-1 1 0,1-1 0,0 1 0,1-1 0,-1 1 0,1 0 0,-1 1 0,1-1 0,0 1 0,0 0 0,0 0 0,0 0 0,0 1 0,0 0 0,1 0 0,-1 0 0,0 1 0,1-1 0,-1 1 0,0 0 0,1 1 0,-1 0 0,7 1 0,-5-1 108,-1 1 0,1 0-1,-1 0 1,1 0-1,-1 1 1,0 0 0,0 0-1,0 1 1,0-1 0,-1 1-1,1 1 1,-1-1-1,0 1 1,-1 0 0,1 0-1,-1 0 1,0 0-1,0 1 1,5 9 0,-7-9-79,0 0 0,0 0 1,0 0-1,0 0 1,-1 0-1,0 0 0,-1 0 1,1 1-1,-1-1 0,0 0 1,-1 0-1,1 1 1,-1-1-1,-1 0 0,1 0 1,-1 0-1,0 0 0,0 0 1,-1 0-1,0-1 0,0 1 1,0-1-1,-7 9 1,4-8-92,1 1 1,-1-1 0,-1-1 0,1 1-1,-1-1 1,0-1 0,-1 1 0,1-1 0,-1 0-1,1-1 1,-1 0 0,0 0 0,0 0-1,-1-1 1,1-1 0,0 1 0,-10 0-1,12-2-89,1 0-1,0 0 0,-1-1 0,1 1 0,0-1 0,-1 0 1,1-1-1,0 1 0,0-1 0,0 0 0,0 0 0,0-1 1,1 0-1,-1 1 0,1-1 0,-1-1 0,1 1 1,0-1-1,0 0 0,-4-5 0,6 6 105,-1-1 0,1 1 0,0-1 0,0 0 0,1 0 0,-1 0 0,1 0 0,0 0 0,0-1 0,0 1 0,0 0 0,1 0 0,0-1 0,0 1 0,0 0 0,0-1 0,1 1 0,-1 0 0,1-1 0,0 1 0,1 0 0,-1 0 0,1 0 0,-1 0 0,5-5 0,11-14-510,-4 11-4545,-8 6 2893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7.0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233 47 12507,'7'-22'12994,"-8"20"-12494,0 0-220,0 1 1,0 0 0,0 0 0,0 0-1,0 0 1,0 0 0,0 0 0,-1 0-1,1 0 1,0 1 0,-1-1 0,1 0-1,-1 1 1,-1-1 0,-6-2-170,0 2 1,1-1-1,-1 1 1,-13 0-1,12 0-113,0 2 0,0-1 0,-1 2 0,1-1-1,0 1 1,0 1 0,-14 5 0,20-7-32,0 1 1,0 0-1,1 1 1,-1-1-1,0 1 0,1-1 1,0 1-1,-1 0 1,1 0-1,0 1 0,0-1 1,1 0-1,-1 1 1,1 0-1,0 0 0,0 0 1,0 0-1,0 0 1,1 0-1,-2 5 0,1 1-22,1 1 0,-1-1-1,2 1 1,-1 0 0,1 0-1,1-1 1,0 1-1,1-1 1,4 19 0,-3-21 55,-1 0 0,1 0 1,1-1-1,-1 1 1,1-1-1,1 0 0,-1 0 1,1 0-1,0-1 1,1 1-1,-1-1 0,1-1 1,8 7-1,-11-10-36,-1-1-1,1 1 1,0-1-1,0 1 1,0-1-1,0 0 1,0 0 0,0 0-1,0-1 1,0 1-1,0-1 1,0 1-1,0-1 1,0 0-1,0 0 1,4-1-1,-2 0-67,1 0 0,-1-1 0,0 0 0,0 0 0,1 0 0,-2-1 0,1 1 0,7-6 0,-1 0-55,0-1 1,-1-1 0,0 1-1,-1-2 1,0 1 0,11-18-1,8-26-125,-21 39 181,1 0 0,14-21 0,-22 35 101,0 1 0,1 0 1,-1 0-1,0 0 0,0 0 0,0 0 1,0-1-1,0 1 0,1 0 0,-1 0 1,0 0-1,0 0 0,0 0 0,0 0 1,1 0-1,-1 0 0,0-1 0,0 1 1,0 0-1,1 0 0,-1 0 0,0 0 1,0 0-1,0 0 0,1 0 0,-1 0 1,0 0-1,0 0 0,0 0 0,0 0 1,1 0-1,-1 1 0,0-1 0,0 0 1,0 0-1,1 0 0,-1 0 0,0 0 1,0 0-1,0 0 0,0 0 0,0 1 1,1-1-1,-1 0 0,0 0 0,0 0 1,0 0-1,0 1 0,0-1 0,0 0 1,0 0-1,1 0 0,-1 0 0,0 1 1,0-1-1,0 0 0,5 14-80,-5-11 68,15 45-177,63 228 1566,-59-197 513,12 124 0,-29-175-1600,-1 1-1,-1 0 1,-5 40-1,4-59-344,-1-1-1,0 1 0,0-1 0,-1 0 0,0 1 0,-1-1 1,0-1-1,0 1 0,-1-1 0,0 1 0,-1-1 0,1-1 1,-15 15-1,17-20-70,0 1 1,0-1-1,0 1 1,-1-1 0,1 0-1,-1-1 1,0 1-1,0 0 1,1-1-1,-1 0 1,0 0-1,0 0 1,0-1 0,0 1-1,0-1 1,0 0-1,0 0 1,0 0-1,0-1 1,0 1 0,0-1-1,-8-2 1,5 0-387,0 0 1,0-1 0,0 0-1,1 0 1,-1 0 0,1 0-1,0-1 1,0 0 0,1-1-1,-1 1 1,-4-8 0,-12-17-1111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9.4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376 7 14171,'9'-7'10390,"-27"9"-6549,7-1-3568,-5 2-68,-1 0 0,0 1-1,1 0 1,0 1-1,0 1 1,1 1 0,0 0-1,0 1 1,-19 14-1,16-10-389,1 2 0,0 0 0,1 0 0,1 2 0,0 0 0,-22 33 0,30-39 174,2 1-1,-1 0 0,1 0 0,1 1 1,0-1-1,1 1 0,0 0 1,1 0-1,0 0 0,1 1 1,0-1-1,1 0 0,0 0 0,1 1 1,0-1-1,4 12 0,-1-5 206,1-1 0,1-1 1,1 1-1,0-1 0,1 0 0,1-1 0,0 0 0,1 0 0,25 28 0,-28-37-96,0 0 1,1-1-1,0 0 1,0 0-1,0-1 1,1 0-1,0-1 1,0 1-1,0-2 1,0 1-1,1-1 0,-1-1 1,20 3-1,-18-4-288,0 0 0,0-1 0,-1 0 0,1-1 0,16-3 0,-19 3-575,0-1 0,0-1 0,-1 0 0,1 0 0,-1 0 1,0-1-1,11-7 0,-5-1-1013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9.8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214 10 10058,'30'-9'14635,"-37"8"-13346,-12 1-537,-7 1-200,-11 2-360,-4 0-272,-2 4-760,4 0-881,7 0 1113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1.4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0 274 9754,'13'2'9092,"3"3"-5649,19 4-489,-17-8-2374,1-1 0,0-1 0,0-1 0,0 0 0,35-10 0,91-37-1774,-128 42 992,-12 5 116,119-47-1140,-102 38 1254,0 0 0,-1-1 1,28-21-1,-44 29 7,-1 0 0,0 0-1,0 0 1,0 0-1,0 0 1,4-8 0,-7 11-14,-1 0 1,1 0-1,0-1 1,-1 1-1,1 0 1,-1 0-1,1-1 1,-1 1-1,0 0 1,0-1-1,1 1 1,-1 0-1,0-1 1,0 1-1,0-1 1,-1 1-1,1 0 1,0-1-1,0 1 1,-1 0-1,1-1 1,-1 1-1,1 0 1,-1 0-1,1 0 1,-1-1-1,0 1 1,0 0-1,1 0 1,-1 0-1,0 0 1,-2-1-1,0-1 44,-1 1 0,-1-1-1,1 1 1,0 0 0,0 0-1,-1 1 1,1-1 0,-1 1-1,0 0 1,1 0 0,-1 0-1,0 1 1,1 0 0,-7 0-1,-6 1 86,0 0 0,-31 7-1,23-1-48,0 0-1,1 2 1,0 0-1,0 2 0,1 0 1,1 2-1,0 0 0,0 2 1,1 0-1,1 2 0,1 0 1,1 1-1,0 1 0,1 0 1,-15 23-1,17-19 8,1 0 0,1 1-1,1 0 1,1 1 0,1 0 0,1 1-1,2 0 1,0 1 0,2-1 0,1 1-1,1 0 1,1 0 0,1 0 0,5 36-1,-2-42-65,1 1 0,1-1 0,1 0 0,1 0 0,1-1-1,1 1 1,0-2 0,2 1 0,0-1 0,1-1-1,1 1 1,1-2 0,0 0 0,1-1 0,1 0 0,1-1-1,0-1 1,1 0 0,0-1 0,1-1 0,0-1 0,1 0-1,1-1 1,21 7 0,-27-12-46,1-1 0,-1-1 0,1 0 0,-1-1 0,1 0 0,0-1 0,-1-1 0,1 0 1,0-1-1,0-1 0,-1 0 0,1-1 0,-1-1 0,0 0 0,0-1 0,0 0 0,-1-1 0,1-1 0,-1 0 0,-1-1 0,0 0 0,16-14 0,55-51-2395,-66 57 1416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2.6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103 22 8626,'-10'-21'13883,"0"38"-13059,1 1 0,1-1 1,1 2-1,0-1 0,-7 33 1,-11 100-370,18-69 10,2 1 1,5-1-1,3 1 1,3-1-1,5 0 1,2 0-1,36 114 0,-1-59 598,-40-118-1364,1 0-1,1-1 1,0-1 0,1 0-1,14 16 1,-24-31-46,0 0 0,1 0 0,0-1 0,-1 1 0,1-1-1,0 1 1,-1-1 0,1 0 0,0 0 0,0 0 0,0 0 0,0 0 0,0 0 0,1 0 0,2 0 0,9-4-1447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3.4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8 156 14907,'5'-11'6574,"-6"20"-3146,-1 1-3473,-4 64 1685,2 88-1,16 74-1479,-4-117 79,-7-80-294,12-88-774,-1-35-818,1-87 0,0-1 549,-12 159 1081,4-38 155,2 0 0,23-81 1,-28 126 70,0 0 0,1 0 0,-1 1 0,1 0 0,0-1 0,0 1 0,1 0 0,6-8 0,-9 12-89,1 0-1,-1 0 0,1-1 1,0 1-1,-1 0 1,1 0-1,0 0 1,-1 1-1,1-1 0,0 0 1,0 1-1,0-1 1,0 1-1,0-1 0,0 1 1,0 0-1,0 0 1,-1 0-1,1 0 0,0 0 1,0 0-1,0 1 1,0-1-1,0 1 0,0-1 1,0 1-1,0 0 1,-1-1-1,4 3 1,2 2 38,0 0 1,0 0 0,-1 0-1,0 1 1,0 0 0,-1 0-1,1 1 1,-1-1 0,-1 1-1,1 0 1,3 8 0,4 11 219,17 50 0,62 223 393,-44-140-563,-40-135-382,10 32-1137,-16-51 1047,0 1 0,0-1 0,0 1 0,-1-1 0,0 1 0,0-1 0,-2 11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3.8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199 9 20300,'21'-9'10227,"-31"13"-9043,-12 2-520,-6 0-320,-11 2-1104,-1 1-664,-1-1-1857,2 1 1953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52.50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0 9122,'0'7'3465,"3"9"-2553,-2 4-408,0 6-168,0-1 304,-2 2 865,2 1 383,0 1 296,0 0-295,1-2-905,0-2-392,0-6-576,-1-1-264,-1-4-864,0-3-368,-2-5-801,1-1 1265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4.3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0 16011,'5'6'6250,"3"7"-4346,-4 9 97,5 16-489,-1 4-56,-3 13-432,-2 1-295,-6-4-337,-4-2-240,-7-7-240,-5-6-320,-3-9-1017,-2-5-623,0-13-2577,-1-5 2865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4.9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295 0 13467,'-6'1'11200,"-16"5"-8398,-27 11-2248,35-12-584,0 2 0,1 0-1,0 1 1,0 0-1,1 1 1,0 0 0,1 1-1,0 0 1,0 1-1,1 0 1,1 1 0,0 0-1,0 0 1,1 1 0,1 0-1,0 1 1,1-1-1,0 1 1,1 1 0,1-1-1,0 1 1,-2 24 0,3-10 94,2 0 1,2 0-1,0 0 1,2-1 0,9 42-1,-8-51 193,1 0 0,1-1 0,1 0 0,0 0-1,2 0 1,0-1 0,1 0 0,23 30 0,-28-41-223,1 0 1,0 0-1,0-1 1,1 0-1,-1 0 1,1 0-1,0-1 1,0 0-1,1-1 1,-1 0-1,1 0 1,0 0-1,0-1 0,0 0 1,0-1-1,0 1 1,0-2-1,10 1 1,-5-2-422,0 0 0,-1 0 0,1-2 0,-1 1 0,1-2 0,-1 0 0,0 0 0,-1-1 0,1 0 0,-1-1 0,12-8 0,2-4-835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5.6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74 11723,'-8'-34'6609,"0"-3"-2619,8 37-3965,0 0 1,0 0-1,0 0 0,0 0 0,0 0 0,0 0 1,0 0-1,0 0 0,0 0 0,0 0 0,0 0 1,0-1-1,0 1 0,0 0 0,0 0 1,0 0-1,0 0 0,0 0 0,0 0 0,0 0 1,0 0-1,0 0 0,0 0 0,1-1 177,-1 1-177,0 0 0,0 0 1,0 0-1,0 0 0,0 0 0,0 0 1,0 0-1,0 0 0,0 0 0,0 0 0,0 0 1,0 0-1,1 0 0,-1 0 0,0 0 0,0 0 1,0 0-1,0 0 0,0 0 0,0 0 1,0 0-1,0 0 0,0 0 0,0 0 0,0 0 1,1 0-1,-1 0 0,0 0 177,0 0-177,0 1 0,9 5 610,11 15-484,-18-20-52,43 48 10,-2 2 0,-3 1 0,-2 2 0,-2 2 0,30 64 0,-49-86 121,-2 2 0,-1 0 0,-2 0 0,-2 1 0,-1 1 0,-2 0 0,-1 0 0,-2 0 0,-2 0-1,-3 44 1,-1-60-471,-1 0-1,-1 0 1,-1-1-1,-1 0 0,0 0 1,-2 0-1,0-1 1,-2 0-1,0 0 0,-1-1 1,-17 21-1,-6 5-881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9.26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46 7882,'18'-35'3096,"-19"31"-2079,1 1-761,-1 2-424,-2-1-305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9.62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3 8042,'3'-3'14228,"1"17"-13858,3 29 469,0 4-512,-1 0 0,-1 60 0,-5-104-590,-3 12-2825,-1-12 1847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0.25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21 60 5761,'-21'-35'17198,"36"43"-17539,-10-5 370,0 0 0,0 0 0,1 0 0,-1 0 0,0-1 0,1 1 0,0-2 1,-1 1-1,1 0 0,0-1 0,0 0 0,0-1 0,7 1 0,-3-2 6,-1 0 1,1 0 0,0-1 0,-1 0-1,0 0 1,0-1 0,17-8-1,-11 4 90,0 1-1,1 0 0,-1 2 0,1 0 1,0 0-1,0 2 0,0 0 0,1 0 1,-1 2-1,1 0 0,17 3 0,-27-3 484,-9 3-187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0.91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20 44 6681,'2'-1'8721,"13"-11"-5231,-11 8-3184,1 0 1,0 0-1,1 1 1,-1-1 0,1 1-1,0 1 1,7-4 0,-9 6-238,-1 0 1,1-1-1,-1 2 1,1-1-1,-1 0 1,1 1 0,0-1-1,-1 1 1,0 0-1,1 0 1,-1 0 0,0 1-1,1-1 1,-1 1-1,0 0 1,0 0 0,0 0-1,-1 0 1,1 1-1,0-1 1,-1 1-1,1-1 1,-1 1 0,0 0-1,0 0 1,0 0-1,0 0 1,1 5 0,-1-5-47,-1-1-1,0 1 1,0 0 0,0 0 0,0 0 0,-1 0 0,1 0 0,-1 0 0,0 0 0,1 0 0,-1 0 0,-1 0 0,1-1 0,0 1 0,-1 0-1,1 0 1,-1 0 0,0 0 0,0 0 0,0 0 0,-1-1 0,1 1 0,-1-1 0,1 1 0,-1-1 0,0 1 0,0-1 0,0 0 0,0 0-1,0 0 1,0 0 0,-1 0 0,1 0 0,-4 1 0,0 0-185,0-1-1,0 1 1,-1-1 0,1 0-1,0-1 1,-1 0 0,1 0-1,-1 0 1,0-1 0,1 0-1,-1 0 1,0-1 0,1 1-1,-1-2 1,1 1 0,-1-1-1,1 0 1,-12-5 0,17 7-94,0-1 0,0 0 1,1 1-1,-1-1 0,0 0 1,0 0-1,1 0 1,-1 1-1,0-1 0,1 0 1,-1 0-1,1 0 1,-1 0-1,0-2 0,1-3-811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1.62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0 121 4929,'29'-59'3090,"-28"57"-2686,0-1 1,-1 1-1,1 0 0,-1-1 1,1 1-1,-1 0 0,0-1 0,0 1 1,0 0-1,-1-1 0,1 1 1,0 0-1,-1-1 0,1 1 1,-1 0-1,0-1 0,0 1 1,0 0-1,0 0 0,0 0 0,-1 0 1,-1-3-1,-2-1 1027,107 157 6386,1 2-6194,-99-144-1976,1 0 1,-2 0-1,5 15 1,1 11-4716,-8-30 3892,2 4-195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2.00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74 0 14907,'5'2'6073,"-3"4"-4080,-2 3-257,-1 5-792,-3 0-343,-3 5-329,-1 3-96,-5-1-240,2 1-280,-2-3-993,0-3-591,2-1 1120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36.45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498 8 13195,'-2'-7'7110,"2"7"-6990,-17-1 1525,-23 5-1624,17 2 70,1 0-1,-1 1 0,2 1 1,-1 1-1,1 1 1,0 1-1,1 0 0,1 2 1,0 0-1,-23 21 0,22-16-22,1 1-1,1 1 1,1 0-1,0 1 1,1 1-1,2 0 1,0 2 0,-18 41-1,28-53 2,0 0 1,1 0-1,1 0 0,0 1 1,0-1-1,1 1 0,1-1 1,0 0-1,0 1 0,1-1 1,1 1-1,0-1 0,7 21 0,-1-12 697,0 0-1,2 0 0,0-1 0,2 0 0,0-1 1,24 31-1,-31-46-636,-1 1 0,1-1 1,0 0-1,0 0 0,0 0 0,1-1 1,0 0-1,-1 0 0,1 0 1,0-1-1,0 0 0,0 0 0,1 0 1,-1-1-1,0 0 0,1 0 0,7 0 1,12-1 14,0-1 0,50-8 0,-59 6-188,41-7-1613,-20 3-7648,-21 2 5776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52.88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88 9090,'6'4'1582,"-4"-3"-864,1 1-1,-1-1 0,0 0 0,1 0 0,-1 0 1,0 0-1,1 0 0,-1 0 0,5 0 1,-5-1-714,-1 0 0,1 0 0,0 0 0,0-1 0,-1 1 1,1-1-1,0 1 0,0-1 0,-1 1 0,4-3 0,2 0 34,5-4 1,0 0 0,14-10 0,-23 16-33,-1-1 1,0 1 0,-1-1-1,1 0 1,0 1 0,0-1-1,-1 0 1,1 0-1,-1 0 1,1 0 0,-1 0-1,0-1 1,0 1 0,0 0-1,0 0 1,-1-1-1,1 1 1,0-1 0,0-4-1,-1 6 12,0 1 0,0-1 0,-1 0 0,1 0 0,0 0 0,0 1 0,0-1 0,-1 0 0,1 1 0,0-1 0,0 0 0,-1 1 0,1-1 0,-1 0-1,1 1 1,-1-1 0,1 1 0,-1-1 0,1 0 0,-1 1 0,1-1 0,-1 1 0,0 0 0,1-1 0,-1 1 0,0 0 0,1-1 0,-1 1 0,0 0 0,0 0 0,1-1 0,-1 1 0,0 0 0,0 0 0,1 0-1,-1 0 1,0 0 0,0 0 0,1 0 0,-1 0 0,0 0 0,0 1 0,1-1 0,-1 0 0,0 0 0,-1 1 0,0 0 73,-1 0 0,0 1 0,0-1 0,1 0 0,-1 1 0,1-1 0,-1 1 0,1 0 0,0 0 1,-1 0-1,-1 3 0,1 0 123,0 0 0,1 0 0,-1 1 1,1-1-1,1 1 0,-1 0 0,1-1 0,0 1 1,0 0-1,0 8 0,1-12-219,0 1 1,0 0-1,0 0 0,0 0 0,0 0 0,1 0 1,-1 0-1,1-1 0,0 1 0,0 0 1,0-1-1,0 1 0,1 0 0,-1-1 0,0 1 1,1-1-1,0 0 0,0 1 0,0-1 1,0 0-1,0 0 0,0 0 0,3 1 0,1-1-545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37.54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66 128 7594,'0'2'302,"-1"1"0,0-1 0,1 0 0,-1 1 0,0-1 0,0 0 0,-1 0 0,1 1 0,0-1 0,-1 0 0,0 0 0,1-1 0,-3 3 0,3-3-99,0-1 0,0 1 0,0-1 1,0 1-1,0-1 0,0 1 0,0-1 0,0 0 1,0 0-1,0 1 0,0-1 0,0 0 0,0 0 1,0 0-1,0 0 0,0 0 0,0-1 0,0 1 1,0 0-1,0 0 0,0-1 0,0 1 0,0 0 1,0-1-1,0 1 0,0-1 0,0 0 0,0 1 1,0-1-1,0 0 0,1 1 0,-1-1 0,0 0 1,0 0-1,1 0 0,-1-1 0,-1 0-27,1 0 0,-1 0 0,1 0 0,0 0 0,0-1 0,0 1 0,1 0 0,-1-1 0,0 1 0,1 0 0,-1-1-1,1 1 1,0-1 0,0 1 0,0-1 0,0 1 0,1-1 0,-1 1 0,0-1 0,1 1 0,0 0 0,0-1 0,-1 1 0,1 0 0,1-1 0,-1 1 0,0 0 0,3-4 0,1 0-195,-1 0 0,1 0 0,0 1 0,0-1 0,0 1 1,1 0-1,-1 0 0,11-5 0,-8 5 11,-1 2 1,1-1-1,0 1 0,0 1 0,0-1 1,0 1-1,1 1 0,-1-1 0,0 1 0,1 1 1,-1 0-1,1 0 0,-1 0 0,1 1 1,10 3-1,-12-2 0,0 0-1,-1 0 1,1 1 0,0 0-1,-1 1 1,0-1 0,0 1-1,0 1 1,0-1 0,-1 1-1,1 0 1,-1 0-1,0 0 1,-1 1 0,1 0-1,-1 0 1,0 0 0,3 7-1,-4-6 17,1 0 0,-1 1 0,-1-1 0,0 0 0,0 1 0,0 0-1,-1-1 1,0 1 0,0 0 0,-1 0 0,0-1 0,0 1 0,-1 0-1,0 0 1,-1-1 0,0 1 0,-4 13 0,2-13 110,0 0-1,-1 0 1,1-1 0,-1 0-1,0 0 1,-1 0 0,0-1-1,0 0 1,-1 0 0,1 0-1,-1-1 1,0 0 0,-1 0 0,1-1-1,-15 6 1,13-7-149,1 0 0,-1-1 0,0 0 0,0 0 0,0-1 0,0 0 0,0-1 0,0 0 0,0 0 0,0-1 0,0 0 0,-13-4 0,17 4-175,1 0 1,-1 0-1,1-1 0,0 0 1,-1 0-1,1 0 0,0 0 1,0 0-1,0-1 1,1 0-1,-1 0 0,1 0 1,-1 0-1,1-1 1,0 1-1,0-1 0,0 0 1,1 1-1,0-2 0,-1 1 1,1 0-1,1 0 1,-1 0-1,0-1 0,-1-7 1,3 9-3,0 1 0,0-1 1,0 1-1,0 0 0,0-1 1,1 1-1,-1 0 1,1-1-1,-1 1 0,1 0 1,0 0-1,2-4 0,9-6-602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38.33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96 11458,'7'38'4782,"-2"-17"-3950,-2 0-1,0 0 0,-1 0 1,-1 1-1,0-1 0,-5 28 0,-1-34 287,2-22-421,2-25-618,12-93-1258,-9 112 1169,0 1 1,2-1-1,-1 1 1,1 0 0,1 0-1,0 1 1,12-21-1,-15 29 120,1 0 0,-1-1-1,1 1 1,-1 0 0,1 1-1,0-1 1,0 0 0,0 1-1,1 0 1,-1-1 0,0 1-1,1 1 1,-1-1 0,1 0-1,0 1 1,0 0 0,-1 0-1,1 0 1,0 0 0,5 0 0,-5 1-15,0 1 0,0-1 0,0 1 0,0 0 0,-1 0 1,1 0-1,-1 1 0,1-1 0,-1 1 0,1 0 1,-1 0-1,0 0 0,0 0 0,1 1 0,-2-1 1,1 1-1,0-1 0,-1 1 0,1 0 0,3 6 0,7 14-32,-1 1-1,-1 0 1,-1 0-1,-2 1 0,9 35 1,7 20 1,-7-21-1944,-15-50 1182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50.74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35 39 5329,'-7'1'8914,"-2"4"-5306,-9 0 1469,30-28-4617,-11 21-450,1-1 1,0 1-1,0 0 1,0 1-1,0-1 1,0 0-1,1 0 1,-1 1-1,0 0 1,1-1-1,-1 1 1,1 0-1,-1 0 1,1 0-1,0 1 1,-1-1-1,5 0 1,-6 1 1,0 0 1,0-1 0,0 1 0,1 0-1,-1 0 1,0 0 0,0 0-1,0 0 1,0 1 0,0-1-1,0 0 1,1 0 0,-1 1 0,0-1-1,0 1 1,0-1 0,0 1-1,0-1 1,0 1 0,0 0 0,0 0-1,-1-1 1,1 1 0,0 0-1,0 0 1,0 0 0,-1 0 0,1 0-1,-1 0 1,1 0 0,-1 0-1,1 0 1,-1 0 0,1 0 0,-1 0-1,0 0 1,0 0 0,1 0-1,-1 1 1,0-1 0,0 2-1,-1-1-161,1 0 0,-1 0-1,1 0 1,-1 0 0,0 0-1,0 0 1,0-1 0,0 1-1,0 0 1,0 0-1,-1-1 1,1 1 0,0-1-1,-1 1 1,1-1 0,-1 0-1,0 1 1,1-1 0,-4 2-1,-4 3-385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51.61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24 8 10002,'-13'17'10572,"12"-17"-10445,-6-8-544,7 8 415,0 0-1,-1 0 1,1-1-1,0 1 1,0 0 0,0 0-1,-1-1 1,1 1-1,0 0 1,0 0-1,0-1 1,0 1-1,0 0 1,0-1-1,0 1 1,0 0-1,0-1 1,0 1 0,-1 0-1,2-1 1,-1 1-1,0 0 1,0-1-1,0 1 1,0 0-1,0-1 1,0 1-1,0 0 1,0 0-1,0-1 1,1 1 0,-1 0-1,0-1 1,0 1-1,13-5 207,-10 4-147,0 1 0,0 0 0,0 0 0,0 0 0,0 0 0,0 0 0,4 2 0,-6-2-60,0 1 0,0-1 0,0 1-1,0 0 1,0 0 0,-1-1 0,1 1 0,0 0 0,0 0 0,-1 0 0,1 0 0,0 0 0,-1 0 0,1 0 0,-1 0 0,1 0-1,-1 0 1,0 0 0,1 1 0,-1-1 0,0 0 0,0 0 0,0 0 0,0 0 0,0 1 0,0-1 0,0 0 0,0 0 0,-1 0 0,1 0-1,0 0 1,-1 0 0,1 1 0,0-1 0,-1 0 0,0 0 0,1 0 0,-1 0 0,0 0 0,1-1 0,-1 1 0,0 0 0,0 0-1,0 0 1,0-1 0,1 1 0,-1 0 0,0-1 0,0 1 0,0-1 0,-1 1 0,1-1 0,0 1 0,0-1 0,0 0 0,0 0-1,0 1 1,0-1 0,-1 0 0,1 0 0,-1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57.4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231 8 11586,'-8'-8'7027,"7"8"-6785,-14 3 2149,-17 13-2364,30-14 293,-12 8-316,0 0 1,0 1 0,1 0 0,1 1 0,0 1 0,1 0 0,0 0 0,-14 24-1,18-26-18,1 0 0,0 0-1,1 0 1,0 1-1,1-1 1,0 1-1,1 0 1,1 0-1,0 1 1,0-1-1,1 0 1,1 22 0,0-30 208,1 1 0,0-1 0,-1 0 0,1 0 0,1 0 0,-1 0 0,1 0 0,-1 0 0,1 0 0,1 0 0,-1-1 0,0 1 0,1-1 0,0 1 0,-1-1 0,1 0 0,1 0 0,-1 0 0,0 0 0,1-1 0,-1 0 0,1 1 0,0-1 0,0-1 0,4 3 0,0-2 20,0 1 1,0-1-1,0-1 0,0 0 0,9 1 0,42-4-3641,-37-1 2297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58.1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191 39 11002,'0'-2'535,"-1"0"0,1 1 0,0-1 0,0 0 0,0 1-1,-1-1 1,1 1 0,-1-1 0,1 1 0,-1-1 0,0 1-1,0-1 1,1 1 0,-1 0 0,-4-4 1604,2 1-1604,1 3-266,0 0 0,0 0-1,0 1 1,0-1 0,0 0-1,0 1 1,0-1 0,0 1 0,0 0-1,-1-1 1,1 1 0,0 0 0,-3 1-1,-1 0-201,0 0 0,1 0 0,-1 0 0,1 1 1,-1 0-1,1 0 0,0 1 0,0 0 0,0-1 0,-8 7 0,5-1-62,1-1 0,0 1 1,1 1-1,0-1 0,0 1 0,1 0 1,0 0-1,0 1 0,1-1 0,-5 18 1,7-21 15,1 0 0,-1 0 0,1-1 0,0 1 0,0 0 0,1 0 1,0 0-1,0 0 0,0 0 0,1 0 0,0 0 0,0 0 0,0 0 0,1 0 0,0-1 1,0 1-1,1 0 0,-1-1 0,7 10 0,-7-13 7,-1 0-1,1 0 1,-1-1 0,1 1 0,0-1-1,0 1 1,0-1 0,0 1-1,0-1 1,0 0 0,0 0-1,0 0 1,0 0 0,0 0-1,1-1 1,-1 1 0,0-1 0,0 1-1,1-1 1,-1 0 0,3 0-1,-1-1-74,0 0 0,-1 1 0,1-2-1,0 1 1,-1 0 0,1-1-1,-1 0 1,1 0 0,-1 0 0,0 0-1,5-4 1,4-5-825,-1-1 0,0 0 0,-1 0 0,17-27 0,-19 23 71,13-30 1,-2 3 907,-19 43-83,0-1 0,1 1-1,-1 0 1,0-1 0,0 1-1,0 0 1,0-1 0,0 1 0,0 0-1,1-1 1,-1 1 0,0 0 0,0-1-1,1 1 1,-1 0 0,0 0-1,0-1 1,1 1 0,-1 0 0,0 0-1,1-1 1,-1 1 0,0 0-1,1 0 1,-1 0 0,0 0 0,1-1-1,-1 1 1,0 0 0,1 0 0,-1 0-1,1 0 1,3 12 690,-3 24 115,-1-35-813,-1 12-100,0 2 681,1 0 0,1 1 1,3 21-1,-3-34-698,-1 0 1,1 0-1,0 0 1,0 0 0,0 0-1,0 0 1,0 0-1,0-1 1,1 1 0,0 0-1,-1-1 1,1 1-1,0-1 1,0 0-1,0 1 1,1-1 0,-1 0-1,0 0 1,1-1-1,-1 1 1,1 0-1,0-1 1,5 2 0,3 0-975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58.8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 8994,'6'-4'9387,"-1"22"-6143,2 27-1257,-3 138 502,-6-133-2579,2-1 0,3 1 0,11 66 1,-12-105-532,-1-7-65,0 0 0,-1-1 0,1 1 0,0 0 0,3 6-1,0-7-153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59.2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227 10 13203,'-1'-4'4905,"-1"0"-3465,-7 3-272,-4 1-15,-6 2-81,-4 2-344,-6 3-1160,-3-1-224,-2 1-592,1 0-321,1-1 1073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59.9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1 204 8570,'21'-3'8875,"6"-4"-3671,-10 2-3806,30-16 1,-38 17-1477,0-1 0,-1 0 1,0 0-1,0 0 0,-1-1 1,0 0-1,1-1 0,-2 1 1,1-1-1,-1-1 0,0 1 1,8-17-1,-13 23 37,0-1 1,0 0-1,-1 0 1,1 0-1,-1 0 1,0 0-1,1 0 1,-1 0 0,0 0-1,0 0 1,0 1-1,0-1 1,-1 0-1,1 0 1,-1 0-1,1 0 1,-1 0-1,1 0 1,-1 0-1,0 1 1,0-1-1,0 0 1,0 0-1,0 1 1,0-1-1,-1 1 1,1-1-1,0 1 1,-1 0-1,1-1 1,-1 1-1,0 0 1,-2-1-1,0 0-72,1 0 0,-1 0 0,0 0 0,0 1-1,0 0 1,0 0 0,0 0 0,0 0 0,0 1 0,-1-1-1,1 1 1,0 0 0,0 1 0,0-1 0,-5 2 0,4-1 64,0 1 1,0 0 0,0 0-1,0 0 1,1 1 0,-1 0 0,1 0-1,-1 0 1,1 0 0,0 1 0,0-1-1,-4 7 1,2-2 173,1-1 0,0 1-1,0 0 1,1 0 0,0 0-1,1 1 1,-3 9 0,3-8 246,0 1 1,1 0 0,0 0 0,1 0-1,0 0 1,1 0 0,0 0-1,1 0 1,0 0 0,1 0 0,0 0-1,6 17 1,-7-24-326,1 0 0,0-1 0,0 1 1,0-1-1,0 0 0,0 0 0,1 0 0,0 0 0,-1 0 0,1 0 1,0-1-1,0 0 0,0 1 0,1-1 0,-1 0 0,0 0 1,1-1-1,0 1 0,-1-1 0,7 2 0,-1-1-623,1-1 0,0 0 0,0 0 0,-1-1 0,1-1 0,0 0 0,10-2 0,8-1-902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0.7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215 48 11971,'0'-3'333,"-1"1"0,1 0 0,0-1 0,-1 1 1,1 0-1,-1 0 0,0 0 0,0 0 0,0 0 1,0 0-1,0 0 0,0 0 0,-1 0 0,1 0 1,-1 0-1,1 1 0,-3-3 0,2 3-191,0 0-1,0 0 0,0 0 0,0 0 1,0 0-1,0 1 0,0-1 0,0 1 1,0-1-1,0 1 0,-1 0 1,1 0-1,0-1 0,-4 2 0,-1 0-61,1 0-1,0 1 1,-1 0-1,1 0 1,0 0-1,0 1 0,0 0 1,1 0-1,-1 0 1,1 1-1,-6 4 1,3-1-58,0 1 1,0 1 0,1 0-1,0 0 1,1 0 0,-1 0-1,2 1 1,0 0 0,0 1-1,0-1 1,-2 13 0,5-18-23,1 0 0,0 0 0,1 0 0,-1 0 0,1 0 0,0 0 0,0 0 0,1 0 0,-1 0 0,1 0 0,0-1 0,2 6 0,-1-6 11,0 0 0,-1-1-1,2 1 1,-1-1 0,0 0 0,1 0 0,-1 0-1,1 0 1,0 0 0,0 0 0,0-1 0,1 1-1,-1-1 1,0 0 0,1 0 0,6 3 0,-4-4 35,-1 1-1,0-1 1,0 0 0,1 0 0,-1 0 0,0-1 0,1 1 0,-1-1 0,0-1 0,1 1 0,-1-1 0,1 0 0,-1 0 0,0-1 0,0 1 0,0-1 0,0 0 0,0-1 0,0 1 0,-1-1 0,9-6-1,-7 5-62,-1 0 0,0-1 0,0 1 0,-1-1 0,1 0 0,-1 0 0,0-1 0,-1 1-1,1-1 1,-1 0 0,0 0 0,0 0 0,-1 0 0,0 0 0,0-1 0,0 1 0,0-10-1,2-30-1273,-4 46 1276,0 0 0,0 0-1,0 0 1,0 0 0,0-1-1,0 1 1,0 0 0,0 0-1,0 0 1,1 0 0,-1-1-1,0 1 1,0 0 0,0 0-1,0 0 1,0 0 0,0 0-1,1 0 1,-1-1 0,0 1-1,0 0 1,0 0 0,0 0-1,0 0 1,1 0 0,-1 0-1,0 0 1,0 0 0,0 0-1,0 0 1,1 0 0,-1 0-1,0 0 1,0 0 0,0 0-1,1 0 1,-1 0-1,0 0 1,0 0 0,0 0-1,0 0 1,1 0 0,-1 0-1,0 0 1,0 0 0,0 0-1,0 1 1,0-1 0,1 0-1,-1 0 1,0 0 0,0 0-1,0 0 1,0 0 0,0 1-1,0-1 1,0 0 0,1 0-1,-1 0 1,0 0 0,0 0-1,0 1 1,0-1 0,7 11-198,1 7 384,0 1 1,-1 0 0,-1 0-1,5 31 1,8 81 3603,-16-95-2596,-1-1 1,-1 1 0,-6 42-1,3-61-1041,-1 1 0,0-1 0,-1 0 0,-2 0 1,1-1-1,-2 0 0,0 0 0,-15 24 0,19-35-379,0 0 1,-1-1-1,0 1 1,1-1-1,-2 1 1,1-1 0,0-1-1,-1 1 1,0-1-1,0 1 1,0-1-1,0-1 1,-1 1-1,1-1 1,-7 2-1,-18 2-1142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53.58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72 40 10026,'-1'-5'692,"1"1"-1,1-1 0,-1 1 1,1-1-1,-1 1 0,4-8 1,-7 12-418,0 0-1,0 1 1,0 0 0,0-1-1,0 1 1,0 0 0,-4 3 0,2-1-122,1 0 1,-1 0-1,1 0 1,0 1-1,0 0 1,0 0-1,0 0 1,-4 7-1,7-10-94,1 0 0,-1 1-1,0-1 1,1 0 0,-1 0-1,1 1 1,-1-1 0,1 0 0,-1 0-1,1 1 1,0-1 0,0 1-1,0-1 1,0 0 0,0 1-1,0-1 1,0 0 0,0 1 0,1-1-1,-1 0 1,0 1 0,1-1-1,-1 0 1,1 1 0,-1-1 0,1 0-1,0 0 1,0 0 0,-1 0-1,1 1 1,0-1 0,0 0 0,0-1-1,0 1 1,0 0 0,0 0-1,0 0 1,1 0 0,1 0-1,-1 0-44,0 0-1,0 1 0,0-2 1,0 1-1,1 0 0,-1 0 0,0-1 1,0 1-1,1-1 0,-1 0 1,0 0-1,1 0 0,-1 0 1,0 0-1,1 0 0,-1 0 0,0-1 1,1 1-1,-1-1 0,0 0 1,0 0-1,0 0 0,1 0 0,-1 0 1,0 0-1,0 0 0,-1-1 1,4-2-1,2-2-20,-1 0 1,-1-1-1,1 0 0,-1 0 1,0 0-1,4-10 0,-3 67-116,3 82 5270,-9-112-4602,-1-1 0,0 1 0,-2-1 0,-8 34 0,10-48-738,-1-1 0,0 1 0,0-1 0,0 0 0,0 0 1,-1 0-1,1 0 0,-1 0 0,-7 6 0,9-8-168,-1-1 0,0 1 0,-1-1 0,1 1 0,0-1 0,0 0 0,0 0 0,-1 0 0,1 0 0,-1 0 0,1 0-1,-4 0 1,-6-2-873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1.4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28 133 8530,'0'1'184,"0"0"-1,0-1 1,0 1 0,0 0 0,0-1-1,0 1 1,-1 0 0,1-1-1,0 1 1,0 0 0,0-1 0,-1 1-1,1-1 1,0 1 0,-1 0 0,1-1-1,-1 1 1,1-1 0,-1 1 0,1-1-1,-1 1 1,1-1 0,-1 1-1,1-1 1,-2 1 0,2-2 13,-1 1 1,0-1-1,1 1 1,-1-1-1,1 0 0,-1 1 1,1-1-1,-1 0 1,1 1-1,-1-1 1,1 0-1,0 0 0,-1 1 1,1-1-1,0 0 1,-1-1-1,-1-5 240,1-1 1,-1 1-1,1 0 0,0-11 0,1 14-380,1 0 0,-1 1-1,1-1 1,0 0-1,0 0 1,0 0 0,0 1-1,1-1 1,-1 1 0,1-1-1,0 1 1,0-1-1,0 1 1,1 0 0,-1 0-1,1 0 1,-1 1 0,1-1-1,0 0 1,0 1-1,0 0 1,1 0 0,-1 0-1,0 0 1,1 0 0,0 1-1,-1-1 1,1 1-1,0 0 1,-1 0 0,1 0-1,7 0 1,-4 1-109,0 0 0,-1 0 0,1 1 1,0-1-1,-1 1 0,1 1 0,-1-1 0,1 1 1,-1 0-1,0 1 0,0 0 0,0-1 0,0 2 1,0-1-1,-1 1 0,1 0 0,-1 0 0,8 9 1,-8-7 63,0 1 0,-1 0 1,0 0-1,-1 0 0,1 0 1,-1 1-1,-1 0 1,1-1-1,-1 1 0,0 0 1,-1 0-1,0 0 0,-1 0 1,1 0-1,-1 0 1,-1 0-1,0 1 0,0-1 1,0-1-1,-1 1 0,0 0 1,-5 10-1,5-12 107,0-1 0,0 0 0,-1 0 1,0 1-1,0-2 0,0 1 0,0 0 0,-1-1 0,0 1 0,0-1 0,0 0 0,0-1 0,-1 1 0,0-1 1,1 0-1,-1 0 0,0 0 0,-1 0 0,1-1 0,0 0 0,-1 0 0,1-1 0,-1 1 0,0-1 0,1-1 1,-1 1-1,0-1 0,0 0 0,1 0 0,-1 0 0,-10-3 0,10 2-398,0 0-1,0-1 1,1 0-1,-1-1 1,0 1-1,1-1 1,0 0-1,-9-7 1,-13-12-895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2.1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7 114 12659,'0'-16'4717,"1"10"-3296,1 20-1334,16 65 1409,2 17-1081,-20-95-436,1 0 1,-1 0-1,0 0 1,0 0-1,0 0 0,0 0 1,0 0-1,0 1 0,0-1 1,0 0-1,-1 0 0,1 0 1,0 0-1,-1 0 0,1 0 1,-1 0-1,1 0 0,-1 0 1,1 0-1,-1 0 1,0 0-1,0 1 0,0-2 14,1 0-1,0 0 0,-1 0 1,1 1-1,0-1 1,-1 0-1,1 0 0,0 0 1,-1 0-1,1 0 0,0 0 1,-1 0-1,1 0 1,-1 0-1,1 0 0,0 0 1,-1-1-1,1 1 0,0 0 1,-1 0-1,1 0 1,0 0-1,0 0 0,-1-1 1,1 1-1,-11-14-110,7 4 77,0 0 1,1 0-1,0-1 0,1 0 0,0 1 0,0-1 1,1 0-1,1 0 0,0-12 0,1 7 62,1 0 0,0 0-1,1 0 1,0 0 0,9-23-1,-10 36 29,-1-1-1,0 1 1,1 0-1,-1 0 1,1 1-1,0-1 0,0 0 1,0 0-1,0 1 1,0-1-1,1 1 1,-1 0-1,1 0 1,0 0-1,-1 0 1,1 0-1,0 0 0,0 1 1,0 0-1,0-1 1,4 0-1,-1 1-60,0 1 0,0-1 1,-1 1-1,1 0 0,0 1 0,0 0 0,-1 0 0,1 0 0,0 0 0,-1 1 0,9 3 0,2 2-647,-1 1 0,18 11 1,-6-1 3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3.0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54 11066,'4'-16'3960,"-3"14"-3674,0-1 0,-1 0 1,1 1-1,-1-1 0,0 0 0,0 1 0,0-1 1,0 0-1,-1 0 0,1 1 0,-1-1 0,0-3 1,0 6-158,0 1 1,1-1-1,-1 1 1,0 0-1,1-1 1,-1 1-1,1-1 1,-1 1-1,1 0 1,0-1-1,-1 1 1,1 0-1,0 0 1,-1-1-1,1 1 1,0 0-1,-1 1 1,-8 27-96,1 0 0,1 0 1,2 0-1,1 1 0,-1 44 1,5-64-138,1 1 0,0-1 0,1 0 1,0 1-1,1-1 0,0 0 0,0-1 1,7 15-1,-6-17 130,0-1 0,0 0 1,1 0-1,-1 0 0,1-1 0,1 0 1,-1 0-1,1 0 0,-1 0 0,2-1 1,-1 0-1,0 0 0,9 3 0,-10-5-28,1 1 0,-1-1 0,1-1 0,0 1 0,-1-1 0,1 0 0,0-1 0,0 1-1,0-1 1,-1 0 0,1 0 0,0-1 0,0 0 0,0 0 0,-1 0 0,1-1 0,0 0 0,-1 0-1,0 0 1,1-1 0,-1 1 0,0-1 0,0-1 0,0 1 0,-1-1 0,8-7 0,-2 1-10,-1-1 1,0 0-1,0 0 1,-1-1-1,-1 0 1,0-1-1,0 1 1,-1-1-1,8-27 1,-11 28-11,9-27 1,-11 37 9,0 0 0,0 0-1,0 0 1,1 0-1,-1 0 1,0 0 0,1 0-1,-1 0 1,1 1-1,0-1 1,0 0 0,-1 1-1,5-3 1,-5 4-17,-1 0 0,1-1 0,-1 1 0,1 0 0,0 0 0,-1 0 0,1 0 0,-1 0 0,1 0 0,-1 0-1,1 0 1,0 0 0,-1 0 0,1 0 0,-1 0 0,1 0 0,-1 0 0,1 0 0,-1 1 0,1-1 0,-1 0 0,1 0 0,-1 1 0,1-1 0,-1 0 0,1 1 0,-1-1 0,1 1 0,-1-1 0,0 0 0,1 1 0,-1-1 0,0 1 0,1-1 0,-1 1 0,0-1 0,0 1 0,1-1 0,-1 1 0,0-1 0,0 2 0,6 26-727,-6-24 736,26 260 1026,-19-180-275,-5-62-476,5 41 914,-3 1 0,-8 109 0,3-164-765,0 0 0,-1 0 1,0-1-1,-1 1 1,0-1-1,0 0 0,-5 9 1,7-15-343,-1 0 1,1 0 0,0 1 0,-1-1 0,1-1 0,-1 1 0,0 0-1,0 0 1,1 0 0,-1-1 0,0 1 0,-1-1 0,1 0 0,0 1-1,0-1 1,0 0 0,-1 0 0,1-1 0,-1 1 0,1 0 0,0-1-1,-1 1 1,1-1 0,-1 0 0,0 0 0,1 0 0,-1 0 0,1 0-1,-4-2 1,-1 0-392,1 0 0,-1-1 0,1 0 0,0 0 0,0-1 0,0 0 0,0 0 0,1 0 0,-1-1 0,1 1 0,1-1 0,-6-6 0,5 5-343,0 0 0,1-1 1,0 1-1,0-1 1,0 0-1,1 0 0,0-1 1,0 1-1,0 0 1,-1-12-1,4-15-218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6.0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65 136 5961,'-2'6'10749,"-12"-9"-5963,7-6-5143,6 5 338,0 0 0,1 0-1,-1 1 1,1-1 0,0 0 0,0 0-1,0 0 1,0 0 0,1 1 0,-1-1 0,1 0-1,0 0 1,1 1 0,-1-1 0,0 0-1,1 1 1,0 0 0,0-1 0,0 1-1,0 0 1,0 0 0,6-5 0,-5 4-60,2 0 1,-1 0-1,0 1 1,1-1-1,0 1 1,-1 0-1,1 1 0,1-1 1,-1 1-1,0 0 1,0 0-1,1 0 1,-1 1-1,10-1 1,-8 1 96,0 2 1,0-1-1,0 1 1,-1 0 0,1 0-1,0 1 1,-1-1-1,1 2 1,-1-1-1,0 1 1,0 0-1,0 0 1,0 0-1,10 9 1,-8-6 15,-1 1 0,0 0 0,0 1 0,0-1 0,-1 2-1,0-1 1,-1 0 0,0 1 0,7 16 0,-9-17 42,0 0 0,0 1 0,-1 0 0,0-1 0,0 1 0,-1 0 0,-1 0 0,1 0 0,-1-1 0,-1 1 0,-1 9 0,1-12 35,0 0-1,-1 0 1,0-1 0,0 1 0,0-1 0,-1 1 0,0-1 0,0 0 0,0 0 0,-1 0-1,0 0 1,1-1 0,-2 1 0,1-1 0,0 0 0,-1 0 0,-5 3 0,4-4 114,0 0 0,-1 0 0,1 0 1,0-1-1,-1 0 0,0 0 0,1 0 1,-1-1-1,0 0 0,0-1 0,0 1 1,0-1-1,1-1 0,-1 1 0,0-1 1,0 0-1,0-1 0,1 1 0,-1-2 1,1 1-1,-1-1 0,1 1 1,0-2-1,-9-5 0,6 3-343,1 0 0,-1 0 0,2-1 0,-1 0 0,1-1 0,0 1 0,-6-10 0,8 10-448,0-1 0,1 1 0,0-1 0,0 0 0,1 0 0,0 0 0,1 0 0,-3-13 0,4 18-21,1-1 0,0 1 0,-1 0 1,1 0-1,1 0 0,-1 0 0,0 0 1,1 0-1,0 0 0,0 0 0,0 0 0,0 0 1,2-4-1,12-9-1760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6.8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78 65 11658,'26'-29'5904,"-26"29"-5785,1-1-1,0 0 0,0 0 0,-1 0 0,1 0 1,-1 0-1,1 0 0,-1 0 0,1 0 1,-1 0-1,0 0 0,1-1 0,-1 1 0,0 0 1,0 0-1,0 0 0,0 0 0,0 0 1,0-1-1,0 1 0,0 0 0,0 0 0,-1 0 1,1 0-1,0 0 0,-1 0 0,1 0 1,-1 0-1,1 0 0,-2-2 0,1 3-51,0-1-1,1 1 1,-1 0 0,0 0-1,0-1 1,0 1-1,0 0 1,0 0-1,1 0 1,-1 0 0,0 0-1,0 0 1,0 0-1,0 1 1,0-1 0,0 0-1,1 0 1,-1 1-1,0-1 1,0 0-1,0 1 1,1-1 0,-1 1-1,0-1 1,-1 2-1,-21 16-898,19-15 723,-1 1-17,0 1 0,1-1 0,-1 1 0,1 0 0,0 0 0,0 0-1,1 1 1,-1-1 0,1 1 0,0 0 0,1 0 0,0 0 0,-2 7 0,2-6 252,1 0-1,1 0 0,0 0 1,0 0-1,0-1 0,1 1 1,-1 0-1,2 0 1,-1 0-1,1-1 0,0 1 1,4 8-1,40 81 3193,-28-62-2409,-2 1-1,17 51 0,-29-74-1006,-1 0 0,-1 0-1,0 1 1,-1-1 0,0 1-1,0-1 1,-2 1 0,0 0 0,0-1-1,-1 1 1,-5 17 0,6-24-427,-1 0 0,0 1 1,0-1-1,-1 0 0,0 0 0,0 0 1,0 0-1,-1-1 0,0 1 0,0-1 1,0 0-1,0 0 0,-1 0 0,-6 4 1,-5-1-523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7.2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15 7322,'8'-3'4000,"1"1"-311,5 1-2040,3 0 55,9 0 392,4 0 65,7 0-281,2-1-223,-5 1-1001,-3-1-1496,-4 3 575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9.2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168 61 11458,'11'-15'4710,"-9"12"-4270,-1 0 0,1 0 0,0 0-1,-1 0 1,1 0 0,-1-1 0,0 1 0,0 0-1,0-1 1,0-5 0,-1 9-360,0 0 0,-1 0 1,1-1-1,0 1 0,0 0 0,0-1 0,0 1 1,-1 0-1,1 0 0,0-1 0,0 1 1,0 0-1,-1 0 0,1 0 0,0-1 1,-1 1-1,1 0 0,0 0 0,0 0 1,-1 0-1,1 0 0,0 0 0,-1-1 0,1 1 1,0 0-1,-1 0 0,1 0 0,0 0 1,-1 0-1,1 0 0,0 0 0,0 0 1,-1 0-1,1 0 0,0 1 0,-1-1 1,1 0-1,0 0 0,-1 0 0,1 0 0,0 0 1,0 0-1,-1 1 0,1-1 0,0 0 1,0 0-1,-1 1 0,1-1 0,-16 9 122,1 4-527,0 0 1,1 1-1,1 1 1,0 0 0,1 1-1,1 0 1,1 1-1,-11 20 1,14-20 506,0-1 1,1 1-1,0 0 0,1 0 1,-3 25-1,7-36-83,1 0 1,-1-1-1,1 1 0,0 0 1,1-1-1,-1 1 1,1 0-1,0-1 0,1 1 1,-1-1-1,1 1 0,0-1 1,0 0-1,1 0 1,0 0-1,0 0 0,3 5 1,-1-6-119,-1 1-1,1-1 1,-1 0 0,1 0 0,0-1 0,1 0-1,-1 1 1,1-2 0,-1 1 0,1-1 0,0 0-1,0 0 1,0 0 0,0-1 0,9 1 0,1 0-915,0-2-1,0 0 1,0 0 0,1-2 0,-1 0 0,28-8 0,-10 1-454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9.8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74 163 10314,'0'-1'233,"0"0"-1,0 0 0,0-1 1,0 1-1,0 0 1,0 0-1,0-1 0,-1 1 1,1 0-1,0 0 1,-1 0-1,1 0 0,-1-1 1,1 1-1,-1 0 1,0 0-1,1 0 0,-1 0 1,0 0-1,-1-1 1,0-2 280,-1 0-1,1-1 1,0 1 0,0-1 0,-1-7 0,2 9-441,1-1-1,0 0 1,0 0 0,0 0 0,0 1-1,1-1 1,-1 0 0,1 0 0,0 0-1,1 1 1,-1-1 0,0 1-1,1-1 1,0 1 0,0-1 0,0 1-1,0 0 1,0 0 0,1 0 0,-1 0-1,1 1 1,0-1 0,0 1 0,0-1-1,0 1 1,0 0 0,1 0 0,-1 0-1,1 1 1,5-3 0,-4 3-98,0-1 1,0 1 0,0 0 0,1 0-1,-1 1 1,0-1 0,0 1-1,1 0 1,-1 1 0,0-1-1,0 1 1,0 0 0,0 0-1,0 1 1,0 0 0,0-1-1,0 2 1,0-1 0,-1 1 0,1-1-1,-1 1 1,5 4 0,-2 1 124,0 0 0,0 0 0,-1 1 0,0 0 0,-1 0 0,0 1 1,0-1-1,-1 1 0,-1 0 0,1 0 0,-1 1 0,-1-1 0,0 1 1,-1-1-1,0 1 0,0 0 0,-2 20 0,0-21 105,0 0-1,-1-1 1,0 1-1,-1 0 1,0-1-1,0 1 1,-1-1-1,-8 15 1,9-18-129,-1 0 0,0-1 0,-1 0 0,1 0 0,-1 0 0,0 0 0,0-1 1,0 1-1,-1-1 0,0-1 0,1 1 0,-2-1 0,-7 4 0,10-6-61,0 1 0,0-1 0,-1 0 0,1 0 0,0 0 0,-1-1 0,1 0 0,-1 1 0,1-1 0,0-1 0,-1 1 0,1-1 0,-1 0 0,1 0 0,-8-3 0,6 2-157,1-1 1,0 0 0,-1-1 0,1 1 0,0-1 0,0 0-1,1 0 1,-1-1 0,1 0 0,-5-6 0,2 1-279,1-1-1,-1 0 1,2 0 0,-1 0 0,2-1 0,-1 0 0,2 0-1,0 0 1,0 0 0,-1-20 0,4-4-1193,8 7 679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0.6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2 116 12203,'-1'-17'6910,"3"27"-6160,4 16-750,23 105 2292,-26-108-1647,-1-1 0,-1 0 1,-3 45-1,-3-52-771,0-22-1289,-2-27-1361,4 4 1196,2-1 1,4-48-1,-1 52 1596,2 0 0,2 0 1,9-30-1,-13 50 207,1-1 0,0 1 1,0 0-1,1-1 1,0 2-1,0-1 0,1 0 1,8-9-1,-11 13-171,1 1-1,-1 0 0,1 0 1,-1 1-1,1-1 0,0 0 1,0 1-1,0-1 0,-1 1 1,1 0-1,0 0 0,1 0 1,-1 1-1,0-1 0,0 1 1,0 0-1,0-1 0,0 1 1,1 1-1,-1-1 0,0 0 1,0 1-1,0 0 0,4 1 1,-1 0 10,0 0 1,-1 1 0,1 0-1,-1 1 1,1-1 0,-1 1-1,0 0 1,0 0-1,-1 1 1,0-1 0,1 1-1,-1 0 1,-1 0 0,1 1-1,-1-1 1,0 1 0,0 0-1,3 8 1,3 12 792,-1 1-1,9 52 1,-12-58-144,10 64-1219,-11-63-123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1.2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107 51 12955,'3'-2'664,"-1"-1"1,0 1-1,0-1 1,0 1-1,0-1 1,0 0-1,2-5 0,-4 7-670,1 0 0,-1 0 0,0 1 0,0-1 0,0 0 0,0 0 0,-1 1-1,1-1 1,0 0 0,0 0 0,0 1 0,0-1 0,-1 0 0,1 1-1,0-1 1,-1 0 0,1 1 0,-1-1 0,1 0 0,-1 1 0,1-1 0,-1 1-1,1-1 1,-1 1 0,1-1 0,-1 1 0,0-1 0,1 1 0,-1 0 0,0-1-1,1 1 1,-1 0 0,0 0 0,1-1 0,-1 1 0,0 0 0,0 0-1,1 0 1,-3 0 0,-1-1 9,0 0 0,0 0 0,0 1 0,-1-1 0,1 1 0,0 0 0,-1 1 0,1-1 0,0 1 0,0-1 0,0 1 0,-1 1 0,1-1 0,0 0 0,0 1 0,0 0 0,1 0 0,-7 4 0,8-4-30,0-1 0,0 1 0,1 0-1,-1 0 1,0 0 0,1 0 0,-1 0 0,1 0 0,0 0 0,-1 0-1,1 0 1,0 1 0,1-1 0,-1 1 0,0-1 0,0 1 0,1-1-1,0 1 1,-1-1 0,1 1 0,0-1 0,0 1 0,1-1 0,-1 1-1,0-1 1,1 1 0,0-1 0,-1 1 0,1-1 0,0 0 0,0 1-1,2 1 1,7 13 555,1 0-1,1 0 0,1-2 1,25 27-1,-26-31 222,0 1 0,-1 0 0,0 1 0,-1 1 0,-1 0 0,0 0 0,12 27 0,-20-39-790,0 0 0,0 0-1,0 1 1,-1-1 0,1 0 0,-1 0 0,0 1 0,1-1-1,-1 0 1,0 1 0,0-1 0,0 1 0,-1-1 0,1 0 0,-1 0-1,1 1 1,-1-1 0,0 0 0,0 0 0,0 0 0,0 1-1,0-1 1,0 0 0,0-1 0,-1 1 0,1 0 0,-1 0 0,0 0-1,1-1 1,-1 1 0,0-1 0,-3 3 0,-2-1-325,1 0-1,-1-1 1,1 0 0,-1 0 0,0 0 0,0-1 0,0 0-1,0 0 1,-13 0 0,-3-2-217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54.10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84 14131,'10'6'2424,"-10"-5"-2340,1-1 0,0 1-1,0 0 1,0-1 0,-1 1 0,1-1 0,0 1-1,0-1 1,0 0 0,0 1 0,0-1 0,0 0-1,0 0 1,0 1 0,0-1 0,0 0 0,0 0-1,0 0 1,0 0 0,0 0 0,0 0 0,0-1-1,0 1 1,0 0 0,0 0 0,0-1 0,0 1-1,0-1 1,0 1 0,0-1 0,0 1 0,-1-1-1,3-1 1,15-8-603,21-15 136,-37 24 409,0-1 0,-1 1 0,1-1 0,-1 1 0,0-1 0,1 0 0,-1 1 0,0-1 1,0 0-1,0 0 0,0 0 0,0 0 0,0 0 0,-1 0 0,1 0 0,-1 0 0,1-1 0,-1-1 0,0 3-6,0 0-1,0 1 0,0-1 1,0 0-1,0 1 0,0-1 1,-1 1-1,1-1 0,0 0 0,0 1 1,-1-1-1,1 1 0,0-1 1,-1 0-1,1 1 0,0-1 1,-1 1-1,1 0 0,-1-1 0,1 1 1,-1-1-1,1 1 0,-1-1 1,1 1-1,-1 0 0,0-1 1,-20-1-103,15 2 0,-1 1 0,1 0 0,0 1-1,-9 2 1,12-2 163,0-1 0,1 0 0,-1 0 0,0 1 0,1 0 0,-1 0 0,1-1-1,-1 1 1,1 1 0,0-1 0,0 0 0,0 0 0,0 1 0,0-1 0,0 1 0,1 0 0,-1 0 0,1-1 0,0 1 0,0 0-1,0 0 1,0 0 0,0 0 0,0 6 0,1-6 160,0 1-1,1-1 1,-1 1-1,1-1 1,0 1-1,0-1 1,0 1 0,0-1-1,1 1 1,-1-1-1,1 0 1,0 0-1,0 0 1,0 0-1,0 0 1,0 0 0,1-1-1,-1 1 1,1-1-1,0 0 1,4 3-1,28 14-584,-10-13-2801,-14-6 1978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3.3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26 2401,'0'0'89,"17"-21"6371,-16 19-5865,-1 2-447,1 0 1,-1 0 0,0-1-1,1 1 1,-1 0 0,1 0-1,-1-1 1,1 1-1,-1 0 1,0 0 0,1 0-1,-1 0 1,1 0 0,-1 0-1,1 0 1,-1 0 0,1 0-1,-1 0 1,1 0-1,-1 0 1,1 0 0,-1 0-1,0 0 1,1 0 0,-1 0-1,1 1 1,-1-1-1,1 0 1,-1 0 0,0 1-1,1-1 1,0 1 446,-1 0-447,1-1 1,-1 0-1,0 1 1,0-1 0,1 0-1,-1 1 1,0-1 0,0 1-1,0-1 1,1 1-1,-1-1 1,0 1 0,0-1-1,0 1 1,4 14 579,-1 0 0,0 0 0,-1 0 1,0 19-1,1-3-340,7 101 100,-5-47 1147,27 145-1,-11-134-5007,-18-76 2287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3.7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343 15 13867,'-1'-5'4969,"-5"2"-4113,-6 0-392,-11 1-224,-4 0-16,-6 3-144,-1 1-112,0 4-360,0 0-256,2 0-592,2 1-376,3-3-985,1 0-912,3-3 2241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4.3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8 167 12603,'-8'-8'6452,"14"31"-6488,10 15 192,-9-21 38,0 0 0,0 0 0,5 30 0,-12-33 101,0-14-288,0 0 0,0 0 0,0 0 0,0 0 0,-1 0 0,1 1 0,0-1 0,0 0 0,0 0 0,0 0-1,0 0 1,0 0 0,-1 0 0,1 0 0,0 0 0,0 0 0,0 0 0,0 0 0,-1 0 0,1 0 0,0 0 0,0 0-1,0 0 1,0 0 0,0 0 0,-1 0 0,1 0 0,0 0 0,0 0 0,0 0 0,0 0 0,0 0 0,-1 0 0,1 0-1,0 0 1,0 0 0,0-1 0,0 1 0,0 0 0,0 0 0,-1 0 0,0-2 3,0 1-1,-1 0 1,1-1-1,0 1 1,0-1 0,0 0-1,0 1 1,0-1 0,1 0-1,-1 0 1,0-2-1,-3-25-74,1 0-1,1-1 1,2 1-1,6-58 0,-6 84 74,1-6 43,0 1-1,0 0 0,1-1 0,0 1 1,5-14-1,-6 20-38,0-1-1,1 1 1,-1 0 0,1-1 0,-1 1-1,1 0 1,0 0 0,0 0 0,0 0-1,0 0 1,0 1 0,0-1 0,0 1-1,0-1 1,1 1 0,-1 0 0,1-1-1,-1 1 1,1 1 0,-1-1 0,6-1-1,3 2-126,-1-1 0,1 2 0,0 0-1,-1 0 1,1 1 0,-1 0 0,1 1-1,-1 0 1,0 0 0,0 1 0,13 7 0,9 8-351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5.0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144 58 14019,'1'-2'645,"-1"-1"0,0 0 0,0 1 0,0-1 0,-1 0 0,1 1 0,-1-1 0,-1-4 0,2 5-489,-1 0 1,0 0-1,0 0 1,0 0-1,0 0 1,-1 0-1,1 0 1,0 1-1,-1-1 0,-1-1 1,2 2-158,0 0 0,-1 0 0,1 1 0,0-1 0,0 0 0,-1 1 0,1-1 0,-1 1 0,1-1 0,0 1 0,-1 0 0,1-1 0,-1 1 0,1 0 0,-1 0 0,1 0 0,-1 0 0,1 1 0,-1-1 0,1 0 0,0 0 1,-1 1-1,1-1 0,-1 1 0,1-1 0,0 1 0,0 0 0,-1 0 0,1-1 0,0 1 0,0 0 0,0 0 0,0 0 0,0 0 0,-2 3 0,-4 4 105,-1 1 0,2 0 0,-1 1 0,1 0 0,1 0 0,0 0 0,-6 19 0,5-13-14,2 1 1,0-1-1,1 1 1,-2 27-1,5-39-87,0 0-1,0 1 0,0-1 1,1 0-1,0 1 0,0-1 1,1 0-1,-1 0 1,1 0-1,0 0 0,1 0 1,4 8-1,-5-11-27,-1 0 0,1 0 0,0 0 0,0 0 1,0 0-1,0 0 0,0-1 0,0 1 0,1-1 0,-1 0 0,0 1 0,1-1 0,-1 0 0,1-1 0,-1 1 0,1 0 1,0-1-1,-1 1 0,1-1 0,0 0 0,-1 0 0,1 0 0,0 0 0,-1 0 0,1-1 0,0 1 0,4-2 0,1-1-131,-1-1-1,1 1 0,-1-1 0,0 0 1,0-1-1,0 0 0,-1 0 1,1 0-1,-1-1 0,-1 0 0,1 0 1,-1 0-1,0-1 0,4-7 0,1-3 55,0 0 0,-1-1-1,-1 0 1,10-35-1,-15 40 135,-5 16 149,-6 24 450,6-15-317,1 1-1,0-1 1,1 1-1,0 0 1,1 0-1,3 13 1,-2-16-938,1-1 1,-1 0 0,2 0-1,-1 0 1,6 10 0,3-2-496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5.4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0 12675,'-2'0'4561,"0"9"-3601,1 4-456,-2 6 8,0 4 96,1 1 144,-2 1-15,0 2-153,2-1-80,2-1-344,1-2-320,2-4-696,0-3-545,1-7 777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5.8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 17828,'1'-5'5665,"3"6"-5529,-2 6-2296,1 5 1175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6.2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22 13571,'-1'-6'6924,"1"33"-6209,0 8 144,-8 39 900,5-49-1506,0 0 0,2 1 0,2 38 0,3-53-453,0-17-681,2-20-1089,1-33-1647,-5 33 2739,1 0 1,8-32-1,-9 51 881,0 1 0,0-1 1,1 1-1,0 0 0,0-1 0,0 1 0,1 1 0,0-1 1,0 0-1,0 1 0,1 0 0,-1 0 0,9-6 0,-11 9 104,0 1-1,0-1 0,0 1 1,0 0-1,0 0 0,0 0 0,0 0 1,0 0-1,0 1 0,0-1 1,1 0-1,-1 1 0,0 0 1,0-1-1,1 1 0,-1 0 1,0 0-1,1 1 0,-1-1 0,0 0 1,0 1-1,0-1 0,1 1 1,-1 0-1,0 0 0,0 0 1,0 0-1,0 0 0,0 0 1,0 0-1,0 1 0,-1-1 0,1 1 1,0-1-1,-1 1 0,1 0 1,2 3-1,3 5 477,-1 0 0,0 1-1,0 0 1,-1 0 0,6 20 0,19 76-623,-14-46-2745,-10-39 1886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6.7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10834,'4'10'4673,"0"12"-2280,0 6-489,-4 8-712,1 6-199,-3 5-545,-1 2-184,0 3-112,0 0-104,2-5 176,1 0-8,4-7 8,0-3 40,2-5-464,0-4-296,0-7-712,0-5-553,-3-8 1073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7.1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259 19 11426,'11'-5'4153,"-2"2"-3104,-6 2-497,-5-1-8,-9-1 112,-4 1 0,-11 0-64,-4 2-8,-7 2-128,-3 2-152,-2 2-560,0 2-464,6 0 448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7.7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145 21 11290,'10'-4'3985,"-8"4"-3534,0-1-1,1 0 0,-1 1 0,0-1 0,0 0 1,0 0-1,-1-1 0,1 1 0,3-2 1,-8 2-359,1 0 0,-1 0 1,1 0-1,-1 1 0,0-1 0,1 1 1,-1-1-1,-5 1 0,-1 0-92,1 0 0,-1 1-1,0 0 1,0 0-1,1 0 1,-1 1-1,1 1 1,-1 0-1,1 0 1,0 0-1,-8 5 1,13-6-5,0 0 0,0 0-1,1 0 1,-1 0 0,1 1 0,0-1-1,-1 1 1,1-1 0,0 1 0,1 0-1,-1 0 1,0 0 0,1 0 0,-1 0-1,1 0 1,0 0 0,0 0 0,0 0-1,1 1 1,-1-1 0,1 0 0,0 1-1,0-1 1,0 0 0,0 1 0,0-1-1,1 0 1,0 1 0,-1-1 0,1 0-1,3 6 1,0 1 166,2 0 0,-1 0 0,1-1-1,1 0 1,-1 0 0,2 0 0,-1-1 0,1 0 0,15 11-1,-13-9 420,1-1 0,-1 2 0,0-1 0,-1 1 0,8 13 0,-16-23-560,-1 0 0,1 0 1,0 0-1,0 0 0,-1 1 0,1-1 1,-1 0-1,1 0 0,-1 1 0,1-1 1,-1 0-1,0 1 0,1-1 1,-1 1-1,0-1 0,0 0 0,0 1 1,0-1-1,0 0 0,-1 1 0,1-1 1,0 0-1,-1 1 0,1-1 1,-1 0-1,1 1 0,-1-1 0,0 0 1,1 0-1,-1 0 0,0 0 0,0 1 1,0-1-1,0 0 0,0-1 1,0 1-1,0 0 0,0 0 0,0 0 1,0-1-1,0 1 0,-3 1 0,-2 0-84,-1 0 0,1 0 0,-1 0 0,1-1 0,-1 0 0,0-1 0,-10 1 0,-24-3-93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54.818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14 0 11763,'1'13'4248,"-5"16"-3624,2-11 650,0 27 2811,5 63 0,0-42-3606,-4-55-463,0 0 1,0 0 0,-1-1-1,-3 14 1,3-16-3,5-8-4,-1 0-1,1-1 1,-1 0 0,1 0-1,-1 0 1,0 0-1,1 0 1,-1 0 0,4-3-1,-3 2-20,2-1-164,1 1-1,0-1 1,0 1-1,0 0 0,0 0 1,1 1-1,-1 0 1,0 0-1,1 0 0,-1 1 1,1 0-1,-1 0 1,0 1-1,10 1 0,-1 2-565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30.5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36 180 11194,'-1'1'158,"0"-1"0,1 1 0,-1 0 0,0-1 0,1 1-1,-1-1 1,1 1 0,-1 0 0,0 0 0,1-1 0,-1 1 0,1 0-1,0 0 1,-1 0 0,1-1 0,0 1 0,-1 0 0,1 0-1,0 0 1,0 0 0,0 0 0,0 0 0,0 0 0,0-1-1,0 1 1,0 0 0,0 0 0,1 1 0,0-1-56,0 0 1,0 0 0,0 0-1,0-1 1,1 1-1,-1 0 1,0-1 0,1 1-1,-1-1 1,0 0-1,1 1 1,-1-1 0,1 0-1,-1 0 1,0 0-1,1 0 1,-1 0 0,1 0-1,-1 0 1,2-1-1,17-1 552,0-1-1,-1-1 0,1-1 0,-1-1 0,-1 0 1,1-2-1,27-14 0,-22 8-680,-1 0-1,0-2 1,-2-1 0,39-37 0,-59 53 8,0 0 1,1 0 0,-1 0-1,0 0 1,0 0 0,0 0-1,0-1 1,-1 1 0,1 0-1,0-1 1,0 1 0,-1-1 0,1 1-1,-1-1 1,1 1 0,-1-1-1,0 1 1,1-4 0,-2 4 8,0 0 1,1 1-1,-1-1 0,0 0 1,0 0-1,1 1 1,-1-1-1,0 0 0,0 1 1,0-1-1,0 1 1,0-1-1,0 1 0,0-1 1,0 1-1,0 0 1,0-1-1,-1 1 1,1 0-1,0 0 0,0 0 1,0 0-1,0 0 1,0 0-1,0 0 0,-2 1 1,-12 0-1,1 0 1,-1 1-1,1 1 1,-1 0-1,1 1 1,0 1-1,0 0 1,1 0-1,-23 14 1,20-9-78,0 0 1,1 1-1,0 1 1,1 0-1,0 1 1,1 1-1,-13 17 1,15-16-106,1 1 0,1 0 0,0 1 0,1 0 0,1 1 0,1-1 1,1 1-1,0 1 0,1-1 0,1 1 0,-1 26 0,3-24 519,1-1-1,1 0 1,1 0 0,1 0 0,1 0-1,0 0 1,1-1 0,2 0-1,0 0 1,14 28 0,-16-39 4,-1-1 0,1 0 0,0-1 0,0 1 0,1-1 0,0 0 0,0 0-1,1-1 1,-1 1 0,1-1 0,0-1 0,14 7 0,-11-7-194,0 0 0,0-1-1,1 0 1,0 0 0,-1-1 0,1-1-1,0 0 1,0 0 0,12-2 0,-8 0-234,0-1 1,-1 0 0,1-1-1,-1-1 1,0 0 0,0-1-1,0 0 1,0-2 0,-1 1-1,0-1 1,-1-1 0,0-1-1,0 1 1,19-20 0,-18 13-155,-8 10-317,-1 0-1,1 0 0,-1 0 1,1 1-1,7-5 1,0 4-535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33.5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57 7026,'-29'-3'13015,"28"2"-12712,0-1-257,0 0 0,0 0 0,0 0 0,1 0 0,-1 0 0,1 0 0,-1 0 0,1 0 0,0 0 0,-1-1 0,1 1 0,1 0 0,-1 0 0,0 0 0,0 0 0,1-3 0,0 4-28,-1 0 0,1 0 0,-1 0 0,1 1 1,-1-1-1,1 0 0,-1 0 0,1 0 0,0 1 0,0-1 1,-1 0-1,1 1 0,0-1 0,0 1 0,0-1 0,0 1 1,0-1-1,-1 1 0,1 0 0,0-1 0,0 1 1,0 0-1,0 0 0,0 0 0,0-1 0,0 1 0,0 0 1,0 0-1,0 1 0,0-1 0,0 0 0,0 0 0,0 0 1,0 1-1,0-1 0,0 0 0,0 1 0,0-1 1,1 2-1,-1-2 11,0 0 0,0 0 1,0 1-1,0-1 1,0 0-1,0 1 0,0-1 1,-1 1-1,1-1 1,0 1-1,0-1 0,0 1 1,-1 0-1,1 0 1,0-1-1,-1 1 0,1 0 1,-1 0-1,1-1 0,-1 1 1,1 0-1,-1 0 1,1 0-1,-1 0 0,0 0 1,1 0-1,-1 0 1,0 0-1,0 0 0,0 0 1,0 0-1,0 0 1,0 0-1,0 0 0,0 0 1,0 0-1,-1 0 0,1 0 1,0 0-1,0 0 1,-1 1-1,-1 1 57,0-1 1,1 1-1,-1 0 1,0-1-1,0 1 0,-1-1 1,1 0-1,0 0 1,-1 0-1,1 0 0,-6 3 1,-3 1 234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34.1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 56 9426,'-15'0'9274,"15"0"-9146,-1 1 0,0-1 0,1 0 0,-1 0 0,1 0 0,-1 0 0,0 0 0,1 0 0,-1 0 0,1 0 0,-1 0 0,0 0 0,1 0 0,-1 0 0,1 0 0,-1 0 0,0 0 0,1-1 0,-1 1 0,1 0 0,-1 0 0,1-1 0,-1 1 0,1-1 0,-1 1 1,1 0-1,-1-1 0,1 1 0,-1-1 0,1 1 0,0-1 0,-1 1 0,1-1 0,0 1 0,-1-1 0,1 1 0,0-1 0,0 1 0,0-1 0,0 0 0,-1 1 0,1-1 0,0 1 0,0-1 0,0 0 0,0 1 0,0-1 0,0 0 0,0 1 0,1-2 0,-2 0-272,1-1 0,0 0-1,0 0 1,0 1 0,0-1 0,0 0-1,1 0 1,-1 1 0,1-1-1,1-4 1,-2 7 149,0 0 0,1-1-1,-1 1 1,0 0 0,0-1-1,1 1 1,-1 0 0,0 0 0,0-1-1,1 1 1,-1 0 0,0 0-1,1 0 1,-1-1 0,0 1 0,1 0-1,-1 0 1,0 0 0,1 0-1,-1 0 1,1 0 0,-1 0 0,0 0-1,1 0 1,-1 0 0,0 0-1,1 0 1,16 10 1354,-15-8-1267,0 0 0,0 0 0,0 0 0,-1 0 0,1 0 0,-1 1 0,0-1 0,1 0 0,-1 1 0,0-1 0,-1 1 0,2 3 0,-2-5-139,0 0 0,1 0-1,-1 0 1,0 0 0,0 0 0,-1 0 0,1 1 0,0-1-1,0 0 1,0 0 0,-1 0 0,1 0 0,0 0-1,-1 0 1,1 0 0,-1-1 0,1 1 0,-1 0-1,0 0 1,1 0 0,-1 0 0,0-1 0,0 1-1,1 0 1,-1-1 0,0 1 0,0 0 0,0-1-1,0 1 1,0-1 0,0 1 0,0-1 0,0 0-1,-1 1 1,-5 0 127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46.8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218 22 10954,'-4'-17'7493,"3"16"-7225,0 0-162,0 1 0,-1-1 0,1 1 0,0-1 0,-1 1 0,1 0 0,0 0 0,-1-1 0,1 1 0,0 0 0,-1 0 0,-2 1 0,-2 0-226,0 0 0,0 1 0,0-1 0,0 1-1,-7 4 1,3 0 78,1 0 0,-1 1-1,1 0 1,1 0 0,-1 1 0,1 0-1,1 0 1,-1 1 0,1 0 0,1 1-1,0-1 1,0 1 0,1 1 0,0-1-1,-3 13 1,1-2-48,1 0 0,1 1 0,1 0 0,1-1 0,1 1 0,1 43 1,1-60 173,0 1 1,1-1 0,0 1-1,0-1 1,0 0 0,0 1 0,1-1-1,0 0 1,0 0 0,1 0-1,-1 0 1,1-1 0,4 7 0,-4-8 50,1 0 1,0 1 0,0-1-1,0 0 1,0-1-1,0 1 1,0-1 0,1 0-1,-1 0 1,1 0 0,-1 0-1,1-1 1,0 0 0,8 1-1,2 0-168,0-1 0,0-1 0,16-1 0,42-9-3500,-50 5 2579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47.6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146 47 10354,'0'-2'539,"1"0"-1,-1 0 0,0 0 0,1 0 1,-1 0-1,0 0 0,0 0 1,0 0-1,-1 0 0,1 0 1,0 0-1,-1 0 0,0-4 1,0 5-413,0 0 1,1 0 0,-1 1 0,1-1-1,-1 0 1,0 0 0,0 0 0,0 0 0,1 1-1,-1-1 1,0 0 0,0 1 0,0-1-1,0 1 1,0-1 0,0 1 0,0-1-1,-2 0 1,0 1-108,0 0-1,1 0 0,-1 0 0,0 0 1,0 0-1,1 1 0,-1-1 1,0 1-1,1-1 0,-1 1 1,1 0-1,-1 0 0,1 0 1,-1 1-1,1-1 0,0 1 0,-1-1 1,-3 4-1,-1 3-4,0 0-1,0 0 1,1 0 0,0 1 0,1 0-1,0 0 1,0 0 0,1 1-1,0 0 1,1 0 0,-5 19 0,6-19-8,1-1 0,-1 1 0,1 0 0,1 0 1,0-1-1,0 1 0,1 0 0,0-1 1,1 1-1,0-1 0,1 1 0,6 17 0,-7-24 22,-1 0 0,1 0-1,0 0 1,0 0-1,0-1 1,0 1 0,1-1-1,-1 1 1,0-1-1,1 0 1,0 0-1,0 0 1,-1 0 0,1 0-1,0-1 1,0 1-1,1-1 1,5 2 0,-6-3-31,0 1 0,-1-1 0,1 0 1,0-1-1,0 1 0,-1 0 0,1-1 1,0 1-1,0-1 0,-1 0 1,1 0-1,-1 0 0,1 0 0,-1 0 1,1-1-1,-1 1 0,0-1 1,0 0-1,0 1 0,0-1 0,0 0 1,0 0-1,3-5 0,3-4-421,-1 0 0,0 0 0,-1-1 0,0 0 1,6-20-1,14-67-1452,-14 51 1658,-8 38 1157,-1 9-102,2 18 519,1 29 8,-4-14-1034,-1-3-721,1 0 1,2 0 0,10 37 0,-13-63-187,0 0 1,0 0-1,0 1 0,1-1 1,0-1-1,-1 1 0,1 0 1,0 0-1,3 2 0,7 3-1424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48.2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14 6129,'0'-1'180,"0"1"0,0-1 0,0 1 0,0-1 0,0 1 0,0-1 0,1 1 0,-1-1 0,0 1 0,0-1 1,0 1-1,4-5 1800,-4 5-1800,1-1 0,-1 1 0,1 0 0,-1 0 0,0-1 0,1 1 0,-1 0 0,2 0 0,-1 0 12,-1 1 0,1 0 0,0-1 0,0 1 0,-1 0 0,1-1 0,0 1 0,-1 0 0,1 0 1,-1 0-1,1 0 0,-1-1 0,0 1 0,1 2 0,11 38 2347,-5 10-1250,-1 1 0,-4 94-1,1 8-1444,-1-126 29,1-1 0,2 0 0,11 42 0,-15-67-57,0 1 0,0-1-1,0 1 1,0-1-1,0 0 1,0 1-1,0-1 1,1 0-1,1 2 1,4-2-424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48.5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284 19 7009,'0'-5'3697,"-9"-3"40,-5 5-2753,-9 1 1,-3 1 223,-5 3 264,-1 2-272,-1 2-512,0 1-471,4 2-1594,1-3-2904,3 0 2809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49.0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0 224 8090,'15'-8'4129,"20"-10"1412,-26 14-5288,-1-1 0,1-1 0,-2 1 0,1-1-1,-1-1 1,1 1 0,7-11 0,-5 4-56,17-26 0,-25 35-183,0 0-1,0 0 1,0 0 0,-1 0-1,1 0 1,-1 0 0,0 0 0,0 0-1,-1 0 1,1-1 0,-1 1-1,0-6 1,0 8-9,0 1 0,0-1 0,-1 1 0,1-1 0,-1 1 0,1 0 0,-1-1-1,1 1 1,-1 0 0,0 0 0,0-1 0,0 1 0,1 0 0,-1 0 0,0 0 0,0 0 0,-1 0 0,1 0 0,0 0 0,0 1 0,0-1-1,-1 0 1,1 0 0,0 1 0,-1-1 0,1 1 0,0 0 0,-1-1 0,1 1 0,-1 0 0,1 0 0,0-1 0,-1 1 0,1 0 0,-1 1-1,1-1 1,-3 0 0,0 1 3,1 0-1,-1 0 1,1 0-1,-1 0 1,1 0-1,-1 1 1,1-1-1,0 1 1,0 0-1,0 0 1,0 0 0,0 0-1,0 1 1,-3 3-1,2 1 46,-1 1 0,1-1-1,0 1 1,1 0 0,-1 1 0,2-1-1,-1 0 1,1 1 0,1 0 0,-1-1-1,1 1 1,1 0 0,0 0-1,2 16 1,-1-12 86,1 0 1,0 0-1,1-1 0,1 1 0,0 0 0,0-1 1,2 0-1,-1 0 0,11 15 0,-13-22-316,0-1 0,1 0 0,-1 0 1,1-1-1,5 5 0,-5-5-561,0-1 0,-1 0 0,1 1 0,1-1 0,-1-1 0,6 3 1,13 0-1512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49.7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139 44 12083,'7'-19'5613,"-10"6"-3896,3 12-1699,-2 0 0,1 0-1,0 0 1,0 0 0,0 0 0,0 0-1,-1 0 1,1 1 0,0-1 0,-1 0 0,1 1-1,0-1 1,-1 1 0,1 0 0,-1-1 0,1 1-1,-1 0 1,1 0 0,0 0 0,-1 0-1,-2 1 1,1-1 5,-1 0 0,0 0-1,1 1 1,-1 0 0,1 0 0,-1 0-1,1 0 1,-1 0 0,1 1 0,0-1-1,-1 1 1,1 0 0,0 0-1,-4 4 1,2-1-18,1 0 0,-1 0 0,1 0 0,1 0 0,-1 0 0,1 1 0,-5 11 0,4-7-29,0 0 0,1 0-1,0 0 1,1 1 0,0-1 0,1 1 0,0-1-1,1 1 1,1 20 0,0-26 25,0 0 0,0 0 0,1 0 1,-1 0-1,1-1 0,0 1 0,0 0 0,1-1 1,-1 0-1,1 0 0,0 1 0,0-2 0,1 1 1,-1 0-1,1-1 0,-1 1 0,1-1 0,0 0 0,1 0 1,-1-1-1,0 1 0,1-1 0,-1 0 0,10 3 1,-10-4 1,1-1 1,-1 1 0,1 0 0,-1-1-1,1 0 1,-1 0 0,1-1 0,-1 1-1,1-1 1,-1 0 0,0 0 0,1 0-1,-1-1 1,0 1 0,0-1 0,0 0-1,0 0 1,0-1 0,0 1 0,-1-1-1,1 0 1,-1 0 0,0 0 0,0 0-1,0-1 1,0 1 0,4-7 0,-3 1-2,0 1 0,-1-1 1,1 0-1,-2 0 0,1 0 1,-1 0-1,-1 0 0,0 0 1,0 0-1,-1-1 0,-1-15 1,1 11-33,0 13 20,0 1-1,0-1 1,-1 1-1,1-1 1,0 0-1,0 1 1,0-1-1,0 1 1,0-1-1,1 1 1,-1-1-1,0 1 1,0-1-1,0 1 1,0-1-1,1 1 1,-1-1 0,0 1-1,0-1 1,1 1-1,-1-1 1,0 1-1,1-1 1,0 0-1,7 9-182,7 24 115,-5 4 621,-1 1 0,-2 0 0,-2 1 0,-1 0-1,-2 0 1,-1 0 0,-3-1 0,-6 44 0,5-64-118,0 0-1,-2 1 1,0-2 0,-1 1-1,-12 23 1,15-34-437,0 0 1,0-1-1,-1 1 1,0-1-1,0 0 1,0 0-1,0 0 1,-1-1-1,0 1 1,0-1-1,0 0 1,-1 0-1,1-1 1,-1 0-1,0 0 1,0 0-1,-12 3 1,14-5-690,0 0 1,0-1-1,1 0 0,-1 0 1,0 0-1,0-1 1,0 1-1,0-1 0,0 0 1,0 0-1,-4-1 1,-20-12-2388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50.4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60 123 10098,'-1'1'253,"0"-1"0,1 1-1,-1-1 1,0 1 0,1-1 0,-1 0-1,0 1 1,0-1 0,1 0 0,-1 0 0,0 0-1,0 1 1,0-1 0,1 0 0,-1 0-1,0 0 1,-1 0 0,1-1-132,-1 1 0,1-1 1,-1 1-1,1-1 0,-1 0 1,1 0-1,0 1 0,-1-1 1,1 0-1,0 0 0,0 0 0,0 0 1,-2-2-1,0-1-56,1 1 0,-1 0 0,1-1 0,0 1 0,0-1 0,0 0 0,-2-7 0,3 8 33,1 1-1,-1-1 0,1 1 1,0-1-1,-1 1 1,1-1-1,0 1 0,0-1 1,1 1-1,-1-1 0,0 1 1,1-1-1,0 1 1,-1-1-1,1 1 0,0 0 1,0-1-1,0 1 1,1 0-1,-1 0 0,1 0 1,-1 0-1,1 0 0,-1 0 1,1 0-1,0 0 1,0 1-1,0-1 0,4-2 1,-3 3-78,1-1 1,0 1-1,0 0 1,0 0-1,-1 0 1,1 0-1,0 1 1,0-1-1,0 1 1,0 0 0,0 0-1,0 1 1,0-1-1,0 1 1,0 0-1,0 0 1,0 0-1,5 3 1,-2 0 14,0-1 0,-1 2 0,1-1 0,-1 1 0,0 0 0,0 0 0,0 1 0,-1-1 0,0 1 0,0 0 0,-1 1 0,1-1 0,-1 1 0,-1 0 0,1 0 0,-1 0 0,0 1 0,-1-1 0,0 1 0,0 0 0,1 14 0,-2-16 31,-1 1 0,1 0 1,-1 0-1,-1 0 1,1 0-1,-1-1 0,0 1 1,-1 0-1,0-1 1,0 1-1,0-1 0,-1 1 1,0-1-1,0 0 1,0 0-1,-1 0 0,0-1 1,0 1-1,-1-1 1,1 0-1,-1 0 1,0-1-1,-1 1 0,1-1 1,-9 5-1,12-8-56,0 0-1,-1 1 0,1-1 1,-1-1-1,1 1 1,-1 0-1,1 0 1,-1-1-1,0 0 1,1 1-1,-1-1 0,0 0 1,1 0-1,-1-1 1,0 1-1,1 0 1,-1-1-1,-3-1 0,2 0-15,0 1 0,1-2 0,-1 1 0,1 0-1,-1-1 1,1 1 0,0-1 0,0 0-1,0 0 1,-5-7 0,3 2-165,0 0 0,0 0 0,0-1 1,1 0-1,1 0 0,0 0 0,0-1 0,0 1 0,-1-15 1,4 19-151,-1 1 1,1 0 0,0 0 0,1-1 0,-1 1 0,1 0 0,0 0 0,0 0 0,3-8 0,5-7-856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55.28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43 106 13491,'-1'-1'330,"1"-1"0,-1 1 0,0-1 0,1 1 0,-1 0 0,0-1 0,0 1 0,0 0 0,0 0 0,0 0 0,0 0 0,0 0 0,-1 0 0,-1-1 0,2 1-281,1 1 0,-1-1 1,0 1-1,0-1 0,0 0 0,0 1 1,1-1-1,-1 0 0,0 0 0,1 1 0,-1-1 1,0 0-1,1 0 0,-1 0 0,1 0 0,-1 0 1,1 0-1,0 0 0,-1 0 0,1 0 0,0 0 1,0 0-1,0 0 0,0 0 0,0 0 1,0 0-1,0 0 0,0 0 0,0 0 0,0 0 1,0 0-1,1 0 0,-1 0 0,0 0 0,1 0 1,-1 0-1,2-1 0,-1-2-22,1 1-1,0 0 1,0 0-1,0 0 1,0 0 0,0 0-1,1 0 1,-1 1-1,1-1 1,0 1 0,0-1-1,0 1 1,0 0-1,0 0 1,0 1 0,0-1-1,1 1 1,-1-1-1,1 1 1,-1 0 0,1 0-1,-1 1 1,1-1-1,0 1 1,-1 0 0,1 0-1,0 0 1,-1 0-1,1 0 1,0 1 0,-1 0-1,1 0 1,-1 0-1,1 0 1,-1 0 0,0 1-1,1 0 1,-1-1-1,0 1 1,0 0 0,0 1-1,0-1 1,0 0-1,-1 1 1,1 0 0,-1-1-1,0 1 1,1 0-1,-1 0 1,-1 0 0,1 1-1,0-1 1,1 6-1,-2-7 72,0 0 1,0 0-1,0 0 0,-1 0 0,1 1 0,-1-1 0,1 0 0,-1 0 0,0 1 0,0-1 1,0 0-1,0 0 0,0 1 0,0-1 0,-1 0 0,1 0 0,-1 0 0,0 1 0,1-1 1,-1 0-1,0 0 0,0 0 0,0 0 0,-1 0 0,1 0 0,0-1 0,-1 1 0,1 0 1,-1-1-1,0 1 0,1-1 0,-1 1 0,0-1 0,-3 2 0,-1-1-19,1 0 0,-1 0 0,1 0-1,-1-1 1,0 0 0,1 0 0,-1 0 0,0-1-1,0 0 1,0 0 0,1 0 0,-10-2 0,8 1-497,0 0 1,1-1 0,-1 0 0,0 0-1,1 0 1,-1-1 0,-5-4 0,2 0-742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50.8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90 10770,'16'57'5708,"-12"-37"-5637,0 0 1,-2 0 0,0 0-1,-1 0 1,-2 21 0,-6-84 1003,6 23-1050,-2-19 9,6-79 0,-3 115-16,0-1 0,1 1 0,-1 0-1,1-1 1,0 1 0,0 0 0,0 0 0,1 0 0,-1 0 0,1 0 0,0 0 0,0 0 0,0 1-1,0-1 1,0 1 0,0-1 0,1 1 0,3-3 0,-3 3-6,0 1 1,0 0-1,0 0 1,0 0-1,0 0 0,0 0 1,0 0-1,0 1 1,0 0-1,1-1 0,-1 1 1,0 1-1,0-1 1,0 0-1,0 1 0,1-1 1,-1 1-1,0 0 1,3 1-1,21 11 133,-1 2-94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51.7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11 13971,'18'-11'4816,"-18"11"-4785,1 0 0,-1 0 0,0 0 1,0 1-1,0-1 0,1 0 0,-1 0 1,0 0-1,0 0 0,0 0 0,1 0 0,-1 0 1,0 1-1,0-1 0,0 0 0,0 0 1,0 0-1,1 0 0,-1 1 0,0-1 1,0 0-1,0 0 0,0 0 0,0 1 0,0-1 1,0 0-1,0 0 0,0 1 0,0-1 1,0 0-1,0 0 0,0 0 0,0 1 1,0-1-1,0 0 0,0 0 0,0 1 0,0-1 1,0 0-1,0 0 0,0 0 0,0 1 1,-14 38-1023,10-29 1375,-2 6-382,1-1 0,1 0 0,1 1 0,0 0 0,0 0 0,2 0 0,0 0 0,2 21 0,0-28 0,0 0 1,0 0 0,1 0 0,1 0 0,-1 0-1,2 0 1,-1-1 0,1 0 0,0 1 0,1-1-1,0-1 1,0 1 0,0-1 0,1 0 0,1 0-1,7 6 1,-10-9 4,1 0 0,-1-1 0,1 0 0,0 0 0,0 0 0,0-1 0,1 0 0,-1 0 0,1 0 0,-1 0 0,1-1 0,0 0 0,-1 0 0,9 0 0,-6-2 17,0 1-1,0-1 0,0-1 0,-1 1 0,1-1 1,0-1-1,0 0 0,-1 0 0,10-5 1,-4 0 7,-1 1 0,0-2 1,0 0-1,-1 0 1,0-1-1,-1-1 0,0 1 1,-1-2-1,0 1 1,13-25-1,-14 22-83,-1-2-1,-1 1 1,-1 0 0,4-19 0,-16 45-119,1 0 1,-8 17 0,7-2-321,1 0 1,2 1-1,0 0 1,1-1-1,2 1 0,4 46 1,31 164-1645,-18-150 3654,-12-63-995,5 29 1740,3 75 1,-11-112-1923,-1 0-1,-1 1 1,-1-1 0,0 0 0,-1 0 0,-1 0 0,-1 0 0,-12 30-1,14-41-337,0 1-1,-1-1 1,1 1 0,-1-1-1,0-1 1,-1 1-1,1 0 1,-1-1-1,0 0 1,0 0-1,0 0 1,-11 5-1,13-8-30,1 0-1,-1 0 0,1 0 0,-1 0 1,1 0-1,-1-1 0,1 1 0,-1-1 1,0 0-1,1 0 0,-1 0 0,1 0 1,-1 0-1,0-1 0,1 1 0,-1-1 1,1 0-1,-1 1 0,1-1 0,-1 0 1,1-1-1,0 1 0,-1 0 0,1-1 1,0 1-1,0-1 0,0 0 0,0 1 1,0-1-1,1 0 0,-1 0 0,0 0 1,-1-4-1,-2-3 40,0 0 0,1-1 1,1 1-1,-1-1 0,1 0 1,1 0-1,0 1 0,1-2 1,-1 1-1,2 0 0,0-15 0,2-2 284,0 0-1,2 1 1,8-32-1,-7 41-285,0 0-1,1 1 0,1-1 0,0 1 1,1 1-1,1-1 0,1 2 0,0-1 1,0 1-1,2 1 0,0-1 0,0 2 1,1 0-1,0 1 0,25-16 1,-3 4-429,36-25-1582,-53 32 1491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54.2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80 103 6401,'-29'6'2986,"-15"-4"6719,37-2-8203,36-46-3852,-26 41 2351,0 1 1,0-1-1,1 1 1,-1 0-1,1 0 1,0 0 0,0 0-1,1 1 1,-1-1-1,1 1 1,-1 0-1,1 0 1,0 1-1,0 0 1,0 0-1,0 0 1,1 0-1,-1 1 1,0 0-1,1 0 1,-1 0-1,1 1 1,-1-1-1,12 2 1,-9 0 52,-1 1-1,1 0 1,0 0 0,0 1-1,-1 0 1,0 0 0,1 1-1,-1 0 1,-1 0 0,1 0 0,0 1-1,-1 0 1,0 1 0,0-1-1,-1 1 1,8 10 0,-4-3 255,-2-1 0,1 1 0,-2 1 0,1-1 1,-2 1-1,0 0 0,5 27 0,-8-33-172,0 1 0,-1-1 0,0 1 0,-1-1 0,0 0 0,0 1 0,-1-1 0,0 1 0,-1-1 0,1 0 0,-1 0 0,-1 0 0,0 0 0,0 0 0,-6 10 0,7-14-97,-1 0 0,0-1 1,0 1-1,0-1 0,0 0 0,-1 1 1,1-1-1,-1-1 0,0 1 0,1 0 1,-1-1-1,-1 0 0,1 0 0,0 0 1,0-1-1,-6 2 0,4-2-94,-1 0 0,1 0 0,0-1-1,-1 0 1,1-1 0,0 1 0,-1-1 0,1 0 0,0-1-1,-11-3 1,5 0-184,1 0 0,-1-1-1,1 0 1,0-1 0,1 0-1,0-1 1,0 0 0,0 0-1,1-1 1,1 0 0,-10-13 0,13 15 133,1 1 1,1-1 0,-1 0 0,1 0-1,0 0 1,1 0 0,-1-1 0,2 1 0,-1-1-1,1 1 1,-1-14 0,2 16-191,0 1 0,1-1-1,-1 1 1,1 0 0,0-1 0,0 1 0,1 0 0,-1-1-1,1 1 1,0 0 0,0 0 0,0 0 0,0 1 0,1-1-1,0 0 1,0 1 0,0 0 0,0-1 0,0 1 0,0 1-1,6-5 1,19-7-1479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54.7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112 85 12547,'2'-2'480,"0"-1"0,1 0 0,-1 0 0,0-1 0,-1 1 0,1 0 0,-1-1 0,1 1 0,-1-1 0,0 1 0,0-1 1,0-4-1,-1 7-438,0-1 0,0 1 0,-1-1 0,1 1 1,0-1-1,-1 1 0,1-1 0,-1 1 1,1 0-1,-1-1 0,0 1 0,0 0 0,0-1 1,0 1-1,1 0 0,-2 0 0,1 0 1,0 0-1,0 0 0,0 0 0,0 0 0,-1 0 1,1 0-1,0 1 0,-1-1 0,1 0 0,0 1 1,-1-1-1,1 1 0,-1 0 0,1 0 1,-1-1-1,-1 1 0,0-1-36,0 0 1,-1 1-1,1-1 1,0 1-1,0-1 0,-1 1 1,1 0-1,0 0 1,0 1-1,-1-1 0,1 0 1,0 1-1,0 0 1,0 0-1,0 0 1,0 0-1,0 1 0,0-1 1,0 1-1,0 0 1,1-1-1,-1 1 0,1 0 1,-1 1-1,1-1 1,0 0-1,0 1 0,0-1 1,0 1-1,0 0 1,0 0-1,1 0 0,-1-1 1,1 1-1,0 1 1,0-1-1,0 0 0,1 0 1,-1 0-1,1 0 1,-1 1-1,1-1 1,0 0-1,0 0 0,1 6 1,4 29 356,2-1 1,2-1-1,0 1 1,20 43 0,-1 2 1516,-20-55-1212,5 13-96,-2 0-1,7 45 0,-16-74-880,-1 0 0,0-1-1,-1 1 1,0 0 0,-1 0-1,0-1 1,0 1 0,-1-1-1,-1 1 1,0-1-1,0 0 1,-1 0 0,-7 14-1,10-21 19,-1-1 0,0 1-1,0-1 1,1 1-1,-1-1 1,-1 0 0,1 0-1,0 0 1,0 0-1,-1 0 1,-2 1 0,-11 4-820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55.1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64 15643,'44'-36'5722,"-23"29"-4530,3-1-808,10 2-528,3 0-304,7 6-608,2 1-289,3 5-671,-3 1-1377,-7 4 2337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58.5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0 530 7618,'7'-17'4905,"12"-7"-4367,-5 7-129,-4 0-183,-1 1 0,0-1 1,-2 0-1,0-1 0,-1 0 1,-1 0-1,0 0 0,-1-1 1,-2 0-1,2-35 1,-4 14 71,-2 0 0,-1 0 1,-3 0-1,-10-41 1,22 111-9,-1-1 1,-2 1 0,-1 32 0,-7 94 746,-1 11 1254,8-143-2262,0-1-1,2 1 1,0-1-1,2 0 1,12 33-1,-12-40-1531,1-9 576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58.9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387 12 13179,'4'-5'4817,"-7"3"-3897,-2 0-352,-8 1-168,-6 0-200,-9 3-248,-6 1-48,-3 2-40,-4 2-24,-6-1-128,2 1-160,-1-3-720,4 1-553,12-3 1073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59.5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0 139 11338,'1'0'164,"-1"1"-1,1-1 0,-1 0 0,1 0 1,-1 0-1,1 0 0,-1 1 0,1-1 0,-1 0 1,1 0-1,-1 1 0,1-1 0,-1 0 1,0 1-1,1-1 0,-1 1 0,0-1 0,1 0 1,-1 1-1,0-1 0,1 1 0,-1-1 1,0 1-1,0-1 0,0 1 0,1-1 0,-1 1 1,0 0-1,9 20-359,-8-18 598,3 10-119,9 17 292,-3 0 0,0 1 0,8 50 0,-18-81-541,0 1 0,0-1 1,0 1-1,1 0 0,-1-1 0,0 1 0,0-1 0,0 1 0,0 0 0,0-1 0,0 1 0,0 0 0,-1-1 0,1 1 0,0-1 0,0 1 0,0 0 0,-1-1 0,1 1 0,0-1 1,0 1-1,-1-1 0,0 1 0,-8-7 356,-10-22-571,12 12 23,2-1 0,0 1 0,0-1 0,2 0-1,0 0 1,-1-25 0,4 31 209,0-1 0,0 0 1,1 1-1,1-1 0,0 0 0,0 1 0,1 0 1,1 0-1,0 0 0,8-15 0,-10 22-53,1 0 0,0 0 1,0 0-1,0 0 0,1 0 0,-1 1 0,1 0 0,0 0 0,0 0 1,0 0-1,0 0 0,0 1 0,1 0 0,-1 0 0,1 0 0,0 1 1,-1-1-1,1 1 0,0 0 0,0 0 0,0 1 0,0 0 0,0-1 1,0 2-1,-1-1 0,1 0 0,0 1 0,0 0 0,0 0 0,0 1 0,-1-1 1,1 1-1,-1 0 0,1 0 0,-1 1 0,0-1 0,5 4 0,13 13-387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0.1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133 72 11819,'1'-3'360,"-1"-1"0,0 1 0,0 0 1,0-1-1,0 1 0,-1 0 1,1-1-1,-1 1 0,0 0 0,0 0 1,0 0-1,-1-1 0,1 1 1,-1 0-1,1 1 0,-3-5 0,3 6-319,-1 0 0,1 0-1,0 0 1,0 0-1,0 0 1,-1 0 0,1 0-1,0 0 1,-1 1-1,1-1 1,-1 0 0,1 1-1,-1-1 1,1 1-1,-1-1 1,1 1 0,-1 0-1,1 0 1,-1 0-1,0 0 1,1 0 0,-1 0-1,1 0 1,-1 0-1,1 1 1,-1-1 0,0 1-1,1-1 1,0 1-1,-1 0 1,1-1 0,-1 1-1,1 0 1,0 0-1,-1 0 1,0 1-1,-2 2 72,0 0-1,0-1 0,0 1 0,1 1 0,0-1 0,0 1 0,0-1 1,0 1-1,1 0 0,0 0 0,0 0 0,-2 6 0,-2 12 102,-5 33-1,9-42-190,0-4-10,0 1 0,2 0 0,-1 0 0,1 0 1,1-1-1,0 1 0,0 0 0,5 13 0,-6-21-9,1-1 0,0 1-1,0-1 1,1 1-1,-1-1 1,0 0-1,1 1 1,0-1-1,-1 0 1,1 0-1,0 0 1,0 0-1,0 0 1,0-1-1,4 3 1,-3-2-6,0-1 0,0-1 0,0 1 0,-1 0 0,1-1 1,0 1-1,0-1 0,0 0 0,0 0 0,0 0 0,0-1 0,0 1 1,0-1-1,0 1 0,0-1 0,0 0 0,4-2 0,0 0-120,0-1-1,0 0 0,0-1 1,0 0-1,-1 0 1,0 0-1,0-1 0,0 0 1,-1 0-1,0 0 0,0-1 1,0 1-1,-1-1 1,4-9-1,2-3 17,-2-1 0,0 0 0,-1 0 1,5-27-1,-8 12 633,-3 29 38,-2 22-63,-1 15-228,0-12-394,1-1-1,0 1 1,2-1 0,0 1-1,7 34 1,-7-50-225,0 0 0,0 0 0,1 1-1,-1-1 1,1 0 0,0 0 0,0-1 0,0 1 0,0 0 0,3 2 0,10 9-1147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0.8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79 11755,'2'10'5613,"2"18"-5180,-3-24 165,2 40 1181,-2 68 1,-1-102-1727,-6 18-75,3-22-386,1-19-445,3-22 378,1 1 0,3-1 0,0 0 0,2 1 0,13-38 0,-18 67 575,-1 1-1,1-1 0,1 1 0,-1-1 0,0 1 0,1 0 1,0 0-1,0 0 0,0 0 0,0 1 0,6-5 0,-7 6-30,-1 2-1,1-1 0,0 0 0,-1 0 0,1 0 0,0 1 1,0-1-1,-1 1 0,1-1 0,0 1 0,0 0 0,0 0 1,0 0-1,0 0 0,0 0 0,-1 0 0,1 0 0,0 1 1,0-1-1,0 0 0,0 1 0,-1 0 0,1-1 0,0 1 1,-1 0-1,1 0 0,0 0 0,-1 0 0,1 0 0,-1 1 1,0-1-1,2 2 0,3 3 158,-1 0 0,0 0 0,0 0 0,-1 1 0,1-1-1,-2 1 1,1 0 0,-1 1 0,0-1 0,0 0 0,-1 1 0,2 7 0,1 16 592,4 55 0,-5-35-531,-4-47-523,0 1 1,1-1 0,0 1 0,0-1 0,0 0 0,0 1-1,1-1 1,-1 0 0,1 0 0,0 0 0,0 0 0,1 0 0,-1-1-1,1 1 1,0-1 0,0 1 0,6 5 0,5 1-545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55.91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13 39 11755,'1'0'214,"0"0"0,0 0 0,0 0 0,0 0 0,0 0 0,-1 0 0,1 0 0,0 1 0,0-1 0,0 0 0,-1 0 0,1 1 0,0-1 0,0 1 0,-1-1 0,1 1 0,0-1 0,-1 1 0,1-1 0,0 1 0,-1 0 0,1-1 0,-1 1 0,1 0 0,-1-1 0,1 1 0,-1 0 0,1 1 0,0 27 3074,-1-21-2872,-1-7-319,-3 32 678,4-32-772,0 0 1,0 0 0,0 0 0,0-1-1,0 1 1,0 0 0,-1 0 0,1 0 0,0-1-1,-1 1 1,1 0 0,0-1 0,-1 1-1,1 0 1,-1 0 0,1-1 0,-1 1 0,0-1-1,1 1 1,-1-1 0,0 1 0,1-1-1,-1 1 1,0-1 0,1 1 0,-1-1 0,0 0-1,0 1 1,1-1 0,-1 0 0,0 0 0,0 0-1,0 0 1,-1 1 0,1-2-66,1 0 1,-1 1-1,0-1 0,0 0 1,0 1-1,1-1 0,-1 0 1,1 0-1,-1 0 0,0 0 1,1 0-1,-1 0 0,1 0 1,0 0-1,-1 0 0,1 0 1,0 0-1,0 0 0,-1 0 1,1 0-1,0 0 0,0 0 1,0 0-1,0 0 0,0 0 1,1 0-1,-1 0 0,0 0 1,1-1-1,6-33-1433,-4 29 1436,-1 0 1,1 0-1,-1 1 0,2-1 1,-1 1-1,1 0 0,-1 0 1,1 0-1,1 0 0,-1 1 0,8-7 1,-10 10 103,-1 0-1,1 0 1,0 0 0,0 0 0,-1 0 0,1 0 0,0 1 0,0-1-1,0 1 1,0-1 0,0 1 0,0 0 0,0-1 0,0 1-1,0 0 1,0 0 0,0 1 0,0-1 0,0 0 0,0 1 0,0-1-1,0 1 1,0 0 0,-1-1 0,1 1 0,0 0 0,0 0 0,-1 0-1,1 1 1,0-1 0,-1 0 0,1 0 0,-1 1 0,0-1-1,1 1 1,-1 0 0,0-1 0,0 1 0,1 2 0,3 3 339,-1 1-1,0-1 1,-1 1 0,0-1 0,3 10 0,-5-13-219,0 0 0,0 0 1,0-1-1,-1 1 1,1 0-1,-1 0 0,0 0 1,0 0-1,0-1 0,-1 1 1,1 0-1,-1 0 1,-2 4-1,3-7-259,0-1 0,0 1 1,-1-1-1,1 1 0,-1-1 0,1 0 0,0 1 1,-1-1-1,1 0 0,-1 1 0,1-1 0,-1 0 1,1 1-1,-1-1 0,1 0 0,-1 0 0,1 1 1,-1-1-1,1 0 0,-1 0 0,-6 0-683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1.3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138 15 12547,'1'-2'847,"0"2"-678,-1-1 1,0 1-1,0-1 1,0 1-1,1 0 1,-1-1-1,0 1 1,0-1-1,0 1 0,0-1 1,0 1-1,0-1 1,0 1-1,0 0 1,0-1-1,0 1 1,0-1-1,0 1 1,-1-1-1,1 1 0,0-1 1,-10-2 806,-17 10-1110,16-1 128,1 0-1,-1 0 1,1 1 0,1 1 0,-1-1 0,1 1-1,1 1 1,-9 10 0,15-16-4,1-1 0,0 1 1,0-1-1,1 1 0,-1-1 0,0 1 1,1 0-1,0-1 0,-1 1 0,1 0 1,0 0-1,0-1 0,1 1 0,-1 0 1,1-1-1,-1 1 0,1 0 0,0-1 1,0 1-1,0-1 0,0 1 0,0-1 1,1 0-1,1 4 0,5 5 224,1 1 0,0-1 0,12 12-1,-21-23-211,45 41 1517,-31-29-975,-1 1-1,0-1 0,-1 2 1,12 16-1,-23-28-527,0-1 0,0 1 1,0-1-1,0 1 0,0-1 0,-1 1 1,1 0-1,-1-1 0,1 1 0,-1 0 1,1 0-1,-1-1 0,0 1 1,0 0-1,0 2 0,0-3-28,-1 0-1,1 0 0,-1 0 1,1 0-1,-1 1 1,1-1-1,-1 0 1,1-1-1,-1 1 1,0 0-1,0 0 0,1 0 1,-1 0-1,0-1 1,0 1-1,0 0 1,-2 1-1,-2 0-183,0 0-1,-1 0 0,1 0 1,-1-1-1,1 0 0,-1 0 1,-9 0-1,-24 1-929,-4-3 430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2.1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49 10898,'0'0'164,"1"-1"-1,0 1 0,0 0 0,0-1 1,0 1-1,0-1 0,-1 1 1,1-1-1,0 0 0,0 1 1,-1-1-1,1 0 0,-1 1 0,1-1 1,0 0-1,-1 0 0,1 0 1,-1 1-1,0-1 0,1 0 0,-1 0 1,0 0-1,1 0 0,-1 0 1,0 0-1,0 0 0,0 0 0,0 0 1,0 0-1,0 0 0,0 0 1,0-1-1,-1 1-114,0-1-1,0 1 1,0 0 0,0 0 0,-1-1-1,1 1 1,0 0 0,-1 0 0,1 0-1,0 0 1,-1 1 0,1-1 0,-1 0-1,1 0 1,-1 1 0,1-1 0,-1 1-1,-3-1 1,-1 0 81,0 0 1,0 0-1,0 0 1,0 1-1,-1 0 0,1 0 1,0 1-1,0 0 0,0 0 1,-8 2-1,11-2-118,0 0-1,1 0 1,-1 0-1,1 1 1,-1-1-1,1 0 1,-1 1-1,1 0 1,0 0-1,0 0 1,0 0-1,0 0 1,0 0-1,0 0 1,1 1-1,-1-1 1,1 0-1,-1 1 1,1 0-1,0-1 1,0 1-1,0 0 1,0-1-1,0 7 1,0 2 5,1 1 0,0 0-1,0 0 1,1 0 0,5 18 0,18 60 312,-15-60-110,9 30 340,20 75 1077,-34-114-1476,0 1 0,-1-1 0,-2 1 0,0 28 0,-1-43-189,-1 0-1,0 0 0,0 0 1,-1 0-1,0 0 0,0-1 0,-4 9 1,6-13-3,-1-1 0,0 0 1,0 1-1,0-1 0,0 1 0,0-1 1,0 0-1,0 0 0,0 1 1,0-1-1,-1 0 0,1 0 1,0 0-1,-1-1 0,1 1 0,-1 0 1,1 0-1,-1-1 0,1 1 1,-1-1-1,0 1 0,1-1 1,-1 0-1,0 0 0,1 0 0,-1 0 1,0 0-1,1 0 0,-1 0 1,0 0-1,1 0 0,-1-1 1,1 1-1,-1-1 0,-2-1 1,-1 0-76,0-1 0,0 0-1,0-1 1,1 1 0,-1-1 0,1 0 0,0 0 0,0 0 0,1-1 0,-1 1 0,1-1 0,0 0 0,0 0 0,0 0 0,1 0 0,-3-9 0,-1-2 122,1-1-1,0 0 1,2 0-1,-3-22 0,6 36 68,0-1 0,-1 0 0,1 0-1,1 0 1,-1 0 0,0 1-1,1-1 1,0 0 0,0 0-1,0 1 1,0-1 0,1 1 0,-1-1-1,1 1 1,0-1 0,3-3-1,-2 4-19,0 0 0,0 1 0,0-1 0,1 0 0,-1 1 0,1 0 0,-1 0 0,1 0 0,0 0 0,0 0 0,0 1 0,0 0-1,0 0 1,7-1 0,10-1-531,1 2-1,0 0 1,0 2 0,38 5-1,-31-2-358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2.7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4 183 7578,'-1'-6'1368,"0"-1"1,0 0-1,0 1 1,2-13-1,0 5-935,1 1 0,0-1 0,1 0-1,1 1 1,10-25 0,-13 36-423,0 0 0,0 0 0,0 1 0,0-1 0,0 0-1,0 0 1,0 1 0,1-1 0,-1 1 0,1-1 0,-1 1 0,1 0 0,0-1 0,-1 1 0,1 0-1,0 0 1,0 0 0,0 0 0,0 1 0,0-1 0,0 0 0,0 1 0,0-1 0,0 1 0,0 0 0,0 0-1,0 0 1,0 0 0,0 0 0,1 0 0,-1 0 0,0 1 0,0-1 0,0 1 0,0 0 0,0-1-1,0 1 1,3 2 0,3 1 111,-1 0-1,1 1 1,-1 0-1,0 0 1,0 1-1,0-1 1,-1 2-1,6 7 1,-5-5 212,0 0 0,-1 1 0,-1 0 1,0 0-1,0 1 0,-1-1 0,0 1 0,-1 0 1,0 0-1,-1 0 0,2 19 0,-3-25-289,-1-1 0,0 0 0,0 0-1,0 1 1,-1-1 0,0 0 0,1 0 0,-1 1-1,-1-1 1,1 0 0,-1 0 0,1 0 0,-1-1 0,0 1-1,0 0 1,-1-1 0,1 1 0,-1-1 0,0 0-1,0 0 1,0 0 0,0 0 0,0 0 0,-1-1-1,1 1 1,-1-1 0,0 0 0,1 0 0,-1 0 0,0-1-1,0 0 1,0 1 0,-9 0 0,10-1-81,0-1 0,0 0 0,0 1 0,0-1 0,0 0 0,0-1 0,0 1 0,0 0 0,0-1 0,0 0 0,0 0 0,0 0 0,0 0 0,1 0 0,-1 0 0,0-1 0,1 0 0,-1 1 0,-3-4 0,2 1-88,0 0-1,1 0 0,0 0 0,0 0 1,0-1-1,1 1 0,-1-1 1,1 1-1,0-1 0,0 0 0,-1-6 1,1 4-92,1 1 1,0-1 0,0 1-1,1-1 1,0 0 0,0 1-1,0-1 1,3-11-1,-2 14 89,0 0 0,0 1-1,0-1 1,0 1-1,1-1 1,-1 1-1,1 0 1,0-1-1,0 1 1,1 0-1,-1 0 1,1 0-1,-1 1 1,1-1 0,3-2-1,12-4-440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3.2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68 13963,'1'4'4648,"-1"10"-4641,0-6 191,2 33 44,-2-23-74,0 1 1,2 0-1,0-1 0,2 1 0,6 23 0,-10-42-121,0 1 0,0-1 0,0 1 0,0-1 0,0 1 0,0-1 0,1 1 0,-1-1 0,0 1 0,0-1 0,0 0 0,1 1 0,-1-1 0,0 1 0,1-1 0,-1 0 0,0 1 0,1-1 0,-1 1 0,0-1 0,1 0 0,-1 0 0,1 1 0,-1-1 0,1 0 0,2-11 256,-3-26-999,0 35 635,-2-35-962,0 12 552,1-40 1,1 59 487,1 1-1,0-1 1,0 0-1,0 1 1,0-1-1,1 1 1,0 0-1,0-1 1,0 1-1,1 0 0,0 0 1,5-7-1,-5 9-48,0 1-1,0-1 0,0 1 0,0 0 0,0 0 1,0 0-1,1 1 0,-1-1 0,1 1 0,-1 0 1,1 0-1,-1 0 0,1 0 0,0 1 0,-1-1 1,1 1-1,0 0 0,0 0 0,-1 0 0,1 1 1,0-1-1,-1 1 0,1 0 0,0 0 0,-1 0 1,6 3-1,14 6-339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4.1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0 125 10738,'6'34'8219,"-1"6"-5232,-1 3-3218,16 56 0,-27-116-1,2 4-452,1 0 1,-6-27-1,8 21 470,0 1 0,2-1 1,0 0-1,2 0 0,3-21 0,-4 33 347,1 0-1,-1 0 0,1 0 0,1 0 0,-1 0 0,1 0 0,0 1 1,1 0-1,0 0 0,0 0 0,0 0 0,0 0 0,1 1 1,0 0-1,0 0 0,9-7 0,-12 11-94,0-1 1,1 1-1,-1 0 0,0 0 1,0 0-1,1 0 1,-1 0-1,0 1 0,1-1 1,-1 1-1,1-1 0,-1 1 1,0 0-1,1 0 0,-1 0 1,1 0-1,-1 1 0,1-1 1,3 2-1,-3-1-20,0 0 0,0 1 0,0 0-1,0 0 1,-1 0 0,1 0 0,-1 0 0,1 1 0,-1-1-1,0 1 1,0-1 0,3 6 0,1 2-13,-1 1 0,0 0 0,0 0 0,-2 0 0,1 1 0,3 22 0,-4 34 48,-2-30 47,-1-38-102,0 0 0,0 0 0,0 0 0,0 1 0,0-1 0,0 0 0,0 0 0,0 0 0,0 0 0,0 1 0,0-1 0,0 0 0,0 0 0,0 0 0,0 1 0,0-1 0,0 0 0,0 0 0,0 0 0,0 0 0,1 1 0,-1-1 0,0 0 0,0 0 0,0 0 0,0 0 0,0 0 1,1 1-1,-1-1 0,0 0 0,0 0 0,0 0 0,0 0 0,1 0 0,-1 0 0,0 0 0,1 0 0,6-4-310,10-15-443,-15 16 653,36-51-1037,-29 40 1109,0 0-1,0 1 1,1 0-1,1 1 1,14-12-1,-22 21 74,0 1 1,0 0-1,1 0 1,-1 0-1,1 0 0,0 0 1,-1 1-1,1 0 1,0 0-1,0 0 0,0 0 1,0 0-1,0 1 0,4 0 1,-6 0-3,0 0 1,0 0-1,1 1 0,-1-1 1,0 1-1,0-1 0,0 1 1,0 0-1,0 0 0,0 0 1,0 0-1,0 0 0,0 1 1,0-1-1,-1 0 0,1 1 1,0-1-1,-1 1 0,1 0 1,-1 0-1,0-1 0,0 1 1,1 0-1,-1 0 0,0 0 1,0 3-1,4 11 96,-1 0 1,-1 0-1,-1 1 0,0 0 0,-1-1 0,-2 26 1,1-19-196,1 0 0,5 37 0,-2-42-139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4.7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134 93 12651,'10'-27'5404,"-6"-4"-3362,-4 30-2018,0-1 0,0 1 0,0 0 0,0-1 0,0 1 0,-1 0 0,1-1 0,0 1 1,-1 0-1,1 0 0,-1-1 0,1 1 0,-1 0 0,0 0 0,1 0 0,-1 0 0,0-1 0,0 1 0,0 0 1,0 1-1,0-1 0,0 0 0,0 0 0,0 0 0,0 0 0,0 1 0,0-1 0,0 1 0,-1-1 0,1 1 1,0-1-1,-1 1 0,1 0 0,0-1 0,-1 1 0,1 0 0,0 0 0,-1 0 0,1 0 0,0 0 0,-3 1 1,-1 0 7,-1 0 0,1 0 0,0 1 0,0 0 1,0 0-1,0 1 0,0-1 0,1 1 0,-1 0 1,1 0-1,0 0 0,-1 1 0,2 0 0,-1-1 1,0 1-1,1 1 0,-1-1 0,1 0 0,1 1 1,-1 0-1,0 0 0,1-1 0,0 2 0,-1 5 0,0-5-45,1 0 1,1 0-1,-1 0 0,1 0 0,0 1 0,1-1 0,-1 1 0,1-1 0,0 0 0,1 1 0,0-1 0,0 0 0,0 1 0,1-1 0,0 0 0,0 0 0,0 0 0,1 0 0,0 0 0,4 6 0,-5-10-28,0 0 1,-1 0 0,1 0-1,0 0 1,0-1-1,0 1 1,0-1 0,0 1-1,0-1 1,0 0 0,1 0-1,-1 0 1,0 0 0,1 0-1,-1 0 1,0-1 0,1 1-1,2-1 1,-1 0-14,0 0 1,0 0 0,0-1-1,0 0 1,0 0-1,0 0 1,0 0 0,0 0-1,0-1 1,4-2 0,4-4-107,1 0 1,-1-1-1,-1 0 1,21-21-1,-13 7 76,-14 17 84,-1 0 0,2 0 0,-1 1 0,1-1-1,-1 1 1,13-8 0,-18 13 2,1 0 1,-1 0-1,0 0 0,0 0 0,0 0 0,1 0 1,-1 0-1,0-1 0,0 1 0,0 0 1,1 0-1,-1 0 0,0 0 0,0 1 0,0-1 1,1 0-1,-1 0 0,0 0 0,0 0 1,0 0-1,0 0 0,1 0 0,-1 0 0,0 0 1,0 0-1,0 0 0,0 1 0,1-1 1,-1 0-1,0 0 0,0 0 0,0 0 0,0 0 1,0 1-1,0-1 0,1 0 0,-1 0 1,3 12 138,-1 19 246,-1-24-233,-1 4-257,1-1 1,0 1-1,0 0 1,1 0-1,1-1 1,0 1-1,1-1 0,-1 0 1,2 0-1,7 13 1,-1-9-553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5.2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0 8274,'-7'36'4262,"-3"44"0,7 38-985,21 117-2089,-17-231-1228,1 13-458,0 0 0,1 1-1,1-1 1,10 29 0,-8-36-382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5.6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358 20 8994,'13'-7'9458,"-15"7"-8682,-9 3 8,-4 0-176,-10-1-456,-5 0-80,-9-3-104,-4 0-56,-4-2-200,1-1-224,3 0-696,4-1-360,9 0 928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6.0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13387,'3'0'4705,"0"10"-3649,0 6-344,-1 8 152,-1 4 33,0 1-329,0 0-168,-1-4-216,0-1-40,1-4-120,0-3-112,3-6-568,1-3-320,0-5-1073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6.4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 14451,'8'-3'5057,"0"6"-4553,-1 4-488,0 2-1208,0 2-3401,-4 2 3097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56.53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79 169 7354,'10'-20'-2069,"-4"-2"3425,-6 21-1068,0 0 1,0 0-1,0 0 0,-1 0 0,1 0 1,0 0-1,0 0 0,-1 0 0,1 0 1,0 0-1,-1 0 0,1 0 0,-1 0 1,1 0-1,-1 0 0,0 0 0,1 0 1,-1 1-1,0-1 0,1 0 0,-1 0 1,0 1-1,0-1 0,0 1 0,0-1 1,0 1-1,0-1 0,0 1 0,0-1 1,0 1-1,0 0 0,0 0 1,0-1-1,0 1 0,0 0 0,0 0 1,0 0-1,0 0 0,0 0 0,0 0 1,0 1-1,-2-1 0,0 1-180,0-1-1,1 1 1,-1-1-1,0 1 1,0 0-1,1 0 1,-1 0-1,0 1 1,1-1-1,-1 1 1,1-1-1,0 1 1,0 0-1,-1 0 1,1 0-1,0 0 1,0 0-1,1 0 1,-1 1-1,0-1 1,1 0-1,0 1 1,-1 0-1,1-1 1,0 1-1,0 0 1,-1 5 0,1-4-12,0-1 1,1 1 0,-1 0-1,1 0 1,0-1 0,0 1-1,0 0 1,0 0 0,1 0-1,-1-1 1,1 1-1,0 0 1,0-1 0,0 1-1,1-1 1,-1 1 0,1-1-1,0 0 1,0 1 0,0-1-1,3 3 1,-3-5-87,-1 0-1,1 0 0,-1 0 1,1-1-1,-1 1 1,1 0-1,-1-1 0,1 1 1,0-1-1,-1 0 1,1 1-1,0-1 0,-1 0 1,1 0-1,0 0 0,-1 0 1,1 0-1,0-1 1,0 1-1,-1-1 0,1 1 1,-1-1-1,1 1 1,0-1-1,-1 0 0,2 0 1,6-4-389,0 0 1,16-12-1,-23 15 277,7-5-5,0 0 1,-1-1-1,0-1 0,0 1 1,-1-1-1,0-1 1,0 1-1,-1-1 0,0 0 1,-1-1-1,0 1 1,-1-1-1,0 0 0,-1 0 1,0-1-1,-1 1 0,0 0 1,0-15-1,-1 25 125,-1 1 1,0 0-1,0-1 0,0 1 0,0 0 0,0 0 0,0-1 1,0 1-1,0 0 0,0-1 0,0 1 0,1 0 0,-2 0 1,1-1-1,0 1 0,0 0 0,0-1 0,0 1 0,0 0 1,0 0-1,0-1 0,0 1 0,0 0 0,0-1 1,-1 1-1,1 0 0,0 0 0,0-1 0,0 1 0,-1 0 1,1 0-1,0 0 0,0-1 0,0 1 0,-1 0 0,1 0 1,-1 0-1,-5 11 496,-4 22 218,9-10-367,0-1 0,1 0 0,2 1 1,6 37-1,-1-7-4264,-5-36 2612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6.8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13 123 11723,'0'11'5959,"-8"-29"-4200,6 14-2221,2 1 429,-1 1-1,1 0 1,-1-1 0,1 1 0,0-1-1,0 1 1,0-1 0,0 1 0,0-1 0,0 1-1,1 0 1,0-1 0,-1 1 0,1-1-1,0 1 1,0 0 0,0 0 0,0-1 0,0 1-1,1 0 1,-1 0 0,1 0 0,-1 0 0,1 1-1,0-1 1,0 0 0,0 1 0,0-1-1,3-1 1,3-3 38,1 1 0,0 0 0,0 0 0,0 1 0,19-6 0,-20 7 22,0 2 1,-1-1 0,1 1-1,0 0 1,0 0 0,0 1-1,0 0 1,1 1-1,11 1 1,-15 0 17,-1-1-1,0 0 1,0 1 0,0 0 0,0 0-1,0 0 1,0 0 0,0 1-1,-1 0 1,1-1 0,-1 1-1,1 0 1,-1 1 0,0-1 0,-1 1-1,1-1 1,-1 1 0,4 7-1,-2-5-12,-2 1-1,1 0 0,0-1 1,-1 1-1,-1 0 0,1 1 1,-1-1-1,0 0 0,-1 0 1,0 0-1,0 1 0,0-1 1,-1 0-1,0 0 0,0 0 0,-1 1 1,0-1-1,0-1 0,-5 10 1,5-11 0,-2 0 0,1 1 0,0-1 0,-1-1 0,0 1 0,0 0 0,0-1 0,-1 0 0,0 0 0,1 0 0,-2-1 0,1 0 0,0 0 0,0 0 0,-1 0 0,0-1 0,1 0 0,-1 0 0,0 0 0,0-1 0,0 0 0,0 0 0,-8-1 0,9 1-52,0-1 0,0 0 0,-1-1 0,1 0 0,0 1 0,0-1 0,1-1 0,-1 1 0,0-1 0,0 0 0,1 0 0,-1 0 0,1-1 0,0 1 0,-1-1 0,-4-5 0,6 5-198,0 0-1,1 0 1,-1 0-1,1-1 1,0 1-1,0 0 1,0-1-1,0 0 1,-1-3-1,2 2-388,0 1 0,0-1 0,0 0-1,1 0 1,-1 1 0,1-1 0,0 0 0,1-6 0,5-13-1358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7.4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 11330,'1'0'156,"0"0"0,-1-1-1,1 1 1,0 0-1,0 0 1,0 0-1,-1 0 1,1 0 0,0 0-1,0 0 1,0 1-1,-1-1 1,1 0-1,0 0 1,0 1 0,-1-1-1,1 0 1,0 1-1,0-1 1,-1 0 0,1 1-1,0-1 1,-1 1-1,1 0 1,-1-1-1,1 1 1,-1-1 0,1 1-1,-1 0 1,1-1-1,-1 1 1,1 0-1,-1 0 1,0-1 0,0 1-1,1 0 1,-1 0-1,0-1 1,0 3-1,6 33 1016,-2 6 167,-3 1 0,-7 82 0,2-113-1279,-2-14-258,5 1 111,0-1 0,0 0 0,0 0 0,0 0 0,1 1 0,-1-1 0,0 0 0,1 0 0,0 0 0,-1-2 0,1-7-485,1 0 1,-1 0-1,2 1 0,0-1 1,0 0-1,1 1 0,0 0 1,9-20-1,0 6-298,1 0 0,22-31 0,-33 51 1056,1 0 1,0 1 0,1-1-1,-1 0 1,1 1-1,-1 0 1,1 0-1,0 0 1,0 0-1,0 1 1,1 0-1,-1-1 1,6 0-1,-8 2-17,0 1-1,1-1 1,-1 1-1,1 0 1,-1 0-1,0 0 1,1 0 0,-1 0-1,1 0 1,-1 1-1,1-1 1,-1 1-1,0 0 1,0 0-1,1 0 1,-1 0-1,0 0 1,0 0-1,0 0 1,0 1-1,0-1 1,0 1 0,0 0-1,-1-1 1,1 1-1,0 0 1,2 4-1,1 2 100,0 0 0,-1 0 0,0 0 0,0 0 0,-1 1 0,0 0 0,3 12 0,6 67 72,-1-8-2156,-11-78 1604,0-1 0,1 1 0,-1-1 0,0 0 0,1 1 0,-1-1-1,1 1 1,0-1 0,-1 0 0,1 0 0,0 1 0,0-1 0,0 0 0,1 2 0,5 0-868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7.8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101 30 10434,'16'-6'7916,"-15"5"-7500,-1 0-283,0 1 0,0-1-1,0 1 1,0-1 0,0 1-1,0-1 1,0 1 0,-1 0 0,1-1-1,0 1 1,0-1 0,-1 1-1,1 0 1,0-1 0,0 1-1,-1 0 1,1-1 0,0 1-1,-1 0 1,1-1 0,0 1 0,-1 0-1,1 0 1,-1 0 0,0-1-1,-2-1-137,-1 0 0,0 1-1,1-1 1,-1 1 0,0 0 0,0 0-1,-7-1 1,8 2-55,0 0 1,0 0-1,0 0 1,0 1-1,0-1 1,0 1-1,0 0 1,0-1-1,0 1 0,1 1 1,-1-1-1,0 0 1,1 1-1,-1-1 1,1 1-1,-1 0 0,1 0 1,0 0-1,-1 0 1,1 0-1,1 0 1,-1 1-1,0-1 0,0 1 1,1-1-1,-1 1 1,1 0-1,0-1 1,0 1-1,0 0 0,0 0 1,1 0-1,-1 0 1,1 0-1,-1 0 1,1 0-1,0 0 0,0 0 1,1 0-1,-1 0 1,1 3-1,4 6 125,0 1 0,1-1 0,14 20 1,11 24 606,-29-52-577,0 1 0,0 0 0,-1 0 0,1 0 0,-1 1 0,-1-1 0,1 0 0,-1 0 0,0 9 0,0-11-78,-1 0 0,0-1 0,0 1 0,0-1-1,0 0 1,0 1 0,0-1 0,0 0 0,-1 0 0,1 1 0,-1-1-1,0 0 1,0-1 0,1 1 0,-1 0 0,0 0 0,-1-1-1,1 1 1,0-1 0,0 0 0,-1 0 0,1 0 0,0 0 0,-1 0-1,1 0 1,-6 0 0,-15 6 138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1.5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1 381 8946,'3'-13'2046,"1"-1"1,11-21 0,-10 23-1678,0-1 1,0 1-1,3-17 1,-6 8-127,0 0 0,-1-1 0,-5-38 0,3 36 155,0 0 1,3-35 0,3 40-290,-1 17-13,1 11 44,0 13 83,-1 1 0,-1 0 0,1 39 0,-10 71 42,2-83-178,4 83-1,6-91 304,-5-39-490,-1-1 0,1 1 1,0-1-1,0 1 1,0-1-1,0 1 1,0-1-1,0 0 1,1 0-1,-1 0 0,1 1 1,-1-1-1,4 2 1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1.9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326 7 10546,'10'0'4417,"-3"-3"-2248,-2 1-1441,-7 2-504,-4-1-32,-8 1-152,-6 0-128,-9 2-224,-5 0-64,-7 3 0,1 1-8,-3 1-57,1 0-167,4 0-1904,0-2 1736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2.4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1 194 8218,'-1'-9'808,"1"-1"0,0 0 1,1 0-1,0 0 0,0 1 0,1-1 1,1 0-1,5-15 0,-6 19-658,0 0-1,1 0 1,0 0 0,0 0-1,0 1 1,1-1-1,0 1 1,0 0 0,0 0-1,1 0 1,0 1-1,0-1 1,11-6-1,-13 9-109,1 1 1,0-1-1,1 1 0,-1 0 0,0 0 0,0 1 0,0-1 0,1 1 0,-1 0 0,0 0 0,1 0 0,-1 1 0,0-1 0,0 1 0,0 0 0,0 0 1,1 1-1,-2-1 0,1 1 0,0 0 0,0 0 0,0 0 0,4 4 0,-3-2-35,1 0 0,-1 0 0,0 1 0,-1 0 0,1-1 0,-1 2 0,0-1 0,0 0 0,0 1 0,-1 0 0,0 0 0,0 0 0,0 0 0,1 7 0,-2-6 12,-1 0 0,0 0 1,-1 0-1,1 0 0,-1 1 1,-1-1-1,0 0 0,0 0 1,0 0-1,0 0 0,-1 0 1,-1-1-1,1 1 0,-1 0 1,0-1-1,-6 10 0,7-13 0,0 0-1,-1 0 0,0 0 0,1 0 1,-1 0-1,0 0 0,-1-1 0,1 0 1,0 1-1,-1-1 0,1 0 1,-1-1-1,1 1 0,-1-1 0,0 1 1,0-1-1,0 0 0,0 0 0,0-1 1,0 1-1,0-1 0,0 0 0,0 0 1,0-1-1,0 1 0,0-1 0,0 1 1,1-1-1,-1-1 0,-5-1 0,5 2-120,-1-1-1,1 0 0,-1-1 0,1 1 0,0-1 0,0 0 0,0 0 0,0 0 1,0 0-1,1-1 0,-1 1 0,1-1 0,0 0 0,0 0 0,1 0 0,-5-9 0,4-2-265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3.3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7530,'0'22'4884,"7"12"-3694,-2-13-678,41 304 539,-40-288-911,-3-23 105,-1 1 0,-1-1-1,0 29 1,-3-129-276,2 70 48,1-1 0,1 1 0,0 0 0,1 1 0,10-29 0,-12 40 6,1 0 0,0 1 0,-1-1 0,2 1 0,-1-1 0,0 1 0,1 0 0,-1 0 0,1 0 0,0 0 0,0 0 0,0 1 0,0-1 0,1 1 0,-1 0 1,0 0-1,1 0 0,0 1 0,-1-1 0,1 1 0,0 0 0,0 0 0,0 0 0,0 0 0,0 1 0,0-1 0,0 1 0,7 1 0,-5-1 18,0 1 0,-1 0 0,1 0 0,0 0 0,0 1 0,0 0 0,-1 0 0,1 0 0,-1 1 0,0 0 0,1 0 0,-2 0 0,1 1 0,0 0 0,0 0 0,-1 0 0,0 0 0,0 0 0,0 1 0,-1 0-1,1 0 1,-1 0 0,3 8 0,-3-6 148,0-1-1,-1 1 0,0 0 0,0 0 0,-1 0 0,0 0 0,0 0 1,0 0-1,-1 0 0,0 0 0,-1 0 0,0 0 0,0 0 0,0 0 1,-1 0-1,0 0 0,0 0 0,-1 0 0,-5 10 0,5-12-89,-1 1 0,0-1 0,-1 0 0,1 0-1,-1 0 1,0-1 0,-1 0 0,1 0-1,0 0 1,-1 0 0,0-1 0,0 0 0,-10 4-1,13-6-310,-1 1 0,0-1-1,0 0 1,0 0-1,0 0 1,0-1 0,-1 1-1,1-1 1,0 0-1,0 0 1,0-1 0,0 1-1,0-1 1,0 0-1,0 0 1,0 0 0,0 0-1,0-1 1,0 0-1,1 0 1,-1 0 0,-6-4-1,-3-10-1252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3.8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0 149 11899,'2'2'544,"0"0"0,0-1 0,0 1 0,1 0 0,-1-1 0,0 1 0,1-1 0,-1 0 0,4 2 0,-4-3-499,0 0-1,-1 0 1,1 0 0,-1 0 0,1 0-1,-1-1 1,1 1 0,-1 0-1,0-1 1,1 1 0,-1-1 0,1 0-1,-1 1 1,0-1 0,1 0-1,-1 0 1,0 0 0,0 0 0,1-1-1,7-5-19,0-1 0,-1 0-1,0-1 1,0 0 0,7-11-1,-13 17 21,0 0 0,0 0-1,0-1 1,0 1 0,-1 0-1,0-1 1,0 1-1,0-1 1,0 0 0,0 1-1,-1-1 1,1 0 0,-1 1-1,0-1 1,0 0 0,-1 0-1,1 1 1,-1-1 0,0 0-1,-1-4 1,2 7-42,0 1 0,0-1 0,-1 0 0,1 1 1,0-1-1,0 0 0,-1 1 0,1-1 0,0 0 0,-1 1 1,1-1-1,-1 1 0,1-1 0,-1 1 0,1-1 0,-1 1 0,1-1 1,-1 1-1,1-1 0,-1 1 0,0 0 0,1-1 0,-1 1 1,1 0-1,-1 0 0,0-1 0,1 1 0,-1 0 0,0 0 0,0 0 1,1 0-1,-1 0 0,0 0 0,1 0 0,-1 0 0,0 0 1,0 0-1,1 0 0,-1 1 0,0-1 0,1 0 0,-1 0 1,0 1-1,1-1 0,-1 0 0,1 1 0,-1-1 0,1 1 0,-1-1 1,0 0-1,1 1 0,0 0 0,-1-1 0,1 1 0,-1-1 1,0 2-1,-3 3-1,0 0 0,0 0 0,1 0 0,-6 11 0,3-1 107,0 1-1,0-1 0,1 1 0,-3 23 1,7-30 45,0 0 1,0-1-1,1 1 1,0 0 0,0 0-1,1-1 1,0 1-1,1 0 1,0-1 0,3 10-1,-4-15-128,0-1-1,1 1 0,-1-1 0,0 0 1,1 0-1,-1 1 0,1-1 0,-1 0 1,1 0-1,0-1 0,0 1 0,0 0 1,0-1-1,1 1 0,-1-1 0,0 1 0,0-1 1,1 0-1,-1 0 0,5 1 0,-2-1-291,0-1 0,0 1 0,0-1 0,1 0 0,-1 0 1,0-1-1,0 1 0,0-1 0,7-2 0,9-3-568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4.5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235 2 13995,'-11'-1'6409,"9"1"-6053,-22 9-280,19-7 502,-11 4-575,0 2 0,0 0 0,1 0 0,0 2 0,0 0 0,1 0 0,1 2 0,-17 16 0,25-22 5,1-1-1,-1 1 1,1 0-1,0 1 0,1-1 1,-1 0-1,1 1 0,1 0 1,-1 0-1,-1 7 0,4-9 40,-1 1 0,1-1 0,-1 0 0,2 0 0,-1 0 0,0 0 0,1 1 0,0-1 0,0 0-1,1 0 1,-1 0 0,1 0 0,0-1 0,0 1 0,5 6 0,-3-5-24,-1-1 1,1 0-1,0-1 0,1 1 1,-1-1-1,1 0 1,0 0-1,0 0 0,0-1 1,0 1-1,1-1 1,-1-1-1,1 1 1,0-1-1,0 0 0,0 0 1,0-1-1,0 1 1,9 0-1,-3-2-636,0 1 0,-1-2 1,1 1-1,0-2 0,-1 1 0,1-2 0,-1 1 0,0-2 1,17-6-1,-4-1-229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4.9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0 235 10202,'4'-9'647,"-1"0"0,0 0 1,-1 0-1,0 0 0,0 0 0,-1 0 0,0-17 0,-1 18-374,0-1 0,0 1 0,1 0 0,0 0 0,0 0 0,1 0 0,0 0 0,0 0-1,6-13 1,-6 18-246,0-1 1,1 1-1,-1-1 0,1 1 0,-1 0 0,1 0 0,0 0 0,0 0 1,1 1-1,-1-1 0,0 1 0,1 0 0,0 0 0,-1 0 0,1 0 0,0 1 1,0-1-1,0 1 0,0 0 0,0 1 0,4-2 0,0 2 46,-1 0-1,0 0 1,1 0 0,-1 1-1,1 0 1,-1 1-1,0-1 1,0 1 0,0 1-1,0-1 1,0 1-1,-1 1 1,1-1-1,-1 1 1,0 0 0,0 0-1,0 1 1,0 0-1,-1 0 1,0 0 0,0 1-1,0-1 1,-1 1-1,6 10 1,-7-11-7,0 0-1,-1 0 1,1 0 0,-1 0 0,0 1-1,0-1 1,-1 1 0,1 0-1,-1-1 1,0 1 0,-1 0 0,0 0-1,0-1 1,0 1 0,0 0 0,-1 0-1,0-1 1,0 1 0,-1 0 0,1-1-1,-1 0 1,-1 1 0,1-1 0,-1 0-1,0 0 1,0 0 0,0 0 0,0 0-1,-1-1 1,0 0 0,-6 6-1,4-5-57,-1-1 0,0 1 0,0-1 0,0 0 0,0-1 0,-1 0 0,1 0 0,-1 0 0,0-1 0,1 0 0,-1-1 0,0 0 0,-14 1 0,16-2-315,-1-1 0,1 1 0,0-1 0,0 0 0,-1-1 0,1 1 0,-11-6 0,13 5-288,-1 0 1,1 0-1,0-1 0,1 0 0,-1 0 0,0 0 1,1 0-1,0 0 0,0-1 0,0 1 0,-4-6 0,-5-13-1720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57.21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27 117 9010,'-3'-2'658,"1"-1"-1,0 1 1,0-1 0,0 0 0,0 1-1,0-1 1,0 0 0,0 0 0,1-1-1,0 1 1,0 0 0,0 0 0,0 0-1,-1-6 1,2 7-584,0-1 0,-1 0 1,1 0-1,0 1 0,1-1 0,-1 0 0,0 0 0,1 1 1,0-1-1,-1 0 0,1 1 0,2-4 0,-2 3-84,1 1 0,-1 0-1,1 0 1,0 0-1,0 0 1,0 1 0,0-1-1,0 0 1,0 1 0,0 0-1,0-1 1,1 1-1,-1 0 1,0 0 0,1 0-1,-1 0 1,1 1 0,-1-1-1,1 1 1,0-1-1,-1 1 1,1 0 0,-1 0-1,1 0 1,0 0 0,-1 1-1,1-1 1,4 2 0,-1-1 92,0 1 0,0 0 1,-1 0-1,1 0 1,0 1-1,-1 0 0,1 0 1,-1 0-1,0 1 1,0-1-1,4 6 0,-6-6 53,0 0-1,-1 0 0,1 0 1,-1 1-1,0-1 0,0 1 1,-1-1-1,1 1 0,-1 0 1,1 0-1,-1-1 0,0 1 1,-1 0-1,1 0 0,-1 0 1,0 0-1,0 0 0,0 0 1,0 0-1,-2 8 0,1-9-97,0 0-1,0 0 0,0-1 0,-1 1 1,1 0-1,-1 0 0,0-1 0,1 1 0,-1-1 1,0 1-1,-1-1 0,1 0 0,0 0 1,-1 0-1,1 0 0,-1 0 0,1-1 1,-1 1-1,0-1 0,0 0 0,0 0 0,0 0 1,0 0-1,0 0 0,0 0 0,0-1 1,-4 1-1,1-1-55,-1-1 0,1 1 1,0-1-1,0 0 0,0 0 1,0-1-1,1 0 0,-1 0 1,-6-3-1,10 4-174,-1 0 0,1 1 0,0-1 0,0-1 0,0 1 1,0 0-1,0 0 0,1-1 0,-1 1 0,0-1 0,1 0 0,-1 1 1,1-1-1,-1 0 0,1 0 0,0 0 0,0 0 0,-1 0 0,2 0 0,-1 0 1,0-1-1,0 1 0,1 0 0,-1 0 0,1-1 0,-1-2 0,5-5-1636,4 3 932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5.6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48 14203,'3'-6'5612,"0"12"-4462,1 16-1356,-2 33 344,-6 74-1,2-102-208,3-36-790,5-73-2915,-4 59 3922,1 0 1,2 0 0,13-41 0,-17 60-66,0 1 0,1-1 0,0 1 0,-1 0 0,2 0 0,-1-1 1,0 1-1,0 1 0,1-1 0,0 0 0,-1 1 0,1-1 0,0 1 0,0 0 0,0 0 0,1 0 0,-1 0 1,7-2-1,-7 3-73,0 1 1,0-1 0,0 1 0,0 0 0,0 0 0,0 0 0,0 0-1,0 0 1,0 1 0,0 0 0,0-1 0,0 1 0,-1 0-1,1 0 1,0 1 0,0-1 0,-1 0 0,1 1 0,-1 0-1,1 0 1,-1-1 0,0 2 0,1-1 0,1 2 0,2 4 169,1 0 0,-1 0 0,0 1 1,-1 0-1,0 0 0,6 17 0,18 65 2121,-6-15-105,-15-56-1524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6.2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155 11 12427,'-6'-7'4437,"-6"4"-3550,-14 3-1909,23 0 1298,-50 7-900,49-6 587,0 0 1,-1 0-1,1 1 0,0 0 0,0-1 0,0 1 0,0 1 0,0-1 1,-6 5-1,10-6 59,-1 0 1,0 0 0,0 0 0,1 0-1,-1 0 1,1 0 0,-1 0-1,1 0 1,-1 0 0,1 0-1,-1 0 1,1 0 0,0 1-1,0-1 1,0 0 0,0 0-1,0 0 1,0 1 0,0-1 0,0 0-1,0 0 1,0 0 0,1 0-1,-1 0 1,0 1 0,1-1-1,-1 0 1,1 0 0,-1 0-1,1 0 1,0 0 0,-1 0 0,1 0-1,2 1 1,2 5 290,1-1 1,0 0-1,12 9 0,-12-10-72,49 35 1287,-41-31-1297,0 1-1,0 1 1,-1 0 0,0 0-1,-1 2 1,17 20-1,-28-32-228,0 0-1,-1 0 1,1 1 0,0-1-1,0 0 1,-1 1 0,1-1-1,-1 0 1,1 1-1,-1-1 1,1 1 0,-1-1-1,0 1 1,0-1-1,0 1 1,0-1 0,0 1-1,0-1 1,0 1 0,0-1-1,-1 1 1,1-1-1,-1 3 1,-1-2-14,1 0-1,0-1 1,-1 1 0,0-1-1,1 1 1,-1-1 0,0 1-1,1-1 1,-1 0 0,0 0-1,0 0 1,0 0 0,0 0-1,-3 0 1,-7 2-252,1 0 1,0-1-1,-1-1 0,0 0 1,-11 0-1,-12-4-944,5-2 529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6.7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17 11186,'1'-16'4807,"1"39"-4728,0-1 183,7 87 2241,-10 210 1,1-310-2605,-1 13 15,2 30-1,0-46-485,-1 0-1,2 0 0,-1 0 1,1 0-1,3 9 1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7.1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256 1 12651,'-1'1'6873,"-8"1"-6377,-4 0 8,-10 0-80,-5 0-151,-8 0-401,-1 0-289,0 0-807,-1 0-600,4 0 1088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7.6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4 133 15083,'-1'2'385,"1"0"-1,-1 0 1,1 0-1,-1 0 1,1 0-1,0 0 1,0 0-1,-1 0 1,2 0-1,-1 0 0,0 0 1,0 0-1,1 0 1,0 2-1,11 35-1021,-6-20 951,-3-7-320,0 0 1,0 1-1,-2-1 1,1 0-1,-2 21 1,-2-34 45,-3-8-167,-3-11-266,4 1 169,0-1 1,2 1-1,0 0 1,2-27-1,0 33 352,1 1 0,1 0-1,0 0 1,0 1 0,1-1-1,1 0 1,0 1 0,7-14 0,-9 22-96,-1 0 1,1 0 0,1 0 0,-1 0 0,0 1-1,0-1 1,1 1 0,0 0 0,-1-1 0,1 1-1,0 0 1,0 0 0,0 1 0,0-1 0,1 1 0,-1 0-1,0-1 1,1 2 0,-1-1 0,1 0 0,-1 0-1,1 1 1,-1 0 0,1 0 0,-1 0 0,1 0-1,-1 1 1,6 0 0,-2 1-224,0 0 0,0 0 0,-1 0 0,1 1 0,11 6 0,-11-5-553,-1 0-1,0 1 1,0 0 0,-1-1-1,7 8 1,7 13-1174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8.2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210 51 10762,'1'-1'296,"-1"-1"0,0 0 0,0 0 0,0 0-1,0 1 1,0-1 0,0 0 0,0 0 0,0 1 0,-1-1-1,1 0 1,-1 0 0,1 1 0,-1-1 0,0 0-1,0 1 1,1-1 0,-1 1 0,0-1 0,-1 1 0,1 0-1,0-1 1,0 1 0,0 0 0,-1 0 0,1-1-1,-1 1 1,1 0 0,-1 1 0,1-1 0,-1 0 0,0 0-1,1 1 1,-1-1 0,0 1 0,1-1 0,-1 1-1,0 0 1,0 0 0,-3 0 0,-2-1 5,0 2 0,0-1 0,1 1 0,-1 0 0,0 0 0,0 1-1,1 0 1,-1 0 0,-9 5 0,9-3-352,0 1-1,0 0 1,0 0-1,1 0 1,0 1-1,0 0 1,0 0-1,1 0 1,0 1-1,0 0 0,1 0 1,-6 10-1,9-14 34,-1 0 0,1 0-1,0 0 1,0 1-1,0-1 1,0 0 0,0 1-1,1-1 1,0 1-1,-1-1 1,1 1 0,0-1-1,1 1 1,-1-1-1,1 0 1,-1 1-1,1-1 1,0 0 0,0 1-1,1-1 1,-1 0-1,1 0 1,-1 0 0,1 0-1,0 0 1,0 0-1,0-1 1,1 1 0,-1 0-1,1-1 1,5 4-1,-5-4-37,0 1 0,0-1 0,0-1-1,0 1 1,1 0 0,-1-1 0,1 1-1,-1-1 1,1 0 0,-1 0 0,1-1-1,0 1 1,-1-1 0,1 0 0,0 0-1,-1 0 1,1 0 0,0-1 0,0 1-1,-1-1 1,1 0 0,-1 0 0,1 0-1,-1-1 1,1 1 0,-1-1 0,0 0-1,0 0 1,5-3 0,-1-1-36,-1 0 0,0 0 1,0 0-1,0-1 0,-1 0 0,0 0 0,0-1 1,0 1-1,-1-1 0,-1 0 0,5-12 1,-6 12 105,10-23-41,-12 31 29,0 0 0,0 0 0,0-1 0,1 1 0,-1 0 0,0-1 0,0 1 0,1 0 0,-1 0 0,0-1-1,0 1 1,1 0 0,-1 0 0,0 0 0,1 0 0,-1-1 0,0 1 0,0 0 0,1 0 0,-1 0 0,0 0 0,1 0 0,-1 0-1,1 0 1,-1 0 0,0 0 0,1 0 0,0 0 9,0 1 0,0-1 0,-1 1 0,1-1 0,0 1 0,-1 0 0,1-1 0,0 1 0,-1 0 0,1 0 0,-1 0 0,1-1 0,-1 1 0,1 0 0,0 1 0,5 15-36,0 1 1,-1-1-1,6 35 0,-1-7-3654,-7-30 2407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8.6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1 8954,'4'9'4121,"-3"2"-1873,2 12-679,-3 4-17,-1 5-352,1 2-248,-3-6-359,0-1-145,-2-5-368,0-3-264,1-5-865,-2-7 1626,-1-9-698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9.0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14 14755,'4'-9'4905,"2"4"-4753,0 5-656,1 7-696,1 1 824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9.4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65 13179,'-4'25'5777,"3"24"-4751,0-22-260,1-8-441,1-11-281,-1 0 0,0 0 0,-1 0-1,0 0 1,0 0 0,-1 0-1,-4 12 1,3-19-627,2-8 144,0-11-402,6-9 367,2 0 0,0 1-1,2 0 1,1 0 0,16-31-1,-24 54 635,0-1-1,0 1 1,0 0-1,1-1 1,-1 1-1,1 0 1,-1 1-1,1-1 1,0 0-1,0 1 1,1 0-1,-1 0 1,0 0-1,1 0 1,3-2-1,-4 4-58,-1-1 0,1 0 0,-1 1-1,1 0 1,-1 0 0,1 0 0,-1 0 0,1 0 0,0 0 0,-1 1-1,1-1 1,-1 1 0,0-1 0,1 1 0,-1 0 0,1 0 0,-1 0-1,0 1 1,0-1 0,0 0 0,0 1 0,0-1 0,0 1-1,2 2 1,4 4 290,-1 1 0,-1 0-1,1 0 1,-1 0 0,-1 0-1,0 1 1,5 14 0,23 78 1898,-23-67-2160,2 7-2581,-6-29 1442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9.8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32 160 11394,'1'-1'4907,"4"-1"-3909,-2 1-324,29-10 1091,-7 2-1125,27-14-1,-46 20-636,0 0-1,0 0 1,-1-1-1,0 0 1,1 0-1,-1 0 1,-1-1-1,1 0 1,-1 0-1,5-5 0,-9 8 8,1 1 0,0 0 0,0 0 0,-1 0 0,1-1-1,-1 1 1,1 0 0,-1 0 0,0-1 0,1 1 0,-1-1-1,0 1 1,0 0 0,0-1 0,0 1 0,0 0 0,0-1-1,0 1 1,0 0 0,-1-1 0,1 1 0,-1 0 0,1-1-1,-1 1 1,1 0 0,-1 0 0,0-1 0,1 1 0,-1 0-1,0 0 1,0 0 0,0 0 0,0 0 0,0 0 0,0 0-1,0 0 1,0 1 0,0-1 0,-1 0 0,1 1 0,0-1-1,-2 0 1,-2-1 42,-1-1 0,0 1 0,1 1 0,-1-1 0,0 1 0,1 0 0,-1 1 0,0-1 0,-6 1 0,6 1-35,0 0 0,0 0 0,0 0 0,0 1-1,1 0 1,-1 0 0,0 0 0,1 1 0,0 0-1,0 0 1,0 0 0,0 1 0,0 0 0,0 0-1,1 0 1,0 0 0,0 1 0,0-1 0,0 1-1,1 0 1,0 0 0,0 1 0,0-1 0,-3 12-1,3-11 76,1 1 0,0 0-1,1 0 1,-1 0-1,1-1 1,1 1 0,0 0-1,0 0 1,0 0-1,0 0 1,1 0 0,0 0-1,1 0 1,0 0-1,0 0 1,0-1 0,1 1-1,0-1 1,0 0-1,1 0 1,6 9 0,-8-12-200,1 0 0,0 0 1,0-1-1,-1 1 1,2-1-1,-1 0 1,0 0-1,0 0 0,1 0 1,-1 0-1,1-1 1,-1 0-1,1 1 1,0-1-1,-1-1 1,7 2-1,-3-2-916,-1 0 0,0 0 1,0 0-1,0-1 0,12-3 1,9-4-1106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01.8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135 301 6497,'-6'2'736,"-1"-1"0,1 1 0,-1-2 0,0 1 0,1-1 0,-1 0 0,1 0 0,-1-1 0,0 0 0,1 0 0,-1-1 0,1 0 0,0 0 0,0 0 0,-1-1 0,-6-3 0,12 4-542,-1 1 0,1-1-1,-1 1 1,1-1-1,-1 0 1,1 0 0,0 0-1,0 0 1,0 0-1,0 0 1,0 0 0,1 0-1,-1 0 1,0 0-1,1 0 1,0-1 0,-1 1-1,1 0 1,0 0 0,0-1-1,1-2 1,0-7 159,1 1 1,5-21-1,-5 25-275,1-4-19,1-7-20,1 1-1,0-1 1,2 1 0,8-17 0,-12 30-40,-1-1 0,1 1 1,0 0-1,0 0 0,1 0 1,-1 1-1,1-1 0,-1 1 0,1 0 1,0 0-1,1 0 0,-1 0 0,0 1 1,1 0-1,0-1 0,-1 2 0,1-1 1,0 1-1,7-2 0,-2 2 72,1 0-1,-1 1 1,0 1-1,1-1 0,-1 2 1,0-1-1,0 2 1,0-1-1,0 1 1,0 1-1,0-1 0,-1 2 1,0-1-1,0 2 1,0-1-1,0 1 1,-1 0-1,9 9 1,-5-5 55,-1 2 0,0-1 1,0 2-1,-2-1 1,1 1-1,-1 1 0,-1 0 1,-1 0-1,0 0 1,-1 1-1,5 16 1,-9-23-107,0 0 0,0 0 0,-1 0 0,-1 0 0,1 0 0,-1 1 0,-1-1 1,1 0-1,-1 0 0,-1 0 0,1 0 0,-1 0 0,-1 0 0,0-1 1,0 1-1,0-1 0,-1 0 0,0 1 0,0-2 0,-8 10 0,5-8-23,-1 0 0,0 0 1,-1 0-1,1-2 0,-1 1 0,-1-1 0,1 0 0,-1-1 0,0 0 0,0 0 0,-1-1 0,1-1 0,-1 0 0,-15 3 0,13-4-175,1-1 0,0 0-1,-1-1 1,1-1 0,-1 1 0,1-2-1,0 0 1,0 0 0,-24-9 0,32 9-25,-1 1 0,1-1 0,-1 0 1,1-1-1,0 1 0,0-1 1,0 0-1,0 0 0,1 0 0,-1 0 1,1-1-1,0 1 0,0-1 0,0 0 1,0 0-1,1 0 0,-1 0 1,1 0-1,0-1 0,0 1 0,1-1 1,-1 0-1,1 1 0,0-1 1,1 0-1,-1 1 0,1-1 0,0-5 1,1-1-376,0 1 1,1 0-1,1 0 1,0 0-1,7-17 1,8-13-149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0:57.71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16 1 12867,'0'5'4287,"1"9"-3885,0-3-642,-3 13 569,0 0 0,-10 37 0,12-58-260,-1 0 388,1-4-213,2-11-197,6-20-331,-4 23 329,0 0 0,1 0 0,0 1 0,1-1 0,0 1-1,0 1 1,15-15 0,-19 20-8,1 0 0,0 0-1,-1 0 1,1 0 0,0 1-1,0-1 1,0 1-1,0 0 1,0 0 0,0 0-1,1 0 1,3 0 0,-5 1 1,0 0 0,1 0 0,-1 0 0,0 0 0,1 1 0,-1-1 0,0 1 0,1 0 0,-1 0 0,0 0 0,0 0 1,0 0-1,0 0 0,0 0 0,0 1 0,0-1 0,0 1 0,3 2 0,-1 1-4,0-1 0,0 0 0,-1 1 0,1 0 0,-1 0-1,0 0 1,0 0 0,-1 1 0,1-1 0,-1 1 0,-1-1 0,1 1 0,-1 0 0,0 0 0,0 0 0,0 0 0,-1-1-1,0 1 1,0 0 0,-2 8 0,-1 2-521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20.6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173 341 11226,'-1'-2'161,"-1"0"0,0 0 0,0 0-1,-1 0 1,1 1 0,0-1-1,0 1 1,-1 0 0,1-1 0,-1 1-1,1 0 1,-1 0 0,1 1-1,-1-1 1,0 1 0,1-1 0,-6 1-1,4 0 137,0 0 0,0 1 0,0 0-1,-1-1 1,1 2 0,0-1 0,0 0-1,0 1 1,1 0 0,-7 3 0,4-1-7,0 1 0,0-1 0,0 1 1,1 0-1,-1 0 0,1 1 0,1-1 0,-1 1 1,1 0-1,0 1 0,0-1 0,-4 12 1,6-11-317,1-1 0,-1 1 1,1 0-1,1-1 1,0 1-1,0 0 0,0 0 1,1-1-1,-1 1 1,2 0-1,-1-1 0,1 1 1,0-1-1,0 1 1,1-1-1,3 7 0,-4-10 4,-1-1 0,1 1 0,0-1 0,0 1 0,0-1 0,0 1 0,0-1 0,0 0 0,0 0 0,1 0-1,-1-1 1,1 1 0,-1 0 0,1-1 0,0 0 0,0 0 0,0 0 0,-1 0 0,1 0 0,0 0 0,0-1 0,0 1-1,0-1 1,1 0 0,-1 0 0,0 0 0,0 0 0,0-1 0,0 1 0,0-1 0,0 1 0,0-1 0,-1 0 0,1-1-1,0 1 1,5-3 0,8-6-441,1-1 0,-2 0 1,0-1-1,0-1 0,-1 0 0,0-1 0,-1 0 0,21-32 0,-14 14-40,-1 0-1,-1-2 1,21-57-1,-24 49 1305,-2-1 0,-2 0 0,6-46 0,-17 77-30,-3 11-178,-7 21-288,-13 32 175,3 1 0,2 1 0,-13 71-1,27-102-246,1-1 0,1 1 0,2 0 0,2 35 1,0-43-391,1 0 1,0 0 0,1-1 0,0 0 0,1 0 0,1 0 0,14 25-1,1-9-391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21.0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17404,'19'10'6185,"-19"-13"-5713,1 1-760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40.3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34 7946,'-8'-8'1507,"7"7"-1045,-1-1-1,1 1 0,0-1 1,-1 1-1,1-1 1,0 0-1,0 1 0,0-1 1,0 0-1,0 0 1,1 0-1,-2-3 0,34 185 5526,5 104-3030,16 96-380,-29-225-1137,34 156-204,-51-290-1859,-2-15-864,5-22-3862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40.9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77 214 11731,'-19'-15'1371,"6"5"-270,-1 0 0,-16-12 1317,37 19-969,17-3 1161,-15 4-1766,137-38 3015,263-35 1,31 45-4251,-428 30-45,-5 0-257,0 0 0,0 0 0,1 1 0,-1 0 0,0 0 1,12 4-1,-4 3-689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41.7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72 10970,'-39'-11'7635,"50"11"-3912,13-2-2903,-10 1-231,198-17 3860,32-2-1798,-203 20-2453,59-4 12,-36-3-3792,-46 3-500,-7-1 1562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42.4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1 245 13587,'-1'35'6478,"12"22"-6377,-6-32 477,71 278 1791,-73-287-1627,-7-22-281,-10-24-242,-2-22-800,3 0 1,1-1 0,3-1 0,-2-77 0,9 112 644,2 1 1,0-1-1,2 0 0,0 0 1,1 1-1,7-25 0,-8 35 105,1 1 0,0-1-1,1 1 1,0-1 0,0 1-1,1 0 1,-1 0 0,2 1 0,-1 0-1,1 0 1,0 0 0,0 0-1,0 1 1,1 0 0,0 0-1,11-5 1,-9 5-111,0 0 0,1 1 0,-1 0 0,1 1 0,0-1 0,0 2 0,1 0 0,-1 0 0,0 1 0,1 0 0,-1 1 0,1 0 0,-1 0 0,1 1 0,-1 1 0,0 0 0,1 0 0,-1 1 0,11 5 0,14 7-1186,-2 4 453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44.3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10 173 14059,'-9'-2'5524,"8"11"-4423,2-3-1261,26 186 3854,-21-163-2431,2-1 1,1 0-1,1 0 0,22 41 1,-25-56-929,-3-7-239,0 0 1,0 1-1,-1 0 1,0 0-1,-1 0 1,4 12-1,-6-19-89,-1 0-1,1 0 0,0 0 1,-1 0-1,1 0 0,0 0 1,0 0-1,-1 0 1,1 0-1,0 0 0,-1 0 1,1 0-1,0 0 0,0 0 1,-1 0-1,1-1 0,0 1 1,0 0-1,-1 0 0,1 0 1,0 0-1,0 0 0,-1-1 1,1 1-1,0 0 0,0 0 1,0-1-1,-1 1 0,1 0 1,0 0-1,0-1 1,0 1-1,0 0 0,0 0 1,-1-1-1,-11-13 63,3-2-107,0-1 1,0 0-1,2 0 0,0-1 1,1 1-1,-7-36 1,5 2-305,-4-66 0,11 98 310,1 1 0,0 0 0,2 0 0,0-1 0,0 1 0,2 0 0,7-22 0,-9 34 66,0 0-1,1 1 1,-1 0-1,1 0 1,0-1-1,0 2 0,1-1 1,-1 0-1,1 1 1,0-1-1,0 1 0,1 0 1,-1 0-1,1 1 1,0 0-1,0-1 1,0 2-1,0-1 0,0 0 1,1 1-1,-1 0 1,1 1-1,0-1 0,-1 1 1,1 0-1,8 0 1,-9 1-30,0 0 1,0 1 0,0 0-1,0 0 1,0 0 0,-1 0-1,1 1 1,0 0-1,-1 0 1,1 0 0,-1 1-1,0-1 1,0 1 0,0 0-1,0 0 1,0 1 0,0-1-1,-1 1 1,4 5 0,5 6 17,-1 0 0,-1 1 1,14 29-1,-12-19 95,0 1 0,14 53 0,-23-64-29,1 1-1,-2-1 1,0 0 0,-1 1-1,-1 0 1,-2 26 0,-5-24-30,3-16-44,2-14-9,2-4-154,0-1-1,2 1 1,0 0 0,0-1 0,1 1-1,7-19 1,4-5-519,21-41-1,-26 61 658,1 1 1,1 0-1,1 1 0,1 0 0,0 1 0,1 0 1,0 1-1,1 0 0,1 2 0,21-15 0,-36 27 45,1-1 0,0 1 0,-1 0-1,1 0 1,0 0 0,0 0-1,0 0 1,0 0 0,0 1 0,0-1-1,0 1 1,0-1 0,0 1-1,0 0 1,0 0 0,0 0 0,0 0-1,1 0 1,-1 0 0,0 0-1,0 1 1,0-1 0,0 1 0,0 0-1,0-1 1,3 3 0,-1 0-24,-1 0 1,0 0 0,1 0 0,-1 1-1,0-1 1,-1 1 0,1 0-1,0 0 1,-1 0 0,0 0 0,2 6-1,4 9 63,-2 1 0,0 0 0,-1 1-1,3 23 1,3 87 641,-4-40-378,-7-84-335,7 64-84,25 107 1,-16-200-4611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51.1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279 27 12627,'0'-1'288,"0"0"1,0 0-1,-1-1 1,1 1-1,0 0 1,0 0-1,-1 0 1,1 0-1,-1 0 1,1 0 0,-1 0-1,1 0 1,-1 0-1,1 0 1,-1 0-1,0 1 1,0-1-1,1 0 1,-1 0-1,0 0 1,0 1-1,0-1 1,-1 0-1,0 0-66,0 0 0,0 1 0,0 0 0,0-1-1,0 1 1,-1 0 0,1 0 0,0 0 0,0 0-1,0 0 1,-4 1 0,-3 2 298,-1-1-1,1 2 1,-1-1-1,-10 7 1,9-3-39,0 0 0,0 1 0,1 0 0,0 1 0,0 0 0,1 1 0,0 0 0,1 0 0,0 1 0,0 0 0,-11 23 0,9-14-269,2 0 1,0 1 0,1 0-1,1 0 1,1 1-1,-4 32 1,9-45-183,-1-1 1,2 1-1,-1 0 1,1 0-1,0 0 1,1-1-1,0 1 1,1-1-1,0 1 1,0-1-1,0 0 0,9 14 1,-10-19-22,0 0 0,0 0-1,1 0 1,-1 0 0,1 0 0,-1-1 0,1 0 0,0 1-1,0-1 1,0 0 0,0 0 0,0-1 0,0 1-1,1 0 1,-1-1 0,0 0 0,1 0 0,-1 0 0,1 0-1,0-1 1,-1 1 0,1-1 0,-1 0 0,1 0 0,0 0-1,-1-1 1,1 1 0,-1-1 0,1 0 0,-1 0 0,1 0-1,-1 0 1,5-3 0,3-2-47,-2 1 1,1-2-1,-1 1 0,0-1 1,0 0-1,-1-1 0,0 0 0,0 0 1,-1-1-1,0 0 0,0-1 1,-1 1-1,-1-1 0,7-14 1,4-14-210,-2-2 0,14-62 0,-18 64 203,-7 27 43,-1 6 20,-1 0 0,1 0 1,-1 0-1,0 0 0,-1 0 1,1 0-1,-1 0 0,-1-6 0,1 11-17,1 0 0,-1 0 0,0 0 0,0 0 0,0-1 0,0 1 0,0 0 0,-1 0 0,1 0 0,0 0 0,0 0-1,0 0 1,0-1 0,0 1 0,0 0 0,0 0 0,0 0 0,0 0 0,0 0 0,0 0 0,0 0 0,0 0 0,0-1 0,-1 1-1,1 0 1,0 0 0,0 0 0,0 0 0,0 0 0,0 0 0,0 0 0,0 0 0,0 0 0,-1 0 0,1 0 0,0 0 0,0 0-1,0 0 1,0 0 0,0 0 0,0 0 0,-1 0 0,1 0 0,0 0 0,0 0 0,0 0 0,0 0 0,0 0 0,-1 0 0,-5 7 23,-3 11-24,5-5 40,1 0-1,1 0 1,1 0 0,-1 0-1,2 0 1,0 0 0,1 0-1,0 0 1,1 0 0,0 0-1,1 0 1,9 24 0,-3-11 46,2-2 1,1 1 0,1-2 0,0 0-1,24 29 1,-34-47-266,1-1 0,-1 0 0,1 0 0,0 0 0,0-1 0,6 5 0,-9-7 136,1-1-1,-1 1 0,0 0 1,0-1-1,0 0 1,0 1-1,1-1 1,-1 0-1,0 1 1,0-1-1,1 0 1,-1 0-1,0 0 0,0 0 1,1 0-1,-1 0 1,0-1-1,0 1 1,1 0-1,-1-1 1,0 1-1,0 0 1,0-1-1,1 0 0,-1 1 1,0-1-1,0 0 1,0 1-1,0-1 1,0 0-1,0 0 1,1-2-1,10-10-484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52.6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1 352 7914,'7'4'11211,"-6"-3"-10757,0 1-1,0-1 1,0 0 0,1 0-1,-1 0 1,0 1-1,1-1 1,-1 0 0,1-1-1,-1 1 1,1 0 0,-1 0-1,1-1 1,2 2 0,5-3-141,0 0 1,0-1-1,0 0 1,0 0-1,0-1 1,0 0 0,15-8-1,-4 1-296,-1-1 1,21-16-1,-22 14-4,-1-2 0,-1 0 0,21-24-1,-29 29-11,-1 1 0,0-1 0,0-1-1,-1 1 1,0-1 0,-1 0 0,7-21-1,-11 29-10,0-1 1,-1 1-1,1-1 0,-1 0 0,1 1 0,-1-1 0,0 0 0,0 1 0,-1-1 0,1 0 0,-1 1 0,0-1 0,0 1 0,0-1 0,0 1 0,-1 0 1,1-1-1,-1 1 0,0 0 0,0 0 0,0 0 0,0 0 0,0 0 0,-1 0 0,1 1 0,-1-1 0,0 1 0,-5-4 0,4 4-4,-1 0-1,1 0 1,0 0-1,-1 1 1,1-1-1,-1 1 1,0 0-1,1 0 1,-1 1-1,0 0 1,1-1-1,-1 2 1,0-1-1,1 0 1,-1 1-1,0 0 1,1 0-1,-1 0 1,1 1-1,-1-1 1,1 1-1,-5 3 1,-4 3 21,0 1-1,1 0 1,0 1 0,1 0 0,0 1-1,1 0 1,0 1 0,-17 25 0,16-20 52,1 1 1,1 0 0,1 1 0,0 0-1,1 0 1,-5 27 0,9-27 153,0 1 1,2 0 0,0 0-1,1 0 1,1 0-1,1 0 1,1 0 0,0-1-1,2 1 1,0-1-1,1 0 1,14 30 0,-14-38-77,0 0 0,1 0 0,0-1 0,1 0-1,0 0 1,0 0 0,1-1 0,0-1 0,13 10 0,-14-13-121,1 1 0,0-1 0,0-1-1,0 0 1,0 0 0,1-1 0,-1 0-1,1 0 1,0-1 0,0-1 0,0 0 0,16 0-1,-17-1-109,0 0 0,0-1 0,0-1 0,0 0-1,0 0 1,-1-1 0,1 1 0,-1-2 0,13-6 0,-7 2-1579,0-1 0,16-14 0,-9 8 106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55.7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25 9370,'-13'-24'17035,"10"47"-15700,2-20-964,-10 64 626,1-10-563,-4 90 1,14-128-426,1 1 1,0 0-1,2 0 1,0 0-1,1-1 1,1 0-1,1 0 1,11 26-1,-10-30 18,0-1 0,1 1 0,1-2 0,0 1 0,1-1 0,0-1 0,13 13 0,-20-23-30,-1 1 1,1-1 0,0 1-1,0-1 1,0 0 0,0 0-1,1 0 1,-1-1 0,0 1 0,1-1-1,0 0 1,-1 0 0,1 0-1,-1 0 1,1-1 0,0 1-1,0-1 1,-1 0 0,1 0-1,0 0 1,0-1 0,-1 1-1,1-1 1,0 0 0,-1 0 0,1 0-1,-1-1 1,1 1 0,-1-1-1,0 0 1,0 0 0,1 0-1,-1 0 1,-1 0 0,6-6-1,2-1-210,-1-1-1,0-1 0,0 0 0,-1 0 0,-1 0 0,0-1 0,7-15 1,30-94-1171,-12 28 1510,-32 93-116,0-1-1,0 1 1,0 0 0,1-1 0,-1 1 0,0-1-1,0 1 1,0 0 0,1-1 0,-1 1 0,0 0-1,0-1 1,1 1 0,-1 0 0,0-1-1,0 1 1,1 0 0,-1-1 0,0 1 0,1 0-1,-1 0 1,1 0 0,-1-1 0,1 1 0,5 7 93,3 24-79,-7-23 0,4 15 21,1 1 0,2-2 0,0 1 0,1-1 0,25 38 0,-30-53-4,1 0 0,0 0 0,0 0 1,0-1-1,1 0 0,0 0 0,0-1 0,11 6 1,-13-8-9,1 0 1,0-1-1,1 0 1,-1 0-1,0 0 1,0-1-1,1 0 1,-1 0-1,1-1 1,-1 1-1,1-2 1,10 0-1,-12 0-25,-1 0-1,1 0 1,-1 0-1,1 0 1,-1-1-1,0 0 1,0 0-1,1 0 1,-1 0-1,-1-1 1,1 0-1,0 1 1,-1-1-1,5-5 1,-3 2-5,-1 0-1,1 0 1,-1 0 0,-1-1 0,1 0 0,-1 1 0,0-1 0,2-9 0,0-5-3,-1 0 1,-1 0-1,-1-1 1,0 1-1,-3-28 0,-1 15-3,-1-1 0,-2 1 0,-1 0 0,-18-53-1,24 85-168,-1 0 0,1-1-1,-1 1 1,0 0-1,0 0 1,0 0 0,0 0-1,0 0 1,-1 0-1,1 0 1,0 0-1,-1 1 1,0-1 0,1 1-1,-1-1 1,0 1-1,0-1 1,0 1-1,0 0 1,0 0 0,0 0-1,0 0 1,-3-1-1,-15 1-1139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1:06.91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 32 5353,'-1'-32'17919,"11"56"-15776,-8-13-2176,0 0 0,-1 0 1,0 0-1,0 0 0,-1-1 1,-1 1-1,-2 14 0,-1 14-400,1 42 0,6-29-7173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56.6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36 252 11538,'-12'-12'5174,"11"11"-4967,0 1 1,0-1 0,0 0 0,0 0 0,0 0 0,0 0-1,0 0 1,1 0 0,-1 0 0,0 0 0,1 0-1,-1 0 1,0 0 0,1 0 0,-1 0 0,1 0 0,-1-2-1,1-5 76,-1 0-1,2 0 0,-1 1 0,1-1 0,0 0 1,0 0-1,1 1 0,0-1 0,1 0 0,3-6 1,-1 2 144,0 1 1,1 0 0,0 0 0,1 1 0,13-16 0,-15 21-326,0 1-1,0-1 1,0 1-1,1 0 0,-1 1 1,1-1-1,0 1 1,0 0-1,0 1 1,0-1-1,1 1 1,-1 1-1,1-1 0,-1 1 1,1 0-1,0 1 1,-1-1-1,1 1 1,0 0-1,-1 1 1,1 0-1,7 2 0,-5-1 18,1 0-1,-1 1 1,0 0-1,-1 1 1,1 0-1,0 0 1,-1 1-1,0 0 1,0 1-1,-1-1 1,0 2-1,1-1 1,-2 1-1,1 0 1,5 9-1,-2-1-77,-1 2 0,0-1 0,-2 1-1,0 0 1,0 1 0,-2 0 0,0 0-1,3 29 1,-6-35 4,-1 0 0,0 0 0,-1 0-1,-1 0 1,1-1 0,-2 1 0,0 0 0,0 0-1,-1-1 1,0 1 0,-1-1 0,-1 0-1,1 0 1,-11 15 0,11-20 9,-1 0 1,0-1-1,-1 1 1,1-1-1,-1 0 0,0-1 1,0 1-1,-1-1 1,1 0-1,-1-1 1,0 0-1,0 0 0,0 0 1,0-1-1,0 0 1,-1 0-1,1-1 0,-1 0 1,1 0-1,-1-1 1,1 0-1,-16-1 0,13-1-69,0 1 0,0-2 0,0 1 0,0-1 0,0-1-1,0 0 1,1 0 0,-1-1 0,1 0 0,1 0 0,-1-1-1,1-1 1,0 1 0,0-1 0,1-1 0,-9-9 0,8 6-162,1 1-1,1-1 1,0 0 0,0-1 0,1 1 0,1-1 0,0 0 0,0-1 0,1 1 0,-1-14 0,3 21-19,1 0 1,0-1-1,-1 1 0,2 0 0,-1-1 1,1 1-1,0 0 0,0 0 0,0-1 1,1 1-1,-1 0 0,1 0 1,1 0-1,-1 1 0,1-1 0,-1 0 1,2 1-1,-1 0 0,0-1 0,1 1 1,-1 1-1,1-1 0,0 0 1,1 1-1,-1 0 0,7-3 0,20-7-848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57.3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21 143 11915,'0'-1'567,"-2"-21"3707,2 22-4172,0-1 1,0 1-1,0-1 0,0 0 0,0 1 0,0-1 1,0 1-1,-1-1 0,1 1 0,0-1 0,0 1 1,-1-1-1,1 1 0,0-1 0,-1 1 0,1-1 1,0 1-1,-1-1 0,1 1 0,-1 0 0,1-1 1,0 1-1,-1 0 0,1-1 0,-1 1 0,1 0 0,-1 0 1,0-1-1,1 1 0,-2 0 0,2 2 158,-1 0 0,1 0 0,-1 0 0,1 1 0,0-1 0,-1 0 0,1 0-1,0 0 1,1 1 0,-1-1 0,1 2 0,-1-2 17,16 134 5429,24 66-3979,-39-188-1177,-8-25-281,-10-24-281,7 4-340,2 0 1,1 0-1,1 0 0,2-1 0,1 0 1,1 0-1,4-33 0,-2 56 409,1-1-1,0 0 1,1 1 0,0-1-1,1 1 1,0-1-1,0 1 1,8-13 0,-8 17 43,-1 1 0,1 0 0,0 0 0,0 1 0,1-1 0,-1 1 0,1-1 0,-1 1 0,1 0 0,0 0 1,1 1-1,-1-1 0,0 1 0,1 0 0,-1 0 0,1 1 0,-1-1 0,1 1 0,5-1 0,5 1 95,1 0 1,-1 1-1,0 0 0,0 1 0,0 1 0,17 4 0,-1 1-2461,56 22 0,-64-19 845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58.3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14411,'1'56'8499,"1"1"-3664,8 110-2834,-1-44-1283,37 296 875,-12-157-883,-32-248-710,-1-3 0,1-1 0,-2 1 0,0 0 0,-1 10 0,-1-21 0,-3-8-3,-2-10-45,-3-25-794,1-1-1,3 1 0,1-2 1,2 1-1,6-82 1,-2 116 823,0-1 1,1 0-1,0 1 1,1-1-1,0 1 1,1 0-1,7-16 1,-8 22 63,-1 0 0,1-1 0,0 1 0,0 1 0,1-1 0,-1 0 0,1 1 0,0 0 0,0-1 0,0 2 0,0-1 0,0 0 1,1 1-1,-1 0 0,1 0 0,-1 0 0,1 0 0,8-1 0,8 0 188,0 1 0,0 1 0,0 1 0,0 1 0,-1 1 0,1 0 1,0 2-1,-1 0 0,36 13 0,-54-16-224,-1-1 0,1 1 0,0-1 0,-1 1 0,1 0 0,-1 0 0,0 0 0,1 0 0,-1 0 0,0 0 0,1 0 0,-1 1 0,0-1-1,0 0 1,1 3 0,-1-3-5,-1-1 0,0 1 0,0 0 0,0 0 0,1 0 0,-1-1 0,0 1 0,0 0 0,-1 0 0,1 0 0,0 0 0,0-1 0,0 1 0,0 0 0,-1 0 0,1 0 0,0-1 0,-1 1 0,1 0 0,0-1 0,-1 1 0,0 1 0,-3 2 9,0 0 0,-1 0 0,1 0 0,-1-1 0,1 0 1,-1 0-1,-7 3 0,-68 31 48,60-30-89,0 2 0,1 0 0,0 1 1,1 0-1,0 2 0,-31 25 1,47-35 33,0 1 0,-1-1 0,1 1 1,0-1-1,0 1 0,0 0 0,1 0 0,-1 0 1,1 0-1,-1 0 0,1 0 0,0 0 1,0 0-1,1 0 0,-1 1 0,1-1 0,-1 0 1,1 1-1,0-1 0,1 4 0,0-3 54,0 1 0,0-1 0,1 0 0,0 0 0,0 0-1,0 0 1,0 0 0,1 0 0,-1 0 0,1-1 0,0 0-1,0 1 1,0-1 0,6 4 0,19 13 87,1-2 1,1 0-1,0-2 0,38 13 1,-1 2-53,2-1-456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6:03.25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21 131 7274,'-1'-1'115,"1"1"0,-1 0 0,1-1 1,-1 1-1,1 0 0,-1 0 1,1-1-1,-1 1 0,1 0 1,-1 0-1,1 0 0,-1-1 0,0 1 1,1 0-1,-1 0 0,1 0 1,-1 0-1,0 0 0,1 0 1,-1 0-1,1 0 0,-1 1 0,1-1 1,-1 0-1,0 0 0,1 0 1,-1 1-1,1-1 0,-1 0 1,1 1-1,-1-1 0,1 0 1,0 1-1,-1-1 0,1 0 0,-1 1 1,0 0-1,1 0-112,0 1 0,0-1 0,0 1 0,0-1 0,0 0 0,1 1 0,-1-1 0,0 0 0,1 1 0,-1-1-1,1 0 1,-1 1 0,1-1 0,-1 0 0,1 0 0,1 2 0,0-1 17,0 1 0,0-1-1,0 0 1,0-1 0,0 1-1,0 0 1,0 0 0,1-1-1,-1 0 1,1 1 0,-1-1-1,1 0 1,-1 0 0,5 1-1,42 6 300,-31-6-255,-14-1-20,182 19-205,-159-18-99,-1-3-1,1 0 1,-1-1-1,1-2 1,27-7 0,26-9 731,137-17-1,-164 32 30,-1 3-1,1 2 1,93 12-1,-32 6-315,-5 1-351,201 7-1,-297-26-420,0-1 0,0-1 0,0 0 1,0 0-1,0-2 0,0 1 0,21-11 0,-11 3-913,-1-1 0,0-2 1,21-17-1,-23 16 2504,1 1 0,0 1 0,1 1 1,1 0-1,44-15 0,-51 23-515,0 0 1,0 0-1,1 2 0,-1 0 1,1 1-1,-1 1 0,1 0 1,-1 1-1,32 6 0,-14 2-381,-1 2-1,-1 1 0,32 17 0,-35-15-597,0-2 0,2 0 0,59 14 0,-54-21 515,1-2-1,0-1 1,61-4-1,112-25 1628,-129 14-1370,129-3 0,-134 20-762,124 22 0,-123-13 606,109 5 0,-129-21-56,0-2 1,-1-2-1,90-25 0,-78 16 121,117-12-1,-149 25-225,1 1-1,0 2 0,-1 2 0,1 1 0,-1 2 0,0 2 1,37 11-1,-28-3 170,2-1 0,87 12 1,-114-24-96,-1-1-1,1 0 1,0-2 0,0 0 0,-1-2 0,1 0 0,-1-1 0,1 0 0,32-14 0,-30 8-277,120-45-1081,-116 47 1410,-1 1 0,2 1 0,44-4 0,-9 7 627,1 4 0,69 8 0,124 29-586,-190-27-308,-28-5 174,0-2-1,0-2 0,0-1 0,0-2 0,0-2 0,0-1 1,44-11-1,-24 1 138,-29 6-161,0 1 1,1 1-1,-1 2 1,1 1-1,58 1 0,-58 5-29,7 1 30,0-1 0,70-4 0,-52-5 399,88 3 1,-113 5-211,1 2 0,-1 0 0,0 2-1,43 14 1,-64-17-176,14 6-865,0-2 1,40 7-1,-27-11-75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4:41.0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0 832,'-1'0'208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06.09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12 11410,'42'-11'4457,"-40"22"-2800,0 3-73,-1 5-16,-1 3-143,0 3-401,0 2-128,2 1-240,-1 3-128,3 1-240,-1 3-80,1-2-119,1-3-73,-4-8-361,1-4-703,-3-8 688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06.81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3 11050,'5'9'11073,"8"14"-11254,-10-19 308,-1 0 0,1-1 0,0 1 0,0-1 0,0 1 0,1-1 0,-1 0 0,1 0 0,0-1 0,-1 1 0,1-1 0,0 1 0,1-1 0,-1-1 0,0 1 0,1 0 0,-1-1 0,1 0 0,-1 0 0,1-1 0,-1 1 0,9-1 0,6-1-89,0-1 0,0 0-1,0-2 1,22-7 0,-8 3 57,-8 1-79,0-1 1,-1-1 0,26-14-1,-46 21-12,-1 0 1,1 1-1,0-1 0,0 1 0,0 0 0,0 0 0,1 0 0,-1 1 0,0-1 0,0 1 0,0 0 0,1 0 0,-1 1 1,0-1-1,0 1 0,0 0 0,4 1 0,2 2 8,-1 1-1,0 0 1,0 1 0,-1-1 0,14 13-1,-20-17-73,0 1-79,0 0-1,0 0 1,0 0 0,0 0-1,1-1 1,-1 1 0,1-1 0,-1 1-1,1-1 1,0 0 0,0 0-1,-1-1 1,1 1 0,0 0 0,4 0-1,-3-3-679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08.29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5 9418,'5'-5'10882,"5"17"-8082,-6-7-3195,63 85 2015,99 120 1125,-126-167-2634,58 69 1906,-53-52-3192,-8 4-3638,-34-57 3488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08.72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86 1 12051,'2'6'10807,"-7"12"-8945,-12 26-2532,14-34 447,-42 109 1845,31-57-2699,12-49-1072,1 1 0,1 21 0,0-25 107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4.6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59 8594,'12'-42'3610,"-14"26"1899,2 22-4770,31 259 4694,-6-80-3244,26 296 2046,-50-473-4366,1 20 91,-6-11-3519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1:07.94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8 0 6273,'23'56'2449,"-22"-55"-2374,-1-1 0,0 0 1,0 1-1,0-1 0,0 0 1,0 0-1,0 1 0,1-1 1,-1 0-1,0 1 0,0-1 0,0 0 1,0 1-1,0-1 0,0 0 1,0 1-1,0-1 0,-1 0 1,1 0-1,0 1 0,0-1 0,0 0 1,0 1-1,0-1 0,0 0 1,0 0-1,-1 1 0,1-1 1,0 0-1,0 0 0,0 1 0,-1-1 1,1 0-1,0 1 0,-12-2 1228,-5-6 4701,31-7-4005,14-5-1335,-25 17-630,0 0 1,-1 0-1,1 0 0,0 0 0,0 0 0,0 1 1,0-1-1,0 1 0,1 0 0,-1 0 0,0 0 1,0 0-1,6 0 0,6-1 25,-9 1-61,-1 0 0,1 1 0,-1-1 0,1 1-1,10 1 1,-15 0 5,0-1 0,0 0-1,0 1 1,1-1 0,-1 1 0,0-1-1,0 1 1,0-1 0,0 1-1,0 0 1,0 0 0,0-1 0,0 1-1,0 0 1,-1 0 0,1 0-1,0 0 1,0 0 0,-1 0 0,1 0-1,-1 0 1,1 0 0,-1 1 0,1-1-1,-1 0 1,0 0 0,1 0-1,-1 1 1,0-1 0,0 0 0,0 2-1,0 4 173,0 1-1,0-1 0,-1 0 0,0 1 0,-1-1 0,1 0 1,-1 0-1,-1 0 0,-4 11 0,-1-3 173,-1 0 0,-20 26-1,23-38-540,22 7 262,-12-7-67,31 30 364,-32-31-275,-1 1 0,1 0 0,-1 0 0,0 0 0,0 0 0,0 0 0,0 0 0,0 1 0,-1-1 1,0 1-1,2 6 0,-3-9-85,0 0 1,0 0 0,0 0 0,-1 0 0,1 0 0,0 0 0,-1 0-1,1 0 1,-1 0 0,1-1 0,-1 1 0,1 0 0,-1 0 0,1 0-1,-1 0 1,0-1 0,0 1 0,1 0 0,-1-1 0,0 1 0,0 0-1,0-1 1,0 1 0,0-1 0,0 1 0,0-1 0,0 0 0,0 1-1,0-1 1,0 0 0,0 0 0,0 0 0,-2 0 0,-42 3-141,34-3 73,0 0-709,1 1 0,-1 0-1,1 1 1,-13 4-1,18-5 190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5.2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36 7458,'-22'-16'5419,"13"13"-4324,-1-1-1,0 1 1,0 1 0,-13-3 0,22 5-1107,-9-2 3343,27 2-854,512 16 1915,268 6-2897,-17-1-1229,-109-36-1249,-607 9-2619,-61 7 2322,-21 5-1166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6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70 7882,'-10'-31'4530,"-5"-7"1601,20 276 465,11 118-1751,-6-150-3029,-9-182-1752,12 163 515,-9-148-471,3 0 0,18 65 0,-18-88-1286,-10-54-8242,-3 1 5895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6.7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2808 57 9362,'25'-11'9219,"-347"-25"-6156,-8 27-1649,305 9-1300,-903 13 548,279 1-474,489-15-59,-146 5 877,305-4-1025,-13 1 154,1 0 1,0 1-1,-22 7 0,32-9-182,1 1 0,-1 0-1,0 1 1,1-1 0,0 0 0,-1 1-1,1-1 1,0 1 0,0 0 0,-1 0 0,0 2-1,2-3-88,0 0-1,0 0 0,1 0 1,-1 1-1,1-1 0,-1 0 1,1 1-1,-1-1 0,1 0 1,0 1-1,0-1 1,0 0-1,0 1 0,0-1 1,0 0-1,0 1 0,0-1 1,0 1-1,0-1 0,1 0 1,-1 0-1,1 1 0,0 1 1,3 4-1869,3-4 837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7.9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16 7690,'5'-16'5601,"-5"26"-2009,-1 8-2791,-1 27 1519,2 0 0,9 71 0,24 163 1496,-28-201-2550,-9 125 0,1-181-1070,2 0-1,1 0 1,0 0-1,2 0 1,5 30 0,-6-50-670,2 9 1439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39.0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 7810,'11'-7'7272,"-11"7"-7156,19 14 1411,-16-11-1218,-1 1 0,0 0 0,0 0 0,0 0 0,-1 0 1,1 0-1,-1 0 0,0 0 0,0 1 0,0-1 0,0 7 0,-2 54 1946,-1-31-1034,3 38 2041,15 90 0,23 72-1382,-1-3-1438,-31-190-438,1 0-1,20 57 1,-42-140-4584,6 24 3039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2.2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 1648,'18'-8'15194,"-10"20"-15870,-5-9-605,-2-1 1283,1 0 0,-1 0 0,0 0 1,0 1-1,0-1 0,-1 0 0,1 0 1,0 1-1,-1-1 0,0 0 0,1 1 1,-1-1-1,0 1 0,0-1 0,0 1 1,-1 2-1,-13 39-196,3-11-292,11-27 488,0-1 0,0 1 0,0 0 0,0-1 0,1 1 0,0-1 0,0 1 0,1-1 0,-1 0 0,1 1 0,1-1 0,-1 0 0,0 0 0,6 7 0,3 10 473,-9-18-466,-1 0 0,-1 0 0,1-1-1,-1 1 1,1 0 0,-1 0-1,0 0 1,0 0 0,-1 0-1,1-1 1,-1 1 0,0 0-1,0 0 1,0-1 0,-1 1 0,-2 5-1,2-4-18,0-1 0,0 0 0,1 1 1,0 0-1,0-1 0,0 1 0,0 0 0,1-1 0,0 1 0,0 0 0,0 0 0,1 7 0,2-5 36,0 0 0,0-1-1,0 0 1,7 10 0,-6-10 13,0-1-1,-1 1 1,0 0 0,0 0 0,2 8 0,-5-11-36,0 0 0,0 0 0,0-1 0,0 1 0,0 0 0,-1 0 0,0-1 0,1 1 0,-1 0 0,0-1 0,-3 5 0,-3 16-19,6-16 47,0-1 0,1 0-1,1 1 1,-1-1 0,1 0 0,0 0 0,0 1 0,0-1 0,1 0 0,0 0 0,0 0 0,1-1 0,0 1 0,6 10 0,3 7 458,-11-21-471,0 1-1,0-1 0,-1 1 1,1 0-1,-1-1 1,0 1-1,1 0 1,-1-1-1,-1 1 0,1 0 1,0 0-1,-1-1 1,1 1-1,-1-1 1,0 1-1,0 0 1,0-1-1,-2 4 0,2-3-37,0-1-1,0 1 1,-1 0-1,2-1 1,-1 1-1,0 0 1,1 0-1,-1 0 0,1 0 1,0 0-1,0 0 1,0 0-1,0 0 1,0 0-1,1-1 1,0 1-1,1 4 0,3 5 53,-3-9-19,0 1 0,0-1 0,-1 1-1,1-1 1,-1 1 0,0 0 0,0 0 0,-1-1-1,1 1 1,-1 0 0,1 0 0,-1 0-1,-1 6 1,0-4-13,1 1 0,0-1 1,0 1-1,1-1 0,1 9 0,-1-9 15,0 0 0,-1 0 0,1 0 1,-1 0-1,-1 0 0,0 8 0,1-10 1,-1 0 1,1 0-1,0 0 0,1 0 1,-1 0-1,1 0 0,0 0 1,0 0-1,0 0 0,0 0 1,1 0-1,3 6 0,7 25 215,-12-31-243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52.5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152 55 9178,'55'-30'9104,"-59"25"-7321,-15-2-1994,17 6 664,-8-2-367,0 0 1,0 1-1,1 1 1,-1-1-1,0 1 1,0 1-1,-1 0 0,-13 2 1,20-1-119,1-1 1,-1 1-1,1 0 0,-1 0 0,1 0 1,-1 1-1,1-1 0,-1 1 1,1 0-1,0-1 0,0 2 1,0-1-1,0 0 0,0 1 1,1-1-1,-1 1 0,1 0 1,0 0-1,-1 0 0,1 0 0,0 0 1,1 0-1,-1 0 0,1 1 1,-1-1-1,1 1 0,-1 3 1,1 2-24,0-1 1,0 1-1,1-1 1,0 0-1,1 1 1,0-1-1,0 1 1,4 12-1,26 68 246,-16-47 59,22 52 764,-23-60-491,-1 0 0,-1 1 0,-2 0 0,7 47 0,-16-77-724,0 0-1,0 1 1,-1-1-1,0 1 1,0-1-1,0 0 1,-1 1-1,0-1 1,0 0 0,0 0-1,-1 0 1,0 1-1,0-1 1,0-1-1,0 1 1,-1 0-1,-4 6 1,-5-1-906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53.3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18 10642,'0'0'226,"0"-1"0,0 0 1,0 0-1,0 1 0,0-1 0,0 0 0,0 1 0,0-1 0,1 0 0,-1 1 0,0-1 0,1 0 1,-1 1-1,0-1 0,1 0 0,-1 1 0,1-1 0,-1 1 0,0-1 0,1 1 0,0-1 0,-1 1 0,1-1 1,-1 1-1,1-1 0,0 1 0,-1 0 0,1-1 0,0 1 0,-1 0 0,1 0 0,0 0 0,-1-1 1,2 1-1,2 1 328,-1-1 1,0 1 0,1 0-1,-1 0 1,0 0-1,7 3 1,5 3 28,1-2 0,-1 0-1,1-1 1,1-1 0,29 3-1,83-5 732,-4 0-625,-135-1-2949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5.0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213 65 4065,'-10'-4'940,"-1"0"0,-1 1 0,1 0 1,-20-2-1,-87-4 4545,99 13-259,49-1-4735,1-1-1,51-4 1,-22-1-101,54 2 170,515-16-29,276-1 119,-340 15-324,131 1-1095,-682 4-275,-23 4 415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6.1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94 5049,'1'-59'1572,"-1"58"-1558,1 1-1,-1-1 0,0 0 1,0 0-1,-1 0 0,1 0 1,0 0-1,0 1 0,0-1 1,-1 0-1,1 0 0,-19-23 10419,27 43-9584,0 1-594,0 1 0,-2-1 0,4 25 0,24 112 1166,23 157 1292,-43-25-756,-4-57-587,-7-184-1036,-2-12 74,2 1 1,2-1 0,1 0-1,13 44 1,-19-80-398,0 0 0,0 0 0,0-1 0,0 1 0,0 0 0,0 0 0,0 0 0,0 0 0,0 0 0,1 0 0,-1 0 0,0 0 0,0 0 0,0 0 0,0 0 0,0 0 0,0 0 0,0 0 0,0 0 0,0 0 0,0 0 0,0 0 0,0 0 0,1 0 0,-1 0 0,0 0 0,0 0 0,0 0 0,0 0 0,0 0 0,0 0 0,0 0 0,0 0 0,0 0 0,0 0 0,0 0 0,0 0 0,0 0 0,1 0 0,-1 0 0,0 0 0,0 0 0,0 0 0,0 0 0,0 1 0,0-1 0,0 0 0,0 0 0,0 0 0,0 0 0,0 0 0,0 0 0,0 0 0,0 0 0,0 0-1,0 0 1,0 0 0,0 0 0,0 0 0,0 1 0,0-1 0,0 0 0,0 0 0,3-10-791,2-3-4220,-2 8 3340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1:09.63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38 6185,'20'-22'2606,"-15"7"8173,-5 29-10290,2 16-272,-2-1-1,-1 0 1,-8 55 0,8-80-551,0 0 0,1 0 0,-1 0 0,1 0 0,0 0 0,1 4 1,-1-8 321,-2 10-793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6.7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6 111 8906,'-6'1'6318,"12"-7"-4638,6 0-1377,0 0 1,1 1 0,-1 0 0,1 1-1,0 1 1,1 0 0,22-2-1,403-22 1415,293-8-924,4 33 145,-407 3-921,-53-6 31,185 4-31,-439 2-113,-16-2-109,1 1 0,0 1 1,-1-1-1,1 1 0,0 0 0,-1 0 0,1 1 0,8 3 0,-13-2-483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7.5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17 7386,'0'-17'4353,"0"26"-2333,0 25-1325,3 3 599,13 69 1,-9-71-780,2 15 122,39 246 1641,-41-225-2009,-2 0-1,-7 87 1,-8-38 255,-3 116 2837,13-205-2957,2 0-1,1 0 0,2-1 1,1 1-1,15 46 1,-20-75-388,0 1 0,0 0 0,0 0 1,1-1-1,-1 1 0,1-1 1,-1 1-1,4 3 0,-5-6-8,1 0 0,-1 0 0,0 1 0,1-1 0,-1 0 1,0 0-1,1 1 0,-1-1 0,1 0 0,-1 0 0,0 0 0,1 0 0,-1 0 0,1 0 0,-1 0 0,0 0 0,1 1 0,-1-2 1,1 1-1,-1 0 0,1 0 0,-1 0 0,1 0 0,0-1 12,0 1 1,0-1-1,0 1 1,0-1-1,-1 0 1,1 0-1,0 1 1,0-1-1,-1 0 1,1 0-1,0 0 0,-1 0 1,2-1-1,-1-2-65,1 1 0,0-1 0,-1 0-1,0 0 1,0 0 0,0 0 0,0 0 0,-1-1-1,0 1 1,0-4 0,0 2 129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48.3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38 7370,'-6'-13'2859,"5"11"-2110,0-1 0,0 0 0,0 0 0,-1 1 0,1-1 0,-1 1 0,-3-4 0,3 30 1095,12 206 2929,57 301 142,-63-510-4547,6 35 544,-8-51-824,-1-1 0,1 1 1,-1 0-1,2 0 0,-1-1 0,0 1 0,1-1 0,3 5 0,-6-9-79,1 1-1,-1-1 0,0 0 1,0 1-1,1-1 0,-1 0 1,0 1-1,1-1 0,-1 0 1,0 0-1,1 1 0,-1-1 1,0 0-1,1 0 0,-1 0 1,0 0-1,1 0 0,-1 1 1,1-1-1,-1 0 0,0 0 1,1 0-1,-1 0 0,1 0 1,-1 0-1,1 0 0,-1 0 1,0 0-1,1-1 0,-1 1 1,0 0-1,1 0 0,-1 0 1,1 0-1,-1 0 0,0-1 1,1 1-1,-1 0 0,0 0 0,1-1 1,-1 1-1,0 0 0,0-1 1,1 1-1,-1 0 0,0-1 1,0 1-1,1 0 0,-1-1 1,0 1-1,0 0 0,0-1 1,1 0-1,8-26-2787,-6 16-961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50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12 7082,'16'-5'1143,"-13"3"-687,1 1 0,-1 0 0,1 0 0,-1 1-1,1-1 1,0 1 0,4-1 0,-9 2-357,0-1 1,1 0 0,-1 1-1,1-1 1,-1 1-1,0 0 1,1-1-1,-1 1 1,1-1 0,-1 1-1,1 0 1,0-1-1,-1 1 1,1 0-1,0 0 1,-1-1-1,1 1 1,0 0 0,0 0-1,-1-1 1,1 1-1,0 0 1,0 0-1,0 0 1,0-1 0,0 1-1,0 0 1,1 1-1,1 31-296,4 25 250,-5-44-23,0-1-1,0 0 1,1 1 0,1-1 0,0 0-1,8 20 1,-9-31-4,-1 0 0,0 0 0,0 0-1,0 0 1,0 1 0,0-1 0,0 0 0,-1 1 0,1-1-1,-1 0 1,1 1 0,-1-1 0,0 1 0,0-1 0,0 1-1,0-1 1,-1 0 0,1 1 0,-1-1 0,1 1-1,-2 1 1,1-1-45,0-1-1,0 1 1,0-1-1,0 1 1,0-1-1,1 1 1,-1-1-1,1 1 1,0 0-1,0-1 1,0 1-1,1 4 1,7 36 419,-3-20 69,-4-15-504,0-1-1,-1 1 0,0-1 0,0 0 0,-1 1 0,0-1 0,-3 11 0,1 2-535,2-16 605,1-1 0,0 1 1,1-1-1,-1 1 1,1-1-1,-1 1 1,1-1-1,0 0 0,0 1 1,1-1-1,-1 0 1,1 0-1,-1 0 0,1 0 1,3 3-1,-4-3-16,1-1 0,0 0 0,-1 1 0,1-1-1,-1 1 1,0-1 0,1 1 0,-1-1 0,-1 1-1,1 0 1,0 0 0,-1 0 0,1-1 0,-1 1 0,0 0-1,0 0 1,0 0 0,0 0 0,0-1 0,-1 1 0,1 0-1,-1 0 1,0 0 0,-2 4 0,1-4-359,0 1 0,1-1 0,-1 1 1,1-1-1,0 1 0,0-1 0,0 1 0,0 0 0,1 6 1,0-6 617,1 0 1,-1 0-1,1 0 1,0 0-1,1 0 1,-1 0-1,1 0 0,3 6 1,-2-5-22,-1 0 0,0 0 0,0 1 0,-1-1 0,1 1 0,-1-1 0,0 1 0,0 6 0,-5 43-2798,2-41 1184,2 2 2182,-1-1 0,3 19 0,0-5-385,-1-22-399,0 0 1,0 0 0,1 1-1,0-1 1,4 8-1,-4-11 32,0 0-1,-1 1 1,1-1-1,-1 0 1,0 1-1,0-1 0,-1 1 1,1-1-1,-1 1 1,0 0-1,0-1 0,0 1 1,-1-1-1,0 1 1,1-1-1,-3 6 1,2-8-69,0 0 0,1 0 0,-1 1 0,1-1 0,0 0 0,0 1 0,0-1 0,0 0 0,0 1 0,0-1 0,0 0 0,1 1 0,1 3 0,15 31 83,-14-30 207,1-1 1,-1 1-1,0 0 0,1 8 1,-3-14-390,-1 0 0,0 0 0,0 0 0,0 0 1,0 0-1,0 0 0,-1 0 0,1 0 1,0 0-1,0 0 0,-1 0 0,1 0 0,0 0 1,-1 0-1,1 0 0,-1 0 0,0 0 1,1 0-1,-1 0 0,0 0 0,1-1 1,-1 1-1,0 0 0,0-1 0,0 1 0,-1 1 1,-3 0-790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1:54.7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234 39 11538,'0'-11'5797,"-1"10"-5566,-11-9 2006,-19 0-1066,22 8-1090,0 0 0,0 1 0,0 0 0,0 0-1,0 1 1,0 1 0,-14 1 0,19-1-68,0 0 0,0 0 0,0 0 0,0 1-1,0-1 1,0 1 0,1 0 0,-1 0 0,0 0-1,1 1 1,0-1 0,-1 1 0,1 0 0,0 0-1,1 0 1,-1 0 0,0 1 0,-2 5 0,-1 3 25,0 0 1,1 0 0,1 1 0,0 0-1,1 0 1,1 0 0,-1 0 0,2 0-1,0 22 1,1-29-38,1-1 1,-1 1-1,1-1 0,0 1 0,1-1 1,-1 0-1,1 0 0,0 1 0,0-1 1,1 0-1,4 6 0,-5-9-6,0 1-1,1 0 1,0 0 0,0-1-1,0 0 1,0 1 0,0-1 0,0 0-1,0 0 1,1-1 0,-1 1-1,1-1 1,-1 0 0,1 0-1,-1 0 1,1 0 0,0 0-1,4-1 1,-2 1-12,0-1 0,0 1 0,0-2 0,0 1-1,0 0 1,0-1 0,0 0 0,0-1 0,0 1 0,-1-1 0,1 0 0,0-1-1,-1 1 1,0-1 0,1 0 0,-1-1 0,-1 1 0,1-1 0,0 0 0,-1 0-1,0 0 1,0-1 0,0 1 0,0-1 0,-1 0 0,0 0 0,0-1 0,0 1-1,0-1 1,-1 1 0,0-1 0,0 0 0,-1 1 0,0-1 0,0 0 0,0 0-1,0-8 1,-1 20-150,1 0-1,0 0 1,1 0-1,3 11 0,0-1 161,18 60 317,21 91 1017,-39-142-889,-1 1 0,-1-1 0,-1 1 0,-2 38 0,-1-56-311,0-1 0,0 1 0,-1-1-1,0 0 1,0 0 0,-1 0 0,0 0 0,0 0 0,-1 0-1,0-1 1,-8 11 0,10-14-268,0-1 1,0 0-1,0 1 0,-1-1 1,0 0-1,1 0 0,-1 0 1,0 0-1,0-1 0,0 1 1,0-1-1,0 1 0,0-1 1,0 0-1,0-1 0,-1 1 0,1 0 1,0-1-1,-1 0 0,1 0 1,0 0-1,-1 0 0,1 0 1,0-1-1,0 1 0,-1-1 1,1 0-1,-4-1 0,-9-5-3474,1-2 1462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15.0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6 9314,'-12'-5'9788,"29"9"-4985,50 7-2832,115 4 0,72-16-3179,-247 1 340,-1-1-1,0 2 1,0-1-1,11 3 1,-6 3-489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15.5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0 8002,'-13'28'11641,"28"-23"-9232,18 2-2423,-31-7 702,173 23 5502,-3-13-4993,-24-2-2539,-143-7 1548,-3 0-273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17.7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5577,'2'15'7927,"-2"16"-4853,2 24-2016,38 251 2470,9 75-1420,21 332 2302,-63-596-4308,-5-64-6855,-2-49 5310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18.3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6273,'9'4'12055,"8"-2"-10851,172 10-10,205-12 0,-201-3-840,1105 16 1192,-57 0-1470,-1232-13-132,126-2-679,-46-4-2812,-71 3 2345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19.2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7498,'10'66'7295,"2"22"-4491,15 108-762,78 628 1765,-91-669-3048,13 188 2082,-27-327-2709,1-5-61,-1 0 1,0 0-1,-1 0 0,-1 12 0,2-23-131,0 1 1,0-1-1,0 0 0,0 1 1,0-1-1,0 1 0,0-1 1,0 0-1,0 1 0,-1-1 1,1 0-1,0 1 0,0-1 1,0 0-1,0 1 0,0-1 1,-1 0-1,1 0 0,0 1 1,0-1-1,0 0 0,-1 1 1,1-1-1,0 0 0,0 0 1,-1 0-1,1 1 0,0-1 1,-1 0-1,1 0 1,0 0-1,-1 0 0,1 1 1,0-1-1,-1 0 0,1 0 1,0 0-1,-1 0 0,1 0 1,0 0-1,-1 0 0,1 0 1,-1 0-1,1 0 0,0 0 1,-1 0-1,1 0 0,0-1 1,-1 1-1,1 0 0,0 0 1,-1 0-1,1 0 0,0-1 1,0 1-1,-1 0 0,1 0 1,0 0-1,-1-1 0,-7-6-1137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1:10.33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48 8818,'52'0'3773,"-49"0"-3172,0-1 0,-1 1 0,1 0 1,0-1-1,0 1 0,-1-1 0,1 0 0,0 0 1,-1 0-1,1 0 0,3-2 0,8-4 514,-11 6-1040,0 0 1,0-1-1,-1 1 0,1-1 0,-1 1 0,1-1 0,3-3 0,-5 4-38,0-1 0,0 1 1,0 0-1,1 0 1,-1 0-1,0 0 0,1 0 1,-1 0-1,1 0 0,-1 0 1,1 1-1,-1-1 1,1 0-1,-1 1 0,1 0 1,0-1-1,-1 1 1,1 0-1,0 0 0,-1 0 1,1 0-1,0 0 0,-1 0 1,1 0-1,0 0 1,-1 1-1,1-1 0,0 1 1,2 1-1,-2-1 11,1 1-1,0-1 1,-1 1-1,1 0 1,-1 0-1,1 0 1,-1 1-1,0-1 1,0 0 0,0 1-1,0 0 1,-1-1-1,1 1 1,-1 0-1,1 0 1,-1 0-1,0 0 1,0 0-1,0 0 1,-1 0-1,1 0 1,-1 0-1,0 0 1,1 0 0,-2 5-1,1-4-39,-1 0 1,0 0-1,0 0 0,0 0 0,0 0 0,-1 0 1,0-1-1,0 1 0,0 0 0,0-1 0,0 0 1,-1 1-1,1-1 0,-1 0 0,0 0 1,0 0-1,0-1 0,0 1 0,-5 2 0,-11 4 19,14-7-13,1 0 0,0 0 0,0 0 1,0 0-1,1 0 0,-1 1 0,-3 3 1,6-5-4,1 0 1,-1 0 0,1 0 0,0 0 0,-1 1 0,1-1 0,0 0 0,0 0 0,0 0 0,0 1 0,0-1 0,0 0 0,0 0 0,0 1 0,0-1 0,1 0 0,-1 0 0,0 0 0,1 0 0,-1 0 0,1 1 0,0 0 0,16 27 296,-13-23-167,-3-4-99,0 0 1,0 0-1,1 0 1,-1 0-1,0-1 1,1 1-1,-1-1 1,1 1 0,0-1-1,-1 1 1,1-1-1,0 0 1,0 0-1,0 0 1,0 0-1,0 0 1,0 0-1,0 0 1,0-1-1,0 1 1,1-1 0,3 1-1,-1-2-15,0 0 0,1 0 0,-1 0 0,0-1-1,0 1 1,0-1 0,0 0 0,5-4 0,-9 6-134,0-1-1,0 1 1,0-1 0,0 1-1,1 0 1,-1-1 0,0 1-1,0 0 1,0 0 0,0 0-1,1 0 1,-1 0 0,0 0-1,0 0 1,0 1 0,1-1-1,-1 0 1,0 1 0,0-1-1,0 1 1,0-1 0,0 1-1,0-1 1,0 1 0,0 0-1,0-1 1,0 1 0,1 1-1,8 5-701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0.2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50 6889,'-8'-2'2874,"-7"-2"3189,22 3-3574,286 0-118,-200 4-2139,57-1 105,1090 4 958,78-23-912,-1250 17-423,159-3 205,-158-1-522,84-15-1,-142 17 37,-9 2 84,1-1 0,-1 1 0,1 0 1,-1-1-1,0 0 0,1 0 0,-1 0 1,3-1-1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1.3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3169,'18'2'1080,"-17"-1"-1472,-2 2 232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2.1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38 5017,'2'-12'967,"-2"10"-633,14-22 9503,-14 25-9740,3 12-211,-2-6 750,46 313 3226,17 97-2068,-25-77-439,-35-291-1254,23 152 995,-3-32-602,-21-136-417,-2-11-47,1-1-1,2 1 0,11 40 1,-16-58-282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3.2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82 69 9274,'29'-9'3679,"-28"8"-3567,-1 1 0,1 0-1,-1-1 1,0 1-1,1 0 1,-1-1-1,0 1 1,1-1-1,-1 1 1,0-1-1,0 1 1,1-1-1,-1 1 1,0-1-1,0 1 1,0-1 0,0 1-1,1-1 1,-1 1-1,0-1 1,0 1-1,0-1 1,0 1-1,0-1 1,0 1-1,-1-1 1,1 1-1,0-1 1,0 1 0,0-1-1,0 1 1,-1-1-1,1 1 1,0-1-1,0 1 1,-1 0-1,1-1 1,0 1-1,-1-1 1,-12-16 1084,11 15-1155,-1 0 1,1-1 0,-1 1-1,1 1 1,-1-1 0,0 0-1,0 1 1,0-1 0,0 1-1,0 0 1,0 0 0,0 0-1,0 0 1,0 0 0,-1 1-1,1-1 1,-6 1 0,7 1-45,0-1 1,0 1-1,0-1 1,0 1-1,0 0 1,0-1 0,1 1-1,-1 0 1,0 1-1,1-1 1,-1 0-1,0 0 1,1 1 0,0-1-1,-1 0 1,1 1-1,0 0 1,0-1 0,-1 1-1,1 0 1,1-1-1,-1 1 1,0 0-1,0 0 1,1 0 0,-1 0-1,1 0 1,-1 0-1,1 0 1,0 3-1,-2 10 6,2 0 0,-1 1-1,2-1 1,0 0-1,4 17 1,21 78 127,-8-35 190,-16-68-281,25 140 1088,-23-120-972,-2 1-1,-1-1 1,-3 40-1,2-60-493,-1 0-1,0 0 1,-1 0-1,0 0 1,0 0-1,-5 11 1,1-11-424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3.6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34 13203,'43'-11'5449,"-20"14"-3425,1-1-103,1 0-825,3 0-248,-2 0-424,-1-2-144,-6-3-192,-7-3-176,-8 0-1432,-4-1 2448,-5-4-1096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4.1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97 8930,'3'0'329,"0"-1"0,0 1 0,0-1 0,-1 1 1,1-1-1,0 0 0,-1 0 0,1-1 0,-1 1 0,4-2 0,-5 1-158,1 0-1,-1 0 1,0 0-1,0 0 1,0 0-1,0 0 1,0 0-1,0 0 1,-1 0-1,1 0 0,-1-1 1,1 1-1,-1 0 1,0-4-1,0 4-114,1-1 0,-1 0 0,0 1-1,1-1 1,0 1 0,0-1 0,-1 1 0,2-1-1,-1 1 1,0-1 0,0 1 0,1 0 0,-1 0-1,1 0 1,0 0 0,2-3 0,-2 4-14,0 0 1,-1 0 0,1 0 0,0 1-1,0-1 1,0 0 0,0 1-1,0-1 1,0 1 0,0 0 0,0 0-1,0 0 1,0 0 0,0 0 0,0 0-1,-1 0 1,1 0 0,0 1-1,0-1 1,0 1 0,0 0 0,3 1-1,0 1 56,1 0-1,-1 0 1,1 0-1,-1 1 1,0 0-1,-1 0 1,1 0-1,-1 0 1,1 1-1,-1 0 1,5 8-1,-4-5 28,-1 0-1,1 0 0,-2 0 0,1 1 0,-1-1 0,0 1 0,-1 0 1,1 9-1,-2-13-70,0 1 1,-1-1 0,1 0-1,-2 1 1,1-1 0,0 1-1,-1-1 1,0 0-1,-1 1 1,1-1 0,-1 0-1,0 0 1,-3 6 0,3-7-50,-1-1 1,1 0 0,-1 0-1,1 0 1,-1 0 0,0 0-1,0-1 1,0 1 0,-1-1-1,1 0 1,-1 0 0,1 0 0,-1-1-1,0 1 1,1-1 0,-1 0-1,0 0 1,0 0 0,-7 1-1,6-2-29,0 0-1,0 0 0,1 0 0,-1-1 1,0 0-1,0 0 0,1 0 1,-1 0-1,0-1 0,1 1 1,-1-1-1,1-1 0,0 1 0,0 0 1,0-1-1,0 0 0,0 0 1,-3-4-1,4 5-111,0-1 1,1 1-1,0-1 0,-1 0 1,1 0-1,0 0 0,0-1 1,1 1-1,-1 0 1,1-1-1,-1 1 0,1-1 1,0 1-1,1-1 0,-1 1 1,1-1-1,-1 0 0,1 0 1,0 1-1,0-1 0,1 0 1,-1 1-1,2-8 1,4-3-198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5.0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144 44 8546,'0'-1'329,"1"0"0,-1-1 0,1 1 0,-1 0 0,0-1 1,0 1-1,0 0 0,0-1 0,0 1 0,0 0 0,0-1 0,0 1 0,0 0 1,-1-1-1,1 1 0,0 0 0,-2-2 0,2 2-185,-1 0 0,0-1 0,0 1 0,0 0 0,0 0 0,0 0 0,0 0 0,0 0 0,0 1 0,0-1 0,0 0 0,-1 0 0,1 1 0,-2-2 0,1 2-68,0-1 0,0 0 0,0 1 1,0 0-1,0-1 0,0 1 0,0 0 0,0 0 1,0 0-1,0 0 0,0 0 0,0 1 0,0-1 1,1 1-1,-1-1 0,0 1 0,0 0 0,0-1 1,0 1-1,0 0 0,1 0 0,-1 1 0,-2 0 1,-4 10 236,0-1 1,0 1 0,1 0 0,0 1 0,1 0-1,1 0 1,-5 16 0,8-24-279,2-4-25,-13 43 161,12-42-167,0-1 1,1 2-1,-1-1 0,1 0 1,0 0-1,0 0 1,0 0-1,0 0 0,0 0 1,0 0-1,0 0 1,1 0-1,-1 0 0,1 0 1,-1 0-1,1 0 1,0 0-1,1 2 1,0-3-8,-1 0 0,1 0 1,0 0-1,0 0 0,-1 0 1,1-1-1,0 1 1,0-1-1,0 1 0,0-1 1,0 0-1,0 0 0,-1 1 1,1-2-1,0 1 1,0 0-1,0 0 0,0 0 1,2-2-1,42-12-25,-28 8 30,-10 3 5,-1 0-1,1 0 1,11-7 0,-18 9-9,1 0-1,-1 1 1,1-1 0,-1 0-1,1 0 1,-1 0 0,0 0 0,0 0-1,0-1 1,1 1 0,-1 0-1,0 0 1,0-1 0,-1 1-1,1-1 1,0 1 0,0-1-1,-1 1 1,1-1 0,-1 1-1,1-1 1,-1 0 0,0 1-1,1-4 1,-2 5-1,1-1-1,0 1 1,0 0 0,0-1-1,0 1 1,0 0 0,-1-1-1,1 1 1,0 0 0,0-1-1,-1 1 1,1 0 0,0 0-1,0-1 1,-1 1 0,1 0-1,0 0 1,-1 0-1,1-1 1,0 1 0,-1 0-1,1 0 1,0 0 0,-1 0-1,1 0 1,0 0 0,-1 0-1,1 0 1,0-1 0,-1 1-1,1 0 1,-1 1 0,1-1-1,0 0 1,-1 0-1,1 0 1,0 0 0,-1 0-1,1 0 1,0 0 0,-1 1-1,1-1 1,0 0 0,-1 0-1,1 0 1,-1 1 0,-14 11-135,13-8 93,1-1-1,-1 1 0,1-1 0,0 1 0,0-1 1,0 1-1,1 0 0,-1 0 0,1-1 1,0 1-1,0 0 0,0 5 0,11 49-326,-10-52 346,21 81 21,18 86 793,-34-138-232,-1 1 1,-1 67-1,-4-92-426,-1-1 0,0 0 0,0 1-1,-1-1 1,-1 0 0,0 0-1,0 0 1,-1-1 0,-8 16-1,10-22-189,0 1 0,-1-1 0,1 0 0,-1 0 0,0 0 0,0 0 0,0 0 0,0 0 0,0-1-1,-1 0 1,1 1 0,-1-1 0,0 0 0,1-1 0,-1 1 0,0-1 0,0 0 0,0 0 0,0 0 0,0 0 0,0-1-1,-1 1 1,1-1 0,0 0 0,0-1 0,-6 0 0,-9-4-525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6.3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7 121 984,'1'-2'1111,"1"-5"-865,-1 0-1,1 1 1,-1-1-1,0 0 1,-1 0-1,1 0 0,-1 0 1,-2-9-1,1 8 1151,-1 1 0,0-1 0,0 1 0,-4-11 0,14 53 3948,-1 40-4275,-2-29-345,40 276 981,-15-122-1385,-25-167-272,-1 0 1,-2 0 0,-3 52-1,1-82-366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28.0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53 6337,'0'-1'210,"1"1"0,0-1-1,-1 0 1,1 0 0,-1 0-1,1 1 1,-1-1-1,1 0 1,-1 0 0,1 0-1,-1 0 1,0 0 0,0 0-1,1 0 1,-1 0-1,0 0 1,0 0 0,0 0-1,0 0 1,0 0 0,0 0-1,0 0 1,-1 0 0,1 0-1,0 0 1,0 0-1,-1 0 1,1 1 0,-1-3-1,-4-16 1175,6 19-1327,-1 0 1,0-1-1,0 1 0,0 0 1,0 0-1,1-1 1,-1 1-1,0 0 0,0 0 1,0-1-1,1 1 1,-1 0-1,0 0 1,0 0-1,1-1 0,-1 1 1,0 0-1,1 0 1,-1 0-1,0 0 1,1 0-1,-1 0 0,0 0 1,0 0-1,1 0 1,-1 0-1,0 0 0,1 0 1,-1 0-1,0 0 1,1 0-1,-1 0 1,0 0-1,1 0 0,-1 0 1,0 0-1,1 0 1,-1 1-1,0-1 1,0 0-1,1 0 0,-1 0 1,0 0-1,0 1 1,1-1-1,-1 0 0,0 0 1,0 1-1,0-1 1,1 0-1,-1 0 1,0 1-1,13 46 1043,-3 0-1,7 69 1,-3-12-1,12 39 189,15 94-9,-32-162-1149,0 91-1,-9-154-199,-1-6-18,1 0 0,0 0 0,0 0 0,1 0 0,-1 0 0,1 0 0,1 0 0,-1 0 0,1-1 0,0 1 1,3 7-1,-1-10 1392,0-2-779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09.1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353 18 3345,'20'-17'10495,"-30"34"-10248,1 0 0,1 1 0,1 0 0,0 0 0,-6 30-1,-3 8 19,-30 89 416,6 2-1,-23 172 1,10-62 662,30-131-818,17-81-111,-16 59-1,16-79-283,1 1-1,-2 28 1,5-34 31,0 0 0,-1-1 0,-2 1 0,-10 31 0,14-47-178,0 1 0,0 0 1,0 0-1,1-1 0,-1 1 1,1 0-1,1 0 0,-1 0 1,1 0-1,-1-1 0,1 1 1,3 7-1,0 8-1667,-3-15 1048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1:12.228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33 25 4745,'-19'-6'2289,"18"2"-561,-3-1-1424,0 1-1488,-1-2 864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09.8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239 5 8514,'3'-1'192,"15"-3"5737,-27 16-4282,-35 50 1763,33-45-3137,0-1 0,-1 0 0,0-1 1,-18 16-1,26-27-260,-1-1 0,0-1-1,1 1 1,-1-1 0,-5 3 0,-13 5 331,17-42-62,1 16-348,0 0 1,-1 0-1,0 1 1,-2 0-1,1 0 0,-19-23 1,20 28 224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1.9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250 11 13475,'-2'-8'6421,"1"8"-6248,-14-2 1788,-16 7-921,22-2-868,0 1 0,0 0 0,0 0-1,0 1 1,1 0 0,0 0 0,0 1-1,0 0 1,0 1 0,-10 12 0,9-8-93,0 0-1,1 1 1,1 0 0,0 1 0,1 0 0,-9 23 0,5-2-232,2 0 0,2 0 0,0 1 0,3 0 0,0 46 1,3-67 113,0 0 0,1 0 1,1 0-1,0 0 1,6 20-1,-7-30 11,1 0 1,-1 0-1,1 0 1,0 0-1,0 0 0,0-1 1,1 1-1,-1 0 1,1-1-1,0 0 0,0 0 1,0 0-1,1 0 1,-1 0-1,1-1 0,-1 1 1,1-1-1,0 0 1,0 0-1,0 0 0,7 2 1,-1-3-587,0 1 0,0-1 0,0-1 1,1 0-1,-1 0 0,0-1 0,0-1 1,0 0-1,0 0 0,0 0 0,0-2 0,11-4 1,12-7-1417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2.4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18 121 12059,'4'-2'707,"0"1"0,-1-2 1,1 1-1,0 0 1,-1-1-1,1 0 0,-1 0 1,0 0-1,4-5 1,-3 3-347,-1 0 0,0-1 0,0 0 0,0 1 0,4-13 0,-5 10-148,-1 3-248,1 1 0,-1-1 0,1 1 0,0 0 0,3-6 0,-4 10 16,-1-1-1,0 1 1,0 0 0,1-1 0,-1 1 0,1-1 0,-1 1 0,0 0-1,1-1 1,-1 1 0,1 0 0,-1 0 0,1-1 0,-1 1 0,1 0-1,-1 0 1,1 0 0,-1 0 0,1 0 0,-1-1 0,2 1 0,-2 1-8,1-1-1,0 0 1,0 0 0,0 1 0,0-1 0,0 1 0,-1-1-1,1 1 1,0-1 0,0 1 0,-1-1 0,1 1 0,0 0 0,-1-1-1,1 1 1,0 1 0,6 7 26,-2 0 0,1 0 1,-1 1-1,-1 0 0,0 0 0,6 19 0,-4-6 458,5 46-1,-10-58-228,0 0 0,-1 0-1,0 0 1,-1 0 0,0 0 0,-1 0 0,-6 20 0,7-28-183,0 0 1,0-1 0,0 0 0,0 1 0,0-1 0,-1 1 0,1-1 0,-1 0 0,1 0 0,-1 0 0,0 0 0,0 0-1,0 0 1,0-1 0,0 1 0,0-1 0,0 1 0,-1-1 0,1 0 0,-1 0 0,1 0 0,-1 0 0,1 0 0,-1 0-1,1-1 1,-1 1 0,0-1 0,1 0 0,-1 0 0,0 0 0,1 0 0,-1 0 0,0-1 0,1 1 0,-1-1 0,1 0-1,-4-1 1,1 0-199,-1 0 0,1 0 0,0 0-1,0-1 1,0 0 0,1 0 0,-1-1 0,1 1-1,0-1 1,0 0 0,0 0 0,-4-5-1,5 5-497,1 1-1,0-1 0,0 0 0,0 0 0,0 0 1,0 1-1,1-2 0,0 1 0,0 0 0,-1-5 0,3-12-1636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3.2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96 11370,'5'11'6473,"-4"12"-5956,-1-16 110,0 38 175,6 126 348,7-235-1953,0-21-223,-8 43 876,2 1-1,17-57 1,-24 97 190,0 0 1,1 0 0,-1 0 0,0 0-1,0-1 1,1 1 0,-1 0-1,1 0 1,-1 1 0,1-1-1,0 0 1,-1 0 0,1 0 0,0 0-1,-1 0 1,1 1 0,0-1-1,0 0 1,0 0 0,0 1 0,0-1-1,0 1 1,0-1 0,0 1-1,0-1 1,0 1 0,0 0 0,1-1-1,0 2 13,-1-1-1,1 1 0,-1 0 1,0-1-1,1 1 1,-1 0-1,0 0 0,0 0 1,1 0-1,-1 0 0,0 0 1,0 0-1,0 0 1,0 1-1,0-1 0,-1 0 1,1 1-1,0-1 0,-1 0 1,2 3-1,2 7 20,0 1 0,-1-1 0,0 1 0,-1 0 1,0 0-1,-1 0 0,-1 0 0,0 14 0,3 37-41,-3-63-42,0 1 0,0-1 0,0 0 0,0 0 0,0 0 0,0 1 0,0-1-1,0 0 1,0 0 0,0 0 0,0 1 0,1-1 0,-1 0 0,0 0 0,0 0 0,0 0 0,0 1-1,0-1 1,0 0 0,0 0 0,0 0 0,1 0 0,-1 0 0,0 1 0,0-1 0,0 0 0,0 0-1,1 0 1,-1 0 0,0 0 0,0 0 0,0 0 0,0 0 0,1 0 0,-1 0 0,0 0 0,0 0-1,0 1 1,1-1 0,-1 0 0,0 0 0,0-1 0,1 1 0,9-6-411,7-15-207,-16 20 592,18-24-473,24-30 28,-39 51 574,1-1 0,-1 1 1,1-1-1,0 1 0,1 1 1,-1-1-1,1 1 0,7-3 1,-12 5-33,0 0 0,1 1 1,-1 0-1,0-1 0,0 1 1,1 0-1,-1 0 0,0 0 1,1-1-1,-1 1 0,0 1 1,0-1-1,1 0 1,-1 0-1,0 0 0,1 1 1,-1-1-1,0 0 0,0 1 1,0 0-1,1-1 0,-1 1 1,1 1-1,0-1 4,0 1 1,0 0-1,-1 0 0,1 0 1,-1 1-1,1-1 0,-1 0 1,0 0-1,0 1 0,0-1 1,0 4-1,2 5-7,-1 0 0,0 0 0,-1 1 0,0 14 0,-7 93-2246,7-99 1819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3.9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25 100 7378,'-1'54'7735,"-1"1"-4375,-1 5-3125,7 74 1,0-96-171,0-3-92,-1 1-1,-2-1 0,-5 64 1,-1-86-209,0-16-178,-4-23-170,3-6 467,3-1-1,0 0 1,4-65-1,1 28 103,-2 48 19,4-133-29,-2 131 38,1 1 0,1 0 0,1-1 0,12-32 0,-16 54 7,-1 0 1,1-1-1,0 1 1,0 0-1,1 0 1,-1 0-1,0 0 1,1 0-1,-1 0 1,1 0-1,0 0 1,-1 0-1,1 1 1,0-1-1,4-2 1,-4 4 12,-1-1 1,1 1-1,-1 0 0,1-1 1,-1 1-1,1 0 1,-1 0-1,1 0 0,-1 0 1,1 0-1,-1 0 1,1 1-1,-1-1 0,1 0 1,-1 1-1,1-1 0,-1 1 1,0 0-1,2 0 1,3 3 100,0 0 1,-1 1-1,1 0 0,-1 0 1,0 0-1,-1 0 1,1 1-1,-1-1 1,5 10-1,-2-2 73,0 1 1,-1 0-1,0 0 0,-1 0 0,-1 1 1,0 0-1,2 23 0,-5-31-134,-1 0 0,0 1 0,0-1 0,0 0 0,-1 1 0,-1-1 0,-3 14 0,3-17-42,1 0 1,-1 0 0,-1 0-1,1 0 1,0 0 0,-1 0-1,0-1 1,0 1-1,0-1 1,0 0 0,0 0-1,-1 0 1,-6 4 0,7-5 78,0-1 1,1 0-1,-1 0 0,0 1 1,0-2-1,0 1 1,0 0-1,0-1 0,0 1 1,0-1-1,0 0 1,0 0-1,-4 0 0,-13-8 661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4.4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27 176 9986,'-4'4'1866,"4"-4"-1659,-1 1 1,1-1-1,-1 0 0,1 0 1,-1 0-1,0 1 0,1-1 1,-1 0-1,1 0 0,-1 0 1,1 0-1,-1 0 0,1 0 1,-1 0-1,0 0 0,1 0 1,-1 0-1,1 0 0,-1-1 1,1 1-1,-1 0 0,1 0 1,-1-1-1,0 1 0,0-2-90,0 1 1,0 0-1,1 0 0,-1-1 1,0 1-1,1 0 0,-1-1 0,1 1 1,-1-1-1,1 1 0,0-1 0,-1-2 1,1-2-179,0-1 0,0 0-1,0 0 1,1 0 0,1-7 0,1 5 55,0 1-1,1-1 1,0 1 0,0 0-1,1 0 1,0 0-1,0 1 1,1 0 0,0 0-1,8-7 1,-12 12 17,0 0 1,0 1-1,0-1 1,1 1-1,-1-1 0,0 1 1,1 0-1,-1 0 1,1 0-1,-1 0 1,1 0-1,0 1 0,-1-1 1,1 1-1,0 0 1,2 0-1,-2 0 32,0 1 0,-1 0 0,1 0-1,0 0 1,-1 0 0,1 0-1,-1 0 1,1 1 0,-1-1 0,0 1-1,0 0 1,0 0 0,0 0 0,0 0-1,0 0 1,0 0 0,0 0 0,2 5-1,2 4 193,0 1 0,-1 0 0,0 0-1,-1 0 1,0 0 0,-1 1-1,-1-1 1,0 1 0,0 0 0,-1 0-1,-1 0 1,0 0 0,-1 0-1,0-1 1,-1 1 0,-5 17 0,6-27-221,0-1 0,0 1 0,0 0 1,-1-1-1,1 1 0,-1-1 0,1 1 1,-1-1-1,0 0 0,0 0 0,0 0 1,0 0-1,-1 0 0,1 0 0,0-1 1,-1 1-1,1-1 0,-1 1 0,0-1 1,1 0-1,-1 0 0,0 0 0,0-1 1,0 1-1,1-1 0,-1 1 0,0-1 1,-3 0-1,-1 0-221,1-1 1,0 0-1,-1 0 1,1-1-1,0 1 1,0-1 0,0-1-1,0 1 1,0-1-1,0 0 1,-8-6-1,-9-11-644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5.0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88 11 12139,'59'3'4842,"-57"-3"-4572,0 0 0,-1 0 0,1 0 0,0 0 0,-1 0 0,1 0 0,0-1 0,-1 1 0,1-1 0,0 1 0,-1-1 0,1 1 0,-1-1 0,3-2 0,-4-1 1217,-12 2-881,-4 3-607,0 0 0,1 2 0,-26 5 0,33-5-641,-1 0 1,1 1-1,0-1 1,-13 9-1,20-11 532,-1 0 0,1 0-1,-1 0 1,1 0-1,0 0 1,0 1 0,0-1-1,0 0 1,0 1 0,0-1-1,0 1 1,0-1 0,0 1-1,0 0 1,1-1 0,-1 1-1,1 0 1,-1-1-1,1 1 1,0 0 0,0 0-1,0-1 1,0 1 0,0 0-1,0 0 1,0 0 0,0-1-1,1 1 1,-1 0 0,1-1-1,-1 1 1,1 0 0,1 2-1,3 6 610,1-1-1,0 0 1,0 0-1,11 11 1,-11-12-12,18 19 1222,-17-21-1264,0 1-1,0 0 1,-1 0 0,0 1 0,-1 0 0,0 0-1,0 0 1,5 14 0,-9-22-430,-1 1 1,0 0-1,0 0 0,1-1 0,-1 1 1,0 0-1,0 0 0,0 0 1,0-1-1,0 1 0,0 0 0,0 0 1,0-1-1,-1 1 0,1 0 1,0 0-1,0 0 0,0-1 0,-1 1 1,1 0-1,-1-1 0,1 1 1,0 0-1,-1-1 0,1 1 0,-1 0 1,1-1-1,-2 1 0,1 0-75,-1 0-1,1-1 0,-1 1 1,0-1-1,1 1 1,-1-1-1,1 0 0,-1 1 1,0-1-1,1 0 1,-1 0-1,-3-1 0,-4 0 168,0-1 0,0 0 0,-14-6 0,1 0 315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5.4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1 11490,'-3'3'4297,"-3"10"-3128,1 4 207,0 10 96,4 0-224,0 4-567,-1-1-209,4-4-416,-2-1-304,4-7-753,0-6-543,0-9 896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5.7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1 153 13427,'10'0'5217,"2"6"-3641,-3 7-1056,-3-1-352,-4 7-1056,-3 0-552,-7-1 808</inkml:trace>
  <inkml:trace contextRef="#ctx0" brushRef="#br0" timeOffset="1">289 0 10106,'4'15'4257,"-4"6"-2489,-3 15-255,-3 8-17,-3 11-320,0 3-263,2 3-377,1-2-160,3-3-144,3-5-72,0-6-120,1-5-72,3-7-376,-1-5-328,3-8-961,-2-7-3440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6.1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17 14523,'-6'-4'5433,"-7"3"-3856,-13-3-1409,-1 1-64,-6 1-344,-1 0-489,1 1-2047,-2 2 1832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1:12.83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24 4329,'0'-8'921,"4"-8"11811,-1 24-9930,8 35-2003,9 51-2332,-20-81 855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6.5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1 284 13003,'37'10'4641,"-37"2"-3681,-4 7-232,-1 8-24,-1 0-56,0 3-336,2-4-272,0-4-880,2-2-496,2-6 744</inkml:trace>
  <inkml:trace contextRef="#ctx0" brushRef="#br0" timeOffset="1">53 0 13411,'13'4'4785,"0"13"-4209,-3 1-576,-4 4-1048,-4 0 696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6.8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29 201 9474,'-5'-2'5605,"3"-7"-3784,0-11-847,4 7-711,0 0-1,0 0 0,1 0 0,10-23 0,-11 30-201,1-1-1,0 1 1,0 0 0,0 1 0,1-1-1,0 1 1,0-1 0,0 1-1,1 0 1,0 1 0,7-6 0,-11 8-38,1 1 0,0 0 0,0 0 1,0 0-1,0 0 0,0 1 0,0-1 1,0 0-1,0 1 0,1 0 1,-1-1-1,0 1 0,0 0 0,0 0 1,1 0-1,-1 0 0,0 1 0,0-1 1,0 0-1,0 1 0,0 0 0,0-1 1,0 1-1,0 0 0,0 0 0,0 0 1,0 0-1,0 1 0,0-1 1,-1 0-1,1 1 0,-1-1 0,1 1 1,-1 0-1,1 0 0,-1-1 0,1 3 1,3 3 26,-1 0 1,-1-1 0,1 1-1,-1 0 1,-1 1 0,1-1-1,-1 1 1,0-1 0,1 12 0,-3-6-29,1 1 1,-2-1-1,0 0 1,0 1-1,-1-1 1,-1 0 0,0 0-1,-1 0 1,-1 0-1,0-1 1,0 0 0,-1 0-1,-1 0 1,0 0-1,-12 15 1,16-24-24,-1 0-1,1 0 1,-1 0 0,1-1 0,-1 1-1,0-1 1,0 0 0,0 0 0,0 0 0,0 0-1,0-1 1,-9 2 0,10-2-73,1-1 0,-1 0 0,1 0 0,-1 0-1,0 0 1,1 0 0,-1-1 0,1 1 0,-1-1 0,0 1 0,1-1 0,-1 0 0,1 0 0,0 0 0,-1 0 0,1-1 0,0 1 0,0-1 0,0 1 0,0-1-1,0 0 1,0 0 0,-2-2 0,-8-18-522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7.2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0 9426,'1'1'315,"0"0"-1,0-1 0,0 1 1,0 0-1,0 0 1,0-1-1,0 1 1,-1 0-1,1 0 1,0 0-1,0 0 1,-1 0-1,1 0 1,-1 0-1,1 1 1,-1-1-1,1 0 1,-1 0-1,0 0 1,1 0-1,-1 3 1,3 28 220,-2-26-37,0 18 129,-2-1 0,-5 46-1,4-57-570,0 0 0,-1 0 0,-1 0 0,0 0 0,0-1 0,-1 0 0,-9 15 0,14-26-59,0 1 0,0-1 1,0 0-1,0 0 1,-1 1-1,1-1 1,0 0-1,0 0 1,0 1-1,0-1 1,0 0-1,0 0 1,0 0-1,-1 1 1,1-1-1,0 0 1,0 0-1,0 0 1,-1 1-1,1-1 0,0 0 1,0 0-1,0 0 1,-1 0-1,1 0 1,0 0-1,0 1 1,-1-1-1,1 0 1,0 0-1,0 0 1,-1 0-1,1 0 1,0 0-1,0 0 1,-1 0-1,1 0 1,0 0-1,0 0 0,-1 0 1,1 0-1,0 0 1,0-1-1,-1 1 1,1 0-1,0 0 1,-1 0-1,-1-13-198,4 3 113,0 1 1,1-1-1,0 1 1,0-1-1,1 1 1,0 0-1,7-11 1,42-57 128,-44 64 130,1 1 1,1 0-1,12-11 0,-19 20-89,-1 0 0,1 0-1,0 0 1,0 1 0,1 0 0,6-3-1,-9 4-38,0 0 0,0 1 0,0 0 0,0-1 0,0 1 0,0 0 0,0 0 0,-1 0 0,1 0 0,0 0-1,0 1 1,0-1 0,0 0 0,0 1 0,0 0 0,3 1 0,-2 0-15,-1 0-1,1 0 1,0 0 0,-1 1-1,0-1 1,1 1 0,-1-1-1,0 1 1,-1 0 0,1 0-1,0 0 1,-1 0-1,1 0 1,-1 1 0,0-1-1,1 6 1,1 7-147,0 1 0,0 17 0,-2-29 57,0 14-1403,-1 1 0,-3 29 1,-3-9-325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8.5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43 112 8786,'-1'-4'392,"1"0"0,0 0 1,0 0-1,0 0 0,0 0 1,1 0-1,0 1 0,-1-1 1,1 0-1,1 0 0,-1 0 1,0 1-1,1-1 0,0 0 0,0 1 1,0 0-1,4-5 0,2-5 717,-6 10-891,-1 1-1,1-1 1,-1 1-1,1-1 1,0 1-1,0 0 1,0 0-1,4-4 1,-5 6-199,0 0 1,0 0 0,0-1-1,0 1 1,0 0 0,0 0-1,0 0 1,0 0 0,0 0-1,0 0 1,-1 0 0,1 0-1,0 1 1,0-1 0,0 0-1,0 1 1,0-1 0,0 0-1,0 1 1,0-1 0,-1 1-1,1-1 1,0 1 0,0 0-1,-1-1 1,1 1 0,0 0-1,-1-1 1,1 1 0,0 0 0,-1 0-1,1 1 1,11 14 130,0 0-1,-1 2 1,-1-1 0,-1 1 0,0 1-1,-2 0 1,0 0 0,-1 0-1,-1 1 1,4 26 0,-8-39-33,-1 0 1,0 0-1,0 0 1,0-1-1,-1 1 1,1 0-1,-2 0 1,1-1-1,-1 1 1,0-1-1,0 1 1,-1-1-1,-5 9 1,6-12-118,0-1 0,0 1 1,0-1-1,0 0 0,0 0 0,0 0 1,-1 0-1,1 0 0,-1 0 0,1-1 0,-1 1 1,0-1-1,0 0 0,1 0 0,-1 0 1,0 0-1,0 0 0,0-1 0,0 1 0,0-1 1,0 0-1,-1 0 0,1 0 0,0 0 0,0 0 1,0-1-1,0 0 0,0 1 0,0-1 1,1 0-1,-1 0 0,-3-2 0,-1 0-426,0-1 0,0 1 0,0-1 0,1-1 0,-11-7 0,11 6-771,-1-1 1,1 1-1,0-1 1,-8-13-1,1-7-843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9.0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77 52 12027,'23'-24'4431,"-23"24"-4334,0-1-1,0 1 1,1-1-1,-1 1 1,0-1-1,0 1 1,0-1-1,0 1 1,0-1 0,0 1-1,0-1 1,0 1-1,0-1 1,0 1-1,0-1 1,0 0-1,0 1 1,0-1-1,0 1 1,-1-1-1,1 1 1,0-1-1,0 1 1,-1-1 0,1 1-1,0 0 1,-1-1-1,1 1 1,0-1-1,-1 1 1,1 0-1,-1-1 1,1 1-1,-1 0 1,1-1-1,-1 1 1,1 0-1,-1-1 1,-19-7 1442,18 7-1536,0 1-1,0-1 1,0 1-1,0 0 1,0 0 0,0 0-1,0 0 1,0 1-1,0-1 1,0 0 0,0 1-1,0-1 1,0 1-1,0 0 1,1 0 0,-1-1-1,0 1 1,0 0-1,1 1 1,-1-1 0,1 0-1,-1 0 1,1 1-1,-1-1 1,1 1 0,0-1-1,0 1 1,-1 0-1,1-1 1,0 1 0,-1 3-1,-1 2-143,0 0-1,1-1 1,0 1-1,0 0 1,0 0 0,1 1-1,-1 11 1,4 14 161,1-1-1,2 0 1,1 0 0,17 54 0,-8-34 342,-5-16-164,0-3 286,7 48 1,-16-72-640,0-1 0,0 0 0,-1 1 0,0-1 0,-1 0 0,0 1 0,0-1 0,-1 0 0,0 1 0,0-1 0,-4 9 0,-7 4-1364,-3-7 624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19.4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14699,'35'-3'5801,"2"0"-3856,-5 2-1313,-1 1-288,-8 5-1096,-5-3-656,-11 2 823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0.0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1 431 6977,'1'1'188,"0"1"-1,0-1 0,0 1 0,0-1 1,1 0-1,-1 0 0,0 1 0,1-1 1,-1 0-1,1 0 0,-1 0 0,1-1 0,0 1 1,2 1-1,-2-3-90,-1 1 0,0 0 0,1-1 0,-1 0 0,1 1 0,-1-1 1,0 0-1,1 1 0,-1-1 0,0 0 0,0 0 0,0 0 0,0 0 0,0 0 0,0-1 0,0 1 1,0 0-1,0 0 0,1-3 0,3-4 47,-1 0 0,0 1 0,0-2-1,-1 1 1,0 0 0,0-1 0,-1 1 0,0-1 0,1-11 0,0-13 734,-2-39 0,-1 33 198,1-3 534,-2 0 0,-8-50-1,9 91-1576,0 0-1,0 1 0,0-1 1,0 0-1,0 0 0,0 1 0,-1-1 1,1 0-1,0 0 0,0 1 0,-1-1 1,1 0-1,0 1 0,-1-1 1,1 1-1,-1-1 0,1 0 0,-1 1 1,1-1-1,-1 0 0,0 1-9,1 0 0,-1 1 0,1-1 0,-1 0-1,1 0 1,0 0 0,-1 1 0,1-1 0,-1 0 0,1 1 0,0-1-1,-1 0 1,1 1 0,0-1 0,0 0 0,-1 1 0,1-1-1,0 1 1,0-1 0,-1 1 0,1-1 0,0 1 0,-11 34 651,2 53-292,4-1-1,7 120 0,-1-194-769,4 50-2422,-4-58 1948,0 0 1,0 0-1,1 0 1,0 0 0,3 7-1,8 3-882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0.3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 12171,'3'10'4857,"0"3"-2897,-1 7-880,-3 0-248,1 1-191,-2-1-409,-2-1-384,1-4-1097,0 0-639,2-7 1072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0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7874,'9'0'4073,"1"3"-81,0 5-3728,-4 5-576,-2 3-288,-3 8 368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1.1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2 121 11843,'1'0'277,"0"1"0,0-1 0,0 0 1,0 1-1,-1-1 0,1 1 1,0 0-1,0-1 0,0 1 0,-1 0 1,1-1-1,0 1 0,-1 0 1,1 0-1,0 0 0,-1 0 0,1-1 1,-1 1-1,1 0 0,-1 0 1,0 0-1,1 0 0,-1 0 1,0 0-1,0 2 0,4 32 875,-3-29-454,-1 8-436,0 1 1,0-1-1,-2 1 1,0-1 0,-1 1-1,0-1 1,-6 16-1,5-17-1074,7-20-237,6-24-30,47-190-23,-54 214 1264,1 1 1,-1 0-1,1-1 1,0 1-1,0 0 0,1 0 1,6-7-1,-9 12-96,-1 0 0,1 0 0,0 1-1,0-1 1,0 0 0,0 0-1,0 1 1,0-1 0,0 1 0,0-1-1,1 1 1,-1-1 0,0 1 0,0 0-1,0-1 1,0 1 0,1 0-1,-1 0 1,2 0 0,-1 0-4,-1 1 1,1 0 0,0-1-1,-1 1 1,1 0-1,0 0 1,-1 0-1,1 0 1,-1 0-1,1 0 1,-1 0-1,0 1 1,0-1-1,1 1 1,-1-1-1,0 1 1,1 1 0,6 10 85,0 1 1,-1 1-1,-1-1 1,0 1 0,0 0-1,-2 0 1,4 21-1,-4-9-155,0 0-1,-2 0 0,-2 42 0,-3-33-2535,3-28 1665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1:14.19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48 5545,'5'16'1942,"-4"-14"-682,-5-9 199,4 6-1154,0 0-1,0 1 1,0-1 0,0 0-1,0 0 1,1 0 0,-1 0-1,0 1 1,0-1-1,0 0 1,1 0 0,-1 0-1,0 1 1,1-1-1,-1 0 1,1 0 0,-1 1-1,1-1 1,-1 0 0,1 1-1,-1-1 1,1 1-1,0-1 1,0 0 0,11-9 3711,-5 6-4757,30-18 719,-36 22 28,0-1-1,0 1 1,0-1 0,0 1-1,0 0 1,0-1 0,0 1-1,1 0 1,-1 0-1,0 0 1,0 0 0,0 0-1,0 0 1,0 0-1,0 0 1,0 0 0,1 1-1,-1-1 1,0 0 0,0 1-1,0-1 1,0 1-1,0-1 1,0 1 0,0-1-1,-1 1 1,1 0 0,0-1-1,0 1 1,0 0-1,-1 0 1,1 0 0,0 0-1,-1-1 1,1 1-1,0 0 1,-1 0 0,1 0-1,-1 0 1,0 0 0,1 0-1,-1 1 1,0 0-1,2 3 55,0 1 0,-1-1 0,0 1 0,0-1 0,-1 1 0,0 9 0,0-10-43,-1 0 0,0 1 0,0-1 0,-1 0 0,1 0 0,-1 0 0,0 0-1,-1-1 1,1 1 0,-1 0 0,-6 7 0,0-2-82,1-1 1,-1-1-1,-18 14 0,26-22 79,1 1 0,-1-1 0,1 1 1,0-1-1,-1 1 0,1-1 0,0 1 0,-1 0 0,1-1 1,0 1-1,0-1 0,0 1 0,-1 0 0,1-1 0,0 1 0,0 0 1,0-1-1,0 1 0,0 0 0,0 0 0,0-1 0,0 1 1,1 0-1,-1-1 0,0 1 0,0-1 0,1 1 0,-1 0 0,0-1 1,0 1-1,1-1 0,-1 1 0,1 0 0,-1-1 0,1 1 1,-1-1-1,1 0 0,-1 1 0,1-1 0,0 1 0,0 0 53,0 0 0,0 0 0,0 0 0,1 0-1,-1 0 1,0 0 0,0 0 0,0-1 0,1 1-1,-1 0 1,0-1 0,1 1 0,-1-1 0,1 0-1,-1 1 1,1-1 0,-1 0 0,2 0 0,-1 0-82,-1 0 0,1 0 0,-1 0 0,1 0 1,-1 0-1,1 0 0,-1 0 0,1 1 0,-1-1 1,1 0-1,-1 1 0,1 0 0,-1-1 0,1 1 0,-1 0 1,0 0-1,1 0 0,-1-1 0,2 3 0,21 20 64,-22-20-116,1-1-51,-1 1 1,0-1-1,0 0 0,0 0 0,-1 1 1,1-1-1,-1 1 0,1-1 0,-1 1 1,1 3-1,-1 3-371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1.5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1 235 7666,'1'0'130,"-1"0"1,0 0 0,1 1 0,-1-1 0,1 0 0,-1 0-1,1 1 1,-1-1 0,1 0 0,-1 0 0,0 0 0,1 0-1,-1 0 1,1 0 0,-1 0 0,1 0 0,-1 0-1,1 0 1,-1 0 0,1 0 0,-1 0 0,1 0 0,-1-1-1,1 1 1,-1 0 0,0 0 0,1-1 0,14-11 1008,9-20-662,-23 30-297,8-12 614,0 0-1,-1-1 0,-1 0 0,0 0 0,-1-1 0,0 0 0,-1 0 0,4-29 0,-9 44-758,0 1-1,1-1 1,-1 0 0,0 1-1,0-1 1,0 0 0,0 0-1,0 1 1,0-1 0,0 0-1,0 0 1,-1 1 0,1-1-1,0 0 1,0 1 0,-1-1-1,1 0 1,0 1 0,-1-1-1,1 0 1,0 1 0,-1-1-1,1 1 1,-1-1 0,1 0-1,-1 1 1,1-1 0,-1 1-1,0 0 1,1-1 0,-1 1-1,0 0 1,1-1 0,-1 1-1,0 0 1,1-1 0,-1 1-1,0 0 1,1 0 0,-1 0 0,0 0-1,0 0 1,1 0 0,-1 0-1,0 0 1,0 0 0,1 0-1,-1 0 1,0 0 0,1 1-1,-1-1 1,0 0 0,1 1-1,-1-1 1,0 0 0,0 1-1,-4 1 2,0 0-1,1 1 1,-1 0-1,1 0 1,-1 0-1,-5 5 0,5-2-29,-1 0-1,1 1 0,0-1 0,0 1 0,1 0 0,0 1 0,1-1 0,-1 1 1,1-1-1,1 1 0,-1 0 0,1 0 0,1 0 0,-1 1 0,2-1 0,-1 0 0,1 0 1,0 1-1,1-1 0,0 0 0,0 0 0,3 11 0,-2-11-577,1-1-1,0 1 0,1-1 1,-1 1-1,1-1 1,1 0-1,-1-1 0,11 13 1,-1-6-1149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1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148 30 10026,'0'-2'472,"0"1"0,0-1 0,0 1 0,-1-1 0,1 1 0,0-1 0,0 1 0,-1-1 0,1 1 0,-1-1 0,0 1 0,1 0 0,-1-1 0,0 1 0,-1-2 0,1 2-416,0 1 0,1-1 0,-1 1-1,0 0 1,1-1 0,-1 1 0,0 0-1,0-1 1,1 1 0,-1 0 0,0 0-1,0 0 1,0 0 0,1 0 0,-1 0-1,0 0 1,0 0 0,0 0 0,1 0-1,-1 0 1,0 1 0,0-1 0,1 0-1,-1 1 1,0-1 0,1 0 0,-1 1 0,0-1-1,1 1 1,-2 0 0,-9 7 162,0 0 1,0 1-1,1 1 0,0-1 1,1 1-1,-12 18 0,17-23-191,0 0-1,0 1 1,1-1-1,0 1 0,1 0 1,-1 0-1,1 0 1,0 0-1,0 1 1,1-1-1,0 0 0,0 1 1,0-1-1,1 1 1,0-1-1,1 7 1,-1-11-80,1 0 0,-1-1 0,0 1 0,1 0 0,0-1-1,-1 1 1,1 0 0,0-1 0,0 1 0,0-1 0,0 1 0,0-1 0,0 0 0,0 1 0,0-1 0,1 0 0,-1 0 0,0 0 0,1 0 0,-1 0 0,1 0 0,-1 0 0,1 0 0,0 0 0,-1-1 0,1 1 0,0-1 0,-1 1 0,1-1 0,0 0 0,0 0 0,-1 0 0,1 0 0,0 0 0,0 0 0,-1 0 0,1 0 0,0-1 0,0 1 0,1-1 0,4-1 15,-1 0 1,1-1-1,-1 0 0,0 1 0,0-2 0,0 1 1,-1-1-1,1 0 0,5-6 0,-4 3 90,0 0 0,-1 0-1,0-1 1,-1 0 0,1 0-1,-2 0 1,1-1 0,-1 1-1,0-1 1,3-12-1,-4 24 393,1 10-234,5 18-35,-3-6-229,2 0 1,0 0 0,21 42-1,-28-66 6,-1 0-187,1 0 1,-1-1 0,0 1-1,0 0 1,1 0 0,-1-1-1,1 1 1,-1-1 0,1 1-1,-1 0 1,1-1 0,-1 1-1,1-1 1,-1 1 0,1-1-1,0 1 1,-1-1 0,2 1-1,2-5-1521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2.5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92 9986,'0'0'142,"0"-1"0,0 1 0,0-1 0,0 1 0,1-1 0,-1 1 0,0-1 0,0 1 0,0-1 0,0 1 0,0-1 0,1 1 0,-1-1 0,0 1 0,0-1 0,1 1 0,-1-1 0,0 1 0,1 0-1,-1-1 1,1 1 0,-1 0 0,0-1 0,1 1 0,-1 0 0,1-1 0,-1 1 0,1 0 0,-1 0 0,1 0 0,0-1 0,0 2 33,0-1 0,-1 1 1,1 0-1,0 0 0,-1-1 0,1 1 0,0 0 0,-1 0 1,1 0-1,-1 0 0,1-1 0,-1 1 0,0 0 0,1 2 0,10 45 2388,-10-40-2163,3 34 882,-4-40-1223,0 1 1,0 0-1,0-1 0,0 1 1,-1-1-1,1 1 1,-1-1-1,1 1 0,-1-1 1,0 1-1,0-1 0,-2 4 1,3-6-79,-1 0 0,1 1 0,-1-1 0,1 1 0,0-1 0,-1 0-1,1 0 1,-1 1 0,1-1 0,-1 0 0,1 0 0,-1 0 0,1 1 0,-1-1 0,1 0 0,-1 0 0,1 0 0,-1 0 0,1 0 0,-1 0 0,1 0 0,-1 0 0,1 0 0,-1 0 0,1 0 0,-1 0 0,1-1 0,-1 1 0,1 0 0,-1 0-1,1 0 1,-1-1 0,1 1 0,-1 0 0,1-1 0,-1 1 0,1 0 0,0-1 0,-1 1 0,1-1 0,0 1 0,-1 0 0,1-1 0,0 1 0,0-1 0,-1 1 0,1-1 0,0 1 0,0-1 0,0 1 0,0-2 0,-10-26-1753,10 20 1495,0-1 0,1 1 1,0 0-1,1-1 0,0 1 0,0 0 1,1 0-1,6-15 0,-4 13 386,0-1 1,1 1-1,1 0 0,-1 1 0,16-17 1,-20 24-103,1-1 0,0 1 1,0-1-1,-1 1 0,1 0 0,1 0 1,-1 1-1,0-1 0,0 1 0,1-1 1,-1 1-1,1 0 0,-1 0 1,1 0-1,-1 1 0,1 0 0,0-1 1,-1 1-1,1 0 0,0 1 0,4 0 1,11 5-308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3.6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4 153 8034,'-2'19'5270,"3"21"-3392,0-12-858,-3 2-257,1-20-585,0-1 0,1 1 0,1 0 1,1 10-1,5-38-270,12-94-1089,-17 85 1242,2 0 1,1 1 0,1-1 0,14-35 0,-19 60 3,-1 0 1,1 1-1,0-1 1,-1 1 0,1-1-1,0 1 1,0-1-1,0 1 1,0-1 0,0 1-1,0 0 1,1 0-1,-1-1 1,0 1-1,1 0 1,-1 0 0,1 1-1,-1-1 1,1 0-1,-1 0 1,1 1 0,0-1-1,-1 1 1,3-1-1,-2 1-4,0 0-1,-1 1 1,1-1 0,0 1-1,-1-1 1,1 1-1,0 0 1,-1 0-1,1 0 1,-1 0-1,1 0 1,-1 0-1,0 0 1,1 0-1,-1 0 1,0 1 0,0-1-1,0 1 1,0-1-1,0 1 1,0-1-1,0 1 1,1 2-1,1 4 29,0 0 0,0 0-1,0 0 1,-1 0 0,0 0 0,-1 1-1,0-1 1,0 18 0,-2-6-392,-1 0 1,-7 34-1,11-55-181,1 0-1,-1 0 1,0-1-1,1 1 1,-1 0 0,0-1-1,0 1 1,3-4-1,40-46-3267,12-12 4950,-51 57-596,1 0-1,-1 1 1,2 0-1,-1 0 1,0 0-1,1 1 1,9-4-1,-16 7-526,1 0-1,-1 1 1,1-1-1,0 1 1,-1-1-1,1 1 1,0 0-1,0-1 1,-1 1 0,1 0-1,0 0 1,0 0-1,-1 0 1,1 1-1,0-1 1,0 0-1,-1 1 1,1-1-1,0 1 1,-1 0 0,1-1-1,-1 1 1,1 0-1,-1 0 1,1 0-1,-1 0 1,1 0-1,-1 1 1,0-1-1,0 0 1,0 0 0,0 1-1,0-1 1,0 1-1,0-1 1,0 1-1,0 1 1,3 7 103,-1-1 1,0 1-1,-1 0 1,0 0-1,1 13 1,-2-15-7,5 64 1169,0-2-755,2-24-3225,-3-34-1273,3-4 1690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4.1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147 32 13739,'0'-2'261,"0"1"-1,0 0 1,-1-1 0,1 1-1,-1 0 1,1-1 0,0 1-1,-1 0 1,0 0 0,1-1 0,-1 1-1,0 0 1,0 0 0,0 0-1,1 0 1,-1 0 0,0 0-1,0 0 1,-2-1 0,1 1-117,0 0 0,0 0 0,0 1 1,0-1-1,0 0 0,0 1 0,0-1 1,0 1-1,0 0 0,0 0 0,-3 0 0,0 0-56,-1 0 1,1 1-1,0 0 0,0 0 0,0 0 0,1 1 0,-1 0 0,0 0 0,-7 4 1,8-3-67,0 0 1,1 0-1,-1 0 1,1 1 0,0-1-1,-1 1 1,2 0 0,-1 0-1,0 0 1,1 1-1,0-1 1,0 1 0,0-1-1,0 1 1,1-1-1,0 1 1,0 0 0,0 0-1,0 6 1,1-6-35,-1-1 1,2 1-1,-1-1 0,0 1 1,1-1-1,0 1 0,0-1 1,0 1-1,1-1 0,-1 0 1,1 0-1,0 0 0,0 0 1,0 0-1,1 0 1,0 0-1,-1-1 0,1 1 1,1-1-1,-1 0 0,4 3 1,-5-4-22,0-1 1,0 0-1,0 0 1,0-1-1,0 1 0,0 0 1,0-1-1,1 1 1,-1-1-1,0 0 1,0 1-1,1-1 1,-1 0-1,0 0 1,0-1-1,0 1 1,1 0-1,-1-1 0,0 0 1,0 1-1,0-1 1,0 0-1,0 0 1,0 0-1,0 0 1,0 0-1,0-1 1,2-1-1,6-5-66,1-2 1,-1 1-1,13-18 0,-6 8 75,-16 18 38,0 0 0,0 0 0,0 0 1,0 0-1,0 0 0,0 0 0,0 0 1,1 0-1,-1 0 0,0 0 0,0 1 0,1-1 1,-1 1-1,0-1 0,1 1 0,-1-1 1,1 1-1,-1 0 0,0 0 0,1-1 0,-1 1 1,3 1-1,-3-1 3,1 1 0,-1 0 0,0-1 0,0 1 0,0 0 0,0 0 0,0 0 0,0 0 0,0 0 0,0 0 0,0 0 0,0 0 0,-1 0 1,1 1-1,0-1 0,-1 0 0,1 0 0,0 3 0,1 5 17,1 1 1,-1 0-1,-1-1 0,0 1 1,0 11-1,-2-1-1112,-4 36 0,3-44 383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4.7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1 236 9194,'3'2'362,"1"1"-1,-1-1 1,0 0-1,0 1 1,0 0 0,0 0-1,3 4 1,-5-5-251,0 0 0,0 1 0,0-1 0,-1 0 0,1 1 0,0-1 0,-1 0-1,0 1 1,1-1 0,-1 1 0,0-1 0,0 1 0,-1 3 0,-5 91 1167,5-1 0,13 113 0,-11-177-1192,-4-25-81,-2-22-14,0-8-74,2 0 0,0-1 0,1-31 1,9-74-56,-3 65 69,-4 63 67,6-119-188,24-123 1,-30 239 242,1 1 1,-1 0-1,1-1 1,1 1-1,-1 0 1,0 0-1,1-1 1,2-4-1,-3 8-18,0-1-1,-1 1 1,1-1-1,0 1 1,-1-1-1,1 1 1,0-1-1,-1 1 1,1 0-1,0-1 1,0 1-1,-1 0 1,1-1-1,0 1 1,0 0-1,0 0 1,-1 0-1,1 0 1,0 0-1,0 0 1,0 0-1,0 0 1,-1 0-1,1 0 1,0 1-1,0-1 1,0 0-1,-1 1 1,1-1-1,0 0 1,0 1-1,-1-1 1,1 1-1,0-1 1,-1 1-1,1-1 1,-1 1-1,2 1 1,8 7 135,-1 0 0,0 1 1,-1 0-1,0 0 0,0 1 1,-1 0-1,-1 1 0,0 0 0,0 0 1,-1 0-1,4 16 0,-8-22-298,0 0 0,-1 0 0,1 1 0,-1-1 1,-1 0-1,1 0 0,-1 1 0,0-1 0,0 0 0,-1 0 0,0 0 0,0 0 0,0 0 0,-1 0 0,0-1 1,0 1-1,0-1 0,-1 0 0,0 0 0,0 0 0,-8 8 0,-3-2-569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5.1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130 11 12339,'9'-6'5457,"-9"4"-5239,-9-1 749,-21 5-1501,26-1 524,0 0 1,0 0 0,1 1 0,-1-1 0,1 1 0,-1 0-1,1 0 1,0 0 0,0 1 0,0-1 0,0 1 0,0-1 0,1 1-1,-1 0 1,1 0 0,-1 0 0,1 1 0,0-1 0,0 0-1,1 1 1,-1 0 0,1-1 0,0 1 0,0 0 0,0-1-1,0 1 1,1 0 0,-1 0 0,1 0 0,0 0 0,0 0-1,0-1 1,1 1 0,-1 0 0,1 0 0,0 0 0,3 6 0,15 40 873,-14-39-486,0 0 0,0 1 0,-2-1-1,1 1 1,-1 0 0,-1 0 0,0 1 0,0 13-1,-2-24-370,0-1 0,-1 1 0,1 0 0,0-1-1,-1 1 1,1 0 0,-1-1 0,0 1-1,1-1 1,-1 1 0,0-1 0,0 0-1,0 1 1,0-1 0,0 0 0,0 1-1,0-1 1,-1 0 0,1 0 0,0 0-1,-3 1 1,0 0 115,-1 0 0,1 0 0,-1-1 0,1 1 0,-1-1 0,-6 1 0,-18 2 293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33.58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17 7706,'23'-16'11218,"-22"29"-10682,1 20 72,-1-11 16,1 6 81,1 1-25,1 0-152,0 0-96,-2-5-232,1-2-136,-2-3-712,-1-6-584,1-4 751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34.17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7578,'20'21'9948,"-5"3"-5911,-13-20-3968,0 1 0,0-1 1,1 0-1,0 0 1,0 0-1,0 0 0,0-1 1,1 1-1,-1-1 1,1 0-1,0 0 0,0 0 1,6 3-1,-5-3-18,1-1 0,-1-1 0,0 1 0,1-1 0,-1 0-1,1 0 1,-1 0 0,1-1 0,0 1 0,-1-2 0,1 1 0,0-1 0,-1 1 0,9-4-1,-2 0 134,-1-1 0,0 0 0,0 0-1,-1-1 1,17-13 0,-26 18-183,0 0 0,1 1 0,-1-1 0,0 0 0,1 0 0,-1 0 0,1 1 0,-1-1 0,1 1 0,-1-1 0,1 1-1,-1 0 1,1-1 0,0 1 0,-1 0 0,1 0 0,-1 0 0,1 0 0,2 1 0,0 1-173,-1-1 0,0 1 0,0 0 0,0-1 0,0 2 0,0-1 0,3 3 0,-3-3-203,0 1-136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34.82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56 64 9322,'0'1'105,"-1"-1"-1,0 2 733,1-2-733,-1 0 1,1 1-1,0-1 1,0 0 0,-1 0-1,1 0 1,0 0-1,-1 0 1,1 0-1,0 1 1,0-1 0,-1 0-1,1 0 1,0 0-1,-1 0 1,1 0 0,0 0-1,-1 0 1,1 0-1,0 0 1,-1-1-1,1 1 1,0 0 0,0 0-1,-1 0 1,1 0-1,0 0 1,-1 0-1,1-1 1,0 1 0,-3-15 2312,3 5-2290,0 8-67,-1 1-1,1-1 1,0 1 0,0-1-1,0 1 1,0 0 0,0-1-1,0 1 1,0-1 0,1 1-1,-1 0 1,0-1 0,1 1-1,-1-1 1,1 1 0,0 0-1,-1 0 1,1-1 0,0 1-1,0 0 1,0 0 0,0 0-1,0 0 1,0 0 0,0 0-1,0 0 1,0 0 0,0 1-1,0-1 1,1 0 0,-1 0 0,0 1-1,1-1 1,-1 1 0,0 0-1,1-1 1,1 1-1,0 0 34,0-1-1,0 2 0,1-1 0,-1 0 0,0 1 0,0-1 0,1 1 0,-1 0 0,0 0 0,0 0 0,0 0 1,0 1-1,0-1 0,-1 1 0,5 3 0,-1 0-39,-1 0-1,0 0 1,0 1 0,-1 0 0,1 0 0,-1 0-1,-1 0 1,1 1 0,-1 0 0,0-1-1,3 11 1,-5-14-37,0 1 0,0-1 0,0 1 0,-1-1 0,1 1 0,-1-1 0,0 1 0,0-1 0,0 1 0,0 0 0,-1-1 0,1 1 0,-1-1 0,0 1 0,0-1 0,0 1-1,-1-1 1,1 0 0,-1 0 0,0 0 0,0 0 0,0 0 0,0 0 0,-5 5 0,3-6-8,1 1 1,-1-2-1,0 1 0,1 0 1,-1-1-1,0 1 0,0-1 1,0 0-1,0-1 0,0 1 1,0-1-1,0 1 0,0-1 0,0 0 1,0-1-1,0 1 0,-8-2 1,7 1-71,0 0 1,0-1 0,0 1-1,0-1 1,0 0 0,0 0-1,1-1 1,-1 1-1,1-1 1,0 0 0,0 0-1,0-1 1,-6-5 0,9 8 4,0 0 0,1 0 1,-1 0-1,0 0 1,1-1-1,-1 1 1,1 0-1,-1 0 0,1 0 1,-1-1-1,1 1 1,0 0-1,0 0 0,0-1 1,0 1-1,0 0 1,0 0-1,0-1 0,0 1 1,0 0-1,0-1 1,1 1-1,-1 0 1,0 0-1,1 0 0,-1-1 1,1 1-1,0 0 1,-1 0-1,1 0 0,0 0 1,0 0-1,-1 0 1,1 0-1,0 0 0,2-1 1,7-5-328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1:15.93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42 0 9914,'16'42'3042,"-16"-41"-3009,0-1 0,0 1 1,1-1-1,-1 0 0,0 1 0,0-1 0,0 0 1,-1 1-1,1-1 0,0 1 0,0-1 0,0 0 1,0 1-1,0-1 0,0 0 0,0 1 0,-1-1 0,1 0 1,0 1-1,0-1 0,0 0 0,-1 1 0,1-1 1,0 0-1,0 0 0,-1 1 0,1-1 0,0 0 1,-1 0-1,1 1 0,0-1 0,-1 0 0,1 0 0,0 0 1,-1 0-1,1 0 0,-1 0 0,1 0 0,0 1 1,-1-1-1,1 0 0,0 0 0,-1 0 0,1 0 0,-1-1 1,-21 0-31,18 1 159,-10 0 38,7 0 4191,15-4-2842,12-2-1856,0-2 12,-19 8 317,0-1 1,1 1-1,-1 0 1,0 0-1,1-1 1,-1 1-1,0 0 1,1 0-1,-1 0 1,1 0 0,-1 1-1,0-1 1,1 0-1,-1 1 1,0-1-1,1 0 1,1 2-1,23 11-22,-21-9 27,2-1-19,-1 0 0,0 1 1,-1 0-1,7 5 1,-11-8 3,0-1 0,-1 1 1,1-1-1,0 1 0,-1-1 1,1 1-1,-1-1 1,1 1-1,-1 0 0,1-1 1,-1 1-1,1 0 0,-1 0 1,1-1-1,-1 1 1,0 0-1,0 0 0,1 0 1,-1-1-1,0 1 0,0 0 1,0 0-1,0 0 1,0 0-1,0-1 0,0 1 1,0 0-1,0 0 0,0 0 1,-1 0-1,1-1 0,0 1 1,0 0-1,-1 0 1,1 0-1,-1-1 0,1 1 1,-1 0-1,1-1 0,-1 1 1,0 1-1,-2-1 9,1 0 0,0 0 0,-1 0-1,1 0 1,-1 0 0,0 0 0,1-1-1,-1 1 1,0-1 0,1 0 0,-1 1-1,0-1 1,1-1 0,-1 1 0,0 0 0,-2-1-1,-26 1-443,31 0 415,0 0 0,-1 0 0,1 0 0,0 0 1,0 0-1,0 0 0,0 0 0,0 0 0,0 0 1,0 0-1,0 0 0,0 0 0,-1 0 0,1 0 1,0 0-1,0 0 0,0 0 0,0 1 0,0-1 1,0 0-1,0 0 0,0 0 0,0 0 0,0 0 1,0 0-1,0 0 0,0 0 0,-1 0 1,1 0-1,0 1 0,0-1 0,0 0 0,0 0 1,0 0-1,0 0 0,0 0 0,0 0 0,0 0 1,0 0-1,0 1 0,0-1 0,0 0 0,0 0 1,0 0-1,0 0 0,0 0 0,1 0 0,-1 0 1,0 0-1,0 0 0,0 1 0,0-1 0,0 0 1,0 0-1,0 0 0,7 6-86,12 5 167,-14-9 29,-1 1 0,0-1 0,0 1-1,0 0 1,0 0 0,-1 0 0,1 1 0,-1-1 0,0 1-1,0 0 1,0 0 0,3 6 0,-5-9-74,-1 1 1,1-1-1,-1 0 1,1 1-1,-1-1 1,0 0-1,1 0 1,-1 1-1,0-1 1,0 1-1,0-1 1,0 0-1,0 1 0,-1-1 1,1 0-1,0 1 1,-1-1-1,1 0 1,-1 2-1,0-1-22,-1-1 0,1 1 0,0-1 0,-1 1 0,1-1 0,-1 0 0,1 0 1,-1 1-1,0-1 0,1 0 0,-1-1 0,0 1 0,0 0 0,0 0 0,0-1 0,0 1 0,-2 0 0,-6 1-270,0-1 1,0 1-1,-17-1 1,-12-5-3612,25 0 2851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35.50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 8042,'5'0'5668,"-5"0"-5565,5 10 1930,5 16-1326,-10-24-248,18 41 822,1 0 0,2-2 0,1 0 0,36 46 0,9 18-598,-63-99-793,-1 0 0,-1 0 0,1 1 0,-1-1 1,2 10-1,0 5-8422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2:35.89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108 1 12339,'-1'6'5185,"0"5"-3257,-7 4-688,0 1-255,-4 2-545,-3 0-176,0 3-176,1 2-64,0 2-696,4 0-585,1-2 761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29.82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43 77 6337,'-21'-36'5932,"-1"-5"-2343,28 43-3232,4 5-190,1 4-53,0 0-1,-1 0 1,0 1 0,-1 0-1,12 21 1,32 71 590,-47-91-616,114 256 459,117 387-1,-230-631-582,26 95 216,-30-106-297,-1 1 0,0 0 0,-1 0 0,-1-1-1,0 1 1,-3 17 0,-3-10-168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0.57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256 46 6617,'7'-7'3182,"-6"6"-2652,0 0 0,0 0 0,0-1 0,1-2 0,-2 3-435,1 0 0,-1 1 0,0-1 0,1 0 0,-1-1 0,0 1 0,0 0 0,0 0 0,1 0 0,-1 0 0,-1 0 1,1 0-1,0 0 0,0 0 0,0 0 0,0 0 0,-1 0 0,1 0 0,0 0 0,-1 0 0,1 0 0,-1 0 0,1 0 0,-1 1 0,0-1 0,1 0 0,-1 0 0,0 0 0,0 0-53,1 1 1,0 0 0,-1 0-1,1 0 1,0 0-1,-1 0 1,1 0 0,0 0-1,-1 0 1,1 0 0,0 0-1,-1 0 1,1 0 0,0 0-1,-1 0 1,1 0 0,0 0-1,-1 0 1,1 0 0,0 1-1,-1-1 1,1 0 0,0 0-1,0 0 1,-1 1-1,1-1 1,0 0 0,0 0-1,-1 0 1,1 1 0,0-1-1,0 0 1,0 1 0,-1-1-1,1 0 1,0 0 0,0 1-1,0-1 1,0 0 0,0 1-1,0-1 1,0 0 0,0 1-1,0 0 1,-7 17 1019,6-16-944,-13 48 1585,5-15-1302,-2 0-1,-1 0 0,-19 37 1,31-71-410,-1 0 0,1 0 0,-1 0 0,1 0 0,-1 0 0,1-1 0,-1 1 0,0 0 0,1 0 1,-1-1-1,0 1 0,0 0 0,1-1 0,-1 1 0,0-1 0,0 1 0,0-1 0,0 0 0,0 1 0,0-1 1,1 0-1,-1 1 0,0-1 0,-2 0 0,1 0-3,1 0 0,-1-1 1,1 1-1,-1-1 0,1 0 0,-1 1 0,1-1 1,0 0-1,-1 0 0,1 1 0,0-1 0,0 0 1,0 0-1,-2-2 0,-4-5-164,1 0 0,-1-1 0,-7-15 1,11 19-45,-3-5-185,-35-54-2544,10 26-2570,21 29 4028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1.87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190 49 10818,'6'-21'7023,"-5"20"-6763,-1 0 0,0 0 0,0 0 0,0-1 0,-1 1 0,1 0 0,0 0 0,0 0 0,-1 0 0,1 0 0,0 0 0,-2-2 0,1 2-182,0 0 1,0 0-1,0 0 1,0 0-1,0 0 1,0 0-1,0 1 1,0-1-1,0 0 1,-1 1-1,1-1 1,0 1-1,0 0 1,-1-1-1,1 1 1,0 0-1,-1 0 0,1-1 1,0 1-1,-1 0 1,1 0-1,0 1 1,-1-1-1,1 0 1,0 0-1,0 1 1,-3 0-1,-3 1-14,1 1-1,-1-1 0,1 2 0,-1-1 0,1 1 1,0 0-1,0 0 0,0 0 0,1 1 1,-1 0-1,1 0 0,1 1 0,-9 10 0,5-4-120,1 0-1,0 0 1,0 0 0,1 1-1,1 0 1,-5 18-1,4-4 51,2 1 1,1-1-1,0 1 0,3 0 0,0 0 0,1 0 1,2-1-1,1 1 0,1-1 0,11 33 0,-14-53 7,0 0-1,0-1 0,1 1 0,0-1 0,1 0 1,-1 0-1,1 0 0,0 0 0,0 0 0,1-1 1,8 8-1,-9-10-71,0 0 0,0-1 1,0 1-1,1-1 0,-1 0 1,1 0-1,-1-1 0,1 1 1,0-1-1,-1 0 0,1 0 0,0-1 1,0 1-1,0-1 0,0 0 1,-1 0-1,8-2 0,0 0-597,0-1-1,0-1 1,0 1-1,0-2 1,21-11-1,-5 0-211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2.32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1 150 10034,'9'-12'1903,"-1"-1"0,0-1 0,7-18 0,15-23-710,-29 53-1196,0 1 1,0-1-1,0 0 0,0 0 1,1 1-1,-1-1 1,1 1-1,-1-1 1,1 1-1,0 0 1,-1-1-1,1 1 0,0 0 1,0 0-1,3-1 1,-3 2-4,-1 0 1,1 0 0,0 0-1,-1 1 1,1-1 0,0 0-1,-1 1 1,1-1 0,0 1-1,-1-1 1,1 1 0,-1 0-1,1 0 1,-1-1-1,1 1 1,-1 0 0,0 0-1,1 1 1,-1-1 0,2 2-1,6 7 93,0 1-1,0 0 0,-1 0 0,0 0 1,-1 1-1,-1 0 0,0 1 0,-1-1 1,0 1-1,6 22 0,-10-28 44,0-1 0,0 1 0,0 0-1,-1 0 1,0 0 0,-1-1 0,1 1-1,-1 0 1,0 0 0,-3 8-1,2-10-31,0-1-1,0 1 1,-1-1-1,1 0 1,-1 0-1,0 0 1,0 0-1,0 0 1,0-1-1,-1 1 1,0-1-1,1 0 0,-1 0 1,-1 0-1,-6 3 1,7-4-173,-1 0 0,1 0 0,-1-1 0,1 0 0,-1 0 0,0 0 1,1 0-1,-1-1 0,0 0 0,1 0 0,-1 0 0,0-1 0,1 1 0,-1-1 0,0 0 1,1-1-1,-1 1 0,1-1 0,0 0 0,-1 0 0,1 0 0,0 0 0,0-1 1,1 1-1,-8-7 0,-4-8-731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3.06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86 10946,'1'-1'172,"-1"1"0,1 0 1,-1 0-1,1 0 0,-1 1 0,1-1 0,0 0 0,-1 0 0,1 0 0,-1 0 0,1 0 0,-1 1 0,1-1 0,-1 0 0,1 1 1,-1-1-1,1 0 0,-1 1 0,1-1 0,-1 0 0,0 1 0,1-1 0,-1 1 0,1-1 0,-1 1 0,0-1 0,0 1 0,1-1 0,-1 1 1,0-1-1,0 1 0,0-1 0,1 1 0,-1-1 0,0 1 0,0 0 0,2 26 9,-2-23 230,-1 53 363,-1-42-671,1 1 1,1-1 0,1 1-1,0-1 1,1 1 0,7 26-1,-9-42-99,0 0 0,0 1 0,0-1 1,0 0-1,0 1 0,0-1 0,0 0 0,0 1 0,0-1 0,0 0 0,1 0 0,-1 1 0,0-1 0,0 0 1,0 1-1,1-1 0,-1 0 0,0 0 0,0 0 0,1 1 0,-1-1 0,0 0 0,0 0 0,1 0 0,-1 0 1,0 1-1,1-1 0,-1 0 0,0 0 0,1 0 0,-1 0 0,1 0 0,5-8 64,3-16-55,-4-3-136,-1 1 1,-1-2-1,-1-49 0,1-27 86,-2 102 56,-1 0-1,0 0 0,0 0 1,1 0-1,-1 0 1,1 0-1,-1 1 1,1-1-1,0 0 1,0 0-1,0 1 0,0-1 1,0 0-1,0 1 1,0-1-1,2 0 1,-2 1-3,-1 1-1,1 0 1,-1-1 0,1 1 0,0 0 0,-1 0 0,1-1 0,-1 1-1,1 0 1,0 0 0,-1 0 0,1 0 0,-1 0 0,1 0 0,0 0 0,-1 0-1,1 0 1,-1 0 0,1 1 0,0-1 0,1 1 12,0 0 1,-1 0-1,1-1 0,-1 1 1,1 1-1,-1-1 0,0 0 1,1 0-1,-1 1 1,1 0-1,4 6 63,-1 0 0,0 0 1,0 0-1,-1 1 0,0-1 0,4 13 0,13 58 89,-17-62-205,-4-17 13,0 0 0,0 0 0,0 1 0,0-1 0,0 0-1,0 0 1,0 0 0,0 0 0,0 0 0,0 0 0,0 0 0,0 1-1,0-1 1,0 0 0,0 0 0,0 0 0,1 0 0,-1 0-1,0 0 1,0 0 0,0 0 0,0 0 0,0 1 0,0-1-1,0 0 1,0 0 0,1 0 0,-1 0 0,0 0 0,0 0-1,0 0 1,0 0 0,0 0 0,0 0 0,0 0 0,1 0 0,-1 0-1,0 0 1,0 0 0,0 0 0,0 0 0,0 0 0,0 0-1,1 0 1,-1 0 0,0 0 0,0 0 0,0 0 0,0-1-1,0 1 1,0 0 0,0 0 0,0 0 0,1 0 0,-1 0-1,8-9-528,4-10-201,-1-2 258,-5 7 428,2 0 0,14-21 1,-20 32 176,0 0 0,1 1 1,-1-1-1,0 1 1,1-1-1,-1 1 0,1 0 1,0 0-1,0 0 1,0 1-1,0-1 0,0 1 1,0-1-1,0 1 1,1 0-1,-1 0 0,6-1 1,-6 2-24,-1 1 0,0-1 1,0 0-1,1 1 1,-1 0-1,0-1 0,0 1 1,0 0-1,0 0 1,0 0-1,0 0 0,0 0 1,0 1-1,0-1 1,-1 1-1,1-1 0,0 1 1,-1-1-1,0 1 1,1 0-1,-1 0 0,0 0 1,0 0-1,0 0 1,2 3-1,1 5 119,0 0-1,0 1 1,3 18-1,-1-1-298,1 32-1,-4-1-3024,-2-43 2161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3.81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1 143 9450,'3'-12'8237,"2"37"-7195,-3-15-856,26 119 854,-10-58-597,13 131-1,-30-188-442,0-6-28,0 0-1,0 0 0,-1 0 1,-1 0-1,1 0 0,-1 0 1,-3 11-1,1-18-332,-1-8 153,-3-10 6,-6-39 202,2-1-1,-4-73 1,10 79-12,4 41 11,-5-31-10,3 0-1,1 0 1,7-77-1,-4 111 10,0 1 0,1 0 1,-1 0-1,1-1 0,1 1 0,-1 0 0,1 1 0,6-10 0,-8 13 3,1 0 1,-1 0-1,1 0 0,0 1 0,-1-1 0,1 0 0,0 1 1,0 0-1,0-1 0,0 1 0,0 0 0,0 0 0,1 0 1,-1 0-1,0 1 0,0-1 0,1 1 0,-1-1 0,0 1 1,1 0-1,-1 0 0,0 0 0,1 0 0,-1 0 1,1 0-1,2 2 0,3 0 50,0 1 0,-1 0 0,1 1 1,-1 0-1,0 0 0,0 1 0,-1 0 0,1 0 1,-1 0-1,0 1 0,0 0 0,-1 0 0,7 10 1,0 0 167,-2 0-1,0 1 1,-1 0 0,12 31 0,-18-41-130,0 1-1,-1 0 1,0 0 0,-1 0 0,1 0-1,-2 0 1,1 0 0,-1 0 0,0 0-1,-3 13 1,2-16-75,0-1 0,0 0 0,-1 1 0,0-1 0,0 0 0,0 0 0,0 0 0,0 0 0,-1-1 0,0 1 0,0-1 0,0 1 0,0-1 0,0 0 0,-1 0 0,1-1 0,-1 1 0,0-1 0,0 1 0,-6 2 0,4-3-240,-1 0-1,1 1 1,0-2 0,-1 1 0,1-1 0,-1 0 0,0 0 0,1-1 0,-11 0 0,-21-9-593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4.25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12 224 4497,'-8'-5'9089,"7"4"-8711,-2-13 3002,4-17-2479,-1 29-407,2-17-306,-1-2 201,8-36 0,-8 52-360,0 1 0,0-1 0,1 1 0,0-1 1,0 1-1,0-1 0,0 1 0,0 0 1,1 0-1,0 0 0,0 1 0,0-1 0,6-5 1,-8 8-21,1 0 0,0 0 0,-1 0 1,1 0-1,0 0 0,-1 1 0,1-1 1,0 0-1,0 1 0,0-1 0,0 1 1,0 0-1,-1 0 0,1-1 0,0 1 0,0 0 1,0 1-1,3-1 0,-1 1 29,-1 0 0,0 1-1,0-1 1,0 1 0,0-1-1,-1 1 1,1 0 0,0 0-1,-1 0 1,4 3 0,1 3 107,1 1 1,-1 0 0,0 0 0,-1 1-1,7 13 1,-6-7 160,0 0 0,-1 0 0,0 0 0,-1 1 0,-1 0 0,2 20 0,-5-31-191,-1 0 0,0 0 1,0 0-1,-1 0 0,1-1 1,-1 1-1,0 0 0,-1-1 1,-4 12-1,5-14-73,-1 0-1,0 0 1,1-1-1,-1 1 1,-1 0-1,1-1 1,0 1 0,-1-1-1,1 0 1,-1 0-1,0 0 1,0 0-1,0 0 1,0-1 0,0 1-1,0-1 1,0 0-1,-5 2 1,2-2-184,0 0 0,0 0 0,0-1 1,0 0-1,-1 0 0,1 0 0,0-1 0,0 0 1,0 0-1,0-1 0,0 1 0,0-1 0,0-1 1,-8-4-1,-13-11-677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4.93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188 13 13827,'-4'-7'6829,"-6"4"-5030,-14 1-2786,20 2 1600,-11-1-791,0 1 1,-29 4-1,40-3-239,-1 0 0,1 0 0,0 0 0,0 0 0,-1 0-1,1 1 1,0 0 0,1 0 0,-1 0 0,0 1 0,0-1-1,1 1 1,0 0 0,-1-1 0,-2 5 0,5-6 18,1 0 1,-1 0 0,0 1-1,1-1 1,-1 0 0,1 0-1,-1 1 1,1-1 0,-1 0-1,1 1 1,0-1-1,0 0 1,0 1 0,0-1-1,0 3 1,0-1 114,1-1 0,-1 0 0,1 0 0,0 1 0,0-1 0,0 0 0,0 0 0,2 3 0,3 3 1036,0-1 1,0 0-1,13 11 1,-15-15 174,52 39 6793,-36-28-4310,25 21-1,-40-31-2904,-1 1-1,1-1 1,-1 1 0,0 0-1,0 1 1,-1-1-1,0 0 1,0 1 0,5 11-1,-8-15-510,1-1 0,-1 1 0,1-1-1,-1 0 1,0 1 0,1-1 0,-1 1 0,0-1-1,0 1 1,0-1 0,0 1 0,-1-1 0,1 1-1,0-1 1,-1 0 0,1 1 0,-1-1 0,1 1-1,-1-1 1,1 0 0,-1 1 0,-1 0 0,1 0-116,-1-1 0,0 1 0,0-1 0,1 0 0,-1 0 0,0 0 0,0 0 0,0 0 1,0 0-1,0-1 0,0 1 0,0 0 0,-4-1 0,-3 1-592,-1 0-1,1-1 1,-1 0-1,0-1 1,-15-3-1,-8-5-218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20.4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86 85 9002,'-46'20'3098,"8"-15"5120,38-5-8152,0 0 0,0-1 1,-1 1-1,1-1 1,0 1-1,0-1 0,0 1 1,0-1-1,0 1 1,0-1-1,-1 1 0,1-1 1,0 1-1,0-1 1,0 1-1,1-1 0,-1 1 1,0-1-1,0 1 0,0-1 1,0 1-1,0-1 1,1 1-1,-1-1 0,0 1 1,0-1-1,1 1 1,-1-1-1,0 1 0,1 0 1,-1-1-1,1 0 1,-1 1 11,5-8-78,0 1-1,0 0 0,0 0 0,1 0 0,0 1 0,1 0 0,-1 0 0,1 1 0,0 0 0,0 0 0,1 0 0,15-6 0,-20 9-2,0 1 1,0 0-1,1 0 1,-1 0-1,0 0 1,1 1-1,-1-1 0,0 1 1,1 0-1,-1 0 1,1 0-1,-1 0 0,0 1 1,1 0-1,-1-1 1,0 1-1,1 0 1,-1 1-1,0-1 0,0 0 1,0 1-1,0 0 1,0 0-1,0 0 0,-1 0 1,1 0-1,-1 0 1,1 1-1,-1-1 1,0 1-1,0 0 0,0-1 1,0 1-1,0 0 1,-1 0-1,3 5 0,-1 0 12,-1 0 0,1-1 0,-1 1 0,0 0 0,-1 1 0,0-1 0,0 0 0,-1 0 0,0 0 0,0 0 0,-1 1 0,0-1 0,-3 10 0,3-15 9,1 1 1,-1-1-1,0 0 1,-1 0-1,1 0 0,0-1 1,-1 1-1,0 0 1,1 0-1,-1-1 0,0 1 1,0-1-1,-1 1 1,1-1-1,0 0 0,-1 0 1,1 0-1,-1 0 1,0-1-1,0 1 0,1-1 1,-1 1-1,0-1 1,0 0-1,-1 0 1,1-1-1,0 1 0,0 0 1,0-1-1,0 0 1,-1 0-1,1 0 0,0 0 1,0 0-1,-6-2 1,3 0-25,0 0 0,1 0 0,-1-1 0,1 1 1,-1-1-1,1 0 0,0-1 0,0 1 0,0-1 0,1 0 1,-1-1-1,1 1 0,0-1 0,0 1 0,1-1 1,-1 0-1,1-1 0,-4-9 0,5 11-44,0 0-1,0 0 1,0 0-1,1 0 1,0 0-1,0 0 1,0-1-1,0 1 1,1 0-1,0-1 1,0 1-1,0-1 1,0 1-1,1 0 1,-1-1-1,1 1 1,0 0-1,1 0 1,-1-1-1,1 1 1,0 0-1,-1 0 1,2 1-1,-1-1 1,0 0-1,5-4 1,-5 6 43,0 0-1,0 0 1,0 1-1,0-1 1,0 1-1,0 0 1,0 0-1,0 0 1,0 0 0,1 0-1,-1 0 1,0 0-1,1 1 1,-1-1-1,0 1 1,1-1-1,-1 1 1,5 0-1,-3 1 18,0 0 0,0 0 0,-1 0 0,1 0 0,-1 0 0,1 1-1,-1 0 1,0-1 0,1 1 0,-1 0 0,4 4 0,-2-1 18,0-1 0,0 1 0,0 0 0,-1 1 0,0-1 0,0 1 0,0 0 0,-1 0 0,0 0 0,0 0 0,0 0 0,-1 1 0,2 6 0,-4-10-15,1 0-1,-1 0 1,0 0-1,0 0 0,0 0 1,0 0-1,-1 0 1,1 0-1,-1 0 0,0 0 1,0 0-1,0 0 1,0 0-1,0-1 0,0 1 1,-1 0-1,0-1 1,1 1-1,-1-1 0,0 0 1,0 0-1,0 1 1,-3 1-1,3-3-3,0 0 1,0 0-1,-1 1 1,1-1-1,0-1 0,0 1 1,-1 0-1,1 0 1,-1-1-1,1 0 1,-1 1-1,1-1 0,-1 0 1,1 0-1,0 0 1,-1-1-1,1 1 1,-1 0-1,1-1 0,-1 0 1,1 0-1,0 1 1,-1-1-1,1-1 0,0 1 1,0 0-1,0 0 1,-2-3-1,1 2-59,0-1 0,1 0-1,-1 0 1,1 0 0,0 0 0,0 0-1,0 0 1,0 0 0,1-1 0,-1 1-1,1-1 1,0 1 0,0-1 0,0 0-1,0 1 1,1-1 0,0 0 0,-1 0-1,2-5 1,-1 5 11,0 0 1,0 0-1,1 0 0,-1 1 0,1-1 0,0 0 1,0 1-1,1-1 0,-1 1 0,1-1 1,-1 1-1,1-1 0,0 1 0,1 0 1,-1 0-1,0 0 0,1 0 0,0 1 1,4-5-1,-7 7 42,1 0 0,0-1 1,0 1-1,0 0 0,0 0 1,-1-1-1,1 1 0,0 0 1,0 0-1,0 0 0,0 0 0,0 0 1,-1 0-1,1 0 0,0 1 1,0-1-1,0 0 0,0 0 1,0 1-1,-1-1 0,1 0 0,0 1 1,0-1-1,-1 1 0,1-1 1,0 1-1,-1-1 0,1 1 1,0 0-1,-1-1 0,1 1 0,-1 0 1,1 1-1,2 1-69,-1 0 0,0 0 0,0 0-1,0 0 1,-1 1 0,3 6 0,-1 5-149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5.33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0 9986,'1'4'4241,"0"5"-1400,-1 3-1073,3 14 288,0 4-127,2 0-801,-1-1-376,1-5-640,-2-5-328,-1-3-768,1-3-464,-1-8-905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5.71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0 156 10146,'14'8'8642,"-5"6"-7698,1 0-216,-3 5-640,-1 2-720,-5-1 392</inkml:trace>
  <inkml:trace contextRef="#ctx0" brushRef="#br0" timeOffset="1">255 1 12443,'3'10'4361,"-2"15"-3553,-3 6 232,-1 12 344,2 6-55,1 4-409,0 1-256,5-3-392,0-1-80,5-4-112,1-5-32,0-6-184,0-4-264,-2-12-776,0-4-401,5-12-3848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6.11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244 25 15763,'5'-25'5586,"-25"34"-4706,-8-1-344,-10-3-80,-3-2-264,-2-3-1568,1-2-4249,5-4 3800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6.52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0 203 13099,'3'12'5129,"-1"11"-3521,-2 4-23,0 7-329,0 1-440,-1-5-840,0 0-552,0-10-1273,1-4-239,2-6 1112</inkml:trace>
  <inkml:trace contextRef="#ctx0" brushRef="#br0" timeOffset="1">5 8 13291,'1'-7'5225,"8"10"-3649,1 6-503,4 8-593,1 3-184,-3 2-632,-3 1-625,-5 1 601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6.93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16 182 10890,'0'-8'1192,"0"-8"349,0 0-1,1-1 1,6-28-1,-6 40-1462,1 0 0,-1 1 0,1-1 0,0 0-1,0 1 1,1 0 0,-1 0 0,1 0 0,0 0 0,0 0 0,0 0-1,1 1 1,-1-1 0,1 1 0,0 0 0,0 0 0,6-3 0,-9 5-54,0 1 0,0-1 0,1 0 1,-1 1-1,0-1 0,1 1 0,-1 0 1,1-1-1,-1 1 0,1 0 1,-1 0-1,1 0 0,-1 0 0,0 0 1,1 0-1,-1 0 0,1 1 1,-1-1-1,1 0 0,-1 1 0,0-1 1,1 1-1,1 0 0,0 1 1,-1 1 0,1-1 0,-1 0 1,1 0-1,-1 1 0,0 0 0,0-1 0,0 1 0,3 6 0,1 2 3,-1 0 0,-1 1-1,0-1 1,4 21 0,-7-20-19,1-1 1,-2 1-1,1 0 1,-2-1-1,1 1 1,-2-1-1,0 1 1,0-1-1,-6 18 1,6-25-6,1 0-1,-1 1 1,-1-1 0,1 0 0,0 0 0,-1 0-1,0-1 1,0 1 0,0-1 0,0 1-1,-7 4 1,7-7-2,0 1-1,0 0 1,0-1 0,0 1 0,-1-1-1,1 0 1,0 0 0,-1 0-1,1-1 1,-1 1 0,1-1-1,-1 0 1,1 0 0,-1 0-1,1 0 1,-1-1 0,-4 0-1,5 0-122,0 0-1,0 0 0,1 0 1,-1 0-1,0 0 0,0-1 1,0 1-1,1-1 0,-1 0 1,1 0-1,-1 0 0,1 0 0,0 0 1,0 0-1,0-1 0,0 1 1,0-1-1,1 1 0,-3-4 1,-1-13-662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7.30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33 9 11218,'1'3'511,"0"-1"0,-1 0 0,1 1 0,-1-1 0,1 0 0,-1 1 0,0-1 0,0 4-1,-7 38-42,3-25 165,-6 31 285,-3 24 242,12-66-1042,0 0 1,1 1-1,0-1 1,0 0-1,1 0 1,2 12-1,-3-20-114,0 0-1,0 0 0,0 0 1,0 0-1,0 0 1,0 0-1,0 0 1,0 1-1,0-1 0,0 0 1,0 0-1,0 0 1,0 0-1,0 0 1,0 0-1,0 0 0,0 0 1,0 1-1,0-1 1,0 0-1,1 0 0,-1 0 1,0 0-1,0 0 1,0 0-1,0 0 1,0 0-1,0 0 0,0 0 1,0 0-1,0 0 1,0 1-1,0-1 0,1 0 1,-1 0-1,0 0 1,0 0-1,0 0 1,0 0-1,0 0 0,0 0 1,0 0-1,0 0 1,1 0-1,-1 0 0,0 0 1,0 0-1,0 0 1,0 0-1,0 0 1,0 0-1,0 0 0,0 0 1,0 0-1,1 0 1,-1-1-1,0 1 0,0 0 1,5-8 66,2-14-43,-1-12-66,2 0 1,2 1-1,1 0 0,25-51 1,-34 81 70,-1 0 1,1 0 0,0 1 0,-1-1 0,1 1 0,0-1-1,1 1 1,-1-1 0,0 1 0,1 0 0,-1 0-1,1 0 1,0 1 0,0-1 0,0 0 0,-1 1 0,1 0-1,0 0 1,1 0 0,4-1 0,-6 2 14,1 0 0,0 1-1,0-1 1,-1 1 0,1 0 0,0-1 0,-1 1 0,1 0 0,-1 1 0,1-1 0,-1 0 0,1 1 0,-1-1-1,0 1 1,0 0 0,0 0 0,0 0 0,0 0 0,0 0 0,0 0 0,-1 0 0,1 1 0,-1-1-1,2 3 1,4 8-45,-1 0 0,-1 1 0,0-1 0,0 1 0,4 28 0,0 35-5580,-6-41 3396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8.09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53 313 8306,'-14'-21'7098,"0"-4"-3552,10 15-3044,0 0-1,0 0 1,1-1 0,0 1 0,-2-19 0,4 13-421,0 0 0,1 1 1,1-1-1,1 1 0,5-27 1,-6 38-172,-1 1 0,1 0 0,1-1 0,-1 1 0,0 0 0,1-1 0,0 1 0,0 0 0,0 0 0,0 1 0,0-1 0,0 0 0,1 1 0,-1-1 0,1 1 1,0 0-1,0-1 0,0 2 0,0-1 0,0 0 0,0 0 0,0 1 0,1 0 0,-1 0 0,1 0 0,-1 0 0,1 0 0,-1 1 0,1-1 0,6 1 0,-1 1 80,0 0 1,0 1-1,0 0 0,0 0 1,0 1-1,0 0 0,-1 1 0,0 0 1,1 0-1,-1 1 0,-1 0 1,1 0-1,-1 0 0,0 1 0,0 1 1,-1-1-1,12 15 0,-10-11 92,-1 1 0,0 0-1,0 0 1,-1 0 0,0 1-1,-1 0 1,-1 0 0,0 0-1,0 0 1,-1 1 0,-1 0-1,1 15 1,-2-22-55,-2 0-1,1 0 1,0-1 0,-1 1-1,0 0 1,0-1 0,-1 1-1,0-1 1,0 1 0,0-1-1,0 0 1,-1 0 0,0 0-1,0 0 1,-1 0 0,1-1-1,-1 0 1,0 1-1,0-1 1,0 0 0,-9 6-1,6-6-57,0 0-1,0-1 0,-1 1 0,1-1 0,-1-1 1,1 1-1,-1-1 0,0-1 0,0 0 0,0 0 0,0 0 1,0-1-1,0 0 0,0 0 0,-9-3 0,12 3-177,-1-2 0,1 1-1,0 0 1,0-1 0,0 0-1,0 0 1,1-1-1,-1 1 1,1-1 0,-1 0-1,1 0 1,0-1 0,-4-3-1,5 3-245,0 1 1,1 0-1,-1 0 0,1-1 0,0 0 0,0 1 0,1-1 0,-1 0 0,1 0 0,0 0 0,-1-5 1,-1-17-1051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8.66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52 82 13035,'1'-2'904,"19"-37"5111,-20 38-5923,1-1 0,0 1 1,-1-1-1,1 1 0,-1-1 1,1 1-1,-1-1 0,0 0 1,0 1-1,0-1 0,0 1 1,0-1-1,0 0 1,0 1-1,0-1 0,-1 1 1,1-1-1,-1 0 0,1 1 1,-1-1-1,1 1 0,-1 0 1,-1-3-1,1 4-90,1 0-1,-1-1 1,1 1 0,0 0-1,-1 0 1,1 0 0,-1 0-1,1 0 1,-1-1-1,1 1 1,-1 0 0,1 0-1,-1 0 1,1 1 0,-1-1-1,1 0 1,-1 0 0,1 0-1,-1 0 1,1 0-1,-1 0 1,1 1 0,-1-1-1,1 0 1,0 0 0,-1 1-1,1-1 1,-1 0 0,1 1-1,0-1 1,-1 0 0,1 1-1,0-1 1,-1 1-1,1-1 1,0 0 0,0 1-1,-1-1 1,1 1 0,0-1-1,0 1 1,0-1 0,0 2-1,-11 22-117,6-5 117,1 1-1,1 0 1,1 0 0,0 0-1,3 39 1,19 102 501,-11-103-281,1 26 6,-3 0-1,-5 114 1,-2-194-268,0 0-27,0 0-1,0-1 0,0 1 0,-1 0 0,1-1 0,-1 1 0,0 0 0,0-1 1,0 1-1,0-1 0,-1 0 0,1 1 0,-1-1 0,-3 4 0,5-7 21,0 1 0,-1-1-1,0 0 1,1 0-1,-1 0 1,1 1 0,-1-1-1,1 0 1,-1 0 0,1 0-1,-1 0 1,1 0-1,-1 0 1,0 0 0,1 0-1,-1 0 1,1 0-1,-1 0 1,1 0 0,-1-1-1,1 1 1,-1 0-1,1 0 1,-1-1 0,1 1-1,-1 0 1,1-1-1,-1 1 1,1 0 0,-1-1-1,1 1 1,0 0-1,-1-1 1,1 1 0,0-1-1,-1 1 1,1-1 0,0 1-1,0-1 1,-1 1-1,1-1 1,0 1 0,0-1-1,0 0 1,-12-28-879,11 28 897,-6-21-74,1 0 0,2 0-1,0-1 1,-2-33 0,5 47 220,1 0 0,0 0 0,1 1 1,0-1-1,0 1 0,1-1 0,0 1 0,0-1 1,1 1-1,0 0 0,0 0 0,1 0 1,0 0-1,10-12 0,-7 14 94,0 0 0,0 0 0,0 1 0,1 0 0,0 1 0,0 0 0,1 0 0,-1 0 0,1 1 0,0 0 0,14-2 0,29-11-1660,-35 6-998,-8-3 1027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9.30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1 150 10666,'4'9'1913,"-1"0"1,1 0-1,3 17 0,3 62-226,-4-34-761,-4-35-771,-2-13-117,1-1-1,-1 1 1,1 0 0,1 0 0,-1-1-1,5 11 1,-3-36-192,13-191-595,-16 197 763,7-68 283,-7 75-251,2 1-1,-1 0 1,1-1 0,0 1-1,0 0 1,0 0-1,1 0 1,0 0 0,8-10-1,-10 15-145,0 0-1,1-1 0,-1 1 1,0 0-1,1 0 0,-1 0 1,1 0-1,0 0 0,-1 0 1,1 1-1,0-1 0,0 0 0,-1 1 1,1-1-1,0 1 0,0 0 1,0 0-1,0 0 0,0 0 1,-1 0-1,1 0 0,0 0 1,0 0-1,0 1 0,0-1 1,-1 1-1,1-1 0,0 1 1,-1 0-1,1 0 0,0 0 1,-1 0-1,1 0 0,-1 0 1,1 0-1,1 2 0,10 11-1098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39.76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0 248 13451,'4'-2'448,"-1"0"-1,1 1 1,-1-1 0,0 0-1,0 0 1,0-1-1,0 1 1,4-5 0,-2 1-281,0 0-1,-1 0 1,0 0 0,0-1-1,-1 1 1,0-1 0,2-7 0,0 1-40,-1-1 0,-1 0 1,-1 1-1,0-1 0,1-25 1,-3 39-127,-3-34 839,3 33-773,0 0 0,0 0 0,0-1 0,0 1 0,-1 0 0,1 0 0,-1 0 0,1-1 0,0 1 0,-1 0 0,0 0 0,1 0 0,-1 0 0,0 0 0,0 0 0,1 0 0,-1 0 0,0 0 0,0 0 0,0 0 0,0 1 0,0-1 0,-1 0 0,1 1-17,0 0 0,0 0 0,0 0 0,0 0 0,1 0 0,-1 1 0,0-1 0,0 0 0,1 1 0,-1-1 0,0 0-1,0 1 1,1-1 0,-1 1 0,1-1 0,-1 1 0,0 0 0,1-1 0,-1 1 0,1-1 0,-1 1 0,0 1 0,-10 17 482,10-17-452,-4 9 60,1 0 1,0 0 0,1 0-1,0 0 1,0 0-1,2 1 1,-1-1-1,1 1 1,1-1 0,0 1-1,3 19 1,-1-18-109,1 0-1,-1 0 1,2 0 0,0-1 0,0 0-1,2 0 1,-1 0 0,1 0 0,1-1-1,9 12 1,-15-20-227,1-1 0,0 0-1,0 1 1,0-1 0,0 0 0,1 0-1,-1 0 1,0 0 0,1-1 0,-1 1 0,1 0-1,0-1 1,-1 0 0,1 0 0,0 0-1,0 0 1,0 0 0,0-1 0,0 1-1,0-1 1,0 1 0,0-1 0,0 0-1,5-1 1,9-7-912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02.5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0 258 10010,'9'9'1085,"-1"0"0,0 1 1,0 0-1,-1 0 0,-1 1 0,0 0 0,5 11 0,-5-9-860,-1 0-1,-1 0 1,0 0 0,-1 0-1,0 0 1,-1 1-1,-1-1 1,0 1 0,-1 0-1,-2 20 1,2-30-187,-1-1 1,0 1 0,0-1-1,0 0 1,-1 1 0,0-1-1,1 0 1,-1 0-1,0 0 1,0 0 0,0 0-1,-5 4 1,7-7-25,-1 1 0,0-1 0,1 1 1,-1-1-1,0 1 0,1-1 0,-1 0 0,0 1 0,0-1 1,1 0-1,-1 0 0,0 1 0,0-1 0,0 0 0,1 0 1,-1 0-1,0 0 0,0 0 0,0 0 0,0 0 0,1 0 1,-2-1-1,0 1 2,1-1 0,0 0 1,0 0-1,0 0 0,-1 0 0,1 0 0,0 0 1,0 0-1,0 0 0,1-1 0,-1 1 1,0 0-1,0 0 0,1-1 0,-1 1 1,1-1-1,-1-1 0,-2-7 42,0 0 1,1-1-1,0 1 0,1-1 0,0 1 0,0-1 1,2-13-1,11-77 193,-9 84-208,-1 4 3,5-31 91,18-64 0,-22 96 2,1 1-1,0 0 1,1 0 0,0 0-1,1 0 1,1 1-1,-1 0 1,1 1-1,1-1 1,13-12 0,-15 17-5,0 1-1,0 0 1,1 1 0,-1-1 0,1 1 0,0 1 0,0-1 0,0 1 0,0 0 0,0 1 0,0-1 0,0 2 0,1-1 0,-1 1-1,0 0 1,1 0 0,-1 1 0,0 0 0,8 2 0,7 2-48,-2 1 0,1 1 0,-1 1 0,0 1 0,22 12 0,-33-15-451,0-1 0,0 1 1,0 0-1,-1 1 0,0 0 1,8 9-1,7 11-654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22.1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65 138 1448,'-16'6'9185,"15"-7"-8866,-10-21 4889,7 10-5230,3 8 70,0 0-1,1 0 1,0-1-1,0 1 1,0 0-1,0 0 1,1 0-1,0 0 1,-1 0-1,1 0 1,1 0-1,-1 0 1,1 1-1,-1-1 1,1 0 0,0 1-1,0-1 1,1 1-1,-1 0 1,1 0-1,0 0 1,6-6-1,-7 7-36,1 0-1,1 0 1,-1 1 0,0-1-1,0 1 1,1-1 0,-1 1-1,1 0 1,-1 0 0,1 1-1,-1-1 1,1 1-1,-1 0 1,1 0 0,0 0-1,-1 0 1,1 0 0,-1 1-1,1 0 1,-1 0 0,1 0-1,-1 0 1,1 0 0,-1 1-1,0-1 1,5 4-1,-4-2 64,1 1-1,-1 0 1,1 1-1,-1-1 1,0 1-1,-1 0 1,1 0-1,-1 0 1,0 0-1,0 0 1,-1 1-1,1 0 1,-1-1-1,1 8 1,0-3-9,-1 0 0,0 0 1,0 0-1,-1 0 1,0 1-1,-1-1 1,-1 13-1,0-20-51,1 0-1,-1 0 1,0 0-1,0-1 1,0 1-1,0 0 1,0 0-1,-1-1 1,1 1-1,-1-1 1,1 1-1,-1-1 1,0 0 0,0 0-1,0 0 1,-4 3-1,2-2 8,0-1-1,0 1 0,-1-1 1,1 0-1,-1 0 1,0-1-1,1 1 1,-1-1-1,-6 1 1,3-1-2,1 0 0,0-1 0,0 0 0,0 0 0,-1-1 1,1 0-1,0 0 0,0 0 0,0-1 0,0 0 0,0 0 1,1-1-1,-9-4 0,12 5-36,0 0 0,0-1 0,0 1 1,1-1-1,-1 1 0,1-1 0,0 0 0,-1 0 0,1 0 1,1 0-1,-1 0 0,0 0 0,1 0 0,-1-1 0,1 1 1,0-1-1,0 1 0,0-5 0,1 3-45,-1 0 1,1 0-1,1 0 0,-1 0 1,1 0-1,-1 0 0,2 0 1,-1 0-1,0 0 1,1 0-1,0 1 0,3-6 1,-3 6 48,0 0 1,0 0-1,0 1 1,1-1-1,-1 0 1,1 1-1,0 0 1,0 0 0,0 0-1,1 0 1,-1 0-1,1 0 1,-1 1-1,1 0 1,0 0 0,0 0-1,0 0 1,0 0-1,0 1 1,1 0-1,-1 0 1,0 0-1,1 1 1,-1-1 0,1 1-1,-1 0 1,0 0-1,1 0 1,-1 1-1,9 2 1,-11-3 52,1 1 0,0 1 0,-1-1 0,1 0 1,-1 1-1,1-1 0,-1 1 0,0 0 0,0-1 0,0 1 0,0 0 1,0 1-1,0-1 0,0 0 0,0 0 0,-1 1 0,0-1 0,1 1 1,1 4-1,-2-3 1,0 0 1,-1 0 0,1 0-1,-1 0 1,1 0 0,-1 1-1,0-1 1,-1 0 0,1 0-1,-1 0 1,0 0 0,-2 7-1,2-7-22,-1 0 0,1 0-1,-1 0 1,0 0-1,0 0 1,0 0-1,-1 0 1,1 0-1,-1-1 1,0 0 0,0 1-1,0-1 1,-1 0-1,1 0 1,-1-1-1,0 1 1,1-1 0,-1 0-1,0 0 1,0 0-1,-1 0 1,1-1-1,0 0 1,0 0 0,-1 0-1,-4 1 1,8-2-29,0 0 1,-1 0 0,1 0-1,0-1 1,0 1 0,-1 0-1,1 0 1,0-1 0,0 1-1,-1-1 1,1 1 0,0-1 0,0 1-1,0-1 1,0 0 0,0 0-1,0 1 1,0-1 0,0 0-1,0 0 1,0 0 0,0 0-1,1 0 1,-2-2 0,1 1-36,0-1 1,0 1-1,1-1 0,-1 1 1,1-1-1,0 0 0,-1 1 1,1-1-1,0 0 1,1 1-1,-1-4 0,2-6-82,1 1 1,0 0-1,1 0 0,5-12 0,-7 18 146,1-1 1,-1 2 0,1-1-1,0 0 1,0 1 0,1-1 0,4-4-1,-7 8 0,0 0 0,0 0 0,0 1 0,-1-1 0,1 1 0,0-1 0,0 1 0,0-1 0,0 1 0,0-1 0,0 1 0,0 0 0,0 0 0,1 0 0,-1-1 0,0 1 0,0 0 0,0 0 0,0 0 0,0 1 0,0-1 0,0 0 0,0 0 0,0 1 0,0-1 0,0 0 0,0 1 0,0-1 0,0 1 0,0-1 0,0 1 0,0 0 0,0-1 0,0 1 0,-1 0 0,1-1 0,0 1 0,-1 0 0,1 0 0,0 0 0,-1 0 0,1 0 0,0 1 0,2 4 30,0 0-1,0 0 1,0 1-1,-1-1 1,0 1 0,0-1-1,0 1 1,-1 0-1,0-1 1,0 12-1,-1-14-93,0-1 0,-1 1 0,1-1-1,-1 1 1,1-1 0,-1 1-1,0-1 1,0 0 0,-1 1 0,-1 3-1,2-6-50,0 1-1,0-1 1,-1 0-1,1 1 0,0-1 1,0 0-1,-1 1 1,1-1-1,-1 0 0,1 0 1,-1 0-1,0 0 1,1-1-1,-1 1 0,0 0 1,1-1-1,-1 1 1,0-1-1,0 0 0,-2 1 1,-8-2-484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0.14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12547,'8'10'4889,"-3"13"-3281,3 9-104,-1 14-151,0 4-209,0 6-416,-1 1-248,5 3-296,0-2-64,2-4-64,1-2-24,-1-8-88,1-2-168,-1-9-776,-1-6-616,-3-10 968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0.76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85 79 11386,'18'-53'4097,"-17"52"-3932,-1 0-1,1 0 1,-1-1-1,0 1 1,0 0-1,0 0 1,1 0-1,-1-1 1,-1 1-1,1 0 1,0 0 0,0 0-1,0 0 1,-1-3-1,1 4-95,-1 0-1,1-1 0,0 1 1,0-1-1,-1 1 1,1 0-1,-1-1 1,1 1-1,0 0 1,-1 0-1,1-1 1,0 1-1,-1 0 0,1 0 1,-1 0-1,1-1 1,-1 1-1,1 0 1,-1 0-1,1 0 1,-1 0-1,1 0 0,-1 0 1,-2 0 107,1 0 0,0 1 1,0-1-1,0 1 0,0 0 1,0-1-1,0 1 0,0 0 0,-4 2 1,1 1-153,-1 0 1,1 1 0,0-1 0,0 1-1,1 0 1,-1 0 0,1 1 0,0-1-1,1 1 1,0 0 0,-1 0 0,2 0-1,-1 1 1,1-1 0,0 1-1,0-1 1,1 1 0,-1 0 0,2-1-1,-1 1 1,1 0 0,0 0 0,0-1-1,1 1 1,0 0 0,0 0 0,0-1-1,1 1 1,0-1 0,1 1 0,-1-1-1,1 0 1,0 0 0,1 0 0,4 6-1,-7-10-98,0-1 0,0 0 0,-1 1 0,1-1 0,0 0-1,0 0 1,0 0 0,0 0 0,1 0 0,-1 0-1,0 0 1,0 0 0,1 0 0,-1 0 0,0-1 0,1 1-1,-1 0 1,1-1 0,-1 0 0,1 1 0,-1-1-1,1 0 1,-1 0 0,1 1 0,-1-1 0,1 0 0,-1-1-1,1 1 1,-1 0 0,1 0 0,-1-1 0,1 1 0,-1-1-1,1 1 1,-1-1 0,1 0 0,-1 1 0,0-1-1,1 0 1,-1 0 0,0 0 0,0 0 0,0 0 0,0 0-1,0 0 1,2-3 0,4-5-150,0-1 0,-1 0 0,0 0 0,8-20 0,-13 27 289,3-7-97,-1 2 132,1 1-1,-1-1 1,1 1-1,0 0 1,8-9-1,-11 15-63,-1 0 0,1 0 0,0 1 0,-1-1 0,1 0 0,0 1 0,0-1 0,0 1 0,0-1 0,0 1 1,0 0-1,0-1 0,0 1 0,-1 0 0,1-1 0,0 1 0,0 0 0,1 0 0,-1 0 0,1 0 0,0 1 26,-1-1 0,1 1 0,-1 0 0,1-1 1,-1 1-1,1 0 0,-1 0 0,1 0 0,-1 0 0,0 1 0,0-1 1,1 0-1,-1 0 0,0 1 0,0-1 0,1 3 0,6 9 220,-1 0 0,-1 0 0,0 1 0,5 15 0,3 27-2110,-13-50 1238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1.13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0 13403,'7'6'4641,"-4"14"-4161,2 9 48,-1 16 200,2 7-16,-1 8 17,0 1-1,3-2-72,1-2-8,2-7-168,2-5-96,-1-8-216,-2-6-176,-3-10-816,-3-7-696,-3-8 912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1.51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307 31 15795,'-9'-30'5730,"-21"33"-4938,-3 1-40,-14 0-320,-5 1-312,3-1-1192,-1 2-689,14 0 1017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1.88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0 174 12363,'52'24'4777,"-49"4"-3217,1 5-136,-1 4-287,-2-4-321,0-4-920,-2-5-552,1-9-1185,0-1-3608</inkml:trace>
  <inkml:trace contextRef="#ctx0" brushRef="#br0" timeOffset="1">46 8 11851,'5'-7'4312,"1"8"-3639,2 5-265,3 4-592,0 3-488,-4 2 415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2.23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28 179 10290,'-1'-7'667,"0"1"0,1-1 1,0 0-1,0 0 0,0 0 0,2-9 0,-1 9-538,1 0 1,0 0-1,0 0 1,0 0-1,1 0 0,0 0 1,0 1-1,1-1 0,0 1 1,0 0-1,0 0 1,1 1-1,0-1 0,0 1 1,0 0-1,11-7 1,-15 11-53,0 0 0,1 0 0,0 0 0,-1 0 0,1 1 0,0-1 0,-1 0 0,1 1 0,0-1 1,-1 1-1,1 0 0,0 0 0,0-1 0,0 1 0,-1 0 0,1 1 0,0-1 0,0 0 0,0 0 0,2 2 1,-2-1 11,1 0 1,-1 1 0,0-1 0,0 0 0,0 1 0,0 0 0,0 0-1,-1-1 1,1 1 0,0 0 0,-1 0 0,3 5 0,0 1 61,0 0 0,-1 1 0,0-1 1,-1 1-1,0 0 0,0-1 0,1 12 1,-3-11-59,0 0 0,0 0 0,-1-1 0,0 1 0,-1 0 0,0-1 0,0 1 1,-1-1-1,0 1 0,0-1 0,-1 0 0,0 0 0,-7 9 0,9-14-155,-1 1 0,0-1-1,1 0 1,-1 0-1,0 1 1,-1-2 0,1 1-1,-1 0 1,1-1-1,-1 0 1,0 1 0,0-2-1,0 1 1,0 0 0,0-1-1,0 0 1,0 0-1,0 0 1,-1 0 0,1 0-1,0-1 1,-1 0-1,1 0 1,0 0 0,-1-1-1,1 0 1,0 1-1,-8-4 1,-8-5-1357,8-4 519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2.63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66 10378,'8'11'5687,"-8"-10"-5281,0 1 1,1 27 423,-2-19 22,0 18 142,-1 21 318,6 65 0,-1-106-1595,-1-15-192,3-23-569,-4 21 739,2-10-194,19-95-964,-18 98 1620,1 0 0,0 0 0,1 0 1,16-26-1,-20 38-16,0 1 0,1-1 0,-1 1 0,1 0-1,0 0 1,4-4 0,-6 7-106,0-1-1,0 0 0,0 1 0,-1-1 0,1 1 0,0-1 0,0 1 0,0 0 0,0-1 1,0 1-1,0 0 0,0 0 0,0 0 0,0 0 0,0 0 0,0 0 0,0 0 0,0 0 1,0 0-1,-1 0 0,1 0 0,0 0 0,0 1 0,0-1 0,0 0 0,0 1 1,0-1-1,0 1 0,0-1 0,-1 1 0,1-1 0,1 2 0,3 3 10,-1 1-1,1-1 1,-1 1-1,0 0 1,-1 0-1,1 0 1,-1 0-1,-1 1 1,3 7-1,3 11 12,4 28-1,14 78-2544,-26-130 2201,0-1-1,0 1 0,0 0 0,0 0 1,1 0-1,-1 0 0,0 0 0,1 0 1,-1 0-1,1 0 0,-1 0 0,1-1 0,-1 1 1,1 0-1,0 0 0,-1-1 0,2 2 1,3-2-1426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14:43.03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72 22 9194,'1'0'191,"-1"0"0,9-6 3439,-9 6-3439,0 0 0,1-1 0,-1 1 0,0-1 0,0 1 0,1-2 0,-2 2-81,1-1 0,0 1 1,-1-1-1,1 1 0,-1-1 1,1 1-1,-1-1 0,1 1 1,-1-1-1,1 1 0,-1 0 1,0-1-1,1 1 0,-1 0 1,1 0-1,-1-1 0,-1 1 1,-2-1 42,0 0 1,0 0-1,-1 0 1,1 1 0,0-1-1,-6 1 1,8 0-149,0 1 0,0-1 0,1 1 1,-1-1-1,0 1 0,0 0 0,1 0 0,-1 0 1,1-1-1,-1 2 0,1-1 0,-1 0 0,1 0 1,-1 0-1,1 1 0,0-1 0,0 0 0,0 1 1,0 0-1,0-1 0,0 1 0,0-1 0,0 1 1,0 0-1,1 0 0,-1-1 0,1 1 1,0 0-1,-1 0 0,1 0 0,0 0 0,0-1 1,0 1-1,0 0 0,0 0 0,0 0 0,1 2 1,1 6-40,0-1 1,1 1-1,0-1 1,0 1 0,8 13-1,15 27 140,-12-24 812,19 47 0,-32-71-853,-1 0 1,1-1 0,-1 1-1,1 0 1,-1 0-1,0-1 1,1 1 0,-1 0-1,0 0 1,0 0-1,0 0 1,-1-1 0,1 1-1,0 0 1,-1 0-1,1-1 1,-1 1 0,0 0-1,1 0 1,-1-1-1,-2 3 1,1-2-127,0 0 0,0 1 0,0-2 0,-1 1 0,1 0 0,-1 0 1,1-1-1,-1 1 0,0-1 0,1 0 0,-7 2 0,-14 3-342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1:53.09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 46 8402,'6'-13'5897,"0"0"-4034,1-5-1191,-7 19-587,0-1 0,0 1 1,-1-1-1,1 1 0,0-1 0,0 0 0,-1 1 0,1-1 0,0 1 0,-1-1 0,1 0 1,-1 1-1,1-1 0,0 0 0,-1 0 0,1 1 0,-1-1 0,1 0 0,-1 0 0,1 1 1,-1-1-1,1 0 0,-1 0 0,1 0 0,-1 0 0,1 0 0,-1 0 0,1 0 0,-1 0 0,1 0 1,-1 0-1,1 0 0,-1 0 0,1 0 0,-1 0 0,1-1 0,-1 1 0,1 0 0,-1 0 1,1 0-1,-1-1 0,1 1 0,0 0 0,-1-1 0,1 1 0,0 0 0,-1-1 0,1 1 0,0-1 1,-1 1-1,1 0 0,0-1 0,-1 1 0,1-1 0,0 1 0,0-1 0,0 1 0,0-1 1,-1 0-1,3 18 767,0-1 0,1 1 0,0-1 0,10 26 0,-6-19-576,5 32-1,-9-34-1412,-1 1-1,-1 36 1,-3-40 58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1:53.73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17 7162,'-8'-16'12578,"7"16"-12208,6 21 2206,-3-15-2425,0-1 0,0 1 0,0-1 1,1 0-1,0 0 0,0 0 0,0-1 0,1 1 0,0-1 0,-1 1 0,2-1 0,-1 0 0,0-1 0,1 1 0,0-1 1,-1 0-1,1 0 0,1 0 0,-1-1 0,0 0 0,1 0 0,-1 0 0,1-1 0,-1 1 0,1-1 0,0-1 0,0 1 1,-1-1-1,1 0 0,8-1 0,-4-1-130,1 0 0,-1-1 0,0 0 1,0-1-1,0 0 0,0 0 0,-1-1 0,1 0 1,-1-1-1,-1 0 0,11-9 0,-3 3-14,-13 10-4,0 0-1,-1 0 1,1 1-1,0-1 0,0 1 1,1-1-1,-1 1 1,0 0-1,0 0 1,1 0-1,-1 1 1,0-1-1,1 1 1,-1 0-1,1 0 0,-1 0 1,0 0-1,5 1 1,1 2-12,-1 0 0,1 0-1,-1 1 1,0 0 0,13 9 0,-20-12-141,0 0-1,0 0 0,1-1 0,-1 1 1,1-1-1,-1 1 0,0-1 1,1 1-1,-1-1 0,1 0 1,-1 1-1,3-1 0,4-1-652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23.4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119 153 7858,'-8'-5'827,"0"0"0,1-1 0,0 0 0,0 0 0,-7-9 0,11 12-518,0 0-1,0-1 0,0 0 1,1 0-1,0 1 0,0-1 1,0-1-1,0 1 0,0 0 1,1 0-1,0-1 1,-1-7-1,2 10-288,0 1 1,0-1-1,0 1 0,0-1 1,0 1-1,1-1 1,-1 1-1,0-1 0,1 1 1,0-1-1,-1 1 0,1 0 1,0-1-1,0 1 0,-1 0 1,1-1-1,0 1 1,0 0-1,2-2 0,0 1-10,0 0 1,0 0-1,-1 1 0,2-1 0,-1 1 0,0-1 0,0 1 0,6-2 1,-3 2-12,0 0 0,0 0 0,0 0 0,0 1 1,0 0-1,0 0 0,0 0 0,0 1 0,12 3 1,-13-3 55,-1 2 1,1-1-1,-1 0 1,0 1 0,0 0-1,0 0 1,0 0-1,0 1 1,-1-1 0,1 1-1,-1 0 1,0 0-1,0 0 1,0 0 0,-1 0-1,0 1 1,1-1-1,-2 1 1,1 0 0,0-1-1,-1 1 1,0 0-1,0 0 1,0 0-1,-1 9 1,1-9-15,-1 0 0,-1 0 1,1 0-1,-1 1 0,0-1 0,0 0 0,0 0 1,0 0-1,-1 0 0,0 0 0,0-1 0,-1 1 1,1-1-1,-1 1 0,0-1 0,0 0 0,-1 0 1,1 0-1,-1 0 0,0-1 0,1 1 0,-2-1 1,1 0-1,-7 4 0,6-5-23,-1 0 0,0 0-1,0-1 1,0 1 0,0-1 0,0 0 0,0-1 0,0 0 0,0 0 0,0 0-1,0 0 1,0-1 0,0 0 0,0-1 0,0 1 0,0-1 0,1 0-1,-1 0 1,-5-4 0,8 5-59,0-1-1,0 0 1,0 0 0,1 0-1,-1 0 1,1 0 0,-1-1-1,1 1 1,0-1-1,0 0 1,0 1 0,0-1-1,0 0 1,1 0 0,-1 0-1,1 0 1,0-1-1,0 1 1,0 0 0,0 0-1,1-1 1,-1 1 0,1-1-1,0 1 1,0 0-1,0-1 1,0 1 0,1-1-1,-1 1 1,1 0 0,0 0-1,0-1 1,0 1-1,0 0 1,3-4 0,-2 3 20,1 0 1,-1 0 0,1 0 0,0 0 0,0 0 0,1 0 0,-1 1-1,1-1 1,0 1 0,0 0 0,0 0 0,0 1 0,0-1-1,1 1 1,-1 0 0,1 0 0,0 1 0,-1-1 0,1 1-1,6-1 1,-7 1 62,-1 1 0,1-1 0,-1 1 0,1 0 0,-1 0 0,1 1 0,-1-1 0,1 1 0,-1-1-1,1 1 1,-1 0 0,1 1 0,-1-1 0,0 0 0,0 1 0,1 0 0,-1 0 0,-1 0 0,1 0 0,0 0 0,0 1-1,-1-1 1,1 1 0,-1-1 0,0 1 0,0 0 0,0 0 0,3 6 0,-4-7-26,0 0 1,-1 0-1,1-1 0,-1 1 1,1 0-1,-1 0 1,1 0-1,-1 1 0,0-1 1,0 0-1,0 0 1,0 0-1,-1 0 1,1 0-1,0 0 0,-1 0 1,0 0-1,1 0 1,-3 3-1,1-2 6,1 0 1,-1-1-1,0 1 0,-1-1 1,1 1-1,0-1 1,-1 0-1,1 0 0,-1 0 1,0 0-1,-5 3 0,5-4-26,0 1-1,0-1 0,0 1 0,0-1 0,0 0 0,0 0 0,0-1 0,-1 1 0,1-1 0,0 1 0,-1-1 0,1 0 0,0 0 0,0-1 0,-1 1 0,1-1 0,0 1 0,0-1 1,-1 0-1,1 0 0,0 0 0,0-1 0,0 1 0,0-1 0,-4-3 0,5 2-28,1 1 0,-1 0 0,1-1 0,0 1 0,0-1 0,0 0 0,0 1 0,0-1 0,1 0 1,-1 1-1,1-1 0,0 0 0,0 0 0,0 0 0,0 1 0,0-1 0,1 0 0,-1 0 0,1 1 0,-1-1 0,1 0 0,0 1 0,0-1 0,2-2 0,-2 3 40,0 0-1,-1 0 0,1-1 0,1 1 0,-1 0 0,0 1 0,0-1 0,1 0 0,-1 0 1,1 0-1,0 1 0,-1-1 0,1 1 0,0 0 0,0-1 0,0 1 0,0 0 0,0 0 1,0 0-1,0 0 0,0 0 0,1 1 0,-1-1 0,0 1 0,0-1 0,1 1 0,-1 0 1,0 0-1,3 0 0,-3 0 28,-1 1 0,0 0 0,1-1 0,-1 1 0,0 0 0,0-1 0,0 1 0,1 0 0,-1 0 1,0 0-1,0 0 0,0 0 0,0 0 0,-1 0 0,1 1 0,0-1 0,0 0 0,-1 0 0,1 1 0,0-1 0,-1 0 0,0 1 0,1-1 1,-1 1-1,0-1 0,1 1 0,-1-1 0,0 0 0,0 1 0,0-1 0,-1 1 0,1-1 0,-1 3 0,1 0 13,-1 0 0,0 1-1,0-1 1,0 0 0,0 0 0,-1 0-1,0 0 1,0 0 0,-4 7-1,4-9-156,0 0-1,1 0 0,-1-1 0,0 1 1,0-1-1,0 1 0,0-1 0,-1 0 0,1 0 1,0 1-1,0-2 0,-1 1 0,-3 1 0,-1-1-434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38.9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211 57 11899,'32'-23'4340,"-31"23"-4033,0-1-1,3-2 1531,-3 2-1530,-1 0-1,1 1 0,-1-1 0,1 0 1,-1 0-1,0 0 0,1 1 0,-1-1 1,0 0-1,1 0 0,-1 0 0,0-1 1,0 1-135,0 0 1,0 1-1,-1-1 1,1 1-1,0-1 1,-1 0 0,1 1-1,0-1 1,-1 1-1,1-1 1,-1 1-1,1-1 1,-1 1 0,1 0-1,-1-1 1,1 1-1,-1 0 1,1-1-1,-1 1 1,1 0-1,-2-1 1,-2 0 162,0 0 1,0 0-1,0 0 0,0 0 1,0 0-1,-5 1 0,0 0-347,0 1 0,0 1-1,0 0 1,0 0 0,0 0-1,0 1 1,1 1 0,-1 0-1,1 0 1,0 0 0,0 1 0,0 0-1,1 0 1,-1 1 0,1 0-1,1 1 1,-1-1 0,1 1-1,0 1 1,-7 11 0,8-10-67,-1 0 0,2 0 0,0 0 0,0 0 0,0 0 0,1 1 0,1 0 0,-1-1 0,2 1 0,-1 0 0,1 0 0,1 0 0,0 0 0,0 0 0,1 1 0,1-2 0,-1 1 0,7 18 0,-4-17 87,0-1 0,1 1-1,0-1 1,1 0 0,0-1 0,0 0-1,1 0 1,1 0 0,-1 0 0,11 7-1,-15-13-43,1 0 0,0 0 0,0 0 0,1-1 0,-1 0-1,0 0 1,1 0 0,0 0 0,-1-1 0,1 1 0,0-1 0,0-1-1,-1 1 1,1 0 0,0-1 0,0 0 0,0-1 0,0 1-1,0-1 1,-1 1 0,1-2 0,0 1 0,0 0 0,-1-1-1,9-4 1,-5 2-82,0-2 1,0 1-1,-1-1 0,1 0 0,-1-1 1,0 1-1,-1-1 0,0-1 0,0 1 0,-1-1 1,1 0-1,-2-1 0,1 1 0,3-11 0,4-12 159,-1-1 0,10-54 0,-22 83-82,-1 6-43,-4 8-127,4-4 130,1-1 0,0 1 1,1 0-1,-1 1 0,2-1 0,-1 0 1,1 0-1,0 0 0,0-1 0,2 9 1,5 10 6,15 32 1,-15-38 89,20 48 139,57 153 2700,-75-189-2031,-2 0 0,-1 1 0,-2 0 0,-1 0 0,0 39 0,-4-60-743,-1 1 0,0 0 1,-1-1-1,0 1 1,-1-1-1,0 1 0,-1-1 1,0 0-1,-1 0 1,0-1-1,-11 17 0,12-22-363,0 0-1,0 0 1,0 0-1,0-1 0,-1 0 1,0 0-1,1 0 1,-2 0-1,1-1 1,0 0-1,-1 0 0,1 0 1,-1-1-1,0 0 1,0 0-1,0 0 0,0-1 1,0 0-1,0 0 1,-1 0-1,1-1 1,0 0-1,-9-1 0,10 0-209,-1 0-1,1 0 1,-1 0-1,1-1 1,-1 0-1,1 0 1,0-1-1,0 1 0,0-1 1,0 0-1,0-1 1,1 1-1,-1-1 1,-6-8-1,-10-15-792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39.7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254 27 11202,'5'-14'9095,"-6"13"-8791,1 1-43,-1-1 1,0 0 0,0 0 0,1 1-1,-1-1 1,0 0 0,0 1 0,0-1-1,0 1 1,0 0 0,0-1 0,0 1-1,-2-1 1,-1 0 63,-1 0 0,0 0 0,0 1 0,0-1 0,-7 1 0,3 2-236,-1-1 1,1 2 0,-1-1-1,1 1 1,0 1-1,0-1 1,1 1-1,-1 1 1,1 0-1,0 0 1,0 1-1,0 0 1,1 0-1,0 1 1,-11 12-1,11-10-136,0 0 0,1 1 1,0 0-1,1 0 0,-1 0 0,2 1 0,0 0 0,0 0 0,1 0 0,0 0 1,1 0-1,-1 21 0,2-13 128,1 0-1,1 0 1,1 0 0,1-1 0,0 1 0,2 0-1,0-1 1,9 20 0,-12-30 26,2-1-1,-1 0 1,1 0-1,0 0 1,1-1 0,-1 1-1,1-1 1,1 0-1,-1-1 1,1 1 0,0-1-1,0 0 1,0 0 0,1-1-1,0 0 1,0 0-1,0-1 1,0 0 0,0 0-1,1 0 1,15 2-1,-10-3-266,0-1-1,0-1 0,0 0 1,0-1-1,0 0 0,0-1 1,-1-1-1,1 0 0,19-7 0,-9 1 16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0.1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245 11 11322,'2'-2'16156,"-14"0"-15612,-28-2-200,6 1-464,0 3-424,1 4-656,2 0-745,-1 2 1841,1-2-416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1.0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8 255 10330,'-1'3'747,"-1"0"0,1 1-1,0-1 1,0 1 0,1-1 0,-1 1-1,1 0 1,-1-1 0,1 1-1,0 0 1,1-1 0,-1 1 0,2 6-1,-1-8-628,0 0-1,-1 0 0,1 0 0,0-1 0,0 1 0,1 0 0,-1-1 0,0 1 1,0-1-1,1 1 0,-1-1 0,1 0 0,-1 0 0,1 1 0,0-1 0,-1 0 0,1 0 1,0-1-1,0 1 0,-1 0 0,1 0 0,0-1 0,0 0 0,0 1 0,0-1 1,0 0-1,4 0 0,3 0-48,1-1 0,-1 0 1,0 0-1,1-1 0,-1 0 1,0-1-1,10-4 0,62-30 22,-73 32-77,14-6 12,109-59-107,-108 56 162,0-1 0,-1-2 0,27-24 0,-45 37 9,0 0-1,0 0 1,-1-1-1,1 1 1,-1-1-1,0 0 1,0 0-1,4-11 1,-6 14-66,-1 1 1,0-1 0,1 0 0,-1 1 0,0-1 0,0 0-1,0 1 1,0-1 0,0 0 0,-1 0 0,1 1-1,0-1 1,-1 0 0,1 1 0,-1-1 0,0 1 0,1-1-1,-1 1 1,0-1 0,0 1 0,0-1 0,0 1-1,0 0 1,0 0 0,-1-1 0,1 1 0,0 0-1,0 0 1,-1 0 0,1 0 0,-1 0 0,1 1 0,-1-1-1,1 0 1,-3 0 0,-5-2-8,1 1 0,0 0 0,-1 0 0,0 0 0,1 1 0,-1 1 0,0-1 0,0 1 0,1 1 0,-1 0 0,0 0 0,-15 5 1,6-1-52,1 0 0,0 2 1,0 0-1,1 1 1,-20 12-1,19-8 45,1 1-1,0 0 1,1 1 0,0 0 0,1 1-1,1 1 1,1 0 0,0 1-1,1 0 1,0 1 0,2 0 0,0 1-1,1 0 1,1 0 0,1 1-1,1 0 1,0 0 0,-3 38 0,6-30 321,1 1 1,1-1-1,2 0 1,1 0 0,1 0-1,1-1 1,1 1-1,2-1 1,1-1-1,1 1 1,1-2 0,1 1-1,22 33 1,-26-48-227,0 1 1,0-1-1,1-1 1,1 0 0,0 0-1,0-1 1,1 0-1,0-1 1,1 0 0,18 10-1,-23-15-124,1 0 0,0 0 0,0-1 0,0 0 0,0 0-1,0-1 1,0 0 0,1 0 0,-1-1 0,0 0 0,1-1 0,-1 1 0,0-2 0,0 1-1,0-1 1,0 0 0,0-1 0,13-6 0,-9 3-602,1-2-1,-1 1 1,-1-2 0,0 1 0,0-2-1,-1 1 1,0-1 0,0-1 0,14-21-1,-2 1-850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1.7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159 45 9826,'2'-3'1040,"-1"0"0,0 0 1,0 0-1,0 0 0,0-1 0,-1 1 0,1 0 0,-1 0 1,0-5-1,0 8-943,0-1 0,0 1 0,0-1 0,0 1 0,0 0 0,0-1 0,0 1 0,0-1 0,-1 1 0,1 0 0,0-1 0,0 1-1,0 0 1,-1-1 0,1 1 0,0 0 0,0 0 0,-1-1 0,1 1 0,0 0 0,-1 0 0,1-1 0,0 1 0,-1 0 0,1 0 0,0 0 0,-1 0 0,1-1 0,0 1 0,-1 0 0,-1 0 22,0 0-1,1 1 1,-1-1 0,1 0-1,-1 1 1,1-1-1,-1 1 1,1 0 0,-1-1-1,1 1 1,0 0-1,-3 1 1,-3 3-2,1 1 0,0 0 0,0 0-1,0 0 1,0 1 0,1 0 0,0 0 0,1 0 0,0 0-1,0 1 1,-6 15 0,-2 11-82,-11 52-1,21-75 2,-9 39 78,2 0 0,3 1-1,2-1 1,2 1 0,2 0 0,3 0 0,2-1 0,2 1 0,2-1-1,21 66 1,-25-100-256,2-1-1,0 1 0,0-1 1,20 28-1,-20-34-313,-1-1 1,2 0-1,-1 0 0,1 0 1,1-1-1,-1 0 0,1-1 1,17 10-1,8-1-716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2.6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1 272 14115,'4'6'442,"0"0"-1,0 0 1,-1 0 0,1 0-1,-2 0 1,1 1 0,0 0-1,-1-1 1,-1 1 0,1 0-1,-1 0 1,0 0 0,0 0-1,-1 0 1,0 0 0,-1 8-1,-1 27 303,-1 0 0,-1 0 0,-12 43 0,9-71-1037,5-28 14,3-28 41,9-51 438,3 0 0,51-178 0,-61 263-68,-1 0-1,1 0 1,1 0-1,-1 0 1,1 0-1,1 1 0,0-1 1,10-11-1,-13 17-35,1 0 0,-1 0 0,1 0 0,0 0 0,-1 0 0,1 1-1,0-1 1,0 1 0,0 0 0,0 0 0,1 0 0,-1 0 0,0 1-1,0-1 1,0 1 0,1 0 0,-1 0 0,0 0 0,0 0 0,1 0-1,-1 1 1,0 0 0,0-1 0,0 1 0,6 3 0,-2-2-16,-1 1 0,0 0 0,0 1 1,0-1-1,0 1 0,0 0 1,-1 1-1,0-1 0,0 1 0,0 0 1,0 0-1,-1 1 0,0-1 1,5 10-1,-5-6-33,0-1-1,0 1 1,-1-1 0,0 1 0,-1 0-1,0 0 1,-1 0 0,1 1 0,-2-1-1,0 12 1,0-12-92,0-1 0,-1 0-1,0 0 1,0 0 0,-1 0 0,0 0 0,-1 0-1,0 0 1,0-1 0,0 1 0,-1-1-1,0 0 1,-1 0 0,1 0 0,-1-1 0,-1 0-1,1 0 1,-1 0 0,0 0 0,0-1-1,-1 0 1,0 0 0,0-1 0,0 0 0,0 0-1,-8 2 1,2-3-1349,16-7 51,-1 3 1258,0 0-1,0-1 1,1 1 0,-1 0 0,0 1-1,1-1 1,-1 0 0,5 0-1,-1 2 163,0 0 0,0 0 0,0 0 0,0 1 0,-1-1 0,1 1 0,0 1 0,-1-1 0,0 1 0,1 0 0,-1 0 0,0 1 0,-1 0 0,1 0 0,-1 0 0,0 0 0,1 0 0,3 8 0,2 0 470,-1 1 1,-1 0 0,0 0 0,-1 1 0,11 28-1,-16-36-429,0 1 0,0-1 0,-1 0 0,1 1 0,-2-1 0,1 1 0,-1-1 0,0 1 0,0 0 0,-1-1 0,1 1 0,-2-1 0,1 1 0,-4 10 0,2-12-118,0 0 0,1 0 0,-2 0 0,1-1 0,0 1 0,-1-1 0,0 1 0,0-1 0,0-1-1,-1 1 1,1-1 0,-1 1 0,0-1 0,0 0 0,0-1 0,0 1 0,-7 1 0,-9 2-664,-1 0-1,0-2 1,0 0 0,-1-2 0,-30 0 0,24-1 320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3.1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70 1 15651,'8'6'6146,"-1"12"-4178,-1 5-656,-2 10-151,-1 3-265,-4 2-312,-4 2-80,-6 1-520,-3-2-336,-7-6-1296,-1-4-729,-1-12 1369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3.8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312 0 13699,'-4'2'7954,"-10"5"-4980,-11 5-2668,3-2-163,1 1 0,0 1 0,0 1-1,1 0 1,1 2 0,1 0 0,-24 25 0,33-30-137,0 1 0,1 0 0,0 0 0,1 1 0,0 0 0,1 0 0,0 1 0,1-1 0,1 1 0,0 0 1,0 1-1,1-1 0,1 1 0,-1 19 0,3-13 144,1-1 0,1 0 0,0 0 0,2 0 0,0 0 0,13 35 0,-12-41 108,0-1 0,1 0 0,1 0 0,0 0 0,0 0 0,1-1 0,1-1 1,0 1-1,0-1 0,17 13 0,-21-20-245,0 1 0,0-1 0,0-1-1,1 1 1,-1-1 0,0 0 0,1 0 0,0-1 0,-1 1 0,1-1 0,0 0 0,0-1 0,0 0 0,-1 1-1,1-2 1,0 1 0,0-1 0,0 0 0,-1 0 0,1-1 0,9-3 0,-3 1-680,0-2 1,-1 1-1,17-12 1,27-25-6698,-30 19 4642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4.3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32 12267,'0'-1'539,"0"-1"1,0 1-1,0-1 1,0 1 0,0-1-1,0 0 1,0 1 0,0-1-1,1 1 1,-1-1-1,0 1 1,1 0 0,0-1-1,-1 1 1,1-1-1,0 1 1,1-2 0,-1 2-387,0 1 0,1-1 0,-1 1 0,0 0 1,0-1-1,1 1 0,-1 0 0,0 0 0,0 0 0,1 0 1,-1 0-1,0 0 0,0 0 0,1 1 0,-1-1 1,0 0-1,0 1 0,0-1 0,1 1 0,-1-1 0,0 1 1,2 1-1,11 6 148,-1 0-1,1 2 1,-1-1 0,-1 2 0,0-1 0,-1 2-1,0-1 1,0 2 0,-1-1 0,16 29 0,1 7 1000,37 93 1,-42-86-874,-3 2-1,20 94 1,-34-126-439,-1 1 0,-2-1 0,0 0 0,-2 1-1,-1 0 1,0-1 0,-2 0 0,-11 42 0,10-53-262,-1 0-1,-1-1 1,0 0 0,0 0 0,-1 0 0,-1-1 0,0 0 0,-12 12 0,-30 23-613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0.7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194 30 10722,'3'-18'8703,"-4"16"-8245,0 1-246,1 1 0,-1-1 0,1 0-1,-1 1 1,0-1 0,1 1 0,-1-1 0,1 1 0,-1-1-1,0 1 1,0-1 0,1 1 0,-1 0 0,0-1 0,0 1-1,1 0 1,-1 0 0,-2-1 0,1 1-93,0 0-1,-1 0 1,1 0 0,-1 0 0,1 0 0,0 1-1,-1-1 1,1 1 0,0 0 0,-1-1-1,1 1 1,0 0 0,0 0 0,0 1-1,-4 1 1,0 4-44,-1-1-1,1 1 1,1 0 0,0 0-1,0 1 1,0-1 0,1 1-1,0 0 1,-5 14-1,-2 10 143,-7 39 0,14-54-127,-13 60 206,3 1 0,4 1 1,-1 134-1,13-165-271,1 0 0,3 0 1,1-1-1,3 0 0,2-1 0,2 0 1,27 61-1,-36-94-428,1 0 0,1-1 0,0 0 0,1 0 1,0 0-1,0-1 0,2-1 0,-1 1 0,1-1 0,1-1 0,-1 0 1,2-1-1,15 10 0,-2-5-649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25.8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31 161 6753,'-26'14'8248,"26"-14"-8168,1-9 2038,5-6-772,2-7-605,16-35-152,-22 53-567,0 1 1,0-1 0,1 1-1,-1-1 1,1 1 0,0 0 0,0 0-1,0 0 1,0 0 0,1 0-1,5-3 1,-8 6-6,1-1 0,0 1 0,-1 0 0,1-1 1,0 1-1,-1 0 0,1 0 0,0 0 0,0 0 0,-1 0 0,1 0 0,0 1 1,-1-1-1,1 1 0,0-1 0,-1 1 0,1-1 0,0 1 0,-1 0 0,1 0 0,-1 0 1,0 0-1,1 0 0,-1 0 0,0 0 0,0 0 0,1 1 0,-1-1 0,0 0 1,1 3-1,2 1 43,0 1 0,0 0 1,0 0-1,-1 0 1,0 1-1,3 8 1,-5-11-52,1 1 1,-1 0 0,0-1-1,-1 1 1,1 0 0,-1 0 0,0-1-1,0 1 1,0 0 0,-1 0 0,0-1-1,0 1 1,0 0 0,0-1 0,-1 1-1,0-1 1,0 1 0,-3 4 0,3-6-53,-1 0 1,1 0 0,-1 0 0,0 0 0,0 0 0,0-1 0,0 1 0,0-1 0,-1 0 0,1 0 0,-1 0 0,1-1-1,-1 1 1,0-1 0,0 0 0,0 0 0,0 0 0,1-1 0,-1 1 0,0-1 0,0 0 0,-6 0 0,7 0-87,0-1 0,1 1 0,-1 0 0,0-1 0,1 0 0,-1 1 0,0-1 0,1 0 0,-1 0 0,1-1 0,-1 1 1,1-1-1,0 1 0,0-1 0,-1 0 0,1 1 0,0-1 0,1 0 0,-1-1 0,0 1 0,0 0 0,1 0 0,-1-1 0,-1-4 0,2 4 149,0-1 0,0 1 0,0-1 0,0 0 0,0 1 0,1-1 0,0 0 0,0 0 0,0 1 0,0-1 0,1 0 0,-1 0 0,1 1 0,0-1 0,0 1 0,0-1 0,3-6 0,6-8 625,-5 6-341,0 1 0,1 1 1,0-1-1,1 1 1,0 0-1,17-17 1,-23 26-303,0 0-1,0 0 1,0 1 0,0-1 0,0 0 0,0 0 0,1 1 0,-1-1-1,0 1 1,0-1 0,1 1 0,-1-1 0,0 1 0,1 0 0,-1 0-1,0 0 1,1 0 0,-1 0 0,1 0 0,-1 0 0,0 0 0,3 1-1,-2 0-3,0 0-1,0 0 0,0 0 1,0 1-1,-1-1 0,1 0 0,0 1 1,-1 0-1,1-1 0,-1 1 1,1 0-1,1 3 0,1 3 12,0 1 0,0-1-1,-1 1 1,0-1 0,3 17 0,-5-16 40,0 0 1,0 0 0,-1-1-1,0 1 1,-1 0-1,1 0 1,-4 11 0,4-18-34,-1 0 1,1 0-1,-1 0 1,0 0-1,1 0 1,-1 0 0,0 0-1,0 0 1,0 0-1,-1-1 1,1 1-1,0 0 1,-1-1 0,1 1-1,-1-1 1,1 1-1,-1-1 1,0 0-1,1 1 1,-1-1 0,0 0-1,0 0 1,0-1-1,0 1 1,0 0-1,0-1 1,0 1 0,0-1-1,0 1 1,0-1-1,-1 0 1,1 0-1,0 0 1,0 0 0,-3-1-1,2 0-102,0 0 0,-1 0 0,1 0 0,0-1 0,0 1 1,0-1-1,1 0 0,-1 0 0,0 0 0,1 0 0,-1 0 0,1-1 0,-1 1 0,1-1 0,0 0 0,0 1 0,1-1 0,-1 0 0,0 0 0,1 0 0,0 0 0,0-1 0,0 1 1,-1-6-1,0 3 74,1 0 0,0 0 0,0 0 0,0-1 0,1 1 0,0 0 0,0 0 0,1 0 1,0 0-1,0 0 0,0 0 0,1 0 0,2-6 0,-4 11 34,1 1 0,-1-1 0,0 0 0,1 0 1,-1 0-1,1 1 0,-1-1 0,1 0 0,0 1 0,-1-1 0,1 0 0,0 1 0,-1-1 0,1 1 0,0-1 1,0 1-1,0-1 0,-1 1 0,1 0 0,0-1 0,0 1 0,0 0 0,0 0 0,0-1 0,0 1 0,1 0 1,-1 0-69,1 1 0,0-1 0,0 1 0,0-1 0,0 1 0,-1 0 0,1-1 0,0 1 0,0 0 0,-1 0 0,3 3 0,11 8-275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3.3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123 335 7706,'-18'2'867,"11"-2"-105,-1 0 0,1 1 0,0 0 1,0 0-1,0 1 0,0 0 0,0 0 0,0 0 1,1 1-1,-11 6 0,16-8-584,-1 0-1,1 0 1,-1 0-1,1 1 1,0-1-1,0 0 1,0 1 0,0-1-1,0 1 1,0-1-1,0 1 1,0-1 0,-1 3-1,2-3-67,0 0 0,0 0 1,0 0-1,0 0 0,0-1 0,0 1 0,0 0 0,0 0 0,0 0 1,1 0-1,-1 0 0,0 0 0,0-1 0,1 1 0,-1 0 0,1 0 0,-1 0 1,0-1-1,2 2 0,0 0 35,0 0 0,1 0 1,-1 0-1,0 0 0,1-1 1,0 1-1,-1-1 0,1 0 0,0 1 1,0-1-1,0-1 0,-1 1 1,1 0-1,4 0 0,10 0 27,1 0 0,0-1 0,0-1 0,0 0 0,0-2-1,-1 0 1,1-1 0,30-11 0,-5-1-148,0-3 0,45-28 0,38-31 10,-112 68-18,0-2 1,0 1-1,-1-2 0,0 0 1,-1 0-1,11-17 0,-21 27-17,0 0 0,0 0 0,0-1-1,0 1 1,-1 0 0,1-1 0,-1 1 0,0-1-1,0 1 1,0-1 0,-1 0 0,1 1 0,-1-1-1,0 0 1,0 1 0,0-1 0,-1 0 0,1 1-1,-1-1 1,0 0 0,0 1 0,0-1 0,-3-5-1,2 5-1,-1 1 0,1 0 0,-1 0 0,0 0 0,0 0 0,0 1 0,0-1 0,0 1 0,-1 0 0,1-1 0,-1 2 0,1-1 0,-1 0 0,0 1 0,0-1 0,1 1 0,-1 0 0,0 1 0,0-1 0,0 1 0,-6-1 0,-4 2-24,1 0-1,-1 0 0,1 1 0,0 1 0,0 0 0,0 1 0,0 0 0,0 1 0,1 1 0,0 0 0,-20 13 0,10-4-63,1 1 0,0 1-1,2 0 1,0 2 0,-19 23 0,23-22 96,0 1 0,2 0 0,0 1 0,2 1 0,0 0 1,2 0-1,0 1 0,2 0 0,-7 33 0,10-34 82,1 0 0,1 0-1,1 0 1,1 0 0,1 0 0,1 0-1,1 0 1,1 0 0,1-1-1,10 31 1,-11-44-37,-1-1 0,1 0-1,1 0 1,-1 0 0,2 0 0,-1 0-1,1-1 1,0 0 0,0 0-1,1-1 1,-1 0 0,2 0 0,14 9-1,-12-9 36,1-1 0,-1-1-1,2 0 1,-1 0-1,0-1 1,1 0 0,-1-1-1,1-1 1,-1 0 0,18 0-1,-6-2 71,0-1 0,0-1 1,0 0-1,-1-2 0,1-1 0,34-14 0,-41 14-831,-1-2 1,28-18-1,-19 8-121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5.1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62 186 15259,'-6'9'5665,"5"8"-4771,1-10-190,-11 151 3386,-22 79-3539,23-187-2416,9-47 1086,2-7 165,5-19 318,12-41 332,36-160 68,-41 121-84,-6 45 96,17-76-1,-22 128-59,-1 0 1,1 1 0,1-1-1,-1 0 1,6-7 0,-8 12-30,1 0 0,0 0 0,-1 0 0,1 0 0,0 0 0,-1 0 0,1 0 1,0 1-1,0-1 0,0 0 0,0 0 0,0 1 0,0-1 0,0 1 0,0-1 1,0 1-1,0-1 0,0 1 0,0 0 0,0 0 0,0-1 0,1 1 0,-1 0 1,0 0-1,0 0 0,0 0 0,0 0 0,0 0 0,1 1 0,-1-1 0,0 0 1,0 1-1,0-1 0,0 0 0,2 2 0,0 0 58,0 0-1,0 0 1,-1 1 0,1-1-1,-1 1 1,1 0 0,-1 0 0,0 0-1,0 0 1,3 5 0,15 38 617,-16-37-549,12 37 580,-2-1 0,12 72 0,4 98 592,-13-78-867,-17-135-635,4 16-286,2-10-2770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5.5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226 4 16932,'-9'-2'7265,"-21"0"-3688,10 6-1985,-9 0-664,-3-2-888,2 1-1920,-9 0-929,2 0 1577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5.9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65 0 13443,'36'7'5897,"-26"21"-3328,-7 7-937,-5 5-24,-5 3-807,-4-2-273,-7-6-872,-3-4-849,-5-11-3616,-2-2 3209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6.7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1 153 12515,'1'1'302,"0"-1"0,-1 0 0,1 1 0,0 0 0,0-1 0,0 1 0,-1 0 0,1-1 0,0 1 1,-1 0-1,1 0 0,-1-1 0,1 1 0,-1 0 0,1 0 0,-1 0 0,1 0 0,-1 0 0,0 0 0,0 0 1,1 0-1,-1 1 0,5 29-60,-4-26 284,32 338 1881,-25-243-1696,-9-85-743,-4-22-173,-6-26-250,6 13 186,1-1 0,0 0 0,0-34 1,6-67-15,0 84 223,-1 9 39,-1-20 31,3 0 1,16-81 0,-18 124 34,0 0-1,1 1 1,0-1 0,1 0-1,-1 1 1,1-1 0,0 1-1,0 0 1,1 0 0,0 0-1,7-7 1,-9 10 34,1 0 0,0 0 0,0 0 0,0 0 0,0 0 0,0 1 0,1 0 0,-1 0 0,0-1 0,1 2 0,-1-1 0,1 0 0,-1 1 0,1 0 0,-1 0 0,1 0 0,-1 0 0,1 0 0,-1 1 0,1-1 0,3 2 0,0 0 52,-1 0 1,1 0-1,-1 1 0,0-1 1,0 1-1,0 1 1,-1-1-1,1 1 0,-1 0 1,1 0-1,-1 1 1,-1 0-1,1 0 0,-1 0 1,0 0-1,0 0 1,0 1-1,-1 0 0,1 0 1,3 10-1,-4-5 22,0 0 0,0-1 0,-1 1 0,0 0 0,-1 0 0,-1 0 0,1 1 0,-2-1 0,1 0 0,-2 0 0,-4 20 0,3-17-138,-2 1 0,1-1 0,-2 0 0,-11 21 0,14-29-219,0-1 0,-1 1 0,0-1 1,0-1-1,-1 1 0,1 0 1,-1-1-1,0 0 0,0 0 0,0-1 1,-1 1-1,0-1 0,-8 3 0,94 11 23,-70-13 435,-1-1 1,0 2-1,1-1 1,-1 1-1,-1 1 1,1-1-1,-1 1 1,0 1-1,-1 0 0,1 0 1,-1 0-1,0 1 1,6 10-1,-10-14-169,0 1-1,-1-1 1,1 1 0,-1-1-1,0 1 1,0 0-1,-1 0 1,1-1 0,-1 1-1,0 0 1,-1 0 0,1 1-1,-1-1 1,0 0-1,0 0 1,-1 0 0,1 0-1,-1 0 1,0 0-1,-1 0 1,1 0 0,-1-1-1,0 1 1,0 0 0,0-1-1,-1 1 1,1-1-1,-5 5 1,1-2-127,0-1 0,0 0 0,0-1 0,-1 0 0,0 0 0,0 0 0,0-1 1,0 0-1,-1 0 0,1-1 0,-10 3 0,11-3-520,-1-1 1,0-1-1,0 1 0,0-1 1,0-1-1,0 1 1,0-1-1,0 0 0,0-1 1,0 1-1,1-1 0,-1-1 1,-11-3-1,-2-6-891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7.2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45 6001,'-6'-9'1567,"4"6"-668,0 0 1,1 0 0,-1 0 0,0 0 0,1 0-1,0-1 1,-2-5 0,3 9-834,0-1 1,1 1 0,-1 0-1,0 0 1,0 0 0,0-1-1,0 1 1,0 0 0,0 0-1,0 0 1,0-1 0,1 1-1,-1 0 1,0 0 0,0 0-1,0 0 1,0-1 0,1 1-1,-1 0 1,0 0 0,0 0-1,0 0 1,1 0 0,-1 0-1,0 0 1,0 0 0,0 0-1,1-1 1,-1 1 0,0 0-1,0 0 1,0 0 0,1 0-1,-1 0 1,0 0 0,0 0-1,1 1 1,-1-1 0,0 0-1,0 0 1,0 0 0,1 0-1,-1 0 1,0 0 0,0 0-1,0 0 1,1 0 0,-1 1-1,0-1 1,0 0 0,0 0-1,1 1 1,11 5 1074,1 5-493,0 0 0,-1 0-1,0 1 1,0 0 0,-2 1 0,1 1-1,8 15 1,3 8 584,26 63 0,-27-48-616,-2 0 0,-2 1 1,18 107-1,-30-120-622,-1-1 1,-2 1-1,-2-1 0,-1 1 1,-2 0-1,-12 53 1,8-66-632,-1 0 0,-1-1 0,-2 0 0,0-1 0,-2 0 0,-24 35 0,0-10-587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8.8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137 122 9922,'10'-9'2938,"-3"3"-863,-1-1 0,1 0-1,-1-1 1,9-15 0,-14 22-1911,0 0 0,0 0 0,-1-1 0,1 1 0,-1 0 0,1-1 0,-1 1 0,0 0 0,1-1 0,-1 1 0,0-1 0,0 1 0,0 0 0,0-1 0,0 1 0,0-1 0,0 1-1,-1 0 1,1-1 0,0 1 0,-1 0 0,1-1 0,-1 1 0,0 0 0,1-1 0,-1 1 0,0 0 0,0 0 0,0 0 0,1 0 0,-1 0 0,0 0 0,-1 0 0,1 0 0,0 0 0,0 0 0,0 1 0,0-1 0,-1 0 0,-1 0 0,-2-1-153,1 0 1,-1 0-1,0 1 0,0-1 1,0 1-1,1 0 0,-1 0 1,-1 1-1,1 0 0,0-1 1,0 2-1,0-1 0,0 1 1,0-1-1,0 1 0,0 1 1,0-1-1,1 1 0,-1 0 1,0 0-1,1 0 0,-1 0 1,1 1-1,0 0 0,0 0 1,0 0-1,0 1 0,0-1 1,1 1-1,0 0 0,0 0 1,0 0-1,0 0 0,0 0 1,1 1-1,0-1 0,0 1 1,0 0-1,-1 5 0,0 5-151,1 0-1,1 0 1,1 0-1,0 0 1,1 0-1,0 0 1,7 28-1,5 5 133,18 49 0,26 46 1165,10 31 624,-54-137-1615,-3 1 0,10 67 0,-18-92-532,-1-1 1,-1 1-1,-2 21 1,1-29 113,1 0-1,-1 0 1,-1 0-1,1-1 1,-1 1-1,1 0 1,-1-1-1,-1 1 1,1-1-1,-1 0 1,1 0-1,-5 4 1,-13 7-472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9.1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36 10098,'18'-23'12087,"-14"20"-11157,-1 2-259,0-1 1,1 1-1,-1 0 1,1-1 0,-1 2-1,0-1 1,7-1 0,4 2-235,0 0 1,0 1 0,21 4 0,-12-1 1233,17 1-1216,30 4-350,1-2 1,102-4 0,-167-3-226,-4 0-97,0 0 0,0 0 0,0 0 0,0-1 0,0 1 0,0 0 0,0-1 0,0 0 0,0 1 0,0-1 0,0 0 0,2-1 0,-1-2-958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9.9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414 3 14355,'-3'-1'9223,"-20"0"-7242,-1 5-1743,0 1 0,0 1 1,0 1-1,1 1 0,0 1 0,0 1 1,1 1-1,1 1 0,0 1 1,0 1-1,-36 33 0,49-40-250,1 1 0,0 0-1,0 0 1,0 1 0,1 0 0,0 0 0,1 1-1,0-1 1,0 1 0,1 0 0,-4 16 0,6-17 113,1 0 1,-1 0-1,2 0 1,0 0-1,0 0 1,0 1-1,1-1 1,0 0-1,1 0 1,0-1-1,1 1 1,0 0-1,0-1 1,5 11-1,-2-9 101,1 1 0,-1 0 1,2-1-1,-1-1 0,2 1 0,-1-1 0,1-1 0,1 1 0,-1-2 0,1 1 0,1-1 0,-1-1 0,1 0 0,0 0 0,12 4 0,-13-7-350,0 1 0,1-1 0,-1-1 0,1 0 0,-1-1 0,1 0-1,0 0 1,0-1 0,-1 0 0,1-1 0,0 0 0,-1-1 0,1 0 0,-1-1 0,0 0-1,0-1 1,17-8 0,-8 2-687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00.3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247 7 16564,'2'-4'14107,"-16"3"-12659,-7 0-800,-11 1-648,-4 0 0,-6 7 0,2 0-800,6 3-1961,5 1 1873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27.0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80 12851,'-11'25'6223,"14"-47"-2774,-2 18-3458,0 0-1,0 0 0,0 0 0,0 0 0,0 1 1,1-1-1,0 0 0,0 1 0,0-1 0,0 1 1,0-1-1,1 1 0,0 0 0,-1 0 0,1 0 1,0 0-1,0 1 0,1-1 0,-1 1 0,0 0 1,1 0-1,0 0 0,-1 0 0,1 1 0,0 0 1,0-1-1,0 1 0,0 1 0,0-1 0,0 0 0,0 1 1,0 0-1,0 0 0,0 0 0,0 1 0,0-1 1,0 1-1,0 0 0,0 0 0,0 0 0,0 1 1,0-1-1,-1 1 0,1 0 0,-1 0 0,1 0 1,-1 1-1,0-1 0,0 1 0,5 4 0,-5-3 23,0 0 0,0 0 1,0 0-1,0 0 0,-1 0 0,1 1 0,-1-1 0,0 1 0,-1 0 0,1 0 0,-1-1 0,0 1 0,0 0 0,0 0 0,-1 0 0,0 0 0,0 0 0,0 0 0,0 0 0,-1 0 0,0 0 0,0 0 0,0 0 0,-1-1 0,0 1 1,1 0-1,-5 6 0,4-7-14,0 0 1,-1 0 0,1 0 0,-1-1 0,0 1 0,0-1-1,0 0 1,0 1 0,0-1 0,-1-1 0,0 1 0,1 0-1,-1-1 1,0 0 0,0 0 0,0 0 0,-1 0 0,1-1-1,0 1 1,-1-1 0,1 0 0,-1-1 0,1 1 0,-1-1-1,1 0 1,-1 0 0,1 0 0,-1-1 0,1 1 0,-7-3-1,8 2-11,-1 0-1,1-1 0,0 0 0,0 0 0,0 0 0,0 0 0,0 0 1,0 0-1,0-1 0,1 0 0,-1 1 0,1-1 0,-1 0 0,1 0 1,0 0-1,1-1 0,-1 1 0,0 0 0,1-1 0,0 1 1,0-1-1,0 1 0,0-1 0,1 0 0,-1 1 0,1-1 0,0 0 1,0-5-1,0 4-5,0-1 1,1 1 0,-1-1 0,1 1 0,0 0-1,1 0 1,-1 0 0,1-1 0,0 1-1,0 1 1,1-1 0,-1 0 0,1 0-1,0 1 1,0 0 0,1 0 0,-1 0-1,1 0 1,5-4 0,-8 7 18,-1 1 0,1-1 0,0 1 0,0-1-1,0 1 1,0 0 0,0-1 0,0 1 0,0 0 0,0 0 0,0 0 0,0 0 0,0 0 0,0 0-1,0 0 1,0 0 0,0 0 0,0 0 0,-1 0 0,1 1 0,0-1 0,0 0 0,0 1 0,0-1-1,1 1 1,1 1 6,-1 0 0,1 0 0,-1 0 0,0 0-1,0 1 1,0-1 0,0 0 0,2 4 0,2 5 39,0-1 0,-1 2 0,5 12 0,-8-18 9,0 0-1,-1 0 0,0 0 1,0 1-1,-1-1 1,0 0-1,0 9 0,0-14-53,0 0 0,0 0-1,0 0 1,0 0 0,0 0-1,0 0 1,-1 0-1,1 0 1,0 1 0,-1-1-1,1 0 1,-1 0 0,1 0-1,-1 0 1,1 0-1,-1-1 1,0 1 0,1 0-1,-1 0 1,0 0 0,0 0-1,0-1 1,0 1 0,1 0-1,-1-1 1,0 1-1,0-1 1,0 1 0,0-1-1,0 0 1,-1 1 0,1-1-1,0 0 1,0 0 0,0 1-1,0-1 1,0 0-1,0 0 1,0 0 0,-1 0-1,1-1 1,0 1 0,0 0-1,0 0 1,0-1 0,0 1-1,-1-1 1,-3-1-164,1-1-1,0 1 1,0-1 0,0 0 0,1 0-1,-1 0 1,0-1 0,1 1 0,0-1 0,0 0-1,0 0 1,1 0 0,-1 0 0,1 0-1,0 0 1,-2-6 0,3 8 107,0-1 0,0 1-1,0-1 1,0 1 0,0-1 0,0 0-1,1 0 1,0 1 0,-1-1 0,1 0 0,0 0-1,0 0 1,0 1 0,1-1 0,-1 0 0,1 0-1,-1 1 1,1-1 0,0 0 0,0 1 0,0-1-1,1 1 1,-1-1 0,1 1 0,-1-1-1,1 1 1,0 0 0,3-3 0,-4 4 170,0 1 0,0 0 0,1-1 0,-1 1 0,0 0 1,1 0-1,-1-1 0,1 1 0,-1 0 0,0 0 0,1 1 0,-1-1 0,0 0 0,1 0 1,-1 1-1,0-1 0,1 1 0,-1-1 0,0 1 0,0-1 0,0 1 0,0 0 1,1 0-1,-1-1 0,0 1 0,0 0 0,0 0 0,1 1 0,30 32 2691,-30-31-2492,1 1-70,-2-3-225,1 0 0,-1 0 1,0 1-1,0-1 0,0 0 0,0 1 0,0-1 0,0 1 0,-1 0 0,1-1 0,1 4 0,-4-6-376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11.66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 19 7282,'-11'-18'12565,"20"25"-10589,2 5-1681,0 1 0,0 1 0,-2 0-1,0 0 1,10 21 0,8 13-162,-1-7-114,61 108 700,-85-144-1900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12.09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83 13 12483,'6'-13'11842,"-10"21"-10698,-2 3-199,-1 7-521,-2 2-128,-1 3-224,-1 2-40,0 0-48,2 0-144,2-1-288,1-2-376,2-5-1489,0-3 1513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5.2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 7450,'13'-3'7591,"-11"3"-7230,19 3 1489,-16-2-958,108 12 3280,151-3 0,-149-8-2473,73 5-548,-63 0-4849,-88-4 2455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5.8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0 9882,'-3'5'245,"2"-4"19,1-1 1,-1 1-1,0 0 1,1 0-1,-1 0 1,1 0-1,-1 0 1,1 0-1,0 0 1,-1 0-1,1 0 1,0 0-1,0 0 1,0 0-1,0 0 1,0 1-1,1-1 65,0-1-1,0 1 0,0 0 1,0-1-1,1 1 0,-1-1 1,0 1-1,0-1 0,1 0 1,-1 1-1,0-1 0,1 0 1,-1 0-1,2 0 0,38 5 1970,48 7 351,125 1 0,-75-17-2780,257 8-3517,-338 2 1167,-48-3 1961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6.5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2 11194,'-5'-2'13106,"10"22"-10520,1-9-2054,1 0 1,0-1-1,0 0 0,1-1 1,9 9-1,52 46 1282,-25-25-1280,-10-11-385,50 35 0,-27-23-108,-54-38-255,1 0 0,-1 1 0,0 0 1,0-1-1,0 1 0,0 0 0,0 1 0,-1-1 0,1 0 1,-1 1-1,0-1 0,0 1 0,0 0 0,-1 0 0,1 0 0,1 5 1,-3-3-441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6.8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336 0 14947,'25'17'5777,"-32"-13"-3656,-4 0-329,-8 7-79,-7 2-233,-9 6-728,-4 6-432,3 2-320,4 2-40,7 1 56,-2 0-16,-5-3-608,2-3-424,6-4-1233,7-3 1289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4.5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262 58 11450,'0'-1'329,"1"0"0,-1 0 0,0 0 0,0 1 0,1-1 0,-1 0 0,0 0 0,0 0 0,0 0 0,0 0 0,0 0 0,0 0 0,0 1 0,-1-1 0,1 0 0,0 0 0,0 0 0,-1 0 0,1 0 0,0 1-1,-1-1 1,1 0 0,-2-1 0,1 0-10,-1 0 0,0 0 0,0 1 0,0-1 0,0 1 0,0-1 0,0 1 0,-3-2 0,-3-1-15,0 1 0,0 0 0,0 1 0,-12-3 0,12 4-245,0 0 0,-1 0 0,1 1 0,-1 1 0,1-1 0,-1 1 0,1 0 0,0 1 0,0 0 1,-1 1-1,1-1 0,1 1 0,-10 5 0,12-5-149,1-1 0,0 1 0,0 0 0,0 0 0,0 1 0,0-1 0,1 1 1,0-1-1,-1 1 0,2 0 0,-1 1 0,0-1 0,1 0 0,-1 1 0,1-1 0,1 1 0,-1 0 0,1-1 0,-1 1 0,1 0 1,1 0-1,-1 0 0,1 6 0,0 6-83,2 0 1,0 0 0,1-1-1,1 1 1,0-1 0,10 24-1,50 93 777,-36-79-25,-17-32-304,119 228 5820,-129-249-6063,11 22 500,0 0-1,-1 0 1,-1 1 0,8 30 0,-17-48-607,0 0 1,0 0 0,0 0 0,-1 0-1,0 0 1,0 0 0,0 0-1,-1 0 1,0 0 0,-2 8 0,2-10-170,-1-1 0,0 1 1,1-1-1,-1 0 0,0 0 1,-1 0-1,1 0 0,0 0 1,-1 0-1,0 0 0,0-1 1,0 0-1,0 1 0,0-1 1,0 0-1,0 0 0,-1-1 1,-4 3-1,-23 4-1178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5.1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51 11698,'2'-18'9572,"-1"18"-9326,25-6 6453,-19 6-6699,333-24 4373,-331 23-4443,0 0-509,0 1-1,0 0 1,0 0 0,0 1 0,0 0 0,0 0-1,0 1 1,0 0 0,9 4 0,-5 3-1110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5.9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29 114 10522,'0'-4'7722,"2"-13"-4743,-2 12-2820,1 1-1,0-1 0,0 1 1,0-1-1,1 1 0,-1 0 1,4-7-1,-1 7-144,-1-1 0,1 1 0,-1 1 0,1-1 0,0 1 0,1-1 0,-1 1 0,1 0 0,-1 1 0,1-1 0,0 1 0,0 0 0,0 0 0,0 0 0,0 1 0,0 0 0,1 0 0,-1 0 0,0 1 0,1-1 0,-1 1 0,0 0 0,1 1 0,-1 0 0,7 1 0,-5-1 108,-1 1 0,1 0-1,-1 0 1,1 0-1,-1 1 1,0 0 0,0 0-1,0 1 1,0-1 0,-1 1-1,1 1 1,-1-1-1,0 1 1,-1 0 0,1 0-1,-1 0 1,0 0-1,0 1 1,5 9 0,-7-9-79,0 0 0,0 0 1,0 0-1,0 0 1,-1 0-1,0 0 0,-1 0 1,1 1-1,-1-1 0,0 0 1,-1 0-1,1 1 1,-1-1-1,-1 0 0,1 0 1,-1 0-1,0 0 0,0 0 1,-1 0-1,0-1 0,0 1 1,0-1-1,-7 9 1,4-8-92,1 1 1,-1-1 0,-1-1 0,1 1-1,-1-1 1,0-1 0,-1 1 0,1-1 0,-1 0-1,1-1 1,-1 0 0,0 0 0,0 0-1,-1-1 1,1-1 0,0 1 0,-10 0-1,12-2-89,1 0-1,0 0 0,-1-1 0,1 1 0,0-1 0,-1 0 1,1-1-1,0 1 0,0-1 0,0 0 0,0 0 0,0-1 1,1 0-1,-1 1 0,1-1 0,-1-1 0,1 1 1,0-1-1,0 0 0,-4-5 0,6 6 105,-1-1 0,1 1 0,0-1 0,0 0 0,1 0 0,-1 0 0,1 0 0,0 0 0,0-1 0,0 1 0,0 0 0,1 0 0,0-1 0,0 1 0,0 0 0,0-1 0,1 1 0,-1 0 0,1-1 0,0 1 0,1 0 0,-1 0 0,1 0 0,-1 0 0,5-5 0,11-14-510,-4 11-4545,-8 6 2893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7.0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233 47 12507,'7'-22'12994,"-8"20"-12494,0 0-220,0 1 1,0 0 0,0 0 0,0 0-1,0 0 1,0 0 0,0 0 0,-1 0-1,1 0 1,0 1 0,-1-1 0,1 0-1,-1 1 1,-1-1 0,-6-2-170,0 2 1,1-1-1,-1 1 1,-13 0-1,12 0-113,0 2 0,0-1 0,-1 2 0,1-1-1,0 1 1,0 1 0,-14 5 0,20-7-32,0 1 1,0 0-1,1 1 1,-1-1-1,0 1 0,1-1 1,0 1-1,-1 0 1,1 0-1,0 1 0,0-1 1,1 0-1,-1 1 1,1 0-1,0 0 0,0 0 1,0 0-1,0 0 1,1 0-1,-2 5 0,1 1-22,1 1 0,-1-1-1,2 1 1,-1 0 0,1 0-1,1-1 1,0 1-1,1-1 1,4 19 0,-3-21 55,-1 0 0,1 0 1,1-1-1,-1 1 1,1-1-1,1 0 0,-1 0 1,1 0-1,0-1 1,1 1-1,-1-1 0,1-1 1,8 7-1,-11-10-36,-1-1-1,1 1 1,0-1-1,0 1 1,0-1-1,0 0 1,0 0 0,0 0-1,0-1 1,0 1-1,0-1 1,0 1-1,0-1 1,0 0-1,0 0 1,4-1-1,-2 0-67,1 0 0,-1-1 0,0 0 0,0 0 0,1 0 0,-2-1 0,1 1 0,7-6 0,-1 0-55,0-1 1,-1-1 0,0 1-1,-1-2 1,0 1 0,11-18-1,8-26-125,-21 39 181,1 0 0,14-21 0,-22 35 101,0 1 0,1 0 1,-1 0-1,0 0 0,0 0 0,0 0 1,0-1-1,0 1 0,1 0 0,-1 0 1,0 0-1,0 0 0,0 0 0,0 0 1,1 0-1,-1 0 0,0-1 0,0 1 1,0 0-1,1 0 0,-1 0 0,0 0 1,0 0-1,0 0 0,1 0 0,-1 0 1,0 0-1,0 0 0,0 0 0,0 0 1,1 0-1,-1 1 0,0-1 0,0 0 1,0 0-1,1 0 0,-1 0 0,0 0 1,0 0-1,0 0 0,0 0 0,0 1 1,1-1-1,-1 0 0,0 0 0,0 0 1,0 0-1,0 1 0,0-1 0,0 0 1,0 0-1,1 0 0,-1 0 0,0 1 1,0-1-1,0 0 0,5 14-80,-5-11 68,15 45-177,63 228 1566,-59-197 513,12 124 0,-29-175-1600,-1 1-1,-1 0 1,-5 40-1,4-59-344,-1-1-1,0 1 0,0-1 0,-1 0 0,0 1 0,-1-1 1,0-1-1,0 1 0,-1-1 0,0 1 0,-1-1 0,1-1 1,-15 15-1,17-20-70,0 1 1,0-1-1,0 1 1,-1-1 0,1 0-1,-1-1 1,0 1-1,0 0 1,1-1-1,-1 0 1,0 0-1,0 0 1,0-1 0,0 1-1,0-1 1,0 0-1,0 0 1,0 0-1,0-1 1,0 1 0,0-1-1,-8-2 1,5 0-387,0 0 1,0-1 0,0 0-1,1 0 1,-1 0 0,1 0-1,0-1 1,0 0 0,1-1-1,-1 1 1,-4-8 0,-12-17-1111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28.5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15 141 10786,'-9'-4'8771,"4"-13"-6007,6-7-3623,0 19 893,0 1 0,1 0 0,0 0 0,0 0 0,0 0 1,1 0-1,0 1 0,-1-1 0,1 1 0,7-7 0,-5 5 153,1 0-1,1 0 1,-1 1 0,0-1-1,10-3 1,-14 6-152,1 1-1,-1 0 1,1 0 0,-1 1 0,1-1-1,-1 0 1,1 1 0,0 0 0,-1-1-1,1 1 1,0 0 0,-1 0 0,1 1-1,0-1 1,-1 1 0,1-1 0,-1 1-1,1 0 1,3 1 0,-4 0-28,1 0 1,0 0-1,0 0 1,-1 0 0,1 0-1,-1 1 1,1 0-1,-1-1 1,0 1-1,0 0 1,0 0-1,-1 0 1,3 4 0,-2-1-12,1 1 1,-1-1 0,0 1-1,-1-1 1,0 1 0,0 0-1,0 0 1,-1-1 0,0 1-1,0 0 1,0 0 0,-1 0-1,0-1 1,-3 11 0,1-11 3,0 0 1,0 0-1,-1 0 1,0 0-1,0-1 0,0 1 1,0-1-1,-11 9 1,13-12-51,0 0 0,-1 0 0,1 0 0,-1-1 1,1 1-1,-1-1 0,0 1 0,0-1 0,0 0 1,1 0-1,-1 0 0,0 0 0,0-1 0,0 1 1,0-1-1,-1 0 0,1 0 0,0 0 0,0 0 1,0-1-1,0 1 0,-3-2 0,3 1-3,1 0-1,0 0 1,-1-1-1,1 0 1,0 1-1,0-1 1,0 0 0,1 0-1,-1 0 1,0 0-1,1 0 1,-1 0-1,1 0 1,0-1-1,-1 1 1,1-1 0,0 1-1,1-1 1,-1 1-1,0-1 1,1 1-1,-1-1 1,1-4-1,-1-4 23,1 1-1,0-1 0,0 1 0,4-18 1,-2 17-7,1-1 1,0 1 0,0 0 0,8-13 0,-10 21 11,0 0 0,1 0 0,-1 0 0,1 0 1,0 1-1,0-1 0,0 0 0,1 1 0,-1 0 0,0-1 0,1 1 0,0 0 0,-1 0 1,1 0-1,0 1 0,0-1 0,0 1 0,6-3 0,-6 4 25,-1 0 1,1 0-1,-1 1 0,1-1 1,-1 0-1,0 1 0,1 0 1,-1-1-1,0 1 1,0 0-1,1 0 0,-1 0 1,0 1-1,0-1 0,0 0 1,0 1-1,0 0 0,-1-1 1,1 1-1,0 0 0,-1 0 1,1 0-1,-1 0 0,2 3 1,3 5 128,0 0 1,-1 0-1,7 20 0,-10-22-3,1 0-1,-1 1 1,0-1-1,-1 0 0,0 1 1,-1-1-1,1 1 0,-2 11 1,0-17-122,1-1 0,0 0 0,-1 1 0,0-1 0,1 0 0,-1 1 0,0-1 0,0 0 0,0 0 0,0 0 0,-1 0 0,1 0 0,-1 0 0,1 0 0,-1 0 0,1-1 0,-1 1 0,0-1 0,0 1 0,0-1 0,0 1 0,0-1 0,0 0 0,0 0 0,0 0 0,-1 0 0,1-1 0,0 1 0,-1 0 0,1-1 0,0 0 0,-1 0 0,-4 0 0,3 0-123,1-1-1,-1 1 1,0-1 0,1 0-1,-1 0 1,1-1-1,-1 1 1,1-1 0,0 0-1,0 0 1,0 0 0,0 0-1,0 0 1,0-1 0,0 1-1,1-1 1,-1 0-1,1 0 1,0 0 0,-3-5-1,3 6 109,1-1-1,-1 1 1,1-1-1,-1 1 1,1-1-1,0 0 1,0 1-1,1-1 1,-1 0-1,0 0 1,1 1-1,0-1 1,0 0-1,0 0 1,0 0-1,0 0 1,0 0-1,1 1 1,-1-1-1,1 0 1,0 0-1,0 1 1,0-1-1,0 0 1,0 1-1,1-1 1,1-2-1,-2 4 10,0 0 0,0 0 0,0 0 0,0 0 0,0 1 0,0-1-1,0 0 1,0 1 0,0-1 0,0 0 0,1 1 0,-1-1 0,0 1 0,0 0 0,1-1-1,-1 1 1,0 0 0,1 0 0,-1 0 0,0 0 0,1 0 0,-1 0 0,0 0 0,0 0 0,1 1-1,-1-1 1,0 1 0,0-1 0,1 0 0,-1 1 0,0 0 0,0-1 0,0 1 0,0 0 0,0 0-1,0-1 1,0 1 0,0 0 0,1 1 0,10 11-293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9.4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376 7 14171,'9'-7'10390,"-27"9"-6549,7-1-3568,-5 2-68,-1 0 0,0 1-1,1 0 1,0 1-1,0 1 1,1 1 0,0 0-1,0 1 1,-19 14-1,16-10-389,1 2 0,0 0 0,1 0 0,1 2 0,0 0 0,-22 33 0,30-39 174,2 1-1,-1 0 0,1 0 0,1 1 1,0-1-1,1 1 0,0 0 1,1 0-1,0 0 0,1 1 1,0-1-1,1 0 0,0 0 0,1 1 1,0-1-1,4 12 0,-1-5 206,1-1 0,1-1 1,1 1-1,0-1 0,1 0 0,1-1 0,0 0 0,1 0 0,25 28 0,-28-37-96,0 0 1,1-1-1,0 0 1,0 0-1,0-1 1,1 0-1,0-1 1,0 1-1,0-2 1,0 1-1,1-1 0,-1-1 1,20 3-1,-18-4-288,0 0 0,0-1 0,-1 0 0,1-1 0,16-3 0,-19 3-575,0-1 0,0-1 0,-1 0 0,1 0 0,-1 0 1,0-1-1,11-7 0,-5-1-1013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9.8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214 10 10058,'30'-9'14635,"-37"8"-13346,-12 1-537,-7 1-200,-11 2-360,-4 0-272,-2 4-760,4 0-881,7 0 1113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1.4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0 274 9754,'13'2'9092,"3"3"-5649,19 4-489,-17-8-2374,1-1 0,0-1 0,0-1 0,0 0 0,35-10 0,91-37-1774,-128 42 992,-12 5 116,119-47-1140,-102 38 1254,0 0 0,-1-1 1,28-21-1,-44 29 7,-1 0 0,0 0-1,0 0 1,0 0-1,0 0 1,4-8 0,-7 11-14,-1 0 1,1 0-1,0-1 1,-1 1-1,1 0 1,-1 0-1,1-1 1,-1 1-1,0 0 1,0-1-1,1 1 1,-1 0-1,0-1 1,0 1-1,0-1 1,-1 1-1,1 0 1,0-1-1,0 1 1,-1 0-1,1-1 1,-1 1-1,1 0 1,-1 0-1,1 0 1,-1-1-1,0 1 1,0 0-1,1 0 1,-1 0-1,0 0 1,-2-1-1,0-1 44,-1 1 0,-1-1-1,1 1 1,0 0 0,0 0-1,-1 1 1,1-1 0,-1 1-1,0 0 1,1 0 0,-1 0-1,0 1 1,1 0 0,-7 0-1,-6 1 86,0 0 0,-31 7-1,23-1-48,0 0-1,1 2 1,0 0-1,0 2 0,1 0 1,1 2-1,0 0 0,0 2 1,1 0-1,1 2 0,1 0 1,1 1-1,0 1 0,1 0 1,-15 23-1,17-19 8,1 0 0,1 1-1,1 0 1,1 1 0,1 0 0,1 1-1,2 0 1,0 1 0,2-1 0,1 1-1,1 0 1,1 0 0,1 0 0,5 36-1,-2-42-65,1 1 0,1-1 0,1 0 0,1 0 0,1-1-1,1 1 1,0-2 0,2 1 0,0-1 0,1-1-1,1 1 1,1-2 0,0 0 0,1-1 0,1 0 0,1-1-1,0-1 1,1 0 0,0-1 0,1-1 0,0-1 0,1 0-1,1-1 1,21 7 0,-27-12-46,1-1 0,-1-1 0,1 0 0,-1-1 0,1 0 0,0-1 0,-1-1 0,1 0 1,0-1-1,0-1 0,-1 0 0,1-1 0,-1-1 0,0 0 0,0-1 0,0 0 0,-1-1 0,1-1 0,-1 0 0,-1-1 0,0 0 0,16-14 0,55-51-2395,-66 57 1416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2.6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103 22 8626,'-10'-21'13883,"0"38"-13059,1 1 0,1-1 1,1 2-1,0-1 0,-7 33 1,-11 100-370,18-69 10,2 1 1,5-1-1,3 1 1,3-1-1,5 0 1,2 0-1,36 114 0,-1-59 598,-40-118-1364,1 0-1,1-1 1,0-1 0,1 0-1,14 16 1,-24-31-46,0 0 0,1 0 0,0-1 0,-1 1 0,1-1-1,0 1 1,-1-1 0,1 0 0,0 0 0,0 0 0,0 0 0,0 0 0,0 0 0,1 0 0,2 0 0,9-4-1447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3.4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8 156 14907,'5'-11'6574,"-6"20"-3146,-1 1-3473,-4 64 1685,2 88-1,16 74-1479,-4-117 79,-7-80-294,12-88-774,-1-35-818,1-87 0,0-1 549,-12 159 1081,4-38 155,2 0 0,23-81 1,-28 126 70,0 0 0,1 0 0,-1 1 0,1 0 0,0-1 0,0 1 0,1 0 0,6-8 0,-9 12-89,1 0-1,-1 0 0,1-1 1,0 1-1,-1 0 1,1 0-1,0 0 1,-1 1-1,1-1 0,0 0 1,0 1-1,0-1 1,0 1-1,0-1 0,0 1 1,0 0-1,0 0 1,-1 0-1,1 0 0,0 0 1,0 0-1,0 1 1,0-1-1,0 1 0,0-1 1,0 1-1,0 0 1,-1-1-1,4 3 1,2 2 38,0 0 1,0 0 0,-1 0-1,0 1 1,0 0 0,-1 0-1,1 1 1,-1-1 0,-1 1-1,1 0 1,3 8 0,4 11 219,17 50 0,62 223 393,-44-140-563,-40-135-382,10 32-1137,-16-51 1047,0 1 0,0-1 0,0 1 0,-1-1 0,0 1 0,0-1 0,-2 11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3.8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199 9 20300,'21'-9'10227,"-31"13"-9043,-12 2-520,-6 0-320,-11 2-1104,-1 1-664,-1-1-1857,2 1 1953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4.3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0 16011,'5'6'6250,"3"7"-4346,-4 9 97,5 16-489,-1 4-56,-3 13-432,-2 1-295,-6-4-337,-4-2-240,-7-7-240,-5-6-320,-3-9-1017,-2-5-623,0-13-2577,-1-5 2865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4.9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295 0 13467,'-6'1'11200,"-16"5"-8398,-27 11-2248,35-12-584,0 2 0,1 0-1,0 1 1,0 0-1,1 1 1,0 0 0,1 1-1,0 0 1,0 1-1,1 0 1,1 1 0,0 0-1,0 0 1,1 1 0,1 0-1,0 1 1,1-1-1,0 1 1,1 1 0,1-1-1,0 1 1,-2 24 0,3-10 94,2 0 1,2 0-1,0 0 1,2-1 0,9 42-1,-8-51 193,1 0 0,1-1 0,1 0 0,0 0-1,2 0 1,0-1 0,1 0 0,23 30 0,-28-41-223,1 0 1,0 0-1,0-1 1,1 0-1,-1 0 1,1 0-1,0-1 1,0 0-1,1-1 1,-1 0-1,1 0 1,0 0-1,0-1 0,0 0 1,0-1-1,0 1 1,0-2-1,10 1 1,-5-2-422,0 0 0,-1 0 0,1-2 0,-1 1 0,1-2 0,-1 0 0,0 0 0,-1-1 0,1 0 0,-1-1 0,12-8 0,2-4-835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5.6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74 11723,'-8'-34'6609,"0"-3"-2619,8 37-3965,0 0 1,0 0-1,0 0 0,0 0 0,0 0 0,0 0 1,0 0-1,0 0 0,0 0 0,0 0 0,0 0 1,0-1-1,0 1 0,0 0 0,0 0 1,0 0-1,0 0 0,0 0 0,0 0 0,0 0 1,0 0-1,0 0 0,0 0 0,1-1 177,-1 1-177,0 0 0,0 0 1,0 0-1,0 0 0,0 0 0,0 0 1,0 0-1,0 0 0,0 0 0,0 0 0,0 0 1,0 0-1,1 0 0,-1 0 0,0 0 0,0 0 1,0 0-1,0 0 0,0 0 0,0 0 1,0 0-1,0 0 0,0 0 0,0 0 0,0 0 1,1 0-1,-1 0 0,0 0 177,0 0-177,0 1 0,9 5 610,11 15-484,-18-20-52,43 48 10,-2 2 0,-3 1 0,-2 2 0,-2 2 0,30 64 0,-49-86 121,-2 2 0,-1 0 0,-2 0 0,-2 1 0,-1 1 0,-2 0 0,-1 0 0,-2 0 0,-2 0-1,-3 44 1,-1-60-471,-1 0-1,-1 0 1,-1-1-1,-1 0 0,0 0 1,-2 0-1,0-1 1,-2 0-1,0 0 0,-1-1 1,-17 21-1,-6 5-881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9.26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46 7882,'18'-35'3096,"-19"31"-2079,1 1-761,-1 2-424,-2-1-305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29.6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23 187 9298,'-13'-9'10489,"12"7"-9790,-6-17 1905,6 16-2614,1 0 0,-1 0-1,1 0 1,0 0-1,0 0 1,0 0-1,1 1 1,-1-1-1,1 0 1,-1 0-1,1 0 1,2-5-1,2-1 37,1 1 0,0-1-1,0 1 1,1 0-1,0 0 1,1 1 0,-1 0-1,1 0 1,1 1 0,-1 0-1,1 0 1,17-8 0,-22 12 17,0 1 0,0-1 0,1 1 1,-1-1-1,0 1 0,1 1 0,-1-1 1,1 0-1,-1 1 0,1 0 0,-1 0 1,1 0-1,-1 1 0,1 0 0,-1 0 1,0 0-1,1 0 0,-1 0 1,0 1-1,0 0 0,0 0 0,0 0 1,0 1-1,0-1 0,-1 1 0,1 0 1,-1 0-1,1 0 0,-1 0 0,0 0 1,3 6-1,-3-4-24,0-1 1,-1 1-1,1 0 1,-1 0-1,0 0 1,-1 0-1,1 0 1,-1 1-1,0-1 1,0 0-1,-1 1 1,1-1-1,-1 0 1,-1 1-1,1-1 1,-1 1-1,0-1 1,0 0-1,0 0 1,-1 1-1,1-1 1,-1 0-1,-1 0 0,1-1 1,-1 1-1,-6 8 1,6-8-154,-1 0-1,1-1 1,-1 1 0,-1-1 0,1 0 0,-1 0-1,1 0 1,-1 0 0,0-1 0,-1 0 0,1 0-1,0-1 1,-1 1 0,1-1 0,-1 0-1,0-1 1,0 1 0,0-1 0,0 0 0,0-1-1,0 1 1,0-1 0,-11-2 0,15 2 37,0 0 0,0-1 0,0 1 0,0-1 0,0 0 0,0 1 1,0-1-1,0 0 0,0 0 0,0-1 0,0 1 0,1 0 0,-1 0 0,0-1 0,1 1 1,-1-1-1,1 0 0,0 1 0,0-1 0,-1 0 0,1 0 0,0 0 0,0 0 1,1 0-1,-1 0 0,0 0 0,1 0 0,-1 0 0,1 0 0,0 0 0,-1 0 1,1 0-1,0-1 0,0 1 0,0 0 0,1 0 0,-1 0 0,1 0 0,0-3 1,1-4 147,1 0 1,0 0-1,0 0 1,1 0 0,0 1-1,1 0 1,8-13 0,-9 15 66,31-36 709,-32 39-754,-1 1 0,0 0 0,1-1 0,0 1 0,-1 0 0,1 0 0,0 1 0,0-1 0,0 1 0,0-1 0,0 1 0,0 0 0,4-1 0,-5 2-44,1 0 1,-1 1-1,0-1 1,0 1-1,0-1 1,0 1-1,0 0 1,0-1-1,0 1 1,0 0-1,0 0 1,-1 1-1,1-1 1,0 0-1,0 1 1,-1-1-1,1 0 1,-1 1-1,0 0 1,1-1-1,-1 1 1,0 0-1,0 0 1,0 0-1,0 0 1,0 0-1,0 0 1,0 2-1,1 1-4,-1 0 0,1 0 0,-1 0-1,0 0 1,0 0 0,0 0 0,-1 1 0,0-1-1,0 0 1,-1 8 0,0-9-50,0-1 0,-1 0 0,1 0 1,-1 0-1,1 0 0,-1 0 0,0 0 0,0-1 0,0 1 0,-1-1 1,1 1-1,0-1 0,-1 0 0,0 0 0,1 0 0,-1 0 0,0 0 1,0-1-1,0 1 0,0-1 0,-1 0 0,1 0 0,0 0 0,0 0 1,-1 0-1,1-1 0,0 0 0,-1 0 0,1 0 0,-1 0 0,1 0 1,0 0-1,-1-1 0,1 0 0,0 0 0,-1 0 0,1 0 0,0 0 1,0 0-1,0-1 0,0 0 0,0 1 0,-4-5 0,5 5-10,1-1 0,-1 0 0,1 1-1,-1-1 1,1 0 0,0 1 0,0-1 0,0 0-1,0 0 1,0 0 0,0 0 0,0 0-1,1 0 1,-1-1 0,1 1 0,0 0 0,-1 0-1,1 0 1,0-1 0,0 1 0,0 0-1,1 0 1,-1 0 0,0 0 0,1-1 0,0 1-1,-1 0 1,1 0 0,1-2 0,-1 1 139,1-1 1,0 1 0,-1-1 0,1 1-1,1 0 1,-1 0 0,0 0 0,1 0-1,-1 1 1,1-1 0,0 0 0,0 1 0,0 0-1,0 0 1,0 0 0,4-2 0,-6 4-83,0 0-1,0-1 1,0 1 0,0 0 0,0 0 0,-1 0 0,1 0 0,0 0 0,0 0 0,0 0 0,0 0 0,0 0 0,0 0 0,0 0 0,0 1 0,-1-1 0,1 0 0,0 1 0,0-1 0,0 1 0,0-1 0,-1 1 0,1-1-1,0 1 1,0-1 0,-1 1 0,1 0 0,-1-1 0,1 1 0,0 0 0,-1 0 0,1-1 0,-1 1 0,0 0 0,1 0 0,-1 0 0,0 0 0,1-1 0,-1 3 0,1 0-176,0 0 0,-1 0 0,1 0 0,-1 0 0,0 1 0,0-1 0,0 0 0,0 0 1,0 0-1,-1 4 0,-7 8-420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9.62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3 8042,'3'-3'14228,"1"17"-13858,3 29 469,0 4-512,-1 0 0,-1 60 0,-5-104-590,-3 12-2825,-1-12 1847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0.25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21 60 5761,'-21'-35'17198,"36"43"-17539,-10-5 370,0 0 0,0 0 0,1 0 0,-1 0 0,0-1 0,1 1 0,0-2 1,-1 1-1,1 0 0,0-1 0,0 0 0,0-1 0,7 1 0,-3-2 6,-1 0 1,1 0 0,0-1 0,-1 0-1,0 0 1,0-1 0,17-8-1,-11 4 90,0 1-1,1 0 0,-1 2 0,1 0 1,0 0-1,0 2 0,0 0 0,1 0 1,-1 2-1,1 0 0,17 3 0,-27-3 484,-9 3-187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0.91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20 44 6681,'2'-1'8721,"13"-11"-5231,-11 8-3184,1 0 1,0 0-1,1 1 1,-1-1 0,1 1-1,0 1 1,7-4 0,-9 6-238,-1 0 1,1-1-1,-1 2 1,1-1-1,-1 0 1,1 1 0,0-1-1,-1 1 1,0 0-1,1 0 1,-1 0 0,0 1-1,1-1 1,-1 1-1,0 0 1,0 0 0,0 0-1,-1 0 1,1 1-1,0-1 1,-1 1-1,1-1 1,-1 1 0,0 0-1,0 0 1,0 0-1,0 0 1,1 5 0,-1-5-47,-1-1-1,0 1 1,0 0 0,0 0 0,0 0 0,-1 0 0,1 0 0,-1 0 0,0 0 0,1 0 0,-1 0 0,-1 0 0,1-1 0,0 1 0,-1 0-1,1 0 1,-1 0 0,0 0 0,0 0 0,0 0 0,-1-1 0,1 1 0,-1-1 0,1 1 0,-1-1 0,0 1 0,0-1 0,0 0 0,0 0-1,0 0 1,0 0 0,-1 0 0,1 0 0,-4 1 0,0 0-185,0-1-1,0 1 1,-1-1 0,1 0-1,0-1 1,-1 0 0,1 0-1,-1 0 1,0-1 0,1 0-1,-1 0 1,0-1 0,1 1-1,-1-2 1,1 1 0,-1-1-1,1 0 1,-12-5 0,17 7-94,0-1 0,0 0 1,1 1-1,-1-1 0,0 0 1,0 0-1,1 0 1,-1 1-1,0-1 0,1 0 1,-1 0-1,1 0 1,-1 0-1,0-2 0,1-3-811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1.62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0 121 4929,'29'-59'3090,"-28"57"-2686,0-1 1,-1 1-1,1 0 0,-1-1 1,1 1-1,-1 0 0,0-1 0,0 1 1,0 0-1,-1-1 0,1 1 1,0 0-1,-1-1 0,1 1 1,-1 0-1,0-1 0,0 1 1,0 0-1,0 0 0,0 0 0,-1 0 1,-1-3-1,-2-1 1027,107 157 6386,1 2-6194,-99-144-1976,1 0 1,-2 0-1,5 15 1,1 11-4716,-8-30 3892,2 4-195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2.00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74 0 14907,'5'2'6073,"-3"4"-4080,-2 3-257,-1 5-792,-3 0-343,-3 5-329,-1 3-96,-5-1-240,2 1-280,-2-3-993,0-3-591,2-1 1120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19.1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2817,'2'-7'15568,"7"28"-14886,0 0-1,-1 0 1,-1 1-1,-1 0 1,-1 0-1,3 24 1,-7-1 95,-1-33-658,0-1 0,0 0 0,2 1 1,-1-1-1,5 17 0,1-21-1648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19.5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49 12315,'18'-43'4593,"-13"39"-3561,-1 3-600,0 2-392,-2-1-112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0.5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274 294 10290,'0'-1'341,"-1"0"0,1 0 0,-1 0 0,1 0 0,-1 0 0,0 0 0,0 0 0,0 0 0,1 0 0,-1 0 0,0 1 0,0-1 0,0 0 0,0 0 0,0 1 0,-1-1 0,-1 0 0,-25-3 1418,17 4-1622,1 1 1,-1 1 0,-14 3-1,14-2-19,0 1-1,0 1 1,0 0-1,0 0 0,1 1 1,0 0-1,0 1 1,1 0-1,0 0 0,0 1 1,-12 14-1,17-17-32,0-1 0,0 1 0,1 0 0,-1 0 0,1 0 0,1 1 0,-1-1 0,1 1 0,0 0 0,0-1 0,0 1-1,1 0 1,0 0 0,0 0 0,1 0 0,-1 0 0,1 1 0,1-1 0,-1 0 0,1 0 0,0 0 0,0 0 0,5 11 0,-4-12-15,1 0 1,0 0 0,1 0-1,-1 0 1,1-1 0,0 1 0,0-1-1,0 0 1,1-1 0,-1 1-1,1 0 1,0-1 0,0 0-1,0-1 1,1 1 0,-1-1-1,0 0 1,1 0 0,0 0-1,-1-1 1,11 1 0,-5 0-21,0-1 0,0-1 0,0 0 0,0 0 0,0-1-1,-1 0 1,1-1 0,0-1 0,-1 1 0,19-9 0,-14 4-70,0-1 0,-1-1 0,0-1 0,-1 0 0,0 0 0,0-2 0,-1 1 0,0-2 0,-1 1 0,-1-1 0,0-1 0,9-17 0,-9 12-311,0 0 0,-2 0 1,0-1-1,-1-1 0,-1 1 0,-1-1 0,-1 0 0,3-43 0,-6 42 1,-2 0 0,-2-22 0,2 35 317,-1 0 1,0 1-1,0-1 0,-1 1 1,0-1-1,0 1 1,-8-12-1,10 19 20,1-1 1,-1 1-1,0-1 0,0 1 0,-1 0 0,1-1 0,0 1 1,0 0-1,-1 0 0,1 0 0,0 0 0,-1 0 0,1 0 0,-1 1 1,-2-2-1,3 2 0,0 0 0,0 0 0,0 0 0,0 0 0,0 0 1,0 0-1,1 0 0,-1 0 0,0 1 0,0-1 0,0 0 1,0 1-1,1-1 0,-1 0 0,0 1 0,0-1 0,1 1 0,-1-1 1,0 1-1,1 0 0,-1-1 0,0 1 0,1 0 0,-1-1 0,1 1 1,-1 0-1,1 0 0,0-1 0,-1 1 0,1 1 0,-5 8 92,2 1 1,-1-1-1,2 1 0,-1 0 0,2 0 0,-1 0 0,1 0 1,1 0-1,1 16 0,3 16 592,9 43 0,-11-77-568,2 13 146,26 113 1227,-26-121-1365,0-1 1,1 1 0,1-1-1,0 0 1,1-1 0,0 0-1,14 17 1,-19-26-108,1 0-1,-1 0 1,1 0 0,0 0 0,0-1-1,0 1 1,1-1 0,-1 0 0,1 1-1,-1-2 1,1 1 0,-1 0 0,1-1-1,0 0 1,0 0 0,0 0 0,0 0-1,0 0 1,0-1 0,7 0 0,10-2 400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1.4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303 44 10778,'-1'-2'261,"1"0"0,-1-1 0,0 1-1,0 0 1,0 0 0,0 0-1,0-1 1,0 1 0,0 0 0,-1 0-1,1 1 1,-1-1 0,0 0 0,1 0-1,-1 1 1,0-1 0,0 1 0,0 0-1,0-1 1,0 1 0,-3-1 0,2 1-150,0 0 0,-1 1 0,1-1 0,-1 1 1,0 0-1,1 0 0,-1 0 0,1 1 0,-1-1 1,1 1-1,-1 0 0,-5 2 0,-5 2-3,0 2 0,0 0-1,0 1 1,1 0 0,-17 14 0,19-12 165,1-1 0,0 2 0,0-1 1,1 2-1,1-1 0,0 1 0,0 0 1,1 1-1,1 0 0,0 0 0,1 0 1,0 1-1,1-1 0,1 1 0,0 0 1,1 0-1,0 1 0,1 27 0,1-35-178,0-1 0,1 0 0,0 0-1,0 1 1,0-1 0,1 0-1,0 0 1,0 0 0,0 0-1,1-1 1,0 1 0,0 0 0,1-1-1,4 6 1,-2-5-19,0 1 1,0-1-1,1-1 1,0 1-1,0-1 1,1 0-1,-1-1 1,1 0-1,10 4 0,0-1-20,-1-2-1,1 0 0,0-1 0,1-1 0,-1-1 1,1 0-1,-1-2 0,37-2 0,-32-2-626,-1-1-1,0-1 1,29-11-1,-24 7-2427,-14 5 1560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1.7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265 51 11194,'29'-45'4209,"-34"45"-2792,-1-2-961,-3 2-16,-9-2 40,0 1-96,-7 3-224,-4 2-56,-4 4-56,-5-2-24,-2 2-240,0-1-328,7 2 352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30.8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76 10362,'-4'27'7608,"-2"-32"-5731,-2-9-66,8 12-1722,1 0 1,-1 0-1,1 0 1,-1 0-1,1 0 0,0 0 1,0 0-1,0 0 1,0 1-1,0-1 0,0 0 1,1 1-1,-1-1 1,0 1-1,1-1 0,-1 1 1,1 0-1,0 0 1,-1 0-1,3-2 0,39-21 117,-40 23-167,5-3-33,-1 0 1,1 1-1,0 1 0,0-1 1,0 1-1,0 0 1,1 1-1,-1 0 1,0 1-1,11 0 0,-15 0 16,0 0-1,0 1 1,0 0-1,0 0 1,0 0-1,0 1 1,-1-1-1,1 1 1,0 0-1,-1 0 1,0 0-1,1 0 1,-1 1-1,0 0 1,0-1-1,0 1 1,0 0 0,-1 0-1,1 0 1,-1 1-1,0-1 1,0 1-1,2 4 1,-2-3-43,0 0 1,-1 1-1,0-1 1,0 1-1,0-1 1,0 1-1,-1-1 1,0 1-1,0-1 1,0 1-1,-1-1 1,0 1-1,0-1 1,0 1-1,-1-1 1,0 0-1,0 0 1,0 0-1,-1 0 1,1 0-1,-1 0 1,-1-1-1,1 1 1,0-1-1,-1 0 1,0 0-1,-6 5 1,7-5-115,-1-1 0,-1 1 0,1-1 0,0 0 0,-1-1 0,1 1 0,-1-1 0,0 1 0,0-1 0,0-1 0,0 1 0,0-1 0,-1 0 0,1 0 0,0 0 0,-1-1 0,1 0 0,0 0 0,-1 0 0,1-1 0,0 1 0,0-1 0,-1-1 0,1 1 0,0-1 0,0 0 0,0 0 0,-7-4 0,10 4 127,0 0 1,-1 0-1,1 0 1,0 0-1,1 0 1,-1 0-1,0-1 1,1 1 0,-1 0-1,1-1 1,0 0-1,-1 1 1,1-1-1,0 0 1,1 1-1,-1-1 1,1 0-1,-1 0 1,1 0 0,0 1-1,0-1 1,0 0-1,0 0 1,0 0-1,1 0 1,-1 1-1,2-4 1,2-9 455,0 1 0,2 0 0,12-25 0,-15 32-275,0 0-66,0 1 0,1 0 0,-1 0 0,1 0 0,0 1 0,9-10 0,-12 15-102,0-1 0,0 0-1,-1 1 1,1-1-1,0 1 1,0-1 0,0 1-1,0-1 1,0 1 0,0 0-1,0-1 1,0 1 0,0 0-1,0 0 1,0 0-1,0-1 1,0 1 0,1 1-1,-1-1 1,1 0 0,0 1-7,0 0 0,-1 0 1,1-1-1,-1 2 0,1-1 1,-1 0-1,1 0 0,-1 0 1,1 1-1,-1-1 0,0 1 1,0-1-1,0 1 0,0-1 1,2 4-1,0 3 0,0-1 0,0 1-1,0-1 1,-1 1 0,0 0 0,0 0-1,0 11 1,-1-14 0,-1 0-1,0 1 1,0-1-1,0 0 1,-1 0-1,0 0 1,0 0-1,0 1 0,-1-1 1,1-1-1,-1 1 1,-5 8-1,7-12 1,0 0 0,-1 0 0,1 0 0,-1 0 0,0 0 0,1 0 0,-1 0 0,0 0 0,0-1-1,1 1 1,-1 0 0,0 0 0,0-1 0,0 1 0,0 0 0,0-1 0,0 1 0,0-1-1,0 1 1,0-1 0,0 0 0,0 1 0,-1-1 0,1 0 0,0 0 0,0 0 0,0 0 0,0 0-1,0 0 1,-1 0 0,1 0 0,0 0 0,0 0 0,0-1 0,0 1 0,0 0 0,0-1 0,0 1-1,0-1 1,0 0 0,0 1 0,-2-2 0,1 0-21,0 0 0,-1-1 0,1 1 0,0-1 0,1 0 0,-1 1 0,0-1-1,1 0 1,-1 0 0,1 0 0,0 0 0,0 0 0,-1-6 0,0-2-37,1 0 0,0-1 0,1 1 0,3-23 0,-3 32 80,0-1 1,1 1 0,-1 0-1,1 0 1,0 0 0,0 0-1,0 0 1,0 0-1,0 0 1,0 0 0,0 0-1,1 1 1,2-4 0,-2 4 22,-1 0 1,1 0 0,-1 1-1,1-1 1,-1 0 0,1 1-1,-1-1 1,1 1 0,-1 0-1,1 0 1,0-1 0,-1 1-1,1 0 1,-1 0 0,1 0 0,0 1-1,-1-1 1,1 0 0,-1 1-1,1-1 1,2 2 0,1 0 177,-1 0 0,0 1 1,1-1-1,-1 1 1,0 0-1,0 0 0,-1 1 1,1-1-1,-1 1 1,0 0-1,0 0 0,0 0 1,0 0-1,3 8 1,-5-11-186,0 1 0,0-1-1,0 1 1,-1 0 0,1 0 0,0-1 0,-1 1 0,1 0 0,-1 0 0,0 0 0,0 0-1,0-1 1,0 1 0,0 0 0,0 0 0,0 0 0,-1 0 0,1 0 0,0-1 0,-1 1 0,0 0-1,1 0 1,-1-1 0,0 1 0,0 0 0,0-1 0,0 1 0,0-1 0,0 1 0,-1-1 0,1 0-1,0 1 1,-1-1 0,1 0 0,-1 0 0,1 0 0,-1 0 0,0 0 0,1 0 0,-4 0 0,-16 6 325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2.7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66 320 4961,'-46'7'2867,"45"-7"-2703,0 0 0,0 0 0,0 0 0,1 0 0,-1 0 0,0 1-1,0-1 1,1 0 0,-1 0 0,0 1 0,0-1 0,1 0 0,-1 1-1,0-1 1,1 1 0,-1-1 0,1 1 0,-1-1 0,0 1 0,1-1-1,-1 1 1,1 0 0,-1-1 0,1 1 0,0 0 0,-1-1 0,1 1-1,0 0 1,-1 0 0,1-1 0,0 1 0,0 0 0,0 1 0,0-1-3,0-1 1,0 1-1,1 0 0,-1 0 1,0-1-1,1 1 1,-1 0-1,1-1 1,-1 1-1,1 0 1,-1-1-1,1 1 0,0-1 1,-1 1-1,1-1 1,0 1-1,-1-1 1,1 0-1,0 1 1,-1-1-1,1 0 0,0 1 1,1-1-1,6 1 170,0 0-1,0-1 0,0 0 1,0 0-1,0-1 1,0 0-1,0 0 0,11-4 1,4-2 59,34-16 0,-18 5-1,-1-1 0,36-26-1,-63 38-338,0-1 0,0 0 0,-1-1 0,-1 0 0,0 0 0,0-1 0,0-1 0,-1 1 0,-1-1 0,12-23 0,-18 32-44,1-1 1,-1 0-1,0 0 1,0 0-1,-1 0 1,1 0-1,0 0 1,-1 0-1,0 0 1,1 0-1,-1 0 1,-1 0-1,1 0 1,0 0-1,-1 0 1,1 0-1,-1 0 1,0 0-1,0 0 1,0 0-1,-1 0 1,1 1-1,-1-1 1,1 0-1,-1 1 1,0-1-1,0 1 1,0 0-1,0-1 1,0 1-1,-3-2 1,0 1-6,0 0 1,-1 1-1,1-1 1,-1 1-1,1 0 0,-1 0 1,1 1-1,-1 0 1,0 0-1,0 0 0,0 0 1,0 1-1,1 0 0,-1 1 1,-10 1-1,5 0-10,1 1 0,-1 1 0,1 0 0,0 0 0,0 1 0,1 0 0,-1 1 0,1 0 0,0 0 0,1 1 0,-1 1 0,1-1 0,1 1 0,-1 0-1,-7 13 1,-3 5 214,1 1 0,2 0 0,0 1-1,-12 35 1,17-36 246,2 1 0,0 0 0,1 0 0,2 1 0,-2 40 0,6-52-188,1 1 0,1 0 0,0 0-1,1 0 1,1-1 0,1 1 0,0-1 0,1 0 0,15 33 0,-15-42-167,0 1 0,0-1 1,0-1-1,1 1 1,0-1-1,1 0 0,0 0 1,0 0-1,0-1 0,1 0 1,0-1-1,0 0 1,0 0-1,1-1 0,16 7 1,-14-8-68,1 0 0,-1-1 0,1 0 1,-1-1-1,1 0 0,0-1 0,-1 0 0,1-1 1,0 0-1,-1-1 0,1 0 0,16-6 0,-7 1-102,-1 0 1,0-1-1,-1-1 0,0-1 0,0 0 0,-1-2 0,20-15 1,-26 11-1638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3.5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107 118 5305,'24'-65'2555,"-22"60"-1795,0 1 0,-1-1 0,0-1 0,0 1 0,0-6 0,-1 10-563,0 1-1,1-1 0,-1 1 1,0-1-1,0 0 0,0 1 1,0-1-1,0 1 0,0-1 0,-6-7 3535,6 7-3535,0 1 0,-1 0 1,1 0-1,-1-1 0,1 1 1,-1 0-1,0 0 0,-1 0-99,1 0 0,-1 0 0,1 1 0,0-1 0,-1 1 0,1-1-1,0 1 1,0 0 0,-1-1 0,1 1 0,0 0 0,0 0 0,0 0 0,0 0-1,0 0 1,-2 1 0,-5 8 91,0 0 0,0 1 0,1-1 0,0 1-1,1 1 1,0-1 0,1 1 0,-7 23 0,0 5 680,-9 65 1,18-82-620,1 1 0,0-1 0,2 1 1,1-1-1,1 1 0,1-1 0,1 0 0,1 0 1,0 0-1,10 22 0,-8-28-168,1 1-1,1-1 1,0-1-1,1 0 1,0 0-1,2-1 1,0 0 0,0-1-1,2 0 1,-1-1-1,2-1 1,28 19-1,85 41-1142,-125-70 805,8 6-1781,-15 13-5300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4.7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42 146 10290,'10'-37'3307,"-9"33"-1638,-4 16-684,1 0-910,-45 364 7731,47-366-7316,3-9-161,8-17-25,10-32-172,-2-15-236,20-124 1,-17 71-112,-21 109 210,1 0 0,0-1-1,1 1 1,0 1 0,0-1 0,0 0-1,1 1 1,4-7 0,-7 11 6,0 1 1,1 0 0,-1-1-1,0 1 1,0 0 0,0 0-1,1 0 1,-1 0 0,1 0-1,-1 0 1,0 0 0,1 1 0,0-1-1,-1 0 1,1 1 0,-1-1-1,1 1 1,0 0 0,-1-1-1,1 1 1,0 0 0,-1 0-1,1 0 1,0 0 0,0 0-1,-1 1 1,1-1 0,0 0-1,-1 1 1,1 0 0,-1-1 0,1 1-1,-1 0 1,1-1 0,-1 1-1,1 0 1,-1 0 0,0 0-1,1 1 1,0 0 0,5 5 60,-1-1 1,0 1 0,0 0-1,0 1 1,-1 0 0,-1-1-1,8 17 1,21 65 780,-25-66-544,6 22 375,15 43 782,61 128 0,-89-214-1455,1 2 3,-1 0 1,1-1-1,0 1 0,0-1 0,1 0 1,-1 1-1,1-1 0,-1 0 0,1 0 1,6 4-1,-20-26-6786,2 10 5289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5.1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210 0 8626,'-7'1'12739,"-9"0"-12123,-25 4-248,15-4-464,-1 5-360,-8-1-865,2 3-431,8-2 1000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6.1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71 3 8946,'-4'-3'8074,"5"16"-6730,4 34-96,-8-19-336,-3-2-175,-2-4-377,-3 0-136,2-6-344,1 0-328,-3-1-865,2-3-231,2 1 848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6.9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9 245 10090,'26'-52'3284,"-26"52"-3251,0 0 0,0 0 1,0 0-1,0-1 1,0 1-1,0 0 1,0 0-1,0 0 1,0-1-1,0 1 1,0 0-1,1 0 1,-1 0-1,0 0 1,0-1-1,0 1 1,0 0-1,0 0 1,1 0-1,-1 0 0,0 0 1,0 0-1,0-1 1,0 1-1,1 0 1,-1 0-1,0 0 1,0 0-1,0 0 1,0 0-1,1 0 1,-1 0-1,0 0 1,0 0-1,0 0 1,1 0-1,-1 0 0,0 0 1,0 0-1,0 0 1,1 0-1,-1 0 1,0 0-1,0 0 1,0 0-1,1 0 1,-1 1-1,0-1 1,0 0-1,0 0 1,0 0-1,0 0 1,1 0-1,-1 0 1,0 1-1,0-1 0,0 0 1,0 0-1,0 0 1,0 0-1,1 1 1,-1-1-1,0 0 1,0 0-1,0 0 1,0 1-1,0-1 1,4 16 603,-3-14-307,4 20 647,-1-1 1,-1 1-1,-1 0 1,-1 0-1,-1 0 1,-5 43-1,-1-30-220,-1 0 0,-1-1 0,-21 52 0,28-82-727,-7 17 135,10-17-89,8-11-18,5-11-68,-1 0 1,-1 0-1,0-1 0,-2-1 0,0 0 0,-1 0 0,-1-1 0,-1-1 0,-1 1 0,0-1 0,-2-1 1,-1 1-1,3-39 0,-7-51-260,0 14 196,0 94 74,0 0 1,0-1 0,1 1-1,0 0 1,0 0 0,0-1 0,1 1-1,-1 0 1,1 0 0,0 1 0,0-1-1,0 0 1,1 1 0,-1-1-1,6-5 1,-5 7 1,-1 1 0,0-1-1,0 1 1,1 0 0,-1-1 0,1 1-1,-1 0 1,1 1 0,-1-1 0,1 0 0,0 1-1,-1-1 1,1 1 0,0 0 0,0 0-1,-1 0 1,1 0 0,0 1 0,-1-1-1,1 1 1,0-1 0,-1 1 0,1 0-1,-1 0 1,5 3 0,-1-1 15,-1 0-1,0 1 1,0 0 0,0 0-1,0 0 1,-1 0 0,0 1-1,0 0 1,0 0 0,0 0-1,-1 0 1,0 1 0,4 8-1,4 11 90,13 46 0,-18-48-46,139 353 3255,-118-314-3226,-24-55-420,1 6 788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7.3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256 32 11907,'-12'-32'7065,"4"34"-6817,-2 0-48,-5-2-48,-4-1-40,-10 1-40,-6-1-8,-4 2-112,1 3-184,10 0-872,6 0 752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7.7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22 9634,'-13'-16'4654,"14"11"-2781,10 7-1474,1 3 25,0 1 0,0 0 0,-1 1 0,0 0 0,13 12 0,48 48 1214,-45-39-1081,-1 1 1,-1 2 0,-2 0-1,-1 1 1,-1 2 0,18 40-1,-28-48-241,0 1 0,-2 0-1,-1 0 1,-1 1 0,-1 0-1,-2 0 1,-1 0 0,-1 0-1,-2 37 1,-1-54-353,0-1 1,0 1-1,-1 0 0,-1-1 1,0 1-1,0-1 0,-1 0 1,0 0-1,-10 17 0,7-17-998,0-1 0,-1 0-1,1 0 1,-2 0 0,-11 9-1,-18 11-1559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36.56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9970,'2'7'8727,"7"11"-6857,-2-3-1565,-1 7-190,-1 1 0,-2 0-1,2 32 1,-4-51-406,-1 9-3156,-1-10 2402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36.93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5 11434,'1'-4'5170,"0"4"-4850,0 0-216,0 2-392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44.72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1 755 6209,'0'1'307,"0"0"0,1 0 0,-1 0 0,1 0 0,-1-1 0,1 1 0,0 0 0,-1 0 0,1 0 0,0-1 0,-1 1 0,1 0-1,0-1 1,0 1 0,0 0 0,0-1 0,-1 1 0,1-1 0,0 1 0,0-1 0,0 0 0,0 1 0,0-1 0,0 0 0,0 0 0,0 0 0,0 0-1,1 0 1,-1 0 0,0 0 0,0 0 0,0 0 0,0 0 0,2-1 0,-2 0-134,0 0 1,0 1-1,0-1 1,1 0-1,-1 0 1,0 0-1,0 0 1,0 0-1,0 0 1,0 0-1,1-3 0,1-3 256,0-1-1,0 1 1,-1-1-1,0 1 1,0-1-1,-1 0 0,1-15 1,2-14 507,18-47 686,60-155 1,-13 47-1609,-61 168-169,12-36-369,-17 55-30,-1 0 0,1 0 0,0 0 0,0 0 0,5-4 0,11 0-6912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37.65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78 206 7530,'0'0'245,"-1"-1"1,1 0-1,-1 1 1,0-2 490,0 1-490,0 1 0,1-1-1,-1 1 1,1 0-1,-1-1 1,0 1-1,0 0 1,1-1-1,-1 1 1,0 0 0,1 0-1,-1-1 1,0 1-1,0 0 1,0 0-1,1 0 1,-1 0-1,0 0 1,0 0 0,1 0-1,-2 1 1,-1 0 2,1-1-1,0 1 1,0 1 0,0-1 0,0 0 0,0 0 0,1 1 0,-1-1 0,-3 4-1,0 0-16,1 1-1,0-1 1,0 1-1,0 0 1,1 0-1,-4 9 1,6-12-141,0 0 0,1 0-1,-1 0 1,1 0 0,0 0 0,0 0 0,0 0 0,0 0 0,1 0 0,-1 0 0,1 0 0,-1 0 0,1 0 0,0-1 0,1 1-1,-1 0 1,0 0 0,1-1 0,-1 1 0,1-1 0,0 1 0,0-1 0,3 4 0,-3-5-64,-1 0 0,1 1 0,-1-1 0,1 0 0,0 0 0,0 0 0,0 0 0,-1 0 0,1 0 0,0 0 0,0-1 0,0 1 0,0-1-1,0 1 1,1-1 0,-1 0 0,0 0 0,0 0 0,0 0 0,0 0 0,0 0 0,0-1 0,0 1 0,0-1 0,0 1 0,0-1 0,0 0 0,0 0 0,0 0 0,0 0 0,-1 0 0,1 0 0,0-1 0,2-1 0,4-5-106,-1-1-1,0 0 1,0 0 0,-1 0-1,0-1 1,0 1-1,-1-1 1,-1-1 0,1 1-1,3-18 1,-2 7-84,-2 0 0,-1 0 0,0 0 0,-1-36 0,-2 50 215,-1 1 1,0-1-1,0 0 1,-3-9-1,3 15-44,1 0-1,0-1 1,-1 1-1,1 0 0,0-1 1,-1 1-1,0 0 1,1 0-1,-1 0 0,0 0 1,1-1-1,-1 1 0,0 0 1,0 0-1,0 0 1,0 1-1,0-1 0,0 0 1,0 0-1,0 0 1,-1 1-1,1-1 0,0 1 1,0-1-1,0 1 1,-1-1-1,1 1 0,0 0 1,-3-1-1,3 2-8,0-1 0,0 1 0,0-1-1,0 1 1,0 0 0,0-1 0,0 1 0,0 0 0,0 0 0,0 0-1,0 0 1,1 0 0,-1 0 0,0 0 0,1 0 0,-1 0-1,0 0 1,1 0 0,-1 0 0,1 1 0,0-1 0,-1 0 0,1 0-1,0 0 1,0 1 0,0-1 0,0 2 0,0 36 45,3-16 462,1 0 1,1-1 0,1 0 0,12 26-1,-12-33-593,0 0-1,2-1 1,-1 0-1,2-1 1,0 0-1,1 0 1,11 12-1,-8-15-600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36.45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498 8 13195,'-2'-7'7110,"2"7"-6990,-17-1 1525,-23 5-1624,17 2 70,1 0-1,-1 1 0,2 1 1,-1 1-1,1 1 1,0 1-1,1 0 0,1 2 1,0 0-1,-23 21 0,22-16-22,1 1-1,1 1 1,1 0-1,0 1 1,1 1-1,2 0 1,0 2 0,-18 41-1,28-53 2,0 0 1,1 0-1,1 0 0,0 1 1,0-1-1,1 1 0,1-1 1,0 0-1,0 1 0,1-1 1,1 1-1,0-1 0,7 21 0,-1-12 697,0 0-1,2 0 0,0-1 0,2 0 0,0-1 1,24 31-1,-31-46-636,-1 1 0,1-1 1,0 0-1,0 0 0,0 0 0,1-1 1,0 0-1,-1 0 0,1 0 1,0-1-1,0 0 0,0 0 0,1 0 1,-1-1-1,0 0 0,1 0 0,7 0 1,12-1 14,0-1 0,50-8 0,-59 6-188,41-7-1613,-20 3-7648,-21 2 5776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37.54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66 128 7594,'0'2'302,"-1"1"0,0-1 0,1 0 0,-1 1 0,0-1 0,0 0 0,-1 0 0,1 1 0,0-1 0,-1 0 0,0 0 0,1-1 0,-3 3 0,3-3-99,0-1 0,0 1 0,0-1 1,0 1-1,0-1 0,0 1 0,0-1 0,0 0 1,0 0-1,0 1 0,0-1 0,0 0 0,0 0 1,0 0-1,0 0 0,0 0 0,0-1 0,0 1 1,0 0-1,0 0 0,0-1 0,0 1 0,0 0 1,0-1-1,0 1 0,0-1 0,0 0 0,0 1 1,0-1-1,0 0 0,1 1 0,-1-1 0,0 0 1,0 0-1,1 0 0,-1-1 0,-1 0-27,1 0 0,-1 0 0,1 0 0,0 0 0,0-1 0,0 1 0,1 0 0,-1-1 0,0 1 0,1 0 0,-1-1-1,1 1 1,0-1 0,0 1 0,0-1 0,0 1 0,1-1 0,-1 1 0,0-1 0,1 1 0,0 0 0,0-1 0,-1 1 0,1 0 0,1-1 0,-1 1 0,0 0 0,3-4 0,1 0-195,-1 0 0,1 0 0,0 1 0,0-1 0,0 1 1,1 0-1,-1 0 0,11-5 0,-8 5 11,-1 2 1,1-1-1,0 1 0,0 1 0,0-1 1,0 1-1,1 1 0,-1-1 0,0 1 0,1 1 1,-1 0-1,1 0 0,-1 0 0,1 1 1,10 3-1,-12-2 0,0 0-1,-1 0 1,1 1 0,0 0-1,-1 1 1,0-1 0,0 1-1,0 1 1,0-1 0,-1 1-1,1 0 1,-1 0-1,0 0 1,-1 1 0,1 0-1,-1 0 1,0 0 0,3 7-1,-4-6 17,1 0 0,-1 1 0,-1-1 0,0 0 0,0 1 0,0 0-1,-1-1 1,0 1 0,0 0 0,-1 0 0,0-1 0,0 1 0,-1 0-1,0 0 1,-1-1 0,0 1 0,-4 13 0,2-13 110,0 0-1,-1 0 1,1-1 0,-1 0-1,0 0 1,-1 0 0,0-1-1,0 0 1,-1 0 0,1 0-1,-1-1 1,0 0 0,-1 0 0,1-1-1,-15 6 1,13-7-149,1 0 0,-1-1 0,0 0 0,0 0 0,0-1 0,0 0 0,0-1 0,0 0 0,0 0 0,0-1 0,0 0 0,-13-4 0,17 4-175,1 0 1,-1 0-1,1-1 0,0 0 1,-1 0-1,1 0 0,0 0 1,0 0-1,0-1 1,1 0-1,-1 0 0,1 0 1,-1 0-1,1-1 1,0 1-1,0-1 0,0 0 1,1 1-1,0-2 0,-1 1 1,1 0-1,1 0 1,-1 0-1,0-1 0,-1-7 1,3 9-3,0 1 0,0-1 1,0 1-1,0 0 0,0-1 1,1 1-1,-1 0 1,1-1-1,-1 1 0,1 0 1,0 0-1,2-4 0,9-6-602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38.33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96 11458,'7'38'4782,"-2"-17"-3950,-2 0-1,0 0 0,-1 0 1,-1 1-1,0-1 0,-5 28 0,-1-34 287,2-22-421,2-25-618,12-93-1258,-9 112 1169,0 1 1,2-1-1,-1 1 1,1 0 0,1 0-1,0 1 1,12-21-1,-15 29 120,1 0 0,-1-1-1,1 1 1,-1 0 0,1 1-1,0-1 1,0 0 0,0 1-1,1 0 1,-1-1 0,0 1-1,1 1 1,-1-1 0,1 0-1,0 1 1,0 0 0,-1 0-1,1 0 1,0 0 0,5 0 0,-5 1-15,0 1 0,0-1 0,0 1 0,0 0 0,-1 0 1,1 0-1,-1 1 0,1-1 0,-1 1 0,1 0 1,-1 0-1,0 0 0,0 0 0,1 1 0,-2-1 1,1 1-1,0-1 0,-1 1 0,1 0 0,3 6 0,7 14-32,-1 1-1,-1 0 1,-1 0-1,-2 1 0,9 35 1,7 20 1,-7-21-1944,-15-50 1182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50.74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35 39 5329,'-7'1'8914,"-2"4"-5306,-9 0 1469,30-28-4617,-11 21-450,1-1 1,0 1-1,0 0 1,0 1-1,0-1 1,0 0-1,1 0 1,-1 1-1,0 0 1,1-1-1,-1 1 1,1 0-1,-1 0 1,1 0-1,0 1 1,-1-1-1,5 0 1,-6 1 1,0 0 1,0-1 0,0 1 0,1 0-1,-1 0 1,0 0 0,0 0-1,0 0 1,0 1 0,0-1-1,0 0 1,1 0 0,-1 1 0,0-1-1,0 1 1,0-1 0,0 1-1,0-1 1,0 1 0,0 0 0,0 0-1,-1-1 1,1 1 0,0 0-1,0 0 1,0 0 0,-1 0 0,1 0-1,-1 0 1,1 0 0,-1 0-1,1 0 1,-1 0 0,1 0 0,-1 0-1,0 0 1,0 0 0,1 0-1,-1 1 1,0-1 0,0 2-1,-1-1-161,1 0 0,-1 0-1,1 0 1,-1 0 0,0 0-1,0 0 1,0-1 0,0 1-1,0 0 1,0 0-1,-1-1 1,1 1 0,0-1-1,-1 1 1,1-1 0,-1 0-1,0 1 1,1-1 0,-4 2-1,-4 3-385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51.61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24 8 10002,'-13'17'10572,"12"-17"-10445,-6-8-544,7 8 415,0 0-1,-1 0 1,1-1-1,0 1 1,0 0 0,0 0-1,-1-1 1,1 1-1,0 0 1,0 0-1,0-1 1,0 1-1,0 0 1,0-1-1,0 1 1,0 0-1,0-1 1,0 1 0,-1 0-1,2-1 1,-1 1-1,0 0 1,0-1-1,0 1 1,0 0-1,0-1 1,0 1-1,0 0 1,0 0-1,0-1 1,1 1 0,-1 0-1,0-1 1,0 1-1,13-5 207,-10 4-147,0 1 0,0 0 0,0 0 0,0 0 0,0 0 0,0 0 0,4 2 0,-6-2-60,0 1 0,0-1 0,0 1-1,0 0 1,0 0 0,-1-1 0,1 1 0,0 0 0,0 0 0,-1 0 0,1 0 0,0 0 0,-1 0 0,1 0 0,-1 0 0,1 0-1,-1 0 1,0 0 0,1 1 0,-1-1 0,0 0 0,0 0 0,0 0 0,0 0 0,0 1 0,0-1 0,0 0 0,0 0 0,-1 0 0,1 0-1,0 0 1,-1 0 0,1 1 0,0-1 0,-1 0 0,0 0 0,1 0 0,-1 0 0,0 0 0,1-1 0,-1 1 0,0 0 0,0 0-1,0 0 1,0-1 0,1 1 0,-1 0 0,0-1 0,0 1 0,0-1 0,-1 1 0,1-1 0,0 1 0,0-1 0,0 0 0,0 0-1,0 1 1,0-1 0,-1 0 0,1 0 0,-1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57.4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231 8 11586,'-8'-8'7027,"7"8"-6785,-14 3 2149,-17 13-2364,30-14 293,-12 8-316,0 0 1,0 1 0,1 0 0,1 1 0,0 1 0,1 0 0,0 0 0,-14 24-1,18-26-18,1 0 0,0 0-1,1 0 1,0 1-1,1-1 1,0 1-1,1 0 1,1 0-1,0 1 1,0-1-1,1 0 1,1 22 0,0-30 208,1 1 0,0-1 0,-1 0 0,1 0 0,1 0 0,-1 0 0,1 0 0,-1 0 0,1 0 0,1 0 0,-1-1 0,0 1 0,1-1 0,0 1 0,-1-1 0,1 0 0,1 0 0,-1 0 0,0 0 0,1-1 0,-1 0 0,1 1 0,0-1 0,0-1 0,4 3 0,0-2 20,0 1 1,0-1-1,0-1 0,0 0 0,9 1 0,42-4-3641,-37-1 2297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58.1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191 39 11002,'0'-2'535,"-1"0"0,1 1 0,0-1 0,0 0 0,0 1-1,-1-1 1,1 1 0,-1-1 0,1 1 0,-1-1 0,0 1-1,0-1 1,1 1 0,-1 0 0,-4-4 1604,2 1-1604,1 3-266,0 0 0,0 0-1,0 1 1,0-1 0,0 0-1,0 1 1,0-1 0,0 1 0,0 0-1,-1-1 1,1 1 0,0 0 0,-3 1-1,-1 0-201,0 0 0,1 0 0,-1 0 0,1 1 1,-1 0-1,1 0 0,0 1 0,0 0 0,0-1 0,-8 7 0,5-1-62,1-1 0,0 1 1,1 1-1,0-1 0,0 1 0,1 0 1,0 0-1,0 1 0,1-1 0,-5 18 1,7-21 15,1 0 0,-1 0 0,1-1 0,0 1 0,0 0 0,1 0 1,0 0-1,0 0 0,0 0 0,1 0 0,0 0 0,0 0 0,0 0 0,1 0 0,0-1 1,0 1-1,1 0 0,-1-1 0,7 10 0,-7-13 7,-1 0-1,1 0 1,-1-1 0,1 1 0,0-1-1,0 1 1,0-1 0,0 1-1,0-1 1,0 0 0,0 0-1,0 0 1,0 0 0,0 0-1,1-1 1,-1 1 0,0-1 0,0 1-1,1-1 1,-1 0 0,3 0-1,-1-1-74,0 0 0,-1 1 0,1-2-1,0 1 1,-1 0 0,1-1-1,-1 0 1,1 0 0,-1 0 0,0 0-1,5-4 1,4-5-825,-1-1 0,0 0 0,-1 0 0,17-27 0,-19 23 71,13-30 1,-2 3 907,-19 43-83,0-1 0,1 1-1,-1 0 1,0-1 0,0 1-1,0 0 1,0-1 0,0 1 0,0 0-1,1-1 1,-1 1 0,0 0 0,0-1-1,1 1 1,-1 0 0,0 0-1,0-1 1,1 1 0,-1 0 0,0 0-1,1-1 1,-1 1 0,0 0-1,1 0 1,-1 0 0,0 0 0,1-1-1,-1 1 1,0 0 0,1 0 0,-1 0-1,1 0 1,3 12 690,-3 24 115,-1-35-813,-1 12-100,0 2 681,1 0 0,1 1 1,3 21-1,-3-34-698,-1 0 1,1 0-1,0 0 1,0 0 0,0 0-1,0 0 1,0 0-1,0-1 1,1 1 0,0 0-1,-1-1 1,1 1-1,0-1 1,0 0-1,0 1 1,1-1 0,-1 0-1,0 0 1,1-1-1,-1 1 1,1 0-1,0-1 1,5 2 0,3 0-975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58.8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 8994,'6'-4'9387,"-1"22"-6143,2 27-1257,-3 138 502,-6-133-2579,2-1 0,3 1 0,11 66 1,-12-105-532,-1-7-65,0 0 0,-1-1 0,1 1 0,0 0 0,3 6-1,0-7-153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59.2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227 10 13203,'-1'-4'4905,"-1"0"-3465,-7 3-272,-4 1-15,-6 2-81,-4 2-344,-6 3-1160,-3-1-224,-2 1-592,1 0-321,1-1 1073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45.37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111 153 8258,'28'-20'6474,"-35"18"-5465,-10 0-277,6 2-403,1 1 0,0 0-1,0 0 1,-11 4 0,17-4-306,0 0-1,0 0 1,0 1-1,0-1 1,0 1-1,0 0 0,1 1 1,-1-1-1,1 0 1,0 1-1,0 0 1,-6 5-1,9-4 9,9-9 9,14-10 32,-20 13-64,48-34 55,-27 17-16,1 2 1,1 0-1,0 2 1,1 1 0,33-12-1,-56 25-28,0 0 0,0 0 0,0 0 0,0 0 0,0 1 0,0-1 0,0 1 0,0 0 0,0 1 0,7 0 0,-9 0-14,-1-1 0,0 1 0,0-1 1,0 1-1,1-1 0,-1 1 0,0 0 0,0 0 1,0 0-1,0-1 0,0 1 0,-1 0 0,1 0 1,0 0-1,0 1 0,0-1 0,-1 0 1,1 0-1,-1 0 0,1 0 0,-1 1 0,1-1 1,-1 0-1,0 0 0,0 1 0,1-1 0,-1 0 1,0 1-1,0-1 0,0 0 0,0 1 0,-1-1 1,1 0-1,0 0 0,-1 1 0,0 0 0,0 5 60,-1 4 136,0 0 0,0 0 0,2 1 0,-1 10 0,1-18-253,1-1 0,-1 1 0,1-1 0,0 0 0,0 0 0,0 1 0,0-1 0,0 0 0,1 0 0,-1 0 0,1 0 0,0-1 0,0 1 0,0 0 0,0-1 0,0 1 0,1-1 0,3 3 0,13 8-367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3:59.9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1 204 8570,'21'-3'8875,"6"-4"-3671,-10 2-3806,30-16 1,-38 17-1477,0-1 0,-1 0 1,0 0-1,0 0 0,-1-1 1,0 0-1,1-1 0,-2 1 1,1-1-1,-1-1 0,0 1 1,8-17-1,-13 23 37,0-1 1,0 0-1,-1 0 1,1 0-1,-1 0 1,0 0-1,1 0 1,-1 0 0,0 0-1,0 0 1,0 1-1,0-1 1,-1 0-1,1 0 1,-1 0-1,1 0 1,-1 0-1,1 0 1,-1 0-1,0 1 1,0-1-1,0 0 1,0 0-1,0 1 1,0-1-1,-1 1 1,1-1-1,0 1 1,-1 0-1,1-1 1,-1 1-1,0 0 1,-2-1-1,0 0-72,1 0 0,-1 0 0,0 0 0,0 1-1,0 0 1,0 0 0,0 0 0,0 0 0,0 1 0,-1-1-1,1 1 1,0 0 0,0 1 0,0-1 0,-5 2 0,4-1 64,0 1 1,0 0 0,0 0-1,0 0 1,1 1 0,-1 0 0,1 0-1,-1 0 1,1 0 0,0 1 0,0-1-1,-4 7 1,2-2 173,1-1 0,0 1-1,0 0 1,1 0 0,0 0-1,1 1 1,-3 9 0,3-8 246,0 1 1,1 0 0,0 0 0,1 0-1,0 0 1,1 0 0,0 0-1,1 0 1,0 0 0,1 0 0,0 0-1,6 17 1,-7-24-326,1 0 0,0-1 0,0 1 1,0-1-1,0 0 0,0 0 0,1 0 0,0 0 0,-1 0 0,1 0 1,0-1-1,0 0 0,0 1 0,1-1 0,-1 0 0,0 0 1,1-1-1,0 1 0,-1-1 0,7 2 0,-1-1-623,1-1 0,0 0 0,0 0 0,-1-1 0,1-1 0,0 0 0,10-2 0,8-1-902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0.7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215 48 11971,'0'-3'333,"-1"1"0,1 0 0,0-1 0,-1 1 1,1 0-1,-1 0 0,0 0 0,0 0 0,0 0 1,0 0-1,0 0 0,0 0 0,-1 0 0,1 0 1,-1 0-1,1 1 0,-3-3 0,2 3-191,0 0-1,0 0 0,0 0 0,0 0 1,0 0-1,0 1 0,0-1 0,0 1 1,0-1-1,0 1 0,-1 0 1,1 0-1,0-1 0,-4 2 0,-1 0-61,1 0-1,0 1 1,-1 0-1,1 0 1,0 0-1,0 1 0,0 0 1,1 0-1,-1 0 1,1 1-1,-6 4 1,3-1-58,0 1 1,0 1 0,1 0-1,0 0 1,1 0 0,-1 0-1,2 1 1,0 0 0,0 1-1,0-1 1,-2 13 0,5-18-23,1 0 0,0 0 0,1 0 0,-1 0 0,1 0 0,0 0 0,0 0 0,1 0 0,-1 0 0,1 0 0,0-1 0,2 6 0,-1-6 11,0 0 0,-1-1-1,2 1 1,-1-1 0,0 0 0,1 0 0,-1 0-1,1 0 1,0 0 0,0 0 0,0-1 0,1 1-1,-1-1 1,0 0 0,1 0 0,6 3 0,-4-4 35,-1 1-1,0-1 1,0 0 0,1 0 0,-1 0 0,0-1 0,1 1 0,-1-1 0,0-1 0,1 1 0,-1-1 0,1 0 0,-1 0 0,0-1 0,0 1 0,0-1 0,0 0 0,0-1 0,0 1 0,-1-1 0,9-6-1,-7 5-62,-1 0 0,0-1 0,0 1 0,-1-1 0,1 0 0,-1 0 0,0-1 0,-1 1-1,1-1 1,-1 0 0,0 0 0,0 0 0,-1 0 0,0 0 0,0-1 0,0 1 0,0-10-1,2-30-1273,-4 46 1276,0 0 0,0 0-1,0 0 1,0 0 0,0-1-1,0 1 1,0 0 0,0 0-1,0 0 1,1 0 0,-1-1-1,0 1 1,0 0 0,0 0-1,0 0 1,0 0 0,0 0-1,1 0 1,-1-1 0,0 1-1,0 0 1,0 0 0,0 0-1,0 0 1,1 0 0,-1 0-1,0 0 1,0 0 0,0 0-1,0 0 1,1 0 0,-1 0-1,0 0 1,0 0 0,0 0-1,1 0 1,-1 0-1,0 0 1,0 0 0,0 0-1,0 0 1,1 0 0,-1 0-1,0 0 1,0 0 0,0 0-1,0 1 1,0-1 0,1 0-1,-1 0 1,0 0 0,0 0-1,0 0 1,0 0 0,0 1-1,0-1 1,0 0 0,1 0-1,-1 0 1,0 0 0,0 0-1,0 1 1,0-1 0,7 11-198,1 7 384,0 1 1,-1 0 0,-1 0-1,5 31 1,8 81 3603,-16-95-2596,-1-1 1,-1 1 0,-6 42-1,3-61-1041,-1 1 0,0-1 0,-1 0 0,-2 0 1,1-1-1,-2 0 0,0 0 0,-15 24 0,19-35-379,0 0 1,-1-1-1,0 1 1,1-1-1,-2 1 1,1-1 0,0-1-1,-1 1 1,0-1-1,0 1 1,0-1-1,0-1 1,-1 1-1,1-1 1,-7 2-1,-18 2-1142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1.4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28 133 8530,'0'1'184,"0"0"-1,0-1 1,0 1 0,0 0 0,0-1-1,0 1 1,-1 0 0,1-1-1,0 1 1,0 0 0,0-1 0,-1 1-1,1-1 1,0 1 0,-1 0 0,1-1-1,-1 1 1,1-1 0,-1 1 0,1-1-1,-1 1 1,1-1 0,-1 1-1,1-1 1,-2 1 0,2-2 13,-1 1 1,0-1-1,1 1 1,-1-1-1,1 0 0,-1 1 1,1-1-1,-1 0 1,1 1-1,-1-1 1,1 0-1,0 0 0,-1 1 1,1-1-1,0 0 1,-1-1-1,-1-5 240,1-1 1,-1 1-1,1 0 0,0-11 0,1 14-380,1 0 0,-1 1-1,1-1 1,0 0-1,0 0 1,0 0 0,0 1-1,1-1 1,-1 1 0,1-1-1,0 1 1,0-1-1,0 1 1,1 0 0,-1 0-1,1 0 1,-1 1 0,1-1-1,0 0 1,0 1-1,0 0 1,1 0 0,-1 0-1,0 0 1,1 0 0,0 1-1,-1-1 1,1 1-1,0 0 1,-1 0 0,1 0-1,7 0 1,-4 1-109,0 0 0,-1 0 0,1 1 1,0-1-1,-1 1 0,1 1 0,-1-1 0,1 1 1,-1 0-1,0 1 0,0 0 0,0-1 0,0 2 1,0-1-1,-1 1 0,1 0 0,-1 0 0,8 9 1,-8-7 63,0 1 0,-1 0 1,0 0-1,-1 0 0,1 0 1,-1 1-1,-1 0 1,1-1-1,-1 1 0,0 0 1,-1 0-1,0 0 0,-1 0 1,1 0-1,-1 0 1,-1 0-1,0 1 0,0-1 1,0-1-1,-1 1 0,0 0 1,-5 10-1,5-12 107,0-1 0,0 0 0,-1 0 1,0 1-1,0-2 0,0 1 0,0 0 0,-1-1 0,0 1 0,0-1 0,0 0 0,0-1 0,-1 1 0,0-1 1,1 0-1,-1 0 0,0 0 0,-1 0 0,1-1 0,0 0 0,-1 0 0,1-1 0,-1 1 0,0-1 0,1-1 1,-1 1-1,0-1 0,0 0 0,1 0 0,-1 0 0,-10-3 0,10 2-398,0 0-1,0-1 1,1 0-1,-1-1 1,0 1-1,1-1 1,0 0-1,-9-7 1,-13-12-895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2.1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7 114 12659,'0'-16'4717,"1"10"-3296,1 20-1334,16 65 1409,2 17-1081,-20-95-436,1 0 1,-1 0-1,0 0 1,0 0-1,0 0 0,0 0 1,0 0-1,0 1 0,0-1 1,0 0-1,-1 0 0,1 0 1,0 0-1,-1 0 0,1 0 1,-1 0-1,1 0 0,-1 0 1,1 0-1,-1 0 1,0 0-1,0 1 0,0-2 14,1 0-1,0 0 0,-1 0 1,1 1-1,0-1 1,-1 0-1,1 0 0,0 0 1,-1 0-1,1 0 0,0 0 1,-1 0-1,1 0 1,-1 0-1,1 0 0,0 0 1,-1-1-1,1 1 0,0 0 1,-1 0-1,1 0 1,0 0-1,0 0 0,-1-1 1,1 1-1,-11-14-110,7 4 77,0 0 1,1 0-1,0-1 0,1 0 0,0 1 0,0-1 1,1 0-1,1 0 0,0-12 0,1 7 62,1 0 0,0 0-1,1 0 1,0 0 0,9-23-1,-10 36 29,-1-1-1,0 1 1,1 0-1,-1 0 1,1 1-1,0-1 0,0 0 1,0 0-1,0 1 1,0-1-1,1 1 1,-1 0-1,1 0 1,0 0-1,-1 0 1,1 0-1,0 0 0,0 1 1,0 0-1,0-1 1,4 0-1,-1 1-60,0 1 0,0-1 1,-1 1-1,1 0 0,0 1 0,0 0 0,-1 0 0,1 0 0,0 0 0,-1 1 0,9 3 0,2 2-647,-1 1 0,18 11 1,-6-1 3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3.0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54 11066,'4'-16'3960,"-3"14"-3674,0-1 0,-1 0 1,1 1-1,-1-1 0,0 0 0,0 1 0,0-1 1,0 0-1,-1 0 0,1 1 0,-1-1 0,0-3 1,0 6-158,0 1 1,1-1-1,-1 1 1,0 0-1,1-1 1,-1 1-1,1-1 1,-1 1-1,1 0 1,0-1-1,-1 1 1,1 0-1,0 0 1,-1-1-1,1 1 1,0 0-1,-1 1 1,-8 27-96,1 0 0,1 0 1,2 0-1,1 1 0,-1 44 1,5-64-138,1 1 0,0-1 0,1 0 1,0 1-1,1-1 0,0 0 0,0-1 1,7 15-1,-6-17 130,0-1 0,0 0 1,1 0-1,-1 0 0,1-1 0,1 0 1,-1 0-1,1 0 0,-1 0 0,2-1 1,-1 0-1,0 0 0,9 3 0,-10-5-28,1 1 0,-1-1 0,1-1 0,0 1 0,-1-1 0,1 0 0,0-1 0,0 1-1,0-1 1,-1 0 0,1 0 0,0-1 0,0 0 0,0 0 0,-1 0 0,1-1 0,0 0 0,-1 0-1,0 0 1,1-1 0,-1 1 0,0-1 0,0-1 0,0 1 0,-1-1 0,8-7 0,-2 1-10,-1-1 1,0 0-1,0 0 1,-1-1-1,-1 0 1,0-1-1,0 1 1,-1-1-1,8-27 1,-11 28-11,9-27 1,-11 37 9,0 0 0,0 0-1,0 0 1,1 0-1,-1 0 1,0 0 0,1 0-1,-1 0 1,1 1-1,0-1 1,0 0 0,-1 1-1,5-3 1,-5 4-17,-1 0 0,1-1 0,-1 1 0,1 0 0,0 0 0,-1 0 0,1 0 0,-1 0 0,1 0 0,-1 0-1,1 0 1,0 0 0,-1 0 0,1 0 0,-1 0 0,1 0 0,-1 0 0,1 0 0,-1 1 0,1-1 0,-1 0 0,1 0 0,-1 1 0,1-1 0,-1 0 0,1 1 0,-1-1 0,1 1 0,-1-1 0,0 0 0,1 1 0,-1-1 0,0 1 0,1-1 0,-1 1 0,0-1 0,0 1 0,1-1 0,-1 1 0,0-1 0,0 2 0,6 26-727,-6-24 736,26 260 1026,-19-180-275,-5-62-476,5 41 914,-3 1 0,-8 109 0,3-164-765,0 0 0,-1 0 1,0-1-1,-1 1 1,0-1-1,0 0 0,-5 9 1,7-15-343,-1 0 1,1 0 0,0 1 0,-1-1 0,1-1 0,-1 1 0,0 0-1,0 0 1,1 0 0,-1-1 0,0 1 0,-1-1 0,1 0 0,0 1-1,0-1 1,0 0 0,-1 0 0,1-1 0,-1 1 0,1 0 0,0-1-1,-1 1 1,1-1 0,-1 0 0,0 0 0,1 0 0,-1 0 0,1 0-1,-4-2 1,-1 0-392,1 0 0,-1-1 0,1 0 0,0 0 0,0-1 0,0 0 0,0 0 0,1 0 0,-1-1 0,1 1 0,1-1 0,-6-6 0,5 5-343,0 0 0,1-1 1,0 1-1,0-1 1,0 0-1,1 0 0,0-1 1,0 1-1,0 0 1,-1-12-1,4-15-218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6.0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65 136 5961,'-2'6'10749,"-12"-9"-5963,7-6-5143,6 5 338,0 0 0,1 0-1,-1 1 1,1-1 0,0 0 0,0 0-1,0 0 1,0 0 0,1 1 0,-1-1 0,1 0-1,0 0 1,1 1 0,-1-1 0,0 0-1,1 1 1,0 0 0,0-1 0,0 1-1,0 0 1,0 0 0,6-5 0,-5 4-60,2 0 1,-1 0-1,0 1 1,1-1-1,0 1 1,-1 0-1,1 1 0,1-1 1,-1 1-1,0 0 1,0 0-1,1 0 1,-1 1-1,10-1 1,-8 1 96,0 2 1,0-1-1,0 1 1,-1 0 0,1 0-1,0 1 1,-1-1-1,1 2 1,-1-1-1,0 1 1,0 0-1,0 0 1,0 0-1,10 9 1,-8-6 15,-1 1 0,0 0 0,0 1 0,0-1 0,-1 2-1,0-1 1,-1 0 0,0 1 0,7 16 0,-9-17 42,0 0 0,0 1 0,-1 0 0,0-1 0,0 1 0,-1 0 0,-1 0 0,1 0 0,-1-1 0,-1 1 0,-1 9 0,1-12 35,0 0-1,-1 0 1,0-1 0,0 1 0,0-1 0,-1 1 0,0-1 0,0 0 0,0 0 0,-1 0-1,0 0 1,1-1 0,-2 1 0,1-1 0,0 0 0,-1 0 0,-5 3 0,4-4 114,0 0 0,-1 0 0,1 0 1,0-1-1,-1 0 0,0 0 0,1 0 1,-1-1-1,0 0 0,0-1 0,0 1 1,0-1-1,1-1 0,-1 1 0,0-1 1,0 0-1,0-1 0,1 1 0,-1-2 1,1 1-1,-1-1 0,1 1 1,0-2-1,-9-5 0,6 3-343,1 0 0,-1 0 0,2-1 0,-1 0 0,1-1 0,0 1 0,-6-10 0,8 10-448,0-1 0,1 1 0,0-1 0,0 0 0,1 0 0,0 0 0,1 0 0,-3-13 0,4 18-21,1-1 0,0 1 0,-1 0 1,1 0-1,1 0 0,-1 0 0,0 0 1,1 0-1,0 0 0,0 0 0,0 0 0,0 0 1,2-4-1,12-9-1760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6.8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78 65 11658,'26'-29'5904,"-26"29"-5785,1-1-1,0 0 0,0 0 0,-1 0 0,1 0 1,-1 0-1,1 0 0,-1 0 0,1 0 1,-1 0-1,0 0 0,1-1 0,-1 1 0,0 0 1,0 0-1,0 0 0,0 0 0,0 0 1,0-1-1,0 1 0,0 0 0,0 0 0,-1 0 1,1 0-1,0 0 0,-1 0 0,1 0 1,-1 0-1,1 0 0,-2-2 0,1 3-51,0-1-1,1 1 1,-1 0 0,0 0-1,0-1 1,0 1-1,0 0 1,0 0-1,1 0 1,-1 0 0,0 0-1,0 0 1,0 0-1,0 1 1,0-1 0,0 0-1,1 0 1,-1 1-1,0-1 1,0 0-1,0 1 1,1-1 0,-1 1-1,0-1 1,-1 2-1,-21 16-898,19-15 723,-1 1-17,0 1 0,1-1 0,-1 1 0,1 0 0,0 0 0,0 0-1,1 1 1,-1-1 0,1 1 0,0 0 0,1 0 0,0 0 0,-2 7 0,2-6 252,1 0-1,1 0 0,0 0 1,0 0-1,0-1 0,1 1 1,-1 0-1,2 0 1,-1 0-1,1-1 0,0 1 1,4 8-1,40 81 3193,-28-62-2409,-2 1-1,17 51 0,-29-74-1006,-1 0 0,-1 0-1,0 1 1,-1-1 0,0 1-1,0-1 1,-2 1 0,0 0 0,0-1-1,-1 1 1,-5 17 0,6-24-427,-1 0 0,0 1 1,0-1-1,-1 0 0,0 0 0,0 0 1,0 0-1,-1-1 0,0 1 0,0-1 1,0 0-1,0 0 0,-1 0 0,-6 4 1,-5-1-523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7.2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15 7322,'8'-3'4000,"1"1"-311,5 1-2040,3 0 55,9 0 392,4 0 65,7 0-281,2-1-223,-5 1-1001,-3-1-1496,-4 3 575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9.2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168 61 11458,'11'-15'4710,"-9"12"-4270,-1 0 0,1 0 0,0 0-1,-1 0 1,1 0 0,-1-1 0,0 1 0,0 0-1,0-1 1,0-5 0,-1 9-360,0 0 0,-1 0 1,1-1-1,0 1 0,0 0 0,0-1 0,0 1 1,-1 0-1,1 0 0,0-1 0,0 1 1,0 0-1,-1 0 0,1 0 0,0-1 1,-1 1-1,1 0 0,0 0 0,0 0 1,-1 0-1,1 0 0,0 0 0,-1-1 0,1 1 1,0 0-1,-1 0 0,1 0 0,0 0 1,-1 0-1,1 0 0,0 0 0,0 0 1,-1 0-1,1 0 0,0 1 0,-1-1 1,1 0-1,0 0 0,-1 0 0,1 0 0,0 0 1,0 0-1,-1 1 0,1-1 0,0 0 1,0 0-1,-1 1 0,1-1 0,-16 9 122,1 4-527,0 0 1,1 1-1,1 1 1,0 0 0,1 1-1,1 0 1,1 1-1,-11 20 1,14-20 506,0-1 1,1 1-1,0 0 0,1 0 1,-3 25-1,7-36-83,1 0 1,-1-1-1,1 1 0,0 0 1,1-1-1,-1 1 1,1 0-1,0-1 0,1 1 1,-1-1-1,1 1 0,0-1 1,0 0-1,1 0 1,0 0-1,0 0 0,3 5 1,-1-6-119,-1 1-1,1-1 1,-1 0 0,1 0 0,0-1 0,1 0-1,-1 1 1,1-2 0,-1 1 0,1-1 0,0 0-1,0 0 1,0 0 0,0-1 0,9 1 0,1 0-915,0-2-1,0 0 1,0 0 0,1-2 0,-1 0 0,28-8 0,-10 1-454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09.8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74 163 10314,'0'-1'233,"0"0"-1,0 0 0,0-1 1,0 1-1,0 0 1,0 0-1,0-1 0,-1 1 1,1 0-1,0 0 1,-1 0-1,1 0 0,-1-1 1,1 1-1,-1 0 1,0 0-1,1 0 0,-1 0 1,0 0-1,-1-1 1,0-2 280,-1 0-1,1-1 1,0 1 0,0-1 0,-1-7 0,2 9-441,1-1-1,0 0 1,0 0 0,0 0 0,0 1-1,1-1 1,-1 0 0,1 0 0,0 0-1,1 1 1,-1-1 0,0 1-1,1-1 1,0 1 0,0-1 0,0 1-1,0 0 1,0 0 0,1 0 0,-1 0-1,1 1 1,0-1 0,0 1 0,0-1-1,0 1 1,0 0 0,1 0 0,-1 0-1,1 1 1,5-3 0,-4 3-98,0-1 1,0 1 0,0 0 0,1 0-1,-1 1 1,0-1 0,0 1-1,1 0 1,-1 1 0,0-1-1,0 1 1,0 0 0,0 0-1,0 1 1,0 0 0,0-1-1,0 2 1,0-1 0,-1 1 0,1-1-1,-1 1 1,5 4 0,-2 1 124,0 0 0,0 0 0,-1 1 0,0 0 0,-1 0 0,0 1 1,0-1-1,-1 1 0,-1 0 0,1 0 0,-1 1 0,-1-1 0,0 1 1,-1-1-1,0 1 0,0 0 0,-2 20 0,0-21 105,0 0-1,-1-1 1,0 1-1,-1 0 1,0-1-1,0 1 1,-1-1-1,-8 15 1,9-18-129,-1 0 0,0-1 0,-1 0 0,1 0 0,-1 0 0,0 0 0,0-1 1,0 1-1,-1-1 0,0-1 0,1 1 0,-2-1 0,-7 4 0,10-6-61,0 1 0,0-1 0,-1 0 0,1 0 0,0 0 0,-1-1 0,1 0 0,-1 1 0,1-1 0,0-1 0,-1 1 0,1-1 0,-1 0 0,1 0 0,-8-3 0,6 2-157,1-1 1,0 0 0,-1-1 0,1 1 0,0-1 0,0 0-1,1 0 1,-1-1 0,1 0 0,-5-6 0,2 1-279,1-1-1,-1 0 1,2 0 0,-1 0 0,2-1 0,-1 0 0,2 0-1,0 0 1,0 0 0,-1-20 0,4-4-1193,8 7 679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46.46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13 6649,'-10'-12'8409,"19"29"-4446,185 294-862,-34-68-1474,-43-89-3527,-110-145 274,-2-4 591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0.6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2 116 12203,'-1'-17'6910,"3"27"-6160,4 16-750,23 105 2292,-26-108-1647,-1-1 0,-1 0 1,-3 45-1,-3-52-771,0-22-1289,-2-27-1361,4 4 1196,2-1 1,4-48-1,-1 52 1596,2 0 0,2 0 1,9-30-1,-13 50 207,1-1 0,0 1 1,0 0-1,1-1 1,0 2-1,0-1 0,1 0 1,8-9-1,-11 13-171,1 1-1,-1 0 0,1 0 1,-1 1-1,1-1 0,0 0 1,0 1-1,0-1 0,-1 1 1,1 0-1,0 0 0,1 0 1,-1 1-1,0-1 0,0 1 1,0 0-1,0-1 0,0 1 1,1 1-1,-1-1 0,0 0 1,0 1-1,0 0 0,4 1 1,-1 0 10,0 0 1,-1 1 0,1 0-1,-1 1 1,1-1 0,-1 1-1,0 0 1,0 0-1,-1 1 1,0-1 0,1 1-1,-1 0 1,-1 0 0,1 1-1,-1-1 1,0 1 0,0 0-1,3 8 1,3 12 792,-1 1-1,9 52 1,-12-58-144,10 64-1219,-11-63-123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1.2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107 51 12955,'3'-2'664,"-1"-1"1,0 1-1,0-1 1,0 1-1,0-1 1,0 0-1,2-5 0,-4 7-670,1 0 0,-1 0 0,0 1 0,0-1 0,0 0 0,0 0 0,-1 1-1,1-1 1,0 0 0,0 0 0,0 1 0,0-1 0,-1 0 0,1 1-1,0-1 1,-1 0 0,1 1 0,-1-1 0,1 0 0,-1 1 0,1-1 0,-1 1-1,1-1 1,-1 1 0,1-1 0,-1 1 0,0-1 0,1 1 0,-1 0 0,0-1-1,1 1 1,-1 0 0,0 0 0,1-1 0,-1 1 0,0 0 0,0 0-1,1 0 1,-3 0 0,-1-1 9,0 0 0,0 0 0,0 1 0,-1-1 0,1 1 0,0 0 0,-1 1 0,1-1 0,0 1 0,0-1 0,0 1 0,-1 1 0,1-1 0,0 0 0,0 1 0,0 0 0,1 0 0,-7 4 0,8-4-30,0-1 0,0 1 0,1 0-1,-1 0 1,0 0 0,1 0 0,-1 0 0,1 0 0,0 0 0,-1 0-1,1 0 1,0 1 0,1-1 0,-1 1 0,0-1 0,0 1 0,1-1-1,0 1 1,-1-1 0,1 1 0,0-1 0,0 1 0,1-1 0,-1 1-1,0-1 1,1 1 0,0-1 0,-1 1 0,1-1 0,0 0 0,0 1-1,2 1 1,7 13 555,1 0-1,1 0 0,1-2 1,25 27-1,-26-31 222,0 1 0,-1 0 0,0 1 0,-1 1 0,-1 0 0,0 0 0,12 27 0,-20-39-790,0 0 0,0 0-1,0 1 1,-1-1 0,1 0 0,-1 0 0,0 1 0,1-1-1,-1 0 1,0 1 0,0-1 0,0 1 0,-1-1 0,1 0 0,-1 0-1,1 1 1,-1-1 0,0 0 0,0 0 0,0 0 0,0 1-1,0-1 1,0 0 0,0-1 0,-1 1 0,1 0 0,-1 0 0,0 0-1,1-1 1,-1 1 0,0-1 0,-3 3 0,-2-1-325,1 0-1,-1-1 1,1 0 0,-1 0 0,0 0 0,0-1 0,0 0-1,0 0 1,-13 0 0,-3-2-217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3.3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26 2401,'0'0'89,"17"-21"6371,-16 19-5865,-1 2-447,1 0 1,-1 0 0,0-1-1,1 1 1,-1 0 0,1 0-1,-1-1 1,1 1-1,-1 0 1,0 0 0,1 0-1,-1 0 1,1 0 0,-1 0-1,1 0 1,-1 0 0,1 0-1,-1 0 1,1 0-1,-1 0 1,1 0 0,-1 0-1,0 0 1,1 0 0,-1 0-1,1 1 1,-1-1-1,1 0 1,-1 0 0,0 1-1,1-1 1,0 1 446,-1 0-447,1-1 1,-1 0-1,0 1 1,0-1 0,1 0-1,-1 1 1,0-1 0,0 1-1,0-1 1,1 1-1,-1-1 1,0 1 0,0-1-1,0 1 1,4 14 579,-1 0 0,0 0 0,-1 0 1,0 19-1,1-3-340,7 101 100,-5-47 1147,27 145-1,-11-134-5007,-18-76 2287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3.7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343 15 13867,'-1'-5'4969,"-5"2"-4113,-6 0-392,-11 1-224,-4 0-16,-6 3-144,-1 1-112,0 4-360,0 0-256,2 0-592,2 1-376,3-3-985,1 0-912,3-3 2241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4.3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8 167 12603,'-8'-8'6452,"14"31"-6488,10 15 192,-9-21 38,0 0 0,0 0 0,5 30 0,-12-33 101,0-14-288,0 0 0,0 0 0,0 0 0,0 0 0,-1 0 0,1 1 0,0-1 0,0 0 0,0 0 0,0 0-1,0 0 1,0 0 0,-1 0 0,1 0 0,0 0 0,0 0 0,0 0 0,0 0 0,-1 0 0,1 0 0,0 0 0,0 0-1,0 0 1,0 0 0,0 0 0,-1 0 0,1 0 0,0 0 0,0 0 0,0 0 0,0 0 0,0 0 0,-1 0 0,1 0-1,0 0 1,0 0 0,0-1 0,0 1 0,0 0 0,0 0 0,-1 0 0,0-2 3,0 1-1,-1 0 1,1-1-1,0 1 1,0-1 0,0 0-1,0 1 1,0-1 0,1 0-1,-1 0 1,0-2-1,-3-25-74,1 0-1,1-1 1,2 1-1,6-58 0,-6 84 74,1-6 43,0 1-1,0 0 0,1-1 0,0 1 1,5-14-1,-6 20-38,0-1-1,1 1 1,-1 0 0,1-1 0,-1 1-1,1 0 1,0 0 0,0 0 0,0 0-1,0 0 1,0 1 0,0-1 0,0 1-1,0-1 1,1 1 0,-1 0 0,1-1-1,-1 1 1,1 1 0,-1-1 0,6-1-1,3 2-126,-1-1 0,1 2 0,0 0-1,-1 0 1,1 1 0,-1 0 0,1 1-1,-1 0 1,0 0 0,0 1 0,13 7 0,9 8-351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5.0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144 58 14019,'1'-2'645,"-1"-1"0,0 0 0,0 1 0,0-1 0,-1 0 0,1 1 0,-1-1 0,-1-4 0,2 5-489,-1 0 1,0 0-1,0 0 1,0 0-1,0 0 1,-1 0-1,1 0 1,0 1-1,-1-1 0,-1-1 1,2 2-158,0 0 0,-1 0 0,1 1 0,0-1 0,0 0 0,-1 1 0,1-1 0,-1 1 0,1-1 0,0 1 0,-1 0 0,1-1 0,-1 1 0,1 0 0,-1 0 0,1 0 0,-1 0 0,1 1 0,-1-1 0,1 0 0,0 0 1,-1 1-1,1-1 0,-1 1 0,1-1 0,0 1 0,0 0 0,-1 0 0,1-1 0,0 1 0,0 0 0,0 0 0,0 0 0,0 0 0,-2 3 0,-4 4 105,-1 1 0,2 0 0,-1 1 0,1 0 0,1 0 0,0 0 0,-6 19 0,5-13-14,2 1 1,0-1-1,1 1 1,-2 27-1,5-39-87,0 0-1,0 1 0,0-1 1,1 0-1,0 1 0,0-1 1,1 0-1,-1 0 1,1 0-1,0 0 0,1 0 1,4 8-1,-5-11-27,-1 0 0,1 0 0,0 0 0,0 0 1,0 0-1,0 0 0,0-1 0,0 1 0,1-1 0,-1 0 0,0 1 0,1-1 0,-1 0 0,1-1 0,-1 1 0,1 0 1,0-1-1,-1 1 0,1-1 0,0 0 0,-1 0 0,1 0 0,0 0 0,-1 0 0,1-1 0,0 1 0,4-2 0,1-1-131,-1-1-1,1 1 0,-1-1 0,0 0 1,0-1-1,0 0 0,-1 0 1,1 0-1,-1-1 0,-1 0 0,1 0 1,-1 0-1,0-1 0,4-7 0,1-3 55,0 0 0,-1-1-1,-1 0 1,10-35-1,-15 40 135,-5 16 149,-6 24 450,6-15-317,1 1-1,0-1 1,1 1-1,0 0 1,1 0-1,3 13 1,-2-16-938,1-1 1,-1 0 0,2 0-1,-1 0 1,6 10 0,3-2-496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5.4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0 12675,'-2'0'4561,"0"9"-3601,1 4-456,-2 6 8,0 4 96,1 1 144,-2 1-15,0 2-153,2-1-80,2-1-344,1-2-320,2-4-696,0-3-545,1-7 777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5.8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 17828,'1'-5'5665,"3"6"-5529,-2 6-2296,1 5 1175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6.2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22 13571,'-1'-6'6924,"1"33"-6209,0 8 144,-8 39 900,5-49-1506,0 0 0,2 1 0,2 38 0,3-53-453,0-17-681,2-20-1089,1-33-1647,-5 33 2739,1 0 1,8-32-1,-9 51 881,0 1 0,0-1 1,1 1-1,0 0 0,0-1 0,0 1 0,1 1 0,0-1 1,0 0-1,0 1 0,1 0 0,-1 0 0,9-6 0,-11 9 104,0 1-1,0-1 0,0 1 1,0 0-1,0 0 0,0 0 0,0 0 1,0 0-1,0 1 0,0-1 1,1 0-1,-1 1 0,0 0 1,0-1-1,1 1 0,-1 0 1,0 0-1,1 1 0,-1-1 0,0 0 1,0 1-1,0-1 0,1 1 1,-1 0-1,0 0 0,0 0 1,0 0-1,0 0 0,0 0 1,0 0-1,0 1 0,-1-1 0,1 1 1,0-1-1,-1 1 0,1 0 1,2 3-1,3 5 477,-1 0 0,0 1-1,0 0 1,-1 0 0,6 20 0,19 76-623,-14-46-2745,-10-39 1886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6.7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10834,'4'10'4673,"0"12"-2280,0 6-489,-4 8-712,1 6-199,-3 5-545,-1 2-184,0 3-112,0 0-104,2-5 176,1 0-8,4-7 8,0-3 40,2-5-464,0-4-296,0-7-712,0-5-553,-3-8 1073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22.1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656 79 5393,'129'-78'12270,"-129"78"-12208,-15 0 994,-22 7-597,-34 18-287,2 3-1,-110 61 1,143-68-173,1 1 1,1 2 0,1 1-1,1 1 1,1 2 0,-43 50-1,58-58 9,1-1 0,1 2 0,1 0-1,0 1 1,2 0 0,1 1 0,0 0 0,2 0-1,0 1 1,2 0 0,1 0 0,-3 32 0,7-44 110,1 1 1,0 0-1,1-1 1,0 1-1,1-1 1,1 1-1,0-1 1,1 0 0,0 0-1,0 0 1,1-1-1,1 1 1,0-1-1,1-1 1,0 1-1,0-1 1,1 0-1,1-1 1,0 0 0,0 0-1,0-1 1,1 0-1,0 0 1,1-1-1,0-1 1,0 0-1,15 6 1,-6-4 91,-1-2 0,1 0 0,0-1 0,1-1 0,-1-1 0,25 0 0,124-8 218,-39-1-2222,-85 7 1074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48.23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78 215 8186,'-19'-29'8145,"19"30"-8061,-6 12 214,3-7 198,-3 5-219,0 1-1,1 0 1,1 0-1,0 0 1,-4 15-1,8-24-196,0-1 17,0 0 1,0 0-1,-1 0 1,1 0-1,0 0 1,-1 0 0,0 0-1,1 0 1,-1 0-1,0 0 1,0-1-1,0 1 1,0 0-1,-3 2 1,4-5-68,-1 1 0,1-1 0,-1 0 0,1 0 0,-1 0 1,1 0-1,0 1 0,-1-1 0,1 0 0,0 0 0,0 0 0,0 0 0,0 0 0,0 0 0,0 0 1,0 0-1,0 0 0,0 0 0,0 0 0,0-1 0,1 1-1,1-47-19,2 2-1,3-1 1,1 0-1,17-48 0,-15 76 283,-10 19-273,1 0 0,-1-1 0,0 1 0,1 0 0,-1 0 0,1-1 0,-1 1 0,0 0 0,1 0 0,-1 0 1,1 0-1,-1-1 0,1 1 0,-1 0 0,1 0 0,-1 0 0,1 0 0,-1 0 0,1 0 0,-1 0 1,1 0-1,-1 1 0,1-1 0,2 1 39,0 1 1,-1 0-1,1 0 1,-1 0-1,1 0 1,-1 0-1,0 0 1,4 5-1,19 24 133,-15-19-56,0 1 0,0-1 1,2 0-1,-1-1 0,24 16 0,-32-25-144,0-1 1,1 0-1,-1 0 0,1 0 1,-1 0-1,1 0 1,0-1-1,-1 0 0,1 0 1,-1 0-1,1 0 0,0 0 1,-1-1-1,1 1 0,4-2 1,28-2-2920,-20 7 1953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7.1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259 19 11426,'11'-5'4153,"-2"2"-3104,-6 2-497,-5-1-8,-9-1 112,-4 1 0,-11 0-64,-4 2-8,-7 2-128,-3 2-152,-2 2-560,0 2-464,6 0 448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17.7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145 21 11290,'10'-4'3985,"-8"4"-3534,0-1-1,1 0 0,-1 1 0,0-1 0,0 0 1,0 0-1,-1-1 0,1 1 0,3-2 1,-8 2-359,1 0 0,-1 0 1,1 0-1,-1 1 0,0-1 0,1 1 1,-1-1-1,-5 1 0,-1 0-92,1 0 0,-1 1-1,0 0 1,0 0-1,1 0 1,-1 1-1,1 1 1,-1 0-1,1 0 1,0 0-1,-8 5 1,13-6-5,0 0 0,0 0-1,1 0 1,-1 0 0,1 1 0,0-1-1,-1 1 1,1-1 0,0 1 0,1 0-1,-1 0 1,0 0 0,1 0 0,-1 0-1,1 0 1,0 0 0,0 0 0,0 0-1,1 1 1,-1-1 0,1 0 0,0 1-1,0-1 1,0 0 0,0 1 0,0-1-1,1 0 1,0 1 0,-1-1 0,1 0-1,3 6 1,0 1 166,2 0 0,-1 0 0,1-1-1,1 0 1,-1 0 0,2 0 0,-1-1 0,1 0 0,15 11-1,-13-9 420,1-1 0,-1 2 0,0-1 0,-1 1 0,8 13 0,-16-23-560,-1 0 0,1 0 1,0 0-1,0 0 0,-1 1 0,1-1 1,-1 0-1,1 0 0,-1 1 0,1-1 1,-1 0-1,0 1 0,1-1 1,-1 1-1,0-1 0,0 0 0,0 1 1,0-1-1,0 0 0,-1 1 0,1-1 1,0 0-1,-1 1 0,1-1 1,-1 0-1,1 1 0,-1-1 0,0 0 1,1 0-1,-1 0 0,0 0 0,0 1 1,0-1-1,0 0 0,0-1 1,0 1-1,0 0 0,0 0 0,0 0 1,0-1-1,0 1 0,-3 1 0,-2 0-84,-1 0 0,1 0 0,-1 0 0,1-1 0,-1 0 0,0-1 0,-10 1 0,-24-3-93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30.5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36 180 11194,'-1'1'158,"0"-1"0,1 1 0,-1 0 0,0-1 0,1 1-1,-1-1 1,1 1 0,-1 0 0,0 0 0,1-1 0,-1 1 0,1 0-1,0 0 1,-1 0 0,1-1 0,0 1 0,-1 0 0,1 0-1,0 0 1,0 0 0,0 0 0,0 0 0,0 0 0,0-1-1,0 1 1,0 0 0,0 0 0,1 1 0,0-1-56,0 0 1,0 0 0,0 0-1,0-1 1,1 1-1,-1 0 1,0-1 0,1 1-1,-1-1 1,0 0-1,1 1 1,-1-1 0,1 0-1,-1 0 1,0 0-1,1 0 1,-1 0 0,1 0-1,-1 0 1,2-1-1,17-1 552,0-1-1,-1-1 0,1-1 0,-1-1 0,-1 0 1,1-2-1,27-14 0,-22 8-680,-1 0-1,0-2 1,-2-1 0,39-37 0,-59 53 8,0 0 1,1 0 0,-1 0-1,0 0 1,0 0 0,0 0-1,0-1 1,-1 1 0,1 0-1,0-1 1,0 1 0,-1-1 0,1 1-1,-1-1 1,1 1 0,-1-1-1,0 1 1,1-4 0,-2 4 8,0 0 1,1 1-1,-1-1 0,0 0 1,0 0-1,1 1 1,-1-1-1,0 0 0,0 1 1,0-1-1,0 1 1,0-1-1,0 1 0,0-1 1,0 1-1,0 0 1,0-1-1,-1 1 1,1 0-1,0 0 0,0 0 1,0 0-1,0 0 1,0 0-1,0 0 0,-2 1 1,-12 0-1,1 0 1,-1 1-1,1 1 1,-1 0-1,1 1 1,0 1-1,0 0 1,1 0-1,-23 14 1,20-9-78,0 0 1,1 1-1,0 1 1,1 0-1,0 1 1,1 1-1,-13 17 1,15-16-106,1 1 0,1 0 0,0 1 0,1 0 0,1 1 0,1-1 1,1 1-1,0 1 0,1-1 0,1 1 0,-1 26 0,3-24 519,1-1-1,1 0 1,1 0 0,1 0 0,1 0-1,0 0 1,1-1 0,2 0-1,0 0 1,14 28 0,-16-39 4,-1-1 0,1 0 0,0-1 0,0 1 0,1-1 0,0 0 0,0 0-1,1-1 1,-1 1 0,1-1 0,0-1 0,14 7 0,-11-7-194,0 0 0,0-1-1,1 0 1,0 0 0,-1-1 0,1-1-1,0 0 1,0 0 0,12-2 0,-8 0-234,0-1 1,-1 0 0,1-1-1,-1-1 1,0 0 0,0-1-1,0 0 1,0-2 0,-1 1-1,0-1 1,-1-1 0,0-1-1,0 1 1,19-20 0,-18 13-155,-8 10-317,-1 0-1,1 0 0,-1 0 1,1 1-1,7-5 1,0 4-535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33.5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57 7026,'-29'-3'13015,"28"2"-12712,0-1-257,0 0 0,0 0 0,0 0 0,1 0 0,-1 0 0,1 0 0,-1 0 0,1 0 0,0 0 0,-1-1 0,1 1 0,1 0 0,-1 0 0,0 0 0,0 0 0,1-3 0,0 4-28,-1 0 0,1 0 0,-1 0 0,1 1 1,-1-1-1,1 0 0,-1 0 0,1 0 0,0 1 0,0-1 1,-1 0-1,1 1 0,0-1 0,0 1 0,0-1 0,0 1 1,0-1-1,-1 1 0,1 0 0,0-1 0,0 1 1,0 0-1,0 0 0,0 0 0,0-1 0,0 1 0,0 0 1,0 0-1,0 1 0,0-1 0,0 0 0,0 0 0,0 0 1,0 1-1,0-1 0,0 0 0,0 1 0,0-1 1,1 2-1,-1-2 11,0 0 0,0 0 1,0 1-1,0-1 1,0 0-1,0 1 0,0-1 1,-1 1-1,1-1 1,0 1-1,0-1 0,0 1 1,-1 0-1,1 0 1,0-1-1,-1 1 0,1 0 1,-1 0-1,1-1 0,-1 1 1,1 0-1,-1 0 1,1 0-1,-1 0 0,0 0 1,1 0-1,-1 0 1,0 0-1,0 0 0,0 0 1,0 0-1,0 0 1,0 0-1,0 0 0,0 0 1,0 0-1,-1 0 0,1 0 1,0 0-1,0 0 1,-1 1-1,-1 1 57,0-1 1,1 1-1,-1 0 1,0-1-1,0 1 0,-1-1 1,1 0-1,0 0 1,-1 0-1,1 0 0,-6 3 1,-3 1 234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34.1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 56 9426,'-15'0'9274,"15"0"-9146,-1 1 0,0-1 0,1 0 0,-1 0 0,1 0 0,-1 0 0,0 0 0,1 0 0,-1 0 0,1 0 0,-1 0 0,0 0 0,1 0 0,-1 0 0,1 0 0,-1 0 0,0 0 0,1-1 0,-1 1 0,1 0 0,-1 0 0,1-1 0,-1 1 0,1-1 0,-1 1 1,1 0-1,-1-1 0,1 1 0,-1-1 0,1 1 0,0-1 0,-1 1 0,1-1 0,0 1 0,-1-1 0,1 1 0,0-1 0,0 1 0,0-1 0,0 0 0,-1 1 0,1-1 0,0 1 0,0-1 0,0 0 0,0 1 0,0-1 0,0 0 0,0 1 0,1-2 0,-2 0-272,1-1 0,0 0-1,0 0 1,0 1 0,0-1 0,0 0-1,1 0 1,-1 1 0,1-1-1,1-4 1,-2 7 149,0 0 0,1-1-1,-1 1 1,0 0 0,0-1-1,1 1 1,-1 0 0,0 0 0,0-1-1,1 1 1,-1 0 0,0 0-1,1 0 1,-1-1 0,0 1 0,1 0-1,-1 0 1,0 0 0,1 0-1,-1 0 1,1 0 0,-1 0 0,0 0-1,1 0 1,-1 0 0,0 0-1,1 0 1,16 10 1354,-15-8-1267,0 0 0,0 0 0,0 0 0,-1 0 0,1 0 0,-1 1 0,0-1 0,1 0 0,-1 1 0,0-1 0,-1 1 0,2 3 0,-2-5-139,0 0 0,1 0-1,-1 0 1,0 0 0,0 0 0,-1 0 0,1 1 0,0-1-1,0 0 1,0 0 0,-1 0 0,1 0 0,0 0-1,-1 0 1,1 0 0,-1-1 0,1 1 0,-1 0-1,0 0 1,1 0 0,-1 0 0,0-1 0,0 1-1,1 0 1,-1-1 0,0 1 0,0 0 0,0-1-1,0 1 1,0-1 0,0 1 0,0-1 0,0 0-1,-1 1 1,-5 0 127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46.8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218 22 10954,'-4'-17'7493,"3"16"-7225,0 0-162,0 1 0,-1-1 0,1 1 0,0-1 0,-1 1 0,1 0 0,0 0 0,-1-1 0,1 1 0,0 0 0,-1 0 0,-2 1 0,-2 0-226,0 0 0,0 1 0,0-1 0,0 1-1,-7 4 1,3 0 78,1 0 0,-1 1-1,1 0 1,1 0 0,-1 1 0,1 0-1,1 0 1,-1 1 0,1 0 0,1 1-1,0-1 1,0 1 0,1 1 0,0-1-1,-3 13 1,1-2-48,1 0 0,1 1 0,1 0 0,1-1 0,1 1 0,1 43 1,1-60 173,0 1 1,1-1 0,0 1-1,0-1 1,0 0 0,0 1 0,1-1-1,0 0 1,0 0 0,1 0-1,-1 0 1,1-1 0,4 7 0,-4-8 50,1 0 1,0 1 0,0-1-1,0 0 1,0-1-1,0 1 1,0-1 0,1 0-1,-1 0 1,1 0 0,-1 0-1,1-1 1,0 0 0,8 1-1,2 0-168,0-1 0,0-1 0,16-1 0,42-9-3500,-50 5 2579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47.6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146 47 10354,'0'-2'539,"1"0"-1,-1 0 0,0 0 0,1 0 1,-1 0-1,0 0 0,0 0 1,0 0-1,-1 0 0,1 0 1,0 0-1,-1 0 0,0-4 1,0 5-413,0 0 1,1 0 0,-1 1 0,1-1-1,-1 0 1,0 0 0,0 0 0,0 0 0,1 1-1,-1-1 1,0 0 0,0 1 0,0-1-1,0 1 1,0-1 0,0 1 0,0-1-1,-2 0 1,0 1-108,0 0-1,1 0 0,-1 0 0,0 0 1,0 0-1,1 1 0,-1-1 1,0 1-1,1-1 0,-1 1 1,1 0-1,-1 0 0,1 0 1,-1 1-1,1-1 0,0 1 0,-1-1 1,-3 4-1,-1 3-4,0 0-1,0 0 1,1 0 0,0 1 0,1 0-1,0 0 1,0 0 0,1 1-1,0 0 1,1 0 0,-5 19 0,6-19-8,1-1 0,-1 1 0,1 0 0,1 0 1,0-1-1,0 1 0,1 0 0,0-1 1,1 1-1,0-1 0,1 1 0,6 17 0,-7-24 22,-1 0 0,1 0-1,0 0 1,0 0-1,0-1 1,0 1 0,1-1-1,-1 1 1,0-1-1,1 0 1,0 0-1,0 0 1,-1 0 0,1 0-1,0-1 1,0 1-1,1-1 1,5 2 0,-6-3-31,0 1 0,-1-1 0,1 0 1,0-1-1,0 1 0,-1 0 0,1-1 1,0 1-1,0-1 0,-1 0 1,1 0-1,-1 0 0,1 0 0,-1 0 1,1-1-1,-1 1 0,0-1 1,0 0-1,0 1 0,0-1 0,0 0 1,0 0-1,3-5 0,3-4-421,-1 0 0,0 0 0,-1-1 0,0 0 1,6-20-1,14-67-1452,-14 51 1658,-8 38 1157,-1 9-102,2 18 519,1 29 8,-4-14-1034,-1-3-721,1 0 1,2 0 0,10 37 0,-13-63-187,0 0 1,0 0-1,0 1 0,1-1 1,0-1-1,-1 1 0,1 0 1,0 0-1,3 2 0,7 3-1424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48.2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14 6129,'0'-1'180,"0"1"0,0-1 0,0 1 0,0-1 0,0 1 0,0-1 0,1 1 0,-1-1 0,0 1 0,0-1 1,0 1-1,4-5 1800,-4 5-1800,1-1 0,-1 1 0,1 0 0,-1 0 0,0-1 0,1 1 0,-1 0 0,2 0 0,-1 0 12,-1 1 0,1 0 0,0-1 0,0 1 0,-1 0 0,1-1 0,0 1 0,-1 0 0,1 0 1,-1 0-1,1 0 0,-1-1 0,0 1 0,1 2 0,11 38 2347,-5 10-1250,-1 1 0,-4 94-1,1 8-1444,-1-126 29,1-1 0,2 0 0,11 42 0,-15-67-57,0 1 0,0-1-1,0 1 1,0-1-1,0 0 1,0 1-1,0-1 1,1 0-1,1 2 1,4-2-424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48.5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284 19 7009,'0'-5'3697,"-9"-3"40,-5 5-2753,-9 1 1,-3 1 223,-5 3 264,-1 2-272,-1 2-512,0 1-471,4 2-1594,1-3-2904,3 0 2809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49.0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0 224 8090,'15'-8'4129,"20"-10"1412,-26 14-5288,-1-1 0,1-1 0,-2 1 0,1-1-1,-1-1 1,1 1 0,7-11 0,-5 4-56,17-26 0,-25 35-183,0 0-1,0 0 1,0 0 0,-1 0-1,1 0 1,-1 0 0,0 0 0,0 0-1,-1 0 1,1-1 0,-1 1-1,0-6 1,0 8-9,0 1 0,0-1 0,-1 1 0,1-1 0,-1 1 0,1 0 0,-1-1-1,1 1 1,-1 0 0,0 0 0,0-1 0,0 1 0,1 0 0,-1 0 0,0 0 0,0 0 0,-1 0 0,1 0 0,0 0 0,0 1 0,0-1-1,-1 0 1,1 0 0,0 1 0,-1-1 0,1 1 0,0 0 0,-1-1 0,1 1 0,-1 0 0,1 0 0,0-1 0,-1 1 0,1 0 0,-1 1-1,1-1 1,-3 0 0,0 1 3,1 0-1,-1 0 1,1 0-1,-1 0 1,1 0-1,-1 1 1,1-1-1,0 1 1,0 0-1,0 0 1,0 0 0,0 0-1,0 1 1,-3 3-1,2 1 46,-1 1 0,1-1-1,0 1 1,1 0 0,-1 1 0,2-1-1,-1 0 1,1 1 0,1 0 0,-1-1-1,1 1 1,1 0 0,0 0-1,2 16 1,-1-12 86,1 0 1,0 0-1,1-1 0,1 1 0,0 0 0,0-1 1,2 0-1,-1 0 0,11 15 0,-13-22-316,0-1 0,1 0 0,-1 0 1,1-1-1,5 5 0,-5-5-561,0-1 0,-1 0 0,1 1 0,1-1 0,-1-1 0,6 3 1,13 0-1512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48.94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1 837 8674,'1'-1'570,"1"0"0,4-4 2280,-4 3-2280,-1 1 0,2-3 0,13-30-325,-10 20 473,61-112 2121,18-39-1798,-44 63-975,25-53 130,-52 128-104,1 1-1,1 0 1,30-37 0,-31 46 76,-10 13-103,-1 0 0,0-1 0,0 1 0,0-1 1,-1 0-1,0 0 0,1 0 0,-2 0 1,5-11-1,-9 7 450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49.7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139 44 12083,'7'-19'5613,"-10"6"-3896,3 12-1699,-2 0 0,1 0-1,0 0 1,0 0 0,0 0 0,0 0-1,-1 0 1,1 1 0,0-1 0,-1 0 0,1 1-1,0-1 1,-1 1 0,1 0 0,-1-1 0,1 1-1,-1 0 1,1 0 0,0 0 0,-1 0-1,-2 1 1,1-1 5,-1 0 0,0 0-1,1 1 1,-1 0 0,1 0 0,-1 0-1,1 0 1,-1 0 0,1 1 0,0-1-1,-1 1 1,1 0 0,0 0-1,-4 4 1,2-1-18,1 0 0,-1 0 0,1 0 0,1 0 0,-1 0 0,1 1 0,-5 11 0,4-7-29,0 0 0,1 0-1,0 0 1,1 1 0,0-1 0,1 1 0,0-1-1,1 1 1,1 20 0,0-26 25,0 0 0,0 0 0,1 0 1,-1 0-1,1-1 0,0 1 0,0 0 0,1-1 1,-1 0-1,1 0 0,0 1 0,0-2 0,1 1 1,-1 0-1,1-1 0,-1 1 0,1-1 0,0 0 0,1 0 1,-1-1-1,0 1 0,1-1 0,-1 0 0,10 3 1,-10-4 1,1-1 1,-1 1 0,1 0 0,-1-1-1,1 0 1,-1 0 0,1-1 0,-1 1-1,1-1 1,-1 0 0,0 0 0,1 0-1,-1-1 1,0 1 0,0-1 0,0 0-1,0 0 1,0-1 0,0 1 0,-1-1-1,1 0 1,-1 0 0,0 0 0,0 0-1,0-1 1,0 1 0,4-7 0,-3 1-2,0 1 0,-1-1 1,1 0-1,-2 0 0,1 0 1,-1 0-1,-1 0 0,0 0 1,0 0-1,-1-1 0,-1-15 1,1 11-33,0 13 20,0 1-1,0-1 1,-1 1-1,1-1 1,0 0-1,0 1 1,0-1-1,0 1 1,0-1-1,1 1 1,-1-1-1,0 1 1,0-1-1,0 1 1,0-1-1,1 1 1,-1-1 0,0 1-1,0-1 1,1 1-1,-1-1 1,0 1-1,1-1 1,0 0-1,7 9-182,7 24 115,-5 4 621,-1 1 0,-2 0 0,-2 1 0,-1 0-1,-2 0 1,-1 0 0,-3-1 0,-6 44 0,5-64-118,0 0-1,-2 1 1,0-2 0,-1 1-1,-12 23 1,15-34-437,0 0 1,0-1-1,-1 1 1,0-1-1,0 0 1,0 0-1,0 0 1,-1-1-1,0 1 1,0-1-1,0 0 1,-1 0-1,1-1 1,-1 0-1,0 0 1,0 0-1,-12 3 1,14-5-690,0 0 1,0-1-1,1 0 0,-1 0 1,0 0-1,0-1 1,0 1-1,0-1 0,0 0 1,0 0-1,-4-1 1,-20-12-2388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50.4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60 123 10098,'-1'1'253,"0"-1"0,1 1-1,-1-1 1,0 1 0,1-1 0,-1 0-1,0 1 1,0-1 0,1 0 0,-1 0 0,0 0-1,0 1 1,0-1 0,1 0 0,-1 0-1,0 0 1,-1 0 0,1-1-132,-1 1 0,1-1 1,-1 1-1,1-1 0,-1 0 1,1 0-1,0 1 0,-1-1 1,1 0-1,0 0 0,0 0 0,0 0 1,-2-2-1,0-1-56,1 1 0,-1 0 0,1-1 0,0 1 0,0-1 0,0 0 0,-2-7 0,3 8 33,1 1-1,-1-1 0,1 1 1,0-1-1,-1 1 1,1-1-1,0 1 0,0-1 1,1 1-1,-1-1 0,0 1 1,1-1-1,0 1 1,-1-1-1,1 1 0,0 0 1,0-1-1,0 1 1,1 0-1,-1 0 0,1 0 1,-1 0-1,1 0 0,-1 0 1,1 0-1,0 0 1,0 1-1,0-1 0,4-2 1,-3 3-78,1-1 1,0 1-1,0 0 1,0 0-1,-1 0 1,1 0-1,0 1 1,0-1-1,0 1 1,0 0 0,0 0-1,0 1 1,0-1-1,0 1 1,0 0-1,0 0 1,0 0-1,5 3 1,-2 0 14,0-1 0,-1 2 0,1-1 0,-1 1 0,0 0 0,0 0 0,0 1 0,-1-1 0,0 1 0,0 0 0,-1 1 0,1-1 0,-1 1 0,-1 0 0,1 0 0,-1 0 0,0 1 0,-1-1 0,0 1 0,0 0 0,1 14 0,-2-16 31,-1 1 0,1 0 1,-1 0-1,-1 0 1,1 0-1,-1-1 0,0 1 1,-1 0-1,0-1 1,0 1-1,0-1 0,-1 1 1,0-1-1,0 0 1,0 0-1,-1 0 0,0-1 1,0 1-1,-1-1 1,1 0-1,-1 0 1,0-1-1,-1 1 0,1-1 1,-9 5-1,12-8-56,0 0-1,-1 1 0,1-1 1,-1-1-1,1 1 1,-1 0-1,1 0 1,-1-1-1,0 0 1,1 1-1,-1-1 0,0 0 1,1 0-1,-1-1 1,0 1-1,1 0 1,-1-1-1,-3-1 0,2 0-15,0 1 0,1-2 0,-1 1 0,1 0-1,-1-1 1,1 1 0,0-1 0,0 0-1,0 0 1,-5-7 0,3 2-165,0 0 0,0 0 0,0-1 1,1 0-1,1 0 0,0 0 0,0-1 0,0 1 0,-1-15 1,4 19-151,-1 1 1,1 0 0,0 0 0,1-1 0,-1 1 0,1 0 0,0 0 0,0 0 0,3-8 0,5-7-856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50.8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90 10770,'16'57'5708,"-12"-37"-5637,0 0 1,-2 0 0,0 0-1,-1 0 1,-2 21 0,-6-84 1003,6 23-1050,-2-19 9,6-79 0,-3 115-16,0-1 0,1 1 0,-1 0-1,1-1 1,0 1 0,0 0 0,0 0 0,1 0 0,-1 0 0,1 0 0,0 0 0,0 0 0,0 1-1,0-1 1,0 1 0,0-1 0,1 1 0,3-3 0,-3 3-6,0 1 1,0 0-1,0 0 1,0 0-1,0 0 0,0 0 1,0 0-1,0 1 1,0 0-1,1-1 0,-1 1 1,0 1-1,0-1 1,0 0-1,0 1 0,1-1 1,-1 1-1,0 0 1,3 1-1,21 11 133,-1 2-94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51.7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11 13971,'18'-11'4816,"-18"11"-4785,1 0 0,-1 0 0,0 0 1,0 1-1,0-1 0,1 0 0,-1 0 1,0 0-1,0 0 0,0 0 0,1 0 0,-1 0 1,0 1-1,0-1 0,0 0 0,0 0 1,0 0-1,1 0 0,-1 1 0,0-1 1,0 0-1,0 0 0,0 0 0,0 1 0,0-1 1,0 0-1,0 0 0,0 1 0,0-1 1,0 0-1,0 0 0,0 0 0,0 1 1,0-1-1,0 0 0,0 0 0,0 1 0,0-1 1,0 0-1,0 0 0,0 0 0,0 1 1,-14 38-1023,10-29 1375,-2 6-382,1-1 0,1 0 0,1 1 0,0 0 0,0 0 0,2 0 0,0 0 0,2 21 0,0-28 0,0 0 1,0 0 0,1 0 0,1 0 0,-1 0-1,2 0 1,-1-1 0,1 0 0,0 1 0,1-1-1,0-1 1,0 1 0,0-1 0,1 0 0,1 0-1,7 6 1,-10-9 4,1 0 0,-1-1 0,1 0 0,0 0 0,0 0 0,0-1 0,1 0 0,-1 0 0,1 0 0,-1 0 0,1-1 0,0 0 0,-1 0 0,9 0 0,-6-2 17,0 1-1,0-1 0,0-1 0,-1 1 0,1-1 1,0-1-1,0 0 0,-1 0 0,10-5 1,-4 0 7,-1 1 0,0-2 1,0 0-1,-1 0 1,0-1-1,-1-1 0,0 1 1,-1-2-1,0 1 1,13-25-1,-14 22-83,-1-2-1,-1 1 1,-1 0 0,4-19 0,-16 45-119,1 0 1,-8 17 0,7-2-321,1 0 1,2 1-1,0 0 1,1-1-1,2 1 0,4 46 1,31 164-1645,-18-150 3654,-12-63-995,5 29 1740,3 75 1,-11-112-1923,-1 0-1,-1 1 1,-1-1 0,0 0 0,-1 0 0,-1 0 0,-1 0 0,-12 30-1,14-41-337,0 1-1,-1-1 1,1 1 0,-1-1-1,0-1 1,-1 1-1,1 0 1,-1-1-1,0 0 1,0 0-1,0 0 1,-11 5-1,13-8-30,1 0-1,-1 0 0,1 0 0,-1 0 1,1 0-1,-1-1 0,1 1 0,-1-1 1,0 0-1,1 0 0,-1 0 0,1 0 1,-1 0-1,0-1 0,1 1 0,-1-1 1,1 0-1,-1 1 0,1-1 0,-1 0 1,1-1-1,0 1 0,-1 0 0,1-1 1,0 1-1,0-1 0,0 0 0,0 1 1,0-1-1,1 0 0,-1 0 0,0 0 1,-1-4-1,-2-3 40,0 0 0,1-1 1,1 1-1,-1-1 0,1 0 1,1 0-1,0 1 0,1-2 1,-1 1-1,2 0 0,0-15 0,2-2 284,0 0-1,2 1 1,8-32-1,-7 41-285,0 0-1,1 1 0,1-1 0,0 1 1,1 1-1,1-1 0,1 2 0,0-1 1,0 1-1,2 1 0,0-1 0,0 2 1,1 0-1,0 1 0,25-16 1,-3 4-429,36-25-1582,-53 32 1491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54.2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80 103 6401,'-29'6'2986,"-15"-4"6719,37-2-8203,36-46-3852,-26 41 2351,0 1 1,0-1-1,1 1 1,-1 0-1,1 0 1,0 0 0,0 0-1,1 1 1,-1-1-1,1 1 1,-1 0-1,1 0 1,0 1-1,0 0 1,0 0-1,0 0 1,1 0-1,-1 1 1,0 0-1,1 0 1,-1 0-1,1 1 1,-1-1-1,12 2 1,-9 0 52,-1 1-1,1 0 1,0 0 0,0 1-1,-1 0 1,0 0 0,1 1-1,-1 0 1,-1 0 0,1 0 0,0 1-1,-1 0 1,0 1 0,0-1-1,-1 1 1,8 10 0,-4-3 255,-2-1 0,1 1 0,-2 1 0,1-1 1,-2 1-1,0 0 0,5 27 0,-8-33-172,0 1 0,-1-1 0,0 1 0,-1-1 0,0 0 0,0 1 0,-1-1 0,0 1 0,-1-1 0,1 0 0,-1 0 0,-1 0 0,0 0 0,0 0 0,-6 10 0,7-14-97,-1 0 0,0-1 1,0 1-1,0-1 0,0 0 0,-1 1 1,1-1-1,-1-1 0,0 1 0,1 0 1,-1-1-1,-1 0 0,1 0 0,0 0 1,0-1-1,-6 2 0,4-2-94,-1 0 0,1 0 0,0-1-1,-1 0 1,1-1 0,0 1 0,-1-1 0,1 0 0,0-1-1,-11-3 1,5 0-184,1 0 0,-1-1-1,1 0 1,0-1 0,1 0-1,0-1 1,0 0 0,0 0-1,1-1 1,1 0 0,-10-13 0,13 15 133,1 1 1,1-1 0,-1 0 0,1 0-1,0 0 1,1 0 0,-1-1 0,2 1 0,-1-1-1,1 1 1,-1-14 0,2 16-191,0 1 0,1-1-1,-1 1 1,1 0 0,0-1 0,0 1 0,1 0 0,-1-1-1,1 1 1,0 0 0,0 0 0,0 0 0,0 1 0,1-1-1,0 0 1,0 1 0,0 0 0,0-1 0,0 1 0,0 1-1,6-5 1,19-7-1479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54.7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112 85 12547,'2'-2'480,"0"-1"0,1 0 0,-1 0 0,0-1 0,-1 1 0,1 0 0,-1-1 0,1 1 0,-1-1 0,0 1 0,0-1 1,0-4-1,-1 7-438,0-1 0,0 1 0,-1-1 0,1 1 1,0-1-1,-1 1 0,1-1 0,-1 1 1,1 0-1,-1-1 0,0 1 0,0 0 0,0-1 1,0 1-1,1 0 0,-2 0 0,1 0 1,0 0-1,0 0 0,0 0 0,0 0 0,-1 0 1,1 0-1,0 1 0,-1-1 0,1 0 0,0 1 1,-1-1-1,1 1 0,-1 0 0,1 0 1,-1-1-1,-1 1 0,0-1-36,0 0 1,-1 1-1,1-1 1,0 1-1,0-1 0,-1 1 1,1 0-1,0 0 1,0 1-1,-1-1 0,1 0 1,0 1-1,0 0 1,0 0-1,0 0 1,0 0-1,0 1 0,0-1 1,0 1-1,0 0 1,1-1-1,-1 1 0,1 0 1,-1 1-1,1-1 1,0 0-1,0 1 0,0-1 1,0 1-1,0 0 1,0 0-1,1 0 0,-1-1 1,1 1-1,0 1 1,0-1-1,0 0 0,1 0 1,-1 0-1,1 0 1,-1 1-1,1-1 1,0 0-1,0 0 0,1 6 1,4 29 356,2-1 1,2-1-1,0 1 1,20 43 0,-1 2 1516,-20-55-1212,5 13-96,-2 0-1,7 45 0,-16-74-880,-1 0 0,0-1-1,-1 1 1,0 0 0,-1 0-1,0-1 1,0 1 0,-1-1-1,-1 1 1,0-1-1,0 0 1,-1 0 0,-7 14-1,10-21 19,-1-1 0,0 1-1,0-1 1,1 1-1,-1-1 1,-1 0 0,1 0-1,0 0 1,0 0-1,-1 0 1,-2 1 0,-11 4-820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55.1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64 15643,'44'-36'5722,"-23"29"-4530,3-1-808,10 2-528,3 0-304,7 6-608,2 1-289,3 5-671,-3 1-1377,-7 4 2337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58.5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0 530 7618,'7'-17'4905,"12"-7"-4367,-5 7-129,-4 0-183,-1 1 0,0-1 1,-2 0-1,0-1 0,-1 0 1,-1 0-1,0 0 0,-1-1 1,-2 0-1,2-35 1,-4 14 71,-2 0 0,-1 0 1,-3 0-1,-10-41 1,22 111-9,-1-1 1,-2 1 0,-1 32 0,-7 94 746,-1 11 1254,8-143-2262,0-1-1,2 1 1,0-1-1,2 0 1,12 33-1,-12-40-1531,1-9 576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58.9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387 12 13179,'4'-5'4817,"-7"3"-3897,-2 0-352,-8 1-168,-6 0-200,-9 3-248,-6 1-48,-3 2-40,-4 2-24,-6-1-128,2 1-160,-1-3-720,4 1-553,12-3 1073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4:59.5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0 139 11338,'1'0'164,"-1"1"-1,1-1 0,-1 0 0,1 0 1,-1 0-1,1 0 0,-1 1 0,1-1 0,-1 0 1,1 0-1,-1 1 0,1-1 0,-1 0 1,0 1-1,1-1 0,-1 1 0,0-1 0,1 0 1,-1 1-1,0-1 0,1 1 0,-1-1 1,0 1-1,0-1 0,0 1 0,1-1 0,-1 1 1,0 0-1,9 20-359,-8-18 598,3 10-119,9 17 292,-3 0 0,0 1 0,8 50 0,-18-81-541,0 1 0,0-1 1,0 1-1,1 0 0,-1-1 0,0 1 0,0-1 0,0 1 0,0 0 0,0-1 0,0 1 0,0 0 0,-1-1 0,1 1 0,0-1 0,0 1 0,0 0 0,-1-1 0,1 1 0,0-1 1,0 1-1,-1-1 0,0 1 0,-8-7 356,-10-22-571,12 12 23,2-1 0,0 1 0,0-1 0,2 0-1,0 0 1,-1-25 0,4 31 209,0-1 0,0 0 1,1 1-1,1-1 0,0 0 0,0 1 0,1 0 1,1 0-1,0 0 0,8-15 0,-10 22-53,1 0 0,0 0 1,0 0-1,0 0 0,1 0 0,-1 1 0,1 0 0,0 0 0,0 0 1,0 0-1,0 0 0,0 1 0,1 0 0,-1 0 0,1 0 0,0 1 1,-1-1-1,1 1 0,0 0 0,0 0 0,0 1 0,0 0 0,0-1 1,0 2-1,-1-1 0,1 0 0,0 1 0,0 0 0,0 0 0,0 1 0,-1-1 1,1 1-1,-1 0 0,1 0 0,-1 1 0,0-1 0,5 4 0,13 13-387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49.65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124 143 8010,'0'-9'535,"0"8"-397,0 0-1,0 0 1,0 0 0,0-1-1,0 1 1,0 0 0,0 0-1,-1 0 1,1 0 0,0 0 0,-1 0-1,1-1 1,0 1 0,-1 0-1,0-1 1,-1 2-43,1 0-1,0 0 1,0 0 0,-1 1 0,1-1-1,0 0 1,0 0 0,0 1 0,-1-1-1,1 1 1,0-1 0,0 1 0,0 0-1,0-1 1,0 1 0,0 0 0,-1 1-1,-13 5 874,-1-1-1,1 0 0,-1-1 0,-19 3 1,34-8-926,105-59 178,-79 42-153,1 2 0,0 0 0,1 2-1,1 1 1,35-10 0,-63 22-49,1-1 0,-1 1 0,1 0 0,-1 0-1,1-1 1,-1 1 0,1 0 0,0 0 0,-1 0 0,1 0 0,-1 0-1,1 0 1,0 0 0,-1 0 0,1 0 0,0 0 0,-1 0-1,1 0 1,-1 0 0,1 0 0,0 1 0,-1-1 0,1 0 0,-1 0-1,1 1 1,-1-1 0,1 0 0,-1 1 0,1-1 0,-1 0 0,1 1-1,-1-1 1,0 1 0,1-1 0,-1 1 0,1-1 0,-1 1 0,0-1-1,0 1 1,1 0 0,-1-1 0,0 1 0,0-1 0,0 1-1,0 0 1,1-1 0,-1 1 0,0-1 0,0 1 0,0 0 0,0-1-1,-1 1 1,1-1 0,0 1 0,0 0 0,0-1 0,0 1 0,-1-1-1,1 1 1,0 0 0,-3 7 153,0 1 0,-1-1 0,-6 11 0,6-11-58,-1 1 107,1 0 0,0 1 0,0 0 0,1 0 0,0 0 0,-1 12 1,4-20-221,-1 0 0,1 0 0,0 1 0,0-1 0,0 0 0,0 1 0,1-1 0,-1 0 0,1 1 0,-1-1 0,1 0 0,0 0 0,0 1 0,0-1 0,0 0 0,0 0 0,0 0 0,0 0 0,1-1 0,-1 1 0,1 0 0,0 0 0,-1-1 0,1 1 0,0-1 0,0 0 0,0 1 0,0-1 0,0 0 0,0 0 0,0 0 1,0 0-1,3 0 0,12 3-883,0-2 349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0.1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133 72 11819,'1'-3'360,"-1"-1"0,0 1 0,0 0 1,0-1-1,0 1 0,-1 0 1,1-1-1,-1 1 0,0 0 0,0 0 1,0 0-1,-1-1 0,1 1 1,-1 0-1,1 1 0,-3-5 0,3 6-319,-1 0 0,1 0-1,0 0 1,0 0-1,0 0 1,-1 0 0,1 0-1,0 0 1,-1 1-1,1-1 1,-1 0 0,1 1-1,-1-1 1,1 1-1,-1-1 1,1 1 0,-1 0-1,1 0 1,-1 0-1,0 0 1,1 0 0,-1 0-1,1 0 1,-1 0-1,1 1 1,-1-1 0,0 1-1,1-1 1,0 1-1,-1 0 1,1-1 0,-1 1-1,1 0 1,0 0-1,-1 0 1,0 1-1,-2 2 72,0 0-1,0-1 0,0 1 0,1 1 0,0-1 0,0 1 0,0-1 1,0 1-1,1 0 0,0 0 0,0 0 0,-2 6 0,-2 12 102,-5 33-1,9-42-190,0-4-10,0 1 0,2 0 0,-1 0 0,1 0 1,1-1-1,0 1 0,0 0 0,5 13 0,-6-21-9,1-1 0,0 1-1,0-1 1,1 1-1,-1-1 1,0 0-1,1 1 1,0-1-1,-1 0 1,1 0-1,0 0 1,0 0-1,0 0 1,0-1-1,4 3 1,-3-2-6,0-1 0,0-1 0,0 1 0,-1 0 0,1-1 1,0 1-1,0-1 0,0 0 0,0 0 0,0 0 0,0-1 0,0 1 1,0-1-1,0 1 0,0-1 0,0 0 0,4-2 0,0 0-120,0-1-1,0 0 0,0-1 1,0 0-1,-1 0 1,0 0-1,0-1 0,0 0 1,-1 0-1,0 0 0,0-1 1,0 1-1,-1-1 1,4-9-1,2-3 17,-2-1 0,0 0 0,-1 0 1,5-27-1,-8 12 633,-3 29 38,-2 22-63,-1 15-228,0-12-394,1-1-1,0 1 1,2-1 0,0 1-1,7 34 1,-7-50-225,0 0 0,0 0 0,1 1-1,-1-1 1,1 0 0,0 0 0,0-1 0,0 1 0,0 0 0,3 2 0,10 9-1147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0.8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79 11755,'2'10'5613,"2"18"-5180,-3-24 165,2 40 1181,-2 68 1,-1-102-1727,-6 18-75,3-22-386,1-19-445,3-22 378,1 1 0,3-1 0,0 0 0,2 1 0,13-38 0,-18 67 575,-1 1-1,1-1 0,1 1 0,-1-1 0,0 1 0,1 0 1,0 0-1,0 0 0,0 0 0,0 1 0,6-5 0,-7 6-30,-1 2-1,1-1 0,0 0 0,-1 0 0,1 0 0,0 1 1,0-1-1,-1 1 0,1-1 0,0 1 0,0 0 0,0 0 1,0 0-1,0 0 0,0 0 0,-1 0 0,1 0 0,0 1 1,0-1-1,0 0 0,0 1 0,-1 0 0,1-1 0,0 1 1,-1 0-1,1 0 0,0 0 0,-1 0 0,1 0 0,-1 1 1,0-1-1,2 2 0,3 3 158,-1 0 0,0 0 0,0 0 0,-1 1 0,1-1-1,-2 1 1,1 0 0,-1 1 0,0-1 0,0 0 0,-1 1 0,2 7 0,1 16 592,4 55 0,-5-35-531,-4-47-523,0 1 1,1-1 0,0 1 0,0-1 0,0 0 0,0 1-1,1-1 1,-1 0 0,1 0 0,0 0 0,0 0 0,1 0 0,-1-1-1,1 1 1,0-1 0,0 1 0,6 5 0,5 1-545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1.3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138 15 12547,'1'-2'847,"0"2"-678,-1-1 1,0 1-1,0-1 1,0 1-1,1 0 1,-1-1-1,0 1 1,0-1-1,0 1 0,0-1 1,0 1-1,0-1 1,0 1-1,0 0 1,0-1-1,0 1 1,0-1-1,0 1 1,-1-1-1,1 1 0,0-1 1,-10-2 806,-17 10-1110,16-1 128,1 0-1,-1 0 1,1 1 0,1 1 0,-1-1 0,1 1-1,1 1 1,-9 10 0,15-16-4,1-1 0,0 1 1,0-1-1,1 1 0,-1-1 0,0 1 1,1 0-1,0-1 0,-1 1 0,1 0 1,0 0-1,0-1 0,1 1 0,-1 0 1,1-1-1,-1 1 0,1 0 0,0-1 1,0 1-1,0-1 0,0 1 0,0-1 1,1 0-1,1 4 0,5 5 224,1 1 0,0-1 0,12 12-1,-21-23-211,45 41 1517,-31-29-975,-1 1-1,0-1 0,-1 2 1,12 16-1,-23-28-527,0-1 0,0 1 1,0-1-1,0 1 0,0-1 0,-1 1 1,1 0-1,-1-1 0,1 1 0,-1 0 1,1 0-1,-1-1 0,0 1 1,0 0-1,0 2 0,0-3-28,-1 0-1,1 0 0,-1 0 1,1 0-1,-1 1 1,1-1-1,-1 0 1,1-1-1,-1 1 1,0 0-1,0 0 0,1 0 1,-1 0-1,0-1 1,0 1-1,0 0 1,-2 1-1,-2 0-183,0 0-1,-1 0 0,1 0 1,-1-1-1,1 0 0,-1 0 1,-9 0-1,-24 1-929,-4-3 430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2.1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49 10898,'0'0'164,"1"-1"-1,0 1 0,0 0 0,0-1 1,0 1-1,0-1 0,-1 1 1,1-1-1,0 0 0,0 1 1,-1-1-1,1 0 0,-1 1 0,1-1 1,0 0-1,-1 0 0,1 0 1,-1 1-1,0-1 0,1 0 0,-1 0 1,0 0-1,1 0 0,-1 0 1,0 0-1,0 0 0,0 0 0,0 0 1,0 0-1,0 0 0,0 0 1,0-1-1,-1 1-114,0-1-1,0 1 1,0 0 0,0 0 0,-1-1-1,1 1 1,0 0 0,-1 0 0,1 0-1,0 0 1,-1 1 0,1-1 0,-1 0-1,1 0 1,-1 1 0,1-1 0,-1 1-1,-3-1 1,-1 0 81,0 0 1,0 0-1,0 0 1,0 1-1,-1 0 0,1 0 1,0 1-1,0 0 0,0 0 1,-8 2-1,11-2-118,0 0-1,1 0 1,-1 0-1,1 1 1,-1-1-1,1 0 1,-1 1-1,1 0 1,0 0-1,0 0 1,0 0-1,0 0 1,0 0-1,0 0 1,1 1-1,-1-1 1,1 0-1,-1 1 1,1 0-1,0-1 1,0 1-1,0 0 1,0-1-1,0 7 1,0 2 5,1 1 0,0 0-1,0 0 1,1 0 0,5 18 0,18 60 312,-15-60-110,9 30 340,20 75 1077,-34-114-1476,0 1 0,-1-1 0,-2 1 0,0 28 0,-1-43-189,-1 0-1,0 0 0,0 0 1,-1 0-1,0 0 0,0-1 0,-4 9 1,6-13-3,-1-1 0,0 0 1,0 1-1,0-1 0,0 1 0,0-1 1,0 0-1,0 0 0,0 1 1,0-1-1,-1 0 0,1 0 1,0 0-1,-1-1 0,1 1 0,-1 0 1,1 0-1,-1-1 0,1 1 1,-1-1-1,0 1 0,1-1 1,-1 0-1,0 0 0,1 0 0,-1 0 1,0 0-1,1 0 0,-1 0 1,0 0-1,1 0 0,-1-1 1,1 1-1,-1-1 0,-2-1 1,-1 0-76,0-1 0,0 0-1,0-1 1,1 1 0,-1-1 0,1 0 0,0 0 0,0 0 0,1-1 0,-1 1 0,1-1 0,0 0 0,0 0 0,0 0 0,1 0 0,-3-9 0,-1-2 122,1-1-1,0 0 1,2 0-1,-3-22 0,6 36 68,0-1 0,-1 0 0,1 0-1,1 0 1,-1 0 0,0 1-1,1-1 1,0 0 0,0 0-1,0 1 1,0-1 0,1 1 0,-1-1-1,1 1 1,0-1 0,3-3-1,-2 4-19,0 0 0,0 1 0,0-1 0,1 0 0,-1 1 0,1 0 0,-1 0 0,1 0 0,0 0 0,0 0 0,0 1 0,0 0-1,0 0 1,7-1 0,10-1-531,1 2-1,0 0 1,0 2 0,38 5-1,-31-2-358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2.7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4 183 7578,'-1'-6'1368,"0"-1"1,0 0-1,0 1 1,2-13-1,0 5-935,1 1 0,0-1 0,1 0-1,1 1 1,10-25 0,-13 36-423,0 0 0,0 0 0,0 1 0,0-1 0,0 0-1,0 0 1,0 1 0,1-1 0,-1 1 0,1-1 0,-1 1 0,1 0 0,0-1 0,-1 1 0,1 0-1,0 0 1,0 0 0,0 0 0,0 1 0,0-1 0,0 0 0,0 1 0,0-1 0,0 1 0,0 0 0,0 0-1,0 0 1,0 0 0,0 0 0,1 0 0,-1 0 0,0 1 0,0-1 0,0 1 0,0 0 0,0-1-1,0 1 1,3 2 0,3 1 111,-1 0-1,1 1 1,-1 0-1,0 0 1,0 1-1,0-1 1,-1 2-1,6 7 1,-5-5 212,0 0 0,-1 1 0,-1 0 1,0 0-1,0 1 0,-1-1 0,0 1 0,-1 0 1,0 0-1,-1 0 0,2 19 0,-3-25-289,-1-1 0,0 0 0,0 0-1,0 1 1,-1-1 0,0 0 0,1 0 0,-1 1-1,-1-1 1,1 0 0,-1 0 0,1 0 0,-1-1 0,0 1-1,0 0 1,-1-1 0,1 1 0,-1-1 0,0 0-1,0 0 1,0 0 0,0 0 0,0 0 0,-1-1-1,1 1 1,-1-1 0,0 0 0,1 0 0,-1 0 0,0-1-1,0 0 1,0 1 0,-9 0 0,10-1-81,0-1 0,0 0 0,0 1 0,0-1 0,0 0 0,0-1 0,0 1 0,0 0 0,0-1 0,0 0 0,0 0 0,0 0 0,0 0 0,1 0 0,-1 0 0,0-1 0,1 0 0,-1 1 0,-3-4 0,2 1-88,0 0-1,1 0 0,0 0 0,0 0 1,0-1-1,1 1 0,-1-1 1,1 1-1,0-1 0,0 0 0,-1-6 1,1 4-92,1 1 1,0-1 0,0 1-1,1-1 1,0 0 0,0 1-1,0-1 1,3-11-1,-2 14 89,0 0 0,0 1-1,0-1 1,0 1-1,1-1 1,-1 1-1,1 0 1,0-1-1,0 1 1,1 0-1,-1 0 1,1 0-1,-1 1 1,1-1 0,3-2-1,12-4-440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3.2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68 13963,'1'4'4648,"-1"10"-4641,0-6 191,2 33 44,-2-23-74,0 1 1,2 0-1,0-1 0,2 1 0,6 23 0,-10-42-121,0 1 0,0-1 0,0 1 0,0-1 0,0 1 0,0-1 0,1 1 0,-1-1 0,0 1 0,0-1 0,0 0 0,1 1 0,-1-1 0,0 1 0,1-1 0,-1 0 0,0 1 0,1-1 0,-1 1 0,0-1 0,1 0 0,-1 0 0,1 1 0,-1-1 0,1 0 0,2-11 256,-3-26-999,0 35 635,-2-35-962,0 12 552,1-40 1,1 59 487,1 1-1,0-1 1,0 0-1,0 1 1,0-1-1,1 1 1,0 0-1,0-1 1,0 1-1,1 0 0,0 0 1,5-7-1,-5 9-48,0 1-1,0-1 0,0 1 0,0 0 0,0 0 1,0 0-1,1 1 0,-1-1 0,1 1 0,-1 0 1,1 0-1,-1 0 0,1 0 0,0 1 0,-1-1 1,1 1-1,0 0 0,0 0 0,-1 0 0,1 1 1,0-1-1,-1 1 0,1 0 0,0 0 0,-1 0 1,6 3-1,14 6-339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4.1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0 125 10738,'6'34'8219,"-1"6"-5232,-1 3-3218,16 56 0,-27-116-1,2 4-452,1 0 1,-6-27-1,8 21 470,0 1 0,2-1 1,0 0-1,2 0 0,3-21 0,-4 33 347,1 0-1,-1 0 0,1 0 0,1 0 0,-1 0 0,1 0 0,0 1 1,1 0-1,0 0 0,0 0 0,0 0 0,0 0 0,1 1 1,0 0-1,0 0 0,9-7 0,-12 11-94,0-1 1,1 1-1,-1 0 0,0 0 1,0 0-1,1 0 1,-1 0-1,0 1 0,1-1 1,-1 1-1,1-1 0,-1 1 1,0 0-1,1 0 0,-1 0 1,1 0-1,-1 1 0,1-1 1,3 2-1,-3-1-20,0 0 0,0 1 0,0 0-1,0 0 1,-1 0 0,1 0 0,-1 0 0,1 1 0,-1-1-1,0 1 1,0-1 0,3 6 0,1 2-13,-1 1 0,0 0 0,0 0 0,-2 0 0,1 1 0,3 22 0,-4 34 48,-2-30 47,-1-38-102,0 0 0,0 0 0,0 0 0,0 1 0,0-1 0,0 0 0,0 0 0,0 0 0,0 0 0,0 1 0,0-1 0,0 0 0,0 0 0,0 0 0,0 1 0,0-1 0,0 0 0,0 0 0,0 0 0,0 0 0,1 1 0,-1-1 0,0 0 0,0 0 0,0 0 0,0 0 0,0 0 1,1 1-1,-1-1 0,0 0 0,0 0 0,0 0 0,0 0 0,1 0 0,-1 0 0,0 0 0,1 0 0,6-4-310,10-15-443,-15 16 653,36-51-1037,-29 40 1109,0 0-1,0 1 1,1 0-1,1 1 1,14-12-1,-22 21 74,0 1 1,0 0-1,1 0 1,-1 0-1,1 0 0,0 0 1,-1 1-1,1 0 1,0 0-1,0 0 0,0 0 1,0 0-1,0 1 0,4 0 1,-6 0-3,0 0 1,0 0-1,1 1 0,-1-1 1,0 1-1,0-1 0,0 1 1,0 0-1,0 0 0,0 0 1,0 0-1,0 0 0,0 1 1,0-1-1,-1 0 0,1 1 1,0-1-1,-1 1 0,1 0 1,-1 0-1,0-1 0,0 1 1,1 0-1,-1 0 0,0 0 1,0 3-1,4 11 96,-1 0 1,-1 0-1,-1 1 0,0 0 0,-1-1 0,-2 26 1,1-19-196,1 0 0,5 37 0,-2-42-139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4.7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134 93 12651,'10'-27'5404,"-6"-4"-3362,-4 30-2018,0-1 0,0 1 0,0 0 0,0-1 0,0 1 0,-1 0 0,1-1 0,0 1 1,-1 0-1,1 0 0,-1-1 0,1 1 0,-1 0 0,0 0 0,1 0 0,-1 0 0,0-1 0,0 1 0,0 0 1,0 1-1,0-1 0,0 0 0,0 0 0,0 0 0,0 0 0,0 1 0,0-1 0,0 1 0,-1-1 0,1 1 1,0-1-1,-1 1 0,1 0 0,0-1 0,-1 1 0,1 0 0,0 0 0,-1 0 0,1 0 0,0 0 0,-3 1 1,-1 0 7,-1 0 0,1 0 0,0 1 0,0 0 1,0 0-1,0 1 0,0-1 0,1 1 0,-1 0 1,1 0-1,0 0 0,-1 1 0,2 0 0,-1-1 1,0 1-1,1 1 0,-1-1 0,1 0 0,1 1 1,-1 0-1,0 0 0,1-1 0,0 2 0,-1 5 0,0-5-45,1 0 1,1 0-1,-1 0 0,1 0 0,0 1 0,1-1 0,-1 1 0,1-1 0,0 0 0,1 1 0,0-1 0,0 0 0,0 1 0,1-1 0,0 0 0,0 0 0,0 0 0,1 0 0,0 0 0,4 6 0,-5-10-28,0 0 1,-1 0 0,1 0-1,0 0 1,0-1-1,0 1 1,0-1 0,0 1-1,0-1 1,0 0 0,1 0-1,-1 0 1,0 0 0,1 0-1,-1 0 1,0-1 0,1 1-1,2-1 1,-1 0-14,0 0 1,0 0 0,0-1-1,0 0 1,0 0-1,0 0 1,0 0 0,0 0-1,0-1 1,4-2 0,4-4-107,1 0 1,-1-1-1,-1 0 1,21-21-1,-13 7 76,-14 17 84,-1 0 0,2 0 0,-1 1 0,1-1-1,-1 1 1,13-8 0,-18 13 2,1 0 1,-1 0-1,0 0 0,0 0 0,0 0 0,1 0 1,-1 0-1,0-1 0,0 1 0,0 0 1,1 0-1,-1 0 0,0 0 0,0 1 0,0-1 1,1 0-1,-1 0 0,0 0 0,0 0 1,0 0-1,0 0 0,1 0 0,-1 0 0,0 0 1,0 0-1,0 0 0,0 1 0,1-1 1,-1 0-1,0 0 0,0 0 0,0 0 0,0 0 1,0 1-1,0-1 0,1 0 0,-1 0 1,3 12 138,-1 19 246,-1-24-233,-1 4-257,1-1 1,0 1-1,0 0 1,1 0-1,1-1 1,0 1-1,1-1 0,-1 0 1,2 0-1,7 13 1,-1-9-553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5.2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0 8274,'-7'36'4262,"-3"44"0,7 38-985,21 117-2089,-17-231-1228,1 13-458,0 0 0,1 1-1,1-1 1,10 29 0,-8-36-382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5.6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358 20 8994,'13'-7'9458,"-15"7"-8682,-9 3 8,-4 0-176,-10-1-456,-5 0-80,-9-3-104,-4 0-56,-4-2-200,1-1-224,3 0-696,4-1-360,9 0 928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50.63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21 37 8818,'-2'-2'1394,"-15"-26"3194,16 21-2221,13 18 901,32 37-1567,57 83 0,28 68 410,-89-134-1683,-3 2 0,48 119-1,-70-147-1455,-8-20-3786,-10-29 3549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6.0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13387,'3'0'4705,"0"10"-3649,0 6-344,-1 8 152,-1 4 33,0 1-329,0 0-168,-1-4-216,0-1-40,1-4-120,0-3-112,3-6-568,1-3-320,0-5-1073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6.4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 14451,'8'-3'5057,"0"6"-4553,-1 4-488,0 2-1208,0 2-3401,-4 2 3097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6.8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13 123 11723,'0'11'5959,"-8"-29"-4200,6 14-2221,2 1 429,-1 1-1,1 0 1,-1-1 0,1 1 0,0-1-1,0 1 1,0-1 0,0 1 0,0-1 0,0 1-1,1 0 1,0-1 0,-1 1 0,1-1-1,0 1 1,0 0 0,0 0 0,0-1 0,0 1-1,1 0 1,-1 0 0,1 0 0,-1 0 0,1 1-1,0-1 1,0 0 0,0 1 0,0-1-1,3-1 1,3-3 38,1 1 0,0 0 0,0 0 0,0 1 0,19-6 0,-20 7 22,0 2 1,-1-1 0,1 1-1,0 0 1,0 0 0,0 1-1,0 0 1,1 1-1,11 1 1,-15 0 17,-1-1-1,0 0 1,0 1 0,0 0 0,0 0-1,0 0 1,0 0 0,0 1-1,-1 0 1,1-1 0,-1 1-1,1 0 1,-1 1 0,0-1 0,-1 1-1,1-1 1,-1 1 0,4 7-1,-2-5-12,-2 1-1,1 0 0,0-1 1,-1 1-1,-1 0 0,1 1 1,-1-1-1,0 0 0,-1 0 1,0 0-1,0 1 0,0-1 1,-1 0-1,0 0 0,0 0 0,-1 1 1,0-1-1,0-1 0,-5 10 1,5-11 0,-2 0 0,1 1 0,0-1 0,-1-1 0,0 1 0,0 0 0,0-1 0,-1 0 0,0 0 0,1 0 0,-2-1 0,1 0 0,0 0 0,0 0 0,-1 0 0,0-1 0,1 0 0,-1 0 0,0 0 0,0-1 0,0 0 0,0 0 0,-8-1 0,9 1-52,0-1 0,0 0 0,-1-1 0,1 0 0,0 1 0,0-1 0,1-1 0,-1 1 0,0-1 0,0 0 0,1 0 0,-1 0 0,1-1 0,0 1 0,-1-1 0,-4-5 0,6 5-198,0 0-1,1 0 1,-1 0-1,1-1 1,0 1-1,0 0 1,0-1-1,0 0 1,-1-3-1,2 2-388,0 1 0,0-1 0,0 0-1,1 0 1,-1 1 0,1-1 0,0 0 0,1-6 0,5-13-1358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7.4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 11330,'1'0'156,"0"0"0,-1-1-1,1 1 1,0 0-1,0 0 1,0 0-1,-1 0 1,1 0 0,0 0-1,0 0 1,0 1-1,-1-1 1,1 0-1,0 0 1,0 1 0,-1-1-1,1 0 1,0 1-1,0-1 1,-1 0 0,1 1-1,0-1 1,-1 1-1,1 0 1,-1-1-1,1 1 1,-1-1 0,1 1-1,-1 0 1,1-1-1,-1 1 1,1 0-1,-1 0 1,0-1 0,0 1-1,1 0 1,-1 0-1,0-1 1,0 3-1,6 33 1016,-2 6 167,-3 1 0,-7 82 0,2-113-1279,-2-14-258,5 1 111,0-1 0,0 0 0,0 0 0,0 0 0,1 1 0,-1-1 0,0 0 0,1 0 0,0 0 0,-1-2 0,1-7-485,1 0 1,-1 0-1,2 1 0,0-1 1,0 0-1,1 1 0,0 0 1,9-20-1,0 6-298,1 0 0,22-31 0,-33 51 1056,1 0 1,0 1 0,1-1-1,-1 0 1,1 1-1,-1 0 1,1 0-1,0 0 1,0 0-1,0 1 1,1 0-1,-1-1 1,6 0-1,-8 2-17,0 1-1,1-1 1,-1 1-1,1 0 1,-1 0-1,0 0 1,1 0 0,-1 0-1,1 0 1,-1 1-1,1-1 1,-1 1-1,0 0 1,0 0-1,1 0 1,-1 0-1,0 0 1,0 0-1,0 0 1,0 1-1,0-1 1,0 1 0,0 0-1,-1-1 1,1 1-1,0 0 1,2 4-1,1 2 100,0 0 0,-1 0 0,0 0 0,0 0 0,-1 1 0,0 0 0,3 12 0,6 67 72,-1-8-2156,-11-78 1604,0-1 0,1 1 0,-1-1 0,0 0 0,1 1 0,-1-1-1,1 1 1,0-1 0,-1 0 0,1 0 0,0 1 0,0-1 0,0 0 0,1 2 0,5 0-868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07.8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101 30 10434,'16'-6'7916,"-15"5"-7500,-1 0-283,0 1 0,0-1-1,0 1 1,0-1 0,0 1-1,0-1 1,0 1 0,-1 0 0,1-1-1,0 1 1,0-1 0,-1 1-1,1 0 1,0-1 0,0 1-1,-1 0 1,1-1 0,0 1-1,-1 0 1,1-1 0,0 1 0,-1 0-1,1 0 1,-1 0 0,0-1-1,-2-1-137,-1 0 0,0 1-1,1-1 1,-1 1 0,0 0 0,0 0-1,-7-1 1,8 2-55,0 0 1,0 0-1,0 0 1,0 1-1,0-1 1,0 1-1,0 0 1,0-1-1,0 1 0,1 1 1,-1-1-1,0 0 1,1 1-1,-1-1 1,1 1-1,-1 0 0,1 0 1,0 0-1,-1 0 1,1 0-1,1 0 1,-1 1-1,0-1 0,0 1 1,1-1-1,-1 1 1,1 0-1,0-1 1,0 1-1,0 0 0,0 0 1,1 0-1,-1 0 1,1 0-1,-1 0 1,1 0-1,0 0 0,0 0 1,1 0-1,-1 0 1,1 3-1,4 6 125,0 1 0,1-1 0,14 20 1,11 24 606,-29-52-577,0 1 0,0 0 0,-1 0 0,1 0 0,-1 1 0,-1-1 0,1 0 0,-1 0 0,0 9 0,0-11-78,-1 0 0,0-1 0,0 1 0,0-1-1,0 0 1,0 1 0,0-1 0,0 0 0,-1 0 0,1 1 0,-1-1-1,0 0 1,0-1 0,1 1 0,-1 0 0,0 0 0,-1-1-1,1 1 1,0-1 0,0 0 0,-1 0 0,1 0 0,0 0 0,-1 0-1,1 0 1,-6 0 0,-15 6 138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1.5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1 381 8946,'3'-13'2046,"1"-1"1,11-21 0,-10 23-1678,0-1 1,0 1-1,3-17 1,-6 8-127,0 0 0,-1-1 0,-5-38 0,3 36 155,0 0 1,3-35 0,3 40-290,-1 17-13,1 11 44,0 13 83,-1 1 0,-1 0 0,1 39 0,-10 71 42,2-83-178,4 83-1,6-91 304,-5-39-490,-1-1 0,1 1 1,0-1-1,0 1 1,0-1-1,0 1 1,0-1-1,0 0 1,1 0-1,-1 0 0,1 1 1,-1-1-1,4 2 1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1.9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326 7 10546,'10'0'4417,"-3"-3"-2248,-2 1-1441,-7 2-504,-4-1-32,-8 1-152,-6 0-128,-9 2-224,-5 0-64,-7 3 0,1 1-8,-3 1-57,1 0-167,4 0-1904,0-2 1736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2.4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1 194 8218,'-1'-9'808,"1"-1"0,0 0 1,1 0-1,0 0 0,0 1 0,1-1 1,1 0-1,5-15 0,-6 19-658,0 0-1,1 0 1,0 0 0,0 0-1,0 1 1,1-1-1,0 1 1,0 0 0,0 0-1,1 0 1,0 1-1,0-1 1,11-6-1,-13 9-109,1 1 1,0-1-1,1 1 0,-1 0 0,0 0 0,0 1 0,0-1 0,1 1 0,-1 0 0,0 0 0,1 0 0,-1 1 0,0-1 0,0 1 0,0 0 0,0 0 1,1 1-1,-2-1 0,1 1 0,0 0 0,0 0 0,0 0 0,4 4 0,-3-2-35,1 0 0,-1 0 0,0 1 0,-1 0 0,1-1 0,-1 2 0,0-1 0,0 0 0,0 1 0,-1 0 0,0 0 0,0 0 0,0 0 0,1 7 0,-2-6 12,-1 0 0,0 0 1,-1 0-1,1 0 0,-1 1 1,-1-1-1,0 0 0,0 0 1,0 0-1,0 0 0,-1 0 1,-1-1-1,1 1 0,-1 0 1,0-1-1,-6 10 0,7-13 0,0 0-1,-1 0 0,0 0 0,1 0 1,-1 0-1,0 0 0,-1-1 0,1 0 1,0 1-1,-1-1 0,1 0 1,-1-1-1,1 1 0,-1-1 0,0 1 1,0-1-1,0 0 0,0 0 0,0-1 1,0 1-1,0-1 0,0 0 0,0 0 1,0-1-1,0 1 0,0-1 0,0 1 1,1-1-1,-1-1 0,-5-1 0,5 2-120,-1-1-1,1 0 0,-1-1 0,1 1 0,0-1 0,0 0 0,0 0 0,0 0 1,0 0-1,1-1 0,-1 1 0,1-1 0,0 0 0,0 0 0,1 0 0,-5-9 0,4-2-265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3.3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7530,'0'22'4884,"7"12"-3694,-2-13-678,41 304 539,-40-288-911,-3-23 105,-1 1 0,-1-1-1,0 29 1,-3-129-276,2 70 48,1-1 0,1 1 0,0 0 0,1 1 0,10-29 0,-12 40 6,1 0 0,0 1 0,-1-1 0,2 1 0,-1-1 0,0 1 0,1 0 0,-1 0 0,1 0 0,0 0 0,0 0 0,0 1 0,0-1 0,1 1 0,-1 0 1,0 0-1,1 0 0,0 1 0,-1-1 0,1 1 0,0 0 0,0 0 0,0 0 0,0 0 0,0 1 0,0-1 0,0 1 0,7 1 0,-5-1 18,0 1 0,-1 0 0,1 0 0,0 0 0,0 1 0,0 0 0,-1 0 0,1 0 0,-1 1 0,0 0 0,1 0 0,-2 0 0,1 1 0,0 0 0,0 0 0,-1 0 0,0 0 0,0 0 0,0 1 0,-1 0-1,1 0 1,-1 0 0,3 8 0,-3-6 148,0-1-1,-1 1 0,0 0 0,0 0 0,-1 0 0,0 0 0,0 0 1,0 0-1,-1 0 0,0 0 0,-1 0 0,0 0 0,0 0 0,0 0 1,-1 0-1,0 0 0,0 0 0,-1 0 0,-5 10 0,5-12-89,-1 1 0,0-1 0,-1 0 0,1 0-1,-1 0 1,0-1 0,-1 0 0,1 0-1,0 0 1,-1 0 0,0-1 0,0 0 0,-10 4-1,13-6-310,-1 1 0,0-1-1,0 0 1,0 0-1,0 0 1,0-1 0,-1 1-1,1-1 1,0 0-1,0 0 1,0-1 0,0 1-1,0-1 1,0 0-1,0 0 1,0 0 0,0 0-1,0-1 1,0 0-1,1 0 1,-1 0 0,-6-4-1,-3-10-1252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3.8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0 149 11899,'2'2'544,"0"0"0,0-1 0,0 1 0,1 0 0,-1-1 0,0 1 0,1-1 0,-1 0 0,4 2 0,-4-3-499,0 0-1,-1 0 1,1 0 0,-1 0 0,1 0-1,-1-1 1,1 1 0,-1 0-1,0-1 1,1 1 0,-1-1 0,1 0-1,-1 1 1,0-1 0,1 0-1,-1 0 1,0 0 0,0 0 0,1-1-1,7-5-19,0-1 0,-1 0-1,0-1 1,0 0 0,7-11-1,-13 17 21,0 0 0,0 0-1,0-1 1,0 1 0,-1 0-1,0-1 1,0 1-1,0-1 1,0 0 0,0 1-1,-1-1 1,1 0 0,-1 1-1,0-1 1,0 0 0,-1 0-1,1 1 1,-1-1 0,0 0-1,-1-4 1,2 7-42,0 1 0,0-1 0,-1 0 0,1 1 1,0-1-1,0 0 0,-1 1 0,1-1 0,0 0 0,-1 1 1,1-1-1,-1 1 0,1-1 0,-1 1 0,1-1 0,-1 1 0,1-1 1,-1 1-1,1-1 0,-1 1 0,0 0 0,1-1 0,-1 1 1,1 0-1,-1 0 0,0-1 0,1 1 0,-1 0 0,0 0 0,0 0 1,1 0-1,-1 0 0,0 0 0,1 0 0,-1 0 0,0 0 1,0 0-1,1 0 0,-1 1 0,0-1 0,1 0 0,-1 0 1,0 1-1,1-1 0,-1 0 0,1 1 0,-1-1 0,1 1 0,-1-1 1,0 0-1,1 1 0,0 0 0,-1-1 0,1 1 0,-1-1 1,0 2-1,-3 3-1,0 0 0,0 0 0,1 0 0,-6 11 0,3-1 107,0 1-1,0-1 0,1 1 0,-3 23 1,7-30 45,0 0 1,0-1-1,1 1 1,0 0 0,0 0-1,1-1 1,0 1-1,1 0 1,0-1 0,3 10-1,-4-15-128,0-1-1,1 1 0,-1-1 0,0 0 1,1 0-1,-1 1 0,1-1 0,-1 0 1,1 0-1,0-1 0,0 1 0,0 0 1,0-1-1,1 1 0,-1-1 0,0 1 0,0-1 1,1 0-1,-1 0 0,5 1 0,-2-1-291,0-1 0,0 1 0,0-1 0,1 0 0,-1 0 1,0-1-1,0 1 0,0-1 0,7-2 0,9-3-568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51.26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63 114 9786,'2'7'8596,"-10"8"-7615,-5 5 6,-30 32 0,46-55-750,27-30-190,-24 24-64,-2 0 1,0-1 0,0 0 0,0 0 0,3-20-1,-5 20 42,0 1 1,1 0-1,0 0 0,0 0 0,1 0 0,0 0 0,6-9 1,-9 17-18,-1 1 1,1-1-1,0 0 0,-1 0 1,1 0-1,0 0 1,0 1-1,0-1 1,0 0-1,0 1 1,-1-1-1,1 1 0,0-1 1,0 1-1,0 0 1,1-1-1,-1 1 1,0 0-1,0 0 1,0-1-1,0 1 1,0 0-1,0 0 0,0 0 1,0 0-1,0 1 1,0-1-1,0 0 1,0 0-1,1 1 1,-1-1-1,0 0 0,0 1 1,0-1-1,-1 1 1,3 0-1,3 4 150,0-1-1,-1 1 1,1 0 0,7 10-1,2 0 910,-9-9-598,1-1 1,0 0-1,14 8 1,-19-12-532,1 0 1,-1 0-1,1 0 0,-1-1 1,0 1-1,1 0 1,-1-1-1,4 1 0,-5-1-129,0-1-1,0 1 1,0 0 0,0 0-1,0 0 1,0 0-1,0-1 1,0 1-1,0 0 1,0-1-1,-1 1 1,1-1-1,0 1 1,0-1-1,0 1 1,-1-1-1,1 0 1,0 1 0,-1-1-1,1 0 1,1-1-1,1-7-1423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4.5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235 2 13995,'-11'-1'6409,"9"1"-6053,-22 9-280,19-7 502,-11 4-575,0 2 0,0 0 0,1 0 0,0 2 0,0 0 0,1 0 0,1 2 0,-17 16 0,25-22 5,1-1-1,-1 1 1,1 0-1,0 1 0,1-1 1,-1 0-1,1 1 0,1 0 1,-1 0-1,-1 7 0,4-9 40,-1 1 0,1-1 0,-1 0 0,2 0 0,-1 0 0,0 0 0,1 1 0,0-1 0,0 0-1,1 0 1,-1 0 0,1 0 0,0-1 0,0 1 0,5 6 0,-3-5-24,-1-1 1,1 0-1,0-1 0,1 1 1,-1-1-1,1 0 1,0 0-1,0 0 0,0-1 1,0 1-1,1-1 1,-1-1-1,1 1 1,0-1-1,0 0 0,0 0 1,0-1-1,0 1 1,9 0-1,-3-2-636,0 1 0,-1-2 1,1 1-1,0-2 0,-1 1 0,1-2 0,-1 1 0,0-2 1,17-6-1,-4-1-229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4.9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0 235 10202,'4'-9'647,"-1"0"0,0 0 1,-1 0-1,0 0 0,0 0 0,-1 0 0,0-17 0,-1 18-374,0-1 0,0 1 0,1 0 0,0 0 0,0 0 0,1 0 0,0 0 0,0 0-1,6-13 1,-6 18-246,0-1 1,1 1-1,-1-1 0,1 1 0,-1 0 0,1 0 0,0 0 0,0 0 1,1 1-1,-1-1 0,0 1 0,1 0 0,0 0 0,-1 0 0,1 0 0,0 1 1,0-1-1,0 1 0,0 0 0,0 1 0,4-2 0,0 2 46,-1 0-1,0 0 1,1 0 0,-1 1-1,1 0 1,-1 1-1,0-1 1,0 1 0,0 1-1,0-1 1,0 1-1,-1 1 1,1-1-1,-1 1 1,0 0 0,0 0-1,0 1 1,0 0-1,-1 0 1,0 0 0,0 1-1,0-1 1,-1 1-1,6 10 1,-7-11-7,0 0-1,-1 0 1,1 0 0,-1 0 0,0 1-1,0-1 1,-1 1 0,1 0-1,-1-1 1,0 1 0,-1 0 0,0 0-1,0-1 1,0 1 0,0 0 0,-1 0-1,0-1 1,0 1 0,-1 0 0,1-1-1,-1 0 1,-1 1 0,1-1 0,-1 0-1,0 0 1,0 0 0,0 0 0,0 0-1,-1-1 1,0 0 0,-6 6-1,4-5-57,-1-1 0,0 1 0,0-1 0,0 0 0,0-1 0,-1 0 0,1 0 0,-1 0 0,0-1 0,1 0 0,-1-1 0,0 0 0,-14 1 0,16-2-315,-1-1 0,1 1 0,0-1 0,0 0 0,-1-1 0,1 1 0,-11-6 0,13 5-288,-1 0 1,1 0-1,0-1 0,1 0 0,-1 0 0,0 0 1,1 0-1,0 0 0,0-1 0,0 1 0,-4-6 0,-5-13-1720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5.6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48 14203,'3'-6'5612,"0"12"-4462,1 16-1356,-2 33 344,-6 74-1,2-102-208,3-36-790,5-73-2915,-4 59 3922,1 0 1,2 0 0,13-41 0,-17 60-66,0 1 0,1-1 0,0 1 0,-1 0 0,2 0 0,-1-1 1,0 1-1,0 1 0,1-1 0,0 0 0,-1 1 0,1-1 0,0 1 0,0 0 0,0 0 0,1 0 0,-1 0 1,7-2-1,-7 3-73,0 1 1,0-1 0,0 1 0,0 0 0,0 0 0,0 0 0,0 0-1,0 0 1,0 1 0,0 0 0,0-1 0,0 1 0,-1 0-1,1 0 1,0 1 0,0-1 0,-1 0 0,1 1 0,-1 0-1,1 0 1,-1-1 0,0 2 0,1-1 0,1 2 0,2 4 169,1 0 0,-1 0 0,0 1 1,-1 0-1,0 0 0,6 17 0,18 65 2121,-6-15-105,-15-56-1524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6.2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155 11 12427,'-6'-7'4437,"-6"4"-3550,-14 3-1909,23 0 1298,-50 7-900,49-6 587,0 0 1,-1 0-1,1 1 0,0 0 0,0-1 0,0 1 0,0 1 0,0-1 1,-6 5-1,10-6 59,-1 0 1,0 0 0,0 0 0,1 0-1,-1 0 1,1 0 0,-1 0-1,1 0 1,-1 0 0,1 0-1,-1 0 1,1 0 0,0 1-1,0-1 1,0 0 0,0 0-1,0 0 1,0 1 0,0-1 0,0 0-1,0 0 1,0 0 0,1 0-1,-1 0 1,0 1 0,1-1-1,-1 0 1,1 0 0,-1 0-1,1 0 1,0 0 0,-1 0 0,1 0-1,2 1 1,2 5 290,1-1 1,0 0-1,12 9 0,-12-10-72,49 35 1287,-41-31-1297,0 1-1,0 1 1,-1 0 0,0 0-1,-1 2 1,17 20-1,-28-32-228,0 0-1,-1 0 1,1 1 0,0-1-1,0 0 1,-1 1 0,1-1-1,-1 0 1,1 1-1,-1-1 1,1 1 0,-1-1-1,0 1 1,0-1-1,0 1 1,0-1 0,0 1-1,0-1 1,0 1 0,0-1-1,-1 1 1,1-1-1,-1 3 1,-1-2-14,1 0-1,0-1 1,-1 1 0,0-1-1,1 1 1,-1-1 0,0 1-1,1-1 1,-1 0 0,0 0-1,0 0 1,0 0 0,0 0-1,-3 0 1,-7 2-252,1 0 1,0-1-1,-1-1 0,0 0 1,-11 0-1,-12-4-944,5-2 529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6.7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17 11186,'1'-16'4807,"1"39"-4728,0-1 183,7 87 2241,-10 210 1,1-310-2605,-1 13 15,2 30-1,0-46-485,-1 0-1,2 0 0,-1 0 1,1 0-1,3 9 1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7.1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256 1 12651,'-1'1'6873,"-8"1"-6377,-4 0 8,-10 0-80,-5 0-151,-8 0-401,-1 0-289,0 0-807,-1 0-600,4 0 1088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7.6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4 133 15083,'-1'2'385,"1"0"-1,-1 0 1,1 0-1,-1 0 1,1 0-1,0 0 1,0 0-1,-1 0 1,2 0-1,-1 0 0,0 0 1,0 0-1,1 0 1,0 2-1,11 35-1021,-6-20 951,-3-7-320,0 0 1,0 1-1,-2-1 1,1 0-1,-2 21 1,-2-34 45,-3-8-167,-3-11-266,4 1 169,0-1 1,2 1-1,0 0 1,2-27-1,0 33 352,1 1 0,1 0-1,0 0 1,0 1 0,1-1-1,1 0 1,0 1 0,7-14 0,-9 22-96,-1 0 1,1 0 0,1 0 0,-1 0 0,0 1-1,0-1 1,1 1 0,0 0 0,-1-1 0,1 1-1,0 0 1,0 0 0,0 1 0,0-1 0,1 1 0,-1 0-1,0-1 1,1 2 0,-1-1 0,1 0 0,-1 0-1,1 1 1,-1 0 0,1 0 0,-1 0 0,1 0-1,-1 1 1,6 0 0,-2 1-224,0 0 0,0 0 0,-1 0 0,1 1 0,11 6 0,-11-5-553,-1 0-1,0 1 1,0 0 0,-1-1-1,7 8 1,7 13-1174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8.2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210 51 10762,'1'-1'296,"-1"-1"0,0 0 0,0 0 0,0 0-1,0 1 1,0-1 0,0 0 0,0 0 0,0 1 0,-1-1-1,1 0 1,-1 0 0,1 1 0,-1-1 0,0 0-1,0 1 1,1-1 0,-1 1 0,0-1 0,-1 1 0,1 0-1,0-1 1,0 1 0,0 0 0,-1 0 0,1-1-1,-1 1 1,1 0 0,-1 1 0,1-1 0,-1 0 0,0 0-1,1 1 1,-1-1 0,0 1 0,1-1 0,-1 1-1,0 0 1,0 0 0,-3 0 0,-2-1 5,0 2 0,0-1 0,1 1 0,-1 0 0,0 0 0,0 1-1,1 0 1,-1 0 0,-9 5 0,9-3-352,0 1-1,0 0 1,0 0-1,1 0 1,0 1-1,0 0 1,0 0-1,1 0 1,0 1-1,0 0 0,1 0 1,-6 10-1,9-14 34,-1 0 0,1 0-1,0 0 1,0 1-1,0-1 1,0 0 0,0 1-1,1-1 1,0 1-1,-1-1 1,1 1 0,0-1-1,1 1 1,-1-1-1,1 0 1,-1 1-1,1-1 1,0 0 0,0 1-1,1-1 1,-1 0-1,1 0 1,-1 0 0,1 0-1,0 0 1,0 0-1,0-1 1,1 1 0,-1 0-1,1-1 1,5 4-1,-5-4-37,0 1 0,0-1 0,0-1-1,0 1 1,1 0 0,-1-1 0,1 1-1,-1-1 1,1 0 0,-1 0 0,1-1-1,0 1 1,-1-1 0,1 0 0,0 0-1,-1 0 1,1 0 0,0-1 0,0 1-1,-1-1 1,1 0 0,-1 0 0,1 0-1,-1-1 1,1 1 0,-1-1 0,0 0-1,0 0 1,5-3 0,-1-1-36,-1 0 0,0 0 1,0 0-1,0-1 0,-1 0 0,0 0 0,0-1 1,0 1-1,-1-1 0,-1 0 0,5-12 1,-6 12 105,10-23-41,-12 31 29,0 0 0,0 0 0,0-1 0,1 1 0,-1 0 0,0-1 0,0 1 0,1 0 0,-1 0 0,0-1-1,0 1 1,1 0 0,-1 0 0,0 0 0,1 0 0,-1-1 0,0 1 0,0 0 0,1 0 0,-1 0 0,0 0 0,1 0 0,-1 0-1,1 0 1,-1 0 0,0 0 0,1 0 0,0 0 9,0 1 0,0-1 0,-1 1 0,1-1 0,0 1 0,-1 0 0,1-1 0,0 1 0,-1 0 0,1 0 0,-1 0 0,1-1 0,-1 1 0,1 0 0,0 1 0,5 15-36,0 1 1,-1-1-1,6 35 0,-1-7-3654,-7-30 2407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8.6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1 8954,'4'9'4121,"-3"2"-1873,2 12-679,-3 4-17,-1 5-352,1 2-248,-3-6-359,0-1-145,-2-5-368,0-3-264,1-5-865,-2-7 1626,-1-9-698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9.0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14 14755,'4'-9'4905,"2"4"-4753,0 5-656,1 7-696,1 1 824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55.49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4 7162,'0'-3'12528,"5"19"-11403,84 144 1324,18 78-969,-58-123-2006,104 177 1,-137-271-2816,-19-26 2377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9.4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65 13179,'-4'25'5777,"3"24"-4751,0-22-260,1-8-441,1-11-281,-1 0 0,0 0 0,-1 0-1,0 0 1,0 0 0,-1 0-1,-4 12 1,3-19-627,2-8 144,0-11-402,6-9 367,2 0 0,0 1-1,2 0 1,1 0 0,16-31-1,-24 54 635,0-1-1,0 1 1,0 0-1,1-1 1,-1 1-1,1 0 1,-1 1-1,1-1 1,0 0-1,0 1 1,1 0-1,-1 0 1,0 0-1,1 0 1,3-2-1,-4 4-58,-1-1 0,1 0 0,-1 1-1,1 0 1,-1 0 0,1 0 0,-1 0 0,1 0 0,0 0 0,-1 1-1,1-1 1,-1 1 0,0-1 0,1 1 0,-1 0 0,1 0 0,-1 0-1,0 1 1,0-1 0,0 0 0,0 1 0,0-1 0,0 1-1,2 2 1,4 4 290,-1 1 0,-1 0-1,1 0 1,-1 0 0,-1 0-1,0 1 1,5 14 0,23 78 1898,-23-67-2160,2 7-2581,-6-29 1442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19.8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32 160 11394,'1'-1'4907,"4"-1"-3909,-2 1-324,29-10 1091,-7 2-1125,27-14-1,-46 20-636,0 0-1,0 0 1,-1-1-1,0 0 1,1 0-1,-1 0 1,-1-1-1,1 0 1,-1 0-1,5-5 0,-9 8 8,1 1 0,0 0 0,0 0 0,-1 0 0,1-1-1,-1 1 1,1 0 0,-1 0 0,0-1 0,1 1 0,-1-1-1,0 1 1,0 0 0,0-1 0,0 1 0,0 0 0,0-1-1,0 1 1,0 0 0,-1-1 0,1 1 0,-1 0 0,1-1-1,-1 1 1,1 0 0,-1 0 0,0-1 0,1 1 0,-1 0-1,0 0 1,0 0 0,0 0 0,0 0 0,0 0 0,0 0-1,0 0 1,0 1 0,0-1 0,-1 0 0,1 1 0,0-1-1,-2 0 1,-2-1 42,-1-1 0,0 1 0,1 1 0,-1-1 0,0 1 0,1 0 0,-1 1 0,0-1 0,-6 1 0,6 1-35,0 0 0,0 0 0,0 0 0,0 1-1,1 0 1,-1 0 0,0 0 0,1 1 0,0 0-1,0 0 1,0 0 0,0 1 0,0 0 0,0 0-1,1 0 1,0 0 0,0 1 0,0-1 0,0 1-1,1 0 1,0 0 0,0 1 0,0-1 0,-3 12-1,3-11 76,1 1 0,0 0-1,1 0 1,-1 0-1,1-1 1,1 1 0,0 0-1,0 0 1,0 0-1,0 0 1,1 0 0,0 0-1,1 0 1,0 0-1,0 0 1,0-1 0,1 1-1,0-1 1,0 0-1,1 0 1,6 9 0,-8-12-200,1 0 0,0 0 1,0-1-1,-1 1 1,2-1-1,-1 0 1,0 0-1,0 0 0,1 0 1,-1 0-1,1-1 1,-1 0-1,1 1 1,0-1-1,-1-1 1,7 2-1,-3-2-916,-1 0 0,0 0 1,0 0-1,0-1 0,12-3 1,9-4-1106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20.6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173 341 11226,'-1'-2'161,"-1"0"0,0 0 0,0 0-1,-1 0 1,1 1 0,0-1-1,0 1 1,-1 0 0,1-1 0,-1 1-1,1 0 1,-1 0 0,1 1-1,-1-1 1,0 1 0,1-1 0,-6 1-1,4 0 137,0 0 0,0 1 0,0 0-1,-1-1 1,1 2 0,0-1 0,0 0-1,0 1 1,1 0 0,-7 3 0,4-1-7,0 1 0,0-1 0,0 1 1,1 0-1,-1 0 0,1 1 0,1-1 0,-1 1 1,1 0-1,0 1 0,0-1 0,-4 12 1,6-11-317,1-1 0,-1 1 1,1 0-1,1-1 1,0 1-1,0 0 0,0 0 1,1-1-1,-1 1 1,2 0-1,-1-1 0,1 1 1,0-1-1,0 1 1,1-1-1,3 7 0,-4-10 4,-1-1 0,1 1 0,0-1 0,0 1 0,0-1 0,0 1 0,0-1 0,0 0 0,0 0 0,1 0-1,-1-1 1,1 1 0,-1 0 0,1-1 0,0 0 0,0 0 0,0 0 0,-1 0 0,1 0 0,0 0 0,0-1 0,0 1-1,0-1 1,1 0 0,-1 0 0,0 0 0,0 0 0,0-1 0,0 1 0,0-1 0,0 1 0,0-1 0,-1 0 0,1-1-1,0 1 1,5-3 0,8-6-441,1-1 0,-2 0 1,0-1-1,0-1 0,-1 0 0,0-1 0,-1 0 0,21-32 0,-14 14-40,-1 0-1,-1-2 1,21-57-1,-24 49 1305,-2-1 0,-2 0 0,6-46 0,-17 77-30,-3 11-178,-7 21-288,-13 32 175,3 1 0,2 1 0,-13 71-1,27-102-246,1-1 0,1 1 0,2 0 0,2 35 1,0-43-391,1 0 1,0 0 0,1-1 0,0 0 0,1 0 0,1 0 0,14 25-1,1-9-391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21.0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17404,'19'10'6185,"-19"-13"-5713,1 1-760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40.3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34 7946,'-8'-8'1507,"7"7"-1045,-1-1-1,1 1 0,0-1 1,-1 1-1,1-1 1,0 0-1,0 1 0,0-1 1,0 0-1,0 0 1,1 0-1,-2-3 0,34 185 5526,5 104-3030,16 96-380,-29-225-1137,34 156-204,-51-290-1859,-2-15-864,5-22-3862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40.9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77 214 11731,'-19'-15'1371,"6"5"-270,-1 0 0,-16-12 1317,37 19-969,17-3 1161,-15 4-1766,137-38 3015,263-35 1,31 45-4251,-428 30-45,-5 0-257,0 0 0,0 0 0,1 1 0,-1 0 0,0 0 1,12 4-1,-4 3-689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41.7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72 10970,'-39'-11'7635,"50"11"-3912,13-2-2903,-10 1-231,198-17 3860,32-2-1798,-203 20-2453,59-4 12,-36-3-3792,-46 3-500,-7-1 1562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42.4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1 245 13587,'-1'35'6478,"12"22"-6377,-6-32 477,71 278 1791,-73-287-1627,-7-22-281,-10-24-242,-2-22-800,3 0 1,1-1 0,3-1 0,-2-77 0,9 112 644,2 1 1,0-1-1,2 0 0,0 0 1,1 1-1,7-25 0,-8 35 105,1 1 0,0-1-1,1 1 1,0-1 0,0 1-1,1 0 1,-1 0 0,2 1 0,-1 0-1,1 0 1,0 0 0,0 0-1,0 1 1,1 0 0,0 0-1,11-5 1,-9 5-111,0 0 0,1 1 0,-1 0 0,1 1 0,0-1 0,0 2 0,1 0 0,-1 0 0,0 1 0,1 0 0,-1 1 0,1 0 0,-1 0 0,1 1 0,-1 1 0,0 0 0,1 0 0,-1 1 0,11 5 0,14 7-1186,-2 4 453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44.3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10 173 14059,'-9'-2'5524,"8"11"-4423,2-3-1261,26 186 3854,-21-163-2431,2-1 1,1 0-1,1 0 0,22 41 1,-25-56-929,-3-7-239,0 0 1,0 1-1,-1 0 1,0 0-1,-1 0 1,4 12-1,-6-19-89,-1 0-1,1 0 0,0 0 1,-1 0-1,1 0 0,0 0 1,0 0-1,-1 0 1,1 0-1,0 0 0,-1 0 1,1 0-1,0 0 0,0 0 1,-1 0-1,1-1 0,0 1 1,0 0-1,-1 0 0,1 0 1,0 0-1,0 0 0,-1-1 1,1 1-1,0 0 0,0 0 1,0-1-1,-1 1 0,1 0 1,0 0-1,0-1 1,0 1-1,0 0 0,0 0 1,-1-1-1,-11-13 63,3-2-107,0-1 1,0 0-1,2 0 0,0-1 1,1 1-1,-7-36 1,5 2-305,-4-66 0,11 98 310,1 1 0,0 0 0,2 0 0,0-1 0,0 1 0,2 0 0,7-22 0,-9 34 66,0 0-1,1 1 1,-1 0-1,1 0 1,0-1-1,0 2 0,1-1 1,-1 0-1,1 1 1,0-1-1,0 1 0,1 0 1,-1 0-1,1 1 1,0 0-1,0-1 1,0 2-1,0-1 0,0 0 1,1 1-1,-1 0 1,1 1-1,0-1 0,-1 1 1,1 0-1,8 0 1,-9 1-30,0 0 1,0 1 0,0 0-1,0 0 1,0 0 0,-1 0-1,1 1 1,0 0-1,-1 0 1,1 0 0,-1 1-1,0-1 1,0 1 0,0 0-1,0 0 1,0 1 0,0-1-1,-1 1 1,4 5 0,5 6 17,-1 0 0,-1 1 1,14 29-1,-12-19 95,0 1 0,14 53 0,-23-64-29,1 1-1,-2-1 1,0 0 0,-1 1-1,-1 0 1,-2 26 0,-5-24-30,3-16-44,2-14-9,2-4-154,0-1-1,2 1 1,0 0 0,0-1 0,1 1-1,7-19 1,4-5-519,21-41-1,-26 61 658,1 1 1,1 0-1,1 1 0,1 0 0,0 1 0,1 0 1,0 1-1,1 0 0,1 2 0,21-15 0,-36 27 45,1-1 0,0 1 0,-1 0-1,1 0 1,0 0 0,0 0-1,0 0 1,0 0 0,0 1 0,0-1-1,0 1 1,0-1 0,0 1-1,0 0 1,0 0 0,0 0 0,0 0-1,1 0 1,-1 0 0,0 0-1,0 1 1,0-1 0,0 1 0,0 0-1,0-1 1,3 3 0,-1 0-24,-1 0 1,0 0 0,1 0 0,-1 1-1,0-1 1,-1 1 0,1 0-1,0 0 1,-1 0 0,0 0 0,2 6-1,4 9 63,-2 1 0,0 0 0,-1 1-1,3 23 1,3 87 641,-4-40-378,-7-84-335,7 64-84,25 107 1,-16-200-4611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51.1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279 27 12627,'0'-1'288,"0"0"1,0 0-1,-1-1 1,1 1-1,0 0 1,0 0-1,-1 0 1,1 0-1,-1 0 1,1 0 0,-1 0-1,1 0 1,-1 0-1,1 0 1,-1 0-1,0 1 1,0-1-1,1 0 1,-1 0-1,0 0 1,0 1-1,0-1 1,-1 0-1,0 0-66,0 0 0,0 1 0,0 0 0,0-1-1,0 1 1,-1 0 0,1 0 0,0 0 0,0 0-1,0 0 1,-4 1 0,-3 2 298,-1-1-1,1 2 1,-1-1-1,-10 7 1,9-3-39,0 0 0,0 1 0,1 0 0,0 1 0,0 0 0,1 1 0,0 0 0,1 0 0,0 1 0,0 0 0,-11 23 0,9-14-269,2 0 1,0 1 0,1 0-1,1 0 1,1 1-1,-4 32 1,9-45-183,-1-1 1,2 1-1,-1 0 1,1 0-1,0 0 1,1-1-1,0 1 1,1-1-1,0 1 1,0-1-1,0 0 0,9 14 1,-10-19-22,0 0 0,0 0-1,1 0 1,-1 0 0,1 0 0,-1-1 0,1 0 0,0 1-1,0-1 1,0 0 0,0 0 0,0-1 0,0 1-1,1 0 1,-1-1 0,0 0 0,1 0 0,-1 0 0,1 0-1,0-1 1,-1 1 0,1-1 0,-1 0 0,1 0 0,0 0-1,-1-1 1,1 1 0,-1-1 0,1 0 0,-1 0 0,1 0-1,-1 0 1,5-3 0,3-2-47,-2 1 1,1-2-1,-1 1 0,0-1 1,0 0-1,-1-1 0,0 0 0,0 0 1,-1-1-1,0 0 0,0-1 1,-1 1-1,-1-1 0,7-14 1,4-14-210,-2-2 0,14-62 0,-18 64 203,-7 27 43,-1 6 20,-1 0 0,1 0 1,-1 0-1,0 0 0,-1 0 1,1 0-1,-1 0 0,-1-6 0,1 11-17,1 0 0,-1 0 0,0 0 0,0 0 0,0-1 0,0 1 0,0 0 0,-1 0 0,1 0 0,0 0 0,0 0-1,0 0 1,0-1 0,0 1 0,0 0 0,0 0 0,0 0 0,0 0 0,0 0 0,0 0 0,0 0 0,0 0 0,0-1 0,-1 1-1,1 0 1,0 0 0,0 0 0,0 0 0,0 0 0,0 0 0,0 0 0,0 0 0,0 0 0,-1 0 0,1 0 0,0 0 0,0 0-1,0 0 1,0 0 0,0 0 0,0 0 0,-1 0 0,1 0 0,0 0 0,0 0 0,0 0 0,0 0 0,0 0 0,-1 0 0,-5 7 23,-3 11-24,5-5 40,1 0-1,1 0 1,1 0 0,-1 0-1,2 0 1,0 0 0,1 0-1,0 0 1,1 0 0,0 0-1,1 0 1,9 24 0,-3-11 46,2-2 1,1 1 0,1-2 0,0 0-1,24 29 1,-34-47-266,1-1 0,-1 0 0,1 0 0,0 0 0,0-1 0,6 5 0,-9-7 136,1-1-1,-1 1 0,0 0 1,0-1-1,0 0 1,0 1-1,1-1 1,-1 0-1,0 1 1,0-1-1,1 0 1,-1 0-1,0 0 0,0 0 1,1 0-1,-1 0 1,0-1-1,0 1 1,1 0-1,-1-1 1,0 1-1,0 0 1,0-1-1,1 0 0,-1 1 1,0-1-1,0 0 1,0 1-1,0-1 1,0 0-1,0 0 1,1-2-1,10-10-484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56.19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55 89 8458,'-13'8'10083,"12"-7"-9663,-16 26 1771,0-1-1838,10-14-563,15-22-94,14-39 295,-15 31 125,1 0-1,1 1 1,15-22 0,-24 38-54,1 0 0,0 0 0,0 0 0,0 0 1,1 0-1,-1 0 0,0 1 0,0-1 1,0 0-1,0 1 0,1-1 0,-1 1 0,0-1 1,1 1-1,-1 0 0,0 0 0,1-1 0,-1 1 1,0 0-1,1 0 0,-1 0 0,0 0 1,1 1-1,-1-1 0,1 0 0,-1 1 0,2 0 1,5 2 121,0 0 0,-1 1 0,12 7 0,3 1-206,-13-8-58,1 0 0,1-1 0,-1 0 0,0 0 0,1-1 0,-1 0 0,1-1 0,0-1 0,10 0 0,-11-2-1223,-5-3 541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52.6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1 352 7914,'7'4'11211,"-6"-3"-10757,0 1-1,0-1 1,0 0 0,1 0-1,-1 0 1,0 1-1,1-1 1,-1 0 0,1-1-1,-1 1 1,1 0 0,-1 0-1,1-1 1,2 2 0,5-3-141,0 0 1,0-1-1,0 0 1,0 0-1,0-1 1,0 0 0,15-8-1,-4 1-296,-1-1 1,21-16-1,-22 14-4,-1-2 0,-1 0 0,21-24-1,-29 29-11,-1 1 0,0-1 0,0-1-1,-1 1 1,0-1 0,-1 0 0,7-21-1,-11 29-10,0-1 1,-1 1-1,1-1 0,-1 0 0,1 1 0,-1-1 0,0 0 0,0 1 0,-1-1 0,1 0 0,-1 1 0,0-1 0,0 1 0,0-1 0,0 1 0,-1 0 1,1-1-1,-1 1 0,0 0 0,0 0 0,0 0 0,0 0 0,0 0 0,-1 0 0,1 1 0,-1-1 0,0 1 0,-5-4 0,4 4-4,-1 0-1,1 0 1,0 0-1,-1 1 1,1-1-1,-1 1 1,0 0-1,1 0 1,-1 1-1,0 0 1,1-1-1,-1 2 1,0-1-1,1 0 1,-1 1-1,0 0 1,1 0-1,-1 0 1,1 1-1,-1-1 1,1 1-1,-5 3 1,-4 3 21,0 1-1,1 0 1,0 1 0,1 0 0,0 1-1,1 0 1,0 1 0,-17 25 0,16-20 52,1 1 1,1 0 0,1 1 0,0 0-1,1 0 1,-5 27 0,9-27 153,0 1 1,2 0 0,0 0-1,1 0 1,1 0-1,1 0 1,1 0 0,0-1-1,2 1 1,0-1-1,1 0 1,14 30 0,-14-38-77,0 0 0,1 0 0,0-1 0,1 0-1,0 0 1,0 0 0,1-1 0,0-1 0,13 10 0,-14-13-121,1 1 0,0-1 0,0-1-1,0 0 1,0 0 0,1-1 0,-1 0-1,1 0 1,0-1 0,0-1 0,0 0 0,16 0-1,-17-1-109,0 0 0,0-1 0,0-1 0,0 0-1,0 0 1,-1-1 0,1 1 0,-1-2 0,13-6 0,-7 2-1579,0-1 0,16-14 0,-9 8 106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55.7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25 9370,'-13'-24'17035,"10"47"-15700,2-20-964,-10 64 626,1-10-563,-4 90 1,14-128-426,1 1 1,0 0-1,2 0 1,0 0-1,1-1 1,1 0-1,1 0 1,11 26-1,-10-30 18,0-1 0,1 1 0,1-2 0,0 1 0,1-1 0,0-1 0,13 13 0,-20-23-30,-1 1 1,1-1 0,0 1-1,0-1 1,0 0 0,0 0-1,1 0 1,-1-1 0,0 1 0,1-1-1,0 0 1,-1 0 0,1 0-1,-1 0 1,1-1 0,0 1-1,0-1 1,-1 0 0,1 0-1,0 0 1,0-1 0,-1 1-1,1-1 1,0 0 0,-1 0 0,1 0-1,-1-1 1,1 1 0,-1-1-1,0 0 1,0 0 0,1 0-1,-1 0 1,-1 0 0,6-6-1,2-1-210,-1-1-1,0-1 0,0 0 0,-1 0 0,-1 0 0,0-1 0,7-15 1,30-94-1171,-12 28 1510,-32 93-116,0-1-1,0 1 1,0 0 0,1-1 0,-1 1 0,0-1-1,0 1 1,0 0 0,1-1 0,-1 1 0,0 0-1,0-1 1,1 1 0,-1 0 0,0-1-1,0 1 1,1 0 0,-1-1 0,0 1 0,1 0-1,-1 0 1,1 0 0,-1-1 0,1 1 0,5 7 93,3 24-79,-7-23 0,4 15 21,1 1 0,2-2 0,0 1 0,1-1 0,25 38 0,-30-53-4,1 0 0,0 0 0,0 0 1,0-1-1,1 0 0,0 0 0,0-1 0,11 6 1,-13-8-9,1 0 1,0-1-1,1 0 1,-1 0-1,0 0 1,0-1-1,1 0 1,-1 0-1,1-1 1,-1 1-1,1-2 1,10 0-1,-12 0-25,-1 0-1,1 0 1,-1 0-1,1 0 1,-1-1-1,0 0 1,0 0-1,1 0 1,-1 0-1,-1-1 1,1 0-1,0 1 1,-1-1-1,5-5 1,-3 2-5,-1 0-1,1 0 1,-1 0 0,-1-1 0,1 0 0,-1 1 0,0-1 0,2-9 0,0-5-3,-1 0 1,-1 0-1,-1-1 1,0 1-1,-3-28 0,-1 15-3,-1-1 0,-2 1 0,-1 0 0,-18-53-1,24 85-168,-1 0 0,1-1-1,-1 1 1,0 0-1,0 0 1,0 0 0,0 0-1,0 0 1,-1 0-1,1 0 1,0 0-1,-1 1 1,0-1 0,1 1-1,-1-1 1,0 1-1,0-1 1,0 1-1,0 0 1,0 0 0,0 0-1,0 0 1,-3-1-1,-15 1-1139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56.6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36 252 11538,'-12'-12'5174,"11"11"-4967,0 1 1,0-1 0,0 0 0,0 0 0,0 0 0,0 0-1,0 0 1,1 0 0,-1 0 0,0 0 0,1 0-1,-1 0 1,0 0 0,1 0 0,-1 0 0,1 0 0,-1-2-1,1-5 76,-1 0-1,2 0 0,-1 1 0,1-1 0,0 0 1,0 0-1,1 1 0,0-1 0,1 0 0,3-6 1,-1 2 144,0 1 1,1 0 0,0 0 0,1 1 0,13-16 0,-15 21-326,0 1-1,0-1 1,0 1-1,1 0 0,-1 1 1,1-1-1,0 1 1,0 0-1,0 1 1,0-1-1,1 1 1,-1 1-1,1-1 0,-1 1 1,1 0-1,0 1 1,-1-1-1,1 1 1,0 0-1,-1 1 1,1 0-1,7 2 0,-5-1 18,1 0-1,-1 1 1,0 0-1,-1 1 1,1 0-1,0 0 1,-1 1-1,0 0 1,0 1-1,-1-1 1,0 2-1,1-1 1,-2 1-1,1 0 1,5 9-1,-2-1-77,-1 2 0,0-1 0,-2 1-1,0 0 1,0 1 0,-2 0 0,0 0-1,3 29 1,-6-35 4,-1 0 0,0 0 0,-1 0-1,-1 0 1,1-1 0,-2 1 0,0 0 0,0 0-1,-1-1 1,0 1 0,-1-1 0,-1 0-1,1 0 1,-11 15 0,11-20 9,-1 0 1,0-1-1,-1 1 1,1-1-1,-1 0 0,0-1 1,0 1-1,-1-1 1,1 0-1,-1-1 1,0 0-1,0 0 0,0 0 1,0-1-1,0 0 1,-1 0-1,1-1 0,-1 0 1,1 0-1,-1-1 1,1 0-1,-16-1 0,13-1-69,0 1 0,0-2 0,0 1 0,0-1 0,0-1-1,0 0 1,1 0 0,-1-1 0,1 0 0,1 0 0,-1-1-1,1-1 1,0 1 0,0-1 0,1-1 0,-9-9 0,8 6-162,1 1-1,1-1 1,0 0 0,0-1 0,1 1 0,1-1 0,0 0 0,0-1 0,1 1 0,-1-14 0,3 21-19,1 0 1,0-1-1,-1 1 0,2 0 0,-1-1 1,1 1-1,0 0 0,0 0 0,0-1 1,1 1-1,-1 0 0,1 0 1,1 0-1,-1 1 0,1-1 0,-1 0 1,2 1-1,-1 0 0,0-1 0,1 1 1,-1 1-1,1-1 0,0 0 1,1 1-1,-1 0 0,7-3 0,20-7-848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57.3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21 143 11915,'0'-1'567,"-2"-21"3707,2 22-4172,0-1 1,0 1-1,0-1 0,0 0 0,0 1 0,0-1 1,0 1-1,-1-1 0,1 1 0,0-1 0,0 1 1,-1-1-1,1 1 0,0-1 0,-1 1 0,1-1 1,0 1-1,-1-1 0,1 1 0,-1 0 0,1-1 1,0 1-1,-1 0 0,1-1 0,-1 1 0,1 0 0,-1 0 1,0-1-1,1 1 0,-2 0 0,2 2 158,-1 0 0,1 0 0,-1 0 0,1 1 0,0-1 0,-1 0 0,1 0-1,0 0 1,1 1 0,-1-1 0,1 2 0,-1-2 17,16 134 5429,24 66-3979,-39-188-1177,-8-25-281,-10-24-281,7 4-340,2 0 1,1 0-1,1 0 0,2-1 0,1 0 1,1 0-1,4-33 0,-2 56 409,1-1-1,0 0 1,1 1 0,0-1-1,1 1 1,0-1-1,0 1 1,8-13 0,-8 17 43,-1 1 0,1 0 0,0 0 0,0 1 0,1-1 0,-1 1 0,1-1 0,-1 1 0,1 0 0,0 0 1,1 1-1,-1-1 0,0 1 0,1 0 0,-1 0 0,1 1 0,-1-1 0,1 1 0,5-1 0,5 1 95,1 0 1,-1 1-1,0 0 0,0 1 0,0 1 0,17 4 0,-1 1-2461,56 22 0,-64-19 845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5:58.3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14411,'1'56'8499,"1"1"-3664,8 110-2834,-1-44-1283,37 296 875,-12-157-883,-32-248-710,-1-3 0,1-1 0,-2 1 0,0 0 0,-1 10 0,-1-21 0,-3-8-3,-2-10-45,-3-25-794,1-1-1,3 1 0,1-2 1,2 1-1,6-82 1,-2 116 823,0-1 1,1 0-1,0 1 1,1-1-1,0 1 1,1 0-1,7-16 1,-8 22 63,-1 0 0,1-1 0,0 1 0,0 1 0,1-1 0,-1 0 0,1 1 0,0 0 0,0-1 0,0 2 0,0-1 0,0 0 1,1 1-1,-1 0 0,1 0 0,-1 0 0,1 0 0,8-1 0,8 0 188,0 1 0,0 1 0,0 1 0,0 1 0,-1 1 0,1 0 1,0 2-1,-1 0 0,36 13 0,-54-16-224,-1-1 0,1 1 0,0-1 0,-1 1 0,1 0 0,-1 0 0,0 0 0,1 0 0,-1 0 0,0 0 0,1 0 0,-1 1 0,0-1-1,0 0 1,1 3 0,-1-3-5,-1-1 0,0 1 0,0 0 0,0 0 0,1 0 0,-1-1 0,0 1 0,0 0 0,-1 0 0,1 0 0,0 0 0,0-1 0,0 1 0,0 0 0,-1 0 0,1 0 0,0-1 0,-1 1 0,1 0 0,0-1 0,-1 1 0,0 1 0,-3 2 9,0 0 0,-1 0 0,1 0 0,-1-1 0,1 0 1,-1 0-1,-7 3 0,-68 31 48,60-30-89,0 2 0,1 0 0,0 1 1,1 0-1,0 2 0,-31 25 1,47-35 33,0 1 0,-1-1 0,1 1 1,0-1-1,0 1 0,0 0 0,1 0 0,-1 0 1,1 0-1,-1 0 0,1 0 0,0 0 1,0 0-1,1 0 0,-1 1 0,1-1 0,-1 0 1,1 1-1,0-1 0,1 4 0,0-3 54,0 1 0,0-1 0,1 0 0,0 0 0,0 0-1,0 0 1,0 0 0,1 0 0,-1 0 0,1-1 0,0 0-1,0 1 1,0-1 0,6 4 0,19 13 87,1-2 1,1 0-1,0-2 0,38 13 1,-1 2-53,2-1-456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26:03.25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21 131 7274,'-1'-1'115,"1"1"0,-1 0 0,1-1 1,-1 1-1,1 0 0,-1 0 1,1-1-1,-1 1 0,1 0 1,-1 0-1,1 0 0,-1-1 0,0 1 1,1 0-1,-1 0 0,1 0 1,-1 0-1,0 0 0,1 0 1,-1 0-1,1 0 0,-1 1 0,1-1 1,-1 0-1,0 0 0,1 0 1,-1 1-1,1-1 0,-1 0 1,1 1-1,-1-1 0,1 0 1,0 1-1,-1-1 0,1 0 0,-1 1 1,0 0-1,1 0-112,0 1 0,0-1 0,0 1 0,0-1 0,0 0 0,1 1 0,-1-1 0,0 0 0,1 1 0,-1-1-1,1 0 1,-1 1 0,1-1 0,-1 0 0,1 0 0,1 2 0,0-1 17,0 1 0,0-1-1,0 0 1,0-1 0,0 1-1,0 0 1,0 0 0,1-1-1,-1 0 1,1 1 0,-1-1-1,1 0 1,-1 0 0,5 1-1,42 6 300,-31-6-255,-14-1-20,182 19-205,-159-18-99,-1-3-1,1 0 1,-1-1-1,1-2 1,27-7 0,26-9 731,137-17-1,-164 32 30,-1 3-1,1 2 1,93 12-1,-32 6-315,-5 1-351,201 7-1,-297-26-420,0-1 0,0-1 0,0 0 1,0 0-1,0-2 0,0 1 0,21-11 0,-11 3-913,-1-1 0,0-2 1,21-17-1,-23 16 2504,1 1 0,0 1 0,1 1 1,1 0-1,44-15 0,-51 23-515,0 0 1,0 0-1,1 2 0,-1 0 1,1 1-1,-1 1 0,1 0 1,-1 1-1,32 6 0,-14 2-381,-1 2-1,-1 1 0,32 17 0,-35-15-597,0-2 0,2 0 0,59 14 0,-54-21 515,1-2-1,0-1 1,61-4-1,112-25 1628,-129 14-1370,129-3 0,-134 20-762,124 22 0,-123-13 606,109 5 0,-129-21-56,0-2 1,-1-2-1,90-25 0,-78 16 121,117-12-1,-149 25-225,1 1-1,0 2 0,-1 2 0,1 1 0,-1 2 0,0 2 1,37 11-1,-28-3 170,2-1 0,87 12 1,-114-24-96,-1-1-1,1 0 1,0-2 0,0 0 0,-1-2 0,1 0 0,-1-1 0,1 0 0,32-14 0,-30 8-277,120-45-1081,-116 47 1410,-1 1 0,2 1 0,44-4 0,-9 7 627,1 4 0,69 8 0,124 29-586,-190-27-308,-28-5 174,0-2-1,0-2 0,0-1 0,0-2 0,0-2 0,0-1 1,44-11-1,-24 1 138,-29 6-161,0 1 1,1 1-1,-1 2 1,1 1-1,58 1 0,-58 5-29,7 1 30,0-1 0,70-4 0,-52-5 399,88 3 1,-113 5-211,1 2 0,-1 0 0,0 2-1,43 14 1,-64-17-176,14 6-865,0-2 1,40 7-1,-27-11-75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4:41.0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0 832,'-1'0'208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1:53.09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 46 8402,'6'-13'5897,"0"0"-4034,1-5-1191,-7 19-587,0-1 0,0 1 1,-1-1-1,1 1 0,0-1 0,0 0 0,-1 1 0,1-1 0,0 1 0,-1-1 0,1 0 1,-1 1-1,1-1 0,0 0 0,-1 0 0,1 1 0,-1-1 0,1 0 0,-1 0 0,1 1 1,-1-1-1,1 0 0,-1 0 0,1 0 0,-1 0 0,1 0 0,-1 0 0,1 0 0,-1 0 0,1 0 1,-1 0-1,1 0 0,-1 0 0,1 0 0,-1 0 0,1-1 0,-1 1 0,1 0 0,-1 0 1,1 0-1,-1-1 0,1 1 0,0 0 0,-1-1 0,1 1 0,0 0 0,-1-1 0,1 1 0,0-1 1,-1 1-1,1 0 0,0-1 0,-1 1 0,1-1 0,0 1 0,0-1 0,0 1 0,0-1 1,-1 0-1,3 18 767,0-1 0,1 1 0,0-1 0,10 26 0,-6-19-576,5 32-1,-9-34-1412,-1 1-1,-1 36 1,-3-40 58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1:53.73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17 7162,'-8'-16'12578,"7"16"-12208,6 21 2206,-3-15-2425,0-1 0,0 1 0,0-1 1,1 0-1,0 0 0,0 0 0,0-1 0,1 1 0,0-1 0,-1 1 0,2-1 0,-1 0 0,0-1 0,1 1 0,0-1 1,-1 0-1,1 0 0,1 0 0,-1-1 0,0 0 0,1 0 0,-1 0 0,1-1 0,-1 1 0,1-1 0,0-1 0,0 1 1,-1-1-1,1 0 0,8-1 0,-4-1-130,1 0 0,-1-1 0,0 0 1,0-1-1,0 0 0,0 0 0,-1-1 0,1 0 1,-1-1-1,-1 0 0,11-9 0,-3 3-14,-13 10-4,0 0-1,-1 0 1,1 1-1,0-1 0,0 1 1,1-1-1,-1 1 1,0 0-1,0 0 1,1 0-1,-1 1 1,0-1-1,1 1 1,-1 0-1,1 0 0,-1 0 1,0 0-1,5 1 1,1 2-12,-1 0 0,1 0-1,-1 1 1,0 0 0,13 9 0,-20-12-141,0 0-1,0 0 0,1-1 0,-1 1 1,1-1-1,-1 1 0,0-1 1,1 1-1,-1-1 0,1 0 1,-1 1-1,3-1 0,4-1-652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38.9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211 57 11899,'32'-23'4340,"-31"23"-4033,0-1-1,3-2 1531,-3 2-1530,-1 0-1,1 1 0,-1-1 0,1 0 1,-1 0-1,0 0 0,1 1 0,-1-1 1,0 0-1,1 0 0,-1 0 0,0-1 1,0 1-135,0 0 1,0 1-1,-1-1 1,1 1-1,0-1 1,-1 0 0,1 1-1,0-1 1,-1 1-1,1-1 1,-1 1-1,1-1 1,-1 1 0,1 0-1,-1-1 1,1 1-1,-1 0 1,1-1-1,-1 1 1,1 0-1,-2-1 1,-2 0 162,0 0 1,0 0-1,0 0 0,0 0 1,0 0-1,-5 1 0,0 0-347,0 1 0,0 1-1,0 0 1,0 0 0,0 0-1,0 1 1,1 1 0,-1 0-1,1 0 1,0 0 0,0 1 0,0 0-1,1 0 1,-1 1 0,1 0-1,1 1 1,-1-1 0,1 1-1,0 1 1,-7 11 0,8-10-67,-1 0 0,2 0 0,0 0 0,0 0 0,0 0 0,1 1 0,1 0 0,-1-1 0,2 1 0,-1 0 0,1 0 0,1 0 0,0 0 0,0 0 0,1 1 0,1-2 0,-1 1 0,7 18 0,-4-17 87,0-1 0,1 1-1,0-1 1,1 0 0,0-1 0,0 0-1,1 0 1,1 0 0,-1 0 0,11 7-1,-15-13-43,1 0 0,0 0 0,0 0 0,1-1 0,-1 0-1,0 0 1,1 0 0,0 0 0,-1-1 0,1 1 0,0-1 0,0-1-1,-1 1 1,1 0 0,0-1 0,0 0 0,0-1 0,0 1-1,0-1 1,-1 1 0,1-2 0,0 1 0,0 0 0,-1-1-1,9-4 1,-5 2-82,0-2 1,0 1-1,-1-1 0,1 0 0,-1-1 1,0 1-1,-1-1 0,0-1 0,0 1 0,-1-1 1,1 0-1,-2-1 0,1 1 0,3-11 0,4-12 159,-1-1 0,10-54 0,-22 83-82,-1 6-43,-4 8-127,4-4 130,1-1 0,0 1 1,1 0-1,-1 1 0,2-1 0,-1 0 1,1 0-1,0 0 0,0-1 0,2 9 1,5 10 6,15 32 1,-15-38 89,20 48 139,57 153 2700,-75-189-2031,-2 0 0,-1 1 0,-2 0 0,-1 0 0,0 39 0,-4-60-743,-1 1 0,0 0 1,-1-1-1,0 1 1,-1-1-1,0 1 0,-1-1 1,0 0-1,-1 0 1,0-1-1,-11 17 0,12-22-363,0 0-1,0 0 1,0 0-1,0-1 0,-1 0 1,0 0-1,1 0 1,-2 0-1,1-1 1,0 0-1,-1 0 0,1 0 1,-1-1-1,0 0 1,0 0-1,0 0 0,0-1 1,0 0-1,0 0 1,-1 0-1,1-1 1,0 0-1,-9-1 0,10 0-209,-1 0-1,1 0 1,-1 0-1,1-1 1,-1 0-1,1 0 1,0-1-1,0 1 0,0-1 1,0 0-1,0-1 1,1 1-1,-1-1 1,-6-8-1,-10-15-792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57.26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45 59 4641,'-3'-7'1851,"-1"0"-1,0 0 1,0 1 0,-1 0 0,0 0 0,0 0-1,-9-8 1318,26 28-2779,0 0 0,0 1 0,-2 1 0,14 23 0,30 74 237,-32-64-317,146 251 1104,-76-144-2171,-90-152 372,6 6-2145,-6-11 1449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39.7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254 27 11202,'5'-14'9095,"-6"13"-8791,1 1-43,-1-1 1,0 0 0,0 0 0,1 1-1,-1-1 1,0 0 0,0 1 0,0-1-1,0 1 1,0 0 0,0-1 0,0 1-1,-2-1 1,-1 0 63,-1 0 0,0 0 0,0 1 0,0-1 0,-7 1 0,3 2-236,-1-1 1,1 2 0,-1-1-1,1 1 1,0 1-1,0-1 1,1 1-1,-1 1 1,1 0-1,0 0 1,0 1-1,0 0 1,1 0-1,0 1 1,-11 12-1,11-10-136,0 0 0,1 1 1,0 0-1,1 0 0,-1 0 0,2 1 0,0 0 0,0 0 0,1 0 0,0 0 1,1 0-1,-1 21 0,2-13 128,1 0-1,1 0 1,1 0 0,1-1 0,0 1 0,2 0-1,0-1 1,9 20 0,-12-30 26,2-1-1,-1 0 1,1 0-1,0 0 1,1-1 0,-1 1-1,1-1 1,1 0-1,-1-1 1,1 1 0,0-1-1,0 0 1,0 0 0,1-1-1,0 0 1,0 0-1,0-1 1,0 0 0,0 0-1,1 0 1,15 2-1,-10-3-266,0-1-1,0-1 0,0 0 1,0-1-1,0 0 0,0-1 1,-1-1-1,1 0 0,19-7 0,-9 1 16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0.1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245 11 11322,'2'-2'16156,"-14"0"-15612,-28-2-200,6 1-464,0 3-424,1 4-656,2 0-745,-1 2 1841,1-2-416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1.0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8 255 10330,'-1'3'747,"-1"0"0,1 1-1,0-1 1,0 1 0,1-1 0,-1 1-1,1 0 1,-1-1 0,1 1-1,0 0 1,1-1 0,-1 1 0,2 6-1,-1-8-628,0 0-1,-1 0 0,1 0 0,0-1 0,0 1 0,1 0 0,-1-1 0,0 1 1,0-1-1,1 1 0,-1-1 0,1 0 0,-1 0 0,1 1 0,0-1 0,-1 0 0,1 0 1,0-1-1,0 1 0,-1 0 0,1 0 0,0-1 0,0 0 0,0 1 0,0-1 1,0 0-1,4 0 0,3 0-48,1-1 0,-1 0 1,0 0-1,1-1 0,-1 0 1,0-1-1,10-4 0,62-30 22,-73 32-77,14-6 12,109-59-107,-108 56 162,0-1 0,-1-2 0,27-24 0,-45 37 9,0 0-1,0 0 1,-1-1-1,1 1 1,-1-1-1,0 0 1,0 0-1,4-11 1,-6 14-66,-1 1 1,0-1 0,1 0 0,-1 1 0,0-1 0,0 0-1,0 1 1,0-1 0,0 0 0,-1 0 0,1 1-1,0-1 1,-1 0 0,1 1 0,-1-1 0,0 1 0,1-1-1,-1 1 1,0-1 0,0 1 0,0-1 0,0 1-1,0 0 1,0 0 0,-1-1 0,1 1 0,0 0-1,0 0 1,-1 0 0,1 0 0,-1 0 0,1 1 0,-1-1-1,1 0 1,-3 0 0,-5-2-8,1 1 0,0 0 0,-1 0 0,0 0 0,1 1 0,-1 1 0,0-1 0,0 1 0,1 1 0,-1 0 0,0 0 0,-15 5 1,6-1-52,1 0 0,0 2 1,0 0-1,1 1 1,-20 12-1,19-8 45,1 1-1,0 0 1,1 1 0,0 0 0,1 1-1,1 1 1,1 0 0,0 1-1,1 0 1,0 1 0,2 0 0,0 1-1,1 0 1,1 0 0,1 1-1,1 0 1,0 0 0,-3 38 0,6-30 321,1 1 1,1-1-1,2 0 1,1 0 0,1 0-1,1-1 1,1 1-1,2-1 1,1-1-1,1 1 1,1-2 0,1 1-1,22 33 1,-26-48-227,0 1 1,0-1-1,1-1 1,1 0 0,0 0-1,0-1 1,1 0-1,0-1 1,1 0 0,18 10-1,-23-15-124,1 0 0,0 0 0,0-1 0,0 0 0,0 0-1,0-1 1,0 0 0,1 0 0,-1-1 0,0 0 0,1-1 0,-1 1 0,0-2 0,0 1-1,0-1 1,0 0 0,0-1 0,13-6 0,-9 3-602,1-2-1,-1 1 1,-1-2 0,0 1 0,0-2-1,-1 1 1,0-1 0,0-1 0,14-21-1,-2 1-850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1.7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159 45 9826,'2'-3'1040,"-1"0"0,0 0 1,0 0-1,0 0 0,0-1 0,-1 1 0,1 0 0,-1 0 1,0-5-1,0 8-943,0-1 0,0 1 0,0-1 0,0 1 0,0 0 0,0-1 0,0 1 0,0-1 0,-1 1 0,1 0 0,0-1 0,0 1-1,0 0 1,-1-1 0,1 1 0,0 0 0,0 0 0,-1-1 0,1 1 0,0 0 0,-1 0 0,1-1 0,0 1 0,-1 0 0,1 0 0,0 0 0,-1 0 0,1-1 0,0 1 0,-1 0 0,-1 0 22,0 0-1,1 1 1,-1-1 0,1 0-1,-1 1 1,1-1-1,-1 1 1,1 0 0,-1-1-1,1 1 1,0 0-1,-3 1 1,-3 3-2,1 1 0,0 0 0,0 0-1,0 0 1,0 1 0,1 0 0,0 0 0,1 0 0,0 0-1,0 1 1,-6 15 0,-2 11-82,-11 52-1,21-75 2,-9 39 78,2 0 0,3 1-1,2-1 1,2 1 0,2 0 0,3 0 0,2-1 0,2 1 0,2-1-1,21 66 1,-25-100-256,2-1-1,0 1 0,0-1 1,20 28-1,-20-34-313,-1-1 1,2 0-1,-1 0 0,1 0 1,1-1-1,-1 0 0,1-1 1,17 10-1,8-1-716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2.6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1 272 14115,'4'6'442,"0"0"-1,0 0 1,-1 0 0,1 0-1,-2 0 1,1 1 0,0 0-1,-1-1 1,-1 1 0,1 0-1,-1 0 1,0 0 0,0 0-1,-1 0 1,0 0 0,-1 8-1,-1 27 303,-1 0 0,-1 0 0,-12 43 0,9-71-1037,5-28 14,3-28 41,9-51 438,3 0 0,51-178 0,-61 263-68,-1 0-1,1 0 1,1 0-1,-1 0 1,1 0-1,1 1 0,0-1 1,10-11-1,-13 17-35,1 0 0,-1 0 0,1 0 0,0 0 0,-1 0 0,1 1-1,0-1 1,0 1 0,0 0 0,0 0 0,1 0 0,-1 0 0,0 1-1,0-1 1,0 1 0,1 0 0,-1 0 0,0 0 0,0 0 0,1 0-1,-1 1 1,0 0 0,0-1 0,0 1 0,6 3 0,-2-2-16,-1 1 0,0 0 0,0 1 1,0-1-1,0 1 0,0 0 1,-1 1-1,0-1 0,0 1 0,0 0 1,0 0-1,-1 1 0,0-1 1,5 10-1,-5-6-33,0-1-1,0 1 1,-1-1 0,0 1 0,-1 0-1,0 0 1,-1 0 0,1 1 0,-2-1-1,0 12 1,0-12-92,0-1 0,-1 0-1,0 0 1,0 0 0,-1 0 0,0 0 0,-1 0-1,0 0 1,0-1 0,0 1 0,-1-1-1,0 0 1,-1 0 0,1 0 0,-1-1 0,-1 0-1,1 0 1,-1 0 0,0 0 0,0-1-1,-1 0 1,0 0 0,0-1 0,0 0 0,0 0-1,-8 2 1,2-3-1349,16-7 51,-1 3 1258,0 0-1,0-1 1,1 1 0,-1 0 0,0 1-1,1-1 1,-1 0 0,5 0-1,-1 2 163,0 0 0,0 0 0,0 0 0,0 1 0,-1-1 0,1 1 0,0 1 0,-1-1 0,0 1 0,1 0 0,-1 0 0,0 1 0,-1 0 0,1 0 0,-1 0 0,0 0 0,1 0 0,3 8 0,2 0 470,-1 1 1,-1 0 0,0 0 0,-1 1 0,11 28-1,-16-36-429,0 1 0,0-1 0,-1 0 0,1 1 0,-2-1 0,1 1 0,-1-1 0,0 1 0,0 0 0,-1-1 0,1 1 0,-2-1 0,1 1 0,-4 10 0,2-12-118,0 0 0,1 0 0,-2 0 0,1-1 0,0 1 0,-1-1 0,0 1 0,0-1 0,0-1-1,-1 1 1,1-1 0,-1 1 0,0-1 0,0 0 0,0-1 0,0 1 0,-7 1 0,-9 2-664,-1 0-1,0-2 1,0 0 0,-1-2 0,-30 0 0,24-1 320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3.1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70 1 15651,'8'6'6146,"-1"12"-4178,-1 5-656,-2 10-151,-1 3-265,-4 2-312,-4 2-80,-6 1-520,-3-2-336,-7-6-1296,-1-4-729,-1-12 1369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3.8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312 0 13699,'-4'2'7954,"-10"5"-4980,-11 5-2668,3-2-163,1 1 0,0 1 0,0 1-1,1 0 1,1 2 0,1 0 0,-24 25 0,33-30-137,0 1 0,1 0 0,0 0 0,1 1 0,0 0 0,1 0 0,0 1 0,1-1 0,1 1 0,0 0 1,0 1-1,1-1 0,1 1 0,-1 19 0,3-13 144,1-1 0,1 0 0,0 0 0,2 0 0,0 0 0,13 35 0,-12-41 108,0-1 0,1 0 0,1 0 0,0 0 0,0 0 0,1-1 0,1-1 1,0 1-1,0-1 0,17 13 0,-21-20-245,0 1 0,0-1 0,0-1-1,1 1 1,-1-1 0,0 0 0,1 0 0,0-1 0,-1 1 0,1-1 0,0 0 0,0-1 0,0 0 0,-1 1-1,1-2 1,0 1 0,0-1 0,0 0 0,-1 0 0,1-1 0,9-3 0,-3 1-680,0-2 1,-1 1-1,17-12 1,27-25-6698,-30 19 4642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4.3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32 12267,'0'-1'539,"0"-1"1,0 1-1,0-1 1,0 1 0,0-1-1,0 0 1,0 1 0,0-1-1,1 1 1,-1-1-1,0 1 1,1 0 0,0-1-1,-1 1 1,1-1-1,0 1 1,1-2 0,-1 2-387,0 1 0,1-1 0,-1 1 0,0 0 1,0-1-1,1 1 0,-1 0 0,0 0 0,0 0 0,1 0 1,-1 0-1,0 0 0,0 0 0,1 1 0,-1-1 1,0 0-1,0 1 0,0-1 0,1 1 0,-1-1 0,0 1 1,2 1-1,11 6 148,-1 0-1,1 2 1,-1-1 0,-1 2 0,0-1 0,-1 2-1,0-1 1,0 2 0,-1-1 0,16 29 0,1 7 1000,37 93 1,-42-86-874,-3 2-1,20 94 1,-34-126-439,-1 1 0,-2-1 0,0 0 0,-2 1-1,-1 0 1,0-1 0,-2 0 0,-11 42 0,10-53-262,-1 0-1,-1-1 1,0 0 0,0 0 0,-1 0 0,-1-1 0,0 0 0,-12 12 0,-30 23-613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0.7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194 30 10722,'3'-18'8703,"-4"16"-8245,0 1-246,1 1 0,-1-1 0,1 0-1,-1 1 1,0-1 0,1 1 0,-1-1 0,1 1 0,-1-1-1,0 1 1,0-1 0,1 1 0,-1 0 0,0-1 0,0 1-1,1 0 1,-1 0 0,-2-1 0,1 1-93,0 0-1,-1 0 1,1 0 0,-1 0 0,1 0 0,0 1-1,-1-1 1,1 1 0,0 0 0,-1-1-1,1 1 1,0 0 0,0 0 0,0 1-1,-4 1 1,0 4-44,-1-1-1,1 1 1,1 0 0,0 0-1,0 1 1,0-1 0,1 1-1,0 0 1,-5 14-1,-2 10 143,-7 39 0,14-54-127,-13 60 206,3 1 0,4 1 1,-1 134-1,13-165-271,1 0 0,3 0 1,1-1-1,3 0 0,2-1 0,2 0 1,27 61-1,-36-94-428,1 0 0,1-1 0,0 0 0,1 0 1,0 0-1,0-1 0,2-1 0,-1 1 0,1-1 0,1-1 0,-1 0 1,2-1-1,15 10 0,-2-5-649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3.3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123 335 7706,'-18'2'867,"11"-2"-105,-1 0 0,1 1 0,0 0 1,0 0-1,0 1 0,0 0 0,0 0 0,0 0 1,1 1-1,-11 6 0,16-8-584,-1 0-1,1 0 1,-1 0-1,1 1 1,0-1-1,0 0 1,0 1 0,0-1-1,0 1 1,0-1-1,0 1 1,0-1 0,-1 3-1,2-3-67,0 0 0,0 0 1,0 0-1,0 0 0,0-1 0,0 1 0,0 0 0,0 0 0,0 0 1,1 0-1,-1 0 0,0 0 0,0-1 0,1 1 0,-1 0 0,1 0 0,-1 0 1,0-1-1,2 2 0,0 0 35,0 0 0,1 0 1,-1 0-1,0 0 0,1-1 1,0 1-1,-1-1 0,1 0 0,0 1 1,0-1-1,0-1 0,-1 1 1,1 0-1,4 0 0,10 0 27,1 0 0,0-1 0,0-1 0,0 0 0,0-2-1,-1 0 1,1-1 0,30-11 0,-5-1-148,0-3 0,45-28 0,38-31 10,-112 68-18,0-2 1,0 1-1,-1-2 0,0 0 1,-1 0-1,11-17 0,-21 27-17,0 0 0,0 0 0,0-1-1,0 1 1,-1 0 0,1-1 0,-1 1 0,0-1-1,0 1 1,0-1 0,-1 0 0,1 1 0,-1-1-1,0 0 1,0 1 0,0-1 0,-1 0 0,1 1-1,-1-1 1,0 0 0,0 1 0,0-1 0,-3-5-1,2 5-1,-1 1 0,1 0 0,-1 0 0,0 0 0,0 0 0,0 1 0,0-1 0,0 1 0,-1 0 0,1-1 0,-1 2 0,1-1 0,-1 0 0,0 1 0,0-1 0,1 1 0,-1 0 0,0 1 0,0-1 0,0 1 0,-6-1 0,-4 2-24,1 0-1,-1 0 0,1 1 0,0 1 0,0 0 0,0 1 0,0 0 0,0 1 0,1 1 0,0 0 0,-20 13 0,10-4-63,1 1 0,0 1-1,2 0 1,0 2 0,-19 23 0,23-22 96,0 1 0,2 0 0,0 1 0,2 1 0,0 0 1,2 0-1,0 1 0,2 0 0,-7 33 0,10-34 82,1 0 0,1 0-1,1 0 1,1 0 0,1 0 0,1 0-1,1 0 1,1 0 0,1-1-1,10 31 1,-11-44-37,-1-1 0,1 0-1,1 0 1,-1 0 0,2 0 0,-1 0-1,1-1 1,0 0 0,0 0-1,1-1 1,-1 0 0,2 0 0,14 9-1,-12-9 36,1-1 0,-1-1-1,2 0 1,-1 0-1,0-1 1,1 0 0,-1-1-1,1-1 1,-1 0 0,18 0-1,-6-2 71,0-1 0,0-1 1,0 0-1,-1-2 0,1-1 0,34-14 0,-41 14-831,-1-2 1,28-18-1,-19 8-121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57.91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29 74 8090,'6'7'5220,"-3"6"-3367,-4 12-358,-4 15 851,4-38-2229,1 1 0,-1-1 0,0 1 0,0-1 0,0 1 0,0-1 0,0 0 0,0 0 0,-1 1 0,1-1 0,-1 0 0,1 0 0,-3 2 0,3-4-115,1 0 1,0 1-1,0-1 1,-1 0-1,1 0 1,0 0-1,0 1 1,-1-1 0,1 0-1,0 0 1,-1 0-1,1 0 1,0 0-1,0 1 1,-1-1-1,1 0 1,0 0-1,-1 0 1,1 0-1,0 0 1,-1 0-1,1 0 1,0 0 0,-1 0-1,1 0 1,0 0-1,-1-1 1,1 1-1,0 0 1,-1 0-1,1 0 1,0 0-1,0 0 1,-1-1-1,1 1 1,0 0-1,0 0 1,-1 0 0,1-1-1,0 1 1,0 0-1,-1 0 1,1-1-1,0 1 1,0 0-1,0-1 1,0 1-1,0 0 1,-1 0-1,1-1 1,0 1-1,0 0 1,0-1 0,0 1-1,0 0 1,0-1-1,2-19-124,7 1 144,43-96 54,-51 112-22,0 1 0,0 0 0,0-1 0,0 1 0,0-1 0,0 1 0,1 0 1,-1 0-1,1 0 0,0 0 0,0 0 0,2-2 0,-2 3 20,-1 1 0,0-1 0,0 1 1,1 0-1,-1 0 0,0 0 0,1-1 0,-1 1 0,0 0 1,0 1-1,1-1 0,-1 0 0,0 0 0,1 0 0,-1 1 0,0-1 1,0 1-1,1-1 0,-1 1 0,0-1 0,0 1 0,0 0 1,0 0-1,0-1 0,2 3 0,4 2 141,1-1 0,0 0 0,0 0 0,0 0 0,0-1-1,1 0 1,16 3 0,-18-5-437,0 0-1,-1 0 1,1-1-1,0 0 1,-1 0-1,1-1 1,0 1-1,-1-2 1,1 1-1,0-1 1,5-2-1,-6 2-654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5.1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62 186 15259,'-6'9'5665,"5"8"-4771,1-10-190,-11 151 3386,-22 79-3539,23-187-2416,9-47 1086,2-7 165,5-19 318,12-41 332,36-160 68,-41 121-84,-6 45 96,17-76-1,-22 128-59,-1 0 1,1 1 0,1-1-1,-1 0 1,6-7 0,-8 12-30,1 0 0,0 0 0,-1 0 0,1 0 0,0 0 0,-1 0 0,1 0 1,0 1-1,0-1 0,0 0 0,0 0 0,0 1 0,0-1 0,0 1 0,0-1 1,0 1-1,0-1 0,0 1 0,0 0 0,0 0 0,0-1 0,1 1 0,-1 0 1,0 0-1,0 0 0,0 0 0,0 0 0,0 0 0,1 1 0,-1-1 0,0 0 1,0 1-1,0-1 0,0 0 0,2 2 0,0 0 58,0 0-1,0 0 1,-1 1 0,1-1-1,-1 1 1,1 0 0,-1 0 0,0 0-1,0 0 1,3 5 0,15 38 617,-16-37-549,12 37 580,-2-1 0,12 72 0,4 98 592,-13-78-867,-17-135-635,4 16-286,2-10-2770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5.5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226 4 16932,'-9'-2'7265,"-21"0"-3688,10 6-1985,-9 0-664,-3-2-888,2 1-1920,-9 0-929,2 0 1577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5.9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65 0 13443,'36'7'5897,"-26"21"-3328,-7 7-937,-5 5-24,-5 3-807,-4-2-273,-7-6-872,-3-4-849,-5-11-3616,-2-2 3209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6.7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1 153 12515,'1'1'302,"0"-1"0,-1 0 0,1 1 0,0 0 0,0-1 0,0 1 0,-1 0 0,1-1 0,0 1 1,-1 0-1,1 0 0,-1-1 0,1 1 0,-1 0 0,1 0 0,-1 0 0,1 0 0,-1 0 0,0 0 0,0 0 1,1 0-1,-1 1 0,5 29-60,-4-26 284,32 338 1881,-25-243-1696,-9-85-743,-4-22-173,-6-26-250,6 13 186,1-1 0,0 0 0,0-34 1,6-67-15,0 84 223,-1 9 39,-1-20 31,3 0 1,16-81 0,-18 124 34,0 0-1,1 1 1,0-1 0,1 0-1,-1 1 1,1-1 0,0 1-1,0 0 1,1 0 0,0 0-1,7-7 1,-9 10 34,1 0 0,0 0 0,0 0 0,0 0 0,0 0 0,0 1 0,1 0 0,-1 0 0,0-1 0,1 2 0,-1-1 0,1 0 0,-1 1 0,1 0 0,-1 0 0,1 0 0,-1 0 0,1 0 0,-1 1 0,1-1 0,3 2 0,0 0 52,-1 0 1,1 0-1,-1 1 0,0-1 1,0 1-1,0 1 1,-1-1-1,1 1 0,-1 0 1,1 0-1,-1 1 1,-1 0-1,1 0 0,-1 0 1,0 0-1,0 0 1,0 1-1,-1 0 0,1 0 1,3 10-1,-4-5 22,0 0 0,0-1 0,-1 1 0,0 0 0,-1 0 0,-1 0 0,1 1 0,-2-1 0,1 0 0,-2 0 0,-4 20 0,3-17-138,-2 1 0,1-1 0,-2 0 0,-11 21 0,14-29-219,0-1 0,-1 1 0,0-1 1,0-1-1,-1 1 0,1 0 1,-1-1-1,0 0 0,0 0 0,0-1 1,-1 1-1,0-1 0,-8 3 0,94 11 23,-70-13 435,-1-1 1,0 2-1,1-1 1,-1 1-1,-1 1 1,1-1-1,-1 1 1,0 1-1,-1 0 0,1 0 1,-1 0-1,0 1 1,6 10-1,-10-14-169,0 1-1,-1-1 1,1 1 0,-1-1-1,0 1 1,0 0-1,-1 0 1,1-1 0,-1 1-1,0 0 1,-1 0 0,1 1-1,-1-1 1,0 0-1,0 0 1,-1 0 0,1 0-1,-1 0 1,0 0-1,-1 0 1,1 0 0,-1-1-1,0 1 1,0 0 0,0-1-1,-1 1 1,1-1-1,-5 5 1,1-2-127,0-1 0,0 0 0,0-1 0,-1 0 0,0 0 0,0 0 0,0-1 1,0 0-1,-1 0 0,1-1 0,-10 3 0,11-3-520,-1-1 1,0-1-1,0 1 0,0-1 1,0-1-1,0 1 1,0-1-1,0 0 0,0-1 1,0 1-1,1-1 0,-1-1 1,-11-3-1,-2-6-891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7.2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45 6001,'-6'-9'1567,"4"6"-668,0 0 1,1 0 0,-1 0 0,0 0 0,1 0-1,0-1 1,-2-5 0,3 9-834,0-1 1,1 1 0,-1 0-1,0 0 1,0 0 0,0-1-1,0 1 1,0 0 0,0 0-1,0 0 1,0-1 0,1 1-1,-1 0 1,0 0 0,0 0-1,0 0 1,0-1 0,1 1-1,-1 0 1,0 0 0,0 0-1,0 0 1,1 0 0,-1 0-1,0 0 1,0 0 0,0 0-1,1-1 1,-1 1 0,0 0-1,0 0 1,0 0 0,1 0-1,-1 0 1,0 0 0,0 0-1,1 1 1,-1-1 0,0 0-1,0 0 1,0 0 0,1 0-1,-1 0 1,0 0 0,0 0-1,0 0 1,1 0 0,-1 1-1,0-1 1,0 0 0,0 0-1,1 1 1,11 5 1074,1 5-493,0 0 0,-1 0-1,0 1 1,0 0 0,-2 1 0,1 1-1,8 15 1,3 8 584,26 63 0,-27-48-616,-2 0 0,-2 1 1,18 107-1,-30-120-622,-1-1 1,-2 1-1,-2-1 0,-1 1 1,-2 0-1,-12 53 1,8-66-632,-1 0 0,-1-1 0,-2 0 0,0-1 0,-2 0 0,-24 35 0,0-10-587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8.8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137 122 9922,'10'-9'2938,"-3"3"-863,-1-1 0,1 0-1,-1-1 1,9-15 0,-14 22-1911,0 0 0,0 0 0,-1-1 0,1 1 0,-1 0 0,1-1 0,-1 1 0,0 0 0,1-1 0,-1 1 0,0-1 0,0 1 0,0 0 0,0-1 0,0 1 0,0-1 0,0 1-1,-1 0 1,1-1 0,0 1 0,-1 0 0,1-1 0,-1 1 0,0 0 0,1-1 0,-1 1 0,0 0 0,0 0 0,0 0 0,1 0 0,-1 0 0,0 0 0,-1 0 0,1 0 0,0 0 0,0 0 0,0 1 0,0-1 0,-1 0 0,-1 0 0,-2-1-153,1 0 1,-1 0-1,0 1 0,0-1 1,0 1-1,1 0 0,-1 0 1,-1 1-1,1 0 0,0-1 1,0 2-1,0-1 0,0 1 1,0-1-1,0 1 0,0 1 1,0-1-1,1 1 0,-1 0 1,0 0-1,1 0 0,-1 0 1,1 1-1,0 0 0,0 0 1,0 0-1,0 1 0,0-1 1,1 1-1,0 0 0,0 0 1,0 0-1,0 0 0,0 0 1,1 1-1,0-1 0,0 1 1,0 0-1,-1 5 0,0 5-151,1 0-1,1 0 1,1 0-1,0 0 1,1 0-1,0 0 1,7 28-1,5 5 133,18 49 0,26 46 1165,10 31 624,-54-137-1615,-3 1 0,10 67 0,-18-92-532,-1-1 1,-1 1-1,-2 21 1,1-29 113,1 0-1,-1 0 1,-1 0-1,1-1 1,-1 1-1,1 0 1,-1-1-1,-1 1 1,1-1-1,-1 0 1,1 0-1,-5 4 1,-13 7-472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9.1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36 10098,'18'-23'12087,"-14"20"-11157,-1 2-259,0-1 1,1 1-1,-1 0 1,1-1 0,-1 2-1,0-1 1,7-1 0,4 2-235,0 0 1,0 1 0,21 4 0,-12-1 1233,17 1-1216,30 4-350,1-2 1,102-4 0,-167-3-226,-4 0-97,0 0 0,0 0 0,0 0 0,0-1 0,0 1 0,0 0 0,0-1 0,0 0 0,0 1 0,0-1 0,0 0 0,2-1 0,-1-2-958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9.9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414 3 14355,'-3'-1'9223,"-20"0"-7242,-1 5-1743,0 1 0,0 1 1,0 1-1,1 1 0,0 1 0,0 1 1,1 1-1,1 1 0,0 1 1,0 1-1,-36 33 0,49-40-250,1 1 0,0 0-1,0 0 1,0 1 0,1 0 0,0 0 0,1 1-1,0-1 1,0 1 0,1 0 0,-4 16 0,6-17 113,1 0 1,-1 0-1,2 0 1,0 0-1,0 0 1,0 1-1,1-1 1,0 0-1,1 0 1,0-1-1,1 1 1,0 0-1,0-1 1,5 11-1,-2-9 101,1 1 0,-1 0 1,2-1-1,-1-1 0,2 1 0,-1-1 0,1-1 0,1 1 0,-1-2 0,1 1 0,1-1 0,-1-1 0,1 0 0,0 0 0,12 4 0,-13-7-350,0 1 0,1-1 0,-1-1 0,1 0 0,-1-1 0,1 0-1,0 0 1,0-1 0,-1 0 0,1-1 0,0 0 0,-1-1 0,1 0 0,-1-1 0,0 0-1,0-1 1,17-8 0,-8 2-687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00.3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247 7 16564,'2'-4'14107,"-16"3"-12659,-7 0-800,-11 1-648,-4 0 0,-6 7 0,2 0-800,6 3-1961,5 1 1873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11.66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 19 7282,'-11'-18'12565,"20"25"-10589,2 5-1681,0 1 0,0 1 0,-2 0-1,0 0 1,10 21 0,8 13-162,-1-7-114,61 108 700,-85-144-1900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0.2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133 25 8698,'24'38'10385,"-27"-49"-8842,0 6-1259,-1 0 1,0 1-1,0-1 1,0 1-1,-1 0 1,1 0-1,-1 1 1,0-1-1,-10-4 1,12 7-372,1 0 0,-1 0 1,1 1-1,-1-1 0,1 1 0,-1-1 1,0 1-1,1 0 0,-1 0 0,1 0 1,-1 0-1,0 1 0,1-1 0,-1 1 0,1-1 1,-1 1-1,1 0 0,-1 0 0,1 0 1,0 0-1,-1 1 0,1-1 0,0 1 1,-4 3-1,3-2-16,-1 1 0,1-1 1,0 1-1,1 0 0,-1 0 0,1 0 1,-1 0-1,1 0 0,1 1 1,-1-1-1,0 1 0,1-1 0,0 1 1,0 0-1,1 0 0,-1-1 0,1 1 1,0 0-1,0 5 0,2 11 173,1-1 0,1 1 0,7 21-1,-7-24 43,5 16 202,1 2 297,-1 1 0,-2 0 1,5 76-1,-12-108-731,0 0 1,-1 0 0,1 1-1,-1-1 1,0 0 0,-1 0-1,1 0 1,-1 0 0,-2 5-1,-9 11-399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12.09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83 13 12483,'6'-13'11842,"-10"21"-10698,-2 3-199,-1 7-521,-2 2-128,-1 3-224,-1 2-40,0 0-48,2 0-144,2-1-288,1-2-376,2-5-1489,0-3 1513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5.2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 7450,'13'-3'7591,"-11"3"-7230,19 3 1489,-16-2-958,108 12 3280,151-3 0,-149-8-2473,73 5-548,-63 0-4849,-88-4 2455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5.8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0 9882,'-3'5'245,"2"-4"19,1-1 1,-1 1-1,0 0 1,1 0-1,-1 0 1,1 0-1,-1 0 1,1 0-1,0 0 1,-1 0-1,1 0 1,0 0-1,0 0 1,0 0-1,0 0 1,0 1-1,1-1 65,0-1-1,0 1 0,0 0 1,0-1-1,1 1 0,-1-1 1,0 1-1,0-1 0,1 0 1,-1 1-1,0-1 0,1 0 1,-1 0-1,2 0 0,38 5 1970,48 7 351,125 1 0,-75-17-2780,257 8-3517,-338 2 1167,-48-3 1961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6.5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2 11194,'-5'-2'13106,"10"22"-10520,1-9-2054,1 0 1,0-1-1,0 0 0,1-1 1,9 9-1,52 46 1282,-25-25-1280,-10-11-385,50 35 0,-27-23-108,-54-38-255,1 0 0,-1 1 0,0 0 1,0-1-1,0 1 0,0 0 0,0 1 0,-1-1 0,1 0 1,-1 1-1,0-1 0,0 1 0,0 0 0,-1 0 0,1 0 0,1 5 1,-3-3-441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6.8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336 0 14947,'25'17'5777,"-32"-13"-3656,-4 0-329,-8 7-79,-7 2-233,-9 6-728,-4 6-432,3 2-320,4 2-40,7 1 56,-2 0-16,-5-3-608,2-3-424,6-4-1233,7-3 1289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4.5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262 58 11450,'0'-1'329,"1"0"0,-1 0 0,0 0 0,0 1 0,1-1 0,-1 0 0,0 0 0,0 0 0,0 0 0,0 0 0,0 0 0,0 0 0,0 1 0,-1-1 0,1 0 0,0 0 0,0 0 0,-1 0 0,1 0 0,0 1-1,-1-1 1,1 0 0,-2-1 0,1 0-10,-1 0 0,0 0 0,0 1 0,0-1 0,0 1 0,0-1 0,0 1 0,-3-2 0,-3-1-15,0 1 0,0 0 0,0 1 0,-12-3 0,12 4-245,0 0 0,-1 0 0,1 1 0,-1 1 0,1-1 0,-1 1 0,1 0 0,0 1 0,0 0 1,-1 1-1,1-1 0,1 1 0,-10 5 0,12-5-149,1-1 0,0 1 0,0 0 0,0 0 0,0 1 0,0-1 0,1 1 1,0-1-1,-1 1 0,2 0 0,-1 1 0,0-1 0,1 0 0,-1 1 0,1-1 0,1 1 0,-1 0 0,1-1 0,-1 1 0,1 0 1,1 0-1,-1 0 0,1 6 0,0 6-83,2 0 1,0 0 0,1-1-1,1 1 1,0-1 0,10 24-1,50 93 777,-36-79-25,-17-32-304,119 228 5820,-129-249-6063,11 22 500,0 0-1,-1 0 1,-1 1 0,8 30 0,-17-48-607,0 0 1,0 0 0,0 0 0,-1 0-1,0 0 1,0 0 0,0 0-1,-1 0 1,0 0 0,-2 8 0,2-10-170,-1-1 0,0 1 1,1-1-1,-1 0 0,0 0 1,-1 0-1,1 0 0,0 0 1,-1 0-1,0 0 0,0-1 1,0 0-1,0 1 0,0-1 1,0 0-1,0 0 0,-1-1 1,-4 3-1,-23 4-1178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5.1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51 11698,'2'-18'9572,"-1"18"-9326,25-6 6453,-19 6-6699,333-24 4373,-331 23-4443,0 0-509,0 1-1,0 0 1,0 0 0,0 1 0,0 0 0,0 0-1,0 1 1,0 0 0,9 4 0,-5 3-1110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5.9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29 114 10522,'0'-4'7722,"2"-13"-4743,-2 12-2820,1 1-1,0-1 0,0 1 1,0-1-1,1 1 0,-1 0 1,4-7-1,-1 7-144,-1-1 0,1 1 0,-1 1 0,1-1 0,0 1 0,1-1 0,-1 1 0,1 0 0,-1 1 0,1-1 0,0 1 0,0 0 0,0 0 0,0 0 0,0 1 0,0 0 0,1 0 0,-1 0 0,0 1 0,1-1 0,-1 1 0,0 0 0,1 1 0,-1 0 0,7 1 0,-5-1 108,-1 1 0,1 0-1,-1 0 1,1 0-1,-1 1 1,0 0 0,0 0-1,0 1 1,0-1 0,-1 1-1,1 1 1,-1-1-1,0 1 1,-1 0 0,1 0-1,-1 0 1,0 0-1,0 1 1,5 9 0,-7-9-79,0 0 0,0 0 1,0 0-1,0 0 1,-1 0-1,0 0 0,-1 0 1,1 1-1,-1-1 0,0 0 1,-1 0-1,1 1 1,-1-1-1,-1 0 0,1 0 1,-1 0-1,0 0 0,0 0 1,-1 0-1,0-1 0,0 1 1,0-1-1,-7 9 1,4-8-92,1 1 1,-1-1 0,-1-1 0,1 1-1,-1-1 1,0-1 0,-1 1 0,1-1 0,-1 0-1,1-1 1,-1 0 0,0 0 0,0 0-1,-1-1 1,1-1 0,0 1 0,-10 0-1,12-2-89,1 0-1,0 0 0,-1-1 0,1 1 0,0-1 0,-1 0 1,1-1-1,0 1 0,0-1 0,0 0 0,0 0 0,0-1 1,1 0-1,-1 1 0,1-1 0,-1-1 0,1 1 1,0-1-1,0 0 0,-4-5 0,6 6 105,-1-1 0,1 1 0,0-1 0,0 0 0,1 0 0,-1 0 0,1 0 0,0 0 0,0-1 0,0 1 0,0 0 0,1 0 0,0-1 0,0 1 0,0 0 0,0-1 0,1 1 0,-1 0 0,1-1 0,0 1 0,1 0 0,-1 0 0,1 0 0,-1 0 0,5-5 0,11-14-510,-4 11-4545,-8 6 2893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7.0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233 47 12507,'7'-22'12994,"-8"20"-12494,0 0-220,0 1 1,0 0 0,0 0 0,0 0-1,0 0 1,0 0 0,0 0 0,-1 0-1,1 0 1,0 1 0,-1-1 0,1 0-1,-1 1 1,-1-1 0,-6-2-170,0 2 1,1-1-1,-1 1 1,-13 0-1,12 0-113,0 2 0,0-1 0,-1 2 0,1-1-1,0 1 1,0 1 0,-14 5 0,20-7-32,0 1 1,0 0-1,1 1 1,-1-1-1,0 1 0,1-1 1,0 1-1,-1 0 1,1 0-1,0 1 0,0-1 1,1 0-1,-1 1 1,1 0-1,0 0 0,0 0 1,0 0-1,0 0 1,1 0-1,-2 5 0,1 1-22,1 1 0,-1-1-1,2 1 1,-1 0 0,1 0-1,1-1 1,0 1-1,1-1 1,4 19 0,-3-21 55,-1 0 0,1 0 1,1-1-1,-1 1 1,1-1-1,1 0 0,-1 0 1,1 0-1,0-1 1,1 1-1,-1-1 0,1-1 1,8 7-1,-11-10-36,-1-1-1,1 1 1,0-1-1,0 1 1,0-1-1,0 0 1,0 0 0,0 0-1,0-1 1,0 1-1,0-1 1,0 1-1,0-1 1,0 0-1,0 0 1,4-1-1,-2 0-67,1 0 0,-1-1 0,0 0 0,0 0 0,1 0 0,-2-1 0,1 1 0,7-6 0,-1 0-55,0-1 1,-1-1 0,0 1-1,-1-2 1,0 1 0,11-18-1,8-26-125,-21 39 181,1 0 0,14-21 0,-22 35 101,0 1 0,1 0 1,-1 0-1,0 0 0,0 0 0,0 0 1,0-1-1,0 1 0,1 0 0,-1 0 1,0 0-1,0 0 0,0 0 0,0 0 1,1 0-1,-1 0 0,0-1 0,0 1 1,0 0-1,1 0 0,-1 0 0,0 0 1,0 0-1,0 0 0,1 0 0,-1 0 1,0 0-1,0 0 0,0 0 0,0 0 1,1 0-1,-1 1 0,0-1 0,0 0 1,0 0-1,1 0 0,-1 0 0,0 0 1,0 0-1,0 0 0,0 0 0,0 1 1,1-1-1,-1 0 0,0 0 0,0 0 1,0 0-1,0 1 0,0-1 0,0 0 1,0 0-1,1 0 0,-1 0 0,0 1 1,0-1-1,0 0 0,5 14-80,-5-11 68,15 45-177,63 228 1566,-59-197 513,12 124 0,-29-175-1600,-1 1-1,-1 0 1,-5 40-1,4-59-344,-1-1-1,0 1 0,0-1 0,-1 0 0,0 1 0,-1-1 1,0-1-1,0 1 0,-1-1 0,0 1 0,-1-1 0,1-1 1,-15 15-1,17-20-70,0 1 1,0-1-1,0 1 1,-1-1 0,1 0-1,-1-1 1,0 1-1,0 0 1,1-1-1,-1 0 1,0 0-1,0 0 1,0-1 0,0 1-1,0-1 1,0 0-1,0 0 1,0 0-1,0-1 1,0 1 0,0-1-1,-8-2 1,5 0-387,0 0 1,0-1 0,0 0-1,1 0 1,-1 0 0,1 0-1,0-1 1,0 0 0,1-1-1,-1 1 1,-4-8 0,-12-17-1111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9.4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376 7 14171,'9'-7'10390,"-27"9"-6549,7-1-3568,-5 2-68,-1 0 0,0 1-1,1 0 1,0 1-1,0 1 1,1 1 0,0 0-1,0 1 1,-19 14-1,16-10-389,1 2 0,0 0 0,1 0 0,1 2 0,0 0 0,-22 33 0,30-39 174,2 1-1,-1 0 0,1 0 0,1 1 1,0-1-1,1 1 0,0 0 1,1 0-1,0 0 0,1 1 1,0-1-1,1 0 0,0 0 0,1 1 1,0-1-1,4 12 0,-1-5 206,1-1 0,1-1 1,1 1-1,0-1 0,1 0 0,1-1 0,0 0 0,1 0 0,25 28 0,-28-37-96,0 0 1,1-1-1,0 0 1,0 0-1,0-1 1,1 0-1,0-1 1,0 1-1,0-2 1,0 1-1,1-1 0,-1-1 1,20 3-1,-18-4-288,0 0 0,0-1 0,-1 0 0,1-1 0,16-3 0,-19 3-575,0-1 0,0-1 0,-1 0 0,1 0 0,-1 0 1,0-1-1,11-7 0,-5-1-1013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6:40.6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913 27 12947,'1'-1'208,"-1"1"0,0-1 0,1 0 0,-1 1 0,0-1 0,1 1 0,-1-1 0,0 1 0,0-1 0,0 0 0,1 1 0,-1-1 0,0 0 0,0 1 0,0-1 0,0 0 0,0 1 0,0-1 0,0 1 0,-1-1 0,1 0 0,0 1 0,0-1 0,0 0 0,-1 1 0,1-2 0,-1 2-68,0-1 0,0 0 1,0 1-1,0-1 1,0 0-1,1 1 0,-1-1 1,0 1-1,-1-1 0,1 1 1,0 0-1,0-1 1,0 1-1,-1 0 0,-5-1 139,0 0 0,-1 1 0,-13 2-1,-6 1-30,1 3-1,1 0 0,-1 1 1,1 2-1,-38 17 0,15-2 240,-78 54-1,82-47-410,2 1 0,1 3 0,2 1 0,2 2 0,1 2 1,2 1-1,2 1 0,-32 55 0,46-64-223,1 1 0,1 0 0,2 1 0,2 0 0,1 1 0,1 0 0,2 1 0,2 0 0,1 1 0,3-1 0,0 1 0,6 53 0,1-48 408,2 0-1,1-1 1,3 0 0,26 66-1,-29-88 63,1 0-1,1-1 0,1 0 1,0-1-1,1 0 1,2-1-1,-1 0 0,2-1 1,0-1-1,1 0 1,21 15-1,-24-22-224,0-1 0,1 0 0,0 0 1,0-2-1,1 0 0,0 0 0,0-1 0,0-1 0,0-1 0,0 0 0,21 0 1,13-4-1157,1-1 1,56-12 0,-86 12 320,51-8-577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22.9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108 320 7850,'14'2'2736,"-20"-3"-100,-27-3-503,29 3-2021,0 0 0,-1-1 0,1 0 0,0 1 0,0-1 0,0-1-1,0 1 1,0-1 0,1 1 0,-1-1 0,1 0 0,-1 0 0,1-1 0,0 1-1,0-1 1,1 1 0,-1-1 0,1 0 0,0 0 0,0 0 0,0 0 0,-2-8-1,2 6 12,1-1 0,0 1 0,0-1-1,1 0 1,0 1 0,0-1 0,1 1-1,-1-1 1,1 1 0,1-1 0,-1 1-1,1-1 1,0 1 0,1 0 0,4-9-1,-1 6-109,1-1 0,0 1 0,0 0 0,1 0 1,0 1-1,1 0 0,0 1 0,0-1 0,0 2 0,1-1 0,0 2 0,1-1 0,-1 1 0,1 1 0,0 0 0,0 0 0,0 1 0,0 0 0,1 1 0,13 0 0,-14 0 47,1 1-1,0 1 1,0 0-1,0 1 0,0 0 1,-1 1-1,1 0 0,0 1 1,-1 0-1,0 1 1,0 0-1,0 1 0,0 0 1,-1 0-1,1 2 0,-2-1 1,1 1-1,-1 0 1,17 17-1,-17-12 143,0 1 0,0 0-1,-1 0 1,-1 0 0,0 1 0,-1 0 0,0 1-1,-1-1 1,-1 1 0,0 0 0,-1 0 0,-1 1-1,0-1 1,-1 31 0,-2-34-130,0 0 0,0-1 0,-1 1 0,-1-1 0,0 0 1,0 1-1,-1-1 0,-1-1 0,0 1 0,0-1 0,-1 1 0,0-1 0,-1-1 0,0 0 0,-1 0 0,0 0 1,0-1-1,-1 0 0,0 0 0,-12 7 0,11-8-91,-1-2 0,0 1 0,0-1 0,0-1 0,-1 0 0,0-1 0,0 0 0,1-1 0,-2 0 0,1-1 0,0 0 0,0-1 0,0 0 0,0-1 0,-22-4 0,25 3-23,1 0 0,-1-1 0,1 0 0,0 0 0,0-1 0,0 0-1,1 0 1,-1-1 0,1 0 0,0-1 0,0 1 0,1-1 0,0 0 0,0-1 0,0 0 0,1 0 0,0 0 0,0 0 0,1-1 0,0 0 0,0 0 0,-4-12 0,6 12-19,0 1-1,1 0 1,0-1 0,0 1 0,0-1-1,1 1 1,0-1 0,1 1-1,0-1 1,1-7 0,0 9-242,-1 1 0,1 0 0,0 0 0,0 0 0,0 0 0,1 0 0,-1 1 0,1-1 0,1 1 0,-1-1 0,0 1 0,1 0 0,0 0 0,7-5 0,13-6-1002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0.6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67 10866,'28'-19'7986,"-21"17"-6058,3 1-527,4-1-233,7 4-512,3-2-152,7 0-272,2 0-48,1-3 16,-2-3 104,-3 0 25,-1-2-17,-5 1-72,0 1-336,-5 1-953,-5 2-847,-7 3 1104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9.8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214 10 10058,'30'-9'14635,"-37"8"-13346,-12 1-537,-7 1-200,-11 2-360,-4 0-272,-2 4-760,4 0-881,7 0 1113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1.4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0 274 9754,'13'2'9092,"3"3"-5649,19 4-489,-17-8-2374,1-1 0,0-1 0,0-1 0,0 0 0,35-10 0,91-37-1774,-128 42 992,-12 5 116,119-47-1140,-102 38 1254,0 0 0,-1-1 1,28-21-1,-44 29 7,-1 0 0,0 0-1,0 0 1,0 0-1,0 0 1,4-8 0,-7 11-14,-1 0 1,1 0-1,0-1 1,-1 1-1,1 0 1,-1 0-1,1-1 1,-1 1-1,0 0 1,0-1-1,1 1 1,-1 0-1,0-1 1,0 1-1,0-1 1,-1 1-1,1 0 1,0-1-1,0 1 1,-1 0-1,1-1 1,-1 1-1,1 0 1,-1 0-1,1 0 1,-1-1-1,0 1 1,0 0-1,1 0 1,-1 0-1,0 0 1,-2-1-1,0-1 44,-1 1 0,-1-1-1,1 1 1,0 0 0,0 0-1,-1 1 1,1-1 0,-1 1-1,0 0 1,1 0 0,-1 0-1,0 1 1,1 0 0,-7 0-1,-6 1 86,0 0 0,-31 7-1,23-1-48,0 0-1,1 2 1,0 0-1,0 2 0,1 0 1,1 2-1,0 0 0,0 2 1,1 0-1,1 2 0,1 0 1,1 1-1,0 1 0,1 0 1,-15 23-1,17-19 8,1 0 0,1 1-1,1 0 1,1 1 0,1 0 0,1 1-1,2 0 1,0 1 0,2-1 0,1 1-1,1 0 1,1 0 0,1 0 0,5 36-1,-2-42-65,1 1 0,1-1 0,1 0 0,1 0 0,1-1-1,1 1 1,0-2 0,2 1 0,0-1 0,1-1-1,1 1 1,1-2 0,0 0 0,1-1 0,1 0 0,1-1-1,0-1 1,1 0 0,0-1 0,1-1 0,0-1 0,1 0-1,1-1 1,21 7 0,-27-12-46,1-1 0,-1-1 0,1 0 0,-1-1 0,1 0 0,0-1 0,-1-1 0,1 0 1,0-1-1,0-1 0,-1 0 0,1-1 0,-1-1 0,0 0 0,0-1 0,0 0 0,-1-1 0,1-1 0,-1 0 0,-1-1 0,0 0 0,16-14 0,55-51-2395,-66 57 1416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2.6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103 22 8626,'-10'-21'13883,"0"38"-13059,1 1 0,1-1 1,1 2-1,0-1 0,-7 33 1,-11 100-370,18-69 10,2 1 1,5-1-1,3 1 1,3-1-1,5 0 1,2 0-1,36 114 0,-1-59 598,-40-118-1364,1 0-1,1-1 1,0-1 0,1 0-1,14 16 1,-24-31-46,0 0 0,1 0 0,0-1 0,-1 1 0,1-1-1,0 1 1,-1-1 0,1 0 0,0 0 0,0 0 0,0 0 0,0 0 0,0 0 0,1 0 0,2 0 0,9-4-1447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3.4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8 156 14907,'5'-11'6574,"-6"20"-3146,-1 1-3473,-4 64 1685,2 88-1,16 74-1479,-4-117 79,-7-80-294,12-88-774,-1-35-818,1-87 0,0-1 549,-12 159 1081,4-38 155,2 0 0,23-81 1,-28 126 70,0 0 0,1 0 0,-1 1 0,1 0 0,0-1 0,0 1 0,1 0 0,6-8 0,-9 12-89,1 0-1,-1 0 0,1-1 1,0 1-1,-1 0 1,1 0-1,0 0 1,-1 1-1,1-1 0,0 0 1,0 1-1,0-1 1,0 1-1,0-1 0,0 1 1,0 0-1,0 0 1,-1 0-1,1 0 0,0 0 1,0 0-1,0 1 1,0-1-1,0 1 0,0-1 1,0 1-1,0 0 1,-1-1-1,4 3 1,2 2 38,0 0 1,0 0 0,-1 0-1,0 1 1,0 0 0,-1 0-1,1 1 1,-1-1 0,-1 1-1,1 0 1,3 8 0,4 11 219,17 50 0,62 223 393,-44-140-563,-40-135-382,10 32-1137,-16-51 1047,0 1 0,0-1 0,0 1 0,-1-1 0,0 1 0,0-1 0,-2 11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3.8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199 9 20300,'21'-9'10227,"-31"13"-9043,-12 2-520,-6 0-320,-11 2-1104,-1 1-664,-1-1-1857,2 1 1953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4.3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0 16011,'5'6'6250,"3"7"-4346,-4 9 97,5 16-489,-1 4-56,-3 13-432,-2 1-295,-6-4-337,-4-2-240,-7-7-240,-5-6-320,-3-9-1017,-2-5-623,0-13-2577,-1-5 2865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4.9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295 0 13467,'-6'1'11200,"-16"5"-8398,-27 11-2248,35-12-584,0 2 0,1 0-1,0 1 1,0 0-1,1 1 1,0 0 0,1 1-1,0 0 1,0 1-1,1 0 1,1 1 0,0 0-1,0 0 1,1 1 0,1 0-1,0 1 1,1-1-1,0 1 1,1 1 0,1-1-1,0 1 1,-2 24 0,3-10 94,2 0 1,2 0-1,0 0 1,2-1 0,9 42-1,-8-51 193,1 0 0,1-1 0,1 0 0,0 0-1,2 0 1,0-1 0,1 0 0,23 30 0,-28-41-223,1 0 1,0 0-1,0-1 1,1 0-1,-1 0 1,1 0-1,0-1 1,0 0-1,1-1 1,-1 0-1,1 0 1,0 0-1,0-1 0,0 0 1,0-1-1,0 1 1,0-2-1,10 1 1,-5-2-422,0 0 0,-1 0 0,1-2 0,-1 1 0,1-2 0,-1 0 0,0 0 0,-1-1 0,1 0 0,-1-1 0,12-8 0,2-4-835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5.6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74 11723,'-8'-34'6609,"0"-3"-2619,8 37-3965,0 0 1,0 0-1,0 0 0,0 0 0,0 0 0,0 0 1,0 0-1,0 0 0,0 0 0,0 0 0,0 0 1,0-1-1,0 1 0,0 0 0,0 0 1,0 0-1,0 0 0,0 0 0,0 0 0,0 0 1,0 0-1,0 0 0,0 0 0,1-1 177,-1 1-177,0 0 0,0 0 1,0 0-1,0 0 0,0 0 0,0 0 1,0 0-1,0 0 0,0 0 0,0 0 0,0 0 1,0 0-1,1 0 0,-1 0 0,0 0 0,0 0 1,0 0-1,0 0 0,0 0 0,0 0 1,0 0-1,0 0 0,0 0 0,0 0 0,0 0 1,1 0-1,-1 0 0,0 0 177,0 0-177,0 1 0,9 5 610,11 15-484,-18-20-52,43 48 10,-2 2 0,-3 1 0,-2 2 0,-2 2 0,30 64 0,-49-86 121,-2 2 0,-1 0 0,-2 0 0,-2 1 0,-1 1 0,-2 0 0,-1 0 0,-2 0 0,-2 0-1,-3 44 1,-1-60-471,-1 0-1,-1 0 1,-1-1-1,-1 0 0,0 0 1,-2 0-1,0-1 1,-2 0-1,0 0 0,-1-1 1,-17 21-1,-6 5-881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9.26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46 7882,'18'-35'3096,"-19"31"-2079,1 1-761,-1 2-424,-2-1-305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9.62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3 8042,'3'-3'14228,"1"17"-13858,3 29 469,0 4-512,-1 0 0,-1 60 0,-5-104-590,-3 12-2825,-1-12 1847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1.5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99 9770,'5'-11'891,"-2"6"-197,0 0 0,-1-1 0,0 1 0,0-1 0,0 1 0,0-1 0,-1 0 0,0 0 0,0 1-1,-1-1 1,0 0 0,0 0 0,-1-8 0,5 55 4402,-1 5-4180,7 32-297,18 162 2982,-22-119-4366,-8 1-4290,3-100 473,3-16 3428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0.25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21 60 5761,'-21'-35'17198,"36"43"-17539,-10-5 370,0 0 0,0 0 0,1 0 0,-1 0 0,0-1 0,1 1 0,0-2 1,-1 1-1,1 0 0,0-1 0,0 0 0,0-1 0,7 1 0,-3-2 6,-1 0 1,1 0 0,0-1 0,-1 0-1,0 0 1,0-1 0,17-8-1,-11 4 90,0 1-1,1 0 0,-1 2 0,1 0 1,0 0-1,0 2 0,0 0 0,1 0 1,-1 2-1,1 0 0,17 3 0,-27-3 484,-9 3-187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0.91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20 44 6681,'2'-1'8721,"13"-11"-5231,-11 8-3184,1 0 1,0 0-1,1 1 1,-1-1 0,1 1-1,0 1 1,7-4 0,-9 6-238,-1 0 1,1-1-1,-1 2 1,1-1-1,-1 0 1,1 1 0,0-1-1,-1 1 1,0 0-1,1 0 1,-1 0 0,0 1-1,1-1 1,-1 1-1,0 0 1,0 0 0,0 0-1,-1 0 1,1 1-1,0-1 1,-1 1-1,1-1 1,-1 1 0,0 0-1,0 0 1,0 0-1,0 0 1,1 5 0,-1-5-47,-1-1-1,0 1 1,0 0 0,0 0 0,0 0 0,-1 0 0,1 0 0,-1 0 0,0 0 0,1 0 0,-1 0 0,-1 0 0,1-1 0,0 1 0,-1 0-1,1 0 1,-1 0 0,0 0 0,0 0 0,0 0 0,-1-1 0,1 1 0,-1-1 0,1 1 0,-1-1 0,0 1 0,0-1 0,0 0 0,0 0-1,0 0 1,0 0 0,-1 0 0,1 0 0,-4 1 0,0 0-185,0-1-1,0 1 1,-1-1 0,1 0-1,0-1 1,-1 0 0,1 0-1,-1 0 1,0-1 0,1 0-1,-1 0 1,0-1 0,1 1-1,-1-2 1,1 1 0,-1-1-1,1 0 1,-12-5 0,17 7-94,0-1 0,0 0 1,1 1-1,-1-1 0,0 0 1,0 0-1,1 0 1,-1 1-1,0-1 0,1 0 1,-1 0-1,1 0 1,-1 0-1,0-2 0,1-3-811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1.62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0 121 4929,'29'-59'3090,"-28"57"-2686,0-1 1,-1 1-1,1 0 0,-1-1 1,1 1-1,-1 0 0,0-1 0,0 1 1,0 0-1,-1-1 0,1 1 1,0 0-1,-1-1 0,1 1 1,-1 0-1,0-1 0,0 1 1,0 0-1,0 0 0,0 0 0,-1 0 1,-1-3-1,-2-1 1027,107 157 6386,1 2-6194,-99-144-1976,1 0 1,-2 0-1,5 15 1,1 11-4716,-8-30 3892,2 4-195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2.00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74 0 14907,'5'2'6073,"-3"4"-4080,-2 3-257,-1 5-792,-3 0-343,-3 5-329,-1 3-96,-5-1-240,2 1-280,-2-3-993,0-3-591,2-1 1120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19.1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2817,'2'-7'15568,"7"28"-14886,0 0-1,-1 0 1,-1 1-1,-1 0 1,-1 0-1,3 24 1,-7-1 95,-1-33-658,0-1 0,0 0 0,2 1 1,-1-1-1,5 17 0,1-21-1648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19.5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49 12315,'18'-43'4593,"-13"39"-3561,-1 3-600,0 2-392,-2-1-112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0.5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274 294 10290,'0'-1'341,"-1"0"0,1 0 0,-1 0 0,1 0 0,-1 0 0,0 0 0,0 0 0,0 0 0,1 0 0,-1 0 0,0 1 0,0-1 0,0 0 0,0 0 0,0 1 0,-1-1 0,-1 0 0,-25-3 1418,17 4-1622,1 1 1,-1 1 0,-14 3-1,14-2-19,0 1-1,0 1 1,0 0-1,0 0 0,1 1 1,0 0-1,0 1 1,1 0-1,0 0 0,0 1 1,-12 14-1,17-17-32,0-1 0,0 1 0,1 0 0,-1 0 0,1 0 0,1 1 0,-1-1 0,1 1 0,0 0 0,0-1 0,0 1-1,1 0 1,0 0 0,0 0 0,1 0 0,-1 0 0,1 1 0,1-1 0,-1 0 0,1 0 0,0 0 0,0 0 0,5 11 0,-4-12-15,1 0 1,0 0 0,1 0-1,-1 0 1,1-1 0,0 1 0,0-1-1,0 0 1,1-1 0,-1 1-1,1 0 1,0-1 0,0 0-1,0-1 1,1 1 0,-1-1-1,0 0 1,1 0 0,0 0-1,-1-1 1,11 1 0,-5 0-21,0-1 0,0-1 0,0 0 0,0 0 0,0-1-1,-1 0 1,1-1 0,0-1 0,-1 1 0,19-9 0,-14 4-70,0-1 0,-1-1 0,0-1 0,-1 0 0,0 0 0,0-2 0,-1 1 0,0-2 0,-1 1 0,-1-1 0,0-1 0,9-17 0,-9 12-311,0 0 0,-2 0 1,0-1-1,-1-1 0,-1 1 0,-1-1 0,-1 0 0,3-43 0,-6 42 1,-2 0 0,-2-22 0,2 35 317,-1 0 1,0 1-1,0-1 0,-1 1 1,0-1-1,0 1 1,-8-12-1,10 19 20,1-1 1,-1 1-1,0-1 0,0 1 0,-1 0 0,1-1 0,0 1 1,0 0-1,-1 0 0,1 0 0,0 0 0,-1 0 0,1 0 0,-1 1 1,-2-2-1,3 2 0,0 0 0,0 0 0,0 0 0,0 0 0,0 0 1,0 0-1,1 0 0,-1 0 0,0 1 0,0-1 0,0 0 1,0 1-1,1-1 0,-1 0 0,0 1 0,0-1 0,1 1 0,-1-1 1,0 1-1,1 0 0,-1-1 0,0 1 0,1 0 0,-1-1 0,1 1 1,-1 0-1,1 0 0,0-1 0,-1 1 0,1 1 0,-5 8 92,2 1 1,-1-1-1,2 1 0,-1 0 0,2 0 0,-1 0 0,1 0 1,1 0-1,1 16 0,3 16 592,9 43 0,-11-77-568,2 13 146,26 113 1227,-26-121-1365,0-1 1,1 1 0,1-1-1,0 0 1,1-1 0,0 0-1,14 17 1,-19-26-108,1 0-1,-1 0 1,1 0 0,0 0 0,0-1-1,0 1 1,1-1 0,-1 0 0,1 1-1,-1-2 1,1 1 0,-1 0 0,1-1-1,0 0 1,0 0 0,0 0 0,0 0-1,0 0 1,0-1 0,7 0 0,10-2 400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1.4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303 44 10778,'-1'-2'261,"1"0"0,-1-1 0,0 1-1,0 0 1,0 0 0,0 0-1,0-1 1,0 1 0,0 0 0,-1 0-1,1 1 1,-1-1 0,0 0 0,1 0-1,-1 1 1,0-1 0,0 1 0,0 0-1,0-1 1,0 1 0,-3-1 0,2 1-150,0 0 0,-1 1 0,1-1 0,-1 1 1,0 0-1,1 0 0,-1 0 0,1 1 0,-1-1 1,1 1-1,-1 0 0,-5 2 0,-5 2-3,0 2 0,0 0-1,0 1 1,1 0 0,-17 14 0,19-12 165,1-1 0,0 2 0,0-1 1,1 2-1,1-1 0,0 1 0,0 0 1,1 1-1,1 0 0,0 0 0,1 0 1,0 1-1,1-1 0,1 1 0,0 0 1,1 0-1,0 1 0,1 27 0,1-35-178,0-1 0,1 0 0,0 0-1,0 1 1,0-1 0,1 0-1,0 0 1,0 0 0,0 0-1,1-1 1,0 1 0,0 0 0,1-1-1,4 6 1,-2-5-19,0 1 1,0-1-1,1-1 1,0 1-1,0-1 1,1 0-1,-1-1 1,1 0-1,10 4 0,0-1-20,-1-2-1,1 0 0,0-1 0,1-1 0,-1-1 1,1 0-1,-1-2 0,37-2 0,-32-2-626,-1-1-1,0-1 1,29-11-1,-24 7-2427,-14 5 1560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1.7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265 51 11194,'29'-45'4209,"-34"45"-2792,-1-2-961,-3 2-16,-9-2 40,0 1-96,-7 3-224,-4 2-56,-4 4-56,-5-2-24,-2 2-240,0-1-328,7 2 352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2.7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66 320 4961,'-46'7'2867,"45"-7"-2703,0 0 0,0 0 0,0 0 0,1 0 0,-1 0 0,0 1-1,0-1 1,1 0 0,-1 0 0,0 1 0,0-1 0,1 0 0,-1 1-1,0-1 1,1 1 0,-1-1 0,1 1 0,-1-1 0,0 1 0,1-1-1,-1 1 1,1 0 0,-1-1 0,1 1 0,0 0 0,-1-1 0,1 1-1,0 0 1,-1 0 0,1-1 0,0 1 0,0 0 0,0 1 0,0-1-3,0-1 1,0 1-1,1 0 0,-1 0 1,0-1-1,1 1 1,-1 0-1,1-1 1,-1 1-1,1 0 1,-1-1-1,1 1 0,0-1 1,-1 1-1,1-1 1,0 1-1,-1-1 1,1 0-1,0 1 1,-1-1-1,1 0 0,0 1 1,1-1-1,6 1 170,0 0-1,0-1 0,0 0 1,0 0-1,0-1 1,0 0-1,0 0 0,11-4 1,4-2 59,34-16 0,-18 5-1,-1-1 0,36-26-1,-63 38-338,0-1 0,0 0 0,-1-1 0,-1 0 0,0 0 0,0-1 0,0-1 0,-1 1 0,-1-1 0,12-23 0,-18 32-44,1-1 1,-1 0-1,0 0 1,0 0-1,-1 0 1,1 0-1,0 0 1,-1 0-1,0 0 1,1 0-1,-1 0 1,-1 0-1,1 0 1,0 0-1,-1 0 1,1 0-1,-1 0 1,0 0-1,0 0 1,0 0-1,-1 0 1,1 1-1,-1-1 1,1 0-1,-1 1 1,0-1-1,0 1 1,0 0-1,0-1 1,0 1-1,-3-2 1,0 1-6,0 0 1,-1 1-1,1-1 1,-1 1-1,1 0 0,-1 0 1,1 1-1,-1 0 1,0 0-1,0 0 0,0 0 1,0 1-1,1 0 0,-1 1 1,-10 1-1,5 0-10,1 1 0,-1 1 0,1 0 0,0 0 0,0 1 0,1 0 0,-1 1 0,1 0 0,0 0 0,1 1 0,-1 1 0,1-1 0,1 1 0,-1 0-1,-7 13 1,-3 5 214,1 1 0,2 0 0,0 1-1,-12 35 1,17-36 246,2 1 0,0 0 0,1 0 0,2 1 0,-2 40 0,6-52-188,1 1 0,1 0 0,0 0-1,1 0 1,1-1 0,1 1 0,0-1 0,1 0 0,15 33 0,-15-42-167,0 1 0,0-1 1,0-1-1,1 1 1,0-1-1,1 0 0,0 0 1,0 0-1,0-1 0,1 0 1,0-1-1,0 0 1,0 0-1,1-1 0,16 7 1,-14-8-68,1 0 0,-1-1 0,1 0 1,-1-1-1,1 0 0,0-1 0,-1 0 0,1-1 1,0 0-1,-1-1 0,1 0 0,16-6 0,-7 1-102,-1 0 1,0-1-1,-1-1 0,0-1 0,0 0 0,-1-2 0,20-15 1,-26 11-1638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1.9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87 10034,'8'1'8635,"8"-8"-6673,-1 1-1585,63-7 1873,0 3-1,85 2 1,-99 5-2018,362-29 301,-378 28-384,-30 2-217,-13 1-163,1 0-1,-1 1 1,1-1-1,0 1 1,-1 1-1,1-1 1,8 2-1,-5 4-1691,-6 5 756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3.5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107 118 5305,'24'-65'2555,"-22"60"-1795,0 1 0,-1-1 0,0-1 0,0 1 0,0-6 0,-1 10-563,0 1-1,1-1 0,-1 1 1,0-1-1,0 0 0,0 1 1,0-1-1,0 1 0,0-1 0,-6-7 3535,6 7-3535,0 1 0,-1 0 1,1 0-1,-1-1 0,1 1 1,-1 0-1,0 0 0,-1 0-99,1 0 0,-1 0 0,1 1 0,0-1 0,-1 1 0,1-1-1,0 1 1,0 0 0,-1-1 0,1 1 0,0 0 0,0 0 0,0 0 0,0 0-1,0 0 1,-2 1 0,-5 8 91,0 0 0,0 1 0,1-1 0,0 1-1,1 1 1,0-1 0,1 1 0,-7 23 0,0 5 680,-9 65 1,18-82-620,1 1 0,0-1 0,2 1 1,1-1-1,1 1 0,1-1 0,1 0 0,1 0 1,0 0-1,10 22 0,-8-28-168,1 1-1,1-1 1,0-1-1,1 0 1,0 0-1,2-1 1,0 0 0,0-1-1,2 0 1,-1-1-1,2-1 1,28 19-1,85 41-1142,-125-70 805,8 6-1781,-15 13-5300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4.7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42 146 10290,'10'-37'3307,"-9"33"-1638,-4 16-684,1 0-910,-45 364 7731,47-366-7316,3-9-161,8-17-25,10-32-172,-2-15-236,20-124 1,-17 71-112,-21 109 210,1 0 0,0-1-1,1 1 1,0 1 0,0-1 0,0 0-1,1 1 1,4-7 0,-7 11 6,0 1 1,1 0 0,-1-1-1,0 1 1,0 0 0,0 0-1,1 0 1,-1 0 0,1 0-1,-1 0 1,0 0 0,1 1 0,0-1-1,-1 0 1,1 1 0,-1-1-1,1 1 1,0 0 0,-1-1-1,1 1 1,0 0 0,-1 0-1,1 0 1,0 0 0,0 0-1,-1 1 1,1-1 0,0 0-1,-1 1 1,1 0 0,-1-1 0,1 1-1,-1 0 1,1-1 0,-1 1-1,1 0 1,-1 0 0,0 0-1,1 1 1,0 0 0,5 5 60,-1-1 1,0 1 0,0 0-1,0 1 1,-1 0 0,-1-1-1,8 17 1,21 65 780,-25-66-544,6 22 375,15 43 782,61 128 0,-89-214-1455,1 2 3,-1 0 1,1-1-1,0 1 0,0-1 0,1 0 1,-1 1-1,1-1 0,-1 0 0,1 0 1,6 4-1,-20-26-6786,2 10 5289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5.1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210 0 8626,'-7'1'12739,"-9"0"-12123,-25 4-248,15-3-464,-1 3-360,-8 0-865,2 3-431,8-2 1000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6.1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71 3 8946,'-4'-3'8074,"5"16"-6730,4 34-96,-8-19-336,-3-2-175,-2-4-377,-3 0-136,2-6-344,1 0-328,-3-1-865,2-3-231,2 1 848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6.9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9 245 10090,'26'-52'3284,"-26"52"-3251,0 0 0,0 0 1,0 0-1,0-1 1,0 1-1,0 0 1,0 0-1,0 0 1,0-1-1,0 1 1,0 0-1,1 0 1,-1 0-1,0 0 1,0-1-1,0 1 1,0 0-1,0 0 1,1 0-1,-1 0 0,0 0 1,0 0-1,0-1 1,0 1-1,1 0 1,-1 0-1,0 0 1,0 0-1,0 0 1,0 0-1,1 0 1,-1 0-1,0 0 1,0 0-1,0 0 1,1 0-1,-1 0 0,0 0 1,0 0-1,0 0 1,1 0-1,-1 0 1,0 0-1,0 0 1,0 0-1,1 0 1,-1 1-1,0-1 1,0 0-1,0 0 1,0 0-1,0 0 1,1 0-1,-1 0 1,0 1-1,0-1 0,0 0 1,0 0-1,0 0 1,0 0-1,1 1 1,-1-1-1,0 0 1,0 0-1,0 0 1,0 1-1,0-1 1,4 16 603,-3-14-307,4 20 647,-1-1 1,-1 1-1,-1 0 1,-1 0-1,-1 0 1,-5 43-1,-1-30-220,-1 0 0,-1-1 0,-21 52 0,28-82-727,-7 17 135,10-17-89,8-11-18,5-11-68,-1 0 1,-1 0-1,0-1 0,-2-1 0,0 0 0,-1 0 0,-1-1 0,-1-1 0,-1 1 0,0-1 0,-2-1 1,-1 1-1,3-39 0,-7-51-260,0 14 196,0 94 74,0 0 1,0-1 0,1 1-1,0 0 1,0 0 0,0-1 0,1 1-1,-1 0 1,1 0 0,0 1 0,0-1-1,0 0 1,1 1 0,-1-1-1,6-5 1,-5 7 1,-1 1 0,0-1-1,0 1 1,1 0 0,-1-1 0,1 1-1,-1 0 1,1 1 0,-1-1 0,1 0 0,0 1-1,-1-1 1,1 1 0,0 0 0,0 0-1,-1 0 1,1 0 0,0 1 0,-1-1-1,1 1 1,0-1 0,-1 1 0,1 0-1,-1 0 1,5 3 0,-1-1 15,-1 0-1,0 1 1,0 0 0,0 0-1,0 0 1,-1 0 0,0 1-1,0 0 1,0 0 0,0 0-1,-1 0 1,0 1 0,4 8-1,4 11 90,13 46 0,-18-48-46,139 353 3255,-118-314-3226,-24-55-420,1 6 788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7.3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256 32 11907,'-12'-32'7065,"4"34"-6817,-2 0-48,-5-2-48,-4-1-40,-10 1-40,-6-1-8,-4 2-112,1 3-184,10 0-872,6 0 752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7.7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22 9634,'-13'-16'4654,"14"11"-2781,10 7-1474,1 3 25,0 1 0,0 0 0,-1 1 0,0 0 0,13 12 0,48 48 1214,-45-39-1081,-1 1 1,-1 2 0,-2 0-1,-1 1 1,-1 2 0,18 40-1,-28-48-241,0 1 0,-2 0-1,-1 0 1,-1 1 0,-1 0-1,-2 0 1,-1 0 0,-1 0-1,-2 37 1,-1-54-353,0-1 1,0 1-1,-1 0 0,-1-1 1,0 1-1,0-1 0,-1 0 1,0 0-1,-10 17 0,7-17-998,0-1 0,-1 0-1,1 0 1,-2 0 0,-11 9-1,-18 11-1559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36.56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9970,'2'7'8727,"7"11"-6857,-2-3-1565,-1 7-190,-1 1 0,-2 0-1,2 32 1,-4-51-406,-1 9-3156,-1-10 2402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36.93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5 11434,'1'-4'5170,"0"4"-4850,0 0-216,0 2-392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37.65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78 206 7530,'0'0'245,"-1"-1"1,1 0-1,-1 1 1,0-2 490,0 1-490,0 1 0,1-1-1,-1 1 1,1 0-1,-1-1 1,0 1-1,0 0 1,1-1-1,-1 1 1,0 0 0,1 0-1,-1-1 1,0 1-1,0 0 1,0 0-1,1 0 1,-1 0-1,0 0 1,0 0 0,1 0-1,-2 1 1,-1 0 2,1-1-1,0 1 1,0 1 0,0-1 0,0 0 0,0 0 0,1 1 0,-1-1 0,-3 4-1,0 0-16,1 1-1,0-1 1,0 1-1,0 0 1,1 0-1,-4 9 1,6-12-141,0 0 0,1 0-1,-1 0 1,1 0 0,0 0 0,0 0 0,0 0 0,0 0 0,1 0 0,-1 0 0,1 0 0,-1 0 0,1 0 0,0-1 0,1 1-1,-1 0 1,0 0 0,1-1 0,-1 1 0,1-1 0,0 1 0,0-1 0,3 4 0,-3-5-64,-1 0 0,1 1 0,-1-1 0,1 0 0,0 0 0,0 0 0,0 0 0,-1 0 0,1 0 0,0 0 0,0-1 0,0 1 0,0-1-1,0 1 1,1-1 0,-1 0 0,0 0 0,0 0 0,0 0 0,0 0 0,0 0 0,0-1 0,0 1 0,0-1 0,0 1 0,0-1 0,0 0 0,0 0 0,0 0 0,0 0 0,-1 0 0,1 0 0,0-1 0,2-1 0,4-5-106,-1-1-1,0 0 1,0 0 0,-1 0-1,0-1 1,0 1-1,-1-1 1,-1-1 0,1 1-1,3-18 1,-2 7-84,-2 0 0,-1 0 0,0 0 0,-1-36 0,-2 50 215,-1 1 1,0-1-1,0 0 1,-3-9-1,3 15-44,1 0-1,0-1 1,-1 1-1,1 0 0,0-1 1,-1 1-1,0 0 1,1 0-1,-1 0 0,0 0 1,1-1-1,-1 1 0,0 0 1,0 0-1,0 0 1,0 1-1,0-1 0,0 0 1,0 0-1,0 0 1,-1 1-1,1-1 0,0 1 1,0-1-1,0 1 1,-1-1-1,1 1 0,0 0 1,-3-1-1,3 2-8,0-1 0,0 1 0,0-1-1,0 1 1,0 0 0,0-1 0,0 1 0,0 0 0,0 0 0,0 0-1,0 0 1,1 0 0,-1 0 0,0 0 0,1 0 0,-1 0-1,0 0 1,1 0 0,-1 0 0,1 1 0,0-1 0,-1 0 0,1 0-1,0 0 1,0 1 0,0-1 0,0 2 0,0 36 45,3-16 462,1 0 1,1-1 0,1 0 0,12 26-1,-12-33-593,0 0-1,2-1 1,-1 0-1,2-1 1,0 0-1,1 0 1,11 12-1,-8-15-600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2.5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 10570,'1'2'4855,"-3"7"-3433,1 1-917,-3 33 1553,2 1 1,4 45-1,16 91 2788,1 65-2841,-22-188-6228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4.6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117 171 3241,'-7'7'2238,"-1"-1"0,1 0 1,-1-1-1,-11 6 1,14-8-1536,0-1 0,-1 0 1,1 0-1,-11 2 0,15-4-569,0 0 0,1-1 0,-1 1 1,0 0-1,0 0 0,1-1 0,-1 1 0,0-1 0,1 1 0,-1 0 0,1-1 0,-1 1 0,0-1 1,1 1-1,-1-1 0,1 0 0,0 1 0,-1-1 0,1 1 0,-1-1 0,1 0 0,0 0 0,-1 1 1,1-1-1,0 0 0,0 1 0,-1-2 0,-6-26-251,6 24 336,-1-5-149,0 1 1,1 0-1,0 0 0,0-1 0,0 1 1,2-11-1,0 15-12,-1 0 0,1 1 0,1-1 1,-1 1-1,0 0 0,1-1 0,0 1 0,0 0 0,0 0 0,0 0 1,0 0-1,0 0 0,1 0 0,0 1 0,-1-1 0,7-3 0,-1 0-6,0 1 0,0 0-1,1 0 1,0 1-1,0 0 1,0 1 0,0-1-1,1 2 1,-1 0 0,1 0-1,0 0 1,0 1-1,17 1 1,-21 0-40,0 1 0,0-1 0,0 1 1,0 1-1,0-1 0,0 1 0,0 0 0,0 1 0,-1-1 0,1 1 0,-1 0 1,0 0-1,0 1 0,0 0 0,0 0 0,-1 0 0,1 0 0,-1 1 0,0-1 0,0 1 1,-1 0-1,6 10 0,-4-5 78,-1 1-1,0 0 1,0-1 0,-1 2 0,-1-1-1,0 0 1,0 0 0,-1 1 0,-1-1-1,0 1 1,0-1 0,-1 1 0,0-1-1,-6 21 1,4-23-115,0-1 0,0 1 0,0-1 0,-1 0-1,0 0 1,-1 0 0,1-1 0,-2 0 0,1 0-1,-1 0 1,0 0 0,0-1 0,-1 0 0,0 0 0,0-1-1,0 0 1,-1 0 0,0-1 0,-12 6 0,16-8-51,0-1 1,0 0-1,0 0 1,0 0-1,0 0 1,1-1 0,-1 0-1,0 0 1,0 0-1,0 0 1,0 0-1,0-1 1,0 1 0,0-1-1,0 0 1,-4-2-1,3 0 20,0 1 0,0-1 1,0 0-1,1-1 0,-1 1 0,1-1 0,0 0 0,0 0 0,0 0 0,-3-6 0,-3-5 18,1 0 0,1-1-1,1 0 1,0 0 0,1 0-1,-6-25 1,11 34 38,-1 0 1,1 0-1,0-1 1,0 1-1,1-14 1,0 19-65,0 0 0,1 1 0,-1-1 0,0 0 0,0 1 0,1-1 0,-1 1 0,1-1 0,0 1 0,-1-1 0,1 1 0,0-1 0,0 1 0,0 0 0,0-1 0,0 1 0,0 0 0,0 0 0,0 0 0,1 0 0,-1 0 0,0 0 0,1 0 0,-1 0 0,1 0 0,-1 0 0,1 1 0,-1-1 0,1 1 0,0-1 0,-1 1 0,1 0 0,2 0 0,19 1-644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5.5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66 55 10642,'0'-1'227,"-1"0"0,1 0 0,0 0 0,0 0 0,0 0 0,-1 0 0,1 0 0,0 0 0,-1 0 0,1 0-1,-1 0 1,1 0 0,-1 0 0,1 0 0,-1 0 0,0 0 0,0 1 0,1-1 0,-1 0 0,0 0 0,0 1 0,0-1 0,0 1-1,0-1 1,0 1 0,0-1 0,0 1 0,0-1 0,0 1 0,0 0 0,0 0 0,0-1 0,-2 1 0,1 1-160,1-1 0,-1 1 0,1 0 0,-1 0 0,1 0 0,0 0 0,-1 0 0,1 0 0,0 0 0,0 0 0,-1 0 0,1 1 0,0-1 0,0 0 0,1 1 0,-1-1 0,0 1 0,0-1 0,1 1 0,-1-1 0,0 3 0,-3 12 30,0-1 0,1 1 1,1 0-1,1 0 0,0 0 0,1 0 0,1 0 0,0 0 0,1 0 0,1 0 1,0-1-1,1 1 0,1-1 0,0 0 0,1 0 0,12 20 0,-17-33-98,-1-1-1,1 1 0,0-1 1,1 1-1,-1-1 0,0 1 1,0-1-1,1 0 0,-1 0 1,0 0-1,1 0 0,-1 0 1,1 0-1,0 0 0,-1 0 1,1 0-1,0-1 0,-1 1 1,1-1-1,0 1 0,0-1 1,3 1-1,-3-2-46,0 1 0,0-1 0,0 1 0,0-1 0,0 0 0,0 0-1,-1 0 1,1 0 0,0 0 0,0 0 0,-1-1 0,1 1 0,-1 0 0,1-1 0,-1 1-1,1-1 1,-1 0 0,0 1 0,2-4 0,18-43-939,1-1 547,-20 45 434,0 1 0,0 0 0,0 0 0,0 0 0,1 1 0,-1-1 0,1 1 0,0-1 0,0 1 0,0 0 0,5-3 0,-7 4 10,1 1 0,-1-1 0,0 1-1,0 0 1,0 0 0,1 0 0,-1 0 0,0 0 0,0 0-1,0 0 1,1 0 0,-1 0 0,0 0 0,0 1 0,0-1-1,0 0 1,1 1 0,-1-1 0,0 1 0,0-1 0,0 1-1,0 0 1,0-1 0,0 1 0,0 0 0,0 0 0,-1 0 0,1 0-1,0 0 1,0 0 0,-1 0 0,1 0 0,0 0 0,0 1-1,3 6 23,0 0 0,0 1 0,4 11 0,-6-14-25,3 11 20,-1-5-52,0 0-1,0-1 1,2 1-1,-1-1 1,11 15-1,-15-24 43,1 0 1,-1 0-1,1 0 0,0-1 0,-1 1 0,1 0 0,0-1 0,0 0 1,0 1-1,0-1 0,1 0 0,-1 0 0,0 0 0,0 0 0,1-1 1,-1 1-1,0 0 0,1-1 0,-1 0 0,0 0 0,1 1 1,-1-2-1,1 1 0,-1 0 0,0 0 0,1-1 0,-1 1 0,1-1 1,-1 0-1,0 1 0,0-1 0,1 0 0,-1 0 0,3-3 0,2-1 35,0 0 0,0 0 0,0-1 0,-1 0 0,0 0 0,0-1 0,-1 1-1,0-1 1,0-1 0,-1 1 0,1-1 0,-2 1 0,1-1 0,2-10-1,-2 7-66,0-1 0,-2 1 0,1-1 0,-1 0 0,-1 0 0,0 0 0,-1 0 0,0 0 0,-3-21 0,1 26-17,0-1 0,0 1 1,-1-1-1,0 1 0,-1 0 0,0 0 1,0 0-1,0 1 0,-7-8 0,2 3-727,0 1 0,-1 0 0,-1 1 0,-14-10-1,16 13 42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6.1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41 192 8018,'-7'7'1475,"-7"6"3463,53-46-935,-28 21-3959,0 0-1,-1 0 1,0-1 0,-1 0 0,-1-1-1,9-19 1,-16 31-44,0-1 0,0 1 0,0-1 0,0 1 0,-1-1 0,1 1 0,-1-1 0,0 0 0,0 1-1,1-1 1,-2 0 0,1 1 0,0-1 0,-1 0 0,1 1 0,-1-1 0,-1-4 0,0 5 10,1 1 0,0-1 0,0 1 0,-1 0 0,1-1 0,0 1-1,-1 0 1,1 0 0,-1 0 0,0 0 0,1 0 0,-1 1 0,0-1 0,1 0 0,-1 1 0,0-1 0,0 1 0,0 0-1,0 0 1,1-1 0,-1 1 0,0 0 0,0 1 0,0-1 0,0 0 0,-2 1 0,0 0 15,1 0 1,0 0 0,-1 0 0,1 1-1,0-1 1,0 1 0,0-1-1,0 1 1,0 0 0,0 1-1,1-1 1,-1 0 0,1 1 0,-1-1-1,1 1 1,0 0 0,0 0-1,0 0 1,1 0 0,-1 0 0,1 0-1,-1 0 1,0 5 0,-4 9 94,2 1 1,-1 0 0,-1 21-1,5-27 4,-2 3 163,1 0 0,1 1 0,1-1 0,0 1 1,2 14-1,-1-26-252,-1-1 1,1 0-1,-1 0 0,1 1 1,0-1-1,0 0 1,0 0-1,1 0 1,-1 0-1,1 0 0,-1-1 1,1 1-1,0 0 1,0-1-1,1 1 1,-1-1-1,0 0 0,1 0 1,-1 0-1,1 0 1,0 0-1,-1 0 1,1-1-1,0 1 0,0-1 1,0 0-1,0 0 1,1 0-1,5 1 1,1-2-245,0 1 1,1-2 0,-1 1 0,0-2 0,12-1 0,27-9-3791,-31 8 1001,9-3 559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6.6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1 143 9314,'10'56'8384,"13"25"-5665,5 21-3102,-25-190-37,-3 60 352,0 2 82,0-1 1,2 1-1,1-1 1,8-35-1,-9 55-14,0 1 0,1 0-1,0 0 1,0 0 0,0 0 0,0 0 0,1 1-1,0-1 1,8-7 0,-9 9-18,1 1 1,0 0-1,0 1 0,0-1 1,0 1-1,1-1 0,-1 1 1,1 1-1,-1-1 0,1 0 1,0 1-1,0 0 0,-1 0 0,10 0 1,14 3-597,-1 9 257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7.8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137 36 8138,'5'-1'623,"-1"0"0,1 0 1,-1 0-1,1-1 1,-1 0-1,0 0 0,1 0 1,-1 0-1,0-1 0,0 1 1,5-6-1,-9 8-595,0 0 0,0 0-1,0 0 1,0-1 0,0 1 0,1 0 0,-1 0-1,0 0 1,0 0 0,0-1 0,0 1 0,0 0-1,0 0 1,0 0 0,0 0 0,0-1 0,0 1-1,0 0 1,0 0 0,0 0 0,0 0 0,0-1-1,0 1 1,0 0 0,0 0 0,0 0 0,0 0-1,-1-1 1,1 1 0,0 0 0,0 0 0,0 0-1,0 0 1,0 0 0,0-1 0,0 1 0,-1 0-1,1 0 1,0 0 0,0 0 0,-11-2 663,-9 3 256,4 2-800,0 0 0,1 1 0,-1 1 0,1 1 0,1 0 0,-1 1 0,-25 16 0,39-23-157,0 1-1,0-1 0,1 1 1,-1-1-1,0 1 0,0 0 1,0-1-1,0 1 0,1 0 1,-1 0-1,0-1 0,1 1 1,-1 0-1,1 0 0,-1 0 1,1 0-1,-1 0 1,1 0-1,0 0 0,-1 0 1,1 0-1,0 0 0,0 0 1,-1 0-1,1 0 0,0 0 1,0 0-1,0 0 0,1 0 1,-1 0-1,0 0 0,0 0 1,0 0-1,1 0 1,-1 0-1,1 0 0,-1 0 1,0 0-1,1 0 0,0-1 1,-1 1-1,1 0 0,-1 0 1,1 0-1,0-1 0,0 1 1,0 0-1,-1-1 0,3 2 1,4 3 133,1 1 0,1-1 0,-1 0 0,13 4-1,-13-5 71,33 15 895,55 27 736,-87-40-1761,1 0 1,-1 0 0,-1 1-1,1 0 1,-1 1-1,0 0 1,8 10 0,-15-17-82,0 1 0,0-1 1,1 1-1,-1-1 0,0 1 0,-1 0 1,1-1-1,0 1 0,0 0 1,-1 0-1,1-1 0,-1 1 1,0 0-1,1 0 0,-1 0 1,0 0-1,0-1 0,0 1 0,0 0 1,-1 0-1,1 0 0,-1 2 1,0-2-59,0 0 0,-1 0-1,1 0 1,0-1 0,-1 1 0,1 0 0,-1-1 0,0 1 0,0-1 0,1 0 0,-1 1 0,0-1 0,0 0 0,0 0-1,-4 1 1,-2 1-181,-1-1-1,1 0 0,-1 0 0,1-1 0,-1 0 0,1 0 0,-1-1 1,-14-2-1,14 1 15,-1-2 0,0 1 0,-11-6 0,18 7 61,-1 0 0,1-1 0,0 1-1,0-1 1,0 0 0,0 0 0,0 0-1,0-1 1,1 1 0,-1 0 0,1-1-1,-4-4 1,4 1-389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8.3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1 183 8546,'16'5'1420,"-12"-4"-965,-1 0 1,0 0 0,1 0 0,-1-1 0,0 1-1,1-1 1,-1 0 0,1 0 0,-1 0-1,4-1 1,-1 0-308,0-1 0,-1 0 0,1 0 0,-1-1 0,1 0 0,-1 0 0,0 0 0,0 0 0,0-1 0,7-6 0,-5 3-131,0 0-1,0 0 0,-1-1 0,0 0 1,8-14-1,-12 19-9,-1-1 0,0 1 1,1 0-1,-1-1 0,-1 1 0,1-1 1,0 1-1,-1-1 0,0 0 0,0 1 1,0-1-1,0 1 0,-1-1 0,1 1 1,-1-1-1,0 1 0,-1-5 0,1 6 18,0 1 0,0-1 0,0 0 0,0 0 0,0 1 0,0-1 0,0 1 0,-1-1 0,1 1 0,0-1 0,-1 1 0,1 0 0,-1 0 0,0 0 0,1 0 0,-1 0 0,0 0 0,0 0 0,1 0 0,-1 1 0,0-1 0,0 1 0,0-1 0,0 1 0,0 0 0,0 0 0,0 0 0,0 0 0,0 0 0,0 0 0,0 1 0,1-1 0,-3 1 0,1 0 17,0-1 1,1 1-1,-1 0 0,1 0 1,0 0-1,-1 1 0,1-1 1,0 0-1,0 1 0,0 0 1,0-1-1,0 1 0,0 0 1,0 0-1,0 0 0,-1 3 1,1-1 13,0 0 0,0 0 1,0 1-1,0-1 1,1 1-1,-1-1 0,1 1 1,0 6-1,0 2 117,1 0 0,0 0 0,1 0 0,0 0 0,6 22 0,-4-22 173,1 0 1,0 0 0,1 0-1,0-1 1,13 21 0,-17-30-414,1 0 0,0 0 1,0 0-1,0-1 1,1 1-1,-1-1 0,1 1 1,-1-1-1,1 0 0,0 0 1,0 0-1,0 0 1,0-1-1,0 1 0,0-1 1,0 0-1,1 0 0,-1 0 1,0 0-1,1 0 1,-1-1-1,1 1 0,-1-1 1,1 0-1,-1 0 1,0-1-1,5 0 0,14-5-1729,2-3 720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8.8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36 6801,'0'-2'347,"0"0"0,-1 1-1,1-1 1,-1 0-1,1 1 1,-1-1 0,0 0-1,0 1 1,0-1-1,1 1 1,-2-1-1,1 1 1,0-1 0,0 1-1,0 0 1,-1-1-1,1 1 1,0 0 0,-1 0-1,1 0 1,-1 0-1,0 0 1,1 1 0,-1-1-1,-3-1 1,5 3-254,-1-1 0,1 0 0,-1 0 1,1 1-1,-1-1 0,1 0 0,0 1 0,-1-1 1,1 1-1,-1-1 0,1 1 0,0-1 0,-1 0 1,1 1-1,0-1 0,0 1 0,-1-1 0,1 1 1,0 0-1,0-1 0,0 1 0,-1-1 0,1 1 1,0-1-1,0 1 0,0-1 0,0 1 1,0 0-1,0-1 0,0 1 0,1-1 0,-1 1 1,0 0-1,3 25 660,-3-24-572,28 167 1558,5 32-1173,-27-151-383,-3-1 0,-3 53 0,0-90-259,0-8-194,0 1 1,0-1-1,0 1 0,-1-1 1,1 0-1,-1 1 0,0-1 1,0 0-1,-4 8 1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9.2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355 47 11378,'2'-10'4081,"-7"3"-3409,-5 0-255,-6 0 111,-5-1 136,-7 4 504,-2 1 0,-5 3-183,-3-1-145,-5 2-752,-1 0-448,-3 1-1177,7 1 969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21.4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129 234 3305,'-37'6'8621,"35"-5"-8274,0-1 0,0 1-1,0-1 1,0 1 0,0 0-1,1 0 1,-1 0 0,0 0-1,1 0 1,-1 0 0,1 1-1,-1-1 1,1 0 0,-1 1-1,1-1 1,-2 4 0,3-5-307,1 0 1,-1 1 0,0-1-1,1 1 1,-1-1-1,1 0 1,-1 1 0,0-1-1,1 0 1,-1 1-1,1-1 1,-1 0 0,1 0-1,-1 0 1,1 1-1,-1-1 1,1 0 0,-1 0-1,1 0 1,-1 0-1,1 0 1,-1 0 0,1 0-1,0 0 1,-1 0-1,1 0 1,-1 0 0,1 0-1,0-1 1,19 1 184,-12-2-165,1-1 0,-1 1 1,1-1-1,-1-1 1,0 1-1,-1-1 0,1-1 1,13-9-1,53-51 44,-63 55-90,10-9 3,-1-2-1,0 0 0,18-26 1,-37 45-16,-1 1 1,1 0-1,0 0 0,0-1 1,0 1-1,-1 0 1,1-1-1,-1 1 1,1-1-1,-1 1 1,0-1-1,1 1 1,-1 0-1,0-1 1,0 1-1,0-1 0,0 1 1,-1-3-1,1 3-4,-1 0 1,0 0-1,1 0 0,-1 0 0,0 1 0,1-1 0,-1 0 0,0 0 0,0 1 0,0-1 0,0 1 1,0-1-1,0 1 0,0-1 0,0 1 0,0 0 0,0-1 0,0 1 0,0 0 0,0 0 0,0-1 0,0 1 1,0 0-1,0 0 0,0 1 0,-2-1 0,-8 1-22,1 0 1,-1 1-1,1 0 1,0 1-1,-1 0 1,1 0-1,1 1 1,-1 1-1,0-1 1,1 2-1,-12 8 1,5-3-3,2 1 1,0 1 0,0 0-1,1 0 1,-19 26 0,17-15 115,0 1 1,2 0-1,1 1 1,1 1-1,1 0 1,1 0-1,1 1 1,2 0 0,1 0-1,1 0 1,1 1-1,2 0 1,1-1-1,1 1 1,8 48-1,-7-65 9,1 0 0,0 0 1,1 0-1,1-1 0,-1 1 0,2-1 0,0 0 1,0 0-1,8 10 0,-10-17-89,-1 0 1,1 0-1,0 0 0,0 0 1,1 0-1,-1-1 0,1 0 1,-1 0-1,1 0 0,0 0 0,0-1 1,0 0-1,1 0 0,-1 0 1,0-1-1,1 0 0,-1 0 1,1 0-1,-1-1 0,1 1 1,0-2-1,7 0 0,-1-1-695,1-1 0,-2-1-1,1 0 1,0-1 0,18-10-1,-2 0-650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22.1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261 21 9682,'-5'-3'502,"1"1"1,-1-1-1,1 1 0,-1 0 0,0 0 1,0 1-1,0-1 0,0 1 0,0 0 0,0 1 1,0-1-1,0 1 0,0 0 0,-1 0 1,1 0-1,-5 2 0,3 0-310,0 0-1,1 0 0,-1 1 1,1 0-1,-1 1 0,1-1 1,0 1-1,0 1 0,1-1 1,-1 1-1,-5 6 0,1 0-108,0-1-1,1 2 0,0 0 0,1 0 0,1 0 0,0 1 0,-6 14 0,10-18-57,-1 1-1,1-1 0,1 1 0,0 0 0,0 0 0,1 0 1,0 0-1,0 0 0,2 1 0,-1-1 0,3 11 0,-3-18-1,1 1 0,0-1 1,0 0-1,0 0 0,0 0 0,0 0 0,1 1 0,-1-2 0,1 1 0,0 0 0,0 0 0,0-1 1,0 1-1,1-1 0,-1 1 0,1-1 0,-1 0 0,1 0 0,0 0 0,4 2 0,-4-3-18,0 0-1,0 0 0,0-1 0,0 1 0,0-1 0,0 1 0,0-1 0,0 0 1,0 0-1,0-1 0,0 1 0,0-1 0,0 1 0,0-1 0,0 0 0,-1 0 1,1 0-1,0 0 0,0-1 0,-1 1 0,1-1 0,4-3 0,2-4-329,1 0-1,-2-1 1,1 0-1,-1 0 1,-1-1-1,0 0 0,0 0 1,-1-1-1,7-19 1,-6 16 151,-1 0-1,2 1 1,0 0 0,1 1 0,16-20-1,-25 33 208,0-1 0,1 1 0,-1-1 0,0 1 0,1-1 0,-1 1 0,1 0 0,-1-1 0,0 1 0,1 0 0,-1-1 0,1 1 0,-1 0 0,1 0 0,-1-1 0,1 1 0,-1 0 0,1 0 0,0 0 0,-1 0 0,1 0 0,-1 0 0,1 0 0,-1 0 0,1 0 0,-1 0 0,1 0 0,-1 0 0,1 0 0,0 0 0,-1 1 0,1-1 0,1 1 24,-1 0 0,0 0 0,0 1 0,0-1 0,0 0 0,0 0-1,-1 1 1,1-1 0,0 0 0,0 1 0,0 2 0,10 46 482,-10-46-520,3 29 18,4 27-616,-7-55 262,0-1 1,1 1-1,-1-1 0,1 1 1,0-1-1,0 0 0,0 1 1,1-1-1,4 5 0,-6-8 135,-1 0-1,1 0 0,0-1 1,0 1-1,0-1 0,0 1 1,0 0-1,0-1 0,0 0 0,0 1 1,0-1-1,0 0 0,0 1 1,0-1-1,0 0 0,0 0 1,0 0-1,0 0 0,0 0 0,0 0 1,0 0-1,2-1 0,14-2-1208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3.0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893 5 12995,'21'3'2046,"-16"-1"-1175,1-1-1,0 0 0,0 0 0,0-1 0,0 0 0,0 0 1,0 0-1,9-2 0,-25-1 1622,-12 0-2544,-316 1 1180,19 0 1156,287 1-2308,-161 1-3688,189 1 3336,-1-1 1,1 1-1,-1-1 0,1 1 0,-1 0 0,1 1 0,0-1 0,-1 1 0,1 0 1,-6 3-1,9-4 242,1-1 0,-1 1 0,1-1 0,-1 1 1,1-1-1,-1 1 0,1-1 0,0 1 0,-1-1 0,1 1 1,0 0-1,-1-1 0,1 1 0,0 0 0,0-1 0,-1 1 1,1 0-1,0-1 0,0 1 0,0 0 0,0 0 0,0-1 1,0 1-1,0 1 0,1 0-180,0 0 1,0-1-1,-1 1 1,1 0-1,1-1 0,-1 1 1,0-1-1,0 1 1,0-1-1,1 1 1,-1-1-1,1 0 0,2 2 1,13 9-1372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22.5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1 9618,'-2'53'6146,"-2"6"-4530,-4 87-1890,13-51 927,19 115 0,0-81-3478,-22-118 1977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22.9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528 11 11058,'-18'-5'3945,"-5"3"-3305,-5 0-560,-11 1-232,-4 1 32,-2 0-144,3 2-88,0 3-176,-1-2-24,-5 3 112,1-3-24,3-1-160,6-2-385,10-1 641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23.5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79 209 8706,'0'-2'888,"2"-17"6192,-1 18-6680,16-9-297,0-1-1,-1-1 0,0-1 1,-1 0-1,0-1 1,-1-1-1,-1 0 0,16-22 1,-28 36-88,-1 0 1,1 0-1,0 0 1,0 0-1,0 0 1,-1 0-1,1 0 0,0 0 1,-1 0-1,1-1 1,-1 1-1,0 0 1,1 0-1,-1-1 1,0 1-1,0 0 1,0-1-1,1 1 0,-1 0 1,-1-1-1,1 1 1,0 0-1,0-1 1,-1-1-1,0 2 13,0 0 0,0 0 0,0 0 0,0 0 1,-1 0-1,1 0 0,0 0 0,-1 0 0,1 1 0,0-1 0,-1 0 0,1 1 0,-1-1 0,1 1 0,-1 0 1,1-1-1,-3 1 0,-5-1 41,-1 1 1,0 0 0,1 0-1,-1 1 1,-14 3-1,15-2-67,-1 1 0,1 0-1,0 1 1,0 0-1,0 0 1,1 0 0,-1 1-1,1 1 1,-11 9-1,15-11 27,0 0 0,0 0 0,0 1 0,0 0-1,1 0 1,0 0 0,0 0 0,0 0-1,1 1 1,0-1 0,0 1 0,0-1-1,1 1 1,0 0 0,0 0 0,-1 11 0,2-9 214,1 1 1,0-1 0,0 1 0,1-1 0,0 1-1,0-1 1,1 0 0,0 0 0,0 0 0,1 0-1,0-1 1,0 0 0,1 1 0,0-1 0,1-1-1,7 9 1,-8-11-184,0 1 0,0-1 0,0 0 1,0-1-1,1 1 0,-1-1 0,1 0 0,0-1 0,11 4 0,-12-5-312,0 0 0,1 0-1,-1 0 1,1-1 0,-1 0-1,1 0 1,-1 0 0,1-1-1,-1 0 1,0 0 0,1 0 0,7-3-1,11-6-1713,0 0 823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24.2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133 51 7898,'1'-2'340,"-1"1"1,0-1 0,1 0-1,-1 0 1,0 0-1,0 0 1,0 1 0,0-1-1,-1 0 1,1 0-1,0 0 1,-1 1 0,1-1-1,-1 0 1,0 0-1,1 1 1,-1-1 0,0 0-1,0 1 1,0-1-1,-2-2 1,1 3-244,0 0 1,0 0-1,0 0 1,0 0-1,0 0 1,0 0-1,0 1 1,0-1-1,0 1 0,0-1 1,-1 1-1,1 0 1,0 0-1,0 0 1,0 0-1,0 0 0,-1 0 1,-2 2-1,2-2-27,0 1 0,1 0-1,-1 0 1,0 0-1,1 0 1,-1 0 0,1 1-1,0-1 1,-1 1 0,1-1-1,0 1 1,0 0-1,0 0 1,-2 3 0,0 0 40,0 0 0,1 0 1,-1 1-1,1-1 0,1 1 1,-3 6-1,1 1-12,0 1 0,1 0 1,0 0-1,1 0 0,0 15 0,2-24-88,0 1 0,0 0 0,1-1 0,0 1 0,0 0-1,0-1 1,1 1 0,-1-1 0,1 1 0,1-1 0,5 10 0,-7-13-6,0 0 1,1-1-1,0 1 1,-1 0-1,1-1 1,0 1-1,0-1 1,0 0-1,0 0 1,0 0-1,0 0 1,0 0-1,0 0 1,0 0-1,0 0 1,1-1-1,-1 1 1,0-1-1,0 0 1,1 0-1,-1 0 1,0 0-1,1 0 1,-1 0-1,0-1 0,1 1 1,-1-1-1,0 1 1,0-1-1,0 0 1,0 0-1,3-1 1,0-1 3,1 0 0,-1 0 0,0 0 0,0 0 0,0-1 0,0 0 0,-1 0 0,0-1 0,1 1 0,-1-1 0,4-6 1,2-5-18,-1-2 1,9-20 0,5-8-284,-23 46 274,0-1 1,0 1-1,0-1 1,0 1-1,1 0 1,-1-1-1,0 1 0,0 0 1,1-1-1,-1 1 1,0 0-1,0 0 1,1-1-1,-1 1 1,0 0-1,1 0 1,-1-1-1,0 1 0,1 0 1,-1 0-1,0 0 1,1 0-1,-1-1 1,1 1-1,-1 0 1,0 0-1,1 0 1,-1 0-1,1 0 0,0 0 1,8 10-223,5 28 227,-11-27 24,21 56 2027,18 87 0,-35-119-1598,-1 0 0,-2 0 0,-2 1-1,-3 53 1,1-80-584,-1 1 0,-1 0 0,0-1 0,0 1 0,-1-1 0,0 0 0,-1 0 0,-9 17 0,10-21-12,0 0 0,-1-1-1,1 1 1,-1-1 0,0 0 0,-1 0 0,1-1-1,-1 1 1,1-1 0,-1 0 0,0 0 0,0 0-1,-1-1 1,1 0 0,0 0 0,-11 2 0,0-1-980,1-1 1,-1-1 0,0 0 0,-28-3 0,-15-7-723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24.9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87 105 5337,'-5'6'979,"-1"-1"-1,1 1 1,0-1-1,1 2 1,-1-1-1,-4 10 1,8-15-910,1 0 1,0 0 0,-1 0 0,0 0 0,1 0 0,-1 0-1,0 0 1,1 0 0,-1 0 0,0 0 0,0 0 0,0-1-1,0 1 1,0 0 0,0 0 0,0-1 0,0 1 0,-2 0-1,2-1 2,1 0 0,-1 0-1,0 0 1,0 0 0,1 0-1,-1 0 1,0-1-1,0 1 1,1 0 0,-1 0-1,0-1 1,1 1 0,-1 0-1,0-1 1,1 1-1,-1 0 1,1-1 0,-1 1-1,1-1 1,-1 1 0,1-1-1,-1 0 1,-1-2 85,0 1 1,0-1-1,1 0 1,-1 0-1,1 0 1,0 0-1,0 1 0,0-1 1,0-1-1,1 1 1,-1 0-1,1-5 1,0 0 22,1 0 1,0 0-1,1 0 1,-1 0-1,2 0 1,-1 1 0,1-1-1,5-10 1,-6 15-141,-1 1 1,1-1 0,0 0 0,-1 1-1,1-1 1,0 1 0,1 0-1,-1 0 1,0 0 0,1 0-1,-1 0 1,1 0 0,-1 0 0,1 1-1,0 0 1,0-1 0,0 1-1,-1 0 1,1 0 0,0 1-1,1-1 1,-1 0 0,0 1 0,5 0-1,1 1 3,1 1-1,-1 0 1,0 1-1,-1 0 1,1 0 0,0 1-1,-1 0 1,0 1-1,0 0 1,0 0-1,0 0 1,-1 1-1,0 0 1,0 1-1,-1 0 1,0 0 0,0 0-1,7 11 1,-10-12 48,1 0 1,-1 1-1,0-1 1,0 1 0,0 0-1,-1-1 1,0 1-1,-1 0 1,1 0 0,-1 14-1,-1-15-13,0-1-1,-1 0 1,1 0-1,-1 0 1,-1 0 0,1 0-1,-1 0 1,0 0-1,0-1 1,0 1-1,0 0 1,-1-1-1,0 0 1,0 0-1,0 0 1,-6 5 0,6-5-50,0-1 0,-1 0 1,0 0-1,0 0 0,0 0 1,0 0-1,0-1 0,-1 0 1,1 0-1,-1 0 0,1-1 1,-1 1-1,0-1 0,0 0 1,1 0-1,-1-1 0,0 0 1,0 1-1,0-2 0,0 1 1,0 0-1,-5-2 0,4 0-247,1 0 1,0 0-1,0 0 0,0 0 0,0-1 0,1 0 1,-1 0-1,1 0 0,0 0 0,-1-1 0,2 0 1,-1 0-1,0 0 0,1 0 0,-1 0 0,1-1 1,1 1-1,-1-1 0,-3-8 0,4 9-155,0-1 0,0 0 1,1 0-1,-1 1 0,1-1 0,0 0 0,0 0 0,1 0 0,0-1 1,-1 1-1,2 0 0,0-10 0,7-3-897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25.4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59 8522,'1'6'8027,"1"13"-6385,1 6-1812,1 4 432,-2-4-177,2 0 1,1 0-1,1 0 1,1-1-1,12 29 1,-19-53-83,0 0 0,0 0 0,0 0 0,0 0 0,0 0 0,0-1 1,0 1-1,0 0 0,0 0 0,1 0 0,-1 0 0,0 0 0,0 0 0,0 0 0,0 0 0,0 0 0,0 0 0,0 0 1,0 0-1,0 0 0,0 0 0,1 0 0,-1 0 0,0 0 0,0 0 0,0 0 0,0 0 0,0 0 0,0 0 0,0 0 0,0 0 1,1 0-1,-1 0 0,0 0 0,0 0 0,0 0 0,0 0 0,0 0 0,0 0 0,0 0 0,0 0 0,0 0 0,0 0 1,0 0-1,1 0 0,-1 1 0,0-1 0,0 0 0,0 0 0,0 0 0,0 0 0,0 0 0,0 0 0,0 0 0,0 0 0,0 0 1,0 0-1,0 1 0,0-1 0,0 0 0,0 0 0,0 0 0,0 0 0,0 0 0,0 0 0,0 0 0,0 0 0,0 1 1,2-13 79,-3-18-66,-8-42-148,5 49 164,0 1 0,2-1 0,1 0 0,2-29 0,-1 49 0,1 1 1,-1-1-1,0 0 1,1 1-1,0-1 1,0 1-1,-1-1 1,1 1-1,1-1 1,-1 1-1,0-1 1,1 1 0,-1 0-1,1 0 1,0 0-1,-1 0 1,1 0-1,0 0 1,0 0-1,1 0 1,-1 1-1,0-1 1,3 0-1,-1 0-66,0 1 0,0 1-1,0-1 1,0 0 0,1 1 0,-1 0-1,0 0 1,0 0 0,0 1 0,0-1-1,0 1 1,0 0 0,0 0-1,6 3 1,17 7-1174,-1 4 506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30.1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 2 10562,'-1'0'299,"1"-1"0,-1 1 1,0 0-1,0-1 0,0 1 0,0 0 0,0 0 0,0 0 0,1 0 0,-1 0 0,0 0 1,0 0-1,0 0 0,0 1 0,0-1 0,0 0 0,1 0 0,-1 1 0,0-1 0,0 0 1,0 1-1,1-1 0,-1 1 0,0-1 0,-1 2 0,1 0-114,0-1 0,0 1 0,0 0 0,0 0 0,0-1 0,0 1 1,0 0-1,1 0 0,-1 0 0,1 0 0,-1 2 0,0 5 437,0 0 0,1 1-1,0-1 1,2 10 0,0-6-439,1 0 0,0-1-1,0 1 1,2-1 0,-1 0 0,2 0 0,-1-1 0,2 1-1,-1-1 1,1 0 0,1-1 0,15 16 0,-19-22-227,1-1 1,-1 0 0,1 0-1,0-1 1,0 0 0,0 1 0,0-1-1,0-1 1,0 1 0,0-1-1,1 0 1,-1 0 0,0-1 0,1 1-1,-1-1 1,1 0 0,-1-1-1,0 1 1,1-1 0,-1 0-1,0-1 1,1 1 0,-1-1 0,0 0-1,0 0 1,0-1 0,-1 1-1,8-7 1,-3 3-58,0 0-1,-1-1 1,0 0-1,0 0 1,-1-1-1,0 0 1,0-1-1,-1 0 1,0 1-1,0-2 1,-1 1-1,0-1 1,5-16-1,8-51 102,-18 76-2,1 1 1,-1 0-1,0-1 0,0 1 0,0 0 1,0-1-1,0 1 0,0 0 0,0-1 1,0 1-1,1 0 0,-1-1 1,0 1-1,0 0 0,1-1 0,-1 1 1,0 0-1,0 0 0,1-1 0,-1 1 1,0 0-1,1 0 0,-1 0 1,0-1-1,0 1 0,1 0 0,-1 0 1,1 0-1,-1 0 0,0 0 0,1 0 1,-1-1-1,9 10-7,4 20 99,-8-5 18,-1 1 0,-1 0-1,0 26 1,-5 81 445,0-42-70,9 65-14,-3-104-338,-2-1-1,-2 0 0,-11 88 1,10-131-72,-1 1 0,1-1 0,-2 0 1,1 1-1,-1-1 0,0 0 0,-1-1 0,1 1 1,-1 0-1,-1-1 0,1 0 0,-9 8 1,9-10-12,0-1 1,-1 1-1,1-1 1,-1 0-1,0-1 1,0 1 0,0-1-1,0 0 1,0-1-1,0 1 1,-1-1 0,1 0-1,0 0 1,-1 0-1,1-1 1,-1 0 0,-10-1-1,6 0-25,-1-1 1,1 0-1,0-1 0,0 0 0,0-1 0,0 0 1,1 0-1,0-1 0,0 0 0,0-1 1,0 0-1,1 0 0,0-1 0,0 0 0,-10-12 1,14 13-16,-1 1 0,1 0 1,0-1-1,1 0 0,-1 0 1,1 0-1,1 0 0,-1-1 1,1 1-1,0-1 0,0 1 1,1-1-1,0 0 1,0 0-1,1 0 0,0 1 1,0-1-1,0 0 0,1 0 1,0 0-1,0 0 0,1 1 1,0-1-1,3-7 0,1 1-14,1 1 0,1 0 0,-1 0-1,2 1 1,0 0 0,0 0 0,1 1-1,0 1 1,0-1 0,14-7 0,16-10-73,71-35 1,-18 12-102,21-26-124,-97 63 39,-1 0 0,-1-1 0,0 0 0,19-26 1,-22 17-1485,-5 3 765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0.5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47 10402,'-6'-46'8807,"40"365"-1610,-16-132-6218,-15-155-922,10 118-80,-12-141-1072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1.2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38 249 5673,'-13'-5'8539,"4"-7"-7197,7 10-1184,1 0 0,-1 0 0,1 0 0,-1 0 1,1-1-1,0 1 0,0 0 0,0-1 0,0 1 0,0 0 0,1-1 0,-1 1 1,1-1-1,-1 1 0,1-1 0,0-4 0,1 2-48,-1 0 0,1 1 0,0-1 0,1 0-1,-1 1 1,1-1 0,0 1 0,4-7 0,0 1 91,1 0-1,0 1 1,1 0-1,0 0 1,0 0-1,15-10 1,-10 10-80,0 1 1,1 0-1,0 2 0,1-1 0,-1 2 1,1 0-1,0 0 0,0 2 1,1 0-1,-1 0 0,1 2 0,0 0 1,-1 0-1,1 2 0,0 0 1,24 5-1,-31-3-37,-1 0 1,1 0-1,-1 1 1,1 1-1,-1-1 1,-1 1-1,1 1 1,-1-1-1,0 1 0,0 1 1,0-1-1,-1 1 1,0 0-1,0 1 1,-1-1-1,0 1 1,-1 0-1,1 0 1,-2 1-1,1-1 1,4 17-1,-4-11-28,-1 0 1,0 0-1,-1 1 0,0 0 0,-1-1 1,-1 1-1,0 0 0,-1-1 0,-1 1 1,0-1-1,-1 1 0,0-1 1,-6 14-1,4-17-7,0-1-1,-1 0 1,0-1 0,0 1 0,-1-1 0,0-1 0,-1 1 0,0-1-1,0-1 1,-1 1 0,0-1 0,0-1 0,-14 8 0,15-9-83,-1-1 0,0 0 0,0 0 0,-1-1 1,1 0-1,-1 0 0,1-1 0,-1-1 0,0 1 0,0-2 1,0 1-1,0-1 0,0-1 0,1 0 0,-16-3 0,19 2-310,1 1 1,0-1-1,-1-1 0,1 1 0,0-1 0,0 0 0,0 0 0,1 0 0,-1-1 0,1 1 0,-7-8 0,3-3-642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36.5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1432,'-1'0'512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3.7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32 11274,'64'-32'13787,"-62"40"-12674,-1 4-81,-1 14-368,-1 3 16,1 8-8,-1 6-40,3-1-168,1 0-167,0-5-241,-1-5-441,-3-9-1127,-1-7-808,-3-11 1351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36.9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63 2425,'-9'-1'8223,"-10"-8"-5679,3 2-275,19 8-1956,-1 1-1,0-1 1,0 1 0,-1 0 0,1-1 0,0 1 0,-1 0 0,1 0 0,-1 0 0,1 0-1,-1 0 1,0 1 0,0-1 0,0 0 0,2 5 0,0 3-281,0 0-1,0 0 1,2 13 0,5 7 186,-10-30-241,0 1-1,0 0 0,0-1 0,0 1 0,1-1 0,-1 0 0,0 1 0,0-1 1,1 1-1,-1-1 0,0 1 0,1-1 0,-1 1 0,1-1 0,-1 0 1,0 1-1,1-1 0,-1 0 0,1 0 0,-1 1 0,1-1 0,-1 0 1,1 0-1,-1 0 0,1 1 0,-1-1 0,1 0 0,-1 0 0,1 0 1,-1 0-1,1 0 0,0 0 0,-1 0 0,1 0 0,-1 0 0,1 0 1,-1 0-1,1-1 0,-1 1 0,1 0 0,-1 0 0,1 0 0,-1-1 1,1 1-1,-1 0 0,1-1 0,-1 1 0,0 0 0,1-1 0,-1 1 0,0-1 1,1 1-1,-1 0 0,0-1 0,1 0 0,1-2-205,-1 1-1,1-1 1,-1 0 0,0 0-1,1 0 1,-2 0-1,1 0 1,0 0 0,0-1-1,-1-5 1,1-38-65,-1 26 392,-1 9 96,1 9-62,-1 0 0,1 0 1,0 0-1,0 0 0,0 0 0,0 0 1,0 0-1,1 0 0,-1 0 0,1 1 1,0-1-1,0 0 0,0 0 0,2-3 1,4 35 1168,-2-19-1144,0-1 0,0 0-1,1 0 1,0 0-1,0-1 1,1 0 0,0 0-1,0-1 1,13 10-1,-10-7-1484,-2-4 450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37.6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66 63 10434,'6'-45'3942,"-5"38"-2301,1-3 1639,-7 12-1702,-1 2-1218,1-1-96,1 0-1,-1 1 1,1 0-1,0 0 1,0 0-1,0 0 1,0 0-1,1 1 1,0 0 0,0 0-1,0 0 1,-3 8-1,3-6-300,1 0 1,0-1-1,1 1 0,-1 0 1,1 0-1,1 0 0,-1 1 0,1-1 1,1 0-1,0 7 0,14-30-4170,-2 2 3405,1 1-1,17-13 1,-25 21 927,0 1 0,1-1-1,-1 2 1,1-1 0,0 1-1,-1 0 1,2 0 0,8-2-1,-16 5-85,1 0-1,-1 0 1,0 0-1,0 0 1,1-1 0,-1 1-1,0 0 1,1 0-1,-1 0 1,0 1-1,1-1 1,-1 0-1,0 0 1,0 0-1,1 0 1,-1 0-1,0 0 1,1 0-1,-1 0 1,0 1-1,0-1 1,0 0 0,1 0-1,-1 0 1,0 0-1,0 1 1,1-1-1,-1 0 1,0 0-1,0 1 1,0-1-1,0 0 1,1 1-1,-1 11 792,-10 17 193,8-27-842,0 5-154,-1-1 1,0 0 0,0 0-1,0 0 1,-1 0-1,0-1 1,-1 1-1,1-1 1,-1 0 0,0 0-1,0-1 1,-6 5-1,-1 0-1758,4-1 671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34 7946,'-8'-8'1507,"7"7"-1045,-1-1-1,1 1 0,0-1 1,-1 1-1,1-1 1,0 0-1,0 1 0,0-1 1,0 0-1,0 0 1,1 0-1,-2-3 0,34 185 5526,5 104-3030,16 96-380,-29-225-1137,34 156-204,-51-290-1859,-2-15-864,5-22-3862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77 214 11731,'-19'-15'1371,"6"5"-270,-1 0 0,-16-12 1317,37 19-969,17-3 1161,-15 4-1766,137-38 3015,263-35 1,31 45-4251,-428 30-45,-5 0-257,0 0 0,0 0 0,1 1 0,-1 0 0,0 0 1,12 4-1,-4 3-689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72 10970,'-39'-11'7635,"50"11"-3912,13-2-2903,-10 1-231,198-17 3860,32-2-1798,-203 20-2453,59-4 12,-36-3-3792,-46 3-500,-7-1 1562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1 245 13587,'-1'35'6478,"12"22"-6377,-6-32 477,71 278 1791,-73-287-1627,-7-22-281,-10-24-242,-2-22-800,3 0 1,1-1 0,3-1 0,-2-77 0,9 112 644,2 1 1,0-1-1,2 0 0,0 0 1,1 1-1,7-25 0,-8 35 105,1 1 0,0-1-1,1 1 1,0-1 0,0 1-1,1 0 1,-1 0 0,2 1 0,-1 0-1,1 0 1,0 0 0,0 0-1,0 1 1,1 0 0,0 0-1,11-5 1,-9 5-111,0 0 0,1 1 0,-1 0 0,1 1 0,0-1 0,0 2 0,1 0 0,-1 0 0,0 1 0,1 0 0,-1 1 0,1 0 0,-1 0 0,1 1 0,-1 1 0,0 0 0,1 0 0,-1 1 0,11 5 0,14 7-1186,-2 4 453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10 173 14059,'-9'-2'5524,"8"11"-4423,2-3-1261,26 186 3854,-21-163-2431,2-1 1,1 0-1,1 0 0,22 41 1,-25-56-929,-3-7-239,0 0 1,0 1-1,-1 0 1,0 0-1,-1 0 1,4 12-1,-6-19-89,-1 0-1,1 0 0,0 0 1,-1 0-1,1 0 0,0 0 1,0 0-1,-1 0 1,1 0-1,0 0 0,-1 0 1,1 0-1,0 0 0,0 0 1,-1 0-1,1-1 0,0 1 1,0 0-1,-1 0 0,1 0 1,0 0-1,0 0 0,-1-1 1,1 1-1,0 0 0,0 0 1,0-1-1,-1 1 0,1 0 1,0 0-1,0-1 1,0 1-1,0 0 0,0 0 1,-1-1-1,-11-13 63,3-2-107,0-1 1,0 0-1,2 0 0,0-1 1,1 1-1,-7-36 1,5 2-305,-4-66 0,11 98 310,1 1 0,0 0 0,2 0 0,0-1 0,0 1 0,2 0 0,7-22 0,-9 34 66,0 0-1,1 1 1,-1 0-1,1 0 1,0-1-1,0 2 0,1-1 1,-1 0-1,1 1 1,0-1-1,0 1 0,1 0 1,-1 0-1,1 1 1,0 0-1,0-1 1,0 2-1,0-1 0,0 0 1,1 1-1,-1 0 1,1 1-1,0-1 0,-1 1 1,1 0-1,8 0 1,-9 1-30,0 0 1,0 1 0,0 0-1,0 0 1,0 0 0,-1 0-1,1 1 1,0 0-1,-1 0 1,1 0 0,-1 1-1,0-1 1,0 1 0,0 0-1,0 0 1,0 1 0,0-1-1,-1 1 1,4 5 0,5 6 17,-1 0 0,-1 1 1,14 29-1,-12-19 95,0 1 0,14 53 0,-23-64-29,1 1-1,-2-1 1,0 0 0,-1 1-1,-1 0 1,-2 26 0,-5-24-30,3-16-44,2-14-9,2-4-154,0-1-1,2 1 1,0 0 0,0-1 0,1 1-1,7-19 1,4-5-519,21-41-1,-26 61 658,1 1 1,1 0-1,1 1 0,1 0 0,0 1 0,1 0 1,0 1-1,1 0 0,1 2 0,21-15 0,-36 27 45,1-1 0,0 1 0,-1 0-1,1 0 1,0 0 0,0 0-1,0 0 1,0 0 0,0 1 0,0-1-1,0 1 1,0-1 0,0 1-1,0 0 1,0 0 0,0 0 0,0 0-1,1 0 1,-1 0 0,0 0-1,0 1 1,0-1 0,0 1 0,0 0-1,0-1 1,3 3 0,-1 0-24,-1 0 1,0 0 0,1 0 0,-1 1-1,0-1 1,-1 1 0,1 0-1,0 0 1,-1 0 0,0 0 0,2 6-1,4 9 63,-2 1 0,0 0 0,-1 1-1,3 23 1,3 87 641,-4-40-378,-7-84-335,7 64-84,25 107 1,-16-200-4611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279 27 12627,'0'-1'288,"0"0"1,0 0-1,-1-1 1,1 1-1,0 0 1,0 0-1,-1 0 1,1 0-1,-1 0 1,1 0 0,-1 0-1,1 0 1,-1 0-1,1 0 1,-1 0-1,0 1 1,0-1-1,1 0 1,-1 0-1,0 0 1,0 1-1,0-1 1,-1 0-1,0 0-66,0 0 0,0 1 0,0 0 0,0-1-1,0 1 1,-1 0 0,1 0 0,0 0 0,0 0-1,0 0 1,-4 1 0,-3 2 298,-1-1-1,1 2 1,-1-1-1,-10 7 1,9-3-39,0 0 0,0 1 0,1 0 0,0 1 0,0 0 0,1 1 0,0 0 0,1 0 0,0 1 0,0 0 0,-11 23 0,9-14-269,2 0 1,0 1 0,1 0-1,1 0 1,1 1-1,-4 32 1,9-45-183,-1-1 1,2 1-1,-1 0 1,1 0-1,0 0 1,1-1-1,0 1 1,1-1-1,0 1 1,0-1-1,0 0 0,9 14 1,-10-19-22,0 0 0,0 0-1,1 0 1,-1 0 0,1 0 0,-1-1 0,1 0 0,0 1-1,0-1 1,0 0 0,0 0 0,0-1 0,0 1-1,1 0 1,-1-1 0,0 0 0,1 0 0,-1 0 0,1 0-1,0-1 1,-1 1 0,1-1 0,-1 0 0,1 0 0,0 0-1,-1-1 1,1 1 0,-1-1 0,1 0 0,-1 0 0,1 0-1,-1 0 1,5-3 0,3-2-47,-2 1 1,1-2-1,-1 1 0,0-1 1,0 0-1,-1-1 0,0 0 0,0 0 1,-1-1-1,0 0 0,0-1 1,-1 1-1,-1-1 0,7-14 1,4-14-210,-2-2 0,14-62 0,-18 64 203,-7 27 43,-1 6 20,-1 0 0,1 0 1,-1 0-1,0 0 0,-1 0 1,1 0-1,-1 0 0,-1-6 0,1 11-17,1 0 0,-1 0 0,0 0 0,0 0 0,0-1 0,0 1 0,0 0 0,-1 0 0,1 0 0,0 0 0,0 0-1,0 0 1,0-1 0,0 1 0,0 0 0,0 0 0,0 0 0,0 0 0,0 0 0,0 0 0,0 0 0,0 0 0,0-1 0,-1 1-1,1 0 1,0 0 0,0 0 0,0 0 0,0 0 0,0 0 0,0 0 0,0 0 0,0 0 0,-1 0 0,1 0 0,0 0 0,0 0-1,0 0 1,0 0 0,0 0 0,0 0 0,-1 0 0,1 0 0,0 0 0,0 0 0,0 0 0,0 0 0,0 0 0,-1 0 0,-5 7 23,-3 11-24,5-5 40,1 0-1,1 0 1,1 0 0,-1 0-1,2 0 1,0 0 0,1 0-1,0 0 1,1 0 0,0 0-1,1 0 1,9 24 0,-3-11 46,2-2 1,1 1 0,1-2 0,0 0-1,24 29 1,-34-47-266,1-1 0,-1 0 0,1 0 0,0 0 0,0-1 0,6 5 0,-9-7 136,1-1-1,-1 1 0,0 0 1,0-1-1,0 0 1,0 1-1,1-1 1,-1 0-1,0 1 1,0-1-1,1 0 1,-1 0-1,0 0 0,0 0 1,1 0-1,-1 0 1,0-1-1,0 1 1,1 0-1,-1-1 1,0 1-1,0 0 1,0-1-1,1 0 0,-1 1 1,0-1-1,0 0 1,0 1-1,0-1 1,0 0-1,0 0 1,1-2-1,10-10-484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1 352 7914,'7'4'11211,"-6"-3"-10757,0 1-1,0-1 1,0 0 0,1 0-1,-1 0 1,0 1-1,1-1 1,-1 0 0,1-1-1,-1 1 1,1 0 0,-1 0-1,1-1 1,2 2 0,5-3-141,0 0 1,0-1-1,0 0 1,0 0-1,0-1 1,0 0 0,15-8-1,-4 1-296,-1-1 1,21-16-1,-22 14-4,-1-2 0,-1 0 0,21-24-1,-29 29-11,-1 1 0,0-1 0,0-1-1,-1 1 1,0-1 0,-1 0 0,7-21-1,-11 29-10,0-1 1,-1 1-1,1-1 0,-1 0 0,1 1 0,-1-1 0,0 0 0,0 1 0,-1-1 0,1 0 0,-1 1 0,0-1 0,0 1 0,0-1 0,0 1 0,-1 0 1,1-1-1,-1 1 0,0 0 0,0 0 0,0 0 0,0 0 0,0 0 0,-1 0 0,1 1 0,-1-1 0,0 1 0,-5-4 0,4 4-4,-1 0-1,1 0 1,0 0-1,-1 1 1,1-1-1,-1 1 1,0 0-1,1 0 1,-1 1-1,0 0 1,1-1-1,-1 2 1,0-1-1,1 0 1,-1 1-1,0 0 1,1 0-1,-1 0 1,1 1-1,-1-1 1,1 1-1,-5 3 1,-4 3 21,0 1-1,1 0 1,0 1 0,1 0 0,0 1-1,1 0 1,0 1 0,-17 25 0,16-20 52,1 1 1,1 0 0,1 1 0,0 0-1,1 0 1,-5 27 0,9-27 153,0 1 1,2 0 0,0 0-1,1 0 1,1 0-1,1 0 1,1 0 0,0-1-1,2 1 1,0-1-1,1 0 1,14 30 0,-14-38-77,0 0 0,1 0 0,0-1 0,1 0-1,0 0 1,0 0 0,1-1 0,0-1 0,13 10 0,-14-13-121,1 1 0,0-1 0,0-1-1,0 0 1,0 0 0,1-1 0,-1 0-1,1 0 1,0-1 0,0-1 0,0 0 0,16 0-1,-17-1-109,0 0 0,0-1 0,0-1 0,0 0-1,0 0 1,-1-1 0,1 1 0,-1-2 0,13-6 0,-7 2-1579,0-1 0,16-14 0,-9 8 106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25 9370,'-13'-24'17035,"10"47"-15700,2-20-964,-10 64 626,1-10-563,-4 90 1,14-128-426,1 1 1,0 0-1,2 0 1,0 0-1,1-1 1,1 0-1,1 0 1,11 26-1,-10-30 18,0-1 0,1 1 0,1-2 0,0 1 0,1-1 0,0-1 0,13 13 0,-20-23-30,-1 1 1,1-1 0,0 1-1,0-1 1,0 0 0,0 0-1,1 0 1,-1-1 0,0 1 0,1-1-1,0 0 1,-1 0 0,1 0-1,-1 0 1,1-1 0,0 1-1,0-1 1,-1 0 0,1 0-1,0 0 1,0-1 0,-1 1-1,1-1 1,0 0 0,-1 0 0,1 0-1,-1-1 1,1 1 0,-1-1-1,0 0 1,0 0 0,1 0-1,-1 0 1,-1 0 0,6-6-1,2-1-210,-1-1-1,0-1 0,0 0 0,-1 0 0,-1 0 0,0-1 0,7-15 1,30-94-1171,-12 28 1510,-32 93-116,0-1-1,0 1 1,0 0 0,1-1 0,-1 1 0,0-1-1,0 1 1,0 0 0,1-1 0,-1 1 0,0 0-1,0-1 1,1 1 0,-1 0 0,0-1-1,0 1 1,1 0 0,-1-1 0,0 1 0,1 0-1,-1 0 1,1 0 0,-1-1 0,1 1 0,5 7 93,3 24-79,-7-23 0,4 15 21,1 1 0,2-2 0,0 1 0,1-1 0,25 38 0,-30-53-4,1 0 0,0 0 0,0 0 1,0-1-1,1 0 0,0 0 0,0-1 0,11 6 1,-13-8-9,1 0 1,0-1-1,1 0 1,-1 0-1,0 0 1,0-1-1,1 0 1,-1 0-1,1-1 1,-1 1-1,1-2 1,10 0-1,-12 0-25,-1 0-1,1 0 1,-1 0-1,1 0 1,-1-1-1,0 0 1,0 0-1,1 0 1,-1 0-1,-1-1 1,1 0-1,0 1 1,-1-1-1,5-5 1,-3 2-5,-1 0-1,1 0 1,-1 0 0,-1-1 0,1 0 0,-1 1 0,0-1 0,2-9 0,0-5-3,-1 0 1,-1 0-1,-1-1 1,0 1-1,-3-28 0,-1 15-3,-1-1 0,-2 1 0,-1 0 0,-18-53-1,24 85-168,-1 0 0,1-1-1,-1 1 1,0 0-1,0 0 1,0 0 0,0 0-1,0 0 1,-1 0-1,1 0 1,0 0-1,-1 1 1,0-1 0,1 1-1,-1-1 1,0 1-1,0-1 1,0 1-1,0 0 1,0 0 0,0 0-1,0 0 1,-3-1-1,-15 1-1139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7.1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76 6185,'1'1'344,"0"-1"-1,0 0 1,0 0-1,0 0 1,0 1-1,0-1 1,0 0-1,0-1 1,0 1-1,0 0 1,0 0-1,0 0 1,0-1-1,0 1 0,0 0 1,0-1-1,0 1 1,0-1-1,-1 1 1,2-1-1,-1 0-173,-1 0 0,1 0 0,0 0 0,-1 0 0,1 0 0,-1 0-1,1 0 1,-1 0 0,0 0 0,1 0 0,-1 0 0,0 0 0,0 0 0,0 0 0,0-2-1,0-4-2,-1 0-1,0 0 0,-1 0 1,-3-11-1,2 9 758,11 33 3476,7 25-2228,-10-18-1222,-1 1-1,0 55 1,-11 13-4411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36 252 11538,'-12'-12'5174,"11"11"-4967,0 1 1,0-1 0,0 0 0,0 0 0,0 0 0,0 0-1,0 0 1,1 0 0,-1 0 0,0 0 0,1 0-1,-1 0 1,0 0 0,1 0 0,-1 0 0,1 0 0,-1-2-1,1-5 76,-1 0-1,2 0 0,-1 1 0,1-1 0,0 0 1,0 0-1,1 1 0,0-1 0,1 0 0,3-6 1,-1 2 144,0 1 1,1 0 0,0 0 0,1 1 0,13-16 0,-15 21-326,0 1-1,0-1 1,0 1-1,1 0 0,-1 1 1,1-1-1,0 1 1,0 0-1,0 1 1,0-1-1,1 1 1,-1 1-1,1-1 0,-1 1 1,1 0-1,0 1 1,-1-1-1,1 1 1,0 0-1,-1 1 1,1 0-1,7 2 0,-5-1 18,1 0-1,-1 1 1,0 0-1,-1 1 1,1 0-1,0 0 1,-1 1-1,0 0 1,0 1-1,-1-1 1,0 2-1,1-1 1,-2 1-1,1 0 1,5 9-1,-2-1-77,-1 2 0,0-1 0,-2 1-1,0 0 1,0 1 0,-2 0 0,0 0-1,3 29 1,-6-35 4,-1 0 0,0 0 0,-1 0-1,-1 0 1,1-1 0,-2 1 0,0 0 0,0 0-1,-1-1 1,0 1 0,-1-1 0,-1 0-1,1 0 1,-11 15 0,11-20 9,-1 0 1,0-1-1,-1 1 1,1-1-1,-1 0 0,0-1 1,0 1-1,-1-1 1,1 0-1,-1-1 1,0 0-1,0 0 0,0 0 1,0-1-1,0 0 1,-1 0-1,1-1 0,-1 0 1,1 0-1,-1-1 1,1 0-1,-16-1 0,13-1-69,0 1 0,0-2 0,0 1 0,0-1 0,0-1-1,0 0 1,1 0 0,-1-1 0,1 0 0,1 0 0,-1-1-1,1-1 1,0 1 0,0-1 0,1-1 0,-9-9 0,8 6-162,1 1-1,1-1 1,0 0 0,0-1 0,1 1 0,1-1 0,0 0 0,0-1 0,1 1 0,-1-14 0,3 21-19,1 0 1,0-1-1,-1 1 0,2 0 0,-1-1 1,1 1-1,0 0 0,0 0 0,0-1 1,1 1-1,-1 0 0,1 0 1,1 0-1,-1 1 0,1-1 0,-1 0 1,2 1-1,-1 0 0,0-1 0,1 1 1,-1 1-1,1-1 0,0 0 1,1 1-1,-1 0 0,7-3 0,20-7-848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8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21 143 11915,'0'-1'567,"-2"-21"3707,2 22-4172,0-1 1,0 1-1,0-1 0,0 0 0,0 1 0,0-1 1,0 1-1,-1-1 0,1 1 0,0-1 0,0 1 1,-1-1-1,1 1 0,0-1 0,-1 1 0,1-1 1,0 1-1,-1-1 0,1 1 0,-1 0 0,1-1 1,0 1-1,-1 0 0,1-1 0,-1 1 0,1 0 0,-1 0 1,0-1-1,1 1 0,-2 0 0,2 2 158,-1 0 0,1 0 0,-1 0 0,1 1 0,0-1 0,-1 0 0,1 0-1,0 0 1,1 1 0,-1-1 0,1 2 0,-1-2 17,16 134 5429,24 66-3979,-39-188-1177,-8-25-281,-10-24-281,7 4-340,2 0 1,1 0-1,1 0 0,2-1 0,1 0 1,1 0-1,4-33 0,-2 56 409,1-1-1,0 0 1,1 1 0,0-1-1,1 1 1,0-1-1,0 1 1,8-13 0,-8 17 43,-1 1 0,1 0 0,0 0 0,0 1 0,1-1 0,-1 1 0,1-1 0,-1 1 0,1 0 0,0 0 1,1 1-1,-1-1 0,0 1 0,1 0 0,-1 0 0,1 1 0,-1-1 0,1 1 0,5-1 0,5 1 95,1 0 1,-1 1-1,0 0 0,0 1 0,0 1 0,17 4 0,-1 1-2461,56 22 0,-64-19 845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8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14411,'1'56'8499,"1"1"-3664,8 110-2834,-1-44-1283,37 296 875,-12-157-883,-32-248-710,-1-3 0,1-1 0,-2 1 0,0 0 0,-1 10 0,-1-21 0,-3-8-3,-2-10-45,-3-25-794,1-1-1,3 1 0,1-2 1,2 1-1,6-82 1,-2 116 823,0-1 1,1 0-1,0 1 1,1-1-1,0 1 1,1 0-1,7-16 1,-8 22 63,-1 0 0,1-1 0,0 1 0,0 1 0,1-1 0,-1 0 0,1 1 0,0 0 0,0-1 0,0 2 0,0-1 0,0 0 1,1 1-1,-1 0 0,1 0 0,-1 0 0,1 0 0,8-1 0,8 0 188,0 1 0,0 1 0,0 1 0,0 1 0,-1 1 0,1 0 1,0 2-1,-1 0 0,36 13 0,-54-16-224,-1-1 0,1 1 0,0-1 0,-1 1 0,1 0 0,-1 0 0,0 0 0,1 0 0,-1 0 0,0 0 0,1 0 0,-1 1 0,0-1-1,0 0 1,1 3 0,-1-3-5,-1-1 0,0 1 0,0 0 0,0 0 0,1 0 0,-1-1 0,0 1 0,0 0 0,-1 0 0,1 0 0,0 0 0,0-1 0,0 1 0,0 0 0,-1 0 0,1 0 0,0-1 0,-1 1 0,1 0 0,0-1 0,-1 1 0,0 1 0,-3 2 9,0 0 0,-1 0 0,1 0 0,-1-1 0,1 0 1,-1 0-1,-7 3 0,-68 31 48,60-30-89,0 2 0,1 0 0,0 1 1,1 0-1,0 2 0,-31 25 1,47-35 33,0 1 0,-1-1 0,1 1 1,0-1-1,0 1 0,0 0 0,1 0 0,-1 0 1,1 0-1,-1 0 0,1 0 0,0 0 1,0 0-1,1 0 0,-1 1 0,1-1 0,-1 0 1,1 1-1,0-1 0,1 4 0,0-3 54,0 1 0,0-1 0,1 0 0,0 0 0,0 0-1,0 0 1,0 0 0,1 0 0,-1 0 0,1-1 0,0 0-1,0 1 1,0-1 0,6 4 0,19 13 87,1-2 1,1 0-1,0-2 0,38 13 1,-1 2-53,2-1-456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80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21 131 7274,'-1'-1'115,"1"1"0,-1 0 0,1-1 1,-1 1-1,1 0 0,-1 0 1,1-1-1,-1 1 0,1 0 1,-1 0-1,1 0 0,-1-1 0,0 1 1,1 0-1,-1 0 0,1 0 1,-1 0-1,0 0 0,1 0 1,-1 0-1,1 0 0,-1 1 0,1-1 1,-1 0-1,0 0 0,1 0 1,-1 1-1,1-1 0,-1 0 1,1 1-1,-1-1 0,1 0 1,0 1-1,-1-1 0,1 0 0,-1 1 1,0 0-1,1 0-112,0 1 0,0-1 0,0 1 0,0-1 0,0 0 0,1 1 0,-1-1 0,0 0 0,1 1 0,-1-1-1,1 0 1,-1 1 0,1-1 0,-1 0 0,1 0 0,1 2 0,0-1 17,0 1 0,0-1-1,0 0 1,0-1 0,0 1-1,0 0 1,0 0 0,1-1-1,-1 0 1,1 1 0,-1-1-1,1 0 1,-1 0 0,5 1-1,42 6 300,-31-6-255,-14-1-20,182 19-205,-159-18-99,-1-3-1,1 0 1,-1-1-1,1-2 1,27-7 0,26-9 731,137-17-1,-164 32 30,-1 3-1,1 2 1,93 12-1,-32 6-315,-5 1-351,201 7-1,-297-26-420,0-1 0,0-1 0,0 0 1,0 0-1,0-2 0,0 1 0,21-11 0,-11 3-913,-1-1 0,0-2 1,21-17-1,-23 16 2504,1 1 0,0 1 0,1 1 1,1 0-1,44-15 0,-51 23-515,0 0 1,0 0-1,1 2 0,-1 0 1,1 1-1,-1 1 0,1 0 1,-1 1-1,32 6 0,-14 2-381,-1 2-1,-1 1 0,32 17 0,-35-15-597,0-2 0,2 0 0,59 14 0,-54-21 515,1-2-1,0-1 1,61-4-1,112-25 1628,-129 14-1370,129-3 0,-134 20-762,124 22 0,-123-13 606,109 5 0,-129-21-56,0-2 1,-1-2-1,90-25 0,-78 16 121,117-12-1,-149 25-225,1 1-1,0 2 0,-1 2 0,1 1 0,-1 2 0,0 2 1,37 11-1,-28-3 170,2-1 0,87 12 1,-114-24-96,-1-1-1,1 0 1,0-2 0,0 0 0,-1-2 0,1 0 0,-1-1 0,1 0 0,32-14 0,-30 8-277,120-45-1081,-116 47 1410,-1 1 0,2 1 0,44-4 0,-9 7 627,1 4 0,69 8 0,124 29-586,-190-27-308,-28-5 174,0-2-1,0-2 0,0-1 0,0-2 0,0-2 0,0-1 1,44-11-1,-24 1 138,-29 6-161,0 1 1,1 1-1,-1 2 1,1 1-1,58 1 0,-58 5-29,7 1 30,0-1 0,70-4 0,-52-5 399,88 3 1,-113 5-211,1 2 0,-1 0 0,0 2-1,43 14 1,-64-17-176,14 6-865,0-2 1,40 7-1,-27-11-75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4:41.0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0 832,'-1'0'208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1:53.09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 46 8402,'6'-13'5897,"0"0"-4034,1-5-1191,-7 19-587,0-1 0,0 1 1,-1-1-1,1 1 0,0-1 0,0 0 0,-1 1 0,1-1 0,0 1 0,-1-1 0,1 0 1,-1 1-1,1-1 0,0 0 0,-1 0 0,1 1 0,-1-1 0,1 0 0,-1 0 0,1 1 1,-1-1-1,1 0 0,-1 0 0,1 0 0,-1 0 0,1 0 0,-1 0 0,1 0 0,-1 0 0,1 0 1,-1 0-1,1 0 0,-1 0 0,1 0 0,-1 0 0,1-1 0,-1 1 0,1 0 0,-1 0 1,1 0-1,-1-1 0,1 1 0,0 0 0,-1-1 0,1 1 0,0 0 0,-1-1 0,1 1 0,0-1 1,-1 1-1,1 0 0,0-1 0,-1 1 0,1-1 0,0 1 0,0-1 0,0 1 0,0-1 1,-1 0-1,3 18 767,0-1 0,1 1 0,0-1 0,10 26 0,-6-19-576,5 32-1,-9-34-1412,-1 1-1,-1 36 1,-3-40 58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1:53.73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17 7162,'-8'-16'12578,"7"16"-12208,6 21 2206,-3-15-2425,0-1 0,0 1 0,0-1 1,1 0-1,0 0 0,0 0 0,0-1 0,1 1 0,0-1 0,-1 1 0,2-1 0,-1 0 0,0-1 0,1 1 0,0-1 1,-1 0-1,1 0 0,1 0 0,-1-1 0,0 0 0,1 0 0,-1 0 0,1-1 0,-1 1 0,1-1 0,0-1 0,0 1 1,-1-1-1,1 0 0,8-1 0,-4-1-130,1 0 0,-1-1 0,0 0 1,0-1-1,0 0 0,0 0 0,-1-1 0,1 0 1,-1-1-1,-1 0 0,11-9 0,-3 3-14,-13 10-4,0 0-1,-1 0 1,1 1-1,0-1 0,0 1 1,1-1-1,-1 1 1,0 0-1,0 0 1,1 0-1,-1 1 1,0-1-1,1 1 1,-1 0-1,1 0 0,-1 0 1,0 0-1,5 1 1,1 2-12,-1 0 0,1 0-1,-1 1 1,0 0 0,13 9 0,-20-12-141,0 0-1,0 0 0,1-1 0,-1 1 1,1-1-1,-1 1 0,0-1 1,1 1-1,-1-1 0,1 0 1,-1 1-1,3-1 0,4-1-652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38.9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211 57 11899,'32'-23'4340,"-31"23"-4033,0-1-1,3-2 1531,-3 2-1530,-1 0-1,1 1 0,-1-1 0,1 0 1,-1 0-1,0 0 0,1 1 0,-1-1 1,0 0-1,1 0 0,-1 0 0,0-1 1,0 1-135,0 0 1,0 1-1,-1-1 1,1 1-1,0-1 1,-1 0 0,1 1-1,0-1 1,-1 1-1,1-1 1,-1 1-1,1-1 1,-1 1 0,1 0-1,-1-1 1,1 1-1,-1 0 1,1-1-1,-1 1 1,1 0-1,-2-1 1,-2 0 162,0 0 1,0 0-1,0 0 0,0 0 1,0 0-1,-5 1 0,0 0-347,0 1 0,0 1-1,0 0 1,0 0 0,0 0-1,0 1 1,1 1 0,-1 0-1,1 0 1,0 0 0,0 1 0,0 0-1,1 0 1,-1 1 0,1 0-1,1 1 1,-1-1 0,1 1-1,0 1 1,-7 11 0,8-10-67,-1 0 0,2 0 0,0 0 0,0 0 0,0 0 0,1 1 0,1 0 0,-1-1 0,2 1 0,-1 0 0,1 0 0,1 0 0,0 0 0,0 0 0,1 1 0,1-2 0,-1 1 0,7 18 0,-4-17 87,0-1 0,1 1-1,0-1 1,1 0 0,0-1 0,0 0-1,1 0 1,1 0 0,-1 0 0,11 7-1,-15-13-43,1 0 0,0 0 0,0 0 0,1-1 0,-1 0-1,0 0 1,1 0 0,0 0 0,-1-1 0,1 1 0,0-1 0,0-1-1,-1 1 1,1 0 0,0-1 0,0 0 0,0-1 0,0 1-1,0-1 1,-1 1 0,1-2 0,0 1 0,0 0 0,-1-1-1,9-4 1,-5 2-82,0-2 1,0 1-1,-1-1 0,1 0 0,-1-1 1,0 1-1,-1-1 0,0-1 0,0 1 0,-1-1 1,1 0-1,-2-1 0,1 1 0,3-11 0,4-12 159,-1-1 0,10-54 0,-22 83-82,-1 6-43,-4 8-127,4-4 130,1-1 0,0 1 1,1 0-1,-1 1 0,2-1 0,-1 0 1,1 0-1,0 0 0,0-1 0,2 9 1,5 10 6,15 32 1,-15-38 89,20 48 139,57 153 2700,-75-189-2031,-2 0 0,-1 1 0,-2 0 0,-1 0 0,0 39 0,-4-60-743,-1 1 0,0 0 1,-1-1-1,0 1 1,-1-1-1,0 1 0,-1-1 1,0 0-1,-1 0 1,0-1-1,-11 17 0,12-22-363,0 0-1,0 0 1,0 0-1,0-1 0,-1 0 1,0 0-1,1 0 1,-2 0-1,1-1 1,0 0-1,-1 0 0,1 0 1,-1-1-1,0 0 1,0 0-1,0 0 0,0-1 1,0 0-1,0 0 1,-1 0-1,1-1 1,0 0-1,-9-1 0,10 0-209,-1 0-1,1 0 1,-1 0-1,1-1 1,-1 0-1,1 0 1,0-1-1,0 1 0,0-1 1,0 0-1,0-1 1,1 1-1,-1-1 1,-6-8-1,-10-15-792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39.7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254 27 11202,'5'-14'9095,"-6"13"-8791,1 1-43,-1-1 1,0 0 0,0 0 0,1 1-1,-1-1 1,0 0 0,0 1 0,0-1-1,0 1 1,0 0 0,0-1 0,0 1-1,-2-1 1,-1 0 63,-1 0 0,0 0 0,0 1 0,0-1 0,-7 1 0,3 2-236,-1-1 1,1 2 0,-1-1-1,1 1 1,0 1-1,0-1 1,1 1-1,-1 1 1,1 0-1,0 0 1,0 1-1,0 0 1,1 0-1,0 1 1,-11 12-1,11-10-136,0 0 0,1 1 1,0 0-1,1 0 0,-1 0 0,2 1 0,0 0 0,0 0 0,1 0 0,0 0 1,1 0-1,-1 21 0,2-13 128,1 0-1,1 0 1,1 0 0,1-1 0,0 1 0,2 0-1,0-1 1,9 20 0,-12-30 26,2-1-1,-1 0 1,1 0-1,0 0 1,1-1 0,-1 1-1,1-1 1,1 0-1,-1-1 1,1 1 0,0-1-1,0 0 1,0 0 0,1-1-1,0 0 1,0 0-1,0-1 1,0 0 0,0 0-1,1 0 1,15 2-1,-10-3-266,0-1-1,0-1 0,0 0 1,0-1-1,0 0 0,0-1 1,-1-1-1,1 0 0,19-7 0,-9 1 16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0.1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245 11 11322,'2'-2'16156,"-14"0"-15612,-28-2-200,6 1-464,0 3-424,1 4-656,2 0-745,-1 2 1841,1-2-416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7.9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18 8282,'3'-17'11810,"0"42"-5271,-2-12-7667,35 255 4323,1 17-1140,-34-231-1562,-3-32-1884,1 1-3752,-1-20 3764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1.0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8 255 10330,'-1'3'747,"-1"0"0,1 1-1,0-1 1,0 1 0,1-1 0,-1 1-1,1 0 1,-1-1 0,1 1-1,0 0 1,1-1 0,-1 1 0,2 6-1,-1-8-628,0 0-1,-1 0 0,1 0 0,0-1 0,0 1 0,1 0 0,-1-1 0,0 1 1,0-1-1,1 1 0,-1-1 0,1 0 0,-1 0 0,1 1 0,0-1 0,-1 0 0,1 0 1,0-1-1,0 1 0,-1 0 0,1 0 0,0-1 0,0 0 0,0 1 0,0-1 1,0 0-1,4 0 0,3 0-48,1-1 0,-1 0 1,0 0-1,1-1 0,-1 0 1,0-1-1,10-4 0,62-30 22,-73 32-77,14-6 12,109-59-107,-108 56 162,0-1 0,-1-2 0,27-24 0,-45 37 9,0 0-1,0 0 1,-1-1-1,1 1 1,-1-1-1,0 0 1,0 0-1,4-11 1,-6 14-66,-1 1 1,0-1 0,1 0 0,-1 1 0,0-1 0,0 0-1,0 1 1,0-1 0,0 0 0,-1 0 0,1 1-1,0-1 1,-1 0 0,1 1 0,-1-1 0,0 1 0,1-1-1,-1 1 1,0-1 0,0 1 0,0-1 0,0 1-1,0 0 1,0 0 0,-1-1 0,1 1 0,0 0-1,0 0 1,-1 0 0,1 0 0,-1 0 0,1 1 0,-1-1-1,1 0 1,-3 0 0,-5-2-8,1 1 0,0 0 0,-1 0 0,0 0 0,1 1 0,-1 1 0,0-1 0,0 1 0,1 1 0,-1 0 0,0 0 0,-15 5 1,6-1-52,1 0 0,0 2 1,0 0-1,1 1 1,-20 12-1,19-8 45,1 1-1,0 0 1,1 1 0,0 0 0,1 1-1,1 1 1,1 0 0,0 1-1,1 0 1,0 1 0,2 0 0,0 1-1,1 0 1,1 0 0,1 1-1,1 0 1,0 0 0,-3 38 0,6-30 321,1 1 1,1-1-1,2 0 1,1 0 0,1 0-1,1-1 1,1 1-1,2-1 1,1-1-1,1 1 1,1-2 0,1 1-1,22 33 1,-26-48-227,0 1 1,0-1-1,1-1 1,1 0 0,0 0-1,0-1 1,1 0-1,0-1 1,1 0 0,18 10-1,-23-15-124,1 0 0,0 0 0,0-1 0,0 0 0,0 0-1,0-1 1,0 0 0,1 0 0,-1-1 0,0 0 0,1-1 0,-1 1 0,0-2 0,0 1-1,0-1 1,0 0 0,0-1 0,13-6 0,-9 3-602,1-2-1,-1 1 1,-1-2 0,0 1 0,0-2-1,-1 1 1,0-1 0,0-1 0,14-21-1,-2 1-850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1.7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159 45 9826,'2'-3'1040,"-1"0"0,0 0 1,0 0-1,0 0 0,0-1 0,-1 1 0,1 0 0,-1 0 1,0-5-1,0 8-943,0-1 0,0 1 0,0-1 0,0 1 0,0 0 0,0-1 0,0 1 0,0-1 0,-1 1 0,1 0 0,0-1 0,0 1-1,0 0 1,-1-1 0,1 1 0,0 0 0,0 0 0,-1-1 0,1 1 0,0 0 0,-1 0 0,1-1 0,0 1 0,-1 0 0,1 0 0,0 0 0,-1 0 0,1-1 0,0 1 0,-1 0 0,-1 0 22,0 0-1,1 1 1,-1-1 0,1 0-1,-1 1 1,1-1-1,-1 1 1,1 0 0,-1-1-1,1 1 1,0 0-1,-3 1 1,-3 3-2,1 1 0,0 0 0,0 0-1,0 0 1,0 1 0,1 0 0,0 0 0,1 0 0,0 0-1,0 1 1,-6 15 0,-2 11-82,-11 52-1,21-75 2,-9 39 78,2 0 0,3 1-1,2-1 1,2 1 0,2 0 0,3 0 0,2-1 0,2 1 0,2-1-1,21 66 1,-25-100-256,2-1-1,0 1 0,0-1 1,20 28-1,-20-34-313,-1-1 1,2 0-1,-1 0 0,1 0 1,1-1-1,-1 0 0,1-1 1,17 10-1,8-1-716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2.6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1 272 14115,'4'6'442,"0"0"-1,0 0 1,-1 0 0,1 0-1,-2 0 1,1 1 0,0 0-1,-1-1 1,-1 1 0,1 0-1,-1 0 1,0 0 0,0 0-1,-1 0 1,0 0 0,-1 8-1,-1 27 303,-1 0 0,-1 0 0,-12 43 0,9-71-1037,5-28 14,3-28 41,9-51 438,3 0 0,51-178 0,-61 263-68,-1 0-1,1 0 1,1 0-1,-1 0 1,1 0-1,1 1 0,0-1 1,10-11-1,-13 17-35,1 0 0,-1 0 0,1 0 0,0 0 0,-1 0 0,1 1-1,0-1 1,0 1 0,0 0 0,0 0 0,1 0 0,-1 0 0,0 1-1,0-1 1,0 1 0,1 0 0,-1 0 0,0 0 0,0 0 0,1 0-1,-1 1 1,0 0 0,0-1 0,0 1 0,6 3 0,-2-2-16,-1 1 0,0 0 0,0 1 1,0-1-1,0 1 0,0 0 1,-1 1-1,0-1 0,0 1 0,0 0 1,0 0-1,-1 1 0,0-1 1,5 10-1,-5-6-33,0-1-1,0 1 1,-1-1 0,0 1 0,-1 0-1,0 0 1,-1 0 0,1 1 0,-2-1-1,0 12 1,0-12-92,0-1 0,-1 0-1,0 0 1,0 0 0,-1 0 0,0 0 0,-1 0-1,0 0 1,0-1 0,0 1 0,-1-1-1,0 0 1,-1 0 0,1 0 0,-1-1 0,-1 0-1,1 0 1,-1 0 0,0 0 0,0-1-1,-1 0 1,0 0 0,0-1 0,0 0 0,0 0-1,-8 2 1,2-3-1349,16-7 51,-1 3 1258,0 0-1,0-1 1,1 1 0,-1 0 0,0 1-1,1-1 1,-1 0 0,5 0-1,-1 2 163,0 0 0,0 0 0,0 0 0,0 1 0,-1-1 0,1 1 0,0 1 0,-1-1 0,0 1 0,1 0 0,-1 0 0,0 1 0,-1 0 0,1 0 0,-1 0 0,0 0 0,1 0 0,3 8 0,2 0 470,-1 1 1,-1 0 0,0 0 0,-1 1 0,11 28-1,-16-36-429,0 1 0,0-1 0,-1 0 0,1 1 0,-2-1 0,1 1 0,-1-1 0,0 1 0,0 0 0,-1-1 0,1 1 0,-2-1 0,1 1 0,-4 10 0,2-12-118,0 0 0,1 0 0,-2 0 0,1-1 0,0 1 0,-1-1 0,0 1 0,0-1 0,0-1-1,-1 1 1,1-1 0,-1 1 0,0-1 0,0 0 0,0-1 0,0 1 0,-7 1 0,-9 2-664,-1 0-1,0-2 1,0 0 0,-1-2 0,-30 0 0,24-1 320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3.1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70 1 15651,'8'6'6146,"-1"12"-4178,-1 5-656,-2 10-151,-1 3-265,-4 2-312,-4 2-80,-6 1-520,-3-2-336,-7-6-1296,-1-4-729,-1-12 1369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3.8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312 0 13699,'-4'2'7954,"-10"5"-4980,-11 5-2668,3-2-163,1 1 0,0 1 0,0 1-1,1 0 1,1 2 0,1 0 0,-24 25 0,33-30-137,0 1 0,1 0 0,0 0 0,1 1 0,0 0 0,1 0 0,0 1 0,1-1 0,1 1 0,0 0 1,0 1-1,1-1 0,1 1 0,-1 19 0,3-13 144,1-1 0,1 0 0,0 0 0,2 0 0,0 0 0,13 35 0,-12-41 108,0-1 0,1 0 0,1 0 0,0 0 0,0 0 0,1-1 0,1-1 1,0 1-1,0-1 0,17 13 0,-21-20-245,0 1 0,0-1 0,0-1-1,1 1 1,-1-1 0,0 0 0,1 0 0,0-1 0,-1 1 0,1-1 0,0 0 0,0-1 0,0 0 0,-1 1-1,1-2 1,0 1 0,0-1 0,0 0 0,-1 0 0,1-1 0,9-3 0,-3 1-680,0-2 1,-1 1-1,17-12 1,27-25-6698,-30 19 4642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4.3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32 12267,'0'-1'539,"0"-1"1,0 1-1,0-1 1,0 1 0,0-1-1,0 0 1,0 1 0,0-1-1,1 1 1,-1-1-1,0 1 1,1 0 0,0-1-1,-1 1 1,1-1-1,0 1 1,1-2 0,-1 2-387,0 1 0,1-1 0,-1 1 0,0 0 1,0-1-1,1 1 0,-1 0 0,0 0 0,0 0 0,1 0 1,-1 0-1,0 0 0,0 0 0,1 1 0,-1-1 1,0 0-1,0 1 0,0-1 0,1 1 0,-1-1 0,0 1 1,2 1-1,11 6 148,-1 0-1,1 2 1,-1-1 0,-1 2 0,0-1 0,-1 2-1,0-1 1,0 2 0,-1-1 0,16 29 0,1 7 1000,37 93 1,-42-86-874,-3 2-1,20 94 1,-34-126-439,-1 1 0,-2-1 0,0 0 0,-2 1-1,-1 0 1,0-1 0,-2 0 0,-11 42 0,10-53-262,-1 0-1,-1-1 1,0 0 0,0 0 0,-1 0 0,-1-1 0,0 0 0,-12 12 0,-30 23-613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0.7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194 30 10722,'3'-18'8703,"-4"16"-8245,0 1-246,1 1 0,-1-1 0,1 0-1,-1 1 1,0-1 0,1 1 0,-1-1 0,1 1 0,-1-1-1,0 1 1,0-1 0,1 1 0,-1 0 0,0-1 0,0 1-1,1 0 1,-1 0 0,-2-1 0,1 1-93,0 0-1,-1 0 1,1 0 0,-1 0 0,1 0 0,0 1-1,-1-1 1,1 1 0,0 0 0,-1-1-1,1 1 1,0 0 0,0 0 0,0 1-1,-4 1 1,0 4-44,-1-1-1,1 1 1,1 0 0,0 0-1,0 1 1,0-1 0,1 1-1,0 0 1,-5 14-1,-2 10 143,-7 39 0,14-54-127,-13 60 206,3 1 0,4 1 1,-1 134-1,13-165-271,1 0 0,3 0 1,1-1-1,3 0 0,2-1 0,2 0 1,27 61-1,-36-94-428,1 0 0,1-1 0,0 0 0,1 0 1,0 0-1,0-1 0,2-1 0,-1 1 0,1-1 0,1-1 0,-1 0 1,2-1-1,15 10 0,-2-5-649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3.3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123 335 7706,'-18'2'867,"11"-2"-105,-1 0 0,1 1 0,0 0 1,0 0-1,0 1 0,0 0 0,0 0 0,0 0 1,1 1-1,-11 6 0,16-8-584,-1 0-1,1 0 1,-1 0-1,1 1 1,0-1-1,0 0 1,0 1 0,0-1-1,0 1 1,0-1-1,0 1 1,0-1 0,-1 3-1,2-3-67,0 0 0,0 0 1,0 0-1,0 0 0,0-1 0,0 1 0,0 0 0,0 0 0,0 0 1,1 0-1,-1 0 0,0 0 0,0-1 0,1 1 0,-1 0 0,1 0 0,-1 0 1,0-1-1,2 2 0,0 0 35,0 0 0,1 0 1,-1 0-1,0 0 0,1-1 1,0 1-1,-1-1 0,1 0 0,0 1 1,0-1-1,0-1 0,-1 1 1,1 0-1,4 0 0,10 0 27,1 0 0,0-1 0,0-1 0,0 0 0,0-2-1,-1 0 1,1-1 0,30-11 0,-5-1-148,0-3 0,45-28 0,38-31 10,-112 68-18,0-2 1,0 1-1,-1-2 0,0 0 1,-1 0-1,11-17 0,-21 27-17,0 0 0,0 0 0,0-1-1,0 1 1,-1 0 0,1-1 0,-1 1 0,0-1-1,0 1 1,0-1 0,-1 0 0,1 1 0,-1-1-1,0 0 1,0 1 0,0-1 0,-1 0 0,1 1-1,-1-1 1,0 0 0,0 1 0,0-1 0,-3-5-1,2 5-1,-1 1 0,1 0 0,-1 0 0,0 0 0,0 0 0,0 1 0,0-1 0,0 1 0,-1 0 0,1-1 0,-1 2 0,1-1 0,-1 0 0,0 1 0,0-1 0,1 1 0,-1 0 0,0 1 0,0-1 0,0 1 0,-6-1 0,-4 2-24,1 0-1,-1 0 0,1 1 0,0 1 0,0 0 0,0 1 0,0 0 0,0 1 0,1 1 0,0 0 0,-20 13 0,10-4-63,1 1 0,0 1-1,2 0 1,0 2 0,-19 23 0,23-22 96,0 1 0,2 0 0,0 1 0,2 1 0,0 0 1,2 0-1,0 1 0,2 0 0,-7 33 0,10-34 82,1 0 0,1 0-1,1 0 1,1 0 0,1 0 0,1 0-1,1 0 1,1 0 0,1-1-1,10 31 1,-11-44-37,-1-1 0,1 0-1,1 0 1,-1 0 0,2 0 0,-1 0-1,1-1 1,0 0 0,0 0-1,1-1 1,-1 0 0,2 0 0,14 9-1,-12-9 36,1-1 0,-1-1-1,2 0 1,-1 0-1,0-1 1,1 0 0,-1-1-1,1-1 1,-1 0 0,18 0-1,-6-2 71,0-1 0,0-1 1,0 0-1,-1-2 0,1-1 0,34-14 0,-41 14-831,-1-2 1,28-18-1,-19 8-121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5.1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62 186 15259,'-6'9'5665,"5"8"-4771,1-10-190,-11 151 3386,-22 79-3539,23-187-2416,9-47 1086,2-7 165,5-19 318,12-41 332,36-160 68,-41 121-84,-6 45 96,17-76-1,-22 128-59,-1 0 1,1 1 0,1-1-1,-1 0 1,6-7 0,-8 12-30,1 0 0,0 0 0,-1 0 0,1 0 0,0 0 0,-1 0 0,1 0 1,0 1-1,0-1 0,0 0 0,0 0 0,0 1 0,0-1 0,0 1 0,0-1 1,0 1-1,0-1 0,0 1 0,0 0 0,0 0 0,0-1 0,1 1 0,-1 0 1,0 0-1,0 0 0,0 0 0,0 0 0,0 0 0,1 1 0,-1-1 0,0 0 1,0 1-1,0-1 0,0 0 0,2 2 0,0 0 58,0 0-1,0 0 1,-1 1 0,1-1-1,-1 1 1,1 0 0,-1 0 0,0 0-1,0 0 1,3 5 0,15 38 617,-16-37-549,12 37 580,-2-1 0,12 72 0,4 98 592,-13-78-867,-17-135-635,4 16-286,2-10-2770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5.5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226 4 16932,'-9'-2'7265,"-21"0"-3688,10 6-1985,-9 0-664,-3-2-888,2 1-1920,-9 0-929,2 0 1577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8.3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12179,'45'39'4011,"-42"-37"-3739,1 0 0,-1 0 0,1 0 1,-1 0-1,1-1 0,0 0 0,-1 0 0,1 0 0,0 0 0,0 0 0,0-1 0,0 0 0,6 0 1,3 1 462,147 1 4737,78-19-4278,-144 8-1046,-3 1-151,-5-1-136,174 5-1,-248 7-213,-26-2 461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5.9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65 0 13443,'36'7'5897,"-26"21"-3328,-7 7-937,-5 5-24,-5 3-807,-4-2-273,-7-6-872,-3-4-849,-5-11-3616,-2-2 3209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6.7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1 153 12515,'1'1'302,"0"-1"0,-1 0 0,1 1 0,0 0 0,0-1 0,0 1 0,-1 0 0,1-1 0,0 1 1,-1 0-1,1 0 0,-1-1 0,1 1 0,-1 0 0,1 0 0,-1 0 0,1 0 0,-1 0 0,0 0 0,0 0 1,1 0-1,-1 1 0,5 29-60,-4-26 284,32 338 1881,-25-243-1696,-9-85-743,-4-22-173,-6-26-250,6 13 186,1-1 0,0 0 0,0-34 1,6-67-15,0 84 223,-1 9 39,-1-20 31,3 0 1,16-81 0,-18 124 34,0 0-1,1 1 1,0-1 0,1 0-1,-1 1 1,1-1 0,0 1-1,0 0 1,1 0 0,0 0-1,7-7 1,-9 10 34,1 0 0,0 0 0,0 0 0,0 0 0,0 0 0,0 1 0,1 0 0,-1 0 0,0-1 0,1 2 0,-1-1 0,1 0 0,-1 1 0,1 0 0,-1 0 0,1 0 0,-1 0 0,1 0 0,-1 1 0,1-1 0,3 2 0,0 0 52,-1 0 1,1 0-1,-1 1 0,0-1 1,0 1-1,0 1 1,-1-1-1,1 1 0,-1 0 1,1 0-1,-1 1 1,-1 0-1,1 0 0,-1 0 1,0 0-1,0 0 1,0 1-1,-1 0 0,1 0 1,3 10-1,-4-5 22,0 0 0,0-1 0,-1 1 0,0 0 0,-1 0 0,-1 0 0,1 1 0,-2-1 0,1 0 0,-2 0 0,-4 20 0,3-17-138,-2 1 0,1-1 0,-2 0 0,-11 21 0,14-29-219,0-1 0,-1 1 0,0-1 1,0-1-1,-1 1 0,1 0 1,-1-1-1,0 0 0,0 0 0,0-1 1,-1 1-1,0-1 0,-8 3 0,94 11 23,-70-13 435,-1-1 1,0 2-1,1-1 1,-1 1-1,-1 1 1,1-1-1,-1 1 1,0 1-1,-1 0 0,1 0 1,-1 0-1,0 1 1,6 10-1,-10-14-169,0 1-1,-1-1 1,1 1 0,-1-1-1,0 1 1,0 0-1,-1 0 1,1-1 0,-1 1-1,0 0 1,-1 0 0,1 1-1,-1-1 1,0 0-1,0 0 1,-1 0 0,1 0-1,-1 0 1,0 0-1,-1 0 1,1 0 0,-1-1-1,0 1 1,0 0 0,0-1-1,-1 1 1,1-1-1,-5 5 1,1-2-127,0-1 0,0 0 0,0-1 0,-1 0 0,0 0 0,0 0 0,0-1 1,0 0-1,-1 0 0,1-1 0,-10 3 0,11-3-520,-1-1 1,0-1-1,0 1 0,0-1 1,0-1-1,0 1 1,0-1-1,0 0 0,0-1 1,0 1-1,1-1 0,-1-1 1,-11-3-1,-2-6-891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7.2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45 6001,'-6'-9'1567,"4"6"-668,0 0 1,1 0 0,-1 0 0,0 0 0,1 0-1,0-1 1,-2-5 0,3 9-834,0-1 1,1 1 0,-1 0-1,0 0 1,0 0 0,0-1-1,0 1 1,0 0 0,0 0-1,0 0 1,0-1 0,1 1-1,-1 0 1,0 0 0,0 0-1,0 0 1,0-1 0,1 1-1,-1 0 1,0 0 0,0 0-1,0 0 1,1 0 0,-1 0-1,0 0 1,0 0 0,0 0-1,1-1 1,-1 1 0,0 0-1,0 0 1,0 0 0,1 0-1,-1 0 1,0 0 0,0 0-1,1 1 1,-1-1 0,0 0-1,0 0 1,0 0 0,1 0-1,-1 0 1,0 0 0,0 0-1,0 0 1,1 0 0,-1 1-1,0-1 1,0 0 0,0 0-1,1 1 1,11 5 1074,1 5-493,0 0 0,-1 0-1,0 1 1,0 0 0,-2 1 0,1 1-1,8 15 1,3 8 584,26 63 0,-27-48-616,-2 0 0,-2 1 1,18 107-1,-30-120-622,-1-1 1,-2 1-1,-2-1 0,-1 1 1,-2 0-1,-12 53 1,8-66-632,-1 0 0,-1-1 0,-2 0 0,0-1 0,-2 0 0,-24 35 0,0-10-587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8.8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137 122 9922,'10'-9'2938,"-3"3"-863,-1-1 0,1 0-1,-1-1 1,9-15 0,-14 22-1911,0 0 0,0 0 0,-1-1 0,1 1 0,-1 0 0,1-1 0,-1 1 0,0 0 0,1-1 0,-1 1 0,0-1 0,0 1 0,0 0 0,0-1 0,0 1 0,0-1 0,0 1-1,-1 0 1,1-1 0,0 1 0,-1 0 0,1-1 0,-1 1 0,0 0 0,1-1 0,-1 1 0,0 0 0,0 0 0,0 0 0,1 0 0,-1 0 0,0 0 0,-1 0 0,1 0 0,0 0 0,0 0 0,0 1 0,0-1 0,-1 0 0,-1 0 0,-2-1-153,1 0 1,-1 0-1,0 1 0,0-1 1,0 1-1,1 0 0,-1 0 1,-1 1-1,1 0 0,0-1 1,0 2-1,0-1 0,0 1 1,0-1-1,0 1 0,0 1 1,0-1-1,1 1 0,-1 0 1,0 0-1,1 0 0,-1 0 1,1 1-1,0 0 0,0 0 1,0 0-1,0 1 0,0-1 1,1 1-1,0 0 0,0 0 1,0 0-1,0 0 0,0 0 1,1 1-1,0-1 0,0 1 1,0 0-1,-1 5 0,0 5-151,1 0-1,1 0 1,1 0-1,0 0 1,1 0-1,0 0 1,7 28-1,5 5 133,18 49 0,26 46 1165,10 31 624,-54-137-1615,-3 1 0,10 67 0,-18-92-532,-1-1 1,-1 1-1,-2 21 1,1-29 113,1 0-1,-1 0 1,-1 0-1,1-1 1,-1 1-1,1 0 1,-1-1-1,-1 1 1,1-1-1,-1 0 1,1 0-1,-5 4 1,-13 7-472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9.1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36 10098,'18'-23'12087,"-14"20"-11157,-1 2-259,0-1 1,1 1-1,-1 0 1,1-1 0,-1 2-1,0-1 1,7-1 0,4 2-235,0 0 1,0 1 0,21 4 0,-12-1 1233,17 1-1216,30 4-350,1-2 1,102-4 0,-167-3-226,-4 0-97,0 0 0,0 0 0,0 0 0,0-1 0,0 1 0,0 0 0,0-1 0,0 0 0,0 1 0,0-1 0,0 0 0,2-1 0,-1-2-958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9.9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414 3 14355,'-3'-1'9223,"-20"0"-7242,-1 5-1743,0 1 0,0 1 1,0 1-1,1 1 0,0 1 0,0 1 1,1 1-1,1 1 0,0 1 1,0 1-1,-36 33 0,49-40-250,1 1 0,0 0-1,0 0 1,0 1 0,1 0 0,0 0 0,1 1-1,0-1 1,0 1 0,1 0 0,-4 16 0,6-17 113,1 0 1,-1 0-1,2 0 1,0 0-1,0 0 1,0 1-1,1-1 1,0 0-1,1 0 1,0-1-1,1 1 1,0 0-1,0-1 1,5 11-1,-2-9 101,1 1 0,-1 0 1,2-1-1,-1-1 0,2 1 0,-1-1 0,1-1 0,1 1 0,-1-2 0,1 1 0,1-1 0,-1-1 0,1 0 0,0 0 0,12 4 0,-13-7-350,0 1 0,1-1 0,-1-1 0,1 0 0,-1-1 0,1 0-1,0 0 1,0-1 0,-1 0 0,1-1 0,0 0 0,-1-1 0,1 0 0,-1-1 0,0 0-1,0-1 1,17-8 0,-8 2-687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00.3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247 7 16564,'2'-4'14107,"-16"3"-12659,-7 0-800,-11 1-648,-4 0 0,-6 7 0,2 0-800,6 3-1961,5 1 1873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11.66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 19 7282,'-11'-18'12565,"20"25"-10589,2 5-1681,0 1 0,0 1 0,-2 0-1,0 0 1,10 21 0,8 13-162,-1-7-114,61 108 700,-85-144-1900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12.09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83 13 12483,'6'-13'11842,"-10"21"-10698,-2 3-199,-1 7-521,-2 2-128,-1 3-224,-1 2-40,0 0-48,2 0-144,2-1-288,1-2-376,2-5-1489,0-3 1513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5.2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 7450,'13'-3'7591,"-11"3"-7230,19 3 1489,-16-2-958,108 12 3280,151-3 0,-149-8-2473,73 5-548,-63 0-4849,-88-4 2455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9.0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1 17612,'-3'5'293,"1"0"1,0 0 0,0 1 0,1-1-1,-1 1 1,1 0 0,1-1 0,-1 1-1,1 10 1,-1 3 372,-2 54 2036,10 124 0,26 73-155,-30-246-2436,-1-14-104,0 2-214,-1-1 1,0 1-1,-1 21 0,0-33 157,0 0 1,0 0-1,0 0 1,1 1 0,-1-1-1,0 0 1,0 0-1,0 0 1,0 0 0,0 1-1,0-1 1,0 0-1,0 0 1,0 0 0,0 1-1,0-1 1,0 0-1,0 0 1,0 0-1,0 1 1,0-1 0,-1 0-1,1 0 1,0 0-1,0 0 1,0 1 0,0-1-1,0 0 1,0 0-1,0 0 1,-1 0-1,1 0 1,0 1 0,0-1-1,0 0 1,0 0-1,0 0 1,-1 0 0,1 0-1,0 0 1,0 0-1,0 0 1,-1 0 0,1 0-1,0 0 1,0 1-1,0-1 1,0 0-1,-1 0 1,1 0 0,0 0-1,0-1 1,0 1-1,-1 0 1,1 0 0,0 0-1,0 0 1,-1 0-1,-5-10-2925,0-6 1381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5.8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0 9882,'-3'5'245,"2"-4"19,1-1 1,-1 1-1,0 0 1,1 0-1,-1 0 1,1 0-1,-1 0 1,1 0-1,0 0 1,-1 0-1,1 0 1,0 0-1,0 0 1,0 0-1,0 0 1,0 1-1,1-1 65,0-1-1,0 1 0,0 0 1,0-1-1,1 1 0,-1-1 1,0 1-1,0-1 0,1 0 1,-1 1-1,0-1 0,1 0 1,-1 0-1,2 0 0,38 5 1970,48 7 351,125 1 0,-75-17-2780,257 8-3517,-338 2 1167,-48-3 1961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6.5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2 11194,'-5'-2'13106,"10"22"-10520,1-9-2054,1 0 1,0-1-1,0 0 0,1-1 1,9 9-1,52 46 1282,-25-25-1280,-10-11-385,50 35 0,-27-23-108,-54-38-255,1 0 0,-1 1 0,0 0 1,0-1-1,0 1 0,0 0 0,0 1 0,-1-1 0,1 0 1,-1 1-1,0-1 0,0 1 0,0 0 0,-1 0 0,1 0 0,1 5 1,-3-3-441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6.8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336 0 14947,'25'17'5777,"-32"-13"-3656,-4 0-329,-8 7-79,-7 2-233,-9 6-728,-4 6-432,3 2-320,4 2-40,7 1 56,-2 0-16,-5-3-608,2-3-424,6-4-1233,7-3 1289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4.5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262 58 11450,'0'-1'329,"1"0"0,-1 0 0,0 0 0,0 1 0,1-1 0,-1 0 0,0 0 0,0 0 0,0 0 0,0 0 0,0 0 0,0 0 0,0 1 0,-1-1 0,1 0 0,0 0 0,0 0 0,-1 0 0,1 0 0,0 1-1,-1-1 1,1 0 0,-2-1 0,1 0-10,-1 0 0,0 0 0,0 1 0,0-1 0,0 1 0,0-1 0,0 1 0,-3-2 0,-3-1-15,0 1 0,0 0 0,0 1 0,-12-3 0,12 4-245,0 0 0,-1 0 0,1 1 0,-1 1 0,1-1 0,-1 1 0,1 0 0,0 1 0,0 0 1,-1 1-1,1-1 0,1 1 0,-10 5 0,12-5-149,1-1 0,0 1 0,0 0 0,0 0 0,0 1 0,0-1 0,1 1 1,0-1-1,-1 1 0,2 0 0,-1 1 0,0-1 0,1 0 0,-1 1 0,1-1 0,1 1 0,-1 0 0,1-1 0,-1 1 0,1 0 1,1 0-1,-1 0 0,1 6 0,0 6-83,2 0 1,0 0 0,1-1-1,1 1 1,0-1 0,10 24-1,50 93 777,-36-79-25,-17-32-304,119 228 5820,-129-249-6063,11 22 500,0 0-1,-1 0 1,-1 1 0,8 30 0,-17-48-607,0 0 1,0 0 0,0 0 0,-1 0-1,0 0 1,0 0 0,0 0-1,-1 0 1,0 0 0,-2 8 0,2-10-170,-1-1 0,0 1 1,1-1-1,-1 0 0,0 0 1,-1 0-1,1 0 0,0 0 1,-1 0-1,0 0 0,0-1 1,0 0-1,0 1 0,0-1 1,0 0-1,0 0 0,-1-1 1,-4 3-1,-23 4-1178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5.1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51 11698,'2'-18'9572,"-1"18"-9326,25-6 6453,-19 6-6699,333-24 4373,-331 23-4443,0 0-509,0 1-1,0 0 1,0 0 0,0 1 0,0 0 0,0 0-1,0 1 1,0 0 0,9 4 0,-5 3-1110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5.9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29 114 10522,'0'-4'7722,"2"-13"-4743,-2 12-2820,1 1-1,0-1 0,0 1 1,0-1-1,1 1 0,-1 0 1,4-7-1,-1 7-144,-1-1 0,1 1 0,-1 1 0,1-1 0,0 1 0,1-1 0,-1 1 0,1 0 0,-1 1 0,1-1 0,0 1 0,0 0 0,0 0 0,0 0 0,0 1 0,0 0 0,1 0 0,-1 0 0,0 1 0,1-1 0,-1 1 0,0 0 0,1 1 0,-1 0 0,7 1 0,-5-1 108,-1 1 0,1 0-1,-1 0 1,1 0-1,-1 1 1,0 0 0,0 0-1,0 1 1,0-1 0,-1 1-1,1 1 1,-1-1-1,0 1 1,-1 0 0,1 0-1,-1 0 1,0 0-1,0 1 1,5 9 0,-7-9-79,0 0 0,0 0 1,0 0-1,0 0 1,-1 0-1,0 0 0,-1 0 1,1 1-1,-1-1 0,0 0 1,-1 0-1,1 1 1,-1-1-1,-1 0 0,1 0 1,-1 0-1,0 0 0,0 0 1,-1 0-1,0-1 0,0 1 1,0-1-1,-7 9 1,4-8-92,1 1 1,-1-1 0,-1-1 0,1 1-1,-1-1 1,0-1 0,-1 1 0,1-1 0,-1 0-1,1-1 1,-1 0 0,0 0 0,0 0-1,-1-1 1,1-1 0,0 1 0,-10 0-1,12-2-89,1 0-1,0 0 0,-1-1 0,1 1 0,0-1 0,-1 0 1,1-1-1,0 1 0,0-1 0,0 0 0,0 0 0,0-1 1,1 0-1,-1 1 0,1-1 0,-1-1 0,1 1 1,0-1-1,0 0 0,-4-5 0,6 6 105,-1-1 0,1 1 0,0-1 0,0 0 0,1 0 0,-1 0 0,1 0 0,0 0 0,0-1 0,0 1 0,0 0 0,1 0 0,0-1 0,0 1 0,0 0 0,0-1 0,1 1 0,-1 0 0,1-1 0,0 1 0,1 0 0,-1 0 0,1 0 0,-1 0 0,5-5 0,11-14-510,-4 11-4545,-8 6 2893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7.0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233 47 12507,'7'-22'12994,"-8"20"-12494,0 0-220,0 1 1,0 0 0,0 0 0,0 0-1,0 0 1,0 0 0,0 0 0,-1 0-1,1 0 1,0 1 0,-1-1 0,1 0-1,-1 1 1,-1-1 0,-6-2-170,0 2 1,1-1-1,-1 1 1,-13 0-1,12 0-113,0 2 0,0-1 0,-1 2 0,1-1-1,0 1 1,0 1 0,-14 5 0,20-7-32,0 1 1,0 0-1,1 1 1,-1-1-1,0 1 0,1-1 1,0 1-1,-1 0 1,1 0-1,0 1 0,0-1 1,1 0-1,-1 1 1,1 0-1,0 0 0,0 0 1,0 0-1,0 0 1,1 0-1,-2 5 0,1 1-22,1 1 0,-1-1-1,2 1 1,-1 0 0,1 0-1,1-1 1,0 1-1,1-1 1,4 19 0,-3-21 55,-1 0 0,1 0 1,1-1-1,-1 1 1,1-1-1,1 0 0,-1 0 1,1 0-1,0-1 1,1 1-1,-1-1 0,1-1 1,8 7-1,-11-10-36,-1-1-1,1 1 1,0-1-1,0 1 1,0-1-1,0 0 1,0 0 0,0 0-1,0-1 1,0 1-1,0-1 1,0 1-1,0-1 1,0 0-1,0 0 1,4-1-1,-2 0-67,1 0 0,-1-1 0,0 0 0,0 0 0,1 0 0,-2-1 0,1 1 0,7-6 0,-1 0-55,0-1 1,-1-1 0,0 1-1,-1-2 1,0 1 0,11-18-1,8-26-125,-21 39 181,1 0 0,14-21 0,-22 35 101,0 1 0,1 0 1,-1 0-1,0 0 0,0 0 0,0 0 1,0-1-1,0 1 0,1 0 0,-1 0 1,0 0-1,0 0 0,0 0 0,0 0 1,1 0-1,-1 0 0,0-1 0,0 1 1,0 0-1,1 0 0,-1 0 0,0 0 1,0 0-1,0 0 0,1 0 0,-1 0 1,0 0-1,0 0 0,0 0 0,0 0 1,1 0-1,-1 1 0,0-1 0,0 0 1,0 0-1,1 0 0,-1 0 0,0 0 1,0 0-1,0 0 0,0 0 0,0 1 1,1-1-1,-1 0 0,0 0 0,0 0 1,0 0-1,0 1 0,0-1 0,0 0 1,0 0-1,1 0 0,-1 0 0,0 1 1,0-1-1,0 0 0,5 14-80,-5-11 68,15 45-177,63 228 1566,-59-197 513,12 124 0,-29-175-1600,-1 1-1,-1 0 1,-5 40-1,4-59-344,-1-1-1,0 1 0,0-1 0,-1 0 0,0 1 0,-1-1 1,0-1-1,0 1 0,-1-1 0,0 1 0,-1-1 0,1-1 1,-15 15-1,17-20-70,0 1 1,0-1-1,0 1 1,-1-1 0,1 0-1,-1-1 1,0 1-1,0 0 1,1-1-1,-1 0 1,0 0-1,0 0 1,0-1 0,0 1-1,0-1 1,0 0-1,0 0 1,0 0-1,0-1 1,0 1 0,0-1-1,-8-2 1,5 0-387,0 0 1,0-1 0,0 0-1,1 0 1,-1 0 0,1 0-1,0-1 1,0 0 0,1-1-1,-1 1 1,-4-8 0,-12-17-1111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9.4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376 7 14171,'9'-7'10390,"-27"9"-6549,7-1-3568,-5 2-68,-1 0 0,0 1-1,1 0 1,0 1-1,0 1 1,1 1 0,0 0-1,0 1 1,-19 14-1,16-10-389,1 2 0,0 0 0,1 0 0,1 2 0,0 0 0,-22 33 0,30-39 174,2 1-1,-1 0 0,1 0 0,1 1 1,0-1-1,1 1 0,0 0 1,1 0-1,0 0 0,1 1 1,0-1-1,1 0 0,0 0 0,1 1 1,0-1-1,4 12 0,-1-5 206,1-1 0,1-1 1,1 1-1,0-1 0,1 0 0,1-1 0,0 0 0,1 0 0,25 28 0,-28-37-96,0 0 1,1-1-1,0 0 1,0 0-1,0-1 1,1 0-1,0-1 1,0 1-1,0-2 1,0 1-1,1-1 0,-1-1 1,20 3-1,-18-4-288,0 0 0,0-1 0,-1 0 0,1-1 0,16-3 0,-19 3-575,0-1 0,0-1 0,-1 0 0,1 0 0,-1 0 1,0-1-1,11-7 0,-5-1-1013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9.8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214 10 10058,'30'-9'14635,"-37"8"-13346,-12 1-537,-7 1-200,-11 2-360,-4 0-272,-2 4-760,4 0-881,7 0 1113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1.4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0 274 9754,'13'2'9092,"3"3"-5649,19 4-489,-17-8-2374,1-1 0,0-1 0,0-1 0,0 0 0,35-10 0,91-37-1774,-128 42 992,-12 5 116,119-47-1140,-102 38 1254,0 0 0,-1-1 1,28-21-1,-44 29 7,-1 0 0,0 0-1,0 0 1,0 0-1,0 0 1,4-8 0,-7 11-14,-1 0 1,1 0-1,0-1 1,-1 1-1,1 0 1,-1 0-1,1-1 1,-1 1-1,0 0 1,0-1-1,1 1 1,-1 0-1,0-1 1,0 1-1,0-1 1,-1 1-1,1 0 1,0-1-1,0 1 1,-1 0-1,1-1 1,-1 1-1,1 0 1,-1 0-1,1 0 1,-1-1-1,0 1 1,0 0-1,1 0 1,-1 0-1,0 0 1,-2-1-1,0-1 44,-1 1 0,-1-1-1,1 1 1,0 0 0,0 0-1,-1 1 1,1-1 0,-1 1-1,0 0 1,1 0 0,-1 0-1,0 1 1,1 0 0,-7 0-1,-6 1 86,0 0 0,-31 7-1,23-1-48,0 0-1,1 2 1,0 0-1,0 2 0,1 0 1,1 2-1,0 0 0,0 2 1,1 0-1,1 2 0,1 0 1,1 1-1,0 1 0,1 0 1,-15 23-1,17-19 8,1 0 0,1 1-1,1 0 1,1 1 0,1 0 0,1 1-1,2 0 1,0 1 0,2-1 0,1 1-1,1 0 1,1 0 0,1 0 0,5 36-1,-2-42-65,1 1 0,1-1 0,1 0 0,1 0 0,1-1-1,1 1 1,0-2 0,2 1 0,0-1 0,1-1-1,1 1 1,1-2 0,0 0 0,1-1 0,1 0 0,1-1-1,0-1 1,1 0 0,0-1 0,1-1 0,0-1 0,1 0-1,1-1 1,21 7 0,-27-12-46,1-1 0,-1-1 0,1 0 0,-1-1 0,1 0 0,0-1 0,-1-1 0,1 0 1,0-1-1,0-1 0,-1 0 0,1-1 0,-1-1 0,0 0 0,0-1 0,0 0 0,-1-1 0,1-1 0,-1 0 0,-1-1 0,0 0 0,16-14 0,55-51-2395,-66 57 1416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23.8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1 252 11074,'3'-3'1816,"-3"3"-1695,1 0 0,-1 0 0,0 0 0,1 0 0,-1 0 0,0 0 0,1 0 0,-1 0 0,0 0 0,4 1 1453,-4-1-1453,10 14 1426,1 18-305,-3 6-696,-2 0 1,-1 1-1,-2-1 0,-1 1 1,-7 65-1,5-104-542,-1 24 56,3-17-6,4-15 84,2-17-71,-2 0-1,0-1 1,-2 1 0,-1-1 0,0-34-1,-2 42-34,-3-151 166,-1 41-129,3 125-73,0 0 0,0 1 0,0-1 1,0 1-1,1-1 0,-1 1 0,1-1 0,0 1 1,0 0-1,0-1 0,0 1 0,2-4 0,-2 5 0,0 0 0,0 0-1,0 0 1,0 1 0,0-1-1,1 0 1,-1 0 0,0 1-1,0-1 1,1 1 0,-1-1-1,0 1 1,1 0 0,-1-1-1,1 1 1,-1 0 0,0 0-1,1 0 1,-1 0 0,1 0 0,-1 0-1,1 0 1,1 1 0,7 1-4,-1 1 0,0 0 1,0 0-1,0 1 1,-1 0-1,1 1 0,-1 0 1,0 0-1,0 1 1,-1 0-1,0 0 1,0 0-1,0 1 0,-1 0 1,0 1-1,0 0 1,7 12-1,-4-4 135,0 0 0,-1 1-1,-1 0 1,0 1 0,-1 0 0,-1 0-1,5 36 1,-10-54-125,1 10 306,0 0 0,0 0 1,-1 0-1,-1 13 0,0-23-303,1 0 1,0 0-1,0 0 1,0 0-1,0-1 0,0 1 1,0 0-1,0 0 1,0 0-1,0 0 0,-1 0 1,1 0-1,0 0 0,0 0 1,0 0-1,0 0 1,0 0-1,0 0 0,0 0 1,-1 0-1,1 0 1,0 0-1,0 0 0,0 0 1,0 0-1,0 0 0,0 0 1,0 0-1,-1 0 1,1 1-1,0-1 0,0 0 1,0 0-1,0 0 1,0 0-1,0 0 0,0 0 1,0 0-1,0 0 0,0 0 1,0 0-1,-1 1 1,1-1-1,0 0 0,0 0 1,0 0-1,0 0 1,0 0-1,0 0 0,0 0 1,0 0-1,0 1 0,-3-15-343,3-12 39,1 1 1,1-1-1,1 0 1,11-44-1,-9 53 266,1-1 0,0 1 0,1 0 0,1 1 0,0 0 0,1 0 0,19-24 0,-22 33 35,0 1 0,0 0 0,0 0 0,1 1 0,0 0 0,1 0-1,-1 0 1,1 1 0,0 0 0,0 1 0,0 0 0,0 0 0,14-3 0,-17 5 17,0 1 0,0-1 0,0 1 0,-1 0 0,1 0 0,0 0 0,0 1 0,0 0 0,0-1 1,-1 2-1,1-1 0,0 1 0,-1-1 0,1 1 0,-1 1 0,1-1 0,-1 1 0,0-1 0,0 1 1,0 0-1,-1 1 0,1-1 0,-1 0 0,0 1 0,4 5 0,-1 0 15,-1 1 1,0 0-1,-1 0 1,0 1-1,0-1 0,-1 1 1,-1 0-1,0 0 1,1 14-1,0 16 324,-3 46 1,0-63-104,-2 23 337,0-17-210,2 0 1,1 0 0,7 44-1,-8-73-362,0 1-1,0 0 0,0 0 1,1 0-1,-1-1 1,1 1-1,0 0 0,-1 0 1,1-1-1,0 1 1,0-1-1,0 1 0,0-1 1,0 1-1,1-1 1,-1 1-1,0-1 0,0 0 1,3 2-1,12-1 236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9.4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1013 6 13771,'-67'-1'9602,"-6"-1"-5911,-166-1-3442,-99 25 111,115 3-3414,210-23 2382,7-2 221,1 0-1,-1 1 1,0 0 0,0 1-1,0-1 1,1 1 0,-9 4-1,14-6 406,-1 0-1,1 1 0,-1-1 0,1 0 0,0 1 1,-1-1-1,1 1 0,0-1 0,0 0 0,-1 1 1,1-1-1,0 1 0,0-1 0,-1 1 0,1-1 1,0 1-1,0-1 0,0 1 0,0-1 0,0 1 1,0-1-1,0 1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2.6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103 22 8626,'-10'-21'13883,"0"38"-13059,1 1 0,1-1 1,1 2-1,0-1 0,-7 33 1,-11 100-370,18-69 10,2 1 1,5-1-1,3 1 1,3-1-1,5 0 1,2 0-1,36 114 0,-1-59 598,-40-118-1364,1 0-1,1-1 1,0-1 0,1 0-1,14 16 1,-24-31-46,0 0 0,1 0 0,0-1 0,-1 1 0,1-1-1,0 1 1,-1-1 0,1 0 0,0 0 0,0 0 0,0 0 0,0 0 0,0 0 0,1 0 0,2 0 0,9-4-1447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3.4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8 156 14907,'5'-11'6574,"-6"20"-3146,-1 1-3473,-4 64 1685,2 88-1,16 74-1479,-4-117 79,-7-80-294,12-88-774,-1-35-818,1-87 0,0-1 549,-12 159 1081,4-38 155,2 0 0,23-81 1,-28 126 70,0 0 0,1 0 0,-1 1 0,1 0 0,0-1 0,0 1 0,1 0 0,6-8 0,-9 12-89,1 0-1,-1 0 0,1-1 1,0 1-1,-1 0 1,1 0-1,0 0 1,-1 1-1,1-1 0,0 0 1,0 1-1,0-1 1,0 1-1,0-1 0,0 1 1,0 0-1,0 0 1,-1 0-1,1 0 0,0 0 1,0 0-1,0 1 1,0-1-1,0 1 0,0-1 1,0 1-1,0 0 1,-1-1-1,4 3 1,2 2 38,0 0 1,0 0 0,-1 0-1,0 1 1,0 0 0,-1 0-1,1 1 1,-1-1 0,-1 1-1,1 0 1,3 8 0,4 11 219,17 50 0,62 223 393,-44-140-563,-40-135-382,10 32-1137,-16-51 1047,0 1 0,0-1 0,0 1 0,-1-1 0,0 1 0,0-1 0,-2 11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3.8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199 9 20300,'21'-9'10227,"-31"13"-9043,-12 2-520,-6 0-320,-11 2-1104,-1 1-664,-1-1-1857,2 1 1953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4.3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0 16011,'5'6'6250,"3"7"-4346,-4 9 97,5 16-489,-1 4-56,-3 13-432,-2 1-295,-6-4-337,-4-2-240,-7-7-240,-5-6-320,-3-9-1017,-2-5-623,0-13-2577,-1-5 2865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4.9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295 0 13467,'-6'1'11200,"-16"5"-8398,-27 11-2248,35-12-584,0 2 0,1 0-1,0 1 1,0 0-1,1 1 1,0 0 0,1 1-1,0 0 1,0 1-1,1 0 1,1 1 0,0 0-1,0 0 1,1 1 0,1 0-1,0 1 1,1-1-1,0 1 1,1 1 0,1-1-1,0 1 1,-2 24 0,3-10 94,2 0 1,2 0-1,0 0 1,2-1 0,9 42-1,-8-51 193,1 0 0,1-1 0,1 0 0,0 0-1,2 0 1,0-1 0,1 0 0,23 30 0,-28-41-223,1 0 1,0 0-1,0-1 1,1 0-1,-1 0 1,1 0-1,0-1 1,0 0-1,1-1 1,-1 0-1,1 0 1,0 0-1,0-1 0,0 0 1,0-1-1,0 1 1,0-2-1,10 1 1,-5-2-422,0 0 0,-1 0 0,1-2 0,-1 1 0,1-2 0,-1 0 0,0 0 0,-1-1 0,1 0 0,-1-1 0,12-8 0,2-4-835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5.6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74 11723,'-8'-34'6609,"0"-3"-2619,8 37-3965,0 0 1,0 0-1,0 0 0,0 0 0,0 0 0,0 0 1,0 0-1,0 0 0,0 0 0,0 0 0,0 0 1,0-1-1,0 1 0,0 0 0,0 0 1,0 0-1,0 0 0,0 0 0,0 0 0,0 0 1,0 0-1,0 0 0,0 0 0,1-1 177,-1 1-177,0 0 0,0 0 1,0 0-1,0 0 0,0 0 0,0 0 1,0 0-1,0 0 0,0 0 0,0 0 0,0 0 1,0 0-1,1 0 0,-1 0 0,0 0 0,0 0 1,0 0-1,0 0 0,0 0 0,0 0 1,0 0-1,0 0 0,0 0 0,0 0 0,0 0 1,1 0-1,-1 0 0,0 0 177,0 0-177,0 1 0,9 5 610,11 15-484,-18-20-52,43 48 10,-2 2 0,-3 1 0,-2 2 0,-2 2 0,30 64 0,-49-86 121,-2 2 0,-1 0 0,-2 0 0,-2 1 0,-1 1 0,-2 0 0,-1 0 0,-2 0 0,-2 0-1,-3 44 1,-1-60-471,-1 0-1,-1 0 1,-1-1-1,-1 0 0,0 0 1,-2 0-1,0-1 1,-2 0-1,0 0 0,-1-1 1,-17 21-1,-6 5-881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9.26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46 7882,'18'-35'3096,"-19"31"-2079,1 1-761,-1 2-424,-2-1-305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9.62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3 8042,'3'-3'14228,"1"17"-13858,3 29 469,0 4-512,-1 0 0,-1 60 0,-5-104-590,-3 12-2825,-1-12 1847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0.25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21 60 5761,'-21'-35'17198,"36"43"-17539,-10-5 370,0 0 0,0 0 0,1 0 0,-1 0 0,0-1 0,1 1 0,0-2 1,-1 1-1,1 0 0,0-1 0,0 0 0,0-1 0,7 1 0,-3-2 6,-1 0 1,1 0 0,0-1 0,-1 0-1,0 0 1,0-1 0,17-8-1,-11 4 90,0 1-1,1 0 0,-1 2 0,1 0 1,0 0-1,0 2 0,0 0 0,1 0 1,-1 2-1,1 0 0,17 3 0,-27-3 484,-9 3-187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0.91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20 44 6681,'2'-1'8721,"13"-11"-5231,-11 8-3184,1 0 1,0 0-1,1 1 1,-1-1 0,1 1-1,0 1 1,7-4 0,-9 6-238,-1 0 1,1-1-1,-1 2 1,1-1-1,-1 0 1,1 1 0,0-1-1,-1 1 1,0 0-1,1 0 1,-1 0 0,0 1-1,1-1 1,-1 1-1,0 0 1,0 0 0,0 0-1,-1 0 1,1 1-1,0-1 1,-1 1-1,1-1 1,-1 1 0,0 0-1,0 0 1,0 0-1,0 0 1,1 5 0,-1-5-47,-1-1-1,0 1 1,0 0 0,0 0 0,0 0 0,-1 0 0,1 0 0,-1 0 0,0 0 0,1 0 0,-1 0 0,-1 0 0,1-1 0,0 1 0,-1 0-1,1 0 1,-1 0 0,0 0 0,0 0 0,0 0 0,-1-1 0,1 1 0,-1-1 0,1 1 0,-1-1 0,0 1 0,0-1 0,0 0 0,0 0-1,0 0 1,0 0 0,-1 0 0,1 0 0,-4 1 0,0 0-185,0-1-1,0 1 1,-1-1 0,1 0-1,0-1 1,-1 0 0,1 0-1,-1 0 1,0-1 0,1 0-1,-1 0 1,0-1 0,1 1-1,-1-2 1,1 1 0,-1-1-1,1 0 1,-12-5 0,17 7-94,0-1 0,0 0 1,1 1-1,-1-1 0,0 0 1,0 0-1,1 0 1,-1 1-1,0-1 0,1 0 1,-1 0-1,1 0 1,-1 0-1,0-2 0,1-3-811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0.3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162 29 10666,'1'0'309,"-1"-1"-1,0 0 1,1 0 0,-1 1-1,0-1 1,1 0-1,-1 0 1,0 0 0,0 0-1,0 1 1,0-1-1,0 0 1,0 0 0,0 0-1,0 0 1,0 1-1,0-1 1,0 0 0,-1 0-1,1 0 1,0 0-1,-1 1 1,1-1 0,0 0-1,-1 0 309,-1-1-308,1 1-132,0 1 1,0-1 0,-1 0-1,1 1 1,0-1-1,-1 1 1,1 0 0,-1-1-1,1 1 1,-1 0-1,1 0 1,-1 0 0,1 0-1,-3 0 1,-3 1-73,-1 0 0,0 0 0,1 1 1,-15 6-1,12-4-8,1 0 0,-1 1 0,1 1 0,-12 8 0,19-12-97,0-1 1,0 1 0,0 0-1,0-1 1,1 1 0,-1 0-1,0 0 1,1 0 0,0 1-1,-1-1 1,1 0 0,0 0-1,0 1 1,0-1 0,1 1-1,-1-1 1,0 1 0,1-1-1,0 1 1,0-1 0,-1 1-1,2-1 1,-1 1 0,0 3-1,1-4-40,1 1 0,-1 0-1,1 0 1,-1-1-1,1 1 1,0-1 0,0 1-1,0-1 1,0 0 0,0 0-1,0 0 1,1 0 0,-1 0-1,4 2 1,39 19-195,-36-19 237,0-2 0,-1 1 1,1-1-1,0-1 0,11 1 0,-17-1 8,0-1 0,0 0 0,0 0 1,-1 0-1,1 0 0,0 0 0,0-1 0,-1 1 0,1-1 0,0 0 0,-1 0 0,1 0 0,-1 0 0,1 0 0,-1-1 0,1 1 0,-1-1 1,0 0-1,0 1 0,0-1 0,3-2 0,-1-14-48,-4 17 20,0 1 0,0-1 0,0 1 0,0-1 0,0 1 0,0-1-1,0 1 1,0-1 0,0 1 0,0 0 0,-1-1 0,1 1 0,0-1-1,0 1 1,0-1 0,-1 1 0,1-1 0,0 1 0,-1 0 0,1-1 0,0 1-1,-1 0 1,1-1 0,0 1 0,-1 0 0,1 0 0,-1-1 0,1 1-1,-1 0 1,1 0 0,0-1 0,-1 1 0,1 0 0,-2 0 0,2 0-1,0 0 1,0 0 0,-1 0-1,1 0 1,0 0 0,-1 1-1,1-1 1,0 0 0,0 0-1,-1 0 1,1 0 0,0 0-1,0 1 1,-1-1-1,1 0 1,0 0 0,0 1-1,0-1 1,-1 0 0,1 0-1,0 1 1,0-1 0,0 0-1,0 0 1,0 1 0,-1-1-1,1 0 1,0 1 0,0-1-1,0 0 1,0 1 0,0-1-1,0 0 1,0 0 0,0 1-1,0-1 1,0 1 0,2 13-163,-2-14 181,18 65 113,-11-41 465,-1 0 1,4 26-1,-9-44-443,-1 1-1,1 0 1,-1 0 0,-1 0 0,1 0-1,-1-1 1,0 1 0,-1 0 0,0-1-1,0 1 1,0-1 0,-4 7 0,4-9-218,-1-1 1,1 1-1,-1-1 1,0 0-1,0 0 1,0 0-1,0-1 1,-1 1-1,1-1 1,-1 0 0,1 0-1,-1 0 1,0 0-1,0 0 1,0-1-1,0 0 1,0 0-1,0 0 1,0 0-1,-1-1 1,1 1 0,0-1-1,0 0 1,0 0-1,-1-1 1,1 1-1,0-1 1,-8-2-1,-12-7-867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1.62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0 121 4929,'29'-59'3090,"-28"57"-2686,0-1 1,-1 1-1,1 0 0,-1-1 1,1 1-1,-1 0 0,0-1 0,0 1 1,0 0-1,-1-1 0,1 1 1,0 0-1,-1-1 0,1 1 1,-1 0-1,0-1 0,0 1 1,0 0-1,0 0 0,0 0 0,-1 0 1,-1-3-1,-2-1 1027,107 157 6386,1 2-6194,-99-144-1976,1 0 1,-2 0-1,5 15 1,1 11-4716,-8-30 3892,2 4-195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2.00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74 0 14907,'5'2'6073,"-3"4"-4080,-2 3-257,-1 5-792,-3 0-343,-3 5-329,-1 3-96,-5-1-240,2 1-280,-2-3-993,0-3-591,2-1 1120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19.1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2817,'2'-7'15568,"7"28"-14886,0 0-1,-1 0 1,-1 1-1,-1 0 1,-1 0-1,3 24 1,-7-1 95,-1-33-658,0-1 0,0 0 0,2 1 1,-1-1-1,5 17 0,1-21-1648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19.5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49 12315,'18'-43'4593,"-13"39"-3561,-1 3-600,0 2-392,-2-1-112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0.5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274 294 10290,'0'-1'341,"-1"0"0,1 0 0,-1 0 0,1 0 0,-1 0 0,0 0 0,0 0 0,0 0 0,1 0 0,-1 0 0,0 1 0,0-1 0,0 0 0,0 0 0,0 1 0,-1-1 0,-1 0 0,-25-3 1418,17 4-1622,1 1 1,-1 1 0,-14 3-1,14-2-19,0 1-1,0 1 1,0 0-1,0 0 0,1 1 1,0 0-1,0 1 1,1 0-1,0 0 0,0 1 1,-12 14-1,17-17-32,0-1 0,0 1 0,1 0 0,-1 0 0,1 0 0,1 1 0,-1-1 0,1 1 0,0 0 0,0-1 0,0 1-1,1 0 1,0 0 0,0 0 0,1 0 0,-1 0 0,1 1 0,1-1 0,-1 0 0,1 0 0,0 0 0,0 0 0,5 11 0,-4-12-15,1 0 1,0 0 0,1 0-1,-1 0 1,1-1 0,0 1 0,0-1-1,0 0 1,1-1 0,-1 1-1,1 0 1,0-1 0,0 0-1,0-1 1,1 1 0,-1-1-1,0 0 1,1 0 0,0 0-1,-1-1 1,11 1 0,-5 0-21,0-1 0,0-1 0,0 0 0,0 0 0,0-1-1,-1 0 1,1-1 0,0-1 0,-1 1 0,19-9 0,-14 4-70,0-1 0,-1-1 0,0-1 0,-1 0 0,0 0 0,0-2 0,-1 1 0,0-2 0,-1 1 0,-1-1 0,0-1 0,9-17 0,-9 12-311,0 0 0,-2 0 1,0-1-1,-1-1 0,-1 1 0,-1-1 0,-1 0 0,3-43 0,-6 42 1,-2 0 0,-2-22 0,2 35 317,-1 0 1,0 1-1,0-1 0,-1 1 1,0-1-1,0 1 1,-8-12-1,10 19 20,1-1 1,-1 1-1,0-1 0,0 1 0,-1 0 0,1-1 0,0 1 1,0 0-1,-1 0 0,1 0 0,0 0 0,-1 0 0,1 0 0,-1 1 1,-2-2-1,3 2 0,0 0 0,0 0 0,0 0 0,0 0 0,0 0 1,0 0-1,1 0 0,-1 0 0,0 1 0,0-1 0,0 0 1,0 1-1,1-1 0,-1 0 0,0 1 0,0-1 0,1 1 0,-1-1 1,0 1-1,1 0 0,-1-1 0,0 1 0,1 0 0,-1-1 0,1 1 1,-1 0-1,1 0 0,0-1 0,-1 1 0,1 1 0,-5 8 92,2 1 1,-1-1-1,2 1 0,-1 0 0,2 0 0,-1 0 0,1 0 1,1 0-1,1 16 0,3 16 592,9 43 0,-11-77-568,2 13 146,26 113 1227,-26-121-1365,0-1 1,1 1 0,1-1-1,0 0 1,1-1 0,0 0-1,14 17 1,-19-26-108,1 0-1,-1 0 1,1 0 0,0 0 0,0-1-1,0 1 1,1-1 0,-1 0 0,1 1-1,-1-2 1,1 1 0,-1 0 0,1-1-1,0 0 1,0 0 0,0 0 0,0 0-1,0 0 1,0-1 0,7 0 0,10-2 400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1.4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303 44 10778,'-1'-2'261,"1"0"0,-1-1 0,0 1-1,0 0 1,0 0 0,0 0-1,0-1 1,0 1 0,0 0 0,-1 0-1,1 1 1,-1-1 0,0 0 0,1 0-1,-1 1 1,0-1 0,0 1 0,0 0-1,0-1 1,0 1 0,-3-1 0,2 1-150,0 0 0,-1 1 0,1-1 0,-1 1 1,0 0-1,1 0 0,-1 0 0,1 1 0,-1-1 1,1 1-1,-1 0 0,-5 2 0,-5 2-3,0 2 0,0 0-1,0 1 1,1 0 0,-17 14 0,19-12 165,1-1 0,0 2 0,0-1 1,1 2-1,1-1 0,0 1 0,0 0 1,1 1-1,1 0 0,0 0 0,1 0 1,0 1-1,1-1 0,1 1 0,0 0 1,1 0-1,0 1 0,1 27 0,1-35-178,0-1 0,1 0 0,0 0-1,0 1 1,0-1 0,1 0-1,0 0 1,0 0 0,0 0-1,1-1 1,0 1 0,0 0 0,1-1-1,4 6 1,-2-5-19,0 1 1,0-1-1,1-1 1,0 1-1,0-1 1,1 0-1,-1-1 1,1 0-1,10 4 0,0-1-20,-1-2-1,1 0 0,0-1 0,1-1 0,-1-1 1,1 0-1,-1-2 0,37-2 0,-32-2-626,-1-1-1,0-1 1,29-11-1,-24 7-2427,-14 5 1560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1.7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265 51 11194,'29'-45'4209,"-34"45"-2792,-1-2-961,-3 2-16,-9-2 40,0 1-96,-7 3-224,-4 2-56,-4 4-56,-5-2-24,-2 2-240,0-1-328,7 2 352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2.7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66 320 4961,'-46'7'2867,"45"-7"-2703,0 0 0,0 0 0,0 0 0,1 0 0,-1 0 0,0 1-1,0-1 1,1 0 0,-1 0 0,0 1 0,0-1 0,1 0 0,-1 1-1,0-1 1,1 1 0,-1-1 0,1 1 0,-1-1 0,0 1 0,1-1-1,-1 1 1,1 0 0,-1-1 0,1 1 0,0 0 0,-1-1 0,1 1-1,0 0 1,-1 0 0,1-1 0,0 1 0,0 0 0,0 1 0,0-1-3,0-1 1,0 1-1,1 0 0,-1 0 1,0-1-1,1 1 1,-1 0-1,1-1 1,-1 1-1,1 0 1,-1-1-1,1 1 0,0-1 1,-1 1-1,1-1 1,0 1-1,-1-1 1,1 0-1,0 1 1,-1-1-1,1 0 0,0 1 1,1-1-1,6 1 170,0 0-1,0-1 0,0 0 1,0 0-1,0-1 1,0 0-1,0 0 0,11-4 1,4-2 59,34-16 0,-18 5-1,-1-1 0,36-26-1,-63 38-338,0-1 0,0 0 0,-1-1 0,-1 0 0,0 0 0,0-1 0,0-1 0,-1 1 0,-1-1 0,12-23 0,-18 32-44,1-1 1,-1 0-1,0 0 1,0 0-1,-1 0 1,1 0-1,0 0 1,-1 0-1,0 0 1,1 0-1,-1 0 1,-1 0-1,1 0 1,0 0-1,-1 0 1,1 0-1,-1 0 1,0 0-1,0 0 1,0 0-1,-1 0 1,1 1-1,-1-1 1,1 0-1,-1 1 1,0-1-1,0 1 1,0 0-1,0-1 1,0 1-1,-3-2 1,0 1-6,0 0 1,-1 1-1,1-1 1,-1 1-1,1 0 0,-1 0 1,1 1-1,-1 0 1,0 0-1,0 0 0,0 0 1,0 1-1,1 0 0,-1 1 1,-10 1-1,5 0-10,1 1 0,-1 1 0,1 0 0,0 0 0,0 1 0,1 0 0,-1 1 0,1 0 0,0 0 0,1 1 0,-1 1 0,1-1 0,1 1 0,-1 0-1,-7 13 1,-3 5 214,1 1 0,2 0 0,0 1-1,-12 35 1,17-36 246,2 1 0,0 0 0,1 0 0,2 1 0,-2 40 0,6-52-188,1 1 0,1 0 0,0 0-1,1 0 1,1-1 0,1 1 0,0-1 0,1 0 0,15 33 0,-15-42-167,0 1 0,0-1 1,0-1-1,1 1 1,0-1-1,1 0 0,0 0 1,0 0-1,0-1 0,1 0 1,0-1-1,0 0 1,0 0-1,1-1 0,16 7 1,-14-8-68,1 0 0,-1-1 0,1 0 1,-1-1-1,1 0 0,0-1 0,-1 0 0,1-1 1,0 0-1,-1-1 0,1 0 0,16-6 0,-7 1-102,-1 0 1,0-1-1,-1-1 0,0-1 0,0 0 0,-1-2 0,20-15 1,-26 11-1638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3.5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107 118 5305,'24'-65'2555,"-22"60"-1795,0 1 0,-1-1 0,0-1 0,0 1 0,0-6 0,-1 10-563,0 1-1,1-1 0,-1 1 1,0-1-1,0 0 0,0 1 1,0-1-1,0 1 0,0-1 0,-6-7 3535,6 7-3535,0 1 0,-1 0 1,1 0-1,-1-1 0,1 1 1,-1 0-1,0 0 0,-1 0-99,1 0 0,-1 0 0,1 1 0,0-1 0,-1 1 0,1-1-1,0 1 1,0 0 0,-1-1 0,1 1 0,0 0 0,0 0 0,0 0 0,0 0-1,0 0 1,-2 1 0,-5 8 91,0 0 0,0 1 0,1-1 0,0 1-1,1 1 1,0-1 0,1 1 0,-7 23 0,0 5 680,-9 65 1,18-82-620,1 1 0,0-1 0,2 1 1,1-1-1,1 1 0,1-1 0,1 0 0,1 0 1,0 0-1,10 22 0,-8-28-168,1 1-1,1-1 1,0-1-1,1 0 1,0 0-1,2-1 1,0 0 0,0-1-1,2 0 1,-1-1-1,2-1 1,28 19-1,85 41-1142,-125-70 805,8 6-1781,-15 13-5300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4.7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42 146 10290,'10'-37'3307,"-9"33"-1638,-4 16-684,1 0-910,-45 364 7731,47-366-7316,3-9-161,8-17-25,10-32-172,-2-15-236,20-124 1,-17 71-112,-21 109 210,1 0 0,0-1-1,1 1 1,0 1 0,0-1 0,0 0-1,1 1 1,4-7 0,-7 11 6,0 1 1,1 0 0,-1-1-1,0 1 1,0 0 0,0 0-1,1 0 1,-1 0 0,1 0-1,-1 0 1,0 0 0,1 1 0,0-1-1,-1 0 1,1 1 0,-1-1-1,1 1 1,0 0 0,-1-1-1,1 1 1,0 0 0,-1 0-1,1 0 1,0 0 0,0 0-1,-1 1 1,1-1 0,0 0-1,-1 1 1,1 0 0,-1-1 0,1 1-1,-1 0 1,1-1 0,-1 1-1,1 0 1,-1 0 0,0 0-1,1 1 1,0 0 0,5 5 60,-1-1 1,0 1 0,0 0-1,0 1 1,-1 0 0,-1-1-1,8 17 1,21 65 780,-25-66-544,6 22 375,15 43 782,61 128 0,-89-214-1455,1 2 3,-1 0 1,1-1-1,0 1 0,0-1 0,1 0 1,-1 1-1,1-1 0,-1 0 0,1 0 1,6 4-1,-20-26-6786,2 10 5289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0.9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59 9450,'48'-58'10562,"-48"67"-9417,0 31 103,1-10-112,2 3-416,0 1-176,3 0-288,-1-3-88,-2-2-664,1-7-784,-3-7 816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5.1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210 0 8626,'-7'1'12739,"-9"0"-12123,-25 4-248,15-3-464,-1 3-360,-8 0-865,2 3-431,8-2 1000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6.1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71 3 8946,'-4'-3'8074,"5"16"-6730,4 34-96,-8-19-336,-3-2-175,-2-4-377,-3 0-136,2-6-344,1 0-328,-3-1-865,2-3-231,2 1 848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6.9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9 245 10090,'26'-52'3284,"-26"52"-3251,0 0 0,0 0 1,0 0-1,0-1 1,0 1-1,0 0 1,0 0-1,0 0 1,0-1-1,0 1 1,0 0-1,1 0 1,-1 0-1,0 0 1,0-1-1,0 1 1,0 0-1,0 0 1,1 0-1,-1 0 0,0 0 1,0 0-1,0-1 1,0 1-1,1 0 1,-1 0-1,0 0 1,0 0-1,0 0 1,0 0-1,1 0 1,-1 0-1,0 0 1,0 0-1,0 0 1,1 0-1,-1 0 0,0 0 1,0 0-1,0 0 1,1 0-1,-1 0 1,0 0-1,0 0 1,0 0-1,1 0 1,-1 1-1,0-1 1,0 0-1,0 0 1,0 0-1,0 0 1,1 0-1,-1 0 1,0 1-1,0-1 0,0 0 1,0 0-1,0 0 1,0 0-1,1 1 1,-1-1-1,0 0 1,0 0-1,0 0 1,0 1-1,0-1 1,4 16 603,-3-14-307,4 20 647,-1-1 1,-1 1-1,-1 0 1,-1 0-1,-1 0 1,-5 43-1,-1-30-220,-1 0 0,-1-1 0,-21 52 0,28-82-727,-7 17 135,10-17-89,8-11-18,5-11-68,-1 0 1,-1 0-1,0-1 0,-2-1 0,0 0 0,-1 0 0,-1-1 0,-1-1 0,-1 1 0,0-1 0,-2-1 1,-1 1-1,3-39 0,-7-51-260,0 14 196,0 94 74,0 0 1,0-1 0,1 1-1,0 0 1,0 0 0,0-1 0,1 1-1,-1 0 1,1 0 0,0 1 0,0-1-1,0 0 1,1 1 0,-1-1-1,6-5 1,-5 7 1,-1 1 0,0-1-1,0 1 1,1 0 0,-1-1 0,1 1-1,-1 0 1,1 1 0,-1-1 0,1 0 0,0 1-1,-1-1 1,1 1 0,0 0 0,0 0-1,-1 0 1,1 0 0,0 1 0,-1-1-1,1 1 1,0-1 0,-1 1 0,1 0-1,-1 0 1,5 3 0,-1-1 15,-1 0-1,0 1 1,0 0 0,0 0-1,0 0 1,-1 0 0,0 1-1,0 0 1,0 0 0,0 0-1,-1 0 1,0 1 0,4 8-1,4 11 90,13 46 0,-18-48-46,139 353 3255,-118-314-3226,-24-55-420,1 6 788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7.3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256 32 11907,'-12'-32'7065,"4"34"-6817,-2 0-48,-5-2-48,-4-1-40,-10 1-40,-6-1-8,-4 2-112,1 3-184,10 0-872,6 0 752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7.7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22 9634,'-13'-16'4654,"14"11"-2781,10 7-1474,1 3 25,0 1 0,0 0 0,-1 1 0,0 0 0,13 12 0,48 48 1214,-45-39-1081,-1 1 1,-1 2 0,-2 0-1,-1 1 1,-1 2 0,18 40-1,-28-48-241,0 1 0,-2 0-1,-1 0 1,-1 1 0,-1 0-1,-2 0 1,-1 0 0,-1 0-1,-2 37 1,-1-54-353,0-1 1,0 1-1,-1 0 0,-1-1 1,0 1-1,0-1 0,-1 0 1,0 0-1,-10 17 0,7-17-998,0-1 0,-1 0-1,1 0 1,-2 0 0,-11 9-1,-18 11-1559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36.56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9970,'2'7'8727,"7"11"-6857,-2-3-1565,-1 7-190,-1 1 0,-2 0-1,2 32 1,-4-51-406,-1 9-3156,-1-10 2402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36.93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5 11434,'1'-4'5170,"0"4"-4850,0 0-216,0 2-392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37.65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78 206 7530,'0'0'245,"-1"-1"1,1 0-1,-1 1 1,0-2 490,0 1-490,0 1 0,1-1-1,-1 1 1,1 0-1,-1-1 1,0 1-1,0 0 1,1-1-1,-1 1 1,0 0 0,1 0-1,-1-1 1,0 1-1,0 0 1,0 0-1,1 0 1,-1 0-1,0 0 1,0 0 0,1 0-1,-2 1 1,-1 0 2,1-1-1,0 1 1,0 1 0,0-1 0,0 0 0,0 0 0,1 1 0,-1-1 0,-3 4-1,0 0-16,1 1-1,0-1 1,0 1-1,0 0 1,1 0-1,-4 9 1,6-12-141,0 0 0,1 0-1,-1 0 1,1 0 0,0 0 0,0 0 0,0 0 0,0 0 0,1 0 0,-1 0 0,1 0 0,-1 0 0,1 0 0,0-1 0,1 1-1,-1 0 1,0 0 0,1-1 0,-1 1 0,1-1 0,0 1 0,0-1 0,3 4 0,-3-5-64,-1 0 0,1 1 0,-1-1 0,1 0 0,0 0 0,0 0 0,0 0 0,-1 0 0,1 0 0,0 0 0,0-1 0,0 1 0,0-1-1,0 1 1,1-1 0,-1 0 0,0 0 0,0 0 0,0 0 0,0 0 0,0 0 0,0-1 0,0 1 0,0-1 0,0 1 0,0-1 0,0 0 0,0 0 0,0 0 0,0 0 0,-1 0 0,1 0 0,0-1 0,2-1 0,4-5-106,-1-1-1,0 0 1,0 0 0,-1 0-1,0-1 1,0 1-1,-1-1 1,-1-1 0,1 1-1,3-18 1,-2 7-84,-2 0 0,-1 0 0,0 0 0,-1-36 0,-2 50 215,-1 1 1,0-1-1,0 0 1,-3-9-1,3 15-44,1 0-1,0-1 1,-1 1-1,1 0 0,0-1 1,-1 1-1,0 0 1,1 0-1,-1 0 0,0 0 1,1-1-1,-1 1 0,0 0 1,0 0-1,0 0 1,0 1-1,0-1 0,0 0 1,0 0-1,0 0 1,-1 1-1,1-1 0,0 1 1,0-1-1,0 1 1,-1-1-1,1 1 0,0 0 1,-3-1-1,3 2-8,0-1 0,0 1 0,0-1-1,0 1 1,0 0 0,0-1 0,0 1 0,0 0 0,0 0 0,0 0-1,0 0 1,1 0 0,-1 0 0,0 0 0,1 0 0,-1 0-1,0 0 1,1 0 0,-1 0 0,1 1 0,0-1 0,-1 0 0,1 0-1,0 0 1,0 1 0,0-1 0,0 2 0,0 36 45,3-16 462,1 0 1,1-1 0,1 0 0,12 26-1,-12-33-593,0 0-1,2-1 1,-1 0-1,2-1 1,0 0-1,1 0 1,11 12-1,-8-15-600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4.6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117 171 3241,'-7'7'2238,"-1"-1"0,1 0 1,-1-1-1,-11 6 1,14-8-1536,0-1 0,-1 0 1,1 0-1,-11 2 0,15-4-569,0 0 0,1-1 0,-1 1 1,0 0-1,0 0 0,1-1 0,-1 1 0,0-1 0,1 1 0,-1 0 0,1-1 0,-1 1 0,0-1 1,1 1-1,-1-1 0,1 0 0,0 1 0,-1-1 0,1 1 0,-1-1 0,1 0 0,0 0 0,-1 1 1,1-1-1,0 0 0,0 1 0,-1-2 0,-6-26-251,6 24 336,-1-5-149,0 1 1,1 0-1,0 0 0,0-1 0,0 1 1,2-11-1,0 15-12,-1 0 0,1 1 0,1-1 1,-1 1-1,0 0 0,1-1 0,0 1 0,0 0 0,0 0 0,0 0 1,0 0-1,0 0 0,1 0 0,0 1 0,-1-1 0,7-3 0,-1 0-6,0 1 0,0 0-1,1 0 1,0 1-1,0 0 1,0 1 0,0-1-1,1 2 1,-1 0 0,1 0-1,0 0 1,0 1-1,17 1 1,-21 0-40,0 1 0,0-1 0,0 1 1,0 1-1,0-1 0,0 1 0,0 0 0,0 1 0,-1-1 0,1 1 0,-1 0 1,0 0-1,0 1 0,0 0 0,0 0 0,-1 0 0,1 0 0,-1 1 0,0-1 0,0 1 1,-1 0-1,6 10 0,-4-5 78,-1 1-1,0 0 1,0-1 0,-1 2 0,-1-1-1,0 0 1,0 0 0,-1 1 0,-1-1-1,0 1 1,0-1 0,-1 1 0,0-1-1,-6 21 1,4-23-115,0-1 0,0 1 0,0-1 0,-1 0-1,0 0 1,-1 0 0,1-1 0,-2 0 0,1 0-1,-1 0 1,0 0 0,0-1 0,-1 0 0,0 0 0,0-1-1,0 0 1,-1 0 0,0-1 0,-12 6 0,16-8-51,0-1 1,0 0-1,0 0 1,0 0-1,0 0 1,1-1 0,-1 0-1,0 0 1,0 0-1,0 0 1,0 0-1,0-1 1,0 1 0,0-1-1,0 0 1,-4-2-1,3 0 20,0 1 0,0-1 1,0 0-1,1-1 0,-1 1 0,1-1 0,0 0 0,0 0 0,0 0 0,-3-6 0,-3-5 18,1 0 0,1-1-1,1 0 1,0 0 0,1 0-1,-6-25 1,11 34 38,-1 0 1,1 0-1,0-1 1,0 1-1,1-14 1,0 19-65,0 0 0,1 1 0,-1-1 0,0 0 0,0 1 0,1-1 0,-1 1 0,1-1 0,0 1 0,-1-1 0,1 1 0,0-1 0,0 1 0,0 0 0,0-1 0,0 1 0,0 0 0,0 0 0,0 0 0,1 0 0,-1 0 0,0 0 0,1 0 0,-1 0 0,1 0 0,-1 0 0,1 1 0,-1-1 0,1 1 0,0-1 0,-1 1 0,1 0 0,2 0 0,19 1-644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5.5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66 55 10642,'0'-1'227,"-1"0"0,1 0 0,0 0 0,0 0 0,0 0 0,-1 0 0,1 0 0,0 0 0,-1 0 0,1 0-1,-1 0 1,1 0 0,-1 0 0,1 0 0,-1 0 0,0 0 0,0 1 0,1-1 0,-1 0 0,0 0 0,0 1 0,0-1 0,0 1-1,0-1 1,0 1 0,0-1 0,0 1 0,0-1 0,0 1 0,0 0 0,0 0 0,0-1 0,-2 1 0,1 1-160,1-1 0,-1 1 0,1 0 0,-1 0 0,1 0 0,0 0 0,-1 0 0,1 0 0,0 0 0,0 0 0,-1 0 0,1 1 0,0-1 0,0 0 0,1 1 0,-1-1 0,0 1 0,0-1 0,1 1 0,-1-1 0,0 3 0,-3 12 30,0-1 0,1 1 1,1 0-1,1 0 0,0 0 0,1 0 0,1 0 0,0 0 0,1 0 0,1 0 1,0-1-1,1 1 0,1-1 0,0 0 0,1 0 0,12 20 0,-17-33-98,-1-1-1,1 1 0,0-1 1,1 1-1,-1-1 0,0 1 1,0-1-1,1 0 0,-1 0 1,0 0-1,1 0 0,-1 0 1,1 0-1,0 0 0,-1 0 1,1 0-1,0-1 0,-1 1 1,1-1-1,0 1 0,0-1 1,3 1-1,-3-2-46,0 1 0,0-1 0,0 1 0,0-1 0,0 0 0,0 0-1,-1 0 1,1 0 0,0 0 0,0 0 0,-1-1 0,1 1 0,-1 0 0,1-1 0,-1 1-1,1-1 1,-1 0 0,0 1 0,2-4 0,18-43-939,1-1 547,-20 45 434,0 1 0,0 0 0,0 0 0,0 0 0,1 1 0,-1-1 0,1 1 0,0-1 0,0 1 0,0 0 0,5-3 0,-7 4 10,1 1 0,-1-1 0,0 1-1,0 0 1,0 0 0,1 0 0,-1 0 0,0 0 0,0 0-1,0 0 1,1 0 0,-1 0 0,0 0 0,0 1 0,0-1-1,0 0 1,1 1 0,-1-1 0,0 1 0,0-1 0,0 1-1,0 0 1,0-1 0,0 1 0,0 0 0,0 0 0,-1 0 0,1 0-1,0 0 1,0 0 0,-1 0 0,1 0 0,0 0 0,0 1-1,3 6 23,0 0 0,0 1 0,4 11 0,-6-14-25,3 11 20,-1-5-52,0 0-1,0-1 1,2 1-1,-1-1 1,11 15-1,-15-24 43,1 0 1,-1 0-1,1 0 0,0-1 0,-1 1 0,1 0 0,0-1 0,0 0 1,0 1-1,0-1 0,1 0 0,-1 0 0,0 0 0,0 0 0,1-1 1,-1 1-1,0 0 0,1-1 0,-1 0 0,0 0 0,1 1 1,-1-2-1,1 1 0,-1 0 0,0 0 0,1-1 0,-1 1 0,1-1 1,-1 0-1,0 1 0,0-1 0,1 0 0,-1 0 0,3-3 0,2-1 35,0 0 0,0 0 0,0-1 0,-1 0 0,0 0 0,0-1 0,-1 1-1,0-1 1,0-1 0,-1 1 0,1-1 0,-2 1 0,1-1 0,2-10-1,-2 7-66,0-1 0,-2 1 0,1-1 0,-1 0 0,-1 0 0,0 0 0,-1 0 0,0 0 0,-3-21 0,1 26-17,0-1 0,0 1 1,-1-1-1,0 1 0,-1 0 0,0 0 1,0 0-1,0 1 0,-7-8 0,2 3-727,0 1 0,-1 0 0,-1 1 0,-14-10-1,16 13 42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6.16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52 27 6425,'-27'-26'2721,"21"26"-1361,3 5-1048,-1 1-248,0 4-376,0 1-696,0 3 672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6.1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41 192 8018,'-7'7'1475,"-7"6"3463,53-46-935,-28 21-3959,0 0-1,-1 0 1,0-1 0,-1 0 0,-1-1-1,9-19 1,-16 31-44,0-1 0,0 1 0,0-1 0,0 1 0,-1-1 0,1 1 0,-1-1 0,0 0 0,0 1-1,1-1 1,-2 0 0,1 1 0,0-1 0,-1 0 0,1 1 0,-1-1 0,-1-4 0,0 5 10,1 1 0,0-1 0,0 1 0,-1 0 0,1-1 0,0 1-1,-1 0 1,1 0 0,-1 0 0,0 0 0,1 0 0,-1 1 0,0-1 0,1 0 0,-1 1 0,0-1 0,0 1 0,0 0-1,0 0 1,1-1 0,-1 1 0,0 0 0,0 1 0,0-1 0,0 0 0,-2 1 0,0 0 15,1 0 1,0 0 0,-1 0 0,1 1-1,0-1 1,0 1 0,0-1-1,0 1 1,0 0 0,0 1-1,1-1 1,-1 0 0,1 1 0,-1-1-1,1 1 1,0 0 0,0 0-1,0 0 1,1 0 0,-1 0 0,1 0-1,-1 0 1,0 5 0,-4 9 94,2 1 1,-1 0 0,-1 21-1,5-27 4,-2 3 163,1 0 0,1 1 0,1-1 0,0 1 1,2 14-1,-1-26-252,-1-1 1,1 0-1,-1 0 0,1 1 1,0-1-1,0 0 1,0 0-1,1 0 1,-1 0-1,1 0 0,-1-1 1,1 1-1,0 0 1,0-1-1,1 1 1,-1-1-1,0 0 0,1 0 1,-1 0-1,1 0 1,0 0-1,-1 0 1,1-1-1,0 1 0,0-1 1,0 0-1,0 0 1,1 0-1,5 1 1,1-2-245,0 1 1,1-2 0,-1 1 0,0-2 0,12-1 0,27-9-3791,-31 8 1001,9-3 559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6.6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1 143 9314,'10'56'8384,"13"25"-5665,5 21-3102,-25-190-37,-3 60 352,0 2 82,0-1 1,2 1-1,1-1 1,8-35-1,-9 55-14,0 1 0,1 0-1,0 0 1,0 0 0,0 0 0,0 0 0,1 1-1,0-1 1,8-7 0,-9 9-18,1 1 1,0 0-1,0 1 0,0-1 1,0 1-1,1-1 0,-1 1 1,1 1-1,-1-1 0,1 0 1,0 1-1,0 0 0,-1 0 0,10 0 1,14 3-597,-1 9 257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7.8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137 36 8138,'5'-1'623,"-1"0"0,1 0 1,-1 0-1,1-1 1,-1 0-1,0 0 0,1 0 1,-1 0-1,0-1 0,0 1 1,5-6-1,-9 8-595,0 0 0,0 0-1,0 0 1,0-1 0,0 1 0,1 0 0,-1 0-1,0 0 1,0 0 0,0-1 0,0 1 0,0 0-1,0 0 1,0 0 0,0 0 0,0-1 0,0 1-1,0 0 1,0 0 0,0 0 0,0 0 0,0-1-1,0 1 1,0 0 0,0 0 0,0 0 0,0 0-1,-1-1 1,1 1 0,0 0 0,0 0 0,0 0-1,0 0 1,0 0 0,0-1 0,0 1 0,-1 0-1,1 0 1,0 0 0,0 0 0,-11-2 663,-9 3 256,4 2-800,0 0 0,1 1 0,-1 1 0,1 1 0,1 0 0,-1 1 0,-25 16 0,39-23-157,0 1-1,0-1 0,1 1 1,-1-1-1,0 1 0,0 0 1,0-1-1,0 1 0,1 0 1,-1 0-1,0-1 0,1 1 1,-1 0-1,1 0 0,-1 0 1,1 0-1,-1 0 1,1 0-1,0 0 0,-1 0 1,1 0-1,0 0 0,0 0 1,-1 0-1,1 0 0,0 0 1,0 0-1,0 0 0,1 0 1,-1 0-1,0 0 0,0 0 1,0 0-1,1 0 1,-1 0-1,1 0 0,-1 0 1,0 0-1,1 0 0,0-1 1,-1 1-1,1 0 0,-1 0 1,1 0-1,0-1 0,0 1 1,0 0-1,-1-1 0,3 2 1,4 3 133,1 1 0,1-1 0,-1 0 0,13 4-1,-13-5 71,33 15 895,55 27 736,-87-40-1761,1 0 1,-1 0 0,-1 1-1,1 0 1,-1 1-1,0 0 1,8 10 0,-15-17-82,0 1 0,0-1 1,1 1-1,-1-1 0,0 1 0,-1 0 1,1-1-1,0 1 0,0 0 1,-1 0-1,1-1 0,-1 1 1,0 0-1,1 0 0,-1 0 1,0 0-1,0-1 0,0 1 0,0 0 1,-1 0-1,1 0 0,-1 2 1,0-2-59,0 0 0,-1 0-1,1 0 1,0-1 0,-1 1 0,1 0 0,-1-1 0,0 1 0,0-1 0,1 0 0,-1 1 0,0-1 0,0 0 0,0 0-1,-4 1 1,-2 1-181,-1-1-1,1 0 0,-1 0 0,1-1 0,-1 0 0,1 0 0,-1-1 1,-14-2-1,14 1 15,-1-2 0,0 1 0,-11-6 0,18 7 61,-1 0 0,1-1 0,0 1-1,0-1 1,0 0 0,0 0 0,0 0-1,0-1 1,1 1 0,-1 0 0,1-1-1,-4-4 1,4 1-389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8.3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1 183 8546,'16'5'1420,"-12"-4"-965,-1 0 1,0 0 0,1 0 0,-1-1 0,0 1-1,1-1 1,-1 0 0,1 0 0,-1 0-1,4-1 1,-1 0-308,0-1 0,-1 0 0,1 0 0,-1-1 0,1 0 0,-1 0 0,0 0 0,0 0 0,0-1 0,7-6 0,-5 3-131,0 0-1,0 0 0,-1-1 0,0 0 1,8-14-1,-12 19-9,-1-1 0,0 1 1,1 0-1,-1-1 0,-1 1 0,1-1 1,0 1-1,-1-1 0,0 0 0,0 1 1,0-1-1,0 1 0,-1-1 0,1 1 1,-1-1-1,0 1 0,-1-5 0,1 6 18,0 1 0,0-1 0,0 0 0,0 0 0,0 1 0,0-1 0,0 1 0,-1-1 0,1 1 0,0-1 0,-1 1 0,1 0 0,-1 0 0,0 0 0,1 0 0,-1 0 0,0 0 0,0 0 0,1 0 0,-1 1 0,0-1 0,0 1 0,0-1 0,0 1 0,0 0 0,0 0 0,0 0 0,0 0 0,0 0 0,0 0 0,0 1 0,1-1 0,-3 1 0,1 0 17,0-1 1,1 1-1,-1 0 0,1 0 1,0 0-1,-1 1 0,1-1 1,0 0-1,0 1 0,0 0 1,0-1-1,0 1 0,0 0 1,0 0-1,0 0 0,-1 3 1,1-1 13,0 0 0,0 0 1,0 1-1,0-1 1,1 1-1,-1-1 0,1 1 1,0 6-1,0 2 117,1 0 0,0 0 0,1 0 0,0 0 0,6 22 0,-4-22 173,1 0 1,0 0 0,1 0-1,0-1 1,13 21 0,-17-30-414,1 0 0,0 0 1,0 0-1,0-1 1,1 1-1,-1-1 0,1 1 1,-1-1-1,1 0 0,0 0 1,0 0-1,0 0 1,0-1-1,0 1 0,0-1 1,0 0-1,1 0 0,-1 0 1,0 0-1,1 0 1,-1-1-1,1 1 0,-1-1 1,1 0-1,-1 0 1,0-1-1,5 0 0,14-5-1729,2-3 720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8.8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36 6801,'0'-2'347,"0"0"0,-1 1-1,1-1 1,-1 0-1,1 1 1,-1-1 0,0 0-1,0 1 1,0-1-1,1 1 1,-2-1-1,1 1 1,0-1 0,0 1-1,0 0 1,-1-1-1,1 1 1,0 0 0,-1 0-1,1 0 1,-1 0-1,0 0 1,1 1 0,-1-1-1,-3-1 1,5 3-254,-1-1 0,1 0 0,-1 0 1,1 1-1,-1-1 0,1 0 0,0 1 0,-1-1 1,1 1-1,-1-1 0,1 1 0,0-1 0,-1 0 1,1 1-1,0-1 0,0 1 0,-1-1 0,1 1 1,0 0-1,0-1 0,0 1 0,-1-1 0,1 1 1,0-1-1,0 1 0,0-1 0,0 1 1,0 0-1,0-1 0,0 1 0,1-1 0,-1 1 1,0 0-1,3 25 660,-3-24-572,28 167 1558,5 32-1173,-27-151-383,-3-1 0,-3 53 0,0-90-259,0-8-194,0 1 1,0-1-1,0 1 0,-1-1 1,1 0-1,-1 1 0,0-1 1,0 0-1,-4 8 1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9.2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355 47 11378,'2'-10'4081,"-7"3"-3409,-5 0-255,-6 0 111,-5-1 136,-7 4 504,-2 1 0,-5 3-183,-3-1-145,-5 2-752,-1 0-448,-3 1-1177,7 1 969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21.4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129 234 3305,'-37'6'8621,"35"-5"-8274,0-1 0,0 1-1,0-1 1,0 1 0,0 0-1,1 0 1,-1 0 0,0 0-1,1 0 1,-1 0 0,1 1-1,-1-1 1,1 0 0,-1 1-1,1-1 1,-2 4 0,3-5-307,1 0 1,-1 1 0,0-1-1,1 1 1,-1-1-1,1 0 1,-1 1 0,0-1-1,1 0 1,-1 1-1,1-1 1,-1 0 0,1 0-1,-1 0 1,1 1-1,-1-1 1,1 0 0,-1 0-1,1 0 1,-1 0-1,1 0 1,-1 0 0,1 0-1,0 0 1,-1 0-1,1 0 1,-1 0 0,1 0-1,0-1 1,19 1 184,-12-2-165,1-1 0,-1 1 1,1-1-1,-1-1 1,0 1-1,-1-1 0,1-1 1,13-9-1,53-51 44,-63 55-90,10-9 3,-1-2-1,0 0 0,18-26 1,-37 45-16,-1 1 1,1 0-1,0 0 0,0-1 1,0 1-1,-1 0 1,1-1-1,-1 1 1,1-1-1,-1 1 1,0-1-1,1 1 1,-1 0-1,0-1 1,0 1-1,0-1 0,0 1 1,-1-3-1,1 3-4,-1 0 1,0 0-1,1 0 0,-1 0 0,0 1 0,1-1 0,-1 0 0,0 0 0,0 1 0,0-1 0,0 1 1,0-1-1,0 1 0,0-1 0,0 1 0,0 0 0,0-1 0,0 1 0,0 0 0,0 0 0,0-1 0,0 1 1,0 0-1,0 0 0,0 1 0,-2-1 0,-8 1-22,1 0 1,-1 1-1,1 0 1,0 1-1,-1 0 1,1 0-1,1 1 1,-1 1-1,0-1 1,1 2-1,-12 8 1,5-3-3,2 1 1,0 1 0,0 0-1,1 0 1,-19 26 0,17-15 115,0 1 1,2 0-1,1 1 1,1 1-1,1 0 1,1 0-1,1 1 1,2 0 0,1 0-1,1 0 1,1 1-1,2 0 1,1-1-1,1 1 1,8 48-1,-7-65 9,1 0 0,0 0 1,1 0-1,1-1 0,-1 1 0,2-1 0,0 0 1,0 0-1,8 10 0,-10-17-89,-1 0 1,1 0-1,0 0 0,0 0 1,1 0-1,-1-1 0,1 0 1,-1 0-1,1 0 0,0 0 0,0-1 1,0 0-1,1 0 0,-1 0 1,0-1-1,1 0 0,-1 0 1,1 0-1,-1-1 0,1 1 1,0-2-1,7 0 0,-1-1-695,1-1 0,-2-1-1,1 0 1,0-1 0,18-10-1,-2 0-650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22.1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261 21 9682,'-5'-3'502,"1"1"1,-1-1-1,1 1 0,-1 0 0,0 0 1,0 1-1,0-1 0,0 1 0,0 0 0,0 1 1,0-1-1,0 1 0,0 0 0,-1 0 1,1 0-1,-5 2 0,3 0-310,0 0-1,1 0 0,-1 1 1,1 0-1,-1 1 0,1-1 1,0 1-1,0 1 0,1-1 1,-1 1-1,-5 6 0,1 0-108,0-1-1,1 2 0,0 0 0,1 0 0,1 0 0,0 1 0,-6 14 0,10-18-57,-1 1-1,1-1 0,1 1 0,0 0 0,0 0 0,1 0 1,0 0-1,0 0 0,2 1 0,-1-1 0,3 11 0,-3-18-1,1 1 0,0-1 1,0 0-1,0 0 0,0 0 0,0 0 0,1 1 0,-1-2 0,1 1 0,0 0 0,0 0 0,0-1 1,0 1-1,1-1 0,-1 1 0,1-1 0,-1 0 0,1 0 0,0 0 0,4 2 0,-4-3-18,0 0-1,0 0 0,0-1 0,0 1 0,0-1 0,0 1 0,0-1 0,0 0 1,0 0-1,0-1 0,0 1 0,0-1 0,0 1 0,0-1 0,0 0 0,-1 0 1,1 0-1,0 0 0,0-1 0,-1 1 0,1-1 0,4-3 0,2-4-329,1 0-1,-2-1 1,1 0-1,-1 0 1,-1-1-1,0 0 0,0 0 1,-1-1-1,7-19 1,-6 16 151,-1 0-1,2 1 1,0 0 0,1 1 0,16-20-1,-25 33 208,0-1 0,1 1 0,-1-1 0,0 1 0,1-1 0,-1 1 0,1 0 0,-1-1 0,0 1 0,1 0 0,-1-1 0,1 1 0,-1 0 0,1 0 0,-1-1 0,1 1 0,-1 0 0,1 0 0,0 0 0,-1 0 0,1 0 0,-1 0 0,1 0 0,-1 0 0,1 0 0,-1 0 0,1 0 0,-1 0 0,1 0 0,0 0 0,-1 1 0,1-1 0,1 1 24,-1 0 0,0 0 0,0 1 0,0-1 0,0 0 0,0 0-1,-1 1 1,1-1 0,0 0 0,0 1 0,0 2 0,10 46 482,-10-46-520,3 29 18,4 27-616,-7-55 262,0-1 1,1 1-1,-1-1 0,1 1 1,0-1-1,0 0 0,0 1 1,1-1-1,4 5 0,-6-8 135,-1 0-1,1 0 0,0-1 1,0 1-1,0-1 0,0 1 1,0 0-1,0-1 0,0 0 0,0 1 1,0-1-1,0 0 0,0 1 1,0-1-1,0 0 0,0 0 1,0 0-1,0 0 0,0 0 0,0 0 1,0 0-1,2-1 0,14-2-1208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22.5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1 9618,'-2'53'6146,"-2"6"-4530,-4 87-1890,13-51 927,19 115 0,0-81-3478,-22-118 1977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22.9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528 11 11058,'-18'-5'3945,"-5"3"-3305,-5 0-560,-11 1-232,-4 1 32,-2 0-144,3 2-88,0 3-176,-1-2-24,-5 3 112,1-3-24,3-1-160,6-2-385,10-1 641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6.53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26 1 5585,'-9'14'2265,"1"5"-1617,2 3-1800,4 2 751</inkml:trace>
  <inkml:trace contextRef="#ctx0" brushRef="#br0" timeOffset="1">51 478 1272,'9'17'136,"0"1"-192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23.5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79 209 8706,'0'-2'888,"2"-17"6192,-1 18-6680,16-9-297,0-1-1,-1-1 0,0-1 1,-1 0-1,0-1 1,-1-1-1,-1 0 0,16-22 1,-28 36-88,-1 0 1,1 0-1,0 0 1,0 0-1,0 0 1,-1 0-1,1 0 0,0 0 1,-1 0-1,1-1 1,-1 1-1,0 0 1,1 0-1,-1-1 1,0 1-1,0 0 1,0-1-1,1 1 0,-1 0 1,-1-1-1,1 1 1,0 0-1,0-1 1,-1-1-1,0 2 13,0 0 0,0 0 0,0 0 0,0 0 1,-1 0-1,1 0 0,0 0 0,-1 0 0,1 1 0,0-1 0,-1 0 0,1 1 0,-1-1 0,1 1 0,-1 0 1,1-1-1,-3 1 0,-5-1 41,-1 1 1,0 0 0,1 0-1,-1 1 1,-14 3-1,15-2-67,-1 1 0,1 0-1,0 1 1,0 0-1,0 0 1,1 0 0,-1 1-1,1 1 1,-11 9-1,15-11 27,0 0 0,0 0 0,0 1 0,0 0-1,1 0 1,0 0 0,0 0 0,0 0-1,1 1 1,0-1 0,0 1 0,0-1-1,1 1 1,0 0 0,0 0 0,-1 11 0,2-9 214,1 1 1,0-1 0,0 1 0,1-1 0,0 1-1,0-1 1,1 0 0,0 0 0,0 0 0,1 0-1,0-1 1,0 0 0,1 1 0,0-1 0,1-1-1,7 9 1,-8-11-184,0 1 0,0-1 0,0 0 1,0-1-1,1 1 0,-1-1 0,1 0 0,0-1 0,11 4 0,-12-5-312,0 0 0,1 0-1,-1 0 1,1-1 0,-1 0-1,1 0 1,-1 0 0,1-1-1,-1 0 1,0 0 0,1 0 0,7-3-1,11-6-1713,0 0 823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24.2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133 51 7898,'1'-2'340,"-1"1"1,0-1 0,1 0-1,-1 0 1,0 0-1,0 0 1,0 1 0,0-1-1,-1 0 1,1 0-1,0 0 1,-1 1 0,1-1-1,-1 0 1,0 0-1,1 1 1,-1-1 0,0 0-1,0 1 1,0-1-1,-2-2 1,1 3-244,0 0 1,0 0-1,0 0 1,0 0-1,0 0 1,0 0-1,0 1 1,0-1-1,0 1 0,0-1 1,-1 1-1,1 0 1,0 0-1,0 0 1,0 0-1,0 0 0,-1 0 1,-2 2-1,2-2-27,0 1 0,1 0-1,-1 0 1,0 0-1,1 0 1,-1 0 0,1 1-1,0-1 1,-1 1 0,1-1-1,0 1 1,0 0-1,0 0 1,-2 3 0,0 0 40,0 0 0,1 0 1,-1 1-1,1-1 0,1 1 1,-3 6-1,1 1-12,0 1 0,1 0 1,0 0-1,1 0 0,0 15 0,2-24-88,0 1 0,0 0 0,1-1 0,0 1 0,0 0-1,0-1 1,1 1 0,-1-1 0,1 1 0,1-1 0,5 10 0,-7-13-6,0 0 1,1-1-1,0 1 1,-1 0-1,1-1 1,0 1-1,0-1 1,0 0-1,0 0 1,0 0-1,0 0 1,0 0-1,0 0 1,0 0-1,0 0 1,1-1-1,-1 1 1,0-1-1,0 0 1,1 0-1,-1 0 1,0 0-1,1 0 1,-1 0-1,0-1 0,1 1 1,-1-1-1,0 1 1,0-1-1,0 0 1,0 0-1,3-1 1,0-1 3,1 0 0,-1 0 0,0 0 0,0 0 0,0-1 0,0 0 0,-1 0 0,0-1 0,1 1 0,-1-1 0,4-6 1,2-5-18,-1-2 1,9-20 0,5-8-284,-23 46 274,0-1 1,0 1-1,0-1 1,0 1-1,1 0 1,-1-1-1,0 1 0,0 0 1,1-1-1,-1 1 1,0 0-1,0 0 1,1-1-1,-1 1 1,0 0-1,1 0 1,-1-1-1,0 1 0,1 0 1,-1 0-1,0 0 1,1 0-1,-1-1 1,1 1-1,-1 0 1,0 0-1,1 0 1,-1 0-1,1 0 0,0 0 1,8 10-223,5 28 227,-11-27 24,21 56 2027,18 87 0,-35-119-1598,-1 0 0,-2 0 0,-2 1-1,-3 53 1,1-80-584,-1 1 0,-1 0 0,0-1 0,0 1 0,-1-1 0,0 0 0,-1 0 0,-9 17 0,10-21-12,0 0 0,-1-1-1,1 1 1,-1-1 0,0 0 0,-1 0 0,1-1-1,-1 1 1,1-1 0,-1 0 0,0 0 0,0 0-1,-1-1 1,1 0 0,0 0 0,-11 2 0,0-1-980,1-1 1,-1-1 0,0 0 0,-28-3 0,-15-7-723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24.9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87 105 5337,'-5'6'979,"-1"-1"-1,1 1 1,0-1-1,1 2 1,-1-1-1,-4 10 1,8-15-910,1 0 1,0 0 0,-1 0 0,0 0 0,1 0 0,-1 0-1,0 0 1,1 0 0,-1 0 0,0 0 0,0 0 0,0-1-1,0 1 1,0 0 0,0 0 0,0-1 0,0 1 0,-2 0-1,2-1 2,1 0 0,-1 0-1,0 0 1,0 0 0,1 0-1,-1 0 1,0-1-1,0 1 1,1 0 0,-1 0-1,0-1 1,1 1 0,-1 0-1,0-1 1,1 1-1,-1 0 1,1-1 0,-1 1-1,1-1 1,-1 1 0,1-1-1,-1 0 1,-1-2 85,0 1 1,0-1-1,1 0 1,-1 0-1,1 0 1,0 0-1,0 1 0,0-1 1,0-1-1,1 1 1,-1 0-1,1-5 1,0 0 22,1 0 1,0 0-1,1 0 1,-1 0-1,2 0 1,-1 1 0,1-1-1,5-10 1,-6 15-141,-1 1 1,1-1 0,0 0 0,-1 1-1,1-1 1,0 1 0,1 0-1,-1 0 1,0 0 0,1 0-1,-1 0 1,1 0 0,-1 0 0,1 1-1,0 0 1,0-1 0,0 1-1,-1 0 1,1 0 0,0 1-1,1-1 1,-1 0 0,0 1 0,5 0-1,1 1 3,1 1-1,-1 0 1,0 1-1,-1 0 1,1 0 0,0 1-1,-1 0 1,0 1-1,0 0 1,0 0-1,0 0 1,-1 1-1,0 0 1,0 1-1,-1 0 1,0 0 0,0 0-1,7 11 1,-10-12 48,1 0 1,-1 1-1,0-1 1,0 1 0,0 0-1,-1-1 1,0 1-1,-1 0 1,1 0 0,-1 14-1,-1-15-13,0-1-1,-1 0 1,1 0-1,-1 0 1,-1 0 0,1 0-1,-1 0 1,0 0-1,0-1 1,0 1-1,0 0 1,-1-1-1,0 0 1,0 0-1,0 0 1,-6 5 0,6-5-50,0-1 0,-1 0 1,0 0-1,0 0 0,0 0 1,0 0-1,0-1 0,-1 0 1,1 0-1,-1 0 0,1-1 1,-1 1-1,0-1 0,0 0 1,1 0-1,-1-1 0,0 0 1,0 1-1,0-2 0,0 1 1,0 0-1,-5-2 0,4 0-247,1 0 1,0 0-1,0 0 0,0 0 0,0-1 0,1 0 1,-1 0-1,1 0 0,0 0 0,-1-1 0,2 0 1,-1 0-1,0 0 0,1 0 0,-1 0 0,1-1 1,1 1-1,-1-1 0,-3-8 0,4 9-155,0-1 0,0 0 1,1 0-1,-1 1 0,1-1 0,0 0 0,0 0 0,1 0 0,0-1 1,-1 1-1,2 0 0,0-10 0,7-3-897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25.4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59 8522,'1'6'8027,"1"13"-6385,1 6-1812,1 4 432,-2-4-177,2 0 1,1 0-1,1 0 1,1-1-1,12 29 1,-19-53-83,0 0 0,0 0 0,0 0 0,0 0 0,0 0 0,0-1 1,0 1-1,0 0 0,0 0 0,1 0 0,-1 0 0,0 0 0,0 0 0,0 0 0,0 0 0,0 0 0,0 0 0,0 0 1,0 0-1,0 0 0,0 0 0,1 0 0,-1 0 0,0 0 0,0 0 0,0 0 0,0 0 0,0 0 0,0 0 0,0 0 0,0 0 1,1 0-1,-1 0 0,0 0 0,0 0 0,0 0 0,0 0 0,0 0 0,0 0 0,0 0 0,0 0 0,0 0 0,0 0 1,0 0-1,1 0 0,-1 1 0,0-1 0,0 0 0,0 0 0,0 0 0,0 0 0,0 0 0,0 0 0,0 0 0,0 0 0,0 0 1,0 0-1,0 1 0,0-1 0,0 0 0,0 0 0,0 0 0,0 0 0,0 0 0,0 0 0,0 0 0,0 0 0,0 1 1,2-13 79,-3-18-66,-8-42-148,5 49 164,0 1 0,2-1 0,1 0 0,2-29 0,-1 49 0,1 1 1,-1-1-1,0 0 1,1 1-1,0-1 1,0 1-1,-1-1 1,1 1-1,1-1 1,-1 1-1,0-1 1,1 1 0,-1 0-1,1 0 1,0 0-1,-1 0 1,1 0-1,0 0 1,0 0-1,1 0 1,-1 1-1,0-1 1,3 0-1,-1 0-66,0 1 0,0 1-1,0-1 1,0 0 0,1 1 0,-1 0-1,0 0 1,0 0 0,0 1 0,0-1-1,0 1 1,0 0 0,0 0-1,6 3 1,17 7-1174,-1 4 506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30.1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 2 10562,'-1'0'299,"1"-1"0,-1 1 1,0 0-1,0-1 0,0 1 0,0 0 0,0 0 0,0 0 0,1 0 0,-1 0 0,0 0 1,0 0-1,0 0 0,0 1 0,0-1 0,0 0 0,1 0 0,-1 1 0,0-1 0,0 0 1,0 1-1,1-1 0,-1 1 0,0-1 0,-1 2 0,1 0-114,0-1 0,0 1 0,0 0 0,0 0 0,0-1 0,0 1 1,0 0-1,1 0 0,-1 0 0,1 0 0,-1 2 0,0 5 437,0 0 0,1 1-1,0-1 1,2 10 0,0-6-439,1 0 0,0-1-1,0 1 1,2-1 0,-1 0 0,2 0 0,-1-1 0,2 1-1,-1-1 1,1 0 0,1-1 0,15 16 0,-19-22-227,1-1 1,-1 0 0,1 0-1,0-1 1,0 0 0,0 1 0,0-1-1,0-1 1,0 1 0,0-1-1,1 0 1,-1 0 0,0-1 0,1 1-1,-1-1 1,1 0 0,-1-1-1,0 1 1,1-1 0,-1 0-1,0-1 1,1 1 0,-1-1 0,0 0-1,0 0 1,0-1 0,-1 1-1,8-7 1,-3 3-58,0 0-1,-1-1 1,0 0-1,0 0 1,-1-1-1,0 0 1,0-1-1,-1 0 1,0 1-1,0-2 1,-1 1-1,0-1 1,5-16-1,8-51 102,-18 76-2,1 1 1,-1 0-1,0-1 0,0 1 0,0 0 1,0-1-1,0 1 0,0 0 0,0-1 1,0 1-1,1 0 0,-1-1 1,0 1-1,0 0 0,1-1 0,-1 1 1,0 0-1,0 0 0,1-1 0,-1 1 1,0 0-1,1 0 0,-1 0 1,0-1-1,0 1 0,1 0 0,-1 0 1,1 0-1,-1 0 0,0 0 0,1 0 1,-1-1-1,9 10-7,4 20 99,-8-5 18,-1 1 0,-1 0-1,0 26 1,-5 81 445,0-42-70,9 65-14,-3-104-338,-2-1-1,-2 0 0,-11 88 1,10-131-72,-1 1 0,1-1 0,-2 0 1,1 1-1,-1-1 0,0 0 0,-1-1 0,1 1 1,-1 0-1,-1-1 0,1 0 0,-9 8 1,9-10-12,0-1 1,-1 1-1,1-1 1,-1 0-1,0-1 1,0 1 0,0-1-1,0 0 1,0-1-1,0 1 1,-1-1 0,1 0-1,0 0 1,-1 0-1,1-1 1,-1 0 0,-10-1-1,6 0-25,-1-1 1,1 0-1,0-1 0,0 0 0,0-1 0,0 0 1,1 0-1,0-1 0,0 0 0,0-1 1,0 0-1,1 0 0,0-1 0,0 0 0,-10-12 1,14 13-16,-1 1 0,1 0 1,0-1-1,1 0 0,-1 0 1,1 0-1,1 0 0,-1-1 1,1 1-1,0-1 0,0 1 1,1-1-1,0 0 1,0 0-1,1 0 0,0 1 1,0-1-1,0 0 0,1 0 1,0 0-1,0 0 0,1 1 1,0-1-1,3-7 0,1 1-14,1 1 0,1 0 0,-1 0-1,2 1 1,0 0 0,0 0 0,1 1-1,0 1 1,0-1 0,14-7 0,16-10-73,71-35 1,-18 12-102,21-26-124,-97 63 39,-1 0 0,-1-1 0,0 0 0,19-26 1,-22 17-1485,-5 3 765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0.5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47 10402,'-6'-46'8807,"40"365"-1610,-16-132-6218,-15-155-922,10 118-80,-12-141-1072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1.2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38 249 5673,'-13'-5'8539,"4"-7"-7197,7 10-1184,1 0 0,-1 0 0,1 0 0,-1 0 1,1-1-1,0 1 0,0 0 0,0-1 0,0 1 0,0 0 0,1-1 0,-1 1 1,1-1-1,-1 1 0,1-1 0,0-4 0,1 2-48,-1 0 0,1 1 0,0-1 0,1 0-1,-1 1 1,1-1 0,0 1 0,4-7 0,0 1 91,1 0-1,0 1 1,1 0-1,0 0 1,0 0-1,15-10 1,-10 10-80,0 1 1,1 0-1,0 2 0,1-1 0,-1 2 1,1 0-1,0 0 0,0 2 1,1 0-1,-1 0 0,1 2 0,0 0 1,-1 0-1,1 2 0,0 0 1,24 5-1,-31-3-37,-1 0 1,1 0-1,-1 1 1,1 1-1,-1-1 1,-1 1-1,1 1 1,-1-1-1,0 1 0,0 1 1,0-1-1,-1 1 1,0 0-1,0 1 1,-1-1-1,0 1 1,-1 0-1,1 0 1,-2 1-1,1-1 1,4 17-1,-4-11-28,-1 0 1,0 0-1,-1 1 0,0 0 0,-1-1 1,-1 1-1,0 0 0,-1-1 0,-1 1 1,0-1-1,-1 1 0,0-1 1,-6 14-1,4-17-7,0-1-1,-1 0 1,0-1 0,0 1 0,-1-1 0,0-1 0,-1 1 0,0-1-1,0-1 1,-1 1 0,0-1 0,0-1 0,-14 8 0,15-9-83,-1-1 0,0 0 0,0 0 0,-1-1 1,1 0-1,-1 0 0,1-1 0,-1-1 0,0 1 0,0-2 1,0 1-1,0-1 0,0-1 0,1 0 0,-16-3 0,19 2-310,1 1 1,0-1-1,-1-1 0,1 1 0,0-1 0,0 0 0,0 0 0,1 0 0,-1-1 0,1 1 0,-7-8 0,3-3-642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36.5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1432,'-1'0'512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36.9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63 2425,'-9'-1'8223,"-10"-8"-5679,3 2-275,19 8-1956,-1 1-1,0-1 1,0 1 0,-1 0 0,1-1 0,0 1 0,-1 0 0,1 0 0,-1 0 0,1 0-1,-1 0 1,0 1 0,0-1 0,0 0 0,2 5 0,0 3-281,0 0-1,0 0 1,2 13 0,5 7 186,-10-30-241,0 1-1,0 0 0,0-1 0,0 1 0,1-1 0,-1 0 0,0 1 0,0-1 1,1 1-1,-1-1 0,0 1 0,1-1 0,-1 1 0,1-1 0,-1 0 1,0 1-1,1-1 0,-1 0 0,1 0 0,-1 1 0,1-1 0,-1 0 1,1 0-1,-1 0 0,1 1 0,-1-1 0,1 0 0,-1 0 0,1 0 1,-1 0-1,1 0 0,0 0 0,-1 0 0,1 0 0,-1 0 0,1 0 1,-1 0-1,1-1 0,-1 1 0,1 0 0,-1 0 0,1 0 0,-1-1 1,1 1-1,-1 0 0,1-1 0,-1 1 0,0 0 0,1-1 0,-1 1 0,0-1 1,1 1-1,-1 0 0,0-1 0,1 0 0,1-2-205,-1 1-1,1-1 1,-1 0 0,0 0-1,1 0 1,-2 0-1,1 0 1,0 0 0,0-1-1,-1-5 1,1-38-65,-1 26 392,-1 9 96,1 9-62,-1 0 0,1 0 1,0 0-1,0 0 0,0 0 0,0 0 1,0 0-1,1 0 0,-1 0 0,1 1 1,0-1-1,0 0 0,0 0 0,2-3 1,4 35 1168,-2-19-1144,0-1 0,0 0-1,1 0 1,0 0-1,0-1 1,1 0 0,0 0-1,0-1 1,13 10-1,-10-7-1484,-2-4 450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37.6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66 63 10434,'6'-45'3942,"-5"38"-2301,1-3 1639,-7 12-1702,-1 2-1218,1-1-96,1 0-1,-1 1 1,1 0-1,0 0 1,0 0-1,0 0 1,0 0-1,1 1 1,0 0 0,0 0-1,0 0 1,-3 8-1,3-6-300,1 0 1,0-1-1,1 1 0,-1 0 1,1 0-1,1 0 0,-1 1 0,1-1 1,1 0-1,0 7 0,14-30-4170,-2 2 3405,1 1-1,17-13 1,-25 21 927,0 1 0,1-1-1,-1 2 1,1-1 0,0 1-1,-1 0 1,2 0 0,8-2-1,-16 5-85,1 0-1,-1 0 1,0 0-1,0 0 1,1-1 0,-1 1-1,0 0 1,1 0-1,-1 0 1,0 1-1,1-1 1,-1 0-1,0 0 1,0 0-1,1 0 1,-1 0-1,0 0 1,1 0-1,-1 0 1,0 1-1,0-1 1,0 0 0,1 0-1,-1 0 1,0 0-1,0 1 1,1-1-1,-1 0 1,0 0-1,0 1 1,0-1-1,0 0 1,1 1-1,-1 11 792,-10 17 193,8-27-842,0 5-154,-1-1 1,0 0 0,0 0-1,0 0 1,-1 0-1,0-1 1,-1 1-1,1-1 1,-1 0 0,0 0-1,0-1 1,-6 5-1,-1 0-1758,4-1 671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6.92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15 1 648,'-3'16'600,"0"1"184,0 1-135,1-1-313,0-1-640,0 0 192</inkml:trace>
  <inkml:trace contextRef="#ctx0" brushRef="#br0" timeOffset="1">85 354 4209,'7'8'864,"2"5"-952</inkml:trace>
  <inkml:trace contextRef="#ctx0" brushRef="#br0" timeOffset="2">184 561 6673,'4'11'2641,"3"-3"-1793,1 3-440,-1 1-336,0-1-72,2 3-344,-2-1-592,0 2 608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1.8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128 230 4937,'-40'23'2129,"40"-22"-1996,-1-1 1,0 0 0,0 0 0,1 1 0,-1-1 0,0 0 0,0 0 0,1 0 0,-1 0-1,0 0 1,0 0 0,1 0 0,-1 0 0,0 0 0,0-1 0,1 1 0,-1 0 0,0 0-1,1-1 1,-1 1 0,0 0 0,1-1 0,-1 1 0,0 0 0,1-1 0,-1 1 0,1-1-1,-1 0 1,1 1 0,-1-1 0,0 0 0,-11-22 3159,9 17-2261,-1-1-285,0 0 0,0 0 0,1-1 0,-5-12 0,8 17-724,-1 0 0,1 0 0,0-1 0,0 1-1,0 0 1,0 0 0,0 0 0,1-1 0,-1 1 0,1 0 0,0 0 0,0 0 0,0 0 0,3-5 0,0 0-11,1 0 0,0 0 0,0 0 1,1 1-1,0 0 0,0 0 0,1 1 1,0 0-1,0 0 0,0 0 0,1 1 1,0 0-1,0 0 0,0 1 0,17-6 1,-17 7 87,-1 1 1,1 0 0,0 1-1,0 0 1,0 0 0,0 0-1,0 1 1,0 0 0,0 1-1,0 0 1,0 0-1,0 1 1,0 0 0,0 0-1,-1 1 1,1 0 0,-1 0-1,11 7 1,-4-1-75,0 1 0,-1 1-1,-1 0 1,0 1 0,0 0 0,-1 1 0,-1 0 0,0 1-1,-1 0 1,0 0 0,13 31 0,-18-36-22,-1-1 0,0 2 1,0-1-1,-1 0 0,0 0 0,-1 1 1,0-1-1,0 1 0,-1-1 1,0 1-1,-1-1 0,0 1 0,-1-1 1,0 0-1,0 1 0,-1-1 0,0 0 1,0 0-1,-1-1 0,0 1 1,-1-1-1,-7 11 0,5-11 6,-1 1 1,0-1-1,0 0 0,-1 0 0,0-1 1,0 0-1,-1-1 0,0 0 1,0-1-1,0 0 0,-1 0 0,1-1 1,-1 0-1,0-1 0,-12 2 1,14-4-12,0 0 0,0 0 0,0-1 1,0 0-1,1 0 0,-1-1 1,0-1-1,0 1 0,1-1 1,-1-1-1,1 1 0,-1-1 1,1-1-1,0 0 0,0 0 1,0 0-1,1-1 0,0 0 0,-13-13 1,7 5-150,0-1 0,2 0 0,0-1 0,-11-19 0,18 27 70,0 0-1,0 0 0,1-1 0,0 1 0,1-1 0,-1 0 0,1 0 0,1 0 0,0 0 0,0 0 0,0-15 0,2 20-53,-1-1 0,1 1-1,0-1 1,0 1-1,0-1 1,1 1 0,-1-1-1,1 1 1,-1 0 0,5-5-1,-4 5-280,0 1-1,1-1 0,-1 1 1,1-1-1,0 1 1,0 0-1,-1 0 0,1 0 1,1 0-1,-1 1 1,4-2-1,28-5-1776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2.7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 11354,'4'-6'5420,"-4"6"-5315,7 10 1506,4 18-969,3 34-362,-3 1 0,6 126 0,-10-96-445,-6-85 172,-1-7-2,0 1 1,1-1-1,-1 1 1,0 0-1,0-1 0,0 1 1,0-1-1,0 1 1,0-1-1,0 1 0,0 0 1,-1-1-1,1 1 1,-2 2-1,1-6-42,0 0 1,0-1-1,0 1 1,0 0-1,0-1 0,0 1 1,0-1-1,0-2 1,1-5-137,0 0 0,0 1 0,0-1 0,2 0 0,-1 0 0,1 1 0,0-1 0,1 1 1,0-1-1,1 1 0,0 0 0,0 1 0,8-12 0,-9 16 167,0 0-1,0 0 1,0 0 0,1 0-1,-1 0 1,1 1 0,0 0-1,0 0 1,1 0 0,-1 0-1,9-3 1,-9 4 59,0 1 0,0 0 0,-1 1-1,1-1 1,0 1 0,0-1 0,0 1 0,0 0-1,0 1 1,0-1 0,0 1 0,0-1 0,-1 1 0,1 0-1,0 1 1,0-1 0,3 3 0,-3-3 2,0 1 1,-1 0 0,1 0-1,-1 1 1,0-1-1,0 0 1,0 1-1,0 0 1,0 0 0,0 0-1,-1 0 1,1 0-1,-1 1 1,0-1 0,0 1-1,0-1 1,0 1-1,-1 0 1,0 0-1,0 0 1,0-1 0,0 1-1,0 8 1,-1-7 11,0 0 1,0 0-1,-1 0 1,0 0-1,0 0 1,-1 0-1,1-1 1,-1 1-1,0 0 1,0-1-1,-1 1 1,1-1-1,-1 0 1,0 1-1,0-2 1,-1 1-1,1 0 1,-7 5-1,5-4-120,0-1-1,-1 0 0,1 0 0,-1 0 0,0 0 0,0-1 0,0 0 1,-1 0-1,1-1 0,-1 0 0,1 0 0,-14 2 0,6-6-278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3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 11835,'39'-14'4569,"-31"34"-2969,0 7-352,0 5-8,-2 9-207,-3 2-289,-2 4-968,-2-4-224,-1-7-313,1-1-359,-2-8-144,0-3-48,-2-8 15,-2-8 121,-2-11-1760,-3-6 2063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3.5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 11474,'9'-7'9691,"-3"9"-10412,0 1-719,0 5 1224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4.0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40 137 9290,'2'1'435,"0"1"0,1-1-1,-1 0 1,0 0 0,0 0 0,1-1-1,-1 1 1,0 0 0,1-1 0,-1 0-1,4 1 1,-5-1-272,0-1 0,-1 1 0,1-1 0,0 1 0,0-1 0,0 1 0,0-1 0,0 0-1,-1 1 1,1-1 0,0 0 0,0 0 0,-1 0 0,1 1 0,-1-1 0,1 0 0,-1 0 0,1 0 0,-1 0-1,1 0 1,-1 0 0,0 0 0,0 0 0,1 0 0,-1 0 0,0 0 0,0 0 0,0 0 0,0 0 0,0-2 0,7-39 967,-4 28-1052,-1 1 0,1-21 0,-3 34-79,0-1 1,1 1-1,-1-1 1,0 0-1,0 1 1,0-1-1,0 1 1,0-1 0,0 0-1,-1 1 1,1-1-1,0 1 1,0-1-1,0 0 1,-1 1-1,1-1 1,0 1-1,0-1 1,-1 1-1,1-1 1,0 1-1,-1-1 1,1 1-1,-1-1 1,1 1 0,-1 0-1,1-1 1,-1 1-1,1 0 1,-1-1-1,1 1 1,-1-1-1,-1 1 2,1 1-1,0-1 1,-1 0-1,1 0 1,0 1-1,-1-1 1,1 0-1,0 1 1,0-1-1,0 1 1,-1 0-1,1-1 1,-2 3-1,-3 1 7,0 1 0,0 0 0,1 1 0,-6 5 0,6-2-4,0-1 0,0 1 0,1-1 0,0 1 0,1 1 0,-1-1 0,-2 16-1,5-19-1,0 0-1,0 0 0,0 0 0,1 0 1,0 0-1,0 0 0,1 0 1,0 0-1,0 0 0,0 0 0,0 0 1,1 0-1,4 8 0,-5-12 3,0 0 1,1 0-1,-1 0 0,1 0 0,0 0 1,0 0-1,-1 0 0,1 0 0,1-1 1,-1 1-1,0-1 0,0 1 0,0-1 1,1 0-1,-1 0 0,1 0 1,-1 0-1,1-1 0,-1 1 0,1-1 1,-1 1-1,1-1 0,0 0 0,-1 0 1,1 0-1,3-1 0,6 0-221,0-2-1,0 0 1,-1 0-1,17-7 1,-11 3-494,5 0 321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4.4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 31 7874,'0'-1'348,"0"0"0,0 0 0,1 0 0,-1-1 0,0 1 0,0 0 0,0 0 1,0 0-1,0 0 0,0 0 0,0 0 0,-1 0 0,1 0 0,0 0 0,-1 0 0,1 0 1,0 0-1,-1 0 0,1 0 0,-1 0 0,-2-3 1393,1 3-1393,0 0-174,1 0 0,-1 1-1,0-1 1,1 1 0,-1 0 0,0-1 0,0 1 0,1 0 0,-1 0 0,0 0 0,1 0 0,-1 1 0,0-1 0,-2 1 0,-4 1-130,0 1 1,1-1-1,-1 2 0,1-1 1,-13 9-1,12-7 8,1 1-1,0 0 0,1 0 1,-1 0-1,1 1 1,0 0-1,1 1 0,-8 13 1,11-19 22,1 0 0,0 1 0,0-1 0,0 1 0,0-1 1,1 1-1,-1-1 0,1 1 0,-1-1 0,1 1 0,0-1 0,0 1 0,0-1 0,0 1 1,1 0-1,-1-1 0,1 1 0,-1-1 0,1 1 0,0-1 0,0 0 0,0 1 1,0-1-1,0 0 0,1 0 0,-1 1 0,1-1 0,-1 0 0,1 0 0,0-1 0,0 1 1,0 0-1,0-1 0,4 3 0,-1-1-79,-1 0 1,1 0-1,0-1 1,0 0-1,0 0 0,1 0 1,-1 0-1,0-1 1,11 1-1,-11-2-564,1 1 0,-1-2 0,1 1-1,-1-1 1,1 0 0,5-1 0,13-6-1018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4.8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2 12131,'2'-1'6167,"2"9"-4928,0 15-1437,-4 31 934,-9 80 1,4-91-299,2-1 0,1 1 1,8 78-1,-1-94-2695,14 47 1,-16-65 1352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5.2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224 9 13899,'-4'-5'4825,"-8"2"-4193,-4 2-584,-14 1-400,-6 2-272,-6 2-752,0 0-505,1 0 1161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5.6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129 16 11170,'0'-1'290,"-1"1"-1,1-1 1,0 0-1,-1 0 0,1 0 1,-1 0-1,1 1 0,-1-1 1,0 0-1,1 0 1,-1 1-1,0-1 0,1 0 1,-1 1-1,0-1 1,0 1-1,1-1 0,-1 1 1,0-1-1,0 1 0,0 0 1,0 0-1,0-1 1,-1 1-1,0 0-192,0 0 0,0 0-1,-1 0 1,1 0 0,0 1 0,0-1 0,0 1 0,0-1 0,0 1-1,-3 1 1,-3 2-324,1 0-1,0 1 1,0-1 0,-11 10-1,14-10 215,1-1 1,-1 1-1,1-1 0,0 1 0,0 0 1,0 0-1,0 0 0,1 0 0,-1 1 0,-1 6 1,3-9 72,1 1-1,-1 0 1,1-1 0,0 1 0,0 0 0,0-1 0,0 1 0,0 0 0,0 0 0,1-1 0,0 1 0,-1-1 0,1 1-1,0-1 1,0 1 0,0-1 0,1 1 0,-1-1 0,1 0 0,2 4 0,2 0 636,0 0 0,0-1-1,13 10 1,-15-13-409,0 1 0,0 0-1,0 0 1,0 0 0,0 0 0,-1 1-1,0-1 1,1 1 0,-1 0-1,0 0 1,-1 0 0,1 1 0,3 7-1,-6-11-303,0-1 0,0 1-1,0 0 1,0 0 0,0-1-1,-1 1 1,1 0 0,0 0-1,0-1 1,0 1 0,-1 0-1,1-1 1,0 1 0,-1 0-1,1-1 1,0 1 0,-1-1-1,1 1 1,-1 0 0,1-1-1,-1 1 1,1-1 0,-1 1-1,0-1 1,1 0 0,-1 1-1,1-1 1,-1 1 0,0-1-1,1 0 1,-1 0-1,0 1 1,0-1 0,0 0-1,-29 4-2035,30-4 2035,-25 1-1433,0-1 449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6.4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95 83 6801,'-24'38'2706,"24"-37"-2597,-1-1-1,1 1 1,-1-1-1,1 1 0,-1-1 1,1 1-1,-1-1 1,1 1-1,-1-1 1,1 1-1,-1-1 0,0 0 1,1 0-1,-1 1 1,0-1-1,1 0 1,-1 0-1,0 0 0,1 1 1,-1-1-1,0 0 1,1 0-1,-1 0 0,0 0 1,1 0-1,-1-1 1,0 1-1,1 0 1,-1 0-1,0 0 0,1 0 1,-1-1-1,0 1 1,1 0-1,-2-1 1,-17-15 628,16 14-455,1 0-175,0 1 0,0-1 0,0 0 1,0 0-1,0 0 0,1 0 0,-1 0 1,1-1-1,-1 1 0,1 0 1,0-1-1,0 1 0,0-1 0,0 1 1,0-1-1,1 0 0,-1 1 0,1-1 1,-1 0-1,1 1 0,1-6 0,-1 5-38,1 1 0,0-1 0,0 1-1,0-1 1,1 1 0,-1 0 0,0-1-1,1 1 1,0 0 0,-1 0 0,1 0-1,0 0 1,0 1 0,0-1 0,0 0-1,0 1 1,1-1 0,-1 1 0,0 0-1,1 0 1,-1 0 0,4-1 0,0 0-43,-1 1 1,1-1 0,-1 1-1,1 1 1,-1-1-1,1 1 1,0 0 0,-1 0-1,1 1 1,-1-1 0,1 1-1,-1 0 1,1 1 0,-1 0-1,0-1 1,1 2 0,-1-1-1,0 1 1,0-1-1,-1 1 1,1 1 0,0-1-1,-1 1 1,0-1 0,0 1-1,0 0 1,5 8 0,-6-8-20,1 1 0,-1 0 0,0 0 0,0 0 0,-1 0 0,1 1 0,-1-1 0,0 1 0,-1-1 0,1 1 0,-1 0 0,0 0 0,-1-1 0,1 1 0,-1 0 0,-1 0 0,1 0 0,-1 0 0,1-1 1,-2 1-1,1 0 0,-1-1 0,0 1 0,0-1 0,0 1 0,-5 7 0,5-10-7,0-1 0,0 1 1,0 0-1,0-1 0,0 1 0,0-1 1,-1 0-1,1 1 0,-1-1 0,1-1 1,-1 1-1,0 0 0,0-1 0,0 1 1,0-1-1,0 0 0,0 0 0,0 0 1,-1 0-1,1-1 0,0 1 0,-1-1 1,1 0-1,0 0 0,0 0 0,-1 0 1,-4-1-1,2-1-65,1 0-1,0 0 1,-1 0-1,1-1 1,0 1 0,0-1-1,0-1 1,0 1 0,1-1-1,-1 0 1,1 0-1,0 0 1,0 0 0,-5-9-1,6 9 8,1 1 15,-1 1 0,2-1 0,-1 0 0,0 0 0,1 0 0,-1 0 0,1 0 0,0 0 0,0 0 0,0 0 0,0 0 0,0-4 0,5 0-713,6 6 312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7.29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0 9186,'8'1'3313,"2"4"-2665,1 4-696,2 2-248,0 2-905,0-1 809</inkml:trace>
  <inkml:trace contextRef="#ctx0" brushRef="#br0" timeOffset="1">444 199 8290,'9'0'3104,"0"1"-2455,3 1-625,1 4-1001,3 0-2007,2-3 1976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8.0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167 28 11594,'-5'-16'6865,"3"14"-6553,-19-6 1265,15 8-1658,-1-1-1,1 1 0,-1 0 1,-11 1-1,9 0 75,0 1-1,1 0 1,0 0-1,-1 1 1,1-1-1,-11 7 1,18-8 37,-1 0 0,0 0 0,1 0-1,-1 0 1,1 0 0,-1 1 0,1-1 0,-1 1 0,1-1 0,0 1 0,0-1 0,0 1 0,0 0 0,0-1 0,0 1 0,0 0 0,1 0 0,-1 0 0,1 0 0,-1 0 0,1 0 0,0 0 0,0-1 0,0 1 0,0 0 0,0 0 0,0 0 0,0 0 0,1 0 0,-1 0 0,0 0 0,1 0 0,1 3 0,6 13 349,1-1 0,0 0 0,16 20 0,-13-19-253,0 1 1,11 25-1,-12-19-35,-2 0 0,8 32 0,-15-47-165,0-1 1,-1 0-1,0 0 1,-1 1 0,1-1-1,-2 1 1,1-1 0,-1 0-1,-5 19 1,5-25-153,0 0 1,0-1-1,-1 1 0,1 0 1,-1-1-1,1 1 0,-1 0 1,0-1-1,0 0 1,-2 3-1,-9 2-597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8.4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 10490,'15'-2'4433,"8"1"-1896,5 1-281,2 2 161,1 0-193,-4-1-848,1 0-519,-4-1-1922,-1-1-935,2 0 1160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40.0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5273,'11'12'8364,"-12"-11"-8132,4 22 3183,-3-22-3051,2 59 4160,1 49 10,7-1-3632,-6-80-1635,1-1-1,1 0 0,1 0 1,2 0-1,20 44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40.6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17 176 9018,'-7'-2'3043,"6"2"-3008,1 0 1,-1-1 0,0 1-1,1-1 1,-1 1-1,1-1 1,-1 0-1,0 1 1,1-1 0,0 0-1,-1 1 1,1-1-1,-1 0 1,1 1 0,0-1-1,-1 0 1,1 0-1,0 1 1,0-1-1,0 0 1,-1 0 0,1 0-1,0 1 1,0-1-1,0 0 1,1-1-1,-1-4 175,1 0-1,0 0 0,0 1 0,0-1 0,1 0 0,0 0 0,0 1 0,1-1 0,-1 1 0,1 0 0,0 0 0,1 0 0,-1 0 1,1 0-1,0 1 0,0 0 0,0 0 0,7-5 0,-3 3-22,1 0 1,-1 1 0,1 0-1,1 0 1,-1 1-1,0 0 1,1 1-1,0 0 1,19-3-1,-17 4 6,1 0 0,-1 1 0,1 1 0,0 0 0,-1 1 0,1 0 0,18 5 0,-26-4-126,0-1 0,-1 1-1,1 0 1,0 0 0,-1 1 0,0-1 0,0 1-1,1 0 1,-2 0 0,1 0 0,0 1-1,-1-1 1,1 1 0,-1 0 0,0 0-1,0 0 1,-1 0 0,1 1 0,-1-1-1,0 1 1,2 7 0,-2-6 48,-1-1 0,1 1 1,-2 0-1,1 0 0,-1 0 0,1 0 0,-2 0 1,1-1-1,-1 1 0,0 0 0,0 0 0,-3 9 0,0-5 99,0-1-1,0 0 0,-1 0 0,0-1 0,-1 1 0,1-1 0,-9 8 0,4-5-379,0-1-1,-1 0 1,0-1 0,0 0 0,-1-1 0,0 0-1,-1-1 1,1-1 0,-1 0 0,-22 7 0,5-8-1804,7-4 600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41.5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175 18 4073,'23'-17'14870,"-35"17"-15004,5 0 356,-21 0-149,-43 2-21,64-2-28,1 1-1,-1 0 1,1 0 0,0 1 0,-1 0-1,1 0 1,0 0 0,-8 5-1,13-6 63,0 0 0,0 0-1,-1 0 1,1 1 0,0-1-1,0 0 1,0 1 0,0-1-1,0 1 1,1-1 0,-1 1-1,0 0 1,1-1 0,-1 1-1,1 0 1,0-1-1,-1 1 1,1 0 0,0 0-1,0-1 1,0 1 0,0 0-1,0 0 1,1-1 0,-1 1-1,1 2 1,2 8 431,0-1 0,10 21 0,-6-15-390,24 77-29,-5 0 0,23 154 0,-39-115 129,-2-18-475,-7-109 36,0 1 0,0-1 0,1 0 0,-1-1 0,6 12 0,-7-16 241,0-1 1,1 1-1,-1 0 0,1 0 0,-1 0 0,1 0 1,0 0-1,-1-1 0,1 1 0,0 0 0,-1 0 0,1-1 1,0 1-1,0-1 0,0 1 0,0-1 0,-1 1 0,1-1 1,0 1-1,0-1 0,0 0 0,0 1 0,0-1 1,0 0-1,0 0 0,0 0 0,0 0 0,0 0 0,0 0 1,0 0-1,0 0 0,0 0 0,0-1 0,0 1 0,0 0 1,0-1-1,0 1 0,0 0 0,0-1 0,0 1 1,0-1-1,-1 0 0,2 0 0,9-6 819,0 0 1,0 1-1,1 1 1,17-7-1,-21 10-1843,1 0-1,-1 0 0,1 1 1,13 0-1,-5 1-284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42.8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50 10522,'-8'-11'6391,"25"4"-4459,-7 4-2154,14-4 311,0 1 1,0 0-1,1 2 1,0 1-1,0 1 1,0 2-1,47 3 1,-71-3-89,0 0 0,1 0 0,-1 0 0,0 0 1,0 0-1,0 0 0,0 0 0,0 1 0,0-1 0,1 0 1,-1 1-1,0-1 0,0 0 0,0 1 0,0 0 0,0-1 1,0 1-1,0-1 0,0 1 0,-1 0 0,1 0 0,0 0 1,0-1-1,0 1 0,-1 0 0,1 0 0,-1 0 0,1 0 1,0 2-1,-1 0 4,0 0 0,0 0 0,-1 0 1,1 0-1,-1-1 0,0 1 1,0 0-1,0 0 0,-2 4 0,-1 2 14,-5 19-84,0 0 0,2 0 0,1 1 0,1-1 0,2 1 0,1 0 0,1 31 0,4-21 1032,1 1-1,2-1 0,1-1 1,23 65-1,-18-68-44,13 44-273,-23-71-658,0 0 0,-1 1 1,0-1-1,0 0 0,-1 1 0,0-1 0,-2 13 0,1-17 66,0 0 0,-1 1-1,1-1 1,-1 0-1,0 0 1,0 0-1,0-1 1,-1 1-1,1 0 1,-1-1 0,0 1-1,0-1 1,0 0-1,-5 3 1,2-1-459,0-1 1,0 0-1,-1 0 0,0 0 1,0-1-1,0 0 1,-9 2-1,-4 0-678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47.1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87 104 8322,'-14'12'1161,"10"-9"-600,1 0 0,-1 0 1,0-1-1,0 1 0,-8 3 1,-7-3 3338,18-3-3603,-1 0 1,0 0-1,1 1 0,-1-1 0,0 0 0,1 0 1,-1 1-1,0-1 0,1 1 0,-1 0 0,-1 0 1,3-1-264,0 0 1,0 0 0,0 1 0,0-1 0,-1 0 0,1 0-1,0 0 1,0 0 0,0 0 0,0 0 0,0 0 0,0 0-1,0 0 1,0 1 0,0-1 0,0 0 0,0 0-1,0 0 1,0 0 0,0 0 0,0 0 0,0 0 0,0 1-1,-1-1 1,1 0 0,0 0 0,1 0 0,-1 0-1,0 0 1,0 0 0,0 1 0,0-1 0,0 0 0,0 0-1,0 0 1,0 0 0,0 0 0,0 0 0,0 0-1,0 1 1,0-1 0,0 0 0,0 0 0,0 0 0,1 0-1,6 5 764,11 0-22,-7-4-653,0 0 0,0-1 0,1 0 0,-1-1 0,0-1 1,0 0-1,0 0 0,13-5 0,-7 2-300,-1-1 0,-1-1 1,1-1-1,25-16 0,-33 18-61,0-1-1,0 1 1,0-2-1,7-9 1,-13 16 193,-1-1 1,1 0 0,-1 0 0,0 0 0,0 0 0,0 0 0,0 0 0,0 0 0,-1 0-1,1-1 1,0-3 0,-1 5 37,0 0 0,0 0-1,0 0 1,-1 0 0,1 0 0,0 0-1,-1 0 1,1 0 0,0 0-1,-1 1 1,1-1 0,-1 0 0,1 0-1,-1 0 1,0 1 0,1-1-1,-1 0 1,0 0 0,0 1 0,1-1-1,-1 1 1,0-1 0,0 1-1,0-1 1,0 1 0,0-1 0,-1 0-1,-2 1 29,1-1-1,-1 0 0,1 1 0,-1 0 1,1-1-1,-1 1 0,0 1 1,1-1-1,-1 0 0,1 1 0,-1 0 1,1 0-1,-1 0 0,1 0 0,0 1 1,-1-1-1,1 1 0,0 0 1,0 0-1,-5 4 0,-2 1-63,1 1 1,0 0-1,0 1 0,-14 17 0,8-4-292,1 0-1,2 1 0,0 0 0,1 1 0,1 0 1,1 1-1,2 0 0,-9 50 0,14-67 582,2 1 0,-1 0-1,1 0 1,0 0-1,1 0 1,0 0 0,1 0-1,3 12 1,-4-17-7,1 0 0,0 0 0,-1 0 0,2-1 0,-1 1 0,0-1 0,1 1 0,-1-1-1,1 0 1,0 0 0,0 0 0,0 0 0,0 0 0,1-1 0,-1 1 0,1-1 0,0 0 0,-1 0 0,8 2 0,3 0 6,-1-1 0,1-1 0,0 0 1,0 0-1,0-2 0,0 1 0,16-3 0,98-19-7719,-107 17 6036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51.9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153 81 8058,'2'-2'406,"28"-30"5042,-29 31-5139,0-1 1,0 1 0,0-1 0,0 0-1,0 0 1,0 0 0,0 0-1,-1 0 1,1 1 0,-1-1 0,1 0-1,-1 0 1,0-1 0,0 1-1,0 0 1,0 0 0,0 0 0,-1-3-1,1 4-179,0 1 0,-1-1 0,1 1 0,0-1 0,0 1 0,-1 0 0,1-1 0,-1 1 0,1-1 0,-1 1 0,1 0 0,0 0 0,-1-1 0,1 1 0,-1 0 0,1 0 0,-1-1 0,1 1 0,-1 0 0,1 0 0,-1 0 0,0 0 0,1 0 0,-1 0 0,1 0 0,-1 0 0,0 0 0,-19 2 352,14-1-295,-2 0-262,0 0-1,0 1 0,0 1 1,0-1-1,0 1 0,0 1 1,1-1-1,-1 1 1,1 1-1,0-1 0,0 1 1,1 0-1,-1 1 1,1 0-1,0 0 0,-7 10 1,10-12 60,0 0 1,0 0-1,1 0 1,0 0 0,0 1-1,0-1 1,0 1-1,1-1 1,0 1 0,0 0-1,0-1 1,0 1-1,1 0 1,0 0-1,0-1 1,0 1 0,0 0-1,1 0 1,0 0-1,0-1 1,0 1 0,0-1-1,1 1 1,0-1-1,0 1 1,0-1-1,0 0 1,1 0 0,0 0-1,4 5 1,-5-6 14,1 0 0,0 0 0,0 0 1,0-1-1,0 1 0,0-1 0,1 0 1,-1 1-1,1-1 0,-1-1 0,1 1 1,0-1-1,0 1 0,0-1 0,0 0 1,-1 0-1,8 0 0,-5-1-163,0 0 0,0-1 0,0 0 0,0 0 0,0 0 0,-1-1 1,1 0-1,0 0 0,-1 0 0,11-6 0,-6 2-1,-1 0 0,0-1 1,0 0-1,-1 0 1,0-1-1,0 0 0,0 0 1,-1-1-1,-1 0 0,1 0 1,-2-1-1,8-14 0,-13 24 180,0 0 0,0-1 0,0 1 0,0 0 0,0-1 0,0 1 0,0 0 0,0 0 0,0-1 0,0 1 0,0 0 0,0 0 0,1 0 0,-1-1 0,0 1 0,0 0 0,0 0 0,0-1 0,0 1 0,1 0 0,-1 0 0,0 0 0,0 0 0,1-1 0,-1 1 0,0 0 0,0 0 0,0 0 0,1 0 0,-1 0 0,0 0 0,0 0 0,1 0 0,-1 0 0,0 0-1,0 0 1,1-1 0,-1 1 0,1 1 0,5 10 106,4 35-524,-6-28 334,10 30 529,3-1 1,36 73-1,7 17 2920,-57-129-3281,0 0 0,-1 1 0,1 0 0,-2 0 1,1-1-1,-1 1 0,0 0 0,-2 15 0,1-21-174,0 0 0,-1 1 0,0-1-1,0 0 1,0 0 0,0 0 0,-1 0 0,1 0 0,-1 0-1,1 0 1,-1 0 0,0-1 0,0 1 0,-1-1-1,1 1 1,0-1 0,-1 0 0,1 0 0,-1 0 0,0 0-1,0-1 1,0 1 0,0-1 0,0 1 0,0-1 0,-3 1-1,-3 0-259,1 0-1,-1-1 1,0 0-1,0-1 1,0 0 0,1 0-1,-1 0 1,0-1-1,0-1 1,1 0-1,-1 0 1,1 0-1,-1-1 1,1 0-1,-13-8 1,-17-8-563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52.3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30 7898,'23'-29'4169,"-19"40"-49,-1 8-2951,-3 2-145,-1 5-152,-2 3-192,-1 0-696,0 0-368,1-5-976,2-3-2521,2-2 2609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52.7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 11731,'1'-7'4032,"1"9"-3656,0 3-192,1 7-71,1-2-210,2 8-3319,5 1 2488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7.64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8 6601,'29'0'3473,"-12"-5"-264,2 2-2665,0 7-984,-3-1-912,4 1 871</inkml:trace>
  <inkml:trace contextRef="#ctx0" brushRef="#br0" timeOffset="1">486 24 8762,'22'-4'3049,"-5"2"-3153,2 4-521,-3 0-791,0 0-920,1 1 1535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53.1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40 12083,'1'1'404,"0"0"0,0 0 1,0 0-1,0 0 1,0 0-1,0 0 0,0 0 1,0 0-1,-1 0 1,1 0-1,0 3 0,8 27 48,-7-20 178,5 18-37,21 70 120,-25-90-700,1 0-1,0-1 1,0 1-1,1-1 1,0 0 0,0 0-1,1-1 1,10 11-1,-16-17-8,1 0 1,0 0-1,0 0 0,0-1 0,-1 1 0,1 0 1,0-1-1,0 1 0,0 0 0,0-1 0,0 1 1,0-1-1,1 0 0,-1 1 0,0-1 1,0 0-1,0 0 0,0 0 0,0 1 0,1-1 1,-1 0-1,0-1 0,0 1 0,0 0 0,0 0 1,0 0-1,1-1 0,-1 1 0,0 0 0,0-1 1,0 1-1,0-1 0,0 0 0,0 1 1,0-1-1,0 0 0,0 1 0,-1-1 0,1 0 1,0 0-1,0 0 0,-1 0 0,1 0 0,0 0 1,-1 0-1,1 0 0,0-1 0,4-7 18,-1-1 1,0 1-1,0-1 0,2-12 0,-4 14-25,17-75 19,-16 63-86,1 0-1,0 0 0,2 0 0,1 1 0,11-24 0,-18 42-86,0 1 0,0-1 0,0 1 0,0 0 0,1-1 0,-1 1-1,0-1 1,0 1 0,6-4-2200,-6 4 2200,1 0 0,-1 0 0,0 0-1,1 0 1,0 0 0,3 6-1671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53.6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88 160 10994,'15'-18'4965,"-12"14"-4885,-1 1 1,0-1-1,0 0 1,0 0-1,0 0 0,-1 0 1,0 0-1,0 0 1,0-1-1,0-3 1,1 0-230,-1 0 279,0 0 0,0-1 1,0 1-1,-1-1 0,-2-13 0,2 21-84,0 0 0,0 0-1,-1 0 1,1-1-1,0 1 1,-1 0 0,1 0-1,-1 0 1,1 0-1,-1 0 1,0 1 0,1-1-1,-1 0 1,0 0-1,0 0 1,0 0 0,0 1-1,1-1 1,-1 0-1,-1 0 1,0 1 0,0-1 0,0 1-1,0 0 1,0 0 0,0 0 0,1 0-1,-1 0 1,0 0 0,0 0 0,0 0-1,0 1 1,0-1 0,1 1 0,-1 0 0,0-1-1,-2 2 1,-1 1-46,-1 1 0,1-1 0,0 1 0,1 0 0,-1 0 0,1 0 0,-1 0 0,1 1 0,0 0 0,1 0 0,-1 0 0,1 0 0,0 1 0,1-1 0,-1 1 0,1 0 0,0-1 0,0 1 0,1 0 0,0 0 0,-1 11 0,1-10 46,0 0 0,1-1-1,0 1 1,0 0-1,1 0 1,0 0 0,0-1-1,0 1 1,1 0-1,0-1 1,0 1 0,1-1-1,0 0 1,0 0-1,0 0 1,1 0 0,0 0-1,0-1 1,7 8-1,-6-10-295,-1 0 0,1 0 0,0-1 0,0 1-1,0-1 1,0 0 0,1-1 0,-1 1 0,0-1-1,1 0 1,-1-1 0,1 1 0,-1-1 0,9 0-1,11-1-1093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54.0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78 11634,'0'6'4242,"-4"28"-3993,2-21-166,0 1 0,1 0 0,1 0 0,1-1 0,-1 1-1,2 0 1,0 0 0,1-1 0,6 19 0,-9-32-75,0 0-1,0 0 0,0 0 1,0 0-1,0 0 0,0 0 1,0 0-1,0 0 0,0 0 1,0 0-1,0 0 0,0-1 1,0 1-1,0 0 1,0 0-1,0 0 0,0 0 1,0 0-1,0 0 0,0 0 1,0 0-1,0 0 0,0 0 1,0 0-1,0 0 0,0 0 1,0 0-1,0 0 0,0 0 1,1 0-1,-1 0 0,0 0 1,0 0-1,0 0 1,0-1-1,0 1 0,0 0 1,0 0-1,0 0 0,0 0 1,0 0-1,0 0 0,0 0 1,0 0-1,1 0 0,-1 0 1,0 1-1,0-1 0,0 0 1,0 0-1,0 0 0,0 0 1,0 0-1,0 0 1,0 0-1,0 0 0,0 0 1,0 0-1,0 0 0,0 0 1,0 0-1,0 0 0,0 0 1,1 0-1,2-11 137,0-13-114,-1-7-7,7-58-114,-8 80 159,1 0 1,0 0 0,1 0 0,0 1-1,0-1 1,1 0 0,6-9 0,-8 15-1,-1 1 0,1-1-1,0 1 1,0 0 0,0-1 0,0 1 0,1 0 0,-1 0 0,0 0 0,1 0-1,0 1 1,-1-1 0,1 1 0,0 0 0,0-1 0,-1 1 0,1 0 0,0 1-1,0-1 1,0 0 0,1 1 0,-1 0 0,0 0 0,0 0 0,0 0 0,0 0-1,6 2 1,-5-1-30,0 1 0,0-1 0,0 1 0,0 0-1,0 0 1,0 1 0,0-1 0,-1 1 0,1 0 0,-1 0-1,0 0 1,0 0 0,0 1 0,0-1 0,-1 1 0,1 0-1,-1-1 1,3 9 0,1 4-151,-2 0 0,0 1 0,-1-1 0,0 1-1,-1 22 1,2 6-1628,0-16 938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56.5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16 8178,'-13'-15'7480,"8"15"-5350,3 10-1406,4 27-179,1-1 1,2 0-1,17 60 0,-12-52-438,29 112 72,20 94-380,-56-232-2096,-1-15 1476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57.0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51 159 9890,'-3'0'705,"1"0"0,-1 0 0,1 0 0,-1-1 0,1 1 0,-1-1 0,1 1 0,0-1 0,-1 0 0,-3-2 0,4 2-585,1-1 0,-1 1 0,1 0 0,0 0 0,-1-1 0,1 1-1,0 0 1,0-1 0,0 0 0,0 1 0,0-1 0,0 1 0,1-1 0,-1 0-1,0 0 1,1 1 0,0-1 0,-1 0 0,1-2 0,0-1-158,0 1 0,0 0 1,0-1-1,1 1 0,0 0 0,0-1 0,0 1 1,0 0-1,1 0 0,0 0 0,0 0 1,0 0-1,0 0 0,5-6 0,-3 6 101,0-1 0,0 1 0,1 0 0,-1 1 0,1-1 0,0 1 0,0 0 0,0 0 0,0 0 0,0 0 0,1 1 0,-1 0 0,1 1 0,-1-1 0,1 1 0,0 0 0,0 0 0,0 1 0,-1-1 0,1 1 0,0 1 0,0-1 0,0 1 0,0 0 0,-1 0 0,1 1 0,0 0 0,-1 0 0,8 4 0,-7-4-44,-1 1 0,0 0 1,0 0-1,0 1 0,0 0 1,0-1-1,-1 1 0,1 1 1,-1-1-1,0 1 0,-1 0 0,1-1 1,-1 2-1,0-1 0,0 0 1,-1 1-1,1-1 0,-1 1 1,0 0-1,-1-1 0,1 1 1,-1 0-1,0 0 0,-1 0 1,0 0-1,0 0 0,0 0 1,-2 9-1,0-6-15,0 0-1,-1 0 1,0 0 0,-1-1-1,0 1 1,0-1 0,-1 0-1,0 0 1,0-1 0,-1 1 0,0-1-1,0-1 1,-1 1 0,0-1-1,0 0 1,0 0 0,-1-1-1,0 0 1,0-1 0,-12 6-1,18-9-161,0 0 0,0-1 0,0 1 0,0-1 0,0 1-1,0-1 1,-1 1 0,1-1 0,0 0 0,0 0 0,-3-1 0,-4-4-448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57.8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 25 10434,'-11'-22'7184,"11"21"-7151,0 1-1,-1 0 1,1 0 0,0 0 0,0 0 0,0 0-1,0-1 1,0 1 0,0 0 0,-1 0 0,1 0 0,0 0-1,0 0 1,0 0 0,0 0 0,-1 0 0,1 0-1,0-1 1,0 1 0,0 0 0,0 0 0,-1 0 0,1 0-1,0 0 1,0 0 0,0 0 0,0 0 0,-1 0-1,1 0 1,0 0 0,0 1 0,0-1 0,-1 0-1,1 0 1,0 0 0,0 0 0,0 0 0,-6 14 29,-2 22 25,-5 44 0,12-68-79,0 1-1,1-1 1,1 0 0,0 0 0,0 0 0,1 1 0,6 19 0,-7-29-7,0-1-1,0 1 1,0 0 0,0-1-1,1 1 1,-1-1-1,1 1 1,-1-1 0,1 0-1,0 1 1,0-1-1,0 0 1,0 0 0,1-1-1,-1 1 1,0 0 0,1-1-1,-1 1 1,1-1-1,3 1 1,-3-1-7,1 0 1,-1-1-1,1 0 1,-1 0-1,1 0 1,-1 0-1,1 0 1,-1-1-1,0 0 1,1 1-1,-1-1 0,1-1 1,-1 1-1,0 0 1,0-1-1,5-2 1,11-8 20,0-1 1,-1-1 0,-1-1-1,0 0 1,-1-1 0,0-1-1,18-26 1,-29 35-13,-3 5-6,0 0 0,0 1 0,0-1 0,0 0 0,0 1 0,1 0 0,-1-1-1,1 1 1,-1 0 0,1 0 0,0 0 0,3-1 0,-6 3-1,1 0 1,-1 0-1,0 0 0,0 0 1,1 1-1,-1-1 1,0 0-1,0 0 1,1 0-1,-1 0 0,0 1 1,0-1-1,0 0 1,1 0-1,-1 0 1,0 1-1,0-1 0,0 0 1,1 0-1,-1 1 1,0-1-1,0 0 1,0 0-1,0 1 0,0-1 1,0 0-1,0 0 1,0 1-1,0-1 0,0 0 1,0 1-1,0-1 1,0 0-1,0 1 1,0-1-1,0 0 0,0 0 1,0 1-1,0-1 1,0 0-1,0 0 1,-1 1-1,-2 19-181,2-17 128,-4 20 47,2 0 1,0 1 0,2 0-1,0-1 1,1 1 0,2 0-1,1 0 1,0-1 0,2 0-1,13 40 1,18 29 2231,-24-65-1684,-1 1 1,-1 0-1,-1 0 0,8 49 0,-16-73-614,-1 0 0,0 1 0,0-1-1,0 0 1,0 0 0,-1 1 0,0-1 0,0 0 0,0 0-1,0 0 1,0 0 0,-1 0 0,0 0 0,0 0-1,0-1 1,0 1 0,-1-1 0,1 1 0,-1-1 0,0 0-1,-4 3 1,4-4-7,0 1 0,0-2 0,0 1 0,-1 0 0,1-1 0,0 1 0,-1-1 0,0 0 0,1 0-1,-1-1 1,0 1 0,1-1 0,-1 0 0,0 0 0,1 0 0,-1 0 0,0 0 0,0-1 0,1 0 0,-1 0 0,1 0-1,-1 0 1,1 0 0,-5-3 0,-2-2 288,0-1 1,0 0-1,1 0 0,0-1 0,1 0 0,0 0 0,0-1 0,1 0 1,0 0-1,0-1 0,1 0 0,0 0 0,1 0 0,0-1 0,1 0 1,-6-21-1,9 27-166,1 0 1,0 1 0,0-1-1,0 0 1,0 1 0,1-1-1,0 1 1,0-1 0,0 0-1,0 1 1,1 0 0,0-1-1,0 1 1,0 0 0,0 0-1,1 0 1,-1 0 0,1 0-1,0 1 1,0-1 0,0 1-1,1 0 1,4-4 0,9-5-64,1 0 1,0 1-1,36-16 1,-36 18 54,-6 3-128,79-43-948,-82 43-65,-1-1 0,1 0 1,-1 0-1,8-9 0,-2-4-1165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2.1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103 50 7466,'30'13'2657,"-30"-13"-2619,0 0-1,0 0 0,0 0 0,0 0 1,0 1-1,0-1 0,0 0 0,1 0 1,-1 0-1,0 0 0,0 0 0,0 0 1,0 0-1,0 0 0,0 1 0,0-1 0,0 0 1,0 0-1,0 0 0,0 0 0,0 0 1,0 1-1,0-1 0,0 0 0,0 0 1,0 0-1,0 0 0,0 0 0,0 0 1,0 1-1,0-1 0,0 0 0,0 0 0,0 0 1,0 0-1,0 0 0,0 0 0,0 1 1,0-1-1,-1 0 0,1 0 0,0 0 1,0 0-1,0 0 0,0 0 0,0 0 1,0 0-1,-1 0 0,-9 7 781,-11 3 226,21-10-1034,-3 1 425,-1 1 0,0-1 0,1 0-1,-1 0 1,0 0 0,0 0-1,-5-1 1,9 0-355,-1 0 0,1 0 0,-1 0 0,1 0 0,-1 0-1,0 0 1,1-1 0,-1 1 0,1 0 0,-1 0 0,1-1 0,-1 1 0,1 0-1,0-1 1,-1 1 0,1 0 0,-1-1 0,1 1 0,0-1 0,-1 1 0,0-1-1,1-1-81,-1 1-1,1 0 0,0-1 0,-1 1 0,1-1 1,0 1-1,0 0 0,0-1 0,0 1 0,0-1 0,0 1 1,1-3-1,-1 1 2,1 0 1,-1 0 0,1 0-1,0 0 1,0 0-1,0 0 1,1 0 0,-1 0-1,1 0 1,0 0 0,0 1-1,0-1 1,0 1-1,0-1 1,0 1 0,0 0-1,1 0 1,0 0-1,-1 0 1,1 0 0,0 1-1,0-1 1,-1 1 0,1 0-1,0-1 1,1 2-1,-1-1 1,0 0 0,0 0-1,0 1 1,0 0 0,1 0-1,3 0 1,2 0 21,0 0-1,0 1 1,0 1 0,0-1 0,0 2 0,-1-1 0,1 1-1,0 0 1,-1 1 0,14 8 0,-14-7-16,0 1 0,-1 0 1,0 0-1,0 0 1,-1 1-1,0 0 0,0 1 1,0-1-1,-1 1 0,0 0 1,-1 1-1,0-1 0,6 17 1,-9-19 0,1 0 1,-1 0-1,1 1 1,-2-1-1,1 0 1,-1 0-1,0 1 1,0-1-1,-1 0 1,0 0 0,0 1-1,0-1 1,-1 0-1,0 0 1,0 0-1,0-1 1,-1 1-1,0 0 1,0-1-1,0 0 1,-7 8-1,5-7 8,-1 0-1,0-1 1,-1 0-1,1 0 1,-1 0-1,0-1 1,0 0-1,0 0 0,0-1 1,-1 0-1,1 0 1,-1-1-1,0 0 1,0 0-1,0-1 1,0 0-1,0 0 0,0-1 1,0 0-1,-10-1 1,11 0-73,0 0 0,0 0 1,1-1-1,-1 0 0,0 0 1,1-1-1,0 1 1,-1-2-1,1 1 0,0 0 1,1-1-1,-1 0 0,1-1 1,-1 1-1,1-1 0,1 0 1,-1 0-1,1-1 0,0 1 1,0-1-1,0 0 0,1 0 1,0 0-1,-3-7 0,5 8-1,-1 1 1,1-1-1,0 1 0,1-1 0,-1 1 0,1-1 0,-1 1 0,1-1 1,1 0-1,-1 1 0,1-1 0,0 1 0,0-1 0,0 1 1,0-1-1,1 1 0,0 0 0,0 0 0,0-1 0,0 1 0,1 1 1,-1-1-1,5-5 0,13-8-249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2.7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12003,'5'2'4430,"-5"-1"-4344,6 12 843,3 13-979,63 379 1073,-61-280-873,-9-113-157,2-16-42,3-19-189,2-42-761,-8 49 929,1-1-1,0 1 1,1-1 0,1 1-1,0 0 1,2 0 0,11-25 0,-16 38 100,0 1 1,1-1 0,-1 1 0,1-1-1,-1 1 1,1 0 0,0 0 0,0 0-1,0 0 1,0 0 0,1 1 0,-1-1-1,0 1 1,1-1 0,-1 1 0,1 0-1,-1 0 1,1 0 0,-1 0 0,1 0-1,0 0 1,0 1 0,-1 0 0,1-1-1,0 1 1,0 0 0,0 0 0,-1 1-1,1-1 1,0 0 0,0 1 0,-1 0-1,1-1 1,0 1 0,-1 1 0,1-1-1,3 2 1,1 1-5,-1 0 0,0 1-1,-1-1 1,1 1 0,-1 0 0,0 1 0,0-1-1,-1 1 1,1 0 0,-1 0 0,-1 0 0,1 1-1,3 9 1,-5-9 55,0 0 0,0 0 0,-1 1 1,0-1-1,0 0 0,-1 0 0,0 1 0,0-1 0,-1 0 0,0 1 0,0-1 0,-1 0 0,0 0 0,0 0 0,0 0 0,-1 0 0,0-1 0,-5 9 1,5-11-82,0 1 0,-1 0 0,1-1 0,-1 0 1,0 0-1,0 0 0,0 0 0,0-1 0,-1 0 1,1 0-1,-1 0 0,0 0 0,0 0 1,0-1-1,0 0 0,0 0 0,-1-1 0,1 0 1,-1 1-1,1-2 0,-1 1 0,1-1 0,-1 0 1,-8 0-1,-16-6-203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3.7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82 49 6641,'-12'-49'8316,"20"63"-6675,6 6-1069,-1 0 0,-1 1 0,-1 0 0,-1 1-1,0 1 1,-2-1 0,-1 1 0,6 32 0,-12-48-556,0 1 0,0 0 0,-1-1 0,0 1 0,0 0 0,-1 0 1,0-1-1,-1 1 0,1-1 0,-1 1 0,-1-1 0,0 1 0,-5 10 1,6-15-159,0 0 1,0 0 0,0-1 0,0 1 0,0-1 0,0 1 0,-1-1 0,0 0 0,1 0 0,-1 0 0,0 0-1,0 0 1,0-1 0,0 1 0,0-1 0,0 0 0,0 0 0,-1 0 0,1 0 0,0 0 0,-1-1-1,1 0 1,0 1 0,-1-1 0,1 0 0,-1-1 0,1 1 0,0-1 0,-1 1 0,1-1 0,0 0-1,-6-3 1,-19-9-2350,1-8 1095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4.1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23 12859,'1'-12'4593,"1"3"-3785,2 7-952,0 5-456,9 12 384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8.02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48 7098,'22'-7'2768,"-6"5"-2256,2 2-2176,2 0 1088</inkml:trace>
  <inkml:trace contextRef="#ctx0" brushRef="#br0" timeOffset="1">546 15 8010,'25'-7'2808,"1"5"-2496,-1 0-248,3 0-208,-2 2-216,-2-2 224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4.5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76 142 8850,'22'-28'5153,"-12"16"-4760,-1 0 0,0 0 0,-1-1 1,12-26-1,-19 38-380,-1 0 0,1 0 0,-1 0 0,0 0 0,1 0 0,-1-1 0,0 1 0,0 0 1,0 0-1,0 0 0,0 0 0,0 0 0,0 0 0,0-1 0,0 1 0,0 0 0,-1-2 0,0 3-8,1-1 0,0 1-1,-1 0 1,1-1-1,-1 1 1,1 0 0,-1 0-1,1-1 1,-1 1 0,1 0-1,-1 0 1,1 0-1,-1 0 1,1-1 0,-1 1-1,1 0 1,-1 0-1,1 0 1,-1 0 0,1 0-1,-1 0 1,1 1 0,-1-1-1,1 0 1,-2 0-1,-2 2 5,-1 0 0,1 0 0,-1 0 0,1 0 0,0 1 0,-7 4 1,0 3-8,0 0 1,0 0 0,1 1 0,0 0 0,1 1 0,0 0 0,-11 23 0,18-32 39,0 1-1,0 0 0,1 0 1,-1-1-1,1 1 1,0 0-1,0 0 0,0 0 1,1 0-1,0 0 1,-1 0-1,2 0 0,-1 0 1,0 0-1,1 0 1,-1 0-1,1 0 0,0 0 1,1 0-1,-1 0 0,1 0 1,-1-1-1,1 1 1,0-1-1,1 1 0,-1-1 1,0 0-1,1 0 1,0 0-1,0 0 0,0 0 1,6 4-1,-3-3-38,0-1 0,0 0 0,0 0 0,0 0 0,0-1 0,0 0 0,1 0 0,9 1 0,30 2-3751,-17-4 2079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4.9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198 20 8706,'0'-1'246,"-1"0"0,1 0 0,-1-1 0,1 1 0,-1 0 0,0 0 0,1 0 1,-1 1-1,0-1 0,0 0 0,0 0 0,1 0 0,-1 0 0,0 1 0,0-1 0,0 1 0,0-1 0,0 0 0,-1 1 1,1 0-1,0-1 0,0 1 0,0 0 0,0-1 0,0 1 0,-3 0 0,1 1-164,0 0-1,-1 0 1,1 0 0,0 1-1,0-1 1,0 1 0,0 0-1,-4 2 1,-10 8-41,0 0 0,0 1 0,-23 25 0,35-33 15,0 0 1,1 0-1,0 0 1,0 1-1,0-1 1,1 1-1,0 0 1,0 0-1,0 0 1,1 0-1,0 1 1,0-1-1,1 1 1,0-1-1,-1 11 1,2-13 38,0 0 0,1 0 0,0 0 0,0-1 0,0 1 1,0 0-1,0-1 0,1 1 0,-1-1 0,1 1 0,0-1 0,0 0 0,1 0 0,-1 0 0,1 0 0,-1 0 0,1 0 1,0-1-1,0 1 0,0-1 0,0 0 0,0 0 0,1 0 0,-1 0 0,1 0 0,-1-1 0,1 0 0,0 0 0,-1 0 1,6 1-1,2 0-240,0 0 1,0-1 0,0-1 0,0 0 0,0 0-1,0-1 1,0 0 0,0-1 0,15-4 0,1-3-431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5.2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12259,'3'9'4313,"0"12"-3737,-1 8-248,-1 9-112,1 6-16,1 8-80,0-1-48,0-1 168,-1-2 112,1-7 120,0-2 24,-1-2-184,1-5-120,0-7-504,-2-5-528,1-9 528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5.6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319 1 11106,'-8'0'4081,"-12"0"-2880,-2 2-561,-5-2-320,-1 1-160,0 1-512,-2 1-120,-2 0-65,-3 2-39,1 0-712,2 3-2697,10 3 2721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6.0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130 20 11562,'8'-12'4608,"-8"12"-4549,0-1 0,-1 1 0,1 0 1,0-1-1,0 1 0,0 0 0,0 0 0,0-1 1,0 1-1,0 0 0,0 0 0,-1-1 0,1 1 1,0 0-1,0 0 0,0-1 0,-1 1 0,1 0 0,0 0 1,0 0-1,0 0 0,-1-1 0,1 1 0,0 0 1,-1 0-1,1 0 0,-1 0 0,0-1-29,-1 1 0,0 0-1,0-1 1,0 1 0,1 0-1,-1 0 1,0 0 0,0 1-1,0-1 1,1 0 0,-1 1 0,-3 0-1,-3 3-21,0-1-1,1 1 1,-1 1-1,1-1 0,0 2 1,1-1-1,-1 0 1,1 1-1,-11 13 1,14-16-27,1 1 1,-1-1 0,1 1-1,0-1 1,0 1 0,0 0-1,0-1 1,1 1 0,0 0 0,0 0-1,0 0 1,0 0 0,0 1-1,1-1 1,0 0 0,0 0-1,0 0 1,0 0 0,1 0-1,-1 0 1,1 1 0,2 4-1,4 4 254,0-1 0,1 0 0,0 0 0,1 0 0,0-1 0,1-1 0,19 17 0,2 4 2014,-31-31-2218,1 0-1,-1 1 0,1-1 1,-1 0-1,0 0 0,1 1 0,-1-1 1,0 0-1,1 1 0,-1-1 1,0 0-1,1 1 0,-1-1 1,0 1-1,0-1 0,0 0 1,1 1-1,-1-1 0,0 1 0,0-1 1,0 1-1,0-1 0,0 0 1,0 1-1,0-1 0,0 1 1,0-1-1,0 1 0,0-1 0,0 1 1,0-1-1,0 1 0,0-1 1,0 0-1,-1 1 0,1-1 1,0 1-1,0-1 0,0 0 1,-1 1-1,1-1 0,0 1 0,-1-1 1,1 0-1,0 1 0,-1-1 1,1 0-1,0 0 0,-1 1 1,1-1-1,0 0 0,-1 0 0,1 0 1,-1 1-1,1-1 0,-1 0 1,1 0-1,-1 0 0,1 0 1,0 0-1,-1 0 0,1 0 1,-2 0-1,-41 2-2557,25-1 1434,-12 4 22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7.4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82 95 3409,'-5'47'6429,"5"-46"-6215,-1-1 1,1 0 0,-1 0-1,1 0 1,-1 0 0,1 0-1,-1 0 1,1 0-1,-1 0 1,1 0 0,-1 0-1,0-1 1,-19-2 2887,19 3-3040,-1 0 0,1-1-1,-1 0 1,1 1 0,-1-1 0,1 0 0,-1 0 0,1 0-1,0 0 1,-1 0 0,1 0 0,0 0 0,0 0-1,0 0 1,0 0 0,0-1 0,0 1 0,0 0-1,0-1 1,1 1 0,-1-1 0,0-1 0,0 0-54,1 0 0,0 1 1,0-1-1,0 1 0,0-1 1,0 0-1,0 1 1,1-1-1,-1 0 0,1 1 1,0-1-1,2-3 0,-1 0-19,1 1 0,-1 0 0,1 1-1,0-1 1,1 0 0,-1 1 0,1 0-1,0 0 1,0 0 0,0 0 0,1 0 0,8-4-1,-8 5 17,0 1 1,1 0-1,-1 0 0,0 1 0,1 0 0,0 0 0,-1 0 0,1 0 0,0 1 0,-1 0 1,1 0-1,0 1 0,-1-1 0,1 1 0,-1 1 0,1-1 0,-1 1 0,1 0 0,9 5 1,-8-3 15,0 1 1,0 0 0,-1 0-1,1 0 1,-1 1 0,0 0-1,-1 0 1,0 0 0,0 1-1,0 0 1,-1 0 0,7 14-1,-8-14 35,0 1-1,0 0 0,-1 0 0,0 0 1,0 0-1,-1 0 0,0 0 0,0 0 1,-1 1-1,0-1 0,0 0 1,-4 16-1,3-19 12,-1 0 0,0 1 1,0-1-1,0 0 0,-1 0 0,1 0 1,-1 0-1,-1 0 0,1-1 1,-1 1-1,1-1 0,-1 0 0,0 0 1,-1 0-1,1-1 0,-1 0 0,0 0 1,1 0-1,-1 0 0,-6 2 1,7-3-26,0-1 0,0 1 0,-1-1 0,1 0 0,0 0 0,-1 0 0,1-1 0,0 0 0,-1 0 0,1 0 0,-1 0 0,1 0 0,0-1 0,-1 0 0,-4-2 0,2 1-77,2-1-1,-1 0 1,0 0 0,0 0 0,1-1 0,0 0-1,0 0 1,0 0 0,-6-8 0,-1-2-338,1-1 0,1 0 0,0-1 0,1-1-1,1 1 1,-9-24 0,16 37 162,0 0 0,0 1-1,0-1 1,0 0-1,1 0 1,-1 0-1,1 1 1,0-1 0,0 0-1,0 0 1,0 0-1,0-3 1,6-6-792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7.9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106 69 9666,'1'-3'442,"1"1"-1,0-1 0,-1 0 1,1 1-1,-1-1 1,0 0-1,0 0 1,0 0-1,0 0 1,-1 0-1,1 0 1,-1 0-1,1-4 0,-2 6-385,1 0-1,0-1 1,-1 1-1,1 0 0,-1 0 1,0-1-1,1 1 1,-1 0-1,0 0 1,1 0-1,-1 0 0,0 0 1,0 0-1,0 0 1,0 0-1,0 1 0,0-1 1,0 0-1,-1 0 1,1 1-1,0-1 1,0 1-1,0-1 0,-1 1 1,1 0-1,0-1 1,-1 1-1,1 0 0,0 0 1,0 0-1,-1 0 1,1 0-1,-3 0 0,1 0-13,0 1-1,0-1 1,0 1-1,0-1 0,0 1 1,0 0-1,0 0 1,0 0-1,0 0 0,0 1 1,1-1-1,-1 1 1,1 0-1,-1 0 0,1 0 1,0 0-1,-1 0 1,1 0-1,0 1 0,0-1 1,1 1-1,-1-1 1,0 1-1,1 0 0,0-1 1,-1 1-1,1 0 1,-1 4-1,-2 6-28,1 0 1,0 1 0,0-1-1,2 0 1,-1 17-1,2-5 284,1 0 0,1-1 0,8 36 0,24 70 2220,-6-24-1322,-25-96-1350,-1 0-1,-1 0 1,0 0 0,0 0 0,-1 14 0,0-21-137,-1 1 0,1-1 0,-1 0 0,0 1 1,0-1-1,0 0 0,0 1 0,-1-1 0,1 0 0,-1 0 0,0 0 1,0 0-1,0 0 0,0-1 0,-1 1 0,1 0 0,-1-1 1,-4 4-1,-14 6-1229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8.3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12555,'24'0'4841,"10"2"-3033,5 1-216,5-4-383,2 1-241,-5-2-1664,-2 1 576,-9 0-168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13.6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62 133 8154,'-7'2'2199,"-26"8"1624,31-10-3583,1 1 0,0-1-1,0 1 1,-1-1-1,1 1 1,0 0 0,0-1-1,0 1 1,-1 0 0,1 0-1,0 0 1,0 0 0,0 0-1,1 0 1,-1 0-1,0 0 1,0 0 0,0 2-1,1-2-162,0 0-1,0 0 1,0-1-1,0 1 1,0 0-1,1 0 1,-1-1-1,0 1 1,1 0-1,-1-1 1,1 1-1,-1 0 1,0-1-1,1 1 1,-1 0-1,1-1 1,0 1-1,-1-1 1,1 1-1,-1-1 1,1 0-1,0 1 1,-1-1-1,1 1 1,0-1-1,0 0 1,-1 0-1,1 1 1,0-1-1,0 0 1,-1 0-1,1 0 1,0 0-1,1 0 1,29 3 568,-30-3-615,15-1 68,0 0 1,-1-1-1,1-1 0,-1 0 1,19-7-1,75-32-84,-83 31 0,-23 10-16,20-8-38,-1-1-1,0-1 0,0 0 0,38-28 0,-60 38 34,1 1-1,-1 0 0,1-1 1,0 1-1,-1 0 1,1-1-1,-1 1 0,0-1 1,1 1-1,-1-1 1,1 1-1,-1-1 1,0 1-1,1-1 0,-1 1 1,0-1-1,1 1 1,-1-1-1,0 0 1,0 1-1,0-1 0,0 0 1,0 1-1,0-1 1,1 1-1,-1-1 0,-1 0 1,1 1-1,0-1 1,0 0-1,0 1 1,0-2-1,-1 1-5,0 1 1,-1-1-1,1 0 1,0 0-1,0 1 0,0-1 1,0 1-1,-1-1 1,1 1-1,0-1 1,-1 1-1,1 0 0,0 0 1,-2-1-1,-7 1-48,0-1-1,0 1 0,-11 2 1,5 0-48,1 2 1,-1 0-1,1 1 1,1 0-1,-1 1 1,1 1-1,0 0 1,0 1-1,1 1 1,0 0-1,1 1 1,-1 0-1,2 0 1,0 2-1,0-1 1,1 1-1,-11 17 1,6-5 137,0 0 1,2 1-1,1 1 0,1 0 1,1 1-1,1 0 1,1 0-1,-6 51 0,12-64 234,0 1 0,2-1 0,0 0 0,1 0 0,0 0 0,1 0 0,5 22 0,-5-30-136,0 0-1,0 0 1,1-1-1,-1 1 1,1-1-1,0 0 1,0 1-1,1-2 1,0 1 0,0 0-1,0-1 1,0 1-1,1-1 1,0-1-1,-1 1 1,1 0-1,1-1 1,-1 0-1,0-1 1,7 3-1,1-1-64,-1-1-1,1-1 1,-1 0 0,1-1-1,0 0 1,0-1-1,-1 0 1,1-1-1,20-4 1,10-5-144,59-20-1,14-5-3610,-90 28 2674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4:25.6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65 75 7770,'-12'4'1106,"-21"-4"6907,24-13-6914,0-14-1317,8 25 216,1 1-1,0 0 0,0 0 0,0 0 0,0 0 0,0 0 0,0-1 0,0 1 0,0 0 1,1 0-1,-1 0 0,0 0 0,1 0 0,-1 0 0,1-1 0,-1 1 0,1 0 0,-1 0 1,1 0-1,0 1 0,-1-1 0,2-1 0,0 0 15,0 1-1,0 0 1,0 0 0,0 0-1,0 0 1,0 0 0,0 0 0,0 1-1,0-1 1,0 1 0,3-1-1,1 0 54,0 1-1,0 0 0,0 0 0,0 0 1,-1 1-1,1 0 0,0 0 0,8 3 1,-10-2-38,0-1-1,0 1 1,-1 0 0,1 0 0,0 1 0,-1-1 0,0 1 0,1-1 0,-1 1 0,0 0 0,-1 1 0,1-1 0,0 0 0,-1 1-1,4 7 1,-5-9-19,0 1 0,-1-1-1,1 1 1,-1 0-1,1-1 1,-1 1 0,0 0-1,0-1 1,0 1-1,0 0 1,-1-1 0,1 1-1,-1 0 1,1-1-1,-1 1 1,0-1 0,0 1-1,0-1 1,0 1 0,-1-1-1,1 0 1,-1 0-1,1 1 1,-1-1 0,0 0-1,-2 2 1,1-2-4,0 1 1,0-1-1,1 1 1,-1-1-1,-1 0 1,1 0-1,0 0 1,0-1-1,-1 1 0,1-1 1,-1 0-1,0 0 1,1 0-1,-1 0 1,0 0-1,-5-1 1,6 0-20,1 0 1,0 0 0,0-1-1,-1 1 1,1-1 0,0 0-1,0 0 1,0 1 0,0-1-1,0-1 1,0 1 0,0 0-1,0 0 1,0-1 0,1 1-1,-1-1 1,0 1 0,1-1-1,-1 0 1,1 0 0,0 0-1,0 1 1,-1-1 0,1 0-1,0-1 1,1 1 0,-2-4-1,0 0 18,0 1-1,1-1 1,0 1-1,0-1 0,1 0 1,-1 0-1,1 1 1,1-8-1,-1 12 0,0 0 0,1 0 0,-1-1 1,0 1-1,1 0 0,-1 0 0,1 0 0,0 0 1,-1-1-1,1 1 0,0 0 0,-1 0 0,1 0 0,0 0 1,0 1-1,0-1 0,1-1 0,0 1 1,-1 0 0,1 1 0,0-1 0,-1 1 0,1 0 0,-1-1 0,1 1 0,0 0 0,-1 0-1,1 0 1,0 0 0,-1 0 0,1 0 0,0 1 0,-1-1 0,4 1 0,-3 0-4,1 0 1,-1-1-1,0 1 1,0 0-1,0 0 0,0 0 1,0 0-1,0 1 0,0-1 1,0 0-1,-1 1 1,1 0-1,0-1 0,-1 1 1,0 0-1,1 0 0,-1-1 1,0 1-1,0 0 1,0 0-1,0 1 0,0-1 1,0 0-1,0 0 0,0 4 1,-1-4 1,0 0 1,0 0 0,0 0-1,-1 0 1,1 0-1,0 0 1,-1 0-1,1 0 1,-1 0-1,0 0 1,0 0 0,0-1-1,0 1 1,0 0-1,0-1 1,0 1-1,0 0 1,-1-1 0,1 0-1,0 1 1,-1-1-1,0 0 1,1 0-1,-1 1 1,0-1-1,1-1 1,-1 1 0,0 0-1,-4 1 1,5-2-10,-1 1-1,0-1 1,1 0 0,-1 0 0,0 0 0,0 0 0,1 0-1,-1 0 1,0 0 0,1-1 0,-1 1 0,0 0 0,1-1-1,-1 0 1,0 1 0,1-1 0,-1 0 0,1 0 0,-1 0-1,1 0 1,0 0 0,-1 0 0,-1-3 0,1 3 10,0-1 1,1 0-1,-1 0 1,1 0-1,0 0 1,-1 0-1,1 0 1,0 0-1,0-1 1,1 1-1,-1 0 1,0-1-1,1 1 1,-1 0-1,1-1 1,0-3-1,-1 5 13,1 1 0,1 0-1,-1-1 1,0 1 0,0 0-1,0-1 1,0 1 0,0 0-1,0-1 1,0 1 0,0 0-1,0 0 1,1-1 0,-1 1-1,0 0 1,0 0 0,0-1-1,1 1 1,-1 0 0,0 0-1,0 0 1,0-1 0,1 1-1,-1 0 1,0 0-1,1 0 1,-1 0 0,0-1-1,0 1 1,1 0 0,-1 0-1,0 0 1,1 0 0,-1 0-1,0 0 1,1 0 0,-1 0-1,0 0 1,1 0 0,12 4-436,-6 0 170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8.39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0 159 6265,'13'-7'3009,"-2"0"-488,-4 4-2353,1-1-200,2 1-801,-1-1-1991,4-3 1896</inkml:trace>
  <inkml:trace contextRef="#ctx0" brushRef="#br0" timeOffset="1">469 25 8034,'30'-10'3000,"-2"4"-2344,-2 2-591,4 2-2466,-5-1 1737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34 7946,'-8'-8'1507,"7"7"-1045,-1-1-1,1 1 0,0-1 1,-1 1-1,1-1 1,0 0-1,0 1 0,0-1 1,0 0-1,0 0 1,1 0-1,-2-3 0,34 185 5526,5 104-3030,16 96-380,-29-225-1137,34 156-204,-51-290-1859,-2-15-864,5-22-3862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77 214 11731,'-19'-15'1371,"6"5"-270,-1 0 0,-16-12 1317,37 19-969,17-3 1161,-15 4-1766,137-38 3015,263-35 1,31 45-4251,-428 30-45,-5 0-257,0 0 0,0 0 0,1 1 0,-1 0 0,0 0 1,12 4-1,-4 3-689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72 10970,'-39'-11'7635,"50"11"-3912,13-2-2903,-10 1-231,198-17 3860,32-2-1798,-203 20-2453,59-4 12,-36-3-3792,-46 3-500,-7-1 1562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1 245 13587,'-1'35'6478,"12"22"-6377,-6-32 477,71 278 1791,-73-287-1627,-7-22-281,-10-24-242,-2-22-800,3 0 1,1-1 0,3-1 0,-2-77 0,9 112 644,2 1 1,0-1-1,2 0 0,0 0 1,1 1-1,7-25 0,-8 35 105,1 1 0,0-1-1,1 1 1,0-1 0,0 1-1,1 0 1,-1 0 0,2 1 0,-1 0-1,1 0 1,0 0 0,0 0-1,0 1 1,1 0 0,0 0-1,11-5 1,-9 5-111,0 0 0,1 1 0,-1 0 0,1 1 0,0-1 0,0 2 0,1 0 0,-1 0 0,0 1 0,1 0 0,-1 1 0,1 0 0,-1 0 0,1 1 0,-1 1 0,0 0 0,1 0 0,-1 1 0,11 5 0,14 7-1186,-2 4 453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10 173 14059,'-9'-2'5524,"8"11"-4423,2-3-1261,26 186 3854,-21-163-2431,2-1 1,1 0-1,1 0 0,22 41 1,-25-56-929,-3-7-239,0 0 1,0 1-1,-1 0 1,0 0-1,-1 0 1,4 12-1,-6-19-89,-1 0-1,1 0 0,0 0 1,-1 0-1,1 0 0,0 0 1,0 0-1,-1 0 1,1 0-1,0 0 0,-1 0 1,1 0-1,0 0 0,0 0 1,-1 0-1,1-1 0,0 1 1,0 0-1,-1 0 0,1 0 1,0 0-1,0 0 0,-1-1 1,1 1-1,0 0 0,0 0 1,0-1-1,-1 1 0,1 0 1,0 0-1,0-1 1,0 1-1,0 0 0,0 0 1,-1-1-1,-11-13 63,3-2-107,0-1 1,0 0-1,2 0 0,0-1 1,1 1-1,-7-36 1,5 2-305,-4-66 0,11 98 310,1 1 0,0 0 0,2 0 0,0-1 0,0 1 0,2 0 0,7-22 0,-9 34 66,0 0-1,1 1 1,-1 0-1,1 0 1,0-1-1,0 2 0,1-1 1,-1 0-1,1 1 1,0-1-1,0 1 0,1 0 1,-1 0-1,1 1 1,0 0-1,0-1 1,0 2-1,0-1 0,0 0 1,1 1-1,-1 0 1,1 1-1,0-1 0,-1 1 1,1 0-1,8 0 1,-9 1-30,0 0 1,0 1 0,0 0-1,0 0 1,0 0 0,-1 0-1,1 1 1,0 0-1,-1 0 1,1 0 0,-1 1-1,0-1 1,0 1 0,0 0-1,0 0 1,0 1 0,0-1-1,-1 1 1,4 5 0,5 6 17,-1 0 0,-1 1 1,14 29-1,-12-19 95,0 1 0,14 53 0,-23-64-29,1 1-1,-2-1 1,0 0 0,-1 1-1,-1 0 1,-2 26 0,-5-24-30,3-16-44,2-14-9,2-4-154,0-1-1,2 1 1,0 0 0,0-1 0,1 1-1,7-19 1,4-5-519,21-41-1,-26 61 658,1 1 1,1 0-1,1 1 0,1 0 0,0 1 0,1 0 1,0 1-1,1 0 0,1 2 0,21-15 0,-36 27 45,1-1 0,0 1 0,-1 0-1,1 0 1,0 0 0,0 0-1,0 0 1,0 0 0,0 1 0,0-1-1,0 1 1,0-1 0,0 1-1,0 0 1,0 0 0,0 0 0,0 0-1,1 0 1,-1 0 0,0 0-1,0 1 1,0-1 0,0 1 0,0 0-1,0-1 1,3 3 0,-1 0-24,-1 0 1,0 0 0,1 0 0,-1 1-1,0-1 1,-1 1 0,1 0-1,0 0 1,-1 0 0,0 0 0,2 6-1,4 9 63,-2 1 0,0 0 0,-1 1-1,3 23 1,3 87 641,-4-40-378,-7-84-335,7 64-84,25 107 1,-16-200-4611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279 27 12627,'0'-1'288,"0"0"1,0 0-1,-1-1 1,1 1-1,0 0 1,0 0-1,-1 0 1,1 0-1,-1 0 1,1 0 0,-1 0-1,1 0 1,-1 0-1,1 0 1,-1 0-1,0 1 1,0-1-1,1 0 1,-1 0-1,0 0 1,0 1-1,0-1 1,-1 0-1,0 0-66,0 0 0,0 1 0,0 0 0,0-1-1,0 1 1,-1 0 0,1 0 0,0 0 0,0 0-1,0 0 1,-4 1 0,-3 2 298,-1-1-1,1 2 1,-1-1-1,-10 7 1,9-3-39,0 0 0,0 1 0,1 0 0,0 1 0,0 0 0,1 1 0,0 0 0,1 0 0,0 1 0,0 0 0,-11 23 0,9-14-269,2 0 1,0 1 0,1 0-1,1 0 1,1 1-1,-4 32 1,9-45-183,-1-1 1,2 1-1,-1 0 1,1 0-1,0 0 1,1-1-1,0 1 1,1-1-1,0 1 1,0-1-1,0 0 0,9 14 1,-10-19-22,0 0 0,0 0-1,1 0 1,-1 0 0,1 0 0,-1-1 0,1 0 0,0 1-1,0-1 1,0 0 0,0 0 0,0-1 0,0 1-1,1 0 1,-1-1 0,0 0 0,1 0 0,-1 0 0,1 0-1,0-1 1,-1 1 0,1-1 0,-1 0 0,1 0 0,0 0-1,-1-1 1,1 1 0,-1-1 0,1 0 0,-1 0 0,1 0-1,-1 0 1,5-3 0,3-2-47,-2 1 1,1-2-1,-1 1 0,0-1 1,0 0-1,-1-1 0,0 0 0,0 0 1,-1-1-1,0 0 0,0-1 1,-1 1-1,-1-1 0,7-14 1,4-14-210,-2-2 0,14-62 0,-18 64 203,-7 27 43,-1 6 20,-1 0 0,1 0 1,-1 0-1,0 0 0,-1 0 1,1 0-1,-1 0 0,-1-6 0,1 11-17,1 0 0,-1 0 0,0 0 0,0 0 0,0-1 0,0 1 0,0 0 0,-1 0 0,1 0 0,0 0 0,0 0-1,0 0 1,0-1 0,0 1 0,0 0 0,0 0 0,0 0 0,0 0 0,0 0 0,0 0 0,0 0 0,0 0 0,0-1 0,-1 1-1,1 0 1,0 0 0,0 0 0,0 0 0,0 0 0,0 0 0,0 0 0,0 0 0,0 0 0,-1 0 0,1 0 0,0 0 0,0 0-1,0 0 1,0 0 0,0 0 0,0 0 0,-1 0 0,1 0 0,0 0 0,0 0 0,0 0 0,0 0 0,0 0 0,-1 0 0,-5 7 23,-3 11-24,5-5 40,1 0-1,1 0 1,1 0 0,-1 0-1,2 0 1,0 0 0,1 0-1,0 0 1,1 0 0,0 0-1,1 0 1,9 24 0,-3-11 46,2-2 1,1 1 0,1-2 0,0 0-1,24 29 1,-34-47-266,1-1 0,-1 0 0,1 0 0,0 0 0,0-1 0,6 5 0,-9-7 136,1-1-1,-1 1 0,0 0 1,0-1-1,0 0 1,0 1-1,1-1 1,-1 0-1,0 1 1,0-1-1,1 0 1,-1 0-1,0 0 0,0 0 1,1 0-1,-1 0 1,0-1-1,0 1 1,1 0-1,-1-1 1,0 1-1,0 0 1,0-1-1,1 0 0,-1 1 1,0-1-1,0 0 1,0 1-1,0-1 1,0 0-1,0 0 1,1-2-1,10-10-484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1 352 7914,'7'4'11211,"-6"-3"-10757,0 1-1,0-1 1,0 0 0,1 0-1,-1 0 1,0 1-1,1-1 1,-1 0 0,1-1-1,-1 1 1,1 0 0,-1 0-1,1-1 1,2 2 0,5-3-141,0 0 1,0-1-1,0 0 1,0 0-1,0-1 1,0 0 0,15-8-1,-4 1-296,-1-1 1,21-16-1,-22 14-4,-1-2 0,-1 0 0,21-24-1,-29 29-11,-1 1 0,0-1 0,0-1-1,-1 1 1,0-1 0,-1 0 0,7-21-1,-11 29-10,0-1 1,-1 1-1,1-1 0,-1 0 0,1 1 0,-1-1 0,0 0 0,0 1 0,-1-1 0,1 0 0,-1 1 0,0-1 0,0 1 0,0-1 0,0 1 0,-1 0 1,1-1-1,-1 1 0,0 0 0,0 0 0,0 0 0,0 0 0,0 0 0,-1 0 0,1 1 0,-1-1 0,0 1 0,-5-4 0,4 4-4,-1 0-1,1 0 1,0 0-1,-1 1 1,1-1-1,-1 1 1,0 0-1,1 0 1,-1 1-1,0 0 1,1-1-1,-1 2 1,0-1-1,1 0 1,-1 1-1,0 0 1,1 0-1,-1 0 1,1 1-1,-1-1 1,1 1-1,-5 3 1,-4 3 21,0 1-1,1 0 1,0 1 0,1 0 0,0 1-1,1 0 1,0 1 0,-17 25 0,16-20 52,1 1 1,1 0 0,1 1 0,0 0-1,1 0 1,-5 27 0,9-27 153,0 1 1,2 0 0,0 0-1,1 0 1,1 0-1,1 0 1,1 0 0,0-1-1,2 1 1,0-1-1,1 0 1,14 30 0,-14-38-77,0 0 0,1 0 0,0-1 0,1 0-1,0 0 1,0 0 0,1-1 0,0-1 0,13 10 0,-14-13-121,1 1 0,0-1 0,0-1-1,0 0 1,0 0 0,1-1 0,-1 0-1,1 0 1,0-1 0,0-1 0,0 0 0,16 0-1,-17-1-109,0 0 0,0-1 0,0-1 0,0 0-1,0 0 1,-1-1 0,1 1 0,-1-2 0,13-6 0,-7 2-1579,0-1 0,16-14 0,-9 8 106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25 9370,'-13'-24'17035,"10"47"-15700,2-20-964,-10 64 626,1-10-563,-4 90 1,14-128-426,1 1 1,0 0-1,2 0 1,0 0-1,1-1 1,1 0-1,1 0 1,11 26-1,-10-30 18,0-1 0,1 1 0,1-2 0,0 1 0,1-1 0,0-1 0,13 13 0,-20-23-30,-1 1 1,1-1 0,0 1-1,0-1 1,0 0 0,0 0-1,1 0 1,-1-1 0,0 1 0,1-1-1,0 0 1,-1 0 0,1 0-1,-1 0 1,1-1 0,0 1-1,0-1 1,-1 0 0,1 0-1,0 0 1,0-1 0,-1 1-1,1-1 1,0 0 0,-1 0 0,1 0-1,-1-1 1,1 1 0,-1-1-1,0 0 1,0 0 0,1 0-1,-1 0 1,-1 0 0,6-6-1,2-1-210,-1-1-1,0-1 0,0 0 0,-1 0 0,-1 0 0,0-1 0,7-15 1,30-94-1171,-12 28 1510,-32 93-116,0-1-1,0 1 1,0 0 0,1-1 0,-1 1 0,0-1-1,0 1 1,0 0 0,1-1 0,-1 1 0,0 0-1,0-1 1,1 1 0,-1 0 0,0-1-1,0 1 1,1 0 0,-1-1 0,0 1 0,1 0-1,-1 0 1,1 0 0,-1-1 0,1 1 0,5 7 93,3 24-79,-7-23 0,4 15 21,1 1 0,2-2 0,0 1 0,1-1 0,25 38 0,-30-53-4,1 0 0,0 0 0,0 0 1,0-1-1,1 0 0,0 0 0,0-1 0,11 6 1,-13-8-9,1 0 1,0-1-1,1 0 1,-1 0-1,0 0 1,0-1-1,1 0 1,-1 0-1,1-1 1,-1 1-1,1-2 1,10 0-1,-12 0-25,-1 0-1,1 0 1,-1 0-1,1 0 1,-1-1-1,0 0 1,0 0-1,1 0 1,-1 0-1,-1-1 1,1 0-1,0 1 1,-1-1-1,5-5 1,-3 2-5,-1 0-1,1 0 1,-1 0 0,-1-1 0,1 0 0,-1 1 0,0-1 0,2-9 0,0-5-3,-1 0 1,-1 0-1,-1-1 1,0 1-1,-3-28 0,-1 15-3,-1-1 0,-2 1 0,-1 0 0,-18-53-1,24 85-168,-1 0 0,1-1-1,-1 1 1,0 0-1,0 0 1,0 0 0,0 0-1,0 0 1,-1 0-1,1 0 1,0 0-1,-1 1 1,0-1 0,1 1-1,-1-1 1,0 1-1,0-1 1,0 1-1,0 0 1,0 0 0,0 0-1,0 0 1,-3-1-1,-15 1-1139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36 252 11538,'-12'-12'5174,"11"11"-4967,0 1 1,0-1 0,0 0 0,0 0 0,0 0 0,0 0-1,0 0 1,1 0 0,-1 0 0,0 0 0,1 0-1,-1 0 1,0 0 0,1 0 0,-1 0 0,1 0 0,-1-2-1,1-5 76,-1 0-1,2 0 0,-1 1 0,1-1 0,0 0 1,0 0-1,1 1 0,0-1 0,1 0 0,3-6 1,-1 2 144,0 1 1,1 0 0,0 0 0,1 1 0,13-16 0,-15 21-326,0 1-1,0-1 1,0 1-1,1 0 0,-1 1 1,1-1-1,0 1 1,0 0-1,0 1 1,0-1-1,1 1 1,-1 1-1,1-1 0,-1 1 1,1 0-1,0 1 1,-1-1-1,1 1 1,0 0-1,-1 1 1,1 0-1,7 2 0,-5-1 18,1 0-1,-1 1 1,0 0-1,-1 1 1,1 0-1,0 0 1,-1 1-1,0 0 1,0 1-1,-1-1 1,0 2-1,1-1 1,-2 1-1,1 0 1,5 9-1,-2-1-77,-1 2 0,0-1 0,-2 1-1,0 0 1,0 1 0,-2 0 0,0 0-1,3 29 1,-6-35 4,-1 0 0,0 0 0,-1 0-1,-1 0 1,1-1 0,-2 1 0,0 0 0,0 0-1,-1-1 1,0 1 0,-1-1 0,-1 0-1,1 0 1,-11 15 0,11-20 9,-1 0 1,0-1-1,-1 1 1,1-1-1,-1 0 0,0-1 1,0 1-1,-1-1 1,1 0-1,-1-1 1,0 0-1,0 0 0,0 0 1,0-1-1,0 0 1,-1 0-1,1-1 0,-1 0 1,1 0-1,-1-1 1,1 0-1,-16-1 0,13-1-69,0 1 0,0-2 0,0 1 0,0-1 0,0-1-1,0 0 1,1 0 0,-1-1 0,1 0 0,1 0 0,-1-1-1,1-1 1,0 1 0,0-1 0,1-1 0,-9-9 0,8 6-162,1 1-1,1-1 1,0 0 0,0-1 0,1 1 0,1-1 0,0 0 0,0-1 0,1 1 0,-1-14 0,3 21-19,1 0 1,0-1-1,-1 1 0,2 0 0,-1-1 1,1 1-1,0 0 0,0 0 0,0-1 1,1 1-1,-1 0 0,1 0 1,1 0-1,-1 1 0,1-1 0,-1 0 1,2 1-1,-1 0 0,0-1 0,1 1 1,-1 1-1,1-1 0,0 0 1,1 1-1,-1 0 0,7-3 0,20-7-848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8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21 143 11915,'0'-1'567,"-2"-21"3707,2 22-4172,0-1 1,0 1-1,0-1 0,0 0 0,0 1 0,0-1 1,0 1-1,-1-1 0,1 1 0,0-1 0,0 1 1,-1-1-1,1 1 0,0-1 0,-1 1 0,1-1 1,0 1-1,-1-1 0,1 1 0,-1 0 0,1-1 1,0 1-1,-1 0 0,1-1 0,-1 1 0,1 0 0,-1 0 1,0-1-1,1 1 0,-2 0 0,2 2 158,-1 0 0,1 0 0,-1 0 0,1 1 0,0-1 0,-1 0 0,1 0-1,0 0 1,1 1 0,-1-1 0,1 2 0,-1-2 17,16 134 5429,24 66-3979,-39-188-1177,-8-25-281,-10-24-281,7 4-340,2 0 1,1 0-1,1 0 0,2-1 0,1 0 1,1 0-1,4-33 0,-2 56 409,1-1-1,0 0 1,1 1 0,0-1-1,1 1 1,0-1-1,0 1 1,8-13 0,-8 17 43,-1 1 0,1 0 0,0 0 0,0 1 0,1-1 0,-1 1 0,1-1 0,-1 1 0,1 0 0,0 0 1,1 1-1,-1-1 0,0 1 0,1 0 0,-1 0 0,1 1 0,-1-1 0,1 1 0,5-1 0,5 1 95,1 0 1,-1 1-1,0 0 0,0 1 0,0 1 0,17 4 0,-1 1-2461,56 22 0,-64-19 845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24.4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21 7602,'0'-1'202,"0"0"1,0 1-1,0-1 1,0 0-1,0 1 1,0-1-1,0 0 1,0 1-1,0-1 1,0 0-1,0 1 1,0-1-1,0 1 1,0-1-1,1 0 1,-1 1 0,0-1-1,0 0 1,1 1-1,-1-1 1,1 1-1,-1-1 1,0 1-1,1-1 1,-1 1-1,1-1 1,-1 1-1,1-1 1,-1 1-1,1 0 1,0-1-1,-1 1 1,1 0-1,-1 0 1,1-1-1,0 1 1,-1 0-1,1 0 1,0 0 0,-1 0-1,1 0 1,0 0-1,0 0 1,1 0-128,-1 0 1,1 1 0,-1-1-1,1 1 1,-1 0 0,0-1 0,1 1-1,-1 0 1,0 0 0,1 0-1,-1 0 1,0 0 0,0 0 0,0 0-1,0 1 1,0-1 0,0 0-1,0 0 1,0 1 0,0 1 0,10 26 365,-2-1 0,-1 2 1,6 42-1,-4-16-237,37 150 240,41 234 1041,-85-421-1442,-1 1 1,-1-1 0,-2 33-1,9-64-1814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8.75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0 247 9866,'18'-12'3441,"2"6"-3177,0 0-408,-1 2-2657,0-1 2017</inkml:trace>
  <inkml:trace contextRef="#ctx0" brushRef="#br0" timeOffset="1">428 108 8506,'22'-12'3201,"-2"5"-2425,-4 2-440,4 1-528,1 1-352,1 0 352</inkml:trace>
  <inkml:trace contextRef="#ctx0" brushRef="#br0" timeOffset="2">1049 7 9586,'29'-5'3481,"1"4"-2761,0 4-712,-2 3-240,-2-1-1336,-1-1 1079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8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14411,'1'56'8499,"1"1"-3664,8 110-2834,-1-44-1283,37 296 875,-12-157-883,-32-248-710,-1-3 0,1-1 0,-2 1 0,0 0 0,-1 10 0,-1-21 0,-3-8-3,-2-10-45,-3-25-794,1-1-1,3 1 0,1-2 1,2 1-1,6-82 1,-2 116 823,0-1 1,1 0-1,0 1 1,1-1-1,0 1 1,1 0-1,7-16 1,-8 22 63,-1 0 0,1-1 0,0 1 0,0 1 0,1-1 0,-1 0 0,1 1 0,0 0 0,0-1 0,0 2 0,0-1 0,0 0 1,1 1-1,-1 0 0,1 0 0,-1 0 0,1 0 0,8-1 0,8 0 188,0 1 0,0 1 0,0 1 0,0 1 0,-1 1 0,1 0 1,0 2-1,-1 0 0,36 13 0,-54-16-224,-1-1 0,1 1 0,0-1 0,-1 1 0,1 0 0,-1 0 0,0 0 0,1 0 0,-1 0 0,0 0 0,1 0 0,-1 1 0,0-1-1,0 0 1,1 3 0,-1-3-5,-1-1 0,0 1 0,0 0 0,0 0 0,1 0 0,-1-1 0,0 1 0,0 0 0,-1 0 0,1 0 0,0 0 0,0-1 0,0 1 0,0 0 0,-1 0 0,1 0 0,0-1 0,-1 1 0,1 0 0,0-1 0,-1 1 0,0 1 0,-3 2 9,0 0 0,-1 0 0,1 0 0,-1-1 0,1 0 1,-1 0-1,-7 3 0,-68 31 48,60-30-89,0 2 0,1 0 0,0 1 1,1 0-1,0 2 0,-31 25 1,47-35 33,0 1 0,-1-1 0,1 1 1,0-1-1,0 1 0,0 0 0,1 0 0,-1 0 1,1 0-1,-1 0 0,1 0 0,0 0 1,0 0-1,1 0 0,-1 1 0,1-1 0,-1 0 1,1 1-1,0-1 0,1 4 0,0-3 54,0 1 0,0-1 0,1 0 0,0 0 0,0 0-1,0 0 1,0 0 0,1 0 0,-1 0 0,1-1 0,0 0-1,0 1 1,0-1 0,6 4 0,19 13 87,1-2 1,1 0-1,0-2 0,38 13 1,-1 2-53,2-1-456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80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21 131 7274,'-1'-1'115,"1"1"0,-1 0 0,1-1 1,-1 1-1,1 0 0,-1 0 1,1-1-1,-1 1 0,1 0 1,-1 0-1,1 0 0,-1-1 0,0 1 1,1 0-1,-1 0 0,1 0 1,-1 0-1,0 0 0,1 0 1,-1 0-1,1 0 0,-1 1 0,1-1 1,-1 0-1,0 0 0,1 0 1,-1 1-1,1-1 0,-1 0 1,1 1-1,-1-1 0,1 0 1,0 1-1,-1-1 0,1 0 0,-1 1 1,0 0-1,1 0-112,0 1 0,0-1 0,0 1 0,0-1 0,0 0 0,1 1 0,-1-1 0,0 0 0,1 1 0,-1-1-1,1 0 1,-1 1 0,1-1 0,-1 0 0,1 0 0,1 2 0,0-1 17,0 1 0,0-1-1,0 0 1,0-1 0,0 1-1,0 0 1,0 0 0,1-1-1,-1 0 1,1 1 0,-1-1-1,1 0 1,-1 0 0,5 1-1,42 6 300,-31-6-255,-14-1-20,182 19-205,-159-18-99,-1-3-1,1 0 1,-1-1-1,1-2 1,27-7 0,26-9 731,137-17-1,-164 32 30,-1 3-1,1 2 1,93 12-1,-32 6-315,-5 1-351,201 7-1,-297-26-420,0-1 0,0-1 0,0 0 1,0 0-1,0-2 0,0 1 0,21-11 0,-11 3-913,-1-1 0,0-2 1,21-17-1,-23 16 2504,1 1 0,0 1 0,1 1 1,1 0-1,44-15 0,-51 23-515,0 0 1,0 0-1,1 2 0,-1 0 1,1 1-1,-1 1 0,1 0 1,-1 1-1,32 6 0,-14 2-381,-1 2-1,-1 1 0,32 17 0,-35-15-597,0-2 0,2 0 0,59 14 0,-54-21 515,1-2-1,0-1 1,61-4-1,112-25 1628,-129 14-1370,129-3 0,-134 20-762,124 22 0,-123-13 606,109 5 0,-129-21-56,0-2 1,-1-2-1,90-25 0,-78 16 121,117-12-1,-149 25-225,1 1-1,0 2 0,-1 2 0,1 1 0,-1 2 0,0 2 1,37 11-1,-28-3 170,2-1 0,87 12 1,-114-24-96,-1-1-1,1 0 1,0-2 0,0 0 0,-1-2 0,1 0 0,-1-1 0,1 0 0,32-14 0,-30 8-277,120-45-1081,-116 47 1410,-1 1 0,2 1 0,44-4 0,-9 7 627,1 4 0,69 8 0,124 29-586,-190-27-308,-28-5 174,0-2-1,0-2 0,0-1 0,0-2 0,0-2 0,0-1 1,44-11-1,-24 1 138,-29 6-161,0 1 1,1 1-1,-1 2 1,1 1-1,58 1 0,-58 5-29,7 1 30,0-1 0,70-4 0,-52-5 399,88 3 1,-113 5-211,1 2 0,-1 0 0,0 2-1,43 14 1,-64-17-176,14 6-865,0-2 1,40 7-1,-27-11-75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4:41.0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0 832,'-1'0'208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1:53.09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 46 8402,'6'-13'5897,"0"0"-4034,1-5-1191,-7 19-587,0-1 0,0 1 1,-1-1-1,1 1 0,0-1 0,0 0 0,-1 1 0,1-1 0,0 1 0,-1-1 0,1 0 1,-1 1-1,1-1 0,0 0 0,-1 0 0,1 1 0,-1-1 0,1 0 0,-1 0 0,1 1 1,-1-1-1,1 0 0,-1 0 0,1 0 0,-1 0 0,1 0 0,-1 0 0,1 0 0,-1 0 0,1 0 1,-1 0-1,1 0 0,-1 0 0,1 0 0,-1 0 0,1-1 0,-1 1 0,1 0 0,-1 0 1,1 0-1,-1-1 0,1 1 0,0 0 0,-1-1 0,1 1 0,0 0 0,-1-1 0,1 1 0,0-1 1,-1 1-1,1 0 0,0-1 0,-1 1 0,1-1 0,0 1 0,0-1 0,0 1 0,0-1 1,-1 0-1,3 18 767,0-1 0,1 1 0,0-1 0,10 26 0,-6-19-576,5 32-1,-9-34-1412,-1 1-1,-1 36 1,-3-40 58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1:53.73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17 7162,'-8'-16'12578,"7"16"-12208,6 21 2206,-3-15-2425,0-1 0,0 1 0,0-1 1,1 0-1,0 0 0,0 0 0,0-1 0,1 1 0,0-1 0,-1 1 0,2-1 0,-1 0 0,0-1 0,1 1 0,0-1 1,-1 0-1,1 0 0,1 0 0,-1-1 0,0 0 0,1 0 0,-1 0 0,1-1 0,-1 1 0,1-1 0,0-1 0,0 1 1,-1-1-1,1 0 0,8-1 0,-4-1-130,1 0 0,-1-1 0,0 0 1,0-1-1,0 0 0,0 0 0,-1-1 0,1 0 1,-1-1-1,-1 0 0,11-9 0,-3 3-14,-13 10-4,0 0-1,-1 0 1,1 1-1,0-1 0,0 1 1,1-1-1,-1 1 1,0 0-1,0 0 1,1 0-1,-1 1 1,0-1-1,1 1 1,-1 0-1,1 0 0,-1 0 1,0 0-1,5 1 1,1 2-12,-1 0 0,1 0-1,-1 1 1,0 0 0,13 9 0,-20-12-141,0 0-1,0 0 0,1-1 0,-1 1 1,1-1-1,-1 1 0,0-1 1,1 1-1,-1-1 0,1 0 1,-1 1-1,3-1 0,4-1-652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38.9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211 57 11899,'32'-23'4340,"-31"23"-4033,0-1-1,3-2 1531,-3 2-1530,-1 0-1,1 1 0,-1-1 0,1 0 1,-1 0-1,0 0 0,1 1 0,-1-1 1,0 0-1,1 0 0,-1 0 0,0-1 1,0 1-135,0 0 1,0 1-1,-1-1 1,1 1-1,0-1 1,-1 0 0,1 1-1,0-1 1,-1 1-1,1-1 1,-1 1-1,1-1 1,-1 1 0,1 0-1,-1-1 1,1 1-1,-1 0 1,1-1-1,-1 1 1,1 0-1,-2-1 1,-2 0 162,0 0 1,0 0-1,0 0 0,0 0 1,0 0-1,-5 1 0,0 0-347,0 1 0,0 1-1,0 0 1,0 0 0,0 0-1,0 1 1,1 1 0,-1 0-1,1 0 1,0 0 0,0 1 0,0 0-1,1 0 1,-1 1 0,1 0-1,1 1 1,-1-1 0,1 1-1,0 1 1,-7 11 0,8-10-67,-1 0 0,2 0 0,0 0 0,0 0 0,0 0 0,1 1 0,1 0 0,-1-1 0,2 1 0,-1 0 0,1 0 0,1 0 0,0 0 0,0 0 0,1 1 0,1-2 0,-1 1 0,7 18 0,-4-17 87,0-1 0,1 1-1,0-1 1,1 0 0,0-1 0,0 0-1,1 0 1,1 0 0,-1 0 0,11 7-1,-15-13-43,1 0 0,0 0 0,0 0 0,1-1 0,-1 0-1,0 0 1,1 0 0,0 0 0,-1-1 0,1 1 0,0-1 0,0-1-1,-1 1 1,1 0 0,0-1 0,0 0 0,0-1 0,0 1-1,0-1 1,-1 1 0,1-2 0,0 1 0,0 0 0,-1-1-1,9-4 1,-5 2-82,0-2 1,0 1-1,-1-1 0,1 0 0,-1-1 1,0 1-1,-1-1 0,0-1 0,0 1 0,-1-1 1,1 0-1,-2-1 0,1 1 0,3-11 0,4-12 159,-1-1 0,10-54 0,-22 83-82,-1 6-43,-4 8-127,4-4 130,1-1 0,0 1 1,1 0-1,-1 1 0,2-1 0,-1 0 1,1 0-1,0 0 0,0-1 0,2 9 1,5 10 6,15 32 1,-15-38 89,20 48 139,57 153 2700,-75-189-2031,-2 0 0,-1 1 0,-2 0 0,-1 0 0,0 39 0,-4-60-743,-1 1 0,0 0 1,-1-1-1,0 1 1,-1-1-1,0 1 0,-1-1 1,0 0-1,-1 0 1,0-1-1,-11 17 0,12-22-363,0 0-1,0 0 1,0 0-1,0-1 0,-1 0 1,0 0-1,1 0 1,-2 0-1,1-1 1,0 0-1,-1 0 0,1 0 1,-1-1-1,0 0 1,0 0-1,0 0 0,0-1 1,0 0-1,0 0 1,-1 0-1,1-1 1,0 0-1,-9-1 0,10 0-209,-1 0-1,1 0 1,-1 0-1,1-1 1,-1 0-1,1 0 1,0-1-1,0 1 0,0-1 1,0 0-1,0-1 1,1 1-1,-1-1 1,-6-8-1,-10-15-792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39.7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254 27 11202,'5'-14'9095,"-6"13"-8791,1 1-43,-1-1 1,0 0 0,0 0 0,1 1-1,-1-1 1,0 0 0,0 1 0,0-1-1,0 1 1,0 0 0,0-1 0,0 1-1,-2-1 1,-1 0 63,-1 0 0,0 0 0,0 1 0,0-1 0,-7 1 0,3 2-236,-1-1 1,1 2 0,-1-1-1,1 1 1,0 1-1,0-1 1,1 1-1,-1 1 1,1 0-1,0 0 1,0 1-1,0 0 1,1 0-1,0 1 1,-11 12-1,11-10-136,0 0 0,1 1 1,0 0-1,1 0 0,-1 0 0,2 1 0,0 0 0,0 0 0,1 0 0,0 0 1,1 0-1,-1 21 0,2-13 128,1 0-1,1 0 1,1 0 0,1-1 0,0 1 0,2 0-1,0-1 1,9 20 0,-12-30 26,2-1-1,-1 0 1,1 0-1,0 0 1,1-1 0,-1 1-1,1-1 1,1 0-1,-1-1 1,1 1 0,0-1-1,0 0 1,0 0 0,1-1-1,0 0 1,0 0-1,0-1 1,0 0 0,0 0-1,1 0 1,15 2-1,-10-3-266,0-1-1,0-1 0,0 0 1,0-1-1,0 0 0,0-1 1,-1-1-1,1 0 0,19-7 0,-9 1 16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0.1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245 11 11322,'2'-2'16156,"-14"0"-15612,-28-2-200,6 1-464,0 3-424,1 4-656,2 0-745,-1 2 1841,1-2-416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1.0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8 255 10330,'-1'3'747,"-1"0"0,1 1-1,0-1 1,0 1 0,1-1 0,-1 1-1,1 0 1,-1-1 0,1 1-1,0 0 1,1-1 0,-1 1 0,2 6-1,-1-8-628,0 0-1,-1 0 0,1 0 0,0-1 0,0 1 0,1 0 0,-1-1 0,0 1 1,0-1-1,1 1 0,-1-1 0,1 0 0,-1 0 0,1 1 0,0-1 0,-1 0 0,1 0 1,0-1-1,0 1 0,-1 0 0,1 0 0,0-1 0,0 0 0,0 1 0,0-1 1,0 0-1,4 0 0,3 0-48,1-1 0,-1 0 1,0 0-1,1-1 0,-1 0 1,0-1-1,10-4 0,62-30 22,-73 32-77,14-6 12,109-59-107,-108 56 162,0-1 0,-1-2 0,27-24 0,-45 37 9,0 0-1,0 0 1,-1-1-1,1 1 1,-1-1-1,0 0 1,0 0-1,4-11 1,-6 14-66,-1 1 1,0-1 0,1 0 0,-1 1 0,0-1 0,0 0-1,0 1 1,0-1 0,0 0 0,-1 0 0,1 1-1,0-1 1,-1 0 0,1 1 0,-1-1 0,0 1 0,1-1-1,-1 1 1,0-1 0,0 1 0,0-1 0,0 1-1,0 0 1,0 0 0,-1-1 0,1 1 0,0 0-1,0 0 1,-1 0 0,1 0 0,-1 0 0,1 1 0,-1-1-1,1 0 1,-3 0 0,-5-2-8,1 1 0,0 0 0,-1 0 0,0 0 0,1 1 0,-1 1 0,0-1 0,0 1 0,1 1 0,-1 0 0,0 0 0,-15 5 1,6-1-52,1 0 0,0 2 1,0 0-1,1 1 1,-20 12-1,19-8 45,1 1-1,0 0 1,1 1 0,0 0 0,1 1-1,1 1 1,1 0 0,0 1-1,1 0 1,0 1 0,2 0 0,0 1-1,1 0 1,1 0 0,1 1-1,1 0 1,0 0 0,-3 38 0,6-30 321,1 1 1,1-1-1,2 0 1,1 0 0,1 0-1,1-1 1,1 1-1,2-1 1,1-1-1,1 1 1,1-2 0,1 1-1,22 33 1,-26-48-227,0 1 1,0-1-1,1-1 1,1 0 0,0 0-1,0-1 1,1 0-1,0-1 1,1 0 0,18 10-1,-23-15-124,1 0 0,0 0 0,0-1 0,0 0 0,0 0-1,0-1 1,0 0 0,1 0 0,-1-1 0,0 0 0,1-1 0,-1 1 0,0-2 0,0 1-1,0-1 1,0 0 0,0-1 0,13-6 0,-9 3-602,1-2-1,-1 1 1,-1-2 0,0 1 0,0-2-1,-1 1 1,0-1 0,0-1 0,14-21-1,-2 1-850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1.7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159 45 9826,'2'-3'1040,"-1"0"0,0 0 1,0 0-1,0 0 0,0-1 0,-1 1 0,1 0 0,-1 0 1,0-5-1,0 8-943,0-1 0,0 1 0,0-1 0,0 1 0,0 0 0,0-1 0,0 1 0,0-1 0,-1 1 0,1 0 0,0-1 0,0 1-1,0 0 1,-1-1 0,1 1 0,0 0 0,0 0 0,-1-1 0,1 1 0,0 0 0,-1 0 0,1-1 0,0 1 0,-1 0 0,1 0 0,0 0 0,-1 0 0,1-1 0,0 1 0,-1 0 0,-1 0 22,0 0-1,1 1 1,-1-1 0,1 0-1,-1 1 1,1-1-1,-1 1 1,1 0 0,-1-1-1,1 1 1,0 0-1,-3 1 1,-3 3-2,1 1 0,0 0 0,0 0-1,0 0 1,0 1 0,1 0 0,0 0 0,1 0 0,0 0-1,0 1 1,-6 15 0,-2 11-82,-11 52-1,21-75 2,-9 39 78,2 0 0,3 1-1,2-1 1,2 1 0,2 0 0,3 0 0,2-1 0,2 1 0,2-1-1,21 66 1,-25-100-256,2-1-1,0 1 0,0-1 1,20 28-1,-20-34-313,-1-1 1,2 0-1,-1 0 0,1 0 1,1-1-1,-1 0 0,1-1 1,17 10-1,8-1-716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9.13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14 5993,'31'-6'3321,"0"1"-56,-2 4-2681,-4 1-336,1 1-448,1 0-408,1-2-2689,0-2 2249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2.6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1 272 14115,'4'6'442,"0"0"-1,0 0 1,-1 0 0,1 0-1,-2 0 1,1 1 0,0 0-1,-1-1 1,-1 1 0,1 0-1,-1 0 1,0 0 0,0 0-1,-1 0 1,0 0 0,-1 8-1,-1 27 303,-1 0 0,-1 0 0,-12 43 0,9-71-1037,5-28 14,3-28 41,9-51 438,3 0 0,51-178 0,-61 263-68,-1 0-1,1 0 1,1 0-1,-1 0 1,1 0-1,1 1 0,0-1 1,10-11-1,-13 17-35,1 0 0,-1 0 0,1 0 0,0 0 0,-1 0 0,1 1-1,0-1 1,0 1 0,0 0 0,0 0 0,1 0 0,-1 0 0,0 1-1,0-1 1,0 1 0,1 0 0,-1 0 0,0 0 0,0 0 0,1 0-1,-1 1 1,0 0 0,0-1 0,0 1 0,6 3 0,-2-2-16,-1 1 0,0 0 0,0 1 1,0-1-1,0 1 0,0 0 1,-1 1-1,0-1 0,0 1 0,0 0 1,0 0-1,-1 1 0,0-1 1,5 10-1,-5-6-33,0-1-1,0 1 1,-1-1 0,0 1 0,-1 0-1,0 0 1,-1 0 0,1 1 0,-2-1-1,0 12 1,0-12-92,0-1 0,-1 0-1,0 0 1,0 0 0,-1 0 0,0 0 0,-1 0-1,0 0 1,0-1 0,0 1 0,-1-1-1,0 0 1,-1 0 0,1 0 0,-1-1 0,-1 0-1,1 0 1,-1 0 0,0 0 0,0-1-1,-1 0 1,0 0 0,0-1 0,0 0 0,0 0-1,-8 2 1,2-3-1349,16-7 51,-1 3 1258,0 0-1,0-1 1,1 1 0,-1 0 0,0 1-1,1-1 1,-1 0 0,5 0-1,-1 2 163,0 0 0,0 0 0,0 0 0,0 1 0,-1-1 0,1 1 0,0 1 0,-1-1 0,0 1 0,1 0 0,-1 0 0,0 1 0,-1 0 0,1 0 0,-1 0 0,0 0 0,1 0 0,3 8 0,2 0 470,-1 1 1,-1 0 0,0 0 0,-1 1 0,11 28-1,-16-36-429,0 1 0,0-1 0,-1 0 0,1 1 0,-2-1 0,1 1 0,-1-1 0,0 1 0,0 0 0,-1-1 0,1 1 0,-2-1 0,1 1 0,-4 10 0,2-12-118,0 0 0,1 0 0,-2 0 0,1-1 0,0 1 0,-1-1 0,0 1 0,0-1 0,0-1-1,-1 1 1,1-1 0,-1 1 0,0-1 0,0 0 0,0-1 0,0 1 0,-7 1 0,-9 2-664,-1 0-1,0-2 1,0 0 0,-1-2 0,-30 0 0,24-1 320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3.1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70 1 15651,'8'6'6146,"-1"12"-4178,-1 5-656,-2 10-151,-1 3-265,-4 2-312,-4 2-80,-6 1-520,-3-2-336,-7-6-1296,-1-4-729,-1-12 1369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3.8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312 0 13699,'-4'2'7954,"-10"5"-4980,-11 5-2668,3-2-163,1 1 0,0 1 0,0 1-1,1 0 1,1 2 0,1 0 0,-24 25 0,33-30-137,0 1 0,1 0 0,0 0 0,1 1 0,0 0 0,1 0 0,0 1 0,1-1 0,1 1 0,0 0 1,0 1-1,1-1 0,1 1 0,-1 19 0,3-13 144,1-1 0,1 0 0,0 0 0,2 0 0,0 0 0,13 35 0,-12-41 108,0-1 0,1 0 0,1 0 0,0 0 0,0 0 0,1-1 0,1-1 1,0 1-1,0-1 0,17 13 0,-21-20-245,0 1 0,0-1 0,0-1-1,1 1 1,-1-1 0,0 0 0,1 0 0,0-1 0,-1 1 0,1-1 0,0 0 0,0-1 0,0 0 0,-1 1-1,1-2 1,0 1 0,0-1 0,0 0 0,-1 0 0,1-1 0,9-3 0,-3 1-680,0-2 1,-1 1-1,17-12 1,27-25-6698,-30 19 4642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4.3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32 12267,'0'-1'539,"0"-1"1,0 1-1,0-1 1,0 1 0,0-1-1,0 0 1,0 1 0,0-1-1,1 1 1,-1-1-1,0 1 1,1 0 0,0-1-1,-1 1 1,1-1-1,0 1 1,1-2 0,-1 2-387,0 1 0,1-1 0,-1 1 0,0 0 1,0-1-1,1 1 0,-1 0 0,0 0 0,0 0 0,1 0 1,-1 0-1,0 0 0,0 0 0,1 1 0,-1-1 1,0 0-1,0 1 0,0-1 0,1 1 0,-1-1 0,0 1 1,2 1-1,11 6 148,-1 0-1,1 2 1,-1-1 0,-1 2 0,0-1 0,-1 2-1,0-1 1,0 2 0,-1-1 0,16 29 0,1 7 1000,37 93 1,-42-86-874,-3 2-1,20 94 1,-34-126-439,-1 1 0,-2-1 0,0 0 0,-2 1-1,-1 0 1,0-1 0,-2 0 0,-11 42 0,10-53-262,-1 0-1,-1-1 1,0 0 0,0 0 0,-1 0 0,-1-1 0,0 0 0,-12 12 0,-30 23-613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0.7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194 30 10722,'3'-18'8703,"-4"16"-8245,0 1-246,1 1 0,-1-1 0,1 0-1,-1 1 1,0-1 0,1 1 0,-1-1 0,1 1 0,-1-1-1,0 1 1,0-1 0,1 1 0,-1 0 0,0-1 0,0 1-1,1 0 1,-1 0 0,-2-1 0,1 1-93,0 0-1,-1 0 1,1 0 0,-1 0 0,1 0 0,0 1-1,-1-1 1,1 1 0,0 0 0,-1-1-1,1 1 1,0 0 0,0 0 0,0 1-1,-4 1 1,0 4-44,-1-1-1,1 1 1,1 0 0,0 0-1,0 1 1,0-1 0,1 1-1,0 0 1,-5 14-1,-2 10 143,-7 39 0,14-54-127,-13 60 206,3 1 0,4 1 1,-1 134-1,13-165-271,1 0 0,3 0 1,1-1-1,3 0 0,2-1 0,2 0 1,27 61-1,-36-94-428,1 0 0,1-1 0,0 0 0,1 0 1,0 0-1,0-1 0,2-1 0,-1 1 0,1-1 0,1-1 0,-1 0 1,2-1-1,15 10 0,-2-5-649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3.3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123 335 7706,'-18'2'867,"11"-2"-105,-1 0 0,1 1 0,0 0 1,0 0-1,0 1 0,0 0 0,0 0 0,0 0 1,1 1-1,-11 6 0,16-8-584,-1 0-1,1 0 1,-1 0-1,1 1 1,0-1-1,0 0 1,0 1 0,0-1-1,0 1 1,0-1-1,0 1 1,0-1 0,-1 3-1,2-3-67,0 0 0,0 0 1,0 0-1,0 0 0,0-1 0,0 1 0,0 0 0,0 0 0,0 0 1,1 0-1,-1 0 0,0 0 0,0-1 0,1 1 0,-1 0 0,1 0 0,-1 0 1,0-1-1,2 2 0,0 0 35,0 0 0,1 0 1,-1 0-1,0 0 0,1-1 1,0 1-1,-1-1 0,1 0 0,0 1 1,0-1-1,0-1 0,-1 1 1,1 0-1,4 0 0,10 0 27,1 0 0,0-1 0,0-1 0,0 0 0,0-2-1,-1 0 1,1-1 0,30-11 0,-5-1-148,0-3 0,45-28 0,38-31 10,-112 68-18,0-2 1,0 1-1,-1-2 0,0 0 1,-1 0-1,11-17 0,-21 27-17,0 0 0,0 0 0,0-1-1,0 1 1,-1 0 0,1-1 0,-1 1 0,0-1-1,0 1 1,0-1 0,-1 0 0,1 1 0,-1-1-1,0 0 1,0 1 0,0-1 0,-1 0 0,1 1-1,-1-1 1,0 0 0,0 1 0,0-1 0,-3-5-1,2 5-1,-1 1 0,1 0 0,-1 0 0,0 0 0,0 0 0,0 1 0,0-1 0,0 1 0,-1 0 0,1-1 0,-1 2 0,1-1 0,-1 0 0,0 1 0,0-1 0,1 1 0,-1 0 0,0 1 0,0-1 0,0 1 0,-6-1 0,-4 2-24,1 0-1,-1 0 0,1 1 0,0 1 0,0 0 0,0 1 0,0 0 0,0 1 0,1 1 0,0 0 0,-20 13 0,10-4-63,1 1 0,0 1-1,2 0 1,0 2 0,-19 23 0,23-22 96,0 1 0,2 0 0,0 1 0,2 1 0,0 0 1,2 0-1,0 1 0,2 0 0,-7 33 0,10-34 82,1 0 0,1 0-1,1 0 1,1 0 0,1 0 0,1 0-1,1 0 1,1 0 0,1-1-1,10 31 1,-11-44-37,-1-1 0,1 0-1,1 0 1,-1 0 0,2 0 0,-1 0-1,1-1 1,0 0 0,0 0-1,1-1 1,-1 0 0,2 0 0,14 9-1,-12-9 36,1-1 0,-1-1-1,2 0 1,-1 0-1,0-1 1,1 0 0,-1-1-1,1-1 1,-1 0 0,18 0-1,-6-2 71,0-1 0,0-1 1,0 0-1,-1-2 0,1-1 0,34-14 0,-41 14-831,-1-2 1,28-18-1,-19 8-121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5.1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62 186 15259,'-6'9'5665,"5"8"-4771,1-10-190,-11 151 3386,-22 79-3539,23-187-2416,9-47 1086,2-7 165,5-19 318,12-41 332,36-160 68,-41 121-84,-6 45 96,17-76-1,-22 128-59,-1 0 1,1 1 0,1-1-1,-1 0 1,6-7 0,-8 12-30,1 0 0,0 0 0,-1 0 0,1 0 0,0 0 0,-1 0 0,1 0 1,0 1-1,0-1 0,0 0 0,0 0 0,0 1 0,0-1 0,0 1 0,0-1 1,0 1-1,0-1 0,0 1 0,0 0 0,0 0 0,0-1 0,1 1 0,-1 0 1,0 0-1,0 0 0,0 0 0,0 0 0,0 0 0,1 1 0,-1-1 0,0 0 1,0 1-1,0-1 0,0 0 0,2 2 0,0 0 58,0 0-1,0 0 1,-1 1 0,1-1-1,-1 1 1,1 0 0,-1 0 0,0 0-1,0 0 1,3 5 0,15 38 617,-16-37-549,12 37 580,-2-1 0,12 72 0,4 98 592,-13-78-867,-17-135-635,4 16-286,2-10-2770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5.5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226 4 16932,'-9'-2'7265,"-21"0"-3688,10 6-1985,-9 0-664,-3-2-888,2 1-1920,-9 0-929,2 0 1577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5.9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65 0 13443,'36'7'5897,"-26"21"-3328,-7 7-937,-5 5-24,-5 3-807,-4-2-273,-7-6-872,-3-4-849,-5-11-3616,-2-2 3209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6.7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1 153 12515,'1'1'302,"0"-1"0,-1 0 0,1 1 0,0 0 0,0-1 0,0 1 0,-1 0 0,1-1 0,0 1 1,-1 0-1,1 0 0,-1-1 0,1 1 0,-1 0 0,1 0 0,-1 0 0,1 0 0,-1 0 0,0 0 0,0 0 1,1 0-1,-1 1 0,5 29-60,-4-26 284,32 338 1881,-25-243-1696,-9-85-743,-4-22-173,-6-26-250,6 13 186,1-1 0,0 0 0,0-34 1,6-67-15,0 84 223,-1 9 39,-1-20 31,3 0 1,16-81 0,-18 124 34,0 0-1,1 1 1,0-1 0,1 0-1,-1 1 1,1-1 0,0 1-1,0 0 1,1 0 0,0 0-1,7-7 1,-9 10 34,1 0 0,0 0 0,0 0 0,0 0 0,0 0 0,0 1 0,1 0 0,-1 0 0,0-1 0,1 2 0,-1-1 0,1 0 0,-1 1 0,1 0 0,-1 0 0,1 0 0,-1 0 0,1 0 0,-1 1 0,1-1 0,3 2 0,0 0 52,-1 0 1,1 0-1,-1 1 0,0-1 1,0 1-1,0 1 1,-1-1-1,1 1 0,-1 0 1,1 0-1,-1 1 1,-1 0-1,1 0 0,-1 0 1,0 0-1,0 0 1,0 1-1,-1 0 0,1 0 1,3 10-1,-4-5 22,0 0 0,0-1 0,-1 1 0,0 0 0,-1 0 0,-1 0 0,1 1 0,-2-1 0,1 0 0,-2 0 0,-4 20 0,3-17-138,-2 1 0,1-1 0,-2 0 0,-11 21 0,14-29-219,0-1 0,-1 1 0,0-1 1,0-1-1,-1 1 0,1 0 1,-1-1-1,0 0 0,0 0 0,0-1 1,-1 1-1,0-1 0,-8 3 0,94 11 23,-70-13 435,-1-1 1,0 2-1,1-1 1,-1 1-1,-1 1 1,1-1-1,-1 1 1,0 1-1,-1 0 0,1 0 1,-1 0-1,0 1 1,6 10-1,-10-14-169,0 1-1,-1-1 1,1 1 0,-1-1-1,0 1 1,0 0-1,-1 0 1,1-1 0,-1 1-1,0 0 1,-1 0 0,1 1-1,-1-1 1,0 0-1,0 0 1,-1 0 0,1 0-1,-1 0 1,0 0-1,-1 0 1,1 0 0,-1-1-1,0 1 1,0 0 0,0-1-1,-1 1 1,1-1-1,-5 5 1,1-2-127,0-1 0,0 0 0,0-1 0,-1 0 0,0 0 0,0 0 0,0-1 1,0 0-1,-1 0 0,1-1 0,-10 3 0,11-3-520,-1-1 1,0-1-1,0 1 0,0-1 1,0-1-1,0 1 1,0-1-1,0 0 0,0-1 1,0 1-1,1-1 0,-1-1 1,-11-3-1,-2-6-891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9.49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1 667 2489,'21'-13'1976,"-4"-1"224,-1 1-255,-1-1-577,-5 1-272,4-1-303,-2 2-121,1 2-336,3-1-96,-2 1-160,1 0-128,-1-2-552,-3 0-441,-2-2-1927,-1 0 1872</inkml:trace>
  <inkml:trace contextRef="#ctx0" brushRef="#br0" timeOffset="1">252 88 12307,'0'-30'4505,"-1"11"-3697,-1 5-648,-1 5-1072,-1 1-1889,-4 0 1841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7.2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45 6001,'-6'-9'1567,"4"6"-668,0 0 1,1 0 0,-1 0 0,0 0 0,1 0-1,0-1 1,-2-5 0,3 9-834,0-1 1,1 1 0,-1 0-1,0 0 1,0 0 0,0-1-1,0 1 1,0 0 0,0 0-1,0 0 1,0-1 0,1 1-1,-1 0 1,0 0 0,0 0-1,0 0 1,0-1 0,1 1-1,-1 0 1,0 0 0,0 0-1,0 0 1,1 0 0,-1 0-1,0 0 1,0 0 0,0 0-1,1-1 1,-1 1 0,0 0-1,0 0 1,0 0 0,1 0-1,-1 0 1,0 0 0,0 0-1,1 1 1,-1-1 0,0 0-1,0 0 1,0 0 0,1 0-1,-1 0 1,0 0 0,0 0-1,0 0 1,1 0 0,-1 1-1,0-1 1,0 0 0,0 0-1,1 1 1,11 5 1074,1 5-493,0 0 0,-1 0-1,0 1 1,0 0 0,-2 1 0,1 1-1,8 15 1,3 8 584,26 63 0,-27-48-616,-2 0 0,-2 1 1,18 107-1,-30-120-622,-1-1 1,-2 1-1,-2-1 0,-1 1 1,-2 0-1,-12 53 1,8-66-632,-1 0 0,-1-1 0,-2 0 0,0-1 0,-2 0 0,-24 35 0,0-10-587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8.8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137 122 9922,'10'-9'2938,"-3"3"-863,-1-1 0,1 0-1,-1-1 1,9-15 0,-14 22-1911,0 0 0,0 0 0,-1-1 0,1 1 0,-1 0 0,1-1 0,-1 1 0,0 0 0,1-1 0,-1 1 0,0-1 0,0 1 0,0 0 0,0-1 0,0 1 0,0-1 0,0 1-1,-1 0 1,1-1 0,0 1 0,-1 0 0,1-1 0,-1 1 0,0 0 0,1-1 0,-1 1 0,0 0 0,0 0 0,0 0 0,1 0 0,-1 0 0,0 0 0,-1 0 0,1 0 0,0 0 0,0 0 0,0 1 0,0-1 0,-1 0 0,-1 0 0,-2-1-153,1 0 1,-1 0-1,0 1 0,0-1 1,0 1-1,1 0 0,-1 0 1,-1 1-1,1 0 0,0-1 1,0 2-1,0-1 0,0 1 1,0-1-1,0 1 0,0 1 1,0-1-1,1 1 0,-1 0 1,0 0-1,1 0 0,-1 0 1,1 1-1,0 0 0,0 0 1,0 0-1,0 1 0,0-1 1,1 1-1,0 0 0,0 0 1,0 0-1,0 0 0,0 0 1,1 1-1,0-1 0,0 1 1,0 0-1,-1 5 0,0 5-151,1 0-1,1 0 1,1 0-1,0 0 1,1 0-1,0 0 1,7 28-1,5 5 133,18 49 0,26 46 1165,10 31 624,-54-137-1615,-3 1 0,10 67 0,-18-92-532,-1-1 1,-1 1-1,-2 21 1,1-29 113,1 0-1,-1 0 1,-1 0-1,1-1 1,-1 1-1,1 0 1,-1-1-1,-1 1 1,1-1-1,-1 0 1,1 0-1,-5 4 1,-13 7-472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9.1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36 10098,'18'-23'12087,"-14"20"-11157,-1 2-259,0-1 1,1 1-1,-1 0 1,1-1 0,-1 2-1,0-1 1,7-1 0,4 2-235,0 0 1,0 1 0,21 4 0,-12-1 1233,17 1-1216,30 4-350,1-2 1,102-4 0,-167-3-226,-4 0-97,0 0 0,0 0 0,0 0 0,0-1 0,0 1 0,0 0 0,0-1 0,0 0 0,0 1 0,0-1 0,0 0 0,2-1 0,-1-2-958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9.9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414 3 14355,'-3'-1'9223,"-20"0"-7242,-1 5-1743,0 1 0,0 1 1,0 1-1,1 1 0,0 1 0,0 1 1,1 1-1,1 1 0,0 1 1,0 1-1,-36 33 0,49-40-250,1 1 0,0 0-1,0 0 1,0 1 0,1 0 0,0 0 0,1 1-1,0-1 1,0 1 0,1 0 0,-4 16 0,6-17 113,1 0 1,-1 0-1,2 0 1,0 0-1,0 0 1,0 1-1,1-1 1,0 0-1,1 0 1,0-1-1,1 1 1,0 0-1,0-1 1,5 11-1,-2-9 101,1 1 0,-1 0 1,2-1-1,-1-1 0,2 1 0,-1-1 0,1-1 0,1 1 0,-1-2 0,1 1 0,1-1 0,-1-1 0,1 0 0,0 0 0,12 4 0,-13-7-350,0 1 0,1-1 0,-1-1 0,1 0 0,-1-1 0,1 0-1,0 0 1,0-1 0,-1 0 0,1-1 0,0 0 0,-1-1 0,1 0 0,-1-1 0,0 0-1,0-1 1,17-8 0,-8 2-687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00.3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247 7 16564,'2'-4'14107,"-16"3"-12659,-7 0-800,-11 1-648,-4 0 0,-6 7 0,2 0-800,6 3-1961,5 1 1873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11.66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 19 7282,'-11'-18'12565,"20"25"-10589,2 5-1681,0 1 0,0 1 0,-2 0-1,0 0 1,10 21 0,8 13-162,-1-7-114,61 108 700,-85-144-1900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12.09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83 13 12483,'6'-13'11842,"-10"21"-10698,-2 3-199,-1 7-521,-2 2-128,-1 3-224,-1 2-40,0 0-48,2 0-144,2-1-288,1-2-376,2-5-1489,0-3 1513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5.2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 7450,'13'-3'7591,"-11"3"-7230,19 3 1489,-16-2-958,108 12 3280,151-3 0,-149-8-2473,73 5-548,-63 0-4849,-88-4 2455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5.8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0 9882,'-3'5'245,"2"-4"19,1-1 1,-1 1-1,0 0 1,1 0-1,-1 0 1,1 0-1,-1 0 1,1 0-1,0 0 1,-1 0-1,1 0 1,0 0-1,0 0 1,0 0-1,0 0 1,0 1-1,1-1 65,0-1-1,0 1 0,0 0 1,0-1-1,1 1 0,-1-1 1,0 1-1,0-1 0,1 0 1,-1 1-1,0-1 0,1 0 1,-1 0-1,2 0 0,38 5 1970,48 7 351,125 1 0,-75-17-2780,257 8-3517,-338 2 1167,-48-3 1961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6.5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2 11194,'-5'-2'13106,"10"22"-10520,1-9-2054,1 0 1,0-1-1,0 0 0,1-1 1,9 9-1,52 46 1282,-25-25-1280,-10-11-385,50 35 0,-27-23-108,-54-38-255,1 0 0,-1 1 0,0 0 1,0-1-1,0 1 0,0 0 0,0 1 0,-1-1 0,1 0 1,-1 1-1,0-1 0,0 1 0,0 0 0,-1 0 0,1 0 0,1 5 1,-3-3-441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9.85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689 264 11971,'-18'-17'4192,"0"8"-3951,1 4-618,-3 1-3271,1 2 2551</inkml:trace>
  <inkml:trace contextRef="#ctx0" brushRef="#br0" timeOffset="1">135 49 9970,'-21'-15'3657,"6"6"-2993,-1 3-376,-2 0-464,-2 1-360,-2 1-3121,0 0 2585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6.8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336 0 14947,'25'17'5777,"-32"-13"-3656,-4 0-329,-8 7-79,-7 2-233,-9 6-728,-4 6-432,3 2-320,4 2-40,7 1 56,-2 0-16,-5-3-608,2-3-424,6-4-1233,7-3 1289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4.5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262 58 11450,'0'-1'329,"1"0"0,-1 0 0,0 0 0,0 1 0,1-1 0,-1 0 0,0 0 0,0 0 0,0 0 0,0 0 0,0 0 0,0 0 0,0 1 0,-1-1 0,1 0 0,0 0 0,0 0 0,-1 0 0,1 0 0,0 1-1,-1-1 1,1 0 0,-2-1 0,1 0-10,-1 0 0,0 0 0,0 1 0,0-1 0,0 1 0,0-1 0,0 1 0,-3-2 0,-3-1-15,0 1 0,0 0 0,0 1 0,-12-3 0,12 4-245,0 0 0,-1 0 0,1 1 0,-1 1 0,1-1 0,-1 1 0,1 0 0,0 1 0,0 0 1,-1 1-1,1-1 0,1 1 0,-10 5 0,12-5-149,1-1 0,0 1 0,0 0 0,0 0 0,0 1 0,0-1 0,1 1 1,0-1-1,-1 1 0,2 0 0,-1 1 0,0-1 0,1 0 0,-1 1 0,1-1 0,1 1 0,-1 0 0,1-1 0,-1 1 0,1 0 1,1 0-1,-1 0 0,1 6 0,0 6-83,2 0 1,0 0 0,1-1-1,1 1 1,0-1 0,10 24-1,50 93 777,-36-79-25,-17-32-304,119 228 5820,-129-249-6063,11 22 500,0 0-1,-1 0 1,-1 1 0,8 30 0,-17-48-607,0 0 1,0 0 0,0 0 0,-1 0-1,0 0 1,0 0 0,0 0-1,-1 0 1,0 0 0,-2 8 0,2-10-170,-1-1 0,0 1 1,1-1-1,-1 0 0,0 0 1,-1 0-1,1 0 0,0 0 1,-1 0-1,0 0 0,0-1 1,0 0-1,0 1 0,0-1 1,0 0-1,0 0 0,-1-1 1,-4 3-1,-23 4-1178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5.1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51 11698,'2'-18'9572,"-1"18"-9326,25-6 6453,-19 6-6699,333-24 4373,-331 23-4443,0 0-509,0 1-1,0 0 1,0 0 0,0 1 0,0 0 0,0 0-1,0 1 1,0 0 0,9 4 0,-5 3-1110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5.9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29 114 10522,'0'-4'7722,"2"-13"-4743,-2 12-2820,1 1-1,0-1 0,0 1 1,0-1-1,1 1 0,-1 0 1,4-7-1,-1 7-144,-1-1 0,1 1 0,-1 1 0,1-1 0,0 1 0,1-1 0,-1 1 0,1 0 0,-1 1 0,1-1 0,0 1 0,0 0 0,0 0 0,0 0 0,0 1 0,0 0 0,1 0 0,-1 0 0,0 1 0,1-1 0,-1 1 0,0 0 0,1 1 0,-1 0 0,7 1 0,-5-1 108,-1 1 0,1 0-1,-1 0 1,1 0-1,-1 1 1,0 0 0,0 0-1,0 1 1,0-1 0,-1 1-1,1 1 1,-1-1-1,0 1 1,-1 0 0,1 0-1,-1 0 1,0 0-1,0 1 1,5 9 0,-7-9-79,0 0 0,0 0 1,0 0-1,0 0 1,-1 0-1,0 0 0,-1 0 1,1 1-1,-1-1 0,0 0 1,-1 0-1,1 1 1,-1-1-1,-1 0 0,1 0 1,-1 0-1,0 0 0,0 0 1,-1 0-1,0-1 0,0 1 1,0-1-1,-7 9 1,4-8-92,1 1 1,-1-1 0,-1-1 0,1 1-1,-1-1 1,0-1 0,-1 1 0,1-1 0,-1 0-1,1-1 1,-1 0 0,0 0 0,0 0-1,-1-1 1,1-1 0,0 1 0,-10 0-1,12-2-89,1 0-1,0 0 0,-1-1 0,1 1 0,0-1 0,-1 0 1,1-1-1,0 1 0,0-1 0,0 0 0,0 0 0,0-1 1,1 0-1,-1 1 0,1-1 0,-1-1 0,1 1 1,0-1-1,0 0 0,-4-5 0,6 6 105,-1-1 0,1 1 0,0-1 0,0 0 0,1 0 0,-1 0 0,1 0 0,0 0 0,0-1 0,0 1 0,0 0 0,1 0 0,0-1 0,0 1 0,0 0 0,0-1 0,1 1 0,-1 0 0,1-1 0,0 1 0,1 0 0,-1 0 0,1 0 0,-1 0 0,5-5 0,11-14-510,-4 11-4545,-8 6 2893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7.0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233 47 12507,'7'-22'12994,"-8"20"-12494,0 0-220,0 1 1,0 0 0,0 0 0,0 0-1,0 0 1,0 0 0,0 0 0,-1 0-1,1 0 1,0 1 0,-1-1 0,1 0-1,-1 1 1,-1-1 0,-6-2-170,0 2 1,1-1-1,-1 1 1,-13 0-1,12 0-113,0 2 0,0-1 0,-1 2 0,1-1-1,0 1 1,0 1 0,-14 5 0,20-7-32,0 1 1,0 0-1,1 1 1,-1-1-1,0 1 0,1-1 1,0 1-1,-1 0 1,1 0-1,0 1 0,0-1 1,1 0-1,-1 1 1,1 0-1,0 0 0,0 0 1,0 0-1,0 0 1,1 0-1,-2 5 0,1 1-22,1 1 0,-1-1-1,2 1 1,-1 0 0,1 0-1,1-1 1,0 1-1,1-1 1,4 19 0,-3-21 55,-1 0 0,1 0 1,1-1-1,-1 1 1,1-1-1,1 0 0,-1 0 1,1 0-1,0-1 1,1 1-1,-1-1 0,1-1 1,8 7-1,-11-10-36,-1-1-1,1 1 1,0-1-1,0 1 1,0-1-1,0 0 1,0 0 0,0 0-1,0-1 1,0 1-1,0-1 1,0 1-1,0-1 1,0 0-1,0 0 1,4-1-1,-2 0-67,1 0 0,-1-1 0,0 0 0,0 0 0,1 0 0,-2-1 0,1 1 0,7-6 0,-1 0-55,0-1 1,-1-1 0,0 1-1,-1-2 1,0 1 0,11-18-1,8-26-125,-21 39 181,1 0 0,14-21 0,-22 35 101,0 1 0,1 0 1,-1 0-1,0 0 0,0 0 0,0 0 1,0-1-1,0 1 0,1 0 0,-1 0 1,0 0-1,0 0 0,0 0 0,0 0 1,1 0-1,-1 0 0,0-1 0,0 1 1,0 0-1,1 0 0,-1 0 0,0 0 1,0 0-1,0 0 0,1 0 0,-1 0 1,0 0-1,0 0 0,0 0 0,0 0 1,1 0-1,-1 1 0,0-1 0,0 0 1,0 0-1,1 0 0,-1 0 0,0 0 1,0 0-1,0 0 0,0 0 0,0 1 1,1-1-1,-1 0 0,0 0 0,0 0 1,0 0-1,0 1 0,0-1 0,0 0 1,0 0-1,1 0 0,-1 0 0,0 1 1,0-1-1,0 0 0,5 14-80,-5-11 68,15 45-177,63 228 1566,-59-197 513,12 124 0,-29-175-1600,-1 1-1,-1 0 1,-5 40-1,4-59-344,-1-1-1,0 1 0,0-1 0,-1 0 0,0 1 0,-1-1 1,0-1-1,0 1 0,-1-1 0,0 1 0,-1-1 0,1-1 1,-15 15-1,17-20-70,0 1 1,0-1-1,0 1 1,-1-1 0,1 0-1,-1-1 1,0 1-1,0 0 1,1-1-1,-1 0 1,0 0-1,0 0 1,0-1 0,0 1-1,0-1 1,0 0-1,0 0 1,0 0-1,0-1 1,0 1 0,0-1-1,-8-2 1,5 0-387,0 0 1,0-1 0,0 0-1,1 0 1,-1 0 0,1 0-1,0-1 1,0 0 0,1-1-1,-1 1 1,-4-8 0,-12-17-1111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9.4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376 7 14171,'9'-7'10390,"-27"9"-6549,7-1-3568,-5 2-68,-1 0 0,0 1-1,1 0 1,0 1-1,0 1 1,1 1 0,0 0-1,0 1 1,-19 14-1,16-10-389,1 2 0,0 0 0,1 0 0,1 2 0,0 0 0,-22 33 0,30-39 174,2 1-1,-1 0 0,1 0 0,1 1 1,0-1-1,1 1 0,0 0 1,1 0-1,0 0 0,1 1 1,0-1-1,1 0 0,0 0 0,1 1 1,0-1-1,4 12 0,-1-5 206,1-1 0,1-1 1,1 1-1,0-1 0,1 0 0,1-1 0,0 0 0,1 0 0,25 28 0,-28-37-96,0 0 1,1-1-1,0 0 1,0 0-1,0-1 1,1 0-1,0-1 1,0 1-1,0-2 1,0 1-1,1-1 0,-1-1 1,20 3-1,-18-4-288,0 0 0,0-1 0,-1 0 0,1-1 0,16-3 0,-19 3-575,0-1 0,0-1 0,-1 0 0,1 0 0,-1 0 1,0-1-1,11-7 0,-5-1-1013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9.8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214 10 10058,'30'-9'14635,"-37"8"-13346,-12 1-537,-7 1-200,-11 2-360,-4 0-272,-2 4-760,4 0-881,7 0 1113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1.4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0 274 9754,'13'2'9092,"3"3"-5649,19 4-489,-17-8-2374,1-1 0,0-1 0,0-1 0,0 0 0,35-10 0,91-37-1774,-128 42 992,-12 5 116,119-47-1140,-102 38 1254,0 0 0,-1-1 1,28-21-1,-44 29 7,-1 0 0,0 0-1,0 0 1,0 0-1,0 0 1,4-8 0,-7 11-14,-1 0 1,1 0-1,0-1 1,-1 1-1,1 0 1,-1 0-1,1-1 1,-1 1-1,0 0 1,0-1-1,1 1 1,-1 0-1,0-1 1,0 1-1,0-1 1,-1 1-1,1 0 1,0-1-1,0 1 1,-1 0-1,1-1 1,-1 1-1,1 0 1,-1 0-1,1 0 1,-1-1-1,0 1 1,0 0-1,1 0 1,-1 0-1,0 0 1,-2-1-1,0-1 44,-1 1 0,-1-1-1,1 1 1,0 0 0,0 0-1,-1 1 1,1-1 0,-1 1-1,0 0 1,1 0 0,-1 0-1,0 1 1,1 0 0,-7 0-1,-6 1 86,0 0 0,-31 7-1,23-1-48,0 0-1,1 2 1,0 0-1,0 2 0,1 0 1,1 2-1,0 0 0,0 2 1,1 0-1,1 2 0,1 0 1,1 1-1,0 1 0,1 0 1,-15 23-1,17-19 8,1 0 0,1 1-1,1 0 1,1 1 0,1 0 0,1 1-1,2 0 1,0 1 0,2-1 0,1 1-1,1 0 1,1 0 0,1 0 0,5 36-1,-2-42-65,1 1 0,1-1 0,1 0 0,1 0 0,1-1-1,1 1 1,0-2 0,2 1 0,0-1 0,1-1-1,1 1 1,1-2 0,0 0 0,1-1 0,1 0 0,1-1-1,0-1 1,1 0 0,0-1 0,1-1 0,0-1 0,1 0-1,1-1 1,21 7 0,-27-12-46,1-1 0,-1-1 0,1 0 0,-1-1 0,1 0 0,0-1 0,-1-1 0,1 0 1,0-1-1,0-1 0,-1 0 0,1-1 0,-1-1 0,0 0 0,0-1 0,0 0 0,-1-1 0,1-1 0,-1 0 0,-1-1 0,0 0 0,16-14 0,55-51-2395,-66 57 1416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2.6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103 22 8626,'-10'-21'13883,"0"38"-13059,1 1 0,1-1 1,1 2-1,0-1 0,-7 33 1,-11 100-370,18-69 10,2 1 1,5-1-1,3 1 1,3-1-1,5 0 1,2 0-1,36 114 0,-1-59 598,-40-118-1364,1 0-1,1-1 1,0-1 0,1 0-1,14 16 1,-24-31-46,0 0 0,1 0 0,0-1 0,-1 1 0,1-1-1,0 1 1,-1-1 0,1 0 0,0 0 0,0 0 0,0 0 0,0 0 0,0 0 0,1 0 0,2 0 0,9-4-1447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3.4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8 156 14907,'5'-11'6574,"-6"20"-3146,-1 1-3473,-4 64 1685,2 88-1,16 74-1479,-4-117 79,-7-80-294,12-88-774,-1-35-818,1-87 0,0-1 549,-12 159 1081,4-38 155,2 0 0,23-81 1,-28 126 70,0 0 0,1 0 0,-1 1 0,1 0 0,0-1 0,0 1 0,1 0 0,6-8 0,-9 12-89,1 0-1,-1 0 0,1-1 1,0 1-1,-1 0 1,1 0-1,0 0 1,-1 1-1,1-1 0,0 0 1,0 1-1,0-1 1,0 1-1,0-1 0,0 1 1,0 0-1,0 0 1,-1 0-1,1 0 0,0 0 1,0 0-1,0 1 1,0-1-1,0 1 0,0-1 1,0 1-1,0 0 1,-1-1-1,4 3 1,2 2 38,0 0 1,0 0 0,-1 0-1,0 1 1,0 0 0,-1 0-1,1 1 1,-1-1 0,-1 1-1,1 0 1,3 8 0,4 11 219,17 50 0,62 223 393,-44-140-563,-40-135-382,10 32-1137,-16-51 1047,0 1 0,0-1 0,0 1 0,-1-1 0,0 1 0,0-1 0,-2 11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40.23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1838 206 9242,'-33'-10'3649,"2"-1"-2689,-3 8-1312,-3 3 104</inkml:trace>
  <inkml:trace contextRef="#ctx0" brushRef="#br0" timeOffset="1">934 64 7866,'-28'-5'3576,"0"0"-1375,2 5-1777,1 2-2969,-2 1 1849</inkml:trace>
  <inkml:trace contextRef="#ctx0" brushRef="#br0" timeOffset="2">215 5 9786,'-34'-3'3673,"-3"1"-2873,3 3-384,-1 4-984,0 1-1760,-5-1 1575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3.8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199 9 20300,'21'-9'10227,"-31"13"-9043,-12 2-520,-6 0-320,-11 2-1104,-1 1-664,-1-1-1857,2 1 1953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4.3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0 16011,'5'6'6250,"3"7"-4346,-4 9 97,5 16-489,-1 4-56,-3 13-432,-2 1-295,-6-4-337,-4-2-240,-7-7-240,-5-6-320,-3-9-1017,-2-5-623,0-13-2577,-1-5 2865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4.9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295 0 13467,'-6'1'11200,"-16"5"-8398,-27 11-2248,35-12-584,0 2 0,1 0-1,0 1 1,0 0-1,1 1 1,0 0 0,1 1-1,0 0 1,0 1-1,1 0 1,1 1 0,0 0-1,0 0 1,1 1 0,1 0-1,0 1 1,1-1-1,0 1 1,1 1 0,1-1-1,0 1 1,-2 24 0,3-10 94,2 0 1,2 0-1,0 0 1,2-1 0,9 42-1,-8-51 193,1 0 0,1-1 0,1 0 0,0 0-1,2 0 1,0-1 0,1 0 0,23 30 0,-28-41-223,1 0 1,0 0-1,0-1 1,1 0-1,-1 0 1,1 0-1,0-1 1,0 0-1,1-1 1,-1 0-1,1 0 1,0 0-1,0-1 0,0 0 1,0-1-1,0 1 1,0-2-1,10 1 1,-5-2-422,0 0 0,-1 0 0,1-2 0,-1 1 0,1-2 0,-1 0 0,0 0 0,-1-1 0,1 0 0,-1-1 0,12-8 0,2-4-835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5.6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74 11723,'-8'-34'6609,"0"-3"-2619,8 37-3965,0 0 1,0 0-1,0 0 0,0 0 0,0 0 0,0 0 1,0 0-1,0 0 0,0 0 0,0 0 0,0 0 1,0-1-1,0 1 0,0 0 0,0 0 1,0 0-1,0 0 0,0 0 0,0 0 0,0 0 1,0 0-1,0 0 0,0 0 0,1-1 177,-1 1-177,0 0 0,0 0 1,0 0-1,0 0 0,0 0 0,0 0 1,0 0-1,0 0 0,0 0 0,0 0 0,0 0 1,0 0-1,1 0 0,-1 0 0,0 0 0,0 0 1,0 0-1,0 0 0,0 0 0,0 0 1,0 0-1,0 0 0,0 0 0,0 0 0,0 0 1,1 0-1,-1 0 0,0 0 177,0 0-177,0 1 0,9 5 610,11 15-484,-18-20-52,43 48 10,-2 2 0,-3 1 0,-2 2 0,-2 2 0,30 64 0,-49-86 121,-2 2 0,-1 0 0,-2 0 0,-2 1 0,-1 1 0,-2 0 0,-1 0 0,-2 0 0,-2 0-1,-3 44 1,-1-60-471,-1 0-1,-1 0 1,-1-1-1,-1 0 0,0 0 1,-2 0-1,0-1 1,-2 0-1,0 0 0,-1-1 1,-17 21-1,-6 5-881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9.26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46 7882,'18'-35'3096,"-19"31"-2079,1 1-761,-1 2-424,-2-1-305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9.62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3 8042,'3'-3'14228,"1"17"-13858,3 29 469,0 4-512,-1 0 0,-1 60 0,-5-104-590,-3 12-2825,-1-12 1847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0.25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21 60 5761,'-21'-35'17198,"36"43"-17539,-10-5 370,0 0 0,0 0 0,1 0 0,-1 0 0,0-1 0,1 1 0,0-2 1,-1 1-1,1 0 0,0-1 0,0 0 0,0-1 0,7 1 0,-3-2 6,-1 0 1,1 0 0,0-1 0,-1 0-1,0 0 1,0-1 0,17-8-1,-11 4 90,0 1-1,1 0 0,-1 2 0,1 0 1,0 0-1,0 2 0,0 0 0,1 0 1,-1 2-1,1 0 0,17 3 0,-27-3 484,-9 3-187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0.91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20 44 6681,'2'-1'8721,"13"-11"-5231,-11 8-3184,1 0 1,0 0-1,1 1 1,-1-1 0,1 1-1,0 1 1,7-4 0,-9 6-238,-1 0 1,1-1-1,-1 2 1,1-1-1,-1 0 1,1 1 0,0-1-1,-1 1 1,0 0-1,1 0 1,-1 0 0,0 1-1,1-1 1,-1 1-1,0 0 1,0 0 0,0 0-1,-1 0 1,1 1-1,0-1 1,-1 1-1,1-1 1,-1 1 0,0 0-1,0 0 1,0 0-1,0 0 1,1 5 0,-1-5-47,-1-1-1,0 1 1,0 0 0,0 0 0,0 0 0,-1 0 0,1 0 0,-1 0 0,0 0 0,1 0 0,-1 0 0,-1 0 0,1-1 0,0 1 0,-1 0-1,1 0 1,-1 0 0,0 0 0,0 0 0,0 0 0,-1-1 0,1 1 0,-1-1 0,1 1 0,-1-1 0,0 1 0,0-1 0,0 0 0,0 0-1,0 0 1,0 0 0,-1 0 0,1 0 0,-4 1 0,0 0-185,0-1-1,0 1 1,-1-1 0,1 0-1,0-1 1,-1 0 0,1 0-1,-1 0 1,0-1 0,1 0-1,-1 0 1,0-1 0,1 1-1,-1-2 1,1 1 0,-1-1-1,1 0 1,-12-5 0,17 7-94,0-1 0,0 0 1,1 1-1,-1-1 0,0 0 1,0 0-1,1 0 1,-1 1-1,0-1 0,1 0 1,-1 0-1,1 0 1,-1 0-1,0-2 0,1-3-811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1.62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0 121 4929,'29'-59'3090,"-28"57"-2686,0-1 1,-1 1-1,1 0 0,-1-1 1,1 1-1,-1 0 0,0-1 0,0 1 1,0 0-1,-1-1 0,1 1 1,0 0-1,-1-1 0,1 1 1,-1 0-1,0-1 0,0 1 1,0 0-1,0 0 0,0 0 0,-1 0 1,-1-3-1,-2-1 1027,107 157 6386,1 2-6194,-99-144-1976,1 0 1,-2 0-1,5 15 1,1 11-4716,-8-30 3892,2 4-195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2.00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74 0 14907,'5'2'6073,"-3"4"-4080,-2 3-257,-1 5-792,-3 0-343,-3 5-329,-1 3-96,-5-1-240,2 1-280,-2-3-993,0-3-591,2-1 1120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40.59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1078 55 11162,'-47'-10'4041,"0"3"-3273,7 7-936,3 3-464,3 2 384</inkml:trace>
  <inkml:trace contextRef="#ctx0" brushRef="#br0" timeOffset="1">224 15 10906,'-37'-10'3985,"2"6"-3153,3 5-688,-1 1-248,0 4-960,4-1-2049,4-1 2049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19.1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2817,'2'-7'15568,"7"28"-14886,0 0-1,-1 0 1,-1 1-1,-1 0 1,-1 0-1,3 24 1,-7-1 95,-1-33-658,0-1 0,0 0 0,2 1 1,-1-1-1,5 17 0,1-21-1648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19.5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49 12315,'18'-43'4593,"-13"39"-3561,-1 3-600,0 2-392,-2-1-112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0.5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274 294 10290,'0'-1'341,"-1"0"0,1 0 0,-1 0 0,1 0 0,-1 0 0,0 0 0,0 0 0,0 0 0,1 0 0,-1 0 0,0 1 0,0-1 0,0 0 0,0 0 0,0 1 0,-1-1 0,-1 0 0,-25-3 1418,17 4-1622,1 1 1,-1 1 0,-14 3-1,14-2-19,0 1-1,0 1 1,0 0-1,0 0 0,1 1 1,0 0-1,0 1 1,1 0-1,0 0 0,0 1 1,-12 14-1,17-17-32,0-1 0,0 1 0,1 0 0,-1 0 0,1 0 0,1 1 0,-1-1 0,1 1 0,0 0 0,0-1 0,0 1-1,1 0 1,0 0 0,0 0 0,1 0 0,-1 0 0,1 1 0,1-1 0,-1 0 0,1 0 0,0 0 0,0 0 0,5 11 0,-4-12-15,1 0 1,0 0 0,1 0-1,-1 0 1,1-1 0,0 1 0,0-1-1,0 0 1,1-1 0,-1 1-1,1 0 1,0-1 0,0 0-1,0-1 1,1 1 0,-1-1-1,0 0 1,1 0 0,0 0-1,-1-1 1,11 1 0,-5 0-21,0-1 0,0-1 0,0 0 0,0 0 0,0-1-1,-1 0 1,1-1 0,0-1 0,-1 1 0,19-9 0,-14 4-70,0-1 0,-1-1 0,0-1 0,-1 0 0,0 0 0,0-2 0,-1 1 0,0-2 0,-1 1 0,-1-1 0,0-1 0,9-17 0,-9 12-311,0 0 0,-2 0 1,0-1-1,-1-1 0,-1 1 0,-1-1 0,-1 0 0,3-43 0,-6 42 1,-2 0 0,-2-22 0,2 35 317,-1 0 1,0 1-1,0-1 0,-1 1 1,0-1-1,0 1 1,-8-12-1,10 19 20,1-1 1,-1 1-1,0-1 0,0 1 0,-1 0 0,1-1 0,0 1 1,0 0-1,-1 0 0,1 0 0,0 0 0,-1 0 0,1 0 0,-1 1 1,-2-2-1,3 2 0,0 0 0,0 0 0,0 0 0,0 0 0,0 0 1,0 0-1,1 0 0,-1 0 0,0 1 0,0-1 0,0 0 1,0 1-1,1-1 0,-1 0 0,0 1 0,0-1 0,1 1 0,-1-1 1,0 1-1,1 0 0,-1-1 0,0 1 0,1 0 0,-1-1 0,1 1 1,-1 0-1,1 0 0,0-1 0,-1 1 0,1 1 0,-5 8 92,2 1 1,-1-1-1,2 1 0,-1 0 0,2 0 0,-1 0 0,1 0 1,1 0-1,1 16 0,3 16 592,9 43 0,-11-77-568,2 13 146,26 113 1227,-26-121-1365,0-1 1,1 1 0,1-1-1,0 0 1,1-1 0,0 0-1,14 17 1,-19-26-108,1 0-1,-1 0 1,1 0 0,0 0 0,0-1-1,0 1 1,1-1 0,-1 0 0,1 1-1,-1-2 1,1 1 0,-1 0 0,1-1-1,0 0 1,0 0 0,0 0 0,0 0-1,0 0 1,0-1 0,7 0 0,10-2 400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1.4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303 44 10778,'-1'-2'261,"1"0"0,-1-1 0,0 1-1,0 0 1,0 0 0,0 0-1,0-1 1,0 1 0,0 0 0,-1 0-1,1 1 1,-1-1 0,0 0 0,1 0-1,-1 1 1,0-1 0,0 1 0,0 0-1,0-1 1,0 1 0,-3-1 0,2 1-150,0 0 0,-1 1 0,1-1 0,-1 1 1,0 0-1,1 0 0,-1 0 0,1 1 0,-1-1 1,1 1-1,-1 0 0,-5 2 0,-5 2-3,0 2 0,0 0-1,0 1 1,1 0 0,-17 14 0,19-12 165,1-1 0,0 2 0,0-1 1,1 2-1,1-1 0,0 1 0,0 0 1,1 1-1,1 0 0,0 0 0,1 0 1,0 1-1,1-1 0,1 1 0,0 0 1,1 0-1,0 1 0,1 27 0,1-35-178,0-1 0,1 0 0,0 0-1,0 1 1,0-1 0,1 0-1,0 0 1,0 0 0,0 0-1,1-1 1,0 1 0,0 0 0,1-1-1,4 6 1,-2-5-19,0 1 1,0-1-1,1-1 1,0 1-1,0-1 1,1 0-1,-1-1 1,1 0-1,10 4 0,0-1-20,-1-2-1,1 0 0,0-1 0,1-1 0,-1-1 1,1 0-1,-1-2 0,37-2 0,-32-2-626,-1-1-1,0-1 1,29-11-1,-24 7-2427,-14 5 1560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1.7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265 51 11194,'29'-45'4209,"-34"45"-2792,-1-2-961,-3 2-16,-9-2 40,0 1-96,-7 3-224,-4 2-56,-4 4-56,-5-2-24,-2 2-240,0-1-328,7 2 352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2.7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66 320 4961,'-46'7'2867,"45"-7"-2703,0 0 0,0 0 0,0 0 0,1 0 0,-1 0 0,0 1-1,0-1 1,1 0 0,-1 0 0,0 1 0,0-1 0,1 0 0,-1 1-1,0-1 1,1 1 0,-1-1 0,1 1 0,-1-1 0,0 1 0,1-1-1,-1 1 1,1 0 0,-1-1 0,1 1 0,0 0 0,-1-1 0,1 1-1,0 0 1,-1 0 0,1-1 0,0 1 0,0 0 0,0 1 0,0-1-3,0-1 1,0 1-1,1 0 0,-1 0 1,0-1-1,1 1 1,-1 0-1,1-1 1,-1 1-1,1 0 1,-1-1-1,1 1 0,0-1 1,-1 1-1,1-1 1,0 1-1,-1-1 1,1 0-1,0 1 1,-1-1-1,1 0 0,0 1 1,1-1-1,6 1 170,0 0-1,0-1 0,0 0 1,0 0-1,0-1 1,0 0-1,0 0 0,11-4 1,4-2 59,34-16 0,-18 5-1,-1-1 0,36-26-1,-63 38-338,0-1 0,0 0 0,-1-1 0,-1 0 0,0 0 0,0-1 0,0-1 0,-1 1 0,-1-1 0,12-23 0,-18 32-44,1-1 1,-1 0-1,0 0 1,0 0-1,-1 0 1,1 0-1,0 0 1,-1 0-1,0 0 1,1 0-1,-1 0 1,-1 0-1,1 0 1,0 0-1,-1 0 1,1 0-1,-1 0 1,0 0-1,0 0 1,0 0-1,-1 0 1,1 1-1,-1-1 1,1 0-1,-1 1 1,0-1-1,0 1 1,0 0-1,0-1 1,0 1-1,-3-2 1,0 1-6,0 0 1,-1 1-1,1-1 1,-1 1-1,1 0 0,-1 0 1,1 1-1,-1 0 1,0 0-1,0 0 0,0 0 1,0 1-1,1 0 0,-1 1 1,-10 1-1,5 0-10,1 1 0,-1 1 0,1 0 0,0 0 0,0 1 0,1 0 0,-1 1 0,1 0 0,0 0 0,1 1 0,-1 1 0,1-1 0,1 1 0,-1 0-1,-7 13 1,-3 5 214,1 1 0,2 0 0,0 1-1,-12 35 1,17-36 246,2 1 0,0 0 0,1 0 0,2 1 0,-2 40 0,6-52-188,1 1 0,1 0 0,0 0-1,1 0 1,1-1 0,1 1 0,0-1 0,1 0 0,15 33 0,-15-42-167,0 1 0,0-1 1,0-1-1,1 1 1,0-1-1,1 0 0,0 0 1,0 0-1,0-1 0,1 0 1,0-1-1,0 0 1,0 0-1,1-1 0,16 7 1,-14-8-68,1 0 0,-1-1 0,1 0 1,-1-1-1,1 0 0,0-1 0,-1 0 0,1-1 1,0 0-1,-1-1 0,1 0 0,16-6 0,-7 1-102,-1 0 1,0-1-1,-1-1 0,0-1 0,0 0 0,-1-2 0,20-15 1,-26 11-1638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3.5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107 118 5305,'24'-65'2555,"-22"60"-1795,0 1 0,-1-1 0,0-1 0,0 1 0,0-6 0,-1 10-563,0 1-1,1-1 0,-1 1 1,0-1-1,0 0 0,0 1 1,0-1-1,0 1 0,0-1 0,-6-7 3535,6 7-3535,0 1 0,-1 0 1,1 0-1,-1-1 0,1 1 1,-1 0-1,0 0 0,-1 0-99,1 0 0,-1 0 0,1 1 0,0-1 0,-1 1 0,1-1-1,0 1 1,0 0 0,-1-1 0,1 1 0,0 0 0,0 0 0,0 0 0,0 0-1,0 0 1,-2 1 0,-5 8 91,0 0 0,0 1 0,1-1 0,0 1-1,1 1 1,0-1 0,1 1 0,-7 23 0,0 5 680,-9 65 1,18-82-620,1 1 0,0-1 0,2 1 1,1-1-1,1 1 0,1-1 0,1 0 0,1 0 1,0 0-1,10 22 0,-8-28-168,1 1-1,1-1 1,0-1-1,1 0 1,0 0-1,2-1 1,0 0 0,0-1-1,2 0 1,-1-1-1,2-1 1,28 19-1,85 41-1142,-125-70 805,8 6-1781,-15 13-5300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4.7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42 146 10290,'10'-37'3307,"-9"33"-1638,-4 16-684,1 0-910,-45 364 7731,47-366-7316,3-9-161,8-17-25,10-32-172,-2-15-236,20-124 1,-17 71-112,-21 109 210,1 0 0,0-1-1,1 1 1,0 1 0,0-1 0,0 0-1,1 1 1,4-7 0,-7 11 6,0 1 1,1 0 0,-1-1-1,0 1 1,0 0 0,0 0-1,1 0 1,-1 0 0,1 0-1,-1 0 1,0 0 0,1 1 0,0-1-1,-1 0 1,1 1 0,-1-1-1,1 1 1,0 0 0,-1-1-1,1 1 1,0 0 0,-1 0-1,1 0 1,0 0 0,0 0-1,-1 1 1,1-1 0,0 0-1,-1 1 1,1 0 0,-1-1 0,1 1-1,-1 0 1,1-1 0,-1 1-1,1 0 1,-1 0 0,0 0-1,1 1 1,0 0 0,5 5 60,-1-1 1,0 1 0,0 0-1,0 1 1,-1 0 0,-1-1-1,8 17 1,21 65 780,-25-66-544,6 22 375,15 43 782,61 128 0,-89-214-1455,1 2 3,-1 0 1,1-1-1,0 1 0,0-1 0,1 0 1,-1 1-1,1-1 0,-1 0 0,1 0 1,6 4-1,-20-26-6786,2 10 5289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5.1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210 0 8626,'-7'1'12739,"-9"0"-12123,-25 4-248,15-3-464,-1 3-360,-8 0-865,2 3-431,8-2 1000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6.1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71 3 8946,'-4'-3'8074,"5"16"-6730,4 34-96,-8-19-336,-3-2-175,-2-4-377,-3 0-136,2-6-344,1 0-328,-3-1-865,2-3-231,2 1 848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40.968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487 0 4377,'-30'3'1824,"5"0"-2648,1 1 632</inkml:trace>
  <inkml:trace contextRef="#ctx0" brushRef="#br0" timeOffset="1">29 122 7746,'-18'1'2432,"7"7"-2312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6.9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9 245 10090,'26'-52'3284,"-26"52"-3251,0 0 0,0 0 1,0 0-1,0-1 1,0 1-1,0 0 1,0 0-1,0 0 1,0-1-1,0 1 1,0 0-1,1 0 1,-1 0-1,0 0 1,0-1-1,0 1 1,0 0-1,0 0 1,1 0-1,-1 0 0,0 0 1,0 0-1,0-1 1,0 1-1,1 0 1,-1 0-1,0 0 1,0 0-1,0 0 1,0 0-1,1 0 1,-1 0-1,0 0 1,0 0-1,0 0 1,1 0-1,-1 0 0,0 0 1,0 0-1,0 0 1,1 0-1,-1 0 1,0 0-1,0 0 1,0 0-1,1 0 1,-1 1-1,0-1 1,0 0-1,0 0 1,0 0-1,0 0 1,1 0-1,-1 0 1,0 1-1,0-1 0,0 0 1,0 0-1,0 0 1,0 0-1,1 1 1,-1-1-1,0 0 1,0 0-1,0 0 1,0 1-1,0-1 1,4 16 603,-3-14-307,4 20 647,-1-1 1,-1 1-1,-1 0 1,-1 0-1,-1 0 1,-5 43-1,-1-30-220,-1 0 0,-1-1 0,-21 52 0,28-82-727,-7 17 135,10-17-89,8-11-18,5-11-68,-1 0 1,-1 0-1,0-1 0,-2-1 0,0 0 0,-1 0 0,-1-1 0,-1-1 0,-1 1 0,0-1 0,-2-1 1,-1 1-1,3-39 0,-7-51-260,0 14 196,0 94 74,0 0 1,0-1 0,1 1-1,0 0 1,0 0 0,0-1 0,1 1-1,-1 0 1,1 0 0,0 1 0,0-1-1,0 0 1,1 1 0,-1-1-1,6-5 1,-5 7 1,-1 1 0,0-1-1,0 1 1,1 0 0,-1-1 0,1 1-1,-1 0 1,1 1 0,-1-1 0,1 0 0,0 1-1,-1-1 1,1 1 0,0 0 0,0 0-1,-1 0 1,1 0 0,0 1 0,-1-1-1,1 1 1,0-1 0,-1 1 0,1 0-1,-1 0 1,5 3 0,-1-1 15,-1 0-1,0 1 1,0 0 0,0 0-1,0 0 1,-1 0 0,0 1-1,0 0 1,0 0 0,0 0-1,-1 0 1,0 1 0,4 8-1,4 11 90,13 46 0,-18-48-46,139 353 3255,-118-314-3226,-24-55-420,1 6 788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7.3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256 32 11907,'-12'-32'7065,"4"34"-6817,-2 0-48,-5-2-48,-4-1-40,-10 1-40,-6-1-8,-4 2-112,1 3-184,10 0-872,6 0 752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7.7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22 9634,'-13'-16'4654,"14"11"-2781,10 7-1474,1 3 25,0 1 0,0 0 0,-1 1 0,0 0 0,13 12 0,48 48 1214,-45-39-1081,-1 1 1,-1 2 0,-2 0-1,-1 1 1,-1 2 0,18 40-1,-28-48-241,0 1 0,-2 0-1,-1 0 1,-1 1 0,-1 0-1,-2 0 1,-1 0 0,-1 0-1,-2 37 1,-1-54-353,0-1 1,0 1-1,-1 0 0,-1-1 1,0 1-1,0-1 0,-1 0 1,0 0-1,-10 17 0,7-17-998,0-1 0,-1 0-1,1 0 1,-2 0 0,-11 9-1,-18 11-1559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36.56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9970,'2'7'8727,"7"11"-6857,-2-3-1565,-1 7-190,-1 1 0,-2 0-1,2 32 1,-4-51-406,-1 9-3156,-1-10 2402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36.93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5 11434,'1'-4'5170,"0"4"-4850,0 0-216,0 2-392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37.65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78 206 7530,'0'0'245,"-1"-1"1,1 0-1,-1 1 1,0-2 490,0 1-490,0 1 0,1-1-1,-1 1 1,1 0-1,-1-1 1,0 1-1,0 0 1,1-1-1,-1 1 1,0 0 0,1 0-1,-1-1 1,0 1-1,0 0 1,0 0-1,1 0 1,-1 0-1,0 0 1,0 0 0,1 0-1,-2 1 1,-1 0 2,1-1-1,0 1 1,0 1 0,0-1 0,0 0 0,0 0 0,1 1 0,-1-1 0,-3 4-1,0 0-16,1 1-1,0-1 1,0 1-1,0 0 1,1 0-1,-4 9 1,6-12-141,0 0 0,1 0-1,-1 0 1,1 0 0,0 0 0,0 0 0,0 0 0,0 0 0,1 0 0,-1 0 0,1 0 0,-1 0 0,1 0 0,0-1 0,1 1-1,-1 0 1,0 0 0,1-1 0,-1 1 0,1-1 0,0 1 0,0-1 0,3 4 0,-3-5-64,-1 0 0,1 1 0,-1-1 0,1 0 0,0 0 0,0 0 0,0 0 0,-1 0 0,1 0 0,0 0 0,0-1 0,0 1 0,0-1-1,0 1 1,1-1 0,-1 0 0,0 0 0,0 0 0,0 0 0,0 0 0,0 0 0,0-1 0,0 1 0,0-1 0,0 1 0,0-1 0,0 0 0,0 0 0,0 0 0,0 0 0,-1 0 0,1 0 0,0-1 0,2-1 0,4-5-106,-1-1-1,0 0 1,0 0 0,-1 0-1,0-1 1,0 1-1,-1-1 1,-1-1 0,1 1-1,3-18 1,-2 7-84,-2 0 0,-1 0 0,0 0 0,-1-36 0,-2 50 215,-1 1 1,0-1-1,0 0 1,-3-9-1,3 15-44,1 0-1,0-1 1,-1 1-1,1 0 0,0-1 1,-1 1-1,0 0 1,1 0-1,-1 0 0,0 0 1,1-1-1,-1 1 0,0 0 1,0 0-1,0 0 1,0 1-1,0-1 0,0 0 1,0 0-1,0 0 1,-1 1-1,1-1 0,0 1 1,0-1-1,0 1 1,-1-1-1,1 1 0,0 0 1,-3-1-1,3 2-8,0-1 0,0 1 0,0-1-1,0 1 1,0 0 0,0-1 0,0 1 0,0 0 0,0 0 0,0 0-1,0 0 1,1 0 0,-1 0 0,0 0 0,1 0 0,-1 0-1,0 0 1,1 0 0,-1 0 0,1 1 0,0-1 0,-1 0 0,1 0-1,0 0 1,0 1 0,0-1 0,0 2 0,0 36 45,3-16 462,1 0 1,1-1 0,1 0 0,12 26-1,-12-33-593,0 0-1,2-1 1,-1 0-1,2-1 1,0 0-1,1 0 1,11 12-1,-8-15-600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4.6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117 171 3241,'-7'7'2238,"-1"-1"0,1 0 1,-1-1-1,-11 6 1,14-8-1536,0-1 0,-1 0 1,1 0-1,-11 2 0,15-4-569,0 0 0,1-1 0,-1 1 1,0 0-1,0 0 0,1-1 0,-1 1 0,0-1 0,1 1 0,-1 0 0,1-1 0,-1 1 0,0-1 1,1 1-1,-1-1 0,1 0 0,0 1 0,-1-1 0,1 1 0,-1-1 0,1 0 0,0 0 0,-1 1 1,1-1-1,0 0 0,0 1 0,-1-2 0,-6-26-251,6 24 336,-1-5-149,0 1 1,1 0-1,0 0 0,0-1 0,0 1 1,2-11-1,0 15-12,-1 0 0,1 1 0,1-1 1,-1 1-1,0 0 0,1-1 0,0 1 0,0 0 0,0 0 0,0 0 1,0 0-1,0 0 0,1 0 0,0 1 0,-1-1 0,7-3 0,-1 0-6,0 1 0,0 0-1,1 0 1,0 1-1,0 0 1,0 1 0,0-1-1,1 2 1,-1 0 0,1 0-1,0 0 1,0 1-1,17 1 1,-21 0-40,0 1 0,0-1 0,0 1 1,0 1-1,0-1 0,0 1 0,0 0 0,0 1 0,-1-1 0,1 1 0,-1 0 1,0 0-1,0 1 0,0 0 0,0 0 0,-1 0 0,1 0 0,-1 1 0,0-1 0,0 1 1,-1 0-1,6 10 0,-4-5 78,-1 1-1,0 0 1,0-1 0,-1 2 0,-1-1-1,0 0 1,0 0 0,-1 1 0,-1-1-1,0 1 1,0-1 0,-1 1 0,0-1-1,-6 21 1,4-23-115,0-1 0,0 1 0,0-1 0,-1 0-1,0 0 1,-1 0 0,1-1 0,-2 0 0,1 0-1,-1 0 1,0 0 0,0-1 0,-1 0 0,0 0 0,0-1-1,0 0 1,-1 0 0,0-1 0,-12 6 0,16-8-51,0-1 1,0 0-1,0 0 1,0 0-1,0 0 1,1-1 0,-1 0-1,0 0 1,0 0-1,0 0 1,0 0-1,0-1 1,0 1 0,0-1-1,0 0 1,-4-2-1,3 0 20,0 1 0,0-1 1,0 0-1,1-1 0,-1 1 0,1-1 0,0 0 0,0 0 0,0 0 0,-3-6 0,-3-5 18,1 0 0,1-1-1,1 0 1,0 0 0,1 0-1,-6-25 1,11 34 38,-1 0 1,1 0-1,0-1 1,0 1-1,1-14 1,0 19-65,0 0 0,1 1 0,-1-1 0,0 0 0,0 1 0,1-1 0,-1 1 0,1-1 0,0 1 0,-1-1 0,1 1 0,0-1 0,0 1 0,0 0 0,0-1 0,0 1 0,0 0 0,0 0 0,0 0 0,1 0 0,-1 0 0,0 0 0,1 0 0,-1 0 0,1 0 0,-1 0 0,1 1 0,-1-1 0,1 1 0,0-1 0,-1 1 0,1 0 0,2 0 0,19 1-644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5.5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66 55 10642,'0'-1'227,"-1"0"0,1 0 0,0 0 0,0 0 0,0 0 0,-1 0 0,1 0 0,0 0 0,-1 0 0,1 0-1,-1 0 1,1 0 0,-1 0 0,1 0 0,-1 0 0,0 0 0,0 1 0,1-1 0,-1 0 0,0 0 0,0 1 0,0-1 0,0 1-1,0-1 1,0 1 0,0-1 0,0 1 0,0-1 0,0 1 0,0 0 0,0 0 0,0-1 0,-2 1 0,1 1-160,1-1 0,-1 1 0,1 0 0,-1 0 0,1 0 0,0 0 0,-1 0 0,1 0 0,0 0 0,0 0 0,-1 0 0,1 1 0,0-1 0,0 0 0,1 1 0,-1-1 0,0 1 0,0-1 0,1 1 0,-1-1 0,0 3 0,-3 12 30,0-1 0,1 1 1,1 0-1,1 0 0,0 0 0,1 0 0,1 0 0,0 0 0,1 0 0,1 0 1,0-1-1,1 1 0,1-1 0,0 0 0,1 0 0,12 20 0,-17-33-98,-1-1-1,1 1 0,0-1 1,1 1-1,-1-1 0,0 1 1,0-1-1,1 0 0,-1 0 1,0 0-1,1 0 0,-1 0 1,1 0-1,0 0 0,-1 0 1,1 0-1,0-1 0,-1 1 1,1-1-1,0 1 0,0-1 1,3 1-1,-3-2-46,0 1 0,0-1 0,0 1 0,0-1 0,0 0 0,0 0-1,-1 0 1,1 0 0,0 0 0,0 0 0,-1-1 0,1 1 0,-1 0 0,1-1 0,-1 1-1,1-1 1,-1 0 0,0 1 0,2-4 0,18-43-939,1-1 547,-20 45 434,0 1 0,0 0 0,0 0 0,0 0 0,1 1 0,-1-1 0,1 1 0,0-1 0,0 1 0,0 0 0,5-3 0,-7 4 10,1 1 0,-1-1 0,0 1-1,0 0 1,0 0 0,1 0 0,-1 0 0,0 0 0,0 0-1,0 0 1,1 0 0,-1 0 0,0 0 0,0 1 0,0-1-1,0 0 1,1 1 0,-1-1 0,0 1 0,0-1 0,0 1-1,0 0 1,0-1 0,0 1 0,0 0 0,0 0 0,-1 0 0,1 0-1,0 0 1,0 0 0,-1 0 0,1 0 0,0 0 0,0 1-1,3 6 23,0 0 0,0 1 0,4 11 0,-6-14-25,3 11 20,-1-5-52,0 0-1,0-1 1,2 1-1,-1-1 1,11 15-1,-15-24 43,1 0 1,-1 0-1,1 0 0,0-1 0,-1 1 0,1 0 0,0-1 0,0 0 1,0 1-1,0-1 0,1 0 0,-1 0 0,0 0 0,0 0 0,1-1 1,-1 1-1,0 0 0,1-1 0,-1 0 0,0 0 0,1 1 1,-1-2-1,1 1 0,-1 0 0,0 0 0,1-1 0,-1 1 0,1-1 1,-1 0-1,0 1 0,0-1 0,1 0 0,-1 0 0,3-3 0,2-1 35,0 0 0,0 0 0,0-1 0,-1 0 0,0 0 0,0-1 0,-1 1-1,0-1 1,0-1 0,-1 1 0,1-1 0,-2 1 0,1-1 0,2-10-1,-2 7-66,0-1 0,-2 1 0,1-1 0,-1 0 0,-1 0 0,0 0 0,-1 0 0,0 0 0,-3-21 0,1 26-17,0-1 0,0 1 1,-1-1-1,0 1 0,-1 0 0,0 0 1,0 0-1,0 1 0,-7-8 0,2 3-727,0 1 0,-1 0 0,-1 1 0,-14-10-1,16 13 42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6.1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41 192 8018,'-7'7'1475,"-7"6"3463,53-46-935,-28 21-3959,0 0-1,-1 0 1,0-1 0,-1 0 0,-1-1-1,9-19 1,-16 31-44,0-1 0,0 1 0,0-1 0,0 1 0,-1-1 0,1 1 0,-1-1 0,0 0 0,0 1-1,1-1 1,-2 0 0,1 1 0,0-1 0,-1 0 0,1 1 0,-1-1 0,-1-4 0,0 5 10,1 1 0,0-1 0,0 1 0,-1 0 0,1-1 0,0 1-1,-1 0 1,1 0 0,-1 0 0,0 0 0,1 0 0,-1 1 0,0-1 0,1 0 0,-1 1 0,0-1 0,0 1 0,0 0-1,0 0 1,1-1 0,-1 1 0,0 0 0,0 1 0,0-1 0,0 0 0,-2 1 0,0 0 15,1 0 1,0 0 0,-1 0 0,1 1-1,0-1 1,0 1 0,0-1-1,0 1 1,0 0 0,0 1-1,1-1 1,-1 0 0,1 1 0,-1-1-1,1 1 1,0 0 0,0 0-1,0 0 1,1 0 0,-1 0 0,1 0-1,-1 0 1,0 5 0,-4 9 94,2 1 1,-1 0 0,-1 21-1,5-27 4,-2 3 163,1 0 0,1 1 0,1-1 0,0 1 1,2 14-1,-1-26-252,-1-1 1,1 0-1,-1 0 0,1 1 1,0-1-1,0 0 1,0 0-1,1 0 1,-1 0-1,1 0 0,-1-1 1,1 1-1,0 0 1,0-1-1,1 1 1,-1-1-1,0 0 0,1 0 1,-1 0-1,1 0 1,0 0-1,-1 0 1,1-1-1,0 1 0,0-1 1,0 0-1,0 0 1,1 0-1,5 1 1,1-2-245,0 1 1,1-2 0,-1 1 0,0-2 0,12-1 0,27-9-3791,-31 8 1001,9-3 559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6.6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1 143 9314,'10'56'8384,"13"25"-5665,5 21-3102,-25-190-37,-3 60 352,0 2 82,0-1 1,2 1-1,1-1 1,8-35-1,-9 55-14,0 1 0,1 0-1,0 0 1,0 0 0,0 0 0,0 0 0,1 1-1,0-1 1,8-7 0,-9 9-18,1 1 1,0 0-1,0 1 0,0-1 1,0 1-1,1-1 0,-1 1 1,1 1-1,-1-1 0,1 0 1,0 1-1,0 0 0,-1 0 0,10 0 1,14 3-597,-1 9 257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8:57.7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91 259 11546,'-65'-41'3948,"62"39"-3508,0-1 0,0 1 0,1-1 0,-1 1 1,1-1-1,0 0 0,-3-3 0,3 1 1280,3 9-17,16 51-826,12 71 1,-6-24-706,8 12-2,16 71 22,-45-177-183,0-2 26,0 1 1,-1 0-1,0 0 1,-1 0-1,1 0 0,-1 0 1,0-1-1,-1 1 1,0 0-1,-2 11 0,3-17-37,0-1 0,0 1-1,-1 0 1,1-1 0,0 1-1,0-1 1,0 1 0,0-1-1,-1 1 1,1-1 0,0 1-1,-1-1 1,1 1 0,0-1-1,-1 1 1,1-1 0,0 1-1,-1-1 1,1 0-1,-1 1 1,1-1 0,-1 0-1,1 1 1,-1-1 0,1 0-1,-1 0 1,1 1 0,-1-1-1,1 0 1,-1 0 0,0 0-1,1 0 1,-1 0 0,1 0-1,-1 0 1,1 0 0,-1 0-1,0 0 1,1 0 0,-1 0-1,1 0 1,-1 0 0,1-1-1,-1 1 1,0 0 0,1 0-1,-1-1 1,1 1 0,-1 0-1,1-1 1,0 1-1,-1 0 1,1-1 0,-1 1-1,1-1 1,0 1 0,-1-1-1,0 0 1,-2-3-104,-1-1 0,1 1 0,0-1 1,0 0-1,-2-5 0,-3-12-175,1 0-1,0 0 1,-6-43 0,-2-73-626,13 118 725,-5-65-43,3 0-1,13-151 1,-8 226 304,1 0 1,0 0-1,0 0 0,1 0 1,1 1-1,-1-1 0,1 1 1,10-15-1,-12 20-61,1 1 1,0 0-1,-1-1 1,1 1-1,0 1 0,1-1 1,-1 0-1,0 1 0,1-1 1,0 1-1,-1 0 0,1 1 1,0-1-1,0 0 1,0 1-1,0 0 0,0 0 1,0 0-1,0 1 0,0-1 1,1 1-1,-1 0 0,6 1 1,-3 0-10,0 0 1,1 1-1,-1 0 0,0 1 1,0-1-1,-1 1 0,1 1 1,0-1-1,-1 1 0,0 0 1,0 1-1,0 0 0,-1-1 1,1 2-1,-1-1 1,0 1-1,-1-1 0,0 2 1,6 8-1,0 2 34,-1 0-1,-1 1 1,-1 0-1,0 0 1,-1 1 0,4 22-1,-4 2 368,-1 0 0,-2 54 0,-1-23 331,-2-72-704,0 0 1,0 0-1,0 0 0,1 1 0,-1-1 0,1 0 0,-1 0 0,1 0 0,0 0 0,2 4 0,-3-6-30,0 1 0,0-1-1,0 0 1,1 0 0,-1 0 0,0 0-1,0 1 1,1-1 0,-1 0 0,0 0-1,0 0 1,1 0 0,-1 0-1,0 0 1,0 0 0,1 0 0,-1 1-1,0-1 1,0 0 0,1 0-1,-1 0 1,0 0 0,0 0 0,1-1-1,-1 1 1,0 0 0,1 0-1,-1 0 1,0 0 0,1 0 0,10-12 58,2-11-95,-2 0 0,0 0 1,10-35-1,-4 10-157,-1 8-93,39-73-1,-48 101 287,1-1 0,1 1 0,0 1 1,1 0-1,0 0 0,0 0 0,1 1 0,0 1 0,16-10 0,-24 17 23,1 0-1,-1 0 0,1 0 0,0 0 0,-1 0 0,1 1 1,0 0-1,0 0 0,0 0 0,0 0 0,0 1 0,0 0 1,1-1-1,-1 1 0,0 1 0,7 0 0,-8 0 10,1 1 1,-1-1-1,0 1 0,1 0 0,-1 0 0,0 0 0,0 1 1,0-1-1,0 1 0,-1-1 0,1 1 0,-1 0 1,0 0-1,1 0 0,-1 0 0,-1 1 0,1-1 0,2 5 1,3 10 82,-1 0 0,0 0 0,-2 0 0,0 1 0,0 0 0,-2-1 0,0 23 0,-9 138 314,1-99-366,5-64-49,-2 111 150,4-112-54,0-1 0,1 0 0,1 1 0,0-1 0,0 0 0,10 21-1,-13-34-161,0 0-1,1 0 0,-1 0 1,1 0-1,0 0 0,-1 0 0,1 0 1,0-1-1,-1 1 0,1 0 1,0 0-1,0-1 0,0 1 0,1 1 1,-1-2-218,0 0 1,0 0-1,0 1 1,0-1 0,0 0-1,-1 0 1,1 0-1,0 0 1,0 0-1,0 0 1,0-1 0,0 1-1,0 0 1,0 0-1,0-1 1,-1 1-1,2-1 1,15-8-1942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7.8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137 36 8138,'5'-1'623,"-1"0"0,1 0 1,-1 0-1,1-1 1,-1 0-1,0 0 0,1 0 1,-1 0-1,0-1 0,0 1 1,5-6-1,-9 8-595,0 0 0,0 0-1,0 0 1,0-1 0,0 1 0,1 0 0,-1 0-1,0 0 1,0 0 0,0-1 0,0 1 0,0 0-1,0 0 1,0 0 0,0 0 0,0-1 0,0 1-1,0 0 1,0 0 0,0 0 0,0 0 0,0-1-1,0 1 1,0 0 0,0 0 0,0 0 0,0 0-1,-1-1 1,1 1 0,0 0 0,0 0 0,0 0-1,0 0 1,0 0 0,0-1 0,0 1 0,-1 0-1,1 0 1,0 0 0,0 0 0,-11-2 663,-9 3 256,4 2-800,0 0 0,1 1 0,-1 1 0,1 1 0,1 0 0,-1 1 0,-25 16 0,39-23-157,0 1-1,0-1 0,1 1 1,-1-1-1,0 1 0,0 0 1,0-1-1,0 1 0,1 0 1,-1 0-1,0-1 0,1 1 1,-1 0-1,1 0 0,-1 0 1,1 0-1,-1 0 1,1 0-1,0 0 0,-1 0 1,1 0-1,0 0 0,0 0 1,-1 0-1,1 0 0,0 0 1,0 0-1,0 0 0,1 0 1,-1 0-1,0 0 0,0 0 1,0 0-1,1 0 1,-1 0-1,1 0 0,-1 0 1,0 0-1,1 0 0,0-1 1,-1 1-1,1 0 0,-1 0 1,1 0-1,0-1 0,0 1 1,0 0-1,-1-1 0,3 2 1,4 3 133,1 1 0,1-1 0,-1 0 0,13 4-1,-13-5 71,33 15 895,55 27 736,-87-40-1761,1 0 1,-1 0 0,-1 1-1,1 0 1,-1 1-1,0 0 1,8 10 0,-15-17-82,0 1 0,0-1 1,1 1-1,-1-1 0,0 1 0,-1 0 1,1-1-1,0 1 0,0 0 1,-1 0-1,1-1 0,-1 1 1,0 0-1,1 0 0,-1 0 1,0 0-1,0-1 0,0 1 0,0 0 1,-1 0-1,1 0 0,-1 2 1,0-2-59,0 0 0,-1 0-1,1 0 1,0-1 0,-1 1 0,1 0 0,-1-1 0,0 1 0,0-1 0,1 0 0,-1 1 0,0-1 0,0 0 0,0 0-1,-4 1 1,-2 1-181,-1-1-1,1 0 0,-1 0 0,1-1 0,-1 0 0,1 0 0,-1-1 1,-14-2-1,14 1 15,-1-2 0,0 1 0,-11-6 0,18 7 61,-1 0 0,1-1 0,0 1-1,0-1 1,0 0 0,0 0 0,0 0-1,0-1 1,1 1 0,-1 0 0,1-1-1,-4-4 1,4 1-389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8.3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1 183 8546,'16'5'1420,"-12"-4"-965,-1 0 1,0 0 0,1 0 0,-1-1 0,0 1-1,1-1 1,-1 0 0,1 0 0,-1 0-1,4-1 1,-1 0-308,0-1 0,-1 0 0,1 0 0,-1-1 0,1 0 0,-1 0 0,0 0 0,0 0 0,0-1 0,7-6 0,-5 3-131,0 0-1,0 0 0,-1-1 0,0 0 1,8-14-1,-12 19-9,-1-1 0,0 1 1,1 0-1,-1-1 0,-1 1 0,1-1 1,0 1-1,-1-1 0,0 0 0,0 1 1,0-1-1,0 1 0,-1-1 0,1 1 1,-1-1-1,0 1 0,-1-5 0,1 6 18,0 1 0,0-1 0,0 0 0,0 0 0,0 1 0,0-1 0,0 1 0,-1-1 0,1 1 0,0-1 0,-1 1 0,1 0 0,-1 0 0,0 0 0,1 0 0,-1 0 0,0 0 0,0 0 0,1 0 0,-1 1 0,0-1 0,0 1 0,0-1 0,0 1 0,0 0 0,0 0 0,0 0 0,0 0 0,0 0 0,0 0 0,0 1 0,1-1 0,-3 1 0,1 0 17,0-1 1,1 1-1,-1 0 0,1 0 1,0 0-1,-1 1 0,1-1 1,0 0-1,0 1 0,0 0 1,0-1-1,0 1 0,0 0 1,0 0-1,0 0 0,-1 3 1,1-1 13,0 0 0,0 0 1,0 1-1,0-1 1,1 1-1,-1-1 0,1 1 1,0 6-1,0 2 117,1 0 0,0 0 0,1 0 0,0 0 0,6 22 0,-4-22 173,1 0 1,0 0 0,1 0-1,0-1 1,13 21 0,-17-30-414,1 0 0,0 0 1,0 0-1,0-1 1,1 1-1,-1-1 0,1 1 1,-1-1-1,1 0 0,0 0 1,0 0-1,0 0 1,0-1-1,0 1 0,0-1 1,0 0-1,1 0 0,-1 0 1,0 0-1,1 0 1,-1-1-1,1 1 0,-1-1 1,1 0-1,-1 0 1,0-1-1,5 0 0,14-5-1729,2-3 720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8.8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36 6801,'0'-2'347,"0"0"0,-1 1-1,1-1 1,-1 0-1,1 1 1,-1-1 0,0 0-1,0 1 1,0-1-1,1 1 1,-2-1-1,1 1 1,0-1 0,0 1-1,0 0 1,-1-1-1,1 1 1,0 0 0,-1 0-1,1 0 1,-1 0-1,0 0 1,1 1 0,-1-1-1,-3-1 1,5 3-254,-1-1 0,1 0 0,-1 0 1,1 1-1,-1-1 0,1 0 0,0 1 0,-1-1 1,1 1-1,-1-1 0,1 1 0,0-1 0,-1 0 1,1 1-1,0-1 0,0 1 0,-1-1 0,1 1 1,0 0-1,0-1 0,0 1 0,-1-1 0,1 1 1,0-1-1,0 1 0,0-1 0,0 1 1,0 0-1,0-1 0,0 1 0,1-1 0,-1 1 1,0 0-1,3 25 660,-3-24-572,28 167 1558,5 32-1173,-27-151-383,-3-1 0,-3 53 0,0-90-259,0-8-194,0 1 1,0-1-1,0 1 0,-1-1 1,1 0-1,-1 1 0,0-1 1,0 0-1,-4 8 1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9.2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355 47 11378,'2'-10'4081,"-7"3"-3409,-5 0-255,-6 0 111,-5-1 136,-7 4 504,-2 1 0,-5 3-183,-3-1-145,-5 2-752,-1 0-448,-3 1-1177,7 1 969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21.4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129 234 3305,'-37'6'8621,"35"-5"-8274,0-1 0,0 1-1,0-1 1,0 1 0,0 0-1,1 0 1,-1 0 0,0 0-1,1 0 1,-1 0 0,1 1-1,-1-1 1,1 0 0,-1 1-1,1-1 1,-2 4 0,3-5-307,1 0 1,-1 1 0,0-1-1,1 1 1,-1-1-1,1 0 1,-1 1 0,0-1-1,1 0 1,-1 1-1,1-1 1,-1 0 0,1 0-1,-1 0 1,1 1-1,-1-1 1,1 0 0,-1 0-1,1 0 1,-1 0-1,1 0 1,-1 0 0,1 0-1,0 0 1,-1 0-1,1 0 1,-1 0 0,1 0-1,0-1 1,19 1 184,-12-2-165,1-1 0,-1 1 1,1-1-1,-1-1 1,0 1-1,-1-1 0,1-1 1,13-9-1,53-51 44,-63 55-90,10-9 3,-1-2-1,0 0 0,18-26 1,-37 45-16,-1 1 1,1 0-1,0 0 0,0-1 1,0 1-1,-1 0 1,1-1-1,-1 1 1,1-1-1,-1 1 1,0-1-1,1 1 1,-1 0-1,0-1 1,0 1-1,0-1 0,0 1 1,-1-3-1,1 3-4,-1 0 1,0 0-1,1 0 0,-1 0 0,0 1 0,1-1 0,-1 0 0,0 0 0,0 1 0,0-1 0,0 1 1,0-1-1,0 1 0,0-1 0,0 1 0,0 0 0,0-1 0,0 1 0,0 0 0,0 0 0,0-1 0,0 1 1,0 0-1,0 0 0,0 1 0,-2-1 0,-8 1-22,1 0 1,-1 1-1,1 0 1,0 1-1,-1 0 1,1 0-1,1 1 1,-1 1-1,0-1 1,1 2-1,-12 8 1,5-3-3,2 1 1,0 1 0,0 0-1,1 0 1,-19 26 0,17-15 115,0 1 1,2 0-1,1 1 1,1 1-1,1 0 1,1 0-1,1 1 1,2 0 0,1 0-1,1 0 1,1 1-1,2 0 1,1-1-1,1 1 1,8 48-1,-7-65 9,1 0 0,0 0 1,1 0-1,1-1 0,-1 1 0,2-1 0,0 0 1,0 0-1,8 10 0,-10-17-89,-1 0 1,1 0-1,0 0 0,0 0 1,1 0-1,-1-1 0,1 0 1,-1 0-1,1 0 0,0 0 0,0-1 1,0 0-1,1 0 0,-1 0 1,0-1-1,1 0 0,-1 0 1,1 0-1,-1-1 0,1 1 1,0-2-1,7 0 0,-1-1-695,1-1 0,-2-1-1,1 0 1,0-1 0,18-10-1,-2 0-650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22.1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261 21 9682,'-5'-3'502,"1"1"1,-1-1-1,1 1 0,-1 0 0,0 0 1,0 1-1,0-1 0,0 1 0,0 0 0,0 1 1,0-1-1,0 1 0,0 0 0,-1 0 1,1 0-1,-5 2 0,3 0-310,0 0-1,1 0 0,-1 1 1,1 0-1,-1 1 0,1-1 1,0 1-1,0 1 0,1-1 1,-1 1-1,-5 6 0,1 0-108,0-1-1,1 2 0,0 0 0,1 0 0,1 0 0,0 1 0,-6 14 0,10-18-57,-1 1-1,1-1 0,1 1 0,0 0 0,0 0 0,1 0 1,0 0-1,0 0 0,2 1 0,-1-1 0,3 11 0,-3-18-1,1 1 0,0-1 1,0 0-1,0 0 0,0 0 0,0 0 0,1 1 0,-1-2 0,1 1 0,0 0 0,0 0 0,0-1 1,0 1-1,1-1 0,-1 1 0,1-1 0,-1 0 0,1 0 0,0 0 0,4 2 0,-4-3-18,0 0-1,0 0 0,0-1 0,0 1 0,0-1 0,0 1 0,0-1 0,0 0 1,0 0-1,0-1 0,0 1 0,0-1 0,0 1 0,0-1 0,0 0 0,-1 0 1,1 0-1,0 0 0,0-1 0,-1 1 0,1-1 0,4-3 0,2-4-329,1 0-1,-2-1 1,1 0-1,-1 0 1,-1-1-1,0 0 0,0 0 1,-1-1-1,7-19 1,-6 16 151,-1 0-1,2 1 1,0 0 0,1 1 0,16-20-1,-25 33 208,0-1 0,1 1 0,-1-1 0,0 1 0,1-1 0,-1 1 0,1 0 0,-1-1 0,0 1 0,1 0 0,-1-1 0,1 1 0,-1 0 0,1 0 0,-1-1 0,1 1 0,-1 0 0,1 0 0,0 0 0,-1 0 0,1 0 0,-1 0 0,1 0 0,-1 0 0,1 0 0,-1 0 0,1 0 0,-1 0 0,1 0 0,0 0 0,-1 1 0,1-1 0,1 1 24,-1 0 0,0 0 0,0 1 0,0-1 0,0 0 0,0 0-1,-1 1 1,1-1 0,0 0 0,0 1 0,0 2 0,10 46 482,-10-46-520,3 29 18,4 27-616,-7-55 262,0-1 1,1 1-1,-1-1 0,1 1 1,0-1-1,0 0 0,0 1 1,1-1-1,4 5 0,-6-8 135,-1 0-1,1 0 0,0-1 1,0 1-1,0-1 0,0 1 1,0 0-1,0-1 0,0 0 0,0 1 1,0-1-1,0 0 0,0 1 1,0-1-1,0 0 0,0 0 1,0 0-1,0 0 0,0 0 0,0 0 1,0 0-1,2-1 0,14-2-1208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22.5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1 9618,'-2'53'6146,"-2"6"-4530,-4 87-1890,13-51 927,19 115 0,0-81-3478,-22-118 1977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22.9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528 11 11058,'-18'-5'3945,"-5"3"-3305,-5 0-560,-11 1-232,-4 1 32,-2 0-144,3 2-88,0 3-176,-1-2-24,-5 3 112,1-3-24,3-1-160,6-2-385,10-1 641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23.5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79 209 8706,'0'-2'888,"2"-17"6192,-1 18-6680,16-9-297,0-1-1,-1-1 0,0-1 1,-1 0-1,0-1 1,-1-1-1,-1 0 0,16-22 1,-28 36-88,-1 0 1,1 0-1,0 0 1,0 0-1,0 0 1,-1 0-1,1 0 0,0 0 1,-1 0-1,1-1 1,-1 1-1,0 0 1,1 0-1,-1-1 1,0 1-1,0 0 1,0-1-1,1 1 0,-1 0 1,-1-1-1,1 1 1,0 0-1,0-1 1,-1-1-1,0 2 13,0 0 0,0 0 0,0 0 0,0 0 1,-1 0-1,1 0 0,0 0 0,-1 0 0,1 1 0,0-1 0,-1 0 0,1 1 0,-1-1 0,1 1 0,-1 0 1,1-1-1,-3 1 0,-5-1 41,-1 1 1,0 0 0,1 0-1,-1 1 1,-14 3-1,15-2-67,-1 1 0,1 0-1,0 1 1,0 0-1,0 0 1,1 0 0,-1 1-1,1 1 1,-11 9-1,15-11 27,0 0 0,0 0 0,0 1 0,0 0-1,1 0 1,0 0 0,0 0 0,0 0-1,1 1 1,0-1 0,0 1 0,0-1-1,1 1 1,0 0 0,0 0 0,-1 11 0,2-9 214,1 1 1,0-1 0,0 1 0,1-1 0,0 1-1,0-1 1,1 0 0,0 0 0,0 0 0,1 0-1,0-1 1,0 0 0,1 1 0,0-1 0,1-1-1,7 9 1,-8-11-184,0 1 0,0-1 0,0 0 1,0-1-1,1 1 0,-1-1 0,1 0 0,0-1 0,11 4 0,-12-5-312,0 0 0,1 0-1,-1 0 1,1-1 0,-1 0-1,1 0 1,-1 0 0,1-1-1,-1 0 1,0 0 0,1 0 0,7-3-1,11-6-1713,0 0 823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24.2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133 51 7898,'1'-2'340,"-1"1"1,0-1 0,1 0-1,-1 0 1,0 0-1,0 0 1,0 1 0,0-1-1,-1 0 1,1 0-1,0 0 1,-1 1 0,1-1-1,-1 0 1,0 0-1,1 1 1,-1-1 0,0 0-1,0 1 1,0-1-1,-2-2 1,1 3-244,0 0 1,0 0-1,0 0 1,0 0-1,0 0 1,0 0-1,0 1 1,0-1-1,0 1 0,0-1 1,-1 1-1,1 0 1,0 0-1,0 0 1,0 0-1,0 0 0,-1 0 1,-2 2-1,2-2-27,0 1 0,1 0-1,-1 0 1,0 0-1,1 0 1,-1 0 0,1 1-1,0-1 1,-1 1 0,1-1-1,0 1 1,0 0-1,0 0 1,-2 3 0,0 0 40,0 0 0,1 0 1,-1 1-1,1-1 0,1 1 1,-3 6-1,1 1-12,0 1 0,1 0 1,0 0-1,1 0 0,0 15 0,2-24-88,0 1 0,0 0 0,1-1 0,0 1 0,0 0-1,0-1 1,1 1 0,-1-1 0,1 1 0,1-1 0,5 10 0,-7-13-6,0 0 1,1-1-1,0 1 1,-1 0-1,1-1 1,0 1-1,0-1 1,0 0-1,0 0 1,0 0-1,0 0 1,0 0-1,0 0 1,0 0-1,0 0 1,1-1-1,-1 1 1,0-1-1,0 0 1,1 0-1,-1 0 1,0 0-1,1 0 1,-1 0-1,0-1 0,1 1 1,-1-1-1,0 1 1,0-1-1,0 0 1,0 0-1,3-1 1,0-1 3,1 0 0,-1 0 0,0 0 0,0 0 0,0-1 0,0 0 0,-1 0 0,0-1 0,1 1 0,-1-1 0,4-6 1,2-5-18,-1-2 1,9-20 0,5-8-284,-23 46 274,0-1 1,0 1-1,0-1 1,0 1-1,1 0 1,-1-1-1,0 1 0,0 0 1,1-1-1,-1 1 1,0 0-1,0 0 1,1-1-1,-1 1 1,0 0-1,1 0 1,-1-1-1,0 1 0,1 0 1,-1 0-1,0 0 1,1 0-1,-1-1 1,1 1-1,-1 0 1,0 0-1,1 0 1,-1 0-1,1 0 0,0 0 1,8 10-223,5 28 227,-11-27 24,21 56 2027,18 87 0,-35-119-1598,-1 0 0,-2 0 0,-2 1-1,-3 53 1,1-80-584,-1 1 0,-1 0 0,0-1 0,0 1 0,-1-1 0,0 0 0,-1 0 0,-9 17 0,10-21-12,0 0 0,-1-1-1,1 1 1,-1-1 0,0 0 0,-1 0 0,1-1-1,-1 1 1,1-1 0,-1 0 0,0 0 0,0 0-1,-1-1 1,1 0 0,0 0 0,-11 2 0,0-1-980,1-1 1,-1-1 0,0 0 0,-28-3 0,-15-7-723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8:58.6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84 229 8570,'-8'17'1381,"-4"8"325,1 7 6616,10-32-8240,-4-7 984,-2-16-1074,4 11 79,1 0-1,1 1 0,0-1 1,1 0-1,0 0 1,1 0-1,0 0 1,1 1-1,6-23 0,-6 24 53,2 1 1,-1 0-1,1 0 0,1 1 0,-1-1 0,1 1 0,1 0 0,0 0 1,0 1-1,9-9 0,-11 12-31,0 1 0,1 0 0,-1 0 0,1 0 0,0 1 0,0 0 0,0-1 0,0 2 0,0-1 0,0 0 0,0 1 0,1 0 0,-1 1-1,0-1 1,1 1 0,-1 0 0,1 0 0,-1 0 0,10 3 0,-6-1-39,0 1-1,0 0 0,0 1 1,0 0-1,-1 0 0,0 1 0,0 0 1,0 0-1,0 1 0,-1 0 1,0 0-1,8 10 0,-8-8-24,0 0 0,0 1-1,-1 0 1,0 0 0,-1 0-1,0 1 1,-1-1 0,1 1-1,-2 0 1,5 17 0,-8-21-8,1-1 1,-1 1 0,0-1 0,0 1 0,0-1 0,-1 1 0,1-1 0,-2 1-1,1-1 1,0 0 0,-1 1 0,-5 8 0,3-6 29,-1 0 0,0 0 0,-1 0 0,0-1 0,0 0-1,0 0 1,-9 6 0,1-2 73,0-1 0,-1 0 0,0-1 0,-1 0 0,0-2-1,0 0 1,-29 9 0,31-12-100,-1-1 0,0-1 0,0 0 0,-19 0 0,29-3-189,-1 1 0,1-1 0,-1 1 0,1-1 0,0-1 0,-10-3 0,13 4-25,0 0 0,0 0-1,0 0 1,0-1 0,0 1 0,0-1 0,0 1 0,0-1-1,0 0 1,1 1 0,-1-1 0,1 0 0,0 0-1,-1 0 1,-1-5 0,2 5 71,1 0-1,-1 0 1,0 0-1,1 0 0,-1 0 1,1 0-1,0-1 1,0 1-1,0 0 1,0-3-1,12-27-569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24.9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87 105 5337,'-5'6'979,"-1"-1"-1,1 1 1,0-1-1,1 2 1,-1-1-1,-4 10 1,8-15-910,1 0 1,0 0 0,-1 0 0,0 0 0,1 0 0,-1 0-1,0 0 1,1 0 0,-1 0 0,0 0 0,0 0 0,0-1-1,0 1 1,0 0 0,0 0 0,0-1 0,0 1 0,-2 0-1,2-1 2,1 0 0,-1 0-1,0 0 1,0 0 0,1 0-1,-1 0 1,0-1-1,0 1 1,1 0 0,-1 0-1,0-1 1,1 1 0,-1 0-1,0-1 1,1 1-1,-1 0 1,1-1 0,-1 1-1,1-1 1,-1 1 0,1-1-1,-1 0 1,-1-2 85,0 1 1,0-1-1,1 0 1,-1 0-1,1 0 1,0 0-1,0 1 0,0-1 1,0-1-1,1 1 1,-1 0-1,1-5 1,0 0 22,1 0 1,0 0-1,1 0 1,-1 0-1,2 0 1,-1 1 0,1-1-1,5-10 1,-6 15-141,-1 1 1,1-1 0,0 0 0,-1 1-1,1-1 1,0 1 0,1 0-1,-1 0 1,0 0 0,1 0-1,-1 0 1,1 0 0,-1 0 0,1 1-1,0 0 1,0-1 0,0 1-1,-1 0 1,1 0 0,0 1-1,1-1 1,-1 0 0,0 1 0,5 0-1,1 1 3,1 1-1,-1 0 1,0 1-1,-1 0 1,1 0 0,0 1-1,-1 0 1,0 1-1,0 0 1,0 0-1,0 0 1,-1 1-1,0 0 1,0 1-1,-1 0 1,0 0 0,0 0-1,7 11 1,-10-12 48,1 0 1,-1 1-1,0-1 1,0 1 0,0 0-1,-1-1 1,0 1-1,-1 0 1,1 0 0,-1 14-1,-1-15-13,0-1-1,-1 0 1,1 0-1,-1 0 1,-1 0 0,1 0-1,-1 0 1,0 0-1,0-1 1,0 1-1,0 0 1,-1-1-1,0 0 1,0 0-1,0 0 1,-6 5 0,6-5-50,0-1 0,-1 0 1,0 0-1,0 0 0,0 0 1,0 0-1,0-1 0,-1 0 1,1 0-1,-1 0 0,1-1 1,-1 1-1,0-1 0,0 0 1,1 0-1,-1-1 0,0 0 1,0 1-1,0-2 0,0 1 1,0 0-1,-5-2 0,4 0-247,1 0 1,0 0-1,0 0 0,0 0 0,0-1 0,1 0 1,-1 0-1,1 0 0,0 0 0,-1-1 0,2 0 1,-1 0-1,0 0 0,1 0 0,-1 0 0,1-1 1,1 1-1,-1-1 0,-3-8 0,4 9-155,0-1 0,0 0 1,1 0-1,-1 1 0,1-1 0,0 0 0,0 0 0,1 0 0,0-1 1,-1 1-1,2 0 0,0-10 0,7-3-897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25.4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59 8522,'1'6'8027,"1"13"-6385,1 6-1812,1 4 432,-2-4-177,2 0 1,1 0-1,1 0 1,1-1-1,12 29 1,-19-53-83,0 0 0,0 0 0,0 0 0,0 0 0,0 0 0,0-1 1,0 1-1,0 0 0,0 0 0,1 0 0,-1 0 0,0 0 0,0 0 0,0 0 0,0 0 0,0 0 0,0 0 0,0 0 1,0 0-1,0 0 0,0 0 0,1 0 0,-1 0 0,0 0 0,0 0 0,0 0 0,0 0 0,0 0 0,0 0 0,0 0 0,0 0 1,1 0-1,-1 0 0,0 0 0,0 0 0,0 0 0,0 0 0,0 0 0,0 0 0,0 0 0,0 0 0,0 0 0,0 0 1,0 0-1,1 0 0,-1 1 0,0-1 0,0 0 0,0 0 0,0 0 0,0 0 0,0 0 0,0 0 0,0 0 0,0 0 0,0 0 1,0 0-1,0 1 0,0-1 0,0 0 0,0 0 0,0 0 0,0 0 0,0 0 0,0 0 0,0 0 0,0 0 0,0 1 1,2-13 79,-3-18-66,-8-42-148,5 49 164,0 1 0,2-1 0,1 0 0,2-29 0,-1 49 0,1 1 1,-1-1-1,0 0 1,1 1-1,0-1 1,0 1-1,-1-1 1,1 1-1,1-1 1,-1 1-1,0-1 1,1 1 0,-1 0-1,1 0 1,0 0-1,-1 0 1,1 0-1,0 0 1,0 0-1,1 0 1,-1 1-1,0-1 1,3 0-1,-1 0-66,0 1 0,0 1-1,0-1 1,0 0 0,1 1 0,-1 0-1,0 0 1,0 0 0,0 1 0,0-1-1,0 1 1,0 0 0,0 0-1,6 3 1,17 7-1174,-1 4 506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30.1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 2 10562,'-1'0'299,"1"-1"0,-1 1 1,0 0-1,0-1 0,0 1 0,0 0 0,0 0 0,0 0 0,1 0 0,-1 0 0,0 0 1,0 0-1,0 0 0,0 1 0,0-1 0,0 0 0,1 0 0,-1 1 0,0-1 0,0 0 1,0 1-1,1-1 0,-1 1 0,0-1 0,-1 2 0,1 0-114,0-1 0,0 1 0,0 0 0,0 0 0,0-1 0,0 1 1,0 0-1,1 0 0,-1 0 0,1 0 0,-1 2 0,0 5 437,0 0 0,1 1-1,0-1 1,2 10 0,0-6-439,1 0 0,0-1-1,0 1 1,2-1 0,-1 0 0,2 0 0,-1-1 0,2 1-1,-1-1 1,1 0 0,1-1 0,15 16 0,-19-22-227,1-1 1,-1 0 0,1 0-1,0-1 1,0 0 0,0 1 0,0-1-1,0-1 1,0 1 0,0-1-1,1 0 1,-1 0 0,0-1 0,1 1-1,-1-1 1,1 0 0,-1-1-1,0 1 1,1-1 0,-1 0-1,0-1 1,1 1 0,-1-1 0,0 0-1,0 0 1,0-1 0,-1 1-1,8-7 1,-3 3-58,0 0-1,-1-1 1,0 0-1,0 0 1,-1-1-1,0 0 1,0-1-1,-1 0 1,0 1-1,0-2 1,-1 1-1,0-1 1,5-16-1,8-51 102,-18 76-2,1 1 1,-1 0-1,0-1 0,0 1 0,0 0 1,0-1-1,0 1 0,0 0 0,0-1 1,0 1-1,1 0 0,-1-1 1,0 1-1,0 0 0,1-1 0,-1 1 1,0 0-1,0 0 0,1-1 0,-1 1 1,0 0-1,1 0 0,-1 0 1,0-1-1,0 1 0,1 0 0,-1 0 1,1 0-1,-1 0 0,0 0 0,1 0 1,-1-1-1,9 10-7,4 20 99,-8-5 18,-1 1 0,-1 0-1,0 26 1,-5 81 445,0-42-70,9 65-14,-3-104-338,-2-1-1,-2 0 0,-11 88 1,10-131-72,-1 1 0,1-1 0,-2 0 1,1 1-1,-1-1 0,0 0 0,-1-1 0,1 1 1,-1 0-1,-1-1 0,1 0 0,-9 8 1,9-10-12,0-1 1,-1 1-1,1-1 1,-1 0-1,0-1 1,0 1 0,0-1-1,0 0 1,0-1-1,0 1 1,-1-1 0,1 0-1,0 0 1,-1 0-1,1-1 1,-1 0 0,-10-1-1,6 0-25,-1-1 1,1 0-1,0-1 0,0 0 0,0-1 0,0 0 1,1 0-1,0-1 0,0 0 0,0-1 1,0 0-1,1 0 0,0-1 0,0 0 0,-10-12 1,14 13-16,-1 1 0,1 0 1,0-1-1,1 0 0,-1 0 1,1 0-1,1 0 0,-1-1 1,1 1-1,0-1 0,0 1 1,1-1-1,0 0 1,0 0-1,1 0 0,0 1 1,0-1-1,0 0 0,1 0 1,0 0-1,0 0 0,1 1 1,0-1-1,3-7 0,1 1-14,1 1 0,1 0 0,-1 0-1,2 1 1,0 0 0,0 0 0,1 1-1,0 1 1,0-1 0,14-7 0,16-10-73,71-35 1,-18 12-102,21-26-124,-97 63 39,-1 0 0,-1-1 0,0 0 0,19-26 1,-22 17-1485,-5 3 765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0.5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47 10402,'-6'-46'8807,"40"365"-1610,-16-132-6218,-15-155-922,10 118-80,-12-141-1072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1.2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38 249 5673,'-13'-5'8539,"4"-7"-7197,7 10-1184,1 0 0,-1 0 0,1 0 0,-1 0 1,1-1-1,0 1 0,0 0 0,0-1 0,0 1 0,0 0 0,1-1 0,-1 1 1,1-1-1,-1 1 0,1-1 0,0-4 0,1 2-48,-1 0 0,1 1 0,0-1 0,1 0-1,-1 1 1,1-1 0,0 1 0,4-7 0,0 1 91,1 0-1,0 1 1,1 0-1,0 0 1,0 0-1,15-10 1,-10 10-80,0 1 1,1 0-1,0 2 0,1-1 0,-1 2 1,1 0-1,0 0 0,0 2 1,1 0-1,-1 0 0,1 2 0,0 0 1,-1 0-1,1 2 0,0 0 1,24 5-1,-31-3-37,-1 0 1,1 0-1,-1 1 1,1 1-1,-1-1 1,-1 1-1,1 1 1,-1-1-1,0 1 0,0 1 1,0-1-1,-1 1 1,0 0-1,0 1 1,-1-1-1,0 1 1,-1 0-1,1 0 1,-2 1-1,1-1 1,4 17-1,-4-11-28,-1 0 1,0 0-1,-1 1 0,0 0 0,-1-1 1,-1 1-1,0 0 0,-1-1 0,-1 1 1,0-1-1,-1 1 0,0-1 1,-6 14-1,4-17-7,0-1-1,-1 0 1,0-1 0,0 1 0,-1-1 0,0-1 0,-1 1 0,0-1-1,0-1 1,-1 1 0,0-1 0,0-1 0,-14 8 0,15-9-83,-1-1 0,0 0 0,0 0 0,-1-1 1,1 0-1,-1 0 0,1-1 0,-1-1 0,0 1 0,0-2 1,0 1-1,0-1 0,0-1 0,1 0 0,-16-3 0,19 2-310,1 1 1,0-1-1,-1-1 0,1 1 0,0-1 0,0 0 0,0 0 0,1 0 0,-1-1 0,1 1 0,-7-8 0,3-3-642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36.5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1432,'-1'0'512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36.9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63 2425,'-9'-1'8223,"-10"-8"-5679,3 2-275,19 8-1956,-1 1-1,0-1 1,0 1 0,-1 0 0,1-1 0,0 1 0,-1 0 0,1 0 0,-1 0 0,1 0-1,-1 0 1,0 1 0,0-1 0,0 0 0,2 5 0,0 3-281,0 0-1,0 0 1,2 13 0,5 7 186,-10-30-241,0 1-1,0 0 0,0-1 0,0 1 0,1-1 0,-1 0 0,0 1 0,0-1 1,1 1-1,-1-1 0,0 1 0,1-1 0,-1 1 0,1-1 0,-1 0 1,0 1-1,1-1 0,-1 0 0,1 0 0,-1 1 0,1-1 0,-1 0 1,1 0-1,-1 0 0,1 1 0,-1-1 0,1 0 0,-1 0 0,1 0 1,-1 0-1,1 0 0,0 0 0,-1 0 0,1 0 0,-1 0 0,1 0 1,-1 0-1,1-1 0,-1 1 0,1 0 0,-1 0 0,1 0 0,-1-1 1,1 1-1,-1 0 0,1-1 0,-1 1 0,0 0 0,1-1 0,-1 1 0,0-1 1,1 1-1,-1 0 0,0-1 0,1 0 0,1-2-205,-1 1-1,1-1 1,-1 0 0,0 0-1,1 0 1,-2 0-1,1 0 1,0 0 0,0-1-1,-1-5 1,1-38-65,-1 26 392,-1 9 96,1 9-62,-1 0 0,1 0 1,0 0-1,0 0 0,0 0 0,0 0 1,0 0-1,1 0 0,-1 0 0,1 1 1,0-1-1,0 0 0,0 0 0,2-3 1,4 35 1168,-2-19-1144,0-1 0,0 0-1,1 0 1,0 0-1,0-1 1,1 0 0,0 0-1,0-1 1,13 10-1,-10-7-1484,-2-4 450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37.6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66 63 10434,'6'-45'3942,"-5"38"-2301,1-3 1639,-7 12-1702,-1 2-1218,1-1-96,1 0-1,-1 1 1,1 0-1,0 0 1,0 0-1,0 0 1,0 0-1,1 1 1,0 0 0,0 0-1,0 0 1,-3 8-1,3-6-300,1 0 1,0-1-1,1 1 0,-1 0 1,1 0-1,1 0 0,-1 1 0,1-1 1,1 0-1,0 7 0,14-30-4170,-2 2 3405,1 1-1,17-13 1,-25 21 927,0 1 0,1-1-1,-1 2 1,1-1 0,0 1-1,-1 0 1,2 0 0,8-2-1,-16 5-85,1 0-1,-1 0 1,0 0-1,0 0 1,1-1 0,-1 1-1,0 0 1,1 0-1,-1 0 1,0 1-1,1-1 1,-1 0-1,0 0 1,0 0-1,1 0 1,-1 0-1,0 0 1,1 0-1,-1 0 1,0 1-1,0-1 1,0 0 0,1 0-1,-1 0 1,0 0-1,0 1 1,1-1-1,-1 0 1,0 0-1,0 1 1,0-1-1,0 0 1,1 1-1,-1 11 792,-10 17 193,8-27-842,0 5-154,-1-1 1,0 0 0,0 0-1,0 0 1,-1 0-1,0-1 1,-1 1-1,1-1 1,-1 0 0,0 0-1,0-1 1,-6 5-1,-1 0-1758,4-1 671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1.8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128 230 4937,'-40'23'2129,"40"-22"-1996,-1-1 1,0 0 0,0 0 0,1 1 0,-1-1 0,0 0 0,0 0 0,1 0 0,-1 0-1,0 0 1,0 0 0,1 0 0,-1 0 0,0 0 0,0-1 0,1 1 0,-1 0 0,0 0-1,1-1 1,-1 1 0,0 0 0,1-1 0,-1 1 0,0 0 0,1-1 0,-1 1 0,1-1-1,-1 0 1,1 1 0,-1-1 0,0 0 0,-11-22 3159,9 17-2261,-1-1-285,0 0 0,0 0 0,1-1 0,-5-12 0,8 17-724,-1 0 0,1 0 0,0-1 0,0 1-1,0 0 1,0 0 0,0 0 0,1-1 0,-1 1 0,1 0 0,0 0 0,0 0 0,0 0 0,3-5 0,0 0-11,1 0 0,0 0 0,0 0 1,1 1-1,0 0 0,0 0 0,1 1 1,0 0-1,0 0 0,0 0 0,1 1 1,0 0-1,0 0 0,0 1 0,17-6 1,-17 7 87,-1 1 1,1 0 0,0 1-1,0 0 1,0 0 0,0 0-1,0 1 1,0 0 0,0 1-1,0 0 1,0 0-1,0 1 1,0 0 0,0 0-1,-1 1 1,1 0 0,-1 0-1,11 7 1,-4-1-75,0 1 0,-1 1-1,-1 0 1,0 1 0,0 0 0,-1 1 0,-1 0 0,0 1-1,-1 0 1,0 0 0,13 31 0,-18-36-22,-1-1 0,0 2 1,0-1-1,-1 0 0,0 0 0,-1 1 1,0-1-1,0 1 0,-1-1 1,0 1-1,-1-1 0,0 1 0,-1-1 1,0 0-1,0 1 0,-1-1 0,0 0 1,0 0-1,-1-1 0,0 1 1,-1-1-1,-7 11 0,5-11 6,-1 1 1,0-1-1,0 0 0,-1 0 0,0-1 1,0 0-1,-1-1 0,0 0 1,0-1-1,0 0 0,-1 0 0,1-1 1,-1 0-1,0-1 0,-12 2 1,14-4-12,0 0 0,0 0 0,0-1 1,0 0-1,1 0 0,-1-1 1,0-1-1,0 1 0,1-1 1,-1-1-1,1 1 0,-1-1 1,1-1-1,0 0 0,0 0 1,0 0-1,1-1 0,0 0 0,-13-13 1,7 5-150,0-1 0,2 0 0,0-1 0,-11-19 0,18 27 70,0 0-1,0 0 0,1-1 0,0 1 0,1-1 0,-1 0 0,1 0 0,1 0 0,0 0 0,0 0 0,0-15 0,2 20-53,-1-1 0,1 1-1,0-1 1,0 1-1,0-1 1,1 1 0,-1-1-1,1 1 1,-1 0 0,5-5-1,-4 5-280,0 1-1,1-1 0,-1 1 1,1-1-1,0 1 1,0 0-1,-1 0 0,1 0 1,1 0-1,-1 1 1,4-2-1,28-5-1776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2.7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 11354,'4'-6'5420,"-4"6"-5315,7 10 1506,4 18-969,3 34-362,-3 1 0,6 126 0,-10-96-445,-6-85 172,-1-7-2,0 1 1,1-1-1,-1 1 1,0 0-1,0-1 0,0 1 1,0-1-1,0 1 1,0-1-1,0 1 0,0 0 1,-1-1-1,1 1 1,-2 2-1,1-6-42,0 0 1,0-1-1,0 1 1,0 0-1,0-1 0,0 1 1,0-1-1,0-2 1,1-5-137,0 0 0,0 1 0,0-1 0,2 0 0,-1 0 0,1 1 0,0-1 0,1 1 1,0-1-1,1 1 0,0 0 0,0 1 0,8-12 0,-9 16 167,0 0-1,0 0 1,0 0 0,1 0-1,-1 0 1,1 1 0,0 0-1,0 0 1,1 0 0,-1 0-1,9-3 1,-9 4 59,0 1 0,0 0 0,-1 1-1,1-1 1,0 1 0,0-1 0,0 1 0,0 0-1,0 1 1,0-1 0,0 1 0,0-1 0,-1 1 0,1 0-1,0 1 1,0-1 0,3 3 0,-3-3 2,0 1 1,-1 0 0,1 0-1,-1 1 1,0-1-1,0 0 1,0 1-1,0 0 1,0 0 0,0 0-1,-1 0 1,1 0-1,-1 1 1,0-1 0,0 1-1,0-1 1,0 1-1,-1 0 1,0 0-1,0 0 1,0-1 0,0 1-1,0 8 1,-1-7 11,0 0 1,0 0-1,-1 0 1,0 0-1,0 0 1,-1 0-1,1-1 1,-1 1-1,0 0 1,0-1-1,-1 1 1,1-1-1,-1 0 1,0 1-1,0-2 1,-1 1-1,1 0 1,-7 5-1,5-4-120,0-1-1,-1 0 0,1 0 0,-1 0 0,0 0 0,0-1 0,0 0 1,-1 0-1,1-1 0,-1 0 0,1 0 0,-14 2 0,6-6-278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8:59.2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48 5513,'5'-20'656,"2"5"-2152,-7 2 616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3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 11835,'39'-14'4569,"-31"34"-2969,0 7-352,0 5-8,-2 9-207,-3 2-289,-2 4-968,-2-4-224,-1-7-313,1-1-359,-2-8-144,0-3-48,-2-8 15,-2-8 121,-2-11-1760,-3-6 2063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3.5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 11474,'9'-7'9691,"-3"9"-10412,0 1-719,0 5 1224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4.0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40 137 9290,'2'1'435,"0"1"0,1-1-1,-1 0 1,0 0 0,0 0 0,1-1-1,-1 1 1,0 0 0,1-1 0,-1 0-1,4 1 1,-5-1-272,0-1 0,-1 1 0,1-1 0,0 1 0,0-1 0,0 1 0,0-1 0,0 0-1,-1 1 1,1-1 0,0 0 0,0 0 0,-1 0 0,1 1 0,-1-1 0,1 0 0,-1 0 0,1 0 0,-1 0-1,1 0 1,-1 0 0,0 0 0,0 0 0,1 0 0,-1 0 0,0 0 0,0 0 0,0 0 0,0 0 0,0-2 0,7-39 967,-4 28-1052,-1 1 0,1-21 0,-3 34-79,0-1 1,1 1-1,-1-1 1,0 0-1,0 1 1,0-1-1,0 1 1,0-1 0,0 0-1,-1 1 1,1-1-1,0 1 1,0-1-1,0 0 1,-1 1-1,1-1 1,0 1-1,0-1 1,-1 1-1,1-1 1,0 1-1,-1-1 1,1 1-1,-1-1 1,1 1 0,-1 0-1,1-1 1,-1 1-1,1 0 1,-1-1-1,1 1 1,-1-1-1,-1 1 2,1 1-1,0-1 1,-1 0-1,1 0 1,0 1-1,-1-1 1,1 0-1,0 1 1,0-1-1,0 1 1,-1 0-1,1-1 1,-2 3-1,-3 1 7,0 1 0,0 0 0,1 1 0,-6 5 0,6-2-4,0-1 0,0 1 0,1-1 0,0 1 0,1 1 0,-1-1 0,-2 16-1,5-19-1,0 0-1,0 0 0,0 0 0,1 0 1,0 0-1,0 0 0,1 0 1,0 0-1,0 0 0,0 0 0,0 0 1,1 0-1,4 8 0,-5-12 3,0 0 1,1 0-1,-1 0 0,1 0 0,0 0 1,0 0-1,-1 0 0,1 0 0,1-1 1,-1 1-1,0-1 0,0 1 0,0-1 1,1 0-1,-1 0 0,1 0 1,-1 0-1,1-1 0,-1 1 0,1-1 1,-1 1-1,1-1 0,0 0 0,-1 0 1,1 0-1,3-1 0,6 0-221,0-2-1,0 0 1,-1 0-1,17-7 1,-11 3-494,5 0 321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4.4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 31 7874,'0'-1'348,"0"0"0,0 0 0,1 0 0,-1-1 0,0 1 0,0 0 0,0 0 1,0 0-1,0 0 0,0 0 0,0 0 0,-1 0 0,1 0 0,0 0 0,-1 0 0,1 0 1,0 0-1,-1 0 0,1 0 0,-1 0 0,-2-3 1393,1 3-1393,0 0-174,1 0 0,-1 1-1,0-1 1,1 1 0,-1 0 0,0-1 0,0 1 0,1 0 0,-1 0 0,0 0 0,1 0 0,-1 1 0,0-1 0,-2 1 0,-4 1-130,0 1 1,1-1-1,-1 2 0,1-1 1,-13 9-1,12-7 8,1 1-1,0 0 0,1 0 1,-1 0-1,1 1 1,0 0-1,1 1 0,-8 13 1,11-19 22,1 0 0,0 1 0,0-1 0,0 1 0,0-1 1,1 1-1,-1-1 0,1 1 0,-1-1 0,1 1 0,0-1 0,0 1 0,0-1 0,0 1 1,1 0-1,-1-1 0,1 1 0,-1-1 0,1 1 0,0-1 0,0 0 0,0 1 1,0-1-1,0 0 0,1 0 0,-1 1 0,1-1 0,-1 0 0,1 0 0,0-1 0,0 1 1,0 0-1,0-1 0,4 3 0,-1-1-79,-1 0 1,1 0-1,0-1 1,0 0-1,0 0 0,1 0 1,-1 0-1,0-1 1,11 1-1,-11-2-564,1 1 0,-1-2 0,1 1-1,-1-1 1,1 0 0,5-1 0,13-6-1018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4.8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2 12131,'2'-1'6167,"2"9"-4928,0 15-1437,-4 31 934,-9 80 1,4-91-299,2-1 0,1 1 1,8 78-1,-1-94-2695,14 47 1,-16-65 1352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5.2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224 9 13899,'-4'-5'4825,"-8"2"-4193,-4 2-584,-14 1-400,-6 2-272,-6 2-752,0 0-505,1 0 1161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5.6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129 16 11170,'0'-1'290,"-1"1"-1,1-1 1,0 0-1,-1 0 0,1 0 1,-1 0-1,1 1 0,-1-1 1,0 0-1,1 0 1,-1 1-1,0-1 0,1 0 1,-1 1-1,0-1 1,0 1-1,1-1 0,-1 1 1,0-1-1,0 1 0,0 0 1,0 0-1,0-1 1,-1 1-1,0 0-192,0 0 0,0 0-1,-1 0 1,1 0 0,0 1 0,0-1 0,0 1 0,0-1 0,0 1-1,-3 1 1,-3 2-324,1 0-1,0 1 1,0-1 0,-11 10-1,14-10 215,1-1 1,-1 1-1,1-1 0,0 1 0,0 0 1,0 0-1,0 0 0,1 0 0,-1 1 0,-1 6 1,3-9 72,1 1-1,-1 0 1,1-1 0,0 1 0,0 0 0,0-1 0,0 1 0,0 0 0,0 0 0,1-1 0,0 1 0,-1-1 0,1 1-1,0-1 1,0 1 0,0-1 0,1 1 0,-1-1 0,1 0 0,2 4 0,2 0 636,0 0 0,0-1-1,13 10 1,-15-13-409,0 1 0,0 0-1,0 0 1,0 0 0,0 0 0,-1 1-1,0-1 1,1 1 0,-1 0-1,0 0 1,-1 0 0,1 1 0,3 7-1,-6-11-303,0-1 0,0 1-1,0 0 1,0 0 0,0-1-1,-1 1 1,1 0 0,0 0-1,0-1 1,0 1 0,-1 0-1,1-1 1,0 1 0,-1 0-1,1-1 1,0 1 0,-1-1-1,1 1 1,-1 0 0,1-1-1,-1 1 1,1-1 0,-1 1-1,0-1 1,1 0 0,-1 1-1,1-1 1,-1 1 0,0-1-1,1 0 1,-1 0-1,0 1 1,0-1 0,0 0-1,-29 4-2035,30-4 2035,-25 1-1433,0-1 449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6.4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95 83 6801,'-24'38'2706,"24"-37"-2597,-1-1-1,1 1 1,-1-1-1,1 1 0,-1-1 1,1 1-1,-1-1 1,1 1-1,-1-1 1,1 1-1,-1-1 0,0 0 1,1 0-1,-1 1 1,0-1-1,1 0 1,-1 0-1,0 0 0,1 1 1,-1-1-1,0 0 1,1 0-1,-1 0 0,0 0 1,1 0-1,-1-1 1,0 1-1,1 0 1,-1 0-1,0 0 0,1 0 1,-1-1-1,0 1 1,1 0-1,-2-1 1,-17-15 628,16 14-455,1 0-175,0 1 0,0-1 0,0 0 1,0 0-1,0 0 0,1 0 0,-1 0 1,1-1-1,-1 1 0,1 0 1,0-1-1,0 1 0,0-1 0,0 1 1,0-1-1,1 0 0,-1 1 0,1-1 1,-1 0-1,1 1 0,1-6 0,-1 5-38,1 1 0,0-1 0,0 1-1,0-1 1,1 1 0,-1 0 0,0-1-1,1 1 1,0 0 0,-1 0 0,1 0-1,0 0 1,0 1 0,0-1 0,0 0-1,0 1 1,1-1 0,-1 1 0,0 0-1,1 0 1,-1 0 0,4-1 0,0 0-43,-1 1 1,1-1 0,-1 1-1,1 1 1,-1-1-1,1 1 1,0 0 0,-1 0-1,1 1 1,-1-1 0,1 1-1,-1 0 1,1 1 0,-1 0-1,0-1 1,1 2 0,-1-1-1,0 1 1,0-1-1,-1 1 1,1 1 0,0-1-1,-1 1 1,0-1 0,0 1-1,0 0 1,5 8 0,-6-8-20,1 1 0,-1 0 0,0 0 0,0 0 0,-1 0 0,1 1 0,-1-1 0,0 1 0,-1-1 0,1 1 0,-1 0 0,0 0 0,-1-1 0,1 1 0,-1 0 0,-1 0 0,1 0 0,-1 0 0,1-1 1,-2 1-1,1 0 0,-1-1 0,0 1 0,0-1 0,0 1 0,-5 7 0,5-10-7,0-1 0,0 1 1,0 0-1,0-1 0,0 1 0,0-1 1,-1 0-1,1 1 0,-1-1 0,1-1 1,-1 1-1,0 0 0,0-1 0,0 1 1,0-1-1,0 0 0,0 0 0,0 0 1,-1 0-1,1-1 0,0 1 0,-1-1 1,1 0-1,0 0 0,0 0 0,-1 0 1,-4-1-1,2-1-65,1 0-1,0 0 1,-1 0-1,1-1 1,0 1 0,0-1-1,0-1 1,0 1 0,1-1-1,-1 0 1,1 0-1,0 0 1,0 0 0,-5-9-1,6 9 8,1 1 15,-1 1 0,2-1 0,-1 0 0,0 0 0,1 0 0,-1 0 0,1 0 0,0 0 0,0 0 0,0 0 0,0 0 0,0-4 0,5 0-713,6 6 312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8.0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167 28 11594,'-5'-16'6865,"3"14"-6553,-19-6 1265,15 8-1658,-1-1-1,1 1 0,-1 0 1,-11 1-1,9 0 75,0 1-1,1 0 1,0 0-1,-1 1 1,1-1-1,-11 7 1,18-8 37,-1 0 0,0 0 0,1 0-1,-1 0 1,1 0 0,-1 1 0,1-1 0,-1 1 0,1-1 0,0 1 0,0-1 0,0 1 0,0 0 0,0-1 0,0 1 0,0 0 0,1 0 0,-1 0 0,1 0 0,-1 0 0,1 0 0,0 0 0,0-1 0,0 1 0,0 0 0,0 0 0,0 0 0,0 0 0,1 0 0,-1 0 0,0 0 0,1 0 0,1 3 0,6 13 349,1-1 0,0 0 0,16 20 0,-13-19-253,0 1 1,11 25-1,-12-19-35,-2 0 0,8 32 0,-15-47-165,0-1 1,-1 0-1,0 0 1,-1 1 0,1-1-1,-2 1 1,1-1 0,-1 0-1,-5 19 1,5-25-153,0 0 1,0-1-1,-1 1 0,1 0 1,-1-1-1,1 1 0,-1 0 1,0-1-1,0 0 1,-2 3-1,-9 2-597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8.4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 10490,'15'-2'4433,"8"1"-1896,5 1-281,2 2 161,1 0-193,-4-1-848,1 0-519,-4-1-1922,-1-1-935,2 0 1160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25.0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75 233 8026,'-17'37'2528,"17"-36"-2485,0-1 1,-1 1-1,1-1 0,0 0 0,0 1 1,-1-1-1,1 0 0,0 1 0,-1-1 0,1 0 1,-1 0-1,1 1 0,0-1 0,-1 0 0,1 0 1,-1 0-1,1 1 0,-1-1 0,1 0 1,0 0-1,-1 0 0,1 0 0,-1 0 0,1 0 1,-1 0-1,1 0 0,-1 0 0,1 0 0,-1 0 1,1 0-1,0-1 0,-1 1 0,1 0 1,-1 0-1,1 0 0,-1-1 0,1 1 0,0 0 1,-1 0-1,1-1 0,0 1 0,-1 0 0,1-1 1,0 1-1,-1-1 0,-14-16 726,15 17-662,-3-4 68,0 0 0,1 0 0,-1 0 1,1 0-1,0 0 0,0 0 1,1 0-1,-1-1 0,1 1 0,0 0 1,0-1-1,1 0 0,-1 1 1,1-1-1,0 1 0,0-1 0,1-6 1,1 5-61,0 0 0,0 0 0,0 0 0,0 1 0,1-1 0,0 1 0,1-1 1,-1 1-1,1 0 0,0 0 0,7-6 0,0 0-65,2 1-1,-1 0 1,1 1-1,1 1 1,0 0-1,0 1 1,0 0-1,1 1 1,20-6-1,-22 9 38,1 1 0,0 0-1,0 0 1,0 1-1,-1 1 1,1 1 0,0 0-1,0 0 1,0 2-1,-1-1 1,1 2 0,-1 0-1,16 7 1,-20-7 36,0 0 0,-1 1 0,0 0 0,0 0 0,0 1 0,0 0 0,-1 0 0,0 1 1,-1 0-1,1 0 0,-1 1 0,-1-1 0,1 1 0,-1 1 0,-1-1 0,0 1 0,0 0 0,0 0 0,3 17 0,-4-14 44,0 1 1,-2 0-1,0-1 0,0 1 0,-1 0 0,0-1 0,-1 1 0,-1 0 0,0-1 0,-1 1 0,0-1 0,-1 0 0,0 0 1,-1 0-1,0-1 0,-1 1 0,0-1 0,-1-1 0,0 1 0,-1-1 0,0 0 0,-1-1 0,0 0 0,0 0 0,-1-1 1,0 0-1,-14 8 0,8-7-143,0-1 0,-1-1 0,0 0 0,-34 8 0,45-13-180,0-1-1,0 0 0,0 0 1,0 0-1,0-1 0,0 0 1,0 0-1,0 0 1,0-1-1,0 0 0,0 0 1,0-1-1,1 0 1,-1 0-1,0 0 0,1 0 1,-1-1-1,-8-6 0,11 7-63,1-1-1,0 1 1,0 0-1,1 0 1,-1-1 0,0 1-1,1-1 1,-2-2-1,-5-21-897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8:59.6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89 4409,'15'-75'7938,"-15"75"-7751,1-1 1,-1 1 0,0-1 0,0 0 0,0 1 0,1-1-1,-1 1 1,0-1 0,0 0 0,0 1 0,0-1-1,0 1 1,0-1 0,0 0 0,-1 1 0,1-1 0,0 1-1,0-1 1,0 0 0,-1 1 0,1-1 0,-1 0-1,1 2-58,-1 0 0,1 0-1,-1 0 1,1 0-1,0 0 1,-1 0-1,1 0 1,0 0-1,0 0 1,0 0-1,-1 0 1,1 0-1,0 0 1,1 0-1,-1 1 1,2 34 867,1 0 1,14 59 0,-1-8-367,-8-28-78,-3 0-1,-2 0 0,-9 106 0,5-156-635,-1 4-108,1 1 0,1 18-1,0-30 57,0 0-1,0 0 0,0 0 0,0 0 1,0 0-1,1 0 0,-1 0 1,1 0-1,0 0 0,-1 0 0,1 0 1,0 0-1,0 0 0,0-1 0,0 1 1,1 0-1,-1-1 0,0 1 0,1-1 1,-1 1-1,1-1 0,-1 0 0,4 2 1,-4-2-121,1-1-1,-1 0 1,0 1 0,1-1 0,-1 0 0,1 0 0,-1 0 0,1 0 0,-1 0 0,0 0-1,1-1 1,-1 1 0,1 0 0,-1-1 0,0 1 0,1-1 0,-1 0 0,0 1-1,2-2 1,13-10-1499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40.0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5273,'11'12'8364,"-12"-11"-8132,4 22 3183,-3-22-3051,2 59 4160,1 49 10,7-1-3632,-6-80-1635,1-1-1,1 0 0,1 0 1,2 0-1,20 44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40.6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17 176 9018,'-7'-2'3043,"6"2"-3008,1 0 1,-1-1 0,0 1-1,1-1 1,-1 1-1,1-1 1,-1 0-1,0 1 1,1-1 0,0 0-1,-1 1 1,1-1-1,-1 0 1,1 1 0,0-1-1,-1 0 1,1 0-1,0 1 1,0-1-1,0 0 1,-1 0 0,1 0-1,0 1 1,0-1-1,0 0 1,1-1-1,-1-4 175,1 0-1,0 0 0,0 1 0,0-1 0,1 0 0,0 0 0,0 1 0,1-1 0,-1 1 0,1 0 0,0 0 0,1 0 0,-1 0 1,1 0-1,0 1 0,0 0 0,0 0 0,7-5 0,-3 3-22,1 0 1,-1 1 0,1 0-1,1 0 1,-1 1-1,0 0 1,1 1-1,0 0 1,19-3-1,-17 4 6,1 0 0,-1 1 0,1 1 0,0 0 0,-1 1 0,1 0 0,18 5 0,-26-4-126,0-1 0,-1 1-1,1 0 1,0 0 0,-1 1 0,0-1 0,0 1-1,1 0 1,-2 0 0,1 0 0,0 1-1,-1-1 1,1 1 0,-1 0 0,0 0-1,0 0 1,-1 0 0,1 1 0,-1-1-1,0 1 1,2 7 0,-2-6 48,-1-1 0,1 1 1,-2 0-1,1 0 0,-1 0 0,1 0 0,-2 0 1,1-1-1,-1 1 0,0 0 0,0 0 0,-3 9 0,0-5 99,0-1-1,0 0 0,-1 0 0,0-1 0,-1 1 0,1-1 0,-9 8 0,4-5-379,0-1-1,-1 0 1,0-1 0,0 0 0,-1-1 0,0 0-1,-1-1 1,1-1 0,-1 0 0,-22 7 0,5-8-1804,7-4 600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41.5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175 18 4073,'23'-17'14870,"-35"17"-15004,5 0 356,-21 0-149,-43 2-21,64-2-28,1 1-1,-1 0 1,1 0 0,0 1 0,-1 0-1,1 0 1,0 0 0,-8 5-1,13-6 63,0 0 0,0 0-1,-1 0 1,1 1 0,0-1-1,0 0 1,0 1 0,0-1-1,0 1 1,1-1 0,-1 1-1,0 0 1,1-1 0,-1 1-1,1 0 1,0-1-1,-1 1 1,1 0 0,0 0-1,0-1 1,0 1 0,0 0-1,0 0 1,1-1 0,-1 1-1,1 2 1,2 8 431,0-1 0,10 21 0,-6-15-390,24 77-29,-5 0 0,23 154 0,-39-115 129,-2-18-475,-7-109 36,0 1 0,0-1 0,1 0 0,-1-1 0,6 12 0,-7-16 241,0-1 1,1 1-1,-1 0 0,1 0 0,-1 0 0,1 0 1,0 0-1,-1-1 0,1 1 0,0 0 0,-1 0 0,1-1 1,0 1-1,0-1 0,0 1 0,0-1 0,-1 1 0,1-1 1,0 1-1,0-1 0,0 0 0,0 1 0,0-1 1,0 0-1,0 0 0,0 0 0,0 0 0,0 0 0,0 0 1,0 0-1,0 0 0,0 0 0,0-1 0,0 1 0,0 0 1,0-1-1,0 1 0,0 0 0,0-1 0,0 1 1,0-1-1,-1 0 0,2 0 0,9-6 819,0 0 1,0 1-1,1 1 1,17-7-1,-21 10-1843,1 0-1,-1 0 0,1 1 1,13 0-1,-5 1-284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42.8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50 10522,'-8'-11'6391,"25"4"-4459,-7 4-2154,14-4 311,0 1 1,0 0-1,1 2 1,0 1-1,0 1 1,0 2-1,47 3 1,-71-3-89,0 0 0,1 0 0,-1 0 0,0 0 1,0 0-1,0 0 0,0 0 0,0 1 0,0-1 0,1 0 1,-1 1-1,0-1 0,0 0 0,0 1 0,0 0 0,0-1 1,0 1-1,0-1 0,0 1 0,-1 0 0,1 0 0,0 0 1,0-1-1,0 1 0,-1 0 0,1 0 0,-1 0 0,1 0 1,0 2-1,-1 0 4,0 0 0,0 0 0,-1 0 1,1 0-1,-1-1 0,0 1 1,0 0-1,0 0 0,-2 4 0,-1 2 14,-5 19-84,0 0 0,2 0 0,1 1 0,1-1 0,2 1 0,1 0 0,1 31 0,4-21 1032,1 1-1,2-1 0,1-1 1,23 65-1,-18-68-44,13 44-273,-23-71-658,0 0 0,-1 1 1,0-1-1,0 0 0,-1 1 0,0-1 0,-2 13 0,1-17 66,0 0 0,-1 1-1,1-1 1,-1 0-1,0 0 1,0 0-1,0-1 1,-1 1-1,1 0 1,-1-1 0,0 1-1,0-1 1,0 0-1,-5 3 1,2-1-459,0-1 1,0 0-1,-1 0 0,0 0 1,0-1-1,0 0 1,-9 2-1,-4 0-678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47.1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87 104 8322,'-14'12'1161,"10"-9"-600,1 0 0,-1 0 1,0-1-1,0 1 0,-8 3 1,-7-3 3338,18-3-3603,-1 0 1,0 0-1,1 1 0,-1-1 0,0 0 0,1 0 1,-1 1-1,0-1 0,1 1 0,-1 0 0,-1 0 1,3-1-264,0 0 1,0 0 0,0 1 0,0-1 0,-1 0 0,1 0-1,0 0 1,0 0 0,0 0 0,0 0 0,0 0 0,0 0-1,0 0 1,0 1 0,0-1 0,0 0 0,0 0-1,0 0 1,0 0 0,0 0 0,0 0 0,0 0 0,0 1-1,-1-1 1,1 0 0,0 0 0,1 0 0,-1 0-1,0 0 1,0 0 0,0 1 0,0-1 0,0 0 0,0 0-1,0 0 1,0 0 0,0 0 0,0 0 0,0 0-1,0 1 1,0-1 0,0 0 0,0 0 0,0 0 0,1 0-1,6 5 764,11 0-22,-7-4-653,0 0 0,0-1 0,1 0 0,-1-1 0,0-1 1,0 0-1,0 0 0,13-5 0,-7 2-300,-1-1 0,-1-1 1,1-1-1,25-16 0,-33 18-61,0-1-1,0 1 1,0-2-1,7-9 1,-13 16 193,-1-1 1,1 0 0,-1 0 0,0 0 0,0 0 0,0 0 0,0 0 0,0 0 0,-1 0-1,1-1 1,0-3 0,-1 5 37,0 0 0,0 0-1,0 0 1,-1 0 0,1 0 0,0 0-1,-1 0 1,1 0 0,0 0-1,-1 1 1,1-1 0,-1 0 0,1 0-1,-1 0 1,0 1 0,1-1-1,-1 0 1,0 0 0,0 1 0,1-1-1,-1 1 1,0-1 0,0 1-1,0-1 1,0 1 0,0-1 0,-1 0-1,-2 1 29,1-1-1,-1 0 0,1 1 0,-1 0 1,1-1-1,-1 1 0,0 1 1,1-1-1,-1 0 0,1 1 0,-1 0 1,1 0-1,-1 0 0,1 0 0,0 1 1,-1-1-1,1 1 0,0 0 1,0 0-1,-5 4 0,-2 1-63,1 1 1,0 0-1,0 1 0,-14 17 0,8-4-292,1 0-1,2 1 0,0 0 0,1 1 0,1 0 1,1 1-1,2 0 0,-9 50 0,14-67 582,2 1 0,-1 0-1,1 0 1,0 0-1,1 0 1,0 0 0,1 0-1,3 12 1,-4-17-7,1 0 0,0 0 0,-1 0 0,2-1 0,-1 1 0,0-1 0,1 1 0,-1-1-1,1 0 1,0 0 0,0 0 0,0 0 0,0 0 0,1-1 0,-1 1 0,1-1 0,0 0 0,-1 0 0,8 2 0,3 0 6,-1-1 0,1-1 0,0 0 1,0 0-1,0-2 0,0 1 0,16-3 0,98-19-7719,-107 17 6036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51.9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153 81 8058,'2'-2'406,"28"-30"5042,-29 31-5139,0-1 1,0 1 0,0-1 0,0 0-1,0 0 1,0 0 0,0 0-1,-1 0 1,1 1 0,-1-1 0,1 0-1,-1 0 1,0-1 0,0 1-1,0 0 1,0 0 0,0 0 0,-1-3-1,1 4-179,0 1 0,-1-1 0,1 1 0,0-1 0,0 1 0,-1 0 0,1-1 0,-1 1 0,1-1 0,-1 1 0,1 0 0,0 0 0,-1-1 0,1 1 0,-1 0 0,1 0 0,-1-1 0,1 1 0,-1 0 0,1 0 0,-1 0 0,0 0 0,1 0 0,-1 0 0,1 0 0,-1 0 0,0 0 0,-19 2 352,14-1-295,-2 0-262,0 0-1,0 1 0,0 1 1,0-1-1,0 1 0,0 1 1,1-1-1,-1 1 1,1 1-1,0-1 0,0 1 1,1 0-1,-1 1 1,1 0-1,0 0 0,-7 10 1,10-12 60,0 0 1,0 0-1,1 0 1,0 0 0,0 1-1,0-1 1,0 1-1,1-1 1,0 1 0,0 0-1,0-1 1,0 1-1,1 0 1,0 0-1,0-1 1,0 1 0,0 0-1,1 0 1,0 0-1,0-1 1,0 1 0,0-1-1,1 1 1,0-1-1,0 1 1,0-1-1,0 0 1,1 0 0,0 0-1,4 5 1,-5-6 14,1 0 0,0 0 0,0 0 1,0-1-1,0 1 0,0-1 0,1 0 1,-1 1-1,1-1 0,-1-1 0,1 1 1,0-1-1,0 1 0,0-1 0,0 0 1,-1 0-1,8 0 0,-5-1-163,0 0 0,0-1 0,0 0 0,0 0 0,0 0 0,-1-1 1,1 0-1,0 0 0,-1 0 0,11-6 0,-6 2-1,-1 0 0,0-1 1,0 0-1,-1 0 1,0-1-1,0 0 0,0 0 1,-1-1-1,-1 0 0,1 0 1,-2-1-1,8-14 0,-13 24 180,0 0 0,0-1 0,0 1 0,0 0 0,0-1 0,0 1 0,0 0 0,0 0 0,0-1 0,0 1 0,0 0 0,0 0 0,1 0 0,-1-1 0,0 1 0,0 0 0,0 0 0,0-1 0,0 1 0,1 0 0,-1 0 0,0 0 0,0 0 0,1-1 0,-1 1 0,0 0 0,0 0 0,0 0 0,1 0 0,-1 0 0,0 0 0,0 0 0,1 0 0,-1 0 0,0 0-1,0 0 1,1-1 0,-1 1 0,1 1 0,5 10 106,4 35-524,-6-28 334,10 30 529,3-1 1,36 73-1,7 17 2920,-57-129-3281,0 0 0,-1 1 0,1 0 0,-2 0 1,1-1-1,-1 1 0,0 0 0,-2 15 0,1-21-174,0 0 0,-1 1 0,0-1-1,0 0 1,0 0 0,0 0 0,-1 0 0,1 0 0,-1 0-1,1 0 1,-1 0 0,0-1 0,0 1 0,-1-1-1,1 1 1,0-1 0,-1 0 0,1 0 0,-1 0 0,0 0-1,0-1 1,0 1 0,0-1 0,0 1 0,0-1 0,-3 1-1,-3 0-259,1 0-1,-1-1 1,0 0-1,0-1 1,0 0 0,1 0-1,-1 0 1,0-1-1,0-1 1,1 0-1,-1 0 1,1 0-1,-1-1 1,1 0-1,-13-8 1,-17-8-563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52.3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30 7898,'23'-29'4169,"-19"40"-49,-1 8-2951,-3 2-145,-1 5-152,-2 3-192,-1 0-696,0 0-368,1-5-976,2-3-2521,2-2 2609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52.7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 11731,'1'-7'4032,"1"9"-3656,0 3-192,1 7-71,1-2-210,2 8-3319,5 1 2488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53.1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40 12083,'1'1'404,"0"0"0,0 0 1,0 0-1,0 0 1,0 0-1,0 0 0,0 0 1,0 0-1,-1 0 1,1 0-1,0 3 0,8 27 48,-7-20 178,5 18-37,21 70 120,-25-90-700,1 0-1,0-1 1,0 1-1,1-1 1,0 0 0,0 0-1,1-1 1,10 11-1,-16-17-8,1 0 1,0 0-1,0 0 0,0-1 0,-1 1 0,1 0 1,0-1-1,0 1 0,0 0 0,0-1 0,0 1 1,0-1-1,1 0 0,-1 1 0,0-1 1,0 0-1,0 0 0,0 0 0,0 1 0,1-1 1,-1 0-1,0-1 0,0 1 0,0 0 0,0 0 1,0 0-1,1-1 0,-1 1 0,0 0 0,0-1 1,0 1-1,0-1 0,0 0 0,0 1 1,0-1-1,0 0 0,0 1 0,-1-1 0,1 0 1,0 0-1,0 0 0,-1 0 0,1 0 0,0 0 1,-1 0-1,1 0 0,0-1 0,4-7 18,-1-1 1,0 1-1,0-1 0,2-12 0,-4 14-25,17-75 19,-16 63-86,1 0-1,0 0 0,2 0 0,1 1 0,11-24 0,-18 42-86,0 1 0,0-1 0,0 1 0,0 0 0,1-1 0,-1 1-1,0-1 1,0 1 0,6-4-2200,-6 4 2200,1 0 0,-1 0 0,0 0-1,1 0 1,0 0 0,3 6-1671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53.6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88 160 10994,'15'-18'4965,"-12"14"-4885,-1 1 1,0-1-1,0 0 1,0 0-1,0 0 0,-1 0 1,0 0-1,0 0 1,0-1-1,0-3 1,1 0-230,-1 0 279,0 0 0,0-1 1,0 1-1,-1-1 0,-2-13 0,2 21-84,0 0 0,0 0-1,-1 0 1,1-1-1,0 1 1,-1 0 0,1 0-1,-1 0 1,1 0-1,-1 0 1,0 1 0,1-1-1,-1 0 1,0 0-1,0 0 1,0 0 0,0 1-1,1-1 1,-1 0-1,-1 0 1,0 1 0,0-1 0,0 1-1,0 0 1,0 0 0,0 0 0,1 0-1,-1 0 1,0 0 0,0 0 0,0 0-1,0 1 1,0-1 0,1 1 0,-1 0 0,0-1-1,-2 2 1,-1 1-46,-1 1 0,1-1 0,0 1 0,1 0 0,-1 0 0,1 0 0,-1 0 0,1 1 0,0 0 0,1 0 0,-1 0 0,1 0 0,0 1 0,1-1 0,-1 1 0,1 0 0,0-1 0,0 1 0,1 0 0,0 0 0,-1 11 0,1-10 46,0 0 0,1-1-1,0 1 1,0 0-1,1 0 1,0 0 0,0-1-1,0 1 1,1 0-1,0-1 1,0 1 0,1-1-1,0 0 1,0 0-1,0 0 1,1 0 0,0 0-1,0-1 1,7 8-1,-6-10-295,-1 0 0,1 0 0,0-1 0,0 1-1,0-1 1,0 0 0,1-1 0,-1 1 0,0-1-1,1 0 1,-1-1 0,1 1 0,-1-1 0,9 0-1,11-1-1093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0.0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454 24 9274,'18'-10'4017,"-11"3"-1473,-7 2-591,-15 4-337,-10 0-248,-18 5-839,-9 4-241,-10 3-328,1 2-128,6-2-241,2-1-119,12-2-88,6-4 32,11-2-80,11-3-240,13-8-2985,11-3 2705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54.0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78 11634,'0'6'4242,"-4"28"-3993,2-21-166,0 1 0,1 0 0,1 0 0,1-1 0,-1 1-1,2 0 1,0 0 0,1-1 0,6 19 0,-9-32-75,0 0-1,0 0 0,0 0 1,0 0-1,0 0 0,0 0 1,0 0-1,0 0 0,0 0 1,0 0-1,0 0 0,0-1 1,0 1-1,0 0 1,0 0-1,0 0 0,0 0 1,0 0-1,0 0 0,0 0 1,0 0-1,0 0 0,0 0 1,0 0-1,0 0 0,0 0 1,0 0-1,0 0 0,0 0 1,1 0-1,-1 0 0,0 0 1,0 0-1,0 0 1,0-1-1,0 1 0,0 0 1,0 0-1,0 0 0,0 0 1,0 0-1,0 0 0,0 0 1,0 0-1,1 0 0,-1 0 1,0 1-1,0-1 0,0 0 1,0 0-1,0 0 0,0 0 1,0 0-1,0 0 1,0 0-1,0 0 0,0 0 1,0 0-1,0 0 0,0 0 1,0 0-1,0 0 0,0 0 1,1 0-1,2-11 137,0-13-114,-1-7-7,7-58-114,-8 80 159,1 0 1,0 0 0,1 0 0,0 1-1,0-1 1,1 0 0,6-9 0,-8 15-1,-1 1 0,1-1-1,0 1 1,0 0 0,0-1 0,0 1 0,1 0 0,-1 0 0,0 0 0,1 0-1,0 1 1,-1-1 0,1 1 0,0 0 0,0-1 0,-1 1 0,1 0 0,0 1-1,0-1 1,0 0 0,1 1 0,-1 0 0,0 0 0,0 0 0,0 0 0,0 0-1,6 2 1,-5-1-30,0 1 0,0-1 0,0 1 0,0 0-1,0 0 1,0 1 0,0-1 0,-1 1 0,1 0 0,-1 0-1,0 0 1,0 0 0,0 1 0,0-1 0,-1 1 0,1 0-1,-1-1 1,3 9 0,1 4-151,-2 0 0,0 1 0,-1-1 0,0 1-1,-1 22 1,2 6-1628,0-16 938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56.5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16 8178,'-13'-15'7480,"8"15"-5350,3 10-1406,4 27-179,1-1 1,2 0-1,17 60 0,-12-52-438,29 112 72,20 94-380,-56-232-2096,-1-15 1476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57.0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51 159 9890,'-3'0'705,"1"0"0,-1 0 0,1 0 0,-1-1 0,1 1 0,-1-1 0,1 1 0,0-1 0,-1 0 0,-3-2 0,4 2-585,1-1 0,-1 1 0,1 0 0,0 0 0,-1-1 0,1 1-1,0 0 1,0-1 0,0 0 0,0 1 0,0-1 0,0 1 0,1-1 0,-1 0-1,0 0 1,1 1 0,0-1 0,-1 0 0,1-2 0,0-1-158,0 1 0,0 0 1,0-1-1,1 1 0,0 0 0,0-1 0,0 1 1,0 0-1,1 0 0,0 0 0,0 0 1,0 0-1,0 0 0,5-6 0,-3 6 101,0-1 0,0 1 0,1 0 0,-1 1 0,1-1 0,0 1 0,0 0 0,0 0 0,0 0 0,0 0 0,1 1 0,-1 0 0,1 1 0,-1-1 0,1 1 0,0 0 0,0 0 0,0 1 0,-1-1 0,1 1 0,0 1 0,0-1 0,0 1 0,0 0 0,-1 0 0,1 1 0,0 0 0,-1 0 0,8 4 0,-7-4-44,-1 1 0,0 0 1,0 0-1,0 1 0,0 0 1,0-1-1,-1 1 0,1 1 1,-1-1-1,0 1 0,-1 0 0,1-1 1,-1 2-1,0-1 0,0 0 1,-1 1-1,1-1 0,-1 1 1,0 0-1,-1-1 0,1 1 1,-1 0-1,0 0 0,-1 0 1,0 0-1,0 0 0,0 0 1,-2 9-1,0-6-15,0 0-1,-1 0 1,0 0 0,-1-1-1,0 1 1,0-1 0,-1 0-1,0 0 1,0-1 0,-1 1 0,0-1-1,0-1 1,-1 1 0,0-1-1,0 0 1,0 0 0,-1-1-1,0 0 1,0-1 0,-12 6-1,18-9-161,0 0 0,0-1 0,0 1 0,0-1 0,0 1-1,0-1 1,-1 1 0,1-1 0,0 0 0,0 0 0,-3-1 0,-4-4-448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57.8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 25 10434,'-11'-22'7184,"11"21"-7151,0 1-1,-1 0 1,1 0 0,0 0 0,0 0 0,0 0-1,0-1 1,0 1 0,0 0 0,-1 0 0,1 0 0,0 0-1,0 0 1,0 0 0,0 0 0,-1 0 0,1 0-1,0-1 1,0 1 0,0 0 0,0 0 0,-1 0 0,1 0-1,0 0 1,0 0 0,0 0 0,0 0 0,-1 0-1,1 0 1,0 0 0,0 1 0,0-1 0,-1 0-1,1 0 1,0 0 0,0 0 0,0 0 0,-6 14 29,-2 22 25,-5 44 0,12-68-79,0 1-1,1-1 1,1 0 0,0 0 0,0 0 0,1 1 0,6 19 0,-7-29-7,0-1-1,0 1 1,0 0 0,0-1-1,1 1 1,-1-1-1,1 1 1,-1-1 0,1 0-1,0 1 1,0-1-1,0 0 1,0 0 0,1-1-1,-1 1 1,0 0 0,1-1-1,-1 1 1,1-1-1,3 1 1,-3-1-7,1 0 1,-1-1-1,1 0 1,-1 0-1,1 0 1,-1 0-1,1 0 1,-1-1-1,0 0 1,1 1-1,-1-1 0,1-1 1,-1 1-1,0 0 1,0-1-1,5-2 1,11-8 20,0-1 1,-1-1 0,-1-1-1,0 0 1,-1-1 0,0-1-1,18-26 1,-29 35-13,-3 5-6,0 0 0,0 1 0,0-1 0,0 0 0,0 1 0,1 0 0,-1-1-1,1 1 1,-1 0 0,1 0 0,0 0 0,3-1 0,-6 3-1,1 0 1,-1 0-1,0 0 0,0 0 1,1 1-1,-1-1 1,0 0-1,0 0 1,1 0-1,-1 0 0,0 1 1,0-1-1,0 0 1,1 0-1,-1 0 1,0 1-1,0-1 0,0 0 1,1 0-1,-1 1 1,0-1-1,0 0 1,0 0-1,0 1 0,0-1 1,0 0-1,0 0 1,0 1-1,0-1 0,0 0 1,0 1-1,0-1 1,0 0-1,0 1 1,0-1-1,0 0 0,0 0 1,0 1-1,0-1 1,0 0-1,0 0 1,-1 1-1,-2 19-181,2-17 128,-4 20 47,2 0 1,0 1 0,2 0-1,0-1 1,1 1 0,2 0-1,1 0 1,0-1 0,2 0-1,13 40 1,18 29 2231,-24-65-1684,-1 1 1,-1 0-1,-1 0 0,8 49 0,-16-73-614,-1 0 0,0 1 0,0-1-1,0 0 1,0 0 0,-1 1 0,0-1 0,0 0 0,0 0-1,0 0 1,0 0 0,-1 0 0,0 0 0,0 0-1,0-1 1,0 1 0,-1-1 0,1 1 0,-1-1 0,0 0-1,-4 3 1,4-4-7,0 1 0,0-2 0,0 1 0,-1 0 0,1-1 0,0 1 0,-1-1 0,0 0 0,1 0-1,-1-1 1,0 1 0,1-1 0,-1 0 0,0 0 0,1 0 0,-1 0 0,0 0 0,0-1 0,1 0 0,-1 0 0,1 0-1,-1 0 1,1 0 0,-5-3 0,-2-2 288,0-1 1,0 0-1,1 0 0,0-1 0,1 0 0,0 0 0,0-1 0,1 0 1,0 0-1,0-1 0,1 0 0,0 0 0,1 0 0,0-1 0,1 0 1,-6-21-1,9 27-166,1 0 1,0 1 0,0-1-1,0 0 1,0 1 0,1-1-1,0 1 1,0-1 0,0 0-1,0 1 1,1 0 0,0-1-1,0 1 1,0 0 0,0 0-1,1 0 1,-1 0 0,1 0-1,0 1 1,0-1 0,0 1-1,1 0 1,4-4 0,9-5-64,1 0 1,0 1-1,36-16 1,-36 18 54,-6 3-128,79-43-948,-82 43-65,-1-1 0,1 0 1,-1 0-1,8-9 0,-2-4-1165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2.1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103 50 7466,'30'13'2657,"-30"-13"-2619,0 0-1,0 0 0,0 0 0,0 0 1,0 1-1,0-1 0,0 0 0,1 0 1,-1 0-1,0 0 0,0 0 0,0 0 1,0 0-1,0 0 0,0 1 0,0-1 0,0 0 1,0 0-1,0 0 0,0 0 0,0 0 1,0 1-1,0-1 0,0 0 0,0 0 1,0 0-1,0 0 0,0 0 0,0 0 1,0 1-1,0-1 0,0 0 0,0 0 0,0 0 1,0 0-1,0 0 0,0 0 0,0 1 1,0-1-1,-1 0 0,1 0 0,0 0 1,0 0-1,0 0 0,0 0 0,0 0 1,0 0-1,-1 0 0,-9 7 781,-11 3 226,21-10-1034,-3 1 425,-1 1 0,0-1 0,1 0-1,-1 0 1,0 0 0,0 0-1,-5-1 1,9 0-355,-1 0 0,1 0 0,-1 0 0,1 0 0,-1 0-1,0 0 1,1-1 0,-1 1 0,1 0 0,-1 0 0,1-1 0,-1 1 0,1 0-1,0-1 1,-1 1 0,1 0 0,-1-1 0,1 1 0,0-1 0,-1 1 0,0-1-1,1-1-81,-1 1-1,1 0 0,0-1 0,-1 1 0,1-1 1,0 1-1,0 0 0,0-1 0,0 1 0,0-1 0,0 1 1,1-3-1,-1 1 2,1 0 1,-1 0 0,1 0-1,0 0 1,0 0-1,0 0 1,1 0 0,-1 0-1,1 0 1,0 0 0,0 1-1,0-1 1,0 1-1,0-1 1,0 1 0,0 0-1,1 0 1,0 0-1,-1 0 1,1 0 0,0 1-1,0-1 1,-1 1 0,1 0-1,0-1 1,1 2-1,-1-1 1,0 0 0,0 0-1,0 1 1,0 0 0,1 0-1,3 0 1,2 0 21,0 0-1,0 1 1,0 1 0,0-1 0,0 2 0,-1-1 0,1 1-1,0 0 1,-1 1 0,14 8 0,-14-7-16,0 1 0,-1 0 1,0 0-1,0 0 1,-1 1-1,0 0 0,0 1 1,0-1-1,-1 1 0,0 0 1,-1 1-1,0-1 0,6 17 1,-9-19 0,1 0 1,-1 0-1,1 1 1,-2-1-1,1 0 1,-1 0-1,0 1 1,0-1-1,-1 0 1,0 0 0,0 1-1,0-1 1,-1 0-1,0 0 1,0 0-1,0-1 1,-1 1-1,0 0 1,0-1-1,0 0 1,-7 8-1,5-7 8,-1 0-1,0-1 1,-1 0-1,1 0 1,-1 0-1,0-1 1,0 0-1,0 0 0,0-1 1,-1 0-1,1 0 1,-1-1-1,0 0 1,0 0-1,0-1 1,0 0-1,0 0 0,0-1 1,0 0-1,-10-1 1,11 0-73,0 0 0,0 0 1,1-1-1,-1 0 0,0 0 1,1-1-1,0 1 1,-1-2-1,1 1 0,0 0 1,1-1-1,-1 0 0,1-1 1,-1 1-1,1-1 0,1 0 1,-1 0-1,1-1 0,0 1 1,0-1-1,0 0 0,1 0 1,0 0-1,-3-7 0,5 8-1,-1 1 1,1-1-1,0 1 0,1-1 0,-1 1 0,1-1 0,-1 1 0,1-1 1,1 0-1,-1 1 0,1-1 0,0 1 0,0-1 0,0 1 1,0-1-1,1 1 0,0 0 0,0 0 0,0-1 0,0 1 0,1 1 1,-1-1-1,5-5 0,13-8-249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2.7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12003,'5'2'4430,"-5"-1"-4344,6 12 843,3 13-979,63 379 1073,-61-280-873,-9-113-157,2-16-42,3-19-189,2-42-761,-8 49 929,1-1-1,0 1 1,1-1 0,1 1-1,0 0 1,2 0 0,11-25 0,-16 38 100,0 1 1,1-1 0,-1 1 0,1-1-1,-1 1 1,1 0 0,0 0 0,0 0-1,0 0 1,0 0 0,1 1 0,-1-1-1,0 1 1,1-1 0,-1 1 0,1 0-1,-1 0 1,1 0 0,-1 0 0,1 0-1,0 0 1,0 1 0,-1 0 0,1-1-1,0 1 1,0 0 0,0 0 0,-1 1-1,1-1 1,0 0 0,0 1 0,-1 0-1,1-1 1,0 1 0,-1 1 0,1-1-1,3 2 1,1 1-5,-1 0 0,0 1-1,-1-1 1,1 1 0,-1 0 0,0 1 0,0-1-1,-1 1 1,1 0 0,-1 0 0,-1 0 0,1 1-1,3 9 1,-5-9 55,0 0 0,0 0 0,-1 1 1,0-1-1,0 0 0,-1 0 0,0 1 0,0-1 0,-1 0 0,0 1 0,0-1 0,-1 0 0,0 0 0,0 0 0,0 0 0,-1 0 0,0-1 0,-5 9 1,5-11-82,0 1 0,-1 0 0,1-1 0,-1 0 1,0 0-1,0 0 0,0 0 0,0-1 0,-1 0 1,1 0-1,-1 0 0,0 0 0,0 0 1,0-1-1,0 0 0,0 0 0,-1-1 0,1 0 1,-1 1-1,1-2 0,-1 1 0,1-1 0,-1 0 1,-8 0-1,-16-6-203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3.7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82 49 6641,'-12'-49'8316,"20"63"-6675,6 6-1069,-1 0 0,-1 1 0,-1 0 0,-1 1-1,0 1 1,-2-1 0,-1 1 0,6 32 0,-12-48-556,0 1 0,0 0 0,-1-1 0,0 1 0,0 0 0,-1 0 1,0-1-1,-1 1 0,1-1 0,-1 1 0,-1-1 0,0 1 0,-5 10 1,6-15-159,0 0 1,0 0 0,0-1 0,0 1 0,0-1 0,0 1 0,-1-1 0,0 0 0,1 0 0,-1 0 0,0 0-1,0 0 1,0-1 0,0 1 0,0-1 0,0 0 0,0 0 0,-1 0 0,1 0 0,0 0 0,-1-1-1,1 0 1,0 1 0,-1-1 0,1 0 0,-1-1 0,1 1 0,0-1 0,-1 1 0,1-1 0,0 0-1,-6-3 1,-19-9-2350,1-8 1095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4.1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23 12859,'1'-12'4593,"1"3"-3785,2 7-952,0 5-456,9 12 384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4.5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76 142 8850,'22'-28'5153,"-12"16"-4760,-1 0 0,0 0 0,-1-1 1,12-26-1,-19 38-380,-1 0 0,1 0 0,-1 0 0,0 0 0,1 0 0,-1-1 0,0 1 0,0 0 1,0 0-1,0 0 0,0 0 0,0 0 0,0 0 0,0-1 0,0 1 0,0 0 0,-1-2 0,0 3-8,1-1 0,0 1-1,-1 0 1,1-1-1,-1 1 1,1 0 0,-1 0-1,1-1 1,-1 1 0,1 0-1,-1 0 1,1 0-1,-1 0 1,1-1 0,-1 1-1,1 0 1,-1 0-1,1 0 1,-1 0 0,1 0-1,-1 0 1,1 1 0,-1-1-1,1 0 1,-2 0-1,-2 2 5,-1 0 0,1 0 0,-1 0 0,1 0 0,0 1 0,-7 4 1,0 3-8,0 0 1,0 0 0,1 1 0,0 0 0,1 1 0,0 0 0,-11 23 0,18-32 39,0 1-1,0 0 0,1 0 1,-1-1-1,1 1 1,0 0-1,0 0 0,0 0 1,1 0-1,0 0 1,-1 0-1,2 0 0,-1 0 1,0 0-1,1 0 1,-1 0-1,1 0 0,0 0 1,1 0-1,-1 0 0,1 0 1,-1-1-1,1 1 1,0-1-1,1 1 0,-1-1 1,0 0-1,1 0 1,0 0-1,0 0 0,0 0 1,6 4-1,-3-3-38,0-1 0,0 0 0,0 0 0,0 0 0,0-1 0,0 0 0,1 0 0,9 1 0,30 2-3751,-17-4 2079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4.9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198 20 8706,'0'-1'246,"-1"0"0,1 0 0,-1-1 0,1 1 0,-1 0 0,0 0 0,1 0 1,-1 1-1,0-1 0,0 0 0,0 0 0,1 0 0,-1 0 0,0 1 0,0-1 0,0 1 0,0-1 0,0 0 0,-1 1 1,1 0-1,0-1 0,0 1 0,0 0 0,0-1 0,0 1 0,-3 0 0,1 1-164,0 0-1,-1 0 1,1 0 0,0 1-1,0-1 1,0 1 0,0 0-1,-4 2 1,-10 8-41,0 0 0,0 1 0,-23 25 0,35-33 15,0 0 1,1 0-1,0 0 1,0 1-1,0-1 1,1 1-1,0 0 1,0 0-1,0 0 1,1 0-1,0 1 1,0-1-1,1 1 1,0-1-1,-1 11 1,2-13 38,0 0 0,1 0 0,0 0 0,0-1 0,0 1 1,0 0-1,0-1 0,1 1 0,-1-1 0,1 1 0,0-1 0,0 0 0,1 0 0,-1 0 0,1 0 0,-1 0 0,1 0 1,0-1-1,0 1 0,0-1 0,0 0 0,0 0 0,1 0 0,-1 0 0,1 0 0,-1-1 0,1 0 0,0 0 0,-1 0 1,6 1-1,2 0-240,0 0 1,0-1 0,0-1 0,0 0 0,0 0-1,0-1 1,0 0 0,0-1 0,15-4 0,1-3-431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0.4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49 11522,'6'-49'8418,"-7"60"-6633,-3 2-105,0 10-744,0 4-264,3 6-904,-1 5-120,2 0-440,1-1-344,0-1-449,-1-2-519,2-8 1320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5.2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12259,'3'9'4313,"0"12"-3737,-1 8-248,-1 9-112,1 6-16,1 8-80,0-1-48,0-1 168,-1-2 112,1-7 120,0-2 24,-1-2-184,1-5-120,0-7-504,-2-5-528,1-9 528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5.6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319 1 11106,'-8'0'4081,"-12"0"-2880,-2 2-561,-5-2-320,-1 1-160,0 1-512,-2 1-120,-2 0-65,-3 2-39,1 0-712,2 3-2697,10 3 2721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6.0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130 20 11562,'8'-12'4608,"-8"12"-4549,0-1 0,-1 1 0,1 0 1,0-1-1,0 1 0,0 0 0,0 0 0,0-1 1,0 1-1,0 0 0,0 0 0,-1-1 0,1 1 1,0 0-1,0 0 0,0-1 0,-1 1 0,1 0 0,0 0 1,0 0-1,0 0 0,-1-1 0,1 1 0,0 0 1,-1 0-1,1 0 0,-1 0 0,0-1-29,-1 1 0,0 0-1,0-1 1,0 1 0,1 0-1,-1 0 1,0 0 0,0 1-1,0-1 1,1 0 0,-1 1 0,-3 0-1,-3 3-21,0-1-1,1 1 1,-1 1-1,1-1 0,0 2 1,1-1-1,-1 0 1,1 1-1,-11 13 1,14-16-27,1 1 1,-1-1 0,1 1-1,0-1 1,0 1 0,0 0-1,0-1 1,1 1 0,0 0 0,0 0-1,0 0 1,0 0 0,0 1-1,1-1 1,0 0 0,0 0-1,0 0 1,0 0 0,1 0-1,-1 0 1,1 1 0,2 4-1,4 4 254,0-1 0,1 0 0,0 0 0,1 0 0,0-1 0,1-1 0,19 17 0,2 4 2014,-31-31-2218,1 0-1,-1 1 0,1-1 1,-1 0-1,0 0 0,1 1 0,-1-1 1,0 0-1,1 1 0,-1-1 1,0 0-1,1 1 0,-1-1 1,0 1-1,0-1 0,0 0 1,1 1-1,-1-1 0,0 1 0,0-1 1,0 1-1,0-1 0,0 0 1,0 1-1,0-1 0,0 1 1,0-1-1,0 1 0,0-1 0,0 1 1,0-1-1,0 1 0,0-1 1,0 0-1,-1 1 0,1-1 1,0 1-1,0-1 0,0 0 1,-1 1-1,1-1 0,0 1 0,-1-1 1,1 0-1,0 1 0,-1-1 1,1 0-1,0 0 0,-1 1 1,1-1-1,0 0 0,-1 0 0,1 0 1,-1 1-1,1-1 0,-1 0 1,1 0-1,-1 0 0,1 0 1,0 0-1,-1 0 0,1 0 1,-2 0-1,-41 2-2557,25-1 1434,-12 4 22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7.4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82 95 3409,'-5'47'6429,"5"-46"-6215,-1-1 1,1 0 0,-1 0-1,1 0 1,-1 0 0,1 0-1,-1 0 1,1 0-1,-1 0 1,1 0 0,-1 0-1,0-1 1,-19-2 2887,19 3-3040,-1 0 0,1-1-1,-1 0 1,1 1 0,-1-1 0,1 0 0,-1 0 0,1 0-1,0 0 1,-1 0 0,1 0 0,0 0 0,0 0-1,0 0 1,0 0 0,0-1 0,0 1 0,0 0-1,0-1 1,1 1 0,-1-1 0,0-1 0,0 0-54,1 0 0,0 1 1,0-1-1,0 1 0,0-1 1,0 0-1,0 1 1,1-1-1,-1 0 0,1 1 1,0-1-1,2-3 0,-1 0-19,1 1 0,-1 0 0,1 1-1,0-1 1,1 0 0,-1 1 0,1 0-1,0 0 1,0 0 0,0 0 0,1 0 0,8-4-1,-8 5 17,0 1 1,1 0-1,-1 0 0,0 1 0,1 0 0,0 0 0,-1 0 0,1 0 0,0 1 0,-1 0 1,1 0-1,0 1 0,-1-1 0,1 1 0,-1 1 0,1-1 0,-1 1 0,1 0 0,9 5 1,-8-3 15,0 1 1,0 0 0,-1 0-1,1 0 1,-1 1 0,0 0-1,-1 0 1,0 0 0,0 1-1,0 0 1,-1 0 0,7 14-1,-8-14 35,0 1-1,0 0 0,-1 0 0,0 0 1,0 0-1,-1 0 0,0 0 0,0 0 1,-1 1-1,0-1 0,0 0 1,-4 16-1,3-19 12,-1 0 0,0 1 1,0-1-1,0 0 0,-1 0 0,1 0 1,-1 0-1,-1 0 0,1-1 1,-1 1-1,1-1 0,-1 0 0,0 0 1,-1 0-1,1-1 0,-1 0 0,0 0 1,1 0-1,-1 0 0,-6 2 1,7-3-26,0-1 0,0 1 0,-1-1 0,1 0 0,0 0 0,-1 0 0,1-1 0,0 0 0,-1 0 0,1 0 0,-1 0 0,1 0 0,0-1 0,-1 0 0,-4-2 0,2 1-77,2-1-1,-1 0 1,0 0 0,0 0 0,1-1 0,0 0-1,0 0 1,0 0 0,-6-8 0,-1-2-338,1-1 0,1 0 0,0-1 0,1-1-1,1 1 1,-9-24 0,16 37 162,0 0 0,0 1-1,0-1 1,0 0-1,1 0 1,-1 0-1,1 1 1,0-1 0,0 0-1,0 0 1,0 0-1,0-3 1,6-6-792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7.9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106 69 9666,'1'-3'442,"1"1"-1,0-1 0,-1 0 1,1 1-1,-1-1 1,0 0-1,0 0 1,0 0-1,0 0 1,-1 0-1,1 0 1,-1 0-1,1-4 0,-2 6-385,1 0-1,0-1 1,-1 1-1,1 0 0,-1 0 1,0-1-1,1 1 1,-1 0-1,0 0 1,1 0-1,-1 0 0,0 0 1,0 0-1,0 0 1,0 0-1,0 1 0,0-1 1,0 0-1,-1 0 1,1 1-1,0-1 1,0 1-1,0-1 0,-1 1 1,1 0-1,0-1 1,-1 1-1,1 0 0,0 0 1,0 0-1,-1 0 1,1 0-1,-3 0 0,1 0-13,0 1-1,0-1 1,0 1-1,0-1 0,0 1 1,0 0-1,0 0 1,0 0-1,0 0 0,0 1 1,1-1-1,-1 1 1,1 0-1,-1 0 0,1 0 1,0 0-1,-1 0 1,1 0-1,0 1 0,0-1 1,1 1-1,-1-1 1,0 1-1,1 0 0,0-1 1,-1 1-1,1 0 1,-1 4-1,-2 6-28,1 0 1,0 1 0,0-1-1,2 0 1,-1 17-1,2-5 284,1 0 0,1-1 0,8 36 0,24 70 2220,-6-24-1322,-25-96-1350,-1 0-1,-1 0 1,0 0 0,0 0 0,-1 14 0,0-21-137,-1 1 0,1-1 0,-1 0 0,0 1 1,0-1-1,0 0 0,0 1 0,-1-1 0,1 0 0,-1 0 0,0 0 1,0 0-1,0 0 0,0-1 0,-1 1 0,1 0 0,-1-1 1,-4 4-1,-14 6-1229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8.3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12555,'24'0'4841,"10"2"-3033,5 1-216,5-4-383,2 1-241,-5-2-1664,-2 1 576,-9 0-168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13.6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62 133 8154,'-7'2'2199,"-26"8"1624,31-10-3583,1 1 0,0-1-1,0 1 1,-1-1-1,1 1 1,0 0 0,0-1-1,0 1 1,-1 0 0,1 0-1,0 0 1,0 0 0,0 0-1,1 0 1,-1 0-1,0 0 1,0 0 0,0 2-1,1-2-162,0 0-1,0 0 1,0-1-1,0 1 1,0 0-1,1 0 1,-1-1-1,0 1 1,1 0-1,-1-1 1,1 1-1,-1 0 1,0-1-1,1 1 1,-1 0-1,1-1 1,0 1-1,-1-1 1,1 1-1,-1-1 1,1 0-1,0 1 1,-1-1-1,1 1 1,0-1-1,0 0 1,-1 0-1,1 1 1,0-1-1,0 0 1,-1 0-1,1 0 1,0 0-1,1 0 1,29 3 568,-30-3-615,15-1 68,0 0 1,-1-1-1,1-1 0,-1 0 1,19-7-1,75-32-84,-83 31 0,-23 10-16,20-8-38,-1-1-1,0-1 0,0 0 0,38-28 0,-60 38 34,1 1-1,-1 0 0,1-1 1,0 1-1,-1 0 1,1-1-1,-1 1 0,0-1 1,1 1-1,-1-1 1,1 1-1,-1-1 1,0 1-1,1-1 0,-1 1 1,0-1-1,1 1 1,-1-1-1,0 0 1,0 1-1,0-1 0,0 0 1,0 1-1,0-1 1,1 1-1,-1-1 0,-1 0 1,1 1-1,0-1 1,0 0-1,0 1 1,0-2-1,-1 1-5,0 1 1,-1-1-1,1 0 1,0 0-1,0 1 0,0-1 1,0 1-1,-1-1 1,1 1-1,0-1 1,-1 1-1,1 0 0,0 0 1,-2-1-1,-7 1-48,0-1-1,0 1 0,-11 2 1,5 0-48,1 2 1,-1 0-1,1 1 1,1 0-1,-1 1 1,1 1-1,0 0 1,0 1-1,1 1 1,0 0-1,1 1 1,-1 0-1,2 0 1,0 2-1,0-1 1,1 1-1,-11 17 1,6-5 137,0 0 1,2 1-1,1 1 0,1 0 1,1 1-1,1 0 1,1 0-1,-6 51 0,12-64 234,0 1 0,2-1 0,0 0 0,1 0 0,0 0 0,1 0 0,5 22 0,-5-30-136,0 0-1,0 0 1,1-1-1,-1 1 1,1-1-1,0 0 1,0 1-1,1-2 1,0 1 0,0 0-1,0-1 1,0 1-1,1-1 1,0-1-1,-1 1 1,1 0-1,1-1 1,-1 0-1,0-1 1,7 3-1,1-1-64,-1-1-1,1-1 1,-1 0 0,1-1-1,0 0 1,0-1-1,-1 0 1,1-1-1,20-4 1,10-5-144,59-20-1,14-5-3610,-90 28 2674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51.3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33 147 5913,'-11'-13'1160,"8"11"-480,0-1 0,1 0 0,-1 0-1,1 0 1,0-1 0,-3-4 0,9 16 129,-1 0-1,-1 0 1,1 1 0,-2-1 0,1 0 0,0 15-1,-1 59 1193,1 2-1325,12-19-526,-30-99-403,10 14-143,2 0-1,0 0 1,1 0 0,1-1 0,1 1 0,2-25-1,0 30 399,1 0-1,0 1 0,1-1 1,1 0-1,0 1 0,1 0 0,0 0 1,1 0-1,10-15 0,-15 25 29,1 1 1,1-1-1,-1 1 0,0 0 0,1 0 0,0 0 0,-1 0 0,1 0 0,0 1 0,0-1 0,1 1 0,-1 0 0,1 0 1,-1 0-1,1 0 0,-1 1 0,1 0 0,0-1 0,0 1 0,0 0 0,0 1 0,0-1 0,-1 1 0,1 0 1,0 0-1,0 0 0,0 0 0,0 1 0,0-1 0,0 1 0,0 0 0,0 0 0,0 1 0,-1-1 0,1 1 1,-1 0-1,1 0 0,-1 0 0,1 0 0,3 5 0,4 1 146,-1 1-1,-1 0 1,0 1 0,0 0-1,-1 1 1,0 0 0,-1 0-1,10 21 1,-9-13 109,0-1 0,-1 2 0,-1-1 0,-1 1 0,3 21 0,-8-41-285,-1 1-1,1-1 0,0 0 1,0 0-1,0 0 0,0 0 0,0 0 1,0 0-1,0 1 0,0-1 1,0 0-1,0 0 0,0 0 0,0 0 1,0 0-1,0 1 0,0-1 1,0 0-1,1 0 0,-1 0 1,0 0-1,0 0 0,0 0 0,0 0 1,0 1-1,0-1 0,0 0 1,0 0-1,0 0 0,0 0 0,0 0 1,1 0-1,-1 0 0,0 0 1,0 0-1,0 0 0,0 1 1,0-1-1,0 0 0,1 0 0,-1 0 1,0 0-1,0 0 0,0 0 1,0 0-1,0 0 0,1 0 0,-1 0 1,0 0-1,0 0 0,0 0 1,0 0-1,0 0 0,0 0 1,1 0-1,-1-1 0,0 1 0,0 0 1,0 0-1,0 0 0,0 0 1,0 0-1,10-13-225,11-31-453,-12 26 372,44-76-1144,-47 85 1380,0 0-1,1 1 0,0 0 1,1 0-1,-1 0 0,1 1 0,18-12 1,-23 18 99,0-1 1,1 0 0,-1 1-1,1-1 1,0 1 0,-1 0-1,1 0 1,0 1 0,0-1-1,-1 1 1,1 0 0,0 0-1,0 0 1,0 0 0,-1 1-1,1-1 1,0 1 0,-1 0-1,1 0 1,0 0 0,-1 1-1,1-1 1,5 5 0,-5-4 45,0 2 0,0-1 1,0 0-1,0 1 1,0 0-1,-1 0 0,0 0 1,0 0-1,0 0 1,0 1-1,0-1 0,-1 1 1,0 0-1,0 0 1,0 0-1,-1 0 0,1 5 1,0 6 268,-1 1 0,-1-1 0,-1 0 0,0 0 0,-4 19 0,2-21-223,1 1 0,1-1 1,0 1-1,1 0 0,1-1 0,2 20 0,-2-32-300,-1-1-1,0 1 0,1-1 1,0 1-1,-1-1 1,1 0-1,0 1 1,-1-1-1,1 0 1,0 0-1,0 1 1,0-1-1,2 2 1,6 0-726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51.9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57 167 10642,'-1'0'281,"0"1"0,0-1 0,-1 1 0,1-1 0,0 0 0,0 1 0,-1-1-1,1 0 1,0 0 0,0 0 0,-1 0 0,1 0 0,0 0 0,0-1 0,-1 1 0,1 0-1,0-1 1,0 1 0,0 0 0,-3-2 0,3 1-125,-1-1-1,0 1 1,0-1 0,1 1-1,-1-1 1,1 0 0,-1 1 0,1-1-1,0 0 1,0 0 0,-2-3-1,2 2-150,-1-1 0,1 0 0,-1 0-1,1-1 1,0 1 0,1 0 0,-1 0-1,1 0 1,0-1 0,0 1 0,0 0-1,0 0 1,2-6 0,0 5 5,0 0 1,1 1-1,-1-1 0,1 1 0,0 0 1,0-1-1,1 2 0,-1-1 0,1 0 1,0 1-1,0-1 0,0 1 1,0 0-1,0 0 0,1 1 0,-1 0 1,1-1-1,0 1 0,0 1 1,0-1-1,0 1 0,9-2 0,-5 2 53,0-1-1,-1 1 1,1 1-1,0 0 0,-1 0 1,1 0-1,0 1 0,0 1 1,-1-1-1,1 1 0,-1 1 1,0 0-1,9 4 1,-13-5 4,1 1 1,0 1-1,-1-1 1,0 0-1,0 1 1,0 0-1,0 0 1,0 0-1,-1 1 1,0-1-1,0 1 1,0 0-1,0 0 1,-1 0-1,0 0 1,0 0-1,0 0 1,-1 1-1,0-1 1,0 0-1,0 1 1,-1-1-1,1 1 1,-1-1-1,0 1 1,-1-1-1,0 1 1,-1 7-1,0-5 33,0 0 0,0 0 0,-1 0-1,0 0 1,-1-1 0,0 1 0,0-1-1,0 0 1,-1 0 0,0 0-1,0 0 1,-1-1 0,0 0 0,0 0-1,0-1 1,-1 0 0,0 0 0,-8 5-1,8-7-100,0 1-1,-1-1 1,1-1 0,-1 0-1,0 0 1,0 0-1,-13 1 1,19-3-51,-1 0 1,0 0 0,0 0-1,0-1 1,1 1-1,-1 0 1,0-1 0,0 0-1,1 0 1,-1 0-1,1 0 1,-1 0 0,1 0-1,-1-1 1,1 1 0,-1-1-1,1 0 1,0 1-1,0-1 1,0 0 0,0 0-1,0 0 1,1-1-1,-4-4 1,3 2-126,-1-1-1,1 0 1,0 0-1,0 0 1,0-1-1,1 1 1,0 0-1,0-9 1,1 11-138,0 0 0,0 0 0,0 0 0,0 1 1,1-1-1,0 0 0,0 0 0,0 0 0,0 0 0,1 1 0,-1-1 1,1 0-1,0 1 0,3-4 0,12-7-1096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52.7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0 113 9058,'8'-37'6307,"-8"36"-6228,-5 11 1406,5-3-1026,1 0 0,-1 0 0,1 0 0,0 0 1,1-1-1,0 1 0,0 0 0,0-1 0,1 1 0,6 11 0,-5-10-205,0 0 0,0 0 0,-1 1 0,0 0 0,-1-1 0,1 10 0,-3 23 37,0-39-282,0 0 0,-1 0-1,1 0 1,0 0-1,-1 0 1,1 0 0,-1 0-1,0 0 1,0 0 0,0 0-1,0 0 1,0-1 0,0 1-1,0 0 1,-1-1 0,1 1-1,-2 1 1,2-3-11,1 0-1,0 1 1,-1-1 0,1 0 0,0 0-1,-1 0 1,1 0 0,0 1 0,-1-1-1,1 0 1,-1 0 0,1 0 0,-1 0 0,1 0-1,0 0 1,-1 0 0,1 0 0,-1 0-1,1 0 1,0 0 0,-1 0 0,1-1-1,-1 1 1,1 0 0,0 0 0,-1 0-1,1 0 1,0-1 0,-1 1 0,1 0 0,-1-1-1,-6-14-246,2-21-407,5 35 606,-2-29-182,1 1-1,2 0 1,0-1 0,9-40-1,-10 66 185,1 1-1,0-1 0,0 0 1,1 1-1,-1-1 0,1 1 1,-1 0-1,1-1 1,0 1-1,0 0 0,1 0 1,-1 0-1,1 0 0,-1 1 1,1-1-1,0 1 0,0-1 1,0 1-1,0 0 0,1 0 1,-1 1-1,0-1 0,1 0 1,-1 1-1,1 0 1,0 0-1,-1 0 0,1 1 1,0-1-1,0 1 0,-1 0 1,1 0-1,0 0 0,0 0 1,-1 1-1,1-1 0,0 1 1,0 0-1,-1 0 0,1 0 1,-1 1-1,1-1 1,3 4-1,19 12-710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0.8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 15795,'6'-3'5298,"8"13"-5122,-3 3-417,2 8-903,-1 6-736,-2 7 1096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53.4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12 116 7466,'0'6'6623,"5"13"-4555,-4-12-1351,31 136 2374,33 174-2492,-43-199-399,-43-158 317,-3-27-1098,3-2 0,-20-116 0,30 133 858,3 0 0,3 0 1,0-59-1,5 106-274,0 0 0,0 0 0,1 0-1,0 0 1,0 1 0,0-1 0,0 0 0,1 0 0,0 1 0,-1-1-1,2 1 1,-1 0 0,1 0 0,4-6 0,-5 7-4,1 1 0,0 0 0,0 0 1,0 0-1,0 0 0,1 0 0,-1 1 1,0 0-1,1-1 0,-1 1 0,1 1 1,0-1-1,-1 0 0,1 1 0,-1 0 1,1 0-1,0 0 0,-1 0 0,1 0 0,4 2 1,7 0 204,0 2 1,-1-1 0,0 2 0,0 0-1,0 1 1,0 0 0,-1 1-1,13 9 1,-19-12-68,0 1 0,0 0 0,-1 0 0,1 1 0,-1 0 0,-1 0 0,1 0 0,-1 1 0,0 0 0,0 0 0,-1 0 0,0 0 0,0 1 0,-1 0 0,4 14 0,-6-17-115,0 1-1,-1-1 1,0 0 0,0 0-1,0 1 1,-1-1-1,0 0 1,0 0 0,0 0-1,-1 0 1,0 0 0,1 0-1,-2 0 1,1 0 0,-1-1-1,1 1 1,-1-1 0,0 0-1,-1 1 1,1-1 0,-1-1-1,0 1 1,-6 4-1,-1 1-489,-1-1-1,0-1 1,0 0-1,0 0 1,-1-1-1,0-1 1,-23 6-1,9-3-590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53.9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11915,'1'21'6819,"0"42"-6321,-1-20-70,2 21 213,3 0 1,3 0-1,2-1 0,3 0 0,23 66 1,-34-123-639,0 1 1,1-1-1,0 0 1,0 0-1,7 10 1,-9-15-14,-1 0 1,1-1-1,0 1 1,0 0 0,-1 0-1,1-1 1,0 1 0,0 0-1,0-1 1,0 1-1,0-1 1,0 1 0,0-1-1,0 0 1,0 1 0,0-1-1,0 0 1,1 0-1,0 0-14,-1 0-1,1 0 0,-1-1 0,0 1 0,1-1 0,-1 1 1,0-1-1,1 0 0,-1 1 0,0-1 0,0 0 1,0 0-1,1 0 0,-1 0 0,0 0 0,0 0 0,1-2 1,10-14-154,-1 0 1,-1-1 0,-1 0 0,0 0 0,-1-1 0,-1 0 0,6-26 0,-7 21 68,2 1 0,1 0 0,0 1 0,19-32 0,-27 52 127,0 0 0,0 0 1,1 0-1,-1 0 0,0 0 0,1 1 1,-1-1-1,1 0 0,0 1 0,0-1 1,-1 1-1,1 0 0,0-1 0,0 1 1,0 0-1,1 0 0,-1 1 1,0-1-1,0 0 0,0 1 0,1-1 1,-1 1-1,0-1 0,1 1 0,2 0 1,-3 1 56,1 0 0,-1 0 0,0 0-1,1 0 1,-1 1 0,0-1 0,0 1 0,0-1 0,0 1 0,0 0 0,0 0 0,-1 0 0,1 0 0,0 0 0,-1 0 0,0 0 0,1 0 0,-1 1 0,0-1 0,0 0 0,0 1 0,0 2 0,4 13 423,-1 1 0,4 35 0,-7-41-836,0 1-1,2 0 0,-1-1 1,2 0-1,-1 0 0,2 0 1,9 20-1,0-16-1007,2-9 586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54.5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8 10098,'-10'-7'8554,"10"12"-7786,1 5 24,2 8-96,2 5 113,2 5 23,1 2 0,-3 1-144,0 0-280,-5 0-384,-2-3-456,-1-3-976,2-2-569,1-6-3392,1-3 3529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54.9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 14507,'10'-6'5009,"-1"10"-4601,2 2-544,-3 9-712,0 3 576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55.3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196 16 13747,'0'-1'293,"0"1"-146,1-1-1,-1 1 1,0 0 0,0-1-1,0 1 1,0 0-1,1-1 1,-1 1 0,0-1-1,0 1 1,0 0 0,0-1-1,0 1 1,0-1-1,0 1 1,0 0 0,0-1-1,0 1 1,-3-5 1905,2 4-1905,-16-1 1210,-23 11-1651,39-9 504,-6 2-196,-9 3 2,1-1 1,0 2-1,0 0 1,-16 9-1,28-13-16,0 0 0,0 0 0,0 0-1,0 0 1,1 1 0,-1-1 0,1 1-1,0 0 1,0 0 0,-4 5-1,6-6 0,-1 0-1,0 0 0,0 0 0,1 1 0,0-1 0,-1 0 1,1 0-1,0 0 0,0 1 0,0-1 0,0 0 0,0 0 0,1 0 1,-1 1-1,1-1 0,-1 0 0,1 0 0,1 3 0,2 2 51,0 0-1,0 0 0,0 0 0,1-1 1,0 0-1,0 0 0,9 8 0,46 32 1622,-45-36-852,0 0 0,-1 2 0,20 19 0,-32-29-789,-1 0-1,1 0 1,-1 0 0,0-1-1,1 1 1,-1 1 0,0-1-1,0 0 1,0 0 0,0 0-1,-1 0 1,1 1-1,-1-1 1,1 0 0,-1 1-1,0-1 1,0 5 0,0-6-120,-1 1-1,1 0 1,-1-1 0,0 1 0,1-1 0,-1 1 0,0-1 0,0 1-1,0-1 1,0 1 0,-1-1 0,1 0 0,0 0 0,0 1 0,-1-1-1,1 0 1,-1 0 0,1 0 0,-1-1 0,1 1 0,-1 0 0,0-1-1,1 1 1,-3 0 0,-25 8-745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56.2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7 118 10690,'-6'-19'3786,"14"52"1910,2 27-4137,-2-13-28,-5-33-1287,-1 0 0,0 0 0,-1 0 1,0 0-1,-1 0 0,-1 0 0,0 1 0,-5 21 0,7-39-426,20-101-64,-15 21-20,-4 40 1,12-63 1,-13 101 269,0 1 1,1 0-1,-1-1 1,1 1-1,0 0 1,0 0-1,3-5 1,-5 8-3,1 1-1,-1-1 1,1 0 0,0 1 0,-1-1-1,1 1 1,-1-1 0,1 0 0,0 1-1,0 0 1,-1-1 0,1 1 0,0-1-1,0 1 1,-1 0 0,1-1 0,0 1-1,0 0 1,0 0 0,0 0 0,-1 0-1,1 0 1,0 0 0,0 0 0,0 0-1,0 0 1,0 0 0,-1 0 0,1 0 0,0 1-1,0-1 1,0 0 0,-1 1 0,1-1-1,0 1 1,0-1 0,-1 1 0,1-1-1,0 1 1,-1-1 0,1 1 0,0-1-1,-1 1 1,1 1 0,6 5 5,0 2 0,0-1-1,-1 1 1,0 0 0,8 16 0,19 55 130,-21-48-62,23 63 50,-35-95-126,0 0-1,0 0 1,0 1 0,0-1 0,0 0 0,0 0 0,0 0 0,0 1 0,1-1 0,-1 0 0,0 0-1,0 0 1,0 1 0,0-1 0,0 0 0,1 0 0,-1 0 0,0 0 0,0 1 0,0-1 0,1 0-1,-1 0 1,0 0 0,0 0 0,0 0 0,1 0 0,-1 0 0,0 0 0,0 0 0,1 0 0,-1 0 0,0 0-1,0 0 1,0 0 0,1 0 0,6-7-172,7-21-415,-10 18 321,48-86-1535,-44 84 1726,0 0 0,1 0 0,0 1-1,1 1 1,18-16 0,-26 24 97,0 0-1,1 0 1,0 0 0,-1 0 0,1 1 0,0 0-1,0-1 1,0 1 0,-1 0 0,1 0-1,1 1 1,-1-1 0,0 1 0,0-1 0,0 1-1,0 0 1,0 0 0,0 0 0,0 1-1,0-1 1,4 2 0,-4-1 52,0 1 1,0-1-1,1 1 1,-1 0-1,-1 0 1,1 0-1,0 0 1,0 1-1,-1-1 1,0 1-1,1 0 0,-1-1 1,0 1-1,0 0 1,0 0-1,-1 1 1,1-1-1,1 5 1,1 3 146,-1 1-1,0 0 1,0 0 0,-1 0 0,-1 0 0,0 20-1,-10 71 1204,1-28-1154,8-75-382,0 1 1,0 0-1,0 0 1,0 0-1,0 0 1,0 0-1,0 0 1,0-1-1,0 1 1,0 0-1,0 0 1,0 0-1,1 0 1,-1-1-1,0 1 1,1 0-1,-1 0 1,1-1-1,-1 1 1,1 0-1,-1 0 0,1-1 1,0 2-1,6 2-945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56.7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128 34 10882,'43'-17'8387,"-43"17"-8360,0 0-1,0 0 1,0 0-1,0 0 0,1 0 1,-1 0-1,0 0 0,0 0 1,0-1-1,0 1 0,0 0 1,0 0-1,0 0 0,0 0 1,0 0-1,0 0 0,1 0 1,-1 0-1,0 0 1,0 0-1,0 0 0,0 0 1,0 0-1,0 0 0,0-1 1,0 1-1,0 0 0,0 0 1,0 0-1,0 0 0,0 0 1,0 0-1,0 0 0,0 0 1,0-1-1,0 1 1,0 0-1,0 0 0,0 0 1,0 0-1,0 0 0,0 0 1,0 0-1,0 0 0,0 0 1,0-1-1,0 1 0,0 0 1,0 0-1,0 0 0,0 0 1,0 0-1,0 0 0,0 0 1,0 0-1,0 0 1,-1 0-1,1 0 0,0-1 1,-9-3 520,-13-2-256,15 5-253,0 1 1,0-1-1,1 2 1,-1-1 0,0 1-1,0 0 1,1 0-1,-1 1 1,0 0-1,1 0 1,0 1 0,-1-1-1,-9 8 1,13-9-38,1 1 0,-1-1 0,1 1 0,0 0 0,0 0 0,0 0 0,0 0 0,0 1 0,0-1 0,1 0 1,-1 1-1,1-1 0,-1 1 0,1 0 0,0-1 0,0 1 0,0 0 0,1 0 0,-1-1 0,1 1 0,-1 0 0,1 0 0,0 0 0,0 0 0,0 0 1,0 0-1,1-1 0,-1 1 0,1 0 0,0 0 0,0 0 0,0-1 0,0 1 0,2 3 0,2 4 226,1 0-1,0-1 1,1 0-1,0 0 1,17 16-1,48 36 2486,2 1-105,-71-59-2516,0 0 0,0 1 1,0-1-1,-1 1 0,4 5 1,-6-8-86,1-1 1,-1 1 0,1 0 0,-1 0-1,0 0 1,1 0 0,-1 0 0,0 0-1,0 0 1,0 0 0,0 0 0,0 0-1,0 0 1,0 0 0,0 0 0,0 0-1,0 0 1,-1-1 0,1 1 0,0 0-1,0 0 1,-1 0 0,1 0 0,-1 0-1,1 0 1,-1-1 0,1 1 0,-1 0-1,0 0 1,1-1 0,-1 1 0,-1 0-1,-3 3-134,-1-1 0,1 0 0,-1 0 0,0-1 0,0 1 0,0-1 0,-1-1 0,1 1 0,0-1 0,-13 1 1,-10-1-315,-29-1 1,51-1 586,-49-2-252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27.1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324 57 5281,'5'-6'14456,"-2"-2"-11864,-3 7-2551,0-1 1,0 1-1,-1-1 0,1 0 1,0 1-1,-1-1 1,1 1-1,-1-1 1,0 1-1,1-1 1,-1 1-1,0-1 0,0 1 1,0 0-1,0-1 1,0 1-1,0 0 1,0 0-1,-1 0 0,1 0 1,-2-1-1,0 0-48,0 0 0,0 1 1,-1 0-1,1-1 0,0 2 0,-1-1 0,1 0 0,-1 0 0,-6 1 0,4 0-22,1 0 1,-1 0-1,0 0 0,0 1 1,0 0-1,1 1 0,-1-1 1,0 1-1,1 0 0,0 0 1,-1 1-1,-5 3 0,9-4 24,0 0 0,0 0 0,0 1 0,1-1 0,-1 0 0,1 1 0,0-1 0,0 0 0,0 1 0,0 0 1,0-1-1,0 1 0,0-1 0,1 1 0,0 0 0,-1 0 0,1-1 0,0 1 0,0 0 0,1 0 0,-1-1 0,1 1 0,-1 0 0,2 3 0,2 9-5,1 0-1,1-1 1,8 16 0,-6-12-2,8 24 41,-2 1 0,-2 1 0,-1 0 0,-3 0 0,-1 1 0,-3 0 0,-1 66 0,-3-98 44,0 0 0,-1-1 0,-1 0 0,0 1-1,0-1 1,-1 0 0,-7 18 0,8-27-11,1 1 0,-1-1-1,0 0 1,0 0 0,-1 0 0,1 0-1,0 0 1,-1 0 0,0 0 0,0-1-1,0 1 1,0-1 0,0 0 0,0 0-1,0 0 1,-1 0 0,1-1 0,-1 1-1,1-1 1,-1 0 0,0 0-1,1 0 1,-1-1 0,0 1 0,0-1-1,0 0 1,1 0 0,-6-1 0,0 0-104,0 0 1,0 0 0,1-1 0,-1-1-1,1 1 1,-1-2 0,1 1 0,0-1-1,0 0 1,0 0 0,1-1-1,-10-8 1,11 8-525,0-1 0,0 0 1,1-1-1,-1 1 0,1-1 0,1 0 0,-1 0 0,-3-10 1,-2-9-765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27.5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13 11690,'-4'-11'7778,"5"9"-7479,9 8 2105,1 1-2080,-2-3 111,0 1-1,0-2 0,1 0 0,-1 0 0,1-1 1,0 0-1,0 0 0,14 0 0,82-5 2363,-96 3-2427,17-3 182,38 1 100,-58 2-1196,0 1 1,0 0 0,0 0 0,6 3 0,0 1-161,-11 3 84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28.1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0 140 10682,'2'-13'13596,"18"47"-12218,-14-22-1381,-2 1 1,0 0-1,0-1 0,-2 1 0,1 1 1,-2-1-1,1 0 0,-2 0 0,0 1 1,0-1-1,-2 0 0,1 0 0,-7 25 0,7-38 1,1 0 0,0 0-1,0 0 1,0 0 0,0 0-1,0 0 1,0-1-1,0 1 1,0 0 0,0 0-1,0 0 1,0 0-1,0 0 1,0 0 0,0 0-1,0 0 1,0 0 0,0 0-1,-1 0 1,1 0-1,0 0 1,0 0 0,0 0-1,0 0 1,0 0-1,0 0 1,0 0 0,0 0-1,0 0 1,0 0-1,0 0 1,-1 0 0,1 0-1,0 0 1,0 0 0,0 0-1,0 0 1,0 0-1,0 0 1,0 0 0,0 0-1,0 0 1,0 0-1,0 0 1,0 0 0,0 0-1,0 0 1,-1 0 0,1 1-1,0-1 1,0 0-1,0 0 1,0 0 0,0 0-1,0 0 1,0 0-1,0 0 1,0 0 0,0 0-1,0 0 1,0 0 0,0 0-1,0 1 1,0-1-1,0 0 1,0 0 0,-4-10-165,-1-14-135,0-9-42,-2 0 370,3-1-1,1 0 1,1 0 0,3-38-1,0 67-19,-1 0-1,1-1 0,1 1 0,-1 0 1,1 1-1,0-1 0,0 0 0,0 0 1,1 1-1,-1-1 0,1 1 1,0 0-1,5-5 0,-5 6-98,0 1 0,-1 0 0,1 0 0,0 0 0,0 0 1,0 0-1,1 1 0,-1-1 0,0 1 0,1 0 0,-1 0 0,0 0 0,1 1 0,-1-1 0,1 1 0,0 0 0,-1 0 0,1 0 0,-1 0 0,6 1 1,23 9-551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1.3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12 122 14147,'-11'-51'4850,"31"125"1582,-11-46-5843,18 37 1,-19-50-752,0 0 1,0-1-1,2 0 0,13 16 0,-17-23 208,1-1 1,-1 0-1,1 0 1,0 0-1,1-1 0,-1 0 1,1-1-1,0 1 1,11 3-1,-17-7-41,1 0 0,0 0 0,-1-1 1,1 1-1,0-1 0,0 1 0,-1-1 0,1 0 0,0 0 1,0 0-1,0 0 0,-1-1 0,1 1 0,0-1 0,0 0 0,-1 0 1,6-2-1,-5 1 3,1-1 0,0 1 0,-1-1 0,0 0 0,1 0 0,-1 0 0,0-1 0,-1 1 0,1-1 0,3-5 0,2-8 27,0 0-1,-1-1 0,0-1 0,4-21 1,-9 33-21,15-68 134,-10 42 85,1 0 0,13-34 1,-20 66-287,-1 0-1,0 1 1,1-1 0,-1 0-1,0 0 1,1 0 0,-1 0-1,1 0 1,0 0 0,-1 1-1,1-1 1,-1 0 0,1 0-1,0 1 1,0-1 0,-1 1-1,1-1 1,0 0 0,0 1-1,0 0 1,0-1 0,0 1-1,1-1 1,-1 1-205,0 1 1,0-1-1,0 0 1,0 1-1,0-1 0,0 1 1,0-1-1,0 1 1,0-1-1,-1 1 1,1 0-1,0 0 0,0-1 1,0 1-1,-1 0 1,1 0-1,0 0 1,-1 0-1,1 0 0,-1 0 1,1 0-1,0 1 1,11 24-2325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28.6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104 250 9250,'-4'0'494,"0"0"0,-1-1-1,1 1 1,0-1 0,0 1 0,0-1 0,0 0 0,0-1 0,0 1-1,1-1 1,-1 0 0,0 0 0,1 0 0,-1 0 0,1 0-1,0-1 1,0 0 0,0 1 0,0-1 0,0 0 0,0-1-1,-3-4 1,3 2-366,1 1 0,-1-1 0,1 0 0,0 0 0,1 0 0,-1 0 0,1 0 0,0 0 0,1 0 0,-1 0 0,1-1-1,1 1 1,1-12 0,-1 12-246,0 0 1,1 0-1,-1 0 0,1 0 0,1 0 0,-1 0 0,1 1 0,0-1 0,0 1 1,1 0-1,0 0 0,0 0 0,7-8 0,-8 11 163,1-1 0,-1 1 0,1 0 0,-1 0 0,1 0 0,0 0 0,-1 1 0,1-1 0,0 1 0,0 0 0,0 0 0,0 0 0,0 1 0,1 0 0,-1-1 0,0 1-1,0 1 1,0-1 0,0 0 0,0 1 0,0 0 0,6 2 0,-3 0 20,0 0 0,0 0-1,0 1 1,-1 0 0,1 0-1,-1 0 1,0 1 0,0 0-1,-1 0 1,0 0 0,0 1-1,0 0 1,0 0 0,-1 0-1,0 1 1,0-1 0,-1 1-1,0 0 1,5 14 0,-6-13-55,0-1 1,0 1 0,-1-1 0,0 1-1,0 0 1,-1-1 0,0 1-1,0 0 1,-1-1 0,0 1-1,0 0 1,-1-1 0,0 1-1,0-1 1,-1 0 0,0 0-1,0 0 1,0 0 0,-9 11-1,5-9 69,-1-1-1,0 1 1,0-1-1,-1-1 1,0 0-1,-10 7 1,14-11-32,-1 0 0,1 0 0,-1 0 0,1-1 0,-1 0 0,0 0 0,0 0 0,0-1-1,0 1 1,0-2 0,0 1 0,0 0 0,-6-2 0,9 1-207,0-1 0,0 0 0,0 0 0,0 0 0,1 0 0,-1 0 0,0-1 0,1 1 0,0-1 0,-1 0 1,1 0-1,0 0 0,-1 0 0,1 0 0,0 0 0,1-1 0,-1 1 0,0-1 0,1 1 0,-1-1 0,-1-4 0,-6-17-966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29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83 12387,'-1'-12'9504,"3"44"-8143,-1-13-837,-3 117-73,0-46-756,2-108 282,0-36-435,12-105 1,-10 151 506,0 0 1,0-1-1,1 1 1,0 0 0,0 0-1,1 1 1,0-1-1,1 1 1,7-11 0,-10 15-26,1 1 0,-1 0 1,0-1-1,1 1 0,-1 0 0,1 1 1,-1-1-1,1 0 0,0 1 0,0-1 1,0 1-1,-1 0 0,1 0 1,1 0-1,-1 1 0,0-1 0,0 1 1,0-1-1,0 1 0,0 0 1,1 0-1,-1 0 0,0 1 0,0-1 1,0 1-1,0 0 0,0 0 1,5 2-1,-4-2 3,0 1-1,-1 0 1,0 0 0,1 0-1,-1 0 1,0 0 0,0 1 0,0-1-1,0 1 1,0 0 0,0 0-1,-1 0 1,0 0 0,0 1 0,1-1-1,-2 0 1,1 1 0,2 6-1,-1 2-139,0 0 0,-1 0-1,-1 0 1,1 20-1,-2-18 79,1 0-1,1 0 1,3 15-1,-5-28 30,0 0 0,0 0 0,0 0 0,0 0-1,1 0 1,-1 0 0,0 0 0,1 0 0,-1 0-1,0 0 1,1 0 0,0-1 0,-1 1 0,1 0-1,-1 0 1,1 0 0,0-1 0,0 1 0,-1 0-1,1 0 1,0-1 0,0 1 0,0-1-1,0 1 1,0-1 0,0 1 0,0-1 0,0 0-1,0 1 1,0-1 0,0 0 0,0 0 0,0 0-1,0 0 1,0 0 0,0 0 0,0 0 0,0 0-1,0 0 1,0 0 0,0 0 0,0-1 0,0 1-1,0 0 1,0-1 0,0 1 0,0-1 0,0 1-1,0-1 1,0 0 0,-1 1 0,1-1-1,1-1 1,3-2-82,1-1 0,-1 0-1,-1 0 1,1 0 0,-1 0-1,0-1 1,4-6 0,7-19-108,-9 19 223,-1 0-1,2 1 1,-1 0-1,1 0 0,17-18 1,-24 28-11,1 0 0,0 0 0,1 0 0,-1 0 0,0 0 0,0 0 0,0 0 0,0 1 0,1-1 1,-1 0-1,0 1 0,1-1 0,-1 1 0,0 0 0,1-1 0,-1 1 0,1 0 0,-1 0 0,0 0 1,1 0-1,-1 0 0,1 0 0,-1 0 0,0 0 0,1 1 0,-1-1 0,1 1 0,-1-1 0,0 1 1,1-1-1,-1 1 0,0 0 0,0-1 0,0 1 0,1 0 0,-1 0 0,0 0 0,0 0 0,1 2 1,3 3 89,-1-1 0,0 1 0,0 0 0,-1 0 0,1 1 0,2 9 1,4 15 184,-1 1 1,-2 1 0,4 35 0,4 22-2581,-9-66 1453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30.4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81 134 12155,'1'13'6975,"3"9"-4612,2 9-2119,-4 27 214,-2 0 1,-11 82 0,-1 11 246,12-134-672,0-10-29,0 0 0,0 0-1,0 0 1,-1 0 0,0 0 0,0 0 0,-1 0-1,-4 12 1,5-19-6,1 1 0,0-1 1,0 0-1,0 1 0,-1-1 0,1 0 0,0 1 0,0-1 0,-1 0 1,1 1-1,0-1 0,-1 0 0,1 1 0,0-1 0,-1 0 1,1 0-1,0 0 0,-1 1 0,1-1 0,-1 0 0,1 0 0,-1 0 1,1 0-1,0 0 0,-1 0 0,1 0 0,-1 0 0,1 0 1,-1 0-1,0 0 0,-9-10-80,-3-21-78,6 5 127,1 0-1,1 0 0,2-1 0,0 1 0,2-31 0,3 16 11,1 0 0,14-67 0,-12 87-11,1 1 0,1-1 0,0 2 0,2-1 0,17-30 0,-18 37 16,1 0 0,1 1 0,0 0 0,0 0 0,1 1 0,0 1 0,1 0 0,20-13 0,-29 21 29,1-1 1,0 1 0,0 0 0,1 0-1,-1 1 1,0-1 0,1 1-1,-1 0 1,1 0 0,-1 0 0,1 1-1,-1 0 1,1 0 0,-1 0 0,1 0-1,4 1 1,-4 1 69,1 0-1,-1-1 1,0 2 0,0-1 0,-1 0-1,1 1 1,0 0 0,-1 0 0,0 1-1,1-1 1,-1 1 0,-1 0-1,6 5 1,0 4 135,0 0 0,-1 1-1,0-1 1,-1 1 0,-1 1-1,0 0 1,-1-1 0,0 2 0,-2-1-1,4 25 1,-1 17 359,-2 89 0,-4-99-365,0-27-175,-1 5-52,1 0 0,2 0 0,0-1-1,12 48 1,-10-61-561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30.8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225 35 15091,'6'-11'9170,"-17"6"-7754,-7-1-575,-16 0-585,-4 2-608,-7 3-1689,0 0-4248,5 4 4192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32.1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 5593,'-6'-1'12087,"4"13"-8992,1 14-2043,1 0 1,7 49-1,1 6-1099,-6 72 1142,-3-75-1580,13 107-1,-7-161-3135,-6-21 2461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32.6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451 47 10522,'22'-4'12163,"-31"2"-10443,-16-1-608,-9 2-647,-11 0-377,-3-1-176,-5 0-817,-1-2-439,1 0-528,4-1-217,7-1-391,7-1-753,10 1 2129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33.0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39 183 12091,'0'1'129,"-1"-1"0,1 1 1,0-1-1,0 0 0,0 1 1,0-1-1,-1 1 0,1-1 1,0 1-1,0-1 0,-1 0 1,1 1-1,0-1 0,-1 0 1,1 1-1,0-1 0,-1 0 1,1 1-1,0-1 0,-1 0 1,1 0-1,-1 1 0,1-1 1,-1 0-1,1 0 0,-1 0 1,1 0-1,0 0 0,-1 0 1,1 1-1,-1-1 0,0 0 1,0-1-27,0 1 1,0-1 0,0 0 0,0 1-1,0-1 1,1 1 0,-1-1 0,0 0 0,0 0-1,1 0 1,-1 1 0,0-1 0,1 0 0,-1-1-1,-1-2 39,0 0 0,0 0 0,0 0 0,1 0 0,-1-1 0,1 1 0,0 0 0,0-6 0,1 4-75,0 1 0,1-1 0,0 0 0,0 1 0,0-1 0,0 1 0,1-1 0,0 1 0,0 0 0,1 0 0,-1 0 0,1 0 0,0 0 0,0 0-1,1 1 1,0-1 0,0 1 0,0 0 0,0 1 0,6-6 0,-4 5-4,-1 1 0,1 0 0,0 0 0,0 0 0,0 1 0,0-1 0,1 1 0,-1 1 0,1-1 0,-1 1 0,1 1 0,-1-1 0,1 1 0,-1 0 0,1 0 0,-1 1 0,9 1 0,-6 1 13,-1 0 0,1 0 1,-1 1-1,1 0 0,-1 1 1,0-1-1,-1 2 0,1-1 1,-1 1-1,0 0 0,7 8 1,-10-11-10,-1 1 0,1 1 0,-1-1 0,0 0 0,0 1 0,0 0 0,0-1 0,-1 1 0,0 0 0,0 0 1,0 1-1,-1-1 0,1 0 0,-1 1 0,-1-1 0,1 0 0,-1 1 0,0-1 0,-1 11 0,0-11 16,-1 0 0,-1 0 0,1 0 0,0-1-1,-1 1 1,0-1 0,0 0 0,0 0 0,-1 0-1,0 0 1,1-1 0,-1 1 0,0-1-1,-1 0 1,1 0 0,0 0 0,-1-1 0,-8 4-1,3-2-51,1 0 0,-1-1 0,0 0 0,0 0 0,-1-1 0,1-1 0,0 0 0,-17 0 0,20-1-72,1-1 0,0 0 1,0 0-1,0-1 1,-12-4-1,16 5-164,0 0-1,0 0 0,0 0 0,1 0 1,-1-1-1,0 1 0,1 0 0,-1-1 0,-1-2 1,2 3-159,0 0 1,1 0 0,-1 0 0,1 0 0,-1 0-1,1 0 1,0 0 0,-1 0 0,1-1-1,0 1 1,0 0 0,0 0 0,-1 0 0,1 0-1,1-1 1,-1 1 0,0 0 0,0-2 0,4-5-2122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34.1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92 10658,'0'-1'122,"0"1"-1,1 0 1,-1 0-1,0 0 1,1-1-1,-1 1 1,0 0-1,1 0 1,-1 0-1,0 0 1,1 0-1,-1 0 1,1 0-1,-1 0 1,0 0-1,1 0 0,-1 0 1,1 0-1,-1 0 1,0 0-1,1 0 1,-1 0-1,0 0 1,1 0-1,-1 0 1,0 1-1,1-1 1,-1 0-1,0 0 1,1 0-1,0 1 365,-1 0-364,0-1-1,1 0 1,-1 1-1,0-1 1,0 0-1,0 1 1,0-1-1,1 0 0,-1 1 1,8 20-23,-7-19 217,10 40 330,-1 1 1,-3 0-1,3 46 1,-5-39-21,-3-36-440,7 98 323,-8-98-245,-2 1 1,0-1-1,0 1 0,-1 0 0,-7 20 1,9-34-232,0 0 1,0 0-1,-1 0 1,1 0-1,0 0 1,-1-1-1,1 1 0,-1 0 1,1 0-1,-1 0 1,0 0-1,1-1 1,-1 1-1,0 0 1,-1 1-1,2-2-19,0 0-1,-1 0 1,1 0-1,0 0 1,-1 0-1,1 0 1,-1 0-1,1 0 1,0 0-1,-1 0 1,1 0-1,0 0 1,-1-1-1,1 1 0,0 0 1,-1 0-1,1 0 1,0 0-1,0-1 1,-1 1-1,1 0 1,0 0-1,0 0 1,-1-1-1,1 1 1,0 0-1,0 0 1,-1-1-1,-1-2 27,0-1 0,0 1 0,1 0 0,-1-1 0,1 1-1,-2-7 1,-1-12 1,0 0-1,2 0 0,-1-36 1,10-67 8,-7 124-48,2-29 69,1 0 0,1 0 1,2 0-1,15-45 0,-17 65-103,0 1 0,0 0 0,0 0 0,1 0 1,1 1-1,-1 0 0,1 0 0,1 0 0,0 0 1,0 1-1,0 1 0,1-1 0,0 1 0,0 0 1,0 1-1,1 0 0,14-6 0,-14 7 42,1 1 0,-1 0 0,1 1 0,0 0-1,-1 1 1,1 0 0,0 1 0,0 0 0,0 0-1,0 1 1,0 0 0,19 5 0,-24-4 44,0-1-1,0 1 1,0 0 0,0 1 0,-1-1 0,1 1 0,0 0-1,-1 0 1,0 0 0,0 1 0,0-1 0,0 1 0,-1 0 0,1 0-1,-1 1 1,0-1 0,0 1 0,-1-1 0,1 1 0,-1 0-1,0 0 1,-1 0 0,1 0 0,-1 0 0,2 9 0,-3-5 5,0 0 0,0 1 0,0-1 0,-1 0 0,-1 0 1,0 0-1,0 0 0,0 0 0,-1 0 0,-1-1 0,1 1 0,-1-1 1,-1 0-1,0 0 0,0 0 0,-11 12 0,7-9-25,-1 0-1,-1-1 0,0 0 1,0-1-1,-1 0 0,0-1 1,-1 0-1,1-1 1,-27 10-1,14-11-12,13-5-47,12-1 25,0 0-1,0 0 1,0 0-1,0 0 1,-1 0-1,1 0 1,0 0-1,0 0 1,0 0-1,0 0 1,0 0-1,0 0 1,0 0 0,-1 0-1,1 0 1,0 0-1,0 0 1,0 0-1,0 0 1,0 0-1,0-1 1,0 1-1,0 0 1,-1 0-1,1 0 1,0 0-1,0 0 1,0 0-1,0 0 1,0 0-1,0 0 1,0 0-1,0-1 1,0 1-1,0 0 1,0 0-1,0 0 1,0 0 0,0 0-1,0 0 1,0 0-1,0 0 1,0-1-1,0 1 1,0 0-1,0 0 1,0 0-1,0 0 1,0 0-1,0 0 1,0 0-1,0-1 1,0 1-1,0 0 1,0 0-1,0 0 1,1-1-4,1-1 0,-1 1 0,1 0 0,-1 0 0,1 0-1,-1 0 1,1 0 0,-1 0 0,1 0 0,0 0 0,0 1 0,-1-1 0,1 1 0,0-1 0,0 1 0,0 0 0,-1 0 0,3-1 0,35 3-129,-26 0 172,-1 1-1,1 1 0,-1 0 0,0 0 0,0 1 0,-1 1 0,1 0 0,-1 0 0,-1 1 0,1 1 0,16 15 0,-19-16 84,-1 1 1,0 0-1,0 0 0,-1 1 0,0 0 1,0 0-1,-1 0 0,0 1 0,0-1 1,-2 1-1,1 0 0,-1 1 0,0-1 1,1 17-1,-3-22-82,-1-1 1,0 0-1,0 1 1,0-1-1,-1 1 1,0-1-1,0 0 1,0 1-1,0-1 1,0 0-1,-1 0 1,0 0-1,0 0 1,0 0-1,-5 6 1,3-6 50,0 1 0,0-1 0,-1 0 0,0 0 1,0 0-1,0-1 0,0 0 0,-1 0 0,1 0 1,-7 2-1,-6 1 215,0-1 1,0-1-1,-1-1 1,0 0 0,1-1-1,-28-1 1,13-3-1514,0 0 0,-49-12 1,43 6-243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50.0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148 31 7922,'0'-1'300,"0"-1"1,0 1-1,0 0 1,0 0-1,0-1 1,0 1-1,0 0 1,-1-1 0,1 1-1,0 0 1,-1 0-1,1 0 1,-1-1-1,1 1 1,-1 0-1,0 0 1,0 0-1,1 0 1,-1 0-1,0 0 1,0 0 0,-1-1-1,0 2 49,0-1 0,-1 1 0,1-1 0,0 1 1,-1 0-1,1 0 0,0 0 0,-1 0 0,1 1 0,0-1 0,0 0 0,-1 1 0,-2 1 1,0-1-280,0 0 1,-1 1 0,1 0-1,0 0 1,0 1 0,0-1 0,0 1-1,0 0 1,1 1 0,-1-1-1,1 1 1,0 0 0,0 0 0,0 0-1,1 0 1,-1 1 0,1-1 0,0 1-1,1 0 1,-1 0 0,1 0-1,0 0 1,0 1 0,0-1 0,1 0-1,0 1 1,0-1 0,0 1 0,1 0-1,-1-1 1,2 1 0,-1 5-1,1 1 18,0 14 475,2 1 0,0-1 1,10 37-1,-13-62-591,1 1 0,-1 0 0,1-1 0,-1 1 0,1-1 1,0 1-1,-1 0 0,1-1 0,0 0 0,0 1 0,0-1 0,0 0 0,0 1 1,1-1-1,-1 0 0,0 0 0,1 0 0,-1 0 0,0 0 0,1 0 0,-1 0 1,1-1-1,2 2 0,-2-2-54,0 0 0,0 0 1,0 0-1,1 0 0,-1-1 1,0 1-1,0-1 0,0 1 1,0-1-1,0 0 0,0 0 1,0 0-1,0 0 0,0 0 0,3-2 1,5-5-231,-1 0 1,1-1-1,-2 0 1,1 0 0,7-11-1,-3 0 28,17-33 1,-19 32 214,20-29 1,-31 50 73,0-1-1,1 1 1,-1 0 0,0-1 0,0 1 0,0 0-1,1-1 1,-1 1 0,0 0 0,0 0-1,1-1 1,-1 1 0,0 0 0,1 0 0,-1 0-1,0-1 1,0 1 0,1 0 0,-1 0-1,0 0 1,1 0 0,-1 0 0,1 0-1,-1-1 1,0 1 0,1 0 0,-1 0 0,0 0-1,1 0 1,0 1 0,5 9-48,-1 26-391,-5-27 223,5 16-78,0 0 0,2 0 1,12 31-1,37 69 1041,-1-1 1430,-50-112-1993,-1 0 1,-1 0 0,0 0-1,-1 1 1,0-1-1,-1 1 1,0-1-1,-1 1 1,-1 13-1,0-21-206,1-1 0,-1 0 0,0 1 0,0-1 0,-1 1 0,1-1 0,-1 0 0,0 0 0,0 0 0,0 0 0,-1 0-1,1 0 1,-1-1 0,0 1 0,0-1 0,0 0 0,-1 0 0,1 0 0,-1 0 0,1 0 0,-1-1 0,0 0 0,0 1 0,0-1-1,-1-1 1,1 1 0,0-1 0,-5 1 0,4-1-56,0-1 0,0 0 0,0 0 0,0 0 0,0 0 0,0-1 0,0 0 0,1 0 0,-1-1 0,0 1 0,1-1 0,-1 0 0,1 0 0,-1 0 0,1-1 0,0 0 1,0 1-1,0-1 0,0-1 0,1 1 0,-5-6 0,-4-4-205,1 0 0,1 0 0,0-2 0,-14-27 0,20 36 287,1-1-1,0 1 1,1-1 0,0 0 0,0 1-1,0-1 1,1 0 0,0 0 0,-1-11 0,3 15-101,-1 0 1,0 0 0,1 0 0,0 0 0,-1 0 0,1 1 0,0-1 0,0 0 0,1 0 0,-1 1-1,1-1 1,-1 1 0,1-1 0,0 1 0,0 0 0,0-1 0,0 1 0,0 0 0,0 0 0,1 1-1,-1-1 1,1 0 0,-1 1 0,5-2 0,15-5-814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50.6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11931,'0'0'4697,"0"7"-3361,3 5-288,0 4-16,-1 7-336,1 2-167,-2 6-257,1 0-72,1 1-320,-2-2-296,2-6-1201,-1-2-3808,2-4 3705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1.9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350 80 9898,'-29'-18'5246,"-18"-3"-2809,11 5-260,29 12-1605,-1 0 1,0 1 0,0 0 0,0 0 0,-1 1-1,1 0 1,0 1 0,-10-1 0,14 2-512,0 0 0,-1 0 0,1 1 0,0 0 0,0 0 0,0 0 0,0 0 0,1 1 0,-1-1 0,0 1 0,0 0 0,1 0 0,-1 1 0,1-1 0,0 1 0,0-1 0,0 1 0,-4 5 0,-3 4-46,1 0 0,1 0 0,0 0 0,1 1 0,0 1 0,1-1 0,1 1 0,0 0-1,-5 21 1,8-27 79,1 1-1,-1 0 1,1 0-1,1 0 1,0 0-1,0 0 0,1 0 1,0 0-1,0-1 1,1 1-1,0 0 1,1-1-1,-1 1 1,2-1-1,-1 0 0,10 16 1,-11-22-82,0 1 1,0-1-1,0 1 0,0-1 1,1 0-1,-1 1 1,1-1-1,-1-1 0,1 1 1,0 0-1,0-1 0,0 1 1,-1-1-1,1 0 1,1 0-1,-1 0 0,5 1 1,-3-2-45,0 0 0,-1 0 1,1 0-1,0-1 1,0 0-1,-1 0 0,1 0 1,-1 0-1,1-1 0,7-4 1,2-1-135,0-2 0,-1 0 1,0 0-1,-1-2 1,0 1-1,12-16 1,-7 8 87,-1-1 1,0-1-1,-2 0 1,-1-1-1,0 0 0,12-31 1,-24 50 76,4-11 33,-5 18 32,-1 18-23,-4 35 31,3-46-65,1 0 0,0 0 0,1 0 0,0-1 0,1 1 0,2 12 0,-3-22-107,1 0 0,0 0 0,-1 0 1,1 0-1,0 0 0,0 0 0,0 0 0,0-1 0,0 1 0,0 0 0,1-1 0,-1 1 0,1-1 0,-1 1 0,1-1 0,-1 0 0,1 0 0,3 2 0,-2-2-461,0 0 0,0 0-1,0 0 1,0 0 0,1-1-1,-1 1 1,0-1 0,0 0-1,1 0 1,-1 0-1,5-1 1,29-8-2041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50.9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28 13003,'1'-11'4777,"-1"1"-3825,2 6-464,0 2-96,2 6-488,2 2-728,0 7 528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51.5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56 9762,'-6'-34'3749,"10"46"977,11 28-3752,-4-7-726,0-1-1,2 0 1,2 0 0,23 38 0,-38-70-251,0 0 0,0 1 1,1-1-1,-1 0 0,0 0 1,0 0-1,0 0 0,0 1 1,0-1-1,0 0 0,1 0 1,-1 0-1,0 0 0,0 0 0,0 0 1,1 1-1,-1-1 0,0 0 1,0 0-1,0 0 0,1 0 1,-1 0-1,0 0 0,0 0 1,0 0-1,1 0 0,-1 0 1,0 0-1,0 0 0,0 0 1,1 0-1,-1 0 0,0 0 0,0 0 1,0 0-1,1 0 0,-1-1 1,0 1-1,0 0 0,0 0 1,1 0-1,-1 0 0,0 0 1,0-1-1,8-11-19,3-19 73,-11 30-51,15-68 241,-13 53-40,1-1 0,0 1-1,2 0 1,0 0 0,0 1-1,2-1 1,9-17 0,-4 22-776,0 6 238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52.0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0 165 5689,'29'16'2187,"-28"-16"-1906,0 0 0,1 0 0,-1 0-1,0-1 1,0 1 0,1 0 0,-1-1-1,0 1 1,0-1 0,1 1 0,-1-1-1,0 0 1,0 1 0,0-1 0,0 0-1,0 0 1,0 0 0,0 0 0,1-1-1,1-1 435,9-6-2,0 0 0,-1-1 1,0-1-1,16-18 0,-25 26-719,0-1 0,0 1 0,0 0 0,0-1 0,0 1 0,-1-1 0,0 0 0,1 0 0,-1 0 0,0-4 0,-1 5 22,0 1 0,0-1-1,0 1 1,0-1-1,-1 0 1,1 1-1,-1-1 1,0 1 0,0 0-1,0-1 1,0 1-1,0 0 1,0-1-1,0 1 1,-1 0-1,1 0 1,-3-3 0,3 5 40,0-1 0,1 0 0,-1 1 0,0-1 0,1 1 1,-1-1-1,0 1 0,1-1 0,-1 1 0,0-1 1,0 1-1,0 0 0,0-1 0,1 1 0,-1 0 1,0 0-1,0 0 0,0-1 0,0 1 0,0 0 1,0 0-1,0 0 0,1 1 0,-2-1 0,0 0-1,0 1 1,0 0-1,0 0 0,1 0 0,-1 0 0,0 0 0,1 0 0,-1 0 0,0 1 0,-1 1 0,-2 3-15,-1 0-1,1 1 1,1 0-1,-5 8 1,5-8-14,1 0-1,0 0 1,0 1 0,1-1-1,-1 1 1,2 0 0,-1-1-1,1 1 1,0 0 0,1 0-1,0 0 1,0 0 0,1 0 0,2 14-1,-1-16 18,-1-1 0,1 0 0,1 0 0,-1 0 0,1 0-1,-1 0 1,1 0 0,1-1 0,-1 1 0,1-1 0,-1 0 0,1 0-1,0 0 1,1 0 0,-1-1 0,1 0 0,-1 0 0,1 0 0,0-1 0,0 1-1,9 2 1,-2-2-258,0-1-1,1 0 1,-1 0-1,0-1 1,0-1-1,1 0 0,20-4 1,-13 2-412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52.6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 36 13011,'-7'-10'6093,"6"9"-5839,-6 9 1912,-2 21-1540,7-18-556,1 0-1,0 0 0,1 0 1,0 0-1,1 0 1,0 0-1,0 0 1,1 0-1,1 0 0,0 0 1,0-1-1,1 0 1,1 1-1,7 12 1,-12-23-100,0 1 0,1 0 0,-1 0 0,1-1 0,-1 1 0,1 0 0,-1-1 0,1 1 0,-1 0 0,1-1 0,0 1 0,-1-1 0,1 1 0,0-1 0,-1 1 0,1-1 0,0 1 0,0-1 0,0 0 0,-1 0 0,1 1 0,0-1 0,0 0 0,0 0 0,0 0 0,-1 0 0,1 0 0,2 0 0,-2-1-18,0 1 1,0-1 0,0 0 0,0 0-1,0 0 1,0 0 0,0 0 0,0 0-1,-1 0 1,1-1 0,0 1 0,-1 0-1,1 0 1,-1-1 0,2-1 0,1-9-163,0-1 0,3-22-1,-6 33 230,3-29-56,-3 21 116,1-1 1,0 0-1,1 0 0,0 1 0,1-1 0,0 1 1,0 0-1,9-18 0,-11 26-54,1 0 1,-1 1-1,0-1 0,0 0 0,1 1 1,-1 0-1,0-1 0,1 1 1,0 0-1,-1 0 0,1 0 0,0 0 1,-1 0-1,1 0 0,0 0 1,0 0-1,0 1 0,0-1 0,0 1 1,0-1-1,0 1 0,0 0 1,0 0-1,0 0 0,0 0 0,0 0 1,0 1-1,0-1 0,-1 0 1,1 1-1,0-1 0,0 1 0,0 0 1,0 0-1,3 2 0,-1-1 3,1 1 0,-1 1-1,1-1 1,-1 1 0,0-1-1,0 1 1,-1 0-1,1 1 1,-1-1 0,0 1-1,0-1 1,2 6 0,1 7 122,0 0 0,-1 1 1,4 32-1,4 15-1339,2-23-3115,-7-25 2339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53.7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11634,'11'7'5362,"-10"-5"-5027,7 15 1948,1 24-1924,-8-30 306,39 177 1166,22 135-212,-60-313-1619,0 0 27,-1 0-1,0 0 1,0 0 0,-1 0-1,0 0 1,-2 10 0,-1-21 447,-1-10-213,-2-13-18,3 9-256,2-1 0,0 0 0,1 1-1,0-1 1,1 0 0,7-28-1,-7 36-31,2 0 0,-1 0 0,1 1 0,1 0 0,-1-1 0,9-11 0,-10 16 33,1-1 1,0 1 0,0-1-1,1 1 1,-1 0 0,0 0-1,1 1 1,0-1 0,0 1-1,0 0 1,0 0 0,8-3-1,-7 4 34,0 0 0,0 0 0,0 0 0,0 1 1,0 0-1,0 0 0,0 1 0,0-1 0,0 1 0,0 0 0,0 0 0,0 1 0,0-1 0,-1 1 0,1 0 0,0 0 0,-1 1 0,0 0 0,0-1 0,1 1 0,-1 1 0,-1-1 1,6 6-1,-3-3 19,0 0 0,-1 1 0,0 0 0,0-1 0,-1 1 0,0 1 0,0-1 0,-1 1 0,0 0 0,0-1 0,0 1 0,-1 1 0,1 12 1,-2-15-38,-1 0 0,-1-1 1,1 1-1,-1 0 0,0 0 1,-1 0-1,0 0 0,1-1 1,-2 1-1,1-1 1,-1 1-1,1-1 0,-1 0 1,-1 0-1,1 0 0,-1-1 1,0 1-1,0-1 0,0 0 1,-1 0-1,-5 4 1,3-3-6,1-1 0,-1 0 0,1 0 1,-1-1-1,0 0 0,0 0 1,-1-1-1,1 0 0,0 0 0,-1-1 1,1 1-1,-1-2 0,0 1 1,1-1-1,-1 0 0,-10-2 1,16 1-138,-1 1 1,1 0 0,0-1-1,0 0 1,-1 1 0,1-1 0,0 0-1,0 0 1,0 0 0,0 0 0,0-1-1,0 1 1,0-1 0,-2-2-1,-2-6-699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54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 16 10378,'-14'-15'14972,"14"15"-14845,-2 2-135,1-1-1,0 0 0,-1 1 1,1 0-1,0-1 1,0 1-1,0 0 1,0-1-1,0 1 1,1 0-1,-1 0 1,1 0-1,-1 2 0,-1 10-221,1 0 0,0 0 0,1 1 0,1-1-1,0 0 1,5 24 0,-4-29 238,1 0 0,-1 0 0,1-1 0,1 1 0,0-1-1,0 0 1,0 0 0,1 0 0,0-1 0,1 1 0,9 9 0,-12-14-38,0 0-1,1-1 1,-1 1-1,1-1 1,0 0-1,-1 0 0,1 0 1,0 0-1,0-1 1,0 1-1,0-1 1,0 0-1,1 0 1,-1-1-1,0 1 1,8-1-1,-6-1 43,1 0-1,-1 0 1,1-1-1,-1 0 0,0 0 1,0 0-1,0-1 1,0 0-1,11-7 1,-4 1 86,0-1 1,-1-1-1,0 0 1,0-1-1,-1 0 1,-1-1 0,17-26-1,-24 33-390,1 0 0,-1 0 1,0 0-1,-1 0 0,1-1 0,1-7 0,-22 29-4848,16-8 5247,0 0-1,1 0 0,0 1 1,1-1-1,0 0 0,0 1 1,0-1-1,1 0 0,3 14 1,3 7 1039,12 31 0,-13-40-641,28 75 1488,42 144-899,-65-199-1150,-3 2 0,-1 0 0,-3-1 0,1 44 0,-5-73 453,-1-1-1,0 1 1,0-1-1,-1 1 0,-6 18 1,8-26-313,-1-1 1,0 0-1,1 0 1,-1 0-1,0 0 1,0 0-1,-1-1 1,1 1 0,0 0-1,-1 0 1,1-1-1,-1 1 1,1-1-1,-1 1 1,0-1-1,0 0 1,1 0-1,-1 0 1,0 0-1,0 0 1,0 0-1,0 0 1,0 0-1,-1-1 1,1 1-1,0-1 1,0 0-1,0 0 1,0 1-1,-1-1 1,1-1-1,0 1 1,0 0 0,0 0-1,-3-2 1,-2 0-111,0 0 1,1-1-1,-1 0 0,1 0 1,0-1-1,0 0 1,0 0-1,0 0 1,1-1-1,-1 0 1,1 0-1,0 0 1,1-1-1,0 0 1,-1 1-1,2-1 1,-4-8-1,4 10-13,1-1 0,0 0-1,0 1 1,0-1 0,1 0-1,0 0 1,0 0 0,0-1 0,0 1-1,1 0 1,0 0 0,0 0-1,0 0 1,1 0 0,0-1 0,0 1-1,0 0 1,0 0 0,1 1-1,0-1 1,0 0 0,0 0-1,1 1 1,3-6 0,11-9 152,1 0 0,1 2 1,39-30-1,15-13 247,-57 45-284,-1 0-1,-1-2 0,21-29 0,-31 40-189,0 0 1,-1 0-1,1-1 0,-1 1 0,-1-1 0,1 1 0,-1-1 0,0 0 0,-1 0 0,0 0 0,0 0 0,0 0 0,-1 0 0,-1-14 0,-8-2-503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08.7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186 22 10058,'36'-16'10186,"-36"16"-10085,-11-4 635,6 3-690,-1 1 1,1-1 0,-1 1 0,1 1 0,0-1-1,-1 1 1,1 0 0,0 0 0,0 1 0,-1-1-1,1 1 1,0 0 0,1 1 0,-1-1 0,-7 5 0,-8 7-876,-1 1 1,-17 18 0,26-22 255,9-9 508,0 0-1,0 1 1,0 0-1,0-1 1,1 1-1,-1 0 1,1 1 0,0-1-1,-3 5 1,5-7 66,0-1 0,0 1 1,0-1-1,-1 1 0,1 0 1,0-1-1,0 1 0,0-1 1,1 1-1,-1 0 0,0-1 1,0 1-1,0-1 0,0 1 0,1-1 1,-1 1-1,0 0 0,0-1 1,1 1-1,-1-1 0,0 1 1,1-1-1,0 1 0,1 1 49,0-1-1,0 1 1,0-1-1,0 0 1,0 0-1,1 0 1,-1 0-1,5 1 1,54 13 1413,-29-7-556,36 12 0,-59-17-828,-1 1 1,0 0 0,0 0-1,0 0 1,0 1 0,-1 0 0,1 1-1,-1 0 1,6 6 0,-12-10-78,1 0 0,-1 0 0,1-1 0,-1 1-1,0 0 1,1 0 0,-1 0 0,0 0 0,0 0 0,-1 0 0,1 1 0,0-1 0,-1 0 0,1 0 0,-1 1-1,0-1 1,0 0 0,0 0 0,0 1 0,0-1 0,0 0 0,-1 1 0,1-1 0,-1 0 0,1 0 0,-1 0 0,0 1-1,0-1 1,0 0 0,0 0 0,0 0 0,0 0 0,-1-1 0,1 1 0,-1 0 0,1-1 0,-4 4 0,-1 0-53,-1 1 0,0-1 0,0-1 1,-1 1-1,1-1 0,-1 0 0,0-1 1,-16 5-1,15-5-385,-1-1 1,0 0 0,0-1-1,0 0 1,-1 0 0,1-1-1,0 0 1,-17-4 0,9-1-288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09.5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 2 11178,'-7'-2'6501,"6"2"-6330,-7 10 1517,-4 13-1558,10-11-54,0-1-1,0 1 0,2-1 1,-1 1-1,1 0 0,1-1 1,0 1-1,1-1 0,4 18 1,0-10-115,0 1 1,2-1-1,0-1 1,18 30 0,-26-47 12,0 0 1,1 0 0,-1-1 0,1 1 0,-1 0-1,1 0 1,-1-1 0,1 1 0,0 0 0,-1-1 0,1 1-1,0-1 1,-1 1 0,1 0 0,0-1 0,0 0-1,0 1 1,-1-1 0,1 1 0,0-1 0,0 0-1,0 0 1,0 0 0,0 1 0,0-1 0,0 0-1,-1 0 1,1 0 0,0 0 0,0-1 0,0 1-1,0 0 1,0 0 0,0 0 0,0-1 0,0 1-1,-1 0 1,1-1 0,0 1 0,0-1 0,0 1-1,-1-1 1,1 1 0,0-1 0,-1 0 0,1 1 0,0-2-1,5-5 98,0 1 0,-1-1 0,1 0 1,3-10-1,-2 6 0,17-27 322,-3-1 0,22-54 0,-50 106-371,1 0-1,-6 16 1,9-17-282,0 1 0,1 0 0,0 0 0,1 0 0,0 0 0,2 16 0,0-18-921,1 0-1,0 1 0,1-1 1,4 14-1,3-1-788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13.6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40 9530,'0'-5'2658,"-1"2"-1776,0 1 0,1-1 0,-1 0 1,1 1-1,0-1 0,0 0 0,0 0 0,0 1 0,0-1 0,2-4 0,0 8-709,-1 0-1,1 0 0,-1 0 0,1 1 0,-1-1 1,0 1-1,1-1 0,-1 1 0,0-1 1,0 1-1,0 0 0,0 0 0,1 2 1,5 11 2,-1 1 0,0-1 1,-1 1-1,-1 0 1,-1 1-1,0-1 0,1 19 1,-2 121-398,-3-113 121,0-14-208,1 47-1341,1-69 1067,0 1-1,0-1 1,0 1 0,1-1-1,0 0 1,1 1 0,5 9-1,3 1-625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14.1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37 160 12707,'1'1'224,"-1"0"0,0 0 0,1-1 0,-1 1 0,1 0 0,-1 0 0,0 0 0,0-1 0,0 1 0,1 0 0,-1 0 0,0 0 0,0 0 1,0 0-1,0-1 0,0 3 0,-1-3-150,1 0 1,0 0-1,0 1 1,-1-1-1,1 0 1,0 0-1,0 0 1,-1 0-1,1 0 1,0 1-1,0-1 1,-1 0-1,1 0 1,0 0-1,-1 0 1,1 0-1,0 0 1,0 0 0,-1 0-1,1 0 1,0 0-1,-1 0 1,1 0-1,0 0 1,0 0-1,-1 0 1,1 0-1,0-1 1,0 1-1,-1 0 1,1 0-1,-2-1 13,-1 0 0,1-1 0,0 1 0,0 0 0,0-1-1,1 1 1,-1-1 0,0 0 0,1 1 0,-1-1 0,1 0 0,-3-3 0,3 1-106,0 0 0,0 0 0,0 0 0,1 0 1,-1 0-1,1 0 0,0 0 0,0 0 1,0 0-1,0 0 0,1 0 0,0 0 0,0 0 1,0 0-1,0 0 0,1 0 0,-1 1 0,1-1 1,4-6-1,-3 5 37,0-1 1,0 1-1,1 0 0,0 0 1,0 1-1,0-1 0,1 1 1,-1 0-1,1 0 0,0 0 1,0 1-1,8-5 0,-8 6 75,-1 1 1,1 0-1,0 0 0,0 0 0,-1 1 0,1-1 0,0 1 0,0 0 0,0 1 1,-1-1-1,1 1 0,0 0 0,4 2 0,-1-1 36,0 1 0,-1 0 0,1 1 0,-1 0 0,0 0 0,-1 0 0,12 10 0,-12-9-55,0 1 1,0 0-1,-1 0 0,0 1 0,0-1 1,0 1-1,5 12 0,-8-15-75,0 1 0,0 0 1,-1-1-1,1 1 0,-1 0 0,0 0 0,-1 0 1,1 0-1,-1 0 0,0 0 0,0 0 0,-2 8 1,0-6-1,0 1 1,-1-1 0,0 0 0,-1 0 0,0 0 0,0-1 0,0 1 0,-1-1 0,0 0 0,0 0 0,0-1 0,-1 1-1,0-1 1,0-1 0,0 1 0,-8 3 0,5-2-21,0-1-1,-1 0 1,0 0 0,0-1-1,0-1 1,0 1 0,-1-2-1,1 1 1,-1-2 0,0 1-1,-10-1 1,19-1-55,1 0-1,-1 0 1,1 0-1,0 0 1,-1 0-1,1 0 1,-1 0-1,1 0 1,0-1-1,-1 1 1,1-1-1,-1 1 1,1-1-1,0 1 1,0-1-1,-1 0 1,1 0-1,0 1 1,0-1-1,0 0 1,0 0-1,0 0 1,0 0-1,0 0 1,0 0-1,0-1 1,1 1-1,-1 0 1,0 0-1,1-1 1,-1 1-1,1 0 1,-1-1-1,1 1 1,0-1-1,0 1 1,-1 0-1,1-1 1,0 1-1,0-1 1,0 1-1,0 0 1,1-2-1,3-14-739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2.6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47 9666,'-6'-14'2738,"4"9"-1532,0 0 0,-1 1 0,1-1 1,-7-8-1,9 13-1160,0 0 1,0 0 0,-1 0 0,1 0 0,0 0 0,0 0 0,0 0-1,0 0 1,-1 0 0,1 0 0,0 0 0,0 0 0,0 0-1,0 0 1,-1 0 0,1 0 0,0 0 0,0 0 0,0 0 0,0 0-1,0 0 1,-1 0 0,1 0 0,0 1 0,0-1 0,0 0-1,0 0 1,0 0 0,0 0 0,-1 0 0,1 0 0,0 0 0,0 1-1,0-1 1,0 0 0,0 0 0,0 0 0,0 0 0,0 0-1,0 1 1,0-1 0,0 0 0,0 0 0,0 0 0,0 0 0,0 1-1,0-1 1,0 0 0,0 0 0,0 0 0,0 0 0,0 1-1,0-1 1,0 0 0,0 0 0,0 0 0,0 0 0,0 0 0,0 1-1,1-1 1,-2 16 257,1-14-127,14 210 1105,-5-103-431,3 35 605,5 101 285,-17-245-1823,0 1-1,0-1 1,0 0-1,0 1 0,0-1 1,0 0-1,0 0 1,0 1-1,0-1 1,0 0-1,0 1 1,0-1-1,0 0 1,0 0-1,0 1 1,0-1-1,1 0 1,-1 0-1,0 1 1,0-1-1,0 0 1,0 0-1,1 0 0,-1 1 1,0-1-1,0 0 1,0 0-1,1 0 1,-1 1-1,0-1 1,0 0-1,1 0 1,-1 0-1,0 0 1,0 0-1,1 0 1,-1 0-1,0 0 1,0 0-1,1 1 0,-1-1 1,14-6-3849,-3 1 1927,3 3 922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14.9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161 13 12043,'-8'-11'5566,"7"11"-5335,1-1 1,-1 1 0,1 0 0,-2 0 0,-19 1 1406,-18 16-1876,27-10-119,-1 0 0,2 1 0,-1 1 0,1 0-1,-15 15 1,26-23 334,-1 0-1,1-1 1,0 1-1,-1 0 1,1 0-1,0-1 1,-1 1-1,1 0 1,0 0-1,0-1 1,0 1-1,-1 0 1,1 0-1,0 0 1,0-1-1,0 1 1,1 0-1,-1 0 1,0 0-1,0-1 1,0 1-1,1 0 1,-1 0-1,0-1 1,0 1-1,1 0 1,-1 0-1,1-1 1,-1 1-1,1-1 1,-1 1-1,1 0 1,-1-1-1,1 1 1,0-1-1,-1 1 1,1-1-1,1 1 1,31 18 919,-25-15-610,15 7 539,44 25 1441,-61-32-2120,0 0 0,0 1 0,-1-1 0,1 1 0,-1 0 0,0 0 0,-1 1 0,6 7 0,-9-11-153,0 0 1,0 0 0,0 0 0,0 0 0,0 0-1,-1 0 1,1 1 0,-1-1 0,1 0 0,-1 0-1,0 1 1,0-1 0,0 0 0,0 0 0,0 1-1,0-1 1,-1 0 0,1 0 0,-1 0 0,-1 3-1,0-1-76,0 0 0,0 0-1,0-1 1,-1 1 0,0-1-1,0 1 1,0-1 0,0 0-1,-7 5 1,1-1-212,-1-1 0,0 0 0,0 0 0,-1-1 0,0-1 0,0 0 0,-13 4 0,18-7-45,0 0 0,0 0 0,0-1 0,1 1 0,-11-2 0,-3-2-380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15.4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0 165 8098,'35'24'3877,"-33"-23"-3631,-1 0 1,1 0 0,0 0-1,-1-1 1,1 1 0,0-1-1,-1 1 1,1-1 0,0 0-1,0 1 1,-1-1 0,1 0-1,0 0 1,0 0 0,-1-1-1,1 1 1,0 0 0,0-1-1,-1 1 1,1-1 0,0 1-1,-1-1 1,1 0 0,2-1-1,1-2-291,0 0-1,0 0 0,-1 0 1,1 0-1,3-6 0,1 1 299,1-1-269,1 0 0,-2-1 1,1 0-1,-1-1 0,-1 0 1,0 0-1,-1 0 0,6-15 1,-13 26 35,1 0 1,-1 0 0,1 0 0,-1 0 0,0 0 0,1-1 0,-1 1 0,0 0 0,0 0-1,0 0 1,0-1 0,0 1 0,0 0 0,0 0 0,0 0 0,-1 0 0,1-1 0,0 1-1,-1 0 1,1 0 0,-1 0 0,0-2 0,0 2 42,0 1-1,0-1 1,0 1-1,0-1 1,0 1 0,0 0-1,0-1 1,-1 1 0,1 0-1,0-1 1,0 1-1,0 0 1,0 0 0,0 0-1,0 0 1,0 0 0,-1 0-1,-1 1 1,-5 1 233,-1 1 1,0 0-1,1 0 1,-11 6-1,11-5-236,0 0 0,0 1 0,0 0 1,0 0-1,1 1 0,0 0 0,-10 11 0,15-15-44,0 1 0,0-1 0,0 1 0,1 0 0,-1 0 0,1 0 0,0 0 1,0 0-1,0 0 0,0 0 0,0 0 0,1 0 0,-1 0 0,1 1 0,0-1 0,0 0 0,0 0 0,1 0 0,-1 1 1,1-1-1,-1 0 0,1 0 0,0 0 0,0 0 0,3 4 0,2 4 94,1 0 1,0-1-1,1 0 0,0 0 1,1-1-1,0 0 1,1-1-1,-1 0 0,1 0 1,1-1-1,0 0 0,0-1 1,0 0-1,1-1 0,15 5 1,-23-9-420,-1 0 0,1 0 0,0-1 0,0 1 0,0-1 0,0 0 0,8 0 1,6-5-557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15.8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7 8810,'-3'-7'7769,"12"34"-5767,-3 14-1547,-1 1-1,-2 0 1,-3 0 0,-4 48-1,0 47-549,5-111-107,1 1 0,1-1 0,8 29 0,-1-18-1532,-6-27 1193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16.2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299 35 12779,'12'-8'5009,"-2"2"-3305,-13 1-1008,-6-1-144,-15 1-504,-9 1-304,-11 3-384,-6 2-168,-4 2-216,0 2-128,5 0 744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16.6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126 45 12859,'0'-1'215,"1"0"0,-1 1 1,1-1-1,-1 0 0,0 0 0,0 0 1,1 0-1,-1 0 0,0 1 0,0-1 1,0 0-1,0 0 0,0 0 0,0 0 1,0 0-1,0 0 0,0 1 0,0-1 1,-1 0-1,1 0 0,0 0 0,0 0 1,-1 1-1,1-1 0,-1 0 0,1 0 1,-2-1-1,1 1-81,-1-1 0,0 1 1,0-1-1,0 1 0,0 0 1,0 0-1,0 0 0,0 0 0,0 0 1,-4-1-1,-1 0-164,1 1 1,-1 0-1,0 0 0,1 0 1,-1 1-1,0 0 0,-6 1 1,11-1 1,0 1 0,0-1 0,0 0 0,1 1 1,-1-1-1,0 1 0,0 0 0,1 0 1,-1 0-1,1 0 0,-1 0 0,0 0 0,1 0 1,0 0-1,-1 0 0,1 1 0,0-1 0,0 0 1,0 1-1,0-1 0,0 1 0,-2 3 0,2-2-5,1-1 0,-1 1 0,1 0 0,0 0 0,0 0 0,0 0 0,0 0 0,0 0 0,1 0 0,-1 0 0,1 0 0,2 5 0,3 7 186,1-1 0,0 0 1,1 0-1,11 13 0,10 11 1119,-21-30-775,-1 0-1,0 0 1,-1 1-1,0 0 1,0 1 0,-1-1-1,0 1 1,4 13-1,-9-22-453,1 0 1,-1 0-1,0 0 1,0 0-1,0 0 0,1 0 1,-1 0-1,0 0 0,-1 0 1,1 1-1,0-1 0,0 0 1,0 0-1,-1 0 0,1 0 1,0 0-1,-1 0 0,1 0 1,-1 0-1,0 0 0,1 0 1,-1-1-1,1 1 0,-1 0 1,0 0-1,0 0 0,0-1 1,1 1-1,-1 0 1,0-1-1,0 1 0,0-1 1,0 1-1,0-1 0,0 1 1,0-1-1,-2 1 0,-4 0-169,0 0 0,-1 0 0,1 0 0,-13-1 1,9 0-235,-24 0-129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48.1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 5825,'0'13'1769,"-1"2"-3538,-3-2 1249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49.0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54 5041,'-1'-9'1643,"0"6"-1113,1 0 1,-1 0-1,1 0 1,0 0-1,0 0 0,0 0 1,1-1-1,-1 1 0,1 0 1,-1 0-1,1 0 1,2-4-1,-2 7-417,0 1-1,0 0 1,0 0 0,-1-1-1,1 1 1,0 0 0,0 0-1,-1 0 1,1 0 0,-1 0 0,1 0-1,-1 0 1,1 0 0,-1 0-1,0 0 1,1 0 0,-1 2-1,23 77 1659,-4 0-1,10 86 0,-28-162-1742,7 70 439,-1 85 0,-6-95-354,-1-61-118,0-1-4,0 0 0,0 0 1,0 0-1,0 1 0,0-1 1,0 0-1,1 0 0,-1 0 1,1 0-1,0 0 0,-1 0 0,1 0 1,0 0-1,0 0 0,2 2 1,-3-3-3,1-1 0,-1 0 0,0 0 0,0 0 0,1 0 0,-1 0 0,0 0 0,1 0 0,-1 0 0,0 0 0,0 0 1,1 0-1,-1 0 0,0 0 0,0 0 0,1 0 0,-1 0 0,0 0 0,0 0 0,1 0 0,-1 0 0,0 0 0,0-1 0,1 1 0,-1 0 1,0 0-1,0 0 0,0 0 0,1-1 0,-1 1 0,0 0 0,0 0 0,0 0 0,0-1 0,1 1 0,-1 0 0,0 0 0,0-1 0,0 1 0,0 0 1,4-10-114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49.7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42 130 8050,'-13'26'2623,"13"-25"-2539,0-1 0,0 0 0,0 1 0,-1-1 0,1 0 0,0 0 0,-1 1 0,1-1 0,0 0 0,0 0 1,-1 0-1,1 1 0,0-1 0,-1 0 0,1 0 0,0 0 0,-1 0 0,1 0 0,0 0 0,-1 1 0,1-1 0,-1 0 0,1 0 0,0 0 0,-1 0 0,1 0 0,0-1 0,-1 1 1,1 0-1,0 0 0,-1 0 0,1 0 0,0 0 0,-1 0 0,1 0 0,0-1 0,-1 1 0,1 0 0,0 0 0,-1-1 0,1 1 0,0 0 0,0 0 0,-1-1 0,1 1 0,0 0 0,0-1 1,0 1-1,-1 0 0,1-1 0,0 1 0,0 0 0,0-1 0,0 1 0,0-1 0,-10-16 369,9 15-440,1 0 1,-1 0 0,1 0 0,-1 0-1,1 0 1,0 0 0,0-1 0,0 1-1,0 0 1,0 0 0,0 0-1,1 0 1,-1 0 0,1 0 0,-1 0-1,1 0 1,1-2 0,0 0-1,0 0 0,1 0 0,-1 1 0,1 0 0,0-1 0,0 1 0,0 0 0,4-2 0,3-3 93,2 0 0,-1 1 0,1 1 0,18-8 1,-20 10 11,0 0 0,0 1 0,0 1 1,1-1-1,-1 2 0,0-1 0,1 1 1,-1 1-1,17 1 0,-20 0-99,1 0 0,-1 1-1,0 0 1,0 0 0,0 1 0,0 0 0,0 0-1,0 0 1,-1 1 0,0 0 0,0 1 0,0-1-1,0 1 1,6 7 0,-2-1-5,-1 0 1,0 0 0,-1 1-1,-1 0 1,1 0-1,-2 1 1,0 0-1,0 0 1,-2 1-1,1-1 1,-2 1-1,4 20 1,-6-27 45,-1 0 0,0 1 0,1-1 0,-2 0 0,1 0 0,-1 1 1,-1-1-1,1 0 0,-1 0 0,0 0 0,-1 0 0,1-1 0,-2 1 0,1 0 0,0-1 0,-1 0 0,-1 0 0,1 0 0,-1-1 1,0 1-1,0-1 0,0 0 0,-1 0 0,1-1 0,-13 8 0,8-8 9,1 0-1,0 0 1,-1 0 0,0-1-1,1-1 1,-1 0 0,0 0-1,0-1 1,-13 0-1,18 0-193,0-1-1,-1 0 1,1-1-1,-1 1 1,1-1-1,0 0 1,0-1-1,0 1 1,-1-1-1,1 0 0,1 0 1,-1-1-1,0 1 1,0-1-1,1 0 1,0 0-1,-1-1 1,1 1-1,-3-5 1,2 2-574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55.7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224 15 9770,'3'-8'5266,"-4"7"-5111,-10-3 1589,-23 4-1964,29 0 681,-37 3 165,15-1-271,0-1-1,-49-5 0,72 2-356,5 1-750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56.1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9722,'1'2'6862,"5"16"-6412,-1-1 0,0 1 1,2 28-1,1 0-355,4 21 332,-2 1 0,-4 1 0,-3 108 0,-5-101-302,9 77 0,-6-147-387,0 17 705,-1-22-606,0-1 0,0 1 0,0 0 0,0-1 0,0 1 1,0 0-1,-1 0 0,1-1 0,0 1 0,0 0 0,0-1 0,-1 1 0,1-1 0,0 1 0,-1 0 1,1-1-1,-1 1 0,1-1 0,-1 1 0,1-1 0,-1 1 0,1-1 0,-1 1 0,1-1 0,-2 1 0,-2-1-1313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3.0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391 36 12531,'19'-15'4537,"-2"5"-3377,-17 5-616,-4 1 40,-18 3 88,-8 2-112,-13 3-216,-4 3-47,0 3-169,-1 1-208,2 2-609,0-2-327,-2 1-640,2-2 944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56.6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26 8802,'15'5'16476,"-7"-7"-16866,20-7 1550,1 3-1,32-5 1,-51 10-1182,0 0 0,0 1 1,0 0-1,1 0 0,-1 1 1,0 1-1,0-1 0,0 2 1,19 6-1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22.2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5249,'1'45'8015,"6"10"-4327,18 67-2957,-7-32 338,66 391 8934,-80-458-9497,8 58 353,-12-75-836,1 0 1,-1 1 0,0-1 0,-1 1-1,0-1 1,0 0 0,0 1 0,-1-1-1,-3 10 1,8-35-7732,-1 10 5623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24.8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237 14 4441,'28'-14'9231,"-38"16"-7509,-15 4-1399,-84 35 602,98-36-899,0 0 0,0 2 1,0-1-1,1 1 0,0 1 0,0 0 0,-10 11 1,17-16-25,0 0 1,1 0 0,-1 1-1,1-1 1,0 1 0,0-1-1,0 1 1,1 0 0,-1 0-1,1 0 1,0 0 0,0 0-1,-1 6 1,2-8 66,0 1 0,1-1 0,-1 1 0,0-1 0,1 1 0,0-1 0,-1 0 0,1 1 0,0-1 0,0 0 0,0 0-1,1 0 1,-1 0 0,0 1 0,1-2 0,-1 1 0,1 0 0,0 0 0,0 0 0,0-1 0,0 1 0,0-1 0,3 2 0,32 17 1853,39 15-1,-43-21-1065,-1 1 1,59 37-1,-83-46-860,-1 0 0,1 0 0,-1 1 0,0 0 0,-1 0 0,1 0 0,-1 1 0,-1 0 0,0 0 0,0 1 0,0-1 0,-1 1 0,0 0 0,-1 0 0,3 13 0,-5-16-10,0-1 0,0 0-1,-1 0 1,1 1 0,-1-1 0,0 1 0,-1-1 0,1 0-1,-1 0 1,0 1 0,-1-1 0,1 0 0,-1 0-1,0 0 1,0 0 0,-1 0 0,1-1 0,-1 1 0,0-1-1,0 1 1,-1-1 0,1 0 0,-1 0 0,0-1-1,0 1 1,-6 3 0,2-2 42,0-1 0,0 1 0,0-2-1,0 1 1,-1-1 0,1 0 0,-1-1 0,0 0 0,0-1-1,0 1 1,0-2 0,0 1 0,0-1 0,-15-2 0,9-1-331,0 0 0,0-1 0,0-1 0,1 0 0,-23-12 1,23 9-1500,0 0 1,-22-18-1,25 16 589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25.7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356 11 7026,'0'0'104,"0"0"0,0-1 0,0 1 0,0-1 0,0 1 0,0 0 0,0-1 0,0 1 0,0 0 0,0-1 0,0 1 0,0 0 0,0-1 0,0 1 0,0-1 0,-1 1 0,1 0 0,0 0 0,0-1 0,0 1 0,-1 0 0,1-1 0,0 1 1,0 0-1,-1 0 0,1-1 0,0 1 0,0 0 0,-1-1 0,-13 1 1378,-24 12-707,28-8-410,-25 10 767,0 0-1,-39 24 0,58-28-828,0 0-1,0 2 0,2-1 1,-1 2-1,1 0 1,-16 19-1,28-29-289,-1 0 1,1 0-1,0 1 0,-1-1 0,1 0 1,1 1-1,-1 0 0,0-1 1,1 1-1,0 0 0,0 0 1,0-1-1,0 1 0,1 0 0,-1 0 1,1 0-1,0 0 0,1 0 1,-1 0-1,0 0 0,1 0 1,0 0-1,0 0 0,0-1 0,1 1 1,-1 0-1,1-1 0,0 1 1,0-1-1,0 1 0,0-1 1,0 0-1,1 0 0,0 0 0,-1 0 1,1-1-1,0 1 0,5 3 1,-1-2 171,0 0 1,0-1 0,0 1-1,1-1 1,-1-1 0,1 1-1,-1-2 1,1 1 0,13 1-1,7-2 578,41-2 0,-46-1-664,0 2 1,35 3-1,-42 1-713,-7 1 258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26.1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9 8362,'3'-6'3713,"5"5"-1609,3-1-176,5 2-95,3 3-177,5 0-320,0 2-79,4-2-121,2 1-160,1-3-320,2-1-208,0-2-552,-2-2-248,-3 2-464,-2-1-384,-4 1-1129,-4 2 1481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33.4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18 259 7058,'33'-3'7072,"0"-8"-3998,31-24-2951,-24 12 310,-33 20-429,121-68 71,-111 61-69,-1-2 0,0 0 0,-1-1 0,0 0 1,17-21-1,-32 34-7,1-1 1,-1 1 0,0 0-1,1-1 1,-1 1 0,0 0-1,1-1 1,-1 1 0,0-1-1,1 1 1,-1 0 0,0-1-1,0 1 1,1-1 0,-1 1-1,0-1 1,0 1 0,0-1-1,0 1 1,0-1 0,0 1-1,0-1 1,0 1 0,0-1-1,0 1 1,0-1 0,0 1-1,0-1 1,0 1 0,0-1-1,0 1 1,-1-1 0,1 0-1,-1 1-1,0-1 1,0 1-1,0-1 0,-1 1 0,1 0 0,0 0 1,0-1-1,0 1 0,0 0 0,0 0 0,0 0 0,-1 0 1,-1 0-1,-42 9-37,9 2 67,0 2-1,-51 25 1,65-27-11,1 2 0,-1 0 1,2 2-1,-34 29 0,46-37-7,1 1 0,0 0 0,1 1 0,0-1-1,0 1 1,1 0 0,0 0 0,0 1 0,1 0 0,0-1 0,1 1 0,0 1-1,1-1 1,0 0 0,0 1 0,0 17 0,3-14 292,0 0 0,1 0 0,0-1 0,1 1 1,1-1-1,0 0 0,1 0 0,0 0 0,1 0 0,0-1 0,1 0 1,10 13-1,-10-15 49,1-1 1,-1 0 0,1 0 0,1-1 0,0 0-1,0-1 1,0 0 0,21 12 0,-25-17-359,1 1 0,-1-1 0,1 0 0,0 0 0,-1 0 0,1-1 0,0 0 0,0 0 0,0-1 0,1 0 0,-1 0 0,0 0 0,0-1 0,0 1 0,0-1 1,0-1-1,-1 1 0,12-6 0,22-14-1299,-27 14 160,0 1 0,16-7 0,-9 8 291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34.2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167 5 6385,'-1'-4'10457,"-13"21"-9421,-15 32-907,3 1-1,-38 102 1,57-132-75,0 1 0,2 0 0,0 1 0,2-1 1,0 1-1,1 0 0,1-1 0,1 1 0,4 23 0,-3-33-7,1 0 0,1-1 0,0 1 0,1-1 0,0 0 0,1 0 0,0 0 0,0-1 0,1 0 0,0 0 0,1 0 0,1-1 0,-1 0 0,1 0 0,1-1 0,-1 0 0,2 0 0,12 8 0,-1-4-29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34.9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119 118 12595,'2'10'7664,"-2"-9"-7299,-5 26-493,4-23 698,-13 50-652,-3-1 1,-29 67-1,24-68 89,6-17-96,17-59-48,5-68 156,-4 49-22,1 0 0,3 0 0,20-82-1,-23 118 17,-1 0 0,1 0 0,1 0 0,-1 1 0,1 0-1,1-1 1,-1 1 0,1 1 0,0-1 0,0 1 0,1 0-1,-1 0 1,11-7 0,-13 10-9,0 1-1,0-1 1,0 1-1,0 0 1,1-1 0,-1 1-1,0 1 1,1-1-1,-1 0 1,0 1 0,1 0-1,-1 0 1,1 0-1,-1 0 1,1 0 0,-1 1-1,0 0 1,1-1-1,-1 1 1,0 0 0,0 1-1,1-1 1,-1 1-1,0-1 1,0 1 0,-1 0-1,1 0 1,0 0-1,-1 0 1,1 1 0,2 2-1,4 6 189,0 0 1,0 1-1,-2 0 1,1 0-1,-1 1 0,-1 0 1,0 0-1,5 21 0,2 11 1761,7 58 0,-3 2-729,-10-35-5891,-6-62 2118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35.3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169 23 13699,'5'-8'5105,"-12"2"-3905,-5 1-976,-10 2-616,-5 3-272,-4 3-704,-5 3-489,-2 4 1121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35.9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 7 9194,'8'-6'7266,"-2"7"-5842,0 8-56,3 1 8,1 7-351,-3 2-241,0 2-408,-3 2-184,-5 3-360,-3 2-216,-9-1-632,-3-1-513,-8-4-719,-2-3 1288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3.4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65 8298,'20'-64'8922,"-17"78"-7426,2 6-72,-4 8-71,1 3-345,-2 3-568,-1 1-144,-2 4-176,-1-7-192,0-3-552,2-6-360,7-10-977,3-5-71,8-11 1224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36.6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11867,'0'-1'4192,"2"6"-3471,1 4-121,2 10 8,1 5-88,-3 8-280,0 5-80,-1 5-48,0 2-24,3-2-8,0 1-16,2-5-208,-1-3-368,-1-2-3121,-1-6 2545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37.1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16 111 8978,'-2'-1'333,"1"0"-1,0 0 1,0-1 0,-1 1 0,1 0-1,0-1 1,0 1 0,1-1 0,-1 1-1,0-1 1,0 0 0,1 1 0,-1-1-1,1 0 1,-1 0 0,1 1 0,0-1-1,0 0 1,0 0 0,0-3 0,1 3-164,-1 0 0,1-1 0,0 1 0,0 0 0,0 0 0,0 0 0,1 0 0,-1 0 0,1 0 0,-1 0 0,1 0 0,0 0 0,2-2 0,3-1-118,0 0 1,0 1-1,0-1 1,1 1-1,-1 1 1,1-1-1,11-2 1,-10 4-33,-1 0 1,0 1-1,1 0 0,-1 0 1,1 1-1,-1 0 0,0 0 1,1 1-1,-1 0 0,0 1 1,17 5-1,-21-6-9,-1 1 1,1-1-1,0 1 0,-1 0 1,1 1-1,-1-1 1,0 1-1,1-1 0,-1 1 1,0 0-1,-1 0 0,1 0 1,0 1-1,-1-1 1,0 0-1,0 1 0,0 0 1,0-1-1,-1 1 0,1 0 1,-1 0-1,0 0 1,0 0-1,0 0 0,-1 0 1,1 6-1,-2-3-3,0-1 0,0 0-1,0 1 1,0-1 0,-1 0 0,0 0-1,-1 0 1,1 0 0,-1 0-1,0-1 1,-1 1 0,1-1 0,-1 0-1,0 0 1,0 0 0,-1-1 0,1 1-1,-11 6 1,-7 6-438,-2-1-1,-43 23 1,67-39 418,-7 6-1176,12-3 468,15-1 258,-17-2 469,13 1-65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37.7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51 4785,'0'0'156,"-1"-1"0,0 0 0,1 1 0,-1-1 0,1 0 0,0 0 0,-1 1 0,1-1 0,0 0 0,-1 0 0,1 0 0,0 1 0,0-1 0,0 0 0,0 0-1,0 0 1,-1 0 0,2 0 0,-1 1 0,0-1 0,0 0 0,0 0 0,0 0 0,0 0 0,1-1 0,0 1 159,0-1-1,0 1 1,1-1-1,-1 1 1,0 0 0,1 0-1,-1-1 1,0 1-1,1 0 1,-1 0-1,4-1 1,0 0 220,1-1 1,-1 2-1,1-1 1,-1 0-1,1 1 0,-1 0 1,10 0-1,-4 1-217,0 1 0,0 0-1,-1 1 1,1 0 0,-1 0-1,1 1 1,15 7 0,-23-8-286,0-1 0,0 1 0,0-1 0,0 1 0,-1 0 0,1 0 0,0 0 0,-1 0 0,0 1 0,0-1 0,1 1 0,-2-1 0,1 1 1,0 0-1,0 0 0,-1-1 0,1 1 0,-1 0 0,0 1 0,0-1 0,0 0 0,-1 0 0,1 0 0,-1 1 0,1-1 0,-1 0 0,0 0 1,0 1-1,-1 3 0,0-2-2,0 0 1,0 0-1,0 0 1,-1 0-1,1 0 1,-1-1-1,0 1 1,-1 0-1,1-1 1,-1 1-1,0-1 1,0 0 0,0 0-1,0 0 1,-1-1-1,0 1 1,0-1-1,0 0 1,0 0-1,0 0 1,-1 0-1,1-1 1,-1 1-1,1-1 1,-1-1-1,-5 3 1,-22 1-1033,29-5 502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38.5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31 3617,'-1'-2'328,"1"1"1,0-1 0,0 1-1,0-1 1,0 1 0,0-1-1,0 1 1,1-1 0,-1 1-1,1-1 1,-1 1 0,1-1-1,0-2 1,0 4-168,-1-1 1,1 1-1,-1-1 1,1 1-1,-1-1 0,1 1 1,-1 0-1,1-1 1,0 1-1,-1-1 0,1 1 1,0 0-1,-1 0 1,1-1-1,0 1 0,-1 0 1,1 0-1,0 0 1,-1 0-1,1 0 0,1 0 1,1 0 87,0 1 0,1 0-1,-1 0 1,0 0 0,0 0 0,0 0 0,0 1 0,0 0 0,-1-1 0,1 1 0,0 0 0,2 3 0,10 9 350,-1 1 1,0 0 0,-1 1-1,0 1 1,-2 0 0,0 1-1,-1 0 1,0 1 0,12 36-1,-9-15-125,-2 1 0,-1 1 0,7 77 0,-15-95-403,-1 0 0,-1-1 0,-1 1 0,-1-1 0,-10 43 0,9-52-473,-2 0 1,0-1-1,0 0 0,-1 0 0,-1 0 1,0 0-1,-1-1 0,0 0 0,0-1 1,-20 19-1,-6 0-1130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41.9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 15 4809,'-26'-15'15991,"52"20"-15547,-20-3 157,5 1-586,-1 0 0,1 1 1,-1 0-1,0 0 1,-1 1-1,1 1 0,-1 0 1,0 0-1,14 12 1,-19-14-19,-1-1 0,1 1 1,0-1-1,-1 1 1,0 1-1,0-1 1,0 0-1,0 1 0,-1-1 1,0 1-1,0 0 1,0-1-1,0 1 1,-1 0-1,0 0 0,0 1 1,0-1-1,-1 0 1,1 0-1,-1 0 0,-1 0 1,0 7-1,-5 11-475,-2 0-1,-14 29 1,12-30-950,1 1 1,-8 28 0,16-43 1320,-1 0 1,1 0-1,0 0 1,1 0 0,0 1-1,0-1 1,0 0-1,1 0 1,1 0 0,3 13-1,1-5 868,1-1-1,1 1 0,0-2 0,1 1 1,16 18-1,-14-18-324,0 1-1,-1 0 1,14 30-1,-23-43-523,1 0-1,-1 0 1,0 1-1,-1-1 0,1 0 1,0 1-1,-1-1 1,0 0-1,0 1 1,0-1-1,0 0 1,-1 1-1,1-1 1,-1 1-1,0-1 0,1 0 1,-2 0-1,0 4 1,-3 0-306,0 1 1,0-1 0,0 0-1,-1 0 1,-8 7 0,-16 19-74,29-30 468,-1 0 0,0-1 0,1 1-1,0 0 1,0 0 0,0 0 0,0 0-1,0 0 1,0 0 0,1 0 0,-1 0 0,1 0-1,0 0 1,0 0 0,0 0 0,1 0-1,-1 0 1,1 0 0,-1 0 0,2 4 0,3 5 227,0 0 1,1 0-1,11 18 1,2 5 974,-16-29-889,-1 0-1,1 0 1,-1 1-1,-1-1 1,1 0-1,-1 1 1,0 0 0,0-1-1,-1 1 1,0 8-1,-2-3-255,0 0 0,-1 0 0,-1 0 0,-7 18 1,8-18-710,0 0 0,1 0 0,-2 17 0,3-15 596,-1 0-1,-1 1 1,-5 17 0,7-29 206,-1 0 0,1 0 0,0 0 1,-1 0-1,1 0 0,-1 0 0,0-1 0,0 1 0,0-1 1,0 1-1,-1-1 0,1 0 0,-1 0 0,1 0 0,-1 0 1,0 0-1,0 0 0,0-1 0,-4 2 0,-6 0-104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56.6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20 121 6017,'-7'11'1059,"-6"15"7750,32-24-7974,-6 0-593,1-2 0,-1 0 0,0 0 0,1-2 0,-1 1 0,0-2 0,0 1 0,0-2 0,0 0 0,0 0 0,-1-1 0,13-8 0,27-16-114,86-63 0,-138 92-115,0 0 0,0 0 0,0 0 0,0 0 0,0 0 0,0 0 0,0 0 0,0 0 0,0 0 0,-1 0 0,1 0 1,0 0-1,0 0 0,0 0 0,0 0 0,0 0 0,0 0 0,0 0 0,0 0 0,0 0 0,0 0 0,0 0 0,0 0 0,0-1 1,0 1-1,0 0 0,0 0 0,-1 0 0,1 0 0,0 0 0,0 0 0,0 0 0,0 0 0,0 0 0,0 0 0,0 0 0,0 0 1,0 0-1,0 0 0,0 0 0,0 0 0,0-1 0,0 1 0,0 0 0,0 0 0,0 0 0,0 0 0,0 0 0,0 0 0,0 0 1,0 0-1,0 0 0,0 0 0,0 0 0,0 0 0,0 0 0,0 0 0,1-1 0,-13 3 279,-15 3-307,-12 6-1172,-1 2 0,-57 27 0,82-33 652,1 1 0,0 0 0,1 0 1,0 2-1,0 0 0,1 0 0,0 1 1,1 1-1,-16 20 0,23-26 632,1 1-1,-1-1 0,1 0 0,0 1 1,1-1-1,0 1 0,0 0 1,0 0-1,1 0 0,0 0 0,0 0 1,1 0-1,0 0 0,0 0 0,1 0 1,0 0-1,0 0 0,0 0 1,1 0-1,0-1 0,1 1 0,-1-1 1,1 1-1,0-1 0,1 0 1,8 11-1,-3-4 705,0-2 0,2 0 0,-1 0 0,1 0 0,1-2 0,0 1 0,0-1 0,1-1 0,0-1 0,0 1 0,26 8 0,-31-13-707,0-1 0,0 0 0,1 0 0,-1-1 0,0 0 1,1-1-1,11 0 0,-13-1-1220,1 0 0,0 0 1,-1-1-1,13-4 1,-9 1-157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57.6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 5 4249,'-31'1'11728,"31"0"-11707,0-1 0,0 0 0,0 0 0,0 0 0,0 0 0,0 0 0,0 1 0,0-1 0,0 0 0,0 0 0,0 0 0,0 0 0,0 1 0,-1-1 0,1 0 0,0 0 0,1 0 0,-1 0 0,0 1 0,0-1 0,0 0 0,0 0 0,0 0 0,0 0 0,0 0 0,0 1 0,0-1 0,0 0 0,0 0 0,0 0-1,0 0 1,0 0 0,1 1 0,-1-1 0,0 0 0,0 0 0,0 0 0,0 0 0,0 0 0,1 0 0,-1 0 0,0 0 0,0 0 0,0 1 0,0-1 0,0 0 0,1 0 0,-1 0 0,0 0 0,0 0 0,0 0 0,0 0 0,1 0 0,-1 0 0,0 0 0,0 0 0,0 0 0,0 0 0,1-1 0,-1 1 0,0 0 0,0 0 0,0 0 0,26 2 733,0-2 0,0 0 0,38-6 0,34-2-328,-96 8-561,-1 0 0,0 0 0,1 0 0,-1 0 1,0 1-1,1-1 0,-1 0 0,1 1 0,-1-1 0,0 1 0,0-1 1,1 1-1,-1-1 0,0 1 0,0 0 0,2 1 0,0 3-578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58.7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355 12 11370,'-3'-5'9451,"-7"1"-6308,-10 2-1714,-12 2-844,-46 8-1,8-1-648,-11-4-829,27-1-3613,48-1 3347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06.8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19 5409,'1'-4'11327,"3"-10"-5878,-2 15-5369,0 0-1,0 1 1,0 0 0,0-1 0,0 1 0,-1 0 0,1 0 0,0 0 0,-1 0-1,0 0 1,1 0 0,-1 0 0,0 1 0,0-1 0,0 0 0,0 1 0,-1-1-1,1 1 1,-1-1 0,1 5 0,0 8 217,0 1 0,-2 20 0,1-6-493,34 280-12,-3-66 1344,-29-197-2186,-7 72 0,3-102-208,2-1 280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08.6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70 832,'39'-50'288,"-28"44"-240,-1 1 8,-1 1-8,1 1-64,-5 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3.8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27 14139,'-4'-13'5625,"6"7"-3312,2 1-929,0 3-880,7 5-536,3 9-1920,3 7-3625,6 13 3792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09.4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97 120 3465,'8'-22'1425,"-3"9"325,0 1 0,1-1-1,0 1 1,1 0 0,0 1 0,11-13-1,-31 40-1361,2 0-1,-18 32 1,13-18-304,2-7 18,2 1-1,1 0 0,0 1 0,2 0 1,1 1-1,1 0 0,1 0 1,2 0-1,0 1 0,2-1 0,1 29 1,2-31 397,2 0-1,0 0 1,2 0 0,0-1 0,2 1 0,0-1 0,18 37 0,10 2 584,2-1 1,47 59 0,-73-101-954,-10-18-202,-1 0 0,0 0 0,0-1 0,1 1-1,-1 0 1,0-1 0,0 1 0,0 0 0,0 0 0,0 0 0,0-1 0,0 1 0,0 0 0,0 0 0,0-1 0,0 1-1,-1 0 1,1 0 0,0-1 0,0 1 0,-1 0 0,1-1 0,0 1 0,-1 0 0,0 0 0,-6-1-2486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4:14.3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35 152 8226,'-6'-19'7576,"2"8"-4867,9 21-1928,3 9-542,-1 2 1,0-1-1,-2 1 0,-1-1 1,0 1-1,-1 0 0,-2 1 1,0-1-1,-1 0 0,-1 1 1,-1-1-1,-8 32 0,6-31-227,0-8-7,2 1 0,0-1-1,-1 22 1,0-72-875,-14-62 0,10 62 805,1 1 0,-2-52 0,7 75 99,2 1 0,0 0 0,0 0 0,1-1 0,0 1 0,1 0 0,0 1 0,1-1 0,0 0 0,1 1 0,0 0 0,7-10-1,-7 12-23,1-1 0,0 2 0,1-1-1,0 1 1,0 0 0,1 0 0,0 1-1,0 0 1,12-7 0,-15 11 56,0 0 0,0 0 0,0 0 0,0 0 1,0 1-1,0 0 0,0 0 0,1 0 0,-1 1 0,0 0 0,1 0 1,-1 0-1,0 0 0,0 1 0,1 0 0,-1 0 0,0 1 0,0-1 1,7 4-1,-3 0 149,1 1 0,-1 0 0,0 0 0,-1 1 0,0 0 0,0 1 0,0 0 0,-1 0 0,0 0-1,-1 1 1,10 16 0,0 5 214,-1 0-1,16 47 1,-21-42-387,-1 0 1,-1 1-1,-2 0 0,-2 1 1,0 50-1,-2-55-2007,-1-22-1037,0-4 1373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4:14.7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238 25 14251,'-4'-8'5657,"-1"2"-3240,-7 2-2017,-5-1-152,-7 4-64,-4 1-8,-2 4-160,1 1-96,3 2-640,2 0-376,4-3-849,2 0 1073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10.3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 1 10034,'8'11'9224,"-1"4"-3802,2 26-2529,-8-33-3101,0 1 1,-1-1 0,0 0-1,-1 1 1,1-1 0,-2 1-1,1-1 1,-6 15 0,-13 20-2655,7-23 1886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11.4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14 8674,'-9'-10'5516,"9"8"-5192,9 0 2086,23 12-1325,-16-1-763,0 1 0,-1 1 0,0 1 0,0 0 0,-1 1 0,-1 1 0,-1 0 0,14 18 0,-2 2-145,-3 0 1,31 64-1,-42-76-70,-1 1 0,-1 0 0,-2 1 0,0-1 0,-1 1 0,-2 0 0,0 0 0,-1 1 0,-2-1 0,0 0 0,-2 1 0,-1-1 0,0 0 0,-2 0 0,-1-1 0,-1 1-1,-1-1 1,-1-1 0,-15 30 0,3-15 499,14-25-808,0 0 0,0 1 1,2 0-1,-1 0 0,-3 16 0,6-8-398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14.0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 0 4097,'-29'4'13886,"35"0"-13200,12 2-592,153 3 336,-45-5 155,-101-2-3009,-23 0 1818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14.4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 9442,'43'0'7406,"1"-2"-3318,7 0-3341,-1 2 0,54 8 0,-98-8-759,-3 1-17,1-1 0,-1 0 1,1 1-1,-1 0 0,0 0 0,1 0 0,-1 0 1,0 0-1,0 1 0,1-1 0,2 3 1,-6 0-1111,-2 0 502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14.9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15 15371,'8'-14'9658,"-9"14"-9594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15.3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0 14315,'-2'2'11282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17.7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124 2 2144,'-7'1'10228,"2"-1"-9831,1 1 0,0-1 0,0-1 0,0 1-1,0 0 1,-6-2 0,5 12 1261,1-5-1554,0-1 0,0 0 0,-1-1 0,1 1 1,-7 3-1,5-4-64,1 1-1,-1 0 1,1 0 0,0 1 0,-6 7 0,10-11-36,0 1 1,0-1-1,1 1 1,-1-1 0,0 1-1,1 0 1,0-1-1,-1 1 1,1 0-1,0-1 1,0 1 0,-1 0-1,1-1 1,1 1-1,-1 0 1,0 0-1,0-1 1,1 1 0,-1 0-1,1-1 1,-1 1-1,1-1 1,0 1 0,0-1-1,-1 1 1,1-1-1,0 1 1,0-1-1,1 0 1,-1 1 0,2 1-1,5 4 223,0 1-1,0-2 1,17 12-1,-19-14 13,4 2 160,1 2-1,-2 0 1,17 16 0,-24-22-382,0 0-1,0 0 1,0 1 0,0-1-1,-1 1 1,1-1 0,-1 1-1,0 0 1,1 0 0,-1 0-1,-1 0 1,1-1 0,0 1-1,-1 0 1,1 0 0,-1 0-1,0 0 1,0 0 0,0 1-1,-1-1 1,0 4-1,-4 6-3,0 0-1,-1-1 0,0 0 0,-1 0 0,-1 0 0,1-1 0,-2 0 0,-12 13 0,4-5 5,-14 24 0,29-41-17,1 0 0,0 0 0,0 0 0,-1 0 0,2 0 0,-1 0 0,0 1 0,0-1 0,1 0 0,-1 1 0,1-1 0,0 0 1,-1 1-1,1-1 0,0 1 0,1-1 0,-1 0 0,0 1 0,1-1 0,-1 0 0,1 1 0,0-1 0,0 0 0,0 0 0,0 0 0,2 4 0,4 2 118,-1 0-1,1-1 1,1 0 0,-1 0-1,13 7 1,-14-9 83,0-1 0,0 1 0,0 0 0,0 0 0,-1 1 1,1 0-1,-2 0 0,7 9 0,-10-13-211,0 1 0,-1-1 0,1 0 0,-1 1 0,1-1 1,-1 1-1,0-1 0,0 0 0,0 1 0,0-1 0,-1 1 0,1-1 1,-1 1-1,1-1 0,-1 0 0,0 0 0,-1 4 0,-3 4-315,-1 0 0,-11 16 0,-6 10-120,20-27 575,-1 0 0,2 1-1,-1-1 1,1 0 0,0 1 0,1 0-1,0-1 1,1 1 0,1 10-1,1 2-210,2 1-1,10 37 0,-12-50 107,0 0 0,-1 0 0,0 0 1,-1 0-1,0 0 0,0 0 0,-1 0 0,-3 10 0,0 21 1004,4-36-1032,0 1 0,0-1 0,1 0 0,0 0-1,0 0 1,0 0 0,1 0 0,-1 0 0,1 0-1,1 0 1,-1-1 0,1 1 0,-1-1 0,1 0 0,7 8-1,3 3-2,2-1 0,27 21 0,-31-27 51,-4-2-54,-6-6-113,1 1 0,-1-1 0,0 1 0,0 0 1,0 0-1,0-1 0,0 1 0,0 0 0,0 0 0,0 0 0,-1 0 0,1 0 0,1 3 0,-1 1-490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25.8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95 167 6705,'9'38'2958,"-9"-36"-2761,0-1 0,0 1 0,0-1 0,0 0-1,0 1 1,0-1 0,-1 1 0,1-1 0,-1 1-1,1-1 1,-1 0 0,1 1 0,-1-1 0,0 0-1,0 1 1,0-1 0,1 0 0,-1 0 0,0 0-1,0 0 1,-1 0 0,1 0 0,0 0 0,0 0-1,0 0 1,-3 0 0,-1 2 343,-1 0 0,0-1 0,0 0 0,-8 2 0,9-3-182,3 0-305,1-1 1,0 1 0,0-1 0,-1 0 0,1 0 0,0 1 0,-1-1 0,1 0 0,0 0 0,-1 0 0,1 0 0,0 0 0,-1-1 0,1 1 0,0 0 0,0 0 0,-1-1 0,1 1 0,0-1 0,0 0 0,0 1 0,-1-1 0,1 0 0,0 1 0,-1-2 0,1 0-25,0 0 1,0 0 0,0 0 0,0 1 0,1-1 0,-1 0-1,1 0 1,-1 0 0,1 0 0,0 0 0,0 0 0,0 0 0,0 0-1,0-4 1,2-5 20,0 0 1,1-1-1,0 1 0,8-18 0,-7 20 11,0 0-1,0 0 0,1 1 1,1-1-1,-1 1 1,2 1-1,-1-1 0,1 1 1,0 0-1,0 1 1,1-1-1,-1 2 0,1-1 1,1 1-1,-1 0 1,1 1-1,0-1 0,0 2 1,0 0-1,1 0 0,-1 0 1,1 1-1,0 1 1,-1-1-1,1 2 0,0-1 1,0 1-1,0 1 1,-1 0-1,1 0 0,10 4 1,-8-2-55,-1 1 0,1 0 0,-1 1 0,0 0 1,0 1-1,0 1 0,-1-1 0,0 2 0,0-1 1,-1 1-1,0 1 0,0 0 0,-1 0 0,0 0 1,8 14-1,-11-15 98,0 0 1,-1 0-1,0 0 0,0 1 1,-1-1-1,0 1 0,0 0 1,-1 0-1,0 0 1,-1 0-1,0 0 0,0 1 1,-1-1-1,0 0 1,-1 1-1,0-1 0,0 0 1,-1 0-1,0 0 0,-7 17 1,4-15 81,-1 0 1,0-1-1,-1 1 0,0-1 1,0 0-1,-1-1 0,0 0 1,-1 0-1,0-1 0,-1 0 1,1-1-1,-2 0 0,1 0 0,-12 5 1,15-8-193,0-2 1,0 1-1,0-1 1,0 0-1,0 0 1,0-1-1,-1 0 1,1 0-1,0 0 1,-1-1 0,1-1-1,0 1 1,-1-1-1,1 0 1,0-1-1,0 0 1,0 0-1,0 0 1,0-1-1,0 0 1,1 0-1,-1-1 1,1 0-1,-9-7 1,7 4-182,-1-1 0,2 1 0,-1-2 1,1 1-1,0-1 0,1 0 0,0-1 1,1 0-1,0 1 0,0-2 0,1 1 0,0 0 1,1-1-1,0 0 0,1 0 0,0 0 1,0 0-1,2 0 0,0-17 0,0 26 147,0 0-1,0 0 1,0 0 0,1 0-1,0 0 1,-1-1-1,1 1 1,0 0-1,0 0 1,0 0-1,0 1 1,0-1 0,0 0-1,1 0 1,-1 0-1,0 1 1,1-1-1,0 1 1,-1-1-1,4-1 1,-1 1-503,0 1 1,-1 0-1,1-1 1,0 2-1,0-1 1,0 0-1,0 1 1,0-1-1,0 1 0,5 1 1,21 1-1920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4.1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14 208 11074,'0'0'189,"-1"1"-1,1 0 0,0-1 0,0 1 1,0 0-1,-1-1 0,1 1 1,0 0-1,-1-1 0,1 1 0,0-1 1,-1 1-1,1-1 0,-1 1 0,1-1 1,-1 1-1,1-1 0,-1 1 0,1-1 1,-1 1-1,0-1 0,0 1 1,-2-15 2705,6-38-303,-3 46-2447,1-5 46,0 0 1,1 0-1,0 0 1,1 1-1,7-18 0,-8 23-168,0 1-1,0 1 1,0-1-1,1 0 1,-1 0-1,1 1 1,0 0-1,0-1 1,0 1-1,1 0 1,-1 1-1,1-1 1,0 1-1,0-1 1,-1 1-1,2 0 1,4-2-1,0 2 91,0 0 0,-1 0 0,1 1 0,1 0 0,-1 1 0,0 0 0,0 0 0,0 1 0,0 0 0,0 0 0,0 1 0,0 0 0,-1 1 0,1 0 0,-1 1 0,1-1 0,12 9 0,-12-7 43,-1 1-1,0 0 1,0 0-1,-1 0 1,0 1-1,0 0 1,0 0-1,-1 1 1,0 0-1,0 0 1,-1 0-1,0 1 1,-1 0-1,0 0 1,0 0-1,3 12 1,-6-14-119,0-1 0,-1 0 0,0 0 1,0 0-1,0 1 0,-1-1 0,0 0 0,0 0 1,0 0-1,-1 0 0,0 0 0,0 0 0,0 0 1,-1-1-1,0 1 0,0-1 0,-1 0 0,1 0 1,-1 0-1,0 0 0,0-1 0,-1 1 0,0-1 1,-5 4-1,0 0-10,0-1 1,-1 0-1,0-1 1,0 0-1,0-1 1,-1 0-1,0 0 1,0-2-1,0 1 1,0-1-1,-14 1 1,22-4-56,0 1 1,0-1 0,0 0-1,0 0 1,0-1-1,1 1 1,-1-1-1,0 0 1,0 1 0,0-2-1,1 1 1,-1 0-1,0-1 1,1 0 0,-1 0-1,1 0 1,0 0-1,0 0 1,0-1-1,0 0 1,0 1 0,0-1-1,1 0 1,-1 0-1,1 0 1,0-1 0,0 1-1,0-1 1,0 1-1,1-1 1,-1 1 0,1-1-1,0 0 1,0 0-1,0-5 1,-1 2-141,1 1 0,0-1 1,0 0-1,1 0 0,0 0 0,0 0 1,1 1-1,2-15 0,-2 19 40,-1 0 0,1 1 1,0-1-1,0 0 0,0 0 0,0 1 0,0-1 0,0 0 1,1 1-1,-1-1 0,1 1 0,-1 0 0,1-1 0,-1 1 1,1 0-1,0 0 0,-1 0 0,1 0 0,0 0 0,0 0 1,0 1-1,0-1 0,0 0 0,0 1 0,0 0 0,0-1 1,0 1-1,0 0 0,0 0 0,0 0 0,0 1 0,0-1 1,0 0-1,3 2 0,28 7-917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20.0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373 13 7001,'35'-13'11572,"-50"15"-10290,-43 14-852,-100 40 0,103-35-254,35-14-117,-35 16 94,51-21-144,0 0 0,0 0 1,0 0-1,1 1 0,0-1 0,-1 1 1,1 0-1,0 0 0,0 0 0,-4 7 1,6-9-1,0 1 1,1 0 0,-1-1 0,1 1 0,-1 0 0,1-1 0,0 1 0,0 0 0,0 0 0,0-1 0,0 1 0,0 0 0,0 0 0,0-1 0,1 1-1,-1 0 1,1-1 0,-1 1 0,1 0 0,0-1 0,-1 1 0,1-1 0,0 1 0,0-1 0,0 1 0,0-1 0,1 0 0,-1 1 0,0-1 0,1 0 0,-1 0-1,3 2 1,6 4 129,0 0 0,0 0 0,18 7-1,-21-11-66,52 25 364,-22-11-226,46 28 1,-72-38-204,-2 0 1,1 0-1,-1 1 1,0 0-1,0 1 1,-1-1-1,-1 2 0,1-1 1,5 11-1,-11-16 14,1 0-1,-2-1 1,1 1-1,0 0 1,-1 0 0,0 0-1,0 0 1,0 0-1,0 0 1,-1 0-1,1 1 1,-1-1-1,0 0 1,0 0-1,-1 0 1,0 0 0,-1 6-1,0-5 84,0 0 0,0-1 0,0 1 0,-1-1 0,0 1 0,0-1 0,0 0 0,0 0 1,-1-1-1,1 1 0,-1-1 0,-7 5 0,1-1-247,0-1 0,-1-1 0,0 0 0,0 0 0,0-1 0,0 0 0,-1-1 0,1 0 0,-1-1 0,0 0 0,-17 0 0,12-3 186,0-2-218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4:15.4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10842,'3'2'9148,"-1"13"-5841,1 31-3837,-2-30 1644,34 211 533,-11-90-4238,-20-87-1339,-4-34 2871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4:16.0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22 146 11058,'-3'-30'3653,"2"29"-3483,1 0 0,0 0 0,-1 0 0,1 0 0,-1 0 0,1 0 0,-1 0 0,1 0 0,-1 0 0,1 1 1,-1-1-1,0 0 0,1 0 0,-1 1 0,0-1 0,-1-1 0,1 2-131,1 0-1,-1-1 1,1 1 0,-1 0 0,1-1 0,-1 1 0,1 0 0,0-1-1,-1 1 1,1-1 0,0 1 0,-1-1 0,1 1 0,0-1 0,-1 1-1,1-1 1,0 1 0,0-1 0,0 1 0,0-1 0,-1 1 0,1-1-1,0 0 1,0 1 0,0-1 0,0 1 0,0-1 0,0 1 0,1-1-1,-1 0 1,0 1 0,0-1 0,2-3 9,-1 1-1,1-1 1,-1 1-1,1 0 1,0 0 0,0 0-1,0 0 1,1 0-1,-1 1 1,1-1-1,0 0 1,0 1 0,-1 0-1,1 0 1,1 0-1,-1 0 1,4-2-1,5-1-15,-1 0-1,1 1 0,21-6 1,-21 7 34,1 1 0,0 1 0,0-1 1,0 2-1,0 0 0,0 0 0,0 2 1,22 4-1,-32-6 3,1 1-1,0 0 1,0 1 0,-1-1 0,1 1-1,-1-1 1,1 1 0,-1 0 0,0 1-1,0-1 1,0 0 0,0 1 0,0 0-1,0 0 1,-1-1 0,1 2 0,-1-1-1,0 0 1,0 0 0,0 1 0,0-1-1,-1 1 1,1-1 0,-1 1 0,0 0 0,0 0-1,0 0 1,-1-1 0,0 1 0,1 0-1,-1 0 1,0 0 0,-1 4 0,-1 2-53,0-1 1,0 1 0,-1-1-1,0 0 1,-1 0 0,1 0-1,-2 0 1,0-1 0,0 1-1,0-1 1,-10 11 0,4-6-170,-1-1 0,0 1 0,-1-2 0,0 0 0,-24 15 0,30-22-524,1-1-1,-1 0 1,0-1-1,-12 4 1,22-6 130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4:16.5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 31 8874,'6'-1'6663,"11"-7"-4059,-9 3-2178,0 1 0,0 1 0,17-6 1,-17 9-146,-1 0 1,1 0 0,0 1-1,0 0 1,0 0 0,-1 1-1,1 0 1,-1 1 0,1-1-1,10 7 1,-5-2 26,0 0-1,0 1 1,-1 0 0,19 17 0,-26-20-264,0-1 0,-1 1 1,0 0-1,0 0 0,0 1 1,0-1-1,-1 1 0,0 0 1,0 0-1,-1 0 0,0 0 1,3 10-1,-4-12-48,-1 1 1,0-1-1,0 0 0,0 0 1,0 0-1,0 0 0,-1 0 0,0 0 1,0 0-1,0 0 0,-1 0 1,1 0-1,-1-1 0,0 1 0,0 0 1,0-1-1,0 0 0,0 1 1,-1-1-1,0 0 0,-3 3 0,-7 6 90,-1 0 1,-1 0-1,0-2 0,-1 1 0,-32 14 0,40-21-306,-1 0 0,0-1-1,0 0 1,0 0 0,0-1 0,0 0-1,-1-1 1,1 0 0,0-1-1,-1 0 1,1 0 0,-1-1-1,-13-2 1,5-5-625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4:25.6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65 75 7770,'-12'4'1106,"-21"-4"6907,24-13-6914,0-14-1317,8 25 216,1 1-1,0 0 0,0 0 0,0 0 0,0 0 0,0 0 0,0-1 0,0 1 0,0 0 1,1 0-1,-1 0 0,0 0 0,1 0 0,-1 0 0,1-1 0,-1 1 0,1 0 0,-1 0 1,1 0-1,0 1 0,-1-1 0,2-1 0,0 0 15,0 1-1,0 0 1,0 0 0,0 0-1,0 0 1,0 0 0,0 0 0,0 1-1,0-1 1,0 1 0,3-1-1,1 0 54,0 1-1,0 0 0,0 0 0,0 0 1,-1 1-1,1 0 0,0 0 0,8 3 1,-10-2-38,0-1-1,0 1 1,-1 0 0,1 0 0,0 1 0,-1-1 0,0 1 0,1-1 0,-1 1 0,0 0 0,-1 1 0,1-1 0,0 0 0,-1 1-1,4 7 1,-5-9-19,0 1 0,-1-1-1,1 1 1,-1 0-1,1-1 1,-1 1 0,0 0-1,0-1 1,0 1-1,0 0 1,-1-1 0,1 1-1,-1 0 1,1-1-1,-1 1 1,0-1 0,0 1-1,0-1 1,0 1 0,-1-1-1,1 0 1,-1 0-1,1 1 1,-1-1 0,0 0-1,-2 2 1,1-2-4,0 1 1,0-1-1,1 1 1,-1-1-1,-1 0 1,1 0-1,0 0 1,0-1-1,-1 1 0,1-1 1,-1 0-1,0 0 1,1 0-1,-1 0 1,0 0-1,-5-1 1,6 0-20,1 0 1,0 0 0,0-1-1,-1 1 1,1-1 0,0 0-1,0 0 1,0 1 0,0-1-1,0-1 1,0 1 0,0 0-1,0 0 1,0-1 0,1 1-1,-1-1 1,0 1 0,1-1-1,-1 0 1,1 0 0,0 0-1,0 1 1,-1-1 0,1 0-1,0-1 1,1 1 0,-2-4-1,0 0 18,0 1-1,1-1 1,0 1-1,0-1 0,1 0 1,-1 0-1,1 1 1,1-8-1,-1 12 0,0 0 0,1 0 0,-1-1 1,0 1-1,1 0 0,-1 0 0,1 0 0,0 0 1,-1-1-1,1 1 0,0 0 0,-1 0 0,1 0 0,0 0 1,0 1-1,0-1 0,1-1 0,0 1 1,-1 0 0,1 1 0,0-1 0,-1 1 0,1 0 0,-1-1 0,1 1 0,0 0 0,-1 0-1,1 0 1,0 0 0,-1 0 0,1 0 0,0 1 0,-1-1 0,4 1 0,-3 0-4,1 0 1,-1-1-1,0 1 1,0 0-1,0 0 0,0 0 1,0 0-1,0 1 0,0-1 1,0 0-1,-1 1 1,1 0-1,0-1 0,-1 1 1,0 0-1,1 0 0,-1-1 1,0 1-1,0 0 1,0 0-1,0 1 0,0-1 1,0 0-1,0 0 0,0 4 1,-1-4 1,0 0 1,0 0 0,0 0-1,-1 0 1,1 0-1,0 0 1,-1 0-1,1 0 1,-1 0-1,0 0 1,0 0 0,0-1-1,0 1 1,0 0-1,0-1 1,0 1-1,0 0 1,-1-1 0,1 0-1,0 1 1,-1-1-1,0 0 1,1 0-1,-1 1 1,0-1-1,1-1 1,-1 1 0,0 0-1,-4 1 1,5-2-10,-1 1-1,0-1 1,1 0 0,-1 0 0,0 0 0,0 0 0,1 0-1,-1 0 1,0 0 0,1-1 0,-1 1 0,0 0 0,1-1-1,-1 0 1,0 1 0,1-1 0,-1 0 0,1 0 0,-1 0-1,1 0 1,0 0 0,-1 0 0,-1-3 0,1 3 10,0-1 1,1 0-1,-1 0 1,1 0-1,0 0 1,-1 0-1,1 0 1,0 0-1,0-1 1,1 1-1,-1 0 1,0-1-1,1 1 1,-1 0-1,1-1 1,0-3-1,-1 5 13,1 1 0,1 0-1,-1-1 1,0 1 0,0 0-1,0-1 1,0 1 0,0 0-1,0-1 1,0 1 0,0 0-1,0 0 1,1-1 0,-1 1-1,0 0 1,0 0 0,0-1-1,1 1 1,-1 0 0,0 0-1,0 0 1,0-1 0,1 1-1,-1 0 1,0 0-1,1 0 1,-1 0 0,0-1-1,0 1 1,1 0 0,-1 0-1,0 0 1,1 0 0,-1 0-1,0 0 1,1 0 0,-1 0-1,0 0 1,1 0 0,12 4-436,-6 0 170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4:27.3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 66 9370,'-2'7'5376,"-9"-6"-3414,9-1-1960,0-1 0,1 0 0,-1 1 0,0-1 0,1 0 0,-1 0 0,1 0 0,-1 0 0,-2-3 0,4 4 20,-1-1 0,1 0 0,-1 0 0,1 0 0,-1 0 0,1 1 0,0-1 0,-1 0 1,1 0-1,0 0 0,0 0 0,0 0 0,0 0 0,-1 0 0,1 0 0,0 0 1,1 1-1,-1-1 0,0 0 0,0 0 0,0 0 0,1 0 0,-1-1 0,1 0-13,1 0-1,-1 0 0,0 0 0,0 0 0,1 1 0,-1-1 0,1 1 1,0-1-1,3-2 0,-1 1-15,0 1 0,1-1 0,-1 1 0,1 0 0,-1 0 0,1 0 0,0 1 0,8-2 0,-11 3 10,0 0 1,0 0-1,0 0 1,0 0-1,0 0 0,-1 0 1,1 1-1,0-1 1,0 1-1,0 0 0,0-1 1,-1 1-1,1 0 0,0 0 1,-1 0-1,1 0 1,0 0-1,-1 1 0,1-1 1,1 3-1,-1-1 6,0-1 0,0 1 0,-1 0 0,1 0 0,-1 0 0,0 0-1,1 0 1,-2 1 0,1-1 0,0 0 0,0 7 0,-1-7 1,1 1-1,-1-1 1,0 1 0,0-1 0,-1 1-1,1-1 1,-1 1 0,0-1 0,1 0-1,-2 1 1,1-1 0,0 0 0,-1 1-1,1-1 1,-1 0 0,0 0 0,0 0-1,0-1 1,0 1 0,-1 0-1,1-1 1,-1 1 0,0-1 0,-4 3-1,4-4-1,0 0 0,0 0 0,0 0 0,0 0-1,0-1 1,0 1 0,-1-1 0,1 0 0,0 0-1,0 0 1,0-1 0,-1 1 0,1-1 0,0 1-1,0-1 1,0 0 0,0 0 0,0-1 0,0 1-1,0-1 1,1 1 0,-4-3 0,4 2-7,1 1 0,-1 0 0,1-1 0,-1 1 0,1-1 0,0 1 0,0-1 0,0 0 0,0 0 0,0 1 0,0-1 0,0 0 0,1 0 0,-1 0 0,0 0 0,1 0 0,0 0 0,0 0 0,-1 0 0,1 0 0,0 0 0,0 0 0,1 0 0,-1 0 0,0 0 0,1 0 0,-1 0 0,1 0 0,0 1 0,-1-1 0,1 0 0,0 0 0,0 0 0,0 1 0,3-4 0,-3 4-2,0-1-1,0 1 0,0-1 0,1 1 0,-1 0 0,0-1 0,0 1 0,1 0 0,-1 0 0,1 0 0,-1 0 0,1 1 0,0-1 0,-1 0 0,1 0 0,0 1 0,-1-1 0,1 1 0,0 0 0,0 0 0,-1-1 0,1 1 0,0 0 0,0 0 0,-1 0 1,1 1-1,0-1 0,0 0 0,-1 1 0,1-1 0,0 1 0,-1 0 0,1-1 0,0 1 0,-1 0 0,1 0 0,-1 0 0,1 0 0,1 3 0,-1-3 4,-1 0 1,1 1-1,-1-1 1,0 1-1,0-1 0,1 1 1,-1-1-1,0 1 0,-1 0 1,1 0-1,0 0 0,0-1 1,-1 1-1,1 0 1,-1 0-1,0 0 0,1 0 1,-1 0-1,0 0 0,0 0 1,0 0-1,-1 0 1,1-1-1,0 1 0,-1 0 1,1 0-1,-1 0 0,0 0 1,1 0-1,-1-1 1,0 1-1,0 0 0,0-1 1,0 1-1,0 0 0,-3 1 1,2-1 3,0 0 0,-1 0 0,1 0-1,-1 0 1,0-1 0,0 1 0,1-1 0,-1 1 0,0-1 0,0 0 0,0 0 0,0-1 0,0 1 0,0-1 0,-1 1-1,1-1 1,0 0 0,-4-1 0,5 1-3,0 0 0,0 0 0,0-1-1,0 1 1,0-1 0,0 0 0,0 0 0,0 0-1,0 0 1,1 0 0,-1 0 0,0 0-1,1 0 1,-1 0 0,1-1 0,-1 1 0,1-1-1,-1 1 1,1-1 0,0 0 0,0 0 0,0 1-1,0-1 1,0 0 0,1 0 0,-1 0 0,0 0-1,0-3 1,1 3-1,0 1-1,0 0 0,0 0 1,1 0-1,-1-1 0,0 1 1,1 0-1,-1 0 0,0 0 1,1 0-1,-1 0 0,1 0 1,0 0-1,-1 0 0,1 0 1,0 0-1,0 0 0,0 0 1,-1 0-1,1 0 0,0 1 1,0-1-1,0 0 0,0 1 1,1-1-1,-1 0 0,0 1 1,0 0-1,0-1 0,0 1 1,0 0-1,1-1 0,-1 1 1,2 0-1,5 1-201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34 7946,'-8'-8'1507,"7"7"-1045,-1-1-1,1 1 0,0-1 1,-1 1-1,1-1 1,0 0-1,0 1 0,0-1 1,0 0-1,0 0 1,1 0-1,-2-3 0,34 185 5526,5 104-3030,16 96-380,-29-225-1137,34 156-204,-51-290-1859,-2-15-864,5-22-3862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77 214 11731,'-19'-15'1371,"6"5"-270,-1 0 0,-16-12 1317,37 19-969,17-3 1161,-15 4-1766,137-38 3015,263-35 1,31 45-4251,-428 30-45,-5 0-257,0 0 0,0 0 0,1 1 0,-1 0 0,0 0 1,12 4-1,-4 3-689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72 10970,'-39'-11'7635,"50"11"-3912,13-2-2903,-10 1-231,198-17 3860,32-2-1798,-203 20-2453,59-4 12,-36-3-3792,-46 3-500,-7-1 1562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1 245 13587,'-1'35'6478,"12"22"-6377,-6-32 477,71 278 1791,-73-287-1627,-7-22-281,-10-24-242,-2-22-800,3 0 1,1-1 0,3-1 0,-2-77 0,9 112 644,2 1 1,0-1-1,2 0 0,0 0 1,1 1-1,7-25 0,-8 35 105,1 1 0,0-1-1,1 1 1,0-1 0,0 1-1,1 0 1,-1 0 0,2 1 0,-1 0-1,1 0 1,0 0 0,0 0-1,0 1 1,1 0 0,0 0-1,11-5 1,-9 5-111,0 0 0,1 1 0,-1 0 0,1 1 0,0-1 0,0 2 0,1 0 0,-1 0 0,0 1 0,1 0 0,-1 1 0,1 0 0,-1 0 0,1 1 0,-1 1 0,0 0 0,1 0 0,-1 1 0,11 5 0,14 7-1186,-2 4 453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4.9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49 196 11650,'-37'-46'4188,"36"44"-3760,-1 0-1,1 1 1,0-1-1,0 0 1,0 0-1,0 0 1,0 0-1,0 0 1,0 0-1,1 0 1,-1 0-1,4-6 2685,-2 9-3053,9 7 1038,3 10-731,-1 1-1,-1 0 1,0 1 0,-1 0-1,12 41 1,-16-44-255,0 0 0,3 24 0,-7-34-80,-1 1-1,-1 0 0,0-1 0,0 1 0,0 0 1,-1-1-1,0 1 0,-2 8 0,10-85 413,-2 43-425,3-16-5,1 1 1,24-64-1,-29 95 14,1 0 1,-1-1 0,2 2-1,-1-1 1,2 1-1,-1 0 1,1 0 0,0 0-1,1 1 1,0 0 0,0 1-1,1 0 1,0 0 0,19-10-1,-23 14-4,-1 1-1,1 1 1,-1-1-1,1 0 1,0 1-1,0 0 1,0 0-1,0 1 1,0-1 0,0 1-1,0 0 1,-1 0-1,1 1 1,0 0-1,0-1 1,0 2-1,0-1 1,0 0-1,-1 1 1,1 0-1,-1 0 1,1 1 0,-1-1-1,0 1 1,7 5-1,-4-1-5,1 0-1,-2 1 1,1 0-1,-1 0 1,0 0-1,0 1 1,-1 0-1,-1 0 1,1 0-1,-1 1 1,3 14-1,-1 6 161,-1 0-1,-1 0 1,-2 0-1,-1 0 1,-6 58 0,2-43 256,3-43-417,-1 1 1,1 0-1,1-1 1,-1 1 0,0 0-1,0-1 1,1 1-1,0 0 1,-1-1 0,1 1-1,0-1 1,0 1-1,1-1 1,-1 0-1,0 1 1,3 2 0,-2-3-623,0-1 1,-1 1 0,1-1 0,0 0-1,0 1 1,0-1 0,0 0-1,0 0 1,0 0 0,1-1-1,3 2 1,8 0-2363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10 173 14059,'-9'-2'5524,"8"11"-4423,2-3-1261,26 186 3854,-21-163-2431,2-1 1,1 0-1,1 0 0,22 41 1,-25-56-929,-3-7-239,0 0 1,0 1-1,-1 0 1,0 0-1,-1 0 1,4 12-1,-6-19-89,-1 0-1,1 0 0,0 0 1,-1 0-1,1 0 0,0 0 1,0 0-1,-1 0 1,1 0-1,0 0 0,-1 0 1,1 0-1,0 0 0,0 0 1,-1 0-1,1-1 0,0 1 1,0 0-1,-1 0 0,1 0 1,0 0-1,0 0 0,-1-1 1,1 1-1,0 0 0,0 0 1,0-1-1,-1 1 0,1 0 1,0 0-1,0-1 1,0 1-1,0 0 0,0 0 1,-1-1-1,-11-13 63,3-2-107,0-1 1,0 0-1,2 0 0,0-1 1,1 1-1,-7-36 1,5 2-305,-4-66 0,11 98 310,1 1 0,0 0 0,2 0 0,0-1 0,0 1 0,2 0 0,7-22 0,-9 34 66,0 0-1,1 1 1,-1 0-1,1 0 1,0-1-1,0 2 0,1-1 1,-1 0-1,1 1 1,0-1-1,0 1 0,1 0 1,-1 0-1,1 1 1,0 0-1,0-1 1,0 2-1,0-1 0,0 0 1,1 1-1,-1 0 1,1 1-1,0-1 0,-1 1 1,1 0-1,8 0 1,-9 1-30,0 0 1,0 1 0,0 0-1,0 0 1,0 0 0,-1 0-1,1 1 1,0 0-1,-1 0 1,1 0 0,-1 1-1,0-1 1,0 1 0,0 0-1,0 0 1,0 1 0,0-1-1,-1 1 1,4 5 0,5 6 17,-1 0 0,-1 1 1,14 29-1,-12-19 95,0 1 0,14 53 0,-23-64-29,1 1-1,-2-1 1,0 0 0,-1 1-1,-1 0 1,-2 26 0,-5-24-30,3-16-44,2-14-9,2-4-154,0-1-1,2 1 1,0 0 0,0-1 0,1 1-1,7-19 1,4-5-519,21-41-1,-26 61 658,1 1 1,1 0-1,1 1 0,1 0 0,0 1 0,1 0 1,0 1-1,1 0 0,1 2 0,21-15 0,-36 27 45,1-1 0,0 1 0,-1 0-1,1 0 1,0 0 0,0 0-1,0 0 1,0 0 0,0 1 0,0-1-1,0 1 1,0-1 0,0 1-1,0 0 1,0 0 0,0 0 0,0 0-1,1 0 1,-1 0 0,0 0-1,0 1 1,0-1 0,0 1 0,0 0-1,0-1 1,3 3 0,-1 0-24,-1 0 1,0 0 0,1 0 0,-1 1-1,0-1 1,-1 1 0,1 0-1,0 0 1,-1 0 0,0 0 0,2 6-1,4 9 63,-2 1 0,0 0 0,-1 1-1,3 23 1,3 87 641,-4-40-378,-7-84-335,7 64-84,25 107 1,-16-200-4611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279 27 12627,'0'-1'288,"0"0"1,0 0-1,-1-1 1,1 1-1,0 0 1,0 0-1,-1 0 1,1 0-1,-1 0 1,1 0 0,-1 0-1,1 0 1,-1 0-1,1 0 1,-1 0-1,0 1 1,0-1-1,1 0 1,-1 0-1,0 0 1,0 1-1,0-1 1,-1 0-1,0 0-66,0 0 0,0 1 0,0 0 0,0-1-1,0 1 1,-1 0 0,1 0 0,0 0 0,0 0-1,0 0 1,-4 1 0,-3 2 298,-1-1-1,1 2 1,-1-1-1,-10 7 1,9-3-39,0 0 0,0 1 0,1 0 0,0 1 0,0 0 0,1 1 0,0 0 0,1 0 0,0 1 0,0 0 0,-11 23 0,9-14-269,2 0 1,0 1 0,1 0-1,1 0 1,1 1-1,-4 32 1,9-45-183,-1-1 1,2 1-1,-1 0 1,1 0-1,0 0 1,1-1-1,0 1 1,1-1-1,0 1 1,0-1-1,0 0 0,9 14 1,-10-19-22,0 0 0,0 0-1,1 0 1,-1 0 0,1 0 0,-1-1 0,1 0 0,0 1-1,0-1 1,0 0 0,0 0 0,0-1 0,0 1-1,1 0 1,-1-1 0,0 0 0,1 0 0,-1 0 0,1 0-1,0-1 1,-1 1 0,1-1 0,-1 0 0,1 0 0,0 0-1,-1-1 1,1 1 0,-1-1 0,1 0 0,-1 0 0,1 0-1,-1 0 1,5-3 0,3-2-47,-2 1 1,1-2-1,-1 1 0,0-1 1,0 0-1,-1-1 0,0 0 0,0 0 1,-1-1-1,0 0 0,0-1 1,-1 1-1,-1-1 0,7-14 1,4-14-210,-2-2 0,14-62 0,-18 64 203,-7 27 43,-1 6 20,-1 0 0,1 0 1,-1 0-1,0 0 0,-1 0 1,1 0-1,-1 0 0,-1-6 0,1 11-17,1 0 0,-1 0 0,0 0 0,0 0 0,0-1 0,0 1 0,0 0 0,-1 0 0,1 0 0,0 0 0,0 0-1,0 0 1,0-1 0,0 1 0,0 0 0,0 0 0,0 0 0,0 0 0,0 0 0,0 0 0,0 0 0,0 0 0,0-1 0,-1 1-1,1 0 1,0 0 0,0 0 0,0 0 0,0 0 0,0 0 0,0 0 0,0 0 0,0 0 0,-1 0 0,1 0 0,0 0 0,0 0-1,0 0 1,0 0 0,0 0 0,0 0 0,-1 0 0,1 0 0,0 0 0,0 0 0,0 0 0,0 0 0,0 0 0,-1 0 0,-5 7 23,-3 11-24,5-5 40,1 0-1,1 0 1,1 0 0,-1 0-1,2 0 1,0 0 0,1 0-1,0 0 1,1 0 0,0 0-1,1 0 1,9 24 0,-3-11 46,2-2 1,1 1 0,1-2 0,0 0-1,24 29 1,-34-47-266,1-1 0,-1 0 0,1 0 0,0 0 0,0-1 0,6 5 0,-9-7 136,1-1-1,-1 1 0,0 0 1,0-1-1,0 0 1,0 1-1,1-1 1,-1 0-1,0 1 1,0-1-1,1 0 1,-1 0-1,0 0 0,0 0 1,1 0-1,-1 0 1,0-1-1,0 1 1,1 0-1,-1-1 1,0 1-1,0 0 1,0-1-1,1 0 0,-1 1 1,0-1-1,0 0 1,0 1-1,0-1 1,0 0-1,0 0 1,1-2-1,10-10-484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1 352 7914,'7'4'11211,"-6"-3"-10757,0 1-1,0-1 1,0 0 0,1 0-1,-1 0 1,0 1-1,1-1 1,-1 0 0,1-1-1,-1 1 1,1 0 0,-1 0-1,1-1 1,2 2 0,5-3-141,0 0 1,0-1-1,0 0 1,0 0-1,0-1 1,0 0 0,15-8-1,-4 1-296,-1-1 1,21-16-1,-22 14-4,-1-2 0,-1 0 0,21-24-1,-29 29-11,-1 1 0,0-1 0,0-1-1,-1 1 1,0-1 0,-1 0 0,7-21-1,-11 29-10,0-1 1,-1 1-1,1-1 0,-1 0 0,1 1 0,-1-1 0,0 0 0,0 1 0,-1-1 0,1 0 0,-1 1 0,0-1 0,0 1 0,0-1 0,0 1 0,-1 0 1,1-1-1,-1 1 0,0 0 0,0 0 0,0 0 0,0 0 0,0 0 0,-1 0 0,1 1 0,-1-1 0,0 1 0,-5-4 0,4 4-4,-1 0-1,1 0 1,0 0-1,-1 1 1,1-1-1,-1 1 1,0 0-1,1 0 1,-1 1-1,0 0 1,1-1-1,-1 2 1,0-1-1,1 0 1,-1 1-1,0 0 1,1 0-1,-1 0 1,1 1-1,-1-1 1,1 1-1,-5 3 1,-4 3 21,0 1-1,1 0 1,0 1 0,1 0 0,0 1-1,1 0 1,0 1 0,-17 25 0,16-20 52,1 1 1,1 0 0,1 1 0,0 0-1,1 0 1,-5 27 0,9-27 153,0 1 1,2 0 0,0 0-1,1 0 1,1 0-1,1 0 1,1 0 0,0-1-1,2 1 1,0-1-1,1 0 1,14 30 0,-14-38-77,0 0 0,1 0 0,0-1 0,1 0-1,0 0 1,0 0 0,1-1 0,0-1 0,13 10 0,-14-13-121,1 1 0,0-1 0,0-1-1,0 0 1,0 0 0,1-1 0,-1 0-1,1 0 1,0-1 0,0-1 0,0 0 0,16 0-1,-17-1-109,0 0 0,0-1 0,0-1 0,0 0-1,0 0 1,-1-1 0,1 1 0,-1-2 0,13-6 0,-7 2-1579,0-1 0,16-14 0,-9 8 106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25 9370,'-13'-24'17035,"10"47"-15700,2-20-964,-10 64 626,1-10-563,-4 90 1,14-128-426,1 1 1,0 0-1,2 0 1,0 0-1,1-1 1,1 0-1,1 0 1,11 26-1,-10-30 18,0-1 0,1 1 0,1-2 0,0 1 0,1-1 0,0-1 0,13 13 0,-20-23-30,-1 1 1,1-1 0,0 1-1,0-1 1,0 0 0,0 0-1,1 0 1,-1-1 0,0 1 0,1-1-1,0 0 1,-1 0 0,1 0-1,-1 0 1,1-1 0,0 1-1,0-1 1,-1 0 0,1 0-1,0 0 1,0-1 0,-1 1-1,1-1 1,0 0 0,-1 0 0,1 0-1,-1-1 1,1 1 0,-1-1-1,0 0 1,0 0 0,1 0-1,-1 0 1,-1 0 0,6-6-1,2-1-210,-1-1-1,0-1 0,0 0 0,-1 0 0,-1 0 0,0-1 0,7-15 1,30-94-1171,-12 28 1510,-32 93-116,0-1-1,0 1 1,0 0 0,1-1 0,-1 1 0,0-1-1,0 1 1,0 0 0,1-1 0,-1 1 0,0 0-1,0-1 1,1 1 0,-1 0 0,0-1-1,0 1 1,1 0 0,-1-1 0,0 1 0,1 0-1,-1 0 1,1 0 0,-1-1 0,1 1 0,5 7 93,3 24-79,-7-23 0,4 15 21,1 1 0,2-2 0,0 1 0,1-1 0,25 38 0,-30-53-4,1 0 0,0 0 0,0 0 1,0-1-1,1 0 0,0 0 0,0-1 0,11 6 1,-13-8-9,1 0 1,0-1-1,1 0 1,-1 0-1,0 0 1,0-1-1,1 0 1,-1 0-1,1-1 1,-1 1-1,1-2 1,10 0-1,-12 0-25,-1 0-1,1 0 1,-1 0-1,1 0 1,-1-1-1,0 0 1,0 0-1,1 0 1,-1 0-1,-1-1 1,1 0-1,0 1 1,-1-1-1,5-5 1,-3 2-5,-1 0-1,1 0 1,-1 0 0,-1-1 0,1 0 0,-1 1 0,0-1 0,2-9 0,0-5-3,-1 0 1,-1 0-1,-1-1 1,0 1-1,-3-28 0,-1 15-3,-1-1 0,-2 1 0,-1 0 0,-18-53-1,24 85-168,-1 0 0,1-1-1,-1 1 1,0 0-1,0 0 1,0 0 0,0 0-1,0 0 1,-1 0-1,1 0 1,0 0-1,-1 1 1,0-1 0,1 1-1,-1-1 1,0 1-1,0-1 1,0 1-1,0 0 1,0 0 0,0 0-1,0 0 1,-3-1-1,-15 1-1139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36 252 11538,'-12'-12'5174,"11"11"-4967,0 1 1,0-1 0,0 0 0,0 0 0,0 0 0,0 0-1,0 0 1,1 0 0,-1 0 0,0 0 0,1 0-1,-1 0 1,0 0 0,1 0 0,-1 0 0,1 0 0,-1-2-1,1-5 76,-1 0-1,2 0 0,-1 1 0,1-1 0,0 0 1,0 0-1,1 1 0,0-1 0,1 0 0,3-6 1,-1 2 144,0 1 1,1 0 0,0 0 0,1 1 0,13-16 0,-15 21-326,0 1-1,0-1 1,0 1-1,1 0 0,-1 1 1,1-1-1,0 1 1,0 0-1,0 1 1,0-1-1,1 1 1,-1 1-1,1-1 0,-1 1 1,1 0-1,0 1 1,-1-1-1,1 1 1,0 0-1,-1 1 1,1 0-1,7 2 0,-5-1 18,1 0-1,-1 1 1,0 0-1,-1 1 1,1 0-1,0 0 1,-1 1-1,0 0 1,0 1-1,-1-1 1,0 2-1,1-1 1,-2 1-1,1 0 1,5 9-1,-2-1-77,-1 2 0,0-1 0,-2 1-1,0 0 1,0 1 0,-2 0 0,0 0-1,3 29 1,-6-35 4,-1 0 0,0 0 0,-1 0-1,-1 0 1,1-1 0,-2 1 0,0 0 0,0 0-1,-1-1 1,0 1 0,-1-1 0,-1 0-1,1 0 1,-11 15 0,11-20 9,-1 0 1,0-1-1,-1 1 1,1-1-1,-1 0 0,0-1 1,0 1-1,-1-1 1,1 0-1,-1-1 1,0 0-1,0 0 0,0 0 1,0-1-1,0 0 1,-1 0-1,1-1 0,-1 0 1,1 0-1,-1-1 1,1 0-1,-16-1 0,13-1-69,0 1 0,0-2 0,0 1 0,0-1 0,0-1-1,0 0 1,1 0 0,-1-1 0,1 0 0,1 0 0,-1-1-1,1-1 1,0 1 0,0-1 0,1-1 0,-9-9 0,8 6-162,1 1-1,1-1 1,0 0 0,0-1 0,1 1 0,1-1 0,0 0 0,0-1 0,1 1 0,-1-14 0,3 21-19,1 0 1,0-1-1,-1 1 0,2 0 0,-1-1 1,1 1-1,0 0 0,0 0 0,0-1 1,1 1-1,-1 0 0,1 0 1,1 0-1,-1 1 0,1-1 0,-1 0 1,2 1-1,-1 0 0,0-1 0,1 1 1,-1 1-1,1-1 0,0 0 1,1 1-1,-1 0 0,7-3 0,20-7-848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8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21 143 11915,'0'-1'567,"-2"-21"3707,2 22-4172,0-1 1,0 1-1,0-1 0,0 0 0,0 1 0,0-1 1,0 1-1,-1-1 0,1 1 0,0-1 0,0 1 1,-1-1-1,1 1 0,0-1 0,-1 1 0,1-1 1,0 1-1,-1-1 0,1 1 0,-1 0 0,1-1 1,0 1-1,-1 0 0,1-1 0,-1 1 0,1 0 0,-1 0 1,0-1-1,1 1 0,-2 0 0,2 2 158,-1 0 0,1 0 0,-1 0 0,1 1 0,0-1 0,-1 0 0,1 0-1,0 0 1,1 1 0,-1-1 0,1 2 0,-1-2 17,16 134 5429,24 66-3979,-39-188-1177,-8-25-281,-10-24-281,7 4-340,2 0 1,1 0-1,1 0 0,2-1 0,1 0 1,1 0-1,4-33 0,-2 56 409,1-1-1,0 0 1,1 1 0,0-1-1,1 1 1,0-1-1,0 1 1,8-13 0,-8 17 43,-1 1 0,1 0 0,0 0 0,0 1 0,1-1 0,-1 1 0,1-1 0,-1 1 0,1 0 0,0 0 1,1 1-1,-1-1 0,0 1 0,1 0 0,-1 0 0,1 1 0,-1-1 0,1 1 0,5-1 0,5 1 95,1 0 1,-1 1-1,0 0 0,0 1 0,0 1 0,17 4 0,-1 1-2461,56 22 0,-64-19 845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8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14411,'1'56'8499,"1"1"-3664,8 110-2834,-1-44-1283,37 296 875,-12-157-883,-32-248-710,-1-3 0,1-1 0,-2 1 0,0 0 0,-1 10 0,-1-21 0,-3-8-3,-2-10-45,-3-25-794,1-1-1,3 1 0,1-2 1,2 1-1,6-82 1,-2 116 823,0-1 1,1 0-1,0 1 1,1-1-1,0 1 1,1 0-1,7-16 1,-8 22 63,-1 0 0,1-1 0,0 1 0,0 1 0,1-1 0,-1 0 0,1 1 0,0 0 0,0-1 0,0 2 0,0-1 0,0 0 1,1 1-1,-1 0 0,1 0 0,-1 0 0,1 0 0,8-1 0,8 0 188,0 1 0,0 1 0,0 1 0,0 1 0,-1 1 0,1 0 1,0 2-1,-1 0 0,36 13 0,-54-16-224,-1-1 0,1 1 0,0-1 0,-1 1 0,1 0 0,-1 0 0,0 0 0,1 0 0,-1 0 0,0 0 0,1 0 0,-1 1 0,0-1-1,0 0 1,1 3 0,-1-3-5,-1-1 0,0 1 0,0 0 0,0 0 0,1 0 0,-1-1 0,0 1 0,0 0 0,-1 0 0,1 0 0,0 0 0,0-1 0,0 1 0,0 0 0,-1 0 0,1 0 0,0-1 0,-1 1 0,1 0 0,0-1 0,-1 1 0,0 1 0,-3 2 9,0 0 0,-1 0 0,1 0 0,-1-1 0,1 0 1,-1 0-1,-7 3 0,-68 31 48,60-30-89,0 2 0,1 0 0,0 1 1,1 0-1,0 2 0,-31 25 1,47-35 33,0 1 0,-1-1 0,1 1 1,0-1-1,0 1 0,0 0 0,1 0 0,-1 0 1,1 0-1,-1 0 0,1 0 0,0 0 1,0 0-1,1 0 0,-1 1 0,1-1 0,-1 0 1,1 1-1,0-1 0,1 4 0,0-3 54,0 1 0,0-1 0,1 0 0,0 0 0,0 0-1,0 0 1,0 0 0,1 0 0,-1 0 0,1-1 0,0 0-1,0 1 1,0-1 0,6 4 0,19 13 87,1-2 1,1 0-1,0-2 0,38 13 1,-1 2-53,2-1-456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80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21 131 7274,'-1'-1'115,"1"1"0,-1 0 0,1-1 1,-1 1-1,1 0 0,-1 0 1,1-1-1,-1 1 0,1 0 1,-1 0-1,1 0 0,-1-1 0,0 1 1,1 0-1,-1 0 0,1 0 1,-1 0-1,0 0 0,1 0 1,-1 0-1,1 0 0,-1 1 0,1-1 1,-1 0-1,0 0 0,1 0 1,-1 1-1,1-1 0,-1 0 1,1 1-1,-1-1 0,1 0 1,0 1-1,-1-1 0,1 0 0,-1 1 1,0 0-1,1 0-112,0 1 0,0-1 0,0 1 0,0-1 0,0 0 0,1 1 0,-1-1 0,0 0 0,1 1 0,-1-1-1,1 0 1,-1 1 0,1-1 0,-1 0 0,1 0 0,1 2 0,0-1 17,0 1 0,0-1-1,0 0 1,0-1 0,0 1-1,0 0 1,0 0 0,1-1-1,-1 0 1,1 1 0,-1-1-1,1 0 1,-1 0 0,5 1-1,42 6 300,-31-6-255,-14-1-20,182 19-205,-159-18-99,-1-3-1,1 0 1,-1-1-1,1-2 1,27-7 0,26-9 731,137-17-1,-164 32 30,-1 3-1,1 2 1,93 12-1,-32 6-315,-5 1-351,201 7-1,-297-26-420,0-1 0,0-1 0,0 0 1,0 0-1,0-2 0,0 1 0,21-11 0,-11 3-913,-1-1 0,0-2 1,21-17-1,-23 16 2504,1 1 0,0 1 0,1 1 1,1 0-1,44-15 0,-51 23-515,0 0 1,0 0-1,1 2 0,-1 0 1,1 1-1,-1 1 0,1 0 1,-1 1-1,32 6 0,-14 2-381,-1 2-1,-1 1 0,32 17 0,-35-15-597,0-2 0,2 0 0,59 14 0,-54-21 515,1-2-1,0-1 1,61-4-1,112-25 1628,-129 14-1370,129-3 0,-134 20-762,124 22 0,-123-13 606,109 5 0,-129-21-56,0-2 1,-1-2-1,90-25 0,-78 16 121,117-12-1,-149 25-225,1 1-1,0 2 0,-1 2 0,1 1 0,-1 2 0,0 2 1,37 11-1,-28-3 170,2-1 0,87 12 1,-114-24-96,-1-1-1,1 0 1,0-2 0,0 0 0,-1-2 0,1 0 0,-1-1 0,1 0 0,32-14 0,-30 8-277,120-45-1081,-116 47 1410,-1 1 0,2 1 0,44-4 0,-9 7 627,1 4 0,69 8 0,124 29-586,-190-27-308,-28-5 174,0-2-1,0-2 0,0-1 0,0-2 0,0-2 0,0-1 1,44-11-1,-24 1 138,-29 6-161,0 1 1,1 1-1,-1 2 1,1 1-1,58 1 0,-58 5-29,7 1 30,0-1 0,70-4 0,-52-5 399,88 3 1,-113 5-211,1 2 0,-1 0 0,0 2-1,43 14 1,-64-17-176,14 6-865,0-2 1,40 7-1,-27-11-75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4:41.0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0 832,'-1'0'208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1:53.09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 46 8402,'6'-13'5897,"0"0"-4034,1-5-1191,-7 19-587,0-1 0,0 1 1,-1-1-1,1 1 0,0-1 0,0 0 0,-1 1 0,1-1 0,0 1 0,-1-1 0,1 0 1,-1 1-1,1-1 0,0 0 0,-1 0 0,1 1 0,-1-1 0,1 0 0,-1 0 0,1 1 1,-1-1-1,1 0 0,-1 0 0,1 0 0,-1 0 0,1 0 0,-1 0 0,1 0 0,-1 0 0,1 0 1,-1 0-1,1 0 0,-1 0 0,1 0 0,-1 0 0,1-1 0,-1 1 0,1 0 0,-1 0 1,1 0-1,-1-1 0,1 1 0,0 0 0,-1-1 0,1 1 0,0 0 0,-1-1 0,1 1 0,0-1 1,-1 1-1,1 0 0,0-1 0,-1 1 0,1-1 0,0 1 0,0-1 0,0 1 0,0-1 1,-1 0-1,3 18 767,0-1 0,1 1 0,0-1 0,10 26 0,-6-19-576,5 32-1,-9-34-1412,-1 1-1,-1 36 1,-3-40 58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15.5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45 6993,'39'-25'3269,"-38"25"-3140,0-1 514,0 0-514,-1 1 0,0 0-1,0-1 1,0 1 0,1 0-1,-1-1 1,0 1 0,0 0-1,0-1 1,0 1 0,0-1-1,0 1 1,1 0 0,-1-1-1,0 1 1,0-1 0,0 1 0,0 0-1,0-1 1,-1 1 0,1-1-1,0 1 1,0 0 0,0-1-1,0 1 1,0 0 0,0-1-1,-1 1 1,1 0 0,-1-2 643,0 2-644,1-1 1,0 1 0,-1 0-1,1 0 1,-1-1 0,1 1-84,0 0 1,0-1 0,-1 1-1,1 0 1,0 0-1,0 0 1,-1-1 0,1 1-1,0 0 1,0 0-1,-1 0 1,1-1 0,0 1-1,-1 0 1,1 0-1,0 0 1,-1 0-1,1 0 1,0 0 0,-1 0-1,1 0 1,0 0-1,-1 0 1,1 0 0,0 0-1,-1 0 1,1 0-1,0 0 1,0 0 0,-1 0-1,1 1 1,0-1-1,-1 0 1,1 0 0,0 0-1,-1 0 1,1 1-1,0-1 1,0 0 0,0 0-1,-1 0 1,1 1-1,0-1 1,0 0-1,0 1 1,-1-1 0,1 0-1,0 0 1,0 1-1,0-1 1,0 7-11,0-1 0,1 0-1,0 0 1,1 0 0,-1 0 0,5 11 0,1 4 9,-4-5 24,0 1 0,-2 0 0,0-1 0,0 1-1,-5 33 1,2-20-168,2-28 17,0 1 0,0 0 0,0 0-1,0-1 1,0 1 0,0 0 0,1 0 0,0-1 0,-1 1 0,1 0 0,0-1 0,1 3 0,10 6-232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1:53.73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17 7162,'-8'-16'12578,"7"16"-12208,6 21 2206,-3-15-2425,0-1 0,0 1 0,0-1 1,1 0-1,0 0 0,0 0 0,0-1 0,1 1 0,0-1 0,-1 1 0,2-1 0,-1 0 0,0-1 0,1 1 0,0-1 1,-1 0-1,1 0 0,1 0 0,-1-1 0,0 0 0,1 0 0,-1 0 0,1-1 0,-1 1 0,1-1 0,0-1 0,0 1 1,-1-1-1,1 0 0,8-1 0,-4-1-130,1 0 0,-1-1 0,0 0 1,0-1-1,0 0 0,0 0 0,-1-1 0,1 0 1,-1-1-1,-1 0 0,11-9 0,-3 3-14,-13 10-4,0 0-1,-1 0 1,1 1-1,0-1 0,0 1 1,1-1-1,-1 1 1,0 0-1,0 0 1,1 0-1,-1 1 1,0-1-1,1 1 1,-1 0-1,1 0 0,-1 0 1,0 0-1,5 1 1,1 2-12,-1 0 0,1 0-1,-1 1 1,0 0 0,13 9 0,-20-12-141,0 0-1,0 0 0,1-1 0,-1 1 1,1-1-1,-1 1 0,0-1 1,1 1-1,-1-1 0,1 0 1,-1 1-1,3-1 0,4-1-652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38.9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211 57 11899,'32'-23'4340,"-31"23"-4033,0-1-1,3-2 1531,-3 2-1530,-1 0-1,1 1 0,-1-1 0,1 0 1,-1 0-1,0 0 0,1 1 0,-1-1 1,0 0-1,1 0 0,-1 0 0,0-1 1,0 1-135,0 0 1,0 1-1,-1-1 1,1 1-1,0-1 1,-1 0 0,1 1-1,0-1 1,-1 1-1,1-1 1,-1 1-1,1-1 1,-1 1 0,1 0-1,-1-1 1,1 1-1,-1 0 1,1-1-1,-1 1 1,1 0-1,-2-1 1,-2 0 162,0 0 1,0 0-1,0 0 0,0 0 1,0 0-1,-5 1 0,0 0-347,0 1 0,0 1-1,0 0 1,0 0 0,0 0-1,0 1 1,1 1 0,-1 0-1,1 0 1,0 0 0,0 1 0,0 0-1,1 0 1,-1 1 0,1 0-1,1 1 1,-1-1 0,1 1-1,0 1 1,-7 11 0,8-10-67,-1 0 0,2 0 0,0 0 0,0 0 0,0 0 0,1 1 0,1 0 0,-1-1 0,2 1 0,-1 0 0,1 0 0,1 0 0,0 0 0,0 0 0,1 1 0,1-2 0,-1 1 0,7 18 0,-4-17 87,0-1 0,1 1-1,0-1 1,1 0 0,0-1 0,0 0-1,1 0 1,1 0 0,-1 0 0,11 7-1,-15-13-43,1 0 0,0 0 0,0 0 0,1-1 0,-1 0-1,0 0 1,1 0 0,0 0 0,-1-1 0,1 1 0,0-1 0,0-1-1,-1 1 1,1 0 0,0-1 0,0 0 0,0-1 0,0 1-1,0-1 1,-1 1 0,1-2 0,0 1 0,0 0 0,-1-1-1,9-4 1,-5 2-82,0-2 1,0 1-1,-1-1 0,1 0 0,-1-1 1,0 1-1,-1-1 0,0-1 0,0 1 0,-1-1 1,1 0-1,-2-1 0,1 1 0,3-11 0,4-12 159,-1-1 0,10-54 0,-22 83-82,-1 6-43,-4 8-127,4-4 130,1-1 0,0 1 1,1 0-1,-1 1 0,2-1 0,-1 0 1,1 0-1,0 0 0,0-1 0,2 9 1,5 10 6,15 32 1,-15-38 89,20 48 139,57 153 2700,-75-189-2031,-2 0 0,-1 1 0,-2 0 0,-1 0 0,0 39 0,-4-60-743,-1 1 0,0 0 1,-1-1-1,0 1 1,-1-1-1,0 1 0,-1-1 1,0 0-1,-1 0 1,0-1-1,-11 17 0,12-22-363,0 0-1,0 0 1,0 0-1,0-1 0,-1 0 1,0 0-1,1 0 1,-2 0-1,1-1 1,0 0-1,-1 0 0,1 0 1,-1-1-1,0 0 1,0 0-1,0 0 0,0-1 1,0 0-1,0 0 1,-1 0-1,1-1 1,0 0-1,-9-1 0,10 0-209,-1 0-1,1 0 1,-1 0-1,1-1 1,-1 0-1,1 0 1,0-1-1,0 1 0,0-1 1,0 0-1,0-1 1,1 1-1,-1-1 1,-6-8-1,-10-15-792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39.7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254 27 11202,'5'-14'9095,"-6"13"-8791,1 1-43,-1-1 1,0 0 0,0 0 0,1 1-1,-1-1 1,0 0 0,0 1 0,0-1-1,0 1 1,0 0 0,0-1 0,0 1-1,-2-1 1,-1 0 63,-1 0 0,0 0 0,0 1 0,0-1 0,-7 1 0,3 2-236,-1-1 1,1 2 0,-1-1-1,1 1 1,0 1-1,0-1 1,1 1-1,-1 1 1,1 0-1,0 0 1,0 1-1,0 0 1,1 0-1,0 1 1,-11 12-1,11-10-136,0 0 0,1 1 1,0 0-1,1 0 0,-1 0 0,2 1 0,0 0 0,0 0 0,1 0 0,0 0 1,1 0-1,-1 21 0,2-13 128,1 0-1,1 0 1,1 0 0,1-1 0,0 1 0,2 0-1,0-1 1,9 20 0,-12-30 26,2-1-1,-1 0 1,1 0-1,0 0 1,1-1 0,-1 1-1,1-1 1,1 0-1,-1-1 1,1 1 0,0-1-1,0 0 1,0 0 0,1-1-1,0 0 1,0 0-1,0-1 1,0 0 0,0 0-1,1 0 1,15 2-1,-10-3-266,0-1-1,0-1 0,0 0 1,0-1-1,0 0 0,0-1 1,-1-1-1,1 0 0,19-7 0,-9 1 16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0.1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245 11 11322,'2'-2'16156,"-14"0"-15612,-28-2-200,6 1-464,0 3-424,1 4-656,2 0-745,-1 2 1841,1-2-416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1.0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8 255 10330,'-1'3'747,"-1"0"0,1 1-1,0-1 1,0 1 0,1-1 0,-1 1-1,1 0 1,-1-1 0,1 1-1,0 0 1,1-1 0,-1 1 0,2 6-1,-1-8-628,0 0-1,-1 0 0,1 0 0,0-1 0,0 1 0,1 0 0,-1-1 0,0 1 1,0-1-1,1 1 0,-1-1 0,1 0 0,-1 0 0,1 1 0,0-1 0,-1 0 0,1 0 1,0-1-1,0 1 0,-1 0 0,1 0 0,0-1 0,0 0 0,0 1 0,0-1 1,0 0-1,4 0 0,3 0-48,1-1 0,-1 0 1,0 0-1,1-1 0,-1 0 1,0-1-1,10-4 0,62-30 22,-73 32-77,14-6 12,109-59-107,-108 56 162,0-1 0,-1-2 0,27-24 0,-45 37 9,0 0-1,0 0 1,-1-1-1,1 1 1,-1-1-1,0 0 1,0 0-1,4-11 1,-6 14-66,-1 1 1,0-1 0,1 0 0,-1 1 0,0-1 0,0 0-1,0 1 1,0-1 0,0 0 0,-1 0 0,1 1-1,0-1 1,-1 0 0,1 1 0,-1-1 0,0 1 0,1-1-1,-1 1 1,0-1 0,0 1 0,0-1 0,0 1-1,0 0 1,0 0 0,-1-1 0,1 1 0,0 0-1,0 0 1,-1 0 0,1 0 0,-1 0 0,1 1 0,-1-1-1,1 0 1,-3 0 0,-5-2-8,1 1 0,0 0 0,-1 0 0,0 0 0,1 1 0,-1 1 0,0-1 0,0 1 0,1 1 0,-1 0 0,0 0 0,-15 5 1,6-1-52,1 0 0,0 2 1,0 0-1,1 1 1,-20 12-1,19-8 45,1 1-1,0 0 1,1 1 0,0 0 0,1 1-1,1 1 1,1 0 0,0 1-1,1 0 1,0 1 0,2 0 0,0 1-1,1 0 1,1 0 0,1 1-1,1 0 1,0 0 0,-3 38 0,6-30 321,1 1 1,1-1-1,2 0 1,1 0 0,1 0-1,1-1 1,1 1-1,2-1 1,1-1-1,1 1 1,1-2 0,1 1-1,22 33 1,-26-48-227,0 1 1,0-1-1,1-1 1,1 0 0,0 0-1,0-1 1,1 0-1,0-1 1,1 0 0,18 10-1,-23-15-124,1 0 0,0 0 0,0-1 0,0 0 0,0 0-1,0-1 1,0 0 0,1 0 0,-1-1 0,0 0 0,1-1 0,-1 1 0,0-2 0,0 1-1,0-1 1,0 0 0,0-1 0,13-6 0,-9 3-602,1-2-1,-1 1 1,-1-2 0,0 1 0,0-2-1,-1 1 1,0-1 0,0-1 0,14-21-1,-2 1-850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1.7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159 45 9826,'2'-3'1040,"-1"0"0,0 0 1,0 0-1,0 0 0,0-1 0,-1 1 0,1 0 0,-1 0 1,0-5-1,0 8-943,0-1 0,0 1 0,0-1 0,0 1 0,0 0 0,0-1 0,0 1 0,0-1 0,-1 1 0,1 0 0,0-1 0,0 1-1,0 0 1,-1-1 0,1 1 0,0 0 0,0 0 0,-1-1 0,1 1 0,0 0 0,-1 0 0,1-1 0,0 1 0,-1 0 0,1 0 0,0 0 0,-1 0 0,1-1 0,0 1 0,-1 0 0,-1 0 22,0 0-1,1 1 1,-1-1 0,1 0-1,-1 1 1,1-1-1,-1 1 1,1 0 0,-1-1-1,1 1 1,0 0-1,-3 1 1,-3 3-2,1 1 0,0 0 0,0 0-1,0 0 1,0 1 0,1 0 0,0 0 0,1 0 0,0 0-1,0 1 1,-6 15 0,-2 11-82,-11 52-1,21-75 2,-9 39 78,2 0 0,3 1-1,2-1 1,2 1 0,2 0 0,3 0 0,2-1 0,2 1 0,2-1-1,21 66 1,-25-100-256,2-1-1,0 1 0,0-1 1,20 28-1,-20-34-313,-1-1 1,2 0-1,-1 0 0,1 0 1,1-1-1,-1 0 0,1-1 1,17 10-1,8-1-716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2.6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1 272 14115,'4'6'442,"0"0"-1,0 0 1,-1 0 0,1 0-1,-2 0 1,1 1 0,0 0-1,-1-1 1,-1 1 0,1 0-1,-1 0 1,0 0 0,0 0-1,-1 0 1,0 0 0,-1 8-1,-1 27 303,-1 0 0,-1 0 0,-12 43 0,9-71-1037,5-28 14,3-28 41,9-51 438,3 0 0,51-178 0,-61 263-68,-1 0-1,1 0 1,1 0-1,-1 0 1,1 0-1,1 1 0,0-1 1,10-11-1,-13 17-35,1 0 0,-1 0 0,1 0 0,0 0 0,-1 0 0,1 1-1,0-1 1,0 1 0,0 0 0,0 0 0,1 0 0,-1 0 0,0 1-1,0-1 1,0 1 0,1 0 0,-1 0 0,0 0 0,0 0 0,1 0-1,-1 1 1,0 0 0,0-1 0,0 1 0,6 3 0,-2-2-16,-1 1 0,0 0 0,0 1 1,0-1-1,0 1 0,0 0 1,-1 1-1,0-1 0,0 1 0,0 0 1,0 0-1,-1 1 0,0-1 1,5 10-1,-5-6-33,0-1-1,0 1 1,-1-1 0,0 1 0,-1 0-1,0 0 1,-1 0 0,1 1 0,-2-1-1,0 12 1,0-12-92,0-1 0,-1 0-1,0 0 1,0 0 0,-1 0 0,0 0 0,-1 0-1,0 0 1,0-1 0,0 1 0,-1-1-1,0 0 1,-1 0 0,1 0 0,-1-1 0,-1 0-1,1 0 1,-1 0 0,0 0 0,0-1-1,-1 0 1,0 0 0,0-1 0,0 0 0,0 0-1,-8 2 1,2-3-1349,16-7 51,-1 3 1258,0 0-1,0-1 1,1 1 0,-1 0 0,0 1-1,1-1 1,-1 0 0,5 0-1,-1 2 163,0 0 0,0 0 0,0 0 0,0 1 0,-1-1 0,1 1 0,0 1 0,-1-1 0,0 1 0,1 0 0,-1 0 0,0 1 0,-1 0 0,1 0 0,-1 0 0,0 0 0,1 0 0,3 8 0,2 0 470,-1 1 1,-1 0 0,0 0 0,-1 1 0,11 28-1,-16-36-429,0 1 0,0-1 0,-1 0 0,1 1 0,-2-1 0,1 1 0,-1-1 0,0 1 0,0 0 0,-1-1 0,1 1 0,-2-1 0,1 1 0,-4 10 0,2-12-118,0 0 0,1 0 0,-2 0 0,1-1 0,0 1 0,-1-1 0,0 1 0,0-1 0,0-1-1,-1 1 1,1-1 0,-1 1 0,0-1 0,0 0 0,0-1 0,0 1 0,-7 1 0,-9 2-664,-1 0-1,0-2 1,0 0 0,-1-2 0,-30 0 0,24-1 320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3.1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70 1 15651,'8'6'6146,"-1"12"-4178,-1 5-656,-2 10-151,-1 3-265,-4 2-312,-4 2-80,-6 1-520,-3-2-336,-7-6-1296,-1-4-729,-1-12 1369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3.8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312 0 13699,'-4'2'7954,"-10"5"-4980,-11 5-2668,3-2-163,1 1 0,0 1 0,0 1-1,1 0 1,1 2 0,1 0 0,-24 25 0,33-30-137,0 1 0,1 0 0,0 0 0,1 1 0,0 0 0,1 0 0,0 1 0,1-1 0,1 1 0,0 0 1,0 1-1,1-1 0,1 1 0,-1 19 0,3-13 144,1-1 0,1 0 0,0 0 0,2 0 0,0 0 0,13 35 0,-12-41 108,0-1 0,1 0 0,1 0 0,0 0 0,0 0 0,1-1 0,1-1 1,0 1-1,0-1 0,17 13 0,-21-20-245,0 1 0,0-1 0,0-1-1,1 1 1,-1-1 0,0 0 0,1 0 0,0-1 0,-1 1 0,1-1 0,0 0 0,0-1 0,0 0 0,-1 1-1,1-2 1,0 1 0,0-1 0,0 0 0,-1 0 0,1-1 0,9-3 0,-3 1-680,0-2 1,-1 1-1,17-12 1,27-25-6698,-30 19 4642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4.3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32 12267,'0'-1'539,"0"-1"1,0 1-1,0-1 1,0 1 0,0-1-1,0 0 1,0 1 0,0-1-1,1 1 1,-1-1-1,0 1 1,1 0 0,0-1-1,-1 1 1,1-1-1,0 1 1,1-2 0,-1 2-387,0 1 0,1-1 0,-1 1 0,0 0 1,0-1-1,1 1 0,-1 0 0,0 0 0,0 0 0,1 0 1,-1 0-1,0 0 0,0 0 0,1 1 0,-1-1 1,0 0-1,0 1 0,0-1 0,1 1 0,-1-1 0,0 1 1,2 1-1,11 6 148,-1 0-1,1 2 1,-1-1 0,-1 2 0,0-1 0,-1 2-1,0-1 1,0 2 0,-1-1 0,16 29 0,1 7 1000,37 93 1,-42-86-874,-3 2-1,20 94 1,-34-126-439,-1 1 0,-2-1 0,0 0 0,-2 1-1,-1 0 1,0-1 0,-2 0 0,-11 42 0,10-53-262,-1 0-1,-1-1 1,0 0 0,0 0 0,-1 0 0,-1-1 0,0 0 0,-12 12 0,-30 23-613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15.9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44 13187,'68'-43'4857,"-65"43"-3553,0 1-1272,-6-1-496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0.7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194 30 10722,'3'-18'8703,"-4"16"-8245,0 1-246,1 1 0,-1-1 0,1 0-1,-1 1 1,0-1 0,1 1 0,-1-1 0,1 1 0,-1-1-1,0 1 1,0-1 0,1 1 0,-1 0 0,0-1 0,0 1-1,1 0 1,-1 0 0,-2-1 0,1 1-93,0 0-1,-1 0 1,1 0 0,-1 0 0,1 0 0,0 1-1,-1-1 1,1 1 0,0 0 0,-1-1-1,1 1 1,0 0 0,0 0 0,0 1-1,-4 1 1,0 4-44,-1-1-1,1 1 1,1 0 0,0 0-1,0 1 1,0-1 0,1 1-1,0 0 1,-5 14-1,-2 10 143,-7 39 0,14-54-127,-13 60 206,3 1 0,4 1 1,-1 134-1,13-165-271,1 0 0,3 0 1,1-1-1,3 0 0,2-1 0,2 0 1,27 61-1,-36-94-428,1 0 0,1-1 0,0 0 0,1 0 1,0 0-1,0-1 0,2-1 0,-1 1 0,1-1 0,1-1 0,-1 0 1,2-1-1,15 10 0,-2-5-649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3.3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123 335 7706,'-18'2'867,"11"-2"-105,-1 0 0,1 1 0,0 0 1,0 0-1,0 1 0,0 0 0,0 0 0,0 0 1,1 1-1,-11 6 0,16-8-584,-1 0-1,1 0 1,-1 0-1,1 1 1,0-1-1,0 0 1,0 1 0,0-1-1,0 1 1,0-1-1,0 1 1,0-1 0,-1 3-1,2-3-67,0 0 0,0 0 1,0 0-1,0 0 0,0-1 0,0 1 0,0 0 0,0 0 0,0 0 1,1 0-1,-1 0 0,0 0 0,0-1 0,1 1 0,-1 0 0,1 0 0,-1 0 1,0-1-1,2 2 0,0 0 35,0 0 0,1 0 1,-1 0-1,0 0 0,1-1 1,0 1-1,-1-1 0,1 0 0,0 1 1,0-1-1,0-1 0,-1 1 1,1 0-1,4 0 0,10 0 27,1 0 0,0-1 0,0-1 0,0 0 0,0-2-1,-1 0 1,1-1 0,30-11 0,-5-1-148,0-3 0,45-28 0,38-31 10,-112 68-18,0-2 1,0 1-1,-1-2 0,0 0 1,-1 0-1,11-17 0,-21 27-17,0 0 0,0 0 0,0-1-1,0 1 1,-1 0 0,1-1 0,-1 1 0,0-1-1,0 1 1,0-1 0,-1 0 0,1 1 0,-1-1-1,0 0 1,0 1 0,0-1 0,-1 0 0,1 1-1,-1-1 1,0 0 0,0 1 0,0-1 0,-3-5-1,2 5-1,-1 1 0,1 0 0,-1 0 0,0 0 0,0 0 0,0 1 0,0-1 0,0 1 0,-1 0 0,1-1 0,-1 2 0,1-1 0,-1 0 0,0 1 0,0-1 0,1 1 0,-1 0 0,0 1 0,0-1 0,0 1 0,-6-1 0,-4 2-24,1 0-1,-1 0 0,1 1 0,0 1 0,0 0 0,0 1 0,0 0 0,0 1 0,1 1 0,0 0 0,-20 13 0,10-4-63,1 1 0,0 1-1,2 0 1,0 2 0,-19 23 0,23-22 96,0 1 0,2 0 0,0 1 0,2 1 0,0 0 1,2 0-1,0 1 0,2 0 0,-7 33 0,10-34 82,1 0 0,1 0-1,1 0 1,1 0 0,1 0 0,1 0-1,1 0 1,1 0 0,1-1-1,10 31 1,-11-44-37,-1-1 0,1 0-1,1 0 1,-1 0 0,2 0 0,-1 0-1,1-1 1,0 0 0,0 0-1,1-1 1,-1 0 0,2 0 0,14 9-1,-12-9 36,1-1 0,-1-1-1,2 0 1,-1 0-1,0-1 1,1 0 0,-1-1-1,1-1 1,-1 0 0,18 0-1,-6-2 71,0-1 0,0-1 1,0 0-1,-1-2 0,1-1 0,34-14 0,-41 14-831,-1-2 1,28-18-1,-19 8-121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5.1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62 186 15259,'-6'9'5665,"5"8"-4771,1-10-190,-11 151 3386,-22 79-3539,23-187-2416,9-47 1086,2-7 165,5-19 318,12-41 332,36-160 68,-41 121-84,-6 45 96,17-76-1,-22 128-59,-1 0 1,1 1 0,1-1-1,-1 0 1,6-7 0,-8 12-30,1 0 0,0 0 0,-1 0 0,1 0 0,0 0 0,-1 0 0,1 0 1,0 1-1,0-1 0,0 0 0,0 0 0,0 1 0,0-1 0,0 1 0,0-1 1,0 1-1,0-1 0,0 1 0,0 0 0,0 0 0,0-1 0,1 1 0,-1 0 1,0 0-1,0 0 0,0 0 0,0 0 0,0 0 0,1 1 0,-1-1 0,0 0 1,0 1-1,0-1 0,0 0 0,2 2 0,0 0 58,0 0-1,0 0 1,-1 1 0,1-1-1,-1 1 1,1 0 0,-1 0 0,0 0-1,0 0 1,3 5 0,15 38 617,-16-37-549,12 37 580,-2-1 0,12 72 0,4 98 592,-13-78-867,-17-135-635,4 16-286,2-10-2770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5.5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226 4 16932,'-9'-2'7265,"-21"0"-3688,10 6-1985,-9 0-664,-3-2-888,2 1-1920,-9 0-929,2 0 1577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5.9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65 0 13443,'36'7'5897,"-26"21"-3328,-7 7-937,-5 5-24,-5 3-807,-4-2-273,-7-6-872,-3-4-849,-5-11-3616,-2-2 3209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6.7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1 153 12515,'1'1'302,"0"-1"0,-1 0 0,1 1 0,0 0 0,0-1 0,0 1 0,-1 0 0,1-1 0,0 1 1,-1 0-1,1 0 0,-1-1 0,1 1 0,-1 0 0,1 0 0,-1 0 0,1 0 0,-1 0 0,0 0 0,0 0 1,1 0-1,-1 1 0,5 29-60,-4-26 284,32 338 1881,-25-243-1696,-9-85-743,-4-22-173,-6-26-250,6 13 186,1-1 0,0 0 0,0-34 1,6-67-15,0 84 223,-1 9 39,-1-20 31,3 0 1,16-81 0,-18 124 34,0 0-1,1 1 1,0-1 0,1 0-1,-1 1 1,1-1 0,0 1-1,0 0 1,1 0 0,0 0-1,7-7 1,-9 10 34,1 0 0,0 0 0,0 0 0,0 0 0,0 0 0,0 1 0,1 0 0,-1 0 0,0-1 0,1 2 0,-1-1 0,1 0 0,-1 1 0,1 0 0,-1 0 0,1 0 0,-1 0 0,1 0 0,-1 1 0,1-1 0,3 2 0,0 0 52,-1 0 1,1 0-1,-1 1 0,0-1 1,0 1-1,0 1 1,-1-1-1,1 1 0,-1 0 1,1 0-1,-1 1 1,-1 0-1,1 0 0,-1 0 1,0 0-1,0 0 1,0 1-1,-1 0 0,1 0 1,3 10-1,-4-5 22,0 0 0,0-1 0,-1 1 0,0 0 0,-1 0 0,-1 0 0,1 1 0,-2-1 0,1 0 0,-2 0 0,-4 20 0,3-17-138,-2 1 0,1-1 0,-2 0 0,-11 21 0,14-29-219,0-1 0,-1 1 0,0-1 1,0-1-1,-1 1 0,1 0 1,-1-1-1,0 0 0,0 0 0,0-1 1,-1 1-1,0-1 0,-8 3 0,94 11 23,-70-13 435,-1-1 1,0 2-1,1-1 1,-1 1-1,-1 1 1,1-1-1,-1 1 1,0 1-1,-1 0 0,1 0 1,-1 0-1,0 1 1,6 10-1,-10-14-169,0 1-1,-1-1 1,1 1 0,-1-1-1,0 1 1,0 0-1,-1 0 1,1-1 0,-1 1-1,0 0 1,-1 0 0,1 1-1,-1-1 1,0 0-1,0 0 1,-1 0 0,1 0-1,-1 0 1,0 0-1,-1 0 1,1 0 0,-1-1-1,0 1 1,0 0 0,0-1-1,-1 1 1,1-1-1,-5 5 1,1-2-127,0-1 0,0 0 0,0-1 0,-1 0 0,0 0 0,0 0 0,0-1 1,0 0-1,-1 0 0,1-1 0,-10 3 0,11-3-520,-1-1 1,0-1-1,0 1 0,0-1 1,0-1-1,0 1 1,0-1-1,0 0 0,0-1 1,0 1-1,1-1 0,-1-1 1,-11-3-1,-2-6-891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7.2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45 6001,'-6'-9'1567,"4"6"-668,0 0 1,1 0 0,-1 0 0,0 0 0,1 0-1,0-1 1,-2-5 0,3 9-834,0-1 1,1 1 0,-1 0-1,0 0 1,0 0 0,0-1-1,0 1 1,0 0 0,0 0-1,0 0 1,0-1 0,1 1-1,-1 0 1,0 0 0,0 0-1,0 0 1,0-1 0,1 1-1,-1 0 1,0 0 0,0 0-1,0 0 1,1 0 0,-1 0-1,0 0 1,0 0 0,0 0-1,1-1 1,-1 1 0,0 0-1,0 0 1,0 0 0,1 0-1,-1 0 1,0 0 0,0 0-1,1 1 1,-1-1 0,0 0-1,0 0 1,0 0 0,1 0-1,-1 0 1,0 0 0,0 0-1,0 0 1,1 0 0,-1 1-1,0-1 1,0 0 0,0 0-1,1 1 1,11 5 1074,1 5-493,0 0 0,-1 0-1,0 1 1,0 0 0,-2 1 0,1 1-1,8 15 1,3 8 584,26 63 0,-27-48-616,-2 0 0,-2 1 1,18 107-1,-30-120-622,-1-1 1,-2 1-1,-2-1 0,-1 1 1,-2 0-1,-12 53 1,8-66-632,-1 0 0,-1-1 0,-2 0 0,0-1 0,-2 0 0,-24 35 0,0-10-587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8.8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137 122 9922,'10'-9'2938,"-3"3"-863,-1-1 0,1 0-1,-1-1 1,9-15 0,-14 22-1911,0 0 0,0 0 0,-1-1 0,1 1 0,-1 0 0,1-1 0,-1 1 0,0 0 0,1-1 0,-1 1 0,0-1 0,0 1 0,0 0 0,0-1 0,0 1 0,0-1 0,0 1-1,-1 0 1,1-1 0,0 1 0,-1 0 0,1-1 0,-1 1 0,0 0 0,1-1 0,-1 1 0,0 0 0,0 0 0,0 0 0,1 0 0,-1 0 0,0 0 0,-1 0 0,1 0 0,0 0 0,0 0 0,0 1 0,0-1 0,-1 0 0,-1 0 0,-2-1-153,1 0 1,-1 0-1,0 1 0,0-1 1,0 1-1,1 0 0,-1 0 1,-1 1-1,1 0 0,0-1 1,0 2-1,0-1 0,0 1 1,0-1-1,0 1 0,0 1 1,0-1-1,1 1 0,-1 0 1,0 0-1,1 0 0,-1 0 1,1 1-1,0 0 0,0 0 1,0 0-1,0 1 0,0-1 1,1 1-1,0 0 0,0 0 1,0 0-1,0 0 0,0 0 1,1 1-1,0-1 0,0 1 1,0 0-1,-1 5 0,0 5-151,1 0-1,1 0 1,1 0-1,0 0 1,1 0-1,0 0 1,7 28-1,5 5 133,18 49 0,26 46 1165,10 31 624,-54-137-1615,-3 1 0,10 67 0,-18-92-532,-1-1 1,-1 1-1,-2 21 1,1-29 113,1 0-1,-1 0 1,-1 0-1,1-1 1,-1 1-1,1 0 1,-1-1-1,-1 1 1,1-1-1,-1 0 1,1 0-1,-5 4 1,-13 7-472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9.1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36 10098,'18'-23'12087,"-14"20"-11157,-1 2-259,0-1 1,1 1-1,-1 0 1,1-1 0,-1 2-1,0-1 1,7-1 0,4 2-235,0 0 1,0 1 0,21 4 0,-12-1 1233,17 1-1216,30 4-350,1-2 1,102-4 0,-167-3-226,-4 0-97,0 0 0,0 0 0,0 0 0,0-1 0,0 1 0,0 0 0,0-1 0,0 0 0,0 1 0,0-1 0,0 0 0,2-1 0,-1-2-958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9.9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414 3 14355,'-3'-1'9223,"-20"0"-7242,-1 5-1743,0 1 0,0 1 1,0 1-1,1 1 0,0 1 0,0 1 1,1 1-1,1 1 0,0 1 1,0 1-1,-36 33 0,49-40-250,1 1 0,0 0-1,0 0 1,0 1 0,1 0 0,0 0 0,1 1-1,0-1 1,0 1 0,1 0 0,-4 16 0,6-17 113,1 0 1,-1 0-1,2 0 1,0 0-1,0 0 1,0 1-1,1-1 1,0 0-1,1 0 1,0-1-1,1 1 1,0 0-1,0-1 1,5 11-1,-2-9 101,1 1 0,-1 0 1,2-1-1,-1-1 0,2 1 0,-1-1 0,1-1 0,1 1 0,-1-2 0,1 1 0,1-1 0,-1-1 0,1 0 0,0 0 0,12 4 0,-13-7-350,0 1 0,1-1 0,-1-1 0,1 0 0,-1-1 0,1 0-1,0 0 1,0-1 0,-1 0 0,1-1 0,0 0 0,-1-1 0,1 0 0,-1-1 0,0 0-1,0-1 1,17-8 0,-8 2-687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2:13.8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 64 7090,'1'-7'1752,"4"-25"7063,-5 31-8417,0 0 1,1 0 0,-1-1-1,0 1 1,0 0 0,-1 0 0,1-1-1,0 1 1,0 0 0,0 0-1,-1 0 1,1-1 0,-1 1 0,1 0-1,-1 0 1,1 0 0,-1 0-1,0 0 1,-1-2 0,2 3-347,-1 0 1,1 0 0,0 0-1,-1 0 1,1 0-1,0 0 1,-1 0-1,1 0 1,0 0 0,-1 0-1,1 0 1,0 0-1,-1 1 1,1-1-1,0 0 1,0 0 0,-1 0-1,1 0 1,0 0-1,-1 1 1,1-1 0,0 0-1,0 0 1,-1 1-1,1-1 1,0 0-1,0 0 1,0 1 0,-1-1-1,1 0 1,0 1-1,0-1 1,-7 13 478,6-11-399,-5 10 182,1 1 1,1 0 0,0 0-1,0 0 1,-2 24 0,0 72 594,5-79-663,0-22-190,0 38 334,6 76-1,-4-109-363,1-1 0,0 0 0,1 0 0,0 0 1,1 0-1,0-1 0,1 0 0,0 0 0,1 0 0,0 0 0,12 15 0,-14-23-38,-1 0 0,1 0-1,-1 0 1,1-1 0,0 1 0,0-1-1,0 0 1,0 0 0,1 0 0,-1-1-1,0 1 1,1-1 0,-1 0-1,1 0 1,-1-1 0,1 1 0,0-1-1,-1 0 1,1-1 0,-1 1 0,1-1-1,0 1 1,7-4 0,2 0-78,-1 0 0,0-1 0,0-1 1,-1 0-1,0-1 0,22-15 0,-26 16-23,0-1-1,0-1 0,-1 1 0,0-1 1,0-1-1,-1 1 0,0-1 0,6-12 0,-4 5-108,-1-1-1,0-1 0,-2 1 0,5-22 0,-1-13-315,-3-2-1,0-64 1,-6 115 525,0-28-74,0 15 250,0 0 1,1 1 0,4-18 0,-11 68 841,2 0 0,0 67 0,4-54-640,-1-18-215,3 143 490,-1-154-595,1-1-1,1 1 1,1-1 0,1 0 0,0 0-1,2-1 1,8 19 0,-13-32-72,0 0 1,1 0-1,-1 0 0,1 0 0,0 0 1,1 0-1,-1-1 0,1 0 0,5 5 1,-7-7-171,0 0 0,-1 0 1,1 0-1,0 0 1,0-1-1,0 1 0,0-1 1,0 1-1,0-1 0,-1 0 1,1 1-1,0-1 0,0 0 1,0 0-1,0-1 1,0 1-1,0 0 0,0-1 1,0 1-1,0-1 0,0 0 1,0 1-1,-1-1 0,1 0 1,2-2-1,13-9-1357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00.3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247 7 16564,'2'-4'14107,"-16"3"-12659,-7 0-800,-11 1-648,-4 0 0,-6 7 0,2 0-800,6 3-1961,5 1 1873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11.66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 19 7282,'-11'-18'12565,"20"25"-10589,2 5-1681,0 1 0,0 1 0,-2 0-1,0 0 1,10 21 0,8 13-162,-1-7-114,61 108 700,-85-144-1900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12.09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83 13 12483,'6'-13'11842,"-10"21"-10698,-2 3-199,-1 7-521,-2 2-128,-1 3-224,-1 2-40,0 0-48,2 0-144,2-1-288,1-2-376,2-5-1489,0-3 1513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5.2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 7450,'13'-3'7591,"-11"3"-7230,19 3 1489,-16-2-958,108 12 3280,151-3 0,-149-8-2473,73 5-548,-63 0-4849,-88-4 2455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5.8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0 9882,'-3'5'245,"2"-4"19,1-1 1,-1 1-1,0 0 1,1 0-1,-1 0 1,1 0-1,-1 0 1,1 0-1,0 0 1,-1 0-1,1 0 1,0 0-1,0 0 1,0 0-1,0 0 1,0 1-1,1-1 65,0-1-1,0 1 0,0 0 1,0-1-1,1 1 0,-1-1 1,0 1-1,0-1 0,1 0 1,-1 1-1,0-1 0,1 0 1,-1 0-1,2 0 0,38 5 1970,48 7 351,125 1 0,-75-17-2780,257 8-3517,-338 2 1167,-48-3 1961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6.5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2 11194,'-5'-2'13106,"10"22"-10520,1-9-2054,1 0 1,0-1-1,0 0 0,1-1 1,9 9-1,52 46 1282,-25-25-1280,-10-11-385,50 35 0,-27-23-108,-54-38-255,1 0 0,-1 1 0,0 0 1,0-1-1,0 1 0,0 0 0,0 1 0,-1-1 0,1 0 1,-1 1-1,0-1 0,0 1 0,0 0 0,-1 0 0,1 0 0,1 5 1,-3-3-441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6.8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336 0 14947,'25'17'5777,"-32"-13"-3656,-4 0-329,-8 7-79,-7 2-233,-9 6-728,-4 6-432,3 2-320,4 2-40,7 1 56,-2 0-16,-5-3-608,2-3-424,6-4-1233,7-3 1289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4.5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262 58 11450,'0'-1'329,"1"0"0,-1 0 0,0 0 0,0 1 0,1-1 0,-1 0 0,0 0 0,0 0 0,0 0 0,0 0 0,0 0 0,0 0 0,0 1 0,-1-1 0,1 0 0,0 0 0,0 0 0,-1 0 0,1 0 0,0 1-1,-1-1 1,1 0 0,-2-1 0,1 0-10,-1 0 0,0 0 0,0 1 0,0-1 0,0 1 0,0-1 0,0 1 0,-3-2 0,-3-1-15,0 1 0,0 0 0,0 1 0,-12-3 0,12 4-245,0 0 0,-1 0 0,1 1 0,-1 1 0,1-1 0,-1 1 0,1 0 0,0 1 0,0 0 1,-1 1-1,1-1 0,1 1 0,-10 5 0,12-5-149,1-1 0,0 1 0,0 0 0,0 0 0,0 1 0,0-1 0,1 1 1,0-1-1,-1 1 0,2 0 0,-1 1 0,0-1 0,1 0 0,-1 1 0,1-1 0,1 1 0,-1 0 0,1-1 0,-1 1 0,1 0 1,1 0-1,-1 0 0,1 6 0,0 6-83,2 0 1,0 0 0,1-1-1,1 1 1,0-1 0,10 24-1,50 93 777,-36-79-25,-17-32-304,119 228 5820,-129-249-6063,11 22 500,0 0-1,-1 0 1,-1 1 0,8 30 0,-17-48-607,0 0 1,0 0 0,0 0 0,-1 0-1,0 0 1,0 0 0,0 0-1,-1 0 1,0 0 0,-2 8 0,2-10-170,-1-1 0,0 1 1,1-1-1,-1 0 0,0 0 1,-1 0-1,1 0 0,0 0 1,-1 0-1,0 0 0,0-1 1,0 0-1,0 1 0,0-1 1,0 0-1,0 0 0,-1-1 1,-4 3-1,-23 4-1178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5.1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51 11698,'2'-18'9572,"-1"18"-9326,25-6 6453,-19 6-6699,333-24 4373,-331 23-4443,0 0-509,0 1-1,0 0 1,0 0 0,0 1 0,0 0 0,0 0-1,0 1 1,0 0 0,9 4 0,-5 3-1110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5.9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29 114 10522,'0'-4'7722,"2"-13"-4743,-2 12-2820,1 1-1,0-1 0,0 1 1,0-1-1,1 1 0,-1 0 1,4-7-1,-1 7-144,-1-1 0,1 1 0,-1 1 0,1-1 0,0 1 0,1-1 0,-1 1 0,1 0 0,-1 1 0,1-1 0,0 1 0,0 0 0,0 0 0,0 0 0,0 1 0,0 0 0,1 0 0,-1 0 0,0 1 0,1-1 0,-1 1 0,0 0 0,1 1 0,-1 0 0,7 1 0,-5-1 108,-1 1 0,1 0-1,-1 0 1,1 0-1,-1 1 1,0 0 0,0 0-1,0 1 1,0-1 0,-1 1-1,1 1 1,-1-1-1,0 1 1,-1 0 0,1 0-1,-1 0 1,0 0-1,0 1 1,5 9 0,-7-9-79,0 0 0,0 0 1,0 0-1,0 0 1,-1 0-1,0 0 0,-1 0 1,1 1-1,-1-1 0,0 0 1,-1 0-1,1 1 1,-1-1-1,-1 0 0,1 0 1,-1 0-1,0 0 0,0 0 1,-1 0-1,0-1 0,0 1 1,0-1-1,-7 9 1,4-8-92,1 1 1,-1-1 0,-1-1 0,1 1-1,-1-1 1,0-1 0,-1 1 0,1-1 0,-1 0-1,1-1 1,-1 0 0,0 0 0,0 0-1,-1-1 1,1-1 0,0 1 0,-10 0-1,12-2-89,1 0-1,0 0 0,-1-1 0,1 1 0,0-1 0,-1 0 1,1-1-1,0 1 0,0-1 0,0 0 0,0 0 0,0-1 1,1 0-1,-1 1 0,1-1 0,-1-1 0,1 1 1,0-1-1,0 0 0,-4-5 0,6 6 105,-1-1 0,1 1 0,0-1 0,0 0 0,1 0 0,-1 0 0,1 0 0,0 0 0,0-1 0,0 1 0,0 0 0,1 0 0,0-1 0,0 1 0,0 0 0,0-1 0,1 1 0,-1 0 0,1-1 0,0 1 0,1 0 0,-1 0 0,1 0 0,-1 0 0,5-5 0,11-14-510,-4 11-4545,-8 6 2893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2:14.6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 8770,'3'-6'9946,"5"27"-6319,19 193 775,-19-124-3540,6 42 261,37 393 2194,-47-452-3593,-6 81 0,4-138-586,-2-16 774,0 0 0,1 0 1,-1 0-1,0 1 0,0-1 0,0 0 1,1 0-1,-1 0 0,0 0 0,0 0 1,1 0-1,-1 0 0,0 0 0,0 0 1,1 0-1,-1 0 0,0 0 0,0-1 1,0 1-1,1 0 0,-1 0 0,0 0 1,5-5-2289,-3 1 1141,1 1 0,-1-1 0,0 1 0,3-8 0,3-18-1337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7.0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233 47 12507,'7'-22'12994,"-8"20"-12494,0 0-220,0 1 1,0 0 0,0 0 0,0 0-1,0 0 1,0 0 0,0 0 0,-1 0-1,1 0 1,0 1 0,-1-1 0,1 0-1,-1 1 1,-1-1 0,-6-2-170,0 2 1,1-1-1,-1 1 1,-13 0-1,12 0-113,0 2 0,0-1 0,-1 2 0,1-1-1,0 1 1,0 1 0,-14 5 0,20-7-32,0 1 1,0 0-1,1 1 1,-1-1-1,0 1 0,1-1 1,0 1-1,-1 0 1,1 0-1,0 1 0,0-1 1,1 0-1,-1 1 1,1 0-1,0 0 0,0 0 1,0 0-1,0 0 1,1 0-1,-2 5 0,1 1-22,1 1 0,-1-1-1,2 1 1,-1 0 0,1 0-1,1-1 1,0 1-1,1-1 1,4 19 0,-3-21 55,-1 0 0,1 0 1,1-1-1,-1 1 1,1-1-1,1 0 0,-1 0 1,1 0-1,0-1 1,1 1-1,-1-1 0,1-1 1,8 7-1,-11-10-36,-1-1-1,1 1 1,0-1-1,0 1 1,0-1-1,0 0 1,0 0 0,0 0-1,0-1 1,0 1-1,0-1 1,0 1-1,0-1 1,0 0-1,0 0 1,4-1-1,-2 0-67,1 0 0,-1-1 0,0 0 0,0 0 0,1 0 0,-2-1 0,1 1 0,7-6 0,-1 0-55,0-1 1,-1-1 0,0 1-1,-1-2 1,0 1 0,11-18-1,8-26-125,-21 39 181,1 0 0,14-21 0,-22 35 101,0 1 0,1 0 1,-1 0-1,0 0 0,0 0 0,0 0 1,0-1-1,0 1 0,1 0 0,-1 0 1,0 0-1,0 0 0,0 0 0,0 0 1,1 0-1,-1 0 0,0-1 0,0 1 1,0 0-1,1 0 0,-1 0 0,0 0 1,0 0-1,0 0 0,1 0 0,-1 0 1,0 0-1,0 0 0,0 0 0,0 0 1,1 0-1,-1 1 0,0-1 0,0 0 1,0 0-1,1 0 0,-1 0 0,0 0 1,0 0-1,0 0 0,0 0 0,0 1 1,1-1-1,-1 0 0,0 0 0,0 0 1,0 0-1,0 1 0,0-1 0,0 0 1,0 0-1,1 0 0,-1 0 0,0 1 1,0-1-1,0 0 0,5 14-80,-5-11 68,15 45-177,63 228 1566,-59-197 513,12 124 0,-29-175-1600,-1 1-1,-1 0 1,-5 40-1,4-59-344,-1-1-1,0 1 0,0-1 0,-1 0 0,0 1 0,-1-1 1,0-1-1,0 1 0,-1-1 0,0 1 0,-1-1 0,1-1 1,-15 15-1,17-20-70,0 1 1,0-1-1,0 1 1,-1-1 0,1 0-1,-1-1 1,0 1-1,0 0 1,1-1-1,-1 0 1,0 0-1,0 0 1,0-1 0,0 1-1,0-1 1,0 0-1,0 0 1,0 0-1,0-1 1,0 1 0,0-1-1,-8-2 1,5 0-387,0 0 1,0-1 0,0 0-1,1 0 1,-1 0 0,1 0-1,0-1 1,0 0 0,1-1-1,-1 1 1,-4-8 0,-12-17-1111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9.4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376 7 14171,'9'-7'10390,"-27"9"-6549,7-1-3568,-5 2-68,-1 0 0,0 1-1,1 0 1,0 1-1,0 1 1,1 1 0,0 0-1,0 1 1,-19 14-1,16-10-389,1 2 0,0 0 0,1 0 0,1 2 0,0 0 0,-22 33 0,30-39 174,2 1-1,-1 0 0,1 0 0,1 1 1,0-1-1,1 1 0,0 0 1,1 0-1,0 0 0,1 1 1,0-1-1,1 0 0,0 0 0,1 1 1,0-1-1,4 12 0,-1-5 206,1-1 0,1-1 1,1 1-1,0-1 0,1 0 0,1-1 0,0 0 0,1 0 0,25 28 0,-28-37-96,0 0 1,1-1-1,0 0 1,0 0-1,0-1 1,1 0-1,0-1 1,0 1-1,0-2 1,0 1-1,1-1 0,-1-1 1,20 3-1,-18-4-288,0 0 0,0-1 0,-1 0 0,1-1 0,16-3 0,-19 3-575,0-1 0,0-1 0,-1 0 0,1 0 0,-1 0 1,0-1-1,11-7 0,-5-1-1013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9.8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214 10 10058,'30'-9'14635,"-37"8"-13346,-12 1-537,-7 1-200,-11 2-360,-4 0-272,-2 4-760,4 0-881,7 0 1113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1.4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0 274 9754,'13'2'9092,"3"3"-5649,19 4-489,-17-8-2374,1-1 0,0-1 0,0-1 0,0 0 0,35-10 0,91-37-1774,-128 42 992,-12 5 116,119-47-1140,-102 38 1254,0 0 0,-1-1 1,28-21-1,-44 29 7,-1 0 0,0 0-1,0 0 1,0 0-1,0 0 1,4-8 0,-7 11-14,-1 0 1,1 0-1,0-1 1,-1 1-1,1 0 1,-1 0-1,1-1 1,-1 1-1,0 0 1,0-1-1,1 1 1,-1 0-1,0-1 1,0 1-1,0-1 1,-1 1-1,1 0 1,0-1-1,0 1 1,-1 0-1,1-1 1,-1 1-1,1 0 1,-1 0-1,1 0 1,-1-1-1,0 1 1,0 0-1,1 0 1,-1 0-1,0 0 1,-2-1-1,0-1 44,-1 1 0,-1-1-1,1 1 1,0 0 0,0 0-1,-1 1 1,1-1 0,-1 1-1,0 0 1,1 0 0,-1 0-1,0 1 1,1 0 0,-7 0-1,-6 1 86,0 0 0,-31 7-1,23-1-48,0 0-1,1 2 1,0 0-1,0 2 0,1 0 1,1 2-1,0 0 0,0 2 1,1 0-1,1 2 0,1 0 1,1 1-1,0 1 0,1 0 1,-15 23-1,17-19 8,1 0 0,1 1-1,1 0 1,1 1 0,1 0 0,1 1-1,2 0 1,0 1 0,2-1 0,1 1-1,1 0 1,1 0 0,1 0 0,5 36-1,-2-42-65,1 1 0,1-1 0,1 0 0,1 0 0,1-1-1,1 1 1,0-2 0,2 1 0,0-1 0,1-1-1,1 1 1,1-2 0,0 0 0,1-1 0,1 0 0,1-1-1,0-1 1,1 0 0,0-1 0,1-1 0,0-1 0,1 0-1,1-1 1,21 7 0,-27-12-46,1-1 0,-1-1 0,1 0 0,-1-1 0,1 0 0,0-1 0,-1-1 0,1 0 1,0-1-1,0-1 0,-1 0 0,1-1 0,-1-1 0,0 0 0,0-1 0,0 0 0,-1-1 0,1-1 0,-1 0 0,-1-1 0,0 0 0,16-14 0,55-51-2395,-66 57 1416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2.6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103 22 8626,'-10'-21'13883,"0"38"-13059,1 1 0,1-1 1,1 2-1,0-1 0,-7 33 1,-11 100-370,18-69 10,2 1 1,5-1-1,3 1 1,3-1-1,5 0 1,2 0-1,36 114 0,-1-59 598,-40-118-1364,1 0-1,1-1 1,0-1 0,1 0-1,14 16 1,-24-31-46,0 0 0,1 0 0,0-1 0,-1 1 0,1-1-1,0 1 1,-1-1 0,1 0 0,0 0 0,0 0 0,0 0 0,0 0 0,0 0 0,1 0 0,2 0 0,9-4-1447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3.4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8 156 14907,'5'-11'6574,"-6"20"-3146,-1 1-3473,-4 64 1685,2 88-1,16 74-1479,-4-117 79,-7-80-294,12-88-774,-1-35-818,1-87 0,0-1 549,-12 159 1081,4-38 155,2 0 0,23-81 1,-28 126 70,0 0 0,1 0 0,-1 1 0,1 0 0,0-1 0,0 1 0,1 0 0,6-8 0,-9 12-89,1 0-1,-1 0 0,1-1 1,0 1-1,-1 0 1,1 0-1,0 0 1,-1 1-1,1-1 0,0 0 1,0 1-1,0-1 1,0 1-1,0-1 0,0 1 1,0 0-1,0 0 1,-1 0-1,1 0 0,0 0 1,0 0-1,0 1 1,0-1-1,0 1 0,0-1 1,0 1-1,0 0 1,-1-1-1,4 3 1,2 2 38,0 0 1,0 0 0,-1 0-1,0 1 1,0 0 0,-1 0-1,1 1 1,-1-1 0,-1 1-1,1 0 1,3 8 0,4 11 219,17 50 0,62 223 393,-44-140-563,-40-135-382,10 32-1137,-16-51 1047,0 1 0,0-1 0,0 1 0,-1-1 0,0 1 0,0-1 0,-2 11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3.8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199 9 20300,'21'-9'10227,"-31"13"-9043,-12 2-520,-6 0-320,-11 2-1104,-1 1-664,-1-1-1857,2 1 1953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4.3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0 16011,'5'6'6250,"3"7"-4346,-4 9 97,5 16-489,-1 4-56,-3 13-432,-2 1-295,-6-4-337,-4-2-240,-7-7-240,-5-6-320,-3-9-1017,-2-5-623,0-13-2577,-1-5 2865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4.9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295 0 13467,'-6'1'11200,"-16"5"-8398,-27 11-2248,35-12-584,0 2 0,1 0-1,0 1 1,0 0-1,1 1 1,0 0 0,1 1-1,0 0 1,0 1-1,1 0 1,1 1 0,0 0-1,0 0 1,1 1 0,1 0-1,0 1 1,1-1-1,0 1 1,1 1 0,1-1-1,0 1 1,-2 24 0,3-10 94,2 0 1,2 0-1,0 0 1,2-1 0,9 42-1,-8-51 193,1 0 0,1-1 0,1 0 0,0 0-1,2 0 1,0-1 0,1 0 0,23 30 0,-28-41-223,1 0 1,0 0-1,0-1 1,1 0-1,-1 0 1,1 0-1,0-1 1,0 0-1,1-1 1,-1 0-1,1 0 1,0 0-1,0-1 0,0 0 1,0-1-1,0 1 1,0-2-1,10 1 1,-5-2-422,0 0 0,-1 0 0,1-2 0,-1 1 0,1-2 0,-1 0 0,0 0 0,-1-1 0,1 0 0,-1-1 0,12-8 0,2-4-835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5.6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74 11723,'-8'-34'6609,"0"-3"-2619,8 37-3965,0 0 1,0 0-1,0 0 0,0 0 0,0 0 0,0 0 1,0 0-1,0 0 0,0 0 0,0 0 0,0 0 1,0-1-1,0 1 0,0 0 0,0 0 1,0 0-1,0 0 0,0 0 0,0 0 0,0 0 1,0 0-1,0 0 0,0 0 0,1-1 177,-1 1-177,0 0 0,0 0 1,0 0-1,0 0 0,0 0 0,0 0 1,0 0-1,0 0 0,0 0 0,0 0 0,0 0 1,0 0-1,1 0 0,-1 0 0,0 0 0,0 0 1,0 0-1,0 0 0,0 0 0,0 0 1,0 0-1,0 0 0,0 0 0,0 0 0,0 0 1,1 0-1,-1 0 0,0 0 177,0 0-177,0 1 0,9 5 610,11 15-484,-18-20-52,43 48 10,-2 2 0,-3 1 0,-2 2 0,-2 2 0,30 64 0,-49-86 121,-2 2 0,-1 0 0,-2 0 0,-2 1 0,-1 1 0,-2 0 0,-1 0 0,-2 0 0,-2 0-1,-3 44 1,-1-60-471,-1 0-1,-1 0 1,-1-1-1,-1 0 0,0 0 1,-2 0-1,0-1 1,-2 0-1,0 0 0,-1-1 1,-17 21-1,-6 5-881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2:15.1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618 27 12715,'4'-12'9843,"-5"11"-9395,-9-7 3260,-24 4-3357,29 3 370,-50 0 46,0 3-1,-64 10 1,17-2-549,23-5-448,-6 0-1304,31 1-2229,39-3-116,7 1 1625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9.26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46 7882,'18'-35'3096,"-19"31"-2079,1 1-761,-1 2-424,-2-1-305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9.62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3 8042,'3'-3'14228,"1"17"-13858,3 29 469,0 4-512,-1 0 0,-1 60 0,-5-104-590,-3 12-2825,-1-12 1847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0.25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21 60 5761,'-21'-35'17198,"36"43"-17539,-10-5 370,0 0 0,0 0 0,1 0 0,-1 0 0,0-1 0,1 1 0,0-2 1,-1 1-1,1 0 0,0-1 0,0 0 0,0-1 0,7 1 0,-3-2 6,-1 0 1,1 0 0,0-1 0,-1 0-1,0 0 1,0-1 0,17-8-1,-11 4 90,0 1-1,1 0 0,-1 2 0,1 0 1,0 0-1,0 2 0,0 0 0,1 0 1,-1 2-1,1 0 0,17 3 0,-27-3 484,-9 3-187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0.91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20 44 6681,'2'-1'8721,"13"-11"-5231,-11 8-3184,1 0 1,0 0-1,1 1 1,-1-1 0,1 1-1,0 1 1,7-4 0,-9 6-238,-1 0 1,1-1-1,-1 2 1,1-1-1,-1 0 1,1 1 0,0-1-1,-1 1 1,0 0-1,1 0 1,-1 0 0,0 1-1,1-1 1,-1 1-1,0 0 1,0 0 0,0 0-1,-1 0 1,1 1-1,0-1 1,-1 1-1,1-1 1,-1 1 0,0 0-1,0 0 1,0 0-1,0 0 1,1 5 0,-1-5-47,-1-1-1,0 1 1,0 0 0,0 0 0,0 0 0,-1 0 0,1 0 0,-1 0 0,0 0 0,1 0 0,-1 0 0,-1 0 0,1-1 0,0 1 0,-1 0-1,1 0 1,-1 0 0,0 0 0,0 0 0,0 0 0,-1-1 0,1 1 0,-1-1 0,1 1 0,-1-1 0,0 1 0,0-1 0,0 0 0,0 0-1,0 0 1,0 0 0,-1 0 0,1 0 0,-4 1 0,0 0-185,0-1-1,0 1 1,-1-1 0,1 0-1,0-1 1,-1 0 0,1 0-1,-1 0 1,0-1 0,1 0-1,-1 0 1,0-1 0,1 1-1,-1-2 1,1 1 0,-1-1-1,1 0 1,-12-5 0,17 7-94,0-1 0,0 0 1,1 1-1,-1-1 0,0 0 1,0 0-1,1 0 1,-1 1-1,0-1 0,1 0 1,-1 0-1,1 0 1,-1 0-1,0-2 0,1-3-811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1.62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0 121 4929,'29'-59'3090,"-28"57"-2686,0-1 1,-1 1-1,1 0 0,-1-1 1,1 1-1,-1 0 0,0-1 0,0 1 1,0 0-1,-1-1 0,1 1 1,0 0-1,-1-1 0,1 1 1,-1 0-1,0-1 0,0 1 1,0 0-1,0 0 0,0 0 0,-1 0 1,-1-3-1,-2-1 1027,107 157 6386,1 2-6194,-99-144-1976,1 0 1,-2 0-1,5 15 1,1 11-4716,-8-30 3892,2 4-195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2.00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74 0 14907,'5'2'6073,"-3"4"-4080,-2 3-257,-1 5-792,-3 0-343,-3 5-329,-1 3-96,-5-1-240,2 1-280,-2-3-993,0-3-591,2-1 1120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19.1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2817,'2'-7'15568,"7"28"-14886,0 0-1,-1 0 1,-1 1-1,-1 0 1,-1 0-1,3 24 1,-7-1 95,-1-33-658,0-1 0,0 0 0,2 1 1,-1-1-1,5 17 0,1-21-1648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19.5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49 12315,'18'-43'4593,"-13"39"-3561,-1 3-600,0 2-392,-2-1-112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0.5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274 294 10290,'0'-1'341,"-1"0"0,1 0 0,-1 0 0,1 0 0,-1 0 0,0 0 0,0 0 0,0 0 0,1 0 0,-1 0 0,0 1 0,0-1 0,0 0 0,0 0 0,0 1 0,-1-1 0,-1 0 0,-25-3 1418,17 4-1622,1 1 1,-1 1 0,-14 3-1,14-2-19,0 1-1,0 1 1,0 0-1,0 0 0,1 1 1,0 0-1,0 1 1,1 0-1,0 0 0,0 1 1,-12 14-1,17-17-32,0-1 0,0 1 0,1 0 0,-1 0 0,1 0 0,1 1 0,-1-1 0,1 1 0,0 0 0,0-1 0,0 1-1,1 0 1,0 0 0,0 0 0,1 0 0,-1 0 0,1 1 0,1-1 0,-1 0 0,1 0 0,0 0 0,0 0 0,5 11 0,-4-12-15,1 0 1,0 0 0,1 0-1,-1 0 1,1-1 0,0 1 0,0-1-1,0 0 1,1-1 0,-1 1-1,1 0 1,0-1 0,0 0-1,0-1 1,1 1 0,-1-1-1,0 0 1,1 0 0,0 0-1,-1-1 1,11 1 0,-5 0-21,0-1 0,0-1 0,0 0 0,0 0 0,0-1-1,-1 0 1,1-1 0,0-1 0,-1 1 0,19-9 0,-14 4-70,0-1 0,-1-1 0,0-1 0,-1 0 0,0 0 0,0-2 0,-1 1 0,0-2 0,-1 1 0,-1-1 0,0-1 0,9-17 0,-9 12-311,0 0 0,-2 0 1,0-1-1,-1-1 0,-1 1 0,-1-1 0,-1 0 0,3-43 0,-6 42 1,-2 0 0,-2-22 0,2 35 317,-1 0 1,0 1-1,0-1 0,-1 1 1,0-1-1,0 1 1,-8-12-1,10 19 20,1-1 1,-1 1-1,0-1 0,0 1 0,-1 0 0,1-1 0,0 1 1,0 0-1,-1 0 0,1 0 0,0 0 0,-1 0 0,1 0 0,-1 1 1,-2-2-1,3 2 0,0 0 0,0 0 0,0 0 0,0 0 0,0 0 1,0 0-1,1 0 0,-1 0 0,0 1 0,0-1 0,0 0 1,0 1-1,1-1 0,-1 0 0,0 1 0,0-1 0,1 1 0,-1-1 1,0 1-1,1 0 0,-1-1 0,0 1 0,1 0 0,-1-1 0,1 1 1,-1 0-1,1 0 0,0-1 0,-1 1 0,1 1 0,-5 8 92,2 1 1,-1-1-1,2 1 0,-1 0 0,2 0 0,-1 0 0,1 0 1,1 0-1,1 16 0,3 16 592,9 43 0,-11-77-568,2 13 146,26 113 1227,-26-121-1365,0-1 1,1 1 0,1-1-1,0 0 1,1-1 0,0 0-1,14 17 1,-19-26-108,1 0-1,-1 0 1,1 0 0,0 0 0,0-1-1,0 1 1,1-1 0,-1 0 0,1 1-1,-1-2 1,1 1 0,-1 0 0,1-1-1,0 0 1,0 0 0,0 0 0,0 0-1,0 0 1,0-1 0,7 0 0,10-2 400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1.4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303 44 10778,'-1'-2'261,"1"0"0,-1-1 0,0 1-1,0 0 1,0 0 0,0 0-1,0-1 1,0 1 0,0 0 0,-1 0-1,1 1 1,-1-1 0,0 0 0,1 0-1,-1 1 1,0-1 0,0 1 0,0 0-1,0-1 1,0 1 0,-3-1 0,2 1-150,0 0 0,-1 1 0,1-1 0,-1 1 1,0 0-1,1 0 0,-1 0 0,1 1 0,-1-1 1,1 1-1,-1 0 0,-5 2 0,-5 2-3,0 2 0,0 0-1,0 1 1,1 0 0,-17 14 0,19-12 165,1-1 0,0 2 0,0-1 1,1 2-1,1-1 0,0 1 0,0 0 1,1 1-1,1 0 0,0 0 0,1 0 1,0 1-1,1-1 0,1 1 0,0 0 1,1 0-1,0 1 0,1 27 0,1-35-178,0-1 0,1 0 0,0 0-1,0 1 1,0-1 0,1 0-1,0 0 1,0 0 0,0 0-1,1-1 1,0 1 0,0 0 0,1-1-1,4 6 1,-2-5-19,0 1 1,0-1-1,1-1 1,0 1-1,0-1 1,1 0-1,-1-1 1,1 0-1,10 4 0,0-1-20,-1-2-1,1 0 0,0-1 0,1-1 0,-1-1 1,1 0-1,-1-2 0,37-2 0,-32-2-626,-1-1-1,0-1 1,29-11-1,-24 7-2427,-14 5 1560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2:16.2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15 11098,'7'-15'15710,"-12"78"-15064,3 0-1,6 78 0,1-17-171,-9 110 781,8 174 652,10-295-1774,-12-100-132,1 1 0,1-1 0,1 1 1,-1-1-1,14 24 0,-17-35-32,0-1 0,0 0 0,0 1 0,0-1-1,0 0 1,0 0 0,0 0 0,1 0 0,-1 0-1,0 0 1,1 0 0,-1 0 0,0-1 0,1 1-1,-1 0 1,1-1 0,-1 1 0,1-1 0,0 0-1,-1 1 1,1-1 0,-1 0 0,1 0 0,-1 0-1,1 0 1,0 0 0,-1-1 0,1 1 0,-1 0-1,1-1 1,-1 1 0,1-1 0,-1 1 0,1-1-1,-1 0 1,2-1 0,7-4-478,0 0 1,-1 0-1,0-1 1,10-9-1,-6 4-509,21-14-1150,-1 1 824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1.7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265 51 11194,'29'-45'4209,"-34"45"-2792,-1-2-961,-3 2-16,-9-2 40,0 1-96,-7 3-224,-4 2-56,-4 4-56,-5-2-24,-2 2-240,0-1-328,7 2 352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2.7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66 320 4961,'-46'7'2867,"45"-7"-2703,0 0 0,0 0 0,0 0 0,1 0 0,-1 0 0,0 1-1,0-1 1,1 0 0,-1 0 0,0 1 0,0-1 0,1 0 0,-1 1-1,0-1 1,1 1 0,-1-1 0,1 1 0,-1-1 0,0 1 0,1-1-1,-1 1 1,1 0 0,-1-1 0,1 1 0,0 0 0,-1-1 0,1 1-1,0 0 1,-1 0 0,1-1 0,0 1 0,0 0 0,0 1 0,0-1-3,0-1 1,0 1-1,1 0 0,-1 0 1,0-1-1,1 1 1,-1 0-1,1-1 1,-1 1-1,1 0 1,-1-1-1,1 1 0,0-1 1,-1 1-1,1-1 1,0 1-1,-1-1 1,1 0-1,0 1 1,-1-1-1,1 0 0,0 1 1,1-1-1,6 1 170,0 0-1,0-1 0,0 0 1,0 0-1,0-1 1,0 0-1,0 0 0,11-4 1,4-2 59,34-16 0,-18 5-1,-1-1 0,36-26-1,-63 38-338,0-1 0,0 0 0,-1-1 0,-1 0 0,0 0 0,0-1 0,0-1 0,-1 1 0,-1-1 0,12-23 0,-18 32-44,1-1 1,-1 0-1,0 0 1,0 0-1,-1 0 1,1 0-1,0 0 1,-1 0-1,0 0 1,1 0-1,-1 0 1,-1 0-1,1 0 1,0 0-1,-1 0 1,1 0-1,-1 0 1,0 0-1,0 0 1,0 0-1,-1 0 1,1 1-1,-1-1 1,1 0-1,-1 1 1,0-1-1,0 1 1,0 0-1,0-1 1,0 1-1,-3-2 1,0 1-6,0 0 1,-1 1-1,1-1 1,-1 1-1,1 0 0,-1 0 1,1 1-1,-1 0 1,0 0-1,0 0 0,0 0 1,0 1-1,1 0 0,-1 1 1,-10 1-1,5 0-10,1 1 0,-1 1 0,1 0 0,0 0 0,0 1 0,1 0 0,-1 1 0,1 0 0,0 0 0,1 1 0,-1 1 0,1-1 0,1 1 0,-1 0-1,-7 13 1,-3 5 214,1 1 0,2 0 0,0 1-1,-12 35 1,17-36 246,2 1 0,0 0 0,1 0 0,2 1 0,-2 40 0,6-52-188,1 1 0,1 0 0,0 0-1,1 0 1,1-1 0,1 1 0,0-1 0,1 0 0,15 33 0,-15-42-167,0 1 0,0-1 1,0-1-1,1 1 1,0-1-1,1 0 0,0 0 1,0 0-1,0-1 0,1 0 1,0-1-1,0 0 1,0 0-1,1-1 0,16 7 1,-14-8-68,1 0 0,-1-1 0,1 0 1,-1-1-1,1 0 0,0-1 0,-1 0 0,1-1 1,0 0-1,-1-1 0,1 0 0,16-6 0,-7 1-102,-1 0 1,0-1-1,-1-1 0,0-1 0,0 0 0,-1-2 0,20-15 1,-26 11-1638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3.5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107 118 5305,'24'-65'2555,"-22"60"-1795,0 1 0,-1-1 0,0-1 0,0 1 0,0-6 0,-1 10-563,0 1-1,1-1 0,-1 1 1,0-1-1,0 0 0,0 1 1,0-1-1,0 1 0,0-1 0,-6-7 3535,6 7-3535,0 1 0,-1 0 1,1 0-1,-1-1 0,1 1 1,-1 0-1,0 0 0,-1 0-99,1 0 0,-1 0 0,1 1 0,0-1 0,-1 1 0,1-1-1,0 1 1,0 0 0,-1-1 0,1 1 0,0 0 0,0 0 0,0 0 0,0 0-1,0 0 1,-2 1 0,-5 8 91,0 0 0,0 1 0,1-1 0,0 1-1,1 1 1,0-1 0,1 1 0,-7 23 0,0 5 680,-9 65 1,18-82-620,1 1 0,0-1 0,2 1 1,1-1-1,1 1 0,1-1 0,1 0 0,1 0 1,0 0-1,10 22 0,-8-28-168,1 1-1,1-1 1,0-1-1,1 0 1,0 0-1,2-1 1,0 0 0,0-1-1,2 0 1,-1-1-1,2-1 1,28 19-1,85 41-1142,-125-70 805,8 6-1781,-15 13-5300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4.7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42 146 10290,'10'-37'3307,"-9"33"-1638,-4 16-684,1 0-910,-45 364 7731,47-366-7316,3-9-161,8-17-25,10-32-172,-2-15-236,20-124 1,-17 71-112,-21 109 210,1 0 0,0-1-1,1 1 1,0 1 0,0-1 0,0 0-1,1 1 1,4-7 0,-7 11 6,0 1 1,1 0 0,-1-1-1,0 1 1,0 0 0,0 0-1,1 0 1,-1 0 0,1 0-1,-1 0 1,0 0 0,1 1 0,0-1-1,-1 0 1,1 1 0,-1-1-1,1 1 1,0 0 0,-1-1-1,1 1 1,0 0 0,-1 0-1,1 0 1,0 0 0,0 0-1,-1 1 1,1-1 0,0 0-1,-1 1 1,1 0 0,-1-1 0,1 1-1,-1 0 1,1-1 0,-1 1-1,1 0 1,-1 0 0,0 0-1,1 1 1,0 0 0,5 5 60,-1-1 1,0 1 0,0 0-1,0 1 1,-1 0 0,-1-1-1,8 17 1,21 65 780,-25-66-544,6 22 375,15 43 782,61 128 0,-89-214-1455,1 2 3,-1 0 1,1-1-1,0 1 0,0-1 0,1 0 1,-1 1-1,1-1 0,-1 0 0,1 0 1,6 4-1,-20-26-6786,2 10 5289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5.1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210 0 8626,'-7'1'12739,"-9"0"-12123,-25 4-248,15-3-464,-1 3-360,-8 0-865,2 3-431,8-2 1000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6.1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71 3 8946,'-4'-3'8074,"5"16"-6730,4 34-96,-8-19-336,-3-2-175,-2-4-377,-3 0-136,2-6-344,1 0-328,-3-1-865,2-3-231,2 1 848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6.9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9 245 10090,'26'-52'3284,"-26"52"-3251,0 0 0,0 0 1,0 0-1,0-1 1,0 1-1,0 0 1,0 0-1,0 0 1,0-1-1,0 1 1,0 0-1,1 0 1,-1 0-1,0 0 1,0-1-1,0 1 1,0 0-1,0 0 1,1 0-1,-1 0 0,0 0 1,0 0-1,0-1 1,0 1-1,1 0 1,-1 0-1,0 0 1,0 0-1,0 0 1,0 0-1,1 0 1,-1 0-1,0 0 1,0 0-1,0 0 1,1 0-1,-1 0 0,0 0 1,0 0-1,0 0 1,1 0-1,-1 0 1,0 0-1,0 0 1,0 0-1,1 0 1,-1 1-1,0-1 1,0 0-1,0 0 1,0 0-1,0 0 1,1 0-1,-1 0 1,0 1-1,0-1 0,0 0 1,0 0-1,0 0 1,0 0-1,1 1 1,-1-1-1,0 0 1,0 0-1,0 0 1,0 1-1,0-1 1,4 16 603,-3-14-307,4 20 647,-1-1 1,-1 1-1,-1 0 1,-1 0-1,-1 0 1,-5 43-1,-1-30-220,-1 0 0,-1-1 0,-21 52 0,28-82-727,-7 17 135,10-17-89,8-11-18,5-11-68,-1 0 1,-1 0-1,0-1 0,-2-1 0,0 0 0,-1 0 0,-1-1 0,-1-1 0,-1 1 0,0-1 0,-2-1 1,-1 1-1,3-39 0,-7-51-260,0 14 196,0 94 74,0 0 1,0-1 0,1 1-1,0 0 1,0 0 0,0-1 0,1 1-1,-1 0 1,1 0 0,0 1 0,0-1-1,0 0 1,1 1 0,-1-1-1,6-5 1,-5 7 1,-1 1 0,0-1-1,0 1 1,1 0 0,-1-1 0,1 1-1,-1 0 1,1 1 0,-1-1 0,1 0 0,0 1-1,-1-1 1,1 1 0,0 0 0,0 0-1,-1 0 1,1 0 0,0 1 0,-1-1-1,1 1 1,0-1 0,-1 1 0,1 0-1,-1 0 1,5 3 0,-1-1 15,-1 0-1,0 1 1,0 0 0,0 0-1,0 0 1,-1 0 0,0 1-1,0 0 1,0 0 0,0 0-1,-1 0 1,0 1 0,4 8-1,4 11 90,13 46 0,-18-48-46,139 353 3255,-118-314-3226,-24-55-420,1 6 788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7.3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256 32 11907,'-12'-32'7065,"4"34"-6817,-2 0-48,-5-2-48,-4-1-40,-10 1-40,-6-1-8,-4 2-112,1 3-184,10 0-872,6 0 752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7.7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22 9634,'-13'-16'4654,"14"11"-2781,10 7-1474,1 3 25,0 1 0,0 0 0,-1 1 0,0 0 0,13 12 0,48 48 1214,-45-39-1081,-1 1 1,-1 2 0,-2 0-1,-1 1 1,-1 2 0,18 40-1,-28-48-241,0 1 0,-2 0-1,-1 0 1,-1 1 0,-1 0-1,-2 0 1,-1 0 0,-1 0-1,-2 37 1,-1-54-353,0-1 1,0 1-1,-1 0 0,-1-1 1,0 1-1,0-1 0,-1 0 1,0 0-1,-10 17 0,7-17-998,0-1 0,-1 0-1,1 0 1,-2 0 0,-11 9-1,-18 11-1559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36.56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9970,'2'7'8727,"7"11"-6857,-2-3-1565,-1 7-190,-1 1 0,-2 0-1,2 32 1,-4-51-406,-1 9-3156,-1-10 2402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2:16.9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7218,'0'14'9676,"2"4"-3486,0 8-2338,3 16-2769,5 47 200,-3-18-655,0-4 318,-3 1-1,-8 114 1,3-174-1160,5-29-2449,0 2 2243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36.93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5 11434,'1'-4'5170,"0"4"-4850,0 0-216,0 2-392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37.65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78 206 7530,'0'0'245,"-1"-1"1,1 0-1,-1 1 1,0-2 490,0 1-490,0 1 0,1-1-1,-1 1 1,1 0-1,-1-1 1,0 1-1,0 0 1,1-1-1,-1 1 1,0 0 0,1 0-1,-1-1 1,0 1-1,0 0 1,0 0-1,1 0 1,-1 0-1,0 0 1,0 0 0,1 0-1,-2 1 1,-1 0 2,1-1-1,0 1 1,0 1 0,0-1 0,0 0 0,0 0 0,1 1 0,-1-1 0,-3 4-1,0 0-16,1 1-1,0-1 1,0 1-1,0 0 1,1 0-1,-4 9 1,6-12-141,0 0 0,1 0-1,-1 0 1,1 0 0,0 0 0,0 0 0,0 0 0,0 0 0,1 0 0,-1 0 0,1 0 0,-1 0 0,1 0 0,0-1 0,1 1-1,-1 0 1,0 0 0,1-1 0,-1 1 0,1-1 0,0 1 0,0-1 0,3 4 0,-3-5-64,-1 0 0,1 1 0,-1-1 0,1 0 0,0 0 0,0 0 0,0 0 0,-1 0 0,1 0 0,0 0 0,0-1 0,0 1 0,0-1-1,0 1 1,1-1 0,-1 0 0,0 0 0,0 0 0,0 0 0,0 0 0,0 0 0,0-1 0,0 1 0,0-1 0,0 1 0,0-1 0,0 0 0,0 0 0,0 0 0,0 0 0,-1 0 0,1 0 0,0-1 0,2-1 0,4-5-106,-1-1-1,0 0 1,0 0 0,-1 0-1,0-1 1,0 1-1,-1-1 1,-1-1 0,1 1-1,3-18 1,-2 7-84,-2 0 0,-1 0 0,0 0 0,-1-36 0,-2 50 215,-1 1 1,0-1-1,0 0 1,-3-9-1,3 15-44,1 0-1,0-1 1,-1 1-1,1 0 0,0-1 1,-1 1-1,0 0 1,1 0-1,-1 0 0,0 0 1,1-1-1,-1 1 0,0 0 1,0 0-1,0 0 1,0 1-1,0-1 0,0 0 1,0 0-1,0 0 1,-1 1-1,1-1 0,0 1 1,0-1-1,0 1 1,-1-1-1,1 1 0,0 0 1,-3-1-1,3 2-8,0-1 0,0 1 0,0-1-1,0 1 1,0 0 0,0-1 0,0 1 0,0 0 0,0 0 0,0 0-1,0 0 1,1 0 0,-1 0 0,0 0 0,1 0 0,-1 0-1,0 0 1,1 0 0,-1 0 0,1 1 0,0-1 0,-1 0 0,1 0-1,0 0 1,0 1 0,0-1 0,0 2 0,0 36 45,3-16 462,1 0 1,1-1 0,1 0 0,12 26-1,-12-33-593,0 0-1,2-1 1,-1 0-1,2-1 1,0 0-1,1 0 1,11 12-1,-8-15-600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4.6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117 171 3241,'-7'7'2238,"-1"-1"0,1 0 1,-1-1-1,-11 6 1,14-8-1536,0-1 0,-1 0 1,1 0-1,-11 2 0,15-4-569,0 0 0,1-1 0,-1 1 1,0 0-1,0 0 0,1-1 0,-1 1 0,0-1 0,1 1 0,-1 0 0,1-1 0,-1 1 0,0-1 1,1 1-1,-1-1 0,1 0 0,0 1 0,-1-1 0,1 1 0,-1-1 0,1 0 0,0 0 0,-1 1 1,1-1-1,0 0 0,0 1 0,-1-2 0,-6-26-251,6 24 336,-1-5-149,0 1 1,1 0-1,0 0 0,0-1 0,0 1 1,2-11-1,0 15-12,-1 0 0,1 1 0,1-1 1,-1 1-1,0 0 0,1-1 0,0 1 0,0 0 0,0 0 0,0 0 1,0 0-1,0 0 0,1 0 0,0 1 0,-1-1 0,7-3 0,-1 0-6,0 1 0,0 0-1,1 0 1,0 1-1,0 0 1,0 1 0,0-1-1,1 2 1,-1 0 0,1 0-1,0 0 1,0 1-1,17 1 1,-21 0-40,0 1 0,0-1 0,0 1 1,0 1-1,0-1 0,0 1 0,0 0 0,0 1 0,-1-1 0,1 1 0,-1 0 1,0 0-1,0 1 0,0 0 0,0 0 0,-1 0 0,1 0 0,-1 1 0,0-1 0,0 1 1,-1 0-1,6 10 0,-4-5 78,-1 1-1,0 0 1,0-1 0,-1 2 0,-1-1-1,0 0 1,0 0 0,-1 1 0,-1-1-1,0 1 1,0-1 0,-1 1 0,0-1-1,-6 21 1,4-23-115,0-1 0,0 1 0,0-1 0,-1 0-1,0 0 1,-1 0 0,1-1 0,-2 0 0,1 0-1,-1 0 1,0 0 0,0-1 0,-1 0 0,0 0 0,0-1-1,0 0 1,-1 0 0,0-1 0,-12 6 0,16-8-51,0-1 1,0 0-1,0 0 1,0 0-1,0 0 1,1-1 0,-1 0-1,0 0 1,0 0-1,0 0 1,0 0-1,0-1 1,0 1 0,0-1-1,0 0 1,-4-2-1,3 0 20,0 1 0,0-1 1,0 0-1,1-1 0,-1 1 0,1-1 0,0 0 0,0 0 0,0 0 0,-3-6 0,-3-5 18,1 0 0,1-1-1,1 0 1,0 0 0,1 0-1,-6-25 1,11 34 38,-1 0 1,1 0-1,0-1 1,0 1-1,1-14 1,0 19-65,0 0 0,1 1 0,-1-1 0,0 0 0,0 1 0,1-1 0,-1 1 0,1-1 0,0 1 0,-1-1 0,1 1 0,0-1 0,0 1 0,0 0 0,0-1 0,0 1 0,0 0 0,0 0 0,0 0 0,1 0 0,-1 0 0,0 0 0,1 0 0,-1 0 0,1 0 0,-1 0 0,1 1 0,-1-1 0,1 1 0,0-1 0,-1 1 0,1 0 0,2 0 0,19 1-644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5.5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66 55 10642,'0'-1'227,"-1"0"0,1 0 0,0 0 0,0 0 0,0 0 0,-1 0 0,1 0 0,0 0 0,-1 0 0,1 0-1,-1 0 1,1 0 0,-1 0 0,1 0 0,-1 0 0,0 0 0,0 1 0,1-1 0,-1 0 0,0 0 0,0 1 0,0-1 0,0 1-1,0-1 1,0 1 0,0-1 0,0 1 0,0-1 0,0 1 0,0 0 0,0 0 0,0-1 0,-2 1 0,1 1-160,1-1 0,-1 1 0,1 0 0,-1 0 0,1 0 0,0 0 0,-1 0 0,1 0 0,0 0 0,0 0 0,-1 0 0,1 1 0,0-1 0,0 0 0,1 1 0,-1-1 0,0 1 0,0-1 0,1 1 0,-1-1 0,0 3 0,-3 12 30,0-1 0,1 1 1,1 0-1,1 0 0,0 0 0,1 0 0,1 0 0,0 0 0,1 0 0,1 0 1,0-1-1,1 1 0,1-1 0,0 0 0,1 0 0,12 20 0,-17-33-98,-1-1-1,1 1 0,0-1 1,1 1-1,-1-1 0,0 1 1,0-1-1,1 0 0,-1 0 1,0 0-1,1 0 0,-1 0 1,1 0-1,0 0 0,-1 0 1,1 0-1,0-1 0,-1 1 1,1-1-1,0 1 0,0-1 1,3 1-1,-3-2-46,0 1 0,0-1 0,0 1 0,0-1 0,0 0 0,0 0-1,-1 0 1,1 0 0,0 0 0,0 0 0,-1-1 0,1 1 0,-1 0 0,1-1 0,-1 1-1,1-1 1,-1 0 0,0 1 0,2-4 0,18-43-939,1-1 547,-20 45 434,0 1 0,0 0 0,0 0 0,0 0 0,1 1 0,-1-1 0,1 1 0,0-1 0,0 1 0,0 0 0,5-3 0,-7 4 10,1 1 0,-1-1 0,0 1-1,0 0 1,0 0 0,1 0 0,-1 0 0,0 0 0,0 0-1,0 0 1,1 0 0,-1 0 0,0 0 0,0 1 0,0-1-1,0 0 1,1 1 0,-1-1 0,0 1 0,0-1 0,0 1-1,0 0 1,0-1 0,0 1 0,0 0 0,0 0 0,-1 0 0,1 0-1,0 0 1,0 0 0,-1 0 0,1 0 0,0 0 0,0 1-1,3 6 23,0 0 0,0 1 0,4 11 0,-6-14-25,3 11 20,-1-5-52,0 0-1,0-1 1,2 1-1,-1-1 1,11 15-1,-15-24 43,1 0 1,-1 0-1,1 0 0,0-1 0,-1 1 0,1 0 0,0-1 0,0 0 1,0 1-1,0-1 0,1 0 0,-1 0 0,0 0 0,0 0 0,1-1 1,-1 1-1,0 0 0,1-1 0,-1 0 0,0 0 0,1 1 1,-1-2-1,1 1 0,-1 0 0,0 0 0,1-1 0,-1 1 0,1-1 1,-1 0-1,0 1 0,0-1 0,1 0 0,-1 0 0,3-3 0,2-1 35,0 0 0,0 0 0,0-1 0,-1 0 0,0 0 0,0-1 0,-1 1-1,0-1 1,0-1 0,-1 1 0,1-1 0,-2 1 0,1-1 0,2-10-1,-2 7-66,0-1 0,-2 1 0,1-1 0,-1 0 0,-1 0 0,0 0 0,-1 0 0,0 0 0,-3-21 0,1 26-17,0-1 0,0 1 1,-1-1-1,0 1 0,-1 0 0,0 0 1,0 0-1,0 1 0,-7-8 0,2 3-727,0 1 0,-1 0 0,-1 1 0,-14-10-1,16 13 42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6.1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41 192 8018,'-7'7'1475,"-7"6"3463,53-46-935,-28 21-3959,0 0-1,-1 0 1,0-1 0,-1 0 0,-1-1-1,9-19 1,-16 31-44,0-1 0,0 1 0,0-1 0,0 1 0,-1-1 0,1 1 0,-1-1 0,0 0 0,0 1-1,1-1 1,-2 0 0,1 1 0,0-1 0,-1 0 0,1 1 0,-1-1 0,-1-4 0,0 5 10,1 1 0,0-1 0,0 1 0,-1 0 0,1-1 0,0 1-1,-1 0 1,1 0 0,-1 0 0,0 0 0,1 0 0,-1 1 0,0-1 0,1 0 0,-1 1 0,0-1 0,0 1 0,0 0-1,0 0 1,1-1 0,-1 1 0,0 0 0,0 1 0,0-1 0,0 0 0,-2 1 0,0 0 15,1 0 1,0 0 0,-1 0 0,1 1-1,0-1 1,0 1 0,0-1-1,0 1 1,0 0 0,0 1-1,1-1 1,-1 0 0,1 1 0,-1-1-1,1 1 1,0 0 0,0 0-1,0 0 1,1 0 0,-1 0 0,1 0-1,-1 0 1,0 5 0,-4 9 94,2 1 1,-1 0 0,-1 21-1,5-27 4,-2 3 163,1 0 0,1 1 0,1-1 0,0 1 1,2 14-1,-1-26-252,-1-1 1,1 0-1,-1 0 0,1 1 1,0-1-1,0 0 1,0 0-1,1 0 1,-1 0-1,1 0 0,-1-1 1,1 1-1,0 0 1,0-1-1,1 1 1,-1-1-1,0 0 0,1 0 1,-1 0-1,1 0 1,0 0-1,-1 0 1,1-1-1,0 1 0,0-1 1,0 0-1,0 0 1,1 0-1,5 1 1,1-2-245,0 1 1,1-2 0,-1 1 0,0-2 0,12-1 0,27-9-3791,-31 8 1001,9-3 559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6.6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1 143 9314,'10'56'8384,"13"25"-5665,5 21-3102,-25-190-37,-3 60 352,0 2 82,0-1 1,2 1-1,1-1 1,8-35-1,-9 55-14,0 1 0,1 0-1,0 0 1,0 0 0,0 0 0,0 0 0,1 1-1,0-1 1,8-7 0,-9 9-18,1 1 1,0 0-1,0 1 0,0-1 1,0 1-1,1-1 0,-1 1 1,1 1-1,-1-1 0,1 0 1,0 1-1,0 0 0,-1 0 0,10 0 1,14 3-597,-1 9 257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7.8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137 36 8138,'5'-1'623,"-1"0"0,1 0 1,-1 0-1,1-1 1,-1 0-1,0 0 0,1 0 1,-1 0-1,0-1 0,0 1 1,5-6-1,-9 8-595,0 0 0,0 0-1,0 0 1,0-1 0,0 1 0,1 0 0,-1 0-1,0 0 1,0 0 0,0-1 0,0 1 0,0 0-1,0 0 1,0 0 0,0 0 0,0-1 0,0 1-1,0 0 1,0 0 0,0 0 0,0 0 0,0-1-1,0 1 1,0 0 0,0 0 0,0 0 0,0 0-1,-1-1 1,1 1 0,0 0 0,0 0 0,0 0-1,0 0 1,0 0 0,0-1 0,0 1 0,-1 0-1,1 0 1,0 0 0,0 0 0,-11-2 663,-9 3 256,4 2-800,0 0 0,1 1 0,-1 1 0,1 1 0,1 0 0,-1 1 0,-25 16 0,39-23-157,0 1-1,0-1 0,1 1 1,-1-1-1,0 1 0,0 0 1,0-1-1,0 1 0,1 0 1,-1 0-1,0-1 0,1 1 1,-1 0-1,1 0 0,-1 0 1,1 0-1,-1 0 1,1 0-1,0 0 0,-1 0 1,1 0-1,0 0 0,0 0 1,-1 0-1,1 0 0,0 0 1,0 0-1,0 0 0,1 0 1,-1 0-1,0 0 0,0 0 1,0 0-1,1 0 1,-1 0-1,1 0 0,-1 0 1,0 0-1,1 0 0,0-1 1,-1 1-1,1 0 0,-1 0 1,1 0-1,0-1 0,0 1 1,0 0-1,-1-1 0,3 2 1,4 3 133,1 1 0,1-1 0,-1 0 0,13 4-1,-13-5 71,33 15 895,55 27 736,-87-40-1761,1 0 1,-1 0 0,-1 1-1,1 0 1,-1 1-1,0 0 1,8 10 0,-15-17-82,0 1 0,0-1 1,1 1-1,-1-1 0,0 1 0,-1 0 1,1-1-1,0 1 0,0 0 1,-1 0-1,1-1 0,-1 1 1,0 0-1,1 0 0,-1 0 1,0 0-1,0-1 0,0 1 0,0 0 1,-1 0-1,1 0 0,-1 2 1,0-2-59,0 0 0,-1 0-1,1 0 1,0-1 0,-1 1 0,1 0 0,-1-1 0,0 1 0,0-1 0,1 0 0,-1 1 0,0-1 0,0 0 0,0 0-1,-4 1 1,-2 1-181,-1-1-1,1 0 0,-1 0 0,1-1 0,-1 0 0,1 0 0,-1-1 1,-14-2-1,14 1 15,-1-2 0,0 1 0,-11-6 0,18 7 61,-1 0 0,1-1 0,0 1-1,0-1 1,0 0 0,0 0 0,0 0-1,0-1 1,1 1 0,-1 0 0,1-1-1,-4-4 1,4 1-389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8.3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1 183 8546,'16'5'1420,"-12"-4"-965,-1 0 1,0 0 0,1 0 0,-1-1 0,0 1-1,1-1 1,-1 0 0,1 0 0,-1 0-1,4-1 1,-1 0-308,0-1 0,-1 0 0,1 0 0,-1-1 0,1 0 0,-1 0 0,0 0 0,0 0 0,0-1 0,7-6 0,-5 3-131,0 0-1,0 0 0,-1-1 0,0 0 1,8-14-1,-12 19-9,-1-1 0,0 1 1,1 0-1,-1-1 0,-1 1 0,1-1 1,0 1-1,-1-1 0,0 0 0,0 1 1,0-1-1,0 1 0,-1-1 0,1 1 1,-1-1-1,0 1 0,-1-5 0,1 6 18,0 1 0,0-1 0,0 0 0,0 0 0,0 1 0,0-1 0,0 1 0,-1-1 0,1 1 0,0-1 0,-1 1 0,1 0 0,-1 0 0,0 0 0,1 0 0,-1 0 0,0 0 0,0 0 0,1 0 0,-1 1 0,0-1 0,0 1 0,0-1 0,0 1 0,0 0 0,0 0 0,0 0 0,0 0 0,0 0 0,0 0 0,0 1 0,1-1 0,-3 1 0,1 0 17,0-1 1,1 1-1,-1 0 0,1 0 1,0 0-1,-1 1 0,1-1 1,0 0-1,0 1 0,0 0 1,0-1-1,0 1 0,0 0 1,0 0-1,0 0 0,-1 3 1,1-1 13,0 0 0,0 0 1,0 1-1,0-1 1,1 1-1,-1-1 0,1 1 1,0 6-1,0 2 117,1 0 0,0 0 0,1 0 0,0 0 0,6 22 0,-4-22 173,1 0 1,0 0 0,1 0-1,0-1 1,13 21 0,-17-30-414,1 0 0,0 0 1,0 0-1,0-1 1,1 1-1,-1-1 0,1 1 1,-1-1-1,1 0 0,0 0 1,0 0-1,0 0 1,0-1-1,0 1 0,0-1 1,0 0-1,1 0 0,-1 0 1,0 0-1,1 0 1,-1-1-1,1 1 0,-1-1 1,1 0-1,-1 0 1,0-1-1,5 0 0,14-5-1729,2-3 720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8.8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36 6801,'0'-2'347,"0"0"0,-1 1-1,1-1 1,-1 0-1,1 1 1,-1-1 0,0 0-1,0 1 1,0-1-1,1 1 1,-2-1-1,1 1 1,0-1 0,0 1-1,0 0 1,-1-1-1,1 1 1,0 0 0,-1 0-1,1 0 1,-1 0-1,0 0 1,1 1 0,-1-1-1,-3-1 1,5 3-254,-1-1 0,1 0 0,-1 0 1,1 1-1,-1-1 0,1 0 0,0 1 0,-1-1 1,1 1-1,-1-1 0,1 1 0,0-1 0,-1 0 1,1 1-1,0-1 0,0 1 0,-1-1 0,1 1 1,0 0-1,0-1 0,0 1 0,-1-1 0,1 1 1,0-1-1,0 1 0,0-1 0,0 1 1,0 0-1,0-1 0,0 1 0,1-1 0,-1 1 1,0 0-1,3 25 660,-3-24-572,28 167 1558,5 32-1173,-27-151-383,-3-1 0,-3 53 0,0-90-259,0-8-194,0 1 1,0-1-1,0 1 0,-1-1 1,1 0-1,-1 1 0,0-1 1,0 0-1,-4 8 1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9.2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355 47 11378,'2'-10'4081,"-7"3"-3409,-5 0-255,-6 0 111,-5-1 136,-7 4 504,-2 1 0,-5 3-183,-3-1-145,-5 2-752,-1 0-448,-3 1-1177,7 1 969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2:17.3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 19940,'13'-4'6986,"3"1"-6282,-2 3-1408,-3 2-1169,-5 8 1153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21.4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129 234 3305,'-37'6'8621,"35"-5"-8274,0-1 0,0 1-1,0-1 1,0 1 0,0 0-1,1 0 1,-1 0 0,0 0-1,1 0 1,-1 0 0,1 1-1,-1-1 1,1 0 0,-1 1-1,1-1 1,-2 4 0,3-5-307,1 0 1,-1 1 0,0-1-1,1 1 1,-1-1-1,1 0 1,-1 1 0,0-1-1,1 0 1,-1 1-1,1-1 1,-1 0 0,1 0-1,-1 0 1,1 1-1,-1-1 1,1 0 0,-1 0-1,1 0 1,-1 0-1,1 0 1,-1 0 0,1 0-1,0 0 1,-1 0-1,1 0 1,-1 0 0,1 0-1,0-1 1,19 1 184,-12-2-165,1-1 0,-1 1 1,1-1-1,-1-1 1,0 1-1,-1-1 0,1-1 1,13-9-1,53-51 44,-63 55-90,10-9 3,-1-2-1,0 0 0,18-26 1,-37 45-16,-1 1 1,1 0-1,0 0 0,0-1 1,0 1-1,-1 0 1,1-1-1,-1 1 1,1-1-1,-1 1 1,0-1-1,1 1 1,-1 0-1,0-1 1,0 1-1,0-1 0,0 1 1,-1-3-1,1 3-4,-1 0 1,0 0-1,1 0 0,-1 0 0,0 1 0,1-1 0,-1 0 0,0 0 0,0 1 0,0-1 0,0 1 1,0-1-1,0 1 0,0-1 0,0 1 0,0 0 0,0-1 0,0 1 0,0 0 0,0 0 0,0-1 0,0 1 1,0 0-1,0 0 0,0 1 0,-2-1 0,-8 1-22,1 0 1,-1 1-1,1 0 1,0 1-1,-1 0 1,1 0-1,1 1 1,-1 1-1,0-1 1,1 2-1,-12 8 1,5-3-3,2 1 1,0 1 0,0 0-1,1 0 1,-19 26 0,17-15 115,0 1 1,2 0-1,1 1 1,1 1-1,1 0 1,1 0-1,1 1 1,2 0 0,1 0-1,1 0 1,1 1-1,2 0 1,1-1-1,1 1 1,8 48-1,-7-65 9,1 0 0,0 0 1,1 0-1,1-1 0,-1 1 0,2-1 0,0 0 1,0 0-1,8 10 0,-10-17-89,-1 0 1,1 0-1,0 0 0,0 0 1,1 0-1,-1-1 0,1 0 1,-1 0-1,1 0 0,0 0 0,0-1 1,0 0-1,1 0 0,-1 0 1,0-1-1,1 0 0,-1 0 1,1 0-1,-1-1 0,1 1 1,0-2-1,7 0 0,-1-1-695,1-1 0,-2-1-1,1 0 1,0-1 0,18-10-1,-2 0-650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22.1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261 21 9682,'-5'-3'502,"1"1"1,-1-1-1,1 1 0,-1 0 0,0 0 1,0 1-1,0-1 0,0 1 0,0 0 0,0 1 1,0-1-1,0 1 0,0 0 0,-1 0 1,1 0-1,-5 2 0,3 0-310,0 0-1,1 0 0,-1 1 1,1 0-1,-1 1 0,1-1 1,0 1-1,0 1 0,1-1 1,-1 1-1,-5 6 0,1 0-108,0-1-1,1 2 0,0 0 0,1 0 0,1 0 0,0 1 0,-6 14 0,10-18-57,-1 1-1,1-1 0,1 1 0,0 0 0,0 0 0,1 0 1,0 0-1,0 0 0,2 1 0,-1-1 0,3 11 0,-3-18-1,1 1 0,0-1 1,0 0-1,0 0 0,0 0 0,0 0 0,1 1 0,-1-2 0,1 1 0,0 0 0,0 0 0,0-1 1,0 1-1,1-1 0,-1 1 0,1-1 0,-1 0 0,1 0 0,0 0 0,4 2 0,-4-3-18,0 0-1,0 0 0,0-1 0,0 1 0,0-1 0,0 1 0,0-1 0,0 0 1,0 0-1,0-1 0,0 1 0,0-1 0,0 1 0,0-1 0,0 0 0,-1 0 1,1 0-1,0 0 0,0-1 0,-1 1 0,1-1 0,4-3 0,2-4-329,1 0-1,-2-1 1,1 0-1,-1 0 1,-1-1-1,0 0 0,0 0 1,-1-1-1,7-19 1,-6 16 151,-1 0-1,2 1 1,0 0 0,1 1 0,16-20-1,-25 33 208,0-1 0,1 1 0,-1-1 0,0 1 0,1-1 0,-1 1 0,1 0 0,-1-1 0,0 1 0,1 0 0,-1-1 0,1 1 0,-1 0 0,1 0 0,-1-1 0,1 1 0,-1 0 0,1 0 0,0 0 0,-1 0 0,1 0 0,-1 0 0,1 0 0,-1 0 0,1 0 0,-1 0 0,1 0 0,-1 0 0,1 0 0,0 0 0,-1 1 0,1-1 0,1 1 24,-1 0 0,0 0 0,0 1 0,0-1 0,0 0 0,0 0-1,-1 1 1,1-1 0,0 0 0,0 1 0,0 2 0,10 46 482,-10-46-520,3 29 18,4 27-616,-7-55 262,0-1 1,1 1-1,-1-1 0,1 1 1,0-1-1,0 0 0,0 1 1,1-1-1,4 5 0,-6-8 135,-1 0-1,1 0 0,0-1 1,0 1-1,0-1 0,0 1 1,0 0-1,0-1 0,0 0 0,0 1 1,0-1-1,0 0 0,0 1 1,0-1-1,0 0 0,0 0 1,0 0-1,0 0 0,0 0 0,0 0 1,0 0-1,2-1 0,14-2-1208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22.5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1 9618,'-2'53'6146,"-2"6"-4530,-4 87-1890,13-51 927,19 115 0,0-81-3478,-22-118 1977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22.9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528 11 11058,'-18'-5'3945,"-5"3"-3305,-5 0-560,-11 1-232,-4 1 32,-2 0-144,3 2-88,0 3-176,-1-2-24,-5 3 112,1-3-24,3-1-160,6-2-385,10-1 641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23.5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79 209 8706,'0'-2'888,"2"-17"6192,-1 18-6680,16-9-297,0-1-1,-1-1 0,0-1 1,-1 0-1,0-1 1,-1-1-1,-1 0 0,16-22 1,-28 36-88,-1 0 1,1 0-1,0 0 1,0 0-1,0 0 1,-1 0-1,1 0 0,0 0 1,-1 0-1,1-1 1,-1 1-1,0 0 1,1 0-1,-1-1 1,0 1-1,0 0 1,0-1-1,1 1 0,-1 0 1,-1-1-1,1 1 1,0 0-1,0-1 1,-1-1-1,0 2 13,0 0 0,0 0 0,0 0 0,0 0 1,-1 0-1,1 0 0,0 0 0,-1 0 0,1 1 0,0-1 0,-1 0 0,1 1 0,-1-1 0,1 1 0,-1 0 1,1-1-1,-3 1 0,-5-1 41,-1 1 1,0 0 0,1 0-1,-1 1 1,-14 3-1,15-2-67,-1 1 0,1 0-1,0 1 1,0 0-1,0 0 1,1 0 0,-1 1-1,1 1 1,-11 9-1,15-11 27,0 0 0,0 0 0,0 1 0,0 0-1,1 0 1,0 0 0,0 0 0,0 0-1,1 1 1,0-1 0,0 1 0,0-1-1,1 1 1,0 0 0,0 0 0,-1 11 0,2-9 214,1 1 1,0-1 0,0 1 0,1-1 0,0 1-1,0-1 1,1 0 0,0 0 0,0 0 0,1 0-1,0-1 1,0 0 0,1 1 0,0-1 0,1-1-1,7 9 1,-8-11-184,0 1 0,0-1 0,0 0 1,0-1-1,1 1 0,-1-1 0,1 0 0,0-1 0,11 4 0,-12-5-312,0 0 0,1 0-1,-1 0 1,1-1 0,-1 0-1,1 0 1,-1 0 0,1-1-1,-1 0 1,0 0 0,1 0 0,7-3-1,11-6-1713,0 0 823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24.2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133 51 7898,'1'-2'340,"-1"1"1,0-1 0,1 0-1,-1 0 1,0 0-1,0 0 1,0 1 0,0-1-1,-1 0 1,1 0-1,0 0 1,-1 1 0,1-1-1,-1 0 1,0 0-1,1 1 1,-1-1 0,0 0-1,0 1 1,0-1-1,-2-2 1,1 3-244,0 0 1,0 0-1,0 0 1,0 0-1,0 0 1,0 0-1,0 1 1,0-1-1,0 1 0,0-1 1,-1 1-1,1 0 1,0 0-1,0 0 1,0 0-1,0 0 0,-1 0 1,-2 2-1,2-2-27,0 1 0,1 0-1,-1 0 1,0 0-1,1 0 1,-1 0 0,1 1-1,0-1 1,-1 1 0,1-1-1,0 1 1,0 0-1,0 0 1,-2 3 0,0 0 40,0 0 0,1 0 1,-1 1-1,1-1 0,1 1 1,-3 6-1,1 1-12,0 1 0,1 0 1,0 0-1,1 0 0,0 15 0,2-24-88,0 1 0,0 0 0,1-1 0,0 1 0,0 0-1,0-1 1,1 1 0,-1-1 0,1 1 0,1-1 0,5 10 0,-7-13-6,0 0 1,1-1-1,0 1 1,-1 0-1,1-1 1,0 1-1,0-1 1,0 0-1,0 0 1,0 0-1,0 0 1,0 0-1,0 0 1,0 0-1,0 0 1,1-1-1,-1 1 1,0-1-1,0 0 1,1 0-1,-1 0 1,0 0-1,1 0 1,-1 0-1,0-1 0,1 1 1,-1-1-1,0 1 1,0-1-1,0 0 1,0 0-1,3-1 1,0-1 3,1 0 0,-1 0 0,0 0 0,0 0 0,0-1 0,0 0 0,-1 0 0,0-1 0,1 1 0,-1-1 0,4-6 1,2-5-18,-1-2 1,9-20 0,5-8-284,-23 46 274,0-1 1,0 1-1,0-1 1,0 1-1,1 0 1,-1-1-1,0 1 0,0 0 1,1-1-1,-1 1 1,0 0-1,0 0 1,1-1-1,-1 1 1,0 0-1,1 0 1,-1-1-1,0 1 0,1 0 1,-1 0-1,0 0 1,1 0-1,-1-1 1,1 1-1,-1 0 1,0 0-1,1 0 1,-1 0-1,1 0 0,0 0 1,8 10-223,5 28 227,-11-27 24,21 56 2027,18 87 0,-35-119-1598,-1 0 0,-2 0 0,-2 1-1,-3 53 1,1-80-584,-1 1 0,-1 0 0,0-1 0,0 1 0,-1-1 0,0 0 0,-1 0 0,-9 17 0,10-21-12,0 0 0,-1-1-1,1 1 1,-1-1 0,0 0 0,-1 0 0,1-1-1,-1 1 1,1-1 0,-1 0 0,0 0 0,0 0-1,-1-1 1,1 0 0,0 0 0,-11 2 0,0-1-980,1-1 1,-1-1 0,0 0 0,-28-3 0,-15-7-723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24.9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87 105 5337,'-5'6'979,"-1"-1"-1,1 1 1,0-1-1,1 2 1,-1-1-1,-4 10 1,8-15-910,1 0 1,0 0 0,-1 0 0,0 0 0,1 0 0,-1 0-1,0 0 1,1 0 0,-1 0 0,0 0 0,0 0 0,0-1-1,0 1 1,0 0 0,0 0 0,0-1 0,0 1 0,-2 0-1,2-1 2,1 0 0,-1 0-1,0 0 1,0 0 0,1 0-1,-1 0 1,0-1-1,0 1 1,1 0 0,-1 0-1,0-1 1,1 1 0,-1 0-1,0-1 1,1 1-1,-1 0 1,1-1 0,-1 1-1,1-1 1,-1 1 0,1-1-1,-1 0 1,-1-2 85,0 1 1,0-1-1,1 0 1,-1 0-1,1 0 1,0 0-1,0 1 0,0-1 1,0-1-1,1 1 1,-1 0-1,1-5 1,0 0 22,1 0 1,0 0-1,1 0 1,-1 0-1,2 0 1,-1 1 0,1-1-1,5-10 1,-6 15-141,-1 1 1,1-1 0,0 0 0,-1 1-1,1-1 1,0 1 0,1 0-1,-1 0 1,0 0 0,1 0-1,-1 0 1,1 0 0,-1 0 0,1 1-1,0 0 1,0-1 0,0 1-1,-1 0 1,1 0 0,0 1-1,1-1 1,-1 0 0,0 1 0,5 0-1,1 1 3,1 1-1,-1 0 1,0 1-1,-1 0 1,1 0 0,0 1-1,-1 0 1,0 1-1,0 0 1,0 0-1,0 0 1,-1 1-1,0 0 1,0 1-1,-1 0 1,0 0 0,0 0-1,7 11 1,-10-12 48,1 0 1,-1 1-1,0-1 1,0 1 0,0 0-1,-1-1 1,0 1-1,-1 0 1,1 0 0,-1 14-1,-1-15-13,0-1-1,-1 0 1,1 0-1,-1 0 1,-1 0 0,1 0-1,-1 0 1,0 0-1,0-1 1,0 1-1,0 0 1,-1-1-1,0 0 1,0 0-1,0 0 1,-6 5 0,6-5-50,0-1 0,-1 0 1,0 0-1,0 0 0,0 0 1,0 0-1,0-1 0,-1 0 1,1 0-1,-1 0 0,1-1 1,-1 1-1,0-1 0,0 0 1,1 0-1,-1-1 0,0 0 1,0 1-1,0-2 0,0 1 1,0 0-1,-5-2 0,4 0-247,1 0 1,0 0-1,0 0 0,0 0 0,0-1 0,1 0 1,-1 0-1,1 0 0,0 0 0,-1-1 0,2 0 1,-1 0-1,0 0 0,1 0 0,-1 0 0,1-1 1,1 1-1,-1-1 0,-3-8 0,4 9-155,0-1 0,0 0 1,1 0-1,-1 1 0,1-1 0,0 0 0,0 0 0,1 0 0,0-1 1,-1 1-1,2 0 0,0-10 0,7-3-897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25.4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59 8522,'1'6'8027,"1"13"-6385,1 6-1812,1 4 432,-2-4-177,2 0 1,1 0-1,1 0 1,1-1-1,12 29 1,-19-53-83,0 0 0,0 0 0,0 0 0,0 0 0,0 0 0,0-1 1,0 1-1,0 0 0,0 0 0,1 0 0,-1 0 0,0 0 0,0 0 0,0 0 0,0 0 0,0 0 0,0 0 0,0 0 1,0 0-1,0 0 0,0 0 0,1 0 0,-1 0 0,0 0 0,0 0 0,0 0 0,0 0 0,0 0 0,0 0 0,0 0 0,0 0 1,1 0-1,-1 0 0,0 0 0,0 0 0,0 0 0,0 0 0,0 0 0,0 0 0,0 0 0,0 0 0,0 0 0,0 0 1,0 0-1,1 0 0,-1 1 0,0-1 0,0 0 0,0 0 0,0 0 0,0 0 0,0 0 0,0 0 0,0 0 0,0 0 0,0 0 1,0 0-1,0 1 0,0-1 0,0 0 0,0 0 0,0 0 0,0 0 0,0 0 0,0 0 0,0 0 0,0 0 0,0 1 1,2-13 79,-3-18-66,-8-42-148,5 49 164,0 1 0,2-1 0,1 0 0,2-29 0,-1 49 0,1 1 1,-1-1-1,0 0 1,1 1-1,0-1 1,0 1-1,-1-1 1,1 1-1,1-1 1,-1 1-1,0-1 1,1 1 0,-1 0-1,1 0 1,0 0-1,-1 0 1,1 0-1,0 0 1,0 0-1,1 0 1,-1 1-1,0-1 1,3 0-1,-1 0-66,0 1 0,0 1-1,0-1 1,0 0 0,1 1 0,-1 0-1,0 0 1,0 0 0,0 1 0,0-1-1,0 1 1,0 0 0,0 0-1,6 3 1,17 7-1174,-1 4 506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30.1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 2 10562,'-1'0'299,"1"-1"0,-1 1 1,0 0-1,0-1 0,0 1 0,0 0 0,0 0 0,0 0 0,1 0 0,-1 0 0,0 0 1,0 0-1,0 0 0,0 1 0,0-1 0,0 0 0,1 0 0,-1 1 0,0-1 0,0 0 1,0 1-1,1-1 0,-1 1 0,0-1 0,-1 2 0,1 0-114,0-1 0,0 1 0,0 0 0,0 0 0,0-1 0,0 1 1,0 0-1,1 0 0,-1 0 0,1 0 0,-1 2 0,0 5 437,0 0 0,1 1-1,0-1 1,2 10 0,0-6-439,1 0 0,0-1-1,0 1 1,2-1 0,-1 0 0,2 0 0,-1-1 0,2 1-1,-1-1 1,1 0 0,1-1 0,15 16 0,-19-22-227,1-1 1,-1 0 0,1 0-1,0-1 1,0 0 0,0 1 0,0-1-1,0-1 1,0 1 0,0-1-1,1 0 1,-1 0 0,0-1 0,1 1-1,-1-1 1,1 0 0,-1-1-1,0 1 1,1-1 0,-1 0-1,0-1 1,1 1 0,-1-1 0,0 0-1,0 0 1,0-1 0,-1 1-1,8-7 1,-3 3-58,0 0-1,-1-1 1,0 0-1,0 0 1,-1-1-1,0 0 1,0-1-1,-1 0 1,0 1-1,0-2 1,-1 1-1,0-1 1,5-16-1,8-51 102,-18 76-2,1 1 1,-1 0-1,0-1 0,0 1 0,0 0 1,0-1-1,0 1 0,0 0 0,0-1 1,0 1-1,1 0 0,-1-1 1,0 1-1,0 0 0,1-1 0,-1 1 1,0 0-1,0 0 0,1-1 0,-1 1 1,0 0-1,1 0 0,-1 0 1,0-1-1,0 1 0,1 0 0,-1 0 1,1 0-1,-1 0 0,0 0 0,1 0 1,-1-1-1,9 10-7,4 20 99,-8-5 18,-1 1 0,-1 0-1,0 26 1,-5 81 445,0-42-70,9 65-14,-3-104-338,-2-1-1,-2 0 0,-11 88 1,10-131-72,-1 1 0,1-1 0,-2 0 1,1 1-1,-1-1 0,0 0 0,-1-1 0,1 1 1,-1 0-1,-1-1 0,1 0 0,-9 8 1,9-10-12,0-1 1,-1 1-1,1-1 1,-1 0-1,0-1 1,0 1 0,0-1-1,0 0 1,0-1-1,0 1 1,-1-1 0,1 0-1,0 0 1,-1 0-1,1-1 1,-1 0 0,-10-1-1,6 0-25,-1-1 1,1 0-1,0-1 0,0 0 0,0-1 0,0 0 1,1 0-1,0-1 0,0 0 0,0-1 1,0 0-1,1 0 0,0-1 0,0 0 0,-10-12 1,14 13-16,-1 1 0,1 0 1,0-1-1,1 0 0,-1 0 1,1 0-1,1 0 0,-1-1 1,1 1-1,0-1 0,0 1 1,1-1-1,0 0 1,0 0-1,1 0 0,0 1 1,0-1-1,0 0 0,1 0 1,0 0-1,0 0 0,1 1 1,0-1-1,3-7 0,1 1-14,1 1 0,1 0 0,-1 0-1,2 1 1,0 0 0,0 0 0,1 1-1,0 1 1,0-1 0,14-7 0,16-10-73,71-35 1,-18 12-102,21-26-124,-97 63 39,-1 0 0,-1-1 0,0 0 0,19-26 1,-22 17-1485,-5 3 765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0.5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47 10402,'-6'-46'8807,"40"365"-1610,-16-132-6218,-15-155-922,10 118-80,-12-141-1072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26.4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269 36 12419,'4'-18'4873,"-10"7"-3300,4 10-1538,0 0 0,0 0-1,0 0 1,0 1 0,0-1 0,-1 1 0,1-1-1,0 1 1,0 0 0,0-1 0,-1 1 0,1 0-1,-3 1 1,-13 2-3,0 0 1,0 2-1,0 0 0,1 1 1,0 1-1,0 0 0,0 1 1,-22 16-1,33-21-33,0 1 1,1 0-1,0 0 1,0 1-1,0-1 1,-9 11 0,13-14 1,0 1 1,0-1 0,0 1 0,1 0 0,-1-1 0,0 1 0,0-1 0,1 1-1,-1 0 1,1 0 0,0-1 0,-1 1 0,1 0 0,0 0 0,0 0 0,0-1-1,0 1 1,1 0 0,-1 0 0,0-1 0,1 1 0,-1 0 0,1 0 0,-1-1-1,1 1 1,0-1 0,0 1 0,0-1 0,0 1 0,0-1 0,0 1 0,2 0 0,5 7 94,1-1 1,0 0 0,1-1 0,0 0 0,11 6 0,58 28 744,-62-33-647,65 28 582,-49-23-528,0 2 0,56 34 0,-87-48-245,0 0 0,-1 1 0,1-1 1,-1 0-1,1 1 0,-1-1 0,0 1 0,1-1 0,-1 1 0,0 0 0,0-1 0,0 1 0,1 3 0,-2-4 0,0 0 0,0 0 0,0 0-1,0 1 1,0-1 0,0 0 0,0 0-1,0 0 1,0 0 0,-1 0 0,1 0-1,-1 0 1,1 0 0,-1 1 0,1-1-1,-1-1 1,1 1 0,-1 0 0,0 0-1,0 0 1,1 0 0,-1 0 0,0-1-1,0 1 1,-2 1 0,-13 9-31,-1 0 0,-1-1 1,-30 12-1,4-2-616,19-8-1111,-35 12 0,14-11 583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2:18.3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0 138 13467,'1'-1'372,"0"0"0,0-1 0,0 1 0,0 0 1,0 0-1,1 0 0,-1 0 0,0 0 0,0 0 0,1 0 0,-1 1 0,1-1 1,-1 0-1,1 1 0,1-1 0,-2 2-137,0 0 0,0-1 1,0 1-1,0 0 0,-1 1 0,1-1 0,0 0 0,0 0 1,-1 0-1,1 0 0,-1 0 0,1 1 0,-1-1 1,1 0-1,-1 1 0,0-1 0,0 0 0,1 1 1,-1-1-1,0 3 0,11 85 2503,1 106-1,-11-149-2384,1 5-175,-7 62 0,2-182-538,34-183-239,-23 198 494,-7 48 95,3-22 2,1 1-1,1-1 1,1 1 0,14-34 0,-18 54 32,0 1-1,1-1 1,0 0-1,1 1 1,-1 0-1,1 0 1,0 0 0,12-9-1,-13 12 5,1 0 0,-1 0 0,1 0 0,0 1 0,0 0 0,0 0-1,0 0 1,0 1 0,0-1 0,0 1 0,1 1 0,-1-1 0,0 1 0,8 0 0,-7 0 19,0 1 1,0 0-1,0 1 0,0-1 1,0 1-1,0 1 1,-1-1-1,1 1 0,-1 0 1,1 0-1,-1 0 1,0 1-1,0-1 0,-1 1 1,1 1-1,-1-1 0,0 1 1,0-1-1,0 1 1,0 1-1,4 8 0,2 5 135,-1 0 0,-1 0-1,-1 1 1,-1 0 0,5 23-1,2 30 116,4 91 1,-12-95-319,24 113 1,-29-182-8,6 18-368,-6-18 264,1 0 0,-1 1 1,0-1-1,1 0 0,-1 1 0,0-1 0,1 0 0,-1 1 0,0-1 0,1 0 1,-1 0-1,0 0 0,1 1 0,-1-1 0,1 0 0,-1 0 0,0 0 0,1 0 0,-1 0 1,1 0-1,-1 0 0,1 0 0,7 0-1143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11.2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38 249 5673,'-13'-5'8539,"4"-7"-7197,7 10-1184,1 0 0,-1 0 0,1 0 0,-1 0 1,1-1-1,0 1 0,0 0 0,0-1 0,0 1 0,0 0 0,1-1 0,-1 1 1,1-1-1,-1 1 0,1-1 0,0-4 0,1 2-48,-1 0 0,1 1 0,0-1 0,1 0-1,-1 1 1,1-1 0,0 1 0,4-7 0,0 1 91,1 0-1,0 1 1,1 0-1,0 0 1,0 0-1,15-10 1,-10 10-80,0 1 1,1 0-1,0 2 0,1-1 0,-1 2 1,1 0-1,0 0 0,0 2 1,1 0-1,-1 0 0,1 2 0,0 0 1,-1 0-1,1 2 0,0 0 1,24 5-1,-31-3-37,-1 0 1,1 0-1,-1 1 1,1 1-1,-1-1 1,-1 1-1,1 1 1,-1-1-1,0 1 0,0 1 1,0-1-1,-1 1 1,0 0-1,0 1 1,-1-1-1,0 1 1,-1 0-1,1 0 1,-2 1-1,1-1 1,4 17-1,-4-11-28,-1 0 1,0 0-1,-1 1 0,0 0 0,-1-1 1,-1 1-1,0 0 0,-1-1 0,-1 1 1,0-1-1,-1 1 0,0-1 1,-6 14-1,4-17-7,0-1-1,-1 0 1,0-1 0,0 1 0,-1-1 0,0-1 0,-1 1 0,0-1-1,0-1 1,-1 1 0,0-1 0,0-1 0,-14 8 0,15-9-83,-1-1 0,0 0 0,0 0 0,-1-1 1,1 0-1,-1 0 0,1-1 0,-1-1 0,0 1 0,0-2 1,0 1-1,0-1 0,0-1 0,1 0 0,-16-3 0,19 2-310,1 1 1,0-1-1,-1-1 0,1 1 0,0-1 0,0 0 0,0 0 0,1 0 0,-1-1 0,1 1 0,-7-8 0,3-3-642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36.5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1432,'-1'0'512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36.9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63 2425,'-9'-1'8223,"-10"-8"-5679,3 2-275,19 8-1956,-1 1-1,0-1 1,0 1 0,-1 0 0,1-1 0,0 1 0,-1 0 0,1 0 0,-1 0 0,1 0-1,-1 0 1,0 1 0,0-1 0,0 0 0,2 5 0,0 3-281,0 0-1,0 0 1,2 13 0,5 7 186,-10-30-241,0 1-1,0 0 0,0-1 0,0 1 0,1-1 0,-1 0 0,0 1 0,0-1 1,1 1-1,-1-1 0,0 1 0,1-1 0,-1 1 0,1-1 0,-1 0 1,0 1-1,1-1 0,-1 0 0,1 0 0,-1 1 0,1-1 0,-1 0 1,1 0-1,-1 0 0,1 1 0,-1-1 0,1 0 0,-1 0 0,1 0 1,-1 0-1,1 0 0,0 0 0,-1 0 0,1 0 0,-1 0 0,1 0 1,-1 0-1,1-1 0,-1 1 0,1 0 0,-1 0 0,1 0 0,-1-1 1,1 1-1,-1 0 0,1-1 0,-1 1 0,0 0 0,1-1 0,-1 1 0,0-1 1,1 1-1,-1 0 0,0-1 0,1 0 0,1-2-205,-1 1-1,1-1 1,-1 0 0,0 0-1,1 0 1,-2 0-1,1 0 1,0 0 0,0-1-1,-1-5 1,1-38-65,-1 26 392,-1 9 96,1 9-62,-1 0 0,1 0 1,0 0-1,0 0 0,0 0 0,0 0 1,0 0-1,1 0 0,-1 0 0,1 1 1,0-1-1,0 0 0,0 0 0,2-3 1,4 35 1168,-2-19-1144,0-1 0,0 0-1,1 0 1,0 0-1,0-1 1,1 0 0,0 0-1,0-1 1,13 10-1,-10-7-1484,-2-4 450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2:37.6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66 63 10434,'6'-45'3942,"-5"38"-2301,1-3 1639,-7 12-1702,-1 2-1218,1-1-96,1 0-1,-1 1 1,1 0-1,0 0 1,0 0-1,0 0 1,0 0-1,1 1 1,0 0 0,0 0-1,0 0 1,-3 8-1,3-6-300,1 0 1,0-1-1,1 1 0,-1 0 1,1 0-1,1 0 0,-1 1 0,1-1 1,1 0-1,0 7 0,14-30-4170,-2 2 3405,1 1-1,17-13 1,-25 21 927,0 1 0,1-1-1,-1 2 1,1-1 0,0 1-1,-1 0 1,2 0 0,8-2-1,-16 5-85,1 0-1,-1 0 1,0 0-1,0 0 1,1-1 0,-1 1-1,0 0 1,1 0-1,-1 0 1,0 1-1,1-1 1,-1 0-1,0 0 1,0 0-1,1 0 1,-1 0-1,0 0 1,1 0-1,-1 0 1,0 1-1,0-1 1,0 0 0,1 0-1,-1 0 1,0 0-1,0 1 1,1-1-1,-1 0 1,0 0-1,0 1 1,0-1-1,0 0 1,1 1-1,-1 11 792,-10 17 193,8-27-842,0 5-154,-1-1 1,0 0 0,0 0-1,0 0 1,-1 0-1,0-1 1,-1 1-1,1-1 1,-1 0 0,0 0-1,0-1 1,-6 5-1,-1 0-1758,4-1 671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1.8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128 230 4937,'-40'23'2129,"40"-22"-1996,-1-1 1,0 0 0,0 0 0,1 1 0,-1-1 0,0 0 0,0 0 0,1 0 0,-1 0-1,0 0 1,0 0 0,1 0 0,-1 0 0,0 0 0,0-1 0,1 1 0,-1 0 0,0 0-1,1-1 1,-1 1 0,0 0 0,1-1 0,-1 1 0,0 0 0,1-1 0,-1 1 0,1-1-1,-1 0 1,1 1 0,-1-1 0,0 0 0,-11-22 3159,9 17-2261,-1-1-285,0 0 0,0 0 0,1-1 0,-5-12 0,8 17-724,-1 0 0,1 0 0,0-1 0,0 1-1,0 0 1,0 0 0,0 0 0,1-1 0,-1 1 0,1 0 0,0 0 0,0 0 0,0 0 0,3-5 0,0 0-11,1 0 0,0 0 0,0 0 1,1 1-1,0 0 0,0 0 0,1 1 1,0 0-1,0 0 0,0 0 0,1 1 1,0 0-1,0 0 0,0 1 0,17-6 1,-17 7 87,-1 1 1,1 0 0,0 1-1,0 0 1,0 0 0,0 0-1,0 1 1,0 0 0,0 1-1,0 0 1,0 0-1,0 1 1,0 0 0,0 0-1,-1 1 1,1 0 0,-1 0-1,11 7 1,-4-1-75,0 1 0,-1 1-1,-1 0 1,0 1 0,0 0 0,-1 1 0,-1 0 0,0 1-1,-1 0 1,0 0 0,13 31 0,-18-36-22,-1-1 0,0 2 1,0-1-1,-1 0 0,0 0 0,-1 1 1,0-1-1,0 1 0,-1-1 1,0 1-1,-1-1 0,0 1 0,-1-1 1,0 0-1,0 1 0,-1-1 0,0 0 1,0 0-1,-1-1 0,0 1 1,-1-1-1,-7 11 0,5-11 6,-1 1 1,0-1-1,0 0 0,-1 0 0,0-1 1,0 0-1,-1-1 0,0 0 1,0-1-1,0 0 0,-1 0 0,1-1 1,-1 0-1,0-1 0,-12 2 1,14-4-12,0 0 0,0 0 0,0-1 1,0 0-1,1 0 0,-1-1 1,0-1-1,0 1 0,1-1 1,-1-1-1,1 1 0,-1-1 1,1-1-1,0 0 0,0 0 1,0 0-1,1-1 0,0 0 0,-13-13 1,7 5-150,0-1 0,2 0 0,0-1 0,-11-19 0,18 27 70,0 0-1,0 0 0,1-1 0,0 1 0,1-1 0,-1 0 0,1 0 0,1 0 0,0 0 0,0 0 0,0-15 0,2 20-53,-1-1 0,1 1-1,0-1 1,0 1-1,0-1 1,1 1 0,-1-1-1,1 1 1,-1 0 0,5-5-1,-4 5-280,0 1-1,1-1 0,-1 1 1,1-1-1,0 1 1,0 0-1,-1 0 0,1 0 1,1 0-1,-1 1 1,4-2-1,28-5-1776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2.7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 11354,'4'-6'5420,"-4"6"-5315,7 10 1506,4 18-969,3 34-362,-3 1 0,6 126 0,-10-96-445,-6-85 172,-1-7-2,0 1 1,1-1-1,-1 1 1,0 0-1,0-1 0,0 1 1,0-1-1,0 1 1,0-1-1,0 1 0,0 0 1,-1-1-1,1 1 1,-2 2-1,1-6-42,0 0 1,0-1-1,0 1 1,0 0-1,0-1 0,0 1 1,0-1-1,0-2 1,1-5-137,0 0 0,0 1 0,0-1 0,2 0 0,-1 0 0,1 1 0,0-1 0,1 1 1,0-1-1,1 1 0,0 0 0,0 1 0,8-12 0,-9 16 167,0 0-1,0 0 1,0 0 0,1 0-1,-1 0 1,1 1 0,0 0-1,0 0 1,1 0 0,-1 0-1,9-3 1,-9 4 59,0 1 0,0 0 0,-1 1-1,1-1 1,0 1 0,0-1 0,0 1 0,0 0-1,0 1 1,0-1 0,0 1 0,0-1 0,-1 1 0,1 0-1,0 1 1,0-1 0,3 3 0,-3-3 2,0 1 1,-1 0 0,1 0-1,-1 1 1,0-1-1,0 0 1,0 1-1,0 0 1,0 0 0,0 0-1,-1 0 1,1 0-1,-1 1 1,0-1 0,0 1-1,0-1 1,0 1-1,-1 0 1,0 0-1,0 0 1,0-1 0,0 1-1,0 8 1,-1-7 11,0 0 1,0 0-1,-1 0 1,0 0-1,0 0 1,-1 0-1,1-1 1,-1 1-1,0 0 1,0-1-1,-1 1 1,1-1-1,-1 0 1,0 1-1,0-2 1,-1 1-1,1 0 1,-7 5-1,5-4-120,0-1-1,-1 0 0,1 0 0,-1 0 0,0 0 0,0-1 0,0 0 1,-1 0-1,1-1 0,-1 0 0,1 0 0,-14 2 0,6-6-278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3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 11835,'39'-14'4569,"-31"34"-2969,0 7-352,0 5-8,-2 9-207,-3 2-289,-2 4-968,-2-4-224,-1-7-313,1-1-359,-2-8-144,0-3-48,-2-8 15,-2-8 121,-2-11-1760,-3-6 2063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3.5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 11474,'9'-7'9691,"-3"9"-10412,0 1-719,0 5 1224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4.0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40 137 9290,'2'1'435,"0"1"0,1-1-1,-1 0 1,0 0 0,0 0 0,1-1-1,-1 1 1,0 0 0,1-1 0,-1 0-1,4 1 1,-5-1-272,0-1 0,-1 1 0,1-1 0,0 1 0,0-1 0,0 1 0,0-1 0,0 0-1,-1 1 1,1-1 0,0 0 0,0 0 0,-1 0 0,1 1 0,-1-1 0,1 0 0,-1 0 0,1 0 0,-1 0-1,1 0 1,-1 0 0,0 0 0,0 0 0,1 0 0,-1 0 0,0 0 0,0 0 0,0 0 0,0 0 0,0-2 0,7-39 967,-4 28-1052,-1 1 0,1-21 0,-3 34-79,0-1 1,1 1-1,-1-1 1,0 0-1,0 1 1,0-1-1,0 1 1,0-1 0,0 0-1,-1 1 1,1-1-1,0 1 1,0-1-1,0 0 1,-1 1-1,1-1 1,0 1-1,0-1 1,-1 1-1,1-1 1,0 1-1,-1-1 1,1 1-1,-1-1 1,1 1 0,-1 0-1,1-1 1,-1 1-1,1 0 1,-1-1-1,1 1 1,-1-1-1,-1 1 2,1 1-1,0-1 1,-1 0-1,1 0 1,0 1-1,-1-1 1,1 0-1,0 1 1,0-1-1,0 1 1,-1 0-1,1-1 1,-2 3-1,-3 1 7,0 1 0,0 0 0,1 1 0,-6 5 0,6-2-4,0-1 0,0 1 0,1-1 0,0 1 0,1 1 0,-1-1 0,-2 16-1,5-19-1,0 0-1,0 0 0,0 0 0,1 0 1,0 0-1,0 0 0,1 0 1,0 0-1,0 0 0,0 0 0,0 0 1,1 0-1,4 8 0,-5-12 3,0 0 1,1 0-1,-1 0 0,1 0 0,0 0 1,0 0-1,-1 0 0,1 0 0,1-1 1,-1 1-1,0-1 0,0 1 0,0-1 1,1 0-1,-1 0 0,1 0 1,-1 0-1,1-1 0,-1 1 0,1-1 1,-1 1-1,1-1 0,0 0 0,-1 0 1,1 0-1,3-1 0,6 0-221,0-2-1,0 0 1,-1 0-1,17-7 1,-11 3-494,5 0 321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4.4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 31 7874,'0'-1'348,"0"0"0,0 0 0,1 0 0,-1-1 0,0 1 0,0 0 0,0 0 1,0 0-1,0 0 0,0 0 0,0 0 0,-1 0 0,1 0 0,0 0 0,-1 0 0,1 0 1,0 0-1,-1 0 0,1 0 0,-1 0 0,-2-3 1393,1 3-1393,0 0-174,1 0 0,-1 1-1,0-1 1,1 1 0,-1 0 0,0-1 0,0 1 0,1 0 0,-1 0 0,0 0 0,1 0 0,-1 1 0,0-1 0,-2 1 0,-4 1-130,0 1 1,1-1-1,-1 2 0,1-1 1,-13 9-1,12-7 8,1 1-1,0 0 0,1 0 1,-1 0-1,1 1 1,0 0-1,1 1 0,-8 13 1,11-19 22,1 0 0,0 1 0,0-1 0,0 1 0,0-1 1,1 1-1,-1-1 0,1 1 0,-1-1 0,1 1 0,0-1 0,0 1 0,0-1 0,0 1 1,1 0-1,-1-1 0,1 1 0,-1-1 0,1 1 0,0-1 0,0 0 0,0 1 1,0-1-1,0 0 0,1 0 0,-1 1 0,1-1 0,-1 0 0,1 0 0,0-1 0,0 1 1,0 0-1,0-1 0,4 3 0,-1-1-79,-1 0 1,1 0-1,0-1 1,0 0-1,0 0 0,1 0 1,-1 0-1,0-1 1,11 1-1,-11-2-564,1 1 0,-1-2 0,1 1-1,-1-1 1,1 0 0,5-1 0,13-6-1018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2:19.1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0 398 10322,'10'7'7133,"5"-6"-3947,16-8-1926,-23 4-371,8-1-427,0-1 0,-1-1 0,0 0 0,0-1-1,0-1 1,-1 0 0,15-12 0,-15 10-397,-1-1-1,-1-1 1,0 0 0,0 0-1,-1-1 1,-1-1-1,0 0 1,-1 0 0,0-1-1,-1 0 1,7-20 0,-13 29-61,0-1 0,0 1 1,-1 0-1,0 0 1,0-1-1,-1 1 1,1-1-1,-2 1 0,1-1 1,0 1-1,-1 0 1,-1-1-1,1 1 1,-1 0-1,-2-7 1,2 10-4,1 0 0,-1 0 0,0 0 1,0 0-1,0 0 0,0 1 1,0-1-1,-1 1 0,1 0 1,-1-1-1,0 1 0,1 0 1,-1 0-1,0 1 0,0-1 1,0 1-1,-1-1 0,1 1 1,0 0-1,0 0 0,-1 1 1,1-1-1,-1 0 0,1 1 1,0 0-1,-1 0 0,1 0 1,-1 0-1,1 1 0,-4 0 1,-2 1 20,0 1 0,0 0 0,0 0 0,0 0 0,1 1 0,-1 1 1,1-1-1,0 2 0,0-1 0,1 1 0,0 0 0,0 0 0,0 1 1,1 0-1,-1 0 0,2 0 0,-6 10 0,1-1 195,1 0-1,0 1 1,1 0-1,1 0 1,1 1 0,1-1-1,-6 33 1,8-29-14,1 0 1,2-1-1,0 1 1,1 0-1,1-1 1,1 1-1,1-1 1,1 1 0,0-1-1,2-1 1,0 1-1,1-1 1,1 0-1,1-1 1,15 23-1,-21-37-203,-1 1 1,1-1-1,-1 1 0,1-1 0,1 0 0,-1-1 0,0 1 0,1-1 0,0 0 0,0 0 1,0 0-1,0-1 0,0 1 0,0-1 0,1 0 0,-1-1 0,1 0 0,0 0 0,-1 0 0,1 0 1,0-1-1,-1 0 0,1 0 0,8-1 0,25-8-288,78-25 0,-67 17-2351,2 2-3627,-13 5 3052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4.8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2 12131,'2'-1'6167,"2"9"-4928,0 15-1437,-4 31 934,-9 80 1,4-91-299,2-1 0,1 1 1,8 78-1,-1-94-2695,14 47 1,-16-65 1352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5.2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224 9 13899,'-4'-5'4825,"-8"2"-4193,-4 2-584,-14 1-400,-6 2-272,-6 2-752,0 0-505,1 0 1161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5.6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129 16 11170,'0'-1'290,"-1"1"-1,1-1 1,0 0-1,-1 0 0,1 0 1,-1 0-1,1 1 0,-1-1 1,0 0-1,1 0 1,-1 1-1,0-1 0,1 0 1,-1 1-1,0-1 1,0 1-1,1-1 0,-1 1 1,0-1-1,0 1 0,0 0 1,0 0-1,0-1 1,-1 1-1,0 0-192,0 0 0,0 0-1,-1 0 1,1 0 0,0 1 0,0-1 0,0 1 0,0-1 0,0 1-1,-3 1 1,-3 2-324,1 0-1,0 1 1,0-1 0,-11 10-1,14-10 215,1-1 1,-1 1-1,1-1 0,0 1 0,0 0 1,0 0-1,0 0 0,1 0 0,-1 1 0,-1 6 1,3-9 72,1 1-1,-1 0 1,1-1 0,0 1 0,0 0 0,0-1 0,0 1 0,0 0 0,0 0 0,1-1 0,0 1 0,-1-1 0,1 1-1,0-1 1,0 1 0,0-1 0,1 1 0,-1-1 0,1 0 0,2 4 0,2 0 636,0 0 0,0-1-1,13 10 1,-15-13-409,0 1 0,0 0-1,0 0 1,0 0 0,0 0 0,-1 1-1,0-1 1,1 1 0,-1 0-1,0 0 1,-1 0 0,1 1 0,3 7-1,-6-11-303,0-1 0,0 1-1,0 0 1,0 0 0,0-1-1,-1 1 1,1 0 0,0 0-1,0-1 1,0 1 0,-1 0-1,1-1 1,0 1 0,-1 0-1,1-1 1,0 1 0,-1-1-1,1 1 1,-1 0 0,1-1-1,-1 1 1,1-1 0,-1 1-1,0-1 1,1 0 0,-1 1-1,1-1 1,-1 1 0,0-1-1,1 0 1,-1 0-1,0 1 1,0-1 0,0 0-1,-29 4-2035,30-4 2035,-25 1-1433,0-1 449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6.4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95 83 6801,'-24'38'2706,"24"-37"-2597,-1-1-1,1 1 1,-1-1-1,1 1 0,-1-1 1,1 1-1,-1-1 1,1 1-1,-1-1 1,1 1-1,-1-1 0,0 0 1,1 0-1,-1 1 1,0-1-1,1 0 1,-1 0-1,0 0 0,1 1 1,-1-1-1,0 0 1,1 0-1,-1 0 0,0 0 1,1 0-1,-1-1 1,0 1-1,1 0 1,-1 0-1,0 0 0,1 0 1,-1-1-1,0 1 1,1 0-1,-2-1 1,-17-15 628,16 14-455,1 0-175,0 1 0,0-1 0,0 0 1,0 0-1,0 0 0,1 0 0,-1 0 1,1-1-1,-1 1 0,1 0 1,0-1-1,0 1 0,0-1 0,0 1 1,0-1-1,1 0 0,-1 1 0,1-1 1,-1 0-1,1 1 0,1-6 0,-1 5-38,1 1 0,0-1 0,0 1-1,0-1 1,1 1 0,-1 0 0,0-1-1,1 1 1,0 0 0,-1 0 0,1 0-1,0 0 1,0 1 0,0-1 0,0 0-1,0 1 1,1-1 0,-1 1 0,0 0-1,1 0 1,-1 0 0,4-1 0,0 0-43,-1 1 1,1-1 0,-1 1-1,1 1 1,-1-1-1,1 1 1,0 0 0,-1 0-1,1 1 1,-1-1 0,1 1-1,-1 0 1,1 1 0,-1 0-1,0-1 1,1 2 0,-1-1-1,0 1 1,0-1-1,-1 1 1,1 1 0,0-1-1,-1 1 1,0-1 0,0 1-1,0 0 1,5 8 0,-6-8-20,1 1 0,-1 0 0,0 0 0,0 0 0,-1 0 0,1 1 0,-1-1 0,0 1 0,-1-1 0,1 1 0,-1 0 0,0 0 0,-1-1 0,1 1 0,-1 0 0,-1 0 0,1 0 0,-1 0 0,1-1 1,-2 1-1,1 0 0,-1-1 0,0 1 0,0-1 0,0 1 0,-5 7 0,5-10-7,0-1 0,0 1 1,0 0-1,0-1 0,0 1 0,0-1 1,-1 0-1,1 1 0,-1-1 0,1-1 1,-1 1-1,0 0 0,0-1 0,0 1 1,0-1-1,0 0 0,0 0 0,0 0 1,-1 0-1,1-1 0,0 1 0,-1-1 1,1 0-1,0 0 0,0 0 0,-1 0 1,-4-1-1,2-1-65,1 0-1,0 0 1,-1 0-1,1-1 1,0 1 0,0-1-1,0-1 1,0 1 0,1-1-1,-1 0 1,1 0-1,0 0 1,0 0 0,-5-9-1,6 9 8,1 1 15,-1 1 0,2-1 0,-1 0 0,0 0 0,1 0 0,-1 0 0,1 0 0,0 0 0,0 0 0,0 0 0,0 0 0,0-4 0,5 0-713,6 6 312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8.0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167 28 11594,'-5'-16'6865,"3"14"-6553,-19-6 1265,15 8-1658,-1-1-1,1 1 0,-1 0 1,-11 1-1,9 0 75,0 1-1,1 0 1,0 0-1,-1 1 1,1-1-1,-11 7 1,18-8 37,-1 0 0,0 0 0,1 0-1,-1 0 1,1 0 0,-1 1 0,1-1 0,-1 1 0,1-1 0,0 1 0,0-1 0,0 1 0,0 0 0,0-1 0,0 1 0,0 0 0,1 0 0,-1 0 0,1 0 0,-1 0 0,1 0 0,0 0 0,0-1 0,0 1 0,0 0 0,0 0 0,0 0 0,0 0 0,1 0 0,-1 0 0,0 0 0,1 0 0,1 3 0,6 13 349,1-1 0,0 0 0,16 20 0,-13-19-253,0 1 1,11 25-1,-12-19-35,-2 0 0,8 32 0,-15-47-165,0-1 1,-1 0-1,0 0 1,-1 1 0,1-1-1,-2 1 1,1-1 0,-1 0-1,-5 19 1,5-25-153,0 0 1,0-1-1,-1 1 0,1 0 1,-1-1-1,1 1 0,-1 0 1,0-1-1,0 0 1,-2 3-1,-9 2-597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38.4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 10490,'15'-2'4433,"8"1"-1896,5 1-281,2 2 161,1 0-193,-4-1-848,1 0-519,-4-1-1922,-1-1-935,2 0 1160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40.0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5273,'11'12'8364,"-12"-11"-8132,4 22 3183,-3-22-3051,2 59 4160,1 49 10,7-1-3632,-6-80-1635,1-1-1,1 0 0,1 0 1,2 0-1,20 44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40.6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17 176 9018,'-7'-2'3043,"6"2"-3008,1 0 1,-1-1 0,0 1-1,1-1 1,-1 1-1,1-1 1,-1 0-1,0 1 1,1-1 0,0 0-1,-1 1 1,1-1-1,-1 0 1,1 1 0,0-1-1,-1 0 1,1 0-1,0 1 1,0-1-1,0 0 1,-1 0 0,1 0-1,0 1 1,0-1-1,0 0 1,1-1-1,-1-4 175,1 0-1,0 0 0,0 1 0,0-1 0,1 0 0,0 0 0,0 1 0,1-1 0,-1 1 0,1 0 0,0 0 0,1 0 0,-1 0 1,1 0-1,0 1 0,0 0 0,0 0 0,7-5 0,-3 3-22,1 0 1,-1 1 0,1 0-1,1 0 1,-1 1-1,0 0 1,1 1-1,0 0 1,19-3-1,-17 4 6,1 0 0,-1 1 0,1 1 0,0 0 0,-1 1 0,1 0 0,18 5 0,-26-4-126,0-1 0,-1 1-1,1 0 1,0 0 0,-1 1 0,0-1 0,0 1-1,1 0 1,-2 0 0,1 0 0,0 1-1,-1-1 1,1 1 0,-1 0 0,0 0-1,0 0 1,-1 0 0,1 1 0,-1-1-1,0 1 1,2 7 0,-2-6 48,-1-1 0,1 1 1,-2 0-1,1 0 0,-1 0 0,1 0 0,-2 0 1,1-1-1,-1 1 0,0 0 0,0 0 0,-3 9 0,0-5 99,0-1-1,0 0 0,-1 0 0,0-1 0,-1 1 0,1-1 0,-9 8 0,4-5-379,0-1-1,-1 0 1,0-1 0,0 0 0,-1-1 0,0 0-1,-1-1 1,1-1 0,-1 0 0,-22 7 0,5-8-1804,7-4 600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41.5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175 18 4073,'23'-17'14870,"-35"17"-15004,5 0 356,-21 0-149,-43 2-21,64-2-28,1 1-1,-1 0 1,1 0 0,0 1 0,-1 0-1,1 0 1,0 0 0,-8 5-1,13-6 63,0 0 0,0 0-1,-1 0 1,1 1 0,0-1-1,0 0 1,0 1 0,0-1-1,0 1 1,1-1 0,-1 1-1,0 0 1,1-1 0,-1 1-1,1 0 1,0-1-1,-1 1 1,1 0 0,0 0-1,0-1 1,0 1 0,0 0-1,0 0 1,1-1 0,-1 1-1,1 2 1,2 8 431,0-1 0,10 21 0,-6-15-390,24 77-29,-5 0 0,23 154 0,-39-115 129,-2-18-475,-7-109 36,0 1 0,0-1 0,1 0 0,-1-1 0,6 12 0,-7-16 241,0-1 1,1 1-1,-1 0 0,1 0 0,-1 0 0,1 0 1,0 0-1,-1-1 0,1 1 0,0 0 0,-1 0 0,1-1 1,0 1-1,0-1 0,0 1 0,0-1 0,-1 1 0,1-1 1,0 1-1,0-1 0,0 0 0,0 1 0,0-1 1,0 0-1,0 0 0,0 0 0,0 0 0,0 0 0,0 0 1,0 0-1,0 0 0,0 0 0,0-1 0,0 1 0,0 0 1,0-1-1,0 1 0,0 0 0,0-1 0,0 1 1,0-1-1,-1 0 0,2 0 0,9-6 819,0 0 1,0 1-1,1 1 1,17-7-1,-21 10-1843,1 0-1,-1 0 0,1 1 1,13 0-1,-5 1-284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42.8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50 10522,'-8'-11'6391,"25"4"-4459,-7 4-2154,14-4 311,0 1 1,0 0-1,1 2 1,0 1-1,0 1 1,0 2-1,47 3 1,-71-3-89,0 0 0,1 0 0,-1 0 0,0 0 1,0 0-1,0 0 0,0 0 0,0 1 0,0-1 0,1 0 1,-1 1-1,0-1 0,0 0 0,0 1 0,0 0 0,0-1 1,0 1-1,0-1 0,0 1 0,-1 0 0,1 0 0,0 0 1,0-1-1,0 1 0,-1 0 0,1 0 0,-1 0 0,1 0 1,0 2-1,-1 0 4,0 0 0,0 0 0,-1 0 1,1 0-1,-1-1 0,0 1 1,0 0-1,0 0 0,-2 4 0,-1 2 14,-5 19-84,0 0 0,2 0 0,1 1 0,1-1 0,2 1 0,1 0 0,1 31 0,4-21 1032,1 1-1,2-1 0,1-1 1,23 65-1,-18-68-44,13 44-273,-23-71-658,0 0 0,-1 1 1,0-1-1,0 0 0,-1 1 0,0-1 0,-2 13 0,1-17 66,0 0 0,-1 1-1,1-1 1,-1 0-1,0 0 1,0 0-1,0-1 1,-1 1-1,1 0 1,-1-1 0,0 1-1,0-1 1,0 0-1,-5 3 1,2-1-459,0-1 1,0 0-1,-1 0 0,0 0 1,0-1-1,0 0 1,-9 2-1,-4 0-678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2:35.4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63 619 7762,'-27'56'8305,"27"-56"-8020,-1 0 1,0 1-1,-1-1 0,2 0-95,-1 0 1,1 0-1,-1 0 0,1 0 1,-1 0-1,-5-3 2476,5 2-2476,-9-19 3159,6 5-2703,1 0 0,1 0 1,0 0-1,1 0 0,1 0 1,1 0-1,0 0 0,0 0 1,6-19-1,6-19 62,23-60 0,-32 103-632,-3 5-71,41-101 158,-35 93-148,0 1 0,1-1 0,0 1-1,0 1 1,21-21 0,-26 29-15,13-13 0,1 1 0,29-21 0,-39 31 0,0 1 0,0 1 0,0 0 0,1 0 0,-1 0 0,1 1 0,0 0 0,-1 0 0,1 1 0,0 0 0,9 0 0,107-2 0,-118 4 0,0 0 0,-1 1 0,1 0 0,0 0 0,-1 0 0,1 0 0,-1 1 0,0 0 0,1 0 0,7 7 0,21 11 0,-24-17 0,0 1 0,0 0 0,-1 0 0,1 1 0,-2 1 0,1 0 0,0 0 0,-1 0 0,-1 1 0,1 0 0,-1 1 0,-1 0 0,0 0 0,0 0 0,0 1 0,-1 0 0,4 11 0,6 18 0,65 187 0,-73-199 0,-1 0 0,-1 1 0,-2 0 0,-1 0 0,-1-1 0,-4 46 0,-6 15 0,-12 89 0,7-131 0,10-37 0,1 1 0,0 0 0,-2 16 0,4-19 0,-6 38 0,6-42 0,0 0 0,0 0 0,0 1 0,0-1 0,-1-1 0,1 1 0,-1 0 0,0 0 0,0 0 0,0-1 0,-3 4 0,-19 15 0,14-10 0,-1-1 0,-1-1 0,0 0 0,0 0 0,0-1 0,-21 9 0,21-11 0,1-2 0,-1 0 0,0 0 0,0-1 0,0-1 0,-1 0 0,1 0 0,0-1 0,-1-1 0,1 0 0,-1-1 0,1 0 0,0-1 0,-1 0 0,1-1 0,-17-6 0,-16-7 0,34 14 0,0-2 0,1 0 0,-1 0 0,1-1 0,0 0 0,0 0 0,0-2 0,-9-6 0,-11-13 0,17 17 0,0-2 0,0 0 0,2 0 0,-1-1 0,2 0 0,-13-19 0,-12-43 0,28 60 0,1-1 0,0-1 0,-4-25 0,5 22 0,-13-35 0,17 51 0,-1 0 0,1-1 0,0 1 0,1-1 0,-1 1 0,0-1 0,1 1 0,0-7 0,-1-4 0,1 11 0,-1 0 0,1 0 0,-1 0 0,0 0 0,0 1 0,0-1 0,-3-4 0,3 6 0,0-1 0,0 1 0,0-1 0,0 0 0,0 1 0,1-1 0,-1 0 0,1 0 0,-1 0 0,1 0 0,0 1 0,0-1 0,-1 0 0,1 0 0,0 0 0,1 0 0,-1 0 0,0 0 0,1-3 0,2-5-1621,-1-1 1,0 0-1,0 1 1,-2-1-1,0-21 0,0 22 436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47.1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87 104 8322,'-14'12'1161,"10"-9"-600,1 0 0,-1 0 1,0-1-1,0 1 0,-8 3 1,-7-3 3338,18-3-3603,-1 0 1,0 0-1,1 1 0,-1-1 0,0 0 0,1 0 1,-1 1-1,0-1 0,1 1 0,-1 0 0,-1 0 1,3-1-264,0 0 1,0 0 0,0 1 0,0-1 0,-1 0 0,1 0-1,0 0 1,0 0 0,0 0 0,0 0 0,0 0 0,0 0-1,0 0 1,0 1 0,0-1 0,0 0 0,0 0-1,0 0 1,0 0 0,0 0 0,0 0 0,0 0 0,0 1-1,-1-1 1,1 0 0,0 0 0,1 0 0,-1 0-1,0 0 1,0 0 0,0 1 0,0-1 0,0 0 0,0 0-1,0 0 1,0 0 0,0 0 0,0 0 0,0 0-1,0 1 1,0-1 0,0 0 0,0 0 0,0 0 0,1 0-1,6 5 764,11 0-22,-7-4-653,0 0 0,0-1 0,1 0 0,-1-1 0,0-1 1,0 0-1,0 0 0,13-5 0,-7 2-300,-1-1 0,-1-1 1,1-1-1,25-16 0,-33 18-61,0-1-1,0 1 1,0-2-1,7-9 1,-13 16 193,-1-1 1,1 0 0,-1 0 0,0 0 0,0 0 0,0 0 0,0 0 0,0 0 0,-1 0-1,1-1 1,0-3 0,-1 5 37,0 0 0,0 0-1,0 0 1,-1 0 0,1 0 0,0 0-1,-1 0 1,1 0 0,0 0-1,-1 1 1,1-1 0,-1 0 0,1 0-1,-1 0 1,0 1 0,1-1-1,-1 0 1,0 0 0,0 1 0,1-1-1,-1 1 1,0-1 0,0 1-1,0-1 1,0 1 0,0-1 0,-1 0-1,-2 1 29,1-1-1,-1 0 0,1 1 0,-1 0 1,1-1-1,-1 1 0,0 1 1,1-1-1,-1 0 0,1 1 0,-1 0 1,1 0-1,-1 0 0,1 0 0,0 1 1,-1-1-1,1 1 0,0 0 1,0 0-1,-5 4 0,-2 1-63,1 1 1,0 0-1,0 1 0,-14 17 0,8-4-292,1 0-1,2 1 0,0 0 0,1 1 0,1 0 1,1 1-1,2 0 0,-9 50 0,14-67 582,2 1 0,-1 0-1,1 0 1,0 0-1,1 0 1,0 0 0,1 0-1,3 12 1,-4-17-7,1 0 0,0 0 0,-1 0 0,2-1 0,-1 1 0,0-1 0,1 1 0,-1-1-1,1 0 1,0 0 0,0 0 0,0 0 0,0 0 0,1-1 0,-1 1 0,1-1 0,0 0 0,-1 0 0,8 2 0,3 0 6,-1-1 0,1-1 0,0 0 1,0 0-1,0-2 0,0 1 0,16-3 0,98-19-7719,-107 17 6036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51.9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153 81 8058,'2'-2'406,"28"-30"5042,-29 31-5139,0-1 1,0 1 0,0-1 0,0 0-1,0 0 1,0 0 0,0 0-1,-1 0 1,1 1 0,-1-1 0,1 0-1,-1 0 1,0-1 0,0 1-1,0 0 1,0 0 0,0 0 0,-1-3-1,1 4-179,0 1 0,-1-1 0,1 1 0,0-1 0,0 1 0,-1 0 0,1-1 0,-1 1 0,1-1 0,-1 1 0,1 0 0,0 0 0,-1-1 0,1 1 0,-1 0 0,1 0 0,-1-1 0,1 1 0,-1 0 0,1 0 0,-1 0 0,0 0 0,1 0 0,-1 0 0,1 0 0,-1 0 0,0 0 0,-19 2 352,14-1-295,-2 0-262,0 0-1,0 1 0,0 1 1,0-1-1,0 1 0,0 1 1,1-1-1,-1 1 1,1 1-1,0-1 0,0 1 1,1 0-1,-1 1 1,1 0-1,0 0 0,-7 10 1,10-12 60,0 0 1,0 0-1,1 0 1,0 0 0,0 1-1,0-1 1,0 1-1,1-1 1,0 1 0,0 0-1,0-1 1,0 1-1,1 0 1,0 0-1,0-1 1,0 1 0,0 0-1,1 0 1,0 0-1,0-1 1,0 1 0,0-1-1,1 1 1,0-1-1,0 1 1,0-1-1,0 0 1,1 0 0,0 0-1,4 5 1,-5-6 14,1 0 0,0 0 0,0 0 1,0-1-1,0 1 0,0-1 0,1 0 1,-1 1-1,1-1 0,-1-1 0,1 1 1,0-1-1,0 1 0,0-1 0,0 0 1,-1 0-1,8 0 0,-5-1-163,0 0 0,0-1 0,0 0 0,0 0 0,0 0 0,-1-1 1,1 0-1,0 0 0,-1 0 0,11-6 0,-6 2-1,-1 0 0,0-1 1,0 0-1,-1 0 1,0-1-1,0 0 0,0 0 1,-1-1-1,-1 0 0,1 0 1,-2-1-1,8-14 0,-13 24 180,0 0 0,0-1 0,0 1 0,0 0 0,0-1 0,0 1 0,0 0 0,0 0 0,0-1 0,0 1 0,0 0 0,0 0 0,1 0 0,-1-1 0,0 1 0,0 0 0,0 0 0,0-1 0,0 1 0,1 0 0,-1 0 0,0 0 0,0 0 0,1-1 0,-1 1 0,0 0 0,0 0 0,0 0 0,1 0 0,-1 0 0,0 0 0,0 0 0,1 0 0,-1 0 0,0 0-1,0 0 1,1-1 0,-1 1 0,1 1 0,5 10 106,4 35-524,-6-28 334,10 30 529,3-1 1,36 73-1,7 17 2920,-57-129-3281,0 0 0,-1 1 0,1 0 0,-2 0 1,1-1-1,-1 1 0,0 0 0,-2 15 0,1-21-174,0 0 0,-1 1 0,0-1-1,0 0 1,0 0 0,0 0 0,-1 0 0,1 0 0,-1 0-1,1 0 1,-1 0 0,0-1 0,0 1 0,-1-1-1,1 1 1,0-1 0,-1 0 0,1 0 0,-1 0 0,0 0-1,0-1 1,0 1 0,0-1 0,0 1 0,0-1 0,-3 1-1,-3 0-259,1 0-1,-1-1 1,0 0-1,0-1 1,0 0 0,1 0-1,-1 0 1,0-1-1,0-1 1,1 0-1,-1 0 1,1 0-1,-1-1 1,1 0-1,-13-8 1,-17-8-563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52.3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30 7898,'23'-29'4169,"-19"40"-49,-1 8-2951,-3 2-145,-1 5-152,-2 3-192,-1 0-696,0 0-368,1-5-976,2-3-2521,2-2 2609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52.7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 11731,'1'-7'4032,"1"9"-3656,0 3-192,1 7-71,1-2-210,2 8-3319,5 1 2488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53.1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40 12083,'1'1'404,"0"0"0,0 0 1,0 0-1,0 0 1,0 0-1,0 0 0,0 0 1,0 0-1,-1 0 1,1 0-1,0 3 0,8 27 48,-7-20 178,5 18-37,21 70 120,-25-90-700,1 0-1,0-1 1,0 1-1,1-1 1,0 0 0,0 0-1,1-1 1,10 11-1,-16-17-8,1 0 1,0 0-1,0 0 0,0-1 0,-1 1 0,1 0 1,0-1-1,0 1 0,0 0 0,0-1 0,0 1 1,0-1-1,1 0 0,-1 1 0,0-1 1,0 0-1,0 0 0,0 0 0,0 1 0,1-1 1,-1 0-1,0-1 0,0 1 0,0 0 0,0 0 1,0 0-1,1-1 0,-1 1 0,0 0 0,0-1 1,0 1-1,0-1 0,0 0 0,0 1 1,0-1-1,0 0 0,0 1 0,-1-1 0,1 0 1,0 0-1,0 0 0,-1 0 0,1 0 0,0 0 1,-1 0-1,1 0 0,0-1 0,4-7 18,-1-1 1,0 1-1,0-1 0,2-12 0,-4 14-25,17-75 19,-16 63-86,1 0-1,0 0 0,2 0 0,1 1 0,11-24 0,-18 42-86,0 1 0,0-1 0,0 1 0,0 0 0,1-1 0,-1 1-1,0-1 1,0 1 0,6-4-2200,-6 4 2200,1 0 0,-1 0 0,0 0-1,1 0 1,0 0 0,3 6-1671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53.6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88 160 10994,'15'-18'4965,"-12"14"-4885,-1 1 1,0-1-1,0 0 1,0 0-1,0 0 0,-1 0 1,0 0-1,0 0 1,0-1-1,0-3 1,1 0-230,-1 0 279,0 0 0,0-1 1,0 1-1,-1-1 0,-2-13 0,2 21-84,0 0 0,0 0-1,-1 0 1,1-1-1,0 1 1,-1 0 0,1 0-1,-1 0 1,1 0-1,-1 0 1,0 1 0,1-1-1,-1 0 1,0 0-1,0 0 1,0 0 0,0 1-1,1-1 1,-1 0-1,-1 0 1,0 1 0,0-1 0,0 1-1,0 0 1,0 0 0,0 0 0,1 0-1,-1 0 1,0 0 0,0 0 0,0 0-1,0 1 1,0-1 0,1 1 0,-1 0 0,0-1-1,-2 2 1,-1 1-46,-1 1 0,1-1 0,0 1 0,1 0 0,-1 0 0,1 0 0,-1 0 0,1 1 0,0 0 0,1 0 0,-1 0 0,1 0 0,0 1 0,1-1 0,-1 1 0,1 0 0,0-1 0,0 1 0,1 0 0,0 0 0,-1 11 0,1-10 46,0 0 0,1-1-1,0 1 1,0 0-1,1 0 1,0 0 0,0-1-1,0 1 1,1 0-1,0-1 1,0 1 0,1-1-1,0 0 1,0 0-1,0 0 1,1 0 0,0 0-1,0-1 1,7 8-1,-6-10-295,-1 0 0,1 0 0,0-1 0,0 1-1,0-1 1,0 0 0,1-1 0,-1 1 0,0-1-1,1 0 1,-1-1 0,1 1 0,-1-1 0,9 0-1,11-1-1093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54.0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78 11634,'0'6'4242,"-4"28"-3993,2-21-166,0 1 0,1 0 0,1 0 0,1-1 0,-1 1-1,2 0 1,0 0 0,1-1 0,6 19 0,-9-32-75,0 0-1,0 0 0,0 0 1,0 0-1,0 0 0,0 0 1,0 0-1,0 0 0,0 0 1,0 0-1,0 0 0,0-1 1,0 1-1,0 0 1,0 0-1,0 0 0,0 0 1,0 0-1,0 0 0,0 0 1,0 0-1,0 0 0,0 0 1,0 0-1,0 0 0,0 0 1,0 0-1,0 0 0,0 0 1,1 0-1,-1 0 0,0 0 1,0 0-1,0 0 1,0-1-1,0 1 0,0 0 1,0 0-1,0 0 0,0 0 1,0 0-1,0 0 0,0 0 1,0 0-1,1 0 0,-1 0 1,0 1-1,0-1 0,0 0 1,0 0-1,0 0 0,0 0 1,0 0-1,0 0 1,0 0-1,0 0 0,0 0 1,0 0-1,0 0 0,0 0 1,0 0-1,0 0 0,0 0 1,1 0-1,2-11 137,0-13-114,-1-7-7,7-58-114,-8 80 159,1 0 1,0 0 0,1 0 0,0 1-1,0-1 1,1 0 0,6-9 0,-8 15-1,-1 1 0,1-1-1,0 1 1,0 0 0,0-1 0,0 1 0,1 0 0,-1 0 0,0 0 0,1 0-1,0 1 1,-1-1 0,1 1 0,0 0 0,0-1 0,-1 1 0,1 0 0,0 1-1,0-1 1,0 0 0,1 1 0,-1 0 0,0 0 0,0 0 0,0 0 0,0 0-1,6 2 1,-5-1-30,0 1 0,0-1 0,0 1 0,0 0-1,0 0 1,0 1 0,0-1 0,-1 1 0,1 0 0,-1 0-1,0 0 1,0 0 0,0 1 0,0-1 0,-1 1 0,1 0-1,-1-1 1,3 9 0,1 4-151,-2 0 0,0 1 0,-1-1 0,0 1-1,-1 22 1,2 6-1628,0-16 938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56.5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16 8178,'-13'-15'7480,"8"15"-5350,3 10-1406,4 27-179,1-1 1,2 0-1,17 60 0,-12-52-438,29 112 72,20 94-380,-56-232-2096,-1-15 1476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57.0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51 159 9890,'-3'0'705,"1"0"0,-1 0 0,1 0 0,-1-1 0,1 1 0,-1-1 0,1 1 0,0-1 0,-1 0 0,-3-2 0,4 2-585,1-1 0,-1 1 0,1 0 0,0 0 0,-1-1 0,1 1-1,0 0 1,0-1 0,0 0 0,0 1 0,0-1 0,0 1 0,1-1 0,-1 0-1,0 0 1,1 1 0,0-1 0,-1 0 0,1-2 0,0-1-158,0 1 0,0 0 1,0-1-1,1 1 0,0 0 0,0-1 0,0 1 1,0 0-1,1 0 0,0 0 0,0 0 1,0 0-1,0 0 0,5-6 0,-3 6 101,0-1 0,0 1 0,1 0 0,-1 1 0,1-1 0,0 1 0,0 0 0,0 0 0,0 0 0,0 0 0,1 1 0,-1 0 0,1 1 0,-1-1 0,1 1 0,0 0 0,0 0 0,0 1 0,-1-1 0,1 1 0,0 1 0,0-1 0,0 1 0,0 0 0,-1 0 0,1 1 0,0 0 0,-1 0 0,8 4 0,-7-4-44,-1 1 0,0 0 1,0 0-1,0 1 0,0 0 1,0-1-1,-1 1 0,1 1 1,-1-1-1,0 1 0,-1 0 0,1-1 1,-1 2-1,0-1 0,0 0 1,-1 1-1,1-1 0,-1 1 1,0 0-1,-1-1 0,1 1 1,-1 0-1,0 0 0,-1 0 1,0 0-1,0 0 0,0 0 1,-2 9-1,0-6-15,0 0-1,-1 0 1,0 0 0,-1-1-1,0 1 1,0-1 0,-1 0-1,0 0 1,0-1 0,-1 1 0,0-1-1,0-1 1,-1 1 0,0-1-1,0 0 1,0 0 0,-1-1-1,0 0 1,0-1 0,-12 6-1,18-9-161,0 0 0,0-1 0,0 1 0,0-1 0,0 1-1,0-1 1,-1 1 0,1-1 0,0 0 0,0 0 0,-3-1 0,-4-4-448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3:57.8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 25 10434,'-11'-22'7184,"11"21"-7151,0 1-1,-1 0 1,1 0 0,0 0 0,0 0 0,0 0-1,0-1 1,0 1 0,0 0 0,-1 0 0,1 0 0,0 0-1,0 0 1,0 0 0,0 0 0,-1 0 0,1 0-1,0-1 1,0 1 0,0 0 0,0 0 0,-1 0 0,1 0-1,0 0 1,0 0 0,0 0 0,0 0 0,-1 0-1,1 0 1,0 0 0,0 1 0,0-1 0,-1 0-1,1 0 1,0 0 0,0 0 0,0 0 0,-6 14 29,-2 22 25,-5 44 0,12-68-79,0 1-1,1-1 1,1 0 0,0 0 0,0 0 0,1 1 0,6 19 0,-7-29-7,0-1-1,0 1 1,0 0 0,0-1-1,1 1 1,-1-1-1,1 1 1,-1-1 0,1 0-1,0 1 1,0-1-1,0 0 1,0 0 0,1-1-1,-1 1 1,0 0 0,1-1-1,-1 1 1,1-1-1,3 1 1,-3-1-7,1 0 1,-1-1-1,1 0 1,-1 0-1,1 0 1,-1 0-1,1 0 1,-1-1-1,0 0 1,1 1-1,-1-1 0,1-1 1,-1 1-1,0 0 1,0-1-1,5-2 1,11-8 20,0-1 1,-1-1 0,-1-1-1,0 0 1,-1-1 0,0-1-1,18-26 1,-29 35-13,-3 5-6,0 0 0,0 1 0,0-1 0,0 0 0,0 1 0,1 0 0,-1-1-1,1 1 1,-1 0 0,1 0 0,0 0 0,3-1 0,-6 3-1,1 0 1,-1 0-1,0 0 0,0 0 1,1 1-1,-1-1 1,0 0-1,0 0 1,1 0-1,-1 0 0,0 1 1,0-1-1,0 0 1,1 0-1,-1 0 1,0 1-1,0-1 0,0 0 1,1 0-1,-1 1 1,0-1-1,0 0 1,0 0-1,0 1 0,0-1 1,0 0-1,0 0 1,0 1-1,0-1 0,0 0 1,0 1-1,0-1 1,0 0-1,0 1 1,0-1-1,0 0 0,0 0 1,0 1-1,0-1 1,0 0-1,0 0 1,-1 1-1,-2 19-181,2-17 128,-4 20 47,2 0 1,0 1 0,2 0-1,0-1 1,1 1 0,2 0-1,1 0 1,0-1 0,2 0-1,13 40 1,18 29 2231,-24-65-1684,-1 1 1,-1 0-1,-1 0 0,8 49 0,-16-73-614,-1 0 0,0 1 0,0-1-1,0 0 1,0 0 0,-1 1 0,0-1 0,0 0 0,0 0-1,0 0 1,0 0 0,-1 0 0,0 0 0,0 0-1,0-1 1,0 1 0,-1-1 0,1 1 0,-1-1 0,0 0-1,-4 3 1,4-4-7,0 1 0,0-2 0,0 1 0,-1 0 0,1-1 0,0 1 0,-1-1 0,0 0 0,1 0-1,-1-1 1,0 1 0,1-1 0,-1 0 0,0 0 0,1 0 0,-1 0 0,0 0 0,0-1 0,1 0 0,-1 0 0,1 0-1,-1 0 1,1 0 0,-5-3 0,-2-2 288,0-1 1,0 0-1,1 0 0,0-1 0,1 0 0,0 0 0,0-1 0,1 0 1,0 0-1,0-1 0,1 0 0,0 0 0,1 0 0,0-1 0,1 0 1,-6-21-1,9 27-166,1 0 1,0 1 0,0-1-1,0 0 1,0 1 0,1-1-1,0 1 1,0-1 0,0 0-1,0 1 1,1 0 0,0-1-1,0 1 1,0 0 0,0 0-1,1 0 1,-1 0 0,1 0-1,0 1 1,0-1 0,0 1-1,1 0 1,4-4 0,9-5-64,1 0 1,0 1-1,36-16 1,-36 18 54,-6 3-128,79-43-948,-82 43-65,-1-1 0,1 0 1,-1 0-1,8-9 0,-2-4-1165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2:50.23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49 213 5689,'-11'-28'3493,"10"25"-3468,1 0 0,-1 1 0,0-1 0,0 0 0,0 0 0,0 0 0,-1 1 0,1-1 0,-1 1 0,0-1 0,1 1 0,-1 0 0,0-1 0,-1 1 0,1 0 0,0 0 0,0 1 0,-5-4 0,7 5-15,0 0 0,0 0 1,0 1-1,0-1 1,0 0-1,0 0 0,0 0 1,0 0-1,0 0 0,0 0 1,0 0-1,0 0 0,-1 0 1,1 1-1,0-1 1,0 0-1,0 0 0,0 0 1,0 0-1,0 0 0,0 0 1,0 0-1,0 0 0,0 0 1,0 0-1,0 0 1,-1 0-1,1 0 0,0 0 1,0 0-1,0 0 0,0 0 1,0 0-1,0 1 0,0-1 1,0 0-1,0 0 1,-1 0-1,1-1 0,0 1 1,0 0-1,0 0 0,0 0 1,0 0-1,0 0 1,0 0-1,0 0 0,0 0 1,-1 0-1,8 6 148,0-3-96,0-1 0,0 0-1,0-1 1,0 1 0,0-1 0,0-1 0,10 1-1,53-8 1013,-10 1-612,-17 3-981,70-15 1,19-2 465,-115 19 327,0 0-1,0 2 0,0 0 1,0 1-1,0 1 0,17 4 1,-19-2-160,8 2-120,-1 0 0,1-2 0,0 0 0,0-2 0,1 0 0,35-2 0,-40-3 33,0 0-1,0-2 1,-1 0 0,1-1-1,-1-1 1,0 0 0,17-10-1,-19 8-6,1 1 0,0 1 1,1 1-1,-1 0 0,1 1 0,34-3 0,-26 6-17,-1 2 0,0 0-1,1 1 1,34 9 0,-22-3 0,3 2 10,1-2 0,-1-1 0,2-3 0,69-1 0,2-10 166,98-9-419,-150 8-303,86-22 0,-123 24 916,1 0 0,37-3 0,-48 9-217,-1 0-1,1 0 1,-1 1-1,1 1 0,-1 1 1,15 4-1,2 1-16,193 48-691,-193-51 545,0-1 0,0-2 0,0-1 0,0-1 0,46-7 0,204-24-14,-206 26-92,-49 2 222,-1 1-1,1 1 0,0 1 1,-1 2-1,41 6 1,-41-1-61,6 0-73,41 6 0,-60-12 24,0 0 0,0-1 0,0-1 0,0 0-1,0 0 1,23-7 0,32-13 64,84-38 0,-145 55-60,1 1 0,0 0 0,0 0 0,0 1 0,0 0 0,0 0 0,1 1 0,-1 0 0,0 0 0,1 0 0,-1 1 0,1 0 0,-1 1 0,1 0 0,-1 0 0,0 1 0,11 3 0,58 25 86,-46-17-79,41 12 0,-59-22-2,-1 0 0,1-1-1,-1-1 1,1 0 0,0 0 0,0-1-1,16-2 1,36-5 60,0 3 0,82 6 0,-103-2-71,0-2-1,0-2 1,78-17 0,-111 19 14,1 0 0,-1 1 0,0 1 1,0 0-1,0 0 0,1 1 1,15 3-1,-8 0-26,-1 1 0,1 1 0,20 10 0,-4 0-41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2.1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103 50 7466,'30'13'2657,"-30"-13"-2619,0 0-1,0 0 0,0 0 0,0 0 1,0 1-1,0-1 0,0 0 0,1 0 1,-1 0-1,0 0 0,0 0 0,0 0 1,0 0-1,0 0 0,0 1 0,0-1 0,0 0 1,0 0-1,0 0 0,0 0 0,0 0 1,0 1-1,0-1 0,0 0 0,0 0 1,0 0-1,0 0 0,0 0 0,0 0 1,0 1-1,0-1 0,0 0 0,0 0 0,0 0 1,0 0-1,0 0 0,0 0 0,0 1 1,0-1-1,-1 0 0,1 0 0,0 0 1,0 0-1,0 0 0,0 0 0,0 0 1,0 0-1,-1 0 0,-9 7 781,-11 3 226,21-10-1034,-3 1 425,-1 1 0,0-1 0,1 0-1,-1 0 1,0 0 0,0 0-1,-5-1 1,9 0-355,-1 0 0,1 0 0,-1 0 0,1 0 0,-1 0-1,0 0 1,1-1 0,-1 1 0,1 0 0,-1 0 0,1-1 0,-1 1 0,1 0-1,0-1 1,-1 1 0,1 0 0,-1-1 0,1 1 0,0-1 0,-1 1 0,0-1-1,1-1-81,-1 1-1,1 0 0,0-1 0,-1 1 0,1-1 1,0 1-1,0 0 0,0-1 0,0 1 0,0-1 0,0 1 1,1-3-1,-1 1 2,1 0 1,-1 0 0,1 0-1,0 0 1,0 0-1,0 0 1,1 0 0,-1 0-1,1 0 1,0 0 0,0 1-1,0-1 1,0 1-1,0-1 1,0 1 0,0 0-1,1 0 1,0 0-1,-1 0 1,1 0 0,0 1-1,0-1 1,-1 1 0,1 0-1,0-1 1,1 2-1,-1-1 1,0 0 0,0 0-1,0 1 1,0 0 0,1 0-1,3 0 1,2 0 21,0 0-1,0 1 1,0 1 0,0-1 0,0 2 0,-1-1 0,1 1-1,0 0 1,-1 1 0,14 8 0,-14-7-16,0 1 0,-1 0 1,0 0-1,0 0 1,-1 1-1,0 0 0,0 1 1,0-1-1,-1 1 0,0 0 1,-1 1-1,0-1 0,6 17 1,-9-19 0,1 0 1,-1 0-1,1 1 1,-2-1-1,1 0 1,-1 0-1,0 1 1,0-1-1,-1 0 1,0 0 0,0 1-1,0-1 1,-1 0-1,0 0 1,0 0-1,0-1 1,-1 1-1,0 0 1,0-1-1,0 0 1,-7 8-1,5-7 8,-1 0-1,0-1 1,-1 0-1,1 0 1,-1 0-1,0-1 1,0 0-1,0 0 0,0-1 1,-1 0-1,1 0 1,-1-1-1,0 0 1,0 0-1,0-1 1,0 0-1,0 0 0,0-1 1,0 0-1,-10-1 1,11 0-73,0 0 0,0 0 1,1-1-1,-1 0 0,0 0 1,1-1-1,0 1 1,-1-2-1,1 1 0,0 0 1,1-1-1,-1 0 0,1-1 1,-1 1-1,1-1 0,1 0 1,-1 0-1,1-1 0,0 1 1,0-1-1,0 0 0,1 0 1,0 0-1,-3-7 0,5 8-1,-1 1 1,1-1-1,0 1 0,1-1 0,-1 1 0,1-1 0,-1 1 0,1-1 1,1 0-1,-1 1 0,1-1 0,0 1 0,0-1 0,0 1 1,0-1-1,1 1 0,0 0 0,0 0 0,0-1 0,0 1 0,1 1 1,-1-1-1,5-5 0,13-8-249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2.7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12003,'5'2'4430,"-5"-1"-4344,6 12 843,3 13-979,63 379 1073,-61-280-873,-9-113-157,2-16-42,3-19-189,2-42-761,-8 49 929,1-1-1,0 1 1,1-1 0,1 1-1,0 0 1,2 0 0,11-25 0,-16 38 100,0 1 1,1-1 0,-1 1 0,1-1-1,-1 1 1,1 0 0,0 0 0,0 0-1,0 0 1,0 0 0,1 1 0,-1-1-1,0 1 1,1-1 0,-1 1 0,1 0-1,-1 0 1,1 0 0,-1 0 0,1 0-1,0 0 1,0 1 0,-1 0 0,1-1-1,0 1 1,0 0 0,0 0 0,-1 1-1,1-1 1,0 0 0,0 1 0,-1 0-1,1-1 1,0 1 0,-1 1 0,1-1-1,3 2 1,1 1-5,-1 0 0,0 1-1,-1-1 1,1 1 0,-1 0 0,0 1 0,0-1-1,-1 1 1,1 0 0,-1 0 0,-1 0 0,1 1-1,3 9 1,-5-9 55,0 0 0,0 0 0,-1 1 1,0-1-1,0 0 0,-1 0 0,0 1 0,0-1 0,-1 0 0,0 1 0,0-1 0,-1 0 0,0 0 0,0 0 0,0 0 0,-1 0 0,0-1 0,-5 9 1,5-11-82,0 1 0,-1 0 0,1-1 0,-1 0 1,0 0-1,0 0 0,0 0 0,0-1 0,-1 0 1,1 0-1,-1 0 0,0 0 0,0 0 1,0-1-1,0 0 0,0 0 0,-1-1 0,1 0 1,-1 1-1,1-2 0,-1 1 0,1-1 0,-1 0 1,-8 0-1,-16-6-203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3.7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82 49 6641,'-12'-49'8316,"20"63"-6675,6 6-1069,-1 0 0,-1 1 0,-1 0 0,-1 1-1,0 1 1,-2-1 0,-1 1 0,6 32 0,-12-48-556,0 1 0,0 0 0,-1-1 0,0 1 0,0 0 0,-1 0 1,0-1-1,-1 1 0,1-1 0,-1 1 0,-1-1 0,0 1 0,-5 10 1,6-15-159,0 0 1,0 0 0,0-1 0,0 1 0,0-1 0,0 1 0,-1-1 0,0 0 0,1 0 0,-1 0 0,0 0-1,0 0 1,0-1 0,0 1 0,0-1 0,0 0 0,0 0 0,-1 0 0,1 0 0,0 0 0,-1-1-1,1 0 1,0 1 0,-1-1 0,1 0 0,-1-1 0,1 1 0,0-1 0,-1 1 0,1-1 0,0 0-1,-6-3 1,-19-9-2350,1-8 1095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4.1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23 12859,'1'-12'4593,"1"3"-3785,2 7-952,0 5-456,9 12 384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4.5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76 142 8850,'22'-28'5153,"-12"16"-4760,-1 0 0,0 0 0,-1-1 1,12-26-1,-19 38-380,-1 0 0,1 0 0,-1 0 0,0 0 0,1 0 0,-1-1 0,0 1 0,0 0 1,0 0-1,0 0 0,0 0 0,0 0 0,0 0 0,0-1 0,0 1 0,0 0 0,-1-2 0,0 3-8,1-1 0,0 1-1,-1 0 1,1-1-1,-1 1 1,1 0 0,-1 0-1,1-1 1,-1 1 0,1 0-1,-1 0 1,1 0-1,-1 0 1,1-1 0,-1 1-1,1 0 1,-1 0-1,1 0 1,-1 0 0,1 0-1,-1 0 1,1 1 0,-1-1-1,1 0 1,-2 0-1,-2 2 5,-1 0 0,1 0 0,-1 0 0,1 0 0,0 1 0,-7 4 1,0 3-8,0 0 1,0 0 0,1 1 0,0 0 0,1 1 0,0 0 0,-11 23 0,18-32 39,0 1-1,0 0 0,1 0 1,-1-1-1,1 1 1,0 0-1,0 0 0,0 0 1,1 0-1,0 0 1,-1 0-1,2 0 0,-1 0 1,0 0-1,1 0 1,-1 0-1,1 0 0,0 0 1,1 0-1,-1 0 0,1 0 1,-1-1-1,1 1 1,0-1-1,1 1 0,-1-1 1,0 0-1,1 0 1,0 0-1,0 0 0,0 0 1,6 4-1,-3-3-38,0-1 0,0 0 0,0 0 0,0 0 0,0-1 0,0 0 0,1 0 0,9 1 0,30 2-3751,-17-4 2079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4.9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198 20 8706,'0'-1'246,"-1"0"0,1 0 0,-1-1 0,1 1 0,-1 0 0,0 0 0,1 0 1,-1 1-1,0-1 0,0 0 0,0 0 0,1 0 0,-1 0 0,0 1 0,0-1 0,0 1 0,0-1 0,0 0 0,-1 1 1,1 0-1,0-1 0,0 1 0,0 0 0,0-1 0,0 1 0,-3 0 0,1 1-164,0 0-1,-1 0 1,1 0 0,0 1-1,0-1 1,0 1 0,0 0-1,-4 2 1,-10 8-41,0 0 0,0 1 0,-23 25 0,35-33 15,0 0 1,1 0-1,0 0 1,0 1-1,0-1 1,1 1-1,0 0 1,0 0-1,0 0 1,1 0-1,0 1 1,0-1-1,1 1 1,0-1-1,-1 11 1,2-13 38,0 0 0,1 0 0,0 0 0,0-1 0,0 1 1,0 0-1,0-1 0,1 1 0,-1-1 0,1 1 0,0-1 0,0 0 0,1 0 0,-1 0 0,1 0 0,-1 0 0,1 0 1,0-1-1,0 1 0,0-1 0,0 0 0,0 0 0,1 0 0,-1 0 0,1 0 0,-1-1 0,1 0 0,0 0 0,-1 0 1,6 1-1,2 0-240,0 0 1,0-1 0,0-1 0,0 0 0,0 0-1,0-1 1,0 0 0,0-1 0,15-4 0,1-3-431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5.2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12259,'3'9'4313,"0"12"-3737,-1 8-248,-1 9-112,1 6-16,1 8-80,0-1-48,0-1 168,-1-2 112,1-7 120,0-2 24,-1-2-184,1-5-120,0-7-504,-2-5-528,1-9 528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5.6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319 1 11106,'-8'0'4081,"-12"0"-2880,-2 2-561,-5-2-320,-1 1-160,0 1-512,-2 1-120,-2 0-65,-3 2-39,1 0-712,2 3-2697,10 3 2721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6.0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130 20 11562,'8'-12'4608,"-8"12"-4549,0-1 0,-1 1 0,1 0 1,0-1-1,0 1 0,0 0 0,0 0 0,0-1 1,0 1-1,0 0 0,0 0 0,-1-1 0,1 1 1,0 0-1,0 0 0,0-1 0,-1 1 0,1 0 0,0 0 1,0 0-1,0 0 0,-1-1 0,1 1 0,0 0 1,-1 0-1,1 0 0,-1 0 0,0-1-29,-1 1 0,0 0-1,0-1 1,0 1 0,1 0-1,-1 0 1,0 0 0,0 1-1,0-1 1,1 0 0,-1 1 0,-3 0-1,-3 3-21,0-1-1,1 1 1,-1 1-1,1-1 0,0 2 1,1-1-1,-1 0 1,1 1-1,-11 13 1,14-16-27,1 1 1,-1-1 0,1 1-1,0-1 1,0 1 0,0 0-1,0-1 1,1 1 0,0 0 0,0 0-1,0 0 1,0 0 0,0 1-1,1-1 1,0 0 0,0 0-1,0 0 1,0 0 0,1 0-1,-1 0 1,1 1 0,2 4-1,4 4 254,0-1 0,1 0 0,0 0 0,1 0 0,0-1 0,1-1 0,19 17 0,2 4 2014,-31-31-2218,1 0-1,-1 1 0,1-1 1,-1 0-1,0 0 0,1 1 0,-1-1 1,0 0-1,1 1 0,-1-1 1,0 0-1,1 1 0,-1-1 1,0 1-1,0-1 0,0 0 1,1 1-1,-1-1 0,0 1 0,0-1 1,0 1-1,0-1 0,0 0 1,0 1-1,0-1 0,0 1 1,0-1-1,0 1 0,0-1 0,0 1 1,0-1-1,0 1 0,0-1 1,0 0-1,-1 1 0,1-1 1,0 1-1,0-1 0,0 0 1,-1 1-1,1-1 0,0 1 0,-1-1 1,1 0-1,0 1 0,-1-1 1,1 0-1,0 0 0,-1 1 1,1-1-1,0 0 0,-1 0 0,1 0 1,-1 1-1,1-1 0,-1 0 1,1 0-1,-1 0 0,1 0 1,0 0-1,-1 0 0,1 0 1,-2 0-1,-41 2-2557,25-1 1434,-12 4 22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7.4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82 95 3409,'-5'47'6429,"5"-46"-6215,-1-1 1,1 0 0,-1 0-1,1 0 1,-1 0 0,1 0-1,-1 0 1,1 0-1,-1 0 1,1 0 0,-1 0-1,0-1 1,-19-2 2887,19 3-3040,-1 0 0,1-1-1,-1 0 1,1 1 0,-1-1 0,1 0 0,-1 0 0,1 0-1,0 0 1,-1 0 0,1 0 0,0 0 0,0 0-1,0 0 1,0 0 0,0-1 0,0 1 0,0 0-1,0-1 1,1 1 0,-1-1 0,0-1 0,0 0-54,1 0 0,0 1 1,0-1-1,0 1 0,0-1 1,0 0-1,0 1 1,1-1-1,-1 0 0,1 1 1,0-1-1,2-3 0,-1 0-19,1 1 0,-1 0 0,1 1-1,0-1 1,1 0 0,-1 1 0,1 0-1,0 0 1,0 0 0,0 0 0,1 0 0,8-4-1,-8 5 17,0 1 1,1 0-1,-1 0 0,0 1 0,1 0 0,0 0 0,-1 0 0,1 0 0,0 1 0,-1 0 1,1 0-1,0 1 0,-1-1 0,1 1 0,-1 1 0,1-1 0,-1 1 0,1 0 0,9 5 1,-8-3 15,0 1 1,0 0 0,-1 0-1,1 0 1,-1 1 0,0 0-1,-1 0 1,0 0 0,0 1-1,0 0 1,-1 0 0,7 14-1,-8-14 35,0 1-1,0 0 0,-1 0 0,0 0 1,0 0-1,-1 0 0,0 0 0,0 0 1,-1 1-1,0-1 0,0 0 1,-4 16-1,3-19 12,-1 0 0,0 1 1,0-1-1,0 0 0,-1 0 0,1 0 1,-1 0-1,-1 0 0,1-1 1,-1 1-1,1-1 0,-1 0 0,0 0 1,-1 0-1,1-1 0,-1 0 0,0 0 1,1 0-1,-1 0 0,-6 2 1,7-3-26,0-1 0,0 1 0,-1-1 0,1 0 0,0 0 0,-1 0 0,1-1 0,0 0 0,-1 0 0,1 0 0,-1 0 0,1 0 0,0-1 0,-1 0 0,-4-2 0,2 1-77,2-1-1,-1 0 1,0 0 0,0 0 0,1-1 0,0 0-1,0 0 1,0 0 0,-6-8 0,-1-2-338,1-1 0,1 0 0,0-1 0,1-1-1,1 1 1,-9-24 0,16 37 162,0 0 0,0 1-1,0-1 1,0 0-1,1 0 1,-1 0-1,1 1 1,0-1 0,0 0-1,0 0 1,0 0-1,0-3 1,6-6-792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20.4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86 85 9002,'-46'20'3098,"8"-15"5120,38-5-8152,0 0 0,0-1 1,-1 1-1,1-1 1,0 1-1,0-1 0,0 1 1,0-1-1,0 1 1,0-1-1,-1 1 0,1-1 1,0 1-1,0-1 1,0 1-1,1-1 0,-1 1 1,0-1-1,0 1 0,0-1 1,0 1-1,0-1 1,1 1-1,-1-1 0,0 1 1,0-1-1,1 1 1,-1-1-1,0 1 0,1 0 1,-1-1-1,1 0 1,-1 1 11,5-8-78,0 1-1,0 0 0,0 0 0,1 0 0,0 1 0,1 0 0,-1 0 0,1 1 0,0 0 0,0 0 0,1 0 0,15-6 0,-20 9-2,0 1 1,0 0-1,1 0 1,-1 0-1,0 0 1,1 1-1,-1-1 0,0 1 1,1 0-1,-1 0 1,1 0-1,-1 0 0,0 1 1,1 0-1,-1-1 1,0 1-1,1 0 1,-1 1-1,0-1 0,0 0 1,0 1-1,0 0 1,0 0-1,0 0 0,-1 0 1,1 0-1,-1 0 1,1 1-1,-1-1 1,0 1-1,0 0 0,0-1 1,0 1-1,0 0 1,-1 0-1,3 5 0,-1 0 12,-1 0 0,1-1 0,-1 1 0,0 0 0,-1 1 0,0-1 0,0 0 0,-1 0 0,0 0 0,0 0 0,-1 1 0,0-1 0,-3 10 0,3-15 9,1 1 1,-1-1-1,0 0 1,-1 0-1,1 0 0,0-1 1,-1 1-1,0 0 1,1 0-1,-1-1 0,0 1 1,0-1-1,-1 1 1,1-1-1,0 0 0,-1 0 1,1 0-1,-1 0 1,0-1-1,0 1 0,1-1 1,-1 1-1,0-1 1,0 0-1,-1 0 1,1-1-1,0 1 0,0 0 1,0-1-1,0 0 1,-1 0-1,1 0 0,0 0 1,0 0-1,-6-2 1,3 0-25,0 0 0,1 0 0,-1-1 0,1 1 1,-1-1-1,1 0 0,0-1 0,0 1 0,0-1 0,1 0 1,-1-1-1,1 1 0,0-1 0,0 1 0,1-1 1,-1 0-1,1-1 0,-4-9 0,5 11-44,0 0-1,0 0 1,0 0-1,1 0 1,0 0-1,0 0 1,0-1-1,0 1 1,1 0-1,0-1 1,0 1-1,0-1 1,0 1-1,1 0 1,-1-1-1,1 1 1,0 0-1,1 0 1,-1-1-1,1 1 1,0 0-1,-1 0 1,2 1-1,-1-1 1,0 0-1,5-4 1,-5 6 43,0 0-1,0 0 1,0 1-1,0-1 1,0 1-1,0 0 1,0 0-1,0 0 1,0 0 0,1 0-1,-1 0 1,0 0-1,1 1 1,-1-1-1,0 1 1,1-1-1,-1 1 1,5 0-1,-3 1 18,0 0 0,0 0 0,-1 0 0,1 0 0,-1 0 0,1 1-1,-1 0 1,0-1 0,1 1 0,-1 0 0,4 4 0,-2-1 18,0-1 0,0 1 0,0 0 0,-1 1 0,0-1 0,0 1 0,0 0 0,-1 0 0,0 0 0,0 0 0,0 0 0,-1 1 0,2 6 0,-4-10-15,1 0-1,-1 0 1,0 0-1,0 0 0,0 0 1,0 0-1,-1 0 1,1 0-1,-1 0 0,0 0 1,0 0-1,0 0 1,0 0-1,0-1 0,0 1 1,-1 0-1,0-1 1,1 1-1,-1-1 0,0 0 1,0 0-1,0 1 1,-3 1-1,3-3-3,0 0 1,0 0-1,-1 1 1,1-1-1,0-1 0,0 1 1,-1 0-1,1 0 1,-1-1-1,1 0 1,-1 1-1,1-1 0,-1 0 1,1 0-1,0 0 1,-1-1-1,1 1 1,-1 0-1,1-1 0,-1 0 1,1 0-1,0 1 1,-1-1-1,1-1 0,0 1 1,0 0-1,0 0 1,-2-3-1,1 2-59,0-1 0,1 0-1,-1 0 1,1 0 0,0 0 0,0 0-1,0 0 1,0 0 0,1-1 0,-1 1-1,1-1 1,0 1 0,0-1 0,0 0-1,0 1 1,1-1 0,0 0 0,-1 0-1,2-5 1,-1 5 11,0 0 1,0 0-1,1 0 0,-1 1 0,1-1 0,0 0 1,0 1-1,1-1 0,-1 1 0,1-1 1,-1 1-1,1-1 0,0 1 0,1 0 1,-1 0-1,0 0 0,1 0 0,0 1 1,4-5-1,-7 7 42,1 0 0,0-1 1,0 1-1,0 0 0,0 0 1,-1-1-1,1 1 0,0 0 1,0 0-1,0 0 0,0 0 0,0 0 1,-1 0-1,1 0 0,0 1 1,0-1-1,0 0 0,0 0 1,0 1-1,-1-1 0,1 0 0,0 1 1,0-1-1,-1 1 0,1-1 1,0 1-1,-1-1 0,1 1 1,0 0-1,-1-1 0,1 1 0,-1 0 1,1 1-1,2 1-69,-1 0 0,0 0 0,0 0-1,0 0 1,-1 1 0,3 6 0,-1 5-149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7.9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106 69 9666,'1'-3'442,"1"1"-1,0-1 0,-1 0 1,1 1-1,-1-1 1,0 0-1,0 0 1,0 0-1,0 0 1,-1 0-1,1 0 1,-1 0-1,1-4 0,-2 6-385,1 0-1,0-1 1,-1 1-1,1 0 0,-1 0 1,0-1-1,1 1 1,-1 0-1,0 0 1,1 0-1,-1 0 0,0 0 1,0 0-1,0 0 1,0 0-1,0 1 0,0-1 1,0 0-1,-1 0 1,1 1-1,0-1 1,0 1-1,0-1 0,-1 1 1,1 0-1,0-1 1,-1 1-1,1 0 0,0 0 1,0 0-1,-1 0 1,1 0-1,-3 0 0,1 0-13,0 1-1,0-1 1,0 1-1,0-1 0,0 1 1,0 0-1,0 0 1,0 0-1,0 0 0,0 1 1,1-1-1,-1 1 1,1 0-1,-1 0 0,1 0 1,0 0-1,-1 0 1,1 0-1,0 1 0,0-1 1,1 1-1,-1-1 1,0 1-1,1 0 0,0-1 1,-1 1-1,1 0 1,-1 4-1,-2 6-28,1 0 1,0 1 0,0-1-1,2 0 1,-1 17-1,2-5 284,1 0 0,1-1 0,8 36 0,24 70 2220,-6-24-1322,-25-96-1350,-1 0-1,-1 0 1,0 0 0,0 0 0,-1 14 0,0-21-137,-1 1 0,1-1 0,-1 0 0,0 1 1,0-1-1,0 0 0,0 1 0,-1-1 0,1 0 0,-1 0 0,0 0 1,0 0-1,0 0 0,0-1 0,-1 1 0,1 0 0,-1-1 1,-4 4-1,-14 6-1229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08.3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12555,'24'0'4841,"10"2"-3033,5 1-216,5-4-383,2 1-241,-5-2-1664,-2 1 576,-9 0-168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13.6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62 133 8154,'-7'2'2199,"-26"8"1624,31-10-3583,1 1 0,0-1-1,0 1 1,-1-1-1,1 1 1,0 0 0,0-1-1,0 1 1,-1 0 0,1 0-1,0 0 1,0 0 0,0 0-1,1 0 1,-1 0-1,0 0 1,0 0 0,0 2-1,1-2-162,0 0-1,0 0 1,0-1-1,0 1 1,0 0-1,1 0 1,-1-1-1,0 1 1,1 0-1,-1-1 1,1 1-1,-1 0 1,0-1-1,1 1 1,-1 0-1,1-1 1,0 1-1,-1-1 1,1 1-1,-1-1 1,1 0-1,0 1 1,-1-1-1,1 1 1,0-1-1,0 0 1,-1 0-1,1 1 1,0-1-1,0 0 1,-1 0-1,1 0 1,0 0-1,1 0 1,29 3 568,-30-3-615,15-1 68,0 0 1,-1-1-1,1-1 0,-1 0 1,19-7-1,75-32-84,-83 31 0,-23 10-16,20-8-38,-1-1-1,0-1 0,0 0 0,38-28 0,-60 38 34,1 1-1,-1 0 0,1-1 1,0 1-1,-1 0 1,1-1-1,-1 1 0,0-1 1,1 1-1,-1-1 1,1 1-1,-1-1 1,0 1-1,1-1 0,-1 1 1,0-1-1,1 1 1,-1-1-1,0 0 1,0 1-1,0-1 0,0 0 1,0 1-1,0-1 1,1 1-1,-1-1 0,-1 0 1,1 1-1,0-1 1,0 0-1,0 1 1,0-2-1,-1 1-5,0 1 1,-1-1-1,1 0 1,0 0-1,0 1 0,0-1 1,0 1-1,-1-1 1,1 1-1,0-1 1,-1 1-1,1 0 0,0 0 1,-2-1-1,-7 1-48,0-1-1,0 1 0,-11 2 1,5 0-48,1 2 1,-1 0-1,1 1 1,1 0-1,-1 1 1,1 1-1,0 0 1,0 1-1,1 1 1,0 0-1,1 1 1,-1 0-1,2 0 1,0 2-1,0-1 1,1 1-1,-11 17 1,6-5 137,0 0 1,2 1-1,1 1 0,1 0 1,1 1-1,1 0 1,1 0-1,-6 51 0,12-64 234,0 1 0,2-1 0,0 0 0,1 0 0,0 0 0,1 0 0,5 22 0,-5-30-136,0 0-1,0 0 1,1-1-1,-1 1 1,1-1-1,0 0 1,0 1-1,1-2 1,0 1 0,0 0-1,0-1 1,0 1-1,1-1 1,0-1-1,-1 1 1,1 0-1,1-1 1,-1 0-1,0-1 1,7 3-1,1-1-64,-1-1-1,1-1 1,-1 0 0,1-1-1,0 0 1,0-1-1,-1 0 1,1-1-1,20-4 1,10-5-144,59-20-1,14-5-3610,-90 28 2674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51.3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33 147 5913,'-11'-13'1160,"8"11"-480,0-1 0,1 0 0,-1 0-1,1 0 1,0-1 0,-3-4 0,9 16 129,-1 0-1,-1 0 1,1 1 0,-2-1 0,1 0 0,0 15-1,-1 59 1193,1 2-1325,12-19-526,-30-99-403,10 14-143,2 0-1,0 0 1,1 0 0,1-1 0,1 1 0,2-25-1,0 30 399,1 0-1,0 1 0,1-1 1,1 0-1,0 1 0,1 0 0,0 0 1,1 0-1,10-15 0,-15 25 29,1 1 1,1-1-1,-1 1 0,0 0 0,1 0 0,0 0 0,-1 0 0,1 0 0,0 1 0,0-1 0,1 1 0,-1 0 0,1 0 1,-1 0-1,1 0 0,-1 1 0,1 0 0,0-1 0,0 1 0,0 0 0,0 1 0,0-1 0,-1 1 0,1 0 1,0 0-1,0 0 0,0 0 0,0 1 0,0-1 0,0 1 0,0 0 0,0 0 0,0 1 0,-1-1 0,1 1 1,-1 0-1,1 0 0,-1 0 0,1 0 0,3 5 0,4 1 146,-1 1-1,-1 0 1,0 1 0,0 0-1,-1 1 1,0 0 0,-1 0-1,10 21 1,-9-13 109,0-1 0,-1 2 0,-1-1 0,-1 1 0,3 21 0,-8-41-285,-1 1-1,1-1 0,0 0 1,0 0-1,0 0 0,0 0 0,0 0 1,0 0-1,0 1 0,0-1 1,0 0-1,0 0 0,0 0 0,0 0 1,0 0-1,0 1 0,0-1 1,0 0-1,1 0 0,-1 0 1,0 0-1,0 0 0,0 0 0,0 0 1,0 1-1,0-1 0,0 0 1,0 0-1,0 0 0,0 0 0,0 0 1,1 0-1,-1 0 0,0 0 1,0 0-1,0 0 0,0 1 1,0-1-1,0 0 0,1 0 0,-1 0 1,0 0-1,0 0 0,0 0 1,0 0-1,0 0 0,1 0 0,-1 0 1,0 0-1,0 0 0,0 0 1,0 0-1,0 0 0,0 0 1,1 0-1,-1-1 0,0 1 0,0 0 1,0 0-1,0 0 0,0 0 1,0 0-1,10-13-225,11-31-453,-12 26 372,44-76-1144,-47 85 1380,0 0-1,1 1 0,0 0 1,1 0-1,-1 0 0,1 1 0,18-12 1,-23 18 99,0-1 1,1 0 0,-1 1-1,1-1 1,0 1 0,-1 0-1,1 0 1,0 1 0,0-1-1,-1 1 1,1 0 0,0 0-1,0 0 1,0 0 0,-1 1-1,1-1 1,0 1 0,-1 0-1,1 0 1,0 0 0,-1 1-1,1-1 1,5 5 0,-5-4 45,0 2 0,0-1 1,0 0-1,0 1 1,0 0-1,-1 0 0,0 0 1,0 0-1,0 0 1,0 1-1,0-1 0,-1 1 1,0 0-1,0 0 1,0 0-1,-1 0 0,1 5 1,0 6 268,-1 1 0,-1-1 0,-1 0 0,0 0 0,-4 19 0,2-21-223,1 1 0,1-1 1,0 1-1,1 0 0,1-1 0,2 20 0,-2-32-300,-1-1-1,0 1 0,1-1 1,0 1-1,-1-1 1,1 0-1,0 1 1,-1-1-1,1 0 1,0 0-1,0 1 1,0-1-1,2 2 1,6 0-726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51.9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57 167 10642,'-1'0'281,"0"1"0,0-1 0,-1 1 0,1-1 0,0 0 0,0 1 0,-1-1-1,1 0 1,0 0 0,0 0 0,-1 0 0,1 0 0,0 0 0,0-1 0,-1 1 0,1 0-1,0-1 1,0 1 0,0 0 0,-3-2 0,3 1-125,-1-1-1,0 1 1,0-1 0,1 1-1,-1-1 1,1 0 0,-1 1 0,1-1-1,0 0 1,0 0 0,-2-3-1,2 2-150,-1-1 0,1 0 0,-1 0-1,1-1 1,0 1 0,1 0 0,-1 0-1,1 0 1,0-1 0,0 1 0,0 0-1,0 0 1,2-6 0,0 5 5,0 0 1,1 1-1,-1-1 0,1 1 0,0 0 1,0-1-1,1 2 0,-1-1 0,1 0 1,0 1-1,0-1 0,0 1 1,0 0-1,0 0 0,1 1 0,-1 0 1,1-1-1,0 1 0,0 1 1,0-1-1,0 1 0,9-2 0,-5 2 53,0-1-1,-1 1 1,1 1-1,0 0 0,-1 0 1,1 0-1,0 1 0,0 1 1,-1-1-1,1 1 0,-1 1 1,0 0-1,9 4 1,-13-5 4,1 1 1,0 1-1,-1-1 1,0 0-1,0 1 1,0 0-1,0 0 1,0 0-1,-1 1 1,0-1-1,0 1 1,0 0-1,0 0 1,-1 0-1,0 0 1,0 0-1,0 0 1,-1 1-1,0-1 1,0 0-1,0 1 1,-1-1-1,1 1 1,-1-1-1,0 1 1,-1-1-1,0 1 1,-1 7-1,0-5 33,0 0 0,0 0 0,-1 0-1,0 0 1,-1-1 0,0 1 0,0-1-1,0 0 1,-1 0 0,0 0-1,0 0 1,-1-1 0,0 0 0,0 0-1,0-1 1,-1 0 0,0 0 0,-8 5-1,8-7-100,0 1-1,-1-1 1,1-1 0,-1 0-1,0 0 1,0 0-1,-13 1 1,19-3-51,-1 0 1,0 0 0,0 0-1,0-1 1,1 1-1,-1 0 1,0-1 0,0 0-1,1 0 1,-1 0-1,1 0 1,-1 0 0,1 0-1,-1-1 1,1 1 0,-1-1-1,1 0 1,0 1-1,0-1 1,0 0 0,0 0-1,0 0 1,1-1-1,-4-4 1,3 2-126,-1-1-1,1 0 1,0 0-1,0 0 1,0-1-1,1 1 1,0 0-1,0-9 1,1 11-138,0 0 0,0 0 0,0 0 0,0 1 1,1-1-1,0 0 0,0 0 0,0 0 0,0 0 0,1 1 0,-1-1 1,1 0-1,0 1 0,3-4 0,12-7-1096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52.7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0 113 9058,'8'-37'6307,"-8"36"-6228,-5 11 1406,5-3-1026,1 0 0,-1 0 0,1 0 0,0 0 1,1-1-1,0 1 0,0 0 0,0-1 0,1 1 0,6 11 0,-5-10-205,0 0 0,0 0 0,-1 1 0,0 0 0,-1-1 0,1 10 0,-3 23 37,0-39-282,0 0 0,-1 0-1,1 0 1,0 0-1,-1 0 1,1 0 0,-1 0-1,0 0 1,0 0 0,0 0-1,0 0 1,0-1 0,0 1-1,0 0 1,-1-1 0,1 1-1,-2 1 1,2-3-11,1 0-1,0 1 1,-1-1 0,1 0 0,0 0-1,-1 0 1,1 0 0,0 1 0,-1-1-1,1 0 1,-1 0 0,1 0 0,-1 0 0,1 0-1,0 0 1,-1 0 0,1 0 0,-1 0-1,1 0 1,0 0 0,-1 0 0,1-1-1,-1 1 1,1 0 0,0 0 0,-1 0-1,1 0 1,0-1 0,-1 1 0,1 0 0,-1-1-1,-6-14-246,2-21-407,5 35 606,-2-29-182,1 1-1,2 0 1,0-1 0,9-40-1,-10 66 185,1 1-1,0-1 0,0 0 1,1 1-1,-1-1 0,1 1 1,-1 0-1,1-1 1,0 1-1,0 0 0,1 0 1,-1 0-1,1 0 0,-1 1 1,1-1-1,0 1 0,0-1 1,0 1-1,0 0 0,1 0 1,-1 1-1,0-1 0,1 0 1,-1 1-1,1 0 1,0 0-1,-1 0 0,1 1 1,0-1-1,0 1 0,-1 0 1,1 0-1,0 0 0,0 0 1,-1 1-1,1-1 0,0 1 1,0 0-1,-1 0 0,1 0 1,-1 1-1,1-1 1,3 4-1,19 12-710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53.4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12 116 7466,'0'6'6623,"5"13"-4555,-4-12-1351,31 136 2374,33 174-2492,-43-199-399,-43-158 317,-3-27-1098,3-2 0,-20-116 0,30 133 858,3 0 0,3 0 1,0-59-1,5 106-274,0 0 0,0 0 0,1 0-1,0 0 1,0 1 0,0-1 0,0 0 0,1 0 0,0 1 0,-1-1-1,2 1 1,-1 0 0,1 0 0,4-6 0,-5 7-4,1 1 0,0 0 0,0 0 1,0 0-1,0 0 0,1 0 0,-1 1 1,0 0-1,1-1 0,-1 1 0,1 1 1,0-1-1,-1 0 0,1 1 0,-1 0 1,1 0-1,0 0 0,-1 0 0,1 0 0,4 2 1,7 0 204,0 2 1,-1-1 0,0 2 0,0 0-1,0 1 1,0 0 0,-1 1-1,13 9 1,-19-12-68,0 1 0,0 0 0,-1 0 0,1 1 0,-1 0 0,-1 0 0,1 0 0,-1 1 0,0 0 0,0 0 0,-1 0 0,0 0 0,0 1 0,-1 0 0,4 14 0,-6-17-115,0 1-1,-1-1 1,0 0 0,0 0-1,0 1 1,-1-1-1,0 0 1,0 0 0,0 0-1,-1 0 1,0 0 0,1 0-1,-2 0 1,1 0 0,-1-1-1,1 1 1,-1-1 0,0 0-1,-1 1 1,1-1 0,-1-1-1,0 1 1,-6 4-1,-1 1-489,-1-1-1,0-1 1,0 0-1,0 0 1,-1-1-1,0-1 1,-23 6-1,9-3-590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53.9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11915,'1'21'6819,"0"42"-6321,-1-20-70,2 21 213,3 0 1,3 0-1,2-1 0,3 0 0,23 66 1,-34-123-639,0 1 1,1-1-1,0 0 1,0 0-1,7 10 1,-9-15-14,-1 0 1,1-1-1,0 1 1,0 0 0,-1 0-1,1-1 1,0 1 0,0 0-1,0-1 1,0 1-1,0-1 1,0 1 0,0-1-1,0 0 1,0 1 0,0-1-1,0 0 1,1 0-1,0 0-14,-1 0-1,1 0 0,-1-1 0,0 1 0,1-1 0,-1 1 1,0-1-1,1 0 0,-1 1 0,0-1 0,0 0 1,0 0-1,1 0 0,-1 0 0,0 0 0,0 0 0,1-2 1,10-14-154,-1 0 1,-1-1 0,-1 0 0,0 0 0,-1-1 0,-1 0 0,6-26 0,-7 21 68,2 1 0,1 0 0,0 1 0,19-32 0,-27 52 127,0 0 0,0 0 1,1 0-1,-1 0 0,0 0 0,1 1 1,-1-1-1,1 0 0,0 1 0,0-1 1,-1 1-1,1 0 0,0-1 0,0 1 1,0 0-1,1 0 0,-1 1 1,0-1-1,0 0 0,0 1 0,1-1 1,-1 1-1,0-1 0,1 1 0,2 0 1,-3 1 56,1 0 0,-1 0 0,0 0-1,1 0 1,-1 1 0,0-1 0,0 1 0,0-1 0,0 1 0,0 0 0,0 0 0,-1 0 0,1 0 0,0 0 0,-1 0 0,0 0 0,1 0 0,-1 1 0,0-1 0,0 0 0,0 1 0,0 2 0,4 13 423,-1 1 0,4 35 0,-7-41-836,0 1-1,2 0 0,-1-1 1,2 0-1,-1 0 0,2 0 1,9 20-1,0-16-1007,2-9 586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54.5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8 10098,'-10'-7'8554,"10"12"-7786,1 5 24,2 8-96,2 5 113,2 5 23,1 2 0,-3 1-144,0 0-280,-5 0-384,-2-3-456,-1-3-976,2-2-569,1-6-3392,1-3 3529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54.9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 14507,'10'-6'5009,"-1"10"-4601,2 2-544,-3 9-712,0 3 576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22.1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65 138 1448,'-16'6'9185,"15"-7"-8866,-10-21 4889,7 10-5230,3 8 70,0 0-1,1 0 1,0-1-1,0 1 1,0 0-1,0 0 1,1 0-1,0 0 1,-1 0-1,1 0 1,1 0-1,-1 0 1,1 1-1,-1-1 1,1 0 0,0 1-1,0-1 1,1 1-1,-1 0 1,1 0-1,0 0 1,6-6-1,-7 7-36,1 0-1,1 0 1,-1 1 0,0-1-1,0 1 1,1-1 0,-1 1-1,1 0 1,-1 0 0,1 1-1,-1-1 1,1 1-1,-1 0 1,1 0 0,0 0-1,-1 0 1,1 0 0,-1 1-1,1 0 1,-1 0 0,1 0-1,-1 0 1,1 0 0,-1 1-1,0-1 1,5 4-1,-4-2 64,1 1-1,-1 0 1,1 1-1,-1-1 1,0 1-1,-1 0 1,1 0-1,-1 0 1,0 0-1,0 0 1,-1 1-1,1 0 1,-1-1-1,1 8 1,0-3-9,-1 0 0,0 0 1,0 0-1,-1 0 1,0 1-1,-1-1 1,-1 13-1,0-20-51,1 0-1,-1 0 1,0 0-1,0-1 1,0 1-1,0 0 1,0 0-1,-1-1 1,1 1-1,-1-1 1,1 1-1,-1-1 1,0 0 0,0 0-1,0 0 1,-4 3-1,2-2 8,0-1-1,0 1 0,-1-1 1,1 0-1,-1 0 1,0-1-1,1 1 1,-1-1-1,-6 1 1,3-1-2,1 0 0,0-1 0,0 0 0,0 0 0,-1-1 1,1 0-1,0 0 0,0 0 0,0-1 0,0 0 0,0 0 1,1-1-1,-9-4 0,12 5-36,0 0 0,0-1 0,0 1 1,1-1-1,-1 1 0,1-1 0,0 0 0,-1 0 0,1 0 1,1 0-1,-1 0 0,0 0 0,1 0 0,-1-1 0,1 1 1,0-1-1,0 1 0,0-5 0,1 3-45,-1 0 1,1 0-1,1 0 0,-1 0 1,1 0-1,-1 0 0,2 0 1,-1 0-1,0 0 1,1 0-1,0 1 0,3-6 1,-3 6 48,0 0 1,0 0-1,0 1 1,1-1-1,-1 0 1,1 1-1,0 0 1,0 0 0,0 0-1,1 0 1,-1 0-1,1 0 1,-1 1-1,1 0 1,0 0 0,0 0-1,0 0 1,0 0-1,0 1 1,1 0-1,-1 0 1,0 0-1,1 1 1,-1-1 0,1 1-1,-1 0 1,0 0-1,1 0 1,-1 1-1,9 2 1,-11-3 52,1 1 0,0 1 0,-1-1 0,1 0 1,-1 1-1,1-1 0,-1 1 0,0 0 0,0-1 0,0 1 0,0 0 1,0 1-1,0-1 0,0 0 0,0 0 0,-1 1 0,0-1 0,1 1 1,1 4-1,-2-3 1,0 0 1,-1 0 0,1 0-1,-1 0 1,1 0 0,-1 1-1,0-1 1,-1 0 0,1 0-1,-1 0 1,0 0 0,-2 7-1,2-7-22,-1 0 0,1 0-1,-1 0 1,0 0-1,0 0 1,0 0-1,-1 0 1,1 0-1,-1-1 1,0 0 0,0 1-1,0-1 1,-1 0-1,1 0 1,-1-1-1,0 1 1,1-1 0,-1 0-1,0 0 1,0 0-1,-1 0 1,1-1-1,0 0 1,0 0 0,-1 0-1,-4 1 1,8-2-29,0 0 1,-1 0 0,1 0-1,0-1 1,0 1 0,-1 0-1,1 0 1,0-1 0,0 1-1,-1-1 1,1 1 0,0-1 0,0 1-1,0-1 1,0 0 0,0 0-1,0 1 1,0-1 0,0 0-1,0 0 1,0 0 0,0 0-1,1 0 1,-2-2 0,1 1-36,0-1 1,0 1-1,1-1 0,-1 1 1,1-1-1,0 0 0,-1 1 1,1-1-1,0 0 1,1 1-1,-1-4 0,2-6-82,1 1 1,0 0-1,1 0 0,5-12 0,-7 18 146,1-1 1,-1 2 0,1-1-1,0 0 1,0 1 0,1-1 0,4-4-1,-7 8 0,0 0 0,0 0 0,0 1 0,-1-1 0,1 1 0,0-1 0,0 1 0,0-1 0,0 1 0,0-1 0,0 1 0,0 0 0,0 0 0,1 0 0,-1-1 0,0 1 0,0 0 0,0 0 0,0 0 0,0 1 0,0-1 0,0 0 0,0 0 0,0 1 0,0-1 0,0 0 0,0 1 0,0-1 0,0 1 0,0-1 0,0 1 0,0 0 0,0-1 0,0 1 0,-1 0 0,1-1 0,0 1 0,-1 0 0,1 0 0,0 0 0,-1 0 0,1 0 0,0 1 0,2 4 30,0 0-1,0 0 1,0 1-1,-1-1 1,0 1 0,0-1-1,0 1 1,-1 0-1,0-1 1,0 12-1,-1-14-93,0-1 0,-1 1 0,1-1-1,-1 1 1,1-1 0,-1 1-1,0-1 1,0 0 0,-1 1 0,-1 3-1,2-6-50,0 1-1,0-1 1,-1 0-1,1 1 0,0-1 1,0 0-1,-1 1 1,1-1-1,-1 0 0,1 0 1,-1 0-1,0 0 1,1-1-1,-1 1 0,0 0 1,1-1-1,-1 1 1,0-1-1,0 0 0,-2 1 1,-8-2-484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55.3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196 16 13747,'0'-1'293,"0"1"-146,1-1-1,-1 1 1,0 0 0,0-1-1,0 1 1,0 0-1,1-1 1,-1 1 0,0-1-1,0 1 1,0 0 0,0-1-1,0 1 1,0-1-1,0 1 1,0 0 0,0-1-1,0 1 1,-3-5 1905,2 4-1905,-16-1 1210,-23 11-1651,39-9 504,-6 2-196,-9 3 2,1-1 1,0 2-1,0 0 1,-16 9-1,28-13-16,0 0 0,0 0 0,0 0-1,0 0 1,1 1 0,-1-1 0,1 1-1,0 0 1,0 0 0,-4 5-1,6-6 0,-1 0-1,0 0 0,0 0 0,1 1 0,0-1 0,-1 0 1,1 0-1,0 0 0,0 1 0,0-1 0,0 0 0,0 0 0,1 0 1,-1 1-1,1-1 0,-1 0 0,1 0 0,1 3 0,2 2 51,0 0-1,0 0 0,0 0 0,1-1 1,0 0-1,0 0 0,9 8 0,46 32 1622,-45-36-852,0 0 0,-1 2 0,20 19 0,-32-29-789,-1 0-1,1 0 1,-1 0 0,0-1-1,1 1 1,-1 1 0,0-1-1,0 0 1,0 0 0,0 0-1,-1 0 1,1 1-1,-1-1 1,1 0 0,-1 1-1,0-1 1,0 5 0,0-6-120,-1 1-1,1 0 1,-1-1 0,0 1 0,1-1 0,-1 1 0,0-1 0,0 1-1,0-1 1,0 1 0,-1-1 0,1 0 0,0 0 0,0 1 0,-1-1-1,1 0 1,-1 0 0,1 0 0,-1-1 0,1 1 0,-1 0 0,0-1-1,1 1 1,-3 0 0,-25 8-745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56.2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7 118 10690,'-6'-19'3786,"14"52"1910,2 27-4137,-2-13-28,-5-33-1287,-1 0 0,0 0 0,-1 0 1,0 0-1,-1 0 0,-1 0 0,0 1 0,-5 21 0,7-39-426,20-101-64,-15 21-20,-4 40 1,12-63 1,-13 101 269,0 1 1,1 0-1,-1-1 1,1 1-1,0 0 1,0 0-1,3-5 1,-5 8-3,1 1-1,-1-1 1,1 0 0,0 1 0,-1-1-1,1 1 1,-1-1 0,1 0 0,0 1-1,0 0 1,-1-1 0,1 1 0,0-1-1,0 1 1,-1 0 0,1-1 0,0 1-1,0 0 1,0 0 0,0 0 0,-1 0-1,1 0 1,0 0 0,0 0 0,0 0-1,0 0 1,0 0 0,-1 0 0,1 0 0,0 1-1,0-1 1,0 0 0,-1 1 0,1-1-1,0 1 1,0-1 0,-1 1 0,1-1-1,0 1 1,-1-1 0,1 1 0,0-1-1,-1 1 1,1 1 0,6 5 5,0 2 0,0-1-1,-1 1 1,0 0 0,8 16 0,19 55 130,-21-48-62,23 63 50,-35-95-126,0 0-1,0 0 1,0 1 0,0-1 0,0 0 0,0 0 0,0 0 0,0 1 0,1-1 0,-1 0 0,0 0-1,0 0 1,0 1 0,0-1 0,0 0 0,1 0 0,-1 0 0,0 0 0,0 1 0,0-1 0,1 0-1,-1 0 1,0 0 0,0 0 0,0 0 0,1 0 0,-1 0 0,0 0 0,0 0 0,1 0 0,-1 0 0,0 0-1,0 0 1,0 0 0,1 0 0,6-7-172,7-21-415,-10 18 321,48-86-1535,-44 84 1726,0 0 0,1 0 0,0 1-1,1 1 1,18-16 0,-26 24 97,0 0-1,1 0 1,0 0 0,-1 0 0,1 1 0,0 0-1,0-1 1,0 1 0,-1 0 0,1 0-1,1 1 1,-1-1 0,0 1 0,0-1 0,0 1-1,0 0 1,0 0 0,0 0 0,0 1-1,0-1 1,4 2 0,-4-1 52,0 1 1,0-1-1,1 1 1,-1 0-1,-1 0 1,1 0-1,0 0 1,0 1-1,-1-1 1,0 1-1,1 0 0,-1-1 1,0 1-1,0 0 1,0 0-1,-1 1 1,1-1-1,1 5 1,1 3 146,-1 1-1,0 0 1,0 0 0,-1 0 0,-1 0 0,0 20-1,-10 71 1204,1-28-1154,8-75-382,0 1 1,0 0-1,0 0 1,0 0-1,0 0 1,0 0-1,0 0 1,0-1-1,0 1 1,0 0-1,0 0 1,0 0-1,1 0 1,-1-1-1,0 1 1,1 0-1,-1 0 1,1-1-1,-1 1 1,1 0-1,-1 0 0,1-1 1,0 2-1,6 2-945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34:56.7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128 34 10882,'43'-17'8387,"-43"17"-8360,0 0-1,0 0 1,0 0-1,0 0 0,1 0 1,-1 0-1,0 0 0,0 0 1,0-1-1,0 1 0,0 0 1,0 0-1,0 0 0,0 0 1,0 0-1,0 0 0,1 0 1,-1 0-1,0 0 1,0 0-1,0 0 0,0 0 1,0 0-1,0 0 0,0-1 1,0 1-1,0 0 0,0 0 1,0 0-1,0 0 0,0 0 1,0 0-1,0 0 0,0 0 1,0-1-1,0 1 1,0 0-1,0 0 0,0 0 1,0 0-1,0 0 0,0 0 1,0 0-1,0 0 0,0 0 1,0-1-1,0 1 0,0 0 1,0 0-1,0 0 0,0 0 1,0 0-1,0 0 0,0 0 1,0 0-1,0 0 1,-1 0-1,1 0 0,0-1 1,-9-3 520,-13-2-256,15 5-253,0 1 1,0-1-1,1 2 1,-1-1 0,0 1-1,0 0 1,1 0-1,-1 1 1,0 0-1,1 0 1,0 1 0,-1-1-1,-9 8 1,13-9-38,1 1 0,-1-1 0,1 1 0,0 0 0,0 0 0,0 0 0,0 0 0,0 1 0,0-1 0,1 0 1,-1 1-1,1-1 0,-1 1 0,1 0 0,0-1 0,0 1 0,0 0 0,1 0 0,-1-1 0,1 1 0,-1 0 0,1 0 0,0 0 0,0 0 0,0 0 1,0 0-1,1-1 0,-1 1 0,1 0 0,0 0 0,0 0 0,0-1 0,0 1 0,2 3 0,2 4 226,1 0-1,0-1 1,1 0-1,0 0 1,17 16-1,48 36 2486,2 1-105,-71-59-2516,0 0 0,0 1 1,0-1-1,-1 1 0,4 5 1,-6-8-86,1-1 1,-1 1 0,1 0 0,-1 0-1,0 0 1,1 0 0,-1 0 0,0 0-1,0 0 1,0 0 0,0 0 0,0 0-1,0 0 1,0 0 0,0 0 0,0 0-1,0 0 1,-1-1 0,1 1 0,0 0-1,0 0 1,-1 0 0,1 0 0,-1 0-1,1 0 1,-1-1 0,1 1 0,-1 0-1,0 0 1,1-1 0,-1 1 0,-1 0-1,-3 3-134,-1-1 0,1 0 0,-1 0 0,0-1 0,0 1 0,0-1 0,-1-1 0,1 1 0,0-1 0,-13 1 1,-10-1-315,-29-1 1,51-1 586,-49-2-252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27.1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324 57 5281,'5'-6'14456,"-2"-2"-11864,-3 7-2551,0-1 1,0 1-1,-1-1 0,1 0 1,0 1-1,-1-1 1,1 1-1,-1-1 1,0 1-1,1-1 1,-1 1-1,0-1 0,0 1 1,0 0-1,0-1 1,0 1-1,0 0 1,0 0-1,-1 0 0,1 0 1,-2-1-1,0 0-48,0 0 0,0 1 1,-1 0-1,1-1 0,0 2 0,-1-1 0,1 0 0,-1 0 0,-6 1 0,4 0-22,1 0 1,-1 0-1,0 0 0,0 1 1,0 0-1,1 1 0,-1-1 1,0 1-1,1 0 0,0 0 1,-1 1-1,-5 3 0,9-4 24,0 0 0,0 0 0,0 1 0,1-1 0,-1 0 0,1 1 0,0-1 0,0 0 0,0 1 0,0 0 1,0-1-1,0 1 0,0-1 0,1 1 0,0 0 0,-1 0 0,1-1 0,0 1 0,0 0 0,1 0 0,-1-1 0,1 1 0,-1 0 0,2 3 0,2 9-5,1 0-1,1-1 1,8 16 0,-6-12-2,8 24 41,-2 1 0,-2 1 0,-1 0 0,-3 0 0,-1 1 0,-3 0 0,-1 66 0,-3-98 44,0 0 0,-1-1 0,-1 0 0,0 1-1,0-1 1,-1 0 0,-7 18 0,8-27-11,1 1 0,-1-1-1,0 0 1,0 0 0,-1 0 0,1 0-1,0 0 1,-1 0 0,0 0 0,0-1-1,0 1 1,0-1 0,0 0 0,0 0-1,0 0 1,-1 0 0,1-1 0,-1 1-1,1-1 1,-1 0 0,0 0-1,1 0 1,-1-1 0,0 1 0,0-1-1,0 0 1,1 0 0,-6-1 0,0 0-104,0 0 1,0 0 0,1-1 0,-1-1-1,1 1 1,-1-2 0,1 1 0,0-1-1,0 0 1,0 0 0,1-1-1,-10-8 1,11 8-525,0-1 0,0 0 1,1-1-1,-1 1 0,1-1 0,1 0 0,-1 0 0,-3-10 1,-2-9-765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27.5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13 11690,'-4'-11'7778,"5"9"-7479,9 8 2105,1 1-2080,-2-3 111,0 1-1,0-2 0,1 0 0,-1 0 0,1-1 1,0 0-1,0 0 0,14 0 0,82-5 2363,-96 3-2427,17-3 182,38 1 100,-58 2-1196,0 1 1,0 0 0,0 0 0,6 3 0,0 1-161,-11 3 84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28.1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0 140 10682,'2'-13'13596,"18"47"-12218,-14-22-1381,-2 1 1,0 0-1,0-1 0,-2 1 0,1 1 1,-2-1-1,1 0 0,-2 0 0,0 1 1,0-1-1,-2 0 0,1 0 0,-7 25 0,7-38 1,1 0 0,0 0-1,0 0 1,0 0 0,0 0-1,0 0 1,0-1-1,0 1 1,0 0 0,0 0-1,0 0 1,0 0-1,0 0 1,0 0 0,0 0-1,0 0 1,0 0 0,0 0-1,-1 0 1,1 0-1,0 0 1,0 0 0,0 0-1,0 0 1,0 0-1,0 0 1,0 0 0,0 0-1,0 0 1,0 0-1,0 0 1,-1 0 0,1 0-1,0 0 1,0 0 0,0 0-1,0 0 1,0 0-1,0 0 1,0 0 0,0 0-1,0 0 1,0 0-1,0 0 1,0 0 0,0 0-1,0 0 1,-1 0 0,1 1-1,0-1 1,0 0-1,0 0 1,0 0 0,0 0-1,0 0 1,0 0-1,0 0 1,0 0 0,0 0-1,0 0 1,0 0 0,0 0-1,0 1 1,0-1-1,0 0 1,0 0 0,-4-10-165,-1-14-135,0-9-42,-2 0 370,3-1-1,1 0 1,1 0 0,3-38-1,0 67-19,-1 0-1,1-1 0,1 1 0,-1 0 1,1 1-1,0-1 0,0 0 0,0 0 1,1 1-1,-1-1 0,1 1 1,0 0-1,5-5 0,-5 6-98,0 1 0,-1 0 0,1 0 0,0 0 0,0 0 1,0 0-1,1 1 0,-1-1 0,0 1 0,1 0 0,-1 0 0,0 0 0,1 1 0,-1-1 0,1 1 0,0 0 0,-1 0 0,1 0 0,-1 0 0,6 1 1,23 9-551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28.6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104 250 9250,'-4'0'494,"0"0"0,-1-1-1,1 1 1,0-1 0,0 1 0,0-1 0,0 0 0,0-1 0,0 1-1,1-1 1,-1 0 0,0 0 0,1 0 0,-1 0 0,1 0-1,0-1 1,0 0 0,0 1 0,0-1 0,0 0 0,0-1-1,-3-4 1,3 2-366,1 1 0,-1-1 0,1 0 0,0 0 0,1 0 0,-1 0 0,1 0 0,0 0 0,1 0 0,-1 0 0,1-1-1,1 1 1,1-12 0,-1 12-246,0 0 1,1 0-1,-1 0 0,1 0 0,1 0 0,-1 0 0,1 1 0,0-1 0,0 1 1,1 0-1,0 0 0,0 0 0,7-8 0,-8 11 163,1-1 0,-1 1 0,1 0 0,-1 0 0,1 0 0,0 0 0,-1 1 0,1-1 0,0 1 0,0 0 0,0 0 0,0 0 0,0 1 0,1 0 0,-1-1 0,0 1-1,0 1 1,0-1 0,0 0 0,0 1 0,0 0 0,6 2 0,-3 0 20,0 0 0,0 0-1,0 1 1,-1 0 0,1 0-1,-1 0 1,0 1 0,0 0-1,-1 0 1,0 0 0,0 1-1,0 0 1,0 0 0,-1 0-1,0 1 1,0-1 0,-1 1-1,0 0 1,5 14 0,-6-13-55,0-1 1,0 1 0,-1-1 0,0 1-1,0 0 1,-1-1 0,0 1-1,0 0 1,-1-1 0,0 1-1,0 0 1,-1-1 0,0 1-1,0-1 1,-1 0 0,0 0-1,0 0 1,0 0 0,-9 11-1,5-9 69,-1-1-1,0 1 1,0-1-1,-1-1 1,0 0-1,-10 7 1,14-11-32,-1 0 0,1 0 0,-1 0 0,1-1 0,-1 0 0,0 0 0,0 0 0,0-1-1,0 1 1,0-2 0,0 1 0,0 0 0,-6-2 0,9 1-207,0-1 0,0 0 0,0 0 0,0 0 0,1 0 0,-1 0 0,0-1 0,1 1 0,0-1 0,-1 0 1,1 0-1,0 0 0,-1 0 0,1 0 0,0 0 0,1-1 0,-1 1 0,0-1 0,1 1 0,-1-1 0,-1-4 0,-6-17-966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29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83 12387,'-1'-12'9504,"3"44"-8143,-1-13-837,-3 117-73,0-46-756,2-108 282,0-36-435,12-105 1,-10 151 506,0 0 1,0-1-1,1 1 1,0 0 0,0 0-1,1 1 1,0-1-1,1 1 1,7-11 0,-10 15-26,1 1 0,-1 0 1,0-1-1,1 1 0,-1 0 0,1 1 1,-1-1-1,1 0 0,0 1 0,0-1 1,0 1-1,-1 0 0,1 0 1,1 0-1,-1 1 0,0-1 0,0 1 1,0-1-1,0 1 0,0 0 1,1 0-1,-1 0 0,0 1 0,0-1 1,0 1-1,0 0 0,0 0 1,5 2-1,-4-2 3,0 1-1,-1 0 1,0 0 0,1 0-1,-1 0 1,0 0 0,0 1 0,0-1-1,0 1 1,0 0 0,0 0-1,-1 0 1,0 0 0,0 1 0,1-1-1,-2 0 1,1 1 0,2 6-1,-1 2-139,0 0 0,-1 0-1,-1 0 1,1 20-1,-2-18 79,1 0-1,1 0 1,3 15-1,-5-28 30,0 0 0,0 0 0,0 0 0,0 0-1,1 0 1,-1 0 0,0 0 0,1 0 0,-1 0-1,0 0 1,1 0 0,0-1 0,-1 1 0,1 0-1,-1 0 1,1 0 0,0-1 0,0 1 0,-1 0-1,1 0 1,0-1 0,0 1 0,0-1-1,0 1 1,0-1 0,0 1 0,0-1 0,0 0-1,0 1 1,0-1 0,0 0 0,0 0 0,0 0-1,0 0 1,0 0 0,0 0 0,0 0 0,0 0-1,0 0 1,0 0 0,0 0 0,0-1 0,0 1-1,0 0 1,0-1 0,0 1 0,0-1 0,0 1-1,0-1 1,0 0 0,-1 1 0,1-1-1,1-1 1,3-2-82,1-1 0,-1 0-1,-1 0 1,1 0 0,-1 0-1,0-1 1,4-6 0,7-19-108,-9 19 223,-1 0-1,2 1 1,-1 0-1,1 0 0,17-18 1,-24 28-11,1 0 0,0 0 0,1 0 0,-1 0 0,0 0 0,0 0 0,0 0 0,0 1 0,1-1 1,-1 0-1,0 1 0,1-1 0,-1 1 0,0 0 0,1-1 0,-1 1 0,1 0 0,-1 0 0,0 0 1,1 0-1,-1 0 0,1 0 0,-1 0 0,0 0 0,1 1 0,-1-1 0,1 1 0,-1-1 0,0 1 1,1-1-1,-1 1 0,0 0 0,0-1 0,0 1 0,1 0 0,-1 0 0,0 0 0,0 0 0,1 2 1,3 3 89,-1-1 0,0 1 0,0 0 0,-1 0 0,1 1 0,2 9 1,4 15 184,-1 1 1,-2 1 0,4 35 0,4 22-2581,-9-66 1453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30.4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81 134 12155,'1'13'6975,"3"9"-4612,2 9-2119,-4 27 214,-2 0 1,-11 82 0,-1 11 246,12-134-672,0-10-29,0 0 0,0 0-1,0 0 1,-1 0 0,0 0 0,0 0 0,-1 0-1,-4 12 1,5-19-6,1 1 0,0-1 1,0 0-1,0 1 0,-1-1 0,1 0 0,0 1 0,0-1 0,-1 0 1,1 1-1,0-1 0,-1 0 0,1 1 0,0-1 0,-1 0 1,1 0-1,0 0 0,-1 1 0,1-1 0,-1 0 0,1 0 0,-1 0 1,1 0-1,0 0 0,-1 0 0,1 0 0,-1 0 0,1 0 1,-1 0-1,0 0 0,-9-10-80,-3-21-78,6 5 127,1 0-1,1 0 0,2-1 0,0 1 0,2-31 0,3 16 11,1 0 0,14-67 0,-12 87-11,1 1 0,1-1 0,0 2 0,2-1 0,17-30 0,-18 37 16,1 0 0,1 1 0,0 0 0,0 0 0,1 1 0,0 1 0,1 0 0,20-13 0,-29 21 29,1-1 1,0 1 0,0 0 0,1 0-1,-1 1 1,0-1 0,1 1-1,-1 0 1,1 0 0,-1 0 0,1 1-1,-1 0 1,1 0 0,-1 0 0,1 0-1,4 1 1,-4 1 69,1 0-1,-1-1 1,0 2 0,0-1 0,-1 0-1,1 1 1,0 0 0,-1 0 0,0 1-1,1-1 1,-1 1 0,-1 0-1,6 5 1,0 4 135,0 0 0,-1 1-1,0-1 1,-1 1 0,-1 1-1,0 0 1,-1-1 0,0 2 0,-2-1-1,4 25 1,-1 17 359,-2 89 0,-4-99-365,0-27-175,-1 5-52,1 0 0,2 0 0,0-1-1,12 48 1,-10-61-561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30.8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225 35 15091,'6'-11'9170,"-17"6"-7754,-7-1-575,-16 0-585,-4 2-608,-7 3-1689,0 0-4248,5 4 4192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23.4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119 153 7858,'-8'-5'827,"0"0"0,1-1 0,0 0 0,0 0 0,-7-9 0,11 12-518,0 0-1,0-1 0,0 0 1,1 0-1,0 1 0,0-1 1,0-1-1,0 1 0,0 0 1,1 0-1,0-1 1,-1-7-1,2 10-288,0 1 1,0-1-1,0 1 0,0-1 1,0 1-1,1-1 1,-1 1-1,0-1 0,1 1 1,0-1-1,-1 1 0,1 0 1,0-1-1,0 1 0,-1 0 1,1-1-1,0 1 1,0 0-1,2-2 0,0 1-10,0 0 1,0 0-1,-1 1 0,2-1 0,-1 1 0,0-1 0,0 1 0,6-2 1,-3 2-12,0 0 0,0 0 0,0 0 0,0 1 1,0 0-1,0 0 0,0 0 0,0 1 0,12 3 1,-13-3 55,-1 2 1,1-1-1,-1 0 1,0 1 0,0 0-1,0 0 1,0 0-1,0 1 1,-1-1 0,1 1-1,-1 0 1,0 0-1,0 0 1,0 0 0,-1 0-1,0 1 1,1-1-1,-2 1 1,1 0 0,0-1-1,-1 1 1,0 0-1,0 0 1,0 0-1,-1 9 1,1-9-15,-1 0 0,-1 0 1,1 0-1,-1 1 0,0-1 0,0 0 0,0 0 1,0 0-1,-1 0 0,0 0 0,0-1 0,-1 1 1,1-1-1,-1 1 0,0-1 0,0 0 0,-1 0 1,1 0-1,-1 0 0,0-1 0,1 1 0,-2-1 1,1 0-1,-7 4 0,6-5-23,-1 0 0,0 0-1,0-1 1,0 1 0,0-1 0,0 0 0,0-1 0,0 0 0,0 0 0,0 0-1,0 0 1,0-1 0,0 0 0,0-1 0,0 1 0,0-1 0,1 0-1,-1 0 1,-5-4 0,8 5-59,0-1-1,0 0 1,0 0 0,1 0-1,-1 0 1,1 0 0,-1-1-1,1 1 1,0-1-1,0 0 1,0 1 0,0-1-1,0 0 1,1 0 0,-1 0-1,1 0 1,0-1-1,0 1 1,0 0 0,0 0-1,1-1 1,-1 1 0,1-1-1,0 1 1,0 0-1,0-1 1,0 1 0,1-1-1,-1 1 1,1 0 0,0 0-1,0-1 1,0 1-1,0 0 1,3-4 0,-2 3 20,1 0 1,-1 0 0,1 0 0,0 0 0,0 0 0,1 0 0,-1 1-1,1-1 1,0 1 0,0 0 0,0 0 0,0 1 0,0-1-1,1 1 1,-1 0 0,1 0 0,0 1 0,-1-1 0,1 1-1,6-1 1,-7 1 62,-1 1 0,1-1 0,-1 1 0,1 0 0,-1 0 0,1 1 0,-1-1 0,1 1 0,-1-1-1,1 1 1,-1 0 0,1 1 0,-1-1 0,0 0 0,0 1 0,1 0 0,-1 0 0,-1 0 0,1 0 0,0 0 0,0 1-1,-1-1 1,1 1 0,-1-1 0,0 1 0,0 0 0,0 0 0,3 6 0,-4-7-26,0 0 1,-1 0-1,1-1 0,-1 1 1,1 0-1,-1 0 1,1 0-1,-1 1 0,0-1 1,0 0-1,0 0 1,0 0-1,-1 0 1,1 0-1,0 0 0,-1 0 1,0 0-1,1 0 1,-3 3-1,1-2 6,1 0 1,-1-1-1,0 1 0,-1-1 1,1 1-1,0-1 1,-1 0-1,1 0 0,-1 0 1,0 0-1,-5 3 0,5-4-26,0 1-1,0-1 0,0 1 0,0-1 0,0 0 0,0 0 0,0-1 0,-1 1 0,1-1 0,0 1 0,-1-1 0,1 0 0,0 0 0,0-1 0,-1 1 0,1-1 0,0 1 0,0-1 1,-1 0-1,1 0 0,0 0 0,0-1 0,0 1 0,0-1 0,-4-3 0,5 2-28,1 1 0,-1 0 0,1-1 0,0 1 0,0-1 0,0 0 0,0 1 0,0-1 0,1 0 1,-1 1-1,1-1 0,0 0 0,0 0 0,0 0 0,0 1 0,0-1 0,1 0 0,-1 0 0,1 1 0,-1-1 0,1 0 0,0 1 0,0-1 0,2-2 0,-2 3 40,0 0-1,-1 0 0,1-1 0,1 1 0,-1 0 0,0 1 0,0-1 0,1 0 0,-1 0 1,1 0-1,0 1 0,-1-1 0,1 1 0,0 0 0,0-1 0,0 1 0,0 0 0,0 0 1,0 0-1,0 0 0,0 0 0,1 1 0,-1-1 0,0 1 0,0-1 0,1 1 0,-1 0 1,0 0-1,3 0 0,-3 0 28,-1 1 0,0 0 0,1-1 0,-1 1 0,0 0 0,0-1 0,0 1 0,1 0 0,-1 0 1,0 0-1,0 0 0,0 0 0,0 0 0,-1 0 0,1 1 0,0-1 0,0 0 0,-1 0 0,1 1 0,0-1 0,-1 0 0,0 1 0,1-1 1,-1 1-1,0-1 0,1 1 0,-1-1 0,0 0 0,0 1 0,0-1 0,-1 1 0,1-1 0,-1 3 0,1 0 13,-1 0 0,0 1-1,0-1 1,0 0 0,0 0 0,-1 0-1,0 0 1,0 0 0,-4 7-1,4-9-156,0 0-1,1 0 0,-1-1 0,0 1 1,0-1-1,0 1 0,0-1 0,-1 0 0,1 0 1,0 1-1,0-2 0,-1 1 0,-3 1 0,-1-1-434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32.1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 5593,'-6'-1'12087,"4"13"-8992,1 14-2043,1 0 1,7 49-1,1 6-1099,-6 72 1142,-3-75-1580,13 107-1,-7-161-3135,-6-21 2461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32.6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451 47 10522,'22'-4'12163,"-31"2"-10443,-16-1-608,-9 2-647,-11 0-377,-3-1-176,-5 0-817,-1-2-439,1 0-528,4-1-217,7-1-391,7-1-753,10 1 2129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33.0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39 183 12091,'0'1'129,"-1"-1"0,1 1 1,0-1-1,0 0 0,0 1 1,0-1-1,-1 1 0,1-1 1,0 1-1,0-1 0,-1 0 1,1 1-1,0-1 0,-1 0 1,1 1-1,0-1 0,-1 0 1,1 1-1,0-1 0,-1 0 1,1 0-1,-1 1 0,1-1 1,-1 0-1,1 0 0,-1 0 1,1 0-1,0 0 0,-1 0 1,1 1-1,-1-1 0,0 0 1,0-1-27,0 1 1,0-1 0,0 0 0,0 1-1,0-1 1,1 1 0,-1-1 0,0 0 0,0 0-1,1 0 1,-1 1 0,0-1 0,1 0 0,-1-1-1,-1-2 39,0 0 0,0 0 0,0 0 0,1 0 0,-1-1 0,1 1 0,0 0 0,0-6 0,1 4-75,0 1 0,1-1 0,0 0 0,0 1 0,0-1 0,0 1 0,1-1 0,0 1 0,0 0 0,1 0 0,-1 0 0,1 0 0,0 0 0,0 0-1,1 1 1,0-1 0,0 1 0,0 0 0,0 1 0,6-6 0,-4 5-4,-1 1 0,1 0 0,0 0 0,0 0 0,0 1 0,0-1 0,1 1 0,-1 1 0,1-1 0,-1 1 0,1 1 0,-1-1 0,1 1 0,-1 0 0,1 0 0,-1 1 0,9 1 0,-6 1 13,-1 0 0,1 0 1,-1 1-1,1 0 0,-1 1 1,0-1-1,-1 2 0,1-1 1,-1 1-1,0 0 0,7 8 1,-10-11-10,-1 1 0,1 1 0,-1-1 0,0 0 0,0 1 0,0 0 0,0-1 0,-1 1 0,0 0 0,0 0 1,0 1-1,-1-1 0,1 0 0,-1 1 0,-1-1 0,1 0 0,-1 1 0,0-1 0,-1 11 0,0-11 16,-1 0 0,-1 0 0,1 0 0,0-1-1,-1 1 1,0-1 0,0 0 0,0 0 0,-1 0-1,0 0 1,1-1 0,-1 1 0,0-1-1,-1 0 1,1 0 0,0 0 0,-1-1 0,-8 4-1,3-2-51,1 0 0,-1-1 0,0 0 0,0 0 0,-1-1 0,1-1 0,0 0 0,-17 0 0,20-1-72,1-1 0,0 0 1,0 0-1,0-1 1,-12-4-1,16 5-164,0 0-1,0 0 0,0 0 0,1 0 1,-1-1-1,0 1 0,1 0 0,-1-1 0,-1-2 1,2 3-159,0 0 1,1 0 0,-1 0 0,1 0 0,-1 0-1,1 0 1,0 0 0,-1 0 0,1-1-1,0 1 1,0 0 0,0 0 0,-1 0 0,1 0-1,1-1 1,-1 1 0,0 0 0,0-2 0,4-5-2122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34.1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92 10658,'0'-1'122,"0"1"-1,1 0 1,-1 0-1,0 0 1,1-1-1,-1 1 1,0 0-1,1 0 1,-1 0-1,0 0 1,1 0-1,-1 0 1,1 0-1,-1 0 1,0 0-1,1 0 0,-1 0 1,1 0-1,-1 0 1,0 0-1,1 0 1,-1 0-1,0 0 1,1 0-1,-1 0 1,0 1-1,1-1 1,-1 0-1,0 0 1,1 0-1,0 1 365,-1 0-364,0-1-1,1 0 1,-1 1-1,0-1 1,0 0-1,0 1 1,0-1-1,1 0 0,-1 1 1,8 20-23,-7-19 217,10 40 330,-1 1 1,-3 0-1,3 46 1,-5-39-21,-3-36-440,7 98 323,-8-98-245,-2 1 1,0-1-1,0 1 0,-1 0 0,-7 20 1,9-34-232,0 0 1,0 0-1,-1 0 1,1 0-1,0 0 1,-1-1-1,1 1 0,-1 0 1,1 0-1,-1 0 1,0 0-1,1-1 1,-1 1-1,0 0 1,-1 1-1,2-2-19,0 0-1,-1 0 1,1 0-1,0 0 1,-1 0-1,1 0 1,-1 0-1,1 0 1,0 0-1,-1 0 1,1 0-1,0 0 1,-1-1-1,1 1 0,0 0 1,-1 0-1,1 0 1,0 0-1,0-1 1,-1 1-1,1 0 1,0 0-1,0 0 1,-1-1-1,1 1 1,0 0-1,0 0 1,-1-1-1,-1-2 27,0-1 0,0 1 0,1 0 0,-1-1 0,1 1-1,-2-7 1,-1-12 1,0 0-1,2 0 0,-1-36 1,10-67 8,-7 124-48,2-29 69,1 0 0,1 0 1,2 0-1,15-45 0,-17 65-103,0 1 0,0 0 0,0 0 0,1 0 1,1 1-1,-1 0 0,1 0 0,1 0 0,0 0 1,0 1-1,0 1 0,1-1 0,0 1 0,0 0 1,0 1-1,1 0 0,14-6 0,-14 7 42,1 1 0,-1 0 0,1 1 0,0 0-1,-1 1 1,1 0 0,0 1 0,0 0 0,0 0-1,0 1 1,0 0 0,19 5 0,-24-4 44,0-1-1,0 1 1,0 0 0,0 1 0,-1-1 0,1 1 0,0 0-1,-1 0 1,0 0 0,0 1 0,0-1 0,0 1 0,-1 0 0,1 0-1,-1 1 1,0-1 0,0 1 0,-1-1 0,1 1 0,-1 0-1,0 0 1,-1 0 0,1 0 0,-1 0 0,2 9 0,-3-5 5,0 0 0,0 1 0,0-1 0,-1 0 0,-1 0 1,0 0-1,0 0 0,0 0 0,-1 0 0,-1-1 0,1 1 0,-1-1 1,-1 0-1,0 0 0,0 0 0,-11 12 0,7-9-25,-1 0-1,-1-1 0,0 0 1,0-1-1,-1 0 0,0-1 1,-1 0-1,1-1 1,-27 10-1,14-11-12,13-5-47,12-1 25,0 0-1,0 0 1,0 0-1,0 0 1,-1 0-1,1 0 1,0 0-1,0 0 1,0 0-1,0 0 1,0 0-1,0 0 1,0 0 0,-1 0-1,1 0 1,0 0-1,0 0 1,0 0-1,0 0 1,0 0-1,0-1 1,0 1-1,0 0 1,-1 0-1,1 0 1,0 0-1,0 0 1,0 0-1,0 0 1,0 0-1,0 0 1,0 0-1,0-1 1,0 1-1,0 0 1,0 0-1,0 0 1,0 0 0,0 0-1,0 0 1,0 0-1,0 0 1,0-1-1,0 1 1,0 0-1,0 0 1,0 0-1,0 0 1,0 0-1,0 0 1,0 0-1,0-1 1,0 1-1,0 0 1,0 0-1,0 0 1,1-1-4,1-1 0,-1 1 0,1 0 0,-1 0 0,1 0-1,-1 0 1,1 0 0,-1 0 0,1 0 0,0 0 0,0 1 0,-1-1 0,1 1 0,0-1 0,0 1 0,0 0 0,-1 0 0,3-1 0,35 3-129,-26 0 172,-1 1-1,1 1 0,-1 0 0,0 0 0,0 1 0,-1 1 0,1 0 0,-1 0 0,-1 1 0,1 1 0,16 15 0,-19-16 84,-1 1 1,0 0-1,0 0 0,-1 1 0,0 0 1,0 0-1,-1 0 0,0 1 0,0-1 1,-2 1-1,1 0 0,-1 1 0,0-1 1,1 17-1,-3-22-82,-1-1 1,0 0-1,0 1 1,0-1-1,-1 1 1,0-1-1,0 0 1,0 1-1,0-1 1,0 0-1,-1 0 1,0 0-1,0 0 1,0 0-1,-5 6 1,3-6 50,0 1 0,0-1 0,-1 0 0,0 0 1,0 0-1,0-1 0,0 0 0,-1 0 0,1 0 1,-7 2-1,-6 1 215,0-1 1,0-1-1,-1-1 1,0 0 0,1-1-1,-28-1 1,13-3-1514,0 0 0,-49-12 1,43 6-243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50.0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148 31 7922,'0'-1'300,"0"-1"1,0 1-1,0 0 1,0 0-1,0-1 1,0 1-1,0 0 1,-1-1 0,1 1-1,0 0 1,-1 0-1,1 0 1,-1-1-1,1 1 1,-1 0-1,0 0 1,0 0-1,1 0 1,-1 0-1,0 0 1,0 0 0,-1-1-1,0 2 49,0-1 0,-1 1 0,1-1 0,0 1 1,-1 0-1,1 0 0,0 0 0,-1 0 0,1 1 0,0-1 0,0 0 0,-1 1 0,-2 1 1,0-1-280,0 0 1,-1 1 0,1 0-1,0 0 1,0 1 0,0-1 0,0 1-1,0 0 1,1 1 0,-1-1-1,1 1 1,0 0 0,0 0 0,0 0-1,1 0 1,-1 1 0,1-1 0,0 1-1,1 0 1,-1 0 0,1 0-1,0 0 1,0 1 0,0-1 0,1 0-1,0 1 1,0-1 0,0 1 0,1 0-1,-1-1 1,2 1 0,-1 5-1,1 1 18,0 14 475,2 1 0,0-1 1,10 37-1,-13-62-591,1 1 0,-1 0 0,1-1 0,-1 1 0,1-1 1,0 1-1,-1 0 0,1-1 0,0 0 0,0 1 0,0-1 0,0 0 0,0 1 1,1-1-1,-1 0 0,0 0 0,1 0 0,-1 0 0,0 0 0,1 0 0,-1 0 1,1-1-1,2 2 0,-2-2-54,0 0 0,0 0 1,0 0-1,1 0 0,-1-1 1,0 1-1,0-1 0,0 1 1,0-1-1,0 0 0,0 0 1,0 0-1,0 0 0,0 0 0,3-2 1,5-5-231,-1 0 1,1-1-1,-2 0 1,1 0 0,7-11-1,-3 0 28,17-33 1,-19 32 214,20-29 1,-31 50 73,0-1-1,1 1 1,-1 0 0,0-1 0,0 1 0,0 0-1,1-1 1,-1 1 0,0 0 0,0 0-1,1-1 1,-1 1 0,0 0 0,1 0 0,-1 0-1,0-1 1,0 1 0,1 0 0,-1 0-1,0 0 1,1 0 0,-1 0 0,1 0-1,-1-1 1,0 1 0,1 0 0,-1 0 0,0 0-1,1 0 1,0 1 0,5 9-48,-1 26-391,-5-27 223,5 16-78,0 0 0,2 0 1,12 31-1,37 69 1041,-1-1 1430,-50-112-1993,-1 0 1,-1 0 0,0 0-1,-1 1 1,0-1-1,-1 1 1,0-1-1,-1 1 1,-1 13-1,0-21-206,1-1 0,-1 0 0,0 1 0,0-1 0,-1 1 0,1-1 0,-1 0 0,0 0 0,0 0 0,0 0 0,-1 0-1,1 0 1,-1-1 0,0 1 0,0-1 0,0 0 0,-1 0 0,1 0 0,-1 0 0,1 0 0,-1-1 0,0 0 0,0 1 0,0-1-1,-1-1 1,1 1 0,0-1 0,-5 1 0,4-1-56,0-1 0,0 0 0,0 0 0,0 0 0,0 0 0,0-1 0,0 0 0,1 0 0,-1-1 0,0 1 0,1-1 0,-1 0 0,1 0 0,-1 0 0,1-1 0,0 0 1,0 1-1,0-1 0,0-1 0,1 1 0,-5-6 0,-4-4-205,1 0 0,1 0 0,0-2 0,-14-27 0,20 36 287,1-1-1,0 1 1,1-1 0,0 0 0,0 1-1,0-1 1,1 0 0,0 0 0,-1-11 0,3 15-101,-1 0 1,0 0 0,1 0 0,0 0 0,-1 0 0,1 1 0,0-1 0,0 0 0,1 0 0,-1 1-1,1-1 1,-1 1 0,1-1 0,0 1 0,0 0 0,0-1 0,0 1 0,0 0 0,0 0 0,1 1-1,-1-1 1,1 0 0,-1 1 0,5-2 0,15-5-814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50.6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11931,'0'0'4697,"0"7"-3361,3 5-288,0 4-16,-1 7-336,1 2-167,-2 6-257,1 0-72,1 1-320,-2-2-296,2-6-1201,-1-2-3808,2-4 3705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50.9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28 13003,'1'-11'4777,"-1"1"-3825,2 6-464,0 2-96,2 6-488,2 2-728,0 7 528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51.5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56 9762,'-6'-34'3749,"10"46"977,11 28-3752,-4-7-726,0-1-1,2 0 1,2 0 0,23 38 0,-38-70-251,0 0 0,0 1 1,1-1-1,-1 0 0,0 0 1,0 0-1,0 0 0,0 1 1,0-1-1,0 0 0,1 0 1,-1 0-1,0 0 0,0 0 0,0 0 1,1 1-1,-1-1 0,0 0 1,0 0-1,0 0 0,1 0 1,-1 0-1,0 0 0,0 0 1,0 0-1,1 0 0,-1 0 1,0 0-1,0 0 0,0 0 1,1 0-1,-1 0 0,0 0 0,0 0 1,0 0-1,1 0 0,-1-1 1,0 1-1,0 0 0,0 0 1,1 0-1,-1 0 0,0 0 1,0-1-1,8-11-19,3-19 73,-11 30-51,15-68 241,-13 53-40,1-1 0,0 1-1,2 0 1,0 0 0,0 1-1,2-1 1,9-17 0,-4 22-776,0 6 238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52.0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0 165 5689,'29'16'2187,"-28"-16"-1906,0 0 0,1 0 0,-1 0-1,0-1 1,0 1 0,1 0 0,-1-1-1,0 1 1,0-1 0,1 1 0,-1-1-1,0 0 1,0 1 0,0-1 0,0 0-1,0 0 1,0 0 0,0 0 0,1-1-1,1-1 435,9-6-2,0 0 0,-1-1 1,0-1-1,16-18 0,-25 26-719,0-1 0,0 1 0,0 0 0,0-1 0,0 1 0,-1-1 0,0 0 0,1 0 0,-1 0 0,0-4 0,-1 5 22,0 1 0,0-1-1,0 1 1,0-1-1,-1 0 1,1 1-1,-1-1 1,0 1 0,0 0-1,0-1 1,0 1-1,0 0 1,0-1-1,0 1 1,-1 0-1,1 0 1,-3-3 0,3 5 40,0-1 0,1 0 0,-1 1 0,0-1 0,1 1 1,-1-1-1,0 1 0,1-1 0,-1 1 0,0-1 1,0 1-1,0 0 0,0-1 0,1 1 0,-1 0 1,0 0-1,0 0 0,0-1 0,0 1 0,0 0 1,0 0-1,0 0 0,1 1 0,-2-1 0,0 0-1,0 1 1,0 0-1,0 0 0,1 0 0,-1 0 0,0 0 0,1 0 0,-1 0 0,0 1 0,-1 1 0,-2 3-15,-1 0-1,1 1 1,1 0-1,-5 8 1,5-8-14,1 0-1,0 0 1,0 1 0,1-1-1,-1 1 1,2 0 0,-1-1-1,1 1 1,0 0 0,1 0-1,0 0 1,0 0 0,1 0 0,2 14-1,-1-16 18,-1-1 0,1 0 0,1 0 0,-1 0 0,1 0-1,-1 0 1,1 0 0,1-1 0,-1 1 0,1-1 0,-1 0 0,1 0-1,0 0 1,1 0 0,-1-1 0,1 0 0,-1 0 0,1 0 0,0-1 0,0 1-1,9 2 1,-2-2-258,0-1-1,1 0 1,-1 0-1,0-1 1,0-1-1,1 0 0,20-4 1,-13 2-412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52.6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 36 13011,'-7'-10'6093,"6"9"-5839,-6 9 1912,-2 21-1540,7-18-556,1 0-1,0 0 0,1 0 1,0 0-1,1 0 1,0 0-1,0 0 1,1 0-1,1 0 0,0 0 1,0-1-1,1 0 1,1 1-1,7 12 1,-12-23-100,0 1 0,1 0 0,-1 0 0,1-1 0,-1 1 0,1 0 0,-1-1 0,1 1 0,-1 0 0,1-1 0,0 1 0,-1-1 0,1 1 0,0-1 0,-1 1 0,1-1 0,0 1 0,0-1 0,0 0 0,-1 0 0,1 1 0,0-1 0,0 0 0,0 0 0,0 0 0,-1 0 0,1 0 0,2 0 0,-2-1-18,0 1 1,0-1 0,0 0 0,0 0-1,0 0 1,0 0 0,0 0 0,0 0-1,-1 0 1,1-1 0,0 1 0,-1 0-1,1 0 1,-1-1 0,2-1 0,1-9-163,0-1 0,3-22-1,-6 33 230,3-29-56,-3 21 116,1-1 1,0 0-1,1 0 0,0 1 0,1-1 0,0 1 1,0 0-1,9-18 0,-11 26-54,1 0 1,-1 1-1,0-1 0,0 0 0,1 1 1,-1 0-1,0-1 0,1 1 1,0 0-1,-1 0 0,1 0 0,0 0 1,-1 0-1,1 0 0,0 0 1,0 0-1,0 1 0,0-1 0,0 1 1,0-1-1,0 1 0,0 0 1,0 0-1,0 0 0,0 0 0,0 0 1,0 1-1,0-1 0,-1 0 1,1 1-1,0-1 0,0 1 0,0 0 1,0 0-1,3 2 0,-1-1 3,1 1 0,-1 1-1,1-1 1,-1 1 0,0-1-1,0 1 1,-1 0-1,1 1 1,-1-1 0,0 1-1,0-1 1,2 6 0,1 7 122,0 0 0,-1 1 1,4 32-1,4 15-1339,2-23-3115,-7-25 2339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25.8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31 161 6753,'-26'14'8248,"26"-14"-8168,1-9 2038,5-6-772,2-7-605,16-35-152,-22 53-567,0 1 1,0-1 0,1 1-1,-1-1 1,1 1 0,0 0 0,0 0-1,0 0 1,0 0 0,1 0-1,5-3 1,-8 6-6,1-1 0,0 1 0,-1 0 0,1-1 1,0 1-1,-1 0 0,1 0 0,0 0 0,0 0 0,-1 0 0,1 0 0,0 1 1,-1-1-1,1 1 0,0-1 0,-1 1 0,1-1 0,0 1 0,-1 0 0,1 0 0,-1 0 1,0 0-1,1 0 0,-1 0 0,0 0 0,0 0 0,1 1 0,-1-1 0,0 0 1,1 3-1,2 1 43,0 1 0,0 0 1,0 0-1,-1 0 1,0 1-1,3 8 1,-5-11-52,1 1 1,-1 0 0,0-1-1,-1 1 1,1 0 0,-1 0 0,0-1-1,0 1 1,0 0 0,-1 0 0,0-1-1,0 1 1,0 0 0,0-1 0,-1 1-1,0-1 1,0 1 0,-3 4 0,3-6-53,-1 0 1,1 0 0,-1 0 0,0 0 0,0 0 0,0-1 0,0 1 0,0-1 0,-1 0 0,1 0 0,-1 0 0,1-1-1,-1 1 1,0-1 0,0 0 0,0 0 0,0 0 0,1-1 0,-1 1 0,0-1 0,0 0 0,-6 0 0,7 0-87,0-1 0,1 1 0,-1 0 0,0-1 0,1 0 0,-1 1 0,0-1 0,1 0 0,-1 0 0,1-1 0,-1 1 1,1-1-1,0 1 0,0-1 0,-1 0 0,1 1 0,0-1 0,1 0 0,-1-1 0,0 1 0,0 0 0,1 0 0,-1-1 0,-1-4 0,2 4 149,0-1 0,0 1 0,0-1 0,0 0 0,0 1 0,1-1 0,0 0 0,0 0 0,0 1 0,0-1 0,1 0 0,-1 0 0,1 1 0,0-1 0,0 1 0,0-1 0,3-6 0,6-8 625,-5 6-341,0 1 0,1 1 1,0-1-1,1 1 1,0 0-1,17-17 1,-23 26-303,0 0-1,0 0 1,0 1 0,0-1 0,0 0 0,0 0 0,1 1 0,-1-1-1,0 1 1,0-1 0,1 1 0,-1-1 0,0 1 0,1 0 0,-1 0-1,0 0 1,1 0 0,-1 0 0,1 0 0,-1 0 0,0 0 0,3 1-1,-2 0-3,0 0-1,0 0 0,0 0 1,0 1-1,-1-1 0,1 0 0,0 1 1,-1 0-1,1-1 0,-1 1 1,1 0-1,1 3 0,1 3 12,0 1 0,0-1-1,-1 1 1,0-1 0,3 17 0,-5-16 40,0 0 1,0 0 0,-1-1-1,0 1 1,-1 0-1,1 0 1,-4 11 0,4-18-34,-1 0 1,1 0-1,-1 0 1,0 0-1,1 0 1,-1 0 0,0 0-1,0 0 1,0 0-1,-1-1 1,1 1-1,0 0 1,-1-1 0,1 1-1,-1-1 1,1 1-1,-1-1 1,0 0-1,1 1 1,-1-1 0,0 0-1,0 0 1,0-1-1,0 1 1,0 0-1,0-1 1,0 1 0,0-1-1,0 1 1,0-1-1,-1 0 1,1 0-1,0 0 1,0 0 0,-3-1-1,2 0-102,0 0 0,-1 0 0,1 0 0,0-1 0,0 1 1,0-1-1,1 0 0,-1 0 0,0 0 0,1 0 0,-1 0 0,1-1 0,-1 1 0,1-1 0,0 0 0,0 1 0,1-1 0,-1 0 0,0 0 0,1 0 0,0 0 0,0-1 0,0 1 1,-1-6-1,0 3 74,1 0 0,0 0 0,0 0 0,0-1 0,1 1 0,0 0 0,0 0 0,1 0 1,0 0-1,0 0 0,0 0 0,1 0 0,2-6 0,-4 11 34,1 1 0,-1-1 0,0 0 0,1 0 1,-1 0-1,1 1 0,-1-1 0,1 0 0,0 1 0,-1-1 0,1 0 0,0 1 0,-1-1 0,1 1 0,0-1 1,0 1-1,0-1 0,-1 1 0,1 0 0,0-1 0,0 1 0,0 0 0,0 0 0,0-1 0,0 1 0,1 0 1,-1 0-69,1 1 0,0-1 0,0 1 0,0-1 0,0 1 0,-1 0 0,1-1 0,0 1 0,0 0 0,-1 0 0,3 3 0,11 8-275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53.7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11634,'11'7'5362,"-10"-5"-5027,7 15 1948,1 24-1924,-8-30 306,39 177 1166,22 135-212,-60-313-1619,0 0 27,-1 0-1,0 0 1,0 0 0,-1 0-1,0 0 1,-2 10 0,-1-21 447,-1-10-213,-2-13-18,3 9-256,2-1 0,0 0 0,1 1-1,0-1 1,1 0 0,7-28-1,-7 36-31,2 0 0,-1 0 0,1 1 0,1 0 0,-1-1 0,9-11 0,-10 16 33,1-1 1,0 1 0,0-1-1,1 1 1,-1 0 0,0 0-1,1 1 1,0-1 0,0 1-1,0 0 1,0 0 0,8-3-1,-7 4 34,0 0 0,0 0 0,0 0 0,0 1 1,0 0-1,0 0 0,0 1 0,0-1 0,0 1 0,0 0 0,0 0 0,0 1 0,0-1 0,-1 1 0,1 0 0,0 0 0,-1 1 0,0 0 0,0-1 0,1 1 0,-1 1 0,-1-1 1,6 6-1,-3-3 19,0 0 0,-1 1 0,0 0 0,0-1 0,-1 1 0,0 1 0,0-1 0,-1 1 0,0 0 0,0-1 0,0 1 0,-1 1 0,1 12 1,-2-15-38,-1 0 0,-1-1 1,1 1-1,-1 0 0,0 0 1,-1 0-1,0 0 0,1-1 1,-2 1-1,1-1 1,-1 1-1,1-1 0,-1 0 1,-1 0-1,1 0 0,-1-1 1,0 1-1,0-1 0,0 0 1,-1 0-1,-5 4 1,3-3-6,1-1 0,-1 0 0,1 0 1,-1-1-1,0 0 0,0 0 1,-1-1-1,1 0 0,0 0 0,-1-1 1,1 1-1,-1-2 0,0 1 1,1-1-1,-1 0 0,-10-2 1,16 1-138,-1 1 1,1 0 0,0-1-1,0 0 1,-1 1 0,1-1 0,0 0-1,0 0 1,0 0 0,0 0 0,0-1-1,0 1 1,0-1 0,-2-2-1,-2-6-699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1:54.6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 16 10378,'-14'-15'14972,"14"15"-14845,-2 2-135,1-1-1,0 0 0,-1 1 1,1 0-1,0-1 1,0 1-1,0 0 1,0-1-1,0 1 1,1 0-1,-1 0 1,1 0-1,-1 2 0,-1 10-221,1 0 0,0 0 0,1 1 0,1-1-1,0 0 1,5 24 0,-4-29 238,1 0 0,-1 0 0,1-1 0,1 1 0,0-1-1,0 0 1,0 0 0,1 0 0,0-1 0,1 1 0,9 9 0,-12-14-38,0 0-1,1-1 1,-1 1-1,1-1 1,0 0-1,-1 0 0,1 0 1,0 0-1,0-1 1,0 1-1,0-1 1,0 0-1,1 0 1,-1-1-1,0 1 1,8-1-1,-6-1 43,1 0-1,-1 0 1,1-1-1,-1 0 0,0 0 1,0 0-1,0-1 1,0 0-1,11-7 1,-4 1 86,0-1 1,-1-1-1,0 0 1,0-1-1,-1 0 1,-1-1 0,17-26-1,-24 33-390,1 0 0,-1 0 1,0 0-1,-1 0 0,1-1 0,1-7 0,-22 29-4848,16-8 5247,0 0-1,1 0 0,0 1 1,1-1-1,0 0 0,0 1 1,0-1-1,1 0 0,3 14 1,3 7 1039,12 31 0,-13-40-641,28 75 1488,42 144-899,-65-199-1150,-3 2 0,-1 0 0,-3-1 0,1 44 0,-5-73 453,-1-1-1,0 1 1,0-1-1,-1 1 0,-6 18 1,8-26-313,-1-1 1,0 0-1,1 0 1,-1 0-1,0 0 1,0 0-1,-1-1 1,1 1 0,0 0-1,-1 0 1,1-1-1,-1 1 1,1-1-1,-1 1 1,0-1-1,0 0 1,1 0-1,-1 0 1,0 0-1,0 0 1,0 0-1,0 0 1,0 0-1,-1-1 1,1 1-1,0-1 1,0 0-1,0 0 1,0 1-1,-1-1 1,1-1-1,0 1 1,0 0 0,0 0-1,-3-2 1,-2 0-111,0 0 1,1-1-1,-1 0 0,1 0 1,0-1-1,0 0 1,0 0-1,0 0 1,1-1-1,-1 0 1,1 0-1,0 0 1,1-1-1,0 0 1,-1 1-1,2-1 1,-4-8-1,4 10-13,1-1 0,0 0-1,0 1 1,0-1 0,1 0-1,0 0 1,0 0 0,0-1 0,0 1-1,1 0 1,0 0 0,0 0-1,0 0 1,1 0 0,0-1 0,0 1-1,0 0 1,0 0 0,1 1-1,0-1 1,0 0 0,0 0-1,1 1 1,3-6 0,11-9 152,1 0 0,1 2 1,39-30-1,15-13 247,-57 45-284,-1 0-1,-1-2 0,21-29 0,-31 40-189,0 0 1,-1 0-1,1-1 0,-1 1 0,-1-1 0,1 1 0,-1-1 0,0 0 0,-1 0 0,0 0 0,0 0 0,0 0 0,-1 0 0,-1-14 0,-8-2-503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08.7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186 22 10058,'36'-16'10186,"-36"16"-10085,-11-4 635,6 3-690,-1 1 1,1-1 0,-1 1 0,1 1 0,0-1-1,-1 1 1,1 0 0,0 0 0,0 1 0,-1-1-1,1 1 1,0 0 0,1 1 0,-1-1 0,-7 5 0,-8 7-876,-1 1 1,-17 18 0,26-22 255,9-9 508,0 0-1,0 1 1,0 0-1,0-1 1,1 1-1,-1 0 1,1 1 0,0-1-1,-3 5 1,5-7 66,0-1 0,0 1 1,0-1-1,-1 1 0,1 0 1,0-1-1,0 1 0,0-1 1,1 1-1,-1 0 0,0-1 1,0 1-1,0-1 0,0 1 0,1-1 1,-1 1-1,0 0 0,0-1 1,1 1-1,-1-1 0,0 1 1,1-1-1,0 1 0,1 1 49,0-1-1,0 1 1,0-1-1,0 0 1,0 0-1,1 0 1,-1 0-1,5 1 1,54 13 1413,-29-7-556,36 12 0,-59-17-828,-1 1 1,0 0 0,0 0-1,0 0 1,0 1 0,-1 0 0,1 1-1,-1 0 1,6 6 0,-12-10-78,1 0 0,-1 0 0,1-1 0,-1 1-1,0 0 1,1 0 0,-1 0 0,0 0 0,0 0 0,-1 0 0,1 1 0,0-1 0,-1 0 0,1 0 0,-1 1-1,0-1 1,0 0 0,0 0 0,0 1 0,0-1 0,0 0 0,-1 1 0,1-1 0,-1 0 0,1 0 0,-1 0 0,0 1-1,0-1 1,0 0 0,0 0 0,0 0 0,0 0 0,-1-1 0,1 1 0,-1 0 0,1-1 0,-4 4 0,-1 0-53,-1 1 0,0-1 0,0-1 1,-1 1-1,1-1 0,-1 0 0,0-1 1,-16 5-1,15-5-385,-1-1 1,0 0 0,0-1-1,0 0 1,-1 0 0,1-1-1,0 0 1,-17-4 0,9-1-288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09.5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 2 11178,'-7'-2'6501,"6"2"-6330,-7 10 1517,-4 13-1558,10-11-54,0-1-1,0 1 0,2-1 1,-1 1-1,1 0 0,1-1 1,0 1-1,1-1 0,4 18 1,0-10-115,0 1 1,2-1-1,0-1 1,18 30 0,-26-47 12,0 0 1,1 0 0,-1-1 0,1 1 0,-1 0-1,1 0 1,-1-1 0,1 1 0,0 0 0,-1-1 0,1 1-1,0-1 1,-1 1 0,1 0 0,0-1 0,0 0-1,0 1 1,-1-1 0,1 1 0,0-1 0,0 0-1,0 0 1,0 0 0,0 1 0,0-1 0,0 0-1,-1 0 1,1 0 0,0 0 0,0-1 0,0 1-1,0 0 1,0 0 0,0 0 0,0-1 0,0 1-1,-1 0 1,1-1 0,0 1 0,0-1 0,0 1-1,-1-1 1,1 1 0,0-1 0,-1 0 0,1 1 0,0-2-1,5-5 98,0 1 0,-1-1 0,1 0 1,3-10-1,-2 6 0,17-27 322,-3-1 0,22-54 0,-50 106-371,1 0-1,-6 16 1,9-17-282,0 1 0,1 0 0,0 0 0,1 0 0,0 0 0,2 16 0,0-18-921,1 0-1,0 1 0,1-1 1,4 14-1,3-1-788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13.6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40 9530,'0'-5'2658,"-1"2"-1776,0 1 0,1-1 0,-1 0 1,1 1-1,0-1 0,0 0 0,0 0 0,0 1 0,0-1 0,2-4 0,0 8-709,-1 0-1,1 0 0,-1 0 0,1 1 0,-1-1 1,0 1-1,1-1 0,-1 1 0,0-1 1,0 1-1,0 0 0,0 0 0,1 2 1,5 11 2,-1 1 0,0-1 1,-1 1-1,-1 0 1,-1 1-1,0-1 0,1 19 1,-2 121-398,-3-113 121,0-14-208,1 47-1341,1-69 1067,0 1-1,0-1 1,0 1 0,1-1-1,0 0 1,1 1 0,5 9-1,3 1-625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14.1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37 160 12707,'1'1'224,"-1"0"0,0 0 0,1-1 0,-1 1 0,1 0 0,-1 0 0,0 0 0,0-1 0,0 1 0,1 0 0,-1 0 0,0 0 0,0 0 1,0 0-1,0-1 0,0 3 0,-1-3-150,1 0 1,0 0-1,0 1 1,-1-1-1,1 0 1,0 0-1,0 0 1,-1 0-1,1 0 1,0 1-1,0-1 1,-1 0-1,1 0 1,0 0-1,-1 0 1,1 0-1,0 0 1,0 0 0,-1 0-1,1 0 1,0 0-1,-1 0 1,1 0-1,0 0 1,0 0-1,-1 0 1,1 0-1,0-1 1,0 1-1,-1 0 1,1 0-1,-2-1 13,-1 0 0,1-1 0,0 1 0,0 0 0,0-1-1,1 1 1,-1-1 0,0 0 0,1 1 0,-1-1 0,1 0 0,-3-3 0,3 1-106,0 0 0,0 0 0,0 0 0,1 0 1,-1 0-1,1 0 0,0 0 0,0 0 1,0 0-1,0 0 0,1 0 0,0 0 0,0 0 1,0 0-1,0 0 0,1 0 0,-1 1 0,1-1 1,4-6-1,-3 5 37,0-1 1,0 1-1,1 0 0,0 0 1,0 1-1,0-1 0,1 1 1,-1 0-1,1 0 0,0 0 1,0 1-1,8-5 0,-8 6 75,-1 1 1,1 0-1,0 0 0,0 0 0,-1 1 0,1-1 0,0 1 0,0 0 0,0 1 1,-1-1-1,1 1 0,0 0 0,4 2 0,-1-1 36,0 1 0,-1 0 0,1 1 0,-1 0 0,0 0 0,-1 0 0,12 10 0,-12-9-55,0 1 1,0 0-1,-1 0 0,0 1 0,0-1 1,0 1-1,5 12 0,-8-15-75,0 1 0,0 0 1,-1-1-1,1 1 0,-1 0 0,0 0 0,-1 0 1,1 0-1,-1 0 0,0 0 0,0 0 0,-2 8 1,0-6-1,0 1 1,-1-1 0,0 0 0,-1 0 0,0 0 0,0-1 0,0 1 0,-1-1 0,0 0 0,0 0 0,0-1 0,-1 1-1,0-1 1,0-1 0,0 1 0,-8 3 0,5-2-21,0-1-1,-1 0 1,0 0 0,0-1-1,0-1 1,0 1 0,-1-2-1,1 1 1,-1-2 0,0 1-1,-10-1 1,19-1-55,1 0-1,-1 0 1,1 0-1,0 0 1,-1 0-1,1 0 1,-1 0-1,1 0 1,0-1-1,-1 1 1,1-1-1,-1 1 1,1-1-1,0 1 1,0-1-1,-1 0 1,1 0-1,0 1 1,0-1-1,0 0 1,0 0-1,0 0 1,0 0-1,0 0 1,0 0-1,0-1 1,1 1-1,-1 0 1,0 0-1,1-1 1,-1 1-1,1 0 1,-1-1-1,1 1 1,0-1-1,0 1 1,-1 0-1,1-1 1,0 1-1,0-1 1,0 1-1,0 0 1,1-2-1,3-14-739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14.9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161 13 12043,'-8'-11'5566,"7"11"-5335,1-1 1,-1 1 0,1 0 0,-2 0 0,-19 1 1406,-18 16-1876,27-10-119,-1 0 0,2 1 0,-1 1 0,1 0-1,-15 15 1,26-23 334,-1 0-1,1-1 1,0 1-1,-1 0 1,1 0-1,0-1 1,-1 1-1,1 0 1,0 0-1,0-1 1,0 1-1,-1 0 1,1 0-1,0 0 1,0-1-1,0 1 1,1 0-1,-1 0 1,0 0-1,0-1 1,0 1-1,1 0 1,-1 0-1,0-1 1,0 1-1,1 0 1,-1 0-1,1-1 1,-1 1-1,1-1 1,-1 1-1,1 0 1,-1-1-1,1 1 1,0-1-1,-1 1 1,1-1-1,1 1 1,31 18 919,-25-15-610,15 7 539,44 25 1441,-61-32-2120,0 0 0,0 1 0,-1-1 0,1 1 0,-1 0 0,0 0 0,-1 1 0,6 7 0,-9-11-153,0 0 1,0 0 0,0 0 0,0 0 0,0 0-1,-1 0 1,1 1 0,-1-1 0,1 0 0,-1 0-1,0 1 1,0-1 0,0 0 0,0 0 0,0 1-1,0-1 1,-1 0 0,1 0 0,-1 0 0,-1 3-1,0-1-76,0 0 0,0 0-1,0-1 1,-1 1 0,0-1-1,0 1 1,0-1 0,0 0-1,-7 5 1,1-1-212,-1-1 0,0 0 0,0 0 0,-1-1 0,0-1 0,0 0 0,-13 4 0,18-7-45,0 0 0,0 0 0,0-1 0,1 1 0,-11-2 0,-3-2-380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15.4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0 165 8098,'35'24'3877,"-33"-23"-3631,-1 0 1,1 0 0,0 0-1,-1-1 1,1 1 0,0-1-1,-1 1 1,1-1 0,0 0-1,0 1 1,-1-1 0,1 0-1,0 0 1,0 0 0,-1-1-1,1 1 1,0 0 0,0-1-1,-1 1 1,1-1 0,0 1-1,-1-1 1,1 0 0,2-1-1,1-2-291,0 0-1,0 0 0,-1 0 1,1 0-1,3-6 0,1 1 299,1-1-269,1 0 0,-2-1 1,1 0-1,-1-1 0,-1 0 1,0 0-1,-1 0 0,6-15 1,-13 26 35,1 0 1,-1 0 0,1 0 0,-1 0 0,0 0 0,1-1 0,-1 1 0,0 0 0,0 0-1,0 0 1,0-1 0,0 1 0,0 0 0,0 0 0,0 0 0,-1 0 0,1-1 0,0 1-1,-1 0 1,1 0 0,-1 0 0,0-2 0,0 2 42,0 1-1,0-1 1,0 1-1,0-1 1,0 1 0,0 0-1,0-1 1,-1 1 0,1 0-1,0-1 1,0 1-1,0 0 1,0 0 0,0 0-1,0 0 1,0 0 0,-1 0-1,-1 1 1,-5 1 233,-1 1 1,0 0-1,1 0 1,-11 6-1,11-5-236,0 0 0,0 1 0,0 0 1,0 0-1,1 1 0,0 0 0,-10 11 0,15-15-44,0 1 0,0-1 0,0 1 0,1 0 0,-1 0 0,1 0 0,0 0 1,0 0-1,0 0 0,0 0 0,0 0 0,1 0 0,-1 0 0,1 1 0,0-1 0,0 0 0,0 0 0,1 0 0,-1 1 1,1-1-1,-1 0 0,1 0 0,0 0 0,0 0 0,3 4 0,2 4 94,1 0 1,0-1-1,1 0 0,0 0 1,1-1-1,0 0 1,1-1-1,-1 0 0,1 0 1,1-1-1,0 0 0,0-1 1,0 0-1,1-1 0,15 5 1,-23-9-420,-1 0 0,1 0 0,0-1 0,0 1 0,0-1 0,0 0 0,8 0 1,6-5-557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15.8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7 8810,'-3'-7'7769,"12"34"-5767,-3 14-1547,-1 1-1,-2 0 1,-3 0 0,-4 48-1,0 47-549,5-111-107,1 1 0,1-1 0,8 29 0,-1-18-1532,-6-27 1193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16.2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299 35 12779,'12'-8'5009,"-2"2"-3305,-13 1-1008,-6-1-144,-15 1-504,-9 1-304,-11 3-384,-6 2-168,-4 2-216,0 2-128,5 0 744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27.0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80 12851,'-11'25'6223,"14"-47"-2774,-2 18-3458,0 0-1,0 0 0,0 0 0,0 0 0,0 1 1,1-1-1,0 0 0,0 1 0,0-1 0,0 1 1,0-1-1,1 1 0,0 0 0,-1 0 0,1 0 1,0 0-1,0 1 0,1-1 0,-1 1 0,0 0 1,1 0-1,0 0 0,-1 0 0,1 1 0,0 0 1,0-1-1,0 1 0,0 1 0,0-1 0,0 0 0,0 1 1,0 0-1,0 0 0,0 0 0,0 1 0,0-1 1,0 1-1,0 0 0,0 0 0,0 0 0,0 1 1,0-1-1,-1 1 0,1 0 0,-1 0 0,1 0 1,-1 1-1,0-1 0,0 1 0,5 4 0,-5-3 23,0 0 0,0 0 1,0 0-1,0 0 0,-1 0 0,1 1 0,-1-1 0,0 1 0,-1 0 0,1 0 0,-1-1 0,0 1 0,0 0 0,0 0 0,-1 0 0,0 0 0,0 0 0,0 0 0,0 0 0,-1 0 0,0 0 0,0 0 0,0 0 0,-1-1 0,0 1 1,1 0-1,-5 6 0,4-7-14,0 0 1,-1 0 0,1 0 0,-1-1 0,0 1 0,0-1-1,0 0 1,0 1 0,0-1 0,-1-1 0,0 1 0,1 0-1,-1-1 1,0 0 0,0 0 0,0 0 0,-1 0 0,1-1-1,0 1 1,-1-1 0,1 0 0,-1-1 0,1 1 0,-1-1-1,1 0 1,-1 0 0,1 0 0,-1-1 0,1 1 0,-7-3-1,8 2-11,-1 0-1,1-1 0,0 0 0,0 0 0,0 0 0,0 0 0,0 0 1,0 0-1,0-1 0,1 0 0,-1 1 0,1-1 0,-1 0 0,1 0 1,0 0-1,1-1 0,-1 1 0,0 0 0,1-1 0,0 1 1,0-1-1,0 1 0,0-1 0,1 0 0,-1 1 0,1-1 0,0 0 1,0-5-1,0 4-5,0-1 1,1 1 0,-1-1 0,1 1 0,0 0-1,1 0 1,-1 0 0,1-1 0,0 1-1,0 1 1,1-1 0,-1 0 0,1 0-1,0 1 1,0 0 0,1 0 0,-1 0-1,1 0 1,5-4 0,-8 7 18,-1 1 0,1-1 0,0 1 0,0-1-1,0 1 1,0 0 0,0-1 0,0 1 0,0 0 0,0 0 0,0 0 0,0 0 0,0 0 0,0 0-1,0 0 1,0 0 0,0 0 0,0 0 0,-1 0 0,1 1 0,0-1 0,0 0 0,0 1 0,0-1-1,1 1 1,1 1 6,-1 0 0,1 0 0,-1 0 0,0 0-1,0 1 1,0-1 0,0 0 0,2 4 0,2 5 39,0-1 0,-1 2 0,5 12 0,-8-18 9,0 0-1,-1 0 0,0 0 1,0 1-1,-1-1 1,0 0-1,0 9 0,0-14-53,0 0 0,0 0-1,0 0 1,0 0 0,0 0-1,0 0 1,-1 0-1,1 0 1,0 1 0,-1-1-1,1 0 1,-1 0 0,1 0-1,-1 0 1,1 0-1,-1-1 1,0 1 0,1 0-1,-1 0 1,0 0 0,0 0-1,0-1 1,0 1 0,1 0-1,-1-1 1,0 1-1,0-1 1,0 1 0,0-1-1,0 0 1,-1 1 0,1-1-1,0 0 1,0 0 0,0 1-1,0-1 1,0 0-1,0 0 1,0 0 0,-1 0-1,1-1 1,0 1 0,0 0-1,0 0 1,0-1 0,0 1-1,-1-1 1,-3-1-164,1-1-1,0 1 1,0-1 0,0 0 0,1 0-1,-1 0 1,0-1 0,1 1 0,0-1 0,0 0-1,0 0 1,1 0 0,-1 0 0,1 0-1,0 0 1,-2-6 0,3 8 107,0-1 0,0 1-1,0-1 1,0 1 0,0-1 0,0 0-1,1 0 1,0 1 0,-1-1 0,1 0 0,0 0-1,0 0 1,0 1 0,1-1 0,-1 0 0,1 0-1,-1 1 1,1-1 0,0 0 0,0 1 0,0-1-1,1 1 1,-1-1 0,1 1 0,-1-1-1,1 1 1,0 0 0,3-3 0,-4 4 170,0 1 0,0 0 0,1-1 0,-1 1 0,0 0 1,1 0-1,-1-1 0,1 1 0,-1 0 0,0 0 0,1 1 0,-1-1 0,0 0 0,1 0 1,-1 1-1,0-1 0,1 1 0,-1-1 0,0 1 0,0-1 0,0 1 0,0 0 1,1 0-1,-1-1 0,0 1 0,0 0 0,0 0 0,1 1 0,30 32 2691,-30-31-2492,1 1-70,-2-3-225,1 0 0,-1 0 1,0 1-1,0-1 0,0 0 0,0 1 0,0-1 0,0 1 0,-1 0 0,1-1 0,1 4 0,-4-6-376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16.6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126 45 12859,'0'-1'215,"1"0"0,-1 1 1,1-1-1,-1 0 0,0 0 0,0 0 1,1 0-1,-1 0 0,0 1 0,0-1 1,0 0-1,0 0 0,0 0 0,0 0 1,0 0-1,0 0 0,0 1 0,0-1 1,-1 0-1,1 0 0,0 0 0,0 0 1,-1 1-1,1-1 0,-1 0 0,1 0 1,-2-1-1,1 1-81,-1-1 0,0 1 1,0-1-1,0 1 0,0 0 1,0 0-1,0 0 0,0 0 0,0 0 1,-4-1-1,-1 0-164,1 1 1,-1 0-1,0 0 0,1 0 1,-1 1-1,0 0 0,-6 1 1,11-1 1,0 1 0,0-1 0,0 0 0,1 1 1,-1-1-1,0 1 0,0 0 0,1 0 1,-1 0-1,1 0 0,-1 0 0,0 0 0,1 0 1,0 0-1,-1 0 0,1 1 0,0-1 0,0 0 1,0 1-1,0-1 0,0 1 0,-2 3 0,2-2-5,1-1 0,-1 1 0,1 0 0,0 0 0,0 0 0,0 0 0,0 0 0,0 0 0,1 0 0,-1 0 0,1 0 0,2 5 0,3 7 186,1-1 0,0 0 1,1 0-1,11 13 0,10 11 1119,-21-30-775,-1 0-1,0 0 1,-1 1-1,0 0 1,0 1 0,-1-1-1,0 1 1,4 13-1,-9-22-453,1 0 1,-1 0-1,0 0 1,0 0-1,0 0 0,1 0 1,-1 0-1,0 0 0,-1 0 1,1 1-1,0-1 0,0 0 1,0 0-1,-1 0 0,1 0 1,0 0-1,-1 0 0,1 0 1,-1 0-1,0 0 0,1 0 1,-1-1-1,1 1 0,-1 0 1,0 0-1,0 0 0,0-1 1,1 1-1,-1 0 1,0-1-1,0 1 0,0-1 1,0 1-1,0-1 0,0 1 1,0-1-1,-2 1 0,-4 0-169,0 0 0,-1 0 0,1 0 0,-13-1 1,9 0-235,-24 0-129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48.1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 5825,'0'13'1769,"-1"2"-3538,-3-2 1249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49.0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54 5041,'-1'-9'1643,"0"6"-1113,1 0 1,-1 0-1,1 0 1,0 0-1,0 0 0,0 0 1,1-1-1,-1 1 0,1 0 1,-1 0-1,1 0 1,2-4-1,-2 7-417,0 1-1,0 0 1,0 0 0,-1-1-1,1 1 1,0 0 0,0 0-1,-1 0 1,1 0 0,-1 0 0,1 0-1,-1 0 1,1 0 0,-1 0-1,0 0 1,1 0 0,-1 2-1,23 77 1659,-4 0-1,10 86 0,-28-162-1742,7 70 439,-1 85 0,-6-95-354,-1-61-118,0-1-4,0 0 0,0 0 1,0 0-1,0 1 0,0-1 1,0 0-1,1 0 0,-1 0 1,1 0-1,0 0 0,-1 0 0,1 0 1,0 0-1,0 0 0,2 2 1,-3-3-3,1-1 0,-1 0 0,0 0 0,0 0 0,1 0 0,-1 0 0,0 0 0,1 0 0,-1 0 0,0 0 0,0 0 1,1 0-1,-1 0 0,0 0 0,0 0 0,1 0 0,-1 0 0,0 0 0,0 0 0,1 0 0,-1 0 0,0 0 0,0-1 0,1 1 0,-1 0 1,0 0-1,0 0 0,0 0 0,1-1 0,-1 1 0,0 0 0,0 0 0,0 0 0,0-1 0,1 1 0,-1 0 0,0 0 0,0-1 0,0 1 0,0 0 1,4-10-114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49.7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42 130 8050,'-13'26'2623,"13"-25"-2539,0-1 0,0 0 0,0 1 0,-1-1 0,1 0 0,0 0 0,-1 1 0,1-1 0,0 0 0,0 0 1,-1 0-1,1 1 0,0-1 0,-1 0 0,1 0 0,0 0 0,-1 0 0,1 0 0,0 0 0,-1 1 0,1-1 0,-1 0 0,1 0 0,0 0 0,-1 0 0,1 0 0,0-1 0,-1 1 1,1 0-1,0 0 0,-1 0 0,1 0 0,0 0 0,-1 0 0,1 0 0,0-1 0,-1 1 0,1 0 0,0 0 0,-1-1 0,1 1 0,0 0 0,0 0 0,-1-1 0,1 1 0,0 0 0,0-1 1,0 1-1,-1 0 0,1-1 0,0 1 0,0 0 0,0-1 0,0 1 0,0-1 0,-10-16 369,9 15-440,1 0 1,-1 0 0,1 0 0,-1 0-1,1 0 1,0 0 0,0-1 0,0 1-1,0 0 1,0 0 0,0 0-1,1 0 1,-1 0 0,1 0 0,-1 0-1,1 0 1,1-2 0,0 0-1,0 0 0,1 0 0,-1 1 0,1 0 0,0-1 0,0 1 0,0 0 0,4-2 0,3-3 93,2 0 0,-1 1 0,1 1 0,18-8 1,-20 10 11,0 0 0,0 1 0,0 1 1,1-1-1,-1 2 0,0-1 0,1 1 1,-1 1-1,17 1 0,-20 0-99,1 0 0,-1 1-1,0 0 1,0 0 0,0 1 0,0 0 0,0 0-1,0 0 1,-1 1 0,0 0 0,0 1 0,0-1-1,0 1 1,6 7 0,-2-1-5,-1 0 1,0 0 0,-1 1-1,-1 0 1,1 0-1,-2 1 1,0 0-1,0 0 1,-2 1-1,1-1 1,-2 1-1,4 20 1,-6-27 45,-1 0 0,0 1 0,1-1 0,-2 0 0,1 0 0,-1 1 1,-1-1-1,1 0 0,-1 0 0,0 0 0,-1 0 0,1-1 0,-2 1 0,1 0 0,0-1 0,-1 0 0,-1 0 0,1 0 0,-1-1 1,0 1-1,0-1 0,0 0 0,-1 0 0,1-1 0,-13 8 0,8-8 9,1 0-1,0 0 1,-1 0 0,0-1-1,1-1 1,-1 0 0,0 0-1,0-1 1,-13 0-1,18 0-193,0-1-1,-1 0 1,1-1-1,-1 1 1,1-1-1,0 0 1,0-1-1,0 1 1,-1-1-1,1 0 0,1 0 1,-1-1-1,0 1 1,0-1-1,1 0 1,0 0-1,-1-1 1,1 1-1,-3-5 1,2 2-574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55.7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224 15 9770,'3'-8'5266,"-4"7"-5111,-10-3 1589,-23 4-1964,29 0 681,-37 3 165,15-1-271,0-1-1,-49-5 0,72 2-356,5 1-750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56.1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9722,'1'2'6862,"5"16"-6412,-1-1 0,0 1 1,2 28-1,1 0-355,4 21 332,-2 1 0,-4 1 0,-3 108 0,-5-101-302,9 77 0,-6-147-387,0 17 705,-1-22-606,0-1 0,0 1 0,0 0 0,0-1 0,0 1 1,0 0-1,-1 0 0,1-1 0,0 1 0,0 0 0,0-1 0,-1 1 0,1-1 0,0 1 0,-1 0 1,1-1-1,-1 1 0,1-1 0,-1 1 0,1-1 0,-1 1 0,1-1 0,-1 1 0,1-1 0,-2 1 0,-2-1-1313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56.6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26 8802,'15'5'16476,"-7"-7"-16866,20-7 1550,1 3-1,32-5 1,-51 10-1182,0 0 0,0 1 1,0 0-1,1 0 0,-1 1 1,0 1-1,0-1 0,0 2 1,19 6-1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22.2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5249,'1'45'8015,"6"10"-4327,18 67-2957,-7-32 338,66 391 8934,-80-458-9497,8 58 353,-12-75-836,1 0 1,-1 1 0,0-1 0,-1 1-1,0-1 1,0 0 0,0 1 0,-1-1-1,-3 10 1,8-35-7732,-1 10 5623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24.8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237 14 4441,'28'-14'9231,"-38"16"-7509,-15 4-1399,-84 35 602,98-36-899,0 0 0,0 2 1,0-1-1,1 1 0,0 1 0,0 0 0,-10 11 1,17-16-25,0 0 1,1 0 0,-1 1-1,1-1 1,0 1 0,0-1-1,0 1 1,1 0 0,-1 0-1,1 0 1,0 0 0,0 0-1,-1 6 1,2-8 66,0 1 0,1-1 0,-1 1 0,0-1 0,1 1 0,0-1 0,-1 0 0,1 1 0,0-1 0,0 0 0,0 0-1,1 0 1,-1 0 0,0 1 0,1-2 0,-1 1 0,1 0 0,0 0 0,0 0 0,0-1 0,0 1 0,0-1 0,3 2 0,32 17 1853,39 15-1,-43-21-1065,-1 1 1,59 37-1,-83-46-860,-1 0 0,1 0 0,-1 1 0,0 0 0,-1 0 0,1 0 0,-1 1 0,-1 0 0,0 0 0,0 1 0,0-1 0,-1 1 0,0 0 0,-1 0 0,3 13 0,-5-16-10,0-1 0,0 0-1,-1 0 1,1 1 0,-1-1 0,0 1 0,-1-1 0,1 0-1,-1 0 1,0 1 0,-1-1 0,1 0 0,-1 0-1,0 0 1,0 0 0,-1 0 0,1-1 0,-1 1 0,0-1-1,0 1 1,-1-1 0,1 0 0,-1 0 0,0-1-1,0 1 1,-6 3 0,2-2 42,0-1 0,0 1 0,0-2-1,0 1 1,-1-1 0,1 0 0,-1-1 0,0 0 0,0-1-1,0 1 1,0-2 0,0 1 0,0-1 0,-15-2 0,9-1-331,0 0 0,0-1 0,0-1 0,1 0 0,-23-12 1,23 9-1500,0 0 1,-22-18-1,25 16 589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25.7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356 11 7026,'0'0'104,"0"0"0,0-1 0,0 1 0,0-1 0,0 1 0,0 0 0,0-1 0,0 1 0,0 0 0,0-1 0,0 1 0,0 0 0,0-1 0,0 1 0,0-1 0,-1 1 0,1 0 0,0 0 0,0-1 0,0 1 0,-1 0 0,1-1 0,0 1 1,0 0-1,-1 0 0,1-1 0,0 1 0,0 0 0,-1-1 0,-13 1 1378,-24 12-707,28-8-410,-25 10 767,0 0-1,-39 24 0,58-28-828,0 0-1,0 2 0,2-1 1,-1 2-1,1 0 1,-16 19-1,28-29-289,-1 0 1,1 0-1,0 1 0,-1-1 0,1 0 1,1 1-1,-1 0 0,0-1 1,1 1-1,0 0 0,0 0 1,0-1-1,0 1 0,1 0 0,-1 0 1,1 0-1,0 0 0,1 0 1,-1 0-1,0 0 0,1 0 1,0 0-1,0 0 0,0-1 0,1 1 1,-1 0-1,1-1 0,0 1 1,0-1-1,0 1 0,0-1 1,0 0-1,1 0 0,0 0 0,-1 0 1,1-1-1,0 1 0,5 3 1,-1-2 171,0 0 1,0-1 0,0 1-1,1-1 1,-1-1 0,1 1-1,-1-2 1,1 1 0,13 1-1,7-2 578,41-2 0,-46-1-664,0 2 1,35 3-1,-42 1-713,-7 1 258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28.5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15 141 10786,'-9'-4'8771,"4"-13"-6007,6-7-3623,0 19 893,0 1 0,1 0 0,0 0 0,0 0 0,0 0 1,1 0-1,0 1 0,-1-1 0,1 1 0,7-7 0,-5 5 153,1 0-1,1 0 1,-1 1 0,0-1-1,10-3 1,-14 6-152,1 1-1,-1 0 1,1 0 0,-1 1 0,1-1-1,-1 0 1,1 1 0,0 0 0,-1-1-1,1 1 1,0 0 0,-1 0 0,1 1-1,0-1 1,-1 1 0,1-1 0,-1 1-1,1 0 1,3 1 0,-4 0-28,1 0 1,0 0-1,0 0 1,-1 0 0,1 0-1,-1 1 1,1 0-1,-1-1 1,0 1-1,0 0 1,0 0-1,-1 0 1,3 4 0,-2-1-12,1 1 1,-1-1 0,0 1-1,-1-1 1,0 1 0,0 0-1,0 0 1,-1-1 0,0 1-1,0 0 1,0 0 0,-1 0-1,0-1 1,-3 11 0,1-11 3,0 0 1,0 0-1,-1 0 1,0 0-1,0-1 0,0 1 1,0-1-1,-11 9 1,13-12-51,0 0 0,-1 0 0,1 0 0,-1-1 1,1 1-1,-1-1 0,0 1 0,0-1 0,0 0 1,1 0-1,-1 0 0,0 0 0,0-1 0,0 1 1,0-1-1,-1 0 0,1 0 0,0 0 0,0 0 1,0-1-1,0 1 0,-3-2 0,3 1-3,1 0-1,0 0 1,-1-1-1,1 0 1,0 1-1,0-1 1,0 0 0,1 0-1,-1 0 1,0 0-1,1 0 1,-1 0-1,1 0 1,0-1-1,-1 1 1,1-1 0,0 1-1,1-1 1,-1 1-1,0-1 1,1 1-1,-1-1 1,1-4-1,-1-4 23,1 1-1,0-1 0,0 1 0,4-18 1,-2 17-7,1-1 1,0 1 0,0 0 0,8-13 0,-10 21 11,0 0 0,1 0 0,-1 0 0,1 0 1,0 1-1,0-1 0,0 0 0,1 1 0,-1 0 0,0-1 0,1 1 0,0 0 0,-1 0 1,1 0-1,0 1 0,0-1 0,0 1 0,6-3 0,-6 4 25,-1 0 1,1 0-1,-1 1 0,1-1 1,-1 0-1,0 1 0,1 0 1,-1-1-1,0 1 1,0 0-1,1 0 0,-1 0 1,0 1-1,0-1 0,0 0 1,0 1-1,0 0 0,-1-1 1,1 1-1,0 0 0,-1 0 1,1 0-1,-1 0 0,2 3 1,3 5 128,0 0 1,-1 0-1,7 20 0,-10-22-3,1 0-1,-1 1 1,0-1-1,-1 0 0,0 1 1,-1-1-1,1 1 0,-2 11 1,0-17-122,1-1 0,0 0 0,-1 1 0,0-1 0,1 0 0,-1 1 0,0-1 0,0 0 0,0 0 0,0 0 0,-1 0 0,1 0 0,-1 0 0,1 0 0,-1 0 0,1-1 0,-1 1 0,0-1 0,0 1 0,0-1 0,0 1 0,0-1 0,0 0 0,0 0 0,0 0 0,-1 0 0,1-1 0,0 1 0,-1 0 0,1-1 0,0 0 0,-1 0 0,-4 0 0,3 0-123,1-1-1,-1 1 1,0-1 0,1 0-1,-1 0 1,1-1-1,-1 1 1,1-1 0,0 0-1,0 0 1,0 0 0,0 0-1,0 0 1,0-1 0,0 1-1,1-1 1,-1 0-1,1 0 1,0 0 0,-3-5-1,3 6 109,1-1-1,-1 1 1,1-1-1,-1 1 1,1-1-1,0 0 1,0 1-1,1-1 1,-1 0-1,0 0 1,1 1-1,0-1 1,0 0-1,0 0 1,0 0-1,0 0 1,0 0-1,1 1 1,-1-1-1,1 0 1,0 0-1,0 1 1,0-1-1,0 0 1,0 1-1,1-1 1,1-2-1,-2 4 10,0 0 0,0 0 0,0 0 0,0 0 0,0 1 0,0-1-1,0 0 1,0 1 0,0-1 0,0 0 0,1 1 0,-1-1 0,0 1 0,0 0 0,1-1-1,-1 1 1,0 0 0,1 0 0,-1 0 0,0 0 0,1 0 0,-1 0 0,0 0 0,0 0 0,1 1-1,-1-1 1,0 1 0,0-1 0,1 0 0,-1 1 0,0 0 0,0-1 0,0 1 0,0 0 0,0 0-1,0-1 1,0 1 0,0 0 0,1 1 0,10 11-293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26.1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9 8362,'3'-6'3713,"5"5"-1609,3-1-176,5 2-95,3 3-177,5 0-320,0 2-79,4-2-121,2 1-160,1-3-320,2-1-208,0-2-552,-2-2-248,-3 2-464,-2-1-384,-4 1-1129,-4 2 1481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33.4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18 259 7058,'33'-3'7072,"0"-8"-3998,31-24-2951,-24 12 310,-33 20-429,121-68 71,-111 61-69,-1-2 0,0 0 0,-1-1 0,0 0 1,17-21-1,-32 34-7,1-1 1,-1 1 0,0 0-1,1-1 1,-1 1 0,0 0-1,1-1 1,-1 1 0,0-1-1,1 1 1,-1 0 0,0-1-1,0 1 1,1-1 0,-1 1-1,0-1 1,0 1 0,0-1-1,0 1 1,0-1 0,0 1-1,0-1 1,0 1 0,0-1-1,0 1 1,0-1 0,0 1-1,0-1 1,0 1 0,0-1-1,0 1 1,-1-1 0,1 0-1,-1 1-1,0-1 1,0 1-1,0-1 0,-1 1 0,1 0 0,0 0 1,0-1-1,0 1 0,0 0 0,0 0 0,0 0 0,-1 0 1,-1 0-1,-42 9-37,9 2 67,0 2-1,-51 25 1,65-27-11,1 2 0,-1 0 1,2 2-1,-34 29 0,46-37-7,1 1 0,0 0 0,1 1 0,0-1-1,0 1 1,1 0 0,0 0 0,0 1 0,1 0 0,0-1 0,1 1 0,0 1-1,1-1 1,0 0 0,0 1 0,0 17 0,3-14 292,0 0 0,1 0 0,0-1 0,1 1 1,1-1-1,0 0 0,1 0 0,0 0 0,1 0 0,0-1 0,1 0 1,10 13-1,-10-15 49,1-1 1,-1 0 0,1 0 0,1-1 0,0 0-1,0-1 1,0 0 0,21 12 0,-25-17-359,1 1 0,-1-1 0,1 0 0,0 0 0,-1 0 0,1-1 0,0 0 0,0 0 0,0-1 0,1 0 0,-1 0 0,0 0 0,0-1 0,0 1 0,0-1 1,0-1-1,-1 1 0,12-6 0,22-14-1299,-27 14 160,0 1 0,16-7 0,-9 8 291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34.2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167 5 6385,'-1'-4'10457,"-13"21"-9421,-15 32-907,3 1-1,-38 102 1,57-132-75,0 1 0,2 0 0,0 1 0,2-1 1,0 1-1,1 0 0,1-1 0,1 1 0,4 23 0,-3-33-7,1 0 0,1-1 0,0 1 0,1-1 0,0 0 0,1 0 0,0 0 0,0-1 0,1 0 0,0 0 0,1 0 0,1-1 0,-1 0 0,1 0 0,1-1 0,-1 0 0,2 0 0,12 8 0,-1-4-29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34.9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119 118 12595,'2'10'7664,"-2"-9"-7299,-5 26-493,4-23 698,-13 50-652,-3-1 1,-29 67-1,24-68 89,6-17-96,17-59-48,5-68 156,-4 49-22,1 0 0,3 0 0,20-82-1,-23 118 17,-1 0 0,1 0 0,1 0 0,-1 1 0,1 0-1,1-1 1,-1 1 0,1 1 0,0-1 0,0 1 0,1 0-1,-1 0 1,11-7 0,-13 10-9,0 1-1,0-1 1,0 1-1,0 0 1,1-1 0,-1 1-1,0 1 1,1-1-1,-1 0 1,0 1 0,1 0-1,-1 0 1,1 0-1,-1 0 1,1 0 0,-1 1-1,0 0 1,1-1-1,-1 1 1,0 0 0,0 1-1,1-1 1,-1 1-1,0-1 1,0 1 0,-1 0-1,1 0 1,0 0-1,-1 0 1,1 1 0,2 2-1,4 6 189,0 0 1,0 1-1,-2 0 1,1 0-1,-1 1 0,-1 0 1,0 0-1,5 21 0,2 11 1761,7 58 0,-3 2-729,-10-35-5891,-6-62 2118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35.3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169 23 13699,'5'-8'5105,"-12"2"-3905,-5 1-976,-10 2-616,-5 3-272,-4 3-704,-5 3-489,-2 4 1121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35.9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 7 9194,'8'-6'7266,"-2"7"-5842,0 8-56,3 1 8,1 7-351,-3 2-241,0 2-408,-3 2-184,-5 3-360,-3 2-216,-9-1-632,-3-1-513,-8-4-719,-2-3 1288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36.6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11867,'0'-1'4192,"2"6"-3471,1 4-121,2 10 8,1 5-88,-3 8-280,0 5-80,-1 5-48,0 2-24,3-2-8,0 1-16,2-5-208,-1-3-368,-1-2-3121,-1-6 2545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37.1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16 111 8978,'-2'-1'333,"1"0"-1,0 0 1,0-1 0,-1 1 0,1 0-1,0-1 1,0 1 0,1-1 0,-1 1-1,0-1 1,0 0 0,1 1 0,-1-1-1,1 0 1,-1 0 0,1 1 0,0-1-1,0 0 1,0 0 0,0-3 0,1 3-164,-1 0 0,1-1 0,0 1 0,0 0 0,0 0 0,0 0 0,1 0 0,-1 0 0,1 0 0,-1 0 0,1 0 0,0 0 0,2-2 0,3-1-118,0 0 1,0 1-1,0-1 1,1 1-1,-1 1 1,1-1-1,11-2 1,-10 4-33,-1 0 1,0 1-1,1 0 0,-1 0 1,1 1-1,-1 0 0,0 0 1,1 1-1,-1 0 0,0 1 1,17 5-1,-21-6-9,-1 1 1,1-1-1,0 1 0,-1 0 1,1 1-1,-1-1 1,0 1-1,1-1 0,-1 1 1,0 0-1,-1 0 0,1 0 1,0 1-1,-1-1 1,0 0-1,0 1 0,0 0 1,0-1-1,-1 1 0,1 0 1,-1 0-1,0 0 1,0 0-1,0 0 0,-1 0 1,1 6-1,-2-3-3,0-1 0,0 0-1,0 1 1,0-1 0,-1 0 0,0 0-1,-1 0 1,1 0 0,-1 0-1,0-1 1,-1 1 0,1-1 0,-1 0-1,0 0 1,0 0 0,-1-1 0,1 1-1,-11 6 1,-7 6-438,-2-1-1,-43 23 1,67-39 418,-7 6-1176,12-3 468,15-1 258,-17-2 469,13 1-65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37.7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51 4785,'0'0'156,"-1"-1"0,0 0 0,1 1 0,-1-1 0,1 0 0,0 0 0,-1 1 0,1-1 0,0 0 0,-1 0 0,1 0 0,0 1 0,0-1 0,0 0 0,0 0-1,0 0 1,-1 0 0,2 0 0,-1 1 0,0-1 0,0 0 0,0 0 0,0 0 0,0 0 0,1-1 0,0 1 159,0-1-1,0 1 1,1-1-1,-1 1 1,0 0 0,1 0-1,-1-1 1,0 1-1,1 0 1,-1 0-1,4-1 1,0 0 220,1-1 1,-1 2-1,1-1 1,-1 0-1,1 1 0,-1 0 1,10 0-1,-4 1-217,0 1 0,0 0-1,-1 1 1,1 0 0,-1 0-1,1 1 1,15 7 0,-23-8-286,0-1 0,0 1 0,0-1 0,0 1 0,-1 0 0,1 0 0,0 0 0,-1 0 0,0 1 0,0-1 0,1 1 0,-2-1 0,1 1 1,0 0-1,0 0 0,-1-1 0,1 1 0,-1 0 0,0 1 0,0-1 0,0 0 0,-1 0 0,1 0 0,-1 1 0,1-1 0,-1 0 0,0 0 1,0 1-1,-1 3 0,0-2-2,0 0 1,0 0-1,0 0 1,-1 0-1,1 0 1,-1-1-1,0 1 1,-1 0-1,1-1 1,-1 1-1,0-1 1,0 0 0,0 0-1,0 0 1,-1-1-1,0 1 1,0-1-1,0 0 1,0 0-1,0 0 1,-1 0-1,1-1 1,-1 1-1,1-1 1,-1-1-1,-5 3 1,-22 1-1033,29-5 502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38.5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31 3617,'-1'-2'328,"1"1"1,0-1 0,0 1-1,0-1 1,0 1 0,0-1-1,0 1 1,1-1 0,-1 1-1,1-1 1,-1 1 0,1-1-1,0-2 1,0 4-168,-1-1 1,1 1-1,-1-1 1,1 1-1,-1-1 0,1 1 1,-1 0-1,1-1 1,0 1-1,-1-1 0,1 1 1,0 0-1,-1 0 1,1-1-1,0 1 0,-1 0 1,1 0-1,0 0 1,-1 0-1,1 0 0,1 0 1,1 0 87,0 1 0,1 0-1,-1 0 1,0 0 0,0 0 0,0 0 0,0 1 0,0 0 0,-1-1 0,1 1 0,0 0 0,2 3 0,10 9 350,-1 1 1,0 0 0,-1 1-1,0 1 1,-2 0 0,0 1-1,-1 0 1,0 1 0,12 36-1,-9-15-125,-2 1 0,-1 1 0,7 77 0,-15-95-403,-1 0 0,-1-1 0,-1 1 0,-1-1 0,-10 43 0,9-52-473,-2 0 1,0-1-1,0 0 0,-1 0 0,-1 0 1,0 0-1,-1-1 0,0 0 0,0-1 1,-20 19-1,-6 0-1130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27.1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178 155 9034,'70'-82'4389,"-66"78"-3698,-1-1 1,0 1-1,0-1 1,0 0-1,2-6 1,-4 10-528,-1 0 0,1 0 0,-1-1 0,0 1 0,1 0 0,-1 0 0,0 0 0,0 0 0,0-1 0,0 1 0,0 0 0,0 0 0,0-1 0,0 1 0,-1 0 0,0-2 0,0 2-48,0-1 1,-1 1 0,1 0-1,-1-1 1,1 1 0,-1 0-1,1 0 1,-1 0-1,0 0 1,1 1 0,-1-1-1,0 0 1,0 1 0,0-1-1,1 1 1,-1-1-1,0 1 1,0 0 0,0 0-1,0 0 1,0 0 0,-2 0-1,-6 1-72,-1 0 0,1 1 0,-1 0 0,1 1 1,0 0-1,0 0 0,0 1 0,0 0 0,1 1 0,-1 0 0,1 1 0,0 0 0,1 0 0,-1 1 0,2 0 0,-1 0 0,1 1 0,0 0 0,0 0 0,1 1 0,0 0 1,0 0-1,1 0 0,1 1 0,-1 0 0,-4 16 0,7-14 62,0-1 1,1 1 0,0 0-1,1-1 1,1 1 0,-1-1-1,2 1 1,0-1-1,0 1 1,1-1 0,0 0-1,1 0 1,0 0 0,6 10-1,-6-14-25,0 0-1,0-1 1,0 0-1,1 0 1,-1 0-1,2 0 1,-1-1-1,0 1 1,1-1-1,0-1 1,0 1-1,1-1 1,-1 0 0,1-1-1,0 1 1,0-1-1,0-1 1,1 1-1,-1-1 1,0-1-1,1 1 1,10 0-1,-11-2-155,0 0-1,-1-1 1,1 0-1,-1 0 1,1 0 0,-1-1-1,0 0 1,1 0-1,-1-1 1,0 1-1,-1-1 1,1-1 0,0 1-1,-1-1 1,0 0-1,1 0 1,-2-1-1,1 1 1,0-1-1,-1 0 1,0 0 0,4-7-1,6-12-975,0-1 0,-2 0-1,18-52 1,-17 42 695,-11 29 303,1-3 70,0 0 0,1 1 0,0-1 0,1 1 0,-1 0 0,1 0 0,12-14 0,-17 22 26,1-1-1,0 0 1,-1 1 0,1-1 0,-1 1-1,1-1 1,0 1 0,-1-1 0,1 1-1,0-1 1,0 1 0,-1 0 0,1 0 0,0-1-1,0 1 1,0 0 0,-1 0 0,1 0-1,0 0 1,0 0 0,0 0 0,-1 0-1,1 0 1,0 0 0,0 0 0,1 1-1,-1-1 13,1 1 0,-1 0-1,0 0 1,0 0 0,0 0-1,0 0 1,0 0 0,0 0-1,0 1 1,-1-1 0,1 0-1,0 0 1,0 3 0,2 5 57,0-1 0,-1 1 0,2 13 0,0 29-488,-3-34-400,0 0 1,1 0-1,8 29 1,-9-42 436,1 1 0,-1-1 1,1 0-1,0 1 0,1-1 0,-1 0 1,1 0-1,0-1 0,0 1 0,0 0 0,0-1 1,1 0-1,-1 0 0,1 0 0,0 0 0,0 0 1,0-1-1,5 3 0,21 4-781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29.6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23 187 9298,'-13'-9'10489,"12"7"-9790,-6-17 1905,6 16-2614,1 0 0,-1 0-1,1 0 1,0 0-1,0 0 1,0 0-1,1 1 1,-1-1-1,1 0 1,-1 0-1,1 0 1,2-5-1,2-1 37,1 1 0,0-1-1,0 1 1,1 0-1,0 0 1,1 1 0,-1 0-1,1 0 1,1 1 0,-1 0-1,1 0 1,17-8 0,-22 12 17,0 1 0,0-1 0,1 1 1,-1-1-1,0 1 0,1 1 0,-1-1 1,1 0-1,-1 1 0,1 0 0,-1 0 1,1 0-1,-1 1 0,1 0 0,-1 0 1,0 0-1,1 0 0,-1 0 1,0 1-1,0 0 0,0 0 0,0 0 1,0 1-1,0-1 0,-1 1 0,1 0 1,-1 0-1,1 0 0,-1 0 0,0 0 1,3 6-1,-3-4-24,0-1 1,-1 1-1,1 0 1,-1 0-1,0 0 1,-1 0-1,1 0 1,-1 1-1,0-1 1,0 0-1,-1 1 1,1-1-1,-1 0 1,-1 1-1,1-1 1,-1 1-1,0-1 1,0 0-1,0 0 1,-1 1-1,1-1 1,-1 0-1,-1 0 0,1-1 1,-1 1-1,-6 8 1,6-8-154,-1 0-1,1-1 1,-1 1 0,-1-1 0,1 0 0,-1 0-1,1 0 1,-1 0 0,0-1 0,-1 0 0,1 0-1,0-1 1,-1 1 0,1-1 0,-1 0-1,0-1 1,0 1 0,0-1 0,0 0 0,0-1-1,0 1 1,0-1 0,-11-2 0,15 2 37,0 0 0,0-1 0,0 1 0,0-1 0,0 0 0,0 1 1,0-1-1,0 0 0,0 0 0,0-1 0,0 1 0,1 0 0,-1 0 0,0-1 0,1 1 1,-1-1-1,1 0 0,0 1 0,0-1 0,-1 0 0,1 0 0,0 0 0,0 0 1,1 0-1,-1 0 0,0 0 0,1 0 0,-1 0 0,1 0 0,0 0 0,-1 0 1,1 0-1,0-1 0,0 1 0,0 0 0,1 0 0,-1 0 0,1 0 0,0-3 1,1-4 147,1 0 1,0 0-1,0 0 1,1 0 0,0 1-1,1 0 1,8-13 0,-9 15 66,31-36 709,-32 39-754,-1 1 0,0 0 0,1-1 0,0 1 0,-1 0 0,1 0 0,0 1 0,0-1 0,0 1 0,0-1 0,0 1 0,0 0 0,4-1 0,-5 2-44,1 0 1,-1 1-1,0-1 1,0 1-1,0-1 1,0 1-1,0 0 1,0-1-1,0 1 1,0 0-1,0 0 1,-1 1-1,1-1 1,0 0-1,0 1 1,-1-1-1,1 0 1,-1 1-1,0 0 1,1-1-1,-1 1 1,0 0-1,0 0 1,0 0-1,0 0 1,0 0-1,0 0 1,0 2-1,1 1-4,-1 0 0,1 0 0,-1 0-1,0 0 1,0 0 0,0 0 0,-1 1 0,0-1-1,0 0 1,-1 8 0,0-9-50,0-1 0,-1 0 0,1 0 1,-1 0-1,1 0 0,-1 0 0,0 0 0,0-1 0,0 1 0,-1-1 1,1 1-1,0-1 0,-1 0 0,0 0 0,1 0 0,-1 0 0,0 0 1,0-1-1,0 1 0,0-1 0,-1 0 0,1 0 0,0 0 0,0 0 1,-1 0-1,1-1 0,0 0 0,-1 0 0,1 0 0,-1 0 0,1 0 1,0 0-1,-1-1 0,1 0 0,0 0 0,-1 0 0,1 0 0,0 0 1,0 0-1,0-1 0,0 0 0,0 1 0,-4-5 0,5 5-10,1-1 0,-1 0 0,1 1-1,-1-1 1,1 0 0,0 1 0,0-1 0,0 0-1,0 0 1,0 0 0,0 0 0,0 0-1,1 0 1,-1-1 0,1 1 0,0 0 0,-1 0-1,1 0 1,0-1 0,0 1 0,0 0-1,1 0 1,-1 0 0,0 0 0,1-1 0,0 1-1,-1 0 1,1 0 0,1-2 0,-1 1 139,1-1 1,0 1 0,-1-1 0,1 1-1,1 0 1,-1 0 0,0 0 0,1 0-1,-1 1 1,1-1 0,0 0 0,0 1 0,0 0-1,0 0 1,0 0 0,4-2 0,-6 4-83,0 0-1,0-1 1,0 1 0,0 0 0,0 0 0,-1 0 0,1 0 0,0 0 0,0 0 0,0 0 0,0 0 0,0 0 0,0 0 0,0 0 0,0 1 0,-1-1 0,1 0 0,0 1 0,0-1 0,0 1 0,0-1 0,-1 1 0,1-1-1,0 1 1,0-1 0,-1 1 0,1 0 0,-1-1 0,1 1 0,0 0 0,-1 0 0,1-1 0,-1 1 0,0 0 0,1 0 0,-1 0 0,0 0 0,1-1 0,-1 3 0,1 0-176,0 0 0,-1 0 0,1 0 0,-1 0 0,0 1 0,0-1 0,0 0 0,0 0 1,0 0-1,-1 4 0,-7 8-420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41.9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 15 4809,'-26'-15'15991,"52"20"-15547,-20-3 157,5 1-586,-1 0 0,1 1 1,-1 0-1,0 0 1,-1 1-1,1 1 0,-1 0 1,0 0-1,14 12 1,-19-14-19,-1-1 0,1 1 1,0-1-1,-1 1 1,0 1-1,0-1 1,0 0-1,0 1 0,-1-1 1,0 1-1,0 0 1,0-1-1,0 1 1,-1 0-1,0 0 0,0 1 1,0-1-1,-1 0 1,1 0-1,-1 0 0,-1 0 1,0 7-1,-5 11-475,-2 0-1,-14 29 1,12-30-950,1 1 1,-8 28 0,16-43 1320,-1 0 1,1 0-1,0 0 1,1 0 0,0 1-1,0-1 1,0 0-1,1 0 1,1 0 0,3 13-1,1-5 868,1-1-1,1 1 0,0-2 0,1 1 1,16 18-1,-14-18-324,0 1-1,-1 0 1,14 30-1,-23-43-523,1 0-1,-1 0 1,0 1-1,-1-1 0,1 0 1,0 1-1,-1-1 1,0 0-1,0 1 1,0-1-1,0 0 1,-1 1-1,1-1 1,-1 1-1,0-1 0,1 0 1,-2 0-1,0 4 1,-3 0-306,0 1 1,0-1 0,0 0-1,-1 0 1,-8 7 0,-16 19-74,29-30 468,-1 0 0,0-1 0,1 1-1,0 0 1,0 0 0,0 0 0,0 0-1,0 0 1,0 0 0,1 0 0,-1 0 0,1 0-1,0 0 1,0 0 0,0 0 0,1 0-1,-1 0 1,1 0 0,-1 0 0,2 4 0,3 5 227,0 0 1,1 0-1,11 18 1,2 5 974,-16-29-889,-1 0-1,1 0 1,-1 1-1,-1-1 1,1 0-1,-1 1 1,0 0 0,0-1-1,-1 1 1,0 8-1,-2-3-255,0 0 0,-1 0 0,-1 0 0,-7 18 1,8-18-710,0 0 0,1 0 0,-2 17 0,3-15 596,-1 0-1,-1 1 1,-5 17 0,7-29 206,-1 0 0,1 0 0,0 0 1,-1 0-1,1 0 0,-1 0 0,0-1 0,0 1 0,0-1 1,0 1-1,-1-1 0,1 0 0,-1 0 0,1 0 0,-1 0 1,0 0-1,0 0 0,0-1 0,-4 2 0,-6 0-104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56.6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20 121 6017,'-7'11'1059,"-6"15"7750,32-24-7974,-6 0-593,1-2 0,-1 0 0,0 0 0,1-2 0,-1 1 0,0-2 0,0 1 0,0-2 0,0 0 0,0 0 0,-1-1 0,13-8 0,27-16-114,86-63 0,-138 92-115,0 0 0,0 0 0,0 0 0,0 0 0,0 0 0,0 0 0,0 0 0,0 0 0,0 0 0,-1 0 0,1 0 1,0 0-1,0 0 0,0 0 0,0 0 0,0 0 0,0 0 0,0 0 0,0 0 0,0 0 0,0 0 0,0 0 0,0 0 0,0-1 1,0 1-1,0 0 0,0 0 0,-1 0 0,1 0 0,0 0 0,0 0 0,0 0 0,0 0 0,0 0 0,0 0 0,0 0 0,0 0 1,0 0-1,0 0 0,0 0 0,0 0 0,0-1 0,0 1 0,0 0 0,0 0 0,0 0 0,0 0 0,0 0 0,0 0 0,0 0 1,0 0-1,0 0 0,0 0 0,0 0 0,0 0 0,0 0 0,0 0 0,1-1 0,-13 3 279,-15 3-307,-12 6-1172,-1 2 0,-57 27 0,82-33 652,1 1 0,0 0 0,1 0 1,0 2-1,0 0 0,1 0 0,0 1 1,1 1-1,-16 20 0,23-26 632,1 1-1,-1-1 0,1 0 0,0 1 1,1-1-1,0 1 0,0 0 1,0 0-1,1 0 0,0 0 0,0 0 1,1 0-1,0 0 0,0 0 0,1 0 1,0 0-1,0 0 0,0 0 1,1 0-1,0-1 0,1 1 0,-1-1 1,1 1-1,0-1 0,1 0 1,8 11-1,-3-4 705,0-2 0,2 0 0,-1 0 0,1 0 0,1-2 0,0 1 0,0-1 0,1-1 0,0-1 0,0 1 0,26 8 0,-31-13-707,0-1 0,0 0 0,1 0 0,-1-1 0,0 0 1,1-1-1,11 0 0,-13-1-1220,1 0 0,0 0 1,-1-1-1,13-4 1,-9 1-157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57.6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 5 4249,'-31'1'11728,"31"0"-11707,0-1 0,0 0 0,0 0 0,0 0 0,0 0 0,0 0 0,0 1 0,0-1 0,0 0 0,0 0 0,0 0 0,0 0 0,0 1 0,-1-1 0,1 0 0,0 0 0,1 0 0,-1 0 0,0 1 0,0-1 0,0 0 0,0 0 0,0 0 0,0 0 0,0 0 0,0 1 0,0-1 0,0 0 0,0 0 0,0 0-1,0 0 1,0 0 0,1 1 0,-1-1 0,0 0 0,0 0 0,0 0 0,0 0 0,0 0 0,1 0 0,-1 0 0,0 0 0,0 0 0,0 1 0,0-1 0,0 0 0,1 0 0,-1 0 0,0 0 0,0 0 0,0 0 0,0 0 0,1 0 0,-1 0 0,0 0 0,0 0 0,0 0 0,0 0 0,1-1 0,-1 1 0,0 0 0,0 0 0,0 0 0,26 2 733,0-2 0,0 0 0,38-6 0,34-2-328,-96 8-561,-1 0 0,0 0 0,1 0 0,-1 0 1,0 1-1,1-1 0,-1 0 0,1 1 0,-1-1 0,0 1 0,0-1 1,1 1-1,-1-1 0,0 1 0,0 0 0,2 1 0,0 3-578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2:58.7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355 12 11370,'-3'-5'9451,"-7"1"-6308,-10 2-1714,-12 2-844,-46 8-1,8-1-648,-11-4-829,27-1-3613,48-1 3347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06.8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19 5409,'1'-4'11327,"3"-10"-5878,-2 15-5369,0 0-1,0 1 1,0 0 0,0-1 0,0 1 0,-1 0 0,1 0 0,0 0 0,-1 0-1,0 0 1,1 0 0,-1 0 0,0 1 0,0-1 0,0 0 0,0 1 0,-1-1-1,1 1 1,-1-1 0,1 5 0,0 8 217,0 1 0,-2 20 0,1-6-493,34 280-12,-3-66 1344,-29-197-2186,-7 72 0,3-102-208,2-1 280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08.6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70 832,'39'-50'288,"-28"44"-240,-1 1 8,-1 1-8,1 1-64,-5 1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09.4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97 120 3465,'8'-22'1425,"-3"9"325,0 1 0,1-1-1,0 1 1,1 0 0,0 1 0,11-13-1,-31 40-1361,2 0-1,-18 32 1,13-18-304,2-7 18,2 1-1,1 0 0,0 1 0,2 0 1,1 1-1,1 0 0,1 0 1,2 0-1,0 1 0,2-1 0,1 29 1,2-31 397,2 0-1,0 0 1,2 0 0,0-1 0,2 1 0,0-1 0,18 37 0,10 2 584,2-1 1,47 59 0,-73-101-954,-10-18-202,-1 0 0,0 0 0,0-1 0,1 1-1,-1 0 1,0-1 0,0 1 0,0 0 0,0 0 0,0 0 0,0-1 0,0 1 0,0 0 0,0 0 0,0-1 0,0 1-1,-1 0 1,1 0 0,0-1 0,0 1 0,-1 0 0,1-1 0,0 1 0,-1 0 0,0 0 0,-6-1-2486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4:14.3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35 152 8226,'-6'-19'7576,"2"8"-4867,9 21-1928,3 9-542,-1 2 1,0-1-1,-2 1 0,-1-1 1,0 1-1,-1 0 0,-2 1 1,0-1-1,-1 0 0,-1 1 1,-1-1-1,-8 32 0,6-31-227,0-8-7,2 1 0,0-1-1,-1 22 1,0-72-875,-14-62 0,10 62 805,1 1 0,-2-52 0,7 75 99,2 1 0,0 0 0,0 0 0,1-1 0,0 1 0,1 0 0,0 1 0,1-1 0,0 0 0,1 1 0,0 0 0,7-10-1,-7 12-23,1-1 0,0 2 0,1-1-1,0 1 1,0 0 0,1 0 0,0 1-1,0 0 1,12-7 0,-15 11 56,0 0 0,0 0 0,0 0 0,0 0 1,0 1-1,0 0 0,0 0 0,1 0 0,-1 1 0,0 0 0,1 0 1,-1 0-1,0 0 0,0 1 0,1 0 0,-1 0 0,0 1 0,0-1 1,7 4-1,-3 0 149,1 1 0,-1 0 0,0 0 0,-1 1 0,0 0 0,0 1 0,0 0 0,-1 0 0,0 0-1,-1 1 1,10 16 0,0 5 214,-1 0-1,16 47 1,-21-42-387,-1 0 1,-1 1-1,-2 0 0,-2 1 1,0 50-1,-2-55-2007,-1-22-1037,0-4 1373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4:14.7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238 25 14251,'-4'-8'5657,"-1"2"-3240,-7 2-2017,-5-1-152,-7 4-64,-4 1-8,-2 4-160,1 1-96,3 2-640,2 0-376,4-3-849,2 0 1073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10.3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 1 10034,'8'11'9224,"-1"4"-3802,2 26-2529,-8-33-3101,0 1 1,-1-1 0,0 0-1,-1 1 1,1-1 0,-2 1-1,1-1 1,-6 15 0,-13 20-2655,7-23 1886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30.8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76 10362,'-4'27'7608,"-2"-32"-5731,-2-9-66,8 12-1722,1 0 1,-1 0-1,1 0 1,-1 0-1,1 0 0,0 0 1,0 0-1,0 0 1,0 1-1,0-1 0,0 0 1,1 1-1,-1-1 1,0 1-1,1-1 0,-1 1 1,1 0-1,0 0 1,-1 0-1,3-2 0,39-21 117,-40 23-167,5-3-33,-1 0 1,1 1-1,0 1 0,0-1 1,0 1-1,0 0 1,1 1-1,-1 0 1,0 1-1,11 0 0,-15 0 16,0 0-1,0 1 1,0 0-1,0 0 1,0 0-1,0 1 1,-1-1-1,1 1 1,0 0-1,-1 0 1,0 0-1,1 0 1,-1 1-1,0 0 1,0-1-1,0 1 1,0 0 0,-1 0-1,1 0 1,-1 1-1,0-1 1,0 1-1,2 4 1,-2-3-43,0 0 1,-1 1-1,0-1 1,0 1-1,0-1 1,0 1-1,-1-1 1,0 1-1,0-1 1,0 1-1,-1-1 1,0 1-1,0-1 1,0 1-1,-1-1 1,0 0-1,0 0 1,0 0-1,-1 0 1,1 0-1,-1 0 1,-1-1-1,1 1 1,0-1-1,-1 0 1,0 0-1,-6 5 1,7-5-115,-1-1 0,-1 1 0,1-1 0,0 0 0,-1-1 0,1 1 0,-1-1 0,0 1 0,0-1 0,0-1 0,0 1 0,0-1 0,-1 0 0,1 0 0,0 0 0,-1-1 0,1 0 0,0 0 0,-1 0 0,1-1 0,0 1 0,0-1 0,-1-1 0,1 1 0,0-1 0,0 0 0,0 0 0,-7-4 0,10 4 127,0 0 1,-1 0-1,1 0 1,0 0-1,1 0 1,-1 0-1,0-1 1,1 1 0,-1 0-1,1-1 1,0 0-1,-1 1 1,1-1-1,0 0 1,1 1-1,-1-1 1,1 0-1,-1 0 1,1 0 0,0 1-1,0-1 1,0 0-1,0 0 1,0 0-1,1 0 1,-1 1-1,2-4 1,2-9 455,0 1 0,2 0 0,12-25 0,-15 32-275,0 0-66,0 1 0,1 0 0,-1 0 0,1 0 0,0 1 0,9-10 0,-12 15-102,0-1 0,0 0-1,-1 1 1,1-1-1,0 1 1,0-1 0,0 1-1,0-1 1,0 1 0,0 0-1,0-1 1,0 1 0,0 0-1,0 0 1,0 0-1,0-1 1,0 1 0,1 1-1,-1-1 1,1 0 0,0 1-7,0 0 0,-1 0 1,1-1-1,-1 2 0,1-1 1,-1 0-1,1 0 0,-1 0 1,1 1-1,-1-1 0,0 1 1,0-1-1,0 1 0,0-1 1,2 4-1,0 3 0,0-1 0,0 1-1,0-1 1,-1 1 0,0 0 0,0 0-1,0 11 1,-1-14 0,-1 0-1,0 1 1,0-1-1,0 0 1,-1 0-1,0 0 1,0 0-1,0 1 0,-1-1 1,1-1-1,-1 1 1,-5 8-1,7-12 1,0 0 0,-1 0 0,1 0 0,-1 0 0,0 0 0,1 0 0,-1 0 0,0 0 0,0-1-1,1 1 1,-1 0 0,0 0 0,0-1 0,0 1 0,0 0 0,0-1 0,0 1 0,0-1-1,0 1 1,0-1 0,0 0 0,0 1 0,-1-1 0,1 0 0,0 0 0,0 0 0,0 0 0,0 0-1,0 0 1,-1 0 0,1 0 0,0 0 0,0 0 0,0-1 0,0 1 0,0 0 0,0-1 0,0 1-1,0-1 1,0 0 0,0 1 0,-2-2 0,1 0-21,0 0 0,-1-1 0,1 1 0,0-1 0,1 0 0,-1 1 0,0-1-1,1 0 1,-1 0 0,1 0 0,0 0 0,0 0 0,-1-6 0,0-2-37,1 0 0,0-1 0,1 1 0,3-23 0,-3 32 80,0-1 1,1 1 0,-1 0-1,1 0 1,0 0 0,0 0-1,0 0 1,0 0-1,0 0 1,0 0 0,0 0-1,1 1 1,2-4 0,-2 4 22,-1 0 1,1 0 0,-1 1-1,1-1 1,-1 0 0,1 1-1,-1-1 1,1 1 0,-1 0-1,1 0 1,0-1 0,-1 1-1,1 0 1,-1 0 0,1 0 0,0 1-1,-1-1 1,1 0 0,-1 1-1,1-1 1,2 2 0,1 0 177,-1 0 0,0 1 1,1-1-1,-1 1 1,0 0-1,0 0 0,-1 1 1,1-1-1,-1 1 1,0 0-1,0 0 0,0 0 1,0 0-1,3 8 1,-5-11-186,0 1 0,0-1-1,0 1 1,-1 0 0,1 0 0,0-1 0,-1 1 0,1 0 0,-1 0 0,0 0 0,0 0-1,0-1 1,0 1 0,0 0 0,0 0 0,0 0 0,-1 0 0,1 0 0,0-1 0,-1 1 0,0 0-1,1 0 1,-1-1 0,0 1 0,0 0 0,0-1 0,0 1 0,0-1 0,0 1 0,-1-1 0,1 0-1,0 1 1,-1-1 0,1 0 0,-1 0 0,1 0 0,-1 0 0,0 0 0,1 0 0,-4 0 0,-16 6 325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11.4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14 8674,'-9'-10'5516,"9"8"-5192,9 0 2086,23 12-1325,-16-1-763,0 1 0,-1 1 0,0 1 0,0 0 0,-1 1 0,-1 1 0,-1 0 0,14 18 0,-2 2-145,-3 0 1,31 64-1,-42-76-70,-1 1 0,-1 0 0,-2 1 0,0-1 0,-1 1 0,-2 0 0,0 0 0,-1 1 0,-2-1 0,0 0 0,-2 1 0,-1-1 0,0 0 0,-2 0 0,-1-1 0,-1 1-1,-1-1 1,-1-1 0,-15 30 0,3-15 499,14-25-808,0 0 0,0 1 1,2 0-1,-1 0 0,-3 16 0,6-8-398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14.0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 0 4097,'-29'4'13886,"35"0"-13200,12 2-592,153 3 336,-45-5 155,-101-2-3009,-23 0 1818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14.4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 9442,'43'0'7406,"1"-2"-3318,7 0-3341,-1 2 0,54 8 0,-98-8-759,-3 1-17,1-1 0,-1 0 1,1 1-1,-1 0 0,0 0 0,1 0 0,-1 0 1,0 0-1,0 1 0,1-1 0,2 3 1,-6 0-1111,-2 0 502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14.9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15 15371,'8'-14'9658,"-9"14"-9594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15.3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0 14315,'-2'2'11282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17.7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124 2 2144,'-7'1'10228,"2"-1"-9831,1 1 0,0-1 0,0-1 0,0 1-1,0 0 1,-6-2 0,5 12 1261,1-5-1554,0-1 0,0 0 0,-1-1 0,1 1 1,-7 3-1,5-4-64,1 1-1,-1 0 1,1 0 0,0 1 0,-6 7 0,10-11-36,0 1 1,0-1-1,1 1 1,-1-1 0,0 1-1,1 0 1,0-1-1,-1 1 1,1 0-1,0-1 1,0 1 0,-1 0-1,1-1 1,1 1-1,-1 0 1,0 0-1,0-1 1,1 1 0,-1 0-1,1-1 1,-1 1-1,1-1 1,0 1 0,0-1-1,-1 1 1,1-1-1,0 1 1,0-1-1,1 0 1,-1 1 0,2 1-1,5 4 223,0 1-1,0-2 1,17 12-1,-19-14 13,4 2 160,1 2-1,-2 0 1,17 16 0,-24-22-382,0 0-1,0 0 1,0 1 0,0-1-1,-1 1 1,1-1 0,-1 1-1,0 0 1,1 0 0,-1 0-1,-1 0 1,1-1 0,0 1-1,-1 0 1,1 0 0,-1 0-1,0 0 1,0 0 0,0 1-1,-1-1 1,0 4-1,-4 6-3,0 0-1,-1-1 0,0 0 0,-1 0 0,-1 0 0,1-1 0,-2 0 0,-12 13 0,4-5 5,-14 24 0,29-41-17,1 0 0,0 0 0,0 0 0,-1 0 0,2 0 0,-1 0 0,0 1 0,0-1 0,1 0 0,-1 1 0,1-1 0,0 0 1,-1 1-1,1-1 0,0 1 0,1-1 0,-1 0 0,0 1 0,1-1 0,-1 0 0,1 1 0,0-1 0,0 0 0,0 0 0,0 0 0,2 4 0,4 2 118,-1 0-1,1-1 1,1 0 0,-1 0-1,13 7 1,-14-9 83,0-1 0,0 1 0,0 0 0,0 0 0,-1 1 1,1 0-1,-2 0 0,7 9 0,-10-13-211,0 1 0,-1-1 0,1 0 0,-1 1 0,1-1 1,-1 1-1,0-1 0,0 0 0,0 1 0,0-1 0,-1 1 0,1-1 1,-1 1-1,1-1 0,-1 0 0,0 0 0,-1 4 0,-3 4-315,-1 0 0,-11 16 0,-6 10-120,20-27 575,-1 0 0,2 1-1,-1-1 1,1 0 0,0 1 0,1 0-1,0-1 1,1 1 0,1 10-1,1 2-210,2 1-1,10 37 0,-12-50 107,0 0 0,-1 0 0,0 0 1,-1 0-1,0 0 0,0 0 0,-1 0 0,-3 10 0,0 21 1004,4-36-1032,0 1 0,0-1 0,1 0 0,0 0-1,0 0 1,0 0 0,1 0 0,-1 0 0,1 0-1,1 0 1,-1-1 0,1 1 0,-1-1 0,1 0 0,7 8-1,3 3-2,2-1 0,27 21 0,-31-27 51,-4-2-54,-6-6-113,1 1 0,-1-1 0,0 1 0,0 0 1,0 0-1,0-1 0,0 1 0,0 0 0,0 0 0,0 0 0,-1 0 0,1 0 0,1 3 0,-1 1-490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3:20.0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373 13 7001,'35'-13'11572,"-50"15"-10290,-43 14-852,-100 40 0,103-35-254,35-14-117,-35 16 94,51-21-144,0 0 0,0 0 1,0 0-1,1 1 0,0-1 0,-1 1 1,1 0-1,0 0 0,0 0 0,-4 7 1,6-9-1,0 1 1,1 0 0,-1-1 0,1 1 0,-1 0 0,1-1 0,0 1 0,0 0 0,0 0 0,0-1 0,0 1 0,0 0 0,0 0 0,0-1 0,1 1-1,-1 0 1,1-1 0,-1 1 0,1 0 0,0-1 0,-1 1 0,1-1 0,0 1 0,0-1 0,0 1 0,0-1 0,1 0 0,-1 1 0,0-1 0,1 0 0,-1 0-1,3 2 1,6 4 129,0 0 0,0 0 0,18 7-1,-21-11-66,52 25 364,-22-11-226,46 28 1,-72-38-204,-2 0 1,1 0-1,-1 1 1,0 0-1,0 1 1,-1-1-1,-1 2 0,1-1 1,5 11-1,-11-16 14,1 0-1,-2-1 1,1 1-1,0 0 1,-1 0 0,0 0-1,0 0 1,0 0-1,0 0 1,-1 0-1,1 1 1,-1-1-1,0 0 1,0 0-1,-1 0 1,0 0 0,-1 6-1,0-5 84,0 0 0,0-1 0,0 1 0,-1-1 0,0 1 0,0-1 0,0 0 0,0 0 1,-1-1-1,1 1 0,-1-1 0,-7 5 0,1-1-247,0-1 0,-1-1 0,0 0 0,0 0 0,0-1 0,0 0 0,-1-1 0,1 0 0,-1-1 0,0 0 0,-17 0 0,12-3 186,0-2-218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4:15.4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10842,'3'2'9148,"-1"13"-5841,1 31-3837,-2-30 1644,34 211 533,-11-90-4238,-20-87-1339,-4-34 2871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4:16.0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22 146 11058,'-3'-30'3653,"2"29"-3483,1 0 0,0 0 0,-1 0 0,1 0 0,-1 0 0,1 0 0,-1 0 0,1 0 0,-1 0 0,1 1 1,-1-1-1,0 0 0,1 0 0,-1 1 0,0-1 0,-1-1 0,1 2-131,1 0-1,-1-1 1,1 1 0,-1 0 0,1-1 0,-1 1 0,1 0 0,0-1-1,-1 1 1,1-1 0,0 1 0,-1-1 0,1 1 0,0-1 0,-1 1-1,1-1 1,0 1 0,0-1 0,0 1 0,0-1 0,-1 1 0,1-1-1,0 0 1,0 1 0,0-1 0,0 1 0,0-1 0,0 1 0,1-1-1,-1 0 1,0 1 0,0-1 0,2-3 9,-1 1-1,1-1 1,-1 1-1,1 0 1,0 0 0,0 0-1,0 0 1,1 0-1,-1 1 1,1-1-1,0 0 1,0 1 0,-1 0-1,1 0 1,1 0-1,-1 0 1,4-2-1,5-1-15,-1 0-1,1 1 0,21-6 1,-21 7 34,1 1 0,0 1 0,0-1 1,0 2-1,0 0 0,0 0 0,0 2 1,22 4-1,-32-6 3,1 1-1,0 0 1,0 1 0,-1-1 0,1 1-1,-1-1 1,1 1 0,-1 0 0,0 1-1,0-1 1,0 0 0,0 1 0,0 0-1,0 0 1,-1-1 0,1 2 0,-1-1-1,0 0 1,0 0 0,0 1 0,0-1-1,-1 1 1,1-1 0,-1 1 0,0 0 0,0 0-1,0 0 1,-1-1 0,0 1 0,1 0-1,-1 0 1,0 0 0,-1 4 0,-1 2-53,0-1 1,0 1 0,-1-1-1,0 0 1,-1 0 0,1 0-1,-2 0 1,0-1 0,0 1-1,0-1 1,-10 11 0,4-6-170,-1-1 0,0 1 0,-1-2 0,0 0 0,-24 15 0,30-22-524,1-1-1,-1 0 1,0-1-1,-12 4 1,22-6 130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4:16.5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 31 8874,'6'-1'6663,"11"-7"-4059,-9 3-2178,0 1 0,0 1 0,17-6 1,-17 9-146,-1 0 1,1 0 0,0 1-1,0 0 1,0 0 0,-1 1-1,1 0 1,-1 1 0,1-1-1,10 7 1,-5-2 26,0 0-1,0 1 1,-1 0 0,19 17 0,-26-20-264,0-1 0,-1 1 1,0 0-1,0 0 0,0 1 1,0-1-1,-1 1 0,0 0 1,0 0-1,-1 0 0,0 0 1,3 10-1,-4-12-48,-1 1 1,0-1-1,0 0 0,0 0 1,0 0-1,0 0 0,-1 0 0,0 0 1,0 0-1,0 0 0,-1 0 1,1 0-1,-1-1 0,0 1 0,0 0 1,0-1-1,0 0 0,0 1 1,-1-1-1,0 0 0,-3 3 0,-7 6 90,-1 0 1,-1 0-1,0-2 0,-1 1 0,-32 14 0,40-21-306,-1 0 0,0-1-1,0 0 1,0 0 0,0-1 0,0 0-1,-1-1 1,1 0 0,0-1-1,-1 0 1,1 0 0,-1-1-1,-13-2 1,5-5-625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44.72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1 755 6209,'0'1'307,"0"0"0,1 0 0,-1 0 0,1 0 0,-1-1 0,1 1 0,0 0 0,-1 0 0,1 0 0,0-1 0,-1 1 0,1 0-1,0-1 1,0 1 0,0 0 0,0-1 0,-1 1 0,1-1 0,0 1 0,0-1 0,0 0 0,0 1 0,0-1 0,0 0 0,0 0 0,0 0 0,0 0-1,1 0 1,-1 0 0,0 0 0,0 0 0,0 0 0,0 0 0,2-1 0,-2 0-134,0 0 1,0 1-1,0-1 1,1 0-1,-1 0 1,0 0-1,0 0 1,0 0-1,0 0 1,0 0-1,1-3 0,1-3 256,0-1-1,0 1 1,-1-1-1,0 1 1,0-1-1,-1 0 0,1-15 1,2-14 507,18-47 686,60-155 1,-13 47-1609,-61 168-169,12-36-369,-17 55-30,-1 0 0,1 0 0,0 0 0,0 0 0,5-4 0,11 0-6912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4:25.6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65 75 7770,'-12'4'1106,"-21"-4"6907,24-13-6914,0-14-1317,8 25 216,1 1-1,0 0 0,0 0 0,0 0 0,0 0 0,0 0 0,0-1 0,0 1 0,0 0 1,1 0-1,-1 0 0,0 0 0,1 0 0,-1 0 0,1-1 0,-1 1 0,1 0 0,-1 0 1,1 0-1,0 1 0,-1-1 0,2-1 0,0 0 15,0 1-1,0 0 1,0 0 0,0 0-1,0 0 1,0 0 0,0 0 0,0 1-1,0-1 1,0 1 0,3-1-1,1 0 54,0 1-1,0 0 0,0 0 0,0 0 1,-1 1-1,1 0 0,0 0 0,8 3 1,-10-2-38,0-1-1,0 1 1,-1 0 0,1 0 0,0 1 0,-1-1 0,0 1 0,1-1 0,-1 1 0,0 0 0,-1 1 0,1-1 0,0 0 0,-1 1-1,4 7 1,-5-9-19,0 1 0,-1-1-1,1 1 1,-1 0-1,1-1 1,-1 1 0,0 0-1,0-1 1,0 1-1,0 0 1,-1-1 0,1 1-1,-1 0 1,1-1-1,-1 1 1,0-1 0,0 1-1,0-1 1,0 1 0,-1-1-1,1 0 1,-1 0-1,1 1 1,-1-1 0,0 0-1,-2 2 1,1-2-4,0 1 1,0-1-1,1 1 1,-1-1-1,-1 0 1,1 0-1,0 0 1,0-1-1,-1 1 0,1-1 1,-1 0-1,0 0 1,1 0-1,-1 0 1,0 0-1,-5-1 1,6 0-20,1 0 1,0 0 0,0-1-1,-1 1 1,1-1 0,0 0-1,0 0 1,0 1 0,0-1-1,0-1 1,0 1 0,0 0-1,0 0 1,0-1 0,1 1-1,-1-1 1,0 1 0,1-1-1,-1 0 1,1 0 0,0 0-1,0 1 1,-1-1 0,1 0-1,0-1 1,1 1 0,-2-4-1,0 0 18,0 1-1,1-1 1,0 1-1,0-1 0,1 0 1,-1 0-1,1 1 1,1-8-1,-1 12 0,0 0 0,1 0 0,-1-1 1,0 1-1,1 0 0,-1 0 0,1 0 0,0 0 1,-1-1-1,1 1 0,0 0 0,-1 0 0,1 0 0,0 0 1,0 1-1,0-1 0,1-1 0,0 1 1,-1 0 0,1 1 0,0-1 0,-1 1 0,1 0 0,-1-1 0,1 1 0,0 0 0,-1 0-1,1 0 1,0 0 0,-1 0 0,1 0 0,0 1 0,-1-1 0,4 1 0,-3 0-4,1 0 1,-1-1-1,0 1 1,0 0-1,0 0 0,0 0 1,0 0-1,0 1 0,0-1 1,0 0-1,-1 1 1,1 0-1,0-1 0,-1 1 1,0 0-1,1 0 0,-1-1 1,0 1-1,0 0 1,0 0-1,0 1 0,0-1 1,0 0-1,0 0 0,0 4 1,-1-4 1,0 0 1,0 0 0,0 0-1,-1 0 1,1 0-1,0 0 1,-1 0-1,1 0 1,-1 0-1,0 0 1,0 0 0,0-1-1,0 1 1,0 0-1,0-1 1,0 1-1,0 0 1,-1-1 0,1 0-1,0 1 1,-1-1-1,0 0 1,1 0-1,-1 1 1,0-1-1,1-1 1,-1 1 0,0 0-1,-4 1 1,5-2-10,-1 1-1,0-1 1,1 0 0,-1 0 0,0 0 0,0 0 0,1 0-1,-1 0 1,0 0 0,1-1 0,-1 1 0,0 0 0,1-1-1,-1 0 1,0 1 0,1-1 0,-1 0 0,1 0 0,-1 0-1,1 0 1,0 0 0,-1 0 0,-1-3 0,1 3 10,0-1 1,1 0-1,-1 0 1,1 0-1,0 0 1,-1 0-1,1 0 1,0 0-1,0-1 1,1 1-1,-1 0 1,0-1-1,1 1 1,-1 0-1,1-1 1,0-3-1,-1 5 13,1 1 0,1 0-1,-1-1 1,0 1 0,0 0-1,0-1 1,0 1 0,0 0-1,0-1 1,0 1 0,0 0-1,0 0 1,1-1 0,-1 1-1,0 0 1,0 0 0,0-1-1,1 1 1,-1 0 0,0 0-1,0 0 1,0-1 0,1 1-1,-1 0 1,0 0-1,1 0 1,-1 0 0,0-1-1,0 1 1,1 0 0,-1 0-1,0 0 1,1 0 0,-1 0-1,0 0 1,1 0 0,-1 0-1,0 0 1,1 0 0,12 4-436,-6 0 170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4:27.3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 66 9370,'-2'7'5376,"-9"-6"-3414,9-1-1960,0-1 0,1 0 0,-1 1 0,0-1 0,1 0 0,-1 0 0,1 0 0,-1 0 0,-2-3 0,4 4 20,-1-1 0,1 0 0,-1 0 0,1 0 0,-1 0 0,1 1 0,0-1 0,-1 0 1,1 0-1,0 0 0,0 0 0,0 0 0,0 0 0,-1 0 0,1 0 0,0 0 1,1 1-1,-1-1 0,0 0 0,0 0 0,0 0 0,1 0 0,-1-1 0,1 0-13,1 0-1,-1 0 0,0 0 0,0 0 0,1 1 0,-1-1 0,1 1 1,0-1-1,3-2 0,-1 1-15,0 1 0,1-1 0,-1 1 0,1 0 0,-1 0 0,1 0 0,0 1 0,8-2 0,-11 3 10,0 0 1,0 0-1,0 0 1,0 0-1,0 0 0,-1 0 1,1 1-1,0-1 1,0 1-1,0 0 0,0-1 1,-1 1-1,1 0 0,0 0 1,-1 0-1,1 0 1,0 0-1,-1 1 0,1-1 1,1 3-1,-1-1 6,0-1 0,0 1 0,-1 0 0,1 0 0,-1 0 0,0 0-1,1 0 1,-2 1 0,1-1 0,0 0 0,0 7 0,-1-7 1,1 1-1,-1-1 1,0 1 0,0-1 0,-1 1-1,1-1 1,-1 1 0,0-1 0,1 0-1,-2 1 1,1-1 0,0 0 0,-1 1-1,1-1 1,-1 0 0,0 0 0,0 0-1,0-1 1,0 1 0,-1 0-1,1-1 1,-1 1 0,0-1 0,-4 3-1,4-4-1,0 0 0,0 0 0,0 0 0,0 0-1,0-1 1,0 1 0,-1-1 0,1 0 0,0 0-1,0 0 1,0-1 0,-1 1 0,1-1 0,0 1-1,0-1 1,0 0 0,0 0 0,0-1 0,0 1-1,0-1 1,1 1 0,-4-3 0,4 2-7,1 1 0,-1 0 0,1-1 0,-1 1 0,1-1 0,0 1 0,0-1 0,0 0 0,0 0 0,0 1 0,0-1 0,0 0 0,1 0 0,-1 0 0,0 0 0,1 0 0,0 0 0,0 0 0,-1 0 0,1 0 0,0 0 0,0 0 0,1 0 0,-1 0 0,0 0 0,1 0 0,-1 0 0,1 0 0,0 1 0,-1-1 0,1 0 0,0 0 0,0 0 0,0 1 0,3-4 0,-3 4-2,0-1-1,0 1 0,0-1 0,1 1 0,-1 0 0,0-1 0,0 1 0,1 0 0,-1 0 0,1 0 0,-1 0 0,1 1 0,0-1 0,-1 0 0,1 0 0,0 1 0,-1-1 0,1 1 0,0 0 0,0 0 0,-1-1 0,1 1 0,0 0 0,0 0 0,-1 0 1,1 1-1,0-1 0,0 0 0,-1 1 0,1-1 0,0 1 0,-1 0 0,1-1 0,0 1 0,-1 0 0,1 0 0,-1 0 0,1 0 0,1 3 0,-1-3 4,-1 0 1,1 1-1,-1-1 1,0 1-1,0-1 0,1 1 1,-1-1-1,0 1 0,-1 0 1,1 0-1,0 0 0,0-1 1,-1 1-1,1 0 1,-1 0-1,0 0 0,1 0 1,-1 0-1,0 0 0,0 0 1,0 0-1,-1 0 1,1-1-1,0 1 0,-1 0 1,1 0-1,-1 0 0,0 0 1,1 0-1,-1-1 1,0 1-1,0 0 0,0-1 1,0 1-1,0 0 0,-3 1 1,2-1 3,0 0 0,-1 0 0,1 0-1,-1 0 1,0-1 0,0 1 0,1-1 0,-1 1 0,0-1 0,0 0 0,0 0 0,0-1 0,0 1 0,0-1 0,-1 1-1,1-1 1,0 0 0,-4-1 0,5 1-3,0 0 0,0 0 0,0-1-1,0 1 1,0-1 0,0 0 0,0 0 0,0 0-1,0 0 1,1 0 0,-1 0 0,0 0-1,1 0 1,-1 0 0,1-1 0,-1 1 0,1-1-1,-1 1 1,1-1 0,0 0 0,0 0 0,0 1-1,0-1 1,0 0 0,1 0 0,-1 0 0,0 0-1,0-3 1,1 3-1,0 1-1,0 0 0,0 0 1,1 0-1,-1-1 0,0 1 1,1 0-1,-1 0 0,0 0 1,1 0-1,-1 0 0,1 0 1,0 0-1,-1 0 0,1 0 1,0 0-1,0 0 0,0 0 1,-1 0-1,1 0 0,0 1 1,0-1-1,0 0 0,0 1 1,1-1-1,-1 0 0,0 1 1,0 0-1,0-1 0,0 1 1,0 0-1,1-1 0,-1 1 1,2 0-1,5 1-201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4:30.9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79 2865,'-15'9'12653,"15"-8"-12649,0-1 0,0 1 0,-1-1 0,1 1 1,0-1-1,-1 1 0,1-1 0,0 1 0,-1-1 1,1 0-1,-1 1 0,1-1 0,0 0 0,-1 1 0,1-1 1,-1 0-1,1 0 0,-1 1 0,1-1 0,-1 0 1,0 0-1,1 0 0,-1 0 0,1 0 0,-1 0 1,1 0-1,-1 0 0,1 0 0,-1 0 0,1 0 1,-1 0-1,0 0 0,1 0 0,-1 0 0,1-1 1,-1 1-1,1 0 0,-1 0 0,1-1 0,-1 1 1,1 0-1,-1 0 0,1-1 0,0 1 0,-1-1 1,1 1-1,0 0 0,-1-1 0,1 0 0,-2-1-1,1 1 0,-1-1 0,1 0 0,0 0 0,0 0 0,0 0 0,0 0 0,0 0-1,0 0 1,1 0 0,-1 0 0,1 0 0,-1-1 0,1 1 0,0 0 0,0 0 0,0 0 0,0-1-1,0 1 1,0 0 0,1 0 0,-1 0 0,1-1 0,-1 1 0,1 0 0,0 0 0,0 0 0,0 0-1,0 0 1,0 0 0,1 1 0,-1-1 0,1 0 0,-1 1 0,1-1 0,-1 0 0,1 1 0,0 0-1,0-1 1,-1 1 0,1 0 0,0 0 0,0 0 0,0 0 0,3 0 0,-1 0 14,-1 0 0,0 0 0,1 0 0,-1 0 0,1 1 1,-1 0-1,1-1 0,-1 1 0,1 1 0,-1-1 0,1 0 0,-1 1 0,0 0 1,1 0-1,-1 0 0,0 0 0,1 0 0,-1 1 0,0-1 0,5 4 1,-7-3 13,1-1 1,0 1-1,-1 0 1,1 0-1,-1 0 1,1 0-1,-1 0 1,0 0-1,0 0 1,0 0-1,0 0 1,0 1-1,0-1 1,-1 0-1,1 1 1,-1-1-1,1 1 1,-1-1 0,0 0-1,0 1 1,0-1-1,0 1 1,-1-1-1,1 1 1,-1-1-1,1 0 1,-1 1-1,0-1 1,-2 4-1,-2 4 51,0-1-1,0 1 1,-1-1-1,-8 9 1,13-15-71,-1-1 1,0 0 0,0 1 0,0-1 0,0 0-1,-1 0 1,1 0 0,-1 0 0,1-1-1,-1 1 1,1-1 0,-1 0 0,0 1-1,0-1 1,0 0 0,0-1 0,1 1 0,-1 0-1,-4-1 1,5 0-12,0-1-1,0 1 1,0-1 0,0 0 0,0 0-1,0 0 1,0 0 0,0 0-1,1-1 1,-1 1 0,0 0-1,1-1 1,-1 1 0,1-1-1,0 0 1,0 1 0,-1-1-1,1 0 1,0 0 0,0 0-1,1 0 1,-1 0 0,0 0-1,1 0 1,-1 0 0,1 0-1,-1 0 1,1-4 0,-1-2-12,0 1 0,1-1 0,0 1 0,0-1 1,1 1-1,2-14 0,-2 19 9,-1 1 0,0-1 0,1 1 0,-1-1 0,1 1 0,-1 0 0,1-1 0,0 1 0,-1 0 0,1-1 0,0 1 0,0 0 0,0 0 0,0 0 0,0 0 0,0 0 0,0 0 0,1 0 0,-1 0 0,0 0 0,1 0 0,-1 1 0,0-1 0,1 1 0,-1-1 0,0 1 0,1-1 0,-1 1 0,1 0 0,-1 0 0,1 0 0,-1 0 0,1 0 0,2 0 0,-2 0 2,-1 1 1,1 0-1,-1-1 1,1 1-1,-1 0 1,1-1-1,-1 1 0,0 0 1,0 0-1,1 0 1,-1 1-1,0-1 1,0 0-1,0 0 1,0 0-1,0 1 1,0-1-1,-1 1 1,1-1-1,0 0 1,-1 1-1,1 0 1,-1-1-1,1 1 1,-1-1-1,0 1 1,1-1-1,-1 1 1,0 0-1,0-1 0,0 1 1,-1 1-1,1 1-61,-1-1 0,0 1-1,0-1 1,0 1-1,0-1 1,0 0 0,-1 1-1,0-1 1,1 0-1,-1 0 1,0 0-1,0-1 1,-1 1 0,-3 3-1,1-2-240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4:35.6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295 14 10034,'-2'-12'6324,"0"11"-6081,-11 0 1832,-17 14-1848,5 3-189,0 1 0,2 2 0,0 0 0,1 1 0,-37 44 0,51-55-38,0 2-1,1-1 1,0 1 0,1 0-1,0 0 1,1 1 0,0 0-1,1 0 1,0 0 0,1 0-1,0 1 1,1-1 0,1 1-1,0 0 1,0-1 0,3 18-1,-2-23 21,2-1 0,-1 1 0,1-1 0,0 0 0,0 1 0,1-1-1,-1 0 1,1 0 0,1-1 0,-1 1 0,1-1 0,0 1 0,7 5-1,-8-7-32,2-1 0,-1 1-1,0-1 1,1 0 0,-1 0-1,1-1 1,0 0-1,0 1 1,0-2 0,0 1-1,0-1 1,0 1 0,1-1-1,-1-1 1,0 1-1,10-1 1,4-1-215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4:36.5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77 122 6729,'-13'7'1044,"11"-5"-734,0 0 0,-1-1 0,0 1 1,1-1-1,-1 0 0,0 0 1,0 0-1,0 0 0,-4 1 1,6-2-272,1 0 0,-1 0 0,1 0 1,-1 0-1,1-1 0,-1 1 0,1 0 1,-1 0-1,1 0 0,-1 0 0,1 0 1,-1-1-1,1 1 0,-1 0 0,1 0 0,-1-1 1,1 1-1,0 0 0,-1-1 0,1 1 1,-1-1-1,1 1 0,0 0 0,-1-1 1,1 1-1,0-1 0,-1 0 0,-4-20 363,4 15-81,1 0 1,0 0-1,0 0 1,2-11-1,-1 13-273,0 0 0,1 0 0,-1 1 0,1-1 0,0 1 0,0-1 0,0 1 0,0 0 0,0 0 0,1 0 0,-1 0 0,1 0 0,0 1 0,0-1 0,0 1 0,0-1 0,6-2 0,-4 3-35,0 0 0,1 0-1,0 0 1,-1 0 0,1 1 0,0 0-1,-1 0 1,1 1 0,0-1 0,0 1-1,7 1 1,-7 0-22,1 0-1,0 0 1,0 1-1,-1 0 1,1 0 0,-1 1-1,1-1 1,-1 1 0,9 6-1,-11-6 18,-1 0 1,1-1-1,-1 1 0,0 1 0,1-1 1,-1 0-1,-1 1 0,1 0 0,0 0 1,-1-1-1,0 2 0,0-1 0,0 0 1,2 7-1,-3-5 11,0-1 0,-1 0 0,1 1 0,-1-1 0,0 0-1,-1 1 1,1-1 0,-1 1 0,0-1 0,0 0 0,-1 0 0,1 0 0,-5 8 0,2-5-37,0-1 1,0 0-1,0 0 0,-1-1 1,-1 1-1,1-1 1,-1 0-1,-11 9 0,11-11-15,1 0 0,-1 0-1,0-1 1,0 0-1,0 0 1,0 0-1,-1-1 1,1 0-1,-1 0 1,-11 1 0,14-2 11,-1-1 1,0 0 0,1 0-1,-1-1 1,1 1-1,-1-1 1,1 0 0,0 0-1,-1-1 1,1 1 0,0-1-1,0 0 1,0 0 0,0 0-1,0-1 1,-6-4 0,7 4 58,0 0 0,0 0 0,1 0 0,-1 0 0,1-1 0,0 1 0,0 0-1,0-1 1,0 0 0,1 1 0,0-1 0,-1 0 0,1 0 0,1 0 0,-1 0 0,0 0 0,1 0 0,0 0 0,0 0 0,0 0 0,1 0 0,-1 0 0,1 0 0,1-4 0,6-9-140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4:37.3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90 9410,'2'0'220,"-1"0"-1,0 1 1,0-1-1,1 1 1,-1-1 0,0 1-1,0 0 1,0-1-1,0 1 1,0 0 0,0 0-1,0 0 1,0 0 0,0 0-1,0 0 1,0 0-1,-1 0 1,1 0 0,0 0-1,-1 0 1,1 0-1,-1 1 1,1 1 0,10 32 155,-10-33-184,-1 1-145,13 65 409,-13-64-446,1 1 0,-1 0 1,0 0-1,0 0 0,-1 0 0,1-1 0,-1 1 0,0 0 1,0-1-1,-1 1 0,-3 7 0,5-11-10,0-1 1,0 0-1,0 0 0,0 0 0,0 0 1,0 0-1,0 0 0,0 0 1,0 0-1,0 0 0,0 0 0,0 0 1,0 0-1,0 1 0,0-1 1,-1 0-1,1 0 0,0 0 0,0 0 1,0 0-1,0 0 0,0 0 0,0 0 1,0 0-1,0 0 0,0 0 1,0 0-1,0 0 0,0 0 0,-1 0 1,1 0-1,0 0 0,0 0 0,0 0 1,0 0-1,0 0 0,0 0 1,0 0-1,0 0 0,0 0 0,0 0 1,-1 0-1,1 0 0,0 0 1,0 0-1,0 0 0,0 0 0,0 0 1,0 0-1,0 0 0,0-1 0,0 1 1,0 0-1,0 0 0,0 0 1,0 0-1,0 0 0,0 0 0,0 0 1,0 0-1,-1 0 0,-1-9-15,-2-12 17,4 20-2,-3-17 18,-1-1 0,-8-21 0,7 24 16,0 1 0,1 0 1,-2-26-1,5 38-22,1 1 0,0-1 0,0 1 1,0-1-1,0 1 0,1-1 0,-1 1 0,1-1 1,0 1-1,-1 0 0,1-1 0,0 1 0,0 0 1,0-1-1,1 1 0,-1 0 0,0 0 0,1 0 1,0 0-1,-1 0 0,1 1 0,0-1 0,0 0 1,0 1-1,0 0 0,0-1 0,0 1 0,0 0 1,1 0-1,-1 0 0,0 0 0,1 0 0,2 0 1,-2 1-4,1-1 1,-1 1 0,0 0-1,0 0 1,1 0 0,-1 0-1,0 1 1,0 0 0,0-1-1,1 1 1,-1 0 0,0 0 0,0 1-1,0-1 1,-1 1 0,1-1-1,0 1 1,0 0 0,-1 0-1,1 0 1,-1 0 0,0 1-1,0-1 1,0 1 0,3 3 0,-2 1 10,1 0 0,-1 1 0,0 0 0,-1 0 0,1-1 1,-2 1-1,1 0 0,-1 1 0,0-1 0,-1 0 1,0 0-1,-1 11 0,2-30-273,1 1 1,0 0-1,1 0 1,1 0-1,-1 0 1,1 0-1,8-12 1,-8 15 309,0 0 1,0 1 0,0 0 0,1 0 0,0 0-1,0 0 1,0 1 0,1 0 0,0 0-1,0 0 1,12-6 0,-17 10-40,0 1 1,0-1-1,0 1 1,0 0-1,0-1 0,0 1 1,0 0-1,0 0 1,1 0-1,-1 0 1,0 0-1,0 0 0,0 0 1,0 0-1,0 0 1,0 0-1,0 0 0,0 1 1,0-1-1,0 1 1,0-1-1,0 0 1,1 2-1,0-1 12,-1 1 0,1-1-1,-1 1 1,1 0 0,-1-1 0,0 1 0,0 0 0,0 0-1,0 0 1,0 0 0,1 2 0,1 6 199,-1 1 1,1 0-1,0 17 1,-2-25-129,1 59 1390,1 8-1252,1-52-382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4:38.1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13 10026,'1'-13'3817,"1"26"-2689,2 6-224,3 5-239,-1 4-73,1 6-272,-1 1-128,0 3-128,1 0-16,0 1-8,2-1-16,0-2-16,0-3-24,1-5-112,-2-3-160,0-6-841,-2-4-2439,-3-6 2415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4:38.6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29 149 8818,'13'6'2580,"-13"-5"-2528,0-1 0,-1 0 0,1 0 0,0 1 0,-1-1 0,1 0 0,-1 0 0,1 0 1,-1 0-1,1 1 0,0-1 0,-1 0 0,1 0 0,-1 0 0,1 0 0,-1 0 0,1 0 0,-1 0 0,1 0 0,0 0 0,-1-1 0,1 1 1,-1 0-1,1 0 0,-1 0 0,1 0 0,0-1 0,-1 1 0,1 0 0,-2 0 72,1-1-1,-1 1 0,1 0 1,0-1-1,-1 1 0,1-1 1,0 1-1,-1-1 1,1 1-1,0-1 0,0 0 1,0 0-1,-1 0 1,1 0-1,0 0 0,0 0 1,0 0-1,1 0 1,-1 0-1,0 0 0,0 0 1,-1-3-1,2 2-7,-1-1 0,1 1 0,-1 0-1,1-1 1,0 1 0,0 0 0,0-1 0,1 1 0,-1 0-1,0-1 1,1 1 0,1-4 0,0-1-41,1 0 1,1-1-1,-1 2 0,1-1 1,0 0-1,1 1 0,7-9 0,-8 11-70,0 1-1,0-1 0,0 1 0,1 0 0,-1 0 1,1 0-1,0 0 0,0 1 0,0 0 0,0 0 0,0 0 1,0 1-1,1 0 0,-1 0 0,0 0 0,1 0 0,-1 1 1,1 0-1,-1 0 0,1 1 0,-1-1 0,0 1 0,1 0 1,-1 1-1,0-1 0,0 1 0,0 0 0,0 0 0,0 1 1,0 0-1,-1 0 0,1 0 0,-1 0 0,0 0 1,1 1-1,-2 0 0,1 0 0,0 0 0,-1 0 0,0 1 1,0-1-1,0 1 0,-1 0 0,1 0 0,-1 0 0,2 8 1,-2-6 44,-1 0 0,0 0 1,-1 1-1,0-1 1,0 0-1,0 0 1,-1 1-1,0-1 1,-1 0-1,1 0 1,-1 0-1,-1 0 0,1 0 1,-1-1-1,0 1 1,-5 6-1,5-8-103,1-1-1,-1 1 0,0-1 1,-1 0-1,1 0 0,-1 0 1,0-1-1,0 1 0,0-1 1,0 0-1,0 0 1,-1 0-1,1-1 0,-1 1 1,0-1-1,0 0 0,0-1 1,0 1-1,0-1 0,0 0 1,0 0-1,-9 0 0,-8-3-531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4:39.2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60 117 5121,'-1'1'45,"-3"1"669,1-1-1,0 1 1,0-1-1,0 0 1,-1 0 0,1-1-1,-1 1 1,-5 0-1,8-1-545,0 0 0,0-1-1,1 1 1,-1 0 0,0 0-1,0-1 1,1 1 0,-1 0-1,0-1 1,0 1 0,1-1-1,-1 1 1,1-1 0,-1 0-1,0 1 1,1-1 0,-1 1-1,1-1 1,-1 0 0,0 0-1,-5-18-648,6 16 514,-1 0 0,1-1-1,-1 1 1,1 0-1,0 0 1,0-1-1,1 1 1,-1 0-1,1-1 1,-1 1-1,1 0 1,0 0-1,0 0 1,1 0-1,-1 0 1,1 0-1,-1 0 1,1 0-1,0 0 1,0 1-1,0-1 1,1 1 0,-1-1-1,0 1 1,1 0-1,0 0 1,-1 0-1,1 0 1,0 1-1,0-1 1,0 1-1,0-1 1,0 1-1,5-1 1,-2 1 34,0-1-1,0 1 1,0 0 0,0 0 0,0 1 0,0 0 0,0 0 0,0 1-1,0-1 1,0 1 0,0 0 0,0 1 0,-1 0 0,1-1 0,0 2-1,-1-1 1,1 1 0,7 5 0,-10-6-57,1 1 0,-1 0 0,1 0 1,-1 0-1,0 1 0,0-1 0,0 1 0,-1-1 0,1 1 0,-1 0 1,0 0-1,0 0 0,-1 1 0,1-1 0,-1 0 0,0 1 1,0-1-1,0 0 0,0 10 0,-1-9 5,-1 0 0,0 0 0,0 1 0,0-1-1,-1 0 1,1 0 0,-1 0 0,-1 0 0,1 0 0,-1-1 0,1 1 0,-1-1 0,-1 0-1,1 1 1,-1-1 0,-6 5 0,5-4 87,0-1 0,-1 0-1,0 0 1,0-1 0,0 0 0,0 0 0,-1 0-1,1-1 1,-1 1 0,-9 1 0,12-4-186,1 1 0,-1 0 0,1-1 0,-1 0 0,1 0 0,0 0 0,-1 0 0,1-1 0,-1 1 0,1-1 0,0 0 0,-1 0 1,1 0-1,0 0 0,0-1 0,0 1 0,0-1 0,0 0 0,0 0 0,0 0 0,0 0 0,-3-4 0,-4-9-627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4:40.0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160 1 4393,'-10'3'8618,"-9"3"-6354,-28 7-2594,40-10-4,0-1 1,0 1 0,0 0-1,0 1 1,0 0 0,1 0 0,0 0-1,-1 1 1,2-1 0,-10 10-1,15-13 326,0 0 0,-1-1 0,1 1 0,0-1-1,0 1 1,-1 0 0,1-1 0,0 1-1,0 0 1,0-1 0,0 1 0,0 0-1,0-1 1,0 1 0,0 0 0,0-1 0,0 1-1,0-1 1,0 1 0,1 0 0,-1-1-1,0 1 1,0 0 0,1-1 0,-1 1 0,0-1-1,1 1 1,-1-1 0,1 1 0,-1-1-1,1 1 1,-1-1 0,1 1 0,-1-1-1,1 1 1,-1-1 0,1 0 0,-1 0 0,1 1-1,0-1 1,-1 0 0,2 1 0,31 10 2297,-25-9-1864,32 8 1629,-28-8-1709,0 1 0,1 0 0,-1 1 1,0 0-1,-1 1 0,1 1 0,20 12 1,-31-17-350,0 0 0,0-1 1,0 1-1,0 0 1,-1 0-1,1 0 0,0 0 1,0 0-1,-1 0 1,1 0-1,0 0 0,-1 0 1,1 1-1,-1-1 1,1 0-1,-1 0 0,0 0 1,1 1-1,-1-1 1,0 0-1,0 0 0,0 1 1,0-1-1,0 2 0,-1-1-61,0 1-1,0-1 0,0 0 0,0 0 1,0 0-1,-1 0 0,1 0 0,0 0 0,-1-1 1,0 1-1,1 0 0,-4 1 0,-2 3-626,0-1 0,-1 0 0,0 0 0,0-1-1,-16 6 1,3-5-261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45.37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111 153 8258,'28'-20'6474,"-35"18"-5465,-10 0-277,6 2-403,1 1 0,0 0-1,0 0 1,-11 4 0,17-4-306,0 0-1,0 0 1,0 1-1,0-1 1,0 1-1,0 0 0,1 1 1,-1-1-1,1 0 1,0 1-1,0 0 1,-6 5-1,9-4 9,9-9 9,14-10 32,-20 13-64,48-34 55,-27 17-16,1 2 1,1 0-1,0 2 1,1 1 0,33-12-1,-56 25-28,0 0 0,0 0 0,0 0 0,0 0 0,0 1 0,0-1 0,0 1 0,0 0 0,0 1 0,7 0 0,-9 0-14,-1-1 0,0 1 0,0-1 1,0 1-1,1-1 0,-1 1 0,0 0 0,0 0 1,0 0-1,0-1 0,0 1 0,-1 0 0,1 0 1,0 0-1,0 1 0,0-1 0,-1 0 1,1 0-1,-1 0 0,1 0 0,-1 1 0,1-1 1,-1 0-1,0 0 0,0 1 0,1-1 0,-1 0 1,0 1-1,0-1 0,0 0 0,0 1 0,-1-1 1,1 0-1,0 0 0,-1 1 0,0 0 0,0 5 60,-1 4 136,0 0 0,0 0 0,2 1 0,-1 10 0,1-18-253,1-1 0,-1 1 0,1-1 0,0 0 0,0 0 0,0 1 0,0-1 0,0 0 0,1 0 0,-1 0 0,1 0 0,0-1 0,0 1 0,0 0 0,0-1 0,0 1 0,1-1 0,3 3 0,13 8-367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4:40.4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 9762,'11'-10'3777,"-10"25"-2545,0 1-96,2 5-295,-2 1-145,1-2-416,0 2-200,-2-1-608,1-2-577,1-2 681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4:40.8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20 11811,'1'-10'4392,"1"3"-3431,2 5-561,1 6-392,0 3-288,1 5-3609,-4 3 2817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4:41.2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15 8834,'-4'-15'4404,"4"24"-2205,4 26-494,21 137 291,20 85-4981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4:41.6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261 10 11859,'-6'-5'3976,"-5"3"-3800,-5 1-272,-7 0-208,-3 1-8,-7 2-32,-4 0 24,-1 1 16,0-1-344,5 0 448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4:41.9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1 13443,'-18'0'5009,"19"7"-3905,2 5-408,0 2-96,1 2-239,0 2-129,-2 3-224,0 0-168,-1-1-561,0-1-479,0-4 696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4:42.4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13 15419,'5'-8'5193,"-1"5"-5169,-1 2-352,1 6-1680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4:42.7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7 119 9482,'-2'-3'3689,"-1"-13"-2932,2-21-826,1 34 97,1 0 0,-1 0 0,1 0 0,-1 1 0,1-1 0,0 0 0,0 1 0,0-1 0,0 1 0,1-1 0,-1 1 0,1-1 0,0 1 0,-1 0-1,1 0 1,0 0 0,0 0 0,0 0 0,1 0 0,-1 0 0,0 1 0,1-1 0,-1 1 0,1 0 0,-1 0 0,1 0 0,0 0 0,-1 0 0,1 0 0,0 1 0,0-1 0,0 1 0,-1 0 0,1 0 0,0 0 0,0 0 0,3 1 0,1 0 75,0 0 0,0 1 0,0 0 0,0 0 0,0 1 0,-1-1 0,1 2 0,-1-1 0,0 0 1,0 1-1,0 1 0,0-1 0,8 9 0,-12-11-68,0 0 1,0 1-1,0-1 1,-1 0-1,1 0 1,-1 1-1,0-1 1,1 1-1,-1 0 1,0-1-1,-1 1 1,1 0-1,0-1 1,-1 1-1,0 0 1,1 0-1,-1 0 1,0-1-1,-1 6 1,0-4 5,0-1 0,0 1 0,-1 0 0,0-1 0,1 0-1,-1 1 1,0-1 0,-1 0 0,1 0 0,-1 0 0,1 0 0,-1 0 0,0-1 0,-3 3 0,-2 1 28,0 0 1,-1 0-1,0-1 0,0 0 1,-10 4-1,15-8-97,-1 1 0,1-1 0,0 0 0,-1 0 0,1 0 0,0 0 0,-1-1 0,1 0 0,-1 0 0,1 0 0,-1 0 0,1-1 0,-9-1 0,4-4-685,4-1 285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4:43.1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45 11723,'3'10'1620,"0"0"1,2 19 0,-3 48-1757,-1-33 297,5-95-6561,-1 15 5956,-4 28 852,0-1 1,0 1-1,1 0 0,1-1 0,-1 1 0,1 0 1,1 1-1,-1-1 0,9-12 0,-10 17-254,0 0 0,1 0 0,-1 1 0,1 0 0,-1-1 0,1 1 0,0 0 0,-1 0 0,1 0 0,0 0 0,1 1 0,-1-1 0,0 1 0,0 0 0,0 0 0,1 0 0,-1 0 0,1 1 0,-1-1 0,1 1 0,-1 0 0,0 0 0,1 0 1,-1 1-1,1-1 0,5 2 0,-6-1-119,0 0 0,0 0 0,0 0 1,0 1-1,0-1 0,0 1 0,0 0 1,0 0-1,0 0 0,-1 0 1,1 0-1,-1 1 0,0-1 0,0 1 1,0-1-1,0 1 0,0 0 1,0 0-1,-1 0 0,1 0 0,-1 0 1,0 0-1,1 5 0,2 7 134,-1 1-1,-1 0 0,0 29 1,1 1 294,7 6-357,-4-29-62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5:07.1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27 103 6729,'-11'-22'8229,"9"37"-4323,2-12-3787,0 1-1,0-1 0,0 1 0,0-1 0,1 0 0,-1 1 0,1-1 0,2 6 0,17 37 349,7 21-286,-25-62-176,0 1 0,-1 0-1,0 0 1,0 0 0,0 0 0,-1-1 0,0 1-1,0 0 1,-2 9 0,2-14-12,0 0 0,0 0 0,0 0 0,-1 0 0,1 0 0,0 0 0,-1 0-1,1-1 1,-1 1 0,1 0 0,-1 0 0,1 0 0,-1 0 0,0 0 0,1-1 0,-1 1 0,-1 1 0,2-2-12,-1 0 1,1 0 0,-1 0-1,1 0 1,-1 0-1,1 1 1,-1-1 0,1 0-1,-1 0 1,1 0-1,-1 0 1,0-1 0,1 1-1,-1 0 1,1 0 0,-1 0-1,1 0 1,-1 0-1,1-1 1,-1 1 0,1 0-1,0 0 1,-1-1-1,-2-1-37,1 0 0,0 0 0,0 0 0,0 0 0,1 0 0,-1 0 0,0 0 0,1-1 0,-1 1 0,-1-5-1,-4-17-181,1 0-1,1 0 0,1 0 0,1-1 0,0-29 0,2 49 232,1-1 0,0 0 1,1 1-1,-1-1 0,1 1 1,0-1-1,1 1 0,-1-1 1,1 1-1,0 0 0,1 0 1,4-9-1,-4 10 53,0 1 1,0 0-1,0 0 0,0 0 0,1 0 1,-1 0-1,1 1 0,0-1 1,0 1-1,0 0 0,0 0 1,0 1-1,0-1 0,1 1 0,-1 0 1,8-1-1,-5 1-142,1-1 1,-1 2-1,1-1 0,-1 1 0,1 0 1,0 0-1,-1 1 0,1 0 0,-1 1 1,1-1-1,-1 2 0,0-1 1,1 1-1,-1 0 0,-1 0 0,1 1 1,11 7-1,-4 1-586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5:07.7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0 11026,'-1'12'7609,"-6"20"-7204,-2 7-578,8-27 173,0-1-1,0 1 1,1-1 0,1 0 0,0 1 0,0-1 0,5 15-1,-5-20 4,1 1-1,0-1 0,1 0 1,-1 0-1,1 0 0,0 0 1,1-1-1,-1 1 0,1-1 0,0 0 1,0 0-1,1 0 0,0-1 1,6 6-1,-9-9-7,-1 0 0,1 0 0,-1-1 0,1 1 0,-1 0 0,1-1 0,0 1 0,-1-1 0,1 1-1,-1-1 1,1 0 0,0 0 0,0 1 0,-1-1 0,1 0 0,0-1 0,-1 1 0,1 0 0,0 0 0,-1-1 0,4 0 0,-2-1-29,0 0 1,1 0-1,-1 0 0,0 0 1,0-1-1,0 1 0,0-1 1,-1 0-1,4-4 0,3-5-126,-1-1 0,0 0 0,10-24 0,-6 4 321,14-56-1,-17 54 730,-12 50-805,-1-1 0,2 1 0,0 0-1,0 26 1,3-33-159,-1 0-1,1 1 0,0-1 0,1 0 0,0 0 0,1 0 0,-1 0 1,1 0-1,1-1 0,-1 1 0,6 7 0,6 3-238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46.46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13 6649,'-10'-12'8409,"19"29"-4446,185 294-862,-34-68-1474,-43-89-3527,-110-145 274,-2-4 591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5:08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10522,'10'3'3921,"-1"11"-2881,-2 6-376,-1 9-119,-1 5-25,-4 5-152,-1 2-32,-1 3 104,0-1 64,3 2 48,2 0-96,2-2-192,1-2-104,0-1-224,-1-1-200,-3-6-664,-3-3-456,-3-9 824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5:08.8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43 157 5665,'5'20'5524,"25"-24"-1228,-23 2-4105,-1-1 1,1 0 0,-1 0 0,0 0-1,0-1 1,-1 1 0,1-2 0,-1 1 0,0 0-1,0-1 1,0 0 0,6-8 0,-6 6-307,1 0 1,-1-1-1,0 0 1,-1 0-1,0 0 1,0-1 0,-1 1-1,5-17 1,-8 24 112,0 0 1,1 1 0,-1-1-1,0 0 1,0 0 0,0 0-1,0 0 1,0 0 0,0 1-1,-1-1 1,1 0 0,0 0-1,0 0 1,0 0 0,-1 1 0,1-1-1,-1 0 1,1 0 0,0 1-1,-1-1 1,1 0 0,-1 0-1,0 1 1,1-1 0,-2 0-1,0 0 11,1 0-1,-1 0 1,0 0-1,0 1 1,1-1-1,-1 1 1,0-1-1,0 1 1,0 0-1,0 0 1,-2-1-1,-5 2 45,0 0 0,0 0 1,-17 5-1,17-4-42,0 1 1,1 0 0,0 0-1,0 1 1,0 0 0,0 0 0,1 1-1,0 0 1,0 1 0,-9 7-1,14-10-6,0-1-1,-1 1 1,1 0 0,1 0-1,-1 0 1,0 0-1,1 0 1,-1 0-1,1 0 1,0 0-1,0 1 1,0-1 0,0 0-1,1 1 1,0-1-1,-1 1 1,1-1-1,0 1 1,1-1-1,-1 1 1,0-1 0,1 0-1,0 1 1,0-1-1,0 0 1,0 1-1,1-1 1,-1 0 0,3 3-1,1 2 30,1 0 1,-1 0-1,1-1 0,1 0 1,-1-1-1,1 1 0,1-1 1,-1 0-1,1-1 0,0 0 1,0 0-1,0-1 0,1 0 1,-1 0-1,1-1 0,0 0 1,0 0-1,1-1 0,-1-1 1,0 1-1,1-2 0,-1 1 1,0-1-1,1 0 0,-1-1 1,14-3-1,-2 0-466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5:20.6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16 5065,'39'-15'11867,"-59"15"-9666,17 0-2009,-22 4-915,25-4 708,-1 0 0,1 0 0,0 1 0,0-1-1,-1 0 1,1 0 0,0 0 0,0 0 0,0 1 0,-1-1 0,1 0-1,0 0 1,0 1 0,0-1 0,0 0 0,-1 0 0,1 0 0,0 1-1,0-1 1,0 0 0,0 1 0,0-1 0,0 0 0,0 0 0,0 1-1,0-1 1,0 0 0,0 0 0,0 1 0,9 12 947,-3-7-368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5:21.5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424 36 4977,'29'-33'12514,"-29"32"-12289,-12-1 1373,11 2-1756,-32 3 463,0 1 0,1 2 1,-52 15-1,44-10-152,11-4-6,-38 16 1,58-19-137,0 0-1,0 1 0,0 0 0,0 0 1,1 1-1,0 0 0,0 1 1,-6 7-1,4-5 26,6-5-60,0 0-1,1 0 1,-1 0 0,1 0 0,-5 9 0,7-12 12,1 1 1,0-1-1,-1 0 1,1 0-1,0 0 0,-1 0 1,1 0-1,0 0 0,0 0 1,0 0-1,0 1 1,0-1-1,0 0 0,1 0 1,-1 0-1,0 0 0,1 0 1,-1 0-1,0 0 1,1 0-1,-1 0 0,1 0 1,0 0-1,-1 0 0,1 0 1,0 0-1,-1 0 1,1-1-1,0 1 0,0 0 1,0 0-1,0-1 0,1 2 1,13 6 2,1 0 1,-1-1 0,1-1 0,1 0-1,-1-1 1,23 3 0,-11-1 54,3 1 235,-1 1 0,1 1 0,-2 2 0,41 22 0,-59-28-163,0 1 0,-1 0 1,0 1-1,0 0 0,-1 1 1,0-1-1,-1 2 1,0-1-1,0 1 0,-1 1 1,0-1-1,-1 1 1,0 0-1,6 16 0,-10-20-114,0-1-1,0 1 0,-1-1 1,0 1-1,0-1 0,-1 1 1,1 0-1,-1-1 0,-1 1 1,1 0-1,-1 0 0,0-1 1,-1 1-1,0-1 0,0 0 1,0 1-1,-1-1 0,0 0 1,0 0-1,0 0 0,-1-1 0,-6 8 1,2-4-11,-1 0 1,0 0-1,0-1 1,-1-1-1,0 1 1,-1-2-1,1 1 1,-1-2-1,0 1 1,-1-1 0,-16 4-1,2-1 39,-2-2 1,-39 5-1,54-9-47,1-2 0,-1 1 0,1-2 0,0 0 0,-1 0 0,1-1-1,0 0 1,-13-5 0,-2-7-696,26 13 603,0 0 1,0 1 0,0-1-1,0 0 1,0 0 0,0 0 0,1 0-1,-1 0 1,0 0 0,1 0-1,-1 0 1,0 0 0,1 0 0,-1 0-1,1 0 1,0 0 0,-1 0-1,1 0 1,0 0 0,0-1 0,-1 1-1,1-2 1,8-12-804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5:24.8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 90 3305,'3'40'7660,"-3"-40"-7549,-11-3 1407,-9-9-1059,19 10-380,1 1 0,-1-1 0,1 0 0,-1 0 0,1 0 0,0 0-1,-1 0 1,1 0 0,0 0 0,0 0 0,0 0 0,1 0 0,-1 0 0,0 0-1,1 0 1,0 0 0,-1 0 0,1 0 0,0 1 0,0-1 0,0 0-1,0 0 1,0 1 0,0-1 0,2-1 0,2-4 81,0 0 0,1 0 0,0 1-1,10-8 1,-13 11-153,1 0-1,0 1 1,0 0 0,0-1-1,0 1 1,0 1-1,0-1 1,0 1-1,1 0 1,-1 0-1,0 0 1,1 0-1,-1 1 1,1 0-1,-1-1 1,1 2 0,-1-1-1,1 1 1,8 1-1,-6 1 55,0-1-1,-1 1 0,1 0 1,-1 0-1,1 1 0,-1-1 1,0 2-1,-1-1 1,1 1-1,-1-1 0,10 12 1,-11-11 6,0 0 0,0 1 0,-1-1 0,1 1 0,-1 0-1,0 0 1,-1 0 0,0 0 0,0 0 0,0 1 0,-1-1 0,1 0 0,-1 8 0,-1-9-30,0-1-1,0 0 1,-1 1 0,0-1-1,0 1 1,0-1-1,0 0 1,-1 0 0,1 1-1,-1-1 1,0 0 0,0-1-1,-1 1 1,1 0-1,-1-1 1,0 1 0,0-1-1,0 0 1,0 0 0,-7 5-1,3-3 0,-1 1 0,0-2-1,-1 1 1,1-1 0,-1-1 0,1 1-1,-1-1 1,-17 3 0,23-5-84,0-1 0,1 0 0,-1 1 0,0-1 0,0 0 0,0 0 0,1-1 0,-1 1 0,0 0 0,0-1 0,1 0 0,-1 0 0,0 1 0,1-2 0,-1 1 0,1 0 0,-1 0 0,1-1-1,0 1 1,-1-1 0,1 0 0,0 0 0,0 0 0,0 0 0,0 0 0,1 0 0,-1 0 0,0-1 0,1 1 0,0-1 0,0 1 0,-1-1 0,0-3 0,-6-24-2139,5 18 1591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5:25.9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12 8946,'-6'-11'6889,"5"22"-4763,3 32-1563,-5 64-1,0 29-325,15-26-98,-6-67-439,0 86-1,-10-94-4869,3-26 3210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5:26.5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56 6977,'3'0'4710,"14"-1"-2430,49 0 1214,31-12-2422,-10-2-379,175-10 0,-245 25-610,30 4 0,-43-4-162,0 1-1,0-1 1,0 1 0,-1 1-1,1-1 1,0 0 0,0 1-1,-1 0 1,1 0 0,-1 0 0,0 0-1,1 1 1,3 3 0,3 8-340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5:27.6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 1 5193,'-32'0'12409,"89"9"-11847,54-14-150,-78 2-850,66 2 0,-82 4-616,-3 2 427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5:28.0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 0 8418,'-32'24'2828,"19"-19"-619,19-5-174,36 3-586,-1-2 0,63-8 0,24 1-858,-73 7-3117,-53-1 1764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5:28.5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49 15027,'-26'-33'5649,"27"29"-4120,0 1-481,1 0-400,0-2-328,1 4-1288,1 2-728,3 7 983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48.23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78 215 8186,'-19'-29'8145,"19"30"-8061,-6 12 214,3-7 198,-3 5-219,0 1-1,1 0 1,1 0-1,0 0 1,-4 15-1,8-24-196,0-1 17,0 0 1,0 0-1,-1 0 1,1 0-1,0 0 1,-1 0 0,0 0-1,1 0 1,-1 0-1,0 0 1,0-1-1,0 1 1,0 0-1,-3 2 1,4-5-68,-1 1 0,1-1 0,-1 0 0,1 0 0,-1 0 1,1 0-1,0 1 0,-1-1 0,1 0 0,0 0 0,0 0 0,0 0 0,0 0 0,0 0 0,0 0 1,0 0-1,0 0 0,0 0 0,0 0 0,0-1 0,1 1-1,1-47-19,2 2-1,3-1 1,1 0-1,17-48 0,-15 76 283,-10 19-273,1 0 0,-1-1 0,0 1 0,1 0 0,-1 0 0,1-1 0,-1 1 0,0 0 0,1 0 0,-1 0 1,1 0-1,-1-1 0,1 1 0,-1 0 0,1 0 0,-1 0 0,1 0 0,-1 0 0,1 0 0,-1 0 1,1 0-1,-1 1 0,1-1 0,2 1 39,0 1 1,-1 0-1,1 0 1,-1 0-1,1 0 1,-1 0-1,0 0 1,4 5-1,19 24 133,-15-19-56,0 1 0,0-1 1,2 0-1,-1-1 0,24 16 0,-32-25-144,0-1 1,1 0-1,-1 0 0,1 0 1,-1 0-1,1 0 1,0-1-1,-1 0 0,1 0 1,-1 0-1,1 0 0,0 0 1,-1-1-1,1 1 0,4-2 1,28-2-2920,-20 7 1953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5:28.9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6 15091,'-5'-2'6050,"3"1"-5442,2-1 352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5:31.7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210 18 8858,'0'0'85,"0"0"1,1-1 0,-1 1-1,0-1 1,0 1-1,1 0 1,-1-1-1,0 1 1,0-1 0,0 1-1,0 0 1,1-1-1,-1 1 1,0-1-1,0 1 1,0-1 0,0 1-1,0-1 1,0 1-1,0 0 1,0-1-1,-1 1 1,1-1 0,0 1-1,0-1 1,0 1-1,0 0 1,0-1-1,-1 1 1,1-1-1,0 1 1,0 0 0,-1-1-1,1 1 1,0 0-1,-1-1 1,1 1-1,0 0 1,-1 0 0,1-1-1,-1 1 1,1 0-1,0 0 1,-1 0-1,1-1 1,-1 1 0,1 0-1,0 0 1,-1 0-1,1 0 1,-1 0-1,1 0 1,-1 0 0,1 0-1,-1 0 1,1 0-1,0 0 1,-1 0-1,0 1 1,-2-2 97,-1 2 0,1-1 0,0 0 0,-1 1 0,1-1-1,0 1 1,-5 2 0,-11 5 512,-5 3-374,0 1 1,-39 26-1,60-36-327,0 0-1,0 1 1,1-1-1,-1 1 0,1-1 1,-1 1-1,1 0 1,0 0-1,0 0 1,0 0-1,0 1 0,1-1 1,-1 0-1,1 1 1,0-1-1,0 1 1,0-1-1,0 1 0,1 0 1,0-1-1,-1 7 1,2-6 61,0 1 0,0-1 0,0 0 0,1 1 0,-1-1 0,1 0 0,0 0 1,0 1-1,1-2 0,-1 1 0,1 0 0,0 0 0,0-1 0,0 0 0,0 1 0,7 4 0,26 15 1204,-26-17-951,1 1 1,-1 0-1,-1 0 1,13 13-1,-20-18-301,0 0-1,0 0 1,-1 0 0,1 0-1,-1 0 1,0 0 0,0 0-1,0 1 1,0-1 0,0 1-1,0-1 1,0 0 0,-1 1-1,1-1 1,-1 1 0,0 0-1,0-1 1,0 1 0,0-1-1,0 1 1,0-1 0,-1 1-1,1-1 1,-1 1 0,-2 4-1,-4 7-62,0-1-1,-1 0 0,-1-1 0,-15 19 0,14-20 57,1 0 0,0 1 0,1 1 0,-9 18 1,15-26 1,0 0 1,0 0 0,1 0-1,0 1 1,0-1 0,0 0 0,1 0-1,0 1 1,0-1 0,0 0 0,0 1-1,1-1 1,0 0 0,0 0 0,1 0-1,2 8 1,0-5 0,0 0 0,1 0 0,-1-1 0,2 0 0,-1 0 0,1 0 0,0-1 0,0 0 0,1 0 0,-1 0 0,9 4-1,-3 0 60,0 0 0,12 12 0,-23-21-43,0 1-1,0-1 0,-1 0 0,1 0 0,0 1 0,0-1 0,0 1 0,-1-1 0,1 1 0,-1-1 0,1 1 0,-1-1 0,0 1 0,0-1 0,1 1 1,-1-1-1,0 1 0,0 0 0,-1-1 0,1 1 0,0-1 0,0 1 0,-1-1 0,1 1 0,-1-1 0,1 1 0,-1-1 0,0 1 0,0-1 0,0 0 0,1 1 1,-1-1-1,0 0 0,-2 2 0,-5 5-68,0 0 0,0-1 0,-1 0 0,-10 6 1,0 1-265,9-6 140,1 0 1,0 1 0,0 0-1,1 0 1,-12 18-1,18-24 217,1-1 0,-1 1 0,1-1 0,-1 1-1,1 0 1,0-1 0,0 1 0,0 0 0,1 0-1,-1 0 1,1 0 0,-1 0 0,1 0 0,0-1 0,0 1-1,0 0 1,1 0 0,-1 0 0,1 0 0,-1 0-1,1 0 1,0 0 0,0-1 0,0 1 0,1 0 0,-1-1-1,1 1 1,-1-1 0,5 5 0,4 2 657,1 1 1,0-2 0,20 13-1,-19-14-403,0 1 0,-1 0 0,20 20 0,-28-25-402,0 0 0,-1 1-1,1-1 1,-1 1 0,0 0 0,0 0 0,0 0-1,0 0 1,-1 0 0,0 0 0,1 0 0,-2 0-1,1 1 1,0-1 0,-1 0 0,0 9 0,-2 18-2827,1-16 2048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5:35.7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68 5257,'-13'-45'3005,"12"23"3813,-1 27-4526,0 7-1927,0-1 0,0 0 0,1 1 0,1 0 0,0 13 0,9 64 581,-5-53-724,24 154 518,-13-95-17,4 108 0,-18-179-611,4 63 514,-4-78-451,1 0-1,0-1 0,0 1 1,1-1-1,0 0 1,0 0-1,8 13 0,-10-18-95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5:48.9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148 31 2417,'20'-2'2836,"-1"-1"1,35-8 0,15-3 2853,-90 16-5484,0 2 0,1 0 0,-1 2 0,1 0 0,0 1 0,0 1 0,-31 17 0,43-20-210,0 1-1,0-1 1,0 2-1,0-1 1,1 1 0,0 0-1,1 0 1,-1 1-1,1 0 1,1 0 0,0 0-1,0 1 1,0 0 0,1 0-1,0 0 1,1 0-1,0 1 1,1-1 0,-2 12-1,3-14 56,0 1 0,1-1 0,-1 0 0,2 0 0,-1 0-1,1 0 1,0 0 0,0 0 0,5 14 0,-4-18-7,-1 0-1,1 1 1,1-1 0,-1 0-1,0 0 1,1 0 0,-1 0 0,1 0-1,0 0 1,0-1 0,0 0-1,0 1 1,0-1 0,1 0 0,-1-1-1,1 1 1,-1 0 0,1-1-1,6 2 1,10 1 86,0 0 0,0-1 0,0-2-1,1 0 1,-1 0 0,1-2 0,-1-1 0,29-6-1,-47 8-242,1 0 0,-1-1 0,0 1 0,0-1 0,0 0 0,1 1 0,-1-1 0,0 0 0,0 0 0,0-1 0,-1 1 0,1 0-1,0-1 1,0 1 0,-1-1 0,1 0 0,-1 1 0,3-4 0,-2-3-511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5:49.3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66 7170,'-4'-26'3208,"18"25"-1287,-1-3-537,1 2-232,1-1-128,0-1-311,0 1-121,10-3-160,2 1-64,6 0-64,0 1-56,-5 2-152,-6 2-360,-4 2 176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5:50.5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479 21 7506,'1'0'161,"-1"0"0,1-1 1,-1 1-1,1-1 0,-1 1 0,1 0 1,-1-1-1,0 1 0,1-1 1,-1 1-1,0-1 0,0 1 1,1-1-1,-1 1 0,0-1 0,0 0 1,0 1-1,1-1 0,-1 1 1,0-1-1,0 0 0,0 1 1,0-1-1,0 1 0,0-1 0,-1-1 1,1 2-53,-1-1-1,1 1 1,-1-1 0,0 1 0,1-1 0,-1 1 0,0 0 0,1-1 0,-1 1 0,0 0-1,1 0 1,-1-1 0,0 1 0,0 0 0,0 0 0,1 0 0,-2 0 0,-39 2 1189,39-1-1092,-23 3 115,0 2-1,1 1 1,0 0 0,1 2 0,0 1 0,-31 17 0,14-3-318,0 2 1,-53 45-1,86-65-74,0 0-1,-1 1 1,2 0 0,-1 0-1,-8 14 1,14-20 61,0 1 0,0-1-1,0 1 1,1 0 0,-1-1 0,0 1 0,1 0-1,0 0 1,-1-1 0,1 1 0,0 0-1,0 0 1,0 0 0,0-1 0,0 1 0,0 0-1,0 0 1,1 0 0,-1-1 0,1 1-1,-1 0 1,1-1 0,0 1 0,-1 0-1,1-1 1,0 1 0,0-1 0,0 1 0,1-1-1,-1 0 1,0 1 0,0-1 0,1 0-1,-1 0 1,1 0 0,-1 0 0,1 0-1,2 1 1,15 8 200,1 0-1,1-2 0,-1-1 1,37 9-1,-17-5 294,9 3 163,-16-6-176,-1 1-1,0 2 1,0 1-1,50 28 1,-77-37-451,0 1 0,-1-1 0,1 1 1,-1-1-1,0 1 0,0 0 0,0 1 1,3 4-1,-6-7-21,0 0-1,0-1 1,0 1 0,-1 0 0,1-1-1,0 1 1,-1 0 0,0 0 0,1-1-1,-1 1 1,0 0 0,0 0 0,0 0-1,0-1 1,0 1 0,0 0 0,-1 0-1,1 0 1,0-1 0,-1 1 0,0 0 0,1-1-1,-1 1 1,0 0 0,0-1 0,0 1-1,0-1 1,-2 3 0,-4 3-39,0 1 1,-1-1-1,1-1 1,-2 0-1,1 0 0,-1 0 1,0-1-1,0 0 1,0-1-1,-16 6 0,7-5-10,1 0 0,-1-1-1,0-1 1,0 0-1,-21-1 1,32-1-220,-1-1-1,1 0 1,-1-1-1,1 0 1,-1 0-1,1-1 1,0 1-1,-11-6 1,4-1-509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5:50.9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26 8930,'-11'-13'3481,"5"7"-2185,0 0 800,8 8-1255,8 7-169,3 5-56,7 8 176,3 1 16,6 4-168,3 1-96,2-2-256,2 1-95,-1-2-137,0 0-152,-4-2-841,-3-1-727,-4-4 976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5:51.3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381 27 10786,'-20'-26'3689,"7"40"-3369,-2 6-40,-8 4 32,-5 1-8,-12 3-80,-6 0 32,-2-2 105,3 2-9,6-2-240,4-3-504,7-2 208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5:51.8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8090,'5'-1'6025,"-1"12"-5489,0 5 88,-1 13 248,0 6 1,-3 6-185,0 1-56,-1 3-128,1 2-24,0-4-96,0 0-64,0-7-168,1-3-88,-1-4-304,0-3-272,-1-6-976,-3-4 928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5:52.3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29 7362,'34'-1'7934,"20"-6"-6085,15-1-2033,10 3 613,59-2 285,-114 7-513,1 1 0,-1 1 0,36 8 0,-59-10-241,1 0 0,-1 1 0,1-1 0,-1 1 0,1-1 0,0 1 0,-1-1 0,1 1 0,-1 0 0,0-1 0,1 1 0,-1 0 0,0 0 0,1 0 0,1 2 0,-4 6-264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48.94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1 837 8674,'1'-1'570,"1"0"0,4-4 2280,-4 3-2280,-1 1 0,2-3 0,13-30-325,-10 20 473,61-112 2121,18-39-1798,-44 63-975,25-53 130,-52 128-104,1 1-1,1 0 1,30-37 0,-31 46 76,-10 13-103,-1 0 0,0-1 0,0 1 0,0-1 1,-1 0-1,0 0 0,1 0 0,-2 0 1,5-11-1,-9 7 450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5:53.2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10 10890,'1'-2'7516,"14"-3"-7366,-9 4-123,1 0-1,0 1 1,0 0 0,0 0 0,-1 0-1,1 1 1,0 0 0,-1 1 0,1-1-1,0 1 1,-1 1 0,0-1 0,7 4-1,-4-1-21,-1 0 0,1 0-1,-1 1 1,0 0-1,-1 0 1,0 1 0,0 0-1,12 15 1,-17-19-3,0-1 1,0 1-1,-1 0 0,1 0 1,-1 0-1,1 0 0,-1 0 1,0 1-1,0-1 0,0 0 1,-1 0-1,1 1 1,-1-1-1,0 0 0,0 1 1,0-1-1,0 0 0,-1 1 1,1-1-1,-1 0 0,0 1 1,0-1-1,0 0 0,-2 5 1,-4 3 8,0 0 1,-1 0 0,0-1 0,-1 0 0,-10 10 0,9-11-9,1 1 1,0 0-1,-12 20 1,19-27-3,0 1 1,0-1-1,1 0 0,0 0 1,-1 1-1,1-1 0,1 1 1,-1-1-1,0 1 0,1-1 1,0 1-1,0 0 0,0-1 0,0 1 1,0-1-1,1 1 0,0-1 1,-1 1-1,3 4 0,0-2 28,1 0-1,-1-1 1,1 1-1,0-1 0,0 0 1,0-1-1,1 1 1,0-1-1,0 1 0,5 2 1,4 3 138,-1 0 1,0 1-1,-1 0 0,-1 1 1,0 1-1,16 22 0,-24-31-221,-1 0 0,0 0-1,0 1 1,0-1 0,0 1 0,0 0-1,-1-1 1,0 1 0,0 0-1,0 0 1,-1 0 0,0 0-1,0 0 1,0 0 0,0-1-1,-1 1 1,0 0 0,0 0 0,0 0-1,0-1 1,-1 1 0,0 0-1,0-1 1,0 0 0,-1 1-1,-4 6 1,-37 37-547,36-40 785,0 0 0,1 0 1,-1 0-1,2 1 1,-1 0-1,1 0 0,-8 18 1,13-25-125,1 0 0,-1 0 1,0 1-1,1-1 0,0 1 1,-1-1-1,1 1 1,0-1-1,0 0 0,0 1 1,1-1-1,-1 1 0,1-1 1,-1 0-1,1 1 0,0-1 1,0 0-1,0 1 1,0-1-1,0 0 0,0 0 1,0 0-1,1 0 0,-1 0 1,1 0-1,2 2 0,6 4 25,-1-1-1,1 0 0,1 0 1,15 7-1,-18-10-69,1 1 0,-1-1 0,0 2-1,13 10 1,-21-15-14,1 0 0,0 0 0,0 0-1,-1 0 1,1 0 0,-1 0-1,1 0 1,-1 0 0,1 0 0,-1 0-1,0 1 1,1-1 0,-1 0-1,0 0 1,0 0 0,0 0 0,0 1-1,0-1 1,0 0 0,0 0 0,0 0-1,0 1 1,-1-1 0,1 0-1,-1 0 1,1 0 0,0 0 0,-1 0-1,0 0 1,1 0 0,-1 0-1,0 0 1,1 0 0,-1 0 0,0 0-1,0 0 1,0-1 0,-1 2 0,-6 5-5,0-2 0,0 1 0,-16 8 1,13-8-37,-57 36-1171,40-18 757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6:00.8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211 23 9074,'-1'-1'287,"1"0"1,0 0 0,0 0-1,-1 0 1,1 0-1,0 0 1,-1 0-1,1 0 1,-1 0-1,1 0 1,-1 0-1,1 0 1,-1 1-1,0-1 1,1 0 0,-1 1-1,0-1 1,0 0-1,0 1 1,1-1-1,-1 1 1,0-1-1,0 1 1,0-1-1,-1 0 1,-1 1-94,0-1-1,0 1 1,0 0 0,0-1 0,-1 1-1,1 1 1,0-1 0,-5 1-1,-5 2-207,0 1 0,-23 10 0,29-11 17,-1 1 0,1 0 0,0 0 0,0 0 0,0 1 0,1 0 0,-1 0 0,1 1 0,1-1 0,-10 12 0,13-13-3,0-1 0,0 1 1,0 0-1,0 0 1,1 0-1,0 0 0,-1 0 1,1 0-1,1 0 0,-1 0 1,0 1-1,1-1 0,0 0 1,0 0-1,1 0 0,-1 1 1,1-1-1,0 0 0,0 0 1,0 0-1,0 0 1,3 5-1,10 18 221,1 0 0,1-1 0,20 25 0,19 31 461,-45-65-568,-1 1 1,0 0-1,-1 0 1,-1 0 0,8 39-1,-13-46-181,0 0-1,-1 0 0,-1 0 1,0 0-1,0 0 1,-1 0-1,0 0 1,-1-1-1,0 1 1,-1 0-1,0-1 0,-7 14 1,8-20-517,0 0 1,0-1-1,0 1 0,0 0 0,-1-1 1,0 0-1,1 0 0,-5 4 1,-7 5-1444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6:01.2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69 5489,'16'-30'3473,"-8"29"64,8-2-1545,1 0-136,7-2-287,5 1-201,8-1-192,3 1-31,5 6-209,0-5-144,-7 1-408,-4 0-424,-8-5-1528,-4 6-3441,-5 1 3320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6:01.8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81 2633,'-1'-3'500,"1"1"1,-1-1 0,1 1 0,0-1 0,-1 1-1,1-1 1,0 1 0,1-1 0,-1 1-1,0-1 1,1 1 0,-1 0 0,1-1 0,0 1-1,0 0 1,0-1 0,0 1 0,0 0 0,1 0-1,-1 0 1,2-3 0,0 3-269,0 0 0,0-1 0,0 1 0,0 0 0,1 0-1,-1 0 1,0 1 0,1-1 0,-1 1 0,1 0 0,-1 0 0,8-1 0,-4 1-233,1 0 0,-1 1 0,0 0 0,1 0 0,-1 0 1,0 1-1,0 0 0,0 1 0,0 0 0,0 0 0,0 0 0,0 1 0,0 0 0,8 5 1,-13-6 9,1-1 0,-1 1 0,0 0 0,0 0 0,0 0 0,0 0 0,0 0 1,-1 0-1,1 1 0,-1-1 0,1 1 0,-1-1 0,0 1 0,0-1 0,0 1 1,0 0-1,0-1 0,-1 1 0,1 3 0,-1-2 2,0-1-1,-1 0 1,1 1 0,-1-1 0,0 0-1,0 0 1,0 0 0,-1 0 0,1 0-1,-1 0 1,0 0 0,1 0-1,-5 5 1,-4 2 37,0 0 0,-1 0-1,0-1 1,-1 0 0,0-1 0,-13 8-1,20-13-22,0-1-1,0 1 0,0-1 1,0 0-1,-1 0 0,1 0 0,0-1 1,-10 2-1,13-3-177,0 0 0,0 0 0,0-1 0,0 1 0,0 0 0,0-1 0,0 1 0,0-1 0,1 0 0,-1 0 0,0 0 0,0 0 0,1 0 0,-1 0 0,1 0 0,-1 0 0,1 0 0,-1-1 0,1 1 0,0-1 0,0 1 0,-1-1 0,1 1 0,0-1 0,1 0 0,-1 0 0,0 1 0,0-3 0,-2-4-765,0 0-1,0 0 0,1 0 1,-1-11-1,3 12 758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6:02.7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159 34 9962,'27'-29'7797,"-28"29"-7715,-8-3 1323,-11 2-620,12 1-762,1 2 1,-1-1-1,0 1 1,1 0-1,-1 1 0,1 0 1,0 0-1,0 1 1,0-1-1,0 1 0,0 1 1,1 0-1,0 0 1,0 0-1,-9 10 0,12-11-6,-1 0-1,1 0 0,0 0 1,0 0-1,0 0 0,1 0 1,0 1-1,0 0 0,0-1 1,0 1-1,1 0 0,-1 0 1,1 0-1,0 0 0,1 0 1,0 0-1,-1 0 0,1 0 1,1 0-1,-1 0 0,1 0 1,0 0-1,0 0 0,0 0 0,4 7 1,-5-11-124,1 1 0,0 0 0,0-1 0,0 0 0,0 1 1,0-1-1,0 1 0,0-1 0,1 0 0,-1 0 0,0 0 0,1 0 0,-1 0 1,0 0-1,1 0 0,0 0 0,-1 0 0,1-1 0,-1 1 0,4 0 1,-2-1-73,0 1 0,0-1 0,0 0 1,0-1-1,0 1 0,0 0 1,0-1-1,0 0 0,0 0 1,5-2-1,5-3-123,-1-1 0,0-1 1,22-17-1,-31 23 430,10-7 3,21-18 702,-32 26-750,-1 0 0,1 0 0,-1-1 0,0 1 0,0 0 1,1-1-1,-1 0 0,0 1 0,0-1 0,0 1 0,-1-1 1,1 0-1,0 0 0,-1 0 0,1 1 0,0-4 1,-1 5-89,0 0 0,0-1 0,0 1 0,0 0 0,0-1 1,0 1-1,0 0 0,0 0 0,0-1 0,0 1 1,0 0-1,0-1 0,0 1 0,-1 0 0,1 0 0,0-1 1,0 1-1,0 0 0,0 0 0,-1-1 0,1 1 1,0 0-1,0 0 0,0 0 0,-1-1 0,1 1 0,0 0 1,0 0-1,-1 0 0,1 0 0,0 0 0,0-1 1,-1 1-1,1 0 0,0 0 0,0 0 0,-1 0 0,1 0 1,0 0-1,-1 0 0,1 0 0,0 0 0,0 0 1,-1 0-1,1 0 0,0 0 0,-1 0 0,1 0 1,0 1-1,0-1 0,-1 0 0,1 0 0,0 0 0,0 0 1,-1 0-1,1 1 0,0-1 0,0 0 0,-1 0 1,1 0-1,0 1 0,0-1 0,0 0 0,-2 1-138,1 0-1,0 0 0,0 1 1,0-1-1,0 0 1,0 0-1,0 1 0,0-1 1,0 0-1,0 1 1,1-1-1,-2 2 0,2 2-112,0-1 1,-1 0-1,1 0 0,1 1 0,-1-1 0,1 0 0,0 0 0,0 0 0,0 1 0,0-1 0,2 4 0,25 45 241,-22-42 171,20 35 1222,0-3 923,35 85 1,-56-115-2041,0 1 1,-1 0 0,0 0-1,-1 0 1,-1 0 0,-1 1 0,0-1-1,0 0 1,-2 1 0,1-1-1,-4 15 1,3-23-230,-1 0 1,0-1-1,0 1 0,0-1 0,0 0 1,-1 1-1,0-1 0,0-1 0,0 1 1,0 0-1,-1-1 0,-6 7 0,7-9-104,1 0 0,-1 0-1,1-1 1,-1 1 0,1-1 0,-1 1-1,0-1 1,0 0 0,1 0-1,-1 0 1,0 0 0,0-1 0,0 1-1,0-1 1,0 0 0,0 0-1,0 0 1,0 0 0,0 0-1,0-1 1,0 0 0,0 1 0,0-1-1,0 0 1,-4-2 0,-2-2-1053,0 0 1,1-1-1,0 0 1,0 0 0,1 0-1,-13-14 1,0-2-1021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6:04.5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142 17 10138,'-5'-16'7549,"4"16"-7350,-1 0-80,0 0 0,0 0 0,0 0 0,0 0 0,0 0 0,0 1 0,0-1 0,1 1-1,-1-1 1,-3 2 0,-6 4-343,0-1 0,-15 11 1,20-11 222,0-1 0,1 1 0,-1-1 1,1 2-1,0-1 0,0 1 1,1-1-1,-6 9 0,8-10 2,0 0-1,1 0 1,-1 0 0,1 0-1,0 0 1,0 0 0,1 1-1,-1-1 1,1 0-1,0 0 1,0 1 0,0-1-1,0 0 1,1 0-1,0 0 1,1 5 0,7 15 19,0-1 0,1-1 1,1 1-1,19 26 0,-11-19-4,18 43-1,-33-63-92,0 0 0,0 0-1,-1 1 1,-1 0-1,0 0 1,0 0-1,-1-1 1,0 17 0,-5 2-741,-4-6 317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6:04.9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49 10106,'7'-5'3977,"4"-1"-2545,2 1-111,2-2-137,2 1-248,3 0-432,3 2-120,2 0-144,2 0-56,-2 3-136,-1 0-200,-1 2-976,-1 2 792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6:06.3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146 56 5209,'8'-12'1068,"1"-1"280,-4 0 2341,-5 12-3449,0 1 0,-1-1-1,1 0 1,0 1-1,-1-1 1,1 0-1,-2-1 720,1 2-720,1-1 1,-1 1-1,0-1 1,1 1 0,-1-1-1,1 1 1,-1 0-1,0 0 1,0-1-1,1 1 1,-1 0 0,0 0-1,0 0 1,-20-6 2262,16 6-2362,0 0 0,0 0 0,0 1 0,0 0 1,0 0-1,0 0 0,0 0 0,0 1 1,1 0-1,-1 0 0,1 0 0,-1 1 1,1-1-1,0 1 0,-1 0 0,2 1 0,-1-1 1,0 0-1,1 1 0,-1 0 0,1 0 1,-5 8-1,5-8-209,0 1 1,0-1-1,0 1 1,0 0-1,1 0 1,0 0-1,0 1 1,0-1-1,1 0 1,0 1-1,0-1 1,0 1-1,0-1 1,1 1 0,0-1-1,0 1 1,1-1-1,0 1 1,0-1-1,2 9 1,-2-12-38,0 0 0,0 0 0,0 0 0,0 0 0,0-1 0,1 1 0,-1 0 0,1-1 0,-1 1 0,1-1 0,-1 0 0,1 1 0,0-1 0,-1 0 0,1 0 0,0 0 0,4 1 0,-3-1-34,1 0 0,-1-1 0,1 1 0,0-1 0,-1 0 0,1 0 0,-1 0 0,1-1 0,6-1 0,5-2-168,-1-1 0,1 0 0,25-15-1,-30 15 309,21-16-20,-10 7 71,-15 12 66,-4 4 95,-4 11-216,2 0 0,-1 0 0,2 0 0,0 0 0,1 0 0,0 0 0,5 17 0,5 9 277,19 37 0,-18-45 334,-1 0 0,11 48 0,-22-74-431,0 1-1,0 0 1,-1 0 0,0 0 0,0 0-1,-1-1 1,1 1 0,-1 0 0,-1 0-1,1-1 1,-1 1 0,0 0 0,0-1-1,-1 0 1,1 1 0,-1-1 0,0 0-1,-1-1 1,-4 7 0,5-7-126,-1-1-1,0 1 1,1-1 0,-1 0-1,-1-1 1,1 1 0,0-1 0,0 1-1,-1-1 1,-5 1 0,6-1-351,-1-1-1,0 0 1,1-1 0,-1 1 0,0-1 0,0 0 0,0 0 0,1 0-1,-1-1 1,0 1 0,-6-3 0,-6-3-3567,4-3 1640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6:09.4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80 3 11338,'0'-3'4481,"-4"5"-3064,-1 2-273,-5 3-416,0 3-288,-2 4-328,-1 5-56,3 7-40,1 4-8,3 7 0,5 3-8,2 3-112,3 0-160,1 1-472,-1 1-280,1-5-681,1-3-935,4-6 1760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6:09.9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25 8642,'22'-24'4185,"-12"34"-881,-1 4-1319,-4 2-585,-3 0-360,-4 3-1360,-3 1-896,-4 0 672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49.65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124 143 8010,'0'-9'535,"0"8"-397,0 0-1,0 0 1,0 0 0,0-1-1,0 1 1,0 0 0,0 0-1,-1 0 1,1 0 0,0 0 0,-1 0-1,1-1 1,0 1 0,-1 0-1,0-1 1,-1 2-43,1 0-1,0 0 1,0 0 0,-1 1 0,1-1-1,0 0 1,0 0 0,0 1 0,-1-1-1,1 1 1,0-1 0,0 1 0,0 0-1,0-1 1,0 1 0,0 0 0,-1 1-1,-13 5 874,-1-1-1,1 0 0,-1-1 0,-19 3 1,34-8-926,105-59 178,-79 42-153,1 2 0,0 0 0,1 2-1,1 1 1,35-10 0,-63 22-49,1-1 0,-1 1 0,1 0 0,-1 0-1,1-1 1,-1 1 0,1 0 0,0 0 0,-1 0 0,1 0 0,-1 0-1,1 0 1,0 0 0,-1 0 0,1 0 0,0 0 0,-1 0-1,1 0 1,-1 0 0,1 0 0,0 1 0,-1-1 0,1 0 0,-1 0-1,1 1 1,-1-1 0,1 0 0,-1 1 0,1-1 0,-1 0 0,1 1-1,-1-1 1,0 1 0,1-1 0,-1 1 0,1-1 0,-1 1 0,0-1-1,0 1 1,1 0 0,-1-1 0,0 1 0,0-1 0,0 1-1,0 0 1,1-1 0,-1 1 0,0-1 0,0 1 0,0 0 0,0-1-1,-1 1 1,1-1 0,0 1 0,0 0 0,0-1 0,0 1 0,-1-1-1,1 1 1,0 0 0,-3 7 153,0 1 0,-1-1 0,-6 11 0,6-11-58,-1 1 107,1 0 0,0 1 0,0 0 0,1 0 0,0 0 0,-1 12 1,4-20-221,-1 0 0,1 0 0,0 1 0,0-1 0,0 0 0,0 1 0,1-1 0,-1 0 0,1 1 0,-1-1 0,1 0 0,0 0 0,0 1 0,0-1 0,0 0 0,0 0 0,0 0 0,0 0 0,1-1 0,-1 1 0,1 0 0,0 0 0,-1-1 0,1 1 0,0-1 0,0 0 0,0 1 0,0-1 0,0 0 0,0 0 0,0 0 1,0 0-1,3 0 0,12 3-883,0-2 349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6:10.6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65 4833,'5'-17'789,"-4"14"-503,0 0 1,0-1 0,0 1 0,-1 0 0,1-1 0,-1 1-1,0-1 1,0 1 0,0-1 0,-1-5 0,1 9-211,0-1 0,0 1 0,0 0 0,0 0-1,0-1 1,1 1 0,-1 0 0,0 0 0,0 0 0,0-1 0,0 1 0,1 0 0,-1 0 0,0 0 0,0-1 0,0 1 0,1 0 0,-1 0 0,0 0 0,0 0 0,1 0 0,-1-1 0,0 1 0,0 0 0,1 0 0,-1 0 0,0 0 0,0 0 0,1 0 0,-1 0 0,0 0 0,0 0 0,1 0 0,-1 0 0,0 0 0,1 0 0,-1 0 0,0 1 0,0-1 0,1 0 0,-1 0 0,0 0 0,0 0 0,0 0 0,1 0 0,-1 1 0,14 4 1218,-4 1-727,-1 0 1,0 1 0,-1 0 0,1 0 0,-1 1 0,-1 0 0,1 1-1,-2 0 1,1 0 0,8 16 0,-7-9-109,0 1 0,0 0 0,-2 0 0,0 0 0,5 30 0,-9-36-561,-1 0 0,0 0 0,-1 0 0,0 0 0,-1 0 0,0 0 0,-1 0 0,0 0 0,0 0 0,-2 0 0,1-1 0,-1 1 0,-1-1 0,0 0 0,0 0 0,-11 14 0,-17 18-714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34 7946,'-8'-8'1507,"7"7"-1045,-1-1-1,1 1 0,0-1 1,-1 1-1,1-1 1,0 0-1,0 1 0,0-1 1,0 0-1,0 0 1,1 0-1,-2-3 0,34 185 5526,5 104-3030,16 96-380,-29-225-1137,34 156-204,-51-290-1859,-2-15-864,5-22-3862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77 214 11731,'-19'-15'1371,"6"5"-270,-1 0 0,-16-12 1317,37 19-969,17-3 1161,-15 4-1766,137-38 3015,263-35 1,31 45-4251,-428 30-45,-5 0-257,0 0 0,0 0 0,1 1 0,-1 0 0,0 0 1,12 4-1,-4 3-689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72 10970,'-39'-11'7635,"50"11"-3912,13-2-2903,-10 1-231,198-17 3860,32-2-1798,-203 20-2453,59-4 12,-36-3-3792,-46 3-500,-7-1 1562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1 245 13587,'-1'35'6478,"12"22"-6377,-6-32 477,71 278 1791,-73-287-1627,-7-22-281,-10-24-242,-2-22-800,3 0 1,1-1 0,3-1 0,-2-77 0,9 112 644,2 1 1,0-1-1,2 0 0,0 0 1,1 1-1,7-25 0,-8 35 105,1 1 0,0-1-1,1 1 1,0-1 0,0 1-1,1 0 1,-1 0 0,2 1 0,-1 0-1,1 0 1,0 0 0,0 0-1,0 1 1,1 0 0,0 0-1,11-5 1,-9 5-111,0 0 0,1 1 0,-1 0 0,1 1 0,0-1 0,0 2 0,1 0 0,-1 0 0,0 1 0,1 0 0,-1 1 0,1 0 0,-1 0 0,1 1 0,-1 1 0,0 0 0,1 0 0,-1 1 0,11 5 0,14 7-1186,-2 4 453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10 173 14059,'-9'-2'5524,"8"11"-4423,2-3-1261,26 186 3854,-21-163-2431,2-1 1,1 0-1,1 0 0,22 41 1,-25-56-929,-3-7-239,0 0 1,0 1-1,-1 0 1,0 0-1,-1 0 1,4 12-1,-6-19-89,-1 0-1,1 0 0,0 0 1,-1 0-1,1 0 0,0 0 1,0 0-1,-1 0 1,1 0-1,0 0 0,-1 0 1,1 0-1,0 0 0,0 0 1,-1 0-1,1-1 0,0 1 1,0 0-1,-1 0 0,1 0 1,0 0-1,0 0 0,-1-1 1,1 1-1,0 0 0,0 0 1,0-1-1,-1 1 0,1 0 1,0 0-1,0-1 1,0 1-1,0 0 0,0 0 1,-1-1-1,-11-13 63,3-2-107,0-1 1,0 0-1,2 0 0,0-1 1,1 1-1,-7-36 1,5 2-305,-4-66 0,11 98 310,1 1 0,0 0 0,2 0 0,0-1 0,0 1 0,2 0 0,7-22 0,-9 34 66,0 0-1,1 1 1,-1 0-1,1 0 1,0-1-1,0 2 0,1-1 1,-1 0-1,1 1 1,0-1-1,0 1 0,1 0 1,-1 0-1,1 1 1,0 0-1,0-1 1,0 2-1,0-1 0,0 0 1,1 1-1,-1 0 1,1 1-1,0-1 0,-1 1 1,1 0-1,8 0 1,-9 1-30,0 0 1,0 1 0,0 0-1,0 0 1,0 0 0,-1 0-1,1 1 1,0 0-1,-1 0 1,1 0 0,-1 1-1,0-1 1,0 1 0,0 0-1,0 0 1,0 1 0,0-1-1,-1 1 1,4 5 0,5 6 17,-1 0 0,-1 1 1,14 29-1,-12-19 95,0 1 0,14 53 0,-23-64-29,1 1-1,-2-1 1,0 0 0,-1 1-1,-1 0 1,-2 26 0,-5-24-30,3-16-44,2-14-9,2-4-154,0-1-1,2 1 1,0 0 0,0-1 0,1 1-1,7-19 1,4-5-519,21-41-1,-26 61 658,1 1 1,1 0-1,1 1 0,1 0 0,0 1 0,1 0 1,0 1-1,1 0 0,1 2 0,21-15 0,-36 27 45,1-1 0,0 1 0,-1 0-1,1 0 1,0 0 0,0 0-1,0 0 1,0 0 0,0 1 0,0-1-1,0 1 1,0-1 0,0 1-1,0 0 1,0 0 0,0 0 0,0 0-1,1 0 1,-1 0 0,0 0-1,0 1 1,0-1 0,0 1 0,0 0-1,0-1 1,3 3 0,-1 0-24,-1 0 1,0 0 0,1 0 0,-1 1-1,0-1 1,-1 1 0,1 0-1,0 0 1,-1 0 0,0 0 0,2 6-1,4 9 63,-2 1 0,0 0 0,-1 1-1,3 23 1,3 87 641,-4-40-378,-7-84-335,7 64-84,25 107 1,-16-200-4611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279 27 12627,'0'-1'288,"0"0"1,0 0-1,-1-1 1,1 1-1,0 0 1,0 0-1,-1 0 1,1 0-1,-1 0 1,1 0 0,-1 0-1,1 0 1,-1 0-1,1 0 1,-1 0-1,0 1 1,0-1-1,1 0 1,-1 0-1,0 0 1,0 1-1,0-1 1,-1 0-1,0 0-66,0 0 0,0 1 0,0 0 0,0-1-1,0 1 1,-1 0 0,1 0 0,0 0 0,0 0-1,0 0 1,-4 1 0,-3 2 298,-1-1-1,1 2 1,-1-1-1,-10 7 1,9-3-39,0 0 0,0 1 0,1 0 0,0 1 0,0 0 0,1 1 0,0 0 0,1 0 0,0 1 0,0 0 0,-11 23 0,9-14-269,2 0 1,0 1 0,1 0-1,1 0 1,1 1-1,-4 32 1,9-45-183,-1-1 1,2 1-1,-1 0 1,1 0-1,0 0 1,1-1-1,0 1 1,1-1-1,0 1 1,0-1-1,0 0 0,9 14 1,-10-19-22,0 0 0,0 0-1,1 0 1,-1 0 0,1 0 0,-1-1 0,1 0 0,0 1-1,0-1 1,0 0 0,0 0 0,0-1 0,0 1-1,1 0 1,-1-1 0,0 0 0,1 0 0,-1 0 0,1 0-1,0-1 1,-1 1 0,1-1 0,-1 0 0,1 0 0,0 0-1,-1-1 1,1 1 0,-1-1 0,1 0 0,-1 0 0,1 0-1,-1 0 1,5-3 0,3-2-47,-2 1 1,1-2-1,-1 1 0,0-1 1,0 0-1,-1-1 0,0 0 0,0 0 1,-1-1-1,0 0 0,0-1 1,-1 1-1,-1-1 0,7-14 1,4-14-210,-2-2 0,14-62 0,-18 64 203,-7 27 43,-1 6 20,-1 0 0,1 0 1,-1 0-1,0 0 0,-1 0 1,1 0-1,-1 0 0,-1-6 0,1 11-17,1 0 0,-1 0 0,0 0 0,0 0 0,0-1 0,0 1 0,0 0 0,-1 0 0,1 0 0,0 0 0,0 0-1,0 0 1,0-1 0,0 1 0,0 0 0,0 0 0,0 0 0,0 0 0,0 0 0,0 0 0,0 0 0,0 0 0,0-1 0,-1 1-1,1 0 1,0 0 0,0 0 0,0 0 0,0 0 0,0 0 0,0 0 0,0 0 0,0 0 0,-1 0 0,1 0 0,0 0 0,0 0-1,0 0 1,0 0 0,0 0 0,0 0 0,-1 0 0,1 0 0,0 0 0,0 0 0,0 0 0,0 0 0,0 0 0,-1 0 0,-5 7 23,-3 11-24,5-5 40,1 0-1,1 0 1,1 0 0,-1 0-1,2 0 1,0 0 0,1 0-1,0 0 1,1 0 0,0 0-1,1 0 1,9 24 0,-3-11 46,2-2 1,1 1 0,1-2 0,0 0-1,24 29 1,-34-47-266,1-1 0,-1 0 0,1 0 0,0 0 0,0-1 0,6 5 0,-9-7 136,1-1-1,-1 1 0,0 0 1,0-1-1,0 0 1,0 1-1,1-1 1,-1 0-1,0 1 1,0-1-1,1 0 1,-1 0-1,0 0 0,0 0 1,1 0-1,-1 0 1,0-1-1,0 1 1,1 0-1,-1-1 1,0 1-1,0 0 1,0-1-1,1 0 0,-1 1 1,0-1-1,0 0 1,0 1-1,0-1 1,0 0-1,0 0 1,1-2-1,10-10-484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1 352 7914,'7'4'11211,"-6"-3"-10757,0 1-1,0-1 1,0 0 0,1 0-1,-1 0 1,0 1-1,1-1 1,-1 0 0,1-1-1,-1 1 1,1 0 0,-1 0-1,1-1 1,2 2 0,5-3-141,0 0 1,0-1-1,0 0 1,0 0-1,0-1 1,0 0 0,15-8-1,-4 1-296,-1-1 1,21-16-1,-22 14-4,-1-2 0,-1 0 0,21-24-1,-29 29-11,-1 1 0,0-1 0,0-1-1,-1 1 1,0-1 0,-1 0 0,7-21-1,-11 29-10,0-1 1,-1 1-1,1-1 0,-1 0 0,1 1 0,-1-1 0,0 0 0,0 1 0,-1-1 0,1 0 0,-1 1 0,0-1 0,0 1 0,0-1 0,0 1 0,-1 0 1,1-1-1,-1 1 0,0 0 0,0 0 0,0 0 0,0 0 0,0 0 0,-1 0 0,1 1 0,-1-1 0,0 1 0,-5-4 0,4 4-4,-1 0-1,1 0 1,0 0-1,-1 1 1,1-1-1,-1 1 1,0 0-1,1 0 1,-1 1-1,0 0 1,1-1-1,-1 2 1,0-1-1,1 0 1,-1 1-1,0 0 1,1 0-1,-1 0 1,1 1-1,-1-1 1,1 1-1,-5 3 1,-4 3 21,0 1-1,1 0 1,0 1 0,1 0 0,0 1-1,1 0 1,0 1 0,-17 25 0,16-20 52,1 1 1,1 0 0,1 1 0,0 0-1,1 0 1,-5 27 0,9-27 153,0 1 1,2 0 0,0 0-1,1 0 1,1 0-1,1 0 1,1 0 0,0-1-1,2 1 1,0-1-1,1 0 1,14 30 0,-14-38-77,0 0 0,1 0 0,0-1 0,1 0-1,0 0 1,0 0 0,1-1 0,0-1 0,13 10 0,-14-13-121,1 1 0,0-1 0,0-1-1,0 0 1,0 0 0,1-1 0,-1 0-1,1 0 1,0-1 0,0-1 0,0 0 0,16 0-1,-17-1-109,0 0 0,0-1 0,0-1 0,0 0-1,0 0 1,-1-1 0,1 1 0,-1-2 0,13-6 0,-7 2-1579,0-1 0,16-14 0,-9 8 106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25 9370,'-13'-24'17035,"10"47"-15700,2-20-964,-10 64 626,1-10-563,-4 90 1,14-128-426,1 1 1,0 0-1,2 0 1,0 0-1,1-1 1,1 0-1,1 0 1,11 26-1,-10-30 18,0-1 0,1 1 0,1-2 0,0 1 0,1-1 0,0-1 0,13 13 0,-20-23-30,-1 1 1,1-1 0,0 1-1,0-1 1,0 0 0,0 0-1,1 0 1,-1-1 0,0 1 0,1-1-1,0 0 1,-1 0 0,1 0-1,-1 0 1,1-1 0,0 1-1,0-1 1,-1 0 0,1 0-1,0 0 1,0-1 0,-1 1-1,1-1 1,0 0 0,-1 0 0,1 0-1,-1-1 1,1 1 0,-1-1-1,0 0 1,0 0 0,1 0-1,-1 0 1,-1 0 0,6-6-1,2-1-210,-1-1-1,0-1 0,0 0 0,-1 0 0,-1 0 0,0-1 0,7-15 1,30-94-1171,-12 28 1510,-32 93-116,0-1-1,0 1 1,0 0 0,1-1 0,-1 1 0,0-1-1,0 1 1,0 0 0,1-1 0,-1 1 0,0 0-1,0-1 1,1 1 0,-1 0 0,0-1-1,0 1 1,1 0 0,-1-1 0,0 1 0,1 0-1,-1 0 1,1 0 0,-1-1 0,1 1 0,5 7 93,3 24-79,-7-23 0,4 15 21,1 1 0,2-2 0,0 1 0,1-1 0,25 38 0,-30-53-4,1 0 0,0 0 0,0 0 1,0-1-1,1 0 0,0 0 0,0-1 0,11 6 1,-13-8-9,1 0 1,0-1-1,1 0 1,-1 0-1,0 0 1,0-1-1,1 0 1,-1 0-1,1-1 1,-1 1-1,1-2 1,10 0-1,-12 0-25,-1 0-1,1 0 1,-1 0-1,1 0 1,-1-1-1,0 0 1,0 0-1,1 0 1,-1 0-1,-1-1 1,1 0-1,0 1 1,-1-1-1,5-5 1,-3 2-5,-1 0-1,1 0 1,-1 0 0,-1-1 0,1 0 0,-1 1 0,0-1 0,2-9 0,0-5-3,-1 0 1,-1 0-1,-1-1 1,0 1-1,-3-28 0,-1 15-3,-1-1 0,-2 1 0,-1 0 0,-18-53-1,24 85-168,-1 0 0,1-1-1,-1 1 1,0 0-1,0 0 1,0 0 0,0 0-1,0 0 1,-1 0-1,1 0 1,0 0-1,-1 1 1,0-1 0,1 1-1,-1-1 1,0 1-1,0-1 1,0 1-1,0 0 1,0 0 0,0 0-1,0 0 1,-3-1-1,-15 1-1139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7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36 252 11538,'-12'-12'5174,"11"11"-4967,0 1 1,0-1 0,0 0 0,0 0 0,0 0 0,0 0-1,0 0 1,1 0 0,-1 0 0,0 0 0,1 0-1,-1 0 1,0 0 0,1 0 0,-1 0 0,1 0 0,-1-2-1,1-5 76,-1 0-1,2 0 0,-1 1 0,1-1 0,0 0 1,0 0-1,1 1 0,0-1 0,1 0 0,3-6 1,-1 2 144,0 1 1,1 0 0,0 0 0,1 1 0,13-16 0,-15 21-326,0 1-1,0-1 1,0 1-1,1 0 0,-1 1 1,1-1-1,0 1 1,0 0-1,0 1 1,0-1-1,1 1 1,-1 1-1,1-1 0,-1 1 1,1 0-1,0 1 1,-1-1-1,1 1 1,0 0-1,-1 1 1,1 0-1,7 2 0,-5-1 18,1 0-1,-1 1 1,0 0-1,-1 1 1,1 0-1,0 0 1,-1 1-1,0 0 1,0 1-1,-1-1 1,0 2-1,1-1 1,-2 1-1,1 0 1,5 9-1,-2-1-77,-1 2 0,0-1 0,-2 1-1,0 0 1,0 1 0,-2 0 0,0 0-1,3 29 1,-6-35 4,-1 0 0,0 0 0,-1 0-1,-1 0 1,1-1 0,-2 1 0,0 0 0,0 0-1,-1-1 1,0 1 0,-1-1 0,-1 0-1,1 0 1,-11 15 0,11-20 9,-1 0 1,0-1-1,-1 1 1,1-1-1,-1 0 0,0-1 1,0 1-1,-1-1 1,1 0-1,-1-1 1,0 0-1,0 0 0,0 0 1,0-1-1,0 0 1,-1 0-1,1-1 0,-1 0 1,1 0-1,-1-1 1,1 0-1,-16-1 0,13-1-69,0 1 0,0-2 0,0 1 0,0-1 0,0-1-1,0 0 1,1 0 0,-1-1 0,1 0 0,1 0 0,-1-1-1,1-1 1,0 1 0,0-1 0,1-1 0,-9-9 0,8 6-162,1 1-1,1-1 1,0 0 0,0-1 0,1 1 0,1-1 0,0 0 0,0-1 0,1 1 0,-1-14 0,3 21-19,1 0 1,0-1-1,-1 1 0,2 0 0,-1-1 1,1 1-1,0 0 0,0 0 0,0-1 1,1 1-1,-1 0 0,1 0 1,1 0-1,-1 1 0,1-1 0,-1 0 1,2 1-1,-1 0 0,0-1 0,1 1 1,-1 1-1,1-1 0,0 0 1,1 1-1,-1 0 0,7-3 0,20-7-848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50.63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21 37 8818,'-2'-2'1394,"-15"-26"3194,16 21-2221,13 18 901,32 37-1567,57 83 0,28 68 410,-89-134-1683,-3 2 0,48 119-1,-70-147-1455,-8-20-3786,-10-29 3549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8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21 143 11915,'0'-1'567,"-2"-21"3707,2 22-4172,0-1 1,0 1-1,0-1 0,0 0 0,0 1 0,0-1 1,0 1-1,-1-1 0,1 1 0,0-1 0,0 1 1,-1-1-1,1 1 0,0-1 0,-1 1 0,1-1 1,0 1-1,-1-1 0,1 1 0,-1 0 0,1-1 1,0 1-1,-1 0 0,1-1 0,-1 1 0,1 0 0,-1 0 1,0-1-1,1 1 0,-2 0 0,2 2 158,-1 0 0,1 0 0,-1 0 0,1 1 0,0-1 0,-1 0 0,1 0-1,0 0 1,1 1 0,-1-1 0,1 2 0,-1-2 17,16 134 5429,24 66-3979,-39-188-1177,-8-25-281,-10-24-281,7 4-340,2 0 1,1 0-1,1 0 0,2-1 0,1 0 1,1 0-1,4-33 0,-2 56 409,1-1-1,0 0 1,1 1 0,0-1-1,1 1 1,0-1-1,0 1 1,8-13 0,-8 17 43,-1 1 0,1 0 0,0 0 0,0 1 0,1-1 0,-1 1 0,1-1 0,-1 1 0,1 0 0,0 0 1,1 1-1,-1-1 0,0 1 0,1 0 0,-1 0 0,1 1 0,-1-1 0,1 1 0,5-1 0,5 1 95,1 0 1,-1 1-1,0 0 0,0 1 0,0 1 0,17 4 0,-1 1-2461,56 22 0,-64-19 845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8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14411,'1'56'8499,"1"1"-3664,8 110-2834,-1-44-1283,37 296 875,-12-157-883,-32-248-710,-1-3 0,1-1 0,-2 1 0,0 0 0,-1 10 0,-1-21 0,-3-8-3,-2-10-45,-3-25-794,1-1-1,3 1 0,1-2 1,2 1-1,6-82 1,-2 116 823,0-1 1,1 0-1,0 1 1,1-1-1,0 1 1,1 0-1,7-16 1,-8 22 63,-1 0 0,1-1 0,0 1 0,0 1 0,1-1 0,-1 0 0,1 1 0,0 0 0,0-1 0,0 2 0,0-1 0,0 0 1,1 1-1,-1 0 0,1 0 0,-1 0 0,1 0 0,8-1 0,8 0 188,0 1 0,0 1 0,0 1 0,0 1 0,-1 1 0,1 0 1,0 2-1,-1 0 0,36 13 0,-54-16-224,-1-1 0,1 1 0,0-1 0,-1 1 0,1 0 0,-1 0 0,0 0 0,1 0 0,-1 0 0,0 0 0,1 0 0,-1 1 0,0-1-1,0 0 1,1 3 0,-1-3-5,-1-1 0,0 1 0,0 0 0,0 0 0,1 0 0,-1-1 0,0 1 0,0 0 0,-1 0 0,1 0 0,0 0 0,0-1 0,0 1 0,0 0 0,-1 0 0,1 0 0,0-1 0,-1 1 0,1 0 0,0-1 0,-1 1 0,0 1 0,-3 2 9,0 0 0,-1 0 0,1 0 0,-1-1 0,1 0 1,-1 0-1,-7 3 0,-68 31 48,60-30-89,0 2 0,1 0 0,0 1 1,1 0-1,0 2 0,-31 25 1,47-35 33,0 1 0,-1-1 0,1 1 1,0-1-1,0 1 0,0 0 0,1 0 0,-1 0 1,1 0-1,-1 0 0,1 0 0,0 0 1,0 0-1,1 0 0,-1 1 0,1-1 0,-1 0 1,1 1-1,0-1 0,1 4 0,0-3 54,0 1 0,0-1 0,1 0 0,0 0 0,0 0-1,0 0 1,0 0 0,1 0 0,-1 0 0,1-1 0,0 0-1,0 1 1,0-1 0,6 4 0,19 13 87,1-2 1,1 0-1,0-2 0,38 13 1,-1 2-53,2-1-456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3.80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21 131 7274,'-1'-1'115,"1"1"0,-1 0 0,1-1 1,-1 1-1,1 0 0,-1 0 1,1-1-1,-1 1 0,1 0 1,-1 0-1,1 0 0,-1-1 0,0 1 1,1 0-1,-1 0 0,1 0 1,-1 0-1,0 0 0,1 0 1,-1 0-1,1 0 0,-1 1 0,1-1 1,-1 0-1,0 0 0,1 0 1,-1 1-1,1-1 0,-1 0 1,1 1-1,-1-1 0,1 0 1,0 1-1,-1-1 0,1 0 0,-1 1 1,0 0-1,1 0-112,0 1 0,0-1 0,0 1 0,0-1 0,0 0 0,1 1 0,-1-1 0,0 0 0,1 1 0,-1-1-1,1 0 1,-1 1 0,1-1 0,-1 0 0,1 0 0,1 2 0,0-1 17,0 1 0,0-1-1,0 0 1,0-1 0,0 1-1,0 0 1,0 0 0,1-1-1,-1 0 1,1 1 0,-1-1-1,1 0 1,-1 0 0,5 1-1,42 6 300,-31-6-255,-14-1-20,182 19-205,-159-18-99,-1-3-1,1 0 1,-1-1-1,1-2 1,27-7 0,26-9 731,137-17-1,-164 32 30,-1 3-1,1 2 1,93 12-1,-32 6-315,-5 1-351,201 7-1,-297-26-420,0-1 0,0-1 0,0 0 1,0 0-1,0-2 0,0 1 0,21-11 0,-11 3-913,-1-1 0,0-2 1,21-17-1,-23 16 2504,1 1 0,0 1 0,1 1 1,1 0-1,44-15 0,-51 23-515,0 0 1,0 0-1,1 2 0,-1 0 1,1 1-1,-1 1 0,1 0 1,-1 1-1,32 6 0,-14 2-381,-1 2-1,-1 1 0,32 17 0,-35-15-597,0-2 0,2 0 0,59 14 0,-54-21 515,1-2-1,0-1 1,61-4-1,112-25 1628,-129 14-1370,129-3 0,-134 20-762,124 22 0,-123-13 606,109 5 0,-129-21-56,0-2 1,-1-2-1,90-25 0,-78 16 121,117-12-1,-149 25-225,1 1-1,0 2 0,-1 2 0,1 1 0,-1 2 0,0 2 1,37 11-1,-28-3 170,2-1 0,87 12 1,-114-24-96,-1-1-1,1 0 1,0-2 0,0 0 0,-1-2 0,1 0 0,-1-1 0,1 0 0,32-14 0,-30 8-277,120-45-1081,-116 47 1410,-1 1 0,2 1 0,44-4 0,-9 7 627,1 4 0,69 8 0,124 29-586,-190-27-308,-28-5 174,0-2-1,0-2 0,0-1 0,0-2 0,0-2 0,0-1 1,44-11-1,-24 1 138,-29 6-161,0 1 1,1 1-1,-1 2 1,1 1-1,58 1 0,-58 5-29,7 1 30,0-1 0,70-4 0,-52-5 399,88 3 1,-113 5-211,1 2 0,-1 0 0,0 2-1,43 14 1,-64-17-176,14 6-865,0-2 1,40 7-1,-27-11-75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1:53.09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 46 8402,'6'-13'5897,"0"0"-4034,1-5-1191,-7 19-587,0-1 0,0 1 1,-1-1-1,1 1 0,0-1 0,0 0 0,-1 1 0,1-1 0,0 1 0,-1-1 0,1 0 1,-1 1-1,1-1 0,0 0 0,-1 0 0,1 1 0,-1-1 0,1 0 0,-1 0 0,1 1 1,-1-1-1,1 0 0,-1 0 0,1 0 0,-1 0 0,1 0 0,-1 0 0,1 0 0,-1 0 0,1 0 1,-1 0-1,1 0 0,-1 0 0,1 0 0,-1 0 0,1-1 0,-1 1 0,1 0 0,-1 0 1,1 0-1,-1-1 0,1 1 0,0 0 0,-1-1 0,1 1 0,0 0 0,-1-1 0,1 1 0,0-1 1,-1 1-1,1 0 0,0-1 0,-1 1 0,1-1 0,0 1 0,0-1 0,0 1 0,0-1 1,-1 0-1,3 18 767,0-1 0,1 1 0,0-1 0,10 26 0,-6-19-576,5 32-1,-9-34-1412,-1 1-1,-1 36 1,-3-40 58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1:53.73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17 7162,'-8'-16'12578,"7"16"-12208,6 21 2206,-3-15-2425,0-1 0,0 1 0,0-1 1,1 0-1,0 0 0,0 0 0,0-1 0,1 1 0,0-1 0,-1 1 0,2-1 0,-1 0 0,0-1 0,1 1 0,0-1 1,-1 0-1,1 0 0,1 0 0,-1-1 0,0 0 0,1 0 0,-1 0 0,1-1 0,-1 1 0,1-1 0,0-1 0,0 1 1,-1-1-1,1 0 0,8-1 0,-4-1-130,1 0 0,-1-1 0,0 0 1,0-1-1,0 0 0,0 0 0,-1-1 0,1 0 1,-1-1-1,-1 0 0,11-9 0,-3 3-14,-13 10-4,0 0-1,-1 0 1,1 1-1,0-1 0,0 1 1,1-1-1,-1 1 1,0 0-1,0 0 1,1 0-1,-1 1 1,0-1-1,1 1 1,-1 0-1,1 0 0,-1 0 1,0 0-1,5 1 1,1 2-12,-1 0 0,1 0-1,-1 1 1,0 0 0,13 9 0,-20-12-141,0 0-1,0 0 0,1-1 0,-1 1 1,1-1-1,-1 1 0,0-1 1,1 1-1,-1-1 0,1 0 1,-1 1-1,3-1 0,4-1-652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38.9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211 57 11899,'32'-23'4340,"-31"23"-4033,0-1-1,3-2 1531,-3 2-1530,-1 0-1,1 1 0,-1-1 0,1 0 1,-1 0-1,0 0 0,1 1 0,-1-1 1,0 0-1,1 0 0,-1 0 0,0-1 1,0 1-135,0 0 1,0 1-1,-1-1 1,1 1-1,0-1 1,-1 0 0,1 1-1,0-1 1,-1 1-1,1-1 1,-1 1-1,1-1 1,-1 1 0,1 0-1,-1-1 1,1 1-1,-1 0 1,1-1-1,-1 1 1,1 0-1,-2-1 1,-2 0 162,0 0 1,0 0-1,0 0 0,0 0 1,0 0-1,-5 1 0,0 0-347,0 1 0,0 1-1,0 0 1,0 0 0,0 0-1,0 1 1,1 1 0,-1 0-1,1 0 1,0 0 0,0 1 0,0 0-1,1 0 1,-1 1 0,1 0-1,1 1 1,-1-1 0,1 1-1,0 1 1,-7 11 0,8-10-67,-1 0 0,2 0 0,0 0 0,0 0 0,0 0 0,1 1 0,1 0 0,-1-1 0,2 1 0,-1 0 0,1 0 0,1 0 0,0 0 0,0 0 0,1 1 0,1-2 0,-1 1 0,7 18 0,-4-17 87,0-1 0,1 1-1,0-1 1,1 0 0,0-1 0,0 0-1,1 0 1,1 0 0,-1 0 0,11 7-1,-15-13-43,1 0 0,0 0 0,0 0 0,1-1 0,-1 0-1,0 0 1,1 0 0,0 0 0,-1-1 0,1 1 0,0-1 0,0-1-1,-1 1 1,1 0 0,0-1 0,0 0 0,0-1 0,0 1-1,0-1 1,-1 1 0,1-2 0,0 1 0,0 0 0,-1-1-1,9-4 1,-5 2-82,0-2 1,0 1-1,-1-1 0,1 0 0,-1-1 1,0 1-1,-1-1 0,0-1 0,0 1 0,-1-1 1,1 0-1,-2-1 0,1 1 0,3-11 0,4-12 159,-1-1 0,10-54 0,-22 83-82,-1 6-43,-4 8-127,4-4 130,1-1 0,0 1 1,1 0-1,-1 1 0,2-1 0,-1 0 1,1 0-1,0 0 0,0-1 0,2 9 1,5 10 6,15 32 1,-15-38 89,20 48 139,57 153 2700,-75-189-2031,-2 0 0,-1 1 0,-2 0 0,-1 0 0,0 39 0,-4-60-743,-1 1 0,0 0 1,-1-1-1,0 1 1,-1-1-1,0 1 0,-1-1 1,0 0-1,-1 0 1,0-1-1,-11 17 0,12-22-363,0 0-1,0 0 1,0 0-1,0-1 0,-1 0 1,0 0-1,1 0 1,-2 0-1,1-1 1,0 0-1,-1 0 0,1 0 1,-1-1-1,0 0 1,0 0-1,0 0 0,0-1 1,0 0-1,0 0 1,-1 0-1,1-1 1,0 0-1,-9-1 0,10 0-209,-1 0-1,1 0 1,-1 0-1,1-1 1,-1 0-1,1 0 1,0-1-1,0 1 0,0-1 1,0 0-1,0-1 1,1 1-1,-1-1 1,-6-8-1,-10-15-792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39.7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254 27 11202,'5'-14'9095,"-6"13"-8791,1 1-43,-1-1 1,0 0 0,0 0 0,1 1-1,-1-1 1,0 0 0,0 1 0,0-1-1,0 1 1,0 0 0,0-1 0,0 1-1,-2-1 1,-1 0 63,-1 0 0,0 0 0,0 1 0,0-1 0,-7 1 0,3 2-236,-1-1 1,1 2 0,-1-1-1,1 1 1,0 1-1,0-1 1,1 1-1,-1 1 1,1 0-1,0 0 1,0 1-1,0 0 1,1 0-1,0 1 1,-11 12-1,11-10-136,0 0 0,1 1 1,0 0-1,1 0 0,-1 0 0,2 1 0,0 0 0,0 0 0,1 0 0,0 0 1,1 0-1,-1 21 0,2-13 128,1 0-1,1 0 1,1 0 0,1-1 0,0 1 0,2 0-1,0-1 1,9 20 0,-12-30 26,2-1-1,-1 0 1,1 0-1,0 0 1,1-1 0,-1 1-1,1-1 1,1 0-1,-1-1 1,1 1 0,0-1-1,0 0 1,0 0 0,1-1-1,0 0 1,0 0-1,0-1 1,0 0 0,0 0-1,1 0 1,15 2-1,-10-3-266,0-1-1,0-1 0,0 0 1,0-1-1,0 0 0,0-1 1,-1-1-1,1 0 0,19-7 0,-9 1 16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0.1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245 11 11322,'2'-2'16156,"-14"0"-15612,-28-2-200,6 1-464,0 3-424,1 4-656,2 0-745,-1 2 1841,1-2-416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1.0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8 255 10330,'-1'3'747,"-1"0"0,1 1-1,0-1 1,0 1 0,1-1 0,-1 1-1,1 0 1,-1-1 0,1 1-1,0 0 1,1-1 0,-1 1 0,2 6-1,-1-8-628,0 0-1,-1 0 0,1 0 0,0-1 0,0 1 0,1 0 0,-1-1 0,0 1 1,0-1-1,1 1 0,-1-1 0,1 0 0,-1 0 0,1 1 0,0-1 0,-1 0 0,1 0 1,0-1-1,0 1 0,-1 0 0,1 0 0,0-1 0,0 0 0,0 1 0,0-1 1,0 0-1,4 0 0,3 0-48,1-1 0,-1 0 1,0 0-1,1-1 0,-1 0 1,0-1-1,10-4 0,62-30 22,-73 32-77,14-6 12,109-59-107,-108 56 162,0-1 0,-1-2 0,27-24 0,-45 37 9,0 0-1,0 0 1,-1-1-1,1 1 1,-1-1-1,0 0 1,0 0-1,4-11 1,-6 14-66,-1 1 1,0-1 0,1 0 0,-1 1 0,0-1 0,0 0-1,0 1 1,0-1 0,0 0 0,-1 0 0,1 1-1,0-1 1,-1 0 0,1 1 0,-1-1 0,0 1 0,1-1-1,-1 1 1,0-1 0,0 1 0,0-1 0,0 1-1,0 0 1,0 0 0,-1-1 0,1 1 0,0 0-1,0 0 1,-1 0 0,1 0 0,-1 0 0,1 1 0,-1-1-1,1 0 1,-3 0 0,-5-2-8,1 1 0,0 0 0,-1 0 0,0 0 0,1 1 0,-1 1 0,0-1 0,0 1 0,1 1 0,-1 0 0,0 0 0,-15 5 1,6-1-52,1 0 0,0 2 1,0 0-1,1 1 1,-20 12-1,19-8 45,1 1-1,0 0 1,1 1 0,0 0 0,1 1-1,1 1 1,1 0 0,0 1-1,1 0 1,0 1 0,2 0 0,0 1-1,1 0 1,1 0 0,1 1-1,1 0 1,0 0 0,-3 38 0,6-30 321,1 1 1,1-1-1,2 0 1,1 0 0,1 0-1,1-1 1,1 1-1,2-1 1,1-1-1,1 1 1,1-2 0,1 1-1,22 33 1,-26-48-227,0 1 1,0-1-1,1-1 1,1 0 0,0 0-1,0-1 1,1 0-1,0-1 1,1 0 0,18 10-1,-23-15-124,1 0 0,0 0 0,0-1 0,0 0 0,0 0-1,0-1 1,0 0 0,1 0 0,-1-1 0,0 0 0,1-1 0,-1 1 0,0-2 0,0 1-1,0-1 1,0 0 0,0-1 0,13-6 0,-9 3-602,1-2-1,-1 1 1,-1-2 0,0 1 0,0-2-1,-1 1 1,0-1 0,0-1 0,14-21-1,-2 1-850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1.7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159 45 9826,'2'-3'1040,"-1"0"0,0 0 1,0 0-1,0 0 0,0-1 0,-1 1 0,1 0 0,-1 0 1,0-5-1,0 8-943,0-1 0,0 1 0,0-1 0,0 1 0,0 0 0,0-1 0,0 1 0,0-1 0,-1 1 0,1 0 0,0-1 0,0 1-1,0 0 1,-1-1 0,1 1 0,0 0 0,0 0 0,-1-1 0,1 1 0,0 0 0,-1 0 0,1-1 0,0 1 0,-1 0 0,1 0 0,0 0 0,-1 0 0,1-1 0,0 1 0,-1 0 0,-1 0 22,0 0-1,1 1 1,-1-1 0,1 0-1,-1 1 1,1-1-1,-1 1 1,1 0 0,-1-1-1,1 1 1,0 0-1,-3 1 1,-3 3-2,1 1 0,0 0 0,0 0-1,0 0 1,0 1 0,1 0 0,0 0 0,1 0 0,0 0-1,0 1 1,-6 15 0,-2 11-82,-11 52-1,21-75 2,-9 39 78,2 0 0,3 1-1,2-1 1,2 1 0,2 0 0,3 0 0,2-1 0,2 1 0,2-1-1,21 66 1,-25-100-256,2-1-1,0 1 0,0-1 1,20 28-1,-20-34-313,-1-1 1,2 0-1,-1 0 0,1 0 1,1-1-1,-1 0 0,1-1 1,17 10-1,8-1-716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51.26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63 114 9786,'2'7'8596,"-10"8"-7615,-5 5 6,-30 32 0,46-55-750,27-30-190,-24 24-64,-2 0 1,0-1 0,0 0 0,0 0 0,3-20-1,-5 20 42,0 1 1,1 0-1,0 0 0,0 0 0,1 0 0,0 0 0,6-9 1,-9 17-18,-1 1 1,1-1-1,0 0 0,-1 0 1,1 0-1,0 0 1,0 1-1,0-1 1,0 0-1,0 1 1,-1-1-1,1 1 0,0-1 1,0 1-1,0 0 1,1-1-1,-1 1 1,0 0-1,0 0 1,0-1-1,0 1 1,0 0-1,0 0 0,0 0 1,0 0-1,0 1 1,0-1-1,0 0 1,0 0-1,1 1 1,-1-1-1,0 0 0,0 1 1,0-1-1,-1 1 1,3 0-1,3 4 150,0-1-1,-1 1 1,1 0 0,7 10-1,2 0 910,-9-9-598,1-1 1,0 0-1,14 8 1,-19-12-532,1 0 1,-1 0-1,1 0 0,-1-1 1,0 1-1,1 0 1,-1-1-1,4 1 0,-5-1-129,0-1-1,0 1 1,0 0 0,0 0-1,0 0 1,0 0-1,0-1 1,0 1-1,0 0 1,0-1-1,-1 1 1,1-1-1,0 1 1,0-1-1,0 1 1,-1-1-1,1 0 1,0 1 0,-1-1-1,1 0 1,1-1-1,1-7-1423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2.6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1 272 14115,'4'6'442,"0"0"-1,0 0 1,-1 0 0,1 0-1,-2 0 1,1 1 0,0 0-1,-1-1 1,-1 1 0,1 0-1,-1 0 1,0 0 0,0 0-1,-1 0 1,0 0 0,-1 8-1,-1 27 303,-1 0 0,-1 0 0,-12 43 0,9-71-1037,5-28 14,3-28 41,9-51 438,3 0 0,51-178 0,-61 263-68,-1 0-1,1 0 1,1 0-1,-1 0 1,1 0-1,1 1 0,0-1 1,10-11-1,-13 17-35,1 0 0,-1 0 0,1 0 0,0 0 0,-1 0 0,1 1-1,0-1 1,0 1 0,0 0 0,0 0 0,1 0 0,-1 0 0,0 1-1,0-1 1,0 1 0,1 0 0,-1 0 0,0 0 0,0 0 0,1 0-1,-1 1 1,0 0 0,0-1 0,0 1 0,6 3 0,-2-2-16,-1 1 0,0 0 0,0 1 1,0-1-1,0 1 0,0 0 1,-1 1-1,0-1 0,0 1 0,0 0 1,0 0-1,-1 1 0,0-1 1,5 10-1,-5-6-33,0-1-1,0 1 1,-1-1 0,0 1 0,-1 0-1,0 0 1,-1 0 0,1 1 0,-2-1-1,0 12 1,0-12-92,0-1 0,-1 0-1,0 0 1,0 0 0,-1 0 0,0 0 0,-1 0-1,0 0 1,0-1 0,0 1 0,-1-1-1,0 0 1,-1 0 0,1 0 0,-1-1 0,-1 0-1,1 0 1,-1 0 0,0 0 0,0-1-1,-1 0 1,0 0 0,0-1 0,0 0 0,0 0-1,-8 2 1,2-3-1349,16-7 51,-1 3 1258,0 0-1,0-1 1,1 1 0,-1 0 0,0 1-1,1-1 1,-1 0 0,5 0-1,-1 2 163,0 0 0,0 0 0,0 0 0,0 1 0,-1-1 0,1 1 0,0 1 0,-1-1 0,0 1 0,1 0 0,-1 0 0,0 1 0,-1 0 0,1 0 0,-1 0 0,0 0 0,1 0 0,3 8 0,2 0 470,-1 1 1,-1 0 0,0 0 0,-1 1 0,11 28-1,-16-36-429,0 1 0,0-1 0,-1 0 0,1 1 0,-2-1 0,1 1 0,-1-1 0,0 1 0,0 0 0,-1-1 0,1 1 0,-2-1 0,1 1 0,-4 10 0,2-12-118,0 0 0,1 0 0,-2 0 0,1-1 0,0 1 0,-1-1 0,0 1 0,0-1 0,0-1-1,-1 1 1,1-1 0,-1 1 0,0-1 0,0 0 0,0-1 0,0 1 0,-7 1 0,-9 2-664,-1 0-1,0-2 1,0 0 0,-1-2 0,-30 0 0,24-1 320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3.1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70 1 15651,'8'6'6146,"-1"12"-4178,-1 5-656,-2 10-151,-1 3-265,-4 2-312,-4 2-80,-6 1-520,-3-2-336,-7-6-1296,-1-4-729,-1-12 1369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3.8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312 0 13699,'-4'2'7954,"-10"5"-4980,-11 5-2668,3-2-163,1 1 0,0 1 0,0 1-1,1 0 1,1 2 0,1 0 0,-24 25 0,33-30-137,0 1 0,1 0 0,0 0 0,1 1 0,0 0 0,1 0 0,0 1 0,1-1 0,1 1 0,0 0 1,0 1-1,1-1 0,1 1 0,-1 19 0,3-13 144,1-1 0,1 0 0,0 0 0,2 0 0,0 0 0,13 35 0,-12-41 108,0-1 0,1 0 0,1 0 0,0 0 0,0 0 0,1-1 0,1-1 1,0 1-1,0-1 0,17 13 0,-21-20-245,0 1 0,0-1 0,0-1-1,1 1 1,-1-1 0,0 0 0,1 0 0,0-1 0,-1 1 0,1-1 0,0 0 0,0-1 0,0 0 0,-1 1-1,1-2 1,0 1 0,0-1 0,0 0 0,-1 0 0,1-1 0,9-3 0,-3 1-680,0-2 1,-1 1-1,17-12 1,27-25-6698,-30 19 4642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4.3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32 12267,'0'-1'539,"0"-1"1,0 1-1,0-1 1,0 1 0,0-1-1,0 0 1,0 1 0,0-1-1,1 1 1,-1-1-1,0 1 1,1 0 0,0-1-1,-1 1 1,1-1-1,0 1 1,1-2 0,-1 2-387,0 1 0,1-1 0,-1 1 0,0 0 1,0-1-1,1 1 0,-1 0 0,0 0 0,0 0 0,1 0 1,-1 0-1,0 0 0,0 0 0,1 1 0,-1-1 1,0 0-1,0 1 0,0-1 0,1 1 0,-1-1 0,0 1 1,2 1-1,11 6 148,-1 0-1,1 2 1,-1-1 0,-1 2 0,0-1 0,-1 2-1,0-1 1,0 2 0,-1-1 0,16 29 0,1 7 1000,37 93 1,-42-86-874,-3 2-1,20 94 1,-34-126-439,-1 1 0,-2-1 0,0 0 0,-2 1-1,-1 0 1,0-1 0,-2 0 0,-11 42 0,10-53-262,-1 0-1,-1-1 1,0 0 0,0 0 0,-1 0 0,-1-1 0,0 0 0,-12 12 0,-30 23-613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0.7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194 30 10722,'3'-18'8703,"-4"16"-8245,0 1-246,1 1 0,-1-1 0,1 0-1,-1 1 1,0-1 0,1 1 0,-1-1 0,1 1 0,-1-1-1,0 1 1,0-1 0,1 1 0,-1 0 0,0-1 0,0 1-1,1 0 1,-1 0 0,-2-1 0,1 1-93,0 0-1,-1 0 1,1 0 0,-1 0 0,1 0 0,0 1-1,-1-1 1,1 1 0,0 0 0,-1-1-1,1 1 1,0 0 0,0 0 0,0 1-1,-4 1 1,0 4-44,-1-1-1,1 1 1,1 0 0,0 0-1,0 1 1,0-1 0,1 1-1,0 0 1,-5 14-1,-2 10 143,-7 39 0,14-54-127,-13 60 206,3 1 0,4 1 1,-1 134-1,13-165-271,1 0 0,3 0 1,1-1-1,3 0 0,2-1 0,2 0 1,27 61-1,-36-94-428,1 0 0,1-1 0,0 0 0,1 0 1,0 0-1,0-1 0,2-1 0,-1 1 0,1-1 0,1-1 0,-1 0 1,2-1-1,15 10 0,-2-5-649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3.3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123 335 7706,'-18'2'867,"11"-2"-105,-1 0 0,1 1 0,0 0 1,0 0-1,0 1 0,0 0 0,0 0 0,0 0 1,1 1-1,-11 6 0,16-8-584,-1 0-1,1 0 1,-1 0-1,1 1 1,0-1-1,0 0 1,0 1 0,0-1-1,0 1 1,0-1-1,0 1 1,0-1 0,-1 3-1,2-3-67,0 0 0,0 0 1,0 0-1,0 0 0,0-1 0,0 1 0,0 0 0,0 0 0,0 0 1,1 0-1,-1 0 0,0 0 0,0-1 0,1 1 0,-1 0 0,1 0 0,-1 0 1,0-1-1,2 2 0,0 0 35,0 0 0,1 0 1,-1 0-1,0 0 0,1-1 1,0 1-1,-1-1 0,1 0 0,0 1 1,0-1-1,0-1 0,-1 1 1,1 0-1,4 0 0,10 0 27,1 0 0,0-1 0,0-1 0,0 0 0,0-2-1,-1 0 1,1-1 0,30-11 0,-5-1-148,0-3 0,45-28 0,38-31 10,-112 68-18,0-2 1,0 1-1,-1-2 0,0 0 1,-1 0-1,11-17 0,-21 27-17,0 0 0,0 0 0,0-1-1,0 1 1,-1 0 0,1-1 0,-1 1 0,0-1-1,0 1 1,0-1 0,-1 0 0,1 1 0,-1-1-1,0 0 1,0 1 0,0-1 0,-1 0 0,1 1-1,-1-1 1,0 0 0,0 1 0,0-1 0,-3-5-1,2 5-1,-1 1 0,1 0 0,-1 0 0,0 0 0,0 0 0,0 1 0,0-1 0,0 1 0,-1 0 0,1-1 0,-1 2 0,1-1 0,-1 0 0,0 1 0,0-1 0,1 1 0,-1 0 0,0 1 0,0-1 0,0 1 0,-6-1 0,-4 2-24,1 0-1,-1 0 0,1 1 0,0 1 0,0 0 0,0 1 0,0 0 0,0 1 0,1 1 0,0 0 0,-20 13 0,10-4-63,1 1 0,0 1-1,2 0 1,0 2 0,-19 23 0,23-22 96,0 1 0,2 0 0,0 1 0,2 1 0,0 0 1,2 0-1,0 1 0,2 0 0,-7 33 0,10-34 82,1 0 0,1 0-1,1 0 1,1 0 0,1 0 0,1 0-1,1 0 1,1 0 0,1-1-1,10 31 1,-11-44-37,-1-1 0,1 0-1,1 0 1,-1 0 0,2 0 0,-1 0-1,1-1 1,0 0 0,0 0-1,1-1 1,-1 0 0,2 0 0,14 9-1,-12-9 36,1-1 0,-1-1-1,2 0 1,-1 0-1,0-1 1,1 0 0,-1-1-1,1-1 1,-1 0 0,18 0-1,-6-2 71,0-1 0,0-1 1,0 0-1,-1-2 0,1-1 0,34-14 0,-41 14-831,-1-2 1,28-18-1,-19 8-121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5.1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62 186 15259,'-6'9'5665,"5"8"-4771,1-10-190,-11 151 3386,-22 79-3539,23-187-2416,9-47 1086,2-7 165,5-19 318,12-41 332,36-160 68,-41 121-84,-6 45 96,17-76-1,-22 128-59,-1 0 1,1 1 0,1-1-1,-1 0 1,6-7 0,-8 12-30,1 0 0,0 0 0,-1 0 0,1 0 0,0 0 0,-1 0 0,1 0 1,0 1-1,0-1 0,0 0 0,0 0 0,0 1 0,0-1 0,0 1 0,0-1 1,0 1-1,0-1 0,0 1 0,0 0 0,0 0 0,0-1 0,1 1 0,-1 0 1,0 0-1,0 0 0,0 0 0,0 0 0,0 0 0,1 1 0,-1-1 0,0 0 1,0 1-1,0-1 0,0 0 0,2 2 0,0 0 58,0 0-1,0 0 1,-1 1 0,1-1-1,-1 1 1,1 0 0,-1 0 0,0 0-1,0 0 1,3 5 0,15 38 617,-16-37-549,12 37 580,-2-1 0,12 72 0,4 98 592,-13-78-867,-17-135-635,4 16-286,2-10-2770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5.5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226 4 16932,'-9'-2'7265,"-21"0"-3688,10 6-1985,-9 0-664,-3-2-888,2 1-1920,-9 0-929,2 0 1577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5.9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65 0 13443,'36'7'5897,"-26"21"-3328,-7 7-937,-5 5-24,-5 3-807,-4-2-273,-7-6-872,-3-4-849,-5-11-3616,-2-2 3209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6.7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1 153 12515,'1'1'302,"0"-1"0,-1 0 0,1 1 0,0 0 0,0-1 0,0 1 0,-1 0 0,1-1 0,0 1 1,-1 0-1,1 0 0,-1-1 0,1 1 0,-1 0 0,1 0 0,-1 0 0,1 0 0,-1 0 0,0 0 0,0 0 1,1 0-1,-1 1 0,5 29-60,-4-26 284,32 338 1881,-25-243-1696,-9-85-743,-4-22-173,-6-26-250,6 13 186,1-1 0,0 0 0,0-34 1,6-67-15,0 84 223,-1 9 39,-1-20 31,3 0 1,16-81 0,-18 124 34,0 0-1,1 1 1,0-1 0,1 0-1,-1 1 1,1-1 0,0 1-1,0 0 1,1 0 0,0 0-1,7-7 1,-9 10 34,1 0 0,0 0 0,0 0 0,0 0 0,0 0 0,0 1 0,1 0 0,-1 0 0,0-1 0,1 2 0,-1-1 0,1 0 0,-1 1 0,1 0 0,-1 0 0,1 0 0,-1 0 0,1 0 0,-1 1 0,1-1 0,3 2 0,0 0 52,-1 0 1,1 0-1,-1 1 0,0-1 1,0 1-1,0 1 1,-1-1-1,1 1 0,-1 0 1,1 0-1,-1 1 1,-1 0-1,1 0 0,-1 0 1,0 0-1,0 0 1,0 1-1,-1 0 0,1 0 1,3 10-1,-4-5 22,0 0 0,0-1 0,-1 1 0,0 0 0,-1 0 0,-1 0 0,1 1 0,-2-1 0,1 0 0,-2 0 0,-4 20 0,3-17-138,-2 1 0,1-1 0,-2 0 0,-11 21 0,14-29-219,0-1 0,-1 1 0,0-1 1,0-1-1,-1 1 0,1 0 1,-1-1-1,0 0 0,0 0 0,0-1 1,-1 1-1,0-1 0,-8 3 0,94 11 23,-70-13 435,-1-1 1,0 2-1,1-1 1,-1 1-1,-1 1 1,1-1-1,-1 1 1,0 1-1,-1 0 0,1 0 1,-1 0-1,0 1 1,6 10-1,-10-14-169,0 1-1,-1-1 1,1 1 0,-1-1-1,0 1 1,0 0-1,-1 0 1,1-1 0,-1 1-1,0 0 1,-1 0 0,1 1-1,-1-1 1,0 0-1,0 0 1,-1 0 0,1 0-1,-1 0 1,0 0-1,-1 0 1,1 0 0,-1-1-1,0 1 1,0 0 0,0-1-1,-1 1 1,1-1-1,-5 5 1,1-2-127,0-1 0,0 0 0,0-1 0,-1 0 0,0 0 0,0 0 0,0-1 1,0 0-1,-1 0 0,1-1 0,-10 3 0,11-3-520,-1-1 1,0-1-1,0 1 0,0-1 1,0-1-1,0 1 1,0-1-1,0 0 0,0-1 1,0 1-1,1-1 0,-1-1 1,-11-3-1,-2-6-891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27.7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18 7362,'-12'-17'8096,"74"338"-2833,48 268-4677,-106-563-626,-2-8-283,1 0 0,11 32 0,-6-38-2207,4-8 1125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55.49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4 7162,'0'-3'12528,"5"19"-11403,84 144 1324,18 78-969,-58-123-2006,104 177 1,-137-271-2816,-19-26 2377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7.2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45 6001,'-6'-9'1567,"4"6"-668,0 0 1,1 0 0,-1 0 0,0 0 0,1 0-1,0-1 1,-2-5 0,3 9-834,0-1 1,1 1 0,-1 0-1,0 0 1,0 0 0,0-1-1,0 1 1,0 0 0,0 0-1,0 0 1,0-1 0,1 1-1,-1 0 1,0 0 0,0 0-1,0 0 1,0-1 0,1 1-1,-1 0 1,0 0 0,0 0-1,0 0 1,1 0 0,-1 0-1,0 0 1,0 0 0,0 0-1,1-1 1,-1 1 0,0 0-1,0 0 1,0 0 0,1 0-1,-1 0 1,0 0 0,0 0-1,1 1 1,-1-1 0,0 0-1,0 0 1,0 0 0,1 0-1,-1 0 1,0 0 0,0 0-1,0 0 1,1 0 0,-1 1-1,0-1 1,0 0 0,0 0-1,1 1 1,11 5 1074,1 5-493,0 0 0,-1 0-1,0 1 1,0 0 0,-2 1 0,1 1-1,8 15 1,3 8 584,26 63 0,-27-48-616,-2 0 0,-2 1 1,18 107-1,-30-120-622,-1-1 1,-2 1-1,-2-1 0,-1 1 1,-2 0-1,-12 53 1,8-66-632,-1 0 0,-1-1 0,-2 0 0,0-1 0,-2 0 0,-24 35 0,0-10-587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8.8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137 122 9922,'10'-9'2938,"-3"3"-863,-1-1 0,1 0-1,-1-1 1,9-15 0,-14 22-1911,0 0 0,0 0 0,-1-1 0,1 1 0,-1 0 0,1-1 0,-1 1 0,0 0 0,1-1 0,-1 1 0,0-1 0,0 1 0,0 0 0,0-1 0,0 1 0,0-1 0,0 1-1,-1 0 1,1-1 0,0 1 0,-1 0 0,1-1 0,-1 1 0,0 0 0,1-1 0,-1 1 0,0 0 0,0 0 0,0 0 0,1 0 0,-1 0 0,0 0 0,-1 0 0,1 0 0,0 0 0,0 0 0,0 1 0,0-1 0,-1 0 0,-1 0 0,-2-1-153,1 0 1,-1 0-1,0 1 0,0-1 1,0 1-1,1 0 0,-1 0 1,-1 1-1,1 0 0,0-1 1,0 2-1,0-1 0,0 1 1,0-1-1,0 1 0,0 1 1,0-1-1,1 1 0,-1 0 1,0 0-1,1 0 0,-1 0 1,1 1-1,0 0 0,0 0 1,0 0-1,0 1 0,0-1 1,1 1-1,0 0 0,0 0 1,0 0-1,0 0 0,0 0 1,1 1-1,0-1 0,0 1 1,0 0-1,-1 5 0,0 5-151,1 0-1,1 0 1,1 0-1,0 0 1,1 0-1,0 0 1,7 28-1,5 5 133,18 49 0,26 46 1165,10 31 624,-54-137-1615,-3 1 0,10 67 0,-18-92-532,-1-1 1,-1 1-1,-2 21 1,1-29 113,1 0-1,-1 0 1,-1 0-1,1-1 1,-1 1-1,1 0 1,-1-1-1,-1 1 1,1-1-1,-1 0 1,1 0-1,-5 4 1,-13 7-472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9.1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36 10098,'18'-23'12087,"-14"20"-11157,-1 2-259,0-1 1,1 1-1,-1 0 1,1-1 0,-1 2-1,0-1 1,7-1 0,4 2-235,0 0 1,0 1 0,21 4 0,-12-1 1233,17 1-1216,30 4-350,1-2 1,102-4 0,-167-3-226,-4 0-97,0 0 0,0 0 0,0 0 0,0-1 0,0 1 0,0 0 0,0-1 0,0 0 0,0 1 0,0-1 0,0 0 0,2-1 0,-1-2-958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9.9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414 3 14355,'-3'-1'9223,"-20"0"-7242,-1 5-1743,0 1 0,0 1 1,0 1-1,1 1 0,0 1 0,0 1 1,1 1-1,1 1 0,0 1 1,0 1-1,-36 33 0,49-40-250,1 1 0,0 0-1,0 0 1,0 1 0,1 0 0,0 0 0,1 1-1,0-1 1,0 1 0,1 0 0,-4 16 0,6-17 113,1 0 1,-1 0-1,2 0 1,0 0-1,0 0 1,0 1-1,1-1 1,0 0-1,1 0 1,0-1-1,1 1 1,0 0-1,0-1 1,5 11-1,-2-9 101,1 1 0,-1 0 1,2-1-1,-1-1 0,2 1 0,-1-1 0,1-1 0,1 1 0,-1-2 0,1 1 0,1-1 0,-1-1 0,1 0 0,0 0 0,12 4 0,-13-7-350,0 1 0,1-1 0,-1-1 0,1 0 0,-1-1 0,1 0-1,0 0 1,0-1 0,-1 0 0,1-1 0,0 0 0,-1-1 0,1 0 0,-1-1 0,0 0-1,0-1 1,17-8 0,-8 2-687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00.3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247 7 16564,'2'-4'14107,"-16"3"-12659,-7 0-800,-11 1-648,-4 0 0,-6 7 0,2 0-800,6 3-1961,5 1 1873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11.66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 19 7282,'-11'-18'12565,"20"25"-10589,2 5-1681,0 1 0,0 1 0,-2 0-1,0 0 1,10 21 0,8 13-162,-1-7-114,61 108 700,-85-144-1900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12.09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83 13 12483,'6'-13'11842,"-10"21"-10698,-2 3-199,-1 7-521,-2 2-128,-1 3-224,-1 2-40,0 0-48,2 0-144,2-1-288,1-2-376,2-5-1489,0-3 1513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5.2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 7450,'13'-3'7591,"-11"3"-7230,19 3 1489,-16-2-958,108 12 3280,151-3 0,-149-8-2473,73 5-548,-63 0-4849,-88-4 2455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5.8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0 9882,'-3'5'245,"2"-4"19,1-1 1,-1 1-1,0 0 1,1 0-1,-1 0 1,1 0-1,-1 0 1,1 0-1,0 0 1,-1 0-1,1 0 1,0 0-1,0 0 1,0 0-1,0 0 1,0 1-1,1-1 65,0-1-1,0 1 0,0 0 1,0-1-1,1 1 0,-1-1 1,0 1-1,0-1 0,1 0 1,-1 1-1,0-1 0,1 0 1,-1 0-1,2 0 0,38 5 1970,48 7 351,125 1 0,-75-17-2780,257 8-3517,-338 2 1167,-48-3 1961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6.5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2 11194,'-5'-2'13106,"10"22"-10520,1-9-2054,1 0 1,0-1-1,0 0 0,1-1 1,9 9-1,52 46 1282,-25-25-1280,-10-11-385,50 35 0,-27-23-108,-54-38-255,1 0 0,-1 1 0,0 0 1,0-1-1,0 1 0,0 0 0,0 1 0,-1-1 0,1 0 1,-1 1-1,0-1 0,0 1 0,0 0 0,-1 0 0,1 0 0,1 5 1,-3-3-441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56.19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55 89 8458,'-13'8'10083,"12"-7"-9663,-16 26 1771,0-1-1838,10-14-563,15-22-94,14-39 295,-15 31 125,1 0-1,1 1 1,15-22 0,-24 38-54,1 0 0,0 0 0,0 0 0,0 0 1,1 0-1,-1 0 0,0 1 0,0-1 1,0 0-1,0 1 0,1-1 0,-1 1 0,0-1 1,1 1-1,-1 0 0,0 0 0,1-1 0,-1 1 1,0 0-1,1 0 0,-1 0 0,0 0 1,1 1-1,-1-1 0,1 0 0,-1 1 0,2 0 1,5 2 121,0 0 0,-1 1 0,12 7 0,3 1-206,-13-8-58,1 0 0,1-1 0,-1 0 0,0 0 0,1-1 0,-1 0 0,1-1 0,0-1 0,10 0 0,-11-2-1223,-5-3 541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6.8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336 0 14947,'25'17'5777,"-32"-13"-3656,-4 0-329,-8 7-79,-7 2-233,-9 6-728,-4 6-432,3 2-320,4 2-40,7 1 56,-2 0-16,-5-3-608,2-3-424,6-4-1233,7-3 1289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4.5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262 58 11450,'0'-1'329,"1"0"0,-1 0 0,0 0 0,0 1 0,1-1 0,-1 0 0,0 0 0,0 0 0,0 0 0,0 0 0,0 0 0,0 0 0,0 1 0,-1-1 0,1 0 0,0 0 0,0 0 0,-1 0 0,1 0 0,0 1-1,-1-1 1,1 0 0,-2-1 0,1 0-10,-1 0 0,0 0 0,0 1 0,0-1 0,0 1 0,0-1 0,0 1 0,-3-2 0,-3-1-15,0 1 0,0 0 0,0 1 0,-12-3 0,12 4-245,0 0 0,-1 0 0,1 1 0,-1 1 0,1-1 0,-1 1 0,1 0 0,0 1 0,0 0 1,-1 1-1,1-1 0,1 1 0,-10 5 0,12-5-149,1-1 0,0 1 0,0 0 0,0 0 0,0 1 0,0-1 0,1 1 1,0-1-1,-1 1 0,2 0 0,-1 1 0,0-1 0,1 0 0,-1 1 0,1-1 0,1 1 0,-1 0 0,1-1 0,-1 1 0,1 0 1,1 0-1,-1 0 0,1 6 0,0 6-83,2 0 1,0 0 0,1-1-1,1 1 1,0-1 0,10 24-1,50 93 777,-36-79-25,-17-32-304,119 228 5820,-129-249-6063,11 22 500,0 0-1,-1 0 1,-1 1 0,8 30 0,-17-48-607,0 0 1,0 0 0,0 0 0,-1 0-1,0 0 1,0 0 0,0 0-1,-1 0 1,0 0 0,-2 8 0,2-10-170,-1-1 0,0 1 1,1-1-1,-1 0 0,0 0 1,-1 0-1,1 0 0,0 0 1,-1 0-1,0 0 0,0-1 1,0 0-1,0 1 0,0-1 1,0 0-1,0 0 0,-1-1 1,-4 3-1,-23 4-1178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5.1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51 11698,'2'-18'9572,"-1"18"-9326,25-6 6453,-19 6-6699,333-24 4373,-331 23-4443,0 0-509,0 1-1,0 0 1,0 0 0,0 1 0,0 0 0,0 0-1,0 1 1,0 0 0,9 4 0,-5 3-1110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5.9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29 114 10522,'0'-4'7722,"2"-13"-4743,-2 12-2820,1 1-1,0-1 0,0 1 1,0-1-1,1 1 0,-1 0 1,4-7-1,-1 7-144,-1-1 0,1 1 0,-1 1 0,1-1 0,0 1 0,1-1 0,-1 1 0,1 0 0,-1 1 0,1-1 0,0 1 0,0 0 0,0 0 0,0 0 0,0 1 0,0 0 0,1 0 0,-1 0 0,0 1 0,1-1 0,-1 1 0,0 0 0,1 1 0,-1 0 0,7 1 0,-5-1 108,-1 1 0,1 0-1,-1 0 1,1 0-1,-1 1 1,0 0 0,0 0-1,0 1 1,0-1 0,-1 1-1,1 1 1,-1-1-1,0 1 1,-1 0 0,1 0-1,-1 0 1,0 0-1,0 1 1,5 9 0,-7-9-79,0 0 0,0 0 1,0 0-1,0 0 1,-1 0-1,0 0 0,-1 0 1,1 1-1,-1-1 0,0 0 1,-1 0-1,1 1 1,-1-1-1,-1 0 0,1 0 1,-1 0-1,0 0 0,0 0 1,-1 0-1,0-1 0,0 1 1,0-1-1,-7 9 1,4-8-92,1 1 1,-1-1 0,-1-1 0,1 1-1,-1-1 1,0-1 0,-1 1 0,1-1 0,-1 0-1,1-1 1,-1 0 0,0 0 0,0 0-1,-1-1 1,1-1 0,0 1 0,-10 0-1,12-2-89,1 0-1,0 0 0,-1-1 0,1 1 0,0-1 0,-1 0 1,1-1-1,0 1 0,0-1 0,0 0 0,0 0 0,0-1 1,1 0-1,-1 1 0,1-1 0,-1-1 0,1 1 1,0-1-1,0 0 0,-4-5 0,6 6 105,-1-1 0,1 1 0,0-1 0,0 0 0,1 0 0,-1 0 0,1 0 0,0 0 0,0-1 0,0 1 0,0 0 0,1 0 0,0-1 0,0 1 0,0 0 0,0-1 0,1 1 0,-1 0 0,1-1 0,0 1 0,1 0 0,-1 0 0,1 0 0,-1 0 0,5-5 0,11-14-510,-4 11-4545,-8 6 2893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7.0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233 47 12507,'7'-22'12994,"-8"20"-12494,0 0-220,0 1 1,0 0 0,0 0 0,0 0-1,0 0 1,0 0 0,0 0 0,-1 0-1,1 0 1,0 1 0,-1-1 0,1 0-1,-1 1 1,-1-1 0,-6-2-170,0 2 1,1-1-1,-1 1 1,-13 0-1,12 0-113,0 2 0,0-1 0,-1 2 0,1-1-1,0 1 1,0 1 0,-14 5 0,20-7-32,0 1 1,0 0-1,1 1 1,-1-1-1,0 1 0,1-1 1,0 1-1,-1 0 1,1 0-1,0 1 0,0-1 1,1 0-1,-1 1 1,1 0-1,0 0 0,0 0 1,0 0-1,0 0 1,1 0-1,-2 5 0,1 1-22,1 1 0,-1-1-1,2 1 1,-1 0 0,1 0-1,1-1 1,0 1-1,1-1 1,4 19 0,-3-21 55,-1 0 0,1 0 1,1-1-1,-1 1 1,1-1-1,1 0 0,-1 0 1,1 0-1,0-1 1,1 1-1,-1-1 0,1-1 1,8 7-1,-11-10-36,-1-1-1,1 1 1,0-1-1,0 1 1,0-1-1,0 0 1,0 0 0,0 0-1,0-1 1,0 1-1,0-1 1,0 1-1,0-1 1,0 0-1,0 0 1,4-1-1,-2 0-67,1 0 0,-1-1 0,0 0 0,0 0 0,1 0 0,-2-1 0,1 1 0,7-6 0,-1 0-55,0-1 1,-1-1 0,0 1-1,-1-2 1,0 1 0,11-18-1,8-26-125,-21 39 181,1 0 0,14-21 0,-22 35 101,0 1 0,1 0 1,-1 0-1,0 0 0,0 0 0,0 0 1,0-1-1,0 1 0,1 0 0,-1 0 1,0 0-1,0 0 0,0 0 0,0 0 1,1 0-1,-1 0 0,0-1 0,0 1 1,0 0-1,1 0 0,-1 0 0,0 0 1,0 0-1,0 0 0,1 0 0,-1 0 1,0 0-1,0 0 0,0 0 0,0 0 1,1 0-1,-1 1 0,0-1 0,0 0 1,0 0-1,1 0 0,-1 0 0,0 0 1,0 0-1,0 0 0,0 0 0,0 1 1,1-1-1,-1 0 0,0 0 0,0 0 1,0 0-1,0 1 0,0-1 0,0 0 1,0 0-1,1 0 0,-1 0 0,0 1 1,0-1-1,0 0 0,5 14-80,-5-11 68,15 45-177,63 228 1566,-59-197 513,12 124 0,-29-175-1600,-1 1-1,-1 0 1,-5 40-1,4-59-344,-1-1-1,0 1 0,0-1 0,-1 0 0,0 1 0,-1-1 1,0-1-1,0 1 0,-1-1 0,0 1 0,-1-1 0,1-1 1,-15 15-1,17-20-70,0 1 1,0-1-1,0 1 1,-1-1 0,1 0-1,-1-1 1,0 1-1,0 0 1,1-1-1,-1 0 1,0 0-1,0 0 1,0-1 0,0 1-1,0-1 1,0 0-1,0 0 1,0 0-1,0-1 1,0 1 0,0-1-1,-8-2 1,5 0-387,0 0 1,0-1 0,0 0-1,1 0 1,-1 0 0,1 0-1,0-1 1,0 0 0,1-1-1,-1 1 1,-4-8 0,-12-17-1111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9.4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376 7 14171,'9'-7'10390,"-27"9"-6549,7-1-3568,-5 2-68,-1 0 0,0 1-1,1 0 1,0 1-1,0 1 1,1 1 0,0 0-1,0 1 1,-19 14-1,16-10-389,1 2 0,0 0 0,1 0 0,1 2 0,0 0 0,-22 33 0,30-39 174,2 1-1,-1 0 0,1 0 0,1 1 1,0-1-1,1 1 0,0 0 1,1 0-1,0 0 0,1 1 1,0-1-1,1 0 0,0 0 0,1 1 1,0-1-1,4 12 0,-1-5 206,1-1 0,1-1 1,1 1-1,0-1 0,1 0 0,1-1 0,0 0 0,1 0 0,25 28 0,-28-37-96,0 0 1,1-1-1,0 0 1,0 0-1,0-1 1,1 0-1,0-1 1,0 1-1,0-2 1,0 1-1,1-1 0,-1-1 1,20 3-1,-18-4-288,0 0 0,0-1 0,-1 0 0,1-1 0,16-3 0,-19 3-575,0-1 0,0-1 0,-1 0 0,1 0 0,-1 0 1,0-1-1,11-7 0,-5-1-1013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9.8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214 10 10058,'30'-9'14635,"-37"8"-13346,-12 1-537,-7 1-200,-11 2-360,-4 0-272,-2 4-760,4 0-881,7 0 1113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1.4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0 274 9754,'13'2'9092,"3"3"-5649,19 4-489,-17-8-2374,1-1 0,0-1 0,0-1 0,0 0 0,35-10 0,91-37-1774,-128 42 992,-12 5 116,119-47-1140,-102 38 1254,0 0 0,-1-1 1,28-21-1,-44 29 7,-1 0 0,0 0-1,0 0 1,0 0-1,0 0 1,4-8 0,-7 11-14,-1 0 1,1 0-1,0-1 1,-1 1-1,1 0 1,-1 0-1,1-1 1,-1 1-1,0 0 1,0-1-1,1 1 1,-1 0-1,0-1 1,0 1-1,0-1 1,-1 1-1,1 0 1,0-1-1,0 1 1,-1 0-1,1-1 1,-1 1-1,1 0 1,-1 0-1,1 0 1,-1-1-1,0 1 1,0 0-1,1 0 1,-1 0-1,0 0 1,-2-1-1,0-1 44,-1 1 0,-1-1-1,1 1 1,0 0 0,0 0-1,-1 1 1,1-1 0,-1 1-1,0 0 1,1 0 0,-1 0-1,0 1 1,1 0 0,-7 0-1,-6 1 86,0 0 0,-31 7-1,23-1-48,0 0-1,1 2 1,0 0-1,0 2 0,1 0 1,1 2-1,0 0 0,0 2 1,1 0-1,1 2 0,1 0 1,1 1-1,0 1 0,1 0 1,-15 23-1,17-19 8,1 0 0,1 1-1,1 0 1,1 1 0,1 0 0,1 1-1,2 0 1,0 1 0,2-1 0,1 1-1,1 0 1,1 0 0,1 0 0,5 36-1,-2-42-65,1 1 0,1-1 0,1 0 0,1 0 0,1-1-1,1 1 1,0-2 0,2 1 0,0-1 0,1-1-1,1 1 1,1-2 0,0 0 0,1-1 0,1 0 0,1-1-1,0-1 1,1 0 0,0-1 0,1-1 0,0-1 0,1 0-1,1-1 1,21 7 0,-27-12-46,1-1 0,-1-1 0,1 0 0,-1-1 0,1 0 0,0-1 0,-1-1 0,1 0 1,0-1-1,0-1 0,-1 0 0,1-1 0,-1-1 0,0 0 0,0-1 0,0 0 0,-1-1 0,1-1 0,-1 0 0,-1-1 0,0 0 0,16-14 0,55-51-2395,-66 57 1416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2.6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103 22 8626,'-10'-21'13883,"0"38"-13059,1 1 0,1-1 1,1 2-1,0-1 0,-7 33 1,-11 100-370,18-69 10,2 1 1,5-1-1,3 1 1,3-1-1,5 0 1,2 0-1,36 114 0,-1-59 598,-40-118-1364,1 0-1,1-1 1,0-1 0,1 0-1,14 16 1,-24-31-46,0 0 0,1 0 0,0-1 0,-1 1 0,1-1-1,0 1 1,-1-1 0,1 0 0,0 0 0,0 0 0,0 0 0,0 0 0,0 0 0,1 0 0,2 0 0,9-4-1447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3.4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8 156 14907,'5'-11'6574,"-6"20"-3146,-1 1-3473,-4 64 1685,2 88-1,16 74-1479,-4-117 79,-7-80-294,12-88-774,-1-35-818,1-87 0,0-1 549,-12 159 1081,4-38 155,2 0 0,23-81 1,-28 126 70,0 0 0,1 0 0,-1 1 0,1 0 0,0-1 0,0 1 0,1 0 0,6-8 0,-9 12-89,1 0-1,-1 0 0,1-1 1,0 1-1,-1 0 1,1 0-1,0 0 1,-1 1-1,1-1 0,0 0 1,0 1-1,0-1 1,0 1-1,0-1 0,0 1 1,0 0-1,0 0 1,-1 0-1,1 0 0,0 0 1,0 0-1,0 1 1,0-1-1,0 1 0,0-1 1,0 1-1,0 0 1,-1-1-1,4 3 1,2 2 38,0 0 1,0 0 0,-1 0-1,0 1 1,0 0 0,-1 0-1,1 1 1,-1-1 0,-1 1-1,1 0 1,3 8 0,4 11 219,17 50 0,62 223 393,-44-140-563,-40-135-382,10 32-1137,-16-51 1047,0 1 0,0-1 0,0 1 0,-1-1 0,0 1 0,0-1 0,-2 11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57.26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45 59 4641,'-3'-7'1851,"-1"0"-1,0 0 1,0 1 0,-1 0 0,0 0 0,0 0-1,-9-8 1318,26 28-2779,0 0 0,0 1 0,-2 1 0,14 23 0,30 74 237,-32-64-317,146 251 1104,-76-144-2171,-90-152 372,6 6-2145,-6-11 1449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3.8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199 9 20300,'21'-9'10227,"-31"13"-9043,-12 2-520,-6 0-320,-11 2-1104,-1 1-664,-1-1-1857,2 1 1953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4.3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0 16011,'5'6'6250,"3"7"-4346,-4 9 97,5 16-489,-1 4-56,-3 13-432,-2 1-295,-6-4-337,-4-2-240,-7-7-240,-5-6-320,-3-9-1017,-2-5-623,0-13-2577,-1-5 2865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4.9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295 0 13467,'-6'1'11200,"-16"5"-8398,-27 11-2248,35-12-584,0 2 0,1 0-1,0 1 1,0 0-1,1 1 1,0 0 0,1 1-1,0 0 1,0 1-1,1 0 1,1 1 0,0 0-1,0 0 1,1 1 0,1 0-1,0 1 1,1-1-1,0 1 1,1 1 0,1-1-1,0 1 1,-2 24 0,3-10 94,2 0 1,2 0-1,0 0 1,2-1 0,9 42-1,-8-51 193,1 0 0,1-1 0,1 0 0,0 0-1,2 0 1,0-1 0,1 0 0,23 30 0,-28-41-223,1 0 1,0 0-1,0-1 1,1 0-1,-1 0 1,1 0-1,0-1 1,0 0-1,1-1 1,-1 0-1,1 0 1,0 0-1,0-1 0,0 0 1,0-1-1,0 1 1,0-2-1,10 1 1,-5-2-422,0 0 0,-1 0 0,1-2 0,-1 1 0,1-2 0,-1 0 0,0 0 0,-1-1 0,1 0 0,-1-1 0,12-8 0,2-4-835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5.6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74 11723,'-8'-34'6609,"0"-3"-2619,8 37-3965,0 0 1,0 0-1,0 0 0,0 0 0,0 0 0,0 0 1,0 0-1,0 0 0,0 0 0,0 0 0,0 0 1,0-1-1,0 1 0,0 0 0,0 0 1,0 0-1,0 0 0,0 0 0,0 0 0,0 0 1,0 0-1,0 0 0,0 0 0,1-1 177,-1 1-177,0 0 0,0 0 1,0 0-1,0 0 0,0 0 0,0 0 1,0 0-1,0 0 0,0 0 0,0 0 0,0 0 1,0 0-1,1 0 0,-1 0 0,0 0 0,0 0 1,0 0-1,0 0 0,0 0 0,0 0 1,0 0-1,0 0 0,0 0 0,0 0 0,0 0 1,1 0-1,-1 0 0,0 0 177,0 0-177,0 1 0,9 5 610,11 15-484,-18-20-52,43 48 10,-2 2 0,-3 1 0,-2 2 0,-2 2 0,30 64 0,-49-86 121,-2 2 0,-1 0 0,-2 0 0,-2 1 0,-1 1 0,-2 0 0,-1 0 0,-2 0 0,-2 0-1,-3 44 1,-1-60-471,-1 0-1,-1 0 1,-1-1-1,-1 0 0,0 0 1,-2 0-1,0-1 1,-2 0-1,0 0 0,-1-1 1,-17 21-1,-6 5-881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9.26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46 7882,'18'-35'3096,"-19"31"-2079,1 1-761,-1 2-424,-2-1-305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9.62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3 8042,'3'-3'14228,"1"17"-13858,3 29 469,0 4-512,-1 0 0,-1 60 0,-5-104-590,-3 12-2825,-1-12 1847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0.25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21 60 5761,'-21'-35'17198,"36"43"-17539,-10-5 370,0 0 0,0 0 0,1 0 0,-1 0 0,0-1 0,1 1 0,0-2 1,-1 1-1,1 0 0,0-1 0,0 0 0,0-1 0,7 1 0,-3-2 6,-1 0 1,1 0 0,0-1 0,-1 0-1,0 0 1,0-1 0,17-8-1,-11 4 90,0 1-1,1 0 0,-1 2 0,1 0 1,0 0-1,0 2 0,0 0 0,1 0 1,-1 2-1,1 0 0,17 3 0,-27-3 484,-9 3-187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0.91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20 44 6681,'2'-1'8721,"13"-11"-5231,-11 8-3184,1 0 1,0 0-1,1 1 1,-1-1 0,1 1-1,0 1 1,7-4 0,-9 6-238,-1 0 1,1-1-1,-1 2 1,1-1-1,-1 0 1,1 1 0,0-1-1,-1 1 1,0 0-1,1 0 1,-1 0 0,0 1-1,1-1 1,-1 1-1,0 0 1,0 0 0,0 0-1,-1 0 1,1 1-1,0-1 1,-1 1-1,1-1 1,-1 1 0,0 0-1,0 0 1,0 0-1,0 0 1,1 5 0,-1-5-47,-1-1-1,0 1 1,0 0 0,0 0 0,0 0 0,-1 0 0,1 0 0,-1 0 0,0 0 0,1 0 0,-1 0 0,-1 0 0,1-1 0,0 1 0,-1 0-1,1 0 1,-1 0 0,0 0 0,0 0 0,0 0 0,-1-1 0,1 1 0,-1-1 0,1 1 0,-1-1 0,0 1 0,0-1 0,0 0 0,0 0-1,0 0 1,0 0 0,-1 0 0,1 0 0,-4 1 0,0 0-185,0-1-1,0 1 1,-1-1 0,1 0-1,0-1 1,-1 0 0,1 0-1,-1 0 1,0-1 0,1 0-1,-1 0 1,0-1 0,1 1-1,-1-2 1,1 1 0,-1-1-1,1 0 1,-12-5 0,17 7-94,0-1 0,0 0 1,1 1-1,-1-1 0,0 0 1,0 0-1,1 0 1,-1 1-1,0-1 0,1 0 1,-1 0-1,1 0 1,-1 0-1,0-2 0,1-3-811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1.62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0 121 4929,'29'-59'3090,"-28"57"-2686,0-1 1,-1 1-1,1 0 0,-1-1 1,1 1-1,-1 0 0,0-1 0,0 1 1,0 0-1,-1-1 0,1 1 1,0 0-1,-1-1 0,1 1 1,-1 0-1,0-1 0,0 1 1,0 0-1,0 0 0,0 0 0,-1 0 1,-1-3-1,-2-1 1027,107 157 6386,1 2-6194,-99-144-1976,1 0 1,-2 0-1,5 15 1,1 11-4716,-8-30 3892,2 4-195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2.00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74 0 14907,'5'2'6073,"-3"4"-4080,-2 3-257,-1 5-792,-3 0-343,-3 5-329,-1 3-96,-5-1-240,2 1-280,-2-3-993,0-3-591,2-1 1120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57.91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29 74 8090,'6'7'5220,"-3"6"-3367,-4 12-358,-4 15 851,4-38-2229,1 1 0,-1-1 0,0 1 0,0-1 0,0 1 0,0-1 0,0 0 0,0 0 0,-1 1 0,1-1 0,-1 0 0,1 0 0,-3 2 0,3-4-115,1 0 1,0 1-1,0-1 1,-1 0-1,1 0 1,0 0-1,0 1 1,-1-1 0,1 0-1,0 0 1,-1 0-1,1 0 1,0 0-1,0 1 1,-1-1-1,1 0 1,0 0-1,-1 0 1,1 0-1,0 0 1,-1 0-1,1 0 1,0 0 0,-1 0-1,1 0 1,0 0-1,-1-1 1,1 1-1,0 0 1,-1 0-1,1 0 1,0 0-1,0 0 1,-1-1-1,1 1 1,0 0-1,0 0 1,-1 0 0,1-1-1,0 1 1,0 0-1,-1 0 1,1-1-1,0 1 1,0 0-1,0-1 1,0 1-1,0 0 1,-1 0-1,1-1 1,0 1-1,0 0 1,0-1 0,0 1-1,0 0 1,0-1-1,2-19-124,7 1 144,43-96 54,-51 112-22,0 1 0,0 0 0,0-1 0,0 1 0,0-1 0,0 1 0,1 0 1,-1 0-1,1 0 0,0 0 0,0 0 0,2-2 0,-2 3 20,-1 1 0,0-1 0,0 1 1,1 0-1,-1 0 0,0 0 0,1-1 0,-1 1 0,0 0 1,0 1-1,1-1 0,-1 0 0,0 0 0,1 0 0,-1 1 0,0-1 1,0 1-1,1-1 0,-1 1 0,0-1 0,0 1 0,0 0 1,0 0-1,0-1 0,2 3 0,4 2 141,1-1 0,0 0 0,0 0 0,0 0 0,0-1-1,1 0 1,16 3 0,-18-5-437,0 0-1,-1 0 1,1-1-1,0 0 1,-1 0-1,1-1 1,0 1-1,-1-2 1,1 1-1,0-1 1,5-2-1,-6 2-654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19.1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2817,'2'-7'15568,"7"28"-14886,0 0-1,-1 0 1,-1 1-1,-1 0 1,-1 0-1,3 24 1,-7-1 95,-1-33-658,0-1 0,0 0 0,2 1 1,-1-1-1,5 17 0,1-21-1648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19.5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49 12315,'18'-43'4593,"-13"39"-3561,-1 3-600,0 2-392,-2-1-112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0.5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274 294 10290,'0'-1'341,"-1"0"0,1 0 0,-1 0 0,1 0 0,-1 0 0,0 0 0,0 0 0,0 0 0,1 0 0,-1 0 0,0 1 0,0-1 0,0 0 0,0 0 0,0 1 0,-1-1 0,-1 0 0,-25-3 1418,17 4-1622,1 1 1,-1 1 0,-14 3-1,14-2-19,0 1-1,0 1 1,0 0-1,0 0 0,1 1 1,0 0-1,0 1 1,1 0-1,0 0 0,0 1 1,-12 14-1,17-17-32,0-1 0,0 1 0,1 0 0,-1 0 0,1 0 0,1 1 0,-1-1 0,1 1 0,0 0 0,0-1 0,0 1-1,1 0 1,0 0 0,0 0 0,1 0 0,-1 0 0,1 1 0,1-1 0,-1 0 0,1 0 0,0 0 0,0 0 0,5 11 0,-4-12-15,1 0 1,0 0 0,1 0-1,-1 0 1,1-1 0,0 1 0,0-1-1,0 0 1,1-1 0,-1 1-1,1 0 1,0-1 0,0 0-1,0-1 1,1 1 0,-1-1-1,0 0 1,1 0 0,0 0-1,-1-1 1,11 1 0,-5 0-21,0-1 0,0-1 0,0 0 0,0 0 0,0-1-1,-1 0 1,1-1 0,0-1 0,-1 1 0,19-9 0,-14 4-70,0-1 0,-1-1 0,0-1 0,-1 0 0,0 0 0,0-2 0,-1 1 0,0-2 0,-1 1 0,-1-1 0,0-1 0,9-17 0,-9 12-311,0 0 0,-2 0 1,0-1-1,-1-1 0,-1 1 0,-1-1 0,-1 0 0,3-43 0,-6 42 1,-2 0 0,-2-22 0,2 35 317,-1 0 1,0 1-1,0-1 0,-1 1 1,0-1-1,0 1 1,-8-12-1,10 19 20,1-1 1,-1 1-1,0-1 0,0 1 0,-1 0 0,1-1 0,0 1 1,0 0-1,-1 0 0,1 0 0,0 0 0,-1 0 0,1 0 0,-1 1 1,-2-2-1,3 2 0,0 0 0,0 0 0,0 0 0,0 0 0,0 0 1,0 0-1,1 0 0,-1 0 0,0 1 0,0-1 0,0 0 1,0 1-1,1-1 0,-1 0 0,0 1 0,0-1 0,1 1 0,-1-1 1,0 1-1,1 0 0,-1-1 0,0 1 0,1 0 0,-1-1 0,1 1 1,-1 0-1,1 0 0,0-1 0,-1 1 0,1 1 0,-5 8 92,2 1 1,-1-1-1,2 1 0,-1 0 0,2 0 0,-1 0 0,1 0 1,1 0-1,1 16 0,3 16 592,9 43 0,-11-77-568,2 13 146,26 113 1227,-26-121-1365,0-1 1,1 1 0,1-1-1,0 0 1,1-1 0,0 0-1,14 17 1,-19-26-108,1 0-1,-1 0 1,1 0 0,0 0 0,0-1-1,0 1 1,1-1 0,-1 0 0,1 1-1,-1-2 1,1 1 0,-1 0 0,1-1-1,0 0 1,0 0 0,0 0 0,0 0-1,0 0 1,0-1 0,7 0 0,10-2 400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1.4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303 44 10778,'-1'-2'261,"1"0"0,-1-1 0,0 1-1,0 0 1,0 0 0,0 0-1,0-1 1,0 1 0,0 0 0,-1 0-1,1 1 1,-1-1 0,0 0 0,1 0-1,-1 1 1,0-1 0,0 1 0,0 0-1,0-1 1,0 1 0,-3-1 0,2 1-150,0 0 0,-1 1 0,1-1 0,-1 1 1,0 0-1,1 0 0,-1 0 0,1 1 0,-1-1 1,1 1-1,-1 0 0,-5 2 0,-5 2-3,0 2 0,0 0-1,0 1 1,1 0 0,-17 14 0,19-12 165,1-1 0,0 2 0,0-1 1,1 2-1,1-1 0,0 1 0,0 0 1,1 1-1,1 0 0,0 0 0,1 0 1,0 1-1,1-1 0,1 1 0,0 0 1,1 0-1,0 1 0,1 27 0,1-35-178,0-1 0,1 0 0,0 0-1,0 1 1,0-1 0,1 0-1,0 0 1,0 0 0,0 0-1,1-1 1,0 1 0,0 0 0,1-1-1,4 6 1,-2-5-19,0 1 1,0-1-1,1-1 1,0 1-1,0-1 1,1 0-1,-1-1 1,1 0-1,10 4 0,0-1-20,-1-2-1,1 0 0,0-1 0,1-1 0,-1-1 1,1 0-1,-1-2 0,37-2 0,-32-2-626,-1-1-1,0-1 1,29-11-1,-24 7-2427,-14 5 1560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1.7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265 51 11194,'29'-45'4209,"-34"45"-2792,-1-2-961,-3 2-16,-9-2 40,0 1-96,-7 3-224,-4 2-56,-4 4-56,-5-2-24,-2 2-240,0-1-328,7 2 352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2.7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66 320 4961,'-46'7'2867,"45"-7"-2703,0 0 0,0 0 0,0 0 0,1 0 0,-1 0 0,0 1-1,0-1 1,1 0 0,-1 0 0,0 1 0,0-1 0,1 0 0,-1 1-1,0-1 1,1 1 0,-1-1 0,1 1 0,-1-1 0,0 1 0,1-1-1,-1 1 1,1 0 0,-1-1 0,1 1 0,0 0 0,-1-1 0,1 1-1,0 0 1,-1 0 0,1-1 0,0 1 0,0 0 0,0 1 0,0-1-3,0-1 1,0 1-1,1 0 0,-1 0 1,0-1-1,1 1 1,-1 0-1,1-1 1,-1 1-1,1 0 1,-1-1-1,1 1 0,0-1 1,-1 1-1,1-1 1,0 1-1,-1-1 1,1 0-1,0 1 1,-1-1-1,1 0 0,0 1 1,1-1-1,6 1 170,0 0-1,0-1 0,0 0 1,0 0-1,0-1 1,0 0-1,0 0 0,11-4 1,4-2 59,34-16 0,-18 5-1,-1-1 0,36-26-1,-63 38-338,0-1 0,0 0 0,-1-1 0,-1 0 0,0 0 0,0-1 0,0-1 0,-1 1 0,-1-1 0,12-23 0,-18 32-44,1-1 1,-1 0-1,0 0 1,0 0-1,-1 0 1,1 0-1,0 0 1,-1 0-1,0 0 1,1 0-1,-1 0 1,-1 0-1,1 0 1,0 0-1,-1 0 1,1 0-1,-1 0 1,0 0-1,0 0 1,0 0-1,-1 0 1,1 1-1,-1-1 1,1 0-1,-1 1 1,0-1-1,0 1 1,0 0-1,0-1 1,0 1-1,-3-2 1,0 1-6,0 0 1,-1 1-1,1-1 1,-1 1-1,1 0 0,-1 0 1,1 1-1,-1 0 1,0 0-1,0 0 0,0 0 1,0 1-1,1 0 0,-1 1 1,-10 1-1,5 0-10,1 1 0,-1 1 0,1 0 0,0 0 0,0 1 0,1 0 0,-1 1 0,1 0 0,0 0 0,1 1 0,-1 1 0,1-1 0,1 1 0,-1 0-1,-7 13 1,-3 5 214,1 1 0,2 0 0,0 1-1,-12 35 1,17-36 246,2 1 0,0 0 0,1 0 0,2 1 0,-2 40 0,6-52-188,1 1 0,1 0 0,0 0-1,1 0 1,1-1 0,1 1 0,0-1 0,1 0 0,15 33 0,-15-42-167,0 1 0,0-1 1,0-1-1,1 1 1,0-1-1,1 0 0,0 0 1,0 0-1,0-1 0,1 0 1,0-1-1,0 0 1,0 0-1,1-1 0,16 7 1,-14-8-68,1 0 0,-1-1 0,1 0 1,-1-1-1,1 0 0,0-1 0,-1 0 0,1-1 1,0 0-1,-1-1 0,1 0 0,16-6 0,-7 1-102,-1 0 1,0-1-1,-1-1 0,0-1 0,0 0 0,-1-2 0,20-15 1,-26 11-1638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3.5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107 118 5305,'24'-65'2555,"-22"60"-1795,0 1 0,-1-1 0,0-1 0,0 1 0,0-6 0,-1 10-563,0 1-1,1-1 0,-1 1 1,0-1-1,0 0 0,0 1 1,0-1-1,0 1 0,0-1 0,-6-7 3535,6 7-3535,0 1 0,-1 0 1,1 0-1,-1-1 0,1 1 1,-1 0-1,0 0 0,-1 0-99,1 0 0,-1 0 0,1 1 0,0-1 0,-1 1 0,1-1-1,0 1 1,0 0 0,-1-1 0,1 1 0,0 0 0,0 0 0,0 0 0,0 0-1,0 0 1,-2 1 0,-5 8 91,0 0 0,0 1 0,1-1 0,0 1-1,1 1 1,0-1 0,1 1 0,-7 23 0,0 5 680,-9 65 1,18-82-620,1 1 0,0-1 0,2 1 1,1-1-1,1 1 0,1-1 0,1 0 0,1 0 1,0 0-1,10 22 0,-8-28-168,1 1-1,1-1 1,0-1-1,1 0 1,0 0-1,2-1 1,0 0 0,0-1-1,2 0 1,-1-1-1,2-1 1,28 19-1,85 41-1142,-125-70 805,8 6-1781,-15 13-5300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4.7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42 146 10290,'10'-37'3307,"-9"33"-1638,-4 16-684,1 0-910,-45 364 7731,47-366-7316,3-9-161,8-17-25,10-32-172,-2-15-236,20-124 1,-17 71-112,-21 109 210,1 0 0,0-1-1,1 1 1,0 1 0,0-1 0,0 0-1,1 1 1,4-7 0,-7 11 6,0 1 1,1 0 0,-1-1-1,0 1 1,0 0 0,0 0-1,1 0 1,-1 0 0,1 0-1,-1 0 1,0 0 0,1 1 0,0-1-1,-1 0 1,1 1 0,-1-1-1,1 1 1,0 0 0,-1-1-1,1 1 1,0 0 0,-1 0-1,1 0 1,0 0 0,0 0-1,-1 1 1,1-1 0,0 0-1,-1 1 1,1 0 0,-1-1 0,1 1-1,-1 0 1,1-1 0,-1 1-1,1 0 1,-1 0 0,0 0-1,1 1 1,0 0 0,5 5 60,-1-1 1,0 1 0,0 0-1,0 1 1,-1 0 0,-1-1-1,8 17 1,21 65 780,-25-66-544,6 22 375,15 43 782,61 128 0,-89-214-1455,1 2 3,-1 0 1,1-1-1,0 1 0,0-1 0,1 0 1,-1 1-1,1-1 0,-1 0 0,1 0 1,6 4-1,-20-26-6786,2 10 5289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5.1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210 0 8626,'-7'1'12739,"-9"0"-12123,-25 4-248,15-3-464,-1 3-360,-8 0-865,2 3-431,8-2 1000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6.1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71 3 8946,'-4'-3'8074,"5"16"-6730,4 34-96,-8-19-336,-3-2-175,-2-4-377,-3 0-136,2-6-344,1 0-328,-3-1-865,2-3-231,2 1 848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0.2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133 25 8698,'24'38'10385,"-27"-49"-8842,0 6-1259,-1 0 1,0 1-1,0-1 1,0 1-1,-1 0 1,1 0-1,-1 1 1,0-1-1,-10-4 1,12 7-372,1 0 0,-1 0 1,1 1-1,-1-1 0,1 1 0,-1-1 1,0 1-1,1 0 0,-1 0 0,1 0 1,-1 0-1,0 1 0,1-1 0,-1 1 0,1-1 1,-1 1-1,1 0 0,-1 0 0,1 0 1,0 0-1,-1 1 0,1-1 0,0 1 1,-4 3-1,3-2-16,-1 1 0,1-1 1,0 1-1,1 0 0,-1 0 0,1 0 1,-1 0-1,1 0 0,1 1 1,-1-1-1,0 1 0,1-1 0,0 1 1,0 0-1,1 0 0,-1-1 0,1 1 1,0 0-1,0 5 0,2 11 173,1-1 0,1 1 0,7 21-1,-7-24 43,5 16 202,1 2 297,-1 1 0,-2 0 1,5 76-1,-12-108-731,0 0 1,-1 0 0,1 1-1,-1-1 1,0 0 0,-1 0-1,1 0 1,-1 0 0,-2 5-1,-9 11-399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6.9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9 245 10090,'26'-52'3284,"-26"52"-3251,0 0 0,0 0 1,0 0-1,0-1 1,0 1-1,0 0 1,0 0-1,0 0 1,0-1-1,0 1 1,0 0-1,1 0 1,-1 0-1,0 0 1,0-1-1,0 1 1,0 0-1,0 0 1,1 0-1,-1 0 0,0 0 1,0 0-1,0-1 1,0 1-1,1 0 1,-1 0-1,0 0 1,0 0-1,0 0 1,0 0-1,1 0 1,-1 0-1,0 0 1,0 0-1,0 0 1,1 0-1,-1 0 0,0 0 1,0 0-1,0 0 1,1 0-1,-1 0 1,0 0-1,0 0 1,0 0-1,1 0 1,-1 1-1,0-1 1,0 0-1,0 0 1,0 0-1,0 0 1,1 0-1,-1 0 1,0 1-1,0-1 0,0 0 1,0 0-1,0 0 1,0 0-1,1 1 1,-1-1-1,0 0 1,0 0-1,0 0 1,0 1-1,0-1 1,4 16 603,-3-14-307,4 20 647,-1-1 1,-1 1-1,-1 0 1,-1 0-1,-1 0 1,-5 43-1,-1-30-220,-1 0 0,-1-1 0,-21 52 0,28-82-727,-7 17 135,10-17-89,8-11-18,5-11-68,-1 0 1,-1 0-1,0-1 0,-2-1 0,0 0 0,-1 0 0,-1-1 0,-1-1 0,-1 1 0,0-1 0,-2-1 1,-1 1-1,3-39 0,-7-51-260,0 14 196,0 94 74,0 0 1,0-1 0,1 1-1,0 0 1,0 0 0,0-1 0,1 1-1,-1 0 1,1 0 0,0 1 0,0-1-1,0 0 1,1 1 0,-1-1-1,6-5 1,-5 7 1,-1 1 0,0-1-1,0 1 1,1 0 0,-1-1 0,1 1-1,-1 0 1,1 1 0,-1-1 0,1 0 0,0 1-1,-1-1 1,1 1 0,0 0 0,0 0-1,-1 0 1,1 0 0,0 1 0,-1-1-1,1 1 1,0-1 0,-1 1 0,1 0-1,-1 0 1,5 3 0,-1-1 15,-1 0-1,0 1 1,0 0 0,0 0-1,0 0 1,-1 0 0,0 1-1,0 0 1,0 0 0,0 0-1,-1 0 1,0 1 0,4 8-1,4 11 90,13 46 0,-18-48-46,139 353 3255,-118-314-3226,-24-55-420,1 6 788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7.3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256 32 11907,'-12'-32'7065,"4"34"-6817,-2 0-48,-5-2-48,-4-1-40,-10 1-40,-6-1-8,-4 2-112,1 3-184,10 0-872,6 0 752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7.7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22 9634,'-13'-16'4654,"14"11"-2781,10 7-1474,1 3 25,0 1 0,0 0 0,-1 1 0,0 0 0,13 12 0,48 48 1214,-45-39-1081,-1 1 1,-1 2 0,-2 0-1,-1 1 1,-1 2 0,18 40-1,-28-48-241,0 1 0,-2 0-1,-1 0 1,-1 1 0,-1 0-1,-2 0 1,-1 0 0,-1 0-1,-2 37 1,-1-54-353,0-1 1,0 1-1,-1 0 0,-1-1 1,0 1-1,0-1 0,-1 0 1,0 0-1,-10 17 0,7-17-998,0-1 0,-1 0-1,1 0 1,-2 0 0,-11 9-1,-18 11-1559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36.56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9970,'2'7'8727,"7"11"-6857,-2-3-1565,-1 7-190,-1 1 0,-2 0-1,2 32 1,-4-51-406,-1 9-3156,-1-10 2402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36.93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5 11434,'1'-4'5170,"0"4"-4850,0 0-216,0 2-392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37.65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78 206 7530,'0'0'245,"-1"-1"1,1 0-1,-1 1 1,0-2 490,0 1-490,0 1 0,1-1-1,-1 1 1,1 0-1,-1-1 1,0 1-1,0 0 1,1-1-1,-1 1 1,0 0 0,1 0-1,-1-1 1,0 1-1,0 0 1,0 0-1,1 0 1,-1 0-1,0 0 1,0 0 0,1 0-1,-2 1 1,-1 0 2,1-1-1,0 1 1,0 1 0,0-1 0,0 0 0,0 0 0,1 1 0,-1-1 0,-3 4-1,0 0-16,1 1-1,0-1 1,0 1-1,0 0 1,1 0-1,-4 9 1,6-12-141,0 0 0,1 0-1,-1 0 1,1 0 0,0 0 0,0 0 0,0 0 0,0 0 0,1 0 0,-1 0 0,1 0 0,-1 0 0,1 0 0,0-1 0,1 1-1,-1 0 1,0 0 0,1-1 0,-1 1 0,1-1 0,0 1 0,0-1 0,3 4 0,-3-5-64,-1 0 0,1 1 0,-1-1 0,1 0 0,0 0 0,0 0 0,0 0 0,-1 0 0,1 0 0,0 0 0,0-1 0,0 1 0,0-1-1,0 1 1,1-1 0,-1 0 0,0 0 0,0 0 0,0 0 0,0 0 0,0 0 0,0-1 0,0 1 0,0-1 0,0 1 0,0-1 0,0 0 0,0 0 0,0 0 0,0 0 0,-1 0 0,1 0 0,0-1 0,2-1 0,4-5-106,-1-1-1,0 0 1,0 0 0,-1 0-1,0-1 1,0 1-1,-1-1 1,-1-1 0,1 1-1,3-18 1,-2 7-84,-2 0 0,-1 0 0,0 0 0,-1-36 0,-2 50 215,-1 1 1,0-1-1,0 0 1,-3-9-1,3 15-44,1 0-1,0-1 1,-1 1-1,1 0 0,0-1 1,-1 1-1,0 0 1,1 0-1,-1 0 0,0 0 1,1-1-1,-1 1 0,0 0 1,0 0-1,0 0 1,0 1-1,0-1 0,0 0 1,0 0-1,0 0 1,-1 1-1,1-1 0,0 1 1,0-1-1,0 1 1,-1-1-1,1 1 0,0 0 1,-3-1-1,3 2-8,0-1 0,0 1 0,0-1-1,0 1 1,0 0 0,0-1 0,0 1 0,0 0 0,0 0 0,0 0-1,0 0 1,1 0 0,-1 0 0,0 0 0,1 0 0,-1 0-1,0 0 1,1 0 0,-1 0 0,1 1 0,0-1 0,-1 0 0,1 0-1,0 0 1,0 1 0,0-1 0,0 2 0,0 36 45,3-16 462,1 0 1,1-1 0,1 0 0,12 26-1,-12-33-593,0 0-1,2-1 1,-1 0-1,2-1 1,0 0-1,1 0 1,11 12-1,-8-15-600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1.6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376 13 12059,'0'0'121,"1"-1"-1,-1 1 1,0-1 0,0 1 0,0 0 0,0-1 0,0 1 0,0-1 0,0 1 0,0 0 0,0-1 0,0 1 0,0-1 0,0 1 0,0 0 0,-1-1 0,1 1 0,0 0 0,0-1 0,0 1 0,0-1 0,-1 1 0,1 0 0,0-1 0,0 1-1,-1 0 1,1 0 0,0-1 0,-1 1 0,1 0 0,0 0 0,-1-1 0,1 1 0,0 0 0,-1 0 0,1 0 0,-19 2 1480,-24 21-845,41-22-612,-24 15 4,1 1 1,1 1-1,1 2 1,0 0-1,2 1 1,0 1-1,2 1 1,0 1-1,-22 37 0,31-43-156,1 1-1,0 0 0,1 0 0,1 1 0,1 0 0,-4 26 0,8-31 3,0 1 0,1-1 0,1 0 0,0 1 0,1-1 1,1 0-1,1 0 0,0 0 0,6 18 0,-6-24 11,0 0 1,0-1-1,1 0 0,1 1 1,-1-1-1,1-1 1,1 1-1,-1-1 0,1 0 1,1 0-1,8 7 1,-10-10 5,0 0 0,1-1 0,0 0 1,-1 0-1,1 0 0,0-1 0,0 0 1,1 0-1,-1 0 0,0-1 0,1 0 1,-1 0-1,1-1 0,-1 0 0,0 0 1,12-2-1,15-4 157,0-2 1,-1-1 0,35-15 0,-25 9-128,-18 7-30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2.2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148 224 8482,'-35'46'3126,"34"-44"-2954,-1-1 1,1 1-1,-1-1 0,0 0 1,0 1-1,1-1 0,-1 0 1,0 0-1,0 0 0,0 0 1,0-1-1,-1 1 1,1 0-1,0-1 0,0 1 1,0-1-1,0 0 0,-1 0 1,1 0-1,0 0 0,0 0 1,0 0-1,-1-1 1,1 1-1,-4-2 0,3 1 7,0 0 0,0-1 0,0 1 0,0-1 0,0 1 0,1-1 0,-1 0 0,0 0 1,1 0-1,-1 0 0,1-1 0,0 1 0,0-1 0,-2-3 0,1 0-67,0-1 1,1 0 0,0 1 0,0-1-1,1 0 1,0 0 0,0 0 0,1 0-1,0 0 1,1-14 0,0 11-115,0 1 0,1-1 0,0 1 1,1-1-1,0 1 0,0 0 0,8-13 0,-8 17-3,1 0-1,-1 0 1,1 0-1,1 0 1,-1 1 0,1-1-1,0 1 1,0 0-1,0 0 1,0 1-1,1 0 1,-1 0-1,1 0 1,0 0-1,8-1 1,-4 1 49,0 1-1,0 0 1,0 1-1,1 0 1,-1 1-1,0 0 1,0 0-1,0 1 1,15 3-1,-15-2 30,1 1 0,-1 0 0,0 1 0,0 0 0,0 1 0,-1 0 0,0 0 0,17 13-1,-21-14-33,0 1-1,0-1 1,0 1-1,-1 0 1,0 1-1,0-1 0,0 1 1,0-1-1,-1 1 1,0 0-1,-1 1 0,1-1 1,-1 0-1,2 10 1,-3-10-28,-1-1 1,1 1-1,-1-1 0,0 1 1,-1-1-1,1 1 1,-1-1-1,0 1 1,-1-1-1,1 0 1,-1 1-1,0-1 1,-3 6-1,0-4 1,1 0-1,-1 0 0,0-1 1,0 0-1,0 0 1,-1 0-1,0 0 0,-10 6 1,6-5-6,-1-1 0,1 0 0,-1 0 0,0-1-1,0-1 1,0 0 0,-1 0 0,0-2 0,1 1 0,-1-1 0,0-1 0,-18 1 0,27-3-63,-1 1 1,0-1 0,0 1-1,1-1 1,-1 0-1,-6-3 1,9 4-2,1 0 1,-1 0-1,1-1 1,-1 1-1,0 0 0,1-1 1,-1 1-1,1 0 1,-1-1-1,1 1 0,-1-1 1,1 1-1,-1-1 0,1 1 1,0-1-1,-1 1 1,1-1-1,0 0 0,-1 1 1,1-1-1,0 1 1,0-1-1,-1 0 0,1 1 1,0-1-1,0 0 0,0 1 1,0-1-1,0 0 1,0 1-1,0-1 0,0 0 1,0 1-1,0-1 1,1 0-1,-1 1 0,0-1 1,0 0-1,0 1 0,1-1 1,-1 1-1,0-1 1,1 1-1,0-2 0,8-7-775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3.3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74 11715,'9'-9'5822,"-6"35"-2784,-2-5-2574,6 20-208,15 81-595,-6-41-3153,-13-75 1612,-1-15 1339,-2-16 583,-13-60 822,7 57-216,2 0 0,1 0 0,1-40 0,2 64-603,0 0-1,0 0 1,1 1-1,0-1 1,-1 0-1,1 0 0,1 1 1,-1-1-1,1 0 1,-1 1-1,1-1 1,0 1-1,0 0 1,0-1-1,1 1 0,-1 0 1,1 1-1,0-1 1,0 0-1,0 1 1,0-1-1,0 1 1,0 0-1,1 0 0,-1 0 1,1 1-1,-1-1 1,1 1-1,0 0 1,-1 0-1,1 0 1,0 0-1,0 1 0,0 0 1,0-1-1,-1 1 1,1 1-1,0-1 1,0 0-1,0 1 1,0 0-1,0 0 0,-1 0 1,1 1-1,-1-1 1,1 1-1,-1 0 1,4 2-1,-3-2-64,0 1 0,0-1 0,-1 1 0,1 0 0,-1 0 0,0 1 0,0-1 0,0 1 0,0-1 0,-1 1 1,1 0-1,-1 0 0,0 0 0,0 0 0,-1 1 0,1-1 0,0 6 0,1 4-223,-2 0-1,0 0 1,-1 1 0,-1 16 0,0-4-632,1-27 834,0 0-1,-1 1 1,1-1-1,0 0 1,0 1 0,0-1-1,0 0 1,0 0-1,0 1 1,0-1-1,0 0 1,0 0-1,0 1 1,0-1 0,0 0-1,0 1 1,0-1-1,1 0 1,-1 0-1,0 1 1,0-1-1,0 0 1,0 0 0,0 1-1,0-1 1,1 0-1,-1 0 1,0 0-1,0 1 1,0-1-1,1 0 1,-1 0 0,7-7-518,7-20 538,-13 25 14,6-13 529,1 1 0,0 0 0,1 1-1,0 0 1,22-22 0,-27 31-329,-1 1 0,1 0 0,0 0-1,0 0 1,1 0 0,-1 1 0,1 0 0,-1 0 0,1 0 0,5-1 0,-6 2-116,-1 0 1,1 1 0,-1 0-1,0 0 1,1 0 0,-1 0 0,1 1-1,-1-1 1,0 1 0,1 0 0,-1 0-1,0 0 1,0 0 0,0 1-1,0-1 1,5 4 0,-5-2-60,1 0 0,-1 0 1,1 0-1,-1 0 0,0 1 0,0-1 0,-1 1 1,1 0-1,-1 0 0,0 0 0,0 0 1,0 1-1,0-1 0,-1 0 0,0 1 1,0-1-1,0 1 0,0-1 0,-1 1 0,0 8 1,0 8-101,-1 1 0,-2-1 0,-5 25 0,5-27-122,1-11-406,1 1 1,0-1 0,0 14 0,4-7-234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4.1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81 160 10946,'5'1'5748,"-2"6"-3879,-2 15-2309,-1-17 1106,3 106 193,5 98-652,-3-168-546,0 0 1,3 0 0,14 42-1,-20-70 228,-9-27 170,-12-30 75,5 8-26,-66-196 250,73 207-356,2-1 0,1 1-1,0-1 1,2 0 0,1 0-1,1 0 1,5-34 0,-3 49 5,0 1 0,0-1 0,1 1 1,1 0-1,0 0 0,0 0 0,1 1 0,0-1 0,1 1 1,10-14-1,-12 19 64,-1 0 0,1 0 0,0 1 0,1-1 0,-1 1 0,0 0 0,1 0-1,0 1 1,0-1 0,0 1 0,0 0 0,0 0 0,0 1 0,0 0 0,1 0 0,-1 0 0,0 0 0,1 1 0,-1 0 0,1 0 0,-1 0 0,10 2 0,-8 0-6,0 0 1,0 0 0,-1 0-1,1 1 1,-1 0-1,0 0 1,0 1 0,0-1-1,0 1 1,0 1-1,-1-1 1,0 1-1,0 0 1,0 0 0,0 0-1,-1 1 1,0 0-1,0-1 1,-1 2 0,1-1-1,-1 0 1,-1 1-1,1-1 1,-1 1 0,2 13-1,-1-8-56,-1 0 0,-1 1 0,0-1-1,-1 1 1,0 0 0,-1-1 0,0 1-1,-1-1 1,0 0 0,-1 1 0,-1-1 0,0 0-1,-9 20 1,7-23-279,1 0 0,-1 0 0,0 0 0,-1-1 0,0 0 0,0 0 0,0-1 0,-1 0 0,-11 7 0,-1-3-644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0.6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67 10866,'28'-19'7986,"-21"17"-6058,3 1-527,4-1-233,7 4-512,3-2-152,7 0-272,2 0-48,1-3 16,-2-3 104,-3 0 25,-1-2-17,-5 1-72,0 1-336,-5 1-953,-5 2-847,-7 3 1104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4.6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52 241 10378,'-5'-5'1314,"1"-1"0,-1 1 0,2 0 0,-1-1 0,-4-8 0,4 6-790,1-1 1,0 0-1,-4-16 0,5 19-432,1-1 0,0 1-1,0-1 1,1 0 0,0 1 0,0-1-1,0 1 1,1-1 0,0 1-1,1-1 1,-1 1 0,1-1 0,5-9-1,-5 12-50,1 0-1,0 1 0,0 0 1,0-1-1,0 1 1,0 1-1,1-1 0,-1 0 1,1 1-1,0-1 1,-1 1-1,1 0 0,0 1 1,1-1-1,-1 1 0,0-1 1,0 1-1,1 0 1,-1 1-1,0-1 0,1 1 1,-1 0-1,7 0 1,-1 1 44,0 0 0,0 0 0,0 1 0,0 0-1,0 1 1,0 0 0,0 0 0,-1 1 0,12 6 0,-15-6-50,-1-1 0,1 1-1,-1 1 1,1-1 0,-1 1-1,0 0 1,-1 0-1,1 0 1,-1 1 0,0 0-1,0-1 1,-1 1 0,0 1-1,0-1 1,4 12 0,-6-12-30,0-1 0,0 1 1,0 0-1,-1 0 1,0 0-1,0 0 1,-1 0-1,1 0 0,-1 0 1,0 0-1,-1 0 1,0-1-1,0 1 1,0 0-1,0-1 1,-1 0-1,0 1 0,-5 6 1,1-3 30,-1 0 1,1 0-1,-1-1 1,-1 0-1,0 0 1,-15 9-1,20-14-111,1-1 0,-1 0 0,0 1 0,1-2 0,-1 1 0,0 0 0,0-1 0,0 0 0,0 0 1,0 0-1,0 0 0,-1-1 0,1 0 0,0 1 0,0-2 0,0 1 0,-1 0 0,1-1 0,0 0 0,0 0 0,-5-2 0,7 2-144,0 0-1,0 0 1,0-1-1,0 1 1,0 0-1,0-1 1,1 0-1,-1 0 1,1 1-1,-1-1 1,-1-3-1,-6-9-636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5.3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227 1 10202,'-6'-1'8293,"-3"6"-5314,-13 8-3885,14-8 1681,-54 28-1141,40-22-523,0 1 0,-39 28 1,60-40 876,0 1 1,0-1 0,0 1-1,0 0 1,1-1-1,-1 1 1,0 0 0,0-1-1,1 1 1,-1 0 0,0 0-1,1 0 1,-1 0 0,1 0-1,-1 0 1,1 0 0,-1 0-1,1 0 1,0 0 0,-1 0-1,1 0 1,0 0-1,0 0 1,0 0 0,0 0-1,0 0 1,0 0 0,0 0-1,0 0 1,0 0 0,0 1-1,1-1 1,-1 0 0,0 0-1,1 0 1,-1 0 0,1 0-1,-1-1 1,1 1 0,0 0-1,-1 0 1,1 0-1,0 0 1,0-1 0,1 2-1,4 3 296,0-1-1,1 1 1,0-2-1,0 1 1,9 3-1,-6-3 87,27 12 1041,-14-7-444,32 18 0,-50-24-922,1 1 0,-1-1-1,1 1 1,-1 1 0,0-1-1,-1 1 1,1-1 0,-1 1-1,0 1 1,5 7 0,-8-11-104,0-1 1,-1 1-1,1-1 0,0 1 1,-1 0-1,1 0 1,-1-1-1,0 1 0,1 0 1,-1 0-1,0-1 1,0 1-1,0 0 1,0 0-1,0 0 0,-1-1 1,1 1-1,-1 0 1,1 0-1,-1-1 0,1 1 1,-3 2-1,2-1-198,-1 0 0,-1-1 0,1 1 0,0-1 0,-1 0 0,1 1-1,-1-1 1,1 0 0,-1-1 0,0 1 0,-4 2 0,-19 7-914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5.8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 12611,'-1'-5'6345,"2"10"-5369,1 7-88,1 7-119,0 8-497,1 0-160,0 10-296,0 0-376,-2 1-1065,0 2-1095,0-9 1663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6.2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14 13347,'2'-6'5033,"-1"0"-3713,3 5-848,0 1-48,0 3-616,3 5-728,0 8 592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6.6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 12755,'0'-1'4945,"-1"6"-3465,2 12-608,0 4 24,-2 15-391,2 5-225,-2 11-176,1 5-24,0 3-16,0 2-24,2-2-168,2-2-256,4-3-697,-2-3-607,4-4 1024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7.1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388 2 11490,'-8'-1'4385,"-10"2"-3104,-4 1-177,-10 3-120,-3 1-320,-9 1-456,-3 0-104,0 0-248,0 1-224,8-4-912,8 2-344,13 0 943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7.5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14035,'3'1'5457,"2"3"-3552,1 8-1017,-1 5 24,-2 8-264,-1 4-248,-3 4-296,-2 2-80,0-2-176,-1 0-160,2-5-648,0-4-376,4-6-9,1-4 617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7.8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17 11787,'-1'-14'9346,"4"12"-8842,2 4-336,1 7-872,3 5 447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8.2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21 199 9586,'-1'0'228,"-1"-1"1,1 1-1,0-1 0,0 1 1,0-1-1,0 0 0,0 1 1,0-1-1,0 0 0,1 0 1,-1 1-1,0-1 0,0 0 1,0 0-1,1 0 0,-1 0 1,1 0-1,-1 0 0,1 0 1,-1 0-1,1 0 0,-1-1 1,1 1-1,0 0 0,0 0 1,-1 0-1,1 0 0,0-3 1,-1-39 330,1 35-32,0 1-369,1-1 0,-1 1 0,1 0 0,0 0 0,1-1 0,-1 1 0,2 0 0,4-11 0,-6 15-109,1 0 1,0 0-1,0 1 1,0-1-1,1 0 0,-1 1 1,1 0-1,-1-1 1,1 1-1,0 0 0,0 0 1,0 1-1,0-1 1,0 0-1,0 1 1,0 0-1,0 0 0,1 0 1,-1 0-1,5 0 1,-2 0 13,-1 0 0,1 0 1,0 1-1,-1 0 1,1 0-1,0 1 0,0 0 1,-1 0-1,1 0 1,-1 0-1,1 1 0,-1 0 1,0 0-1,0 1 1,1-1-1,-2 1 0,1 0 1,0 1-1,-1-1 1,1 1-1,3 4 0,-3-3 66,-1 1-1,0-1 1,0 1-1,0 0 0,-1 0 1,0 1-1,0-1 1,-1 1-1,0-1 1,0 1-1,0 0 0,-1 0 1,0 0-1,0 0 1,-1 0-1,-1 13 1,0-11-58,-1 0 0,1 0 1,-2-1-1,0 1 1,0-1-1,0 0 0,-1 0 1,0 0-1,0 0 1,-1-1-1,0 0 0,-1 0 1,-8 10-1,10-14-104,1 1-1,-1-1 0,0 1 0,0-1 1,0 0-1,-1 0 0,1-1 0,-1 1 1,1-1-1,-1 0 0,0 0 0,0-1 1,0 0-1,0 1 0,0-2 0,0 1 1,0 0-1,0-1 0,0 0 0,0 0 1,-1-1-1,1 1 0,0-1 0,-8-3 1,10 3-99,0 0 0,1 0 0,-1-1 0,1 1 0,-1-1 0,1 1 0,-1-1 0,1 0 0,0 0 0,0 0 0,0-1 0,0 1 0,0 0 0,0-1 0,1 1 0,-3-5 0,3 5-306,1 0 0,-1-1-1,0 1 1,1 0-1,-1-1 1,1 1 0,0 0-1,0-1 1,0 1 0,0-1-1,0 1 1,0 0 0,2-5-1,5-13-1601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8.7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41 13435,'2'-1'5155,"1"7"-3850,0 9-944,-2 49 684,-2-37-1134,1-1 1,2 1 0,1-1 0,0 1-1,14 45 1,-17-72 12,0 1 1,0-1-1,0 1 0,0-1 1,0 1-1,0-1 0,0 1 1,1-1-1,-1 0 0,0 1 1,0-1-1,0 1 0,1-1 1,-1 1-1,0-1 0,0 0 0,1 1 1,-1-1-1,0 0 0,1 1 1,-1-1-1,0 0 0,1 1 1,-1-1-1,0 0 0,1 0 1,-1 0-1,1 1 0,-1-1 1,1 0-1,4-14-630,-2-32 944,-3 43-305,0-67 425,-1 35 193,6-62 1,-4 93-452,0-1 1,0 1-1,0 0 1,0 0-1,0-1 1,1 1-1,0 0 1,0 0-1,0 0 1,1 1-1,-1-1 1,1 0-1,-1 1 1,1 0-1,4-4 1,-5 6-44,0 0-1,0-1 1,0 1 0,1 0-1,-1 1 1,0-1 0,0 0 0,1 0-1,-1 1 1,1 0 0,-1-1-1,0 1 1,1 0 0,-1 0 0,1 0-1,-1 1 1,0-1 0,1 1-1,-1-1 1,0 1 0,1 0 0,-1-1-1,0 1 1,0 0 0,0 1-1,1-1 1,-1 0 0,3 3-1,1 1 8,-1-1 0,1 1-1,-1 0 1,0 0-1,0 1 1,-1 0-1,0 0 1,0 0-1,0 0 1,4 10-1,2 7-470,10 43 0,3 6-5774,-11-47 4141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1.5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99 9770,'5'-11'891,"-2"6"-197,0 0 0,-1-1 0,0 1 0,0-1 0,0 1 0,0-1 0,-1 0 0,0 0 0,0 1-1,-1-1 1,0 0 0,0 0 0,-1-8 0,5 55 4402,-1 5-4180,7 32-297,18 162 2982,-22-119-4366,-8 1-4290,3-100 473,3-16 3428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9.5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208 12 12139,'-7'-8'5192,"5"7"-4919,-14-2 1408,-18 4-1576,32-1 219,-6 1-237,1 0-1,-1 0 1,1 1 0,-1 0 0,1 1 0,0-1 0,0 1 0,0 1 0,1-1 0,-1 1 0,1 0 0,0 1 0,-10 8 0,12-9-29,0 0 1,0 0-1,1 1 0,0 0 0,0-1 0,0 1 1,0 0-1,1 0 0,0 1 0,0-1 0,0 0 1,1 1-1,-1-1 0,1 1 0,1 0 1,-1-1-1,1 1 0,0 0 0,1 5 0,0 2 19,2 1 0,-1-1 0,1 0 0,1-1 0,1 1 0,0-1-1,8 17 1,-11-26-72,0 1 0,1-1 0,-1 0 0,1 0-1,-1 0 1,1 0 0,0 0 0,0-1 0,0 1 0,1-1-1,-1 0 1,6 3 0,-7-4-28,1 0 0,0-1 0,0 1 0,0-1 0,0 1-1,0-1 1,0 0 0,0 0 0,0 0 0,0 0 0,0-1 0,0 0 0,0 1 0,0-1 0,0 0-1,0 0 1,0 0 0,3-3 0,0 1-135,0-1 0,0 0 0,0 0-1,-1 0 1,0-1 0,0 0 0,0 0 0,-1 0-1,0-1 1,0 1 0,0-1 0,3-7 0,3-8-112,-1 0 1,8-29 0,-7 20 630,-11 41-332,1 1 0,1-1 0,-1 0 0,2 0 0,0 0 0,3 12 0,-3-20-200,0 1 0,0-1 0,0 0 0,1 1 0,-1-1 0,1 0 1,5 3-1,9 7-180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9.9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0 11242,'-1'8'4769,"0"3"-2848,1 13-825,1 7-152,1 11-512,0 9-168,-2 8-128,0 3-40,4 4-48,0-1 8,7 0-16,1-4 1,0-7-138,2-5-231,-1-6-616,-2-8-488,-1-11 856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2.3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418 3 10018,'-12'-3'6245,"11"4"-6050,-16 7-206,13-6 605,-32 18-259,1 1 1,0 1-1,2 2 1,1 2-1,1 1 0,-38 42 1,57-55-381,0 1 0,1 0 0,0 0 0,2 1 0,0 0 0,0 1 0,2 0 1,0 0-1,1 1 0,1 0 0,0 0 0,1 0 0,2 1 0,-1-1 0,2 1 0,1 25 0,1-35 58,0 0 0,1 0-1,-1-1 1,1 1-1,1 0 1,0-1 0,0 0-1,1 1 1,0-1-1,0-1 1,1 1 0,8 11-1,-7-14 170,-1 1-1,1-1 1,0 0-1,0-1 1,0 1-1,1-1 0,-1 0 1,1-1-1,0 1 1,0-2-1,1 1 1,-1-1-1,1 0 1,13 2-1,-12-3-194,1 0 1,0 0-1,-1-1 0,1 0 0,0-1 0,-1-1 0,17-3 1,-12 1-585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2.9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103 233 8378,'-2'1'420,"-1"0"0,1 0 1,0 0-1,-1-1 0,1 1 1,-1-1-1,1 1 0,-1-1 1,1 0-1,-1 0 0,1 0 0,-1 0 1,1 0-1,-1-1 0,-2 0 1,3 0-177,-1-1 1,1 1 0,-1-1 0,1 0-1,-1 1 1,1-1 0,0 0 0,0-1 0,0 1-1,0 0 1,0-1 0,1 1 0,-3-4-1,0-2-6,0 0 0,0 0-1,1 0 1,0-1 0,0 0 0,1 1-1,0-1 1,1 0 0,-1 0-1,1-11 1,1 16-206,0 0 0,0 0-1,1 1 1,-1-1 0,1 0-1,-1 0 1,1 1 0,0-1-1,1 1 1,-1-1 0,1 1-1,-1-1 1,1 1 0,0 0-1,0 0 1,1 0 0,-1 0-1,1 0 1,-1 0 0,1 1-1,0-1 1,0 1 0,0 0-1,0 0 1,0 0 0,6-3-1,3 2-8,0 0 0,0 0 0,0 1 0,1 1 0,-1 0 0,1 0 0,-1 1 0,0 1 0,1 0 0,-1 1 1,0 0-1,0 1 0,17 6 0,-21-6 5,0 0 0,0 1 0,0 0 0,0 1 1,-1-1-1,0 1 0,0 1 0,12 11 0,-16-13 2,1 1-1,-1-1 0,1 1 0,-1 0 0,-1-1 0,1 1 1,-1 1-1,0-1 0,0 0 0,0 1 0,-1-1 0,0 1 1,0-1-1,0 10 0,-1-10-3,0 0-1,0 0 1,-1 0 0,0 0-1,0 0 1,0 0 0,0 0 0,-1-1-1,0 1 1,0 0 0,0-1-1,-1 1 1,-5 7 0,3-6 23,0-1 0,0 1 1,-1-1-1,1 0 0,-1 0 1,-1-1-1,1 0 1,-12 6-1,9-6-9,0 0 1,-1 0-1,1-1 0,0-1 1,-1 0-1,1 0 1,-1 0-1,0-2 0,0 1 1,0-1-1,1 0 0,-1-1 1,0 0-1,-16-5 1,20 4-126,1 0 1,0 0 0,0-1-1,-8-4 1,12 6-16,0 0 0,-1 0 0,1 0 0,0 0 0,0 0 0,0 0 0,0 0 0,0 0 0,0 0 0,1 0 0,-1 0 0,0 0 0,0-1 0,1 1 0,-1 0 0,1-1 0,-1 1 0,1-1 0,0 1 0,-1 0 0,1-1 0,0-2 0,5-7-565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3.5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49 12651,'3'-8'8556,"2"24"-6867,-1 63-769,-4-51-928,2 1 0,1-1 0,9 39 0,-6-55-172,-1-17-100,0-19-155,-2-47-332,-3 44 610,4-31-1,-3 50 196,1 0-1,0 1 1,0-1-1,0 0 1,1 1-1,0 0 1,0-1-1,6-8 1,-7 14 7,0-1 1,0 0-1,0 1 0,0-1 1,0 1-1,0 0 1,1 0-1,-1 0 0,1 0 1,-1 0-1,1 0 1,0 1-1,-1-1 1,1 1-1,0 0 0,0 0 1,0 0-1,0 0 1,1 0-1,-1 1 0,0-1 1,0 1-1,0 0 1,0 0-1,1 0 0,-1 0 1,0 1-1,0-1 1,0 1-1,0 0 1,0 0-1,0 0 0,0 0 1,0 1-1,5 3 1,-1-1-12,0 0 0,-1 1 0,0 0 0,0 0 0,0 0 0,0 1 0,-1 0 1,0 0-1,0 1 0,-1-1 0,0 1 0,0 0 0,4 11 0,-3 0-133,-1 1 1,0-1-1,-1 1 0,0 37 0,-2-33-855,2 1-560,7-3 575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4.2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217 7 13083,'-3'-6'6714,"3"6"-6564,-14 0 1553,-16 6-2514,28-5 1210,-18 4-452,0 2 0,-28 12 0,40-15 42,1-1 0,0 1 0,0 1 1,0 0-1,0 0 0,1 0 0,0 1 1,0 0-1,-6 7 0,11-12 9,0 1 0,1-1 1,-1 1-1,0-1 0,1 1 0,-1-1 0,1 1 0,-1 0 1,1-1-1,0 1 0,0 0 0,-1 0 0,1-1 0,1 1 0,-1 0 1,0-1-1,0 1 0,1 0 0,-1-1 0,0 1 0,1 0 1,0-1-1,-1 1 0,1-1 0,0 1 0,0-1 0,0 1 0,0-1 1,0 0-1,0 1 0,0-1 0,1 0 0,-1 0 0,2 1 1,5 5 29,1 0 0,0-1 1,18 11-1,-25-17-18,29 17 259,-18-12 123,0 2 0,0 0 0,-1 1 0,0 0-1,15 13 1,-26-19-368,0-1 0,1 0-1,-1 1 1,0-1-1,0 1 1,0 0 0,0-1-1,-1 1 1,1 0-1,0-1 1,-1 1 0,1 0-1,-1 0 1,0 0-1,1 0 1,-1-1 0,0 1-1,0 0 1,0 0-1,0 0 1,-1 0 0,1 0-1,0-1 1,-1 1-1,0 0 1,1 0-1,-1-1 1,0 1 0,0 0-1,0-1 1,0 1-1,0-1 1,0 1 0,0-1-1,0 1 1,-1-1-1,-2 2 1,-2 3-324,0-1 1,-1 1-1,1-1 1,-1-1-1,-1 0 0,1 0 1,-10 4-1,-14 3-501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4.7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12 12219,'2'-11'5481,"-3"17"-4721,0 13-232,-1 11-208,-1 12-112,1 7-48,-2 10-80,2 0-32,2 3-24,2-1-56,4-4-232,0-1-320,3-5-992,0-6-1497,1-11 1961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5.0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452 1 11658,'-9'-1'4593,"-5"1"-3232,-14 2-737,-6 0-88,-13 1-352,-2 0-88,1 1-64,0 1-16,3-2-72,2 2-112,4-2-560,7 0-480,17 3 728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5.8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14 176 11010,'0'-7'6497,"13"34"-4088,-10-15-2242,-2-1 1,1 1-1,-1 0 0,-1-1 0,0 1 0,-1 0 0,0 0 0,-5 22 1,5-34-172,1 0 1,0 0 0,0 0-1,0 1 1,0-1 0,0 0-1,-1 0 1,1 1 0,0-1-1,0 0 1,0 0 0,0 0-1,0 1 1,0-1 0,0 0-1,0 0 1,0 1 0,0-1-1,0 0 1,0 0 0,0 1-1,0-1 1,0 0 0,0 0-1,0 1 1,0-1 0,0 0-1,1 0 1,-1 1 0,0-1-1,0 0 1,0 0-1,0 0 1,0 1 0,1-1-1,-1 0 1,0 0 0,0 0-1,0 1 1,1-1 0,-1 0-1,4-11 30,-4-4 10,-1-1 1,0 1-1,-1 0 0,-1 0 1,-5-18-1,4 22-9,1 0 0,0-1 0,1 0 0,1 0 0,-1 1 0,2-1 0,0 0 0,0 0 0,3-15 0,-1 23-44,0-1-1,0 1 1,0 0-1,0 1 1,0-1-1,1 0 1,0 1-1,0-1 1,0 1 0,0 0-1,0 0 1,1 0-1,0 0 1,-1 1-1,1-1 1,0 1-1,0 0 1,0 0 0,0 0-1,1 1 1,8-2-1,2-1 141,1 0 0,0 2 0,0 0 0,29 0 0,-9 4 353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6.4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219 36 9674,'-2'-3'1061,"0"0"0,0 0 0,0-1 0,-1 2 0,0-1 0,1 0 0,-1 0 1,0 1-1,-5-4 0,6 6-913,0-1 1,-1 0 0,1 0 0,0 1-1,0 0 1,-1-1 0,1 1 0,0 0-1,-1 0 1,1 0 0,0 0 0,-1 1-1,1-1 1,0 1 0,0-1 0,-1 1-1,-1 1 1,-5 1-113,-1 2 0,2-1 0,-1 1 0,0 0 0,1 1 0,0 0 0,0 0 0,1 1-1,0 0 1,0 0 0,1 1 0,0 0 0,0 0 0,-8 15 0,10-16-42,1-1 0,0 1 0,0-1 0,1 1 0,0 0 0,0 0 0,0 0 0,1 0 1,0 0-1,1 0 0,-1 1 0,1-1 0,1 0 0,-1 0 0,1 0 0,1 0 0,-1 0 0,1 0 0,0 0 0,1 0 0,3 6 0,-5-11-26,-1 0 0,1 0-1,0 0 1,1 0 0,-1-1 0,0 1-1,0 0 1,1-1 0,-1 1-1,1-1 1,-1 0 0,1 1 0,0-1-1,0 0 1,-1 0 0,1 0 0,0 0-1,0 0 1,0-1 0,0 1-1,0 0 1,0-1 0,0 0 0,0 1-1,0-1 1,0 0 0,1 0-1,-1 0 1,0 0 0,0-1 0,0 1-1,0 0 1,0-1 0,0 0-1,0 1 1,0-1 0,0 0 0,0 0-1,0 0 1,1-2 0,5-2-306,0 0 1,-1-1 0,0 0-1,-1-1 1,1 1 0,-1-2-1,10-13 1,0-5-191,-12 17 520,1 1 0,0 0 0,1 0 0,0 1-1,0-1 1,0 1 0,13-10 0,-18 16 26,-1 1-1,1-1 1,0 0 0,0 1 0,0-1 0,0 1 0,0-1 0,0 1 0,0-1 0,0 1 0,0 0-1,0 0 1,0-1 0,0 1 0,0 0 0,0 0 0,0 0 0,1 0 0,-1 0 0,0 0 0,0 1-1,0-1 1,0 0 0,2 1 0,-2 0-2,0 0 0,0 0 0,0 0 0,0 0-1,0 0 1,0 0 0,0 1 0,-1-1 0,1 0 0,0 1-1,-1-1 1,1 0 0,0 1 0,-1-1 0,1 3 0,0 5 10,1 0 1,-1 0-1,-1 0 1,0 13-1,-2-7-258,1 20 334,1-33-399,0 0-1,0-1 0,0 1 1,1 0-1,-1-1 0,1 1 1,-1 0-1,1-1 0,0 1 1,-1-1-1,1 1 0,0-1 1,0 0-1,0 1 0,0-1 1,1 0-1,1 2 0,9 5-1639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1.9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87 10034,'8'1'8635,"8"-8"-6673,-1 1-1585,63-7 1873,0 3-1,85 2 1,-99 5-2018,362-29 301,-378 28-384,-30 2-217,-13 1-163,1 0-1,-1 1 1,1-1-1,0 1 1,-1 1-1,1-1 1,8 2-1,-5 4-1691,-6 5 756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6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1 11234,'-5'-1'6762,"4"9"-5778,0 3-48,1 10-96,2 2-47,-1 7-57,-1 3-64,-1-1-256,-2 0-184,-1-2-912,1-4-472,2-5 664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7.3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14043,'9'-7'4921,"-1"6"-4361,-2 5-952,1 5 208,-4 15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7.7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60 12443,'6'49'6033,"-3"0"-3451,0 96-3245,-3-139 696,1-13-47,0 0-1,1 0 0,0 0 1,5-11-1,0-3 27,9-46 42,3-11 8,-16 70-41,0 0 1,0 0 0,1 0-1,0 0 1,0 0-1,9-10 1,-11 15-2,0 1 0,0-1 0,0 1 0,1 0 0,-1 0 0,1 0 0,-1 0 0,1 0 0,0 1 0,-1-1 0,1 1 0,0-1 0,0 1 0,0 0 0,0 0 0,1 1 0,-1-1 0,0 1 0,0-1-1,0 1 1,0 0 0,1 0 0,-1 0 0,0 1 0,0-1 0,0 1 0,0 0 0,0 0 0,0 0 0,0 0 0,4 2 0,-1 1 14,0-1-1,0 1 1,-1 0-1,0 0 1,0 1-1,0 0 1,0-1-1,-1 2 1,0-1-1,0 0 1,0 1-1,-1 0 1,6 12-1,-1 5 32,-1 1 1,5 33-1,-8-36-302,0 0 0,2 0 0,12 31 0,-7-32-93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8.2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1 9298,'-1'4'1167,"-1"0"0,0 0 0,1 1-1,0-1 1,0 0 0,0 7 0,2 49 1110,0-36-1165,-3 194 1225,-2-39-2120,4-177-232,0 32-392,9 59 0,-8-84 40,1 0 0,0 0 0,1 0 0,0 0 0,0 0 0,1-1 1,0 0-1,0 1 0,1-1 0,0-1 0,9 11 0,2-3-630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8.6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370 19 14099,'-14'-5'5433,"-11"2"-4145,-10-1-119,-11 1-497,0 0-320,-1 3-472,1 0-336,6 4-832,-1 0-489,12-2 1057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22.39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60 244 480,'-2'-2'4043,"-13"-4"-2514,11 4-1439,0 1-1,0 0 1,0 0-1,0 0 1,-1 0-1,-4 0 1,1 0 936,7-1-362,3 1-632,-1 0 0,0 1 0,1-1 1,-1 1-1,0 0 0,1-1 1,-1 1-1,0 0 0,1 0 0,-1 0 1,0 0-1,1 0 0,1 1 1,18 2 182,-1 2 0,25 8 0,-23-6-115,1 0-1,25 2 1,-21-6-130,0-2 0,1-1 0,-1-1 1,0-1-1,37-8 0,129-43 133,-143 37 15,-29 10-108,1 2-1,-1 0 1,1 1-1,0 1 1,44 1-1,103 23 5,-50-4 170,-83-15-32,1-2 0,0-1 0,63-9 0,110-31 718,-177 32-695,217-52 131,38-9-571,-274 66 311,0 1 0,1 1 1,0 1-1,-1 0 0,1 0 1,-1 2-1,1 0 0,-1 0 0,0 1 1,16 6-1,9 6 180,0 2 1,40 25-1,40 17 113,-101-52-345,0 0-1,0-2 0,0 0 0,38 5 0,-47-10 13,1 1-1,0-2 0,-1 1 0,1-1 0,-1-1 0,1 0 1,-1 0-1,18-8 0,0-1 16,39-26 0,-51 27-22,0 1-1,0 1 0,0 0 0,1 1 0,0 1 0,0 1 0,34-7 0,-42 11-2,0 1-1,0 0 1,1 1 0,-1 0-1,0 0 1,0 1 0,0 0-1,-1 0 1,9 4 0,9 5 9,33 20 1,-40-20 12,0-1 0,1-1 0,30 10 0,-29-14 2,1-1 1,-1-1 0,1-1-1,27-1 1,84-11 324,-88 2-139,46-15-1,-55 13-182,2 2 0,54-7 0,-47 12-24,1 2-1,0 2 1,0 2 0,67 12-1,-80-9 19,0-2 1,0-1-1,51-1 0,97-17 40,30 0-32,-119 15-14,1-4-1,124-21 1,-195 22-6,1 0 0,0 1 0,0 2 1,31 2-1,-12 3 15,57 14-1,-53-9-2,0-1 0,52 2 0,-71-10-24,0-1 0,-1-1 0,1-2 0,0 0 0,34-10-1,-32 6 116,0 0 0,0 2 0,0 1 0,1 1 0,0 2 0,0 0 0,-1 2-1,57 10 1,-73-9 1,197 31-1878,-181-31 1680,1-1 0,-1-1 1,0-1-1,1-2 0,40-9 1,-43 5 284,0 2 1,0 1 0,0 1-1,0 1 1,1 1-1,-1 1 1,0 2 0,1 0-1,-1 2 1,0 1-1,25 8 1,-26-5-281,0-1-1,1-1 1,0-1-1,30 1 1,-37-6 119,-1 0-1,1-1 1,-1-1 0,0-1 0,1 0 0,29-11-1,-45 13-32,121-37 63,-102 32-58,0 2 1,0 1-1,42-1 0,133 18 55,2 0 51,-71-14 215,196 8-120,-310-7-207,0 0 0,0 0 0,0-1 0,0-1-1,0-1 1,0 0 0,0-1 0,-1 0 0,1-1 0,18-8-1,-14 4 5,1 1 0,1 1 0,-1 0 0,1 1 0,0 1-1,0 1 1,0 1 0,0 1 0,0 1 0,1 0 0,-1 2-1,29 5 1,70 15-16,-58-9 17,0-3 1,0-3 0,96 0 0,119-42 13,-82 7-54,-142 23 42,94 4 0,-25 10 3,89 4 18,-167-13-24,-1-2 0,84-15 1,-124 17-6,247-44 3,-210 40-2,1 1 1,-1 2-1,1 2 1,52 9-1,-66-8 7,-1 0-1,1-2 0,0 0 1,-1-2-1,43-8 1,-58 8-9,7 0-738,0 0 0,0 2 0,29 1 0,-14 3-376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29.6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90 133 10482,'6'-18'3191,"-5"18"-3143,-1 0 1,0 0-1,0 0 1,0 0 0,0 0-1,1 0 1,-1 0-1,0 0 1,0 0-1,0 0 1,0 0 0,0 0-1,1 0 1,-1 0-1,0 0 1,0 0 0,0 0-1,0 0 1,0 0-1,1 1 147,-1-1-147,0 0 1,0 0-1,0 0 1,0 0-1,0 1 1,0-1 0,0 0-1,1 0 1,-1 0-1,0 0 1,0 0-1,0 1 1,0-1 0,0 0-1,0 0 1,0 0-1,0 0 1,0 0 0,0 1-1,0-1 1,0 0-1,0 0 1,0 0-1,0 0 1,-1 1 0,1-1-1,0 0 1,2 44 2532,-1-25-2692,-2 40 345,-3-1-1,-20 112 0,21-143-267,2-20-8,0 1 0,0-1 0,0 0 0,-4 11 0,5-18 42,0 0 0,0 0-1,-1 1 1,1-1 0,0 0-1,0 0 1,0 0-1,-1 1 1,1-1 0,0 0-1,0 0 1,-1 0 0,1 0-1,0 0 1,0 1-1,-1-1 1,1 0 0,0 0-1,0 0 1,-1 0 0,1 0-1,0 0 1,0 0-1,-1 0 1,1 0 0,0 0-1,-1 0 1,1 0 0,0 0-1,0 0 1,-1 0-1,1-1 1,0 1 0,0 0-1,-1 0 1,1 0 0,0 0-1,0 0 1,-1-1 0,1 1-1,0 0 1,0 0-1,0 0 1,-1-1 0,1 1-1,0 0 1,0 0 0,0-1-1,0 1 1,0 0-1,-1 0 1,1-1 0,0 1-1,0 0 1,0-1 0,-10-16 16,1-9-15,1-1-1,1-1 0,1 1 0,2-1 0,1 0 0,1 0 1,2-43-1,1 57-8,0 0 0,2-1-1,-1 1 1,2 0 0,0 0 0,0 0 0,1 1 0,1-1 0,10-16 0,-11 21 3,1 1-1,0 0 1,0 1 0,1-1 0,-1 1-1,2 0 1,-1 1 0,1 0-1,0 0 1,0 1 0,1 0 0,-1 0-1,1 1 1,16-6 0,-19 9 22,0 0 0,1 0 0,-1 0 0,0 1 1,0 0-1,1 0 0,-1 1 0,0 0 0,0 0 0,0 0 1,0 1-1,0 0 0,0 0 0,0 0 0,0 1 1,-1 0-1,1 0 0,-1 0 0,0 1 0,9 7 0,-1 0 141,-1 1 0,0 0 0,0 1 0,-1 1 0,-1 0 0,13 22-1,-15-20-17,0 1 0,0 1 0,-2-1 0,0 1 0,-1 1-1,-1-1 1,3 32 0,-5 0-48,-5 81 0,3-128-168,0 23-203,0-25 193,0 0 0,0 0 1,0 0-1,0 0 0,1-1 0,-1 1 0,0 0 0,0 0 0,1-1 0,-1 1 0,0 0 0,1 0 0,-1-1 0,1 1 0,-1 0 0,1-1 0,-1 1 0,1 0 0,-1-1 0,1 1 0,0-1 0,-1 1 0,1-1 0,0 0 0,-1 1 0,2 0 0,3-2-533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0.0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241 59 6729,'62'-49'7386,"-58"45"-5642,-6 0-503,-4 3-153,-9 1-592,-8 3-272,-14 3-176,-5 3-24,-3-1-136,2 0-200,5-3-760,6 1-681,9-1 1073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1.7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 10370,'-3'23'5891,"-3"24"-6093,5 35 366,16 134 0,-3-77-601,-8 7-3302,-4-145 3853,1 0 1,-1 0 0,0-1 0,1 1-1,-1 0 1,0 0 0,1-1 0,-1 1-1,1 0 1,-1-1 0,1 1-1,-1-1 1,1 1 0,-1 0 0,1-1-1,0 1 1,-1-1 0,1 0 0,0 1-1,-1-1 1,1 1 0,0-1 0,0 0-1,-1 0 1,1 1 0,0-1 0,0 0-1,0 0 1,-1 0 0,2 0 0,31 2 2808,-25-2-2578,91-3 1711,-37 0-5363,-50 3 2294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2.3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176 8 12451,'-6'-7'5000,"-4"8"-3333,-12 11-1772,18-9 509,-8 6-368,-1 1 0,1 0 0,1 0 0,0 1 0,1 1 0,0 0 0,0 0 0,1 1 0,-9 19 0,15-26-37,0 0 0,0 0 0,1 1 0,0-1 1,1 1-1,-1 0 0,1-1 0,1 1 0,-1 0 0,1 9 1,1-10-8,0-1 0,0 0 0,1 1 0,-1-1 0,1 0 0,0 0 0,0 0 0,1 0 0,0-1 0,-1 1 0,2-1 0,-1 1 0,0-1 0,8 6 0,-9-8-71,0 1 0,0-1 0,0-1 0,1 1 0,-1 0 0,1 0-1,0-1 1,-1 1 0,1-1 0,0 0 0,0 0 0,0 0 0,0 0 0,0-1 0,0 1-1,0-1 1,0 0 0,4 0 0,-3 0-49,0-1 0,0 0 0,0 0 0,0-1 0,-1 1 0,1-1-1,0 0 1,-1 0 0,1 0 0,-1 0 0,0 0 0,4-4 0,3-4-161,-1 0-1,0 0 1,-1-1 0,0 0-1,-1 0 1,0-1 0,6-14 0,-12 23 292,5-8 294,-1-1 0,-1 1 0,0-1 0,0 0 0,2-17 0,-7 41 964,0-5-1154,0-1-1,0 1 1,1 0 0,1-1-1,-1 1 1,1 0 0,3 12-1,-1-10-106,0 1 0,1-1 0,0 0 0,0-1 0,1 1 0,1-1 0,-1 0 0,1 0 0,0-1 0,13 12 0,-7-12-205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2.5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 10570,'1'2'4855,"-3"7"-3433,1 1-917,-3 33 1553,2 1 1,4 45-1,16 91 2788,1 65-2841,-22-188-6228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2.7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26 12275,'-9'-22'6118,"10"18"-4808,6 15-1105,-3-6-212,99 149 276,-89-135-388,2-1-1,0-1 1,0 0-1,2-1 1,34 24-1,-37-31-796,-3-3 359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3.1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184 25 13227,'1'-25'4537,"-4"36"-4049,-3 5 24,-6 3 16,-5 2-80,-4 5-280,-5 0-72,-7 1-96,1-2-376,-2-1 272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4.1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285 23 9874,'0'-1'243,"-1"0"1,1 0-1,0 1 0,0-1 0,-1 0 1,1 0-1,-1 0 0,1 0 0,-1 0 1,1 0-1,-1 0 0,1 0 0,-1 1 1,0-1-1,1 0 0,-1 1 0,0-1 1,0 0-1,1 1 0,-1-1 0,-1 0 1,-1 0-80,1 0 0,0 1 0,-1-1 0,1 0 0,0 1 0,-1 0 0,1 0 0,-1 0 0,-2 0 0,-7 1-328,0 1 0,-24 7 0,26-6 591,9-3-425,-16 4 21,0 0 1,1 2-1,0 0 0,-23 12 1,35-16-24,1 0 0,-1 1 0,1-1 0,0 1 0,0 0 0,0 0 0,0 0 0,0 0 0,1 1 0,-4 5 1,5-7-2,-1 1 0,2 0 0,-1 0 1,0-1-1,0 1 0,1 0 1,0 0-1,-1 0 0,1 0 0,0 0 1,0 0-1,1-1 0,-1 1 1,1 0-1,-1 0 0,1 0 0,1 3 1,9 19 30,1-1 1,1 0 0,31 41-1,-18-27 102,1 2 98,49 82 694,-70-109-857,0 0 1,0 0-1,-1 1 1,-1-1-1,0 1 1,-1 0 0,2 27-1,-5-39-87,0 1 0,0-1 1,0 0-1,0 1 0,0-1 0,-1 0 0,1 1 1,-1-1-1,1 0 0,-1 0 0,0 1 0,0-1 1,0 0-1,0 0 0,-1 0 0,1 0 0,0 0 1,-1 0-1,1-1 0,-1 1 0,0 0 0,0-1 1,1 1-1,-1-1 0,0 0 0,0 0 0,0 1 1,-1-1-1,1-1 0,0 1 0,0 0 0,0 0 1,-1-1-1,1 1 0,0-1 0,-1 0 1,1 0-1,-4 0 0,-4 1-191,-1-1 1,1-1-1,-1 0 0,0 0 1,1-1-1,0 0 0,-1-1 1,1 0-1,0 0 1,1-1-1,-18-10 0,21 11 289,0-1 1,1 0-1,0 0 0,-1 0 0,1 0 0,1-1 1,-1 1-1,1-1 0,0-1 0,0 1 0,0 0 1,1-1-1,0 0 0,0 0 0,0 0 0,1 0 1,0 0-1,0-1 0,1 1 0,-2-9 0,3 12 42,1 0-1,-1 0 1,0 0-1,1 0 0,0-1 1,0 1-1,0 0 1,0 0-1,0 1 1,1-1-1,-1 0 0,1 0 1,0 1-1,0-1 1,0 0-1,0 1 1,0 0-1,0 0 0,1-1 1,-1 1-1,1 1 1,-1-1-1,1 0 1,0 1-1,0-1 0,3 0 1,10-5 247,0 1 0,0 0 0,25-4 1,-41 10-367,23-5-587,0 1 0,1 2 0,35-1 1,-36 5-289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4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65 12 9866,'-8'-11'7931,"7"11"-7648,0 0-140,0 0 1,1 1-1,-1-1 0,0 0 1,0 1-1,1-1 1,-1 1-1,1-1 0,-1 1 1,0-1-1,1 1 0,-1-1 1,1 1-1,-1 0 0,1-1 1,-1 2-1,-17 34-772,16-32 1155,-3 8-500,1 0 0,0 0 0,1 0 0,0 1 0,1-1 0,0 1 0,1 0 1,1-1-1,1 23 0,0-26-28,1-1 1,-1 0-1,1 0 1,1 1-1,0-1 0,0-1 1,0 1-1,1 0 1,0-1-1,0 0 1,1 0-1,0 0 0,1 0 1,-1-1-1,12 10 1,-15-15-66,-1 1 1,1-1-1,0 0 0,0 0 1,0 0-1,0 0 1,0 0-1,0 0 0,0 0 1,1-1-1,-1 1 1,0-1-1,0 1 0,0-1 1,1 0-1,-1 0 1,0 0-1,0 0 0,1-1 1,-1 1-1,0 0 1,0-1-1,0 0 0,1 1 1,-1-1-1,0 0 1,0 0-1,0 0 0,0-1 1,-1 1-1,1 0 1,0-1-1,0 1 0,2-4 1,4-4-385,0 0 0,0 0 0,-1-1 1,0 0-1,5-12 0,0 2 377,-1 0 1,-2 0-1,0-1 1,-1-1-1,-1 1 1,7-38-1,-14 59 106,1-1 0,-1 1 0,0 0 0,0-1-1,0 1 1,0-1 0,0 1 0,0-1 0,0 1 0,0-1 0,0 1-1,0-1 1,0 1 0,-1-1 0,1 1 0,0 0 0,0-1 0,0 1-1,0-1 1,-1 1 0,1 0 0,0-1 0,0 1 0,-1-1 0,-8 4 468,-7 17-252,14-14-201,-1 0 1,2 0 0,-1 0 0,1 0 0,-1 1 0,2-1-1,-1 0 1,1 1 0,0-1 0,0 0 0,1 1 0,1 7-1,1 1-100,1-1 0,1 0-1,0 0 1,9 17-1,-1-5-196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5.4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72 13331,'12'-6'3449,"-7"12"-1845,-5 23-1236,-1-20-367,-5 31-546,4-32 238,1 0 1,-1 0-1,1 0 0,1 0 1,-1 1-1,1-1 1,1 0-1,0 0 0,0 0 1,3 12-1,-3-19 302,-1 0 0,0-1 0,1 1 0,-1 0 0,1-1 0,-1 1 0,1 0 0,-1-1 0,1 1 0,-1-1 0,1 1-1,0-1 1,-1 1 0,1-1 0,0 1 0,-1-1 0,1 0 0,0 1 0,-1-1 0,1 0 0,0 0 0,0 1 0,0-1 0,-1 0 0,1 0 0,0 0 0,0 0 0,0 0 0,-1 0-1,1 0 1,0 0 0,0-1 0,0 1 0,-1 0 0,1 0 0,0-1 0,0 1 0,-1 0 0,1-1 0,0 1 0,-1-1 0,1 1 0,0-1 0,-1 1 0,1-1 0,-1 1 0,1-2 0,3 0 51,-1-1 1,0 0 0,0 0 0,-1 0 0,1-1-1,-1 1 1,1-1 0,1-4 0,-1 0 40,-1-1 1,0 0 0,0-1-1,-1 1 1,0 0-1,-1 0 1,0-1-1,0 1 1,-2-10-1,0 7 229,2-1 0,0 0-1,2-23 1,-1 34-271,-1 0-1,0-1 1,1 1 0,-1 0 0,1 0 0,-1 0 0,1 0 0,0 0 0,0 0 0,0 1 0,0-1 0,1 0-1,-1 0 1,0 1 0,1-1 0,-1 1 0,1-1 0,-1 1 0,1-1 0,0 1 0,-1 0 0,1 0-1,0 0 1,0 0 0,0 0 0,0 0 0,0 1 0,0-1 0,0 1 0,0-1 0,4 1 0,-3 0-12,1 0 1,0 1-1,-1-1 1,1 1 0,0 0-1,-1 0 1,1 0-1,-1 1 1,1-1 0,-1 1-1,0 0 1,1 0-1,-1 0 1,0 0 0,0 1-1,-1-1 1,4 4-1,0 0 46,-1 2 0,1-1 0,-1 0-1,-1 1 1,1 0 0,-2 0-1,1 1 1,-1-1 0,3 12-1,0 8 145,4 46-1,-8-58-348,2 13-25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6.0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186 14 12563,'-2'-2'154,"1"1"0,-1 0 1,0 0-1,1-1 1,-1 1-1,0 0 0,0 1 1,0-1-1,0 0 1,0 0-1,0 1 0,0-1 1,0 1-1,0 0 1,0 0-1,0-1 0,-3 2 1,1-1 167,0 1 0,0 0 0,0 0 0,0 0 1,1 0-1,-1 1 0,0 0 0,-5 3 0,0 1 213,0 0-1,1 1 0,-1 1 1,1-1-1,-13 17 0,16-17-551,0 1-1,0 0 0,0 0 1,1 0-1,0 1 0,1-1 1,0 1-1,0 0 1,1-1-1,0 1 0,1 1 1,0-1-1,0 0 0,1 14 1,0-17-11,1-1 1,0 1-1,0-1 0,0 0 1,1 1-1,0-1 0,0 0 1,0 0-1,1 0 1,-1 0-1,1-1 0,1 1 1,-1-1-1,0 0 0,1 0 1,0 0-1,0 0 0,0 0 1,0-1-1,1 0 1,0 0-1,-1 0 0,1 0 1,0-1-1,7 3 0,-7-4-372,1 1-1,-1-1 0,1 0 1,-1 0-1,1 0 0,9-1 1,8-1-512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6.4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 8210,'-3'2'6289,"0"12"-3795,-1 29-2059,3-31 364,-8 234 478,11-202-2151,2-1 1,1 1 0,19 67 0,-18-91 281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6.7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311 51 11066,'-10'-12'3945,"-9"2"-3049,-3 2 81,-9 0 239,-2 2-72,0 1-504,2 4-200,1 1-432,-1 2-360,-3 4-1120,-3 0 960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7.4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61 136 10002,'4'32'3645,"-4"-32"-3576,0 0-1,0 0 1,0 1 0,0-1 0,0 0-1,0 0 1,0 1 0,0-1 0,0 0-1,-1 0 1,1 0 0,0 1 0,0-1 0,0 0-1,0 0 1,0 0 0,0 1 0,0-1-1,-1 0 1,1 0 0,0 0 0,0 0-1,0 1 1,0-1 0,-1 0 0,1 0-1,0 0 1,0 0 0,0 0 0,-1 0-1,1 0 1,0 0 0,0 1 0,0-1-1,-1 0 1,1 0 0,0 0 0,0 0-1,-1 0 1,1 0 0,0 0 0,0 0-1,-1 0 1,1 0 0,0-1 0,0 1 0,0 0-1,-1 0 1,1 0 0,0 0 0,0 0-1,0 0 1,-1 0 0,1 0 0,0-1-1,0 1 1,0 0 0,0 0 0,-1 0-1,1 0 1,0-1 0,0 1 0,-13-11 1075,12 11-998,-3-3-94,0 0 0,0 0-1,1-1 1,0 1-1,-1-1 1,1 1-1,0-1 1,1 0-1,-5-8 1,7 10-33,-1 0 0,0-1 0,1 1 1,-1-1-1,1 1 0,0-1 0,0 1 0,0-1 0,0 1 0,0-1 1,0 1-1,1-1 0,0 1 0,-1-1 0,1 1 0,0 0 0,0-1 1,0 1-1,0 0 0,3-4 0,-1 1-6,1 0 1,0 0-1,1 1 1,-1-1-1,1 1 1,-1 0-1,1 0 1,1 1-1,-1-1 1,0 1-1,1 1 0,0-1 1,-1 1-1,1-1 1,0 2-1,0-1 1,0 1-1,1 0 1,-1 0-1,0 0 1,0 1-1,0 0 1,1 0-1,-1 1 0,0 0 1,0 0-1,7 2 1,-7-2 12,0 1 0,-1 0 0,1 0 0,0 0 0,-1 0 0,1 1 0,-1 0 0,0 0 0,1 1 0,-2-1 0,1 1 0,0 0 0,-1 1 0,0-1 0,0 1-1,0-1 1,0 1 0,-1 0 0,0 1 0,0-1 0,0 0 0,-1 1 0,0 0 0,0 0 0,0-1 0,-1 1 0,2 11 0,-4-12-11,1 1 0,-1 0 0,0 0 0,-1 0 1,0-1-1,0 1 0,0-1 0,0 0 0,-1 1 0,0-1 0,0 0 0,0 0 0,-1-1 0,1 1 0,-1-1 0,0 1 0,-1-1 0,-6 5 1,4-3-6,0-1 0,-1 1 0,1-2 0,-1 1 0,0-1 0,-1 0 1,1 0-1,-1-1 0,1 0 0,-1-1 0,-12 2 0,18-3-53,1-1-1,-1 0 1,0 0-1,1 0 0,-1 0 1,1-1-1,-1 1 1,1-1-1,-1 1 1,1-1-1,-1 0 0,1 0 1,0 0-1,0 0 1,-1 0-1,1-1 1,0 1-1,0-1 0,0 1 1,0-1-1,0 0 1,1 0-1,-1 0 1,0 0-1,-2-4 1,3 3-185,0 1 0,0-1 0,1 0 0,-1 0 0,0 0 0,1 0 1,0 0-1,0 1 0,0-1 0,0 0 0,0 0 0,0 0 0,1 0 1,0 0-1,-1 0 0,1 1 0,0-1 0,0 0 0,1 1 0,-1-1 1,0 0-1,3-2 0,9-10-3465,5 7 1702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7.9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99 12819,'7'21'6077,"-2"5"-5880,1 33 1,-6-48-179,0 38 119,-1-46-143,1-1-1,0 1 1,-1-1-1,1 1 1,-1-1-1,0 0 1,0 1-1,0-1 1,0 0-1,0 1 1,0-1-1,0 0 1,-1 0-1,1 0 1,-1 0-1,-2 2 1,4-4-8,0 0 1,0 0-1,-1 0 0,1 1 1,0-1-1,0 0 1,-1 0-1,1 0 1,0 0-1,-1 1 0,1-1 1,0 0-1,0 0 1,-1 0-1,1 0 0,0 0 1,-1 0-1,1 0 1,0 0-1,-1 0 1,1 0-1,0 0 0,-1 0 1,1 0-1,0 0 1,-1 0-1,1 0 0,0 0 1,0-1-1,-1 1 1,1 0-1,-1 0 1,-3-11-206,2-19 117,2 28 100,1-15 232,1 1-1,0-1 1,1 0-1,1 1 1,0 0-1,1 0 1,1 0-1,0 0 1,12-18-1,-14 27-140,0 1-1,1-1 1,0 1-1,0 0 1,0 0-1,1 1 0,0 0 1,0 0-1,11-7 1,-12 9-355,1 1 0,-1-1 0,1 1 0,0 0 0,-1 1 0,1-1 0,0 1 0,0 1 0,0-1 0,0 1 0,0 0 0,0 0 0,0 0 0,6 2 0,15 4-1705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3.0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893 5 12995,'21'3'2046,"-16"-1"-1175,1-1-1,0 0 0,0 0 0,0-1 0,0 0 0,0 0 1,0 0-1,9-2 0,-25-1 1622,-12 0-2544,-316 1 1180,19 0 1156,287 1-2308,-161 1-3688,189 1 3336,-1-1 1,1 1-1,-1-1 0,1 1 0,-1 0 0,1 1 0,0-1 0,-1 1 0,1 0 1,-6 3-1,9-4 242,1-1 0,-1 1 0,1-1 0,-1 1 1,1-1-1,-1 1 0,1-1 0,0 1 0,-1-1 0,1 1 1,0 0-1,-1-1 0,1 1 0,0 0 0,0-1 0,-1 1 1,1 0-1,0-1 0,0 1 0,0 0 0,0 0 0,0-1 1,0 1-1,0 1 0,1 0-180,0 0 1,0-1-1,-1 1 1,1 0-1,1-1 0,-1 1 1,0-1-1,0 1 1,0-1-1,1 1 1,-1-1-1,1 0 0,2 2 1,13 9-1372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46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235 53 6881,'33'-29'3431,"-32"28"-3053,1 0 1,-1 0 0,1 0 0,0 0 0,0 0 0,0 1 0,-1-1 0,1 1 0,0-1 0,2 1 0,-3 0-219,-1 0 0,1 0 0,-1 0 0,1 0 0,-1 0 0,1 0 0,-1 0 1,1 0-1,-1 0 0,1 0 0,-1 0 0,1-1 0,-1 1 0,1 0 0,-1 0 0,1-1 0,-1 1 0,1 0 1,-1 0-1,0-1 0,1 1 0,-1 0 0,1-1 0,-1 1 0,0-1 0,1 1 0,-1-1 0,0 1 0,0 0 1,1-1-1,-1 1 0,0-1 0,0 1 0,0-2 0,-1 2-108,0-1 0,-1 1 0,1-1 0,0 1 1,-1-1-1,1 1 0,0 0 0,-1 0 0,1-1 0,-1 1 0,-1 1 0,-2-2 4,-22 0-99,-1 0 0,0 2 0,1 1 0,-1 1 0,1 1 0,-34 10 0,57-12 20,0-1 0,0 1 0,0 0 0,0 0-1,0 0 1,0 1 0,1-1 0,-1 1 0,-5 5 0,8-6 12,0-1 0,0 0 0,0 1 0,0 0 0,0-1 0,1 1 1,-1-1-1,0 1 0,1 0 0,-1-1 0,1 1 0,0 0 0,-1 0 0,1 0 0,0-1 0,0 1 1,0 0-1,0 0 0,1-1 0,-1 1 0,0 0 0,1 0 0,-1-1 0,1 1 0,0 0 0,1 1 1,11 21 28,2-1 0,0-1 0,2-1 1,22 23-1,-5-4 88,-13-16-27,11 14 128,52 79 0,-77-105-179,-1 0 0,0 0 0,0 0-1,-1 1 1,-1-1 0,0 1 0,-1 1 0,0-1-1,-1 0 1,-1 1 0,0 26 0,-1-33-16,-2 0 0,1 0 0,-1-1 0,0 1 0,0-1 1,-1 1-1,1-1 0,-2 0 0,1 1 0,-1-2 0,0 1 0,0 0 0,-8 8 1,3-6-15,0 1 0,0-2 0,-1 0 0,0 0 1,0 0-1,-21 9 0,27-15-4,0 1 0,1-1 0,-1 0-1,0 0 1,0-1 0,0 1 0,0-1-1,0 1 1,0-1 0,0-1 0,0 1 0,0 0-1,1-1 1,-8-2 0,10 3 14,-1-1 0,0 0 0,1 1 0,-1-1 0,1 0 1,0 0-1,-1 0 0,1 0 0,0 0 0,0 0 0,-1-1 0,1 1 0,0 0 0,0-1 1,0 1-1,0 0 0,1-1 0,-1 1 0,0-1 0,1 1 0,-1-1 0,1 0 0,-1 1 1,1-1-1,0 0 0,0 1 0,-1-1 0,1 0 0,0 1 0,1-1 0,-1 0 0,0 1 1,0-1-1,1 0 0,0-2 0,1 1 34,-1-1 1,1 1-1,-1 0 1,1 1 0,0-1-1,0 0 1,0 0-1,0 1 1,1-1-1,-1 1 1,1 0-1,-1 0 1,1 0-1,0 0 1,0 0-1,6-2 1,5-2 111,0 0 0,20-5 1,-24 8-94,9-2 169,0 1 0,1 1-1,0 1 1,0 1 0,0 0 0,0 1 0,24 4 0,-12 1 95,0 1-1,0 1 1,50 19 0,-72-22-736,0 0-1,-1 1 1,1 0 0,-1 1 0,0-1-1,0 2 1,8 7 0,-1 4-541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52.4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0 10890,'-13'4'5679,"38"2"-4550,-14-4-738,35 6 196,1-2-1,-1-1 0,66-4 1,-58-1-284,357 2 1348,300 5-1188,-669-5-510,904 11-787,-908-14-177,-30 2 711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05.97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301 18 11130,'2'-15'9229,"-3"14"-8888,0 1-207,1-1-1,-1 1 1,0 0-1,0 0 1,1 0-1,-1 0 1,0 0-1,0 0 1,1 0-1,-1 0 1,0 0-1,0 0 1,0 0-1,1 0 1,-1 1-1,0-1 1,-1 1-1,-34 18-160,13-2 35,0 0 0,2 1 1,-1 1-1,2 2 0,1 0 0,1 0 1,0 2-1,2 0 0,-16 30 1,25-39-25,1-1-1,1 0 1,0 1 0,1 0 0,0 0 0,1 0 0,1 1-1,-1 22 1,3-25 27,1-1-1,0 0 0,1 1 1,0-1-1,1 0 0,0 0 1,1-1-1,0 1 0,0-1 1,1 0-1,1 0 0,7 11 1,-7-12 19,1 0 0,0-1 0,0 0 0,1 0 0,0-1 0,0 0 0,1 0 1,0-1-1,10 6 0,-12-9 14,1 1 0,-1-1 0,1 0 0,0-1 0,0 0 1,0 0-1,0-1 0,0 0 0,1 0 0,-1-1 0,0 0 0,14-2 0,12-5-82,50-16-1,-32 7-1721,-28 10 1068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06.60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40 155 12067,'-2'-1'629,"0"1"1,0-1-1,0-1 1,0 1-1,0 0 0,0 0 1,0-1-1,0 1 1,1-1-1,-1 0 1,0 0-1,-1-2 1,1 1-468,0 0-1,1 0 1,-1 0 0,1 0-1,0 0 1,0 0 0,0 0-1,0-5 1,0 3-215,1 0-1,0 0 0,0 0 1,0 1-1,0-1 1,1 0-1,0 0 0,0 0 1,0 0-1,1 1 1,-1-1-1,4-5 0,-3 7 48,0 0-1,0 1 0,1-1 0,-1 1 0,0 0 0,1-1 0,0 1 1,-1 0-1,1 1 0,0-1 0,0 0 0,0 1 0,0 0 0,0 0 1,1 0-1,-1 0 0,0 0 0,0 0 0,1 1 0,-1 0 0,4 0 0,2-1 30,0 1 0,0 1-1,0 0 1,0 0-1,-1 1 1,17 4-1,-19-3 30,1 0 0,-1 0 0,1 0-1,-1 1 1,0 0 0,-1 0 0,1 0 0,-1 1-1,1 0 1,-1 0 0,-1 0 0,9 12 0,-11-14-35,0 1 1,0 0-1,0-1 1,0 1-1,-1 0 1,0 0-1,0 0 1,0 1-1,0-1 1,0 0-1,-1 0 1,0 0-1,0 1 1,0-1-1,0 0 1,-1 0-1,0 0 1,0 1-1,0-1 1,0 0-1,0 0 1,-4 6-1,0-1 9,-1 0-1,0 0 1,-1 0-1,0-1 1,0 0-1,-1 0 1,-11 9-1,13-12-11,0-1 0,-1 0 0,1 0 1,-1 0-1,0 0 0,0-1 0,0 0 0,0-1 0,0 0 1,-1 0-1,-9 1 0,15-3-93,0 0 1,0 0-1,0 0 1,-1 0-1,1-1 1,0 1-1,0-1 1,0 0-1,0 1 1,0-1-1,0 0 1,0 0-1,0-1 1,0 1-1,0 0 1,0 0-1,1-1 1,-1 1-1,0-1 1,1 0-1,0 1 0,-1-1 1,1 0-1,0 0 1,0 0-1,0 0 1,0 0-1,0 0 1,0 0-1,1 0 1,-1 0-1,1-1 1,-1-1-1,0-3-402,0 0 0,0 0 0,0 0 0,1 0 0,0 0 0,1 0 0,0 0 0,0 1 0,3-14 0,2 6-141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07.22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64 12819,'5'10'2208,"-1"0"0,0 1 0,3 14 0,-4-11-2218,-1 0-1,-1 0 1,0 1 0,-1-1-1,0 0 1,-1 0 0,-1 0-1,-3 16 1,3-24-94,-3 22-302,5-26 339,0-1 0,-1 0-1,1 0 1,0 1-1,0-1 1,0 0-1,0 0 1,1 0 0,-1 1-1,0-1 1,0 0-1,1 0 1,-1 0 0,1 0-1,-1 1 1,1-1-1,0 1 1,0-2 30,-1 0 0,1 0-1,-1 0 1,0 0 0,1 0 0,-1 0 0,1 0-1,-1 0 1,1 0 0,-1-1 0,0 1 0,1 0 0,-1 0-1,1 0 1,-1-1 0,0 1 0,1 0 0,-1-1-1,0 1 1,1 0 0,-1-1 0,0 1 0,1 0 0,-1-1-1,0 1 1,0 0 0,0-1 0,1 1 0,-1-1-1,0 1 1,0 0 0,0-2 0,8-15-274,-7 16 271,5-17 61,-1-1-1,-1 1 1,0-1-1,1-37 1,-4 38 450,1-1 0,1 1 1,0-1-1,1 1 0,8-20 0,-12 36-417,1 0 0,0 1-1,-1-1 1,1 0 0,0 0 0,0 1-1,0-1 1,0 1 0,0-1-1,0 1 1,1-1 0,-1 1 0,0 0-1,1 0 1,-1 0 0,1-1-1,0 1 1,-1 0 0,1 1 0,0-1-1,-1 0 1,1 0 0,0 1 0,0-1-1,0 1 1,-1 0 0,1 0-1,0-1 1,0 1 0,0 0 0,0 0-1,0 1 1,-1-1 0,1 0 0,0 1-1,0-1 1,3 2 0,-1 0-30,0 0 1,0 0 0,-1 0 0,1 1 0,0 0-1,-1-1 1,0 1 0,0 1 0,0-1-1,0 0 1,0 1 0,-1-1 0,1 1 0,-1 0-1,3 6 1,1 9 14,0 0 0,-2 0 0,0 1-1,1 20 1,-3-24-508,0 1-1,1 0 0,0-1 0,2 0 1,0 0-1,12 27 0,-5-25-617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14.1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40 180 6769,'-11'12'7021,"11"-11"-6670,0-1 0,0 1 0,0 2 0,0-3-231,0 1-1,1 0 1,-1 0 0,0-1-1,1 1 1,-1 0 0,1-1 0,0 1-1,-1-1 1,1 1 0,-1-1-1,1 1 1,0-1 0,-1 1-1,1-1 1,0 1 0,0-1-1,-1 0 1,2 1 0,3 1-100,-1-1 1,1 0 0,-1 0-1,1 0 1,0-1 0,-1 1-1,8-1 1,1-2 16,1-1 0,-1 0 1,0-1-1,0-1 0,-1 0 0,1-1 0,-1 0 0,0 0 1,13-11-1,-2 0 33,0-1 1,-1-1 0,26-28 0,-46 44-26,0 1-1,1-1 1,-1 0 0,0 1 0,0-1-1,-1 0 1,1 0 0,-1-1 0,3-5-1,-4 9-35,0-1 0,0 0-1,0 1 1,0-1-1,0 0 1,0 1-1,0-1 1,0 0 0,0 1-1,0-1 1,-1 0-1,1 1 1,0-1 0,0 1-1,-1-1 1,1 0-1,0 1 1,-1-1-1,1 1 1,0-1 0,-1 0-1,-1 0-8,1 0-1,0 1 0,-1-1 0,1 0 1,0 1-1,-1-1 0,1 1 1,-1-1-1,1 1 0,-1 0 1,1-1-1,-1 1 0,-1 0 1,-5 0-5,0 0 0,0 1 1,0 0-1,0 1 0,0 0 0,0 0 1,0 0-1,1 1 0,-1 0 0,1 1 1,0 0-1,-11 7 0,-8 7 13,-41 37-1,53-43-13,1 1 1,1 0-1,0 1 1,1 0-1,1 1 0,0 0 1,0 1-1,2 0 0,-11 27 1,16-35 67,1-1 0,0 1 0,0-1 0,1 1 0,0 0 0,0-1 0,1 1 0,0 0 0,0 0 0,1 0 0,0-1 0,0 1 0,1 0 0,0-1 0,0 1 0,1-1 0,0 0 0,0 0 0,0 0 0,1 0 0,0-1 0,1 1 0,0-1 0,9 10 0,-7-9 139,0-1 0,1 0 0,-1-1 0,1 0 0,1 0 1,-1-1-1,0 1 0,1-2 0,0 0 0,0 0 0,0 0 1,0-1-1,0 0 0,1-1 0,17 0 0,-11-1-342,-1-1 1,0-1-1,0 0 0,0-1 0,0-1 1,0 0-1,-1-1 0,1 0 1,15-10-1,-7 3 1318,-4 4-698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56.6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39 3297,'-31'-34'2286,"15"30"3477,16 4-5546,0 1 0,0 0-1,0 0 1,0-1-1,0 1 1,0 0 0,0-1-1,0 1 1,0 0-1,0 0 1,0-1 0,0 1-1,1 0 1,-1-1 0,0 1-1,1 0 1,-1-1-1,1 2 1,18 20 1895,23 21 1,5 4-662,-39-37-1294,30 33-100,80 70 0,-101-99-1374,-2-1 525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56.9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226 6 10258,'8'-6'9970,"-14"11"-8825,-4 1-233,-8 11-608,-5 4-192,-3 8-288,-1 3-104,1 6-96,2-1-40,1-3-129,-2-2-239,0-5 504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17.4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5385,'0'0'2937,"4"9"-185,4 36-1191,-7-6-609,1 4-192,4 7-440,-1 0-104,1 4 64,-1-1 40,3-1 0,-1-2-8,0-8-184,-3-4-96,-3-5-216,0-4-144,-2-7-688,-1-4-1048,0-7 1352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18.0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35 150 10770,'13'-7'5096,"-29"-4"-2416,-2-1-2691,17 11 15,0 1 0,0-1 0,0 0 0,0 1-1,0-1 1,0 0 0,1 0 0,-1 0 0,0 0 0,1 0 0,-1 0 0,1 0 0,-1 0 0,1 0 0,-1 0 0,1 0 0,-1 0 0,1 0 0,0 0 0,0 0 0,0 0 0,0 0 0,0-1 0,0 1 0,0 0 0,0 0 0,0 0 0,0 0 0,0 0 0,1 0 0,-1-1 0,0 1 0,1 0 0,-1 0 0,1 0 0,0 0 0,-1 0 0,1 1 0,0-1 0,-1 0 0,1 0 0,1-1 0,5-3 87,-1 0 1,1 0-1,0 0 1,14-6-1,-11 6 109,0-1-27,1 0-1,1 1 1,-1 0 0,1 1 0,0 0-1,0 1 1,0 0 0,20-1 0,-27 4-170,0 0 0,0 0 0,1 1 0,-1-1 0,0 1 0,0 1 0,0-1 0,0 1 0,0-1 0,0 1 0,0 1 1,-1-1-1,1 1 0,-1 0 0,0 0 0,1 0 0,-1 0 0,-1 1 0,1 0 0,0-1 0,-1 1 0,6 9 0,-6-9 2,-1 1 0,1 0-1,-1 0 1,0 0-1,0 0 1,0 0-1,0 0 1,-1 1-1,0-1 1,0 1-1,-1-1 1,0 0-1,0 1 1,0-1-1,0 1 1,-1-1-1,0 1 1,0-1-1,0 0 1,-1 1-1,0-1 1,-4 9-1,2-6 56,-1 0 1,0-1-1,-1 1 0,1-1 0,-1-1 1,0 1-1,-1-1 0,0 0 0,0-1 0,0 1 1,-1-1-1,1-1 0,-10 5 0,5-4-94,-1 0 1,0 0-1,0-1 0,-23 3 0,23-5-183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28.6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94 203 5041,'-57'-1'2534,"55"1"-2350,0 0-1,1 0 1,-1-1-1,1 1 1,-1 0 0,1-1-1,-1 0 1,1 1-1,0-1 1,-1 0 0,1 0-1,0 0 1,0 0 0,-1 0-1,1 0 1,0 0-1,0 0 1,0 0 0,0-1-1,0 1 1,0 0-1,1-1 1,-2-2 0,1 2 139,0 0 0,0-1 0,1 1 0,-1-1 0,1 0 0,-1 1 0,1-1 0,0 1 0,0-1 0,0-3 0,2 1-73,0 0 0,0 0 0,0 0 0,1 1 0,-1-1 0,1 1-1,0 0 1,0 0 0,1 0 0,-1 0 0,1 0 0,5-3 0,9-8 134,24-15 0,-34 24-305,1 1-1,0 0 0,0 1 1,1-1-1,-1 2 0,1-1 1,0 2-1,0-1 0,0 1 1,0 0-1,20 0 0,-22 3 8,0-1 0,-1 2 0,1-1 0,0 1 1,-1 0-1,1 0 0,-1 1 0,1 0 0,-1 0 0,0 1 0,0 0 0,-1 0 0,1 1 0,-1-1 0,0 1 0,7 8 0,-4-3-42,0 0 0,-1 1 0,0 0 0,-1 1 0,-1-1 0,1 1 0,-2 1 0,0-1 0,0 1 0,-1 0 0,-1 0 0,0 0 0,-1 0 0,0 0 0,0 15 0,-2-18 43,0 0 0,-1-1 0,0 1 0,-1-1 0,0 1 0,0-1 0,-1 1 0,0-1 0,0 0 0,-1 0 0,-1 0 0,1-1-1,-1 0 1,-1 0 0,1 0 0,-2 0 0,1-1 0,-1 0 0,0 0 0,0-1 0,-13 9 0,13-11-23,1-1 1,-1 0-1,1 0 1,-1 0-1,0-1 0,0 0 1,0-1-1,-1 0 1,1 0-1,0 0 0,0-1 1,-1 0-1,1 0 1,0-1-1,0 0 1,-1 0-1,1-1 0,0 1 1,-10-5-1,-3-3-369,0 0-1,0-1 0,1-1 1,1-1-1,-20-15 0,37 26 269,-21-17-1241,14 7 254,8 11 997,0 0 1,0-1-1,0 1 0,0 0 1,0 0-1,0 0 0,0-1 1,0 1-1,0 0 1,0 0-1,0 0 0,0-1 1,0 1-1,0 0 0,0 0 1,0-1-1,0 1 1,0 0-1,0 0 0,0 0 1,0-1-1,0 1 0,1 0 1,-1 0-1,0 0 1,0-1-1,0 1 0,0 0 1,0 0-1,1 0 0,-1 0 1,0 0-1,0-1 0,0 1 1,0 0-1,1 0 1,-1 0-1,0 0 0,0 0 1,19-2-408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3.7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32 11274,'64'-32'13787,"-62"40"-12674,-1 4-81,-1 14-368,-1 3 16,1 8-8,-1 6-40,3-1-168,1 0-167,0-5-241,-1-5-441,-3-9-1127,-1-7-808,-3-11 1351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18.7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162 16 6017,'39'-8'12083,"-45"8"-11406,-1 0 0,1 0 0,0 0 0,-10-3 0,-11-1-721,16 4-74,-47-1-1068,54 1 706,-1 1 1,1 0-1,-1 0 1,1 0-1,0 0 0,-1 0 1,1 1-1,0 0 1,0 0-1,-6 4 1,0 2-324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19.0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10362,'2'3'3985,"-1"6"-2673,15 18-551,-16-8-217,4 4-112,-1 9-232,4 4-64,2 8-64,0 2-16,-1 1-16,-3 3-16,1-1-128,-2-1-184,-1-2-832,1-5-689,0-3-1216,0-2-351,2-6 2055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19.4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17 11178,'8'13'5017,"6"-13"-2648,1 0-617,1-1-159,2-2-529,-1 0-176,1-1-272,0 2-120,-3-4-168,1 2-96,-2 0-344,-1 1-456,-2 5-3585,3 4 2913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20.3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 7650,'-9'-1'12133,"19"1"-12655,148 9 1079,-155-8-650,23 2-121,-12 6-2939,-9-1 2022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20.6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8042,'5'17'1115,"-1"-1"0,0 0 0,-2 1 1,1 0-1,-2 0 0,0 22 0,2 27 381,45 268 714,-5-112-4096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21.0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228 0 15499,'16'30'5842,"-20"-28"-4450,-9-1-312,-8 0-248,-3 3-336,-9-3-520,-3 1-376,-1-2-1008,-3 0-568,5 0 1135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53.9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110 55 7162,'-14'7'1816,"11"2"180,0 6-1251,-13 6-94,15-20-518,1 0 0,-1 0 0,0-1 0,0 1 0,0 0 0,1-1 0,-1 1-1,0 0 1,0-1 0,0 1 0,0-1 0,0 1 0,0-1 0,0 0 0,0 1 0,0-1-1,0 0 1,0 0 0,0 0 0,0 0 0,-2 0 0,-15-13 3687,-8-21-3891,26 34 113,-1-1-40,0 0-1,0 0 1,1-1-1,-1 1 1,0 0 0,1 0-1,-1-1 1,1 1-1,0 0 1,-1-1-1,1 1 1,0 0-1,0-1 1,0 1-1,0 0 1,0-1-1,0 1 1,0-1-1,0 1 1,1 0-1,-1-1 1,1 1-1,-1 0 1,1 0-1,-1-1 1,1 1-1,0 0 1,-1 0-1,1 0 1,0 0 0,0 0-1,0 0 1,0 0-1,0 0 1,0 0-1,0 0 1,0 0-1,2 0 1,1-2 21,1 0 0,0 1-1,1-1 1,-1 1 0,0 0 0,1 1 0,5-2 0,-5 2 7,-1 0 0,1 0 1,0 1-1,0 0 0,-1 0 0,1 0 0,0 0 1,0 1-1,6 2 0,-9-2-27,0 0 1,0 0 0,-1 1-1,1-1 1,-1 1-1,1 0 1,-1 0 0,0 0-1,0 0 1,0 0-1,0 0 1,0 0-1,0 1 1,0-1 0,-1 1-1,1-1 1,-1 1-1,0 0 1,2 4 0,0 1 1,-1 0 1,0 0 0,0 0 0,-1 1-1,0-1 1,-1 0 0,0 1 0,0-1 0,0 0-1,-1 0 1,-3 13 0,3-18 1,1-1 1,-1 1-1,0 0 0,0-1 1,0 1-1,-1-1 1,1 0-1,-1 1 1,1-1-1,-1 0 0,0 0 1,0 0-1,0 0 1,0 0-1,0 0 0,0-1 1,0 1-1,-1 0 1,1-1-1,0 0 0,-1 0 1,1 0-1,-1 0 1,0 0-1,1 0 0,-1-1 1,0 1-1,0-1 1,1 0-1,-1 0 0,0 0 1,0 0-1,1 0 1,-1 0-1,0-1 0,1 0 1,-5 0-1,3-1 0,0 1-1,0 0 1,0-1-1,1 1 1,-1-1-1,0 0 1,1-1-1,-1 1 1,1-1-1,-1 1 1,1-1-1,0 0 1,0 0-1,1 0 1,-1-1-1,1 1 0,-1-1 1,1 1-1,-2-5 1,3 6-6,0-1 1,1 1-1,-1 0 0,1-1 1,-1 1-1,1 0 0,0-1 1,0 1-1,0-1 1,0 1-1,0-1 0,1 1 1,-1 0-1,1-1 0,-1 1 1,1 0-1,0-1 0,0 1 1,0 0-1,0 0 1,0 0-1,1 0 0,-1 0 1,0 0-1,1 0 0,0 0 1,-1 0-1,1 1 0,0-1 1,0 1-1,0 0 1,0-1-1,0 1 0,3-1 1,-2 1 29,-1 0 1,1 0 0,0 0 0,-1 1 0,1-1 0,0 1-1,0-1 1,-1 1 0,1 0 0,0 0 0,0 1-1,-1-1 1,1 0 0,0 1 0,0 0 0,-1 0-1,1 0 1,-1 0 0,1 0 0,-1 0 0,1 0-1,-1 1 1,3 1 0,-3-1 26,1-1 0,-1 1 1,0 0-1,0 0 0,0 0 0,0 0 0,0 0 1,0 0-1,0 1 0,-1-1 0,1 1 0,-1-1 1,0 1-1,0-1 0,0 1 0,0 0 0,0 0 0,0-1 1,-1 1-1,1 0 0,-1 0 0,0 3 0,0-4-57,-1-1 0,1 1 0,-1-1 0,1 1 0,-1-1 0,1 0 0,-1 1-1,0-1 1,0 0 0,0 0 0,1 1 0,-1-1 0,0 0 0,-1 0 0,1 0 0,0 0-1,0 0 1,0-1 0,-1 1 0,1 0 0,0 0 0,-1-1 0,1 1 0,0-1-1,-1 1 1,1-1 0,-1 0 0,-1 1 0,-5 0-322,-1 0 0,1 0 0,-15-2 0,12 1-724,11 2 549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54.9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53 127 8562,'-9'-12'6633,"-2"1"-3372,8 7-3185,-1 1-1,1-1 1,0 0 0,0 0 0,-3-4 0,6 6-12,-1 1 1,1 0-1,-1 0 1,1-1-1,0 1 1,-1 0-1,1-1 1,0 1-1,0-1 1,0 1-1,0 0 1,0-1-1,0 1 0,0 0 1,1-1-1,-1 1 1,0 0-1,1-1 1,-1 1-1,1 0 1,-1 0-1,2-3 1,1 1 63,-1-1 0,1 1 0,0-1 0,0 1 0,0 0 0,1 0 0,-1 0 0,1 0 1,-1 1-1,1-1 0,0 1 0,6-2 0,-8 3-124,-1 0 1,1 1-1,0-1 0,-1 1 1,1 0-1,0-1 0,0 1 1,-1 0-1,1 0 0,0 0 1,0 0-1,0 1 0,-1-1 1,1 0-1,0 1 0,-1-1 1,1 1-1,0-1 0,-1 1 1,1 0-1,0 0 0,-1 0 1,1 0-1,-1 0 0,0 0 0,1 0 1,-1 0-1,0 1 0,0-1 1,0 1-1,0-1 0,0 1 1,2 2-1,-1 2-5,1-1 1,-1 1-1,0-1 0,-1 1 1,1 0-1,-1 0 0,0 0 1,-1 0-1,1 0 0,-1 0 1,-1 0-1,0 6 0,1-10 1,0 1 0,-1 0-1,1-1 1,-1 1 0,0-1-1,0 1 1,0-1-1,0 1 1,0-1 0,0 0-1,-1 0 1,1 1 0,-1-1-1,1 0 1,-1 0-1,0 0 1,0-1 0,0 1-1,0 0 1,0-1-1,0 1 1,-1-1 0,1 0-1,0 0 1,-1 0 0,1 0-1,-1 0 1,1 0-1,-5 0 1,4 0-26,0-1 0,0 0 0,1 0 0,-1 0 0,0-1 0,0 1 0,1-1-1,-1 1 1,0-1 0,1 0 0,-1 0 0,0 0 0,1-1 0,-1 1 0,1 0 0,0-1 0,0 0 0,-1 1 0,1-1 0,0 0 0,0 0-1,1 0 1,-1 0 0,0-1 0,-2-3 0,2 2 9,1 1 1,-1-1-1,1 1 0,-1-1 0,1 1 0,0-1 0,1 0 1,-1 0-1,1 1 0,0-1 0,-1 0 0,2 0 0,-1 1 1,0-1-1,1 0 0,0 0 0,-1 1 0,3-6 1,-2 6 11,0 1 0,0-1 0,1 1 1,-1-1-1,0 1 0,1-1 0,0 1 1,-1 0-1,1 0 0,0 0 1,0 0-1,0 0 0,1 0 0,3-2 1,-4 3-6,-1 1 1,1 0 0,-1-1-1,1 1 1,0 0-1,0 0 1,-1 0 0,1 0-1,0 0 1,-1 0 0,1 1-1,0-1 1,-1 0-1,1 1 1,-1-1 0,1 1-1,0 0 1,-1 0-1,0-1 1,1 1 0,-1 0-1,1 0 1,-1 0 0,0 1-1,0-1 1,2 1-1,2 3 25,-1 0 0,1 1-1,-1-1 1,0 1-1,0 0 1,-1 0-1,0 0 1,0 0-1,4 13 1,-6-17 1,-1-1 1,1 1 0,-1 0 0,0 0-1,0-1 1,0 1 0,0 0-1,0 0 1,0-1 0,0 1-1,0 0 1,-1-1 0,1 1 0,-1 0-1,1-1 1,-1 1 0,-1 2-1,0-2 5,1-1-1,-1 0 0,1 1 0,-1-1 0,1 0 0,-1 0 1,0 0-1,1 0 0,-1 0 0,0-1 0,0 1 1,0-1-1,0 1 0,0-1 0,1 1 0,-1-1 0,0 0 1,0 0-1,-4 0 0,3-1-18,0 1-1,0 0 1,0-1-1,1 1 1,-1-1 0,0 0-1,0 0 1,1 0-1,-1-1 1,0 1-1,1 0 1,-1-1 0,1 0-1,0 1 1,0-1-1,-1 0 1,1 0 0,0 0-1,1-1 1,-1 1-1,0 0 1,1-1-1,-3-3 1,2 2-46,1 1 0,0-1-1,-1 1 1,1-1 0,0 1 0,0-1 0,1 1-1,-1-1 1,1 0 0,0 0 0,0 1 0,0-1-1,1 0 1,-1 1 0,1-1 0,0 0 0,2-6-1,-3 9 48,1 0 0,-1 1 0,0-1-1,1 0 1,-1 0 0,1 0 0,-1 1-1,1-1 1,0 0 0,-1 1 0,1-1-1,0 1 1,-1-1 0,1 1-1,0-1 1,0 1 0,-1-1 0,1 1-1,0 0 1,0-1 0,0 1 0,0 0-1,0 0 1,-1-1 0,1 1-1,0 0 1,0 0 0,0 0 0,0 0-1,1 1 1,1-1-66,-1 1 0,1 0 0,-1-1 0,0 1 0,1 0 0,-1 1 0,0-1 0,0 0 0,4 4 0,2 2-216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0:27.5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70 39 8490,'-1'0'251,"0"1"0,-1-1-1,1 0 1,-1 0 0,1-1 0,0 1 0,-1 0 0,1 0-1,0-1 1,-1 1 0,1 0 0,0-1 0,-1 0 0,1 1 0,0-1-1,-2-1 1,1 0 149,1 0 0,0 0 0,0 0-1,1 0 1,-1 0 0,0 0 0,1 0-1,-1-1 1,1 1 0,0-3 0,0 5-367,0 0 1,0 0 0,0 0-1,0-1 1,0 1 0,0 0-1,0 0 1,0 0-1,0 0 1,0 0 0,0 0-1,0 0 1,0 0 0,0-1-1,0 1 1,0 0 0,-1 0 302,1-1-302,0 1-1,0 0 1,0 0 0,0 0-1,-1 0 1,1 0 0,0 0-1,0 0 1,0 0 0,0 0-1,0 0 1,0 0 0,0 0-1,0 0 1,-1 0 0,1 0-1,0 0 1,0 0-1,0 0 1,0 0 0,0 0-1,0 0 1,0 0 0,0 0-1,-1 0 1,1 1 302,0-1-302,0 0 0,0 0-1,-1 0 1,1 0 0,0 0-1,0 1 1,-7 10 673,-5 16-471,7-9-206,2-1 1,0 1 0,2 0-1,-1 0 1,2 1 0,1-1-1,0 0 1,1 0 0,1 0-1,0-1 1,2 1 0,0-1-1,1 0 1,11 23 0,0-5-9,2-2 0,0 0 0,3-2 1,0 0-1,48 49 0,-66-75-12,1 0 0,0 0-1,1-1 1,10 8 0,-15-11-7,1-1 0,-1 1-1,1 0 1,-1-1 0,0 1 0,1-1-1,-1 0 1,1 1 0,-1-1 0,1 0 0,0 0-1,-1 0 1,1 0 0,-1 0 0,1 0-1,-1 0 1,1-1 0,-1 1 0,1 0 0,-1-1-1,1 1 1,-1-1 0,0 0 0,1 1-1,-1-1 1,0 0 0,1 0 0,0-1 0,2-3-1,1 1 0,-1-1 0,0-1 0,-1 1 0,1 0 0,-1-1 0,0 0 0,0 0 0,3-12 0,14-62-268,-18 72 211,45-392-1942,-45 369 2190,-2 14 273,-4 23-157,-4 26-170,7 18 51,1 1 1,2-1 0,3 0-1,2 0 1,24 91 0,-28-127-310,1-1 0,0 0 1,1 0-1,0 0 0,1-1 1,0 0-1,1 0 0,14 19 1,-6-20 819,-1-8-464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0:28.0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35 111 13227,'-8'-15'6260,"7"27"-4397,0 8-1912,-11 44 48,9-52-118,0 0 0,0 0 0,2 0 0,-1 1 0,2-1 0,-1 1 0,3 12 0,-2-24 80,0 1-1,0 0 0,0-1 0,1 1 1,-1-1-1,1 1 0,-1-1 0,1 1 0,-1-1 1,1 0-1,0 1 0,0-1 0,0 0 1,0 1-1,0-1 0,0 0 0,0 0 1,0 0-1,0 0 0,0 0 0,1 0 1,-1 0-1,0 0 0,1-1 0,-1 1 1,1 0-1,-1-1 0,3 1 0,-2-1-4,-1 0-1,1 0 0,0-1 1,0 1-1,-1 0 1,1-1-1,0 1 0,0-1 1,-1 0-1,1 0 0,-1 0 1,1 0-1,-1 0 1,1 0-1,-1 0 0,1 0 1,-1 0-1,0-1 1,0 1-1,0 0 0,0-1 1,0 1-1,0-1 0,1-2 1,2-4-95,0 0 1,-1 0-1,0 0 1,-1 0-1,0 0 1,0-1-1,0-10 1,1-65-50,-2 20 698,-1 55-204,2 0 0,-1-1-1,1 1 1,5-14 0,-7 21-213,1 0 1,0 0 0,0 0 0,0 0-1,0 0 1,1 0 0,-1 1 0,0-1-1,1 1 1,-1-1 0,4-2 0,-4 3-64,0 1 0,0-1 0,0 1 0,1-1 0,-1 1 0,0 0 0,0 0 0,0-1 0,1 1 0,-1 0 0,0 0 0,0 0 0,1 0 1,-1 0-1,0 0 0,0 1 0,0-1 0,1 0 0,-1 1 0,0-1 0,0 1 0,2 0 0,0 1-26,0 0 0,0 0 1,-1 0-1,1 1 0,0-1 0,-1 1 0,0 0 1,1 0-1,-1-1 0,0 2 0,-1-1 0,1 0 1,0 0-1,-1 0 0,1 5 0,4 10-7,6 30-1,-7-28 15,-3-11-11,4 19-240,1-1 0,22 51 0,-15-52-26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7.1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76 6185,'1'1'344,"0"-1"-1,0 0 1,0 0-1,0 0 1,0 1-1,0-1 1,0 0-1,0-1 1,0 1-1,0 0 1,0 0-1,0 0 1,0-1-1,0 1 0,0 0 1,0-1-1,0 1 1,0-1-1,-1 1 1,2-1-1,-1 0-173,-1 0 0,1 0 0,0 0 0,-1 0 0,1 0 0,-1 0-1,1 0 1,-1 0 0,0 0 0,1 0 0,-1 0 0,0 0 0,0 0 0,0 0 0,0-2-1,0-4-2,-1 0-1,0 0 0,-1 0 1,-3-11-1,2 9 758,11 33 3476,7 25-2228,-10-18-1222,-1 1-1,0 55 1,-11 13-4411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0:29.0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64 116 13147,'1'4'5486,"1"18"-4467,4 67 106,8 64-896,-10-127-319,1 0 0,1-1 0,18 47 0,-7-37-159,-11-23 89,0-1 0,-1 1 0,-1 0 0,0 1-1,4 19 1,-8-32 161,0 1-1,1-1 0,-1 0 1,0 0-1,0 0 1,0 0-1,0 0 1,0 0-1,0 0 0,0 0 1,0 0-1,0 1 1,0-1-1,0 0 0,0 0 1,0 0-1,0 0 1,0 0-1,0 0 1,0 0-1,0 0 0,0 1 1,0-1-1,0 0 1,0 0-1,-1 0 1,1 0-1,0 0 0,0 0 1,0 0-1,0 0 1,0 0-1,0 0 0,0 1 1,0-1-1,0 0 1,0 0-1,0 0 1,0 0-1,-1 0 0,1 0 1,0 0-1,0 0 1,0 0-1,0 0 1,0 0-1,0 0 0,0 0 1,0 0-1,0 0 1,-1 0-1,1 0 1,0 0-1,0 0 0,0 0 1,0 0-1,0 0 1,0 0-1,0 0 0,0 0 1,-1 0-1,1 0 1,0 0-1,-9-7 44,-7-12 9,-3-6-59,2-2-1,0 0 1,2-1 0,1 0-1,1-1 1,-10-35 0,15 39 18,2-1 0,1 1 0,0-1 0,2 0 0,1 0 0,2 0 0,4-49 0,-3 64 64,1 1 0,1-1-1,0 1 1,1 0 0,-1 0-1,2 0 1,0 0 0,0 1-1,0 0 1,13-15 0,-16 21-60,0 0 1,1 1-1,-1 0 0,1-1 1,-1 1-1,1 0 0,0 0 1,0 1-1,0-1 0,0 0 1,0 1-1,0 0 0,1 0 1,-1 0-1,0 0 0,1 0 1,-1 1-1,0-1 1,1 1-1,-1 0 0,1 0 1,-1 0-1,0 1 0,1-1 1,-1 1-1,1 0 0,-1 0 1,0 0-1,0 0 0,0 1 1,0-1-1,0 1 0,0 0 1,0 0-1,0 0 1,4 4-1,-1-1-15,0 0 1,-1 0-1,1 1 1,-2 0-1,1 0 1,0 0-1,-1 0 1,0 1-1,-1 0 0,1 0 1,-1 0-1,-1 0 1,1 0-1,-1 0 1,-1 1-1,1-1 1,-1 1-1,0-1 1,-1 1-1,0 11 1,-1-8-77,-1 0 0,1-1 1,-2 0-1,1 1 1,-1-1-1,-1 0 0,0 0 1,0-1-1,-1 1 1,0-1-1,-1 0 0,0 0 1,0-1-1,-10 10 1,-12 8-1017,2-3 464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0:29.5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199 27 13291,'-3'-3'472,"0"0"1,0 1 0,0 0-1,0 0 1,-1 0-1,1 0 1,-1 0-1,1 0 1,-1 1 0,1 0-1,-1-1 1,0 2-1,0-1 1,-4 0 0,4 1-322,0 0 0,0 0 1,-1 0-1,1 1 1,0 0-1,0 0 1,0 0-1,0 0 1,0 1-1,0-1 0,-5 4 1,2-1-171,1 1 0,-1 0-1,1 0 1,0 0 0,0 1 0,1 0 0,0 0-1,0 0 1,0 1 0,1-1 0,0 1 0,-6 15-1,7-15 20,1 1 0,0 0 0,0 0 1,1 0-1,0 0 0,0 1 0,1-1 0,0 0 0,0 0 0,1 0 0,0 0 0,1 0 0,0 0 0,0 0 0,6 14 0,-6-18-92,0-1-1,0 1 0,0 0 1,0-1-1,1 0 1,-1 0-1,1 1 0,0-2 1,0 1-1,0 0 1,0 0-1,0-1 0,1 0 1,-1 0-1,1 0 1,0 0-1,-1 0 1,1-1-1,0 1 0,0-1 1,0 0-1,0-1 1,0 1-1,0-1 0,0 1 1,0-1-1,1 0 1,-1-1-1,0 1 0,0-1 1,0 1-1,0-1 1,4-2-1,-1 0-106,0 0 0,-1 0 1,1-1-1,-1 1 0,0-2 0,1 1 1,-2-1-1,1 0 0,-1 0 0,1 0 0,-2-1 1,1 1-1,0-1 0,4-9 0,-2 3 357,0-1 0,-1 1-1,0-1 1,-1-1 0,-1 1 0,6-23-1,-10 34-107,0 1 31,1-1-1,-1 0 0,1 0 0,-1 0 0,0 0 1,0 0-1,0 0 0,0 0 0,0 1 0,0-1 1,0 0-1,-1 0 0,1 0 0,-1 0 0,1 0 1,-1 1-1,-1-4 0,2 5-71,-1 0 0,1 0 0,0 0 0,-1 0 0,1 1 0,0-1 1,-1 0-1,1 0 0,0 0 0,-1 0 0,1 0 0,0 0 0,-1 1 0,1-1 0,0 0 0,0 0 0,-1 0 1,1 1-1,0-1 0,0 0 0,-1 0 0,1 1 0,0-1 0,0 0 0,0 0 0,0 1 0,-1-1 0,1 0 1,0 1-1,0-1 0,0 0 0,0 1 0,0-1 0,0 0 0,0 1 0,0-1 0,0 1 0,-4 15-5,2-4-88,1 1 0,1-1 0,0 0 0,0 0 0,2 1 0,-1-1-1,2 0 1,-1 0 0,2 0 0,7 20 0,-3-20-960,2-2 403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0:29.9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276 10 9546,'-1'-1'257,"0"1"0,0-1-1,0 0 1,0 0 0,0 0 0,0 1-1,-1-1 1,1 0 0,0 1 0,0-1-1,-1 1 1,1 0 0,0-1 0,0 1-1,-1 0 1,1 0 0,0 0 0,-1 0-1,1 0 1,0 0 0,-1 0-1,1 0 1,0 0 0,-1 1 0,-1 0-1,-34 11 500,16-2-394,1 1 0,0 0 0,1 2-1,1 0 1,0 1 0,0 1 0,2 1 0,-20 22 0,34-36-364,0 0 0,1 0 0,-1 0-1,0 1 1,1-1 0,-1 1 0,1-1 0,0 1 0,0 0 0,0-1 0,0 1 0,1 0 0,-1 0 0,1-1 0,-1 1 0,1 0 0,0 0 0,0 3 0,1-4-34,0 1 1,0-1 0,0 1-1,1-1 1,-1 0-1,0 1 1,1-1 0,-1 0-1,1 0 1,0 0-1,0 0 1,0-1 0,0 1-1,0 0 1,0-1-1,0 1 1,1-1 0,-1 0-1,4 2 1,7 2-13,0 0 1,0 0-1,1-2 1,-1 1-1,29 2 0,70-3-808,-97-3 495,20 0-75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0:30.4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 13 12043,'0'-1'249,"0"0"0,0 1 0,-1-1 1,1 0-1,0 0 0,-1 1 0,1-1 0,-1 0 1,1 1-1,-1-1 0,1 1 0,-1-1 1,1 0-1,-1 1 0,0-1 0,1 1 1,-1-1-1,-1 1 0,2 0-179,0 0 0,-1 0 0,1 0 0,-1 0 0,1 0 0,0 0 0,-1 0 0,1 0 0,-1 0 0,1 1 0,0-1 0,-1 0 0,1 0 0,0 0-1,-1 1 1,1-1 0,0 0 0,-1 0 0,1 1 0,0-1 0,0 0 0,-1 1 0,1-1 0,0 0 0,0 1 0,-3 3 42,1 1-1,0-1 1,1 1 0,-1-1-1,0 6 1,-8 37-178,3 0 0,2 0 0,2 1 1,2 0-1,5 56 0,-1-81-393,11 43 1,-11-55 386,0-1 1,1 0-1,0-1 1,1 1-1,0-1 1,9 13-1,-13-21 71,-1 0 0,1 0-1,-1 0 1,1 0-1,0 0 1,-1 0 0,1-1-1,0 1 1,0 0-1,0 0 1,0-1-1,0 1 1,0-1 0,0 1-1,0-1 1,0 1-1,0-1 1,0 0 0,0 1-1,0-1 1,0 0-1,0 0 1,0 0 0,0 0-1,0 0 1,0 0-1,0 0 1,1 0 0,-1 0-1,0 0 1,0-1-1,0 1 1,0 0-1,0-1 1,0 1 0,0-1-1,0 1 1,0-1-1,0 1 1,0-1 0,-1 0-1,1 0 1,0 1-1,0-1 1,-1 0 0,1 0-1,0-1 1,6-6 49,-1-1 0,-1 0 0,0 0 0,5-12 0,-1 3 107,-1 5 229,0 1-1,1 0 0,0 1 1,0 0-1,1 0 0,18-14 1,-41 36-1286,2 1 0,-1 0 0,-14 21 1,20-24 704,0-1 0,0 1 0,1 0 1,0 1-1,1-1 0,0 1 0,-5 17 1,9-24 289,-1-1 0,1 1 0,-1 0 1,1-1-1,0 1 0,0 0 1,0 0-1,0-1 0,1 1 0,-1 0 1,1-1-1,0 1 0,-1 0 0,1-1 1,0 1-1,1-1 0,-1 0 1,0 1-1,1-1 0,-1 0 0,1 0 1,0 1-1,-1-1 0,1-1 1,0 1-1,1 0 0,-1 0 0,0-1 1,0 1-1,1-1 0,-1 0 1,3 1-1,1 0 40,-1 0 0,1-1 1,0 0-1,0 0 1,-1-1-1,1 1 0,0-1 1,0-1-1,0 1 0,0-1 1,-1 0-1,1 0 0,0-1 1,5-1-1,7-4-648,-1 0 215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0:35.49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59 120 5697,'-3'0'89,"-1"1"356,0 0 0,0 0 0,0-1-1,0 1 1,0-1 0,0 0 0,0-1 0,0 1 0,0-1 0,0 1-1,0-1 1,-3-2 2175,8 3-2610,1 0 0,-1 1 0,1-1 0,-1 0-1,1 1 1,-1-1 0,1 1 0,-1 0 0,0-1-1,1 1 1,-1 0 0,0 0 0,1 0 0,3 3-12,1 1 18,1 0 0,1 0 0,12 7 1,-16-11-19,-1 0 1,0 0 0,1 0 0,-1 0 0,1 0 0,-1-1-1,1 1 1,0-1 0,-1 0 0,1 0 0,-1 0 0,1-1-1,5-1 1,29-10-93,0-1 0,62-34 0,-76 35 115,-20 11-10,1-1-1,-1 1 1,0 0-1,1 0 1,-1 0-1,1 0 1,-1 1 0,1 0-1,-1 0 1,1 0-1,-1 0 1,5 2 0,9 1 45,30 12 0,-7-3-11,-37-11-43,9 3 113,1-2 1,22 3 0,-31-5-86,-1 0 1,1 0 0,-1-1-1,0 1 1,1-1 0,-1 0 0,0-1-1,1 1 1,-1-1 0,0 1-1,0-1 1,5-3 0,6-5-171,0 1-1,1 0 1,25-9 0,-32 15 152,0 0 1,0 1-1,0 1 1,0-1 0,1 1-1,-1 1 1,0 0-1,15 1 1,-11 1 148,0 1 1,-1 0-1,22 9 1,-19-6-23,29 7 0,-33-12-112,0-1 0,1 0-1,-1-1 1,0 0 0,0-1 0,0 0 0,0 0-1,12-6 1,-6 4 269,1-1 0,17-1 0,-10 4 151,43-5-2967,-55 5 2805,0 1 0,0 1 0,0 0 0,0 1 0,0 0 1,0 1-1,0 0 0,0 1 0,-1 1 0,24 9 0,-23-8-363,0-1 0,0 0 0,0-1 0,27 2 0,-34-4 40,1-1 1,-1-1-1,0 1 0,0-1 0,0 0 0,0 0 0,0-1 0,0 0 1,0 0-1,0 0 0,-1-1 0,1 0 0,6-4 0,-6 2-57,1 0-1,0 1 1,1 0-1,-1 1 1,1-1-1,-1 2 1,10-3-1,-11 4 136,0 0-1,0 0 1,-1 1 0,1 0-1,0 1 1,0-1 0,0 1-1,0 0 1,0 1-1,8 2 1,15 9 223,11 3-53,-37-15-199,-1-1-1,1 1 1,-1-1-1,1 0 1,-1 0-1,1 0 1,-1 0-1,1 0 1,-1-1-1,1 1 1,-1-1-1,1 1 1,-1-1-1,4-2 1,15-8 19,-4 2-9,1 0 1,-1 1-1,22-6 0,-34 12-17,0 1 0,1 0 0,-1 0 0,0 1-1,0-1 1,0 1 0,0 0 0,1 0 0,-1 1-1,0 0 1,0 0 0,0 0 0,0 0 0,0 1-1,0 0 1,8 4 0,6 7 33,-16-11-20,0 0 1,-1 0-1,1 0 0,0 0 0,0 0 1,0-1-1,1 1 0,-1-1 1,0 0-1,0 0 0,1 0 0,-1-1 1,1 1-1,4-1 0,21 1 536,-2-1-342,0 0-1,1-2 1,26-5-1,-52 7-341,-1-1 1,0 1-1,1-1 0,-1 0 0,0 1 1,1-1-1,-1 0 0,0 0 0,0 0 1,0 0-1,2-2 0,13-9-294,7 6 961,1 2-1,-1 0 1,1 1-1,-1 2 1,33 1 0,-38 0-818,-16 1-611,-2 3 364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0:44.9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232 11 8970,'-5'-3'3577,"-5"2"-3393,1 0-44,-7-2-50,-1 2 1,1 0-1,-1 0 1,-17 3-1,28-2 113,-1 1 0,0 0 0,0 1 0,1 0 0,-1 0 0,1 0-1,0 1 1,0-1 0,-1 2 0,2-1 0,-1 1 0,0-1 0,-5 7-1,9-9-159,1 0-1,0 1 0,0-1 0,0 1 0,-1-1 0,2 1 0,-1-1 0,0 1 0,0-1 0,0 1 0,1 0 0,-1-1 0,1 1 1,-1 0-1,1 0 0,0-1 0,0 1 0,0 0 0,0 0 0,0 0 0,0-1 0,0 1 0,1 0 0,-1 0 0,0-1 1,1 1-1,0 0 0,-1-1 0,1 1 0,2 2 0,2 5-10,0-2 0,1 1 0,1-1 0,11 12-1,-5-7 118,8 11 0,-2 0 0,0 1 0,-2 1 0,0 1 0,-2 0 1,20 46-1,-29-56-89,-1 1 0,0-1 0,-1 1 1,-1 0-1,2 28 0,-5-33-39,0 0 0,-1 0 1,0 0-1,-1 0 0,0-1 0,-1 1 1,0-1-1,-10 22 0,12-30-31,-1 0 1,0 0-1,1 0 0,-1 0 1,-1 0-1,1 0 0,0-1 1,-1 1-1,1-1 0,-1 0 0,0 1 1,0-1-1,0-1 0,0 1 1,0 0-1,0-1 0,0 1 1,0-1-1,-5 1 0,3-1-13,0 0 1,0-1-1,-1 1 0,1-1 0,0 0 0,-1-1 0,1 1 1,0-1-1,-1 0 0,1-1 0,0 1 0,-5-3 0,9 4 25,0 0-1,0-1 0,0 1 0,0-1 0,0 1 0,0-1 1,0 1-1,0-1 0,0 0 0,0 1 0,1-1 1,-1 0-1,0 1 0,0-1 0,1 0 0,-1 0 1,0-1-1,1 1 3,0 1 1,0-1-1,0 1 1,0-1-1,0 1 1,0-1-1,0 1 1,0-1-1,0 1 1,0-1-1,0 1 1,1 0-1,-1-1 1,0 1-1,0-1 1,0 1-1,1-1 0,-1 1 1,0 0-1,1-1 1,-1 1-1,0-1 1,1 1-1,-1 0 1,1-1-1,2-1 37,1 0-1,-1 0 0,1 0 0,-1 0 1,1 1-1,0 0 0,6-2 0,15-2 447,1 2 1,-1 1-1,1 1 0,28 2 0,102 19 638,-131-14-2821,-16-2 1190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0:45.7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130 1 10458,'-14'7'5105,"1"7"-3343,-9 17-1326,21-28-197,-10 16-191,0 0-1,2 1 1,0 0 0,2 1 0,0 0-1,1 0 1,-4 27 0,6-19-146,1 1 0,1 1 1,2-1-1,6 52 0,-4-65 101,1-1 0,1 1 0,0-1 0,11 23 1,-13-33-92,1 0 0,0-1 0,0 1 0,0-1 0,1 1 0,0-1 0,0 0 0,0 0 0,1-1 0,0 1 0,0-1 0,0 0 0,0 0 0,10 4 0,8 2-402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0:46.9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30 5601,'-11'-29'10665,"21"30"-10199,-5 1-285,0 0 1,1 0 0,-1 0-1,0 1 1,0 0 0,-1 0-1,1 0 1,-1 0 0,1 1-1,-1 0 1,0 0 0,-1 0 0,1 1-1,-1-1 1,1 1 0,-1-1-1,-1 1 1,1 0 0,3 10-1,3 10 412,-1-1 0,9 52 0,-17-75-591,9 46-185,-2 1 1,2 91-1,-10-130-199,1 1 0,-1 0 0,-1-1 1,0 1-1,-4 12 0,-8 7-313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0:50.0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88 4297,'-34'20'11667,"32"-24"-11657,1 0 1,-1 0-1,1 0 1,0-1-1,0 1 1,0 0-1,1 0 1,-1-1-1,1 1 1,0 0 0,1-6-1,1 7 36,-1 0 1,1 0-1,0 0 0,0 0 1,1 0-1,-1 1 0,1-1 1,-1 1-1,1 0 0,0 0 1,-1 0-1,1 0 0,0 0 1,1 1-1,-1-1 0,0 1 1,0 0-1,5-1 0,1-1 69,1 1 0,-1 0-1,0 1 1,1 0 0,15 0-1,-19 2-88,-1-1-1,1 1 1,-1 0-1,1 0 1,-1 1-1,0 0 1,1 0-1,-1 0 1,0 0-1,0 1 1,0 0-1,-1 0 1,1 0-1,-1 1 1,0-1-1,0 1 1,0 0-1,0 0 1,0 1-1,-1-1 1,0 1-1,0 0 0,0-1 1,-1 1-1,1 1 1,-1-1-1,-1 0 1,1 0-1,-1 1 1,1-1-1,-2 1 1,1-1-1,0 1 1,-1-1-1,0 1 1,-1 0-1,1-1 1,-1 1-1,0-1 1,0 1-1,-1-1 1,0 0-1,0 1 1,0-1-1,0 0 1,-5 6-1,3-6-18,1 0 0,-2 0 1,1-1-1,0 1 0,-1-1 0,0 0 0,0-1 0,0 1 1,0-1-1,-1 0 0,1 0 0,-1 0 0,0-1 1,-7 2-1,10-3-18,0 0 1,0 0 0,-1 0-1,1-1 1,0 1 0,0-1-1,-1 0 1,1 0 0,0 0-1,-1 0 1,1-1 0,0 0 0,-1 1-1,1-1 1,0 0 0,0 0-1,0-1 1,0 1 0,0-1-1,0 1 1,0-1 0,0 0-1,1 0 1,-1 0 0,1 0-1,0-1 1,-5-4 0,6 4-54,-1-1 1,1 1 0,0 0 0,0-1 0,0 1-1,0-1 1,0 1 0,1-1 0,-1 1-1,1-1 1,0 1 0,0-1 0,1 0-1,-1 1 1,1-1 0,1-6 0,2 4-205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0:51.4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113 52 5473,'139'-49'11155,"-157"46"-8703,-8 4-2263,-45 6-1,58-5-179,-1 1 1,1 1-1,0 0 1,0 0-1,-18 10 1,28-13-13,1 1 0,-1-1 1,0 1-1,1 0 0,0 0 1,-1 0-1,1 0 0,0 0 1,0 1-1,0-1 0,1 1 1,-1-1-1,0 1 0,1 0 1,0-1-1,-1 1 0,0 5 1,1-4-1,1 1 0,-1 0 0,1-1 0,0 1 1,0 0-1,1-1 0,-1 1 0,1-1 0,0 1 1,2 6-1,4 6 51,1 0 0,1 0 1,0-1-1,18 24 0,34 37 497,-34-45-194,36 58-1,-56-80-351,-2 0 0,1 1 1,-1 0-1,-1 0 0,0 1 0,-1-1 0,0 1 0,-1 0 0,0 0 0,0 14 0,-2-18-72,-1 0 0,0-1-1,0 1 1,-1 0-1,0-1 1,-1 1-1,1-1 1,-2 0-1,1 1 1,-1-1-1,0-1 1,0 1-1,-10 11 1,7-10 9,0 0 1,-1-1-1,0 0 1,0 0 0,-1 0-1,0-1 1,0-1-1,0 1 1,-18 6-1,25-11 73,0-1-1,1 1 0,-1-1 0,0 0 0,0 1 0,0-1 0,0 0 1,0 0-1,0 0 0,0-1 0,0 1 0,0 0 0,0-1 0,0 1 0,1-1 1,-1 0-1,-2 0 0,3 0 0,1 1 0,-1-1 0,1 1-1,-1-1 1,1 1 0,-1-1 0,1 1 0,-1-1 0,1 0 0,-1 1 0,1-1 0,0 0-1,-1 1 1,1-1 0,0 0 0,0 0 0,-1 1 0,1-1 0,0 0 0,0 0 0,0 1-1,0-1 1,0 0 0,0 0 0,0 1 0,0-1 0,0 0 0,1 0 0,-1 1 0,0-1-1,0 0 1,1 0 0,-1 1 0,0-1 0,1 0 0,-1 1 0,1-1 0,-1 1 0,1-1-1,-1 0 1,1 1 0,-1-1 0,1 1 0,1-1 0,1-2 79,0 1 1,0 0-1,0 0 0,0 0 1,1 0-1,-1 1 1,1-1-1,-1 1 0,1 0 1,0 0-1,-1 0 0,1 0 1,0 1-1,6-1 1,56 3 1136,-63-2-1168,26 4-457,43 11-1,-48-10-3056,-6 0 1572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7.9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18 8282,'3'-17'11810,"0"42"-5271,-2-12-7667,35 255 4323,1 17-1140,-34-231-1562,-3-32-1884,1 1-3752,-1-20 3764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0:51.9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217 3 10130,'-2'-2'5670,"-11"7"-4276,-18 12-1058,17-8-227,0 1 0,1 1-1,0 0 1,0 1-1,2 0 1,-1 1 0,1 0-1,1 1 1,1 0-1,-9 16 1,13-19-76,0 1 0,0-1 0,1 1 0,0 0 0,1 0 0,1 0 0,0 1 0,1-1 0,0 1 0,1-1 0,0 1 0,1-1 0,0 1 0,5 18 0,0-9-87,1-1 1,0 0-1,2 0 0,1-1 0,0 0 1,2-1-1,0 0 0,1 0 0,17 17 1,-11-20-1017,-1-6 421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0:52.7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75 8962,'21'-36'2893,"-21"35"-2756,1 0 0,-1 0 1,0-1-1,1 1 1,-1 0-1,0-1 1,0 1-1,0 0 0,0-1 1,0 1-1,0 0 1,0-1-1,0 1 1,-1 0-1,1 0 0,-1-1 1,1 1-1,-1 0 1,1 0-1,-1-1 1,1 1-1,-1 0 0,0 0 1,0 0-1,-1-1 1,-3-4 1413,15 14-657,6 5-220,0 1-1,0 1 1,-2 1 0,0 0-1,0 0 1,-2 2-1,0-1 1,-1 2 0,-1-1-1,14 35 1,-20-42-643,0 1 0,-1-1 0,0 1 0,-1 0 1,-1 0-1,1 0 0,-2 0 0,0 0 0,0 0 1,-1 1-1,-1-1 0,0 0 0,0-1 0,-7 18 0,3-12-595,-1 1 0,-1-2 1,-13 23-1,6-17-2459,-31 37 0,34-46-674,7-3 1732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0:53.6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342 0 10386,'-8'3'7054,"-9"0"-5301,-22 6-1703,31-6-40,-26 6 58,0 2-1,-44 20 1,68-26-60,1 0 0,0 0 1,0 1-1,1 0 0,-1 1 1,1 0-1,1 0 0,-1 1 1,1 0-1,1 0 1,-1 0-1,-7 16 0,12-21 41,0-1 0,1 1 0,0 0 0,0 0 0,-1 0 0,2 1 0,-1-1-1,0 0 1,1 0 0,-1 0 0,1 1 0,0-1 0,0 0 0,0 0 0,0 1 0,1-1 0,0 0-1,-1 0 1,1 0 0,0 0 0,0 0 0,1 0 0,-1 0 0,1 0 0,-1 0 0,1 0 0,0-1-1,0 1 1,0-1 0,0 1 0,1-1 0,-1 0 0,1 0 0,-1 0 0,1 0 0,5 2 0,5 3 244,0 0 0,1-2 0,-1 0 0,1 0 0,0-1 0,26 4 0,-13-5-216,38 0 0,-35-3-1899,-21 1 1134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0:54.0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47 0 7146,'-46'28'10370,"55"-28"-9922,7-2 16,25-4 24,-10 3 24,4 0-48,0 3-48,-2 0-128,-5 0-80,-4 2-176,-3-2-368,-6 1 240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0:55.2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310 28 6833,'20'-3'5863,"-18"3"-5315,1 0-1,-1 0 1,0-1 0,0 1 0,0-1 0,0 1 0,0-1 0,0 1 0,0-1 0,4-2 0,-6 3-512,0-1 0,0 1 1,0 0-1,0 0 0,1-1 1,-1 1-1,0 0 0,0 0 0,0-1 1,0 1-1,0 0 0,0-1 1,0 1-1,0 0 0,0 0 1,0-1-1,0 1 0,-1 0 1,1-1-1,0 1 0,0 0 0,0 0 1,0-1-1,0 1 0,0 0 1,-1 0-1,1-1 0,0 1 1,0 0-1,0 0 0,-1 0 1,1 0-1,0-1 0,0 1 0,-1 0 1,1 0-1,0 0 0,0 0 1,-1 0-1,1-1 0,0 1 1,0 0-1,-1 0 0,1 0 1,0 0-1,-1 0 0,1 0 0,-15-4 69,1 2-73,0 1 0,0 1 0,0 0 0,-1 1 0,1 1 0,-22 5-1,10-1-20,0 2-1,-37 16 0,54-20-20,1 0-1,0 0 0,0 1 0,1 0 0,-1 1 0,1-1 0,-12 13 1,16-14 4,1-1 1,-1 1 0,1-1 0,0 1 0,-1 0 0,2 0 0,-1 0 0,0 0 0,1 0-1,0 0 1,0 0 0,0 0 0,0 1 0,1-1 0,0 0 0,0 1 0,0-1 0,1 8-1,1-3 14,1 0 0,0 0 0,0-1 0,0 1 0,1-1 0,0 0 0,1 0 0,0 0 0,0-1 0,9 10 0,9 8 123,39 33 1,-22-22 52,-9-6 85,43 52 1,-65-70-234,0 1 0,0 0 0,-1 0 0,-1 1 0,0 0 0,-1 0 0,7 28 0,-11-34-63,-1 0 0,0 0 0,-1 0-1,0 0 1,0 0 0,-1 0 0,0 0 0,0 0 0,-1-1-1,0 1 1,0 0 0,-1-1 0,0 1 0,0-1 0,-1 0 0,0 0-1,0 0 1,-1-1 0,-5 8 0,4-7-22,-1 0 1,1-1-1,-1 1 1,-1-1-1,1-1 0,-1 0 1,0 0-1,0 0 1,0-1-1,-1 0 1,0 0-1,0-1 0,1 0 1,-2-1-1,-17 3 1,24-7 280,6-2-81,8-2 85,5-1 150,1 1 0,0 1-1,0 0 1,1 2 0,0 0 0,-1 1 0,23 0 0,10 2 790,64 9 0,-103-8-1270,-6 0-252,-1-1 1,0 0-1,1 1 1,-1 0-1,0 0 0,0 0 1,0 1-1,7 3 1,0 2-810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0:56.4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165 63 3873,'54'-28'3030,"-53"28"-2814,0 0 1,0-1-1,0 1 0,0-1 1,-1 1-1,1-1 0,0 0 1,0 1-1,-1-1 0,1 0 1,0 1-1,-1-1 0,1 0 1,-1 0-1,1 1 0,-1-1 1,1 0-1,-1 0 0,0 0 1,1 0-1,-1 0 0,0 0 1,0 1-1,0-1 0,0 0 1,0 0-1,1 0 0,-2 0 1,1 0-1,0 0 1,0 0-1,0-2 0,-1 3-85,1-1 0,0 1 0,-1-1 0,1 1 0,0-1 0,-1 1 0,1 0 0,-1-1-1,1 1 1,-1-1 0,1 1 0,-1 0 0,1-1 0,-1 1 0,1 0 0,-1 0 0,1-1 0,-1 1 0,1 0 0,-1 0-1,0 0 1,1 0 0,-1 0 0,1 0 0,-1 0 0,0 0 0,1 0 0,-1 0 0,1 0 0,-1 0 0,0 0-1,1 0 1,-1 1 0,1-1 0,-1 0 0,1 0 0,-1 1 0,1-1 0,-2 1 0,-16 13 33,1 0 0,0 1-1,1 1 1,1 1 0,0 0 0,2 1 0,0 0 0,0 1-1,2 1 1,0 0 0,2 0 0,0 1 0,1 0 0,-5 26 0,9-32-196,1 0 1,0 0 0,2 0-1,0 1 1,0-1 0,1 0-1,1 1 1,1-1 0,0 0-1,1 0 1,1 0 0,0 0-1,1-1 1,0 1 0,1-1-1,1 0 1,0-1 0,1 0-1,1 0 1,0-1 0,16 18-1,0-6-748,-1-5 333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1:00.3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73 59 7042,'-5'-7'1434,"0"1"0,0 0 0,-1 0 0,-12-9 0,14 11-1086,-1 1 0,0 0 0,0 1 0,-10-4 1,63 18 1164,-31-3-1147,-1 0 0,1 0-1,-1 2 1,-1 0-1,0 1 1,-1 0-1,0 2 1,-1-1-1,17 24 1,-15-17-28,-1 0-1,-2 1 1,0 1-1,-1 0 1,-1 1-1,13 43 1,-19-52-363,-1 1 1,-1 0-1,0 0 0,-1-1 1,-1 1-1,0 0 1,-1 0-1,-1 0 0,0 0 1,-1-1-1,-1 1 0,0-1 1,-1 0-1,0 0 0,-1 0 1,-1-1-1,0 1 1,-17 22-1,3-9-1063,0-1 1,-1-2-1,-39 34 1,38-38 168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1:09.8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106 1 7690,'24'4'9877,"-28"-5"-9702,0 1 1,1 0-1,-1 0 0,0 0 1,0 0-1,1 1 0,-6 1 0,3 1-178,0-1-1,0 2 0,0-1 0,0 1 1,1 0-1,0 0 0,0 0 0,0 1 1,0 0-1,1 0 0,-1 0 0,1 0 1,1 1-1,-1 0 0,1-1 0,0 1 1,0 1-1,1-1 0,0 0 0,0 1 0,-2 8 1,4-13 8,0-1 0,0 1 0,0 0 0,0 0 0,0 0 0,1 0 0,-1 0 0,1 0 0,-1-1 0,1 1 0,0 0 0,-1 0 0,1-1 0,0 1 0,0 0 0,0-1 0,0 1 0,1-1 0,-1 1 0,0-1 0,3 2 0,2 2 85,1-1-1,0 0 0,-1 0 1,10 3-1,-10-4 9,0-1-1,0 2 1,0-1 0,9 7-1,-14-9-101,-1-1-1,1 1 1,-1 0 0,0-1-1,1 1 1,-1 0 0,0-1-1,1 1 1,-1 0-1,0 0 1,0 0 0,1-1-1,-1 1 1,0 0 0,0 0-1,0-1 1,0 1-1,0 0 1,0 0 0,-1 0-1,1-1 1,0 1-1,0 0 1,0 0 0,-1-1-1,1 1 1,0 0 0,-1 0-1,1-1 1,-1 1-1,1 0 1,-1-1 0,1 1-1,-2 0 1,-24 26-476,14-17 314,8-6 128,0 1-1,1-1 0,-1 1 0,1-1 0,0 1 0,0 0 1,1 0-1,-1 1 0,1-1 0,-2 9 0,3-12 56,1 1-1,0-1 0,0 1 0,0-1 0,0 1 1,1-1-1,-1 1 0,0-1 0,1 1 0,0-1 1,0 1-1,0-1 0,0 0 0,0 0 1,0 1-1,0-1 0,1 0 0,-1 0 0,1 0 1,-1 0-1,1 0 0,0-1 0,0 1 0,0-1 1,0 1-1,2 1 0,15 8 341,-15-9-292,0 0 1,0 0 0,0 1 0,0 0 0,6 6-1,-9-8-76,0 0 0,0 0 0,-1 0 0,1 0 0,0 1 0,-1-1 0,1 0 0,-1 1 0,1-1 0,-1 0 0,0 1 0,1-1 0,-1 0 0,0 1 0,0-1 0,0 1 0,0-1 0,0 0 0,-1 1 0,1-1 0,0 1 0,0-1 0,-1 0 0,0 2 0,-14 32-523,10-26 519,1 0 0,0 1 0,0-1 0,-3 17 0,6-23 72,1 0 0,0 0-1,0 0 1,0-1 0,0 1-1,0 0 1,1 0 0,-1-1 0,1 1-1,-1 0 1,1 0 0,0-1-1,0 1 1,1-1 0,-1 1 0,0-1-1,1 0 1,-1 1 0,1-1 0,0 0-1,3 3 1,-3-3-82,0 0-1,-1 0 1,1 0-1,-1 0 1,0 0-1,0 0 1,1 1-1,-1-1 1,-1 0-1,1 1 1,0-1-1,-1 1 1,1 3-1,0 37-255,-1-37 376,0 0 0,-1-1-1,2 1 1,-1 0-1,1 0 1,0 0-1,0 0 1,4 10-1,-3-12 0,1-1 0,-1 1-1,1-1 1,0 0 0,0 1 0,0-1-1,1 0 1,-1-1 0,7 4-1,-6-2-611,1-1 0,0 1 0,-1-1 0,0 1 0,4 5 0,-2-1-427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1:11.2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22 9794,'-25'-2'9900,"32"-8"-9523,-2 8-376,0 0 1,0 1-1,1-1 1,-1 1-1,0 0 1,1 1-1,-1-1 0,1 1 1,-1 0-1,0 0 1,1 1-1,-1 0 1,8 1-1,-11-1-3,0-1-1,0 1 1,0 0-1,1 0 0,-1-1 1,0 1-1,0 0 1,0 1-1,-1-1 1,1 0-1,0 1 1,0-1-1,-1 1 1,1-1-1,-1 1 1,1 0-1,-1-1 1,0 1-1,0 0 1,1 0-1,-1 0 1,-1 0-1,1 0 0,0 0 1,0 1-1,-1-1 1,1 0-1,-1 0 1,0 0-1,0 1 1,0-1-1,0 0 1,0 0-1,0 1 1,0-1-1,-1 3 1,-2 3-45,0 1 1,-1-1 0,1 0 0,-2 0 0,1 0 0,-1-1 0,0 0-1,0 1 1,-8 5 0,-19 31-129,31-42 175,0 0 0,0-1-1,0 1 1,1 0 0,-1 0-1,0 0 1,1 0 0,-1 0-1,1 0 1,0 0 0,0 1-1,0-1 1,0 0 0,0 0-1,0 0 1,0 0 0,1 0-1,0 2 1,0-1 37,0 1 1,1-1-1,0 0 1,-1 0-1,1 0 0,0 0 1,1-1-1,-1 1 1,6 4-1,3 2 250,2 0 0,-1-1-1,1 0 1,14 5 0,-20-9-97,-4-3-148,-1 0 0,1 0 1,-1 0-1,0 1 0,1 0 0,-1-1 1,0 1-1,0 0 0,0 0 1,0 0-1,0 0 0,0 0 1,0 1-1,1 2 0,-2-2-85,-1-1 0,0 0 1,1 0-1,-1 0 0,0 1 0,0-1 0,0 0 0,0 0 0,-1 1 0,1-1 1,0 0-1,-1 0 0,0 0 0,0 0 0,1 0 0,-1 0 0,0 0 0,-2 3 1,0 0-235,1 0 0,0 1 0,1-1 0,-1 1 0,1-1 0,0 1 0,0-1 0,1 1 0,-1 0 0,1 0 0,2 9 0,1 6 304,12 38 0,-4-14 1213,-8-32-1087,-3-9-139,1-1-1,-1 1 0,1-1 0,0 0 0,0 0 0,1 1 0,-1-1 0,1 0 0,3 5 0,-4-7-10,-1 0-1,1 0 1,0 0 0,0 0-1,-1 0 1,1 0 0,-1 1-1,1-1 1,-1 0 0,1 0-1,-1 1 1,0-1 0,1 0 0,-1 0-1,0 1 1,0-1 0,0 0-1,0 0 1,0 1 0,0-1-1,0 0 1,-1 1 0,1-1 0,0 0-1,-2 2 1,0 0 2,0-1-1,0 1 1,0-1 0,-1 1 0,1-1-1,-1 0 1,-5 4 0,6-5-13,-1 1 0,1-1 0,-1 1 0,1 0 0,0 0-1,0 0 1,0 0 0,0 0 0,0 1 0,0-1 0,1 0 0,-1 1 0,1 0 0,-1-1 0,0 4-1,1-2 9,1 0-1,-1 0 0,1-1 0,0 1 0,0 0 0,0 0 0,1 0 0,-1 0 0,1 0 1,0-1-1,0 1 0,1 0 0,-1 0 0,3 4 0,2 2 732,1 0 1,0-1-1,12 13 0,-17-20-443,-1-1-304,-1 0 0,1 0 0,-1 0 0,1-1 1,-1 1-1,1 0 0,-1 0 0,1 0 0,-1 0 0,0 0 0,1 0 1,-1 0-1,0 0 0,0 0 0,0 0 0,0 0 0,0 0 0,0 0 1,0 0-1,0 0 0,0 0 0,0 0 0,-1 0 0,1 0 0,0 0 1,-1 0-1,1 0 0,0 0 0,-1-1 0,0 1 0,1 0 0,-1 0 0,1 0 1,-1 0-1,0-1 0,0 2 0,-11 7-541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1:12.4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394 10 9066,'24'-9'7847,"-35"8"-6596,-25 5-823,1 1 0,0 2 1,-51 17-1,67-18-436,0 2-1,0 0 1,1 1 0,0 1 0,1 0-1,0 2 1,-23 19 0,35-27-21,0 1 0,0 0 0,1 1 0,0-1 0,0 1 0,0 0 0,1 0 0,-1 0 0,-2 8 1,5-11 21,0-1 1,1 1-1,-1-1 1,1 1-1,0 0 1,-1-1-1,1 1 1,0-1-1,0 1 1,1 0-1,-1-1 1,1 1-1,-1-1 1,1 1-1,0-1 1,0 1 0,0-1-1,0 1 1,0-1-1,0 0 1,1 0-1,-1 0 1,1 1-1,0-1 1,-1-1-1,5 4 1,1 0 91,0 0-1,0 0 1,1-1 0,-1 0-1,1-1 1,0 0 0,0 0-1,0-1 1,16 3 0,8 0 686,38 0 0,-59-5-572,114 6 320,-113-3-832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8.3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12179,'45'39'4011,"-42"-37"-3739,1 0 0,-1 0 0,1 0 1,-1 0-1,1-1 0,0 0 0,-1 0 0,1 0 0,0 0 0,0 0 0,0-1 0,0 0 0,6 0 1,3 1 462,147 1 4737,78-19-4278,-144 8-1046,-3 1-151,-5-1-136,174 5-1,-248 7-213,-26-2 461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1:12.9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0 9514,'-18'0'9098,"30"1"-8930,23 5 32,-4-6 240,4 0 144,12 0 144,0 0 1,-4 0-177,-4-3-144,-13 3-368,-7 1-472,-6 1-3633,-3 4 2873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1:16.8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323 23 6969,'6'-16'9649,"-6"13"-9046,-2 2-359,1 1 0,0-1 0,-1 1 0,1 0 0,-1-1 1,1 1-1,0 0 0,-1 0 0,1 0 0,-1 0 0,1 0 0,-3 0 0,-4 0-786,-25 0 714,-85 3 33,101-2-202,0 1-1,1 0 0,-1 2 0,-30 10 0,45-14-2,0 1-1,0 0 1,0-1 0,1 1-1,-1 0 1,0 0-1,0 0 1,1 0-1,-1 0 1,1 1-1,-1-1 1,1 0-1,0 1 1,0-1-1,-1 1 1,1-1 0,0 1-1,0 0 1,0-1-1,1 1 1,-1 0-1,0 0 1,1 0-1,-1-1 1,1 1-1,-1 0 1,1 0-1,0 0 1,0 0 0,0 0-1,0 0 1,0 0-1,0 0 1,1 0-1,-1-1 1,0 1-1,1 0 1,0 0-1,-1 0 1,1 0 0,0-1-1,2 4 1,2 4 53,1 0 0,1-1 1,-1 1-1,1-1 0,1 0 0,11 9 1,12 9 153,-1 1 1,-1 2-1,-2 0 0,29 40 1,-49-58-243,0 0 0,0 0-1,-1 0 1,-1 1 0,0 0 0,0 0 0,-1 1 0,-1-1-1,0 1 1,-1 0 0,0 0 0,-1 0 0,0 0-1,-1 0 1,0 0 0,-2 0 0,-2 14 0,1-16-44,0-1 0,-1 1 1,0-1-1,-1 0 0,0 0 1,-1 0-1,0 0 0,0-1 0,-15 16 1,15-19 83,0 0 0,0 0 0,0-1 1,-1 0-1,0 0 0,0 0 1,-1-1-1,1 0 0,-1 0 0,1-1 1,-1 0-1,-1 0 0,-13 2 0,19-7 87,7-3-60,8-5-20,-2 6-2,1 0 0,-1 1-1,1 0 1,-1 0 0,1 1-1,0 0 1,0 1 0,0 1-1,15 0 1,12 2 589,51 11 0,-67-10-237,-2 0-28,0 1 1,0 0 0,0 1 0,29 13-1,-40-13-695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1:17.5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196 24 5273,'15'-24'10937,"-28"36"-9518,-8 9-1212,0 1 1,2 2-1,0 0 0,1 1 1,2 1-1,1 0 0,-16 37 1,23-44-98,1 1 0,2 0 1,0 0-1,0 0 0,2 0 0,1 1 1,0-1-1,2 1 0,0-1 1,1 1-1,7 36 0,-2-31 201,1 0 1,18 41-1,-20-55-331,1 1 0,0-1 1,2 0-1,-1-1 0,1 0 1,1 0-1,10 10 0,-15-17-171,0 0 0,1-1 0,-1 1 0,1-1 0,0 0 0,0 0 0,0-1 0,0 1 0,6 1 0,18 1-538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1:18.6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98 9426,'6'-52'2902,"-6"50"-2819,0 0 0,0 0-1,0 0 1,-1 0 0,1 0 0,0 0 0,-1 0-1,1 0 1,-1 0 0,0 0 0,0 0-1,0 0 1,0 1 0,0-1 0,0 0 0,0 1-1,0-1 1,-1 0 0,1 1 0,-1 0 0,1-1-1,-1 1 1,1 0 0,-5-2 0,29 31 3252,-6-9-2329,0 1 0,-1 0 1,-1 1-1,-1 0 0,-1 2 0,11 24 0,-15-25-876,0 0 0,-2 1 0,0 0-1,-1 0 1,-2 1 0,0 0 0,-2-1-1,0 1 1,-2 0 0,0 0 0,-5 25 0,2-31-383,-2 0 0,0-1 1,0 0-1,-2 0 1,0 0-1,-1 0 1,-1-1-1,0-1 1,-1 0-1,-1 0 0,0 0 1,-19 17-1,7-10-600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1:22.07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 9210,'33'10'3585,"-27"9"-2481,-2 5-200,-6 3-296,-3 1-208,0 1-376,0-3-112,2-1-432,2 1-536,6-5 680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1:22.78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32 52 7009,'-31'-51'8617,"31"51"-8571,0 0 0,0 0 0,0 0 0,0 0 0,0 0 0,0 0 0,0 1 0,0-1 0,-1 0 0,1 0 0,0 0 0,0 0 0,0 0 0,0 0 0,0 1 0,0-1 0,0 0 0,0 0-1,0 0 1,0 0 0,1 0 0,-1 0 0,0 1 0,0-1 0,1 1 460,-1-1-460,0 0 0,0 0 0,0 0 0,0 0 0,0 0 0,12 18 403,-9-12-345,1 1 0,0-2 1,0 1-1,1 0 0,8 8 0,-11-13-96,-1 0-1,0 0 1,1 0 0,-1-1 0,1 1 0,0 0 0,-1 0-1,1-1 1,-1 1 0,1-1 0,0 0 0,-1 1-1,1-1 1,0 0 0,0 0 0,-1 0 0,1 0-1,0 0 1,0-1 0,-1 1 0,1 0 0,0-1 0,-1 1-1,1-1 1,-1 0 0,1 1 0,-1-1 0,3-2-1,4-2 18,6-4 23,0 1 0,0 0 0,1 1 0,0 1 0,0 0 1,25-6-1,-37 12-1,0 0 1,-1 0-1,1 1 1,0-1 0,-1 1-1,1 0 1,0-1-1,-1 1 1,1 0-1,-1 0 1,0 1-1,5 2 1,-4-2-16,0 0-1,0-1 1,0 1-1,0-1 1,0 0 0,0 0-1,0 0 1,4 0 0,14-1-515,-16-1 248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1:23.90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20 39 9946,'-19'-38'4049,"22"43"-2425,2 3-151,6 8-249,3 3-152,5 5-168,3 2-7,3 2-33,1 1-112,0 0-344,0-2-152,-7-2-312,-3-2-448,-4-3-872,-2 0-649,1-5 1137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1:24.28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112 19 15027,'-25'-18'6025,"19"27"-4200,-3 2-977,0 2-272,-1 4-896,-2 2-464,-1 4-744,0 2-577,-2 1 1289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1:25.06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26 8218,'10'-25'3881,"-10"34"-817,2 5-1471,2 1-217,-2 1-208,0 3-560,-2 0-208,-2 6-232,-2 0-72,2-1-488,-2 0-624,2-7 648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1:25.59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19 49 6137,'-18'-23'12008,"37"35"-11543,-17-10-449,-1 0 0,1-1 0,0 0 1,0 1-1,-1-1 0,1 0 0,0 0 0,0 0 1,1 0-1,-1 0 0,0 0 0,0-1 1,0 1-1,0-1 0,1 1 0,-1-1 0,0 0 1,0 0-1,1 0 0,-1 0 0,0-1 1,0 1-1,1 0 0,-1-1 0,0 0 0,0 1 1,0-1-1,4-2 0,22-12-45,-19 9 28,0 1-1,1 0 0,-1 1 1,16-5-1,-21 8 43,0 0-1,-1 1 1,1-1 0,0 1 0,0 0-1,0 0 1,0 0 0,0 1-1,0 0 1,0-1 0,0 1-1,-1 1 1,1-1 0,0 0-1,-1 1 1,4 2 0,-1-1-16,0 0-1,0 0 1,0 0 0,1-1 0,-1 0-1,1 0 1,10 1 0,13-3 2473,-16-1-1396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9.0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1 17612,'-3'5'293,"1"0"1,0 0 0,0 1 0,1-1-1,-1 1 1,1 0 0,1-1 0,-1 1-1,1 10 1,-1 3 372,-2 54 2036,10 124 0,26 73-155,-30-246-2436,-1-14-104,0 2-214,-1-1 1,0 1-1,-1 21 0,0-33 157,0 0 1,0 0-1,0 0 1,1 1 0,-1-1-1,0 0 1,0 0-1,0 0 1,0 0 0,0 1-1,0-1 1,0 0-1,0 0 1,0 0 0,0 1-1,0-1 1,0 0-1,0 0 1,0 0-1,0 1 1,0-1 0,-1 0-1,1 0 1,0 0-1,0 0 1,0 1 0,0-1-1,0 0 1,0 0-1,0 0 1,-1 0-1,1 0 1,0 1 0,0-1-1,0 0 1,0 0-1,0 0 1,-1 0 0,1 0-1,0 0 1,0 0-1,0 0 1,-1 0 0,1 0-1,0 0 1,0 1-1,0-1 1,0 0-1,-1 0 1,1 0 0,0 0-1,0-1 1,0 1-1,-1 0 1,1 0 0,0 0-1,0 0 1,-1 0-1,-5-10-2925,0-6 1381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1:26.12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70 50 6961,'2'11'4079,"6"-33"-1942,-7 18-1985,1-1 0,-1 1 0,1 0 0,0-1 0,0 1 1,5-7-1,-5 11-143,-1-1 1,1 1-1,-1 0 1,1 0 0,0 0-1,-1 0 1,1 0-1,-1 1 1,1-1-1,-1 0 1,1 1-1,-1-1 1,0 1 0,1-1-1,-1 1 1,0 0-1,2 0 1,23 18 231,-22-16-165,3 2 196,0 1 1,-1 0-1,0 0 0,0 0 0,-1 1 1,1 0-1,-1 0 0,-1 0 1,7 14-1,-10-19-174,0 1-1,0-1 1,-1 1 0,1-1 0,-1 1-1,1-1 1,-1 1 0,0-1 0,0 1 0,0-1-1,-1 1 1,1-1 0,-1 1 0,1-1-1,-2 4 1,1-3-55,-1-1 1,1 1-1,-1-1 0,0 1 0,0-1 0,0 1 1,0-1-1,-1 0 0,1 0 0,0 0 0,-1 0 1,0-1-1,1 1 0,-1 0 0,-4 0 1,-1 2 5,1-2 0,-2 1 0,1-1 1,0 0-1,0-1 0,-1 0 1,1 0-1,-14-1 0,16-1-70,0 1-1,1-1 0,-1 1 0,0-2 0,0 1 1,0-1-1,1 0 0,-1 0 0,1 0 0,0-1 1,-1 0-1,1 0 0,-4-3 0,8 5-8,0 0-1,0 1 0,1-1 0,-1 1 1,0-1-1,1 0 0,-1 0 1,0 1-1,1-1 0,-1 0 1,1 0-1,0 0 0,-1 1 1,1-1-1,-1 0 0,1 0 0,0 0 1,0 0-1,0 0 0,0 0 1,0 0-1,-1 0 0,1 0 1,1 0-1,-1 0 0,0 1 1,0-1-1,0 0 0,0 0 0,1 0 1,-1 0-1,0 0 0,1 0 1,-1 0-1,1 1 0,-1-1 1,1 0-1,0 0 0,-1 1 1,1-1-1,-1 0 0,1 1 0,0-1 1,1 0-1,2-3-206,1 1 1,0 0-1,0 0 1,0 0-1,11-3 1,7-2-120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1:26.60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5 6777,'5'-5'5578,"1"9"-3442,-2 6-223,2 1-233,3 7-264,1 2-152,10 8-375,0 3-153,8 3-304,2 2-112,2-2-200,-2-2-64,-4-3-264,-6-4-376,-9-8-953,-4-4-647,-8-9 1272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1:26.99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165 1 12043,'-7'7'5161,"0"0"-2289,-4 1-1719,-7 8-361,-3 1-480,-4 4-1168,-2 4-561,2 0-3472,2 0 3217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1:38.24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29 24 8970,'-23'-23'3481,"17"26"-2097,6 5-920,2 3 40,4 7 112,3 2-48,-3 3-87,-1 3-81,-4-1-160,-3-2-80,-4 1-776,1-1 464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1:38.63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18 11987,'-6'-10'4801,"3"6"-2841,3 1-1368,0 4-760,3 3-664,4 6 512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1:39.07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153 179 11987,'0'-2'295,"0"1"0,0 0 0,0-1 0,0 1 0,-1 0 0,1-1 0,0 1 0,-1 0 0,1 0 0,-1-1 0,1 1 0,-1 0 0,0 0 0,1 0 0,-1 0 0,0 0 1,0 0-1,0 0 0,0 0 0,0 0 0,0 0 0,-1-1 0,0 2-118,0-1 1,0 0 0,0 0-1,0 1 1,0 0-1,-1-1 1,1 1 0,0 0-1,0 0 1,0 0-1,0 0 1,-4 1 0,-1 0-127,1 1 1,0-1 0,-1 2 0,1-1 0,0 1 0,0-1 0,1 2 0,-9 4 0,10-4-51,0-1 0,1 1 0,-1 1 0,0-1 0,1 0 0,0 1 0,0-1 0,1 1 0,-1 0 0,1 0 0,0 0 0,0 0 0,1 1 0,-1-1 0,1 0 0,0 1 0,1-1 0,-1 1 0,1-1 0,0 1 0,1-1 0,-1 1 0,1-1 0,0 0 0,0 1 0,1-1 0,-1 0 0,1 0 0,1 0 0,-1 0 0,1 0 0,4 7 0,-6-11-29,1 0 0,-1 1-1,0-1 1,0 0 0,1 0 0,-1 0-1,0 0 1,1 0 0,-1 0 0,1 0 0,-1-1-1,1 1 1,0-1 0,-1 1 0,1-1 0,0 1-1,-1-1 1,1 0 0,3 0 0,-2 0-25,0-1-1,0 1 1,0-1 0,0 0 0,0 0 0,0 0 0,-1 0-1,1-1 1,0 1 0,3-4 0,3-2-230,0-1 0,0 0 0,-1 0 0,12-17-1,73-123-2825,-37 53 4305,-53 90-1155,11-21 2320,-14 26-2312,0-1 0,0 1 0,0-1-1,0 1 1,0-1 0,0 1 0,0-1-1,0 1 1,0-1 0,0 1 0,0-1 0,0 1-1,0-1 1,0 1 0,-1-1 0,1 1-1,0-1 1,0 1 0,-1-1 0,1 1 0,0-1-1,-1 1 1,1 0 0,0-1 0,-1 1-1,1 0 1,0-1 0,-1 1 0,1 0 0,-1-1-1,1 1 1,-1 0 0,1 0 0,-1-1-1,1 1 1,-1 0 0,1 0 0,-1 0 0,1 0-1,-1 0 1,1 0 0,-1 0 0,1 0-1,-1 0 1,0 0 0,-5 0-67,0 0-1,0 1 1,0-1 0,0 1 0,1 0-1,-1 1 1,0-1 0,1 1 0,-1 0-1,1 1 1,-1-1 0,1 1 0,0 0-1,0 1 1,0-1 0,1 1 0,-1 0-1,1 0 1,0 0 0,0 1 0,1-1-1,-1 1 1,1 0 0,0 0 0,0 0-1,0 1 1,1-1 0,0 1 0,0-1-1,0 1 1,1 0 0,0-1 0,0 1-1,0 11 1,1-2 166,2-1-1,0 1 1,0-1 0,1 0-1,9 24 1,32 65-301,-36-87-346,2 4-26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1:42.2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17 9322,'24'-17'7650,"-22"21"-6466,-2 6-488,0 3-128,-2 5-312,-3 5-112,1 3-96,0 1-24,1-1-256,3-2-320,0-6-1112,6 1 1064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1:42.6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12075,'5'1'4144,"0"7"-3871,-1 2-145,-4 4 488,-2 0-448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1:43.1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175 149 12547,'0'-1'319,"0"-1"1,0 1 0,1 0 0,-1-1 0,0 1 0,0 0-1,-1-1 1,1 1 0,0 0 0,0-1 0,-1 1-1,1 0 1,0 0 0,-1-1 0,1 1 0,-1 0-1,0 0 1,1 0 0,-1 0 0,0 0 0,0-1 0,0 1-1,-1-1 1,0 1-159,0 0-1,0 1 1,1-1-1,-1 0 1,0 1-1,0-1 1,0 1 0,0 0-1,0 0 1,0 0-1,0 0 1,0 0-1,1 0 1,-4 1 0,-3 0-120,-1 1 0,2 1 0,-1 0 1,0 0-1,0 0 0,-10 7 1,13-6-39,-1-1 0,1 1 0,0 0 1,1 1-1,-1-1 0,1 1 0,0 0 0,0 0 1,0 0-1,0 0 0,1 1 0,0 0 1,-4 11-1,6-12-5,0-1-1,0 0 1,0 1 0,1-1-1,0 1 1,0-1 0,0 1 0,0-1-1,1 1 1,0-1 0,0 1-1,0-1 1,0 0 0,1 1 0,-1-1-1,1 0 1,0 0 0,1 0-1,-1-1 1,6 7 0,-7-8-3,0-1-1,0 1 1,0-1 0,0 1-1,1-1 1,-1 0 0,0 0-1,1 0 1,-1 0 0,1 0-1,-1 0 1,1 0 0,0 0-1,-1 0 1,1-1 0,0 1-1,3 0 1,-4-1-25,1 0 1,-1 0-1,1-1 0,-1 1 1,0 0-1,1-1 0,-1 1 0,0-1 1,1 0-1,-1 1 0,0-1 1,0 0-1,1 0 0,-1 0 0,0 1 1,0-1-1,2-3 0,2-4-174,1 0 0,-1 0 0,0-1 0,-1 0-1,5-11 1,-7 15 149,22-55-582,-1 3 887,37-68 1,-52 114 298,-8 16 54,-10 22-258,1-10-372,1 0-1,1 0 1,-7 25-1,12-33 11,0-1 0,1 1-1,0-1 1,1 1 0,-1-1 0,2 1-1,-1-1 1,1 1 0,1-1 0,2 9-1,0-3-403,1-1-1,1 0 0,0 0 0,0 0 0,2-1 1,16 23-1,-13-22-665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34 7946,'-8'-8'1507,"7"7"-1045,-1-1-1,1 1 0,0-1 1,-1 1-1,1-1 1,0 0-1,0 1 0,0-1 1,0 0-1,0 0 1,1 0-1,-2-3 0,34 185 5526,5 104-3030,16 96-380,-29-225-1137,34 156-204,-51-290-1859,-2-15-864,5-22-3862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9.4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1013 6 13771,'-67'-1'9602,"-6"-1"-5911,-166-1-3442,-99 25 111,115 3-3414,210-23 2382,7-2 221,1 0-1,-1 1 1,0 0 0,0 1-1,0-1 1,1 1 0,-9 4-1,14-6 406,-1 0-1,1 1 0,-1-1 0,1 0 0,0 1 1,-1-1-1,1 1 0,0-1 0,0 0 0,-1 1 1,1-1-1,0 1 0,0-1 0,-1 1 0,1-1 1,0 1-1,0-1 0,0 1 0,0-1 0,0 1 1,0-1-1,0 1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77 214 11731,'-19'-15'1371,"6"5"-270,-1 0 0,-16-12 1317,37 19-969,17-3 1161,-15 4-1766,137-38 3015,263-35 1,31 45-4251,-428 30-45,-5 0-257,0 0 0,0 0 0,1 1 0,-1 0 0,0 0 1,12 4-1,-4 3-689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72 10970,'-39'-11'7635,"50"11"-3912,13-2-2903,-10 1-231,198-17 3860,32-2-1798,-203 20-2453,59-4 12,-36-3-3792,-46 3-500,-7-1 1562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1 245 13587,'-1'35'6478,"12"22"-6377,-6-32 477,71 278 1791,-73-287-1627,-7-22-281,-10-24-242,-2-22-800,3 0 1,1-1 0,3-1 0,-2-77 0,9 112 644,2 1 1,0-1-1,2 0 0,0 0 1,1 1-1,7-25 0,-8 35 105,1 1 0,0-1-1,1 1 1,0-1 0,0 1-1,1 0 1,-1 0 0,2 1 0,-1 0-1,1 0 1,0 0 0,0 0-1,0 1 1,1 0 0,0 0-1,11-5 1,-9 5-111,0 0 0,1 1 0,-1 0 0,1 1 0,0-1 0,0 2 0,1 0 0,-1 0 0,0 1 0,1 0 0,-1 1 0,1 0 0,-1 0 0,1 1 0,-1 1 0,0 0 0,1 0 0,-1 1 0,11 5 0,14 7-1186,-2 4 453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10 173 14059,'-9'-2'5524,"8"11"-4423,2-3-1261,26 186 3854,-21-163-2431,2-1 1,1 0-1,1 0 0,22 41 1,-25-56-929,-3-7-239,0 0 1,0 1-1,-1 0 1,0 0-1,-1 0 1,4 12-1,-6-19-89,-1 0-1,1 0 0,0 0 1,-1 0-1,1 0 0,0 0 1,0 0-1,-1 0 1,1 0-1,0 0 0,-1 0 1,1 0-1,0 0 0,0 0 1,-1 0-1,1-1 0,0 1 1,0 0-1,-1 0 0,1 0 1,0 0-1,0 0 0,-1-1 1,1 1-1,0 0 0,0 0 1,0-1-1,-1 1 0,1 0 1,0 0-1,0-1 1,0 1-1,0 0 0,0 0 1,-1-1-1,-11-13 63,3-2-107,0-1 1,0 0-1,2 0 0,0-1 1,1 1-1,-7-36 1,5 2-305,-4-66 0,11 98 310,1 1 0,0 0 0,2 0 0,0-1 0,0 1 0,2 0 0,7-22 0,-9 34 66,0 0-1,1 1 1,-1 0-1,1 0 1,0-1-1,0 2 0,1-1 1,-1 0-1,1 1 1,0-1-1,0 1 0,1 0 1,-1 0-1,1 1 1,0 0-1,0-1 1,0 2-1,0-1 0,0 0 1,1 1-1,-1 0 1,1 1-1,0-1 0,-1 1 1,1 0-1,8 0 1,-9 1-30,0 0 1,0 1 0,0 0-1,0 0 1,0 0 0,-1 0-1,1 1 1,0 0-1,-1 0 1,1 0 0,-1 1-1,0-1 1,0 1 0,0 0-1,0 0 1,0 1 0,0-1-1,-1 1 1,4 5 0,5 6 17,-1 0 0,-1 1 1,14 29-1,-12-19 95,0 1 0,14 53 0,-23-64-29,1 1-1,-2-1 1,0 0 0,-1 1-1,-1 0 1,-2 26 0,-5-24-30,3-16-44,2-14-9,2-4-154,0-1-1,2 1 1,0 0 0,0-1 0,1 1-1,7-19 1,4-5-519,21-41-1,-26 61 658,1 1 1,1 0-1,1 1 0,1 0 0,0 1 0,1 0 1,0 1-1,1 0 0,1 2 0,21-15 0,-36 27 45,1-1 0,0 1 0,-1 0-1,1 0 1,0 0 0,0 0-1,0 0 1,0 0 0,0 1 0,0-1-1,0 1 1,0-1 0,0 1-1,0 0 1,0 0 0,0 0 0,0 0-1,1 0 1,-1 0 0,0 0-1,0 1 1,0-1 0,0 1 0,0 0-1,0-1 1,3 3 0,-1 0-24,-1 0 1,0 0 0,1 0 0,-1 1-1,0-1 1,-1 1 0,1 0-1,0 0 1,-1 0 0,0 0 0,2 6-1,4 9 63,-2 1 0,0 0 0,-1 1-1,3 23 1,3 87 641,-4-40-378,-7-84-335,7 64-84,25 107 1,-16-200-4611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279 27 12627,'0'-1'288,"0"0"1,0 0-1,-1-1 1,1 1-1,0 0 1,0 0-1,-1 0 1,1 0-1,-1 0 1,1 0 0,-1 0-1,1 0 1,-1 0-1,1 0 1,-1 0-1,0 1 1,0-1-1,1 0 1,-1 0-1,0 0 1,0 1-1,0-1 1,-1 0-1,0 0-66,0 0 0,0 1 0,0 0 0,0-1-1,0 1 1,-1 0 0,1 0 0,0 0 0,0 0-1,0 0 1,-4 1 0,-3 2 298,-1-1-1,1 2 1,-1-1-1,-10 7 1,9-3-39,0 0 0,0 1 0,1 0 0,0 1 0,0 0 0,1 1 0,0 0 0,1 0 0,0 1 0,0 0 0,-11 23 0,9-14-269,2 0 1,0 1 0,1 0-1,1 0 1,1 1-1,-4 32 1,9-45-183,-1-1 1,2 1-1,-1 0 1,1 0-1,0 0 1,1-1-1,0 1 1,1-1-1,0 1 1,0-1-1,0 0 0,9 14 1,-10-19-22,0 0 0,0 0-1,1 0 1,-1 0 0,1 0 0,-1-1 0,1 0 0,0 1-1,0-1 1,0 0 0,0 0 0,0-1 0,0 1-1,1 0 1,-1-1 0,0 0 0,1 0 0,-1 0 0,1 0-1,0-1 1,-1 1 0,1-1 0,-1 0 0,1 0 0,0 0-1,-1-1 1,1 1 0,-1-1 0,1 0 0,-1 0 0,1 0-1,-1 0 1,5-3 0,3-2-47,-2 1 1,1-2-1,-1 1 0,0-1 1,0 0-1,-1-1 0,0 0 0,0 0 1,-1-1-1,0 0 0,0-1 1,-1 1-1,-1-1 0,7-14 1,4-14-210,-2-2 0,14-62 0,-18 64 203,-7 27 43,-1 6 20,-1 0 0,1 0 1,-1 0-1,0 0 0,-1 0 1,1 0-1,-1 0 0,-1-6 0,1 11-17,1 0 0,-1 0 0,0 0 0,0 0 0,0-1 0,0 1 0,0 0 0,-1 0 0,1 0 0,0 0 0,0 0-1,0 0 1,0-1 0,0 1 0,0 0 0,0 0 0,0 0 0,0 0 0,0 0 0,0 0 0,0 0 0,0 0 0,0-1 0,-1 1-1,1 0 1,0 0 0,0 0 0,0 0 0,0 0 0,0 0 0,0 0 0,0 0 0,0 0 0,-1 0 0,1 0 0,0 0 0,0 0-1,0 0 1,0 0 0,0 0 0,0 0 0,-1 0 0,1 0 0,0 0 0,0 0 0,0 0 0,0 0 0,0 0 0,-1 0 0,-5 7 23,-3 11-24,5-5 40,1 0-1,1 0 1,1 0 0,-1 0-1,2 0 1,0 0 0,1 0-1,0 0 1,1 0 0,0 0-1,1 0 1,9 24 0,-3-11 46,2-2 1,1 1 0,1-2 0,0 0-1,24 29 1,-34-47-266,1-1 0,-1 0 0,1 0 0,0 0 0,0-1 0,6 5 0,-9-7 136,1-1-1,-1 1 0,0 0 1,0-1-1,0 0 1,0 1-1,1-1 1,-1 0-1,0 1 1,0-1-1,1 0 1,-1 0-1,0 0 0,0 0 1,1 0-1,-1 0 1,0-1-1,0 1 1,1 0-1,-1-1 1,0 1-1,0 0 1,0-1-1,1 0 0,-1 1 1,0-1-1,0 0 1,0 1-1,0-1 1,0 0-1,0 0 1,1-2-1,10-10-484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1 352 7914,'7'4'11211,"-6"-3"-10757,0 1-1,0-1 1,0 0 0,1 0-1,-1 0 1,0 1-1,1-1 1,-1 0 0,1-1-1,-1 1 1,1 0 0,-1 0-1,1-1 1,2 2 0,5-3-141,0 0 1,0-1-1,0 0 1,0 0-1,0-1 1,0 0 0,15-8-1,-4 1-296,-1-1 1,21-16-1,-22 14-4,-1-2 0,-1 0 0,21-24-1,-29 29-11,-1 1 0,0-1 0,0-1-1,-1 1 1,0-1 0,-1 0 0,7-21-1,-11 29-10,0-1 1,-1 1-1,1-1 0,-1 0 0,1 1 0,-1-1 0,0 0 0,0 1 0,-1-1 0,1 0 0,-1 1 0,0-1 0,0 1 0,0-1 0,0 1 0,-1 0 1,1-1-1,-1 1 0,0 0 0,0 0 0,0 0 0,0 0 0,0 0 0,-1 0 0,1 1 0,-1-1 0,0 1 0,-5-4 0,4 4-4,-1 0-1,1 0 1,0 0-1,-1 1 1,1-1-1,-1 1 1,0 0-1,1 0 1,-1 1-1,0 0 1,1-1-1,-1 2 1,0-1-1,1 0 1,-1 1-1,0 0 1,1 0-1,-1 0 1,1 1-1,-1-1 1,1 1-1,-5 3 1,-4 3 21,0 1-1,1 0 1,0 1 0,1 0 0,0 1-1,1 0 1,0 1 0,-17 25 0,16-20 52,1 1 1,1 0 0,1 1 0,0 0-1,1 0 1,-5 27 0,9-27 153,0 1 1,2 0 0,0 0-1,1 0 1,1 0-1,1 0 1,1 0 0,0-1-1,2 1 1,0-1-1,1 0 1,14 30 0,-14-38-77,0 0 0,1 0 0,0-1 0,1 0-1,0 0 1,0 0 0,1-1 0,0-1 0,13 10 0,-14-13-121,1 1 0,0-1 0,0-1-1,0 0 1,0 0 0,1-1 0,-1 0-1,1 0 1,0-1 0,0-1 0,0 0 0,16 0-1,-17-1-109,0 0 0,0-1 0,0-1 0,0 0-1,0 0 1,-1-1 0,1 1 0,-1-2 0,13-6 0,-7 2-1579,0-1 0,16-14 0,-9 8 106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25 9370,'-13'-24'17035,"10"47"-15700,2-20-964,-10 64 626,1-10-563,-4 90 1,14-128-426,1 1 1,0 0-1,2 0 1,0 0-1,1-1 1,1 0-1,1 0 1,11 26-1,-10-30 18,0-1 0,1 1 0,1-2 0,0 1 0,1-1 0,0-1 0,13 13 0,-20-23-30,-1 1 1,1-1 0,0 1-1,0-1 1,0 0 0,0 0-1,1 0 1,-1-1 0,0 1 0,1-1-1,0 0 1,-1 0 0,1 0-1,-1 0 1,1-1 0,0 1-1,0-1 1,-1 0 0,1 0-1,0 0 1,0-1 0,-1 1-1,1-1 1,0 0 0,-1 0 0,1 0-1,-1-1 1,1 1 0,-1-1-1,0 0 1,0 0 0,1 0-1,-1 0 1,-1 0 0,6-6-1,2-1-210,-1-1-1,0-1 0,0 0 0,-1 0 0,-1 0 0,0-1 0,7-15 1,30-94-1171,-12 28 1510,-32 93-116,0-1-1,0 1 1,0 0 0,1-1 0,-1 1 0,0-1-1,0 1 1,0 0 0,1-1 0,-1 1 0,0 0-1,0-1 1,1 1 0,-1 0 0,0-1-1,0 1 1,1 0 0,-1-1 0,0 1 0,1 0-1,-1 0 1,1 0 0,-1-1 0,1 1 0,5 7 93,3 24-79,-7-23 0,4 15 21,1 1 0,2-2 0,0 1 0,1-1 0,25 38 0,-30-53-4,1 0 0,0 0 0,0 0 1,0-1-1,1 0 0,0 0 0,0-1 0,11 6 1,-13-8-9,1 0 1,0-1-1,1 0 1,-1 0-1,0 0 1,0-1-1,1 0 1,-1 0-1,1-1 1,-1 1-1,1-2 1,10 0-1,-12 0-25,-1 0-1,1 0 1,-1 0-1,1 0 1,-1-1-1,0 0 1,0 0-1,1 0 1,-1 0-1,-1-1 1,1 0-1,0 1 1,-1-1-1,5-5 1,-3 2-5,-1 0-1,1 0 1,-1 0 0,-1-1 0,1 0 0,-1 1 0,0-1 0,2-9 0,0-5-3,-1 0 1,-1 0-1,-1-1 1,0 1-1,-3-28 0,-1 15-3,-1-1 0,-2 1 0,-1 0 0,-18-53-1,24 85-168,-1 0 0,1-1-1,-1 1 1,0 0-1,0 0 1,0 0 0,0 0-1,0 0 1,-1 0-1,1 0 1,0 0-1,-1 1 1,0-1 0,1 1-1,-1-1 1,0 1-1,0-1 1,0 1-1,0 0 1,0 0 0,0 0-1,0 0 1,-3-1-1,-15 1-1139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36 252 11538,'-12'-12'5174,"11"11"-4967,0 1 1,0-1 0,0 0 0,0 0 0,0 0 0,0 0-1,0 0 1,1 0 0,-1 0 0,0 0 0,1 0-1,-1 0 1,0 0 0,1 0 0,-1 0 0,1 0 0,-1-2-1,1-5 76,-1 0-1,2 0 0,-1 1 0,1-1 0,0 0 1,0 0-1,1 1 0,0-1 0,1 0 0,3-6 1,-1 2 144,0 1 1,1 0 0,0 0 0,1 1 0,13-16 0,-15 21-326,0 1-1,0-1 1,0 1-1,1 0 0,-1 1 1,1-1-1,0 1 1,0 0-1,0 1 1,0-1-1,1 1 1,-1 1-1,1-1 0,-1 1 1,1 0-1,0 1 1,-1-1-1,1 1 1,0 0-1,-1 1 1,1 0-1,7 2 0,-5-1 18,1 0-1,-1 1 1,0 0-1,-1 1 1,1 0-1,0 0 1,-1 1-1,0 0 1,0 1-1,-1-1 1,0 2-1,1-1 1,-2 1-1,1 0 1,5 9-1,-2-1-77,-1 2 0,0-1 0,-2 1-1,0 0 1,0 1 0,-2 0 0,0 0-1,3 29 1,-6-35 4,-1 0 0,0 0 0,-1 0-1,-1 0 1,1-1 0,-2 1 0,0 0 0,0 0-1,-1-1 1,0 1 0,-1-1 0,-1 0-1,1 0 1,-11 15 0,11-20 9,-1 0 1,0-1-1,-1 1 1,1-1-1,-1 0 0,0-1 1,0 1-1,-1-1 1,1 0-1,-1-1 1,0 0-1,0 0 0,0 0 1,0-1-1,0 0 1,-1 0-1,1-1 0,-1 0 1,1 0-1,-1-1 1,1 0-1,-16-1 0,13-1-69,0 1 0,0-2 0,0 1 0,0-1 0,0-1-1,0 0 1,1 0 0,-1-1 0,1 0 0,1 0 0,-1-1-1,1-1 1,0 1 0,0-1 0,1-1 0,-9-9 0,8 6-162,1 1-1,1-1 1,0 0 0,0-1 0,1 1 0,1-1 0,0 0 0,0-1 0,1 1 0,-1-14 0,3 21-19,1 0 1,0-1-1,-1 1 0,2 0 0,-1-1 1,1 1-1,0 0 0,0 0 0,0-1 1,1 1-1,-1 0 0,1 0 1,1 0-1,-1 1 0,1-1 0,-1 0 1,2 1-1,-1 0 0,0-1 0,1 1 1,-1 1-1,1-1 0,0 0 1,1 1-1,-1 0 0,7-3 0,20-7-848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21 143 11915,'0'-1'567,"-2"-21"3707,2 22-4172,0-1 1,0 1-1,0-1 0,0 0 0,0 1 0,0-1 1,0 1-1,-1-1 0,1 1 0,0-1 0,0 1 1,-1-1-1,1 1 0,0-1 0,-1 1 0,1-1 1,0 1-1,-1-1 0,1 1 0,-1 0 0,1-1 1,0 1-1,-1 0 0,1-1 0,-1 1 0,1 0 0,-1 0 1,0-1-1,1 1 0,-2 0 0,2 2 158,-1 0 0,1 0 0,-1 0 0,1 1 0,0-1 0,-1 0 0,1 0-1,0 0 1,1 1 0,-1-1 0,1 2 0,-1-2 17,16 134 5429,24 66-3979,-39-188-1177,-8-25-281,-10-24-281,7 4-340,2 0 1,1 0-1,1 0 0,2-1 0,1 0 1,1 0-1,4-33 0,-2 56 409,1-1-1,0 0 1,1 1 0,0-1-1,1 1 1,0-1-1,0 1 1,8-13 0,-8 17 43,-1 1 0,1 0 0,0 0 0,0 1 0,1-1 0,-1 1 0,1-1 0,-1 1 0,1 0 0,0 0 1,1 1-1,-1-1 0,0 1 0,1 0 0,-1 0 0,1 1 0,-1-1 0,1 1 0,5-1 0,5 1 95,1 0 1,-1 1-1,0 0 0,0 1 0,0 1 0,17 4 0,-1 1-2461,56 22 0,-64-19 845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14411,'1'56'8499,"1"1"-3664,8 110-2834,-1-44-1283,37 296 875,-12-157-883,-32-248-710,-1-3 0,1-1 0,-2 1 0,0 0 0,-1 10 0,-1-21 0,-3-8-3,-2-10-45,-3-25-794,1-1-1,3 1 0,1-2 1,2 1-1,6-82 1,-2 116 823,0-1 1,1 0-1,0 1 1,1-1-1,0 1 1,1 0-1,7-16 1,-8 22 63,-1 0 0,1-1 0,0 1 0,0 1 0,1-1 0,-1 0 0,1 1 0,0 0 0,0-1 0,0 2 0,0-1 0,0 0 1,1 1-1,-1 0 0,1 0 0,-1 0 0,1 0 0,8-1 0,8 0 188,0 1 0,0 1 0,0 1 0,0 1 0,-1 1 0,1 0 1,0 2-1,-1 0 0,36 13 0,-54-16-224,-1-1 0,1 1 0,0-1 0,-1 1 0,1 0 0,-1 0 0,0 0 0,1 0 0,-1 0 0,0 0 0,1 0 0,-1 1 0,0-1-1,0 0 1,1 3 0,-1-3-5,-1-1 0,0 1 0,0 0 0,0 0 0,1 0 0,-1-1 0,0 1 0,0 0 0,-1 0 0,1 0 0,0 0 0,0-1 0,0 1 0,0 0 0,-1 0 0,1 0 0,0-1 0,-1 1 0,1 0 0,0-1 0,-1 1 0,0 1 0,-3 2 9,0 0 0,-1 0 0,1 0 0,-1-1 0,1 0 1,-1 0-1,-7 3 0,-68 31 48,60-30-89,0 2 0,1 0 0,0 1 1,1 0-1,0 2 0,-31 25 1,47-35 33,0 1 0,-1-1 0,1 1 1,0-1-1,0 1 0,0 0 0,1 0 0,-1 0 1,1 0-1,-1 0 0,1 0 0,0 0 1,0 0-1,1 0 0,-1 1 0,1-1 0,-1 0 1,1 1-1,0-1 0,1 4 0,0-3 54,0 1 0,0-1 0,1 0 0,0 0 0,0 0-1,0 0 1,0 0 0,1 0 0,-1 0 0,1-1 0,0 0-1,0 1 1,0-1 0,6 4 0,19 13 87,1-2 1,1 0-1,0-2 0,38 13 1,-1 2-53,2-1-456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0.3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162 29 10666,'1'0'309,"-1"-1"-1,0 0 1,1 0 0,-1 1-1,0-1 1,1 0-1,-1 0 1,0 0 0,0 0-1,0 1 1,0-1-1,0 0 1,0 0 0,0 0-1,0 0 1,0 1-1,0-1 1,0 0 0,-1 0-1,1 0 1,0 0-1,-1 1 1,1-1 0,0 0-1,-1 0 309,-1-1-308,1 1-132,0 1 1,0-1 0,-1 0-1,1 1 1,0-1-1,-1 1 1,1 0 0,-1-1-1,1 1 1,-1 0-1,1 0 1,-1 0 0,1 0-1,-3 0 1,-3 1-73,-1 0 0,0 0 0,1 1 1,-15 6-1,12-4-8,1 0 0,-1 1 0,1 1 0,-12 8 0,19-12-97,0-1 1,0 1 0,0 0-1,0-1 1,1 1 0,-1 0-1,0 0 1,1 0 0,0 1-1,-1-1 1,1 0 0,0 0-1,0 1 1,0-1 0,1 1-1,-1-1 1,0 1 0,1-1-1,0 1 1,0-1 0,-1 1-1,2-1 1,-1 1 0,0 3-1,1-4-40,1 1 0,-1 0-1,1 0 1,-1-1-1,1 1 1,0-1 0,0 1-1,0-1 1,0 0 0,0 0-1,0 0 1,1 0 0,-1 0-1,4 2 1,39 19-195,-36-19 237,0-2 0,-1 1 1,1-1-1,0-1 0,11 1 0,-17-1 8,0-1 0,0 0 0,0 0 1,-1 0-1,1 0 0,0 0 0,0-1 0,-1 1 0,1-1 0,0 0 0,-1 0 0,1 0 0,-1 0 0,1 0 0,-1-1 0,1 1 0,-1-1 1,0 0-1,0 1 0,0-1 0,3-2 0,-1-14-48,-4 17 20,0 1 0,0-1 0,0 1 0,0-1 0,0 1 0,0-1-1,0 1 1,0-1 0,0 1 0,0 0 0,-1-1 0,1 1 0,0-1-1,0 1 1,0-1 0,-1 1 0,1-1 0,0 1 0,-1 0 0,1-1 0,0 1-1,-1 0 1,1-1 0,0 1 0,-1 0 0,1 0 0,-1-1 0,1 1-1,-1 0 1,1 0 0,0-1 0,-1 1 0,1 0 0,-2 0 0,2 0-1,0 0 1,0 0 0,-1 0-1,1 0 1,0 0 0,-1 1-1,1-1 1,0 0 0,0 0-1,-1 0 1,1 0 0,0 0-1,0 1 1,-1-1-1,1 0 1,0 0 0,0 1-1,0-1 1,-1 0 0,1 0-1,0 1 1,0-1 0,0 0-1,0 0 1,0 1 0,-1-1-1,1 0 1,0 1 0,0-1-1,0 0 1,0 1 0,0-1-1,0 0 1,0 0 0,0 1-1,0-1 1,0 1 0,2 13-163,-2-14 181,18 65 113,-11-41 465,-1 0 1,4 26-1,-9-44-443,-1 1-1,1 0 1,-1 0 0,-1 0 0,1 0-1,-1-1 1,0 1 0,-1 0 0,0-1-1,0 1 1,0-1 0,-4 7 0,4-9-218,-1-1 1,1 1-1,-1-1 1,0 0-1,0 0 1,0 0-1,0-1 1,-1 1-1,1-1 1,-1 0 0,1 0-1,-1 0 1,0 0-1,0 0 1,0-1-1,0 0 1,0 0-1,0 0 1,0 0-1,-1-1 1,1 1 0,0-1-1,0 0 1,0 0-1,-1-1 1,1 1-1,0-1 1,-8-2-1,-12-7-867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8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21 131 7274,'-1'-1'115,"1"1"0,-1 0 0,1-1 1,-1 1-1,1 0 0,-1 0 1,1-1-1,-1 1 0,1 0 1,-1 0-1,1 0 0,-1-1 0,0 1 1,1 0-1,-1 0 0,1 0 1,-1 0-1,0 0 0,1 0 1,-1 0-1,1 0 0,-1 1 0,1-1 1,-1 0-1,0 0 0,1 0 1,-1 1-1,1-1 0,-1 0 1,1 1-1,-1-1 0,1 0 1,0 1-1,-1-1 0,1 0 0,-1 1 1,0 0-1,1 0-112,0 1 0,0-1 0,0 1 0,0-1 0,0 0 0,1 1 0,-1-1 0,0 0 0,1 1 0,-1-1-1,1 0 1,-1 1 0,1-1 0,-1 0 0,1 0 0,1 2 0,0-1 17,0 1 0,0-1-1,0 0 1,0-1 0,0 1-1,0 0 1,0 0 0,1-1-1,-1 0 1,1 1 0,-1-1-1,1 0 1,-1 0 0,5 1-1,42 6 300,-31-6-255,-14-1-20,182 19-205,-159-18-99,-1-3-1,1 0 1,-1-1-1,1-2 1,27-7 0,26-9 731,137-17-1,-164 32 30,-1 3-1,1 2 1,93 12-1,-32 6-315,-5 1-351,201 7-1,-297-26-420,0-1 0,0-1 0,0 0 1,0 0-1,0-2 0,0 1 0,21-11 0,-11 3-913,-1-1 0,0-2 1,21-17-1,-23 16 2504,1 1 0,0 1 0,1 1 1,1 0-1,44-15 0,-51 23-515,0 0 1,0 0-1,1 2 0,-1 0 1,1 1-1,-1 1 0,1 0 1,-1 1-1,32 6 0,-14 2-381,-1 2-1,-1 1 0,32 17 0,-35-15-597,0-2 0,2 0 0,59 14 0,-54-21 515,1-2-1,0-1 1,61-4-1,112-25 1628,-129 14-1370,129-3 0,-134 20-762,124 22 0,-123-13 606,109 5 0,-129-21-56,0-2 1,-1-2-1,90-25 0,-78 16 121,117-12-1,-149 25-225,1 1-1,0 2 0,-1 2 0,1 1 0,-1 2 0,0 2 1,37 11-1,-28-3 170,2-1 0,87 12 1,-114-24-96,-1-1-1,1 0 1,0-2 0,0 0 0,-1-2 0,1 0 0,-1-1 0,1 0 0,32-14 0,-30 8-277,120-45-1081,-116 47 1410,-1 1 0,2 1 0,44-4 0,-9 7 627,1 4 0,69 8 0,124 29-586,-190-27-308,-28-5 174,0-2-1,0-2 0,0-1 0,0-2 0,0-2 0,0-1 1,44-11-1,-24 1 138,-29 6-161,0 1 1,1 1-1,-1 2 1,1 1-1,58 1 0,-58 5-29,7 1 30,0-1 0,70-4 0,-52-5 399,88 3 1,-113 5-211,1 2 0,-1 0 0,0 2-1,43 14 1,-64-17-176,14 6-865,0-2 1,40 7-1,-27-11-75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1:53.09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 46 8402,'6'-13'5897,"0"0"-4034,1-5-1191,-7 19-587,0-1 0,0 1 1,-1-1-1,1 1 0,0-1 0,0 0 0,-1 1 0,1-1 0,0 1 0,-1-1 0,1 0 1,-1 1-1,1-1 0,0 0 0,-1 0 0,1 1 0,-1-1 0,1 0 0,-1 0 0,1 1 1,-1-1-1,1 0 0,-1 0 0,1 0 0,-1 0 0,1 0 0,-1 0 0,1 0 0,-1 0 0,1 0 1,-1 0-1,1 0 0,-1 0 0,1 0 0,-1 0 0,1-1 0,-1 1 0,1 0 0,-1 0 1,1 0-1,-1-1 0,1 1 0,0 0 0,-1-1 0,1 1 0,0 0 0,-1-1 0,1 1 0,0-1 1,-1 1-1,1 0 0,0-1 0,-1 1 0,1-1 0,0 1 0,0-1 0,0 1 0,0-1 1,-1 0-1,3 18 767,0-1 0,1 1 0,0-1 0,10 26 0,-6-19-576,5 32-1,-9-34-1412,-1 1-1,-1 36 1,-3-40 58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1:53.73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17 7162,'-8'-16'12578,"7"16"-12208,6 21 2206,-3-15-2425,0-1 0,0 1 0,0-1 1,1 0-1,0 0 0,0 0 0,0-1 0,1 1 0,0-1 0,-1 1 0,2-1 0,-1 0 0,0-1 0,1 1 0,0-1 1,-1 0-1,1 0 0,1 0 0,-1-1 0,0 0 0,1 0 0,-1 0 0,1-1 0,-1 1 0,1-1 0,0-1 0,0 1 1,-1-1-1,1 0 0,8-1 0,-4-1-130,1 0 0,-1-1 0,0 0 1,0-1-1,0 0 0,0 0 0,-1-1 0,1 0 1,-1-1-1,-1 0 0,11-9 0,-3 3-14,-13 10-4,0 0-1,-1 0 1,1 1-1,0-1 0,0 1 1,1-1-1,-1 1 1,0 0-1,0 0 1,1 0-1,-1 1 1,0-1-1,1 1 1,-1 0-1,1 0 0,-1 0 1,0 0-1,5 1 1,1 2-12,-1 0 0,1 0-1,-1 1 1,0 0 0,13 9 0,-20-12-141,0 0-1,0 0 0,1-1 0,-1 1 1,1-1-1,-1 1 0,0-1 1,1 1-1,-1-1 0,1 0 1,-1 1-1,3-1 0,4-1-652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38.9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211 57 11899,'32'-23'4340,"-31"23"-4033,0-1-1,3-2 1531,-3 2-1530,-1 0-1,1 1 0,-1-1 0,1 0 1,-1 0-1,0 0 0,1 1 0,-1-1 1,0 0-1,1 0 0,-1 0 0,0-1 1,0 1-135,0 0 1,0 1-1,-1-1 1,1 1-1,0-1 1,-1 0 0,1 1-1,0-1 1,-1 1-1,1-1 1,-1 1-1,1-1 1,-1 1 0,1 0-1,-1-1 1,1 1-1,-1 0 1,1-1-1,-1 1 1,1 0-1,-2-1 1,-2 0 162,0 0 1,0 0-1,0 0 0,0 0 1,0 0-1,-5 1 0,0 0-347,0 1 0,0 1-1,0 0 1,0 0 0,0 0-1,0 1 1,1 1 0,-1 0-1,1 0 1,0 0 0,0 1 0,0 0-1,1 0 1,-1 1 0,1 0-1,1 1 1,-1-1 0,1 1-1,0 1 1,-7 11 0,8-10-67,-1 0 0,2 0 0,0 0 0,0 0 0,0 0 0,1 1 0,1 0 0,-1-1 0,2 1 0,-1 0 0,1 0 0,1 0 0,0 0 0,0 0 0,1 1 0,1-2 0,-1 1 0,7 18 0,-4-17 87,0-1 0,1 1-1,0-1 1,1 0 0,0-1 0,0 0-1,1 0 1,1 0 0,-1 0 0,11 7-1,-15-13-43,1 0 0,0 0 0,0 0 0,1-1 0,-1 0-1,0 0 1,1 0 0,0 0 0,-1-1 0,1 1 0,0-1 0,0-1-1,-1 1 1,1 0 0,0-1 0,0 0 0,0-1 0,0 1-1,0-1 1,-1 1 0,1-2 0,0 1 0,0 0 0,-1-1-1,9-4 1,-5 2-82,0-2 1,0 1-1,-1-1 0,1 0 0,-1-1 1,0 1-1,-1-1 0,0-1 0,0 1 0,-1-1 1,1 0-1,-2-1 0,1 1 0,3-11 0,4-12 159,-1-1 0,10-54 0,-22 83-82,-1 6-43,-4 8-127,4-4 130,1-1 0,0 1 1,1 0-1,-1 1 0,2-1 0,-1 0 1,1 0-1,0 0 0,0-1 0,2 9 1,5 10 6,15 32 1,-15-38 89,20 48 139,57 153 2700,-75-189-2031,-2 0 0,-1 1 0,-2 0 0,-1 0 0,0 39 0,-4-60-743,-1 1 0,0 0 1,-1-1-1,0 1 1,-1-1-1,0 1 0,-1-1 1,0 0-1,-1 0 1,0-1-1,-11 17 0,12-22-363,0 0-1,0 0 1,0 0-1,0-1 0,-1 0 1,0 0-1,1 0 1,-2 0-1,1-1 1,0 0-1,-1 0 0,1 0 1,-1-1-1,0 0 1,0 0-1,0 0 0,0-1 1,0 0-1,0 0 1,-1 0-1,1-1 1,0 0-1,-9-1 0,10 0-209,-1 0-1,1 0 1,-1 0-1,1-1 1,-1 0-1,1 0 1,0-1-1,0 1 0,0-1 1,0 0-1,0-1 1,1 1-1,-1-1 1,-6-8-1,-10-15-792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39.7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254 27 11202,'5'-14'9095,"-6"13"-8791,1 1-43,-1-1 1,0 0 0,0 0 0,1 1-1,-1-1 1,0 0 0,0 1 0,0-1-1,0 1 1,0 0 0,0-1 0,0 1-1,-2-1 1,-1 0 63,-1 0 0,0 0 0,0 1 0,0-1 0,-7 1 0,3 2-236,-1-1 1,1 2 0,-1-1-1,1 1 1,0 1-1,0-1 1,1 1-1,-1 1 1,1 0-1,0 0 1,0 1-1,0 0 1,1 0-1,0 1 1,-11 12-1,11-10-136,0 0 0,1 1 1,0 0-1,1 0 0,-1 0 0,2 1 0,0 0 0,0 0 0,1 0 0,0 0 1,1 0-1,-1 21 0,2-13 128,1 0-1,1 0 1,1 0 0,1-1 0,0 1 0,2 0-1,0-1 1,9 20 0,-12-30 26,2-1-1,-1 0 1,1 0-1,0 0 1,1-1 0,-1 1-1,1-1 1,1 0-1,-1-1 1,1 1 0,0-1-1,0 0 1,0 0 0,1-1-1,0 0 1,0 0-1,0-1 1,0 0 0,0 0-1,1 0 1,15 2-1,-10-3-266,0-1-1,0-1 0,0 0 1,0-1-1,0 0 0,0-1 1,-1-1-1,1 0 0,19-7 0,-9 1 16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0.1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245 11 11322,'2'-2'16156,"-14"0"-15612,-28-2-200,6 1-464,0 3-424,1 4-656,2 0-745,-1 2 1841,1-2-416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1.0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8 255 10330,'-1'3'747,"-1"0"0,1 1-1,0-1 1,0 1 0,1-1 0,-1 1-1,1 0 1,-1-1 0,1 1-1,0 0 1,1-1 0,-1 1 0,2 6-1,-1-8-628,0 0-1,-1 0 0,1 0 0,0-1 0,0 1 0,1 0 0,-1-1 0,0 1 1,0-1-1,1 1 0,-1-1 0,1 0 0,-1 0 0,1 1 0,0-1 0,-1 0 0,1 0 1,0-1-1,0 1 0,-1 0 0,1 0 0,0-1 0,0 0 0,0 1 0,0-1 1,0 0-1,4 0 0,3 0-48,1-1 0,-1 0 1,0 0-1,1-1 0,-1 0 1,0-1-1,10-4 0,62-30 22,-73 32-77,14-6 12,109-59-107,-108 56 162,0-1 0,-1-2 0,27-24 0,-45 37 9,0 0-1,0 0 1,-1-1-1,1 1 1,-1-1-1,0 0 1,0 0-1,4-11 1,-6 14-66,-1 1 1,0-1 0,1 0 0,-1 1 0,0-1 0,0 0-1,0 1 1,0-1 0,0 0 0,-1 0 0,1 1-1,0-1 1,-1 0 0,1 1 0,-1-1 0,0 1 0,1-1-1,-1 1 1,0-1 0,0 1 0,0-1 0,0 1-1,0 0 1,0 0 0,-1-1 0,1 1 0,0 0-1,0 0 1,-1 0 0,1 0 0,-1 0 0,1 1 0,-1-1-1,1 0 1,-3 0 0,-5-2-8,1 1 0,0 0 0,-1 0 0,0 0 0,1 1 0,-1 1 0,0-1 0,0 1 0,1 1 0,-1 0 0,0 0 0,-15 5 1,6-1-52,1 0 0,0 2 1,0 0-1,1 1 1,-20 12-1,19-8 45,1 1-1,0 0 1,1 1 0,0 0 0,1 1-1,1 1 1,1 0 0,0 1-1,1 0 1,0 1 0,2 0 0,0 1-1,1 0 1,1 0 0,1 1-1,1 0 1,0 0 0,-3 38 0,6-30 321,1 1 1,1-1-1,2 0 1,1 0 0,1 0-1,1-1 1,1 1-1,2-1 1,1-1-1,1 1 1,1-2 0,1 1-1,22 33 1,-26-48-227,0 1 1,0-1-1,1-1 1,1 0 0,0 0-1,0-1 1,1 0-1,0-1 1,1 0 0,18 10-1,-23-15-124,1 0 0,0 0 0,0-1 0,0 0 0,0 0-1,0-1 1,0 0 0,1 0 0,-1-1 0,0 0 0,1-1 0,-1 1 0,0-2 0,0 1-1,0-1 1,0 0 0,0-1 0,13-6 0,-9 3-602,1-2-1,-1 1 1,-1-2 0,0 1 0,0-2-1,-1 1 1,0-1 0,0-1 0,14-21-1,-2 1-850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1.7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159 45 9826,'2'-3'1040,"-1"0"0,0 0 1,0 0-1,0 0 0,0-1 0,-1 1 0,1 0 0,-1 0 1,0-5-1,0 8-943,0-1 0,0 1 0,0-1 0,0 1 0,0 0 0,0-1 0,0 1 0,0-1 0,-1 1 0,1 0 0,0-1 0,0 1-1,0 0 1,-1-1 0,1 1 0,0 0 0,0 0 0,-1-1 0,1 1 0,0 0 0,-1 0 0,1-1 0,0 1 0,-1 0 0,1 0 0,0 0 0,-1 0 0,1-1 0,0 1 0,-1 0 0,-1 0 22,0 0-1,1 1 1,-1-1 0,1 0-1,-1 1 1,1-1-1,-1 1 1,1 0 0,-1-1-1,1 1 1,0 0-1,-3 1 1,-3 3-2,1 1 0,0 0 0,0 0-1,0 0 1,0 1 0,1 0 0,0 0 0,1 0 0,0 0-1,0 1 1,-6 15 0,-2 11-82,-11 52-1,21-75 2,-9 39 78,2 0 0,3 1-1,2-1 1,2 1 0,2 0 0,3 0 0,2-1 0,2 1 0,2-1-1,21 66 1,-25-100-256,2-1-1,0 1 0,0-1 1,20 28-1,-20-34-313,-1-1 1,2 0-1,-1 0 0,1 0 1,1-1-1,-1 0 0,1-1 1,17 10-1,8-1-716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2.6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1 272 14115,'4'6'442,"0"0"-1,0 0 1,-1 0 0,1 0-1,-2 0 1,1 1 0,0 0-1,-1-1 1,-1 1 0,1 0-1,-1 0 1,0 0 0,0 0-1,-1 0 1,0 0 0,-1 8-1,-1 27 303,-1 0 0,-1 0 0,-12 43 0,9-71-1037,5-28 14,3-28 41,9-51 438,3 0 0,51-178 0,-61 263-68,-1 0-1,1 0 1,1 0-1,-1 0 1,1 0-1,1 1 0,0-1 1,10-11-1,-13 17-35,1 0 0,-1 0 0,1 0 0,0 0 0,-1 0 0,1 1-1,0-1 1,0 1 0,0 0 0,0 0 0,1 0 0,-1 0 0,0 1-1,0-1 1,0 1 0,1 0 0,-1 0 0,0 0 0,0 0 0,1 0-1,-1 1 1,0 0 0,0-1 0,0 1 0,6 3 0,-2-2-16,-1 1 0,0 0 0,0 1 1,0-1-1,0 1 0,0 0 1,-1 1-1,0-1 0,0 1 0,0 0 1,0 0-1,-1 1 0,0-1 1,5 10-1,-5-6-33,0-1-1,0 1 1,-1-1 0,0 1 0,-1 0-1,0 0 1,-1 0 0,1 1 0,-2-1-1,0 12 1,0-12-92,0-1 0,-1 0-1,0 0 1,0 0 0,-1 0 0,0 0 0,-1 0-1,0 0 1,0-1 0,0 1 0,-1-1-1,0 0 1,-1 0 0,1 0 0,-1-1 0,-1 0-1,1 0 1,-1 0 0,0 0 0,0-1-1,-1 0 1,0 0 0,0-1 0,0 0 0,0 0-1,-8 2 1,2-3-1349,16-7 51,-1 3 1258,0 0-1,0-1 1,1 1 0,-1 0 0,0 1-1,1-1 1,-1 0 0,5 0-1,-1 2 163,0 0 0,0 0 0,0 0 0,0 1 0,-1-1 0,1 1 0,0 1 0,-1-1 0,0 1 0,1 0 0,-1 0 0,0 1 0,-1 0 0,1 0 0,-1 0 0,0 0 0,1 0 0,3 8 0,2 0 470,-1 1 1,-1 0 0,0 0 0,-1 1 0,11 28-1,-16-36-429,0 1 0,0-1 0,-1 0 0,1 1 0,-2-1 0,1 1 0,-1-1 0,0 1 0,0 0 0,-1-1 0,1 1 0,-2-1 0,1 1 0,-4 10 0,2-12-118,0 0 0,1 0 0,-2 0 0,1-1 0,0 1 0,-1-1 0,0 1 0,0-1 0,0-1-1,-1 1 1,1-1 0,-1 1 0,0-1 0,0 0 0,0-1 0,0 1 0,-7 1 0,-9 2-664,-1 0-1,0-2 1,0 0 0,-1-2 0,-30 0 0,24-1 320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3.1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70 1 15651,'8'6'6146,"-1"12"-4178,-1 5-656,-2 10-151,-1 3-265,-4 2-312,-4 2-80,-6 1-520,-3-2-336,-7-6-1296,-1-4-729,-1-12 1369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0.9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59 9450,'48'-58'10562,"-48"67"-9417,0 31 103,1-10-112,2 3-416,0 1-176,3 0-288,-1-3-88,-2-2-664,1-7-784,-3-7 816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3.8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312 0 13699,'-4'2'7954,"-10"5"-4980,-11 5-2668,3-2-163,1 1 0,0 1 0,0 1-1,1 0 1,1 2 0,1 0 0,-24 25 0,33-30-137,0 1 0,1 0 0,0 0 0,1 1 0,0 0 0,1 0 0,0 1 0,1-1 0,1 1 0,0 0 1,0 1-1,1-1 0,1 1 0,-1 19 0,3-13 144,1-1 0,1 0 0,0 0 0,2 0 0,0 0 0,13 35 0,-12-41 108,0-1 0,1 0 0,1 0 0,0 0 0,0 0 0,1-1 0,1-1 1,0 1-1,0-1 0,17 13 0,-21-20-245,0 1 0,0-1 0,0-1-1,1 1 1,-1-1 0,0 0 0,1 0 0,0-1 0,-1 1 0,1-1 0,0 0 0,0-1 0,0 0 0,-1 1-1,1-2 1,0 1 0,0-1 0,0 0 0,-1 0 0,1-1 0,9-3 0,-3 1-680,0-2 1,-1 1-1,17-12 1,27-25-6698,-30 19 4642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4.3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32 12267,'0'-1'539,"0"-1"1,0 1-1,0-1 1,0 1 0,0-1-1,0 0 1,0 1 0,0-1-1,1 1 1,-1-1-1,0 1 1,1 0 0,0-1-1,-1 1 1,1-1-1,0 1 1,1-2 0,-1 2-387,0 1 0,1-1 0,-1 1 0,0 0 1,0-1-1,1 1 0,-1 0 0,0 0 0,0 0 0,1 0 1,-1 0-1,0 0 0,0 0 0,1 1 0,-1-1 1,0 0-1,0 1 0,0-1 0,1 1 0,-1-1 0,0 1 1,2 1-1,11 6 148,-1 0-1,1 2 1,-1-1 0,-1 2 0,0-1 0,-1 2-1,0-1 1,0 2 0,-1-1 0,16 29 0,1 7 1000,37 93 1,-42-86-874,-3 2-1,20 94 1,-34-126-439,-1 1 0,-2-1 0,0 0 0,-2 1-1,-1 0 1,0-1 0,-2 0 0,-11 42 0,10-53-262,-1 0-1,-1-1 1,0 0 0,0 0 0,-1 0 0,-1-1 0,0 0 0,-12 12 0,-30 23-613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0.7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194 30 10722,'3'-18'8703,"-4"16"-8245,0 1-246,1 1 0,-1-1 0,1 0-1,-1 1 1,0-1 0,1 1 0,-1-1 0,1 1 0,-1-1-1,0 1 1,0-1 0,1 1 0,-1 0 0,0-1 0,0 1-1,1 0 1,-1 0 0,-2-1 0,1 1-93,0 0-1,-1 0 1,1 0 0,-1 0 0,1 0 0,0 1-1,-1-1 1,1 1 0,0 0 0,-1-1-1,1 1 1,0 0 0,0 0 0,0 1-1,-4 1 1,0 4-44,-1-1-1,1 1 1,1 0 0,0 0-1,0 1 1,0-1 0,1 1-1,0 0 1,-5 14-1,-2 10 143,-7 39 0,14-54-127,-13 60 206,3 1 0,4 1 1,-1 134-1,13-165-271,1 0 0,3 0 1,1-1-1,3 0 0,2-1 0,2 0 1,27 61-1,-36-94-428,1 0 0,1-1 0,0 0 0,1 0 1,0 0-1,0-1 0,2-1 0,-1 1 0,1-1 0,1-1 0,-1 0 1,2-1-1,15 10 0,-2-5-649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3.3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123 335 7706,'-18'2'867,"11"-2"-105,-1 0 0,1 1 0,0 0 1,0 0-1,0 1 0,0 0 0,0 0 0,0 0 1,1 1-1,-11 6 0,16-8-584,-1 0-1,1 0 1,-1 0-1,1 1 1,0-1-1,0 0 1,0 1 0,0-1-1,0 1 1,0-1-1,0 1 1,0-1 0,-1 3-1,2-3-67,0 0 0,0 0 1,0 0-1,0 0 0,0-1 0,0 1 0,0 0 0,0 0 0,0 0 1,1 0-1,-1 0 0,0 0 0,0-1 0,1 1 0,-1 0 0,1 0 0,-1 0 1,0-1-1,2 2 0,0 0 35,0 0 0,1 0 1,-1 0-1,0 0 0,1-1 1,0 1-1,-1-1 0,1 0 0,0 1 1,0-1-1,0-1 0,-1 1 1,1 0-1,4 0 0,10 0 27,1 0 0,0-1 0,0-1 0,0 0 0,0-2-1,-1 0 1,1-1 0,30-11 0,-5-1-148,0-3 0,45-28 0,38-31 10,-112 68-18,0-2 1,0 1-1,-1-2 0,0 0 1,-1 0-1,11-17 0,-21 27-17,0 0 0,0 0 0,0-1-1,0 1 1,-1 0 0,1-1 0,-1 1 0,0-1-1,0 1 1,0-1 0,-1 0 0,1 1 0,-1-1-1,0 0 1,0 1 0,0-1 0,-1 0 0,1 1-1,-1-1 1,0 0 0,0 1 0,0-1 0,-3-5-1,2 5-1,-1 1 0,1 0 0,-1 0 0,0 0 0,0 0 0,0 1 0,0-1 0,0 1 0,-1 0 0,1-1 0,-1 2 0,1-1 0,-1 0 0,0 1 0,0-1 0,1 1 0,-1 0 0,0 1 0,0-1 0,0 1 0,-6-1 0,-4 2-24,1 0-1,-1 0 0,1 1 0,0 1 0,0 0 0,0 1 0,0 0 0,0 1 0,1 1 0,0 0 0,-20 13 0,10-4-63,1 1 0,0 1-1,2 0 1,0 2 0,-19 23 0,23-22 96,0 1 0,2 0 0,0 1 0,2 1 0,0 0 1,2 0-1,0 1 0,2 0 0,-7 33 0,10-34 82,1 0 0,1 0-1,1 0 1,1 0 0,1 0 0,1 0-1,1 0 1,1 0 0,1-1-1,10 31 1,-11-44-37,-1-1 0,1 0-1,1 0 1,-1 0 0,2 0 0,-1 0-1,1-1 1,0 0 0,0 0-1,1-1 1,-1 0 0,2 0 0,14 9-1,-12-9 36,1-1 0,-1-1-1,2 0 1,-1 0-1,0-1 1,1 0 0,-1-1-1,1-1 1,-1 0 0,18 0-1,-6-2 71,0-1 0,0-1 1,0 0-1,-1-2 0,1-1 0,34-14 0,-41 14-831,-1-2 1,28-18-1,-19 8-121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5.1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62 186 15259,'-6'9'5665,"5"8"-4771,1-10-190,-11 151 3386,-22 79-3539,23-187-2416,9-47 1086,2-7 165,5-19 318,12-41 332,36-160 68,-41 121-84,-6 45 96,17-76-1,-22 128-59,-1 0 1,1 1 0,1-1-1,-1 0 1,6-7 0,-8 12-30,1 0 0,0 0 0,-1 0 0,1 0 0,0 0 0,-1 0 0,1 0 1,0 1-1,0-1 0,0 0 0,0 0 0,0 1 0,0-1 0,0 1 0,0-1 1,0 1-1,0-1 0,0 1 0,0 0 0,0 0 0,0-1 0,1 1 0,-1 0 1,0 0-1,0 0 0,0 0 0,0 0 0,0 0 0,1 1 0,-1-1 0,0 0 1,0 1-1,0-1 0,0 0 0,2 2 0,0 0 58,0 0-1,0 0 1,-1 1 0,1-1-1,-1 1 1,1 0 0,-1 0 0,0 0-1,0 0 1,3 5 0,15 38 617,-16-37-549,12 37 580,-2-1 0,12 72 0,4 98 592,-13-78-867,-17-135-635,4 16-286,2-10-2770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5.5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226 4 16932,'-9'-2'7265,"-21"0"-3688,10 6-1985,-9 0-664,-3-2-888,2 1-1920,-9 0-929,2 0 1577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5.9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65 0 13443,'36'7'5897,"-26"21"-3328,-7 7-937,-5 5-24,-5 3-807,-4-2-273,-7-6-872,-3-4-849,-5-11-3616,-2-2 3209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6.7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1 153 12515,'1'1'302,"0"-1"0,-1 0 0,1 1 0,0 0 0,0-1 0,0 1 0,-1 0 0,1-1 0,0 1 1,-1 0-1,1 0 0,-1-1 0,1 1 0,-1 0 0,1 0 0,-1 0 0,1 0 0,-1 0 0,0 0 0,0 0 1,1 0-1,-1 1 0,5 29-60,-4-26 284,32 338 1881,-25-243-1696,-9-85-743,-4-22-173,-6-26-250,6 13 186,1-1 0,0 0 0,0-34 1,6-67-15,0 84 223,-1 9 39,-1-20 31,3 0 1,16-81 0,-18 124 34,0 0-1,1 1 1,0-1 0,1 0-1,-1 1 1,1-1 0,0 1-1,0 0 1,1 0 0,0 0-1,7-7 1,-9 10 34,1 0 0,0 0 0,0 0 0,0 0 0,0 0 0,0 1 0,1 0 0,-1 0 0,0-1 0,1 2 0,-1-1 0,1 0 0,-1 1 0,1 0 0,-1 0 0,1 0 0,-1 0 0,1 0 0,-1 1 0,1-1 0,3 2 0,0 0 52,-1 0 1,1 0-1,-1 1 0,0-1 1,0 1-1,0 1 1,-1-1-1,1 1 0,-1 0 1,1 0-1,-1 1 1,-1 0-1,1 0 0,-1 0 1,0 0-1,0 0 1,0 1-1,-1 0 0,1 0 1,3 10-1,-4-5 22,0 0 0,0-1 0,-1 1 0,0 0 0,-1 0 0,-1 0 0,1 1 0,-2-1 0,1 0 0,-2 0 0,-4 20 0,3-17-138,-2 1 0,1-1 0,-2 0 0,-11 21 0,14-29-219,0-1 0,-1 1 0,0-1 1,0-1-1,-1 1 0,1 0 1,-1-1-1,0 0 0,0 0 0,0-1 1,-1 1-1,0-1 0,-8 3 0,94 11 23,-70-13 435,-1-1 1,0 2-1,1-1 1,-1 1-1,-1 1 1,1-1-1,-1 1 1,0 1-1,-1 0 0,1 0 1,-1 0-1,0 1 1,6 10-1,-10-14-169,0 1-1,-1-1 1,1 1 0,-1-1-1,0 1 1,0 0-1,-1 0 1,1-1 0,-1 1-1,0 0 1,-1 0 0,1 1-1,-1-1 1,0 0-1,0 0 1,-1 0 0,1 0-1,-1 0 1,0 0-1,-1 0 1,1 0 0,-1-1-1,0 1 1,0 0 0,0-1-1,-1 1 1,1-1-1,-5 5 1,1-2-127,0-1 0,0 0 0,0-1 0,-1 0 0,0 0 0,0 0 0,0-1 1,0 0-1,-1 0 0,1-1 0,-10 3 0,11-3-520,-1-1 1,0-1-1,0 1 0,0-1 1,0-1-1,0 1 1,0-1-1,0 0 0,0-1 1,0 1-1,1-1 0,-1-1 1,-11-3-1,-2-6-891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7.2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45 6001,'-6'-9'1567,"4"6"-668,0 0 1,1 0 0,-1 0 0,0 0 0,1 0-1,0-1 1,-2-5 0,3 9-834,0-1 1,1 1 0,-1 0-1,0 0 1,0 0 0,0-1-1,0 1 1,0 0 0,0 0-1,0 0 1,0-1 0,1 1-1,-1 0 1,0 0 0,0 0-1,0 0 1,0-1 0,1 1-1,-1 0 1,0 0 0,0 0-1,0 0 1,1 0 0,-1 0-1,0 0 1,0 0 0,0 0-1,1-1 1,-1 1 0,0 0-1,0 0 1,0 0 0,1 0-1,-1 0 1,0 0 0,0 0-1,1 1 1,-1-1 0,0 0-1,0 0 1,0 0 0,1 0-1,-1 0 1,0 0 0,0 0-1,0 0 1,1 0 0,-1 1-1,0-1 1,0 0 0,0 0-1,1 1 1,11 5 1074,1 5-493,0 0 0,-1 0-1,0 1 1,0 0 0,-2 1 0,1 1-1,8 15 1,3 8 584,26 63 0,-27-48-616,-2 0 0,-2 1 1,18 107-1,-30-120-622,-1-1 1,-2 1-1,-2-1 0,-1 1 1,-2 0-1,-12 53 1,8-66-632,-1 0 0,-1-1 0,-2 0 0,0-1 0,-2 0 0,-24 35 0,0-10-587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8.8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137 122 9922,'10'-9'2938,"-3"3"-863,-1-1 0,1 0-1,-1-1 1,9-15 0,-14 22-1911,0 0 0,0 0 0,-1-1 0,1 1 0,-1 0 0,1-1 0,-1 1 0,0 0 0,1-1 0,-1 1 0,0-1 0,0 1 0,0 0 0,0-1 0,0 1 0,0-1 0,0 1-1,-1 0 1,1-1 0,0 1 0,-1 0 0,1-1 0,-1 1 0,0 0 0,1-1 0,-1 1 0,0 0 0,0 0 0,0 0 0,1 0 0,-1 0 0,0 0 0,-1 0 0,1 0 0,0 0 0,0 0 0,0 1 0,0-1 0,-1 0 0,-1 0 0,-2-1-153,1 0 1,-1 0-1,0 1 0,0-1 1,0 1-1,1 0 0,-1 0 1,-1 1-1,1 0 0,0-1 1,0 2-1,0-1 0,0 1 1,0-1-1,0 1 0,0 1 1,0-1-1,1 1 0,-1 0 1,0 0-1,1 0 0,-1 0 1,1 1-1,0 0 0,0 0 1,0 0-1,0 1 0,0-1 1,1 1-1,0 0 0,0 0 1,0 0-1,0 0 0,0 0 1,1 1-1,0-1 0,0 1 1,0 0-1,-1 5 0,0 5-151,1 0-1,1 0 1,1 0-1,0 0 1,1 0-1,0 0 1,7 28-1,5 5 133,18 49 0,26 46 1165,10 31 624,-54-137-1615,-3 1 0,10 67 0,-18-92-532,-1-1 1,-1 1-1,-2 21 1,1-29 113,1 0-1,-1 0 1,-1 0-1,1-1 1,-1 1-1,1 0 1,-1-1-1,-1 1 1,1-1-1,-1 0 1,1 0-1,-5 4 1,-13 7-472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6.16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52 27 6425,'-27'-26'2721,"21"26"-1361,3 5-1048,-1 1-248,0 4-376,0 1-696,0 3 672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9.1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36 10098,'18'-23'12087,"-14"20"-11157,-1 2-259,0-1 1,1 1-1,-1 0 1,1-1 0,-1 2-1,0-1 1,7-1 0,4 2-235,0 0 1,0 1 0,21 4 0,-12-1 1233,17 1-1216,30 4-350,1-2 1,102-4 0,-167-3-226,-4 0-97,0 0 0,0 0 0,0 0 0,0-1 0,0 1 0,0 0 0,0-1 0,0 0 0,0 1 0,0-1 0,0 0 0,2-1 0,-1-2-958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9.9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414 3 14355,'-3'-1'9223,"-20"0"-7242,-1 5-1743,0 1 0,0 1 1,0 1-1,1 1 0,0 1 0,0 1 1,1 1-1,1 1 0,0 1 1,0 1-1,-36 33 0,49-40-250,1 1 0,0 0-1,0 0 1,0 1 0,1 0 0,0 0 0,1 1-1,0-1 1,0 1 0,1 0 0,-4 16 0,6-17 113,1 0 1,-1 0-1,2 0 1,0 0-1,0 0 1,0 1-1,1-1 1,0 0-1,1 0 1,0-1-1,1 1 1,0 0-1,0-1 1,5 11-1,-2-9 101,1 1 0,-1 0 1,2-1-1,-1-1 0,2 1 0,-1-1 0,1-1 0,1 1 0,-1-2 0,1 1 0,1-1 0,-1-1 0,1 0 0,0 0 0,12 4 0,-13-7-350,0 1 0,1-1 0,-1-1 0,1 0 0,-1-1 0,1 0-1,0 0 1,0-1 0,-1 0 0,1-1 0,0 0 0,-1-1 0,1 0 0,-1-1 0,0 0-1,0-1 1,17-8 0,-8 2-687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00.3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247 7 16564,'2'-4'14107,"-16"3"-12659,-7 0-800,-11 1-648,-4 0 0,-6 7 0,2 0-800,6 3-1961,5 1 1873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11.66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 19 7282,'-11'-18'12565,"20"25"-10589,2 5-1681,0 1 0,0 1 0,-2 0-1,0 0 1,10 21 0,8 13-162,-1-7-114,61 108 700,-85-144-1900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12.09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83 13 12483,'6'-13'11842,"-10"21"-10698,-2 3-199,-1 7-521,-2 2-128,-1 3-224,-1 2-40,0 0-48,2 0-144,2-1-288,1-2-376,2-5-1489,0-3 1513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5.2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 7450,'13'-3'7591,"-11"3"-7230,19 3 1489,-16-2-958,108 12 3280,151-3 0,-149-8-2473,73 5-548,-63 0-4849,-88-4 2455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5.8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0 9882,'-3'5'245,"2"-4"19,1-1 1,-1 1-1,0 0 1,1 0-1,-1 0 1,1 0-1,-1 0 1,1 0-1,0 0 1,-1 0-1,1 0 1,0 0-1,0 0 1,0 0-1,0 0 1,0 1-1,1-1 65,0-1-1,0 1 0,0 0 1,0-1-1,1 1 0,-1-1 1,0 1-1,0-1 0,1 0 1,-1 1-1,0-1 0,1 0 1,-1 0-1,2 0 0,38 5 1970,48 7 351,125 1 0,-75-17-2780,257 8-3517,-338 2 1167,-48-3 1961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6.5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2 11194,'-5'-2'13106,"10"22"-10520,1-9-2054,1 0 1,0-1-1,0 0 0,1-1 1,9 9-1,52 46 1282,-25-25-1280,-10-11-385,50 35 0,-27-23-108,-54-38-255,1 0 0,-1 1 0,0 0 1,0-1-1,0 1 0,0 0 0,0 1 0,-1-1 0,1 0 1,-1 1-1,0-1 0,0 1 0,0 0 0,-1 0 0,1 0 0,1 5 1,-3-3-441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6.8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336 0 14947,'25'17'5777,"-32"-13"-3656,-4 0-329,-8 7-79,-7 2-233,-9 6-728,-4 6-432,3 2-320,4 2-40,7 1 56,-2 0-16,-5-3-608,2-3-424,6-4-1233,7-3 1289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4.5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262 58 11450,'0'-1'329,"1"0"0,-1 0 0,0 0 0,0 1 0,1-1 0,-1 0 0,0 0 0,0 0 0,0 0 0,0 0 0,0 0 0,0 0 0,0 1 0,-1-1 0,1 0 0,0 0 0,0 0 0,-1 0 0,1 0 0,0 1-1,-1-1 1,1 0 0,-2-1 0,1 0-10,-1 0 0,0 0 0,0 1 0,0-1 0,0 1 0,0-1 0,0 1 0,-3-2 0,-3-1-15,0 1 0,0 0 0,0 1 0,-12-3 0,12 4-245,0 0 0,-1 0 0,1 1 0,-1 1 0,1-1 0,-1 1 0,1 0 0,0 1 0,0 0 1,-1 1-1,1-1 0,1 1 0,-10 5 0,12-5-149,1-1 0,0 1 0,0 0 0,0 0 0,0 1 0,0-1 0,1 1 1,0-1-1,-1 1 0,2 0 0,-1 1 0,0-1 0,1 0 0,-1 1 0,1-1 0,1 1 0,-1 0 0,1-1 0,-1 1 0,1 0 1,1 0-1,-1 0 0,1 6 0,0 6-83,2 0 1,0 0 0,1-1-1,1 1 1,0-1 0,10 24-1,50 93 777,-36-79-25,-17-32-304,119 228 5820,-129-249-6063,11 22 500,0 0-1,-1 0 1,-1 1 0,8 30 0,-17-48-607,0 0 1,0 0 0,0 0 0,-1 0-1,0 0 1,0 0 0,0 0-1,-1 0 1,0 0 0,-2 8 0,2-10-170,-1-1 0,0 1 1,1-1-1,-1 0 0,0 0 1,-1 0-1,1 0 0,0 0 1,-1 0-1,0 0 0,0-1 1,0 0-1,0 1 0,0-1 1,0 0-1,0 0 0,-1-1 1,-4 3-1,-23 4-1178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6.53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26 1 5585,'-9'14'2265,"1"5"-1617,2 3-1800,4 2 751</inkml:trace>
  <inkml:trace contextRef="#ctx0" brushRef="#br0" timeOffset="1">51 478 1272,'9'17'136,"0"1"-192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5.1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51 11698,'2'-18'9572,"-1"18"-9326,25-6 6453,-19 6-6699,333-24 4373,-331 23-4443,0 0-509,0 1-1,0 0 1,0 0 0,0 1 0,0 0 0,0 0-1,0 1 1,0 0 0,9 4 0,-5 3-1110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5.9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29 114 10522,'0'-4'7722,"2"-13"-4743,-2 12-2820,1 1-1,0-1 0,0 1 1,0-1-1,1 1 0,-1 0 1,4-7-1,-1 7-144,-1-1 0,1 1 0,-1 1 0,1-1 0,0 1 0,1-1 0,-1 1 0,1 0 0,-1 1 0,1-1 0,0 1 0,0 0 0,0 0 0,0 0 0,0 1 0,0 0 0,1 0 0,-1 0 0,0 1 0,1-1 0,-1 1 0,0 0 0,1 1 0,-1 0 0,7 1 0,-5-1 108,-1 1 0,1 0-1,-1 0 1,1 0-1,-1 1 1,0 0 0,0 0-1,0 1 1,0-1 0,-1 1-1,1 1 1,-1-1-1,0 1 1,-1 0 0,1 0-1,-1 0 1,0 0-1,0 1 1,5 9 0,-7-9-79,0 0 0,0 0 1,0 0-1,0 0 1,-1 0-1,0 0 0,-1 0 1,1 1-1,-1-1 0,0 0 1,-1 0-1,1 1 1,-1-1-1,-1 0 0,1 0 1,-1 0-1,0 0 0,0 0 1,-1 0-1,0-1 0,0 1 1,0-1-1,-7 9 1,4-8-92,1 1 1,-1-1 0,-1-1 0,1 1-1,-1-1 1,0-1 0,-1 1 0,1-1 0,-1 0-1,1-1 1,-1 0 0,0 0 0,0 0-1,-1-1 1,1-1 0,0 1 0,-10 0-1,12-2-89,1 0-1,0 0 0,-1-1 0,1 1 0,0-1 0,-1 0 1,1-1-1,0 1 0,0-1 0,0 0 0,0 0 0,0-1 1,1 0-1,-1 1 0,1-1 0,-1-1 0,1 1 1,0-1-1,0 0 0,-4-5 0,6 6 105,-1-1 0,1 1 0,0-1 0,0 0 0,1 0 0,-1 0 0,1 0 0,0 0 0,0-1 0,0 1 0,0 0 0,1 0 0,0-1 0,0 1 0,0 0 0,0-1 0,1 1 0,-1 0 0,1-1 0,0 1 0,1 0 0,-1 0 0,1 0 0,-1 0 0,5-5 0,11-14-510,-4 11-4545,-8 6 2893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7.0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233 47 12507,'7'-22'12994,"-8"20"-12494,0 0-220,0 1 1,0 0 0,0 0 0,0 0-1,0 0 1,0 0 0,0 0 0,-1 0-1,1 0 1,0 1 0,-1-1 0,1 0-1,-1 1 1,-1-1 0,-6-2-170,0 2 1,1-1-1,-1 1 1,-13 0-1,12 0-113,0 2 0,0-1 0,-1 2 0,1-1-1,0 1 1,0 1 0,-14 5 0,20-7-32,0 1 1,0 0-1,1 1 1,-1-1-1,0 1 0,1-1 1,0 1-1,-1 0 1,1 0-1,0 1 0,0-1 1,1 0-1,-1 1 1,1 0-1,0 0 0,0 0 1,0 0-1,0 0 1,1 0-1,-2 5 0,1 1-22,1 1 0,-1-1-1,2 1 1,-1 0 0,1 0-1,1-1 1,0 1-1,1-1 1,4 19 0,-3-21 55,-1 0 0,1 0 1,1-1-1,-1 1 1,1-1-1,1 0 0,-1 0 1,1 0-1,0-1 1,1 1-1,-1-1 0,1-1 1,8 7-1,-11-10-36,-1-1-1,1 1 1,0-1-1,0 1 1,0-1-1,0 0 1,0 0 0,0 0-1,0-1 1,0 1-1,0-1 1,0 1-1,0-1 1,0 0-1,0 0 1,4-1-1,-2 0-67,1 0 0,-1-1 0,0 0 0,0 0 0,1 0 0,-2-1 0,1 1 0,7-6 0,-1 0-55,0-1 1,-1-1 0,0 1-1,-1-2 1,0 1 0,11-18-1,8-26-125,-21 39 181,1 0 0,14-21 0,-22 35 101,0 1 0,1 0 1,-1 0-1,0 0 0,0 0 0,0 0 1,0-1-1,0 1 0,1 0 0,-1 0 1,0 0-1,0 0 0,0 0 0,0 0 1,1 0-1,-1 0 0,0-1 0,0 1 1,0 0-1,1 0 0,-1 0 0,0 0 1,0 0-1,0 0 0,1 0 0,-1 0 1,0 0-1,0 0 0,0 0 0,0 0 1,1 0-1,-1 1 0,0-1 0,0 0 1,0 0-1,1 0 0,-1 0 0,0 0 1,0 0-1,0 0 0,0 0 0,0 1 1,1-1-1,-1 0 0,0 0 0,0 0 1,0 0-1,0 1 0,0-1 0,0 0 1,0 0-1,1 0 0,-1 0 0,0 1 1,0-1-1,0 0 0,5 14-80,-5-11 68,15 45-177,63 228 1566,-59-197 513,12 124 0,-29-175-1600,-1 1-1,-1 0 1,-5 40-1,4-59-344,-1-1-1,0 1 0,0-1 0,-1 0 0,0 1 0,-1-1 1,0-1-1,0 1 0,-1-1 0,0 1 0,-1-1 0,1-1 1,-15 15-1,17-20-70,0 1 1,0-1-1,0 1 1,-1-1 0,1 0-1,-1-1 1,0 1-1,0 0 1,1-1-1,-1 0 1,0 0-1,0 0 1,0-1 0,0 1-1,0-1 1,0 0-1,0 0 1,0 0-1,0-1 1,0 1 0,0-1-1,-8-2 1,5 0-387,0 0 1,0-1 0,0 0-1,1 0 1,-1 0 0,1 0-1,0-1 1,0 0 0,1-1-1,-1 1 1,-4-8 0,-12-17-1111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9.4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376 7 14171,'9'-7'10390,"-27"9"-6549,7-1-3568,-5 2-68,-1 0 0,0 1-1,1 0 1,0 1-1,0 1 1,1 1 0,0 0-1,0 1 1,-19 14-1,16-10-389,1 2 0,0 0 0,1 0 0,1 2 0,0 0 0,-22 33 0,30-39 174,2 1-1,-1 0 0,1 0 0,1 1 1,0-1-1,1 1 0,0 0 1,1 0-1,0 0 0,1 1 1,0-1-1,1 0 0,0 0 0,1 1 1,0-1-1,4 12 0,-1-5 206,1-1 0,1-1 1,1 1-1,0-1 0,1 0 0,1-1 0,0 0 0,1 0 0,25 28 0,-28-37-96,0 0 1,1-1-1,0 0 1,0 0-1,0-1 1,1 0-1,0-1 1,0 1-1,0-2 1,0 1-1,1-1 0,-1-1 1,20 3-1,-18-4-288,0 0 0,0-1 0,-1 0 0,1-1 0,16-3 0,-19 3-575,0-1 0,0-1 0,-1 0 0,1 0 0,-1 0 1,0-1-1,11-7 0,-5-1-1013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9.8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214 10 10058,'30'-9'14635,"-37"8"-13346,-12 1-537,-7 1-200,-11 2-360,-4 0-272,-2 4-760,4 0-881,7 0 1113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1.4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0 274 9754,'13'2'9092,"3"3"-5649,19 4-489,-17-8-2374,1-1 0,0-1 0,0-1 0,0 0 0,35-10 0,91-37-1774,-128 42 992,-12 5 116,119-47-1140,-102 38 1254,0 0 0,-1-1 1,28-21-1,-44 29 7,-1 0 0,0 0-1,0 0 1,0 0-1,0 0 1,4-8 0,-7 11-14,-1 0 1,1 0-1,0-1 1,-1 1-1,1 0 1,-1 0-1,1-1 1,-1 1-1,0 0 1,0-1-1,1 1 1,-1 0-1,0-1 1,0 1-1,0-1 1,-1 1-1,1 0 1,0-1-1,0 1 1,-1 0-1,1-1 1,-1 1-1,1 0 1,-1 0-1,1 0 1,-1-1-1,0 1 1,0 0-1,1 0 1,-1 0-1,0 0 1,-2-1-1,0-1 44,-1 1 0,-1-1-1,1 1 1,0 0 0,0 0-1,-1 1 1,1-1 0,-1 1-1,0 0 1,1 0 0,-1 0-1,0 1 1,1 0 0,-7 0-1,-6 1 86,0 0 0,-31 7-1,23-1-48,0 0-1,1 2 1,0 0-1,0 2 0,1 0 1,1 2-1,0 0 0,0 2 1,1 0-1,1 2 0,1 0 1,1 1-1,0 1 0,1 0 1,-15 23-1,17-19 8,1 0 0,1 1-1,1 0 1,1 1 0,1 0 0,1 1-1,2 0 1,0 1 0,2-1 0,1 1-1,1 0 1,1 0 0,1 0 0,5 36-1,-2-42-65,1 1 0,1-1 0,1 0 0,1 0 0,1-1-1,1 1 1,0-2 0,2 1 0,0-1 0,1-1-1,1 1 1,1-2 0,0 0 0,1-1 0,1 0 0,1-1-1,0-1 1,1 0 0,0-1 0,1-1 0,0-1 0,1 0-1,1-1 1,21 7 0,-27-12-46,1-1 0,-1-1 0,1 0 0,-1-1 0,1 0 0,0-1 0,-1-1 0,1 0 1,0-1-1,0-1 0,-1 0 0,1-1 0,-1-1 0,0 0 0,0-1 0,0 0 0,-1-1 0,1-1 0,-1 0 0,-1-1 0,0 0 0,16-14 0,55-51-2395,-66 57 1416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2.6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103 22 8626,'-10'-21'13883,"0"38"-13059,1 1 0,1-1 1,1 2-1,0-1 0,-7 33 1,-11 100-370,18-69 10,2 1 1,5-1-1,3 1 1,3-1-1,5 0 1,2 0-1,36 114 0,-1-59 598,-40-118-1364,1 0-1,1-1 1,0-1 0,1 0-1,14 16 1,-24-31-46,0 0 0,1 0 0,0-1 0,-1 1 0,1-1-1,0 1 1,-1-1 0,1 0 0,0 0 0,0 0 0,0 0 0,0 0 0,0 0 0,1 0 0,2 0 0,9-4-1447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3.4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8 156 14907,'5'-11'6574,"-6"20"-3146,-1 1-3473,-4 64 1685,2 88-1,16 74-1479,-4-117 79,-7-80-294,12-88-774,-1-35-818,1-87 0,0-1 549,-12 159 1081,4-38 155,2 0 0,23-81 1,-28 126 70,0 0 0,1 0 0,-1 1 0,1 0 0,0-1 0,0 1 0,1 0 0,6-8 0,-9 12-89,1 0-1,-1 0 0,1-1 1,0 1-1,-1 0 1,1 0-1,0 0 1,-1 1-1,1-1 0,0 0 1,0 1-1,0-1 1,0 1-1,0-1 0,0 1 1,0 0-1,0 0 1,-1 0-1,1 0 0,0 0 1,0 0-1,0 1 1,0-1-1,0 1 0,0-1 1,0 1-1,0 0 1,-1-1-1,4 3 1,2 2 38,0 0 1,0 0 0,-1 0-1,0 1 1,0 0 0,-1 0-1,1 1 1,-1-1 0,-1 1-1,1 0 1,3 8 0,4 11 219,17 50 0,62 223 393,-44-140-563,-40-135-382,10 32-1137,-16-51 1047,0 1 0,0-1 0,0 1 0,-1-1 0,0 1 0,0-1 0,-2 11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3.8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199 9 20300,'21'-9'10227,"-31"13"-9043,-12 2-520,-6 0-320,-11 2-1104,-1 1-664,-1-1-1857,2 1 1953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4.3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0 16011,'5'6'6250,"3"7"-4346,-4 9 97,5 16-489,-1 4-56,-3 13-432,-2 1-295,-6-4-337,-4-2-240,-7-7-240,-5-6-320,-3-9-1017,-2-5-623,0-13-2577,-1-5 2865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29.2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10810,'23'155'7436,"4"34"-4095,17 254-2518,-43-384-749,0-11-49,2 1-1,9 50 0,-11-95-46,-1 0-87,1-1 1,-1 0-1,1 1 0,0-1 1,0 1-1,0-1 0,1 0 1,-1 0-1,1 0 0,0 0 1,0 0-1,0 0 0,4 4 1,8 0-518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6.92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15 1 648,'-3'16'600,"0"1"184,0 1-135,1-1-313,0-1-640,0 0 192</inkml:trace>
  <inkml:trace contextRef="#ctx0" brushRef="#br0" timeOffset="1">85 354 4209,'7'8'864,"2"5"-952</inkml:trace>
  <inkml:trace contextRef="#ctx0" brushRef="#br0" timeOffset="2">184 561 6673,'4'11'2641,"3"-3"-1793,1 3-440,-1 1-336,0-1-72,2 3-344,-2-1-592,0 2 608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4.9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295 0 13467,'-6'1'11200,"-16"5"-8398,-27 11-2248,35-12-584,0 2 0,1 0-1,0 1 1,0 0-1,1 1 1,0 0 0,1 1-1,0 0 1,0 1-1,1 0 1,1 1 0,0 0-1,0 0 1,1 1 0,1 0-1,0 1 1,1-1-1,0 1 1,1 1 0,1-1-1,0 1 1,-2 24 0,3-10 94,2 0 1,2 0-1,0 0 1,2-1 0,9 42-1,-8-51 193,1 0 0,1-1 0,1 0 0,0 0-1,2 0 1,0-1 0,1 0 0,23 30 0,-28-41-223,1 0 1,0 0-1,0-1 1,1 0-1,-1 0 1,1 0-1,0-1 1,0 0-1,1-1 1,-1 0-1,1 0 1,0 0-1,0-1 0,0 0 1,0-1-1,0 1 1,0-2-1,10 1 1,-5-2-422,0 0 0,-1 0 0,1-2 0,-1 1 0,1-2 0,-1 0 0,0 0 0,-1-1 0,1 0 0,-1-1 0,12-8 0,2-4-835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5.6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74 11723,'-8'-34'6609,"0"-3"-2619,8 37-3965,0 0 1,0 0-1,0 0 0,0 0 0,0 0 0,0 0 1,0 0-1,0 0 0,0 0 0,0 0 0,0 0 1,0-1-1,0 1 0,0 0 0,0 0 1,0 0-1,0 0 0,0 0 0,0 0 0,0 0 1,0 0-1,0 0 0,0 0 0,1-1 177,-1 1-177,0 0 0,0 0 1,0 0-1,0 0 0,0 0 0,0 0 1,0 0-1,0 0 0,0 0 0,0 0 0,0 0 1,0 0-1,1 0 0,-1 0 0,0 0 0,0 0 1,0 0-1,0 0 0,0 0 0,0 0 1,0 0-1,0 0 0,0 0 0,0 0 0,0 0 1,1 0-1,-1 0 0,0 0 177,0 0-177,0 1 0,9 5 610,11 15-484,-18-20-52,43 48 10,-2 2 0,-3 1 0,-2 2 0,-2 2 0,30 64 0,-49-86 121,-2 2 0,-1 0 0,-2 0 0,-2 1 0,-1 1 0,-2 0 0,-1 0 0,-2 0 0,-2 0-1,-3 44 1,-1-60-471,-1 0-1,-1 0 1,-1-1-1,-1 0 0,0 0 1,-2 0-1,0-1 1,-2 0-1,0 0 0,-1-1 1,-17 21-1,-6 5-881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9.26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46 7882,'18'-35'3096,"-19"31"-2079,1 1-761,-1 2-424,-2-1-305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9.62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3 8042,'3'-3'14228,"1"17"-13858,3 29 469,0 4-512,-1 0 0,-1 60 0,-5-104-590,-3 12-2825,-1-12 1847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0.25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21 60 5761,'-21'-35'17198,"36"43"-17539,-10-5 370,0 0 0,0 0 0,1 0 0,-1 0 0,0-1 0,1 1 0,0-2 1,-1 1-1,1 0 0,0-1 0,0 0 0,0-1 0,7 1 0,-3-2 6,-1 0 1,1 0 0,0-1 0,-1 0-1,0 0 1,0-1 0,17-8-1,-11 4 90,0 1-1,1 0 0,-1 2 0,1 0 1,0 0-1,0 2 0,0 0 0,1 0 1,-1 2-1,1 0 0,17 3 0,-27-3 484,-9 3-187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0.91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20 44 6681,'2'-1'8721,"13"-11"-5231,-11 8-3184,1 0 1,0 0-1,1 1 1,-1-1 0,1 1-1,0 1 1,7-4 0,-9 6-238,-1 0 1,1-1-1,-1 2 1,1-1-1,-1 0 1,1 1 0,0-1-1,-1 1 1,0 0-1,1 0 1,-1 0 0,0 1-1,1-1 1,-1 1-1,0 0 1,0 0 0,0 0-1,-1 0 1,1 1-1,0-1 1,-1 1-1,1-1 1,-1 1 0,0 0-1,0 0 1,0 0-1,0 0 1,1 5 0,-1-5-47,-1-1-1,0 1 1,0 0 0,0 0 0,0 0 0,-1 0 0,1 0 0,-1 0 0,0 0 0,1 0 0,-1 0 0,-1 0 0,1-1 0,0 1 0,-1 0-1,1 0 1,-1 0 0,0 0 0,0 0 0,0 0 0,-1-1 0,1 1 0,-1-1 0,1 1 0,-1-1 0,0 1 0,0-1 0,0 0 0,0 0-1,0 0 1,0 0 0,-1 0 0,1 0 0,-4 1 0,0 0-185,0-1-1,0 1 1,-1-1 0,1 0-1,0-1 1,-1 0 0,1 0-1,-1 0 1,0-1 0,1 0-1,-1 0 1,0-1 0,1 1-1,-1-2 1,1 1 0,-1-1-1,1 0 1,-12-5 0,17 7-94,0-1 0,0 0 1,1 1-1,-1-1 0,0 0 1,0 0-1,1 0 1,-1 1-1,0-1 0,1 0 1,-1 0-1,1 0 1,-1 0-1,0-2 0,1-3-811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1.62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0 121 4929,'29'-59'3090,"-28"57"-2686,0-1 1,-1 1-1,1 0 0,-1-1 1,1 1-1,-1 0 0,0-1 0,0 1 1,0 0-1,-1-1 0,1 1 1,0 0-1,-1-1 0,1 1 1,-1 0-1,0-1 0,0 1 1,0 0-1,0 0 0,0 0 0,-1 0 1,-1-3-1,-2-1 1027,107 157 6386,1 2-6194,-99-144-1976,1 0 1,-2 0-1,5 15 1,1 11-4716,-8-30 3892,2 4-195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2.00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74 0 14907,'5'2'6073,"-3"4"-4080,-2 3-257,-1 5-792,-3 0-343,-3 5-329,-1 3-96,-5-1-240,2 1-280,-2-3-993,0-3-591,2-1 1120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19.1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2817,'2'-7'15568,"7"28"-14886,0 0-1,-1 0 1,-1 1-1,-1 0 1,-1 0-1,3 24 1,-7-1 95,-1-33-658,0-1 0,0 0 0,2 1 1,-1-1-1,5 17 0,1-21-1648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19.5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49 12315,'18'-43'4593,"-13"39"-3561,-1 3-600,0 2-392,-2-1-112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7.29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0 9186,'8'1'3313,"2"4"-2665,1 4-696,2 2-248,0 2-905,0-1 809</inkml:trace>
  <inkml:trace contextRef="#ctx0" brushRef="#br0" timeOffset="1">444 199 8290,'9'0'3104,"0"1"-2455,3 1-625,1 4-1001,3 0-2007,2-3 1976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0.5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274 294 10290,'0'-1'341,"-1"0"0,1 0 0,-1 0 0,1 0 0,-1 0 0,0 0 0,0 0 0,0 0 0,1 0 0,-1 0 0,0 1 0,0-1 0,0 0 0,0 0 0,0 1 0,-1-1 0,-1 0 0,-25-3 1418,17 4-1622,1 1 1,-1 1 0,-14 3-1,14-2-19,0 1-1,0 1 1,0 0-1,0 0 0,1 1 1,0 0-1,0 1 1,1 0-1,0 0 0,0 1 1,-12 14-1,17-17-32,0-1 0,0 1 0,1 0 0,-1 0 0,1 0 0,1 1 0,-1-1 0,1 1 0,0 0 0,0-1 0,0 1-1,1 0 1,0 0 0,0 0 0,1 0 0,-1 0 0,1 1 0,1-1 0,-1 0 0,1 0 0,0 0 0,0 0 0,5 11 0,-4-12-15,1 0 1,0 0 0,1 0-1,-1 0 1,1-1 0,0 1 0,0-1-1,0 0 1,1-1 0,-1 1-1,1 0 1,0-1 0,0 0-1,0-1 1,1 1 0,-1-1-1,0 0 1,1 0 0,0 0-1,-1-1 1,11 1 0,-5 0-21,0-1 0,0-1 0,0 0 0,0 0 0,0-1-1,-1 0 1,1-1 0,0-1 0,-1 1 0,19-9 0,-14 4-70,0-1 0,-1-1 0,0-1 0,-1 0 0,0 0 0,0-2 0,-1 1 0,0-2 0,-1 1 0,-1-1 0,0-1 0,9-17 0,-9 12-311,0 0 0,-2 0 1,0-1-1,-1-1 0,-1 1 0,-1-1 0,-1 0 0,3-43 0,-6 42 1,-2 0 0,-2-22 0,2 35 317,-1 0 1,0 1-1,0-1 0,-1 1 1,0-1-1,0 1 1,-8-12-1,10 19 20,1-1 1,-1 1-1,0-1 0,0 1 0,-1 0 0,1-1 0,0 1 1,0 0-1,-1 0 0,1 0 0,0 0 0,-1 0 0,1 0 0,-1 1 1,-2-2-1,3 2 0,0 0 0,0 0 0,0 0 0,0 0 0,0 0 1,0 0-1,1 0 0,-1 0 0,0 1 0,0-1 0,0 0 1,0 1-1,1-1 0,-1 0 0,0 1 0,0-1 0,1 1 0,-1-1 1,0 1-1,1 0 0,-1-1 0,0 1 0,1 0 0,-1-1 0,1 1 1,-1 0-1,1 0 0,0-1 0,-1 1 0,1 1 0,-5 8 92,2 1 1,-1-1-1,2 1 0,-1 0 0,2 0 0,-1 0 0,1 0 1,1 0-1,1 16 0,3 16 592,9 43 0,-11-77-568,2 13 146,26 113 1227,-26-121-1365,0-1 1,1 1 0,1-1-1,0 0 1,1-1 0,0 0-1,14 17 1,-19-26-108,1 0-1,-1 0 1,1 0 0,0 0 0,0-1-1,0 1 1,1-1 0,-1 0 0,1 1-1,-1-2 1,1 1 0,-1 0 0,1-1-1,0 0 1,0 0 0,0 0 0,0 0-1,0 0 1,0-1 0,7 0 0,10-2 400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1.4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303 44 10778,'-1'-2'261,"1"0"0,-1-1 0,0 1-1,0 0 1,0 0 0,0 0-1,0-1 1,0 1 0,0 0 0,-1 0-1,1 1 1,-1-1 0,0 0 0,1 0-1,-1 1 1,0-1 0,0 1 0,0 0-1,0-1 1,0 1 0,-3-1 0,2 1-150,0 0 0,-1 1 0,1-1 0,-1 1 1,0 0-1,1 0 0,-1 0 0,1 1 0,-1-1 1,1 1-1,-1 0 0,-5 2 0,-5 2-3,0 2 0,0 0-1,0 1 1,1 0 0,-17 14 0,19-12 165,1-1 0,0 2 0,0-1 1,1 2-1,1-1 0,0 1 0,0 0 1,1 1-1,1 0 0,0 0 0,1 0 1,0 1-1,1-1 0,1 1 0,0 0 1,1 0-1,0 1 0,1 27 0,1-35-178,0-1 0,1 0 0,0 0-1,0 1 1,0-1 0,1 0-1,0 0 1,0 0 0,0 0-1,1-1 1,0 1 0,0 0 0,1-1-1,4 6 1,-2-5-19,0 1 1,0-1-1,1-1 1,0 1-1,0-1 1,1 0-1,-1-1 1,1 0-1,10 4 0,0-1-20,-1-2-1,1 0 0,0-1 0,1-1 0,-1-1 1,1 0-1,-1-2 0,37-2 0,-32-2-626,-1-1-1,0-1 1,29-11-1,-24 7-2427,-14 5 1560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1.7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265 51 11194,'29'-45'4209,"-34"45"-2792,-1-2-961,-3 2-16,-9-2 40,0 1-96,-7 3-224,-4 2-56,-4 4-56,-5-2-24,-2 2-240,0-1-328,7 2 352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2.7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66 320 4961,'-46'7'2867,"45"-7"-2703,0 0 0,0 0 0,0 0 0,1 0 0,-1 0 0,0 1-1,0-1 1,1 0 0,-1 0 0,0 1 0,0-1 0,1 0 0,-1 1-1,0-1 1,1 1 0,-1-1 0,1 1 0,-1-1 0,0 1 0,1-1-1,-1 1 1,1 0 0,-1-1 0,1 1 0,0 0 0,-1-1 0,1 1-1,0 0 1,-1 0 0,1-1 0,0 1 0,0 0 0,0 1 0,0-1-3,0-1 1,0 1-1,1 0 0,-1 0 1,0-1-1,1 1 1,-1 0-1,1-1 1,-1 1-1,1 0 1,-1-1-1,1 1 0,0-1 1,-1 1-1,1-1 1,0 1-1,-1-1 1,1 0-1,0 1 1,-1-1-1,1 0 0,0 1 1,1-1-1,6 1 170,0 0-1,0-1 0,0 0 1,0 0-1,0-1 1,0 0-1,0 0 0,11-4 1,4-2 59,34-16 0,-18 5-1,-1-1 0,36-26-1,-63 38-338,0-1 0,0 0 0,-1-1 0,-1 0 0,0 0 0,0-1 0,0-1 0,-1 1 0,-1-1 0,12-23 0,-18 32-44,1-1 1,-1 0-1,0 0 1,0 0-1,-1 0 1,1 0-1,0 0 1,-1 0-1,0 0 1,1 0-1,-1 0 1,-1 0-1,1 0 1,0 0-1,-1 0 1,1 0-1,-1 0 1,0 0-1,0 0 1,0 0-1,-1 0 1,1 1-1,-1-1 1,1 0-1,-1 1 1,0-1-1,0 1 1,0 0-1,0-1 1,0 1-1,-3-2 1,0 1-6,0 0 1,-1 1-1,1-1 1,-1 1-1,1 0 0,-1 0 1,1 1-1,-1 0 1,0 0-1,0 0 0,0 0 1,0 1-1,1 0 0,-1 1 1,-10 1-1,5 0-10,1 1 0,-1 1 0,1 0 0,0 0 0,0 1 0,1 0 0,-1 1 0,1 0 0,0 0 0,1 1 0,-1 1 0,1-1 0,1 1 0,-1 0-1,-7 13 1,-3 5 214,1 1 0,2 0 0,0 1-1,-12 35 1,17-36 246,2 1 0,0 0 0,1 0 0,2 1 0,-2 40 0,6-52-188,1 1 0,1 0 0,0 0-1,1 0 1,1-1 0,1 1 0,0-1 0,1 0 0,15 33 0,-15-42-167,0 1 0,0-1 1,0-1-1,1 1 1,0-1-1,1 0 0,0 0 1,0 0-1,0-1 0,1 0 1,0-1-1,0 0 1,0 0-1,1-1 0,16 7 1,-14-8-68,1 0 0,-1-1 0,1 0 1,-1-1-1,1 0 0,0-1 0,-1 0 0,1-1 1,0 0-1,-1-1 0,1 0 0,16-6 0,-7 1-102,-1 0 1,0-1-1,-1-1 0,0-1 0,0 0 0,-1-2 0,20-15 1,-26 11-1638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3.5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107 118 5305,'24'-65'2555,"-22"60"-1795,0 1 0,-1-1 0,0-1 0,0 1 0,0-6 0,-1 10-563,0 1-1,1-1 0,-1 1 1,0-1-1,0 0 0,0 1 1,0-1-1,0 1 0,0-1 0,-6-7 3535,6 7-3535,0 1 0,-1 0 1,1 0-1,-1-1 0,1 1 1,-1 0-1,0 0 0,-1 0-99,1 0 0,-1 0 0,1 1 0,0-1 0,-1 1 0,1-1-1,0 1 1,0 0 0,-1-1 0,1 1 0,0 0 0,0 0 0,0 0 0,0 0-1,0 0 1,-2 1 0,-5 8 91,0 0 0,0 1 0,1-1 0,0 1-1,1 1 1,0-1 0,1 1 0,-7 23 0,0 5 680,-9 65 1,18-82-620,1 1 0,0-1 0,2 1 1,1-1-1,1 1 0,1-1 0,1 0 0,1 0 1,0 0-1,10 22 0,-8-28-168,1 1-1,1-1 1,0-1-1,1 0 1,0 0-1,2-1 1,0 0 0,0-1-1,2 0 1,-1-1-1,2-1 1,28 19-1,85 41-1142,-125-70 805,8 6-1781,-15 13-5300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4.7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42 146 10290,'10'-37'3307,"-9"33"-1638,-4 16-684,1 0-910,-45 364 7731,47-366-7316,3-9-161,8-17-25,10-32-172,-2-15-236,20-124 1,-17 71-112,-21 109 210,1 0 0,0-1-1,1 1 1,0 1 0,0-1 0,0 0-1,1 1 1,4-7 0,-7 11 6,0 1 1,1 0 0,-1-1-1,0 1 1,0 0 0,0 0-1,1 0 1,-1 0 0,1 0-1,-1 0 1,0 0 0,1 1 0,0-1-1,-1 0 1,1 1 0,-1-1-1,1 1 1,0 0 0,-1-1-1,1 1 1,0 0 0,-1 0-1,1 0 1,0 0 0,0 0-1,-1 1 1,1-1 0,0 0-1,-1 1 1,1 0 0,-1-1 0,1 1-1,-1 0 1,1-1 0,-1 1-1,1 0 1,-1 0 0,0 0-1,1 1 1,0 0 0,5 5 60,-1-1 1,0 1 0,0 0-1,0 1 1,-1 0 0,-1-1-1,8 17 1,21 65 780,-25-66-544,6 22 375,15 43 782,61 128 0,-89-214-1455,1 2 3,-1 0 1,1-1-1,0 1 0,0-1 0,1 0 1,-1 1-1,1-1 0,-1 0 0,1 0 1,6 4-1,-20-26-6786,2 10 5289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5.1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210 0 8626,'-7'1'12739,"-9"0"-12123,-25 4-248,15-3-464,-1 3-360,-8 0-865,2 3-431,8-2 1000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6.1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71 3 8946,'-4'-3'8074,"5"16"-6730,4 34-96,-8-19-336,-3-2-175,-2-4-377,-3 0-136,2-6-344,1 0-328,-3-1-865,2-3-231,2 1 848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6.9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9 245 10090,'26'-52'3284,"-26"52"-3251,0 0 0,0 0 1,0 0-1,0-1 1,0 1-1,0 0 1,0 0-1,0 0 1,0-1-1,0 1 1,0 0-1,1 0 1,-1 0-1,0 0 1,0-1-1,0 1 1,0 0-1,0 0 1,1 0-1,-1 0 0,0 0 1,0 0-1,0-1 1,0 1-1,1 0 1,-1 0-1,0 0 1,0 0-1,0 0 1,0 0-1,1 0 1,-1 0-1,0 0 1,0 0-1,0 0 1,1 0-1,-1 0 0,0 0 1,0 0-1,0 0 1,1 0-1,-1 0 1,0 0-1,0 0 1,0 0-1,1 0 1,-1 1-1,0-1 1,0 0-1,0 0 1,0 0-1,0 0 1,1 0-1,-1 0 1,0 1-1,0-1 0,0 0 1,0 0-1,0 0 1,0 0-1,1 1 1,-1-1-1,0 0 1,0 0-1,0 0 1,0 1-1,0-1 1,4 16 603,-3-14-307,4 20 647,-1-1 1,-1 1-1,-1 0 1,-1 0-1,-1 0 1,-5 43-1,-1-30-220,-1 0 0,-1-1 0,-21 52 0,28-82-727,-7 17 135,10-17-89,8-11-18,5-11-68,-1 0 1,-1 0-1,0-1 0,-2-1 0,0 0 0,-1 0 0,-1-1 0,-1-1 0,-1 1 0,0-1 0,-2-1 1,-1 1-1,3-39 0,-7-51-260,0 14 196,0 94 74,0 0 1,0-1 0,1 1-1,0 0 1,0 0 0,0-1 0,1 1-1,-1 0 1,1 0 0,0 1 0,0-1-1,0 0 1,1 1 0,-1-1-1,6-5 1,-5 7 1,-1 1 0,0-1-1,0 1 1,1 0 0,-1-1 0,1 1-1,-1 0 1,1 1 0,-1-1 0,1 0 0,0 1-1,-1-1 1,1 1 0,0 0 0,0 0-1,-1 0 1,1 0 0,0 1 0,-1-1-1,1 1 1,0-1 0,-1 1 0,1 0-1,-1 0 1,5 3 0,-1-1 15,-1 0-1,0 1 1,0 0 0,0 0-1,0 0 1,-1 0 0,0 1-1,0 0 1,0 0 0,0 0-1,-1 0 1,0 1 0,4 8-1,4 11 90,13 46 0,-18-48-46,139 353 3255,-118-314-3226,-24-55-420,1 6 788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7.3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256 32 11907,'-12'-32'7065,"4"34"-6817,-2 0-48,-5-2-48,-4-1-40,-10 1-40,-6-1-8,-4 2-112,1 3-184,10 0-872,6 0 752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7.64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8 6601,'29'0'3473,"-12"-5"-264,2 2-2665,0 7-984,-3-1-912,4 1 871</inkml:trace>
  <inkml:trace contextRef="#ctx0" brushRef="#br0" timeOffset="1">486 24 8762,'22'-4'3049,"-5"2"-3153,2 4-521,-3 0-791,0 0-920,1 1 1535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7.7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22 9634,'-13'-16'4654,"14"11"-2781,10 7-1474,1 3 25,0 1 0,0 0 0,-1 1 0,0 0 0,13 12 0,48 48 1214,-45-39-1081,-1 1 1,-1 2 0,-2 0-1,-1 1 1,-1 2 0,18 40-1,-28-48-241,0 1 0,-2 0-1,-1 0 1,-1 1 0,-1 0-1,-2 0 1,-1 0 0,-1 0-1,-2 37 1,-1-54-353,0-1 1,0 1-1,-1 0 0,-1-1 1,0 1-1,0-1 0,-1 0 1,0 0-1,-10 17 0,7-17-998,0-1 0,-1 0-1,1 0 1,-2 0 0,-11 9-1,-18 11-1559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36.56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9970,'2'7'8727,"7"11"-6857,-2-3-1565,-1 7-190,-1 1 0,-2 0-1,2 32 1,-4-51-406,-1 9-3156,-1-10 2402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36.93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5 11434,'1'-4'5170,"0"4"-4850,0 0-216,0 2-392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37.65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78 206 7530,'0'0'245,"-1"-1"1,1 0-1,-1 1 1,0-2 490,0 1-490,0 1 0,1-1-1,-1 1 1,1 0-1,-1-1 1,0 1-1,0 0 1,1-1-1,-1 1 1,0 0 0,1 0-1,-1-1 1,0 1-1,0 0 1,0 0-1,1 0 1,-1 0-1,0 0 1,0 0 0,1 0-1,-2 1 1,-1 0 2,1-1-1,0 1 1,0 1 0,0-1 0,0 0 0,0 0 0,1 1 0,-1-1 0,-3 4-1,0 0-16,1 1-1,0-1 1,0 1-1,0 0 1,1 0-1,-4 9 1,6-12-141,0 0 0,1 0-1,-1 0 1,1 0 0,0 0 0,0 0 0,0 0 0,0 0 0,1 0 0,-1 0 0,1 0 0,-1 0 0,1 0 0,0-1 0,1 1-1,-1 0 1,0 0 0,1-1 0,-1 1 0,1-1 0,0 1 0,0-1 0,3 4 0,-3-5-64,-1 0 0,1 1 0,-1-1 0,1 0 0,0 0 0,0 0 0,0 0 0,-1 0 0,1 0 0,0 0 0,0-1 0,0 1 0,0-1-1,0 1 1,1-1 0,-1 0 0,0 0 0,0 0 0,0 0 0,0 0 0,0 0 0,0-1 0,0 1 0,0-1 0,0 1 0,0-1 0,0 0 0,0 0 0,0 0 0,0 0 0,-1 0 0,1 0 0,0-1 0,2-1 0,4-5-106,-1-1-1,0 0 1,0 0 0,-1 0-1,0-1 1,0 1-1,-1-1 1,-1-1 0,1 1-1,3-18 1,-2 7-84,-2 0 0,-1 0 0,0 0 0,-1-36 0,-2 50 215,-1 1 1,0-1-1,0 0 1,-3-9-1,3 15-44,1 0-1,0-1 1,-1 1-1,1 0 0,0-1 1,-1 1-1,0 0 1,1 0-1,-1 0 0,0 0 1,1-1-1,-1 1 0,0 0 1,0 0-1,0 0 1,0 1-1,0-1 0,0 0 1,0 0-1,0 0 1,-1 1-1,1-1 0,0 1 1,0-1-1,0 1 1,-1-1-1,1 1 0,0 0 1,-3-1-1,3 2-8,0-1 0,0 1 0,0-1-1,0 1 1,0 0 0,0-1 0,0 1 0,0 0 0,0 0 0,0 0-1,0 0 1,1 0 0,-1 0 0,0 0 0,1 0 0,-1 0-1,0 0 1,1 0 0,-1 0 0,1 1 0,0-1 0,-1 0 0,1 0-1,0 0 1,0 1 0,0-1 0,0 2 0,0 36 45,3-16 462,1 0 1,1-1 0,1 0 0,12 26-1,-12-33-593,0 0-1,2-1 1,-1 0-1,2-1 1,0 0-1,1 0 1,11 12-1,-8-15-600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1.6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376 13 12059,'0'0'121,"1"-1"-1,-1 1 1,0-1 0,0 1 0,0 0 0,0-1 0,0 1 0,0-1 0,0 1 0,0 0 0,0-1 0,0 1 0,0-1 0,0 1 0,0 0 0,-1-1 0,1 1 0,0 0 0,0-1 0,0 1 0,0-1 0,-1 1 0,1 0 0,0-1 0,0 1-1,-1 0 1,1 0 0,0-1 0,-1 1 0,1 0 0,0 0 0,-1-1 0,1 1 0,0 0 0,-1 0 0,1 0 0,-19 2 1480,-24 21-845,41-22-612,-24 15 4,1 1 1,1 1-1,1 2 1,0 0-1,2 1 1,0 1-1,2 1 1,0 1-1,-22 37 0,31-43-156,1 1-1,0 0 0,1 0 0,1 1 0,1 0 0,-4 26 0,8-31 3,0 1 0,1-1 0,1 0 0,0 1 0,1-1 1,1 0-1,1 0 0,0 0 0,6 18 0,-6-24 11,0 0 1,0-1-1,1 0 0,1 1 1,-1-1-1,1-1 1,1 1-1,-1-1 0,1 0 1,1 0-1,8 7 1,-10-10 5,0 0 0,1-1 0,0 0 1,-1 0-1,1 0 0,0-1 0,0 0 1,1 0-1,-1 0 0,0-1 0,1 0 1,-1 0-1,1-1 0,-1 0 0,0 0 1,12-2-1,15-4 157,0-2 1,-1-1 0,35-15 0,-25 9-128,-18 7-30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2.2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148 224 8482,'-35'46'3126,"34"-44"-2954,-1-1 1,1 1-1,-1-1 0,0 0 1,0 1-1,1-1 0,-1 0 1,0 0-1,0 0 0,0 0 1,0-1-1,-1 1 1,1 0-1,0-1 0,0 1 1,0-1-1,0 0 0,-1 0 1,1 0-1,0 0 0,0 0 1,0 0-1,-1-1 1,1 1-1,-4-2 0,3 1 7,0 0 0,0-1 0,0 1 0,0-1 0,0 1 0,1-1 0,-1 0 0,0 0 1,1 0-1,-1 0 0,1-1 0,0 1 0,0-1 0,-2-3 0,1 0-67,0-1 1,1 0 0,0 1 0,0-1-1,1 0 1,0 0 0,0 0 0,1 0-1,0 0 1,1-14 0,0 11-115,0 1 0,1-1 0,0 1 1,1-1-1,0 1 0,0 0 0,8-13 0,-8 17-3,1 0-1,-1 0 1,1 0-1,1 0 1,-1 1 0,1-1-1,0 1 1,0 0-1,0 0 1,0 1-1,1 0 1,-1 0-1,1 0 1,0 0-1,8-1 1,-4 1 49,0 1-1,0 0 1,0 1-1,1 0 1,-1 1-1,0 0 1,0 0-1,0 1 1,15 3-1,-15-2 30,1 1 0,-1 0 0,0 1 0,0 0 0,0 1 0,-1 0 0,0 0 0,17 13-1,-21-14-33,0 1-1,0-1 1,0 1-1,-1 0 1,0 1-1,0-1 0,0 1 1,0-1-1,-1 1 1,0 0-1,-1 1 0,1-1 1,-1 0-1,2 10 1,-3-10-28,-1-1 1,1 1-1,-1-1 0,0 1 1,-1-1-1,1 1 1,-1-1-1,0 1 1,-1-1-1,1 0 1,-1 1-1,0-1 1,-3 6-1,0-4 1,1 0-1,-1 0 0,0-1 1,0 0-1,0 0 1,-1 0-1,0 0 0,-10 6 1,6-5-6,-1-1 0,1 0 0,-1 0 0,0-1-1,0-1 1,0 0 0,-1 0 0,0-2 0,1 1 0,-1-1 0,0-1 0,-18 1 0,27-3-63,-1 1 1,0-1 0,0 1-1,1-1 1,-1 0-1,-6-3 1,9 4-2,1 0 1,-1 0-1,1-1 1,-1 1-1,0 0 0,1-1 1,-1 1-1,1 0 1,-1-1-1,1 1 0,-1-1 1,1 1-1,-1-1 0,1 1 1,0-1-1,-1 1 1,1-1-1,0 0 0,-1 1 1,1-1-1,0 1 1,0-1-1,-1 0 0,1 1 1,0-1-1,0 0 0,0 1 1,0-1-1,0 0 1,0 1-1,0-1 0,0 0 1,0 1-1,0-1 1,1 0-1,-1 1 0,0-1 1,0 0-1,0 1 0,1-1 1,-1 1-1,0-1 1,1 1-1,0-2 0,8-7-775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3.3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74 11715,'9'-9'5822,"-6"35"-2784,-2-5-2574,6 20-208,15 81-595,-6-41-3153,-13-75 1612,-1-15 1339,-2-16 583,-13-60 822,7 57-216,2 0 0,1 0 0,1-40 0,2 64-603,0 0-1,0 0 1,1 1-1,0-1 1,-1 0-1,1 0 0,1 1 1,-1-1-1,1 0 1,-1 1-1,1-1 1,0 1-1,0 0 1,0-1-1,1 1 0,-1 0 1,1 1-1,0-1 1,0 0-1,0 1 1,0-1-1,0 1 1,0 0-1,1 0 0,-1 0 1,1 1-1,-1-1 1,1 1-1,0 0 1,-1 0-1,1 0 1,0 0-1,0 1 0,0 0 1,0-1-1,-1 1 1,1 1-1,0-1 1,0 0-1,0 1 1,0 0-1,0 0 0,-1 0 1,1 1-1,-1-1 1,1 1-1,-1 0 1,4 2-1,-3-2-64,0 1 0,0-1 0,-1 1 0,1 0 0,-1 0 0,0 1 0,0-1 0,0 1 0,0-1 0,-1 1 1,1 0-1,-1 0 0,0 0 0,0 0 0,-1 1 0,1-1 0,0 6 0,1 4-223,-2 0-1,0 0 1,-1 1 0,-1 16 0,0-4-632,1-27 834,0 0-1,-1 1 1,1-1-1,0 0 1,0 1 0,0-1-1,0 0 1,0 0-1,0 1 1,0-1-1,0 0 1,0 0-1,0 1 1,0-1 0,0 0-1,0 1 1,0-1-1,1 0 1,-1 0-1,0 1 1,0-1-1,0 0 1,0 0 0,0 1-1,0-1 1,1 0-1,-1 0 1,0 0-1,0 1 1,0-1-1,1 0 1,-1 0 0,7-7-518,7-20 538,-13 25 14,6-13 529,1 1 0,0 0 0,1 1-1,0 0 1,22-22 0,-27 31-329,-1 1 0,1 0 0,0 0-1,0 0 1,1 0 0,-1 1 0,1 0 0,-1 0 0,1 0 0,5-1 0,-6 2-116,-1 0 1,1 1 0,-1 0-1,0 0 1,1 0 0,-1 0 0,1 1-1,-1-1 1,0 1 0,1 0 0,-1 0-1,0 0 1,0 0 0,0 1-1,0-1 1,5 4 0,-5-2-60,1 0 0,-1 0 1,1 0-1,-1 0 0,0 1 0,0-1 0,-1 1 1,1 0-1,-1 0 0,0 0 0,0 0 1,0 1-1,0-1 0,-1 0 0,0 1 1,0-1-1,0 1 0,0-1 0,-1 1 0,0 8 1,0 8-101,-1 1 0,-2-1 0,-5 25 0,5-27-122,1-11-406,1 1 1,0-1 0,0 14 0,4-7-234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4.1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81 160 10946,'5'1'5748,"-2"6"-3879,-2 15-2309,-1-17 1106,3 106 193,5 98-652,-3-168-546,0 0 1,3 0 0,14 42-1,-20-70 228,-9-27 170,-12-30 75,5 8-26,-66-196 250,73 207-356,2-1 0,1 1-1,0-1 1,2 0 0,1 0-1,1 0 1,5-34 0,-3 49 5,0 1 0,0-1 0,1 1 1,1 0-1,0 0 0,0 0 0,1 1 0,0-1 0,1 1 1,10-14-1,-12 19 64,-1 0 0,1 0 0,0 1 0,1-1 0,-1 1 0,0 0 0,1 0-1,0 1 1,0-1 0,0 1 0,0 0 0,0 0 0,0 1 0,0 0 0,1 0 0,-1 0 0,0 0 0,1 1 0,-1 0 0,1 0 0,-1 0 0,10 2 0,-8 0-6,0 0 1,0 0 0,-1 0-1,1 1 1,-1 0-1,0 0 1,0 1 0,0-1-1,0 1 1,0 1-1,-1-1 1,0 1-1,0 0 1,0 0 0,0 0-1,-1 1 1,0 0-1,0-1 1,-1 2 0,1-1-1,-1 0 1,-1 1-1,1-1 1,-1 1 0,2 13-1,-1-8-56,-1 0 0,-1 1 0,0-1-1,-1 1 1,0 0 0,-1-1 0,0 1-1,-1-1 1,0 0 0,-1 1 0,-1-1 0,0 0-1,-9 20 1,7-23-279,1 0 0,-1 0 0,0 0 0,-1-1 0,0 0 0,0 0 0,0-1 0,-1 0 0,-11 7 0,-1-3-644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4.6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52 241 10378,'-5'-5'1314,"1"-1"0,-1 1 0,2 0 0,-1-1 0,-4-8 0,4 6-790,1-1 1,0 0-1,-4-16 0,5 19-432,1-1 0,0 1-1,0-1 1,1 0 0,0 1 0,0-1-1,0 1 1,1-1 0,0 1-1,1-1 1,-1 1 0,1-1 0,5-9-1,-5 12-50,1 0-1,0 1 0,0 0 1,0-1-1,0 1 1,0 1-1,1-1 0,-1 0 1,1 1-1,0-1 1,-1 1-1,1 0 0,0 1 1,1-1-1,-1 1 0,0-1 1,0 1-1,1 0 1,-1 1-1,0-1 0,1 1 1,-1 0-1,7 0 1,-1 1 44,0 0 0,0 0 0,0 1 0,0 0-1,0 1 1,0 0 0,0 0 0,-1 1 0,12 6 0,-15-6-50,-1-1 0,1 1-1,-1 1 1,1-1 0,-1 1-1,0 0 1,-1 0-1,1 0 1,-1 1 0,0 0-1,0-1 1,-1 1 0,0 1-1,0-1 1,4 12 0,-6-12-30,0-1 0,0 1 1,0 0-1,-1 0 1,0 0-1,0 0 1,-1 0-1,1 0 0,-1 0 1,0 0-1,-1 0 1,0-1-1,0 1 1,0 0-1,0-1 1,-1 0-1,0 1 0,-5 6 1,1-3 30,-1 0 1,1 0-1,-1-1 1,-1 0-1,0 0 1,-15 9-1,20-14-111,1-1 0,-1 0 0,0 1 0,1-2 0,-1 1 0,0 0 0,0-1 0,0 0 0,0 0 1,0 0-1,0 0 0,-1-1 0,1 0 0,0 1 0,0-2 0,0 1 0,-1 0 0,1-1 0,0 0 0,0 0 0,-5-2 0,7 2-144,0 0-1,0 0 1,0-1-1,0 1 1,0 0-1,0-1 1,1 0-1,-1 0 1,1 1-1,-1-1 1,-1-3-1,-6-9-636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5.3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227 1 10202,'-6'-1'8293,"-3"6"-5314,-13 8-3885,14-8 1681,-54 28-1141,40-22-523,0 1 0,-39 28 1,60-40 876,0 1 1,0-1 0,0 1-1,0 0 1,1-1-1,-1 1 1,0 0 0,0-1-1,1 1 1,-1 0 0,0 0-1,1 0 1,-1 0 0,1 0-1,-1 0 1,1 0 0,-1 0-1,1 0 1,0 0 0,-1 0-1,1 0 1,0 0-1,0 0 1,0 0 0,0 0-1,0 0 1,0 0 0,0 0-1,0 0 1,0 0 0,0 1-1,1-1 1,-1 0 0,0 0-1,1 0 1,-1 0 0,1 0-1,-1-1 1,1 1 0,0 0-1,-1 0 1,1 0-1,0 0 1,0-1 0,1 2-1,4 3 296,0-1-1,1 1 1,0-2-1,0 1 1,9 3-1,-6-3 87,27 12 1041,-14-7-444,32 18 0,-50-24-922,1 1 0,-1-1-1,1 1 1,-1 1 0,0-1-1,-1 1 1,1-1 0,-1 1-1,0 1 1,5 7 0,-8-11-104,0-1 1,-1 1-1,1-1 0,0 1 1,-1 0-1,1 0 1,-1-1-1,0 1 0,1 0 1,-1 0-1,0-1 1,0 1-1,0 0 1,0 0-1,0 0 0,-1-1 1,1 1-1,-1 0 1,1 0-1,-1-1 0,1 1 1,-3 2-1,2-1-198,-1 0 0,-1-1 0,1 1 0,0-1 0,-1 0 0,1 1-1,-1-1 1,1 0 0,-1-1 0,0 1 0,-4 2 0,-19 7-914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8.02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48 7098,'22'-7'2768,"-6"5"-2256,2 2-2176,2 0 1088</inkml:trace>
  <inkml:trace contextRef="#ctx0" brushRef="#br0" timeOffset="1">546 15 8010,'25'-7'2808,"1"5"-2496,-1 0-248,3 0-208,-2 2-216,-2-2 224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5.8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 12611,'-1'-5'6345,"2"10"-5369,1 7-88,1 7-119,0 8-497,1 0-160,0 10-296,0 0-376,-2 1-1065,0 2-1095,0-9 1663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6.2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14 13347,'2'-6'5033,"-1"0"-3713,3 5-848,0 1-48,0 3-616,3 5-728,0 8 592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6.6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 12755,'0'-1'4945,"-1"6"-3465,2 12-608,0 4 24,-2 15-391,2 5-225,-2 11-176,1 5-24,0 3-16,0 2-24,2-2-168,2-2-256,4-3-697,-2-3-607,4-4 1024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7.1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388 2 11490,'-8'-1'4385,"-10"2"-3104,-4 1-177,-10 3-120,-3 1-320,-9 1-456,-3 0-104,0 0-248,0 1-224,8-4-912,8 2-344,13 0 943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7.5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14035,'3'1'5457,"2"3"-3552,1 8-1017,-1 5 24,-2 8-264,-1 4-248,-3 4-296,-2 2-80,0-2-176,-1 0-160,2-5-648,0-4-376,4-6-9,1-4 617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7.8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17 11787,'-1'-14'9346,"4"12"-8842,2 4-336,1 7-872,3 5 447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8.2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21 199 9586,'-1'0'228,"-1"-1"1,1 1-1,0-1 0,0 1 1,0-1-1,0 0 0,0 1 1,0-1-1,0 0 0,1 0 1,-1 1-1,0-1 0,0 0 1,0 0-1,1 0 0,-1 0 1,1 0-1,-1 0 0,1 0 1,-1 0-1,1 0 0,-1-1 1,1 1-1,0 0 0,0 0 1,-1 0-1,1 0 0,0-3 1,-1-39 330,1 35-32,0 1-369,1-1 0,-1 1 0,1 0 0,0 0 0,1-1 0,-1 1 0,2 0 0,4-11 0,-6 15-109,1 0 1,0 0-1,0 1 1,0-1-1,1 0 0,-1 1 1,1 0-1,-1-1 1,1 1-1,0 0 0,0 0 1,0 1-1,0-1 1,0 0-1,0 1 1,0 0-1,0 0 0,1 0 1,-1 0-1,5 0 1,-2 0 13,-1 0 0,1 0 1,0 1-1,-1 0 1,1 0-1,0 1 0,0 0 1,-1 0-1,1 0 1,-1 0-1,1 1 0,-1 0 1,0 0-1,0 1 1,1-1-1,-2 1 0,1 0 1,0 1-1,-1-1 1,1 1-1,3 4 0,-3-3 66,-1 1-1,0-1 1,0 1-1,0 0 0,-1 0 1,0 1-1,0-1 1,-1 1-1,0-1 1,0 1-1,0 0 0,-1 0 1,0 0-1,0 0 1,-1 0-1,-1 13 1,0-11-58,-1 0 0,1 0 1,-2-1-1,0 1 1,0-1-1,0 0 0,-1 0 1,0 0-1,0 0 1,-1-1-1,0 0 0,-1 0 1,-8 10-1,10-14-104,1 1-1,-1-1 0,0 1 0,0-1 1,0 0-1,-1 0 0,1-1 0,-1 1 1,1-1-1,-1 0 0,0 0 0,0-1 1,0 0-1,0 1 0,0-2 0,0 1 1,0 0-1,0-1 0,0 0 0,0 0 1,-1-1-1,1 1 0,0-1 0,-8-3 1,10 3-99,0 0 0,1 0 0,-1-1 0,1 1 0,-1-1 0,1 1 0,-1-1 0,1 0 0,0 0 0,0 0 0,0-1 0,0 1 0,0 0 0,0-1 0,1 1 0,-3-5 0,3 5-306,1 0 0,-1-1-1,0 1 1,1 0-1,-1-1 1,1 1 0,0 0-1,0-1 1,0 1 0,0-1-1,0 1 1,0 0 0,2-5-1,5-13-1601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8.7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41 13435,'2'-1'5155,"1"7"-3850,0 9-944,-2 49 684,-2-37-1134,1-1 1,2 1 0,1-1 0,0 1-1,14 45 1,-17-72 12,0 1 1,0-1-1,0 1 0,0-1 1,0 1-1,0-1 0,0 1 1,1-1-1,-1 0 0,0 1 1,0-1-1,0 1 0,1-1 1,-1 1-1,0-1 0,0 0 0,1 1 1,-1-1-1,0 0 0,1 1 1,-1-1-1,0 0 0,1 1 1,-1-1-1,0 0 0,1 0 1,-1 0-1,1 1 0,-1-1 1,1 0-1,4-14-630,-2-32 944,-3 43-305,0-67 425,-1 35 193,6-62 1,-4 93-452,0-1 1,0 1-1,0 0 1,0 0-1,0-1 1,1 1-1,0 0 1,0 0-1,0 0 1,1 1-1,-1-1 1,1 0-1,-1 1 1,1 0-1,4-4 1,-5 6-44,0 0-1,0-1 1,0 1 0,1 0-1,-1 1 1,0-1 0,0 0 0,1 0-1,-1 1 1,1 0 0,-1-1-1,0 1 1,1 0 0,-1 0 0,1 0-1,-1 1 1,0-1 0,1 1-1,-1-1 1,0 1 0,1 0 0,-1-1-1,0 1 1,0 0 0,0 1-1,1-1 1,-1 0 0,3 3-1,1 1 8,-1-1 0,1 1-1,-1 0 1,0 0-1,0 1 1,-1 0-1,0 0 1,0 0-1,0 0 1,4 10-1,2 7-470,10 43 0,3 6-5774,-11-47 4141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9.5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208 12 12139,'-7'-8'5192,"5"7"-4919,-14-2 1408,-18 4-1576,32-1 219,-6 1-237,1 0-1,-1 0 1,1 1 0,-1 0 0,1 1 0,0-1 0,0 1 0,0 1 0,1-1 0,-1 1 0,1 0 0,0 1 0,-10 8 0,12-9-29,0 0 1,0 0-1,1 1 0,0 0 0,0-1 0,0 1 1,0 0-1,1 0 0,0 1 0,0-1 0,0 0 1,1 1-1,-1-1 0,1 1 0,1 0 1,-1-1-1,1 1 0,0 0 0,1 5 0,0 2 19,2 1 0,-1-1 0,1 0 0,1-1 0,1 1 0,0-1-1,8 17 1,-11-26-72,0 1 0,1-1 0,-1 0 0,1 0-1,-1 0 1,1 0 0,0 0 0,0-1 0,0 1 0,1-1-1,-1 0 1,6 3 0,-7-4-28,1 0 0,0-1 0,0 1 0,0-1 0,0 1-1,0-1 1,0 0 0,0 0 0,0 0 0,0 0 0,0-1 0,0 0 0,0 1 0,0-1 0,0 0-1,0 0 1,0 0 0,3-3 0,0 1-135,0-1 0,0 0 0,0 0-1,-1 0 1,0-1 0,0 0 0,0 0 0,-1 0-1,0-1 1,0 1 0,0-1 0,3-7 0,3-8-112,-1 0 1,8-29 0,-7 20 630,-11 41-332,1 1 0,1-1 0,-1 0 0,2 0 0,0 0 0,3 12 0,-3-20-200,0 1 0,0-1 0,0 0 0,1 1 0,-1-1 0,1 0 1,5 3-1,9 7-180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9.9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0 11242,'-1'8'4769,"0"3"-2848,1 13-825,1 7-152,1 11-512,0 9-168,-2 8-128,0 3-40,4 4-48,0-1 8,7 0-16,1-4 1,0-7-138,2-5-231,-1-6-616,-2-8-488,-1-11 856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8.39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0 159 6265,'13'-7'3009,"-2"0"-488,-4 4-2353,1-1-200,2 1-801,-1-1-1991,4-3 1896</inkml:trace>
  <inkml:trace contextRef="#ctx0" brushRef="#br0" timeOffset="1">469 25 8034,'30'-10'3000,"-2"4"-2344,-2 2-591,4 2-2466,-5-1 1737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2.3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418 3 10018,'-12'-3'6245,"11"4"-6050,-16 7-206,13-6 605,-32 18-259,1 1 1,0 1-1,2 2 1,1 2-1,1 1 0,-38 42 1,57-55-381,0 1 0,1 0 0,0 0 0,2 1 0,0 0 0,0 1 0,2 0 1,0 0-1,1 1 0,1 0 0,0 0 0,1 0 0,2 1 0,-1-1 0,2 1 0,1 25 0,1-35 58,0 0 0,1 0-1,-1-1 1,1 1-1,1 0 1,0-1 0,0 0-1,1 1 1,0-1-1,0-1 1,1 1 0,8 11-1,-7-14 170,-1 1-1,1-1 1,0 0-1,0-1 1,0 1-1,1-1 0,-1 0 1,1-1-1,0 1 1,0-2-1,1 1 1,-1-1-1,1 0 1,13 2-1,-12-3-194,1 0 1,0 0-1,-1-1 0,1 0 0,0-1 0,-1-1 0,17-3 1,-12 1-585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2.9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103 233 8378,'-2'1'420,"-1"0"0,1 0 1,0 0-1,-1-1 0,1 1 1,-1-1-1,1 1 0,-1-1 1,1 0-1,-1 0 0,1 0 0,-1 0 1,1 0-1,-1-1 0,-2 0 1,3 0-177,-1-1 1,1 1 0,-1-1 0,1 0-1,-1 1 1,1-1 0,0 0 0,0-1 0,0 1-1,0 0 1,0-1 0,1 1 0,-3-4-1,0-2-6,0 0 0,0 0-1,1 0 1,0-1 0,0 0 0,1 1-1,0-1 1,1 0 0,-1 0-1,1-11 1,1 16-206,0 0 0,0 0-1,1 1 1,-1-1 0,1 0-1,-1 0 1,1 1 0,0-1-1,1 1 1,-1-1 0,1 1-1,-1-1 1,1 1 0,0 0-1,0 0 1,1 0 0,-1 0-1,1 0 1,-1 0 0,1 1-1,0-1 1,0 1 0,0 0-1,0 0 1,0 0 0,6-3-1,3 2-8,0 0 0,0 0 0,0 1 0,1 1 0,-1 0 0,1 0 0,-1 1 0,0 1 0,1 0 0,-1 1 1,0 0-1,0 1 0,17 6 0,-21-6 5,0 0 0,0 1 0,0 0 0,0 1 1,-1-1-1,0 1 0,0 1 0,12 11 0,-16-13 2,1 1-1,-1-1 0,1 1 0,-1 0 0,-1-1 0,1 1 1,-1 1-1,0-1 0,0 0 0,0 1 0,-1-1 0,0 1 1,0-1-1,0 10 0,-1-10-3,0 0-1,0 0 1,-1 0 0,0 0-1,0 0 1,0 0 0,0 0 0,-1-1-1,0 1 1,0 0 0,0-1-1,-1 1 1,-5 7 0,3-6 23,0-1 0,0 1 1,-1-1-1,1 0 0,-1 0 1,-1-1-1,1 0 1,-12 6-1,9-6-9,0 0 1,-1 0-1,1-1 0,0-1 1,-1 0-1,1 0 1,-1 0-1,0-2 0,0 1 1,0-1-1,1 0 0,-1-1 1,0 0-1,-16-5 1,20 4-126,1 0 1,0 0 0,0-1-1,-8-4 1,12 6-16,0 0 0,-1 0 0,1 0 0,0 0 0,0 0 0,0 0 0,0 0 0,0 0 0,0 0 0,1 0 0,-1 0 0,0 0 0,0-1 0,1 1 0,-1 0 0,1-1 0,-1 1 0,1-1 0,0 1 0,-1 0 0,1-1 0,0-2 0,5-7-565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3.5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49 12651,'3'-8'8556,"2"24"-6867,-1 63-769,-4-51-928,2 1 0,1-1 0,9 39 0,-6-55-172,-1-17-100,0-19-155,-2-47-332,-3 44 610,4-31-1,-3 50 196,1 0-1,0 1 1,0-1-1,0 0 1,1 1-1,0 0 1,0-1-1,6-8 1,-7 14 7,0-1 1,0 0-1,0 1 0,0-1 1,0 1-1,0 0 1,1 0-1,-1 0 0,1 0 1,-1 0-1,1 0 1,0 1-1,-1-1 1,1 1-1,0 0 0,0 0 1,0 0-1,0 0 1,1 0-1,-1 1 0,0-1 1,0 1-1,0 0 1,0 0-1,1 0 0,-1 0 1,0 1-1,0-1 1,0 1-1,0 0 1,0 0-1,0 0 0,0 0 1,0 1-1,5 3 1,-1-1-12,0 0 0,-1 1 0,0 0 0,0 0 0,0 0 0,0 1 0,-1 0 1,0 0-1,0 1 0,-1-1 0,0 1 0,0 0 0,4 11 0,-3 0-133,-1 1 1,0-1-1,-1 1 0,0 37 0,-2-33-855,2 1-560,7-3 575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4.2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217 7 13083,'-3'-6'6714,"3"6"-6564,-14 0 1553,-16 6-2514,28-5 1210,-18 4-452,0 2 0,-28 12 0,40-15 42,1-1 0,0 1 0,0 1 1,0 0-1,0 0 0,1 0 0,0 1 1,0 0-1,-6 7 0,11-12 9,0 1 0,1-1 1,-1 1-1,0-1 0,1 1 0,-1-1 0,1 1 0,-1 0 1,1-1-1,0 1 0,0 0 0,-1 0 0,1-1 0,1 1 0,-1 0 1,0-1-1,0 1 0,1 0 0,-1-1 0,0 1 0,1 0 1,0-1-1,-1 1 0,1-1 0,0 1 0,0-1 0,0 1 0,0-1 1,0 0-1,0 1 0,0-1 0,1 0 0,-1 0 0,2 1 1,5 5 29,1 0 0,0-1 1,18 11-1,-25-17-18,29 17 259,-18-12 123,0 2 0,0 0 0,-1 1 0,0 0-1,15 13 1,-26-19-368,0-1 0,1 0-1,-1 1 1,0-1-1,0 1 1,0 0 0,0-1-1,-1 1 1,1 0-1,0-1 1,-1 1 0,1 0-1,-1 0 1,0 0-1,1 0 1,-1-1 0,0 1-1,0 0 1,0 0-1,0 0 1,-1 0 0,1 0-1,0-1 1,-1 1-1,0 0 1,1 0-1,-1-1 1,0 1 0,0 0-1,0-1 1,0 1-1,0-1 1,0 1 0,0-1-1,0 1 1,-1-1-1,-2 2 1,-2 3-324,0-1 1,-1 1-1,1-1 1,-1-1-1,-1 0 0,1 0 1,-10 4-1,-14 3-501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4.7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12 12219,'2'-11'5481,"-3"17"-4721,0 13-232,-1 11-208,-1 12-112,1 7-48,-2 10-80,2 0-32,2 3-24,2-1-56,4-4-232,0-1-320,3-5-992,0-6-1497,1-11 1961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5.0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452 1 11658,'-9'-1'4593,"-5"1"-3232,-14 2-737,-6 0-88,-13 1-352,-2 0-88,1 1-64,0 1-16,3-2-72,2 2-112,4-2-560,7 0-480,17 3 728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5.8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14 176 11010,'0'-7'6497,"13"34"-4088,-10-15-2242,-2-1 1,1 1-1,-1 0 0,-1-1 0,0 1 0,-1 0 0,0 0 0,-5 22 1,5-34-172,1 0 1,0 0 0,0 0-1,0 1 1,0-1 0,0 0-1,-1 0 1,1 1 0,0-1-1,0 0 1,0 0 0,0 0-1,0 1 1,0-1 0,0 0-1,0 0 1,0 1 0,0-1-1,0 0 1,0 0 0,0 1-1,0-1 1,0 0 0,0 0-1,0 1 1,0-1 0,0 0-1,1 0 1,-1 1 0,0-1-1,0 0 1,0 0-1,0 0 1,0 1 0,1-1-1,-1 0 1,0 0 0,0 0-1,0 1 1,1-1 0,-1 0-1,4-11 30,-4-4 10,-1-1 1,0 1-1,-1 0 0,-1 0 1,-5-18-1,4 22-9,1 0 0,0-1 0,1 0 0,1 0 0,-1 1 0,2-1 0,0 0 0,0 0 0,3-15 0,-1 23-44,0-1-1,0 1 1,0 0-1,0 1 1,0-1-1,1 0 1,0 1-1,0-1 1,0 1 0,0 0-1,0 0 1,1 0-1,0 0 1,-1 1-1,1-1 1,0 1-1,0 0 1,0 0 0,0 0-1,1 1 1,8-2-1,2-1 141,1 0 0,0 2 0,0 0 0,29 0 0,-9 4 353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6.4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219 36 9674,'-2'-3'1061,"0"0"0,0 0 0,0-1 0,-1 2 0,0-1 0,1 0 0,-1 0 1,0 1-1,-5-4 0,6 6-913,0-1 1,-1 0 0,1 0 0,0 1-1,0 0 1,-1-1 0,1 1 0,0 0-1,-1 0 1,1 0 0,0 0 0,-1 1-1,1-1 1,0 1 0,0-1 0,-1 1-1,-1 1 1,-5 1-113,-1 2 0,2-1 0,-1 1 0,0 0 0,1 1 0,0 0 0,0 0 0,1 1-1,0 0 1,0 0 0,1 1 0,0 0 0,0 0 0,-8 15 0,10-16-42,1-1 0,0 1 0,0-1 0,1 1 0,0 0 0,0 0 0,0 0 0,1 0 1,0 0-1,1 0 0,-1 1 0,1-1 0,1 0 0,-1 0 0,1 0 0,1 0 0,-1 0 0,1 0 0,0 0 0,1 0 0,3 6 0,-5-11-26,-1 0 0,1 0-1,0 0 1,1 0 0,-1-1 0,0 1-1,0 0 1,1-1 0,-1 1-1,1-1 1,-1 0 0,1 1 0,0-1-1,0 0 1,-1 0 0,1 0 0,0 0-1,0 0 1,0-1 0,0 1-1,0 0 1,0-1 0,0 0 0,0 1-1,0-1 1,0 0 0,1 0-1,-1 0 1,0 0 0,0-1 0,0 1-1,0 0 1,0-1 0,0 0-1,0 1 1,0-1 0,0 0 0,0 0-1,0 0 1,1-2 0,5-2-306,0 0 1,-1-1 0,0 0-1,-1-1 1,1 1 0,-1-2-1,10-13 1,0-5-191,-12 17 520,1 1 0,0 0 0,1 0 0,0 1-1,0-1 1,0 1 0,13-10 0,-18 16 26,-1 1-1,1-1 1,0 0 0,0 1 0,0-1 0,0 1 0,0-1 0,0 1 0,0-1 0,0 1 0,0 0-1,0 0 1,0-1 0,0 1 0,0 0 0,0 0 0,0 0 0,1 0 0,-1 0 0,0 0 0,0 1-1,0-1 1,0 0 0,2 1 0,-2 0-2,0 0 0,0 0 0,0 0 0,0 0-1,0 0 1,0 0 0,0 1 0,-1-1 0,1 0 0,0 1-1,-1-1 1,1 0 0,0 1 0,-1-1 0,1 3 0,0 5 10,1 0 1,-1 0-1,-1 0 1,0 13-1,-2-7-258,1 20 334,1-33-399,0 0-1,0-1 0,0 1 1,1 0-1,-1-1 0,1 1 1,-1 0-1,1-1 0,0 1 1,-1-1-1,1 1 0,0-1 1,0 0-1,0 1 0,0-1 1,1 0-1,1 2 0,9 5-1639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6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1 11234,'-5'-1'6762,"4"9"-5778,0 3-48,1 10-96,2 2-47,-1 7-57,-1 3-64,-1-1-256,-2 0-184,-1-2-912,1-4-472,2-5 664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7.3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14043,'9'-7'4921,"-1"6"-4361,-2 5-952,1 5 208,-4 15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8.75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0 247 9866,'18'-12'3441,"2"6"-3177,0 0-408,-1 2-2657,0-1 2017</inkml:trace>
  <inkml:trace contextRef="#ctx0" brushRef="#br0" timeOffset="1">428 108 8506,'22'-12'3201,"-2"5"-2425,-4 2-440,4 1-528,1 1-352,1 0 352</inkml:trace>
  <inkml:trace contextRef="#ctx0" brushRef="#br0" timeOffset="2">1049 7 9586,'29'-5'3481,"1"4"-2761,0 4-712,-2 3-240,-2-1-1336,-1-1 1079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7.7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60 12443,'6'49'6033,"-3"0"-3451,0 96-3245,-3-139 696,1-13-47,0 0-1,1 0 0,0 0 1,5-11-1,0-3 27,9-46 42,3-11 8,-16 70-41,0 0 1,0 0 0,1 0-1,0 0 1,0 0-1,9-10 1,-11 15-2,0 1 0,0-1 0,0 1 0,1 0 0,-1 0 0,1 0 0,-1 0 0,1 0 0,0 1 0,-1-1 0,1 1 0,0-1 0,0 1 0,0 0 0,0 0 0,1 1 0,-1-1 0,0 1 0,0-1-1,0 1 1,0 0 0,1 0 0,-1 0 0,0 1 0,0-1 0,0 1 0,0 0 0,0 0 0,0 0 0,0 0 0,4 2 0,-1 1 14,0-1-1,0 1 1,-1 0-1,0 0 1,0 1-1,0 0 1,0-1-1,-1 2 1,0-1-1,0 0 1,0 1-1,-1 0 1,6 12-1,-1 5 32,-1 1 1,5 33-1,-8-36-302,0 0 0,2 0 0,12 31 0,-7-32-93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8.2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1 9298,'-1'4'1167,"-1"0"0,0 0 0,1 1-1,0-1 1,0 0 0,0 7 0,2 49 1110,0-36-1165,-3 194 1225,-2-39-2120,4-177-232,0 32-392,9 59 0,-8-84 40,1 0 0,0 0 0,1 0 0,0 0 0,0 0 0,1-1 1,0 0-1,0 1 0,1-1 0,0-1 0,9 11 0,2-3-630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8.6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370 19 14099,'-14'-5'5433,"-11"2"-4145,-10-1-119,-11 1-497,0 0-320,-1 3-472,1 0-336,6 4-832,-1 0-489,12-2 1057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22.39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60 244 480,'-2'-2'4043,"-13"-4"-2514,11 4-1439,0 1-1,0 0 1,0 0-1,0 0 1,-1 0-1,-4 0 1,1 0 936,7-1-362,3 1-632,-1 0 0,0 1 0,1-1 1,-1 1-1,0 0 0,1-1 1,-1 1-1,0 0 0,1 0 0,-1 0 1,0 0-1,1 0 0,1 1 1,18 2 182,-1 2 0,25 8 0,-23-6-115,1 0-1,25 2 1,-21-6-130,0-2 0,1-1 0,-1-1 1,0-1-1,37-8 0,129-43 133,-143 37 15,-29 10-108,1 2-1,-1 0 1,1 1-1,0 1 1,44 1-1,103 23 5,-50-4 170,-83-15-32,1-2 0,0-1 0,63-9 0,110-31 718,-177 32-695,217-52 131,38-9-571,-274 66 311,0 1 0,1 1 1,0 1-1,-1 0 0,1 0 1,-1 2-1,1 0 0,-1 0 0,0 1 1,16 6-1,9 6 180,0 2 1,40 25-1,40 17 113,-101-52-345,0 0-1,0-2 0,0 0 0,38 5 0,-47-10 13,1 1-1,0-2 0,-1 1 0,1-1 0,-1-1 0,1 0 1,-1 0-1,18-8 0,0-1 16,39-26 0,-51 27-22,0 1-1,0 1 0,0 0 0,1 1 0,0 1 0,0 1 0,34-7 0,-42 11-2,0 1-1,0 0 1,1 1 0,-1 0-1,0 0 1,0 1 0,0 0-1,-1 0 1,9 4 0,9 5 9,33 20 1,-40-20 12,0-1 0,1-1 0,30 10 0,-29-14 2,1-1 1,-1-1 0,1-1-1,27-1 1,84-11 324,-88 2-139,46-15-1,-55 13-182,2 2 0,54-7 0,-47 12-24,1 2-1,0 2 1,0 2 0,67 12-1,-80-9 19,0-2 1,0-1-1,51-1 0,97-17 40,30 0-32,-119 15-14,1-4-1,124-21 1,-195 22-6,1 0 0,0 1 0,0 2 1,31 2-1,-12 3 15,57 14-1,-53-9-2,0-1 0,52 2 0,-71-10-24,0-1 0,-1-1 0,1-2 0,0 0 0,34-10-1,-32 6 116,0 0 0,0 2 0,0 1 0,1 1 0,0 2 0,0 0 0,-1 2-1,57 10 1,-73-9 1,197 31-1878,-181-31 1680,1-1 0,-1-1 1,0-1-1,1-2 0,40-9 1,-43 5 284,0 2 1,0 1 0,0 1-1,0 1 1,1 1-1,-1 1 1,0 2 0,1 0-1,-1 2 1,0 1-1,25 8 1,-26-5-281,0-1-1,1-1 1,0-1-1,30 1 1,-37-6 119,-1 0-1,1-1 1,-1-1 0,0-1 0,1 0 0,29-11-1,-45 13-32,121-37 63,-102 32-58,0 2 1,0 1-1,42-1 0,133 18 55,2 0 51,-71-14 215,196 8-120,-310-7-207,0 0 0,0 0 0,0-1 0,0-1-1,0-1 1,0 0 0,0-1 0,-1 0 0,1-1 0,18-8-1,-14 4 5,1 1 0,1 1 0,-1 0 0,1 1 0,0 1-1,0 1 1,0 1 0,0 1 0,0 1 0,1 0 0,-1 2-1,29 5 1,70 15-16,-58-9 17,0-3 1,0-3 0,96 0 0,119-42 13,-82 7-54,-142 23 42,94 4 0,-25 10 3,89 4 18,-167-13-24,-1-2 0,84-15 1,-124 17-6,247-44 3,-210 40-2,1 1 1,-1 2-1,1 2 1,52 9-1,-66-8 7,-1 0-1,1-2 0,0 0 1,-1-2-1,43-8 1,-58 8-9,7 0-738,0 0 0,0 2 0,29 1 0,-14 3-376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29.6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90 133 10482,'6'-18'3191,"-5"18"-3143,-1 0 1,0 0-1,0 0 1,0 0 0,0 0-1,1 0 1,-1 0-1,0 0 1,0 0-1,0 0 1,0 0 0,0 0-1,1 0 1,-1 0-1,0 0 1,0 0 0,0 0-1,0 0 1,0 0-1,1 1 147,-1-1-147,0 0 1,0 0-1,0 0 1,0 0-1,0 1 1,0-1 0,0 0-1,1 0 1,-1 0-1,0 0 1,0 0-1,0 1 1,0-1 0,0 0-1,0 0 1,0 0-1,0 0 1,0 0 0,0 1-1,0-1 1,0 0-1,0 0 1,0 0-1,0 0 1,-1 1 0,1-1-1,0 0 1,2 44 2532,-1-25-2692,-2 40 345,-3-1-1,-20 112 0,21-143-267,2-20-8,0 1 0,0-1 0,0 0 0,-4 11 0,5-18 42,0 0 0,0 0-1,-1 1 1,1-1 0,0 0-1,0 0 1,0 0-1,-1 1 1,1-1 0,0 0-1,0 0 1,-1 0 0,1 0-1,0 0 1,0 1-1,-1-1 1,1 0 0,0 0-1,0 0 1,-1 0 0,1 0-1,0 0 1,0 0-1,-1 0 1,1 0 0,0 0-1,-1 0 1,1 0 0,0 0-1,0 0 1,-1 0-1,1-1 1,0 1 0,0 0-1,-1 0 1,1 0 0,0 0-1,0 0 1,-1-1 0,1 1-1,0 0 1,0 0-1,0 0 1,-1-1 0,1 1-1,0 0 1,0 0 0,0-1-1,0 1 1,0 0-1,-1 0 1,1-1 0,0 1-1,0 0 1,0-1 0,-10-16 16,1-9-15,1-1-1,1-1 0,1 1 0,2-1 0,1 0 0,1 0 1,2-43-1,1 57-8,0 0 0,2-1-1,-1 1 1,2 0 0,0 0 0,0 0 0,1 1 0,1-1 0,10-16 0,-11 21 3,1 1-1,0 0 1,0 1 0,1-1 0,-1 1-1,2 0 1,-1 1 0,1 0-1,0 0 1,0 1 0,1 0 0,-1 0-1,1 1 1,16-6 0,-19 9 22,0 0 0,1 0 0,-1 0 0,0 1 1,0 0-1,1 0 0,-1 1 0,0 0 0,0 0 0,0 0 1,0 1-1,0 0 0,0 0 0,0 0 0,0 1 1,-1 0-1,1 0 0,-1 0 0,0 1 0,9 7 0,-1 0 141,-1 1 0,0 0 0,0 1 0,-1 1 0,-1 0 0,13 22-1,-15-20-17,0 1 0,0 1 0,-2-1 0,0 1 0,-1 1-1,-1-1 1,3 32 0,-5 0-48,-5 81 0,3-128-168,0 23-203,0-25 193,0 0 0,0 0 1,0 0-1,0 0 0,1-1 0,-1 1 0,0 0 0,0 0 0,1-1 0,-1 1 0,0 0 0,1 0 0,-1-1 0,1 1 0,-1 0 0,1-1 0,-1 1 0,1 0 0,-1-1 0,1 1 0,0-1 0,-1 1 0,1-1 0,0 0 0,-1 1 0,2 0 0,3-2-533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0.0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241 59 6729,'62'-49'7386,"-58"45"-5642,-6 0-503,-4 3-153,-9 1-592,-8 3-272,-14 3-176,-5 3-24,-3-1-136,2 0-200,5-3-760,6 1-681,9-1 1073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1.7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 10370,'-3'23'5891,"-3"24"-6093,5 35 366,16 134 0,-3-77-601,-8 7-3302,-4-145 3853,1 0 1,-1 0 0,0-1 0,1 1-1,-1 0 1,0 0 0,1-1 0,-1 1-1,1 0 1,-1-1 0,1 1-1,-1-1 1,1 1 0,-1 0 0,1-1-1,0 1 1,-1-1 0,1 0 0,0 1-1,-1-1 1,1 1 0,0-1 0,0 0-1,-1 0 1,1 1 0,0-1 0,0 0-1,0 0 1,-1 0 0,2 0 0,31 2 2808,-25-2-2578,91-3 1711,-37 0-5363,-50 3 2294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2.3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176 8 12451,'-6'-7'5000,"-4"8"-3333,-12 11-1772,18-9 509,-8 6-368,-1 1 0,1 0 0,1 0 0,0 1 0,1 1 0,0 0 0,0 0 0,1 1 0,-9 19 0,15-26-37,0 0 0,0 0 0,1 1 0,0-1 1,1 1-1,-1 0 0,1-1 0,1 1 0,-1 0 0,1 9 1,1-10-8,0-1 0,0 0 0,1 1 0,-1-1 0,1 0 0,0 0 0,0 0 0,1 0 0,0-1 0,-1 1 0,2-1 0,-1 1 0,0-1 0,8 6 0,-9-8-71,0 1 0,0-1 0,0-1 0,1 1 0,-1 0 0,1 0-1,0-1 1,-1 1 0,1-1 0,0 0 0,0 0 0,0 0 0,0 0 0,0-1 0,0 1-1,0-1 1,0 0 0,4 0 0,-3 0-49,0-1 0,0 0 0,0 0 0,0-1 0,-1 1 0,1-1-1,0 0 1,-1 0 0,1 0 0,-1 0 0,0 0 0,4-4 0,3-4-161,-1 0-1,0 0 1,-1-1 0,0 0-1,-1 0 1,0-1 0,6-14 0,-12 23 292,5-8 294,-1-1 0,-1 1 0,0-1 0,0 0 0,2-17 0,-7 41 964,0-5-1154,0-1-1,0 1 1,1 0 0,1-1-1,-1 1 1,1 0 0,3 12-1,-1-10-106,0 1 0,1-1 0,0 0 0,0-1 0,1 1 0,1-1 0,-1 0 0,1 0 0,0-1 0,13 12 0,-7-12-205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2.7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26 12275,'-9'-22'6118,"10"18"-4808,6 15-1105,-3-6-212,99 149 276,-89-135-388,2-1-1,0-1 1,0 0-1,2-1 1,34 24-1,-37-31-796,-3-3 359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3.1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184 25 13227,'1'-25'4537,"-4"36"-4049,-3 5 24,-6 3 16,-5 2-80,-4 5-280,-5 0-72,-7 1-96,1-2-376,-2-1 272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9.13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14 5993,'31'-6'3321,"0"1"-56,-2 4-2681,-4 1-336,1 1-448,1 0-408,1-2-2689,0-2 2249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4.1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285 23 9874,'0'-1'243,"-1"0"1,1 0-1,0 1 0,0-1 0,-1 0 1,1 0-1,-1 0 0,1 0 0,-1 0 1,1 0-1,-1 0 0,1 0 0,-1 1 1,0-1-1,1 0 0,-1 1 0,0-1 1,0 0-1,1 1 0,-1-1 0,-1 0 1,-1 0-80,1 0 0,0 1 0,-1-1 0,1 0 0,0 1 0,-1 0 0,1 0 0,-1 0 0,-2 0 0,-7 1-328,0 1 0,-24 7 0,26-6 591,9-3-425,-16 4 21,0 0 1,1 2-1,0 0 0,-23 12 1,35-16-24,1 0 0,-1 1 0,1-1 0,0 1 0,0 0 0,0 0 0,0 0 0,0 0 0,1 1 0,-4 5 1,5-7-2,-1 1 0,2 0 0,-1 0 1,0-1-1,0 1 0,1 0 1,0 0-1,-1 0 0,1 0 0,0 0 1,0 0-1,1-1 0,-1 1 1,1 0-1,-1 0 0,1 0 0,1 3 1,9 19 30,1-1 1,1 0 0,31 41-1,-18-27 102,1 2 98,49 82 694,-70-109-857,0 0 1,0 0-1,-1 1 1,-1-1-1,0 1 1,-1 0 0,2 27-1,-5-39-87,0 1 0,0-1 1,0 0-1,0 1 0,0-1 0,-1 0 0,1 1 1,-1-1-1,1 0 0,-1 0 0,0 1 0,0-1 1,0 0-1,0 0 0,-1 0 0,1 0 0,0 0 1,-1 0-1,1-1 0,-1 1 0,0 0 0,0-1 1,1 1-1,-1-1 0,0 0 0,0 0 0,0 1 1,-1-1-1,1-1 0,0 1 0,0 0 0,0 0 1,-1-1-1,1 1 0,0-1 0,-1 0 1,1 0-1,-4 0 0,-4 1-191,-1-1 1,1-1-1,-1 0 0,0 0 1,1-1-1,0 0 0,-1-1 1,1 0-1,0 0 1,1-1-1,-18-10 0,21 11 289,0-1 1,1 0-1,0 0 0,-1 0 0,1 0 0,1-1 1,-1 1-1,1-1 0,0-1 0,0 1 0,0 0 1,1-1-1,0 0 0,0 0 0,0 0 0,1 0 1,0 0-1,0-1 0,1 1 0,-2-9 0,3 12 42,1 0-1,-1 0 1,0 0-1,1 0 0,0-1 1,0 1-1,0 0 1,0 0-1,0 1 1,1-1-1,-1 0 0,1 0 1,0 1-1,0-1 1,0 0-1,0 1 1,0 0-1,0 0 0,1-1 1,-1 1-1,1 1 1,-1-1-1,1 0 1,0 1-1,0-1 0,3 0 1,10-5 247,0 1 0,0 0 0,25-4 1,-41 10-367,23-5-587,0 1 0,1 2 0,35-1 1,-36 5-289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4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65 12 9866,'-8'-11'7931,"7"11"-7648,0 0-140,0 0 1,1 1-1,-1-1 0,0 0 1,0 1-1,1-1 1,-1 1-1,1-1 0,-1 1 1,0-1-1,1 1 0,-1-1 1,1 1-1,-1 0 0,1-1 1,-1 2-1,-17 34-772,16-32 1155,-3 8-500,1 0 0,0 0 0,1 0 0,0 1 0,1-1 0,0 1 0,1 0 1,1-1-1,1 23 0,0-26-28,1-1 1,-1 0-1,1 0 1,1 1-1,0-1 0,0-1 1,0 1-1,1 0 1,0-1-1,0 0 1,1 0-1,0 0 0,1 0 1,-1-1-1,12 10 1,-15-15-66,-1 1 1,1-1-1,0 0 0,0 0 1,0 0-1,0 0 1,0 0-1,0 0 0,0 0 1,1-1-1,-1 1 1,0-1-1,0 1 0,0-1 1,1 0-1,-1 0 1,0 0-1,0 0 0,1-1 1,-1 1-1,0 0 1,0-1-1,0 0 0,1 1 1,-1-1-1,0 0 1,0 0-1,0 0 0,0-1 1,-1 1-1,1 0 1,0-1-1,0 1 0,2-4 1,4-4-385,0 0 0,0 0 0,-1-1 1,0 0-1,5-12 0,0 2 377,-1 0 1,-2 0-1,0-1 1,-1-1-1,-1 1 1,7-38-1,-14 59 106,1-1 0,-1 1 0,0 0 0,0-1-1,0 1 1,0-1 0,0 1 0,0-1 0,0 1 0,0-1 0,0 1-1,0-1 1,0 1 0,-1-1 0,1 1 0,0 0 0,0-1 0,0 1-1,0-1 1,-1 1 0,1 0 0,0-1 0,0 1 0,-1-1 0,-8 4 468,-7 17-252,14-14-201,-1 0 1,2 0 0,-1 0 0,1 0 0,-1 1 0,2-1-1,-1 0 1,1 1 0,0-1 0,0 0 0,1 1 0,1 7-1,1 1-100,1-1 0,1 0-1,0 0 1,9 17-1,-1-5-196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5.4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72 13331,'12'-6'3449,"-7"12"-1845,-5 23-1236,-1-20-367,-5 31-546,4-32 238,1 0 1,-1 0-1,1 0 0,1 0 1,-1 1-1,1-1 1,1 0-1,0 0 0,0 0 1,3 12-1,-3-19 302,-1 0 0,0-1 0,1 1 0,-1 0 0,1-1 0,-1 1 0,1 0 0,-1-1 0,1 1 0,-1-1 0,1 1-1,0-1 1,-1 1 0,1-1 0,0 1 0,-1-1 0,1 0 0,0 1 0,-1-1 0,1 0 0,0 0 0,0 1 0,0-1 0,-1 0 0,1 0 0,0 0 0,0 0 0,0 0 0,-1 0-1,1 0 1,0 0 0,0-1 0,0 1 0,-1 0 0,1 0 0,0-1 0,0 1 0,-1 0 0,1-1 0,0 1 0,-1-1 0,1 1 0,0-1 0,-1 1 0,1-1 0,-1 1 0,1-2 0,3 0 51,-1-1 1,0 0 0,0 0 0,-1 0 0,1-1-1,-1 1 1,1-1 0,1-4 0,-1 0 40,-1-1 1,0 0 0,0-1-1,-1 1 1,0 0-1,-1 0 1,0-1-1,0 1 1,-2-10-1,0 7 229,2-1 0,0 0-1,2-23 1,-1 34-271,-1 0-1,0-1 1,1 1 0,-1 0 0,1 0 0,-1 0 0,1 0 0,0 0 0,0 0 0,0 1 0,0-1 0,1 0-1,-1 0 1,0 1 0,1-1 0,-1 1 0,1-1 0,-1 1 0,1-1 0,0 1 0,-1 0 0,1 0-1,0 0 1,0 0 0,0 0 0,0 0 0,0 1 0,0-1 0,0 1 0,0-1 0,4 1 0,-3 0-12,1 0 1,0 1-1,-1-1 1,1 1 0,0 0-1,-1 0 1,1 0-1,-1 1 1,1-1 0,-1 1-1,0 0 1,1 0-1,-1 0 1,0 0 0,0 1-1,-1-1 1,4 4-1,0 0 46,-1 2 0,1-1 0,-1 0-1,-1 1 1,1 0 0,-2 0-1,1 1 1,-1-1 0,3 12-1,0 8 145,4 46-1,-8-58-348,2 13-25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6.0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186 14 12563,'-2'-2'154,"1"1"0,-1 0 1,0 0-1,1-1 1,-1 1-1,0 0 0,0 1 1,0-1-1,0 0 1,0 0-1,0 1 0,0-1 1,0 1-1,0 0 1,0 0-1,0-1 0,-3 2 1,1-1 167,0 1 0,0 0 0,0 0 0,0 0 1,1 0-1,-1 1 0,0 0 0,-5 3 0,0 1 213,0 0-1,1 1 0,-1 1 1,1-1-1,-13 17 0,16-17-551,0 1-1,0 0 0,0 0 1,1 0-1,0 1 0,1-1 1,0 1-1,0 0 1,1-1-1,0 1 0,1 1 1,0-1-1,0 0 0,1 14 1,0-17-11,1-1 1,0 1-1,0-1 0,0 0 1,1 1-1,0-1 0,0 0 1,0 0-1,1 0 1,-1 0-1,1-1 0,1 1 1,-1-1-1,0 0 0,1 0 1,0 0-1,0 0 0,0 0 1,0-1-1,1 0 1,0 0-1,-1 0 0,1 0 1,0-1-1,7 3 0,-7-4-372,1 1-1,-1-1 0,1 0 1,-1 0-1,1 0 0,9-1 1,8-1-512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6.4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 8210,'-3'2'6289,"0"12"-3795,-1 29-2059,3-31 364,-8 234 478,11-202-2151,2-1 1,1 1 0,19 67 0,-18-91 281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6.7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311 51 11066,'-10'-12'3945,"-9"2"-3049,-3 2 81,-9 0 239,-2 2-72,0 1-504,2 4-200,1 1-432,-1 2-360,-3 4-1120,-3 0 960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7.4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61 136 10002,'4'32'3645,"-4"-32"-3576,0 0-1,0 0 1,0 1 0,0-1 0,0 0-1,0 0 1,0 1 0,0-1 0,0 0-1,-1 0 1,1 0 0,0 1 0,0-1 0,0 0-1,0 0 1,0 0 0,0 1 0,0-1-1,-1 0 1,1 0 0,0 0 0,0 0-1,0 1 1,0-1 0,-1 0 0,1 0-1,0 0 1,0 0 0,0 0 0,-1 0-1,1 0 1,0 0 0,0 1 0,0-1-1,-1 0 1,1 0 0,0 0 0,0 0-1,-1 0 1,1 0 0,0 0 0,0 0-1,-1 0 1,1 0 0,0-1 0,0 1 0,0 0-1,-1 0 1,1 0 0,0 0 0,0 0-1,0 0 1,-1 0 0,1 0 0,0-1-1,0 1 1,0 0 0,0 0 0,-1 0-1,1 0 1,0-1 0,0 1 0,-13-11 1075,12 11-998,-3-3-94,0 0 0,0 0-1,1-1 1,0 1-1,-1-1 1,1 1-1,0-1 1,1 0-1,-5-8 1,7 10-33,-1 0 0,0-1 0,1 1 1,-1-1-1,1 1 0,0-1 0,0 1 0,0-1 0,0 1 0,0-1 1,0 1-1,1-1 0,0 1 0,-1-1 0,1 1 0,0 0 0,0-1 1,0 1-1,0 0 0,3-4 0,-1 1-6,1 0 1,0 0-1,1 1 1,-1-1-1,1 1 1,-1 0-1,1 0 1,1 1-1,-1-1 1,0 1-1,1 1 0,0-1 1,-1 1-1,1-1 1,0 2-1,0-1 1,0 1-1,1 0 1,-1 0-1,0 0 1,0 1-1,0 0 1,1 0-1,-1 1 0,0 0 1,0 0-1,7 2 1,-7-2 12,0 1 0,-1 0 0,1 0 0,0 0 0,-1 0 0,1 1 0,-1 0 0,0 0 0,1 1 0,-2-1 0,1 1 0,0 0 0,-1 1 0,0-1 0,0 1-1,0-1 1,0 1 0,-1 0 0,0 1 0,0-1 0,0 0 0,-1 1 0,0 0 0,0 0 0,0-1 0,-1 1 0,2 11 0,-4-12-11,1 1 0,-1 0 0,0 0 0,-1 0 1,0-1-1,0 1 0,0-1 0,0 0 0,-1 1 0,0-1 0,0 0 0,0 0 0,-1-1 0,1 1 0,-1-1 0,0 1 0,-1-1 0,-6 5 1,4-3-6,0-1 0,-1 1 0,1-2 0,-1 1 0,0-1 0,-1 0 1,1 0-1,-1-1 0,1 0 0,-1-1 0,-12 2 0,18-3-53,1-1-1,-1 0 1,0 0-1,1 0 0,-1 0 1,1-1-1,-1 1 1,1-1-1,-1 1 1,1-1-1,-1 0 0,1 0 1,0 0-1,0 0 1,-1 0-1,1-1 1,0 1-1,0-1 0,0 1 1,0-1-1,0 0 1,1 0-1,-1 0 1,0 0-1,-2-4 1,3 3-185,0 1 0,0-1 0,1 0 0,-1 0 0,0 0 0,1 0 1,0 0-1,0 1 0,0-1 0,0 0 0,0 0 0,0 0 0,1 0 1,0 0-1,-1 0 0,1 1 0,0-1 0,0 0 0,1 1 0,-1-1 1,0 0-1,3-2 0,9-10-3465,5 7 1702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7.9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99 12819,'7'21'6077,"-2"5"-5880,1 33 1,-6-48-179,0 38 119,-1-46-143,1-1-1,0 1 1,-1-1-1,1 1 1,-1-1-1,0 0 1,0 1-1,0-1 1,0 0-1,0 1 1,0-1-1,0 0 1,-1 0-1,1 0 1,-1 0-1,-2 2 1,4-4-8,0 0 1,0 0-1,-1 0 0,1 1 1,0-1-1,0 0 1,-1 0-1,1 0 1,0 0-1,-1 1 0,1-1 1,0 0-1,0 0 1,-1 0-1,1 0 0,0 0 1,-1 0-1,1 0 1,0 0-1,-1 0 1,1 0-1,0 0 0,-1 0 1,1 0-1,0 0 1,-1 0-1,1 0 0,0 0 1,0-1-1,-1 1 1,1 0-1,-1 0 1,-3-11-206,2-19 117,2 28 100,1-15 232,1 1-1,0-1 1,1 0-1,1 1 1,0 0-1,1 0 1,1 0-1,0 0 1,12-18-1,-14 27-140,0 1-1,1-1 1,0 1-1,0 0 1,0 0-1,1 1 0,0 0 1,0 0-1,11-7 1,-12 9-355,1 1 0,-1-1 0,1 1 0,0 0 0,-1 1 0,1-1 0,0 1 0,0 1 0,0-1 0,0 1 0,0 0 0,0 0 0,0 0 0,6 2 0,15 4-1705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46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235 53 6881,'33'-29'3431,"-32"28"-3053,1 0 1,-1 0 0,1 0 0,0 0 0,0 0 0,0 1 0,-1-1 0,1 1 0,0-1 0,2 1 0,-3 0-219,-1 0 0,1 0 0,-1 0 0,1 0 0,-1 0 0,1 0 0,-1 0 1,1 0-1,-1 0 0,1 0 0,-1 0 0,1-1 0,-1 1 0,1 0 0,-1 0 0,1-1 0,-1 1 0,1 0 1,-1 0-1,0-1 0,1 1 0,-1 0 0,1-1 0,-1 1 0,0-1 0,1 1 0,-1-1 0,0 1 0,0 0 1,1-1-1,-1 1 0,0-1 0,0 1 0,0-2 0,-1 2-108,0-1 0,-1 1 0,1-1 0,0 1 1,-1-1-1,1 1 0,0 0 0,-1 0 0,1-1 0,-1 1 0,-1 1 0,-2-2 4,-22 0-99,-1 0 0,0 2 0,1 1 0,-1 1 0,1 1 0,-34 10 0,57-12 20,0-1 0,0 1 0,0 0 0,0 0-1,0 0 1,0 1 0,1-1 0,-1 1 0,-5 5 0,8-6 12,0-1 0,0 0 0,0 1 0,0 0 0,0-1 0,1 1 1,-1-1-1,0 1 0,1 0 0,-1-1 0,1 1 0,0 0 0,-1 0 0,1 0 0,0-1 0,0 1 1,0 0-1,0 0 0,1-1 0,-1 1 0,0 0 0,1 0 0,-1-1 0,1 1 0,0 0 0,1 1 1,11 21 28,2-1 0,0-1 0,2-1 1,22 23-1,-5-4 88,-13-16-27,11 14 128,52 79 0,-77-105-179,-1 0 0,0 0 0,0 0-1,-1 1 1,-1-1 0,0 1 0,-1 1 0,0-1-1,-1 0 1,-1 1 0,0 26 0,-1-33-16,-2 0 0,1 0 0,-1-1 0,0 1 0,0-1 1,-1 1-1,1-1 0,-2 0 0,1 1 0,-1-2 0,0 1 0,0 0 0,-8 8 1,3-6-15,0 1 0,0-2 0,-1 0 0,0 0 1,0 0-1,-21 9 0,27-15-4,0 1 0,1-1 0,-1 0-1,0 0 1,0-1 0,0 1 0,0-1-1,0 1 1,0-1 0,0-1 0,0 1 0,0 0-1,1-1 1,-8-2 0,10 3 14,-1-1 0,0 0 0,1 1 0,-1-1 0,1 0 1,0 0-1,-1 0 0,1 0 0,0 0 0,0 0 0,-1-1 0,1 1 0,0 0 0,0-1 1,0 1-1,0 0 0,1-1 0,-1 1 0,0-1 0,1 1 0,-1-1 0,1 0 0,-1 1 1,1-1-1,0 0 0,0 1 0,-1-1 0,1 0 0,0 1 0,1-1 0,-1 0 0,0 1 1,0-1-1,1 0 0,0-2 0,1 1 34,-1-1 1,1 1-1,-1 0 1,1 1 0,0-1-1,0 0 1,0 0-1,0 1 1,1-1-1,-1 1 1,1 0-1,-1 0 1,1 0-1,0 0 1,0 0-1,6-2 1,5-2 111,0 0 0,20-5 1,-24 8-94,9-2 169,0 1 0,1 1-1,0 1 1,0 1 0,0 0 0,0 1 0,24 4 0,-12 1 95,0 1-1,0 1 1,50 19 0,-72-22-736,0 0-1,-1 1 1,1 0 0,-1 1 0,0-1-1,0 2 1,8 7 0,-1 4-541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52.4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0 10890,'-13'4'5679,"38"2"-4550,-14-4-738,35 6 196,1-2-1,-1-1 0,66-4 1,-58-1-284,357 2 1348,300 5-1188,-669-5-510,904 11-787,-908-14-177,-30 2 711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9.49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1 667 2489,'21'-13'1976,"-4"-1"224,-1 1-255,-1-1-577,-5 1-272,4-1-303,-2 2-121,1 2-336,3-1-96,-2 1-160,1 0-128,-1-2-552,-3 0-441,-2-2-1927,-1 0 1872</inkml:trace>
  <inkml:trace contextRef="#ctx0" brushRef="#br0" timeOffset="1">252 88 12307,'0'-30'4505,"-1"11"-3697,-1 5-648,-1 5-1072,-1 1-1889,-4 0 1841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05.97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301 18 11130,'2'-15'9229,"-3"14"-8888,0 1-207,1-1-1,-1 1 1,0 0-1,0 0 1,1 0-1,-1 0 1,0 0-1,0 0 1,1 0-1,-1 0 1,0 0-1,0 0 1,0 0-1,1 0 1,-1 1-1,0-1 1,-1 1-1,-34 18-160,13-2 35,0 0 0,2 1 1,-1 1-1,2 2 0,1 0 0,1 0 1,0 2-1,2 0 0,-16 30 1,25-39-25,1-1-1,1 0 1,0 1 0,1 0 0,0 0 0,1 0 0,1 1-1,-1 22 1,3-25 27,1-1-1,0 0 0,1 1 1,0-1-1,1 0 0,0 0 1,1-1-1,0 1 0,0-1 1,1 0-1,1 0 0,7 11 1,-7-12 19,1 0 0,0-1 0,0 0 0,1 0 0,0-1 0,0 0 0,1 0 1,0-1-1,10 6 0,-12-9 14,1 1 0,-1-1 0,1 0 0,0-1 0,0 0 1,0 0-1,0-1 0,0 0 0,1 0 0,-1-1 0,0 0 0,14-2 0,12-5-82,50-16-1,-32 7-1721,-28 10 1068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06.60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40 155 12067,'-2'-1'629,"0"1"1,0-1-1,0-1 1,0 1-1,0 0 0,0 0 1,0-1-1,0 1 1,1-1-1,-1 0 1,0 0-1,-1-2 1,1 1-468,0 0-1,1 0 1,-1 0 0,1 0-1,0 0 1,0 0 0,0 0-1,0-5 1,0 3-215,1 0-1,0 0 0,0 0 1,0 1-1,0-1 1,1 0-1,0 0 0,0 0 1,0 0-1,1 1 1,-1-1-1,4-5 0,-3 7 48,0 0-1,0 1 0,1-1 0,-1 1 0,0 0 0,1-1 0,0 1 1,-1 0-1,1 1 0,0-1 0,0 0 0,0 1 0,0 0 0,0 0 1,1 0-1,-1 0 0,0 0 0,0 0 0,1 1 0,-1 0 0,4 0 0,2-1 30,0 1 0,0 1-1,0 0 1,0 0-1,-1 1 1,17 4-1,-19-3 30,1 0 0,-1 0 0,1 0-1,-1 1 1,0 0 0,-1 0 0,1 0 0,-1 1-1,1 0 1,-1 0 0,-1 0 0,9 12 0,-11-14-35,0 1 1,0 0-1,0-1 1,0 1-1,-1 0 1,0 0-1,0 0 1,0 1-1,0-1 1,0 0-1,-1 0 1,0 0-1,0 1 1,0-1-1,0 0 1,-1 0-1,0 0 1,0 1-1,0-1 1,0 0-1,0 0 1,-4 6-1,0-1 9,-1 0-1,0 0 1,-1 0-1,0-1 1,0 0-1,-1 0 1,-11 9-1,13-12-11,0-1 0,-1 0 0,1 0 1,-1 0-1,0 0 0,0-1 0,0 0 0,0-1 0,0 0 1,-1 0-1,-9 1 0,15-3-93,0 0 1,0 0-1,0 0 1,-1 0-1,1-1 1,0 1-1,0-1 1,0 0-1,0 1 1,0-1-1,0 0 1,0 0-1,0-1 1,0 1-1,0 0 1,0 0-1,1-1 1,-1 1-1,0-1 1,1 0-1,0 1 0,-1-1 1,1 0-1,0 0 1,0 0-1,0 0 1,0 0-1,0 0 1,0 0-1,1 0 1,-1 0-1,1-1 1,-1-1-1,0-3-402,0 0 0,0 0 0,0 0 0,1 0 0,0 0 0,1 0 0,0 0 0,0 1 0,3-14 0,2 6-141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07.22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64 12819,'5'10'2208,"-1"0"0,0 1 0,3 14 0,-4-11-2218,-1 0-1,-1 0 1,0 1 0,-1-1-1,0 0 1,-1 0 0,-1 0-1,-3 16 1,3-24-94,-3 22-302,5-26 339,0-1 0,-1 0-1,1 0 1,0 1-1,0-1 1,0 0-1,0 0 1,1 0 0,-1 1-1,0-1 1,0 0-1,1 0 1,-1 0 0,1 0-1,-1 1 1,1-1-1,0 1 1,0-2 30,-1 0 0,1 0-1,-1 0 1,0 0 0,1 0 0,-1 0 0,1 0-1,-1 0 1,1 0 0,-1-1 0,0 1 0,1 0 0,-1 0-1,1 0 1,-1-1 0,0 1 0,1 0 0,-1-1-1,0 1 1,1 0 0,-1-1 0,0 1 0,1 0 0,-1-1-1,0 1 1,0 0 0,0-1 0,1 1 0,-1-1-1,0 1 1,0 0 0,0-2 0,8-15-274,-7 16 271,5-17 61,-1-1-1,-1 1 1,0-1-1,1-37 1,-4 38 450,1-1 0,1 1 1,0-1-1,1 1 0,8-20 0,-12 36-417,1 0 0,0 1-1,-1-1 1,1 0 0,0 0 0,0 1-1,0-1 1,0 1 0,0-1-1,0 1 1,1-1 0,-1 1 0,0 0-1,1 0 1,-1 0 0,1-1-1,0 1 1,-1 0 0,1 1 0,0-1-1,-1 0 1,1 0 0,0 1 0,0-1-1,0 1 1,-1 0 0,1 0-1,0-1 1,0 1 0,0 0 0,0 0-1,0 1 1,-1-1 0,1 0 0,0 1-1,0-1 1,3 2 0,-1 0-30,0 0 1,0 0 0,-1 0 0,1 1 0,0 0-1,-1-1 1,0 1 0,0 1 0,0-1-1,0 0 1,0 1 0,-1-1 0,1 1 0,-1 0-1,3 6 1,1 9 14,0 0 0,-2 0 0,0 1-1,1 20 1,-3-24-508,0 1-1,1 0 0,0-1 0,2 0 1,0 0-1,12 27 0,-5-25-617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14.1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40 180 6769,'-11'12'7021,"11"-11"-6670,0-1 0,0 1 0,0 2 0,0-3-231,0 1-1,1 0 1,-1 0 0,0-1-1,1 1 1,-1 0 0,1-1 0,0 1-1,-1-1 1,1 1 0,-1-1-1,1 1 1,0-1 0,-1 1-1,1-1 1,0 1 0,0-1-1,-1 0 1,2 1 0,3 1-100,-1-1 1,1 0 0,-1 0-1,1 0 1,0-1 0,-1 1-1,8-1 1,1-2 16,1-1 0,-1 0 1,0-1-1,0-1 0,-1 0 0,1-1 0,-1 0 0,0 0 1,13-11-1,-2 0 33,0-1 1,-1-1 0,26-28 0,-46 44-26,0 1-1,1-1 1,-1 0 0,0 1 0,0-1-1,-1 0 1,1 0 0,-1-1 0,3-5-1,-4 9-35,0-1 0,0 0-1,0 1 1,0-1-1,0 0 1,0 1-1,0-1 1,0 0 0,0 1-1,0-1 1,-1 0-1,1 1 1,0-1 0,0 1-1,-1-1 1,1 0-1,0 1 1,-1-1-1,1 1 1,0-1 0,-1 0-1,-1 0-8,1 0-1,0 1 0,-1-1 0,1 0 1,0 1-1,-1-1 0,1 1 1,-1-1-1,1 1 0,-1 0 1,1-1-1,-1 1 0,-1 0 1,-5 0-5,0 0 0,0 1 1,0 0-1,0 1 0,0 0 0,0 0 1,0 0-1,1 1 0,-1 0 0,1 1 1,0 0-1,-11 7 0,-8 7 13,-41 37-1,53-43-13,1 1 1,1 0-1,0 1 1,1 0-1,1 1 0,0 0 1,0 1-1,2 0 0,-11 27 1,16-35 67,1-1 0,0 1 0,0-1 0,1 1 0,0 0 0,0-1 0,1 1 0,0 0 0,0 0 0,1 0 0,0-1 0,0 1 0,1 0 0,0-1 0,0 1 0,1-1 0,0 0 0,0 0 0,0 0 0,1 0 0,0-1 0,1 1 0,0-1 0,9 10 0,-7-9 139,0-1 0,1 0 0,-1-1 0,1 0 0,1 0 1,-1-1-1,0 1 0,1-2 0,0 0 0,0 0 0,0 0 1,0-1-1,0 0 0,1-1 0,17 0 0,-11-1-342,-1-1 1,0-1-1,0 0 0,0-1 0,0-1 1,0 0-1,-1-1 0,1 0 1,15-10-1,-7 3 1318,-4 4-698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56.6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39 3297,'-31'-34'2286,"15"30"3477,16 4-5546,0 1 0,0 0-1,0 0 1,0-1-1,0 1 1,0 0 0,0-1-1,0 1 1,0 0-1,0 0 1,0-1 0,0 1-1,1 0 1,-1-1 0,0 1-1,1 0 1,-1-1-1,1 2 1,18 20 1895,23 21 1,5 4-662,-39-37-1294,30 33-100,80 70 0,-101-99-1374,-2-1 525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56.9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226 6 10258,'8'-6'9970,"-14"11"-8825,-4 1-233,-8 11-608,-5 4-192,-3 8-288,-1 3-104,1 6-96,2-1-40,1-3-129,-2-2-239,0-5 504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17.4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5385,'0'0'2937,"4"9"-185,4 36-1191,-7-6-609,1 4-192,4 7-440,-1 0-104,1 4 64,-1-1 40,3-1 0,-1-2-8,0-8-184,-3-4-96,-3-5-216,0-4-144,-2-7-688,-1-4-1048,0-7 1352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18.0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35 150 10770,'13'-7'5096,"-29"-4"-2416,-2-1-2691,17 11 15,0 1 0,0-1 0,0 0 0,0 1-1,0-1 1,0 0 0,1 0 0,-1 0 0,0 0 0,1 0 0,-1 0 0,1 0 0,-1 0 0,1 0 0,-1 0 0,1 0 0,-1 0 0,1 0 0,0 0 0,0 0 0,0 0 0,0 0 0,0-1 0,0 1 0,0 0 0,0 0 0,0 0 0,0 0 0,0 0 0,1 0 0,-1-1 0,0 1 0,1 0 0,-1 0 0,1 0 0,0 0 0,-1 0 0,1 1 0,0-1 0,-1 0 0,1 0 0,1-1 0,5-3 87,-1 0 1,1 0-1,0 0 1,14-6-1,-11 6 109,0-1-27,1 0-1,1 1 1,-1 0 0,1 1 0,0 0-1,0 1 1,0 0 0,20-1 0,-27 4-170,0 0 0,0 0 0,1 1 0,-1-1 0,0 1 0,0 1 0,0-1 0,0 1 0,0-1 0,0 1 0,0 1 1,-1-1-1,1 1 0,-1 0 0,0 0 0,1 0 0,-1 0 0,-1 1 0,1 0 0,0-1 0,-1 1 0,6 9 0,-6-9 2,-1 1 0,1 0-1,-1 0 1,0 0-1,0 0 1,0 0-1,0 0 1,-1 1-1,0-1 1,0 1-1,-1-1 1,0 0-1,0 1 1,0-1-1,0 1 1,-1-1-1,0 1 1,0-1-1,0 0 1,-1 1-1,0-1 1,-4 9-1,2-6 56,-1 0 1,0-1-1,-1 1 0,1-1 0,-1-1 1,0 1-1,-1-1 0,0 0 0,0-1 0,0 1 1,-1-1-1,1-1 0,-10 5 0,5-4-94,-1 0 1,0 0-1,0-1 0,-23 3 0,23-5-183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18.7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162 16 6017,'39'-8'12083,"-45"8"-11406,-1 0 0,1 0 0,0 0 0,-10-3 0,-11-1-721,16 4-74,-47-1-1068,54 1 706,-1 1 1,1 0-1,-1 0 1,1 0-1,0 0 0,-1 0 1,1 1-1,0 0 1,0 0-1,-6 4 1,0 2-324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19.0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10362,'2'3'3985,"-1"6"-2673,15 18-551,-16-8-217,4 4-112,-1 9-232,4 4-64,2 8-64,0 2-16,-1 1-16,-3 3-16,1-1-128,-2-1-184,-1-2-832,1-5-689,0-3-1216,0-2-351,2-6 2055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9.85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689 264 11971,'-18'-17'4192,"0"8"-3951,1 4-618,-3 1-3271,1 2 2551</inkml:trace>
  <inkml:trace contextRef="#ctx0" brushRef="#br0" timeOffset="1">135 49 9970,'-21'-15'3657,"6"6"-2993,-1 3-376,-2 0-464,-2 1-360,-2 1-3121,0 0 2585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19.4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17 11178,'8'13'5017,"6"-13"-2648,1 0-617,1-1-159,2-2-529,-1 0-176,1-1-272,0 2-120,-3-4-168,1 2-96,-2 0-344,-1 1-456,-2 5-3585,3 4 2913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20.3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 7650,'-9'-1'12133,"19"1"-12655,148 9 1079,-155-8-650,23 2-121,-12 6-2939,-9-1 2022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20.6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8042,'5'17'1115,"-1"-1"0,0 0 0,-2 1 1,1 0-1,-2 0 0,0 22 0,2 27 381,45 268 714,-5-112-4096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21.0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228 0 15499,'16'30'5842,"-20"-28"-4450,-9-1-312,-8 0-248,-3 3-336,-9-3-520,-3 1-376,-1-2-1008,-3 0-568,5 0 1135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53.9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110 55 7162,'-14'7'1816,"11"2"180,0 6-1251,-13 6-94,15-20-518,1 0 0,-1 0 0,0-1 0,0 1 0,0 0 0,1-1 0,-1 1-1,0 0 1,0-1 0,0 1 0,0-1 0,0 1 0,0-1 0,0 0 0,0 1 0,0-1-1,0 0 1,0 0 0,0 0 0,0 0 0,-2 0 0,-15-13 3687,-8-21-3891,26 34 113,-1-1-40,0 0-1,0 0 1,1-1-1,-1 1 1,0 0 0,1 0-1,-1-1 1,1 1-1,0 0 1,-1-1-1,1 1 1,0 0-1,0-1 1,0 1-1,0 0 1,0-1-1,0 1 1,0-1-1,0 1 1,1 0-1,-1-1 1,1 1-1,-1 0 1,1 0-1,-1-1 1,1 1-1,0 0 1,-1 0-1,1 0 1,0 0 0,0 0-1,0 0 1,0 0-1,0 0 1,0 0-1,0 0 1,0 0-1,2 0 1,1-2 21,1 0 0,0 1-1,1-1 1,-1 1 0,0 0 0,1 1 0,5-2 0,-5 2 7,-1 0 0,1 0 1,0 1-1,0 0 0,-1 0 0,1 0 0,0 0 1,0 1-1,6 2 0,-9-2-27,0 0 1,0 0 0,-1 1-1,1-1 1,-1 1-1,1 0 1,-1 0 0,0 0-1,0 0 1,0 0-1,0 0 1,0 0-1,0 1 1,0-1 0,-1 1-1,1-1 1,-1 1-1,0 0 1,2 4 0,0 1 1,-1 0 1,0 0 0,0 0 0,-1 1-1,0-1 1,-1 0 0,0 1 0,0-1 0,0 0-1,-1 0 1,-3 13 0,3-18 1,1-1 1,-1 1-1,0 0 0,0-1 1,0 1-1,-1-1 1,1 0-1,-1 1 1,1-1-1,-1 0 0,0 0 1,0 0-1,0 0 1,0 0-1,0 0 0,0-1 1,0 1-1,-1 0 1,1-1-1,0 0 0,-1 0 1,1 0-1,-1 0 1,0 0-1,1 0 0,-1-1 1,0 1-1,0-1 1,1 0-1,-1 0 0,0 0 1,0 0-1,1 0 1,-1 0-1,0-1 0,1 0 1,-5 0-1,3-1 0,0 1-1,0 0 1,0-1-1,1 1 1,-1-1-1,0 0 1,1-1-1,-1 1 1,1-1-1,-1 1 1,1-1-1,0 0 1,0 0-1,1 0 1,-1-1-1,1 1 0,-1-1 1,1 1-1,-2-5 1,3 6-6,0-1 1,1 1-1,-1 0 0,1-1 1,-1 1-1,1 0 0,0-1 1,0 1-1,0-1 1,0 1-1,0-1 0,1 1 1,-1 0-1,1-1 0,-1 1 1,1 0-1,0-1 0,0 1 1,0 0-1,0 0 1,0 0-1,1 0 0,-1 0 1,0 0-1,1 0 0,0 0 1,-1 0-1,1 1 0,0-1 1,0 1-1,0 0 1,0-1-1,0 1 0,3-1 1,-2 1 29,-1 0 1,1 0 0,0 0 0,-1 1 0,1-1 0,0 1-1,0-1 1,-1 1 0,1 0 0,0 0 0,0 1-1,-1-1 1,1 0 0,0 1 0,0 0 0,-1 0-1,1 0 1,-1 0 0,1 0 0,-1 0 0,1 0-1,-1 1 1,3 1 0,-3-1 26,1-1 0,-1 1 1,0 0-1,0 0 0,0 0 0,0 0 0,0 0 1,0 0-1,0 1 0,-1-1 0,1 1 0,-1-1 1,0 1-1,0-1 0,0 1 0,0 0 0,0 0 0,0-1 1,-1 1-1,1 0 0,-1 0 0,0 3 0,0-4-57,-1-1 0,1 1 0,-1-1 0,1 1 0,-1-1 0,1 0 0,-1 1-1,0-1 1,0 0 0,0 0 0,1 1 0,-1-1 0,0 0 0,-1 0 0,1 0 0,0 0-1,0 0 1,0-1 0,-1 1 0,1 0 0,0 0 0,-1-1 0,1 1 0,0-1-1,-1 1 1,1-1 0,-1 0 0,-1 1 0,-5 0-322,-1 0 0,1 0 0,-15-2 0,12 1-724,11 2 549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54.9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53 127 8562,'-9'-12'6633,"-2"1"-3372,8 7-3185,-1 1-1,1-1 1,0 0 0,0 0 0,-3-4 0,6 6-12,-1 1 1,1 0-1,-1 0 1,1-1-1,0 1 1,-1 0-1,1-1 1,0 1-1,0-1 1,0 1-1,0 0 1,0-1-1,0 1 0,0 0 1,1-1-1,-1 1 1,0 0-1,1-1 1,-1 1-1,1 0 1,-1 0-1,2-3 1,1 1 63,-1-1 0,1 1 0,0-1 0,0 1 0,0 0 0,1 0 0,-1 0 0,1 0 1,-1 1-1,1-1 0,0 1 0,6-2 0,-8 3-124,-1 0 1,1 1-1,0-1 0,-1 1 1,1 0-1,0-1 0,0 1 1,-1 0-1,1 0 0,0 0 1,0 0-1,0 1 0,-1-1 1,1 0-1,0 1 0,-1-1 1,1 1-1,0-1 0,-1 1 1,1 0-1,0 0 0,-1 0 1,1 0-1,-1 0 0,0 0 0,1 0 1,-1 0-1,0 1 0,0-1 1,0 1-1,0-1 0,0 1 1,2 2-1,-1 2-5,1-1 1,-1 1-1,0-1 0,-1 1 1,1 0-1,-1 0 0,0 0 1,-1 0-1,1 0 0,-1 0 1,-1 0-1,0 6 0,1-10 1,0 1 0,-1 0-1,1-1 1,-1 1 0,0-1-1,0 1 1,0-1-1,0 1 1,0-1 0,0 0-1,-1 0 1,1 1 0,-1-1-1,1 0 1,-1 0-1,0 0 1,0-1 0,0 1-1,0 0 1,0-1-1,0 1 1,-1-1 0,1 0-1,0 0 1,-1 0 0,1 0-1,-1 0 1,1 0-1,-5 0 1,4 0-26,0-1 0,0 0 0,1 0 0,-1 0 0,0-1 0,0 1 0,1-1-1,-1 1 1,0-1 0,1 0 0,-1 0 0,0 0 0,1-1 0,-1 1 0,1 0 0,0-1 0,0 0 0,-1 1 0,1-1 0,0 0 0,0 0-1,1 0 1,-1 0 0,0-1 0,-2-3 0,2 2 9,1 1 1,-1-1-1,1 1 0,-1-1 0,1 1 0,0-1 0,1 0 1,-1 0-1,1 1 0,0-1 0,-1 0 0,2 0 0,-1 1 1,0-1-1,1 0 0,0 0 0,-1 1 0,3-6 1,-2 6 11,0 1 0,0-1 0,1 1 1,-1-1-1,0 1 0,1-1 0,0 1 1,-1 0-1,1 0 0,0 0 1,0 0-1,0 0 0,1 0 0,3-2 1,-4 3-6,-1 1 1,1 0 0,-1-1-1,1 1 1,0 0-1,0 0 1,-1 0 0,1 0-1,0 0 1,-1 0 0,1 1-1,0-1 1,-1 0-1,1 1 1,-1-1 0,1 1-1,0 0 1,-1 0-1,0-1 1,1 1 0,-1 0-1,1 0 1,-1 0 0,0 1-1,0-1 1,2 1-1,2 3 25,-1 0 0,1 1-1,-1-1 1,0 1-1,0 0 1,-1 0-1,0 0 1,0 0-1,4 13 1,-6-17 1,-1-1 1,1 1 0,-1 0 0,0 0-1,0-1 1,0 1 0,0 0-1,0 0 1,0-1 0,0 1-1,0 0 1,-1-1 0,1 1 0,-1 0-1,1-1 1,-1 1 0,-1 2-1,0-2 5,1-1-1,-1 0 0,1 1 0,-1-1 0,1 0 0,-1 0 1,0 0-1,1 0 0,-1 0 0,0-1 0,0 1 1,0-1-1,0 1 0,0-1 0,1 1 0,-1-1 0,0 0 1,0 0-1,-4 0 0,3-1-18,0 1-1,0 0 1,0-1-1,1 1 1,-1-1 0,0 0-1,0 0 1,1 0-1,-1-1 1,0 1-1,1 0 1,-1-1 0,1 0-1,0 1 1,0-1-1,-1 0 1,1 0 0,0 0-1,1-1 1,-1 1-1,0 0 1,1-1-1,-3-3 1,2 2-46,1 1 0,0-1-1,-1 1 1,1-1 0,0 1 0,0-1 0,1 1-1,-1-1 1,1 0 0,0 0 0,0 1 0,0-1-1,1 0 1,-1 1 0,1-1 0,0 0 0,2-6-1,-3 9 48,1 0 0,-1 1 0,0-1-1,1 0 1,-1 0 0,1 0 0,-1 1-1,1-1 1,0 0 0,-1 1 0,1-1-1,0 1 1,-1-1 0,1 1-1,0-1 1,0 1 0,-1-1 0,1 1-1,0 0 1,0-1 0,0 1 0,0 0-1,0 0 1,-1-1 0,1 1-1,0 0 1,0 0 0,0 0 0,0 0-1,1 1 1,1-1-66,-1 1 0,1 0 0,-1-1 0,0 1 0,1 0 0,-1 1 0,0-1 0,0 0 0,4 4 0,2 2-216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1.5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434 24 7986,'1'-1'340,"-1"0"0,0-1 1,0 1-1,1 0 1,-1 0-1,0 0 0,0 0 1,0 0-1,0 0 0,0 0 1,-1-1-1,1 1 0,0 0 1,0 0-1,-1 0 0,1 0 1,-1 0-1,1 0 1,-2-2-1,1 3-151,0 0 1,-1 0-1,1 0 1,-1 0-1,1 1 0,0-1 1,-1 0-1,1 1 1,0-1-1,-1 1 1,1-1-1,0 1 0,-2 1 1,-12 4-105,-17 7 215,1 1 0,1 1-1,0 2 1,-48 35 0,62-39-271,1 1 0,0 0 0,1 1 0,0 0 0,2 1 1,-1 1-1,2 0 0,1 0 0,-12 25 0,11-14 61,2 0-1,0 1 1,2 0 0,1 0 0,1 1-1,2-1 1,1 1 0,1 0-1,2 0 1,1 0 0,1-1-1,1 1 1,2-1 0,1 0-1,15 40 1,-19-60-62,1 0 0,0-1-1,1 1 1,0-1 0,0 0-1,1 0 1,0 0 0,1-1 0,-1 0-1,10 7 1,-11-10-54,0-1 0,1 1 1,-1-1-1,1-1 0,0 1 0,0-1 0,0 0 1,0 0-1,1-1 0,-1 1 0,0-1 0,1-1 0,-1 1 1,0-1-1,12-2 0,4 0-677,-1-2 0,37-11-1,-9-3-101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2.0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4 274 8218,'-4'-11'6306,"7"-12"-6054,-2 16 423,4-11-294,0 0-1,2 0 1,0 0-1,0 1 1,16-25-1,13-35 1,-34 75-380,0 0 1,-1 0 0,1 1 0,0-1 0,0 0 0,0 1 0,0-1 0,0 1 0,1-1 0,-1 1 0,0 0 0,1 0 0,-1 0 0,1 1 0,-1-1 0,1 0 0,-1 1 0,5-1-1,3 1 23,0 0-1,0 0 1,14 3-1,-12-1 87,0 0 0,0 1 0,0 1 0,-1 0 0,1 0 0,-1 1 0,0 0 0,-1 1 0,1 0 0,-1 1 0,-1 0 0,1 1 0,-1 0 0,14 15 0,-16-14 44,-1-1 0,0 1-1,-1 0 1,0 0 0,0 1 0,-1-1-1,0 1 1,0 0 0,-1 1-1,-1-1 1,0 0 0,0 1 0,-1-1-1,0 1 1,-1-1 0,0 1-1,-3 14 1,2-18-126,0 0 1,-1-1-1,1 1 0,-2-1 0,1 0 0,-1 0 0,0 0 1,0 0-1,0 0 0,-1 0 0,0-1 0,0 0 1,-1 0-1,1 0 0,-1 0 0,0-1 0,-1 0 1,1 0-1,-1 0 0,1-1 0,-8 4 0,0-1-61,0-1 1,0-1-1,-1 0 0,0 0 0,1-1 0,-1-1 1,0-1-1,0 0 0,-15-1 0,24 0-95,0-1-1,0 1 1,1-1-1,-1 0 0,1-1 1,-1 1-1,1-1 1,-1 0-1,1 0 0,-6-4 1,8 5 30,1 0 0,0 0 1,-1 0-1,1 0 0,0 0 1,-1 0-1,1 0 0,0-1 0,0 1 1,0 0-1,0-1 0,0 1 1,1-1-1,-1 1 0,0-1 1,1 1-1,-1-1 0,1 1 0,-1-1 1,1 0-1,0 1 0,0-1 1,-1 0-1,1 0 0,1 1 0,-1-1 1,0 0-1,0 1 0,0-1 1,1 1-1,0-3 0,15-18-663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2.5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82 9250,'2'-2'722,"0"0"1,0-1-1,1 1 0,-1 0 0,1 0 1,-1 0-1,4-1 0,-5 2-655,-1 1 0,1 0-1,-1 0 1,1 0-1,-1-1 1,1 1-1,0 0 1,-1 0 0,1 0-1,-1 0 1,1 0-1,0 0 1,-1 0-1,1 0 1,-1 0 0,1 0-1,-1 1 1,1-1-1,-1 0 1,1 0 0,0 0-1,-1 1 1,1-1-1,-1 0 1,1 1-1,-1-1 1,0 0 0,1 1-1,-1-1 1,1 1-1,-1-1 1,0 0 0,1 1-1,-1-1 1,0 1-1,1-1 1,-1 1-1,0 0 1,0-1 0,0 1-1,1-1 1,-1 1-1,0-1 1,0 1-1,0-1 1,0 1 0,0 0-1,0-1 1,0 1-1,0 0 1,3 36 827,-1 0-1,-4 53 1,0-14-748,0-40-133,1-25-145,0-1 0,1 0 0,0 0 0,4 21 0,-4-31 119,0 0-1,0 0 0,0 0 0,0 0 0,0 0 0,0 0 0,0 0 0,0 0 0,0 0 1,0 1-1,0-1 0,0 0 0,0 0 0,0 0 0,0 0 0,0 0 0,0 0 1,1 0-1,-1 0 0,0 0 0,0 0 0,0 0 0,0 0 0,0 0 0,0 0 1,0 0-1,0 1 0,0-1 0,0 0 0,1 0 0,-1 0 0,0 0 0,0 0 0,0 0 1,0 0-1,0 0 0,0 0 0,0 0 0,0-1 0,1 1 0,-1 0 0,0 0 1,0 0-1,0 0 0,0 0 0,0 0 0,0 0 0,0 0 0,0 0 0,0 0 1,0 0-1,1 0 0,-1 0 0,0 0 0,0 0 0,0 0 0,0-1 0,0 1 0,7-9-433,5-11-24,-12 20 468,15-34-494,22-69 1,-27 71 527,1 0 0,29-57 0,-35 80-1,5-8 152,18-25 0,-26 39-99,1-1-1,0 1 0,-1 0 1,1 0-1,1 0 0,-1 1 1,0-1-1,1 1 0,-1-1 1,1 1-1,0 0 0,-1 1 1,8-3-1,-9 4-23,0-1-1,0 1 1,0 0 0,0 1 0,-1-1 0,1 0-1,0 0 1,0 1 0,0-1 0,0 1-1,-1 0 1,1-1 0,0 1 0,-1 0 0,1 0-1,0 0 1,-1 0 0,1 0 0,-1 1-1,0-1 1,1 0 0,-1 1 0,0-1 0,0 1-1,0-1 1,0 1 0,0 0 0,0-1-1,0 1 1,0 0 0,-1-1 0,1 1 0,-1 2-1,4 8 224,-1 0-1,0 0 0,1 21 1,-4-31-259,3 119 588,-2-9-1246,3-89-636,4-3 552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2.9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276 78 7370,'-2'-5'825,"-1"0"0,0 1 0,0-1 0,0 0 1,0 1-1,-1 0 0,0-1 0,-6-4 0,6 6-632,-1 0 0,0 0-1,0 1 1,0-1 0,0 1-1,0 0 1,-1 1 0,-8-3-1,-2 1-49,0 1 0,0 0 0,-19 0 0,29 2-117,0 0 1,0 1 0,-1 0 0,1 0-1,0 0 1,0 0 0,0 1-1,0 0 1,0 0 0,1 1 0,-9 4-1,12-6-25,1 1 0,-1-1 0,0 1 0,1-1 0,-1 1 0,1 0 0,-1-1 0,1 1 0,0 0 0,0 0 0,0 0 0,0 0 0,0 0 0,0 0 0,0 0 0,1 0 0,-1 0 0,1 1 0,-1-1 0,1 0 0,0 0 0,0 1 0,0-1 0,0 0 0,0 0 0,1 0 0,-1 1 0,1-1 0,-1 0 0,1 0 0,1 3 0,1 1 4,0 0 1,1 0-1,-1 0 1,1-1-1,0 0 1,1 1-1,-1-1 1,1-1 0,10 8-1,69 43 376,4 0 651,-77-47-594,-1 0 0,0 1 0,0 0 0,0 1 0,10 14 0,-16-18 17,-1 0 0,1-1 0,-1 2 1,0-1-1,0 0 0,2 10 0,-5-15-383,1 1-1,-1 0 0,1 0 1,-1 0-1,0-1 0,0 1 1,0 0-1,0 0 0,0 0 1,0 0-1,0 0 0,-1-1 1,1 1-1,-1 0 0,1 0 1,-1-1-1,0 1 0,1 0 1,-1-1-1,0 1 0,0 0 1,0-1-1,-1 0 0,1 1 1,0-1-1,-1 0 0,1 1 1,0-1-1,-4 2 0,-2 0-268,0 1 0,-1-2-1,1 1 1,-1-1 0,1 0-1,-13 2 1,-50 1-1948,52-4 1469,-55 1-1967,10 1 1168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40.23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1838 206 9242,'-33'-10'3649,"2"-1"-2689,-3 8-1312,-3 3 104</inkml:trace>
  <inkml:trace contextRef="#ctx0" brushRef="#br0" timeOffset="1">934 64 7866,'-28'-5'3576,"0"0"-1375,2 5-1777,1 2-2969,-2 1 1849</inkml:trace>
  <inkml:trace contextRef="#ctx0" brushRef="#br0" timeOffset="2">215 5 9786,'-34'-3'3673,"-3"1"-2873,3 3-384,-1 4-984,0 1-1760,-5-1 1575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3.3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1 10418,'-9'1'3761,"3"24"-2817,0 8-264,0 22 97,3 10 55,3 13-160,0 5-80,8 1-96,1-3-64,5-8-128,-1-4-96,-1-9-136,-3-6-16,-3-16-184,-4-10-304,-2-15-1112,0-7 1008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3.7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465 19 10154,'-10'-7'4881,"-10"4"-992,-4 2-2097,-28-4-839,-4 3-177,-14 3-640,-2 0-304,12 5-840,4-2-681,12 1 961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4.1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2 155 11843,'18'-33'3580,"-18"33"-3557,0 0 0,0 0 0,0 0 0,0 0-1,-1 0 1,1 0 0,0 0 0,0 0 0,0 0-1,0 0 1,0 0 0,-1 0 0,1 0 0,0 0-1,0 0 1,0-1 0,0 1 0,0 0 0,0 0 0,-1 0-1,1 0 1,0 0 0,0 0 0,0 0 0,0 0-1,0 0 1,0-1 0,0 1 0,0 0 0,0 0-1,-1 0 1,1 0 0,0 0 0,0 0 0,0-1 0,0 1-1,0 0 1,0 0 0,0 0 0,0 0 0,0 0-1,0 0 1,0-1 0,0 1 0,0 0 0,0 0-1,0 0 1,0 0 0,0 0 0,0-1 0,0 1 0,0 0-1,1 0 1,-1 0 0,0 0 0,0 0 0,0 0-1,0-1 1,0 1 0,-8 7 365,6-3-251,1 0 0,0 0 0,-1 0 0,2 0 1,-1 0-1,0 0 0,1 0 0,0 0 0,0 7 0,6 44 579,-3-39-508,0 7 10,2 20 145,18 72 0,-23-115-361,0 0-1,0 0 1,0 0-1,0 0 1,0 0-1,0-1 1,0 1-1,0 0 1,0 0 0,0 0-1,0 0 1,0 0-1,0 0 1,0 0-1,0 0 1,0 0-1,0 0 1,1 0 0,-1 0-1,0 0 1,0 0-1,0 0 1,0 0-1,0 0 1,0-1-1,0 1 1,0 0 0,0 0-1,0 0 1,0 0-1,0 0 1,0 0-1,0 0 1,0 0-1,1 0 1,-1 0 0,0 0-1,0 0 1,0 0-1,0 0 1,0 0-1,0 0 1,0 0-1,0 0 1,0 0 0,0 0-1,0 0 1,0 1-1,0-1 1,0 0-1,1 0 1,-1 0-1,0 0 1,0 0 0,0 0-1,0 0 1,0 0-1,0 0 1,0 0-1,0 0 1,0 0-1,0 0 1,3-8 49,11-81 43,37-179-62,-51 266-33,1-4 8,1 1 1,-1 0 0,1-1 0,0 1 0,0 0-1,4-6 1,-5 10-15,-1 0 0,1 0 0,0 1 0,0-1 0,-1 0 0,1 0 0,0 1 0,0-1 0,0 1 0,0-1 0,0 1 0,0-1 0,0 1 0,0-1 0,0 1 0,0 0 0,0 0 0,0-1 0,1 1 0,-1 0 0,0 0 0,0 0 0,0 0 0,0 0 1,0 1-1,0-1 0,0 0 0,0 0 0,0 1 0,0-1 0,0 1 0,0-1 0,0 1 0,0-1 0,0 1 0,0 0 0,1 1 0,5 2-341,0 1 1,-1 1-1,0-1 1,0 1 0,7 9-1,8 16-389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4.5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166 207 8978,'36'-125'3873,"-35"121"-3549,0-1 1,0 0-1,-1 1 0,1-1 1,-1 0-1,0 1 1,-1-1-1,1 0 1,-2-5-1,2 8-202,-1 0 0,1 1 0,-1-1-1,0 1 1,1-1 0,-1 1 0,0 0 0,0-1 0,0 1-1,0 0 1,0-1 0,0 1 0,-1 0 0,1 0 0,0 0-1,-1 0 1,-2-1 0,2 1-9,-1 0-1,0 0 1,-1 1 0,1-1-1,0 1 1,0 0 0,0 0-1,0 0 1,0 0 0,0 0-1,0 1 1,0-1 0,0 1-1,0 0 1,0 0-1,0 0 1,0 0 0,-4 3-1,-3 2-48,1 0 0,1 0 0,-1 1 1,1 0-1,0 0 0,1 1 0,-1 0 0,1 0 0,1 1 0,0 0 0,0 0 0,1 1 0,0-1 0,-7 20 0,11-23-73,-1-1 0,0 1 0,1 0 1,0 0-1,1 0 0,-1 0 0,1 0 0,1 0 0,-1 0 0,1 0 0,0 0 1,0 0-1,0 0 0,1 0 0,0 0 0,0-1 0,1 1 0,-1-1 0,1 1 1,0-1-1,1 0 0,-1 0 0,1-1 0,0 1 0,1-1 0,-1 0 0,10 7 1,-10-7-51,1-1 0,-1 0 1,1 0-1,0-1 1,0 0-1,0 1 1,0-2-1,0 1 1,1 0-1,-1-1 0,1 0 1,-1-1-1,1 1 1,-1-1-1,1 0 1,-1 0-1,1-1 1,-1 1-1,1-1 0,-1 0 1,0-1-1,1 0 1,-1 1-1,0-2 1,8-3-1,-4 0 30,0 0 1,-1 0-1,0-1 0,0 1 0,0-2 1,-1 1-1,0-1 0,-1 0 0,0-1 0,0 0 1,0 0-1,7-17 0,-7 9 145,1 1 1,4-24-1,-10 35-49,0 0 1,0 0-1,0 0 1,-1 0-1,0 0 1,0 0-1,0-1 1,-1 1-1,1 0 0,-1 0 1,0 0-1,-3-7 1,4 11-52,-1 0 1,1 0-1,-1 0 1,1 1-1,-1-1 1,1 0-1,-1 0 1,1 0-1,-1 1 1,0-1-1,1 0 1,-1 0-1,0 1 0,0-1 1,0 1-1,1-1 1,-1 1-1,0-1 1,0 1-1,0 0 1,0-1-1,0 1 1,0 0-1,0 0 1,0-1-1,0 1 1,0 0-1,0 0 1,0 0-1,0 0 1,0 0-1,0 1 1,0-1-1,0 0 1,0 0-1,0 1 1,0-1-1,0 0 1,1 1-1,-1-1 1,0 1-1,0-1 1,0 1-1,0 0 0,-1 1 1,-2 1 84,0 1 0,0 0 0,0 0 0,0 0 0,0 1 0,-3 6 0,3-5-43,1 0-1,0 1 0,1 0 1,0-1-1,0 1 1,0 0-1,1 0 0,0 0 1,0 1-1,1-1 0,0 0 1,0 0-1,0 0 0,1 0 1,0 0-1,1 0 0,0 0 1,3 11-1,-1-9-216,0-1-1,0 1 0,0-1 1,1 0-1,0 0 0,1-1 0,-1 1 1,2-1-1,-1 0 0,1-1 1,0 0-1,0 0 0,15 9 1,7 0-507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4.8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19 12763,'-8'-19'5697,"5"23"-4569,-1 17 112,1 9 121,-5 12-265,4 6-440,-2 1-320,-2 2-248,3-6-696,3-2-400,2-13-1273,2-8 1345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5.2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49 12987,'1'-30'4361,"5"17"-4273,-6 7-456,4 17-913,5 10-1895,-1 23 2095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5.6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 14 11178,'9'-13'3199,"-8"13"-3135,-1 0 0,0-1 0,0 1 0,0 0 1,1 0-1,-1 0 0,0 0 0,0 0 1,0 0-1,1 0 0,-1 0 0,0 0 0,0 0 1,0 0-1,1 0 0,-1 0 0,0 0 0,0 0 1,0 0-1,1 0 0,-1 1 0,0-1 1,0 0-1,0 0 0,1 0 0,-1 0 0,0 0 1,0 0-1,0 1 0,0-1 0,1 0 0,-1 0 1,0 0-1,0 0 0,0 1 0,0-1 1,1 2 123,0 1 1,0-1 0,-1 0 0,1 1 0,-1-1-1,1 0 1,-1 1 0,0-1 0,0 1 0,-1 4-1,-2 11 231,-1-1 0,0 1 0,-1-1 0,-14 29 0,12-28-392,0 0 0,1 0 0,-8 37 0,14-54-38,0 1 0,0-1 0,-1 1 0,1-1 0,0 1 0,0-1 0,0 1 0,1-1 0,-1 1 0,0-1 0,1 1 0,-1-1 0,0 1 0,1-1 0,0 1 0,-1-1 0,2 2 0,-1-3-8,-1 1 1,1-1-1,0 1 0,-1-1 0,1 1 0,0-1 0,0 0 0,-1 1 0,1-1 0,0 0 1,0 0-1,0 1 0,-1-1 0,1 0 0,0 0 0,0 0 0,0 0 0,0 0 0,-1 0 1,1 0-1,2-1 0,2 0-82,0-1 0,0 0 1,1-1-1,-1 1 0,-1-1 1,1 0-1,7-5 1,2-4-66,-1 0 1,0 0 0,-1-1 0,-1-1 0,15-22-1,39-79 703,-49 86 7,-4 13 606,-12 16-1116,0 0 0,1 0 0,-1 0 0,0 0 0,0 0 0,0 0 0,1 1 1,-1-1-1,0 0 0,0 0 0,1 0 0,-1 0 0,0 1 0,0-1 0,0 0 0,0 0 0,0 0 0,1 1 0,-1-1 0,0 0 0,0 0 0,0 1 0,0-1 0,0 0 0,0 0 0,0 1 0,0-1 0,0 0 0,0 0 0,0 1 0,0-1 0,0 0 1,0 0-1,0 1 0,0-1 0,0 0 0,-3 39 1080,3-38-1159,-1 16 92,0 0 0,1 0 0,0 0 0,1 0 0,1 0-1,8 29 1,-7-34-121,1 0 0,0-1 0,1 0 0,0 0 0,1 0 0,0-1 0,1 1 0,0-2 0,0 1 0,13 11 0,3 0 183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6.0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150 1 10594,'3'11'3913,"0"21"-2625,-2 8-167,-1 14 167,-1 11-72,-1 15-72,2 7-143,0 5-297,2-4-64,7-12-520,-1-7-88,1-15-496,6-4-392,-4-13-1201,0-7 1217</inkml:trace>
  <inkml:trace contextRef="#ctx0" brushRef="#br0" timeOffset="1">412 440 11779,'20'-37'8945,"-33"46"-7360,-11-3-241,-15-4-712,-1-1-376,-13-1-392,-6-1-528,-6-1-1288,-7-2-4042,6-1 3986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8.1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 24 10682,'-1'-24'3580,"1"41"-1188,-2 49-646,-27 89-926,17-107-761,-7 79-1,18-108-46,2 0 0,0 1-1,1-1 1,1 0-1,9 29 1,-11-45 100,0 0 0,0 0 0,1 0 0,-1 0 0,1 0 0,0-1 0,-1 1 0,1 0 0,1-1 0,-1 0 0,0 0 0,0 1 0,1-1 1,-1 0-1,1-1 0,0 1 0,0 0 0,-1-1 0,1 0 0,0 1 0,0-1 0,0 0 0,0-1 0,1 1 0,3 0 0,8 0 537,1 0-1,-1 0 0,1-2 1,15-2-1,-9 1-745,-9 1-177,0 0-1,0-1 0,-1 0 0,1-1 0,-1-1 0,23-9 0,-34 13 98,0-1-1,0 1 1,0-1 0,-1 1-1,1-1 1,0 1-1,0-1 1,-1 0 0,1 0-1,0 1 1,-1-1-1,1 0 1,-1 0 0,1 0-1,-1 0 1,1 0 0,-1 1-1,1-3 1,-1 3 160,3-7-917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8.5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34 11658,'9'0'4529,"8"3"-3064,4-1-249,-1 0-136,2-1-64,-1-1-327,1-5-137,-1 0-192,3 0-208,-1-1-256,1 3-104,0-2-368,-4 0-401,-4 0-495,-1 3 848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6:41.3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450 121 14099,'1'-6'874,"1"1"1,-1-1-1,0 0 0,0 0 0,-1 0 1,1 0-1,-1-1 0,-1-5 1,0 10-691,1-1 0,-1 0 0,0 1 0,0-1 0,0 1 0,0-1 1,0 1-1,-1-1 0,1 1 0,-1 0 0,1 0 0,-1 0 1,0 0-1,0 0 0,0 0 0,0 0 0,0 1 0,0-1 0,0 1 1,-1-1-1,-2 0 0,-2-1-53,-1 0 0,1 1-1,-1 0 1,1 1 0,-1 0 0,0 0 0,0 0 0,0 1 0,0 0-1,0 1 1,1 0 0,-1 0 0,-9 3 0,-2 1-73,0 1 1,0 1-1,-35 18 1,40-17-18,0 0 0,1 1 0,1 1 0,-1 0 0,1 1 0,1 0 0,0 1 0,1 0 0,0 1 0,1 0 0,1 0 0,-1 1 0,2 0 0,-10 27 0,12-27-33,1-1-1,1 1 1,0-1 0,0 1 0,2 0-1,0 0 1,0 0 0,1 0 0,1 0-1,0 0 1,1 0 0,1 0 0,0-1-1,1 1 1,0-1 0,1 0 0,7 14-1,-8-19-18,1 0 0,-1-1-1,1 0 1,0 0-1,1 0 1,0 0-1,0-1 1,0 0-1,1 0 1,-1-1-1,2 0 1,-1 0-1,0-1 1,1 1-1,0-2 1,0 1-1,0-1 1,0 0-1,1-1 1,-1 0-1,1 0 1,-1-1-1,1 0 1,0-1-1,0 1 1,-1-2-1,1 1 1,0-1-1,-1-1 1,16-4-1,-9 2-27,0-1 1,-1-1-1,0-1 0,0 0 0,0-1 0,-1 0 0,0-1 0,-1 0 0,0-1 0,12-12 0,-10 6-68,1-1-1,-2-1 1,0 0-1,-2-1 1,0 0 0,13-32-1,-4-1 73,-16 37 82,1 0 0,1 0-1,0 1 1,17-26 0,-23 39-35,0 1 0,0 0 0,0 0 0,0 0 0,0-1 0,1 1 0,-1 0 0,0 0 0,0 0 0,0 0 0,0 0 0,0-1-1,1 1 1,-1 0 0,0 0 0,0 0 0,0 0 0,0 0 0,1 0 0,-1 0 0,0-1 0,0 1 0,0 0 0,1 0 0,-1 0 0,0 0 0,0 0 0,0 0 0,1 0 0,-1 0 0,0 0 0,0 0 0,0 0 0,1 0 0,-1 0 0,0 1 0,4 7 250,-3 14 5,-1-22-250,0 27-8,1-1-1,1 0 1,2 0-1,0 0 1,2 0-1,1-1 1,0 0-1,2 0 1,1-1-1,15 26 1,-20-42-172,1 0 1,-1-1-1,2 0 0,-1 0 1,1 0-1,0-1 1,0 0-1,11 7 1,-14-11 88,-1 1 1,2-1 0,-1 0-1,0 0 1,0-1 0,0 1-1,1-1 1,-1 0 0,1 0-1,-1 0 1,1-1 0,0 1-1,-1-1 1,1 0-1,-1-1 1,1 1 0,-1-1-1,1 0 1,4-1 0,16-13 200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29.7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1 332 8826,'5'-1'3445,"11"0"-3125,-5 0-152,14-3 1125,0 0 0,-1-2 1,0-1-1,41-17 0,-50 17-992,0-2-1,0 1 0,-1-2 0,0 0 1,-1 0-1,0-2 0,21-23 0,-24 24-268,-1 0 1,-1 0-1,1-1 0,-2 0 0,7-14 1,-13 24-35,0-1 1,0 1 0,0-1 0,0 1 0,0-1 0,0 1 0,-1-1 0,0 1 0,1-1 0,-1 0 0,0 1 0,0-1 0,0 1 0,0-1 0,-1 0 0,1 1-1,-1-1 1,0 1 0,0-1 0,0 1 0,0-1 0,0 1 0,0 0 0,0-1 0,-1 1 0,1 0 0,-1 0 0,0 0 0,0 0 0,1 0 0,-1 1 0,0-1-1,-1 0 1,-3-1 0,3 0-12,-1 1 0,-1 0-1,1 0 1,0 1-1,0-1 1,-1 1 0,1 0-1,-1 0 1,1 0-1,-1 1 1,1 0 0,-1 0-1,1 0 1,-1 0 0,-5 2-1,4-1 0,0 1 1,-1 0-1,1 1 0,0-1 0,0 1 0,1 0 1,-1 1-1,1-1 0,-9 9 0,5-4 50,0 0 0,1 1-1,0 1 1,1-1 0,0 1-1,0 1 1,1-1-1,1 1 1,0 0 0,-8 23-1,11-22 232,-1 1 0,2-1-1,-1 1 1,2 0-1,0-1 1,0 1 0,1 0-1,1-1 1,0 1-1,1-1 1,0 1 0,1-1-1,0 0 1,6 12-1,-2-9 8,0 0-1,1-1 0,1 0 0,0 0 0,1-1 1,0 0-1,1-1 0,1-1 0,0 0 0,15 10 0,-22-17-308,0 0 0,0 0-1,0-1 1,0 0-1,1 0 1,0-1 0,-1 0-1,1 0 1,0 0-1,0-1 1,0 0 0,0-1-1,1 1 1,-1-1 0,7-1-1,-7 0-381,0-1-1,0 0 0,0 0 1,-1 0-1,1-1 1,-1 0-1,1 0 0,-1 0 1,8-7-1,16-13-1174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40.59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1078 55 11162,'-47'-10'4041,"0"3"-3273,7 7-936,3 3-464,3 2 384</inkml:trace>
  <inkml:trace contextRef="#ctx0" brushRef="#br0" timeOffset="1">224 15 10906,'-37'-10'3985,"2"6"-3153,3 5-688,-1 1-248,0 4-960,4-1-2049,4-1 2049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8.9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66 7762,'17'-19'3904,"8"11"-415,4 0-1712,4 3-345,-1 1-80,1 2-504,-3 1-255,-1-4-353,2 2-128,2-4-320,3 3-345,2 5 1026,-2 3-537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9.2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83 23 9010,'-2'-12'4089,"0"2"-1673,-3 9-1335,-3 6-33,-1 11-184,0 11-96,0 6 120,1 2-16,1 7-207,-1-4-129,1 7-344,1-2-112,4-2-264,4-1-224,3-6-777,1-4-663,5-2 1144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9.6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271 4 10834,'-5'-4'12475,"-1"18"-11699,1 3-224,-57 33-464,29-25-272,-8 4-856,0 1-480,3-2-1129,-1 0 1521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20.0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0 7858,'-27'29'10898,"34"-31"-10266,21 1 240,28 1 33,-25 0 87,2-2-56,6-1-392,4 0-120,-2-2-408,-1 1-240,-6 2-1160,-7 0 3504,-11 7-1928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20.4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70 10194,'-17'-2'7168,"46"1"-5734,365-23 3782,-149 5-2921,-105 9-1514,115-4-4127,-215 14 2273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22.1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214 124 1272,'-42'64'1611,"37"-58"-961,0 0 1,-1 0-1,0 0 0,0-1 0,-1 0 0,1 0 1,-1 0-1,0-1 0,-14 6 0,4-1 766,14-7-1077,0 0 0,-1-1 0,1 1 0,-1-1-1,0 1 1,1-1 0,-1 0 0,0-1 0,0 1 0,0-1 0,-7 1 0,10-2-223,-1 1 0,1-1 1,-1 1-1,1-1 0,0 1 0,-1-1 1,1 0-1,0 0 0,-1 0 1,1 0-1,0 0 0,0 0 1,0 0-1,0 0 0,0 0 0,0 0 1,0-1-1,0 1 0,1 0 1,-1-1-1,0 1 0,1 0 1,-1-1-1,1 1 0,-1-1 1,1 1-1,0-1 0,0 1 0,0-1 1,0 1-1,0-4 0,0-7 47,0 0 0,2 0-1,-1 0 1,1 0 0,1 0 0,0 0-1,1 0 1,0 1 0,1 0-1,0 0 1,1 0 0,0 0-1,1 1 1,0 0 0,14-16 0,-16 23-169,0-1-1,-1 1 1,2 0 0,-1 0 0,0 0 0,0 0 0,1 1 0,0 0 0,-1 1 0,1-1 0,0 1 0,0 0 0,0 0 0,0 1 0,0 0 0,0 0 0,0 0 0,0 1 0,-1-1 0,9 3 0,4 2 4,-1-1 0,1 2 1,-2 1-1,1 0 0,22 13 0,-27-13 10,0 1 1,-1 1-1,1 0 0,-2 1 0,1 0 1,-1 1-1,-1 0 0,0 0 0,0 1 1,10 21-1,-15-26 12,0 0 0,-1 0 0,0 1 0,0-1 0,-1 1 0,0-1 0,0 1 0,-1 0 0,0 0 1,0 0-1,-1 0 0,0 0 0,-1 0 0,0 0 0,0 0 0,0 0 0,-1-1 0,0 1 0,-1 0 0,-6 12 0,6-14-1,-1 0-1,-1-1 1,1 0-1,-1 0 1,0 0 0,0 0-1,0-1 1,-1 0-1,1 0 1,-1 0-1,0-1 1,-1 0-1,1 0 1,0 0-1,-1-1 1,1 0 0,-1 0-1,-9 0 1,-6 2-15,-1-2 1,1-1-1,-1 0 1,-27-4-1,38 2-56,1-1 1,0 0-1,0 0 0,0-1 0,-12-5 1,20 7-9,1 0 0,-1 0 1,1-1-1,0 1 0,-1-1 1,1 1-1,0-1 0,0 0 0,0 0 1,0 0-1,-2-4 0,3 5-17,0-1 0,1 1 0,-1-1-1,1 1 1,-1-1 0,1 1 0,-1-1-1,1 1 1,0-1 0,0 0 0,0 1-1,0-1 1,0 0 0,0 1 0,1-1 0,-1 1-1,0-1 1,1 1 0,-1-1 0,1 1-1,1-3 1,-1 1-79,1 1 0,-1 0 0,1-1 0,0 1-1,0 0 1,0 0 0,0 0 0,0 0 0,0 1 0,0-1 0,1 1 0,-1-1 0,1 1-1,4-2 1,20-2-395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23.0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47 134 8306,'-15'-17'8431,"15"17"-8369,-2 38 2066,9 30-934,-3-44-799,-1 1-1,-1 32 1,-3-51-369,1 0 0,0-1-1,-1 1 1,0 0 0,-1-1 0,1 1 0,-1-1-1,0 0 1,0 1 0,-1-1 0,1 0 0,-1 0 0,0 0-1,-1-1 1,-3 6 0,-1-5-163,4-8-132,6-13-220,4 3 261,1 1 0,0-1 0,1 1 0,13-16 0,-9 12 122,15-27 1,-14 16 147,-2 0 1,9-34-1,-11 34 473,0 0 0,17-34 1,-24 57-332,1 0 1,-1 1-1,0-1 1,1 1-1,0-1 1,0 1-1,5-5 1,-7 8-155,0-1 0,-1 1 0,1-1 0,0 1 0,0-1 0,0 1 0,0 0 0,-1-1 0,1 1 0,0 0 0,0 0 0,0-1 0,0 1 0,0 0 0,0 0 0,0 0 0,0 0 0,0 0 0,0 0 0,0 1 0,0-1 0,0 0 0,0 0 0,-1 1 0,1-1 0,0 1 0,0-1 0,0 1 0,0-1 1,-1 1-1,1-1 0,0 1 0,0-1 0,-1 1 0,1 0 0,0 0 0,-1-1 0,1 2 0,3 4-10,0 0 1,-1 0-1,0 1 1,0-1-1,-1 1 1,0-1 0,0 1-1,0 0 1,-1 0-1,1 9 1,0 15-4,-2 31 0,0-42 1,-1 17-436,-1-13 717,2 1 0,3 27-1,-2-44-618,0 0 0,1-1-1,0 1 1,4 8 0,-4-11-319,0-1 1,1 0 0,-1 0-1,1 0 1,-1 0 0,1-1-1,7 7 1,8 7-1759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17.2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36 156 4305,'-25'-39'2008,"31"32"-631,0 0-1417,-1 0-584,-5 0-929,-2-1 65,0 2 1016,-1 0 752,-1-3 1144,-1-3-8,1-3-727,-1-1-577,3-1-120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17.5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37 7314,'1'-9'1389,"-6"-18"7622,3 33-7062,0 134 1408,17 157-1,52 149-967,-17-160-2200,-49-280-252,0-4-141,0 0 1,-1 0-1,1 0 0,-1 0 0,0 0 0,0 0 0,0 0 1,0 0-1,0 0 0,0 0 0,0 0 0,-1 0 0,0 4 1,-8-3-230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18.3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0 107 8818,'9'-12'17219,"0"12"-16570,-3 0-2008,841-14 4013,-132-20-2522,9 25 635,-173 27 719,-21-1 392,-521-17-1851,235-3 394,-230 2-605,1-1-1,17-4 1,-31 6 101,0-1 0,1 1 0,-1 0 0,0 0 1,0-1-1,0 1 0,0-1 0,0 1 0,0-1 0,0 0 0,-1 1 0,1-1 1,0 0-1,0 1 0,0-1 0,-1 0 0,1 0 0,0 0 0,-1 0 0,1 0 1,-1 0-1,2-2 0,-2 2-31,0 0 1,0 0-1,-1 0 1,1 0-1,0 0 1,0 0-1,-1 0 1,1 0-1,0 0 1,-1 1-1,1-1 1,-1 0-1,1 0 1,-1 0-1,0 0 1,1 0-1,-1 1 1,0-1-1,0 0 0,1 1 1,-1-1-1,-2-1 1,-41-21-1535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40.968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487 0 4377,'-30'3'1824,"5"0"-2648,1 1 632</inkml:trace>
  <inkml:trace contextRef="#ctx0" brushRef="#br0" timeOffset="1">29 122 7746,'-18'1'2432,"7"7"-2312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19.2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34 124 10170,'-9'-77'3330,"3"31"2281,3 51-4875,-2 9-124,1 4-79,1 0 1,1 1-1,1-1 0,0 1 1,2 22-1,0-5 151,30 442 4059,-15-294-3984,-5-69-491,-2-35-185,-3 118-1,-6-196-96,0 5-131,0-1 1,-1 1-1,0 0 1,0 0-1,0 0 1,-1 0-1,-3 6 1,5-13 94,0 1 1,0-1-1,0 0 1,0 1 0,0-1-1,0 0 1,0 1 0,0-1-1,0 0 1,0 1-1,0-1 1,-1 0 0,1 1-1,0-1 1,0 0-1,0 0 1,0 1 0,-1-1-1,1 0 1,0 0 0,0 1-1,-1-1 1,1 0-1,0 0 1,0 0 0,-1 1-1,1-1 1,0 0-1,-1 0 1,1 0 0,0 0-1,-1 0 1,1 0 0,0 0-1,-1 0 1,1 0-1,0 0 1,-1 0 0,1 0-1,0 0 1,-1 0 0,1 0-1,0 0 1,0 0-1,-1 0 1,1 0 0,0 0-1,-1 0 1,1 0-1,0-1 1,-1 1 0,1 0-1,0 0 1,0 0 0,-1-1-1,1 1 1,0 0-1,0 0 1,0-1 0,-1 1-1,1 0 1,0 0 0,0-1-1,0 1 1,0 0-1,0-1 1,-1 1 0,1 0-1,0-1 1,-8-28-2022,8-10 1064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20.1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1 292 7474,'8'-2'8797,"7"2"-4539,9 0-454,-13-3-3416,1 1 0,-1 1 0,17 0 0,14-2-271,125-17-3,95-9 190,-183 23-266,1022-78-164,0 42 262,-849 42 56,453-17 695,-604 5-944,-89 11-129,1-2 0,-1 0 0,0 0 0,17-8 0,-29 11 142,1 0 0,0 0 0,-1 0 0,1-1 0,0 1 0,-1 0-1,1-1 1,-1 1 0,1 0 0,0-1 0,-1 1 0,1-1 0,-1 1 0,1-1 0,-1 1-1,0-1 1,1 0 0,-1 1 0,1-1 0,-1 1 0,0-1 0,0 0 0,1 1-1,-1-1 1,0 0 0,0 1 0,0-1 0,0 0 0,1 1 0,-1-1 0,0 0 0,0 1-1,-1-1 1,1 0 0,0-1 0,-1 1 2,0 0-1,1-1 1,-1 1 0,0 0 0,0 0-1,0 0 1,0 0 0,-1 0 0,1 0-1,0 0 1,0 0 0,-1 0 0,1 1-1,0-1 1,-2 0 0,-45-12-569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21.5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12 4769,'2'-8'1792,"-2"5"-1424,-1 4-175,0 12-57,-3 2-24,0 10 40,-1 1-96,0 4-432,2 0-649,3 0 665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21.8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43 7362,'3'-30'4404,"3"18"-1419,-6 12-2893,1 0 0,-1 0 0,1 0 0,-1 0 0,0 0 0,1 0 0,-1 0 1,1 0-1,-1 0 0,0 0 0,1 0 0,-1 0 0,1 0 0,-1 0 0,0 1 0,1-1 0,-1 0 0,0 0 0,1 0 0,-1 1 0,0-1 0,1 0 0,-1 0 1,0 1-1,0-1 0,1 0 0,-1 1 0,0-1 0,0 0 0,1 1 0,-1-1 0,0 1 0,3 4 228,0 0-1,-1 0 1,1 0-1,-1 0 1,-1 1-1,1-1 0,-1 0 1,2 9-1,2 50 1341,-5-47-1116,4 114 2037,8 106 221,-8-206-3261,2 1 1,1-1 0,1 1 0,1-2 0,18 40-1,-18-54-493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22.5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1 134 7898,'29'-111'3889,"-32"102"-905,4-4-911,2 17-393,0 7 16,2 26-87,2 14-65,8 18-96,0 9-287,-2-1-569,-4-1-112,-8-5-248,3-3-120,-3-9-344,0-5-536,4-14-1569,-1-7-4432,11-14 4512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23.1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7938,'7'5'6841,"-4"12"-5024,-1 10 231,0 15 200,-1 11 1,3 15-193,0 2-343,12 0-689,-5-3-304,-1-15-424,-2-6-224,-8-10-904,3-6-880,7-2-2825,-3 0 2808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23.9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29 8666,'12'-29'11142,"-13"44"-10515,0-2-640,0 29 926,3-1 0,1 1 0,2-1 0,1 0 0,3 0 0,1-1 0,20 51 0,-17-57-691,35 109 383,-41-118-2029,5 48 0,-9-40 420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24.5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8786,'12'3'8490,"-7"11"-6930,-1 2 8,0 10-95,-3 9 223,-1 12-80,5 7-143,6 4-137,1-4-408,7-3-312,1 1-216,-2-7-320,-1 1-216,-6-10-1152,-4-5-936,0-6 1327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25.0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49 11955,'42'-48'4921,"-28"70"-2897,-10 11-728,-3 1-71,-1 15-281,-2 1-176,3 7-296,0 5-80,5-2-112,1-4-56,0-9-256,1-9-296,-2-13-1200,-3-5-89,-7-14 817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13.2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25 6265,'-13'-25'2601,"28"29"-1537,1 3-544,-3 2-1056,-3-1-1432,-6-1 1288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8:18.1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279 23 7938,'-10'-11'12388,"-6"4"-8336,-20 3-3190,33 4-418,-3-1-411,0 1-1,0 1 1,0-1-1,-1 1 1,1 0-1,0 1 1,0-1-1,0 1 1,0 0-1,1 1 1,-1 0-1,1-1 1,-8 6-1,10-5-113,-1-1 0,1 1-1,0 0 1,0 1 0,0-1-1,0 0 1,1 1 0,-1-1-1,1 1 1,0 0 0,0 0 0,0 0-1,1 0 1,-1 0 0,1 1-1,0-1 1,0 0 0,0 0 0,1 1-1,0 5 1,1 8-28,2 1 0,1-1 0,0 0 0,1 0 0,9 21 0,0 2 232,16 48 496,-12-39 615,-2 1-1,15 87 1,-30-130-1261,0-1 0,-1 1 1,0 0-1,-1-1 1,-1 15-1,1-18-82,0-1 1,0 1-1,0-1 0,-1 0 1,1 0-1,-1 0 0,1 1 1,-1-1-1,0-1 0,-1 1 1,1 0-1,0 0 0,-1-1 1,-3 3-1,-10 5-180</inkml:trace>
  <inkml:trace contextRef="#ctx0" brushRef="#br0" timeOffset="1">0 443 14467,'2'-20'5873,"12"25"-3544,5 1-25,6 0-295,2-1-273,-1-1-528,1-1-231,3-3-305,5-2-152,4-1-208,-4 1-320,-6 1-440,-7 1-648,-7 0 1128,-5 4-272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14.0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1 174 2649,'32'-2'1169,"-32"2"-1107,0 0 1,1 0-1,-1-1 0,1 1 0,-1 0 0,0 0 1,1-1-1,-1 1 0,0 0 0,1-1 1,-1 1-1,0-1 0,0 1 0,0 0 0,1-1 1,-1 1-1,0-1 0,0 1 0,0 0 1,0-1-1,0 1 0,1-1 0,-1 1 0,0-1 1,0 1-1,0-1 0,0 1 0,0 0 1,-1-1-1,1 1 0,0-1 0,0 1 0,0-1 1,0 1-1,0 0 0,-1-1 0,1 1 1,0-1-1,-9-20 954,7 19-690,1 0-201,0 0 1,1 0-1,-1 0 0,0-1 1,1 1-1,-1 0 1,1-1-1,0 1 0,0 0 1,0-1-1,0 1 1,0 0-1,0-1 0,0 1 1,1 0-1,0-4 1,2 0 492,0 0 0,0 0 1,0 0-1,6-7 1,-6 9-155,0 0 0,0 0 0,-1-1 0,1 1 0,-1-1 0,0 1 0,0-1 1,-1 0-1,3-10 0,-1 105 2131,1-26-1440,25 124 0,-14-101-1942,-14-75-351,-5-11 454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14.3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341 1 14971,'2'3'8818,"-13"1"-6697,-21 0-897,-5 1-712,-14-1-432,-2-1-624,-2 2-1441,3 0-775,1 4 1488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14.7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46 233 10490,'-43'-91'3617,"43"88"-3494,-1 0-1,0 1 1,1-1-1,-1 0 1,1 0 0,0 1-1,0-1 1,0 0-1,1 0 1,-1 1 0,1-1-1,-1 0 1,1 0-1,0 1 1,0-1 0,0 1-1,0-1 1,0 1-1,1-1 1,-1 1-1,1 0 1,0-1 0,-1 1-1,1 0 1,0 0-1,0 1 1,1-1 0,-1 0-1,0 0 1,4-1-1,-3 1 28,9-6 2,0 0-1,0 1 0,1 1 1,0 0-1,0 0 0,1 2 1,0-1-1,0 2 0,0 0 1,0 0-1,23 0 0,-12 2-138,-1 2 0,1 0 0,0 1 0,-1 2 0,48 13 0,-61-14 28,0 2 0,0 0 0,-1 0 0,1 0 0,-1 2 0,0-1 0,-1 1 0,0 0 0,0 1 0,0 0 1,-1 1-1,0 0 0,-1 0 0,0 0 0,9 18 0,-11-18 65,-1 0 0,0 0 0,0 0 0,-1 0 0,0 1 0,-1-1 0,0 1 1,-1 0-1,0 0 0,0 0 0,-1 0 0,0 0 0,-1-1 0,0 1 0,-1 0 0,0 0 0,0-1 0,-7 19 1,4-19-64,0 0 0,0 0 0,-1 0 0,0-1 1,-1 0-1,0 0 0,0-1 0,0 0 0,-1 0 1,0 0-1,-1-1 0,1 0 0,-1-1 0,0 0 1,-1 0-1,1-1 0,-17 5 0,5-3-255,0-1 0,-1-1 0,1-1 1,-1 0-1,1-2 0,-1-1 0,-33-3 0,43 2-297,0-1 1,0 0-1,-14-6 0,21 7 191,1-1 0,-1 0 0,1 0 0,0 0-1,-1-1 1,1 0 0,0 0 0,1 0 0,-1 0 0,-6-7-1,-7-19-801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15.1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1 195 4633,'5'-137'2881,"-1"110"-201,4 5-967,-11 14-1265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16.0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51 8042,'38'-50'3584,"-31"74"-1471,-2 3-617,-1 6-384,-1 3-175,-1-2-385,0 1-144,3-2-208,-1-1-88,2-4-504,0-3-648,-5 0 664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16.4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295 24 8866,'-2'-17'8874,"-13"13"-7418,-7 2-160,-6 2-447,-6 3-465,-7 4-560,-1-1-329,1 2-863,6-2 48,1 7 672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16.7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28 251 8042,'-25'-44'3742,"24"42"-3539,1 0-1,0 0 1,-1 1 0,1-1 0,0 0 0,0 0-1,0 0 1,0 0 0,0 1 0,0-1 0,1 0-1,-1 0 1,1 0 0,-1 1 0,1-1-1,0 0 1,1-2 0,17-23 1637,-14 22-1356,7-11 44,2 1-1,0 1 1,0 0-1,1 1 1,20-13-1,-26 21-511,0-1 0,0 1 0,1 1-1,-1 0 1,1 0 0,0 1 0,0 0 0,1 1-1,-1 0 1,0 0 0,18 1 0,-15 1 102,1 1 1,0 1-1,-1 0 1,0 1-1,1 0 1,-1 1-1,0 1 1,-1 0 0,1 1-1,-1 0 1,0 1-1,-1 0 1,19 15-1,-18-12 13,0 2-1,-1-1 0,-1 1 0,1 1 0,-2 0 0,0 0 1,-1 1-1,0 0 0,-1 0 0,0 1 0,5 20 1,-9-27-105,-1 0 0,-1 0 1,0 0-1,0 0 0,0 0 1,-1 0-1,0 0 0,0 0 1,-1 0-1,0-1 0,-1 1 1,1 0-1,-1 0 0,-1-1 1,0 1-1,0-1 0,0 1 1,-5 6-1,0-3 2,0-1 0,0 0 0,-1 0 0,0-1 0,-1 0 0,0 0 0,0-1 0,-1 0 0,0-1 0,-17 8 0,9-6-58,0 0 1,-1-2-1,-1 0 1,1-1-1,-1-1 1,0-1-1,0-1 1,0-1 0,-36 0-1,48-3-239,-1 0 1,1 0-1,-1-1 0,1 0 1,0-1-1,-1 0 0,2 0 1,-1-1-1,0 0 0,-10-8 1,12 8-313,2-1 0,-1 0 0,1 0 1,-1-1-1,2 0 0,-1 0 0,0 0 1,1 0-1,0-1 0,1 1 0,0-1 1,0 0-1,0 0 0,-3-12 0,-2-20-1814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17.6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69 3985,'-17'-46'2248,"13"35"121,3 0 2368,7 13-2449,0 3-487,2 5 95,3 10-168,-3-3-87,1 12-209,3 4-480,-5 2-592,1 3-248,-4 1-568,-4-3-488,0-2-848,-3-3-673,-4-6 1457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18.0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228 87 14387,'95'-80'5561,"-111"79"-3608,-13-4-577,-15 5-600,-8 0-184,-2 0-984,1 2-624,14 1-1289,4-1 1385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18.3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16 220 7394,'-5'-16'1140,"2"11"-700,2-1 0,-1 1 0,0-1 0,0-8-1,2 12-185,0 0 0,0 0-1,0 0 1,0 0-1,1-1 1,-1 1 0,1 0-1,-1 0 1,1 0-1,0 0 1,0 1 0,-1-1-1,2 0 1,-1 0-1,0 0 1,2-2 0,9-9 481,0 0 1,1 0-1,0 2 1,1-1-1,0 2 1,0 0-1,21-10 1,-24 14-764,0 2 1,0 0-1,0 0 0,1 1 0,-1 0 1,1 1-1,0 1 0,0-1 1,0 2-1,0 0 0,22 3 0,-19 0 77,0 0-1,0 2 0,-1 0 0,1 0 0,-1 1 1,-1 1-1,1 0 0,-1 1 0,0 1 1,-1 0-1,0 1 0,0 0 0,-1 0 0,-1 1 1,12 15-1,-13-14 131,-1-1 0,0 1-1,-1 1 1,0-1 0,0 1 0,-2 0 0,0 1-1,0-1 1,-1 1 0,-1 0 0,0 0 0,-1 0 0,0 0-1,-2 1 1,1-1 0,-3 21 0,1-28-153,-1 1 0,0-1 1,0 0-1,0 0 0,-1 0 1,0 0-1,-1 0 0,1-1 1,-1 1-1,-1-1 0,1 0 1,-9 9-1,5-8-24,0 0 0,-1 0-1,0 0 1,0-1 0,0-1 0,-1 0 0,-19 8 0,7-6-186,0-1 1,-1 0-1,1-2 1,-1-1-1,0-1 1,0-1-1,-38-2 1,45-1-346,1 0 0,0 0 0,0-2 0,0 0 0,1-1 0,-19-8 0,-6-12-693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8:18.5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24 119 11018,'0'-3'519,"0"0"0,0 0 0,0 0 0,0 0 0,1 0 0,-1 0 0,1 0-1,0 0 1,0 0 0,0 0 0,0 0 0,0 0 0,3-3 0,-1 1-79,1 0 0,-1 0 0,1 1-1,1-1 1,-1 1 0,8-6 0,-7 5-367,1 1-1,-1 1 0,1-1 1,0 1-1,0 0 0,0 1 1,1-1-1,-1 1 1,0 0-1,1 1 0,0-1 1,-1 1-1,9 0 0,-10 2 28,-1-1 0,1 1 0,-1 0 0,1 0 0,-1 0 0,1 1 0,-1 0 0,1 0 0,-1 0 0,0 0-1,0 0 1,0 1 0,-1 0 0,8 6 0,-6-4 70,-1 0 0,0 1 0,0-1 0,0 1 1,-1 0-1,0 0 0,0 0 0,0 0 0,3 12 0,-4-10-67,0 0 0,-1 0 1,0 0-1,0 0 0,-1 0 0,1 0 0,-2 0 0,1 0 1,-1-1-1,0 1 0,-1 0 0,0 0 0,0 0 0,-1-1 1,0 1-1,0-1 0,-1 0 0,-5 8 0,3-9-118,0 1-1,-1-1 1,0 0 0,0-1-1,-1 0 1,0 0 0,0 0-1,0-1 1,0-1 0,0 1-1,-1-1 1,0-1 0,-14 4-1,17-5-97,0-1 0,-1 1 0,1-1 0,0 0 0,0 0 1,0-1-1,0 1 0,0-2 0,-9-1 0,11 1-17,1 1 1,-1-1-1,1 1 0,0-1 1,0 0-1,0 0 1,0-1-1,0 1 0,0-1 1,1 1-1,-1-1 1,1 0-1,0 0 1,-1 0-1,1 0 0,-2-5 1,2 3 32,0 0-1,1 0 1,0-1 0,0 1 0,0 0-1,1 0 1,-1-1 0,1 1 0,0 0-1,1-1 1,0 1 0,-1 0 0,2 0 0,-1-1-1,0 1 1,1 0 0,0 0 0,0 1-1,1-1 1,-1 0 0,7-7 0,5-4-339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19.4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28 10162,'5'-28'6706,"-4"32"-5594,6 5-304,1 11-352,-2 0-136,-3 10-144,2 3-40,-5 3-24,0 5-40,4 0-72,-2-1-88,3-3-384,4-5-456,1-12 584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19.8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199 26 13283,'69'-25'5537,"-81"29"-3240,-6-1-113,-9-1-608,-2-1-832,-6-1-896,-1 0-936,-2 0-912,1 0-249,2 0 1289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20.2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50 280 10642,'-42'-37'3737,"41"35"-3610,0 1-1,0-1 0,0 1 1,0-1-1,1 1 1,-1-1-1,1 1 1,-1-1-1,1 0 1,0 1-1,-1-1 1,1 0-1,0 0 1,0 1-1,0-1 1,0 0-1,1 1 0,-1-1 1,0 0-1,1 1 1,-1-1-1,1 0 1,-1 1-1,1-1 1,1-1-1,1-5 214,1-3-176,0 1 0,0-1 1,1 1-1,1 0 0,0 0 0,0 1 1,1-1-1,0 1 0,0 1 1,1 0-1,1 0 0,-1 0 1,1 1-1,16-10 0,-14 10-72,0 1 0,0 1 0,0 0 0,0 1 0,1 0 0,0 0 0,0 1 0,0 1 0,0 0-1,0 1 1,1 0 0,-1 1 0,17 1 0,-13 1 7,0 1-1,-1 1 1,0 0-1,0 1 1,0 1 0,0 0-1,-1 1 1,0 0-1,0 1 1,-1 1 0,0 0-1,-1 1 1,16 15-1,-19-16-41,-1 1 0,1 0 0,-2 1 0,1 0 0,-2 0 0,1 1 0,-1-1-1,-1 1 1,0 1 0,-1-1 0,0 1 0,-1-1 0,-1 1 0,0 0-1,0 0 1,-1 18 0,-1-18-57,-1 1 0,-1-1 0,1 0 0,-2-1-1,0 1 1,-1 0 0,0-1 0,0 0 0,-2 0 0,1 0-1,-2 0 1,1-1 0,-2 0 0,1 0 0,-1-1 0,-1 0-1,0-1 1,0 0 0,-1 0 0,0-1 0,-1 0 0,0-1-1,0 0 1,-12 6 0,10-8-164,0 1-1,1-2 0,-1 0 1,-1 0-1,1-1 0,0-1 1,-1 0-1,0-1 1,1-1-1,-22-1 0,26 0-211,0-1 0,0 1 0,0-2 0,0 1 0,1-1 0,-1-1 0,1 1 0,0-2 0,0 1 0,0-1 0,0 0 0,1 0 0,0-1 0,0 0 0,1-1 0,-10-11 0,-13-23-1055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25.46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1680,'34'59'761,"-26"-42"-193,-17-9-576,10-2-120,-2-10-168,-6 2 7,6-6 113,-3-1 128,4 1 136,-2-5-112,1-4 8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25.85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11 840,'24'-10'432,"-19"27"-136,1-3-240,-11-2-48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26.23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36 196 3841,'-3'-55'4979,"-1"31"-4339,-1 1 0,-14-41 0,18 63-558,1 1 0,-1-1 0,1 0 1,-1 0-1,1 0 0,0 0 0,-1 0 1,1 0-1,0 0 0,0 0 1,0 0-1,0 0 0,0 0 0,0 0 1,0 0-1,0 0 0,0 0 0,1 0 1,-1 0-1,0 0 0,1 0 0,-1 0 1,0 0-1,1 0 0,-1 0 0,1 0 1,0 1-1,-1-1 0,2-1 1,-1 2-16,0 0 0,0 0 1,0 0-1,0 0 0,0 0 1,0 1-1,0-1 0,0 0 1,-1 1-1,1-1 0,0 0 1,0 1-1,0-1 0,0 1 1,0 0-1,-1-1 0,1 1 1,0 0-1,-1-1 0,1 1 1,0 0-1,-1 0 0,1-1 1,-1 1-1,1 0 1,-1 0-1,1 0 0,-1 0 1,0 0-1,1 1 0,5 14 385,0 0-1,-1 1 1,-1 0-1,0 0 1,1 18-1,4 19 126,69 469 2264,-71-444-5712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26.60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68 18 10658,'-1'10'1304,"0"0"-1,-1 0 0,-6 18 1,-14 29 440,16-44-1686,1 0 0,0 0 0,0 1 0,1-1 1,1 1-1,1 0 0,-2 15 0,8-35-13,0 0 0,0-1 0,-1 0 1,2-7-1,11-42-262,10-78 0,-26 133 248,0 0 0,0-1 0,0 1 0,1 0 0,-1-1 1,0 1-1,1 0 0,-1-1 0,1 1 0,-1 0 0,1 0 0,0-1 0,-1 1 0,1 0 0,0 0 0,0 0 0,0 0 0,0 0 0,1-1 0,-1 2 16,0 0 0,1 0 0,-1 0 0,0 0 0,0 0 0,0 0 0,0 0 0,1 0 0,-1 1-1,0-1 1,0 0 0,0 1 0,0-1 0,0 1 0,0-1 0,0 1 0,0 0 0,0-1 0,0 1 0,0 0-1,0 0 1,0-1 0,0 2 0,32 29 754,-20-18-531,-1-2 0,28 20 0,-35-28-376,0 0 0,1-1-1,-1 1 1,1-1 0,-1 0 0,1 0-1,0 0 1,0-1 0,0 0-1,0-1 1,0 1 0,7-1 0,0 0-1237,-7 1 544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34.01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32 648 7402,'-29'74'2699,"28"-73"-2608,1 0 1,-1 0-1,1 0 0,-1 0 1,1 0-1,8 13 6063,-8-14-6056,5-2 750,1 1-693,0-1 0,0 0 0,1-1 0,-2 1 0,1-1 0,0 0 0,-1-1 0,1 1 0,6-7 0,13-7 272,-2 3 243,31-12 1,-2 1 113,11-11-37,-2-2-1,61-52 0,104-103 1163,-19 16-547,-183 157-2810,2 1 1,33-18-1,-32 23 67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34.70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121 89 3777,'-82'-73'2098,"80"71"-1898,0 0 1,0 0 0,0 1 0,0-1 0,-1 1-1,-22 4 10136,24-3-10146,50 6-33,1-3-1,74-4 0,-103 1-7,-4 0 159,0-1 1,-1 0 0,1-1-1,-1-1 1,24-7 0,-63 13 590,20-2-896,0 0 0,0 1 0,0-1-1,0 1 1,1 0 0,-1 0 0,1 0 0,-1 0 0,1 0 0,0 0 0,0 1 0,0-1 0,0 1-1,0 0 1,0-1 0,1 1 0,-1 0 0,1 0 0,0 0 0,0 0 0,0 0 0,0 5 0,0-3-1,1 0 1,0 1-1,0-1 1,1 0-1,0 1 1,0-1-1,0 0 1,0 0 0,1 0-1,0 0 1,0 0-1,6 9 1,1 1-63,-6-11-27,0 1 1,0-1 0,0 1 0,-1-1-1,0 1 1,0 0 0,0 0 0,0 0 0,-1 0-1,0 0 1,1 8 0,-3-5-321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35.40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 14 5337,'-7'-14'18701,"11"32"-18108,51 268 2884,17 67-3528,-67-335-98,-1-8-303,-1 0 0,0 1 0,-1-1 0,0 1 0,0 0 0,-2 0 0,1 0 0,-2 16 0,1-26 311,0 0-1,-1 0 1,1 0 0,0 0 0,0 0 0,-1-1 0,1 1 0,0 0-1,-1 0 1,1 0 0,-1-1 0,1 1 0,-1 0 0,1 0 0,-1-1-1,1 1 1,-2 0 0,-15 4-1338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8:19.4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204 39 12155,'-27'-23'12184,"24"20"-11468,-1 1 1,1 0-1,-1 1 0,0-1 1,-7-2-1,8 4-699,0-1 0,0 1 0,0 0 0,-1-1 0,1 2 0,0-1 0,0 0 0,0 1 0,0-1 1,0 1-1,0 0 0,-1 0 0,2 0 0,-1 0 0,0 1 0,0-1 0,0 1 0,1 0 0,-4 2 0,-2 3-109,1 0 0,0 0 0,0 0 0,1 1 0,0 0 0,1 1 0,-1-1 1,1 1-1,1 0 0,0 0 0,-5 15 0,7-16-122,0-1 0,0 0 1,0 1-1,1-1 1,0 1-1,1-1 1,0 1-1,0-1 0,0 1 1,1-1-1,0 1 1,0-1-1,1 1 0,0-1 1,6 13-1,-7-17 181,1 0 0,-1-1 0,1 1 0,0-1-1,-1 0 1,1 1 0,0-1 0,1 0 0,-1 0 0,0 0-1,0-1 1,1 1 0,-1-1 0,1 1 0,0-1 0,-1 0-1,1 0 1,5 2 0,-4-3 46,0 1 0,0-1 0,1 0 0,-1 0 0,0-1 0,1 1 0,-1-1 0,0 0 0,0 0 0,0 0 0,7-3 0,2-3 68,0 0 0,-1-1 1,0 0-1,0 0 0,0-2 1,14-14-1,-21 19-52,0 0 1,0 0-1,0 0 1,-1-1-1,0 0 1,0 0 0,0 0-1,-1 0 1,0-1-1,0 1 1,0-1-1,-1 0 1,0 0-1,1-12 1,-3 12-62,-3 12-171,1 16-396,8 26 255,2 0 0,16 51-1,3 10 2360,-21-78-995,-1 0 0,-2 0 1,0 0-1,-4 61 0,0-82-871,-1 1 0,0-1-1,0 1 1,-1-1 0,0 0 0,0 0-1,-1 0 1,-8 13 0,8-17-193,0 0 0,0 0 0,0 0 0,-1 0 0,1-1 0,-1 0 0,0 0 0,-1 0 0,1-1 1,-1 1-1,1-1 0,-1-1 0,0 1 0,-8 1 0,10-2-136,0-1 0,-1 0 1,1 0-1,0 0 0,-1-1 1,1 1-1,-1-1 0,1 0 0,-1-1 1,1 1-1,0-1 0,-1 0 1,1 0-1,0 0 0,-1 0 0,-6-4 1,-9-10-4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35.92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89 47 10890,'-11'25'2248,"-2"0"0,-1-1 0,-32 43 0,46-67-2250,0 1 0,-1-1 0,1 0 0,-1 1 1,1-1-1,0 1 0,-1-1 0,1 1 0,0-1 1,0 1-1,-1-1 0,1 1 0,0-1 1,0 1-1,0-1 0,0 1 0,0-1 0,0 1 1,0-1-1,0 1 0,0 0 0,8 1-87,17-11-61,-14 2 171,-1 1 0,1-1 0,-1-1 0,-1 1 0,0-2 0,0 1 0,0-1 0,-1-1 0,-1 0 0,13-19 0,-14 18 696,-1 0 0,1-1 0,4-17 0,-9 27-517,1-9 1391,-2 11-1545,0-1 0,0 1 0,0 0 0,0 0-1,0-1 1,0 1 0,0 0 0,0 0 0,0 0 0,0-1 0,0 1-1,0 0 1,-1 0 0,1 0 0,0-1 0,0 1 0,0 0-1,0 0 1,0 0 0,-1-1 0,1 1 0,0 0 0,0 0-1,0 0 1,-1 0 0,1 0 0,0 0 0,0 0 0,0-1 0,-1 1-1,1 0 1,0 0 0,0 0 0,0 0 0,-1 0 0,1 0-1,0 0 1,0 0 0,-1 0 0,1 1 16,0 0 0,-1 0 0,1 0 0,0 0 1,0 0-1,0 0 0,1 0 0,-1 0 0,0 0 0,0 0 0,0 0 1,1 0-1,-1 0 0,0-1 0,1 1 0,0 2 0,15 11 312,-14-12-351,5 3 25,1 0 0,-1-1 0,0 1 0,1-1 0,0-1 0,0 0-1,16 5 1,-11-6-37,30 9 12,-41-10-184,0-1 0,0 1 0,0 0 1,0-1-1,-1 1 0,1 0 0,0 0 0,-1 0 0,1 1 0,0-1 0,-1 0 1,0 1-1,1-1 0,-1 0 0,0 1 0,0 0 0,2 1 0,-2 14-887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37.38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 9922,'11'29'7762,"-3"19"-4651,-1-8-1315,8 33 551,13 143-1,5 183-1872,-21-322-549,18 140-2797,-30-209 706,-4-18 846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37.93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137 162 13147,'-6'-1'6169,"-4"5"-4987,-13 8-1445,8 0 333,12-9-62,-1 1 0,0-1 1,0-1-1,0 1 0,0-1 0,0 1 0,0-1 0,-1 0 0,1-1 0,-10 3 0,11-3-53,0 0 1,1 0-1,-1 0 1,0 0 0,0 1-1,1-1 1,-5 4-1,5-4-341,4-4-39,5-7-7,33-56-292,9-13 725,-43 71 185,1-1-1,0 1 0,0 0 1,0 1-1,1 0 0,13-9 0,-17 14-6,-1 1 0,0-1 0,0 1 0,1 0 0,-1 0 0,1 0 0,-1 1 0,1-1 0,-1 1 0,1-1 0,0 1 0,-1 1 0,5-1 0,-7 1-121,1 0 0,-1-1 0,0 1-1,1 0 1,-1 0 0,0 0 0,0 0-1,0 0 1,0 0 0,0 1 0,0-1 0,0 0-1,0 1 1,0-1 0,0 0 0,-1 1-1,1-1 1,0 2 0,-3 11 138,1-11-156,1-1 0,-1 0 0,1 1 0,-1-1 0,1 0 0,0 1 0,0-1 0,1 4 0,1 10 241,-2-13-163,1 1 0,-1-1-1,1 1 1,0-1 0,-1 1 0,2-1 0,-1 1-1,0-1 1,1 0 0,0 0 0,-1 0 0,5 6-1,-2-5-119,-1 0-1,1 0 1,0 0-1,0 0 0,0-1 1,1 0-1,-1 0 1,1 0-1,-1 0 0,1-1 1,0 0-1,0 0 1,0 0-1,1 0 1,-1-1-1,0 0 0,9 1 1,1-5-1615,-13-5 608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08.8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323 17 11146,'5'-7'8056,"-16"3"-6927,-1 2-1047,1 0 0,-1 1 0,0 1 1,0 0-1,0 0 0,0 1 0,-20 4 0,8 1-106,0 1 0,-38 15 0,56-19 8,-1 0-1,1 1 1,-1 0-1,1 0 1,0 0-1,1 1 1,-1-1-1,1 1 1,0 1-1,0-1 1,0 1-1,1 0 1,0 0-1,0 0 1,-5 12-1,9-17-17,0 0-1,-1 0 1,1 0-1,0 0 1,0 0-1,0 0 1,0 0-1,0 0 1,0 0-1,0 0 1,0 1-1,0-1 1,0 0-1,1 0 1,-1 0-1,0 0 1,1 0-1,-1 0 1,1 0-1,-1 0 1,1 0-1,0 0 1,-1-1-1,1 1 1,0 0-1,-1 0 1,1 0-1,0-1 0,0 1 1,0 0-1,0-1 1,0 1-1,0-1 1,0 1-1,0-1 1,1 1-1,6 2-64,0 0-1,0-1 0,16 3 0,-11-2 71,48 10 26,-30-8 315,-1 1 1,-1 2 0,1 1-1,33 16 1,-60-24-190,1 1 0,-1 0 0,1 0 0,-1 0 0,0 0 0,0 1 0,0-1 1,0 1-1,-1 0 0,1 0 0,-1 0 0,1 0 0,-1 0 0,0 1 0,0-1 0,-1 1 0,3 4 0,-4-5-46,1 0 0,-1 0 1,0 0-1,0 0 0,0 0 0,0 0 0,-1 0 1,1 0-1,-1 0 0,0 0 0,0 0 0,0 0 0,0 0 1,0 0-1,-1-1 0,1 1 0,-1-1 0,0 1 1,1-1-1,-1 1 0,0-1 0,-3 2 0,-1 2-104,0-1-1,-1 0 0,0-1 0,1 1 1,-1-1-1,-1-1 0,1 1 1,0-1-1,-1 0 0,0-1 1,0 0-1,1 0 0,-15 1 1,7-2-685,1-1 1,0 0-1,-1-1 1,1 0-1,0-1 1,-28-7-1,-2-6-869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09.2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51 236 10770,'22'-20'3740,"14"-7"-3147,7-6-773,-36 27 204,-1 0-1,0-1 1,0 1 0,0-1-1,-1-1 1,0 1-1,0-1 1,5-14 0,-9 20 7,0 0 1,0 0 0,-1-1 0,1 1 0,-1 0 0,0-1 0,1 1 0,-1-1 0,-1 1 0,1 0 0,0-1 0,0 1 0,-1-1 0,1 1 0,-2-3 0,1 2 25,-1 1 1,1 0 0,-1 0 0,0 0-1,1 0 1,-1 0 0,0 0 0,0 0-1,0 1 1,0-1 0,-1 1 0,1-1-1,0 1 1,-1 0 0,1 0 0,-1 0-1,-2-1 1,1 0 19,-1 1 0,1 0 1,-1 0-1,1 0 0,-1 0 0,0 0 0,1 1 0,-1 0 0,0 0 0,0 0 0,1 1 0,-1 0 1,1 0-1,-1 0 0,0 0 0,1 1 0,-7 2 0,6-1-54,0 1 0,1-1 1,-1 1-1,1 0 0,-1 0 0,1 0 0,0 0 0,1 1 0,-1 0 0,1-1 1,0 2-1,-4 7 0,3-3 26,0 1 0,0 0 1,1-1-1,0 2 0,1-1 1,0 0-1,1 0 0,0 1 1,1-1-1,0 0 0,1 1 1,0-1-1,1 0 0,3 12 1,-3-17-18,0-1 1,0 1 0,1-1 0,0 0-1,0 1 1,0-1 0,0-1 0,1 1-1,0 0 1,0-1 0,0 0-1,1 0 1,-1 0 0,1 0 0,0-1-1,0 0 1,0 0 0,6 2-1,-3-2-374,0 0 0,0-1 0,0 0-1,0-1 1,0 1 0,0-2 0,0 1-1,0-1 1,1 0 0,-1-1 0,0 0 0,12-3-1,8-5-725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09.6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236 16 12787,'0'-1'315,"-1"0"-1,0 0 1,1 0 0,-1 0 0,0 0-1,0 0 1,0 0 0,0 0 0,0 1-1,1-1 1,-2 0 0,1 1 0,0-1-1,0 1 1,0-1 0,0 1 0,-2-1 0,-24-1 1033,16 4-1313,1 0 1,0 1-1,-13 4 1,14-3 48,0 0 0,-1 1 0,2 0 0,-1 1 0,1-1 0,-1 2 0,2-1 0,-1 1-1,1 0 1,0 1 0,0 0 0,1 0 0,-9 15 0,12-18-14,1-1-1,0 1 1,0-1 0,0 1-1,0 0 1,1-1 0,0 1-1,0 0 1,0 0 0,1 0-1,-1 0 1,1 0-1,0 0 1,1 0 0,-1 0-1,1 0 1,0 0 0,0-1-1,1 1 1,-1 0 0,1 0-1,0-1 1,0 1 0,1-1-1,0 0 1,-1 0-1,1 0 1,0 0 0,1 0-1,4 4 1,-3-4-164,1 1 0,0-1 0,-1 0 0,2 0 0,-1 0 0,0-1 0,1 0 0,0 0 0,0-1 0,-1 0 0,13 2 0,-7-2-866,0-1-1,0-1 0,0 1 1,1-2-1,-1 0 0,13-3 1,9-3-758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10.0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28 9722,'-3'-25'6122,"3"25"-6099,0 0 1,0 0-1,0 0 1,0 0-1,0 0 0,0 0 1,0 0-1,0 0 1,0-1-1,0 1 1,0 0-1,0 0 1,0 0-1,0 0 0,0 0 1,0 0-1,0 0 1,0 0-1,0 0 1,0 0-1,0 0 0,0-1 1,0 1-1,0 0 1,0 0-1,0 0 1,0 0-1,0 0 0,0 0 1,0 0 23,0 0-24,0 0 1,0 0-1,0 0 0,0 0 1,0 0-1,-1 0 1,1 0-1,0 0 1,0 0-1,0 0 0,0-1 1,0 1-1,0 0 1,0 0-1,0 0 1,0 0-1,0 0 0,0 0 1,-1 0-1,1 0 1,0 0-1,0 1 1,0-1-1,0 0 0,0 0 1,0 0-1,0 0 1,0 0-1,0 0 1,0 0-1,0 0 0,0 0 1,0 0-1,-1 0 1,1 0-1,0 0 1,0 0-1,-2 16-51,-7 75 964,5-1 1,11 140 0,-3-195-650,10 39 0,1-32-4756,-12-36 2901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10.4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314 33 11434,'1'-11'4153,"-3"5"-3240,-8 1-281,-7-1 16,-6 4 0,-4 1-168,2 0-168,-9 2-272,-3 0-160,-10 1-736,-4 2 168,10 3 288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10.8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57 213 11074,'-4'-2'191,"0"0"-1,1-1 0,-1 1 1,1-1-1,-1 1 1,1-1-1,0 0 0,0-1 1,0 1-1,0 0 0,1-1 1,0 0-1,-1 1 1,1-1-1,0 0 0,1 0 1,-1 0-1,1 0 0,0 0 1,0-1-1,0 1 1,0 0-1,1-1 0,0-4 1,0 2-151,0 0 0,1 1 1,0-1-1,1 0 0,-1 1 0,1-1 1,0 1-1,1-1 0,0 1 1,0 0-1,0 0 0,0 0 1,1 0-1,8-8 0,-11 13 33,0-1 0,0 1 0,1 0 0,-1-1 0,1 1 0,-1 0 0,1 0-1,-1 0 1,1 0 0,0 0 0,-1 0 0,1 1 0,0-1 0,0 1 0,-1-1 0,1 1 0,0-1-1,0 1 1,0 0 0,0 0 0,2 0 0,-1 1 44,0 0 1,-1 0-1,1 0 1,0 0-1,0 0 0,-1 0 1,1 1-1,-1-1 1,1 1-1,-1 0 0,1 0 1,1 2-1,4 5 142,-1-1 0,0 1 1,0 0-1,-1 1 0,9 19 0,-11-20-201,-1-1-1,0 0 1,0 1 0,-1-1-1,-1 1 1,1 0-1,-1-1 1,-1 1-1,1 0 1,-2 0 0,-1 16-1,1-20 25,0-1-1,0 1 1,-1-1 0,0 1-1,0-1 1,0 1 0,0-1-1,0 0 1,-1 0-1,0 0 1,0 0 0,0-1-1,0 1 1,-1-1-1,1 1 1,-1-1 0,0-1-1,0 1 1,0 0 0,0-1-1,0 0 1,-1 0-1,-6 2 1,9-3-125,-1 0 0,1-1 0,-1 1 0,1-1 0,-1 0 0,1 0 0,-1 0 1,0 0-1,1 0 0,-1 0 0,0-1 0,1 1 0,-1-1 0,1 0 0,-1 0 0,1 0 0,0 0 0,-1 0 0,1 0 0,0-1 0,0 1 0,0-1 0,0 1 0,0-1 0,0 0 1,0 0-1,0 0 0,-1-2 0,-1-1-493,1-1 0,0 1 1,0-1-1,0 1 0,1-1 1,0 0-1,0 0 1,0 0-1,1 0 0,-2-12 1,5-7-562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11.2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2 112 9210,'-2'5'3670,"4"15"-2743,-2-20-772,15 77 4865,-14-68-4742,2-1 0,-1 0-1,1-1 1,1 1-1,-1 0 1,1-1 0,7 10-1,-10-17-283,-1 1 0,0-1-1,0 0 1,1 0 0,-1 0-1,0 0 1,1 0 0,-1 0-1,0 0 1,1 0 0,-1 0-1,0 0 1,0 0 0,1 0 0,-1 0-1,0-1 1,1 1 0,-1 0-1,0 0 1,0 0 0,1 0-1,-1 0 1,0-1 0,0 1-1,1 0 1,-1 0 0,0 0-1,0-1 1,0 1 0,1 0 0,-1 0-1,0-1 1,0 1 0,0 0-1,0 0 1,0-1 0,1 1-1,-1 0 1,0-1 0,0 1-1,0 0 1,0 0 0,0-1-1,0 1 1,0 0 0,0-1 0,0 1-1,5-17-170,-1-4 7,2-41 1,-5 36 232,6-26 0,-6 44-25,1 1 0,0 0-1,1 0 1,-1 0 0,1 0 0,1 0-1,-1 1 1,6-8 0,-7 12-48,1-1-1,-1 0 1,1 1 0,0 0 0,0-1-1,0 1 1,0 0 0,0 1 0,0-1-1,1 0 1,-1 1 0,1 0 0,-1 0-1,1 0 1,-1 0 0,1 1 0,0-1 0,-1 1-1,1 0 1,0 0 0,-1 0 0,1 0-1,0 1 1,-1 0 0,1-1 0,-1 1-1,1 1 1,-1-1 0,1 0 0,5 5-1,17 10-213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8:21.3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4 169 11322,'-1'2'594,"0"-1"-1,1 1 1,-1 0-1,1 0 0,0-1 1,0 1-1,0 0 1,-1 0-1,2 0 0,-1-1 1,0 1-1,0 0 1,0 0-1,1 0 0,0 2 1,0-3-460,0 0-1,0 0 1,0 0-1,0 0 1,0 0 0,0 0-1,0 0 1,1-1 0,-1 1-1,0 0 1,1-1 0,-1 1-1,0-1 1,1 1 0,-1-1-1,0 1 1,1-1 0,-1 0-1,1 0 1,1 0 0,11 1-42,1-1-1,-1 0 1,0-1 0,1-1 0,-1 0 0,0-1-1,0 0 1,20-8 0,-17 4-78,-1 0 0,0-1 0,0-1 1,0 0-1,-2-1 0,21-17 0,-25 18 206,-1 0-1,0 0 0,-1-1 0,1 0 1,-2-1-1,11-18 0,-17 28-160,-1 0 1,1 1-1,-1-1 0,0 0 0,1 1 0,-1-1 0,0 0 0,0 1 1,1-1-1,-1 0 0,0 0 0,0 1 0,0-1 0,0 0 0,0 0 1,0 1-1,0-1 0,0 0 0,0 0 0,0 1 0,-1-1 0,1 0 1,0 0-1,0 1 0,-1-1 0,1 0 0,0 1 0,-1-1 0,0-1 1,-1 2-8,1-1 1,0 0 0,-1 1 0,1-1 0,-1 1-1,1-1 1,0 1 0,-1 0 0,1 0 0,-1 0-1,1 0 1,-1 0 0,-2 0 0,-6 1 6,0 1-1,1 0 1,-15 5 0,9-1-164,0 0 0,1 1 1,0 1-1,0 0 0,1 1 0,0 0 1,0 1-1,1 0 0,0 1 0,-13 18 1,13-14 120,0 1 1,2 1 0,0 0 0,0 0-1,2 1 1,0 0 0,-9 36-1,11-29 330,2 0 0,0 0 0,1 0 0,2 0 0,0 1 0,2-1 0,1 1 0,1-1 0,1 0 0,1 0 0,1 0 0,1-1 0,16 34 0,-20-50-330,1 0 1,0 0 0,1-1-1,0 1 1,0-1 0,0-1-1,1 1 1,0-1 0,1 0-1,11 9 1,-14-12-88,1 0-1,0-1 1,-1 0 0,1 0-1,0 0 1,0-1-1,0 0 1,0 0 0,1 0-1,-1 0 1,0-1 0,0 0-1,0 0 1,1 0 0,-1 0-1,0-1 1,0 0 0,10-3-1,-5 0-628,0 0-1,0-1 0,0 0 1,12-7-1,8-10-387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11.9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255 13 11402,'-35'-5'3427,"24"3"-3159,0 0 0,0 0 1,0 1-1,0 1 0,0 0 1,-1 0-1,1 1 0,-20 5 1,17-2-142,0 1 0,0 0 0,1 1 1,-21 13-1,34-19-128,-1 0 1,0 1 0,1-1-1,-1 0 1,1 1 0,-1-1-1,0 1 1,1-1 0,-1 1-1,1-1 1,-1 1-1,1-1 1,0 1 0,-1 0-1,1-1 1,-1 1 0,1-1-1,0 1 1,0 0-1,-1-1 1,1 1 0,0 0-1,0 0 1,0-1 0,0 1-1,0 0 1,0-1-1,0 1 1,0 0 0,0 0-1,0-1 1,0 1 0,0 0-1,0-1 1,1 1 0,-1 0-1,0-1 1,1 1-1,-1 0 1,0-1 0,1 1-1,-1 0 1,1-1 0,-1 1-1,1-1 1,-1 1-1,1-1 1,-1 1 0,1-1-1,0 1 1,5 3-4,-1-1 0,1 1 0,0-1 0,9 3 0,-10-4 8,94 40 409,77 35 3252,-169-74-3517,-3-1-41,0-1 0,-1 1 0,1 0 0,0 0 0,-1 0-1,1 1 1,-1-1 0,0 1 0,6 6 0,-9-8-96,0-1 1,1 1 0,-1 0-1,0-1 1,0 1 0,0 0 0,1-1-1,-1 1 1,0 0 0,0-1-1,0 1 1,0 0 0,0-1-1,0 1 1,0 0 0,-1 0 0,1-1-1,0 1 1,0 0 0,-1-1-1,1 1 1,0 0 0,0-1-1,-1 1 1,1-1 0,-1 1 0,1-1-1,-1 1 1,1-1 0,-1 1-1,1-1 1,-1 1 0,1-1-1,-1 1 1,1-1 0,-1 0 0,0 1-1,0-1 1,-32 15-17,29-13 6,-104 32-1134,86-28-633,-32 3 0,30-9 771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12.5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0 10810,'-4'17'9061,"-1"-2"-8544,2 1 1,-4 22-1,7-25-413,0 0 1,1 0-1,0-1 0,1 1 0,0 0 1,5 13-1,-6-21-84,1 0 0,0 0 0,0-1-1,1 1 1,-1 0 0,1-1 0,0 0 0,0 0 0,0 0-1,1 0 1,0 0 0,-1 0 0,1-1 0,1 0 0,-1 0-1,0 0 1,8 4 0,-6-5-46,1 1 0,-1-1-1,0 0 1,1-1 0,-1 0 0,1 0-1,11 1 1,-15-2-48,0-1 0,1 1-1,-1-1 1,0 1 0,0-1 0,0 0 0,0 0-1,0 0 1,0 0 0,0-1 0,0 1-1,0-1 1,0 0 0,-1 0 0,1 0-1,-1 0 1,1 0 0,2-4 0,7-10-159,0 0 1,-1-1-1,13-26 1,-20 34 240,0 0 0,0 0 1,-1 0-1,0-1 0,0 1 1,-1-1-1,-1 0 0,0 1 1,0-11-1,-6-6-4,5 25 2,-1 1 0,1-1 0,0 0 0,0 1 0,0-1 0,0 0 0,-1 0 0,1 1 0,0-1 0,-1 0 0,1 1 0,-1-1 0,1 1 0,0-1 0,-1 1 0,1-1 0,-1 1 0,0-1 0,1 1 0,-1-1 0,1 1 0,-1-1 0,0 1 0,1 0 0,-1-1 0,0 1 0,1 0 0,-1 0 0,-1-1 0,1 2 25,1-1 0,0 1 1,-1-1-1,1 1 0,-1-1 0,1 1 1,0 0-1,-1-1 0,1 1 0,0 0 0,0-1 1,-1 1-1,1 0 0,0-1 0,0 1 1,0 0-1,0-1 0,0 1 0,0 0 0,0-1 1,0 2-1,2 18 507,-2-18-420,15 85 1517,1 5-4774,-14-71 2301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13.0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95 11819,'-4'6'4733,"2"14"-4719,2-15 297,-3 38 25,2 0 1,1 1-1,3-1 1,2 1-1,1-1 0,2-1 1,19 57-1,-22-84-207,11 35 26,-17-49-363,-3-7 99,-4-14-50,-6-31-103,2-1-1,2-1 1,2 1-1,3-2 1,3-90-1,2 131 311,1 1 0,1 0 0,0 0 0,0 0 0,1 0 0,1 0 0,6-15 0,-8 24 43,0 0-1,-1 0 1,1 0 0,0 0-1,0 0 1,0 0 0,1 1-1,-1-1 1,1 1 0,-1 0-1,1 0 1,0 0-1,0 0 1,0 0 0,0 0-1,0 1 1,0-1 0,1 1-1,-1 0 1,0 0 0,1 0-1,-1 1 1,1-1 0,-1 1-1,1 0 1,-1 0 0,1 0-1,-1 0 1,7 2-1,-5-1 6,0 0 0,0 1 0,0 0-1,0 0 1,-1 0 0,1 0-1,0 1 1,-1-1 0,0 1-1,0 1 1,0-1 0,0 0-1,0 1 1,0 0 0,-1 0-1,0 0 1,0 0 0,0 0-1,0 1 1,-1 0 0,0-1-1,0 1 1,0 0 0,1 6-1,-1-4-82,0 1 0,-1-1 0,0 1-1,0-1 1,0 1 0,-1-1 0,-1 1-1,1-1 1,-1 1 0,-1-1 0,1 1-1,-1-1 1,0 1 0,-1-1 0,0 0-1,-4 8 1,-4 0-183,0-1-1,0 0 0,-2-1 1,1 0-1,-2-1 1,-20 15-1,-3 1-303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13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1 100 9946,'1'6'7898,"4"10"-4089,24 98-3889,-27-107 65,15 62 830,-2 0 0,9 137 1,-24-206-815,-2 28 147,2-28-158,0 1 1,-1-1 0,1 1-1,0-1 1,0 0-1,0 1 1,0-1 0,-1 0-1,1 1 1,0-1-1,0 0 1,-1 1 0,1-1-1,0 0 1,0 1-1,-1-1 1,1 0 0,0 0-1,-1 0 1,1 1-1,-1-1 1,1 0 0,0 0-1,-1 0 1,1 0-1,-1 1 1,1-1 0,0 0-1,-1 0 1,1 0-1,-1 0 1,1 0 0,0 0-1,-1 0 1,1 0-1,-1 0 1,1-1 0,0 1-1,-1 0 1,1 0-1,-1 0 1,1 0 0,0-1-1,-1 1 1,1 0-1,0 0 1,-1 0 0,1-1-1,0 1 1,-1 0-1,1-1 1,0 1 0,0 0-1,-1-1 1,1 1 0,0-1-1,-4-3-177,0-1 0,0 1 0,1-1-1,-1 0 1,1 0 0,1 0 0,-1 0 0,1 0 0,-1-1-1,-1-7 1,-12-60-1257,10 38 973,2-1 1,2 0-1,1 0 1,6-59-1,-3 77 642,1 0-1,1 0 1,0 1-1,1-1 0,1 1 1,1 0-1,1 0 0,0 1 1,1 0-1,1 1 0,11-16 1,-19 29-37,0 0 0,-1 0 0,1 0 0,0 0 0,0 1 0,0-1 0,0 0 1,1 1-1,-1 0 0,0-1 0,1 1 0,-1 0 0,0 0 0,1 0 0,0 0 1,-1 1-1,1-1 0,-1 1 0,1 0 0,0-1 0,-1 1 0,1 0 0,0 1 1,2-1-1,-1 2-65,1-1 1,-1 1-1,0-1 1,0 1-1,-1 0 1,1 1-1,0-1 1,-1 1-1,1-1 1,-1 1-1,0 0 1,0 1-1,5 5 1,-5-6-19,0 1 1,-1 0 0,1-1-1,-1 1 1,0 0 0,0 0-1,-1 1 1,1-1-1,-1 0 1,0 1 0,0-1-1,0 0 1,0 1 0,-1-1-1,0 1 1,0-1-1,0 1 1,-1-1 0,1 1-1,-1-1 1,0 1-1,0-1 1,-1 0 0,1 0-1,-1 1 1,-3 5 0,-6 6-61,0 0 1,0-1-1,-2 0 1,-27 26-1,16-17-1566,8-7 584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14.3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128 170 13211,'-32'-3'3622,"23"2"-3104,0 0 0,0 0 0,1 0 0,-1-1 0,0 0 0,-11-5 0,19 6-481,-1 0 0,1 0 1,-1 0-1,1 0 0,-1 0 1,1 0-1,0 0 0,0 0 1,-1-1-1,1 1 0,0-1 1,0 1-1,0 0 0,1-1 1,-2-2-1,1 1-4,1 1-1,-1-1 1,1 1-1,0-1 1,0 1-1,0-1 1,0 0-1,0 1 1,0-1-1,1 1 1,-1-1-1,1 1 1,2-5-1,-1 2 44,0-1-1,1 1 1,0 0-1,0-1 1,0 1-1,1 0 1,0 1-1,0-1 1,0 1-1,0 0 1,1 0-1,-1 0 1,1 0-1,0 1 1,1 0-1,-1 0 1,0 0 0,11-3-1,-12 5 34,0-1 0,1 2-1,-1-1 1,0 0 0,1 1 0,-1 0 0,0 0 0,1 0-1,-1 0 1,0 1 0,1-1 0,-1 1 0,0 0 0,0 1-1,0-1 1,0 1 0,0 0 0,0 0 0,0 0-1,0 0 1,-1 1 0,1-1 0,-1 1 0,0 0 0,1 0-1,3 6 1,-3-4-44,0 0-1,-1 1 1,0 0-1,1 0 1,-2 0-1,1 0 1,-1 0-1,0 1 1,0-1-1,-1 1 1,0-1-1,0 1 1,0 0-1,-1-1 1,0 1-1,0 0 0,-1-1 1,0 1-1,0 0 1,-1-1-1,-2 8 1,3-9-165,-1-1 1,0 1-1,-1-1 0,1 0 0,-1 1 1,1-1-1,-1 0 0,-1-1 1,1 1-1,0 0 0,-1-1 1,0 0-1,0 0 0,0 0 1,0 0-1,0-1 0,0 1 1,-1-1-1,1 0 0,-1 0 0,0-1 1,1 1-1,-1-1 0,0 0 1,0-1-1,0 1 0,0-1 1,-9 0-1,11 0-288,0-1 0,1 1 1,-1 0-1,1-1 0,-1 0 0,0 1 0,1-1 1,0 0-1,-1 0 0,1 0 0,-1-1 1,-1-1-1,-4-9-1003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14.7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49 102 11618,'-1'-2'380,"0"1"-1,-1-1 0,1 1 0,0 0 0,-1 0 0,1-1 0,-1 1 0,0 0 0,1 0 0,-1 0 0,0 0 0,1 1 0,-1-1 0,-2 0 0,3 1-338,0 0 1,0 0-1,0 0 0,0 1 0,0-1 1,0 0-1,1 1 0,-1-1 0,0 1 1,0-1-1,1 1 0,-1-1 0,0 1 1,0 0-1,1-1 0,-1 1 0,1 0 1,-1-1-1,1 1 0,-1 0 0,1 0 1,-1 0-1,1-1 0,0 1 0,-1 0 1,1 0-1,0 0 0,0 0 0,-1 0 0,1 0 1,0 1-1,-1 6 322,-1 0 0,2 0 1,-1 0-1,1 0 0,0 0 0,1 0 1,-1 0-1,2 0 0,3 13 0,-4-15-241,1 0-1,0-1 0,1 1 1,-1-1-1,1 0 0,0 0 0,0 0 1,1 0-1,0 0 0,0-1 1,0 0-1,0 1 0,9 5 0,-13-10-124,0 0-1,0 0 0,0 0 0,0 1 0,0-1 0,1 0 0,-1 0 0,0 0 0,0 0 0,0 0 0,0 0 0,1 0 1,-1 0-1,0 0 0,0 0 0,0 0 0,0 0 0,1 0 0,-1 0 0,0 0 0,0 0 0,0 0 0,0 0 0,1 0 1,-1 0-1,0 0 0,0 0 0,0 0 0,0 0 0,1 0 0,-1 0 0,0 0 0,0 0 0,0 0 0,0-1 0,0 1 1,1 0-1,-1 0 0,0 0 0,0 0 0,0-1 0,2-9-349,-4-13-271,2 23 613,-3-22-62,0 0 1,2 1-1,0-1 0,3-24 0,-2 41 143,1 0 0,0 0-1,0 0 1,0 0-1,0 0 1,1 0-1,-1 0 1,1 1-1,1-1 1,-1 1 0,1-1-1,-1 1 1,1 0-1,0 0 1,1 0-1,-1 0 1,1 0-1,0 1 1,0 0 0,0 0-1,0 0 1,0 0-1,7-3 1,-8 5-219,0 0 0,0 0 0,0 1 0,1-1-1,-1 1 1,0 0 0,0 0 0,0 0 0,0 0 0,0 0 0,1 1 0,-1-1 0,0 1 0,0 0 0,0 0 0,0 0 0,0 0 0,-1 1 0,1-1-1,0 1 1,0-1 0,-1 1 0,1 0 0,-1 0 0,0 0 0,3 4 0,10 11-954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15.1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51 28 15603,'2'-28'8477,"-5"39"-8214,-3 20-263,-32 184 85,35-187-66,1 1-1,2-1 0,1 0 0,1 0 0,10 48 0,-10-67-115,1 0 1,0 0-1,1-1 0,6 13 0,-7-16-744,0 0-1,1 0 1,-1 0-1,8 6 1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15.4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269 27 13203,'3'-13'4825,"-2"3"-3745,-10 8-224,-5 1 321,-12 1 503,-7 0 88,-10 2-696,-4 3-815,-4-1-2162,1 2 1337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34 7946,'-8'-8'1507,"7"7"-1045,-1-1-1,1 1 0,0-1 1,-1 1-1,1-1 1,0 0-1,0 1 0,0-1 1,0 0-1,0 0 1,1 0-1,-2-3 0,34 185 5526,5 104-3030,16 96-380,-29-225-1137,34 156-204,-51-290-1859,-2-15-864,5-22-3862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77 214 11731,'-19'-15'1371,"6"5"-270,-1 0 0,-16-12 1317,37 19-969,17-3 1161,-15 4-1766,137-38 3015,263-35 1,31 45-4251,-428 30-45,-5 0-257,0 0 0,0 0 0,1 1 0,-1 0 0,0 0 1,12 4-1,-4 3-689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8:57.7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91 259 11546,'-65'-41'3948,"62"39"-3508,0-1 0,0 1 0,1-1 0,-1 1 1,1-1-1,0 0 0,-3-3 0,3 1 1280,3 9-17,16 51-826,12 71 1,-6-24-706,8 12-2,16 71 22,-45-177-183,0-2 26,0 1 1,-1 0-1,0 0 1,-1 0-1,1 0 0,-1 0 1,0-1-1,-1 1 1,0 0-1,-2 11 0,3-17-37,0-1 0,0 1-1,-1 0 1,1-1 0,0 1-1,0-1 1,0 1 0,0-1-1,-1 1 1,1-1 0,0 1-1,-1-1 1,1 1 0,0-1-1,-1 1 1,1-1 0,0 1-1,-1-1 1,1 0-1,-1 1 1,1-1 0,-1 0-1,1 1 1,-1-1 0,1 0-1,-1 0 1,1 1 0,-1-1-1,1 0 1,-1 0 0,0 0-1,1 0 1,-1 0 0,1 0-1,-1 0 1,1 0 0,-1 0-1,0 0 1,1 0 0,-1 0-1,1 0 1,-1 0 0,1-1-1,-1 1 1,0 0 0,1 0-1,-1-1 1,1 1 0,-1 0-1,1-1 1,0 1-1,-1 0 1,1-1 0,-1 1-1,1-1 1,0 1 0,-1-1-1,0 0 1,-2-3-104,-1-1 0,1 1 0,0-1 1,0 0-1,-2-5 0,-3-12-175,1 0-1,0 0 1,-6-43 0,-2-73-626,13 118 725,-5-65-43,3 0-1,13-151 1,-8 226 304,1 0 1,0 0-1,0 0 0,1 0 1,1 1-1,-1-1 0,1 1 1,10-15-1,-12 20-61,1 1 1,0 0-1,-1-1 1,1 1-1,0 1 0,1-1 1,-1 0-1,0 1 0,1-1 1,0 1-1,-1 0 0,1 1 1,0-1-1,0 0 1,0 1-1,0 0 0,0 0 1,0 0-1,0 1 0,0-1 1,1 1-1,-1 0 0,6 1 1,-3 0-10,0 0 1,1 1-1,-1 0 0,0 1 1,0-1-1,-1 1 0,1 1 1,0-1-1,-1 1 0,0 0 1,0 1-1,0 0 0,-1-1 1,1 2-1,-1-1 1,0 1-1,-1-1 0,0 2 1,6 8-1,0 2 34,-1 0-1,-1 1 1,-1 0-1,0 0 1,-1 1 0,4 22-1,-4 2 368,-1 0 0,-2 54 0,-1-23 331,-2-72-704,0 0 1,0 0-1,0 0 0,1 1 0,-1-1 0,1 0 0,-1 0 0,1 0 0,0 0 0,2 4 0,-3-6-30,0 1 0,0-1-1,0 0 1,1 0 0,-1 0 0,0 0-1,0 1 1,1-1 0,-1 0 0,0 0-1,0 0 1,1 0 0,-1 0-1,0 0 1,0 0 0,1 0 0,-1 1-1,0-1 1,0 0 0,1 0-1,-1 0 1,0 0 0,0 0 0,1-1-1,-1 1 1,0 0 0,1 0-1,-1 0 1,0 0 0,1 0 0,10-12 58,2-11-95,-2 0 0,0 0 1,10-35-1,-4 10-157,-1 8-93,39-73-1,-48 101 287,1-1 0,1 1 0,0 1 1,1 0-1,0 0 0,0 0 0,1 1 0,0 1 0,16-10 0,-24 17 23,1 0-1,-1 0 0,1 0 0,0 0 0,-1 0 0,1 1 1,0 0-1,0 0 0,0 0 0,0 0 0,0 1 0,0 0 1,1-1-1,-1 1 0,0 1 0,7 0 0,-8 0 10,1 1 1,-1-1-1,0 1 0,1 0 0,-1 0 0,0 0 0,0 1 1,0-1-1,0 1 0,-1-1 0,1 1 0,-1 0 1,0 0-1,1 0 0,-1 0 0,-1 1 0,1-1 0,2 5 1,3 10 82,-1 0 0,0 0 0,-2 0 0,0 1 0,0 0 0,-2-1 0,0 23 0,-9 138 314,1-99-366,5-64-49,-2 111 150,4-112-54,0-1 0,1 0 0,1 1 0,0-1 0,0 0 0,10 21-1,-13-34-161,0 0-1,1 0 0,-1 0 1,1 0-1,0 0 0,-1 0 0,1 0 1,0-1-1,-1 1 0,1 0 1,0 0-1,0-1 0,0 1 0,1 1 1,-1-2-218,0 0 1,0 0-1,0 1 1,0-1 0,0 0-1,-1 0 1,1 0-1,0 0 1,0 0-1,0 0 1,0-1 0,0 1-1,0 0 1,0 0-1,0-1 1,-1 1-1,2-1 1,15-8-1942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72 10970,'-39'-11'7635,"50"11"-3912,13-2-2903,-10 1-231,198-17 3860,32-2-1798,-203 20-2453,59-4 12,-36-3-3792,-46 3-500,-7-1 1562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1 245 13587,'-1'35'6478,"12"22"-6377,-6-32 477,71 278 1791,-73-287-1627,-7-22-281,-10-24-242,-2-22-800,3 0 1,1-1 0,3-1 0,-2-77 0,9 112 644,2 1 1,0-1-1,2 0 0,0 0 1,1 1-1,7-25 0,-8 35 105,1 1 0,0-1-1,1 1 1,0-1 0,0 1-1,1 0 1,-1 0 0,2 1 0,-1 0-1,1 0 1,0 0 0,0 0-1,0 1 1,1 0 0,0 0-1,11-5 1,-9 5-111,0 0 0,1 1 0,-1 0 0,1 1 0,0-1 0,0 2 0,1 0 0,-1 0 0,0 1 0,1 0 0,-1 1 0,1 0 0,-1 0 0,1 1 0,-1 1 0,0 0 0,1 0 0,-1 1 0,11 5 0,14 7-1186,-2 4 453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10 173 14059,'-9'-2'5524,"8"11"-4423,2-3-1261,26 186 3854,-21-163-2431,2-1 1,1 0-1,1 0 0,22 41 1,-25-56-929,-3-7-239,0 0 1,0 1-1,-1 0 1,0 0-1,-1 0 1,4 12-1,-6-19-89,-1 0-1,1 0 0,0 0 1,-1 0-1,1 0 0,0 0 1,0 0-1,-1 0 1,1 0-1,0 0 0,-1 0 1,1 0-1,0 0 0,0 0 1,-1 0-1,1-1 0,0 1 1,0 0-1,-1 0 0,1 0 1,0 0-1,0 0 0,-1-1 1,1 1-1,0 0 0,0 0 1,0-1-1,-1 1 0,1 0 1,0 0-1,0-1 1,0 1-1,0 0 0,0 0 1,-1-1-1,-11-13 63,3-2-107,0-1 1,0 0-1,2 0 0,0-1 1,1 1-1,-7-36 1,5 2-305,-4-66 0,11 98 310,1 1 0,0 0 0,2 0 0,0-1 0,0 1 0,2 0 0,7-22 0,-9 34 66,0 0-1,1 1 1,-1 0-1,1 0 1,0-1-1,0 2 0,1-1 1,-1 0-1,1 1 1,0-1-1,0 1 0,1 0 1,-1 0-1,1 1 1,0 0-1,0-1 1,0 2-1,0-1 0,0 0 1,1 1-1,-1 0 1,1 1-1,0-1 0,-1 1 1,1 0-1,8 0 1,-9 1-30,0 0 1,0 1 0,0 0-1,0 0 1,0 0 0,-1 0-1,1 1 1,0 0-1,-1 0 1,1 0 0,-1 1-1,0-1 1,0 1 0,0 0-1,0 0 1,0 1 0,0-1-1,-1 1 1,4 5 0,5 6 17,-1 0 0,-1 1 1,14 29-1,-12-19 95,0 1 0,14 53 0,-23-64-29,1 1-1,-2-1 1,0 0 0,-1 1-1,-1 0 1,-2 26 0,-5-24-30,3-16-44,2-14-9,2-4-154,0-1-1,2 1 1,0 0 0,0-1 0,1 1-1,7-19 1,4-5-519,21-41-1,-26 61 658,1 1 1,1 0-1,1 1 0,1 0 0,0 1 0,1 0 1,0 1-1,1 0 0,1 2 0,21-15 0,-36 27 45,1-1 0,0 1 0,-1 0-1,1 0 1,0 0 0,0 0-1,0 0 1,0 0 0,0 1 0,0-1-1,0 1 1,0-1 0,0 1-1,0 0 1,0 0 0,0 0 0,0 0-1,1 0 1,-1 0 0,0 0-1,0 1 1,0-1 0,0 1 0,0 0-1,0-1 1,3 3 0,-1 0-24,-1 0 1,0 0 0,1 0 0,-1 1-1,0-1 1,-1 1 0,1 0-1,0 0 1,-1 0 0,0 0 0,2 6-1,4 9 63,-2 1 0,0 0 0,-1 1-1,3 23 1,3 87 641,-4-40-378,-7-84-335,7 64-84,25 107 1,-16-200-4611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279 27 12627,'0'-1'288,"0"0"1,0 0-1,-1-1 1,1 1-1,0 0 1,0 0-1,-1 0 1,1 0-1,-1 0 1,1 0 0,-1 0-1,1 0 1,-1 0-1,1 0 1,-1 0-1,0 1 1,0-1-1,1 0 1,-1 0-1,0 0 1,0 1-1,0-1 1,-1 0-1,0 0-66,0 0 0,0 1 0,0 0 0,0-1-1,0 1 1,-1 0 0,1 0 0,0 0 0,0 0-1,0 0 1,-4 1 0,-3 2 298,-1-1-1,1 2 1,-1-1-1,-10 7 1,9-3-39,0 0 0,0 1 0,1 0 0,0 1 0,0 0 0,1 1 0,0 0 0,1 0 0,0 1 0,0 0 0,-11 23 0,9-14-269,2 0 1,0 1 0,1 0-1,1 0 1,1 1-1,-4 32 1,9-45-183,-1-1 1,2 1-1,-1 0 1,1 0-1,0 0 1,1-1-1,0 1 1,1-1-1,0 1 1,0-1-1,0 0 0,9 14 1,-10-19-22,0 0 0,0 0-1,1 0 1,-1 0 0,1 0 0,-1-1 0,1 0 0,0 1-1,0-1 1,0 0 0,0 0 0,0-1 0,0 1-1,1 0 1,-1-1 0,0 0 0,1 0 0,-1 0 0,1 0-1,0-1 1,-1 1 0,1-1 0,-1 0 0,1 0 0,0 0-1,-1-1 1,1 1 0,-1-1 0,1 0 0,-1 0 0,1 0-1,-1 0 1,5-3 0,3-2-47,-2 1 1,1-2-1,-1 1 0,0-1 1,0 0-1,-1-1 0,0 0 0,0 0 1,-1-1-1,0 0 0,0-1 1,-1 1-1,-1-1 0,7-14 1,4-14-210,-2-2 0,14-62 0,-18 64 203,-7 27 43,-1 6 20,-1 0 0,1 0 1,-1 0-1,0 0 0,-1 0 1,1 0-1,-1 0 0,-1-6 0,1 11-17,1 0 0,-1 0 0,0 0 0,0 0 0,0-1 0,0 1 0,0 0 0,-1 0 0,1 0 0,0 0 0,0 0-1,0 0 1,0-1 0,0 1 0,0 0 0,0 0 0,0 0 0,0 0 0,0 0 0,0 0 0,0 0 0,0 0 0,0-1 0,-1 1-1,1 0 1,0 0 0,0 0 0,0 0 0,0 0 0,0 0 0,0 0 0,0 0 0,0 0 0,-1 0 0,1 0 0,0 0 0,0 0-1,0 0 1,0 0 0,0 0 0,0 0 0,-1 0 0,1 0 0,0 0 0,0 0 0,0 0 0,0 0 0,0 0 0,-1 0 0,-5 7 23,-3 11-24,5-5 40,1 0-1,1 0 1,1 0 0,-1 0-1,2 0 1,0 0 0,1 0-1,0 0 1,1 0 0,0 0-1,1 0 1,9 24 0,-3-11 46,2-2 1,1 1 0,1-2 0,0 0-1,24 29 1,-34-47-266,1-1 0,-1 0 0,1 0 0,0 0 0,0-1 0,6 5 0,-9-7 136,1-1-1,-1 1 0,0 0 1,0-1-1,0 0 1,0 1-1,1-1 1,-1 0-1,0 1 1,0-1-1,1 0 1,-1 0-1,0 0 0,0 0 1,1 0-1,-1 0 1,0-1-1,0 1 1,1 0-1,-1-1 1,0 1-1,0 0 1,0-1-1,1 0 0,-1 1 1,0-1-1,0 0 1,0 1-1,0-1 1,0 0-1,0 0 1,1-2-1,10-10-484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1 352 7914,'7'4'11211,"-6"-3"-10757,0 1-1,0-1 1,0 0 0,1 0-1,-1 0 1,0 1-1,1-1 1,-1 0 0,1-1-1,-1 1 1,1 0 0,-1 0-1,1-1 1,2 2 0,5-3-141,0 0 1,0-1-1,0 0 1,0 0-1,0-1 1,0 0 0,15-8-1,-4 1-296,-1-1 1,21-16-1,-22 14-4,-1-2 0,-1 0 0,21-24-1,-29 29-11,-1 1 0,0-1 0,0-1-1,-1 1 1,0-1 0,-1 0 0,7-21-1,-11 29-10,0-1 1,-1 1-1,1-1 0,-1 0 0,1 1 0,-1-1 0,0 0 0,0 1 0,-1-1 0,1 0 0,-1 1 0,0-1 0,0 1 0,0-1 0,0 1 0,-1 0 1,1-1-1,-1 1 0,0 0 0,0 0 0,0 0 0,0 0 0,0 0 0,-1 0 0,1 1 0,-1-1 0,0 1 0,-5-4 0,4 4-4,-1 0-1,1 0 1,0 0-1,-1 1 1,1-1-1,-1 1 1,0 0-1,1 0 1,-1 1-1,0 0 1,1-1-1,-1 2 1,0-1-1,1 0 1,-1 1-1,0 0 1,1 0-1,-1 0 1,1 1-1,-1-1 1,1 1-1,-5 3 1,-4 3 21,0 1-1,1 0 1,0 1 0,1 0 0,0 1-1,1 0 1,0 1 0,-17 25 0,16-20 52,1 1 1,1 0 0,1 1 0,0 0-1,1 0 1,-5 27 0,9-27 153,0 1 1,2 0 0,0 0-1,1 0 1,1 0-1,1 0 1,1 0 0,0-1-1,2 1 1,0-1-1,1 0 1,14 30 0,-14-38-77,0 0 0,1 0 0,0-1 0,1 0-1,0 0 1,0 0 0,1-1 0,0-1 0,13 10 0,-14-13-121,1 1 0,0-1 0,0-1-1,0 0 1,0 0 0,1-1 0,-1 0-1,1 0 1,0-1 0,0-1 0,0 0 0,16 0-1,-17-1-109,0 0 0,0-1 0,0-1 0,0 0-1,0 0 1,-1-1 0,1 1 0,-1-2 0,13-6 0,-7 2-1579,0-1 0,16-14 0,-9 8 106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25 9370,'-13'-24'17035,"10"47"-15700,2-20-964,-10 64 626,1-10-563,-4 90 1,14-128-426,1 1 1,0 0-1,2 0 1,0 0-1,1-1 1,1 0-1,1 0 1,11 26-1,-10-30 18,0-1 0,1 1 0,1-2 0,0 1 0,1-1 0,0-1 0,13 13 0,-20-23-30,-1 1 1,1-1 0,0 1-1,0-1 1,0 0 0,0 0-1,1 0 1,-1-1 0,0 1 0,1-1-1,0 0 1,-1 0 0,1 0-1,-1 0 1,1-1 0,0 1-1,0-1 1,-1 0 0,1 0-1,0 0 1,0-1 0,-1 1-1,1-1 1,0 0 0,-1 0 0,1 0-1,-1-1 1,1 1 0,-1-1-1,0 0 1,0 0 0,1 0-1,-1 0 1,-1 0 0,6-6-1,2-1-210,-1-1-1,0-1 0,0 0 0,-1 0 0,-1 0 0,0-1 0,7-15 1,30-94-1171,-12 28 1510,-32 93-116,0-1-1,0 1 1,0 0 0,1-1 0,-1 1 0,0-1-1,0 1 1,0 0 0,1-1 0,-1 1 0,0 0-1,0-1 1,1 1 0,-1 0 0,0-1-1,0 1 1,1 0 0,-1-1 0,0 1 0,1 0-1,-1 0 1,1 0 0,-1-1 0,1 1 0,5 7 93,3 24-79,-7-23 0,4 15 21,1 1 0,2-2 0,0 1 0,1-1 0,25 38 0,-30-53-4,1 0 0,0 0 0,0 0 1,0-1-1,1 0 0,0 0 0,0-1 0,11 6 1,-13-8-9,1 0 1,0-1-1,1 0 1,-1 0-1,0 0 1,0-1-1,1 0 1,-1 0-1,1-1 1,-1 1-1,1-2 1,10 0-1,-12 0-25,-1 0-1,1 0 1,-1 0-1,1 0 1,-1-1-1,0 0 1,0 0-1,1 0 1,-1 0-1,-1-1 1,1 0-1,0 1 1,-1-1-1,5-5 1,-3 2-5,-1 0-1,1 0 1,-1 0 0,-1-1 0,1 0 0,-1 1 0,0-1 0,2-9 0,0-5-3,-1 0 1,-1 0-1,-1-1 1,0 1-1,-3-28 0,-1 15-3,-1-1 0,-2 1 0,-1 0 0,-18-53-1,24 85-168,-1 0 0,1-1-1,-1 1 1,0 0-1,0 0 1,0 0 0,0 0-1,0 0 1,-1 0-1,1 0 1,0 0-1,-1 1 1,0-1 0,1 1-1,-1-1 1,0 1-1,0-1 1,0 1-1,0 0 1,0 0 0,0 0-1,0 0 1,-3-1-1,-15 1-1139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36 252 11538,'-12'-12'5174,"11"11"-4967,0 1 1,0-1 0,0 0 0,0 0 0,0 0 0,0 0-1,0 0 1,1 0 0,-1 0 0,0 0 0,1 0-1,-1 0 1,0 0 0,1 0 0,-1 0 0,1 0 0,-1-2-1,1-5 76,-1 0-1,2 0 0,-1 1 0,1-1 0,0 0 1,0 0-1,1 1 0,0-1 0,1 0 0,3-6 1,-1 2 144,0 1 1,1 0 0,0 0 0,1 1 0,13-16 0,-15 21-326,0 1-1,0-1 1,0 1-1,1 0 0,-1 1 1,1-1-1,0 1 1,0 0-1,0 1 1,0-1-1,1 1 1,-1 1-1,1-1 0,-1 1 1,1 0-1,0 1 1,-1-1-1,1 1 1,0 0-1,-1 1 1,1 0-1,7 2 0,-5-1 18,1 0-1,-1 1 1,0 0-1,-1 1 1,1 0-1,0 0 1,-1 1-1,0 0 1,0 1-1,-1-1 1,0 2-1,1-1 1,-2 1-1,1 0 1,5 9-1,-2-1-77,-1 2 0,0-1 0,-2 1-1,0 0 1,0 1 0,-2 0 0,0 0-1,3 29 1,-6-35 4,-1 0 0,0 0 0,-1 0-1,-1 0 1,1-1 0,-2 1 0,0 0 0,0 0-1,-1-1 1,0 1 0,-1-1 0,-1 0-1,1 0 1,-11 15 0,11-20 9,-1 0 1,0-1-1,-1 1 1,1-1-1,-1 0 0,0-1 1,0 1-1,-1-1 1,1 0-1,-1-1 1,0 0-1,0 0 0,0 0 1,0-1-1,0 0 1,-1 0-1,1-1 0,-1 0 1,1 0-1,-1-1 1,1 0-1,-16-1 0,13-1-69,0 1 0,0-2 0,0 1 0,0-1 0,0-1-1,0 0 1,1 0 0,-1-1 0,1 0 0,1 0 0,-1-1-1,1-1 1,0 1 0,0-1 0,1-1 0,-9-9 0,8 6-162,1 1-1,1-1 1,0 0 0,0-1 0,1 1 0,1-1 0,0 0 0,0-1 0,1 1 0,-1-14 0,3 21-19,1 0 1,0-1-1,-1 1 0,2 0 0,-1-1 1,1 1-1,0 0 0,0 0 0,0-1 1,1 1-1,-1 0 0,1 0 1,1 0-1,-1 1 0,1-1 0,-1 0 1,2 1-1,-1 0 0,0-1 0,1 1 1,-1 1-1,1-1 0,0 0 1,1 1-1,-1 0 0,7-3 0,20-7-848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21 143 11915,'0'-1'567,"-2"-21"3707,2 22-4172,0-1 1,0 1-1,0-1 0,0 0 0,0 1 0,0-1 1,0 1-1,-1-1 0,1 1 0,0-1 0,0 1 1,-1-1-1,1 1 0,0-1 0,-1 1 0,1-1 1,0 1-1,-1-1 0,1 1 0,-1 0 0,1-1 1,0 1-1,-1 0 0,1-1 0,-1 1 0,1 0 0,-1 0 1,0-1-1,1 1 0,-2 0 0,2 2 158,-1 0 0,1 0 0,-1 0 0,1 1 0,0-1 0,-1 0 0,1 0-1,0 0 1,1 1 0,-1-1 0,1 2 0,-1-2 17,16 134 5429,24 66-3979,-39-188-1177,-8-25-281,-10-24-281,7 4-340,2 0 1,1 0-1,1 0 0,2-1 0,1 0 1,1 0-1,4-33 0,-2 56 409,1-1-1,0 0 1,1 1 0,0-1-1,1 1 1,0-1-1,0 1 1,8-13 0,-8 17 43,-1 1 0,1 0 0,0 0 0,0 1 0,1-1 0,-1 1 0,1-1 0,-1 1 0,1 0 0,0 0 1,1 1-1,-1-1 0,0 1 0,1 0 0,-1 0 0,1 1 0,-1-1 0,1 1 0,5-1 0,5 1 95,1 0 1,-1 1-1,0 0 0,0 1 0,0 1 0,17 4 0,-1 1-2461,56 22 0,-64-19 845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14411,'1'56'8499,"1"1"-3664,8 110-2834,-1-44-1283,37 296 875,-12-157-883,-32-248-710,-1-3 0,1-1 0,-2 1 0,0 0 0,-1 10 0,-1-21 0,-3-8-3,-2-10-45,-3-25-794,1-1-1,3 1 0,1-2 1,2 1-1,6-82 1,-2 116 823,0-1 1,1 0-1,0 1 1,1-1-1,0 1 1,1 0-1,7-16 1,-8 22 63,-1 0 0,1-1 0,0 1 0,0 1 0,1-1 0,-1 0 0,1 1 0,0 0 0,0-1 0,0 2 0,0-1 0,0 0 1,1 1-1,-1 0 0,1 0 0,-1 0 0,1 0 0,8-1 0,8 0 188,0 1 0,0 1 0,0 1 0,0 1 0,-1 1 0,1 0 1,0 2-1,-1 0 0,36 13 0,-54-16-224,-1-1 0,1 1 0,0-1 0,-1 1 0,1 0 0,-1 0 0,0 0 0,1 0 0,-1 0 0,0 0 0,1 0 0,-1 1 0,0-1-1,0 0 1,1 3 0,-1-3-5,-1-1 0,0 1 0,0 0 0,0 0 0,1 0 0,-1-1 0,0 1 0,0 0 0,-1 0 0,1 0 0,0 0 0,0-1 0,0 1 0,0 0 0,-1 0 0,1 0 0,0-1 0,-1 1 0,1 0 0,0-1 0,-1 1 0,0 1 0,-3 2 9,0 0 0,-1 0 0,1 0 0,-1-1 0,1 0 1,-1 0-1,-7 3 0,-68 31 48,60-30-89,0 2 0,1 0 0,0 1 1,1 0-1,0 2 0,-31 25 1,47-35 33,0 1 0,-1-1 0,1 1 1,0-1-1,0 1 0,0 0 0,1 0 0,-1 0 1,1 0-1,-1 0 0,1 0 0,0 0 1,0 0-1,1 0 0,-1 1 0,1-1 0,-1 0 1,1 1-1,0-1 0,1 4 0,0-3 54,0 1 0,0-1 0,1 0 0,0 0 0,0 0-1,0 0 1,0 0 0,1 0 0,-1 0 0,1-1 0,0 0-1,0 1 1,0-1 0,6 4 0,19 13 87,1-2 1,1 0-1,0-2 0,38 13 1,-1 2-53,2-1-456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8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21 131 7274,'-1'-1'115,"1"1"0,-1 0 0,1-1 1,-1 1-1,1 0 0,-1 0 1,1-1-1,-1 1 0,1 0 1,-1 0-1,1 0 0,-1-1 0,0 1 1,1 0-1,-1 0 0,1 0 1,-1 0-1,0 0 0,1 0 1,-1 0-1,1 0 0,-1 1 0,1-1 1,-1 0-1,0 0 0,1 0 1,-1 1-1,1-1 0,-1 0 1,1 1-1,-1-1 0,1 0 1,0 1-1,-1-1 0,1 0 0,-1 1 1,0 0-1,1 0-112,0 1 0,0-1 0,0 1 0,0-1 0,0 0 0,1 1 0,-1-1 0,0 0 0,1 1 0,-1-1-1,1 0 1,-1 1 0,1-1 0,-1 0 0,1 0 0,1 2 0,0-1 17,0 1 0,0-1-1,0 0 1,0-1 0,0 1-1,0 0 1,0 0 0,1-1-1,-1 0 1,1 1 0,-1-1-1,1 0 1,-1 0 0,5 1-1,42 6 300,-31-6-255,-14-1-20,182 19-205,-159-18-99,-1-3-1,1 0 1,-1-1-1,1-2 1,27-7 0,26-9 731,137-17-1,-164 32 30,-1 3-1,1 2 1,93 12-1,-32 6-315,-5 1-351,201 7-1,-297-26-420,0-1 0,0-1 0,0 0 1,0 0-1,0-2 0,0 1 0,21-11 0,-11 3-913,-1-1 0,0-2 1,21-17-1,-23 16 2504,1 1 0,0 1 0,1 1 1,1 0-1,44-15 0,-51 23-515,0 0 1,0 0-1,1 2 0,-1 0 1,1 1-1,-1 1 0,1 0 1,-1 1-1,32 6 0,-14 2-381,-1 2-1,-1 1 0,32 17 0,-35-15-597,0-2 0,2 0 0,59 14 0,-54-21 515,1-2-1,0-1 1,61-4-1,112-25 1628,-129 14-1370,129-3 0,-134 20-762,124 22 0,-123-13 606,109 5 0,-129-21-56,0-2 1,-1-2-1,90-25 0,-78 16 121,117-12-1,-149 25-225,1 1-1,0 2 0,-1 2 0,1 1 0,-1 2 0,0 2 1,37 11-1,-28-3 170,2-1 0,87 12 1,-114-24-96,-1-1-1,1 0 1,0-2 0,0 0 0,-1-2 0,1 0 0,-1-1 0,1 0 0,32-14 0,-30 8-277,120-45-1081,-116 47 1410,-1 1 0,2 1 0,44-4 0,-9 7 627,1 4 0,69 8 0,124 29-586,-190-27-308,-28-5 174,0-2-1,0-2 0,0-1 0,0-2 0,0-2 0,0-1 1,44-11-1,-24 1 138,-29 6-161,0 1 1,1 1-1,-1 2 1,1 1-1,58 1 0,-58 5-29,7 1 30,0-1 0,70-4 0,-52-5 399,88 3 1,-113 5-211,1 2 0,-1 0 0,0 2-1,43 14 1,-64-17-176,14 6-865,0-2 1,40 7-1,-27-11-75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8:58.6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84 229 8570,'-8'17'1381,"-4"8"325,1 7 6616,10-32-8240,-4-7 984,-2-16-1074,4 11 79,1 0-1,1 1 0,0-1 1,1 0-1,0 0 1,1 0-1,0 0 1,1 1-1,6-23 0,-6 24 53,2 1 1,-1 0-1,1 0 0,1 1 0,-1-1 0,1 1 0,1 0 0,0 0 1,0 1-1,9-9 0,-11 12-31,0 1 0,1 0 0,-1 0 0,1 0 0,0 1 0,0 0 0,0-1 0,0 2 0,0-1 0,0 0 0,0 1 0,1 0 0,-1 1-1,0-1 1,1 1 0,-1 0 0,1 0 0,-1 0 0,10 3 0,-6-1-39,0 1-1,0 0 0,0 1 1,0 0-1,-1 0 0,0 1 0,0 0 1,0 0-1,0 1 0,-1 0 1,0 0-1,8 10 0,-8-8-24,0 0 0,0 1-1,-1 0 1,0 0 0,-1 0-1,0 1 1,-1-1 0,1 1-1,-2 0 1,5 17 0,-8-21-8,1-1 1,-1 1 0,0-1 0,0 1 0,0-1 0,-1 1 0,1-1 0,-2 1-1,1-1 1,0 0 0,-1 1 0,-5 8 0,3-6 29,-1 0 0,0 0 0,-1 0 0,0-1 0,0 0-1,0 0 1,-9 6 0,1-2 73,0-1 0,-1 0 0,0-1 0,-1 0 0,0-2-1,0 0 1,-29 9 0,31-12-100,-1-1 0,0-1 0,0 0 0,-19 0 0,29-3-189,-1 1 0,1-1 0,-1 1 0,1-1 0,0-1 0,-10-3 0,13 4-25,0 0 0,0 0-1,0 0 1,0-1 0,0 1 0,0-1 0,0 1 0,0-1-1,0 0 1,1 1 0,-1-1 0,1 0 0,0 0-1,-1 0 1,-1-5 0,2 5 71,1 0-1,-1 0 1,0 0-1,1 0 0,-1 0 1,1 0-1,0-1 1,0 1-1,0 0 1,0-3-1,12-27-569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1:53.09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 46 8402,'6'-13'5897,"0"0"-4034,1-5-1191,-7 19-587,0-1 0,0 1 1,-1-1-1,1 1 0,0-1 0,0 0 0,-1 1 0,1-1 0,0 1 0,-1-1 0,1 0 1,-1 1-1,1-1 0,0 0 0,-1 0 0,1 1 0,-1-1 0,1 0 0,-1 0 0,1 1 1,-1-1-1,1 0 0,-1 0 0,1 0 0,-1 0 0,1 0 0,-1 0 0,1 0 0,-1 0 0,1 0 1,-1 0-1,1 0 0,-1 0 0,1 0 0,-1 0 0,1-1 0,-1 1 0,1 0 0,-1 0 1,1 0-1,-1-1 0,1 1 0,0 0 0,-1-1 0,1 1 0,0 0 0,-1-1 0,1 1 0,0-1 1,-1 1-1,1 0 0,0-1 0,-1 1 0,1-1 0,0 1 0,0-1 0,0 1 0,0-1 1,-1 0-1,3 18 767,0-1 0,1 1 0,0-1 0,10 26 0,-6-19-576,5 32-1,-9-34-1412,-1 1-1,-1 36 1,-3-40 58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1:53.73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17 7162,'-8'-16'12578,"7"16"-12208,6 21 2206,-3-15-2425,0-1 0,0 1 0,0-1 1,1 0-1,0 0 0,0 0 0,0-1 0,1 1 0,0-1 0,-1 1 0,2-1 0,-1 0 0,0-1 0,1 1 0,0-1 1,-1 0-1,1 0 0,1 0 0,-1-1 0,0 0 0,1 0 0,-1 0 0,1-1 0,-1 1 0,1-1 0,0-1 0,0 1 1,-1-1-1,1 0 0,8-1 0,-4-1-130,1 0 0,-1-1 0,0 0 1,0-1-1,0 0 0,0 0 0,-1-1 0,1 0 1,-1-1-1,-1 0 0,11-9 0,-3 3-14,-13 10-4,0 0-1,-1 0 1,1 1-1,0-1 0,0 1 1,1-1-1,-1 1 1,0 0-1,0 0 1,1 0-1,-1 1 1,0-1-1,1 1 1,-1 0-1,1 0 0,-1 0 1,0 0-1,5 1 1,1 2-12,-1 0 0,1 0-1,-1 1 1,0 0 0,13 9 0,-20-12-141,0 0-1,0 0 0,1-1 0,-1 1 1,1-1-1,-1 1 0,0-1 1,1 1-1,-1-1 0,1 0 1,-1 1-1,3-1 0,4-1-652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38.9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211 57 11899,'32'-23'4340,"-31"23"-4033,0-1-1,3-2 1531,-3 2-1530,-1 0-1,1 1 0,-1-1 0,1 0 1,-1 0-1,0 0 0,1 1 0,-1-1 1,0 0-1,1 0 0,-1 0 0,0-1 1,0 1-135,0 0 1,0 1-1,-1-1 1,1 1-1,0-1 1,-1 0 0,1 1-1,0-1 1,-1 1-1,1-1 1,-1 1-1,1-1 1,-1 1 0,1 0-1,-1-1 1,1 1-1,-1 0 1,1-1-1,-1 1 1,1 0-1,-2-1 1,-2 0 162,0 0 1,0 0-1,0 0 0,0 0 1,0 0-1,-5 1 0,0 0-347,0 1 0,0 1-1,0 0 1,0 0 0,0 0-1,0 1 1,1 1 0,-1 0-1,1 0 1,0 0 0,0 1 0,0 0-1,1 0 1,-1 1 0,1 0-1,1 1 1,-1-1 0,1 1-1,0 1 1,-7 11 0,8-10-67,-1 0 0,2 0 0,0 0 0,0 0 0,0 0 0,1 1 0,1 0 0,-1-1 0,2 1 0,-1 0 0,1 0 0,1 0 0,0 0 0,0 0 0,1 1 0,1-2 0,-1 1 0,7 18 0,-4-17 87,0-1 0,1 1-1,0-1 1,1 0 0,0-1 0,0 0-1,1 0 1,1 0 0,-1 0 0,11 7-1,-15-13-43,1 0 0,0 0 0,0 0 0,1-1 0,-1 0-1,0 0 1,1 0 0,0 0 0,-1-1 0,1 1 0,0-1 0,0-1-1,-1 1 1,1 0 0,0-1 0,0 0 0,0-1 0,0 1-1,0-1 1,-1 1 0,1-2 0,0 1 0,0 0 0,-1-1-1,9-4 1,-5 2-82,0-2 1,0 1-1,-1-1 0,1 0 0,-1-1 1,0 1-1,-1-1 0,0-1 0,0 1 0,-1-1 1,1 0-1,-2-1 0,1 1 0,3-11 0,4-12 159,-1-1 0,10-54 0,-22 83-82,-1 6-43,-4 8-127,4-4 130,1-1 0,0 1 1,1 0-1,-1 1 0,2-1 0,-1 0 1,1 0-1,0 0 0,0-1 0,2 9 1,5 10 6,15 32 1,-15-38 89,20 48 139,57 153 2700,-75-189-2031,-2 0 0,-1 1 0,-2 0 0,-1 0 0,0 39 0,-4-60-743,-1 1 0,0 0 1,-1-1-1,0 1 1,-1-1-1,0 1 0,-1-1 1,0 0-1,-1 0 1,0-1-1,-11 17 0,12-22-363,0 0-1,0 0 1,0 0-1,0-1 0,-1 0 1,0 0-1,1 0 1,-2 0-1,1-1 1,0 0-1,-1 0 0,1 0 1,-1-1-1,0 0 1,0 0-1,0 0 0,0-1 1,0 0-1,0 0 1,-1 0-1,1-1 1,0 0-1,-9-1 0,10 0-209,-1 0-1,1 0 1,-1 0-1,1-1 1,-1 0-1,1 0 1,0-1-1,0 1 0,0-1 1,0 0-1,0-1 1,1 1-1,-1-1 1,-6-8-1,-10-15-792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39.7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254 27 11202,'5'-14'9095,"-6"13"-8791,1 1-43,-1-1 1,0 0 0,0 0 0,1 1-1,-1-1 1,0 0 0,0 1 0,0-1-1,0 1 1,0 0 0,0-1 0,0 1-1,-2-1 1,-1 0 63,-1 0 0,0 0 0,0 1 0,0-1 0,-7 1 0,3 2-236,-1-1 1,1 2 0,-1-1-1,1 1 1,0 1-1,0-1 1,1 1-1,-1 1 1,1 0-1,0 0 1,0 1-1,0 0 1,1 0-1,0 1 1,-11 12-1,11-10-136,0 0 0,1 1 1,0 0-1,1 0 0,-1 0 0,2 1 0,0 0 0,0 0 0,1 0 0,0 0 1,1 0-1,-1 21 0,2-13 128,1 0-1,1 0 1,1 0 0,1-1 0,0 1 0,2 0-1,0-1 1,9 20 0,-12-30 26,2-1-1,-1 0 1,1 0-1,0 0 1,1-1 0,-1 1-1,1-1 1,1 0-1,-1-1 1,1 1 0,0-1-1,0 0 1,0 0 0,1-1-1,0 0 1,0 0-1,0-1 1,0 0 0,0 0-1,1 0 1,15 2-1,-10-3-266,0-1-1,0-1 0,0 0 1,0-1-1,0 0 0,0-1 1,-1-1-1,1 0 0,19-7 0,-9 1 16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0.1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245 11 11322,'2'-2'16156,"-14"0"-15612,-28-2-200,6 1-464,0 3-424,1 4-656,2 0-745,-1 2 1841,1-2-416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1.0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8 255 10330,'-1'3'747,"-1"0"0,1 1-1,0-1 1,0 1 0,1-1 0,-1 1-1,1 0 1,-1-1 0,1 1-1,0 0 1,1-1 0,-1 1 0,2 6-1,-1-8-628,0 0-1,-1 0 0,1 0 0,0-1 0,0 1 0,1 0 0,-1-1 0,0 1 1,0-1-1,1 1 0,-1-1 0,1 0 0,-1 0 0,1 1 0,0-1 0,-1 0 0,1 0 1,0-1-1,0 1 0,-1 0 0,1 0 0,0-1 0,0 0 0,0 1 0,0-1 1,0 0-1,4 0 0,3 0-48,1-1 0,-1 0 1,0 0-1,1-1 0,-1 0 1,0-1-1,10-4 0,62-30 22,-73 32-77,14-6 12,109-59-107,-108 56 162,0-1 0,-1-2 0,27-24 0,-45 37 9,0 0-1,0 0 1,-1-1-1,1 1 1,-1-1-1,0 0 1,0 0-1,4-11 1,-6 14-66,-1 1 1,0-1 0,1 0 0,-1 1 0,0-1 0,0 0-1,0 1 1,0-1 0,0 0 0,-1 0 0,1 1-1,0-1 1,-1 0 0,1 1 0,-1-1 0,0 1 0,1-1-1,-1 1 1,0-1 0,0 1 0,0-1 0,0 1-1,0 0 1,0 0 0,-1-1 0,1 1 0,0 0-1,0 0 1,-1 0 0,1 0 0,-1 0 0,1 1 0,-1-1-1,1 0 1,-3 0 0,-5-2-8,1 1 0,0 0 0,-1 0 0,0 0 0,1 1 0,-1 1 0,0-1 0,0 1 0,1 1 0,-1 0 0,0 0 0,-15 5 1,6-1-52,1 0 0,0 2 1,0 0-1,1 1 1,-20 12-1,19-8 45,1 1-1,0 0 1,1 1 0,0 0 0,1 1-1,1 1 1,1 0 0,0 1-1,1 0 1,0 1 0,2 0 0,0 1-1,1 0 1,1 0 0,1 1-1,1 0 1,0 0 0,-3 38 0,6-30 321,1 1 1,1-1-1,2 0 1,1 0 0,1 0-1,1-1 1,1 1-1,2-1 1,1-1-1,1 1 1,1-2 0,1 1-1,22 33 1,-26-48-227,0 1 1,0-1-1,1-1 1,1 0 0,0 0-1,0-1 1,1 0-1,0-1 1,1 0 0,18 10-1,-23-15-124,1 0 0,0 0 0,0-1 0,0 0 0,0 0-1,0-1 1,0 0 0,1 0 0,-1-1 0,0 0 0,1-1 0,-1 1 0,0-2 0,0 1-1,0-1 1,0 0 0,0-1 0,13-6 0,-9 3-602,1-2-1,-1 1 1,-1-2 0,0 1 0,0-2-1,-1 1 1,0-1 0,0-1 0,14-21-1,-2 1-850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1.7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159 45 9826,'2'-3'1040,"-1"0"0,0 0 1,0 0-1,0 0 0,0-1 0,-1 1 0,1 0 0,-1 0 1,0-5-1,0 8-943,0-1 0,0 1 0,0-1 0,0 1 0,0 0 0,0-1 0,0 1 0,0-1 0,-1 1 0,1 0 0,0-1 0,0 1-1,0 0 1,-1-1 0,1 1 0,0 0 0,0 0 0,-1-1 0,1 1 0,0 0 0,-1 0 0,1-1 0,0 1 0,-1 0 0,1 0 0,0 0 0,-1 0 0,1-1 0,0 1 0,-1 0 0,-1 0 22,0 0-1,1 1 1,-1-1 0,1 0-1,-1 1 1,1-1-1,-1 1 1,1 0 0,-1-1-1,1 1 1,0 0-1,-3 1 1,-3 3-2,1 1 0,0 0 0,0 0-1,0 0 1,0 1 0,1 0 0,0 0 0,1 0 0,0 0-1,0 1 1,-6 15 0,-2 11-82,-11 52-1,21-75 2,-9 39 78,2 0 0,3 1-1,2-1 1,2 1 0,2 0 0,3 0 0,2-1 0,2 1 0,2-1-1,21 66 1,-25-100-256,2-1-1,0 1 0,0-1 1,20 28-1,-20-34-313,-1-1 1,2 0-1,-1 0 0,1 0 1,1-1-1,-1 0 0,1-1 1,17 10-1,8-1-716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2.6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1 272 14115,'4'6'442,"0"0"-1,0 0 1,-1 0 0,1 0-1,-2 0 1,1 1 0,0 0-1,-1-1 1,-1 1 0,1 0-1,-1 0 1,0 0 0,0 0-1,-1 0 1,0 0 0,-1 8-1,-1 27 303,-1 0 0,-1 0 0,-12 43 0,9-71-1037,5-28 14,3-28 41,9-51 438,3 0 0,51-178 0,-61 263-68,-1 0-1,1 0 1,1 0-1,-1 0 1,1 0-1,1 1 0,0-1 1,10-11-1,-13 17-35,1 0 0,-1 0 0,1 0 0,0 0 0,-1 0 0,1 1-1,0-1 1,0 1 0,0 0 0,0 0 0,1 0 0,-1 0 0,0 1-1,0-1 1,0 1 0,1 0 0,-1 0 0,0 0 0,0 0 0,1 0-1,-1 1 1,0 0 0,0-1 0,0 1 0,6 3 0,-2-2-16,-1 1 0,0 0 0,0 1 1,0-1-1,0 1 0,0 0 1,-1 1-1,0-1 0,0 1 0,0 0 1,0 0-1,-1 1 0,0-1 1,5 10-1,-5-6-33,0-1-1,0 1 1,-1-1 0,0 1 0,-1 0-1,0 0 1,-1 0 0,1 1 0,-2-1-1,0 12 1,0-12-92,0-1 0,-1 0-1,0 0 1,0 0 0,-1 0 0,0 0 0,-1 0-1,0 0 1,0-1 0,0 1 0,-1-1-1,0 0 1,-1 0 0,1 0 0,-1-1 0,-1 0-1,1 0 1,-1 0 0,0 0 0,0-1-1,-1 0 1,0 0 0,0-1 0,0 0 0,0 0-1,-8 2 1,2-3-1349,16-7 51,-1 3 1258,0 0-1,0-1 1,1 1 0,-1 0 0,0 1-1,1-1 1,-1 0 0,5 0-1,-1 2 163,0 0 0,0 0 0,0 0 0,0 1 0,-1-1 0,1 1 0,0 1 0,-1-1 0,0 1 0,1 0 0,-1 0 0,0 1 0,-1 0 0,1 0 0,-1 0 0,0 0 0,1 0 0,3 8 0,2 0 470,-1 1 1,-1 0 0,0 0 0,-1 1 0,11 28-1,-16-36-429,0 1 0,0-1 0,-1 0 0,1 1 0,-2-1 0,1 1 0,-1-1 0,0 1 0,0 0 0,-1-1 0,1 1 0,-2-1 0,1 1 0,-4 10 0,2-12-118,0 0 0,1 0 0,-2 0 0,1-1 0,0 1 0,-1-1 0,0 1 0,0-1 0,0-1-1,-1 1 1,1-1 0,-1 1 0,0-1 0,0 0 0,0-1 0,0 1 0,-7 1 0,-9 2-664,-1 0-1,0-2 1,0 0 0,-1-2 0,-30 0 0,24-1 320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3.1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70 1 15651,'8'6'6146,"-1"12"-4178,-1 5-656,-2 10-151,-1 3-265,-4 2-312,-4 2-80,-6 1-520,-3-2-336,-7-6-1296,-1-4-729,-1-12 1369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3.8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312 0 13699,'-4'2'7954,"-10"5"-4980,-11 5-2668,3-2-163,1 1 0,0 1 0,0 1-1,1 0 1,1 2 0,1 0 0,-24 25 0,33-30-137,0 1 0,1 0 0,0 0 0,1 1 0,0 0 0,1 0 0,0 1 0,1-1 0,1 1 0,0 0 1,0 1-1,1-1 0,1 1 0,-1 19 0,3-13 144,1-1 0,1 0 0,0 0 0,2 0 0,0 0 0,13 35 0,-12-41 108,0-1 0,1 0 0,1 0 0,0 0 0,0 0 0,1-1 0,1-1 1,0 1-1,0-1 0,17 13 0,-21-20-245,0 1 0,0-1 0,0-1-1,1 1 1,-1-1 0,0 0 0,1 0 0,0-1 0,-1 1 0,1-1 0,0 0 0,0-1 0,0 0 0,-1 1-1,1-2 1,0 1 0,0-1 0,0 0 0,-1 0 0,1-1 0,9-3 0,-3 1-680,0-2 1,-1 1-1,17-12 1,27-25-6698,-30 19 4642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8:59.2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48 5513,'5'-20'656,"2"5"-2152,-7 2 616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44.3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32 12267,'0'-1'539,"0"-1"1,0 1-1,0-1 1,0 1 0,0-1-1,0 0 1,0 1 0,0-1-1,1 1 1,-1-1-1,0 1 1,1 0 0,0-1-1,-1 1 1,1-1-1,0 1 1,1-2 0,-1 2-387,0 1 0,1-1 0,-1 1 0,0 0 1,0-1-1,1 1 0,-1 0 0,0 0 0,0 0 0,1 0 1,-1 0-1,0 0 0,0 0 0,1 1 0,-1-1 1,0 0-1,0 1 0,0-1 0,1 1 0,-1-1 0,0 1 1,2 1-1,11 6 148,-1 0-1,1 2 1,-1-1 0,-1 2 0,0-1 0,-1 2-1,0-1 1,0 2 0,-1-1 0,16 29 0,1 7 1000,37 93 1,-42-86-874,-3 2-1,20 94 1,-34-126-439,-1 1 0,-2-1 0,0 0 0,-2 1-1,-1 0 1,0-1 0,-2 0 0,-11 42 0,10-53-262,-1 0-1,-1-1 1,0 0 0,0 0 0,-1 0 0,-1-1 0,0 0 0,-12 12 0,-30 23-613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0.7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194 30 10722,'3'-18'8703,"-4"16"-8245,0 1-246,1 1 0,-1-1 0,1 0-1,-1 1 1,0-1 0,1 1 0,-1-1 0,1 1 0,-1-1-1,0 1 1,0-1 0,1 1 0,-1 0 0,0-1 0,0 1-1,1 0 1,-1 0 0,-2-1 0,1 1-93,0 0-1,-1 0 1,1 0 0,-1 0 0,1 0 0,0 1-1,-1-1 1,1 1 0,0 0 0,-1-1-1,1 1 1,0 0 0,0 0 0,0 1-1,-4 1 1,0 4-44,-1-1-1,1 1 1,1 0 0,0 0-1,0 1 1,0-1 0,1 1-1,0 0 1,-5 14-1,-2 10 143,-7 39 0,14-54-127,-13 60 206,3 1 0,4 1 1,-1 134-1,13-165-271,1 0 0,3 0 1,1-1-1,3 0 0,2-1 0,2 0 1,27 61-1,-36-94-428,1 0 0,1-1 0,0 0 0,1 0 1,0 0-1,0-1 0,2-1 0,-1 1 0,1-1 0,1-1 0,-1 0 1,2-1-1,15 10 0,-2-5-649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3.3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123 335 7706,'-18'2'867,"11"-2"-105,-1 0 0,1 1 0,0 0 1,0 0-1,0 1 0,0 0 0,0 0 0,0 0 1,1 1-1,-11 6 0,16-8-584,-1 0-1,1 0 1,-1 0-1,1 1 1,0-1-1,0 0 1,0 1 0,0-1-1,0 1 1,0-1-1,0 1 1,0-1 0,-1 3-1,2-3-67,0 0 0,0 0 1,0 0-1,0 0 0,0-1 0,0 1 0,0 0 0,0 0 0,0 0 1,1 0-1,-1 0 0,0 0 0,0-1 0,1 1 0,-1 0 0,1 0 0,-1 0 1,0-1-1,2 2 0,0 0 35,0 0 0,1 0 1,-1 0-1,0 0 0,1-1 1,0 1-1,-1-1 0,1 0 0,0 1 1,0-1-1,0-1 0,-1 1 1,1 0-1,4 0 0,10 0 27,1 0 0,0-1 0,0-1 0,0 0 0,0-2-1,-1 0 1,1-1 0,30-11 0,-5-1-148,0-3 0,45-28 0,38-31 10,-112 68-18,0-2 1,0 1-1,-1-2 0,0 0 1,-1 0-1,11-17 0,-21 27-17,0 0 0,0 0 0,0-1-1,0 1 1,-1 0 0,1-1 0,-1 1 0,0-1-1,0 1 1,0-1 0,-1 0 0,1 1 0,-1-1-1,0 0 1,0 1 0,0-1 0,-1 0 0,1 1-1,-1-1 1,0 0 0,0 1 0,0-1 0,-3-5-1,2 5-1,-1 1 0,1 0 0,-1 0 0,0 0 0,0 0 0,0 1 0,0-1 0,0 1 0,-1 0 0,1-1 0,-1 2 0,1-1 0,-1 0 0,0 1 0,0-1 0,1 1 0,-1 0 0,0 1 0,0-1 0,0 1 0,-6-1 0,-4 2-24,1 0-1,-1 0 0,1 1 0,0 1 0,0 0 0,0 1 0,0 0 0,0 1 0,1 1 0,0 0 0,-20 13 0,10-4-63,1 1 0,0 1-1,2 0 1,0 2 0,-19 23 0,23-22 96,0 1 0,2 0 0,0 1 0,2 1 0,0 0 1,2 0-1,0 1 0,2 0 0,-7 33 0,10-34 82,1 0 0,1 0-1,1 0 1,1 0 0,1 0 0,1 0-1,1 0 1,1 0 0,1-1-1,10 31 1,-11-44-37,-1-1 0,1 0-1,1 0 1,-1 0 0,2 0 0,-1 0-1,1-1 1,0 0 0,0 0-1,1-1 1,-1 0 0,2 0 0,14 9-1,-12-9 36,1-1 0,-1-1-1,2 0 1,-1 0-1,0-1 1,1 0 0,-1-1-1,1-1 1,-1 0 0,18 0-1,-6-2 71,0-1 0,0-1 1,0 0-1,-1-2 0,1-1 0,34-14 0,-41 14-831,-1-2 1,28-18-1,-19 8-121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5.1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62 186 15259,'-6'9'5665,"5"8"-4771,1-10-190,-11 151 3386,-22 79-3539,23-187-2416,9-47 1086,2-7 165,5-19 318,12-41 332,36-160 68,-41 121-84,-6 45 96,17-76-1,-22 128-59,-1 0 1,1 1 0,1-1-1,-1 0 1,6-7 0,-8 12-30,1 0 0,0 0 0,-1 0 0,1 0 0,0 0 0,-1 0 0,1 0 1,0 1-1,0-1 0,0 0 0,0 0 0,0 1 0,0-1 0,0 1 0,0-1 1,0 1-1,0-1 0,0 1 0,0 0 0,0 0 0,0-1 0,1 1 0,-1 0 1,0 0-1,0 0 0,0 0 0,0 0 0,0 0 0,1 1 0,-1-1 0,0 0 1,0 1-1,0-1 0,0 0 0,2 2 0,0 0 58,0 0-1,0 0 1,-1 1 0,1-1-1,-1 1 1,1 0 0,-1 0 0,0 0-1,0 0 1,3 5 0,15 38 617,-16-37-549,12 37 580,-2-1 0,12 72 0,4 98 592,-13-78-867,-17-135-635,4 16-286,2-10-2770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5.5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226 4 16932,'-9'-2'7265,"-21"0"-3688,10 6-1985,-9 0-664,-3-2-888,2 1-1920,-9 0-929,2 0 1577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5.9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65 0 13443,'36'7'5897,"-26"21"-3328,-7 7-937,-5 5-24,-5 3-807,-4-2-273,-7-6-872,-3-4-849,-5-11-3616,-2-2 3209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6.7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1 153 12515,'1'1'302,"0"-1"0,-1 0 0,1 1 0,0 0 0,0-1 0,0 1 0,-1 0 0,1-1 0,0 1 1,-1 0-1,1 0 0,-1-1 0,1 1 0,-1 0 0,1 0 0,-1 0 0,1 0 0,-1 0 0,0 0 0,0 0 1,1 0-1,-1 1 0,5 29-60,-4-26 284,32 338 1881,-25-243-1696,-9-85-743,-4-22-173,-6-26-250,6 13 186,1-1 0,0 0 0,0-34 1,6-67-15,0 84 223,-1 9 39,-1-20 31,3 0 1,16-81 0,-18 124 34,0 0-1,1 1 1,0-1 0,1 0-1,-1 1 1,1-1 0,0 1-1,0 0 1,1 0 0,0 0-1,7-7 1,-9 10 34,1 0 0,0 0 0,0 0 0,0 0 0,0 0 0,0 1 0,1 0 0,-1 0 0,0-1 0,1 2 0,-1-1 0,1 0 0,-1 1 0,1 0 0,-1 0 0,1 0 0,-1 0 0,1 0 0,-1 1 0,1-1 0,3 2 0,0 0 52,-1 0 1,1 0-1,-1 1 0,0-1 1,0 1-1,0 1 1,-1-1-1,1 1 0,-1 0 1,1 0-1,-1 1 1,-1 0-1,1 0 0,-1 0 1,0 0-1,0 0 1,0 1-1,-1 0 0,1 0 1,3 10-1,-4-5 22,0 0 0,0-1 0,-1 1 0,0 0 0,-1 0 0,-1 0 0,1 1 0,-2-1 0,1 0 0,-2 0 0,-4 20 0,3-17-138,-2 1 0,1-1 0,-2 0 0,-11 21 0,14-29-219,0-1 0,-1 1 0,0-1 1,0-1-1,-1 1 0,1 0 1,-1-1-1,0 0 0,0 0 0,0-1 1,-1 1-1,0-1 0,-8 3 0,94 11 23,-70-13 435,-1-1 1,0 2-1,1-1 1,-1 1-1,-1 1 1,1-1-1,-1 1 1,0 1-1,-1 0 0,1 0 1,-1 0-1,0 1 1,6 10-1,-10-14-169,0 1-1,-1-1 1,1 1 0,-1-1-1,0 1 1,0 0-1,-1 0 1,1-1 0,-1 1-1,0 0 1,-1 0 0,1 1-1,-1-1 1,0 0-1,0 0 1,-1 0 0,1 0-1,-1 0 1,0 0-1,-1 0 1,1 0 0,-1-1-1,0 1 1,0 0 0,0-1-1,-1 1 1,1-1-1,-5 5 1,1-2-127,0-1 0,0 0 0,0-1 0,-1 0 0,0 0 0,0 0 0,0-1 1,0 0-1,-1 0 0,1-1 0,-10 3 0,11-3-520,-1-1 1,0-1-1,0 1 0,0-1 1,0-1-1,0 1 1,0-1-1,0 0 0,0-1 1,0 1-1,1-1 0,-1-1 1,-11-3-1,-2-6-891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7.2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45 6001,'-6'-9'1567,"4"6"-668,0 0 1,1 0 0,-1 0 0,0 0 0,1 0-1,0-1 1,-2-5 0,3 9-834,0-1 1,1 1 0,-1 0-1,0 0 1,0 0 0,0-1-1,0 1 1,0 0 0,0 0-1,0 0 1,0-1 0,1 1-1,-1 0 1,0 0 0,0 0-1,0 0 1,0-1 0,1 1-1,-1 0 1,0 0 0,0 0-1,0 0 1,1 0 0,-1 0-1,0 0 1,0 0 0,0 0-1,1-1 1,-1 1 0,0 0-1,0 0 1,0 0 0,1 0-1,-1 0 1,0 0 0,0 0-1,1 1 1,-1-1 0,0 0-1,0 0 1,0 0 0,1 0-1,-1 0 1,0 0 0,0 0-1,0 0 1,1 0 0,-1 1-1,0-1 1,0 0 0,0 0-1,1 1 1,11 5 1074,1 5-493,0 0 0,-1 0-1,0 1 1,0 0 0,-2 1 0,1 1-1,8 15 1,3 8 584,26 63 0,-27-48-616,-2 0 0,-2 1 1,18 107-1,-30-120-622,-1-1 1,-2 1-1,-2-1 0,-1 1 1,-2 0-1,-12 53 1,8-66-632,-1 0 0,-1-1 0,-2 0 0,0-1 0,-2 0 0,-24 35 0,0-10-587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8.8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137 122 9922,'10'-9'2938,"-3"3"-863,-1-1 0,1 0-1,-1-1 1,9-15 0,-14 22-1911,0 0 0,0 0 0,-1-1 0,1 1 0,-1 0 0,1-1 0,-1 1 0,0 0 0,1-1 0,-1 1 0,0-1 0,0 1 0,0 0 0,0-1 0,0 1 0,0-1 0,0 1-1,-1 0 1,1-1 0,0 1 0,-1 0 0,1-1 0,-1 1 0,0 0 0,1-1 0,-1 1 0,0 0 0,0 0 0,0 0 0,1 0 0,-1 0 0,0 0 0,-1 0 0,1 0 0,0 0 0,0 0 0,0 1 0,0-1 0,-1 0 0,-1 0 0,-2-1-153,1 0 1,-1 0-1,0 1 0,0-1 1,0 1-1,1 0 0,-1 0 1,-1 1-1,1 0 0,0-1 1,0 2-1,0-1 0,0 1 1,0-1-1,0 1 0,0 1 1,0-1-1,1 1 0,-1 0 1,0 0-1,1 0 0,-1 0 1,1 1-1,0 0 0,0 0 1,0 0-1,0 1 0,0-1 1,1 1-1,0 0 0,0 0 1,0 0-1,0 0 0,0 0 1,1 1-1,0-1 0,0 1 1,0 0-1,-1 5 0,0 5-151,1 0-1,1 0 1,1 0-1,0 0 1,1 0-1,0 0 1,7 28-1,5 5 133,18 49 0,26 46 1165,10 31 624,-54-137-1615,-3 1 0,10 67 0,-18-92-532,-1-1 1,-1 1-1,-2 21 1,1-29 113,1 0-1,-1 0 1,-1 0-1,1-1 1,-1 1-1,1 0 1,-1-1-1,-1 1 1,1-1-1,-1 0 1,1 0-1,-5 4 1,-13 7-472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9.1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36 10098,'18'-23'12087,"-14"20"-11157,-1 2-259,0-1 1,1 1-1,-1 0 1,1-1 0,-1 2-1,0-1 1,7-1 0,4 2-235,0 0 1,0 1 0,21 4 0,-12-1 1233,17 1-1216,30 4-350,1-2 1,102-4 0,-167-3-226,-4 0-97,0 0 0,0 0 0,0 0 0,0-1 0,0 1 0,0 0 0,0-1 0,0 0 0,0 1 0,0-1 0,0 0 0,2-1 0,-1-2-958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8:59.6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89 4409,'15'-75'7938,"-15"75"-7751,1-1 1,-1 1 0,0-1 0,0 0 0,0 1 0,1-1-1,-1 1 1,0-1 0,0 0 0,0 1 0,0-1-1,0 1 1,0-1 0,0 0 0,-1 1 0,1-1 0,0 1-1,0-1 1,0 0 0,-1 1 0,1-1 0,-1 0-1,1 2-58,-1 0 0,1 0-1,-1 0 1,1 0-1,0 0 1,-1 0-1,1 0 1,0 0-1,0 0 1,0 0-1,-1 0 1,1 0-1,0 0 1,1 0-1,-1 1 1,2 34 867,1 0 1,14 59 0,-1-8-367,-8-28-78,-3 0-1,-2 0 0,-9 106 0,5-156-635,-1 4-108,1 1 0,1 18-1,0-30 57,0 0-1,0 0 0,0 0 0,0 0 1,0 0-1,1 0 0,-1 0 1,1 0-1,0 0 0,-1 0 0,1 0 1,0 0-1,0 0 0,0-1 0,0 1 1,1 0-1,-1-1 0,0 1 0,1-1 1,-1 1-1,1-1 0,-1 0 0,4 2 1,-4-2-121,1-1-1,-1 0 1,0 1 0,1-1 0,-1 0 0,1 0 0,-1 0 0,1 0 0,-1 0 0,0 0-1,1-1 1,-1 1 0,1 0 0,-1-1 0,0 1 0,1-1 0,-1 0 0,0 1-1,2-2 1,13-10-1499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2:59.9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414 3 14355,'-3'-1'9223,"-20"0"-7242,-1 5-1743,0 1 0,0 1 1,0 1-1,1 1 0,0 1 0,0 1 1,1 1-1,1 1 0,0 1 1,0 1-1,-36 33 0,49-40-250,1 1 0,0 0-1,0 0 1,0 1 0,1 0 0,0 0 0,1 1-1,0-1 1,0 1 0,1 0 0,-4 16 0,6-17 113,1 0 1,-1 0-1,2 0 1,0 0-1,0 0 1,0 1-1,1-1 1,0 0-1,1 0 1,0-1-1,1 1 1,0 0-1,0-1 1,5 11-1,-2-9 101,1 1 0,-1 0 1,2-1-1,-1-1 0,2 1 0,-1-1 0,1-1 0,1 1 0,-1-2 0,1 1 0,1-1 0,-1-1 0,1 0 0,0 0 0,12 4 0,-13-7-350,0 1 0,1-1 0,-1-1 0,1 0 0,-1-1 0,1 0-1,0 0 1,0-1 0,-1 0 0,1-1 0,0 0 0,-1-1 0,1 0 0,-1-1 0,0 0-1,0-1 1,17-8 0,-8 2-687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00.3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247 7 16564,'2'-4'14107,"-16"3"-12659,-7 0-800,-11 1-648,-4 0 0,-6 7 0,2 0-800,6 3-1961,5 1 1873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11.66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 19 7282,'-11'-18'12565,"20"25"-10589,2 5-1681,0 1 0,0 1 0,-2 0-1,0 0 1,10 21 0,8 13-162,-1-7-114,61 108 700,-85-144-1900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12.09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83 13 12483,'6'-13'11842,"-10"21"-10698,-2 3-199,-1 7-521,-2 2-128,-1 3-224,-1 2-40,0 0-48,2 0-144,2-1-288,1-2-376,2-5-1489,0-3 1513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5.2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 7450,'13'-3'7591,"-11"3"-7230,19 3 1489,-16-2-958,108 12 3280,151-3 0,-149-8-2473,73 5-548,-63 0-4849,-88-4 2455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5.8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0 9882,'-3'5'245,"2"-4"19,1-1 1,-1 1-1,0 0 1,1 0-1,-1 0 1,1 0-1,-1 0 1,1 0-1,0 0 1,-1 0-1,1 0 1,0 0-1,0 0 1,0 0-1,0 0 1,0 1-1,1-1 65,0-1-1,0 1 0,0 0 1,0-1-1,1 1 0,-1-1 1,0 1-1,0-1 0,1 0 1,-1 1-1,0-1 0,1 0 1,-1 0-1,2 0 0,38 5 1970,48 7 351,125 1 0,-75-17-2780,257 8-3517,-338 2 1167,-48-3 1961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6.5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2 11194,'-5'-2'13106,"10"22"-10520,1-9-2054,1 0 1,0-1-1,0 0 0,1-1 1,9 9-1,52 46 1282,-25-25-1280,-10-11-385,50 35 0,-27-23-108,-54-38-255,1 0 0,-1 1 0,0 0 1,0-1-1,0 1 0,0 0 0,0 1 0,-1-1 0,1 0 1,-1 1-1,0-1 0,0 1 0,0 0 0,-1 0 0,1 0 0,1 5 1,-3-3-441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26.8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336 0 14947,'25'17'5777,"-32"-13"-3656,-4 0-329,-8 7-79,-7 2-233,-9 6-728,-4 6-432,3 2-320,4 2-40,7 1 56,-2 0-16,-5-3-608,2-3-424,6-4-1233,7-3 1289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4.5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262 58 11450,'0'-1'329,"1"0"0,-1 0 0,0 0 0,0 1 0,1-1 0,-1 0 0,0 0 0,0 0 0,0 0 0,0 0 0,0 0 0,0 0 0,0 1 0,-1-1 0,1 0 0,0 0 0,0 0 0,-1 0 0,1 0 0,0 1-1,-1-1 1,1 0 0,-2-1 0,1 0-10,-1 0 0,0 0 0,0 1 0,0-1 0,0 1 0,0-1 0,0 1 0,-3-2 0,-3-1-15,0 1 0,0 0 0,0 1 0,-12-3 0,12 4-245,0 0 0,-1 0 0,1 1 0,-1 1 0,1-1 0,-1 1 0,1 0 0,0 1 0,0 0 1,-1 1-1,1-1 0,1 1 0,-10 5 0,12-5-149,1-1 0,0 1 0,0 0 0,0 0 0,0 1 0,0-1 0,1 1 1,0-1-1,-1 1 0,2 0 0,-1 1 0,0-1 0,1 0 0,-1 1 0,1-1 0,1 1 0,-1 0 0,1-1 0,-1 1 0,1 0 1,1 0-1,-1 0 0,1 6 0,0 6-83,2 0 1,0 0 0,1-1-1,1 1 1,0-1 0,10 24-1,50 93 777,-36-79-25,-17-32-304,119 228 5820,-129-249-6063,11 22 500,0 0-1,-1 0 1,-1 1 0,8 30 0,-17-48-607,0 0 1,0 0 0,0 0 0,-1 0-1,0 0 1,0 0 0,0 0-1,-1 0 1,0 0 0,-2 8 0,2-10-170,-1-1 0,0 1 1,1-1-1,-1 0 0,0 0 1,-1 0-1,1 0 0,0 0 1,-1 0-1,0 0 0,0-1 1,0 0-1,0 1 0,0-1 1,0 0-1,0 0 0,-1-1 1,-4 3-1,-23 4-1178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5.1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51 11698,'2'-18'9572,"-1"18"-9326,25-6 6453,-19 6-6699,333-24 4373,-331 23-4443,0 0-509,0 1-1,0 0 1,0 0 0,0 1 0,0 0 0,0 0-1,0 1 1,0 0 0,9 4 0,-5 3-1110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32.0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674 73 7786,'1'-2'815,"0"-1"1,0 1 0,1 0 0,-2-1-1,1 1 1,0-1 0,0 1 0,0-4 0,-1 4-568,0 0 1,0 1 0,0-1 0,0 0 0,-1 1 0,1-1 0,0 1 0,-1-1-1,1 0 1,-1 1 0,-1-3 0,1 2-191,0 0 0,-1 0-1,1 0 1,-1 1 0,0-1-1,0 1 1,1-1 0,-1 1-1,0-1 1,0 1 0,-1 0 0,1 0-1,0 0 1,0 0 0,0 0-1,-1 1 1,1-1 0,0 1-1,-4-1 1,-2 1-16,-1 0 0,1 1 0,0-1 1,0 2-1,0-1 0,0 1 0,0 0 0,0 1 0,0 0 0,1 0 0,-1 0 0,1 1 1,0 1-1,0-1 0,-8 7 0,-14 13 312,-52 52 0,73-68-320,-64 67 225,-71 96 1,118-137-236,2 1 0,1 1 0,2 0 0,1 2 0,-25 74 0,39-97 126,2 1 1,-1-1-1,2 1 0,0 0 0,1 0 0,1 0 0,0 0 0,1 0 1,1 0-1,0-1 0,9 31 0,-7-35 27,0 0 0,1 0 1,1-1-1,-1 0 0,2 1 0,-1-2 1,2 1-1,-1-1 0,1 0 0,0-1 0,1 0 1,0 0-1,0-1 0,1 0 0,0 0 0,18 8 1,-11-7-246,1-2 0,-1 0 0,1 0 0,1-2 0,-1 0 1,21 1-1,-6-3-1497,0-1 0,53-6 0,-36-2 145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0.0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454 24 9274,'18'-10'4017,"-11"3"-1473,-7 2-591,-15 4-337,-10 0-248,-18 5-839,-9 4-241,-10 3-328,1 2-128,6-2-241,2-1-119,12-2-88,6-4 32,11-2-80,11-3-240,13-8-2985,11-3 2705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5.9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29 114 10522,'0'-4'7722,"2"-13"-4743,-2 12-2820,1 1-1,0-1 0,0 1 1,0-1-1,1 1 0,-1 0 1,4-7-1,-1 7-144,-1-1 0,1 1 0,-1 1 0,1-1 0,0 1 0,1-1 0,-1 1 0,1 0 0,-1 1 0,1-1 0,0 1 0,0 0 0,0 0 0,0 0 0,0 1 0,0 0 0,1 0 0,-1 0 0,0 1 0,1-1 0,-1 1 0,0 0 0,1 1 0,-1 0 0,7 1 0,-5-1 108,-1 1 0,1 0-1,-1 0 1,1 0-1,-1 1 1,0 0 0,0 0-1,0 1 1,0-1 0,-1 1-1,1 1 1,-1-1-1,0 1 1,-1 0 0,1 0-1,-1 0 1,0 0-1,0 1 1,5 9 0,-7-9-79,0 0 0,0 0 1,0 0-1,0 0 1,-1 0-1,0 0 0,-1 0 1,1 1-1,-1-1 0,0 0 1,-1 0-1,1 1 1,-1-1-1,-1 0 0,1 0 1,-1 0-1,0 0 0,0 0 1,-1 0-1,0-1 0,0 1 1,0-1-1,-7 9 1,4-8-92,1 1 1,-1-1 0,-1-1 0,1 1-1,-1-1 1,0-1 0,-1 1 0,1-1 0,-1 0-1,1-1 1,-1 0 0,0 0 0,0 0-1,-1-1 1,1-1 0,0 1 0,-10 0-1,12-2-89,1 0-1,0 0 0,-1-1 0,1 1 0,0-1 0,-1 0 1,1-1-1,0 1 0,0-1 0,0 0 0,0 0 0,0-1 1,1 0-1,-1 1 0,1-1 0,-1-1 0,1 1 1,0-1-1,0 0 0,-4-5 0,6 6 105,-1-1 0,1 1 0,0-1 0,0 0 0,1 0 0,-1 0 0,1 0 0,0 0 0,0-1 0,0 1 0,0 0 0,1 0 0,0-1 0,0 1 0,0 0 0,0-1 0,1 1 0,-1 0 0,1-1 0,0 1 0,1 0 0,-1 0 0,1 0 0,-1 0 0,5-5 0,11-14-510,-4 11-4545,-8 6 2893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7.0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233 47 12507,'7'-22'12994,"-8"20"-12494,0 0-220,0 1 1,0 0 0,0 0 0,0 0-1,0 0 1,0 0 0,0 0 0,-1 0-1,1 0 1,0 1 0,-1-1 0,1 0-1,-1 1 1,-1-1 0,-6-2-170,0 2 1,1-1-1,-1 1 1,-13 0-1,12 0-113,0 2 0,0-1 0,-1 2 0,1-1-1,0 1 1,0 1 0,-14 5 0,20-7-32,0 1 1,0 0-1,1 1 1,-1-1-1,0 1 0,1-1 1,0 1-1,-1 0 1,1 0-1,0 1 0,0-1 1,1 0-1,-1 1 1,1 0-1,0 0 0,0 0 1,0 0-1,0 0 1,1 0-1,-2 5 0,1 1-22,1 1 0,-1-1-1,2 1 1,-1 0 0,1 0-1,1-1 1,0 1-1,1-1 1,4 19 0,-3-21 55,-1 0 0,1 0 1,1-1-1,-1 1 1,1-1-1,1 0 0,-1 0 1,1 0-1,0-1 1,1 1-1,-1-1 0,1-1 1,8 7-1,-11-10-36,-1-1-1,1 1 1,0-1-1,0 1 1,0-1-1,0 0 1,0 0 0,0 0-1,0-1 1,0 1-1,0-1 1,0 1-1,0-1 1,0 0-1,0 0 1,4-1-1,-2 0-67,1 0 0,-1-1 0,0 0 0,0 0 0,1 0 0,-2-1 0,1 1 0,7-6 0,-1 0-55,0-1 1,-1-1 0,0 1-1,-1-2 1,0 1 0,11-18-1,8-26-125,-21 39 181,1 0 0,14-21 0,-22 35 101,0 1 0,1 0 1,-1 0-1,0 0 0,0 0 0,0 0 1,0-1-1,0 1 0,1 0 0,-1 0 1,0 0-1,0 0 0,0 0 0,0 0 1,1 0-1,-1 0 0,0-1 0,0 1 1,0 0-1,1 0 0,-1 0 0,0 0 1,0 0-1,0 0 0,1 0 0,-1 0 1,0 0-1,0 0 0,0 0 0,0 0 1,1 0-1,-1 1 0,0-1 0,0 0 1,0 0-1,1 0 0,-1 0 0,0 0 1,0 0-1,0 0 0,0 0 0,0 1 1,1-1-1,-1 0 0,0 0 0,0 0 1,0 0-1,0 1 0,0-1 0,0 0 1,0 0-1,1 0 0,-1 0 0,0 1 1,0-1-1,0 0 0,5 14-80,-5-11 68,15 45-177,63 228 1566,-59-197 513,12 124 0,-29-175-1600,-1 1-1,-1 0 1,-5 40-1,4-59-344,-1-1-1,0 1 0,0-1 0,-1 0 0,0 1 0,-1-1 1,0-1-1,0 1 0,-1-1 0,0 1 0,-1-1 0,1-1 1,-15 15-1,17-20-70,0 1 1,0-1-1,0 1 1,-1-1 0,1 0-1,-1-1 1,0 1-1,0 0 1,1-1-1,-1 0 1,0 0-1,0 0 1,0-1 0,0 1-1,0-1 1,0 0-1,0 0 1,0 0-1,0-1 1,0 1 0,0-1-1,-8-2 1,5 0-387,0 0 1,0-1 0,0 0-1,1 0 1,-1 0 0,1 0-1,0-1 1,0 0 0,1-1-1,-1 1 1,-4-8 0,-12-17-1111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9.4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376 7 14171,'9'-7'10390,"-27"9"-6549,7-1-3568,-5 2-68,-1 0 0,0 1-1,1 0 1,0 1-1,0 1 1,1 1 0,0 0-1,0 1 1,-19 14-1,16-10-389,1 2 0,0 0 0,1 0 0,1 2 0,0 0 0,-22 33 0,30-39 174,2 1-1,-1 0 0,1 0 0,1 1 1,0-1-1,1 1 0,0 0 1,1 0-1,0 0 0,1 1 1,0-1-1,1 0 0,0 0 0,1 1 1,0-1-1,4 12 0,-1-5 206,1-1 0,1-1 1,1 1-1,0-1 0,1 0 0,1-1 0,0 0 0,1 0 0,25 28 0,-28-37-96,0 0 1,1-1-1,0 0 1,0 0-1,0-1 1,1 0-1,0-1 1,0 1-1,0-2 1,0 1-1,1-1 0,-1-1 1,20 3-1,-18-4-288,0 0 0,0-1 0,-1 0 0,1-1 0,16-3 0,-19 3-575,0-1 0,0-1 0,-1 0 0,1 0 0,-1 0 1,0-1-1,11-7 0,-5-1-1013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39.8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214 10 10058,'30'-9'14635,"-37"8"-13346,-12 1-537,-7 1-200,-11 2-360,-4 0-272,-2 4-760,4 0-881,7 0 1113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1.4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0 274 9754,'13'2'9092,"3"3"-5649,19 4-489,-17-8-2374,1-1 0,0-1 0,0-1 0,0 0 0,35-10 0,91-37-1774,-128 42 992,-12 5 116,119-47-1140,-102 38 1254,0 0 0,-1-1 1,28-21-1,-44 29 7,-1 0 0,0 0-1,0 0 1,0 0-1,0 0 1,4-8 0,-7 11-14,-1 0 1,1 0-1,0-1 1,-1 1-1,1 0 1,-1 0-1,1-1 1,-1 1-1,0 0 1,0-1-1,1 1 1,-1 0-1,0-1 1,0 1-1,0-1 1,-1 1-1,1 0 1,0-1-1,0 1 1,-1 0-1,1-1 1,-1 1-1,1 0 1,-1 0-1,1 0 1,-1-1-1,0 1 1,0 0-1,1 0 1,-1 0-1,0 0 1,-2-1-1,0-1 44,-1 1 0,-1-1-1,1 1 1,0 0 0,0 0-1,-1 1 1,1-1 0,-1 1-1,0 0 1,1 0 0,-1 0-1,0 1 1,1 0 0,-7 0-1,-6 1 86,0 0 0,-31 7-1,23-1-48,0 0-1,1 2 1,0 0-1,0 2 0,1 0 1,1 2-1,0 0 0,0 2 1,1 0-1,1 2 0,1 0 1,1 1-1,0 1 0,1 0 1,-15 23-1,17-19 8,1 0 0,1 1-1,1 0 1,1 1 0,1 0 0,1 1-1,2 0 1,0 1 0,2-1 0,1 1-1,1 0 1,1 0 0,1 0 0,5 36-1,-2-42-65,1 1 0,1-1 0,1 0 0,1 0 0,1-1-1,1 1 1,0-2 0,2 1 0,0-1 0,1-1-1,1 1 1,1-2 0,0 0 0,1-1 0,1 0 0,1-1-1,0-1 1,1 0 0,0-1 0,1-1 0,0-1 0,1 0-1,1-1 1,21 7 0,-27-12-46,1-1 0,-1-1 0,1 0 0,-1-1 0,1 0 0,0-1 0,-1-1 0,1 0 1,0-1-1,0-1 0,-1 0 0,1-1 0,-1-1 0,0 0 0,0-1 0,0 0 0,-1-1 0,1-1 0,-1 0 0,-1-1 0,0 0 0,16-14 0,55-51-2395,-66 57 1416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2.6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103 22 8626,'-10'-21'13883,"0"38"-13059,1 1 0,1-1 1,1 2-1,0-1 0,-7 33 1,-11 100-370,18-69 10,2 1 1,5-1-1,3 1 1,3-1-1,5 0 1,2 0-1,36 114 0,-1-59 598,-40-118-1364,1 0-1,1-1 1,0-1 0,1 0-1,14 16 1,-24-31-46,0 0 0,1 0 0,0-1 0,-1 1 0,1-1-1,0 1 1,-1-1 0,1 0 0,0 0 0,0 0 0,0 0 0,0 0 0,0 0 0,1 0 0,2 0 0,9-4-1447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3.4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8 156 14907,'5'-11'6574,"-6"20"-3146,-1 1-3473,-4 64 1685,2 88-1,16 74-1479,-4-117 79,-7-80-294,12-88-774,-1-35-818,1-87 0,0-1 549,-12 159 1081,4-38 155,2 0 0,23-81 1,-28 126 70,0 0 0,1 0 0,-1 1 0,1 0 0,0-1 0,0 1 0,1 0 0,6-8 0,-9 12-89,1 0-1,-1 0 0,1-1 1,0 1-1,-1 0 1,1 0-1,0 0 1,-1 1-1,1-1 0,0 0 1,0 1-1,0-1 1,0 1-1,0-1 0,0 1 1,0 0-1,0 0 1,-1 0-1,1 0 0,0 0 1,0 0-1,0 1 1,0-1-1,0 1 0,0-1 1,0 1-1,0 0 1,-1-1-1,4 3 1,2 2 38,0 0 1,0 0 0,-1 0-1,0 1 1,0 0 0,-1 0-1,1 1 1,-1-1 0,-1 1-1,1 0 1,3 8 0,4 11 219,17 50 0,62 223 393,-44-140-563,-40-135-382,10 32-1137,-16-51 1047,0 1 0,0-1 0,0 1 0,-1-1 0,0 1 0,0-1 0,-2 11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3.8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199 9 20300,'21'-9'10227,"-31"13"-9043,-12 2-520,-6 0-320,-11 2-1104,-1 1-664,-1-1-1857,2 1 1953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4.3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0 16011,'5'6'6250,"3"7"-4346,-4 9 97,5 16-489,-1 4-56,-3 13-432,-2 1-295,-6-4-337,-4-2-240,-7-7-240,-5-6-320,-3-9-1017,-2-5-623,0-13-2577,-1-5 2865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4.9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295 0 13467,'-6'1'11200,"-16"5"-8398,-27 11-2248,35-12-584,0 2 0,1 0-1,0 1 1,0 0-1,1 1 1,0 0 0,1 1-1,0 0 1,0 1-1,1 0 1,1 1 0,0 0-1,0 0 1,1 1 0,1 0-1,0 1 1,1-1-1,0 1 1,1 1 0,1-1-1,0 1 1,-2 24 0,3-10 94,2 0 1,2 0-1,0 0 1,2-1 0,9 42-1,-8-51 193,1 0 0,1-1 0,1 0 0,0 0-1,2 0 1,0-1 0,1 0 0,23 30 0,-28-41-223,1 0 1,0 0-1,0-1 1,1 0-1,-1 0 1,1 0-1,0-1 1,0 0-1,1-1 1,-1 0-1,1 0 1,0 0-1,0-1 0,0 0 1,0-1-1,0 1 1,0-2-1,10 1 1,-5-2-422,0 0 0,-1 0 0,1-2 0,-1 1 0,1-2 0,-1 0 0,0 0 0,-1-1 0,1 0 0,-1-1 0,12-8 0,2-4-835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0.4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49 11522,'6'-49'8418,"-7"60"-6633,-3 2-105,0 10-744,0 4-264,3 6-904,-1 5-120,2 0-440,1-1-344,0-1-449,-1-2-519,2-8 1320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5.6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74 11723,'-8'-34'6609,"0"-3"-2619,8 37-3965,0 0 1,0 0-1,0 0 0,0 0 0,0 0 0,0 0 1,0 0-1,0 0 0,0 0 0,0 0 0,0 0 1,0-1-1,0 1 0,0 0 0,0 0 1,0 0-1,0 0 0,0 0 0,0 0 0,0 0 1,0 0-1,0 0 0,0 0 0,1-1 177,-1 1-177,0 0 0,0 0 1,0 0-1,0 0 0,0 0 0,0 0 1,0 0-1,0 0 0,0 0 0,0 0 0,0 0 1,0 0-1,1 0 0,-1 0 0,0 0 0,0 0 1,0 0-1,0 0 0,0 0 0,0 0 1,0 0-1,0 0 0,0 0 0,0 0 0,0 0 1,1 0-1,-1 0 0,0 0 177,0 0-177,0 1 0,9 5 610,11 15-484,-18-20-52,43 48 10,-2 2 0,-3 1 0,-2 2 0,-2 2 0,30 64 0,-49-86 121,-2 2 0,-1 0 0,-2 0 0,-2 1 0,-1 1 0,-2 0 0,-1 0 0,-2 0 0,-2 0-1,-3 44 1,-1-60-471,-1 0-1,-1 0 1,-1-1-1,-1 0 0,0 0 1,-2 0-1,0-1 1,-2 0-1,0 0 0,-1-1 1,-17 21-1,-6 5-881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9.26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46 7882,'18'-35'3096,"-19"31"-2079,1 1-761,-1 2-424,-2-1-305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49.62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3 8042,'3'-3'14228,"1"17"-13858,3 29 469,0 4-512,-1 0 0,-1 60 0,-5-104-590,-3 12-2825,-1-12 1847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0.25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21 60 5761,'-21'-35'17198,"36"43"-17539,-10-5 370,0 0 0,0 0 0,1 0 0,-1 0 0,0-1 0,1 1 0,0-2 1,-1 1-1,1 0 0,0-1 0,0 0 0,0-1 0,7 1 0,-3-2 6,-1 0 1,1 0 0,0-1 0,-1 0-1,0 0 1,0-1 0,17-8-1,-11 4 90,0 1-1,1 0 0,-1 2 0,1 0 1,0 0-1,0 2 0,0 0 0,1 0 1,-1 2-1,1 0 0,17 3 0,-27-3 484,-9 3-187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0.91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20 44 6681,'2'-1'8721,"13"-11"-5231,-11 8-3184,1 0 1,0 0-1,1 1 1,-1-1 0,1 1-1,0 1 1,7-4 0,-9 6-238,-1 0 1,1-1-1,-1 2 1,1-1-1,-1 0 1,1 1 0,0-1-1,-1 1 1,0 0-1,1 0 1,-1 0 0,0 1-1,1-1 1,-1 1-1,0 0 1,0 0 0,0 0-1,-1 0 1,1 1-1,0-1 1,-1 1-1,1-1 1,-1 1 0,0 0-1,0 0 1,0 0-1,0 0 1,1 5 0,-1-5-47,-1-1-1,0 1 1,0 0 0,0 0 0,0 0 0,-1 0 0,1 0 0,-1 0 0,0 0 0,1 0 0,-1 0 0,-1 0 0,1-1 0,0 1 0,-1 0-1,1 0 1,-1 0 0,0 0 0,0 0 0,0 0 0,-1-1 0,1 1 0,-1-1 0,1 1 0,-1-1 0,0 1 0,0-1 0,0 0 0,0 0-1,0 0 1,0 0 0,-1 0 0,1 0 0,-4 1 0,0 0-185,0-1-1,0 1 1,-1-1 0,1 0-1,0-1 1,-1 0 0,1 0-1,-1 0 1,0-1 0,1 0-1,-1 0 1,0-1 0,1 1-1,-1-2 1,1 1 0,-1-1-1,1 0 1,-12-5 0,17 7-94,0-1 0,0 0 1,1 1-1,-1-1 0,0 0 1,0 0-1,1 0 1,-1 1-1,0-1 0,1 0 1,-1 0-1,1 0 1,-1 0-1,0-2 0,1-3-811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1.62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0 121 4929,'29'-59'3090,"-28"57"-2686,0-1 1,-1 1-1,1 0 0,-1-1 1,1 1-1,-1 0 0,0-1 0,0 1 1,0 0-1,-1-1 0,1 1 1,0 0-1,-1-1 0,1 1 1,-1 0-1,0-1 0,0 1 1,0 0-1,0 0 0,0 0 0,-1 0 1,-1-3-1,-2-1 1027,107 157 6386,1 2-6194,-99-144-1976,1 0 1,-2 0-1,5 15 1,1 11-4716,-8-30 3892,2 4-195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3:52.00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74 0 14907,'5'2'6073,"-3"4"-4080,-2 3-257,-1 5-792,-3 0-343,-3 5-329,-1 3-96,-5-1-240,2 1-280,-2-3-993,0-3-591,2-1 1120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19.1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2817,'2'-7'15568,"7"28"-14886,0 0-1,-1 0 1,-1 1-1,-1 0 1,-1 0-1,3 24 1,-7-1 95,-1-33-658,0-1 0,0 0 0,2 1 1,-1-1-1,5 17 0,1-21-1648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19.5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49 12315,'18'-43'4593,"-13"39"-3561,-1 3-600,0 2-392,-2-1-112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0.5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274 294 10290,'0'-1'341,"-1"0"0,1 0 0,-1 0 0,1 0 0,-1 0 0,0 0 0,0 0 0,0 0 0,1 0 0,-1 0 0,0 1 0,0-1 0,0 0 0,0 0 0,0 1 0,-1-1 0,-1 0 0,-25-3 1418,17 4-1622,1 1 1,-1 1 0,-14 3-1,14-2-19,0 1-1,0 1 1,0 0-1,0 0 0,1 1 1,0 0-1,0 1 1,1 0-1,0 0 0,0 1 1,-12 14-1,17-17-32,0-1 0,0 1 0,1 0 0,-1 0 0,1 0 0,1 1 0,-1-1 0,1 1 0,0 0 0,0-1 0,0 1-1,1 0 1,0 0 0,0 0 0,1 0 0,-1 0 0,1 1 0,1-1 0,-1 0 0,1 0 0,0 0 0,0 0 0,5 11 0,-4-12-15,1 0 1,0 0 0,1 0-1,-1 0 1,1-1 0,0 1 0,0-1-1,0 0 1,1-1 0,-1 1-1,1 0 1,0-1 0,0 0-1,0-1 1,1 1 0,-1-1-1,0 0 1,1 0 0,0 0-1,-1-1 1,11 1 0,-5 0-21,0-1 0,0-1 0,0 0 0,0 0 0,0-1-1,-1 0 1,1-1 0,0-1 0,-1 1 0,19-9 0,-14 4-70,0-1 0,-1-1 0,0-1 0,-1 0 0,0 0 0,0-2 0,-1 1 0,0-2 0,-1 1 0,-1-1 0,0-1 0,9-17 0,-9 12-311,0 0 0,-2 0 1,0-1-1,-1-1 0,-1 1 0,-1-1 0,-1 0 0,3-43 0,-6 42 1,-2 0 0,-2-22 0,2 35 317,-1 0 1,0 1-1,0-1 0,-1 1 1,0-1-1,0 1 1,-8-12-1,10 19 20,1-1 1,-1 1-1,0-1 0,0 1 0,-1 0 0,1-1 0,0 1 1,0 0-1,-1 0 0,1 0 0,0 0 0,-1 0 0,1 0 0,-1 1 1,-2-2-1,3 2 0,0 0 0,0 0 0,0 0 0,0 0 0,0 0 1,0 0-1,1 0 0,-1 0 0,0 1 0,0-1 0,0 0 1,0 1-1,1-1 0,-1 0 0,0 1 0,0-1 0,1 1 0,-1-1 1,0 1-1,1 0 0,-1-1 0,0 1 0,1 0 0,-1-1 0,1 1 1,-1 0-1,1 0 0,0-1 0,-1 1 0,1 1 0,-5 8 92,2 1 1,-1-1-1,2 1 0,-1 0 0,2 0 0,-1 0 0,1 0 1,1 0-1,1 16 0,3 16 592,9 43 0,-11-77-568,2 13 146,26 113 1227,-26-121-1365,0-1 1,1 1 0,1-1-1,0 0 1,1-1 0,0 0-1,14 17 1,-19-26-108,1 0-1,-1 0 1,1 0 0,0 0 0,0-1-1,0 1 1,1-1 0,-1 0 0,1 1-1,-1-2 1,1 1 0,-1 0 0,1-1-1,0 0 1,0 0 0,0 0 0,0 0-1,0 0 1,0-1 0,7 0 0,10-2 400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0.8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 15795,'6'-3'5298,"8"13"-5122,-3 3-417,2 8-903,-1 6-736,-2 7 1096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1.4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303 44 10778,'-1'-2'261,"1"0"0,-1-1 0,0 1-1,0 0 1,0 0 0,0 0-1,0-1 1,0 1 0,0 0 0,-1 0-1,1 1 1,-1-1 0,0 0 0,1 0-1,-1 1 1,0-1 0,0 1 0,0 0-1,0-1 1,0 1 0,-3-1 0,2 1-150,0 0 0,-1 1 0,1-1 0,-1 1 1,0 0-1,1 0 0,-1 0 0,1 1 0,-1-1 1,1 1-1,-1 0 0,-5 2 0,-5 2-3,0 2 0,0 0-1,0 1 1,1 0 0,-17 14 0,19-12 165,1-1 0,0 2 0,0-1 1,1 2-1,1-1 0,0 1 0,0 0 1,1 1-1,1 0 0,0 0 0,1 0 1,0 1-1,1-1 0,1 1 0,0 0 1,1 0-1,0 1 0,1 27 0,1-35-178,0-1 0,1 0 0,0 0-1,0 1 1,0-1 0,1 0-1,0 0 1,0 0 0,0 0-1,1-1 1,0 1 0,0 0 0,1-1-1,4 6 1,-2-5-19,0 1 1,0-1-1,1-1 1,0 1-1,0-1 1,1 0-1,-1-1 1,1 0-1,10 4 0,0-1-20,-1-2-1,1 0 0,0-1 0,1-1 0,-1-1 1,1 0-1,-1-2 0,37-2 0,-32-2-626,-1-1-1,0-1 1,29-11-1,-24 7-2427,-14 5 1560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1.7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265 51 11194,'29'-45'4209,"-34"45"-2792,-1-2-961,-3 2-16,-9-2 40,0 1-96,-7 3-224,-4 2-56,-4 4-56,-5-2-24,-2 2-240,0-1-328,7 2 352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2.7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66 320 4961,'-46'7'2867,"45"-7"-2703,0 0 0,0 0 0,0 0 0,1 0 0,-1 0 0,0 1-1,0-1 1,1 0 0,-1 0 0,0 1 0,0-1 0,1 0 0,-1 1-1,0-1 1,1 1 0,-1-1 0,1 1 0,-1-1 0,0 1 0,1-1-1,-1 1 1,1 0 0,-1-1 0,1 1 0,0 0 0,-1-1 0,1 1-1,0 0 1,-1 0 0,1-1 0,0 1 0,0 0 0,0 1 0,0-1-3,0-1 1,0 1-1,1 0 0,-1 0 1,0-1-1,1 1 1,-1 0-1,1-1 1,-1 1-1,1 0 1,-1-1-1,1 1 0,0-1 1,-1 1-1,1-1 1,0 1-1,-1-1 1,1 0-1,0 1 1,-1-1-1,1 0 0,0 1 1,1-1-1,6 1 170,0 0-1,0-1 0,0 0 1,0 0-1,0-1 1,0 0-1,0 0 0,11-4 1,4-2 59,34-16 0,-18 5-1,-1-1 0,36-26-1,-63 38-338,0-1 0,0 0 0,-1-1 0,-1 0 0,0 0 0,0-1 0,0-1 0,-1 1 0,-1-1 0,12-23 0,-18 32-44,1-1 1,-1 0-1,0 0 1,0 0-1,-1 0 1,1 0-1,0 0 1,-1 0-1,0 0 1,1 0-1,-1 0 1,-1 0-1,1 0 1,0 0-1,-1 0 1,1 0-1,-1 0 1,0 0-1,0 0 1,0 0-1,-1 0 1,1 1-1,-1-1 1,1 0-1,-1 1 1,0-1-1,0 1 1,0 0-1,0-1 1,0 1-1,-3-2 1,0 1-6,0 0 1,-1 1-1,1-1 1,-1 1-1,1 0 0,-1 0 1,1 1-1,-1 0 1,0 0-1,0 0 0,0 0 1,0 1-1,1 0 0,-1 1 1,-10 1-1,5 0-10,1 1 0,-1 1 0,1 0 0,0 0 0,0 1 0,1 0 0,-1 1 0,1 0 0,0 0 0,1 1 0,-1 1 0,1-1 0,1 1 0,-1 0-1,-7 13 1,-3 5 214,1 1 0,2 0 0,0 1-1,-12 35 1,17-36 246,2 1 0,0 0 0,1 0 0,2 1 0,-2 40 0,6-52-188,1 1 0,1 0 0,0 0-1,1 0 1,1-1 0,1 1 0,0-1 0,1 0 0,15 33 0,-15-42-167,0 1 0,0-1 1,0-1-1,1 1 1,0-1-1,1 0 0,0 0 1,0 0-1,0-1 0,1 0 1,0-1-1,0 0 1,0 0-1,1-1 0,16 7 1,-14-8-68,1 0 0,-1-1 0,1 0 1,-1-1-1,1 0 0,0-1 0,-1 0 0,1-1 1,0 0-1,-1-1 0,1 0 0,16-6 0,-7 1-102,-1 0 1,0-1-1,-1-1 0,0-1 0,0 0 0,-1-2 0,20-15 1,-26 11-1638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3.5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107 118 5305,'24'-65'2555,"-22"60"-1795,0 1 0,-1-1 0,0-1 0,0 1 0,0-6 0,-1 10-563,0 1-1,1-1 0,-1 1 1,0-1-1,0 0 0,0 1 1,0-1-1,0 1 0,0-1 0,-6-7 3535,6 7-3535,0 1 0,-1 0 1,1 0-1,-1-1 0,1 1 1,-1 0-1,0 0 0,-1 0-99,1 0 0,-1 0 0,1 1 0,0-1 0,-1 1 0,1-1-1,0 1 1,0 0 0,-1-1 0,1 1 0,0 0 0,0 0 0,0 0 0,0 0-1,0 0 1,-2 1 0,-5 8 91,0 0 0,0 1 0,1-1 0,0 1-1,1 1 1,0-1 0,1 1 0,-7 23 0,0 5 680,-9 65 1,18-82-620,1 1 0,0-1 0,2 1 1,1-1-1,1 1 0,1-1 0,1 0 0,1 0 1,0 0-1,10 22 0,-8-28-168,1 1-1,1-1 1,0-1-1,1 0 1,0 0-1,2-1 1,0 0 0,0-1-1,2 0 1,-1-1-1,2-1 1,28 19-1,85 41-1142,-125-70 805,8 6-1781,-15 13-5300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4.7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42 146 10290,'10'-37'3307,"-9"33"-1638,-4 16-684,1 0-910,-45 364 7731,47-366-7316,3-9-161,8-17-25,10-32-172,-2-15-236,20-124 1,-17 71-112,-21 109 210,1 0 0,0-1-1,1 1 1,0 1 0,0-1 0,0 0-1,1 1 1,4-7 0,-7 11 6,0 1 1,1 0 0,-1-1-1,0 1 1,0 0 0,0 0-1,1 0 1,-1 0 0,1 0-1,-1 0 1,0 0 0,1 1 0,0-1-1,-1 0 1,1 1 0,-1-1-1,1 1 1,0 0 0,-1-1-1,1 1 1,0 0 0,-1 0-1,1 0 1,0 0 0,0 0-1,-1 1 1,1-1 0,0 0-1,-1 1 1,1 0 0,-1-1 0,1 1-1,-1 0 1,1-1 0,-1 1-1,1 0 1,-1 0 0,0 0-1,1 1 1,0 0 0,5 5 60,-1-1 1,0 1 0,0 0-1,0 1 1,-1 0 0,-1-1-1,8 17 1,21 65 780,-25-66-544,6 22 375,15 43 782,61 128 0,-89-214-1455,1 2 3,-1 0 1,1-1-1,0 1 0,0-1 0,1 0 1,-1 1-1,1-1 0,-1 0 0,1 0 1,6 4-1,-20-26-6786,2 10 5289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5.1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210 0 8626,'-7'1'12739,"-9"0"-12123,-25 4-248,15-3-464,-1 3-360,-8 0-865,2 3-431,8-2 1000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6.1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71 3 8946,'-4'-3'8074,"5"16"-6730,4 34-96,-8-19-336,-3-2-175,-2-4-377,-3 0-136,2-6-344,1 0-328,-3-1-865,2-3-231,2 1 848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6.9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9 245 10090,'26'-52'3284,"-26"52"-3251,0 0 0,0 0 1,0 0-1,0-1 1,0 1-1,0 0 1,0 0-1,0 0 1,0-1-1,0 1 1,0 0-1,1 0 1,-1 0-1,0 0 1,0-1-1,0 1 1,0 0-1,0 0 1,1 0-1,-1 0 0,0 0 1,0 0-1,0-1 1,0 1-1,1 0 1,-1 0-1,0 0 1,0 0-1,0 0 1,0 0-1,1 0 1,-1 0-1,0 0 1,0 0-1,0 0 1,1 0-1,-1 0 0,0 0 1,0 0-1,0 0 1,1 0-1,-1 0 1,0 0-1,0 0 1,0 0-1,1 0 1,-1 1-1,0-1 1,0 0-1,0 0 1,0 0-1,0 0 1,1 0-1,-1 0 1,0 1-1,0-1 0,0 0 1,0 0-1,0 0 1,0 0-1,1 1 1,-1-1-1,0 0 1,0 0-1,0 0 1,0 1-1,0-1 1,4 16 603,-3-14-307,4 20 647,-1-1 1,-1 1-1,-1 0 1,-1 0-1,-1 0 1,-5 43-1,-1-30-220,-1 0 0,-1-1 0,-21 52 0,28-82-727,-7 17 135,10-17-89,8-11-18,5-11-68,-1 0 1,-1 0-1,0-1 0,-2-1 0,0 0 0,-1 0 0,-1-1 0,-1-1 0,-1 1 0,0-1 0,-2-1 1,-1 1-1,3-39 0,-7-51-260,0 14 196,0 94 74,0 0 1,0-1 0,1 1-1,0 0 1,0 0 0,0-1 0,1 1-1,-1 0 1,1 0 0,0 1 0,0-1-1,0 0 1,1 1 0,-1-1-1,6-5 1,-5 7 1,-1 1 0,0-1-1,0 1 1,1 0 0,-1-1 0,1 1-1,-1 0 1,1 1 0,-1-1 0,1 0 0,0 1-1,-1-1 1,1 1 0,0 0 0,0 0-1,-1 0 1,1 0 0,0 1 0,-1-1-1,1 1 1,0-1 0,-1 1 0,1 0-1,-1 0 1,5 3 0,-1-1 15,-1 0-1,0 1 1,0 0 0,0 0-1,0 0 1,-1 0 0,0 1-1,0 0 1,0 0 0,0 0-1,-1 0 1,0 1 0,4 8-1,4 11 90,13 46 0,-18-48-46,139 353 3255,-118-314-3226,-24-55-420,1 6 788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7.3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256 32 11907,'-12'-32'7065,"4"34"-6817,-2 0-48,-5-2-48,-4-1-40,-10 1-40,-6-1-8,-4 2-112,1 3-184,10 0-872,6 0 752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27.7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22 9634,'-13'-16'4654,"14"11"-2781,10 7-1474,1 3 25,0 1 0,0 0 0,-1 1 0,0 0 0,13 12 0,48 48 1214,-45-39-1081,-1 1 1,-1 2 0,-2 0-1,-1 1 1,-1 2 0,18 40-1,-28-48-241,0 1 0,-2 0-1,-1 0 1,-1 1 0,-1 0-1,-2 0 1,-1 0 0,-1 0-1,-2 37 1,-1-54-353,0-1 1,0 1-1,-1 0 0,-1-1 1,0 1-1,0-1 0,-1 0 1,0 0-1,-10 17 0,7-17-998,0-1 0,-1 0-1,1 0 1,-2 0 0,-11 9-1,-18 11-1559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1.3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12 122 14147,'-11'-51'4850,"31"125"1582,-11-46-5843,18 37 1,-19-50-752,0 0 1,0-1-1,2 0 0,13 16 0,-17-23 208,1-1 1,-1 0-1,1 0 1,0 0-1,1-1 0,-1 0 1,1-1-1,0 1 1,11 3-1,-17-7-41,1 0 0,0 0 0,-1-1 1,1 1-1,0-1 0,0 1 0,-1-1 0,1 0 0,0 0 1,0 0-1,0 0 0,-1-1 0,1 1 0,0-1 0,0 0 0,-1 0 1,6-2-1,-5 1 3,1-1 0,0 1 0,-1-1 0,0 0 0,1 0 0,-1 0 0,0-1 0,-1 1 0,1-1 0,3-5 0,2-8 27,0 0-1,-1-1 0,0-1 0,4-21 1,-9 33-21,15-68 134,-10 42 85,1 0 0,13-34 1,-20 66-287,-1 0-1,0 1 1,1-1 0,-1 0-1,0 0 1,1 0 0,-1 0-1,1 0 1,0 0 0,-1 1-1,1-1 1,-1 0 0,1 0-1,0 1 1,0-1 0,-1 1-1,1-1 1,0 0 0,0 1-1,0 0 1,0-1 0,0 1-1,1-1 1,-1 1-205,0 1 1,0-1-1,0 0 1,0 1-1,0-1 0,0 1 1,0-1-1,0 1 1,0-1-1,-1 1 1,1 0-1,0 0 0,0-1 1,0 1-1,-1 0 1,1 0-1,0 0 1,-1 0-1,1 0 0,-1 0 1,1 0-1,0 1 1,11 24-2325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36.56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9970,'2'7'8727,"7"11"-6857,-2-3-1565,-1 7-190,-1 1 0,-2 0-1,2 32 1,-4-51-406,-1 9-3156,-1-10 2402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36.93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5 11434,'1'-4'5170,"0"4"-4850,0 0-216,0 2-392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25:37.65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78 206 7530,'0'0'245,"-1"-1"1,1 0-1,-1 1 1,0-2 490,0 1-490,0 1 0,1-1-1,-1 1 1,1 0-1,-1-1 1,0 1-1,0 0 1,1-1-1,-1 1 1,0 0 0,1 0-1,-1-1 1,0 1-1,0 0 1,0 0-1,1 0 1,-1 0-1,0 0 1,0 0 0,1 0-1,-2 1 1,-1 0 2,1-1-1,0 1 1,0 1 0,0-1 0,0 0 0,0 0 0,1 1 0,-1-1 0,-3 4-1,0 0-16,1 1-1,0-1 1,0 1-1,0 0 1,1 0-1,-4 9 1,6-12-141,0 0 0,1 0-1,-1 0 1,1 0 0,0 0 0,0 0 0,0 0 0,0 0 0,1 0 0,-1 0 0,1 0 0,-1 0 0,1 0 0,0-1 0,1 1-1,-1 0 1,0 0 0,1-1 0,-1 1 0,1-1 0,0 1 0,0-1 0,3 4 0,-3-5-64,-1 0 0,1 1 0,-1-1 0,1 0 0,0 0 0,0 0 0,0 0 0,-1 0 0,1 0 0,0 0 0,0-1 0,0 1 0,0-1-1,0 1 1,1-1 0,-1 0 0,0 0 0,0 0 0,0 0 0,0 0 0,0 0 0,0-1 0,0 1 0,0-1 0,0 1 0,0-1 0,0 0 0,0 0 0,0 0 0,0 0 0,-1 0 0,1 0 0,0-1 0,2-1 0,4-5-106,-1-1-1,0 0 1,0 0 0,-1 0-1,0-1 1,0 1-1,-1-1 1,-1-1 0,1 1-1,3-18 1,-2 7-84,-2 0 0,-1 0 0,0 0 0,-1-36 0,-2 50 215,-1 1 1,0-1-1,0 0 1,-3-9-1,3 15-44,1 0-1,0-1 1,-1 1-1,1 0 0,0-1 1,-1 1-1,0 0 1,1 0-1,-1 0 0,0 0 1,1-1-1,-1 1 0,0 0 1,0 0-1,0 0 1,0 1-1,0-1 0,0 0 1,0 0-1,0 0 1,-1 1-1,1-1 0,0 1 1,0-1-1,0 1 1,-1-1-1,1 1 0,0 0 1,-3-1-1,3 2-8,0-1 0,0 1 0,0-1-1,0 1 1,0 0 0,0-1 0,0 1 0,0 0 0,0 0 0,0 0-1,0 0 1,1 0 0,-1 0 0,0 0 0,1 0 0,-1 0-1,0 0 1,1 0 0,-1 0 0,1 1 0,0-1 0,-1 0 0,1 0-1,0 0 1,0 1 0,0-1 0,0 2 0,0 36 45,3-16 462,1 0 1,1-1 0,1 0 0,12 26-1,-12-33-593,0 0-1,2-1 1,-1 0-1,2-1 1,0 0-1,1 0 1,11 12-1,-8-15-600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1.6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376 13 12059,'0'0'121,"1"-1"-1,-1 1 1,0-1 0,0 1 0,0 0 0,0-1 0,0 1 0,0-1 0,0 1 0,0 0 0,0-1 0,0 1 0,0-1 0,0 1 0,0 0 0,-1-1 0,1 1 0,0 0 0,0-1 0,0 1 0,0-1 0,-1 1 0,1 0 0,0-1 0,0 1-1,-1 0 1,1 0 0,0-1 0,-1 1 0,1 0 0,0 0 0,-1-1 0,1 1 0,0 0 0,-1 0 0,1 0 0,-19 2 1480,-24 21-845,41-22-612,-24 15 4,1 1 1,1 1-1,1 2 1,0 0-1,2 1 1,0 1-1,2 1 1,0 1-1,-22 37 0,31-43-156,1 1-1,0 0 0,1 0 0,1 1 0,1 0 0,-4 26 0,8-31 3,0 1 0,1-1 0,1 0 0,0 1 0,1-1 1,1 0-1,1 0 0,0 0 0,6 18 0,-6-24 11,0 0 1,0-1-1,1 0 0,1 1 1,-1-1-1,1-1 1,1 1-1,-1-1 0,1 0 1,1 0-1,8 7 1,-10-10 5,0 0 0,1-1 0,0 0 1,-1 0-1,1 0 0,0-1 0,0 0 1,1 0-1,-1 0 0,0-1 0,1 0 1,-1 0-1,1-1 0,-1 0 0,0 0 1,12-2-1,15-4 157,0-2 1,-1-1 0,35-15 0,-25 9-128,-18 7-30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2.2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148 224 8482,'-35'46'3126,"34"-44"-2954,-1-1 1,1 1-1,-1-1 0,0 0 1,0 1-1,1-1 0,-1 0 1,0 0-1,0 0 0,0 0 1,0-1-1,-1 1 1,1 0-1,0-1 0,0 1 1,0-1-1,0 0 0,-1 0 1,1 0-1,0 0 0,0 0 1,0 0-1,-1-1 1,1 1-1,-4-2 0,3 1 7,0 0 0,0-1 0,0 1 0,0-1 0,0 1 0,1-1 0,-1 0 0,0 0 1,1 0-1,-1 0 0,1-1 0,0 1 0,0-1 0,-2-3 0,1 0-67,0-1 1,1 0 0,0 1 0,0-1-1,1 0 1,0 0 0,0 0 0,1 0-1,0 0 1,1-14 0,0 11-115,0 1 0,1-1 0,0 1 1,1-1-1,0 1 0,0 0 0,8-13 0,-8 17-3,1 0-1,-1 0 1,1 0-1,1 0 1,-1 1 0,1-1-1,0 1 1,0 0-1,0 0 1,0 1-1,1 0 1,-1 0-1,1 0 1,0 0-1,8-1 1,-4 1 49,0 1-1,0 0 1,0 1-1,1 0 1,-1 1-1,0 0 1,0 0-1,0 1 1,15 3-1,-15-2 30,1 1 0,-1 0 0,0 1 0,0 0 0,0 1 0,-1 0 0,0 0 0,17 13-1,-21-14-33,0 1-1,0-1 1,0 1-1,-1 0 1,0 1-1,0-1 0,0 1 1,0-1-1,-1 1 1,0 0-1,-1 1 0,1-1 1,-1 0-1,2 10 1,-3-10-28,-1-1 1,1 1-1,-1-1 0,0 1 1,-1-1-1,1 1 1,-1-1-1,0 1 1,-1-1-1,1 0 1,-1 1-1,0-1 1,-3 6-1,0-4 1,1 0-1,-1 0 0,0-1 1,0 0-1,0 0 1,-1 0-1,0 0 0,-10 6 1,6-5-6,-1-1 0,1 0 0,-1 0 0,0-1-1,0-1 1,0 0 0,-1 0 0,0-2 0,1 1 0,-1-1 0,0-1 0,-18 1 0,27-3-63,-1 1 1,0-1 0,0 1-1,1-1 1,-1 0-1,-6-3 1,9 4-2,1 0 1,-1 0-1,1-1 1,-1 1-1,0 0 0,1-1 1,-1 1-1,1 0 1,-1-1-1,1 1 0,-1-1 1,1 1-1,-1-1 0,1 1 1,0-1-1,-1 1 1,1-1-1,0 0 0,-1 1 1,1-1-1,0 1 1,0-1-1,-1 0 0,1 1 1,0-1-1,0 0 0,0 1 1,0-1-1,0 0 1,0 1-1,0-1 0,0 0 1,0 1-1,0-1 1,1 0-1,-1 1 0,0-1 1,0 0-1,0 1 0,1-1 1,-1 1-1,0-1 1,1 1-1,0-2 0,8-7-775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3.3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74 11715,'9'-9'5822,"-6"35"-2784,-2-5-2574,6 20-208,15 81-595,-6-41-3153,-13-75 1612,-1-15 1339,-2-16 583,-13-60 822,7 57-216,2 0 0,1 0 0,1-40 0,2 64-603,0 0-1,0 0 1,1 1-1,0-1 1,-1 0-1,1 0 0,1 1 1,-1-1-1,1 0 1,-1 1-1,1-1 1,0 1-1,0 0 1,0-1-1,1 1 0,-1 0 1,1 1-1,0-1 1,0 0-1,0 1 1,0-1-1,0 1 1,0 0-1,1 0 0,-1 0 1,1 1-1,-1-1 1,1 1-1,0 0 1,-1 0-1,1 0 1,0 0-1,0 1 0,0 0 1,0-1-1,-1 1 1,1 1-1,0-1 1,0 0-1,0 1 1,0 0-1,0 0 0,-1 0 1,1 1-1,-1-1 1,1 1-1,-1 0 1,4 2-1,-3-2-64,0 1 0,0-1 0,-1 1 0,1 0 0,-1 0 0,0 1 0,0-1 0,0 1 0,0-1 0,-1 1 1,1 0-1,-1 0 0,0 0 0,0 0 0,-1 1 0,1-1 0,0 6 0,1 4-223,-2 0-1,0 0 1,-1 1 0,-1 16 0,0-4-632,1-27 834,0 0-1,-1 1 1,1-1-1,0 0 1,0 1 0,0-1-1,0 0 1,0 0-1,0 1 1,0-1-1,0 0 1,0 0-1,0 1 1,0-1 0,0 0-1,0 1 1,0-1-1,1 0 1,-1 0-1,0 1 1,0-1-1,0 0 1,0 0 0,0 1-1,0-1 1,1 0-1,-1 0 1,0 0-1,0 1 1,0-1-1,1 0 1,-1 0 0,7-7-518,7-20 538,-13 25 14,6-13 529,1 1 0,0 0 0,1 1-1,0 0 1,22-22 0,-27 31-329,-1 1 0,1 0 0,0 0-1,0 0 1,1 0 0,-1 1 0,1 0 0,-1 0 0,1 0 0,5-1 0,-6 2-116,-1 0 1,1 1 0,-1 0-1,0 0 1,1 0 0,-1 0 0,1 1-1,-1-1 1,0 1 0,1 0 0,-1 0-1,0 0 1,0 0 0,0 1-1,0-1 1,5 4 0,-5-2-60,1 0 0,-1 0 1,1 0-1,-1 0 0,0 1 0,0-1 0,-1 1 1,1 0-1,-1 0 0,0 0 0,0 0 1,0 1-1,0-1 0,-1 0 0,0 1 1,0-1-1,0 1 0,0-1 0,-1 1 0,0 8 1,0 8-101,-1 1 0,-2-1 0,-5 25 0,5-27-122,1-11-406,1 1 1,0-1 0,0 14 0,4-7-234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4.1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81 160 10946,'5'1'5748,"-2"6"-3879,-2 15-2309,-1-17 1106,3 106 193,5 98-652,-3-168-546,0 0 1,3 0 0,14 42-1,-20-70 228,-9-27 170,-12-30 75,5 8-26,-66-196 250,73 207-356,2-1 0,1 1-1,0-1 1,2 0 0,1 0-1,1 0 1,5-34 0,-3 49 5,0 1 0,0-1 0,1 1 1,1 0-1,0 0 0,0 0 0,1 1 0,0-1 0,1 1 1,10-14-1,-12 19 64,-1 0 0,1 0 0,0 1 0,1-1 0,-1 1 0,0 0 0,1 0-1,0 1 1,0-1 0,0 1 0,0 0 0,0 0 0,0 1 0,0 0 0,1 0 0,-1 0 0,0 0 0,1 1 0,-1 0 0,1 0 0,-1 0 0,10 2 0,-8 0-6,0 0 1,0 0 0,-1 0-1,1 1 1,-1 0-1,0 0 1,0 1 0,0-1-1,0 1 1,0 1-1,-1-1 1,0 1-1,0 0 1,0 0 0,0 0-1,-1 1 1,0 0-1,0-1 1,-1 2 0,1-1-1,-1 0 1,-1 1-1,1-1 1,-1 1 0,2 13-1,-1-8-56,-1 0 0,-1 1 0,0-1-1,-1 1 1,0 0 0,-1-1 0,0 1-1,-1-1 1,0 0 0,-1 1 0,-1-1 0,0 0-1,-9 20 1,7-23-279,1 0 0,-1 0 0,0 0 0,-1-1 0,0 0 0,0 0 0,0-1 0,-1 0 0,-11 7 0,-1-3-644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4.6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52 241 10378,'-5'-5'1314,"1"-1"0,-1 1 0,2 0 0,-1-1 0,-4-8 0,4 6-790,1-1 1,0 0-1,-4-16 0,5 19-432,1-1 0,0 1-1,0-1 1,1 0 0,0 1 0,0-1-1,0 1 1,1-1 0,0 1-1,1-1 1,-1 1 0,1-1 0,5-9-1,-5 12-50,1 0-1,0 1 0,0 0 1,0-1-1,0 1 1,0 1-1,1-1 0,-1 0 1,1 1-1,0-1 1,-1 1-1,1 0 0,0 1 1,1-1-1,-1 1 0,0-1 1,0 1-1,1 0 1,-1 1-1,0-1 0,1 1 1,-1 0-1,7 0 1,-1 1 44,0 0 0,0 0 0,0 1 0,0 0-1,0 1 1,0 0 0,0 0 0,-1 1 0,12 6 0,-15-6-50,-1-1 0,1 1-1,-1 1 1,1-1 0,-1 1-1,0 0 1,-1 0-1,1 0 1,-1 1 0,0 0-1,0-1 1,-1 1 0,0 1-1,0-1 1,4 12 0,-6-12-30,0-1 0,0 1 1,0 0-1,-1 0 1,0 0-1,0 0 1,-1 0-1,1 0 0,-1 0 1,0 0-1,-1 0 1,0-1-1,0 1 1,0 0-1,0-1 1,-1 0-1,0 1 0,-5 6 1,1-3 30,-1 0 1,1 0-1,-1-1 1,-1 0-1,0 0 1,-15 9-1,20-14-111,1-1 0,-1 0 0,0 1 0,1-2 0,-1 1 0,0 0 0,0-1 0,0 0 0,0 0 1,0 0-1,0 0 0,-1-1 0,1 0 0,0 1 0,0-2 0,0 1 0,-1 0 0,1-1 0,0 0 0,0 0 0,-5-2 0,7 2-144,0 0-1,0 0 1,0-1-1,0 1 1,0 0-1,0-1 1,1 0-1,-1 0 1,1 1-1,-1-1 1,-1-3-1,-6-9-636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5.3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227 1 10202,'-6'-1'8293,"-3"6"-5314,-13 8-3885,14-8 1681,-54 28-1141,40-22-523,0 1 0,-39 28 1,60-40 876,0 1 1,0-1 0,0 1-1,0 0 1,1-1-1,-1 1 1,0 0 0,0-1-1,1 1 1,-1 0 0,0 0-1,1 0 1,-1 0 0,1 0-1,-1 0 1,1 0 0,-1 0-1,1 0 1,0 0 0,-1 0-1,1 0 1,0 0-1,0 0 1,0 0 0,0 0-1,0 0 1,0 0 0,0 0-1,0 0 1,0 0 0,0 1-1,1-1 1,-1 0 0,0 0-1,1 0 1,-1 0 0,1 0-1,-1-1 1,1 1 0,0 0-1,-1 0 1,1 0-1,0 0 1,0-1 0,1 2-1,4 3 296,0-1-1,1 1 1,0-2-1,0 1 1,9 3-1,-6-3 87,27 12 1041,-14-7-444,32 18 0,-50-24-922,1 1 0,-1-1-1,1 1 1,-1 1 0,0-1-1,-1 1 1,1-1 0,-1 1-1,0 1 1,5 7 0,-8-11-104,0-1 1,-1 1-1,1-1 0,0 1 1,-1 0-1,1 0 1,-1-1-1,0 1 0,1 0 1,-1 0-1,0-1 1,0 1-1,0 0 1,0 0-1,0 0 0,-1-1 1,1 1-1,-1 0 1,1 0-1,-1-1 0,1 1 1,-3 2-1,2-1-198,-1 0 0,-1-1 0,1 1 0,0-1 0,-1 0 0,1 1-1,-1-1 1,1 0 0,-1-1 0,0 1 0,-4 2 0,-19 7-914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5.8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 12611,'-1'-5'6345,"2"10"-5369,1 7-88,1 7-119,0 8-497,1 0-160,0 10-296,0 0-376,-2 1-1065,0 2-1095,0-9 1663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1.9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350 80 9898,'-29'-18'5246,"-18"-3"-2809,11 5-260,29 12-1605,-1 0 1,0 1 0,0 0 0,0 0 0,-1 1-1,1 0 1,0 1 0,-10-1 0,14 2-512,0 0 0,-1 0 0,1 1 0,0 0 0,0 0 0,0 0 0,0 0 0,1 1 0,-1-1 0,0 1 0,0 0 0,1 0 0,-1 1 0,1-1 0,0 1 0,0-1 0,0 1 0,-4 5 0,-3 4-46,1 0 0,1 0 0,0 0 0,1 1 0,0 1 0,1-1 0,1 1 0,0 0-1,-5 21 1,8-27 79,1 1-1,-1 0 1,1 0-1,1 0 1,0 0-1,0 0 0,1 0 1,0 0-1,0-1 1,1 1-1,0 0 1,1-1-1,-1 1 1,2-1-1,-1 0 0,10 16 1,-11-22-82,0 1 1,0-1-1,0 1 0,0-1 1,1 0-1,-1 1 1,1-1-1,-1-1 0,1 1 1,0 0-1,0-1 0,0 1 1,-1-1-1,1 0 1,1 0-1,-1 0 0,5 1 1,-3-2-45,0 0 0,-1 0 1,1 0-1,0-1 1,0 0-1,-1 0 0,1 0 1,-1 0-1,1-1 0,7-4 1,2-1-135,0-2 0,-1 0 1,0 0-1,-1-2 1,0 1-1,12-16 1,-7 8 87,-1-1 1,0-1-1,-2 0 1,-1-1-1,0 0 0,12-31 1,-24 50 76,4-11 33,-5 18 32,-1 18-23,-4 35 31,3-46-65,1 0 0,0 0 0,1 0 0,0-1 0,1 1 0,2 12 0,-3-22-107,1 0 0,0 0 0,-1 0 1,1 0-1,0 0 0,0 0 0,0 0 0,0-1 0,0 1 0,0 0 0,1-1 0,-1 1 0,1-1 0,-1 1 0,1-1 0,-1 0 0,1 0 0,3 2 0,-2-2-461,0 0 0,0 0-1,0 0 1,0 0 0,1-1-1,-1 1 1,0-1 0,0 0-1,1 0 1,-1 0-1,5-1 1,29-8-2041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6.2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14 13347,'2'-6'5033,"-1"0"-3713,3 5-848,0 1-48,0 3-616,3 5-728,0 8 592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6.6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 12755,'0'-1'4945,"-1"6"-3465,2 12-608,0 4 24,-2 15-391,2 5-225,-2 11-176,1 5-24,0 3-16,0 2-24,2-2-168,2-2-256,4-3-697,-2-3-607,4-4 1024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7.1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388 2 11490,'-8'-1'4385,"-10"2"-3104,-4 1-177,-10 3-120,-3 1-320,-9 1-456,-3 0-104,0 0-248,0 1-224,8-4-912,8 2-344,13 0 943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7.5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14035,'3'1'5457,"2"3"-3552,1 8-1017,-1 5 24,-2 8-264,-1 4-248,-3 4-296,-2 2-80,0-2-176,-1 0-160,2-5-648,0-4-376,4-6-9,1-4 617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7.8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17 11787,'-1'-14'9346,"4"12"-8842,2 4-336,1 7-872,3 5 447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8.2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21 199 9586,'-1'0'228,"-1"-1"1,1 1-1,0-1 0,0 1 1,0-1-1,0 0 0,0 1 1,0-1-1,0 0 0,1 0 1,-1 1-1,0-1 0,0 0 1,0 0-1,1 0 0,-1 0 1,1 0-1,-1 0 0,1 0 1,-1 0-1,1 0 0,-1-1 1,1 1-1,0 0 0,0 0 1,-1 0-1,1 0 0,0-3 1,-1-39 330,1 35-32,0 1-369,1-1 0,-1 1 0,1 0 0,0 0 0,1-1 0,-1 1 0,2 0 0,4-11 0,-6 15-109,1 0 1,0 0-1,0 1 1,0-1-1,1 0 0,-1 1 1,1 0-1,-1-1 1,1 1-1,0 0 0,0 0 1,0 1-1,0-1 1,0 0-1,0 1 1,0 0-1,0 0 0,1 0 1,-1 0-1,5 0 1,-2 0 13,-1 0 0,1 0 1,0 1-1,-1 0 1,1 0-1,0 1 0,0 0 1,-1 0-1,1 0 1,-1 0-1,1 1 0,-1 0 1,0 0-1,0 1 1,1-1-1,-2 1 0,1 0 1,0 1-1,-1-1 1,1 1-1,3 4 0,-3-3 66,-1 1-1,0-1 1,0 1-1,0 0 0,-1 0 1,0 1-1,0-1 1,-1 1-1,0-1 1,0 1-1,0 0 0,-1 0 1,0 0-1,0 0 1,-1 0-1,-1 13 1,0-11-58,-1 0 0,1 0 1,-2-1-1,0 1 1,0-1-1,0 0 0,-1 0 1,0 0-1,0 0 1,-1-1-1,0 0 0,-1 0 1,-8 10-1,10-14-104,1 1-1,-1-1 0,0 1 0,0-1 1,0 0-1,-1 0 0,1-1 0,-1 1 1,1-1-1,-1 0 0,0 0 0,0-1 1,0 0-1,0 1 0,0-2 0,0 1 1,0 0-1,0-1 0,0 0 0,0 0 1,-1-1-1,1 1 0,0-1 0,-8-3 1,10 3-99,0 0 0,1 0 0,-1-1 0,1 1 0,-1-1 0,1 1 0,-1-1 0,1 0 0,0 0 0,0 0 0,0-1 0,0 1 0,0 0 0,0-1 0,1 1 0,-3-5 0,3 5-306,1 0 0,-1-1-1,0 1 1,1 0-1,-1-1 1,1 1 0,0 0-1,0-1 1,0 1 0,0-1-1,0 1 1,0 0 0,2-5-1,5-13-1601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8.7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41 13435,'2'-1'5155,"1"7"-3850,0 9-944,-2 49 684,-2-37-1134,1-1 1,2 1 0,1-1 0,0 1-1,14 45 1,-17-72 12,0 1 1,0-1-1,0 1 0,0-1 1,0 1-1,0-1 0,0 1 1,1-1-1,-1 0 0,0 1 1,0-1-1,0 1 0,1-1 1,-1 1-1,0-1 0,0 0 0,1 1 1,-1-1-1,0 0 0,1 1 1,-1-1-1,0 0 0,1 1 1,-1-1-1,0 0 0,1 0 1,-1 0-1,1 1 0,-1-1 1,1 0-1,4-14-630,-2-32 944,-3 43-305,0-67 425,-1 35 193,6-62 1,-4 93-452,0-1 1,0 1-1,0 0 1,0 0-1,0-1 1,1 1-1,0 0 1,0 0-1,0 0 1,1 1-1,-1-1 1,1 0-1,-1 1 1,1 0-1,4-4 1,-5 6-44,0 0-1,0-1 1,0 1 0,1 0-1,-1 1 1,0-1 0,0 0 0,1 0-1,-1 1 1,1 0 0,-1-1-1,0 1 1,1 0 0,-1 0 0,1 0-1,-1 1 1,0-1 0,1 1-1,-1-1 1,0 1 0,1 0 0,-1-1-1,0 1 1,0 0 0,0 1-1,1-1 1,-1 0 0,3 3-1,1 1 8,-1-1 0,1 1-1,-1 0 1,0 0-1,0 1 1,-1 0-1,0 0 1,0 0-1,0 0 1,4 10-1,2 7-470,10 43 0,3 6-5774,-11-47 4141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9.5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208 12 12139,'-7'-8'5192,"5"7"-4919,-14-2 1408,-18 4-1576,32-1 219,-6 1-237,1 0-1,-1 0 1,1 1 0,-1 0 0,1 1 0,0-1 0,0 1 0,0 1 0,1-1 0,-1 1 0,1 0 0,0 1 0,-10 8 0,12-9-29,0 0 1,0 0-1,1 1 0,0 0 0,0-1 0,0 1 1,0 0-1,1 0 0,0 1 0,0-1 0,0 0 1,1 1-1,-1-1 0,1 1 0,1 0 1,-1-1-1,1 1 0,0 0 0,1 5 0,0 2 19,2 1 0,-1-1 0,1 0 0,1-1 0,1 1 0,0-1-1,8 17 1,-11-26-72,0 1 0,1-1 0,-1 0 0,1 0-1,-1 0 1,1 0 0,0 0 0,0-1 0,0 1 0,1-1-1,-1 0 1,6 3 0,-7-4-28,1 0 0,0-1 0,0 1 0,0-1 0,0 1-1,0-1 1,0 0 0,0 0 0,0 0 0,0 0 0,0-1 0,0 0 0,0 1 0,0-1 0,0 0-1,0 0 1,0 0 0,3-3 0,0 1-135,0-1 0,0 0 0,0 0-1,-1 0 1,0-1 0,0 0 0,0 0 0,-1 0-1,0-1 1,0 1 0,0-1 0,3-7 0,3-8-112,-1 0 1,8-29 0,-7 20 630,-11 41-332,1 1 0,1-1 0,-1 0 0,2 0 0,0 0 0,3 12 0,-3-20-200,0 1 0,0-1 0,0 0 0,1 1 0,-1-1 0,1 0 1,5 3-1,9 7-180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9.9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0 11242,'-1'8'4769,"0"3"-2848,1 13-825,1 7-152,1 11-512,0 9-168,-2 8-128,0 3-40,4 4-48,0-1 8,7 0-16,1-4 1,0-7-138,2-5-231,-1-6-616,-2-8-488,-1-11 856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2.3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418 3 10018,'-12'-3'6245,"11"4"-6050,-16 7-206,13-6 605,-32 18-259,1 1 1,0 1-1,2 2 1,1 2-1,1 1 0,-38 42 1,57-55-381,0 1 0,1 0 0,0 0 0,2 1 0,0 0 0,0 1 0,2 0 1,0 0-1,1 1 0,1 0 0,0 0 0,1 0 0,2 1 0,-1-1 0,2 1 0,1 25 0,1-35 58,0 0 0,1 0-1,-1-1 1,1 1-1,1 0 1,0-1 0,0 0-1,1 1 1,0-1-1,0-1 1,1 1 0,8 11-1,-7-14 170,-1 1-1,1-1 1,0 0-1,0-1 1,0 1-1,1-1 0,-1 0 1,1-1-1,0 1 1,0-2-1,1 1 1,-1-1-1,1 0 1,13 2-1,-12-3-194,1 0 1,0 0-1,-1-1 0,1 0 0,0-1 0,-1-1 0,17-3 1,-12 1-585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2.6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47 9666,'-6'-14'2738,"4"9"-1532,0 0 0,-1 1 0,1-1 1,-7-8-1,9 13-1160,0 0 1,0 0 0,-1 0 0,1 0 0,0 0 0,0 0 0,0 0-1,0 0 1,-1 0 0,1 0 0,0 0 0,0 0 0,0 0-1,0 0 1,-1 0 0,1 0 0,0 0 0,0 0 0,0 0 0,0 0-1,0 0 1,-1 0 0,1 0 0,0 1 0,0-1 0,0 0-1,0 0 1,0 0 0,0 0 0,-1 0 0,1 0 0,0 0 0,0 1-1,0-1 1,0 0 0,0 0 0,0 0 0,0 0 0,0 0-1,0 1 1,0-1 0,0 0 0,0 0 0,0 0 0,0 0 0,0 1-1,0-1 1,0 0 0,0 0 0,0 0 0,0 0 0,0 1-1,0-1 1,0 0 0,0 0 0,0 0 0,0 0 0,0 0 0,0 1-1,1-1 1,-2 16 257,1-14-127,14 210 1105,-5-103-431,3 35 605,5 101 285,-17-245-1823,0 1-1,0-1 1,0 0-1,0 1 0,0-1 1,0 0-1,0 0 1,0 1-1,0-1 1,0 0-1,0 1 1,0-1-1,0 0 1,0 0-1,0 1 1,0-1-1,1 0 1,-1 0-1,0 1 1,0-1-1,0 0 1,0 0-1,1 0 0,-1 1 1,0-1-1,0 0 1,0 0-1,1 0 1,-1 1-1,0-1 1,0 0-1,1 0 1,-1 0-1,0 0 1,0 0-1,1 0 1,-1 0-1,0 0 1,0 0-1,1 1 0,-1-1 1,14-6-3849,-3 1 1927,3 3 922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2.9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103 233 8378,'-2'1'420,"-1"0"0,1 0 1,0 0-1,-1-1 0,1 1 1,-1-1-1,1 1 0,-1-1 1,1 0-1,-1 0 0,1 0 0,-1 0 1,1 0-1,-1-1 0,-2 0 1,3 0-177,-1-1 1,1 1 0,-1-1 0,1 0-1,-1 1 1,1-1 0,0 0 0,0-1 0,0 1-1,0 0 1,0-1 0,1 1 0,-3-4-1,0-2-6,0 0 0,0 0-1,1 0 1,0-1 0,0 0 0,1 1-1,0-1 1,1 0 0,-1 0-1,1-11 1,1 16-206,0 0 0,0 0-1,1 1 1,-1-1 0,1 0-1,-1 0 1,1 1 0,0-1-1,1 1 1,-1-1 0,1 1-1,-1-1 1,1 1 0,0 0-1,0 0 1,1 0 0,-1 0-1,1 0 1,-1 0 0,1 1-1,0-1 1,0 1 0,0 0-1,0 0 1,0 0 0,6-3-1,3 2-8,0 0 0,0 0 0,0 1 0,1 1 0,-1 0 0,1 0 0,-1 1 0,0 1 0,1 0 0,-1 1 1,0 0-1,0 1 0,17 6 0,-21-6 5,0 0 0,0 1 0,0 0 0,0 1 1,-1-1-1,0 1 0,0 1 0,12 11 0,-16-13 2,1 1-1,-1-1 0,1 1 0,-1 0 0,-1-1 0,1 1 1,-1 1-1,0-1 0,0 0 0,0 1 0,-1-1 0,0 1 1,0-1-1,0 10 0,-1-10-3,0 0-1,0 0 1,-1 0 0,0 0-1,0 0 1,0 0 0,0 0 0,-1-1-1,0 1 1,0 0 0,0-1-1,-1 1 1,-5 7 0,3-6 23,0-1 0,0 1 1,-1-1-1,1 0 0,-1 0 1,-1-1-1,1 0 1,-12 6-1,9-6-9,0 0 1,-1 0-1,1-1 0,0-1 1,-1 0-1,1 0 1,-1 0-1,0-2 0,0 1 1,0-1-1,1 0 0,-1-1 1,0 0-1,-16-5 1,20 4-126,1 0 1,0 0 0,0-1-1,-8-4 1,12 6-16,0 0 0,-1 0 0,1 0 0,0 0 0,0 0 0,0 0 0,0 0 0,0 0 0,0 0 0,1 0 0,-1 0 0,0 0 0,0-1 0,1 1 0,-1 0 0,1-1 0,-1 1 0,1-1 0,0 1 0,-1 0 0,1-1 0,0-2 0,5-7-565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3.5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49 12651,'3'-8'8556,"2"24"-6867,-1 63-769,-4-51-928,2 1 0,1-1 0,9 39 0,-6-55-172,-1-17-100,0-19-155,-2-47-332,-3 44 610,4-31-1,-3 50 196,1 0-1,0 1 1,0-1-1,0 0 1,1 1-1,0 0 1,0-1-1,6-8 1,-7 14 7,0-1 1,0 0-1,0 1 0,0-1 1,0 1-1,0 0 1,1 0-1,-1 0 0,1 0 1,-1 0-1,1 0 1,0 1-1,-1-1 1,1 1-1,0 0 0,0 0 1,0 0-1,0 0 1,1 0-1,-1 1 0,0-1 1,0 1-1,0 0 1,0 0-1,1 0 0,-1 0 1,0 1-1,0-1 1,0 1-1,0 0 1,0 0-1,0 0 0,0 0 1,0 1-1,5 3 1,-1-1-12,0 0 0,-1 1 0,0 0 0,0 0 0,0 0 0,0 1 0,-1 0 1,0 0-1,0 1 0,-1-1 0,0 1 0,0 0 0,4 11 0,-3 0-133,-1 1 1,0-1-1,-1 1 0,0 37 0,-2-33-855,2 1-560,7-3 575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4.2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217 7 13083,'-3'-6'6714,"3"6"-6564,-14 0 1553,-16 6-2514,28-5 1210,-18 4-452,0 2 0,-28 12 0,40-15 42,1-1 0,0 1 0,0 1 1,0 0-1,0 0 0,1 0 0,0 1 1,0 0-1,-6 7 0,11-12 9,0 1 0,1-1 1,-1 1-1,0-1 0,1 1 0,-1-1 0,1 1 0,-1 0 1,1-1-1,0 1 0,0 0 0,-1 0 0,1-1 0,1 1 0,-1 0 1,0-1-1,0 1 0,1 0 0,-1-1 0,0 1 0,1 0 1,0-1-1,-1 1 0,1-1 0,0 1 0,0-1 0,0 1 0,0-1 1,0 0-1,0 1 0,0-1 0,1 0 0,-1 0 0,2 1 1,5 5 29,1 0 0,0-1 1,18 11-1,-25-17-18,29 17 259,-18-12 123,0 2 0,0 0 0,-1 1 0,0 0-1,15 13 1,-26-19-368,0-1 0,1 0-1,-1 1 1,0-1-1,0 1 1,0 0 0,0-1-1,-1 1 1,1 0-1,0-1 1,-1 1 0,1 0-1,-1 0 1,0 0-1,1 0 1,-1-1 0,0 1-1,0 0 1,0 0-1,0 0 1,-1 0 0,1 0-1,0-1 1,-1 1-1,0 0 1,1 0-1,-1-1 1,0 1 0,0 0-1,0-1 1,0 1-1,0-1 1,0 1 0,0-1-1,0 1 1,-1-1-1,-2 2 1,-2 3-324,0-1 1,-1 1-1,1-1 1,-1-1-1,-1 0 0,1 0 1,-10 4-1,-14 3-501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4.7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12 12219,'2'-11'5481,"-3"17"-4721,0 13-232,-1 11-208,-1 12-112,1 7-48,-2 10-80,2 0-32,2 3-24,2-1-56,4-4-232,0-1-320,3-5-992,0-6-1497,1-11 1961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5.0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452 1 11658,'-9'-1'4593,"-5"1"-3232,-14 2-737,-6 0-88,-13 1-352,-2 0-88,1 1-64,0 1-16,3-2-72,2 2-112,4-2-560,7 0-480,17 3 728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5.8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14 176 11010,'0'-7'6497,"13"34"-4088,-10-15-2242,-2-1 1,1 1-1,-1 0 0,-1-1 0,0 1 0,-1 0 0,0 0 0,-5 22 1,5-34-172,1 0 1,0 0 0,0 0-1,0 1 1,0-1 0,0 0-1,-1 0 1,1 1 0,0-1-1,0 0 1,0 0 0,0 0-1,0 1 1,0-1 0,0 0-1,0 0 1,0 1 0,0-1-1,0 0 1,0 0 0,0 1-1,0-1 1,0 0 0,0 0-1,0 1 1,0-1 0,0 0-1,1 0 1,-1 1 0,0-1-1,0 0 1,0 0-1,0 0 1,0 1 0,1-1-1,-1 0 1,0 0 0,0 0-1,0 1 1,1-1 0,-1 0-1,4-11 30,-4-4 10,-1-1 1,0 1-1,-1 0 0,-1 0 1,-5-18-1,4 22-9,1 0 0,0-1 0,1 0 0,1 0 0,-1 1 0,2-1 0,0 0 0,0 0 0,3-15 0,-1 23-44,0-1-1,0 1 1,0 0-1,0 1 1,0-1-1,1 0 1,0 1-1,0-1 1,0 1 0,0 0-1,0 0 1,1 0-1,0 0 1,-1 1-1,1-1 1,0 1-1,0 0 1,0 0 0,0 0-1,1 1 1,8-2-1,2-1 141,1 0 0,0 2 0,0 0 0,29 0 0,-9 4 353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6.4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219 36 9674,'-2'-3'1061,"0"0"0,0 0 0,0-1 0,-1 2 0,0-1 0,1 0 0,-1 0 1,0 1-1,-5-4 0,6 6-913,0-1 1,-1 0 0,1 0 0,0 1-1,0 0 1,-1-1 0,1 1 0,0 0-1,-1 0 1,1 0 0,0 0 0,-1 1-1,1-1 1,0 1 0,0-1 0,-1 1-1,-1 1 1,-5 1-113,-1 2 0,2-1 0,-1 1 0,0 0 0,1 1 0,0 0 0,0 0 0,1 1-1,0 0 1,0 0 0,1 1 0,0 0 0,0 0 0,-8 15 0,10-16-42,1-1 0,0 1 0,0-1 0,1 1 0,0 0 0,0 0 0,0 0 0,1 0 1,0 0-1,1 0 0,-1 1 0,1-1 0,1 0 0,-1 0 0,1 0 0,1 0 0,-1 0 0,1 0 0,0 0 0,1 0 0,3 6 0,-5-11-26,-1 0 0,1 0-1,0 0 1,1 0 0,-1-1 0,0 1-1,0 0 1,1-1 0,-1 1-1,1-1 1,-1 0 0,1 1 0,0-1-1,0 0 1,-1 0 0,1 0 0,0 0-1,0 0 1,0-1 0,0 1-1,0 0 1,0-1 0,0 0 0,0 1-1,0-1 1,0 0 0,1 0-1,-1 0 1,0 0 0,0-1 0,0 1-1,0 0 1,0-1 0,0 0-1,0 1 1,0-1 0,0 0 0,0 0-1,0 0 1,1-2 0,5-2-306,0 0 1,-1-1 0,0 0-1,-1-1 1,1 1 0,-1-2-1,10-13 1,0-5-191,-12 17 520,1 1 0,0 0 0,1 0 0,0 1-1,0-1 1,0 1 0,13-10 0,-18 16 26,-1 1-1,1-1 1,0 0 0,0 1 0,0-1 0,0 1 0,0-1 0,0 1 0,0-1 0,0 1 0,0 0-1,0 0 1,0-1 0,0 1 0,0 0 0,0 0 0,0 0 0,1 0 0,-1 0 0,0 0 0,0 1-1,0-1 1,0 0 0,2 1 0,-2 0-2,0 0 0,0 0 0,0 0 0,0 0-1,0 0 1,0 0 0,0 1 0,-1-1 0,1 0 0,0 1-1,-1-1 1,1 0 0,0 1 0,-1-1 0,1 3 0,0 5 10,1 0 1,-1 0-1,-1 0 1,0 13-1,-2-7-258,1 20 334,1-33-399,0 0-1,0-1 0,0 1 1,1 0-1,-1-1 0,1 1 1,-1 0-1,1-1 0,0 1 1,-1-1-1,1 1 0,0-1 1,0 0-1,0 1 0,0-1 1,1 0-1,1 2 0,9 5-1639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6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1 11234,'-5'-1'6762,"4"9"-5778,0 3-48,1 10-96,2 2-47,-1 7-57,-1 3-64,-1-1-256,-2 0-184,-1-2-912,1-4-472,2-5 664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7.3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14043,'9'-7'4921,"-1"6"-4361,-2 5-952,1 5 208,-4 15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7.7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60 12443,'6'49'6033,"-3"0"-3451,0 96-3245,-3-139 696,1-13-47,0 0-1,1 0 0,0 0 1,5-11-1,0-3 27,9-46 42,3-11 8,-16 70-41,0 0 1,0 0 0,1 0-1,0 0 1,0 0-1,9-10 1,-11 15-2,0 1 0,0-1 0,0 1 0,1 0 0,-1 0 0,1 0 0,-1 0 0,1 0 0,0 1 0,-1-1 0,1 1 0,0-1 0,0 1 0,0 0 0,0 0 0,1 1 0,-1-1 0,0 1 0,0-1-1,0 1 1,0 0 0,1 0 0,-1 0 0,0 1 0,0-1 0,0 1 0,0 0 0,0 0 0,0 0 0,0 0 0,4 2 0,-1 1 14,0-1-1,0 1 1,-1 0-1,0 0 1,0 1-1,0 0 1,0-1-1,-1 2 1,0-1-1,0 0 1,0 1-1,-1 0 1,6 12-1,-1 5 32,-1 1 1,5 33-1,-8-36-302,0 0 0,2 0 0,12 31 0,-7-32-93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3.0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391 36 12531,'19'-15'4537,"-2"5"-3377,-17 5-616,-4 1 40,-18 3 88,-8 2-112,-13 3-216,-4 3-47,0 3-169,-1 1-208,2 2-609,0-2-327,-2 1-640,2-2 944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8.2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1 9298,'-1'4'1167,"-1"0"0,0 0 0,1 1-1,0-1 1,0 0 0,0 7 0,2 49 1110,0-36-1165,-3 194 1225,-2-39-2120,4-177-232,0 32-392,9 59 0,-8-84 40,1 0 0,0 0 0,1 0 0,0 0 0,0 0 0,1-1 1,0 0-1,0 1 0,1-1 0,0-1 0,9 11 0,2-3-630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8.6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370 19 14099,'-14'-5'5433,"-11"2"-4145,-10-1-119,-11 1-497,0 0-320,-1 3-472,1 0-336,6 4-832,-1 0-489,12-2 1057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22.39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60 244 480,'-2'-2'4043,"-13"-4"-2514,11 4-1439,0 1-1,0 0 1,0 0-1,0 0 1,-1 0-1,-4 0 1,1 0 936,7-1-362,3 1-632,-1 0 0,0 1 0,1-1 1,-1 1-1,0 0 0,1-1 1,-1 1-1,0 0 0,1 0 0,-1 0 1,0 0-1,1 0 0,1 1 1,18 2 182,-1 2 0,25 8 0,-23-6-115,1 0-1,25 2 1,-21-6-130,0-2 0,1-1 0,-1-1 1,0-1-1,37-8 0,129-43 133,-143 37 15,-29 10-108,1 2-1,-1 0 1,1 1-1,0 1 1,44 1-1,103 23 5,-50-4 170,-83-15-32,1-2 0,0-1 0,63-9 0,110-31 718,-177 32-695,217-52 131,38-9-571,-274 66 311,0 1 0,1 1 1,0 1-1,-1 0 0,1 0 1,-1 2-1,1 0 0,-1 0 0,0 1 1,16 6-1,9 6 180,0 2 1,40 25-1,40 17 113,-101-52-345,0 0-1,0-2 0,0 0 0,38 5 0,-47-10 13,1 1-1,0-2 0,-1 1 0,1-1 0,-1-1 0,1 0 1,-1 0-1,18-8 0,0-1 16,39-26 0,-51 27-22,0 1-1,0 1 0,0 0 0,1 1 0,0 1 0,0 1 0,34-7 0,-42 11-2,0 1-1,0 0 1,1 1 0,-1 0-1,0 0 1,0 1 0,0 0-1,-1 0 1,9 4 0,9 5 9,33 20 1,-40-20 12,0-1 0,1-1 0,30 10 0,-29-14 2,1-1 1,-1-1 0,1-1-1,27-1 1,84-11 324,-88 2-139,46-15-1,-55 13-182,2 2 0,54-7 0,-47 12-24,1 2-1,0 2 1,0 2 0,67 12-1,-80-9 19,0-2 1,0-1-1,51-1 0,97-17 40,30 0-32,-119 15-14,1-4-1,124-21 1,-195 22-6,1 0 0,0 1 0,0 2 1,31 2-1,-12 3 15,57 14-1,-53-9-2,0-1 0,52 2 0,-71-10-24,0-1 0,-1-1 0,1-2 0,0 0 0,34-10-1,-32 6 116,0 0 0,0 2 0,0 1 0,1 1 0,0 2 0,0 0 0,-1 2-1,57 10 1,-73-9 1,197 31-1878,-181-31 1680,1-1 0,-1-1 1,0-1-1,1-2 0,40-9 1,-43 5 284,0 2 1,0 1 0,0 1-1,0 1 1,1 1-1,-1 1 1,0 2 0,1 0-1,-1 2 1,0 1-1,25 8 1,-26-5-281,0-1-1,1-1 1,0-1-1,30 1 1,-37-6 119,-1 0-1,1-1 1,-1-1 0,0-1 0,1 0 0,29-11-1,-45 13-32,121-37 63,-102 32-58,0 2 1,0 1-1,42-1 0,133 18 55,2 0 51,-71-14 215,196 8-120,-310-7-207,0 0 0,0 0 0,0-1 0,0-1-1,0-1 1,0 0 0,0-1 0,-1 0 0,1-1 0,18-8-1,-14 4 5,1 1 0,1 1 0,-1 0 0,1 1 0,0 1-1,0 1 1,0 1 0,0 1 0,0 1 0,1 0 0,-1 2-1,29 5 1,70 15-16,-58-9 17,0-3 1,0-3 0,96 0 0,119-42 13,-82 7-54,-142 23 42,94 4 0,-25 10 3,89 4 18,-167-13-24,-1-2 0,84-15 1,-124 17-6,247-44 3,-210 40-2,1 1 1,-1 2-1,1 2 1,52 9-1,-66-8 7,-1 0-1,1-2 0,0 0 1,-1-2-1,43-8 1,-58 8-9,7 0-738,0 0 0,0 2 0,29 1 0,-14 3-376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29.6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90 133 10482,'6'-18'3191,"-5"18"-3143,-1 0 1,0 0-1,0 0 1,0 0 0,0 0-1,1 0 1,-1 0-1,0 0 1,0 0-1,0 0 1,0 0 0,0 0-1,1 0 1,-1 0-1,0 0 1,0 0 0,0 0-1,0 0 1,0 0-1,1 1 147,-1-1-147,0 0 1,0 0-1,0 0 1,0 0-1,0 1 1,0-1 0,0 0-1,1 0 1,-1 0-1,0 0 1,0 0-1,0 1 1,0-1 0,0 0-1,0 0 1,0 0-1,0 0 1,0 0 0,0 1-1,0-1 1,0 0-1,0 0 1,0 0-1,0 0 1,-1 1 0,1-1-1,0 0 1,2 44 2532,-1-25-2692,-2 40 345,-3-1-1,-20 112 0,21-143-267,2-20-8,0 1 0,0-1 0,0 0 0,-4 11 0,5-18 42,0 0 0,0 0-1,-1 1 1,1-1 0,0 0-1,0 0 1,0 0-1,-1 1 1,1-1 0,0 0-1,0 0 1,-1 0 0,1 0-1,0 0 1,0 1-1,-1-1 1,1 0 0,0 0-1,0 0 1,-1 0 0,1 0-1,0 0 1,0 0-1,-1 0 1,1 0 0,0 0-1,-1 0 1,1 0 0,0 0-1,0 0 1,-1 0-1,1-1 1,0 1 0,0 0-1,-1 0 1,1 0 0,0 0-1,0 0 1,-1-1 0,1 1-1,0 0 1,0 0-1,0 0 1,-1-1 0,1 1-1,0 0 1,0 0 0,0-1-1,0 1 1,0 0-1,-1 0 1,1-1 0,0 1-1,0 0 1,0-1 0,-10-16 16,1-9-15,1-1-1,1-1 0,1 1 0,2-1 0,1 0 0,1 0 1,2-43-1,1 57-8,0 0 0,2-1-1,-1 1 1,2 0 0,0 0 0,0 0 0,1 1 0,1-1 0,10-16 0,-11 21 3,1 1-1,0 0 1,0 1 0,1-1 0,-1 1-1,2 0 1,-1 1 0,1 0-1,0 0 1,0 1 0,1 0 0,-1 0-1,1 1 1,16-6 0,-19 9 22,0 0 0,1 0 0,-1 0 0,0 1 1,0 0-1,1 0 0,-1 1 0,0 0 0,0 0 0,0 0 1,0 1-1,0 0 0,0 0 0,0 0 0,0 1 1,-1 0-1,1 0 0,-1 0 0,0 1 0,9 7 0,-1 0 141,-1 1 0,0 0 0,0 1 0,-1 1 0,-1 0 0,13 22-1,-15-20-17,0 1 0,0 1 0,-2-1 0,0 1 0,-1 1-1,-1-1 1,3 32 0,-5 0-48,-5 81 0,3-128-168,0 23-203,0-25 193,0 0 0,0 0 1,0 0-1,0 0 0,1-1 0,-1 1 0,0 0 0,0 0 0,1-1 0,-1 1 0,0 0 0,1 0 0,-1-1 0,1 1 0,-1 0 0,1-1 0,-1 1 0,1 0 0,-1-1 0,1 1 0,0-1 0,-1 1 0,1-1 0,0 0 0,-1 1 0,2 0 0,3-2-533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0.0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241 59 6729,'62'-49'7386,"-58"45"-5642,-6 0-503,-4 3-153,-9 1-592,-8 3-272,-14 3-176,-5 3-24,-3-1-136,2 0-200,5-3-760,6 1-681,9-1 1073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1.7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 10370,'-3'23'5891,"-3"24"-6093,5 35 366,16 134 0,-3-77-601,-8 7-3302,-4-145 3853,1 0 1,-1 0 0,0-1 0,1 1-1,-1 0 1,0 0 0,1-1 0,-1 1-1,1 0 1,-1-1 0,1 1-1,-1-1 1,1 1 0,-1 0 0,1-1-1,0 1 1,-1-1 0,1 0 0,0 1-1,-1-1 1,1 1 0,0-1 0,0 0-1,-1 0 1,1 1 0,0-1 0,0 0-1,0 0 1,-1 0 0,2 0 0,31 2 2808,-25-2-2578,91-3 1711,-37 0-5363,-50 3 2294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2.3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176 8 12451,'-6'-7'5000,"-4"8"-3333,-12 11-1772,18-9 509,-8 6-368,-1 1 0,1 0 0,1 0 0,0 1 0,1 1 0,0 0 0,0 0 0,1 1 0,-9 19 0,15-26-37,0 0 0,0 0 0,1 1 0,0-1 1,1 1-1,-1 0 0,1-1 0,1 1 0,-1 0 0,1 9 1,1-10-8,0-1 0,0 0 0,1 1 0,-1-1 0,1 0 0,0 0 0,0 0 0,1 0 0,0-1 0,-1 1 0,2-1 0,-1 1 0,0-1 0,8 6 0,-9-8-71,0 1 0,0-1 0,0-1 0,1 1 0,-1 0 0,1 0-1,0-1 1,-1 1 0,1-1 0,0 0 0,0 0 0,0 0 0,0 0 0,0-1 0,0 1-1,0-1 1,0 0 0,4 0 0,-3 0-49,0-1 0,0 0 0,0 0 0,0-1 0,-1 1 0,1-1-1,0 0 1,-1 0 0,1 0 0,-1 0 0,0 0 0,4-4 0,3-4-161,-1 0-1,0 0 1,-1-1 0,0 0-1,-1 0 1,0-1 0,6-14 0,-12 23 292,5-8 294,-1-1 0,-1 1 0,0-1 0,0 0 0,2-17 0,-7 41 964,0-5-1154,0-1-1,0 1 1,1 0 0,1-1-1,-1 1 1,1 0 0,3 12-1,-1-10-106,0 1 0,1-1 0,0 0 0,0-1 0,1 1 0,1-1 0,-1 0 0,1 0 0,0-1 0,13 12 0,-7-12-205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2.7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26 12275,'-9'-22'6118,"10"18"-4808,6 15-1105,-3-6-212,99 149 276,-89-135-388,2-1-1,0-1 1,0 0-1,2-1 1,34 24-1,-37-31-796,-3-3 359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3.1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184 25 13227,'1'-25'4537,"-4"36"-4049,-3 5 24,-6 3 16,-5 2-80,-4 5-280,-5 0-72,-7 1-96,1-2-376,-2-1 272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4.1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285 23 9874,'0'-1'243,"-1"0"1,1 0-1,0 1 0,0-1 0,-1 0 1,1 0-1,-1 0 0,1 0 0,-1 0 1,1 0-1,-1 0 0,1 0 0,-1 1 1,0-1-1,1 0 0,-1 1 0,0-1 1,0 0-1,1 1 0,-1-1 0,-1 0 1,-1 0-80,1 0 0,0 1 0,-1-1 0,1 0 0,0 1 0,-1 0 0,1 0 0,-1 0 0,-2 0 0,-7 1-328,0 1 0,-24 7 0,26-6 591,9-3-425,-16 4 21,0 0 1,1 2-1,0 0 0,-23 12 1,35-16-24,1 0 0,-1 1 0,1-1 0,0 1 0,0 0 0,0 0 0,0 0 0,0 0 0,1 1 0,-4 5 1,5-7-2,-1 1 0,2 0 0,-1 0 1,0-1-1,0 1 0,1 0 1,0 0-1,-1 0 0,1 0 0,0 0 1,0 0-1,1-1 0,-1 1 1,1 0-1,-1 0 0,1 0 0,1 3 1,9 19 30,1-1 1,1 0 0,31 41-1,-18-27 102,1 2 98,49 82 694,-70-109-857,0 0 1,0 0-1,-1 1 1,-1-1-1,0 1 1,-1 0 0,2 27-1,-5-39-87,0 1 0,0-1 1,0 0-1,0 1 0,0-1 0,-1 0 0,1 1 1,-1-1-1,1 0 0,-1 0 0,0 1 0,0-1 1,0 0-1,0 0 0,-1 0 0,1 0 0,0 0 1,-1 0-1,1-1 0,-1 1 0,0 0 0,0-1 1,1 1-1,-1-1 0,0 0 0,0 0 0,0 1 1,-1-1-1,1-1 0,0 1 0,0 0 0,0 0 1,-1-1-1,1 1 0,0-1 0,-1 0 1,1 0-1,-4 0 0,-4 1-191,-1-1 1,1-1-1,-1 0 0,0 0 1,1-1-1,0 0 0,-1-1 1,1 0-1,0 0 1,1-1-1,-18-10 0,21 11 289,0-1 1,1 0-1,0 0 0,-1 0 0,1 0 0,1-1 1,-1 1-1,1-1 0,0-1 0,0 1 0,0 0 1,1-1-1,0 0 0,0 0 0,0 0 0,1 0 1,0 0-1,0-1 0,1 1 0,-2-9 0,3 12 42,1 0-1,-1 0 1,0 0-1,1 0 0,0-1 1,0 1-1,0 0 1,0 0-1,0 1 1,1-1-1,-1 0 0,1 0 1,0 1-1,0-1 1,0 0-1,0 1 1,0 0-1,0 0 0,1-1 1,-1 1-1,1 1 1,-1-1-1,1 0 1,0 1-1,0-1 0,3 0 1,10-5 247,0 1 0,0 0 0,25-4 1,-41 10-367,23-5-587,0 1 0,1 2 0,35-1 1,-36 5-289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3.4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65 8298,'20'-64'8922,"-17"78"-7426,2 6-72,-4 8-71,1 3-345,-2 3-568,-1 1-144,-2 4-176,-1-7-192,0-3-552,2-6-360,7-10-977,3-5-71,8-11 1224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4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65 12 9866,'-8'-11'7931,"7"11"-7648,0 0-140,0 0 1,1 1-1,-1-1 0,0 0 1,0 1-1,1-1 1,-1 1-1,1-1 0,-1 1 1,0-1-1,1 1 0,-1-1 1,1 1-1,-1 0 0,1-1 1,-1 2-1,-17 34-772,16-32 1155,-3 8-500,1 0 0,0 0 0,1 0 0,0 1 0,1-1 0,0 1 0,1 0 1,1-1-1,1 23 0,0-26-28,1-1 1,-1 0-1,1 0 1,1 1-1,0-1 0,0-1 1,0 1-1,1 0 1,0-1-1,0 0 1,1 0-1,0 0 0,1 0 1,-1-1-1,12 10 1,-15-15-66,-1 1 1,1-1-1,0 0 0,0 0 1,0 0-1,0 0 1,0 0-1,0 0 0,0 0 1,1-1-1,-1 1 1,0-1-1,0 1 0,0-1 1,1 0-1,-1 0 1,0 0-1,0 0 0,1-1 1,-1 1-1,0 0 1,0-1-1,0 0 0,1 1 1,-1-1-1,0 0 1,0 0-1,0 0 0,0-1 1,-1 1-1,1 0 1,0-1-1,0 1 0,2-4 1,4-4-385,0 0 0,0 0 0,-1-1 1,0 0-1,5-12 0,0 2 377,-1 0 1,-2 0-1,0-1 1,-1-1-1,-1 1 1,7-38-1,-14 59 106,1-1 0,-1 1 0,0 0 0,0-1-1,0 1 1,0-1 0,0 1 0,0-1 0,0 1 0,0-1 0,0 1-1,0-1 1,0 1 0,-1-1 0,1 1 0,0 0 0,0-1 0,0 1-1,0-1 1,-1 1 0,1 0 0,0-1 0,0 1 0,-1-1 0,-8 4 468,-7 17-252,14-14-201,-1 0 1,2 0 0,-1 0 0,1 0 0,-1 1 0,2-1-1,-1 0 1,1 1 0,0-1 0,0 0 0,1 1 0,1 7-1,1 1-100,1-1 0,1 0-1,0 0 1,9 17-1,-1-5-196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5.4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72 13331,'12'-6'3449,"-7"12"-1845,-5 23-1236,-1-20-367,-5 31-546,4-32 238,1 0 1,-1 0-1,1 0 0,1 0 1,-1 1-1,1-1 1,1 0-1,0 0 0,0 0 1,3 12-1,-3-19 302,-1 0 0,0-1 0,1 1 0,-1 0 0,1-1 0,-1 1 0,1 0 0,-1-1 0,1 1 0,-1-1 0,1 1-1,0-1 1,-1 1 0,1-1 0,0 1 0,-1-1 0,1 0 0,0 1 0,-1-1 0,1 0 0,0 0 0,0 1 0,0-1 0,-1 0 0,1 0 0,0 0 0,0 0 0,0 0 0,-1 0-1,1 0 1,0 0 0,0-1 0,0 1 0,-1 0 0,1 0 0,0-1 0,0 1 0,-1 0 0,1-1 0,0 1 0,-1-1 0,1 1 0,0-1 0,-1 1 0,1-1 0,-1 1 0,1-2 0,3 0 51,-1-1 1,0 0 0,0 0 0,-1 0 0,1-1-1,-1 1 1,1-1 0,1-4 0,-1 0 40,-1-1 1,0 0 0,0-1-1,-1 1 1,0 0-1,-1 0 1,0-1-1,0 1 1,-2-10-1,0 7 229,2-1 0,0 0-1,2-23 1,-1 34-271,-1 0-1,0-1 1,1 1 0,-1 0 0,1 0 0,-1 0 0,1 0 0,0 0 0,0 0 0,0 1 0,0-1 0,1 0-1,-1 0 1,0 1 0,1-1 0,-1 1 0,1-1 0,-1 1 0,1-1 0,0 1 0,-1 0 0,1 0-1,0 0 1,0 0 0,0 0 0,0 0 0,0 1 0,0-1 0,0 1 0,0-1 0,4 1 0,-3 0-12,1 0 1,0 1-1,-1-1 1,1 1 0,0 0-1,-1 0 1,1 0-1,-1 1 1,1-1 0,-1 1-1,0 0 1,1 0-1,-1 0 1,0 0 0,0 1-1,-1-1 1,4 4-1,0 0 46,-1 2 0,1-1 0,-1 0-1,-1 1 1,1 0 0,-2 0-1,1 1 1,-1-1 0,3 12-1,0 8 145,4 46-1,-8-58-348,2 13-25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6.0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186 14 12563,'-2'-2'154,"1"1"0,-1 0 1,0 0-1,1-1 1,-1 1-1,0 0 0,0 1 1,0-1-1,0 0 1,0 0-1,0 1 0,0-1 1,0 1-1,0 0 1,0 0-1,0-1 0,-3 2 1,1-1 167,0 1 0,0 0 0,0 0 0,0 0 1,1 0-1,-1 1 0,0 0 0,-5 3 0,0 1 213,0 0-1,1 1 0,-1 1 1,1-1-1,-13 17 0,16-17-551,0 1-1,0 0 0,0 0 1,1 0-1,0 1 0,1-1 1,0 1-1,0 0 1,1-1-1,0 1 0,1 1 1,0-1-1,0 0 0,1 14 1,0-17-11,1-1 1,0 1-1,0-1 0,0 0 1,1 1-1,0-1 0,0 0 1,0 0-1,1 0 1,-1 0-1,1-1 0,1 1 1,-1-1-1,0 0 0,1 0 1,0 0-1,0 0 0,0 0 1,0-1-1,1 0 1,0 0-1,-1 0 0,1 0 1,0-1-1,7 3 0,-7-4-372,1 1-1,-1-1 0,1 0 1,-1 0-1,1 0 0,9-1 1,8-1-512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6.4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 8210,'-3'2'6289,"0"12"-3795,-1 29-2059,3-31 364,-8 234 478,11-202-2151,2-1 1,1 1 0,19 67 0,-18-91 281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6.7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311 51 11066,'-10'-12'3945,"-9"2"-3049,-3 2 81,-9 0 239,-2 2-72,0 1-504,2 4-200,1 1-432,-1 2-360,-3 4-1120,-3 0 960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7.4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61 136 10002,'4'32'3645,"-4"-32"-3576,0 0-1,0 0 1,0 1 0,0-1 0,0 0-1,0 0 1,0 1 0,0-1 0,0 0-1,-1 0 1,1 0 0,0 1 0,0-1 0,0 0-1,0 0 1,0 0 0,0 1 0,0-1-1,-1 0 1,1 0 0,0 0 0,0 0-1,0 1 1,0-1 0,-1 0 0,1 0-1,0 0 1,0 0 0,0 0 0,-1 0-1,1 0 1,0 0 0,0 1 0,0-1-1,-1 0 1,1 0 0,0 0 0,0 0-1,-1 0 1,1 0 0,0 0 0,0 0-1,-1 0 1,1 0 0,0-1 0,0 1 0,0 0-1,-1 0 1,1 0 0,0 0 0,0 0-1,0 0 1,-1 0 0,1 0 0,0-1-1,0 1 1,0 0 0,0 0 0,-1 0-1,1 0 1,0-1 0,0 1 0,-13-11 1075,12 11-998,-3-3-94,0 0 0,0 0-1,1-1 1,0 1-1,-1-1 1,1 1-1,0-1 1,1 0-1,-5-8 1,7 10-33,-1 0 0,0-1 0,1 1 1,-1-1-1,1 1 0,0-1 0,0 1 0,0-1 0,0 1 0,0-1 1,0 1-1,1-1 0,0 1 0,-1-1 0,1 1 0,0 0 0,0-1 1,0 1-1,0 0 0,3-4 0,-1 1-6,1 0 1,0 0-1,1 1 1,-1-1-1,1 1 1,-1 0-1,1 0 1,1 1-1,-1-1 1,0 1-1,1 1 0,0-1 1,-1 1-1,1-1 1,0 2-1,0-1 1,0 1-1,1 0 1,-1 0-1,0 0 1,0 1-1,0 0 1,1 0-1,-1 1 0,0 0 1,0 0-1,7 2 1,-7-2 12,0 1 0,-1 0 0,1 0 0,0 0 0,-1 0 0,1 1 0,-1 0 0,0 0 0,1 1 0,-2-1 0,1 1 0,0 0 0,-1 1 0,0-1 0,0 1-1,0-1 1,0 1 0,-1 0 0,0 1 0,0-1 0,0 0 0,-1 1 0,0 0 0,0 0 0,0-1 0,-1 1 0,2 11 0,-4-12-11,1 1 0,-1 0 0,0 0 0,-1 0 1,0-1-1,0 1 0,0-1 0,0 0 0,-1 1 0,0-1 0,0 0 0,0 0 0,-1-1 0,1 1 0,-1-1 0,0 1 0,-1-1 0,-6 5 1,4-3-6,0-1 0,-1 1 0,1-2 0,-1 1 0,0-1 0,-1 0 1,1 0-1,-1-1 0,1 0 0,-1-1 0,-12 2 0,18-3-53,1-1-1,-1 0 1,0 0-1,1 0 0,-1 0 1,1-1-1,-1 1 1,1-1-1,-1 1 1,1-1-1,-1 0 0,1 0 1,0 0-1,0 0 1,-1 0-1,1-1 1,0 1-1,0-1 0,0 1 1,0-1-1,0 0 1,1 0-1,-1 0 1,0 0-1,-2-4 1,3 3-185,0 1 0,0-1 0,1 0 0,-1 0 0,0 0 0,1 0 1,0 0-1,0 1 0,0-1 0,0 0 0,0 0 0,0 0 0,1 0 1,0 0-1,-1 0 0,1 1 0,0-1 0,0 0 0,1 1 0,-1-1 1,0 0-1,3-2 0,9-10-3465,5 7 1702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7.9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99 12819,'7'21'6077,"-2"5"-5880,1 33 1,-6-48-179,0 38 119,-1-46-143,1-1-1,0 1 1,-1-1-1,1 1 1,-1-1-1,0 0 1,0 1-1,0-1 1,0 0-1,0 1 1,0-1-1,0 0 1,-1 0-1,1 0 1,-1 0-1,-2 2 1,4-4-8,0 0 1,0 0-1,-1 0 0,1 1 1,0-1-1,0 0 1,-1 0-1,1 0 1,0 0-1,-1 1 0,1-1 1,0 0-1,0 0 1,-1 0-1,1 0 0,0 0 1,-1 0-1,1 0 1,0 0-1,-1 0 1,1 0-1,0 0 0,-1 0 1,1 0-1,0 0 1,-1 0-1,1 0 0,0 0 1,0-1-1,-1 1 1,1 0-1,-1 0 1,-3-11-206,2-19 117,2 28 100,1-15 232,1 1-1,0-1 1,1 0-1,1 1 1,0 0-1,1 0 1,1 0-1,0 0 1,12-18-1,-14 27-140,0 1-1,1-1 1,0 1-1,0 0 1,0 0-1,1 1 0,0 0 1,0 0-1,11-7 1,-12 9-355,1 1 0,-1-1 0,1 1 0,0 0 0,-1 1 0,1-1 0,0 1 0,0 1 0,0-1 0,0 1 0,0 0 0,0 0 0,0 0 0,6 2 0,15 4-1705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46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235 53 6881,'33'-29'3431,"-32"28"-3053,1 0 1,-1 0 0,1 0 0,0 0 0,0 0 0,0 1 0,-1-1 0,1 1 0,0-1 0,2 1 0,-3 0-219,-1 0 0,1 0 0,-1 0 0,1 0 0,-1 0 0,1 0 0,-1 0 1,1 0-1,-1 0 0,1 0 0,-1 0 0,1-1 0,-1 1 0,1 0 0,-1 0 0,1-1 0,-1 1 0,1 0 1,-1 0-1,0-1 0,1 1 0,-1 0 0,1-1 0,-1 1 0,0-1 0,1 1 0,-1-1 0,0 1 0,0 0 1,1-1-1,-1 1 0,0-1 0,0 1 0,0-2 0,-1 2-108,0-1 0,-1 1 0,1-1 0,0 1 1,-1-1-1,1 1 0,0 0 0,-1 0 0,1-1 0,-1 1 0,-1 1 0,-2-2 4,-22 0-99,-1 0 0,0 2 0,1 1 0,-1 1 0,1 1 0,-34 10 0,57-12 20,0-1 0,0 1 0,0 0 0,0 0-1,0 0 1,0 1 0,1-1 0,-1 1 0,-5 5 0,8-6 12,0-1 0,0 0 0,0 1 0,0 0 0,0-1 0,1 1 1,-1-1-1,0 1 0,1 0 0,-1-1 0,1 1 0,0 0 0,-1 0 0,1 0 0,0-1 0,0 1 1,0 0-1,0 0 0,1-1 0,-1 1 0,0 0 0,1 0 0,-1-1 0,1 1 0,0 0 0,1 1 1,11 21 28,2-1 0,0-1 0,2-1 1,22 23-1,-5-4 88,-13-16-27,11 14 128,52 79 0,-77-105-179,-1 0 0,0 0 0,0 0-1,-1 1 1,-1-1 0,0 1 0,-1 1 0,0-1-1,-1 0 1,-1 1 0,0 26 0,-1-33-16,-2 0 0,1 0 0,-1-1 0,0 1 0,0-1 1,-1 1-1,1-1 0,-2 0 0,1 1 0,-1-2 0,0 1 0,0 0 0,-8 8 1,3-6-15,0 1 0,0-2 0,-1 0 0,0 0 1,0 0-1,-21 9 0,27-15-4,0 1 0,1-1 0,-1 0-1,0 0 1,0-1 0,0 1 0,0-1-1,0 1 1,0-1 0,0-1 0,0 1 0,0 0-1,1-1 1,-8-2 0,10 3 14,-1-1 0,0 0 0,1 1 0,-1-1 0,1 0 1,0 0-1,-1 0 0,1 0 0,0 0 0,0 0 0,-1-1 0,1 1 0,0 0 0,0-1 1,0 1-1,0 0 0,1-1 0,-1 1 0,0-1 0,1 1 0,-1-1 0,1 0 0,-1 1 1,1-1-1,0 0 0,0 1 0,-1-1 0,1 0 0,0 1 0,1-1 0,-1 0 0,0 1 1,0-1-1,1 0 0,0-2 0,1 1 34,-1-1 1,1 1-1,-1 0 1,1 1 0,0-1-1,0 0 1,0 0-1,0 1 1,1-1-1,-1 1 1,1 0-1,-1 0 1,1 0-1,0 0 1,0 0-1,6-2 1,5-2 111,0 0 0,20-5 1,-24 8-94,9-2 169,0 1 0,1 1-1,0 1 1,0 1 0,0 0 0,0 1 0,24 4 0,-12 1 95,0 1-1,0 1 1,50 19 0,-72-22-736,0 0-1,-1 1 1,1 0 0,-1 1 0,0-1-1,0 2 1,8 7 0,-1 4-541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52.4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0 10890,'-13'4'5679,"38"2"-4550,-14-4-738,35 6 196,1-2-1,-1-1 0,66-4 1,-58-1-284,357 2 1348,300 5-1188,-669-5-510,904 11-787,-908-14-177,-30 2 711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05.97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301 18 11130,'2'-15'9229,"-3"14"-8888,0 1-207,1-1-1,-1 1 1,0 0-1,0 0 1,1 0-1,-1 0 1,0 0-1,0 0 1,1 0-1,-1 0 1,0 0-1,0 0 1,0 0-1,1 0 1,-1 1-1,0-1 1,-1 1-1,-34 18-160,13-2 35,0 0 0,2 1 1,-1 1-1,2 2 0,1 0 0,1 0 1,0 2-1,2 0 0,-16 30 1,25-39-25,1-1-1,1 0 1,0 1 0,1 0 0,0 0 0,1 0 0,1 1-1,-1 22 1,3-25 27,1-1-1,0 0 0,1 1 1,0-1-1,1 0 0,0 0 1,1-1-1,0 1 0,0-1 1,1 0-1,1 0 0,7 11 1,-7-12 19,1 0 0,0-1 0,0 0 0,1 0 0,0-1 0,0 0 0,1 0 1,0-1-1,10 6 0,-12-9 14,1 1 0,-1-1 0,1 0 0,0-1 0,0 0 1,0 0-1,0-1 0,0 0 0,1 0 0,-1-1 0,0 0 0,14-2 0,12-5-82,50-16-1,-32 7-1721,-28 10 1068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3.8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27 14139,'-4'-13'5625,"6"7"-3312,2 1-929,0 3-880,7 5-536,3 9-1920,3 7-3625,6 13 3792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06.60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40 155 12067,'-2'-1'629,"0"1"1,0-1-1,0-1 1,0 1-1,0 0 0,0 0 1,0-1-1,0 1 1,1-1-1,-1 0 1,0 0-1,-1-2 1,1 1-468,0 0-1,1 0 1,-1 0 0,1 0-1,0 0 1,0 0 0,0 0-1,0-5 1,0 3-215,1 0-1,0 0 0,0 0 1,0 1-1,0-1 1,1 0-1,0 0 0,0 0 1,0 0-1,1 1 1,-1-1-1,4-5 0,-3 7 48,0 0-1,0 1 0,1-1 0,-1 1 0,0 0 0,1-1 0,0 1 1,-1 0-1,1 1 0,0-1 0,0 0 0,0 1 0,0 0 0,0 0 1,1 0-1,-1 0 0,0 0 0,0 0 0,1 1 0,-1 0 0,4 0 0,2-1 30,0 1 0,0 1-1,0 0 1,0 0-1,-1 1 1,17 4-1,-19-3 30,1 0 0,-1 0 0,1 0-1,-1 1 1,0 0 0,-1 0 0,1 0 0,-1 1-1,1 0 1,-1 0 0,-1 0 0,9 12 0,-11-14-35,0 1 1,0 0-1,0-1 1,0 1-1,-1 0 1,0 0-1,0 0 1,0 1-1,0-1 1,0 0-1,-1 0 1,0 0-1,0 1 1,0-1-1,0 0 1,-1 0-1,0 0 1,0 1-1,0-1 1,0 0-1,0 0 1,-4 6-1,0-1 9,-1 0-1,0 0 1,-1 0-1,0-1 1,0 0-1,-1 0 1,-11 9-1,13-12-11,0-1 0,-1 0 0,1 0 1,-1 0-1,0 0 0,0-1 0,0 0 0,0-1 0,0 0 1,-1 0-1,-9 1 0,15-3-93,0 0 1,0 0-1,0 0 1,-1 0-1,1-1 1,0 1-1,0-1 1,0 0-1,0 1 1,0-1-1,0 0 1,0 0-1,0-1 1,0 1-1,0 0 1,0 0-1,1-1 1,-1 1-1,0-1 1,1 0-1,0 1 0,-1-1 1,1 0-1,0 0 1,0 0-1,0 0 1,0 0-1,0 0 1,0 0-1,1 0 1,-1 0-1,1-1 1,-1-1-1,0-3-402,0 0 0,0 0 0,0 0 0,1 0 0,0 0 0,1 0 0,0 0 0,0 1 0,3-14 0,2 6-141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07.22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64 12819,'5'10'2208,"-1"0"0,0 1 0,3 14 0,-4-11-2218,-1 0-1,-1 0 1,0 1 0,-1-1-1,0 0 1,-1 0 0,-1 0-1,-3 16 1,3-24-94,-3 22-302,5-26 339,0-1 0,-1 0-1,1 0 1,0 1-1,0-1 1,0 0-1,0 0 1,1 0 0,-1 1-1,0-1 1,0 0-1,1 0 1,-1 0 0,1 0-1,-1 1 1,1-1-1,0 1 1,0-2 30,-1 0 0,1 0-1,-1 0 1,0 0 0,1 0 0,-1 0 0,1 0-1,-1 0 1,1 0 0,-1-1 0,0 1 0,1 0 0,-1 0-1,1 0 1,-1-1 0,0 1 0,1 0 0,-1-1-1,0 1 1,1 0 0,-1-1 0,0 1 0,1 0 0,-1-1-1,0 1 1,0 0 0,0-1 0,1 1 0,-1-1-1,0 1 1,0 0 0,0-2 0,8-15-274,-7 16 271,5-17 61,-1-1-1,-1 1 1,0-1-1,1-37 1,-4 38 450,1-1 0,1 1 1,0-1-1,1 1 0,8-20 0,-12 36-417,1 0 0,0 1-1,-1-1 1,1 0 0,0 0 0,0 1-1,0-1 1,0 1 0,0-1-1,0 1 1,1-1 0,-1 1 0,0 0-1,1 0 1,-1 0 0,1-1-1,0 1 1,-1 0 0,1 1 0,0-1-1,-1 0 1,1 0 0,0 1 0,0-1-1,0 1 1,-1 0 0,1 0-1,0-1 1,0 1 0,0 0 0,0 0-1,0 1 1,-1-1 0,1 0 0,0 1-1,0-1 1,3 2 0,-1 0-30,0 0 1,0 0 0,-1 0 0,1 1 0,0 0-1,-1-1 1,0 1 0,0 1 0,0-1-1,0 0 1,0 1 0,-1-1 0,1 1 0,-1 0-1,3 6 1,1 9 14,0 0 0,-2 0 0,0 1-1,1 20 1,-3-24-508,0 1-1,1 0 0,0-1 0,2 0 1,0 0-1,12 27 0,-5-25-617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14.1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40 180 6769,'-11'12'7021,"11"-11"-6670,0-1 0,0 1 0,0 2 0,0-3-231,0 1-1,1 0 1,-1 0 0,0-1-1,1 1 1,-1 0 0,1-1 0,0 1-1,-1-1 1,1 1 0,-1-1-1,1 1 1,0-1 0,-1 1-1,1-1 1,0 1 0,0-1-1,-1 0 1,2 1 0,3 1-100,-1-1 1,1 0 0,-1 0-1,1 0 1,0-1 0,-1 1-1,8-1 1,1-2 16,1-1 0,-1 0 1,0-1-1,0-1 0,-1 0 0,1-1 0,-1 0 0,0 0 1,13-11-1,-2 0 33,0-1 1,-1-1 0,26-28 0,-46 44-26,0 1-1,1-1 1,-1 0 0,0 1 0,0-1-1,-1 0 1,1 0 0,-1-1 0,3-5-1,-4 9-35,0-1 0,0 0-1,0 1 1,0-1-1,0 0 1,0 1-1,0-1 1,0 0 0,0 1-1,0-1 1,-1 0-1,1 1 1,0-1 0,0 1-1,-1-1 1,1 0-1,0 1 1,-1-1-1,1 1 1,0-1 0,-1 0-1,-1 0-8,1 0-1,0 1 0,-1-1 0,1 0 1,0 1-1,-1-1 0,1 1 1,-1-1-1,1 1 0,-1 0 1,1-1-1,-1 1 0,-1 0 1,-5 0-5,0 0 0,0 1 1,0 0-1,0 1 0,0 0 0,0 0 1,0 0-1,1 1 0,-1 0 0,1 1 1,0 0-1,-11 7 0,-8 7 13,-41 37-1,53-43-13,1 1 1,1 0-1,0 1 1,1 0-1,1 1 0,0 0 1,0 1-1,2 0 0,-11 27 1,16-35 67,1-1 0,0 1 0,0-1 0,1 1 0,0 0 0,0-1 0,1 1 0,0 0 0,0 0 0,1 0 0,0-1 0,0 1 0,1 0 0,0-1 0,0 1 0,1-1 0,0 0 0,0 0 0,0 0 0,1 0 0,0-1 0,1 1 0,0-1 0,9 10 0,-7-9 139,0-1 0,1 0 0,-1-1 0,1 0 0,1 0 1,-1-1-1,0 1 0,1-2 0,0 0 0,0 0 0,0 0 1,0-1-1,0 0 0,1-1 0,17 0 0,-11-1-342,-1-1 1,0-1-1,0 0 0,0-1 0,0-1 1,0 0-1,-1-1 0,1 0 1,15-10-1,-7 3 1318,-4 4-698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56.6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39 3297,'-31'-34'2286,"15"30"3477,16 4-5546,0 1 0,0 0-1,0 0 1,0-1-1,0 1 1,0 0 0,0-1-1,0 1 1,0 0-1,0 0 1,0-1 0,0 1-1,1 0 1,-1-1 0,0 1-1,1 0 1,-1-1-1,1 2 1,18 20 1895,23 21 1,5 4-662,-39-37-1294,30 33-100,80 70 0,-101-99-1374,-2-1 525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56.9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226 6 10258,'8'-6'9970,"-14"11"-8825,-4 1-233,-8 11-608,-5 4-192,-3 8-288,-1 3-104,1 6-96,2-1-40,1-3-129,-2-2-239,0-5 504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17.4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5385,'0'0'2937,"4"9"-185,4 36-1191,-7-6-609,1 4-192,4 7-440,-1 0-104,1 4 64,-1-1 40,3-1 0,-1-2-8,0-8-184,-3-4-96,-3-5-216,0-4-144,-2-7-688,-1-4-1048,0-7 1352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18.0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35 150 10770,'13'-7'5096,"-29"-4"-2416,-2-1-2691,17 11 15,0 1 0,0-1 0,0 0 0,0 1-1,0-1 1,0 0 0,1 0 0,-1 0 0,0 0 0,1 0 0,-1 0 0,1 0 0,-1 0 0,1 0 0,-1 0 0,1 0 0,-1 0 0,1 0 0,0 0 0,0 0 0,0 0 0,0 0 0,0-1 0,0 1 0,0 0 0,0 0 0,0 0 0,0 0 0,0 0 0,1 0 0,-1-1 0,0 1 0,1 0 0,-1 0 0,1 0 0,0 0 0,-1 0 0,1 1 0,0-1 0,-1 0 0,1 0 0,1-1 0,5-3 87,-1 0 1,1 0-1,0 0 1,14-6-1,-11 6 109,0-1-27,1 0-1,1 1 1,-1 0 0,1 1 0,0 0-1,0 1 1,0 0 0,20-1 0,-27 4-170,0 0 0,0 0 0,1 1 0,-1-1 0,0 1 0,0 1 0,0-1 0,0 1 0,0-1 0,0 1 0,0 1 1,-1-1-1,1 1 0,-1 0 0,0 0 0,1 0 0,-1 0 0,-1 1 0,1 0 0,0-1 0,-1 1 0,6 9 0,-6-9 2,-1 1 0,1 0-1,-1 0 1,0 0-1,0 0 1,0 0-1,0 0 1,-1 1-1,0-1 1,0 1-1,-1-1 1,0 0-1,0 1 1,0-1-1,0 1 1,-1-1-1,0 1 1,0-1-1,0 0 1,-1 1-1,0-1 1,-4 9-1,2-6 56,-1 0 1,0-1-1,-1 1 0,1-1 0,-1-1 1,0 1-1,-1-1 0,0 0 0,0-1 0,0 1 1,-1-1-1,1-1 0,-10 5 0,5-4-94,-1 0 1,0 0-1,0-1 0,-23 3 0,23-5-183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18.7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162 16 6017,'39'-8'12083,"-45"8"-11406,-1 0 0,1 0 0,0 0 0,-10-3 0,-11-1-721,16 4-74,-47-1-1068,54 1 706,-1 1 1,1 0-1,-1 0 1,1 0-1,0 0 0,-1 0 1,1 1-1,0 0 1,0 0-1,-6 4 1,0 2-324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19.0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10362,'2'3'3985,"-1"6"-2673,15 18-551,-16-8-217,4 4-112,-1 9-232,4 4-64,2 8-64,0 2-16,-1 1-16,-3 3-16,1-1-128,-2-1-184,-1-2-832,1-5-689,0-3-1216,0-2-351,2-6 2055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19.4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17 11178,'8'13'5017,"6"-13"-2648,1 0-617,1-1-159,2-2-529,-1 0-176,1-1-272,0 2-120,-3-4-168,1 2-96,-2 0-344,-1 1-456,-2 5-3585,3 4 2913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4.1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14 208 11074,'0'0'189,"-1"1"-1,1 0 0,0-1 0,0 1 1,0 0-1,-1-1 0,1 1 1,0 0-1,-1-1 0,1 1 0,0-1 1,-1 1-1,1-1 0,-1 1 0,1-1 1,-1 1-1,1-1 0,-1 1 0,1-1 1,-1 1-1,0-1 0,0 1 1,-2-15 2705,6-38-303,-3 46-2447,1-5 46,0 0 1,1 0-1,0 0 1,1 1-1,7-18 0,-8 23-168,0 1-1,0 1 1,0-1-1,1 0 1,-1 0-1,1 1 1,0 0-1,0-1 1,0 1-1,1 0 1,-1 1-1,1-1 1,0 1-1,0-1 1,-1 1-1,2 0 1,4-2-1,0 2 91,0 0 0,-1 0 0,1 1 0,1 0 0,-1 1 0,0 0 0,0 0 0,0 1 0,0 0 0,0 0 0,0 1 0,0 0 0,-1 1 0,1 0 0,-1 1 0,1-1 0,12 9 0,-12-7 43,-1 1-1,0 0 1,0 0-1,-1 0 1,0 1-1,0 0 1,0 0-1,-1 1 1,0 0-1,0 0 1,-1 0-1,0 1 1,-1 0-1,0 0 1,0 0-1,3 12 1,-6-14-119,0-1 0,-1 0 0,0 0 1,0 0-1,0 1 0,-1-1 0,0 0 0,0 0 1,0 0-1,-1 0 0,0 0 0,0 0 0,0 0 1,-1-1-1,0 1 0,0-1 0,-1 0 0,1 0 1,-1 0-1,0 0 0,0-1 0,-1 1 0,0-1 1,-5 4-1,0 0-10,0-1 1,-1 0-1,0-1 1,0 0-1,0-1 1,-1 0-1,0 0 1,0-2-1,0 1 1,0-1-1,-14 1 1,22-4-56,0 1 1,0-1 0,0 0-1,0 0 1,0-1-1,1 1 1,-1-1-1,0 0 1,0 1 0,0-2-1,1 1 1,-1 0-1,0-1 1,1 0 0,-1 0-1,1 0 1,0 0-1,0 0 1,0-1-1,0 0 1,0 1 0,0-1-1,1 0 1,-1 0-1,1 0 1,0-1 0,0 1-1,0-1 1,0 1-1,1-1 1,-1 1 0,1-1-1,0 0 1,0 0-1,0-5 1,-1 2-141,1 1 0,0-1 1,0 0-1,1 0 0,0 0 0,0 0 1,1 1-1,2-15 0,-2 19 40,-1 0 0,1 1 1,0-1-1,0 0 0,0 0 0,0 1 0,0-1 0,0 0 1,1 1-1,-1-1 0,1 1 0,-1 0 0,1-1 0,-1 1 1,1 0-1,0 0 0,-1 0 0,1 0 0,0 0 0,0 0 1,0 1-1,0-1 0,0 0 0,0 1 0,0 0 0,0-1 1,0 1-1,0 0 0,0 0 0,0 0 0,0 1 0,0-1 1,0 0-1,3 2 0,28 7-917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20.3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 7650,'-9'-1'12133,"19"1"-12655,148 9 1079,-155-8-650,23 2-121,-12 6-2939,-9-1 2022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20.6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8042,'5'17'1115,"-1"-1"0,0 0 0,-2 1 1,1 0-1,-2 0 0,0 22 0,2 27 381,45 268 714,-5-112-4096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21.0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228 0 15499,'16'30'5842,"-20"-28"-4450,-9-1-312,-8 0-248,-3 3-336,-9-3-520,-3 1-376,-1-2-1008,-3 0-568,5 0 1135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53.9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110 55 7162,'-14'7'1816,"11"2"180,0 6-1251,-13 6-94,15-20-518,1 0 0,-1 0 0,0-1 0,0 1 0,0 0 0,1-1 0,-1 1-1,0 0 1,0-1 0,0 1 0,0-1 0,0 1 0,0-1 0,0 0 0,0 1 0,0-1-1,0 0 1,0 0 0,0 0 0,0 0 0,-2 0 0,-15-13 3687,-8-21-3891,26 34 113,-1-1-40,0 0-1,0 0 1,1-1-1,-1 1 1,0 0 0,1 0-1,-1-1 1,1 1-1,0 0 1,-1-1-1,1 1 1,0 0-1,0-1 1,0 1-1,0 0 1,0-1-1,0 1 1,0-1-1,0 1 1,1 0-1,-1-1 1,1 1-1,-1 0 1,1 0-1,-1-1 1,1 1-1,0 0 1,-1 0-1,1 0 1,0 0 0,0 0-1,0 0 1,0 0-1,0 0 1,0 0-1,0 0 1,0 0-1,2 0 1,1-2 21,1 0 0,0 1-1,1-1 1,-1 1 0,0 0 0,1 1 0,5-2 0,-5 2 7,-1 0 0,1 0 1,0 1-1,0 0 0,-1 0 0,1 0 0,0 0 1,0 1-1,6 2 0,-9-2-27,0 0 1,0 0 0,-1 1-1,1-1 1,-1 1-1,1 0 1,-1 0 0,0 0-1,0 0 1,0 0-1,0 0 1,0 0-1,0 1 1,0-1 0,-1 1-1,1-1 1,-1 1-1,0 0 1,2 4 0,0 1 1,-1 0 1,0 0 0,0 0 0,-1 1-1,0-1 1,-1 0 0,0 1 0,0-1 0,0 0-1,-1 0 1,-3 13 0,3-18 1,1-1 1,-1 1-1,0 0 0,0-1 1,0 1-1,-1-1 1,1 0-1,-1 1 1,1-1-1,-1 0 0,0 0 1,0 0-1,0 0 1,0 0-1,0 0 0,0-1 1,0 1-1,-1 0 1,1-1-1,0 0 0,-1 0 1,1 0-1,-1 0 1,0 0-1,1 0 0,-1-1 1,0 1-1,0-1 1,1 0-1,-1 0 0,0 0 1,0 0-1,1 0 1,-1 0-1,0-1 0,1 0 1,-5 0-1,3-1 0,0 1-1,0 0 1,0-1-1,1 1 1,-1-1-1,0 0 1,1-1-1,-1 1 1,1-1-1,-1 1 1,1-1-1,0 0 1,0 0-1,1 0 1,-1-1-1,1 1 0,-1-1 1,1 1-1,-2-5 1,3 6-6,0-1 1,1 1-1,-1 0 0,1-1 1,-1 1-1,1 0 0,0-1 1,0 1-1,0-1 1,0 1-1,0-1 0,1 1 1,-1 0-1,1-1 0,-1 1 1,1 0-1,0-1 0,0 1 1,0 0-1,0 0 1,0 0-1,1 0 0,-1 0 1,0 0-1,1 0 0,0 0 1,-1 0-1,1 1 0,0-1 1,0 1-1,0 0 1,0-1-1,0 1 0,3-1 1,-2 1 29,-1 0 1,1 0 0,0 0 0,-1 1 0,1-1 0,0 1-1,0-1 1,-1 1 0,1 0 0,0 0 0,0 1-1,-1-1 1,1 0 0,0 1 0,0 0 0,-1 0-1,1 0 1,-1 0 0,1 0 0,-1 0 0,1 0-1,-1 1 1,3 1 0,-3-1 26,1-1 0,-1 1 1,0 0-1,0 0 0,0 0 0,0 0 0,0 0 1,0 0-1,0 1 0,-1-1 0,1 1 0,-1-1 1,0 1-1,0-1 0,0 1 0,0 0 0,0 0 0,0-1 1,-1 1-1,1 0 0,-1 0 0,0 3 0,0-4-57,-1-1 0,1 1 0,-1-1 0,1 1 0,-1-1 0,1 0 0,-1 1-1,0-1 1,0 0 0,0 0 0,1 1 0,-1-1 0,0 0 0,-1 0 0,1 0 0,0 0-1,0 0 1,0-1 0,-1 1 0,1 0 0,0 0 0,-1-1 0,1 1 0,0-1-1,-1 1 1,1-1 0,-1 0 0,-1 1 0,-5 0-322,-1 0 0,1 0 0,-15-2 0,12 1-724,11 2 549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54.9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53 127 8562,'-9'-12'6633,"-2"1"-3372,8 7-3185,-1 1-1,1-1 1,0 0 0,0 0 0,-3-4 0,6 6-12,-1 1 1,1 0-1,-1 0 1,1-1-1,0 1 1,-1 0-1,1-1 1,0 1-1,0-1 1,0 1-1,0 0 1,0-1-1,0 1 0,0 0 1,1-1-1,-1 1 1,0 0-1,1-1 1,-1 1-1,1 0 1,-1 0-1,2-3 1,1 1 63,-1-1 0,1 1 0,0-1 0,0 1 0,0 0 0,1 0 0,-1 0 0,1 0 1,-1 1-1,1-1 0,0 1 0,6-2 0,-8 3-124,-1 0 1,1 1-1,0-1 0,-1 1 1,1 0-1,0-1 0,0 1 1,-1 0-1,1 0 0,0 0 1,0 0-1,0 1 0,-1-1 1,1 0-1,0 1 0,-1-1 1,1 1-1,0-1 0,-1 1 1,1 0-1,0 0 0,-1 0 1,1 0-1,-1 0 0,0 0 0,1 0 1,-1 0-1,0 1 0,0-1 1,0 1-1,0-1 0,0 1 1,2 2-1,-1 2-5,1-1 1,-1 1-1,0-1 0,-1 1 1,1 0-1,-1 0 0,0 0 1,-1 0-1,1 0 0,-1 0 1,-1 0-1,0 6 0,1-10 1,0 1 0,-1 0-1,1-1 1,-1 1 0,0-1-1,0 1 1,0-1-1,0 1 1,0-1 0,0 0-1,-1 0 1,1 1 0,-1-1-1,1 0 1,-1 0-1,0 0 1,0-1 0,0 1-1,0 0 1,0-1-1,0 1 1,-1-1 0,1 0-1,0 0 1,-1 0 0,1 0-1,-1 0 1,1 0-1,-5 0 1,4 0-26,0-1 0,0 0 0,1 0 0,-1 0 0,0-1 0,0 1 0,1-1-1,-1 1 1,0-1 0,1 0 0,-1 0 0,0 0 0,1-1 0,-1 1 0,1 0 0,0-1 0,0 0 0,-1 1 0,1-1 0,0 0 0,0 0-1,1 0 1,-1 0 0,0-1 0,-2-3 0,2 2 9,1 1 1,-1-1-1,1 1 0,-1-1 0,1 1 0,0-1 0,1 0 1,-1 0-1,1 1 0,0-1 0,-1 0 0,2 0 0,-1 1 1,0-1-1,1 0 0,0 0 0,-1 1 0,3-6 1,-2 6 11,0 1 0,0-1 0,1 1 1,-1-1-1,0 1 0,1-1 0,0 1 1,-1 0-1,1 0 0,0 0 1,0 0-1,0 0 0,1 0 0,3-2 1,-4 3-6,-1 1 1,1 0 0,-1-1-1,1 1 1,0 0-1,0 0 1,-1 0 0,1 0-1,0 0 1,-1 0 0,1 1-1,0-1 1,-1 0-1,1 1 1,-1-1 0,1 1-1,0 0 1,-1 0-1,0-1 1,1 1 0,-1 0-1,1 0 1,-1 0 0,0 1-1,0-1 1,2 1-1,2 3 25,-1 0 0,1 1-1,-1-1 1,0 1-1,0 0 1,-1 0-1,0 0 1,0 0-1,4 13 1,-6-17 1,-1-1 1,1 1 0,-1 0 0,0 0-1,0-1 1,0 1 0,0 0-1,0 0 1,0-1 0,0 1-1,0 0 1,-1-1 0,1 1 0,-1 0-1,1-1 1,-1 1 0,-1 2-1,0-2 5,1-1-1,-1 0 0,1 1 0,-1-1 0,1 0 0,-1 0 1,0 0-1,1 0 0,-1 0 0,0-1 0,0 1 1,0-1-1,0 1 0,0-1 0,1 1 0,-1-1 0,0 0 1,0 0-1,-4 0 0,3-1-18,0 1-1,0 0 1,0-1-1,1 1 1,-1-1 0,0 0-1,0 0 1,1 0-1,-1-1 1,0 1-1,1 0 1,-1-1 0,1 0-1,0 1 1,0-1-1,-1 0 1,1 0 0,0 0-1,1-1 1,-1 1-1,0 0 1,1-1-1,-3-3 1,2 2-46,1 1 0,0-1-1,-1 1 1,1-1 0,0 1 0,0-1 0,1 1-1,-1-1 1,1 0 0,0 0 0,0 1 0,0-1-1,1 0 1,-1 1 0,1-1 0,0 0 0,2-6-1,-3 9 48,1 0 0,-1 1 0,0-1-1,1 0 1,-1 0 0,1 0 0,-1 1-1,1-1 1,0 0 0,-1 1 0,1-1-1,0 1 1,-1-1 0,1 1-1,0-1 1,0 1 0,-1-1 0,1 1-1,0 0 1,0-1 0,0 1 0,0 0-1,0 0 1,-1-1 0,1 1-1,0 0 1,0 0 0,0 0 0,0 0-1,1 1 1,1-1-66,-1 1 0,1 0 0,-1-1 0,0 1 0,1 0 0,-1 1 0,0-1 0,0 0 0,4 4 0,2 2-216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1.5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434 24 7986,'1'-1'340,"-1"0"0,0-1 1,0 1-1,1 0 1,-1 0-1,0 0 0,0 0 1,0 0-1,0 0 0,0 0 1,-1-1-1,1 1 0,0 0 1,0 0-1,-1 0 0,1 0 1,-1 0-1,1 0 1,-2-2-1,1 3-151,0 0 1,-1 0-1,1 0 1,-1 0-1,1 1 0,0-1 1,-1 0-1,1 1 1,0-1-1,-1 1 1,1-1-1,0 1 0,-2 1 1,-12 4-105,-17 7 215,1 1 0,1 1-1,0 2 1,-48 35 0,62-39-271,1 1 0,0 0 0,1 1 0,0 0 0,2 1 1,-1 1-1,2 0 0,1 0 0,-12 25 0,11-14 61,2 0-1,0 1 1,2 0 0,1 0 0,1 1-1,2-1 1,1 1 0,1 0-1,2 0 1,1 0 0,1-1-1,1 1 1,2-1 0,1 0-1,15 40 1,-19-60-62,1 0 0,0-1-1,1 1 1,0-1 0,0 0-1,1 0 1,0 0 0,1-1 0,-1 0-1,10 7 1,-11-10-54,0-1 0,1 1 1,-1-1-1,1-1 0,0 1 0,0-1 0,0 0 1,0 0-1,1-1 0,-1 1 0,0-1 0,1-1 0,-1 1 1,0-1-1,12-2 0,4 0-677,-1-2 0,37-11-1,-9-3-101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2.0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4 274 8218,'-4'-11'6306,"7"-12"-6054,-2 16 423,4-11-294,0 0-1,2 0 1,0 0-1,0 1 1,16-25-1,13-35 1,-34 75-380,0 0 1,-1 0 0,1 1 0,0-1 0,0 0 0,0 1 0,0-1 0,0 1 0,1-1 0,-1 1 0,0 0 0,1 0 0,-1 0 0,1 1 0,-1-1 0,1 0 0,-1 1 0,5-1-1,3 1 23,0 0-1,0 0 1,14 3-1,-12-1 87,0 0 0,0 1 0,0 1 0,-1 0 0,1 0 0,-1 1 0,0 0 0,-1 1 0,1 0 0,-1 1 0,-1 0 0,1 1 0,-1 0 0,14 15 0,-16-14 44,-1-1 0,0 1-1,-1 0 1,0 0 0,0 1 0,-1-1-1,0 1 1,0 0 0,-1 1-1,-1-1 1,0 0 0,0 1 0,-1-1-1,0 1 1,-1-1 0,0 1-1,-3 14 1,2-18-126,0 0 1,-1-1-1,1 1 0,-2-1 0,1 0 0,-1 0 0,0 0 1,0 0-1,0 0 0,-1 0 0,0-1 0,0 0 1,-1 0-1,1 0 0,-1 0 0,0-1 0,-1 0 1,1 0-1,-1 0 0,1-1 0,-8 4 0,0-1-61,0-1 1,0-1-1,-1 0 0,0 0 0,1-1 0,-1-1 1,0-1-1,0 0 0,-15-1 0,24 0-95,0-1-1,0 1 1,1-1-1,-1 0 0,1-1 1,-1 1-1,1-1 1,-1 0-1,1 0 0,-6-4 1,8 5 30,1 0 0,0 0 1,-1 0-1,1 0 0,0 0 1,-1 0-1,1 0 0,0-1 0,0 1 1,0 0-1,0-1 0,0 1 1,1-1-1,-1 1 0,0-1 1,1 1-1,-1-1 0,1 1 0,-1-1 1,1 0-1,0 1 0,0-1 1,-1 0-1,1 0 0,1 1 0,-1-1 1,0 0-1,0 1 0,0-1 1,1 1-1,0-3 0,15-18-663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2.5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82 9250,'2'-2'722,"0"0"1,0-1-1,1 1 0,-1 0 0,1 0 1,-1 0-1,4-1 0,-5 2-655,-1 1 0,1 0-1,-1 0 1,1 0-1,-1-1 1,1 1-1,0 0 1,-1 0 0,1 0-1,-1 0 1,1 0-1,0 0 1,-1 0-1,1 0 1,-1 0 0,1 0-1,-1 1 1,1-1-1,-1 0 1,1 0 0,0 0-1,-1 1 1,1-1-1,-1 0 1,1 1-1,-1-1 1,0 0 0,1 1-1,-1-1 1,1 1-1,-1-1 1,0 0 0,1 1-1,-1-1 1,0 1-1,1-1 1,-1 1-1,0 0 1,0-1 0,0 1-1,1-1 1,-1 1-1,0-1 1,0 1-1,0-1 1,0 1 0,0 0-1,0-1 1,0 1-1,0 0 1,3 36 827,-1 0-1,-4 53 1,0-14-748,0-40-133,1-25-145,0-1 0,1 0 0,0 0 0,4 21 0,-4-31 119,0 0-1,0 0 0,0 0 0,0 0 0,0 0 0,0 0 0,0 0 0,0 0 0,0 0 1,0 1-1,0-1 0,0 0 0,0 0 0,0 0 0,0 0 0,0 0 0,0 0 1,1 0-1,-1 0 0,0 0 0,0 0 0,0 0 0,0 0 0,0 0 0,0 0 1,0 0-1,0 1 0,0-1 0,0 0 0,1 0 0,-1 0 0,0 0 0,0 0 0,0 0 1,0 0-1,0 0 0,0 0 0,0 0 0,0-1 0,1 1 0,-1 0 0,0 0 1,0 0-1,0 0 0,0 0 0,0 0 0,0 0 0,0 0 0,0 0 0,0 0 1,0 0-1,1 0 0,-1 0 0,0 0 0,0 0 0,0 0 0,0-1 0,0 1 0,7-9-433,5-11-24,-12 20 468,15-34-494,22-69 1,-27 71 527,1 0 0,29-57 0,-35 80-1,5-8 152,18-25 0,-26 39-99,1-1-1,0 1 0,-1 0 1,1 0-1,1 0 0,-1 1 1,0-1-1,1 1 0,-1-1 1,1 1-1,0 0 0,-1 1 1,8-3-1,-9 4-23,0-1-1,0 1 1,0 0 0,0 1 0,-1-1 0,1 0-1,0 0 1,0 1 0,0-1 0,0 1-1,-1 0 1,1-1 0,0 1 0,-1 0 0,1 0-1,0 0 1,-1 0 0,1 0 0,-1 1-1,0-1 1,1 0 0,-1 1 0,0-1 0,0 1-1,0-1 1,0 1 0,0 0 0,0-1-1,0 1 1,0 0 0,-1-1 0,1 1 0,-1 2-1,4 8 224,-1 0-1,0 0 0,1 21 1,-4-31-259,3 119 588,-2-9-1246,3-89-636,4-3 552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2.9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276 78 7370,'-2'-5'825,"-1"0"0,0 1 0,0-1 0,0 0 1,0 1-1,-1 0 0,0-1 0,-6-4 0,6 6-632,-1 0 0,0 0-1,0 1 1,0-1 0,0 1-1,0 0 1,-1 1 0,-8-3-1,-2 1-49,0 1 0,0 0 0,-19 0 0,29 2-117,0 0 1,0 1 0,-1 0 0,1 0-1,0 0 1,0 0 0,0 1-1,0 0 1,0 0 0,1 1 0,-9 4-1,12-6-25,1 1 0,-1-1 0,0 1 0,1-1 0,-1 1 0,1 0 0,-1-1 0,1 1 0,0 0 0,0 0 0,0 0 0,0 0 0,0 0 0,0 0 0,0 0 0,1 0 0,-1 0 0,1 1 0,-1-1 0,1 0 0,0 0 0,0 1 0,0-1 0,0 0 0,0 0 0,1 0 0,-1 1 0,1-1 0,-1 0 0,1 0 0,1 3 0,1 1 4,0 0 1,1 0-1,-1 0 1,1-1-1,0 0 1,1 1-1,-1-1 1,1-1 0,10 8-1,69 43 376,4 0 651,-77-47-594,-1 0 0,0 1 0,0 0 0,0 1 0,10 14 0,-16-18 17,-1 0 0,1-1 0,-1 2 1,0-1-1,0 0 0,2 10 0,-5-15-383,1 1-1,-1 0 0,1 0 1,-1 0-1,0-1 0,0 1 1,0 0-1,0 0 0,0 0 1,0 0-1,0 0 0,-1-1 1,1 1-1,-1 0 0,1 0 1,-1-1-1,0 1 0,1 0 1,-1-1-1,0 1 0,0 0 1,0-1-1,-1 0 0,1 1 1,0-1-1,-1 0 0,1 1 1,0-1-1,-4 2 0,-2 0-268,0 1 0,-1-2-1,1 1 1,-1-1 0,1 0-1,-13 2 1,-50 1-1948,52-4 1469,-55 1-1967,10 1 1168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3.3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1 10418,'-9'1'3761,"3"24"-2817,0 8-264,0 22 97,3 10 55,3 13-160,0 5-80,8 1-96,1-3-64,5-8-128,-1-4-96,-1-9-136,-3-6-16,-3-16-184,-4-10-304,-2-15-1112,0-7 1008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32.7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156 275 10658,'-6'-27'4038,"9"40"-3639,-3-11-371,0 0 0,0 0 0,0 0 0,0 0 0,0 0 0,-1 0 0,1 0 0,-1 0 0,0 0 0,1 0 0,-1 0 0,0-1 0,0 1 0,0 0 0,-1 0 0,1-1 0,0 1 0,0-1 0,-1 1 0,1-1 0,-1 0 0,0 1 0,1-1 0,-1 0 0,0 0 0,1 0 0,-1 0 0,0 0 0,-4 1 0,3-1 147,0 0 0,0 1 1,-1-1-1,1 0 0,0-1 0,-1 1 1,1 0-1,-1-1 0,1 0 0,-1 0 1,1 0-1,0 0 0,-1-1 0,1 1 1,-1-1-1,1 0 0,-4-1 0,3-1-87,1 0 0,0 0 0,-1 0 0,1 0-1,1-1 1,-1 1 0,0-1 0,1 1 0,0-1-1,0 0 1,0 0 0,0 0 0,-1-5 0,-1-3 9,1 0 1,0 0 0,-2-18 0,5 24-57,-1 0 0,1-1 0,0 1 0,1 0 0,-1 0 0,1 0 0,0-1 0,1 1 0,0 0 0,0 0 0,0 0 0,0 1 0,1-1 0,0 1 0,0-1 0,5-4 0,-3 3 18,1 1 0,1 0 0,-1 0 0,1 0 1,0 1-1,0 0 0,1 1 0,0-1 0,-1 1 0,14-4 0,-3 2 2,0 1-1,0 1 1,1 0 0,0 2 0,-1 0-1,1 1 1,0 1 0,0 0-1,0 2 1,21 4 0,-26-3-54,-1 1 0,1 0 0,-1 2 0,0-1-1,0 1 1,-1 1 0,0 1 0,0-1 0,-1 2 0,0 0 0,0 0 0,-1 1 0,10 12 0,-14-15 80,-1-1 1,0 2-1,0-1 1,0 0 0,-1 1-1,-1 0 1,1 0-1,-1 0 1,0 1-1,-1-1 1,0 0 0,-1 1-1,1 0 1,-2-1-1,1 1 1,-1 0 0,0-1-1,-1 1 1,0 0-1,-1-1 1,1 1-1,-5 11 1,1-9 90,0 0-1,-1 0 1,0 0 0,-1-1-1,0 0 1,-1 0 0,0-1 0,0 0-1,-1 0 1,0-1 0,-1 0-1,0-1 1,0 0 0,0-1-1,-1 1 1,0-2 0,-23 9-1,18-9-152,0 0 0,0-1 0,0 0 0,-1-1-1,0-1 1,0-1 0,1 0 0,-1-2 0,0 1-1,0-2 1,0 0 0,-26-8 0,36 8-161,0-1 0,0 0 0,0 0 0,0-1 1,0 0-1,1 0 0,0 0 0,0-1 0,0 0 0,1 0 1,-6-7-1,9 10-76,0-1 0,0 1 0,0-1 0,1 1 0,-1-1 0,1 0 0,0 0 0,0 1 0,0-1 0,0 0 0,0 0 0,1 0 0,-1 0 0,1 0 1,0 0-1,0 0 0,0-1 0,0 1 0,1 0 0,-1 0 0,1 0 0,0 0 0,0 0 0,0 1 0,0-1 0,0 0 0,0 0 0,1 1 0,0-1 0,2-3 0,-2 4-278,0-1 1,0 1-1,0 0 0,1 0 0,-1-1 0,1 2 0,-1-1 0,5-2 0,26-9-1902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4.9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49 196 11650,'-37'-46'4188,"36"44"-3760,-1 0-1,1 1 1,0-1-1,0 0 1,0 0-1,0 0 1,0 0-1,0 0 1,0 0-1,1 0 1,-1 0-1,4-6 2685,-2 9-3053,9 7 1038,3 10-731,-1 1-1,-1 0 1,0 1 0,-1 0-1,12 41 1,-16-44-255,0 0 0,3 24 0,-7-34-80,-1 1-1,-1 0 0,0-1 0,0 1 0,0 0 1,-1-1-1,0 1 0,-2 8 0,10-85 413,-2 43-425,3-16-5,1 1 1,24-64-1,-29 95 14,1 0 1,-1-1 0,2 2-1,-1-1 1,2 1-1,-1 0 1,1 0 0,0 0-1,1 1 1,0 0 0,0 1-1,1 0 1,0 0 0,19-10-1,-23 14-4,-1 1-1,1 1 1,-1-1-1,1 0 1,0 1-1,0 0 1,0 0-1,0 1 1,0-1 0,0 1-1,0 0 1,-1 0-1,1 1 1,0 0-1,0-1 1,0 2-1,0-1 1,0 0-1,-1 1 1,1 0-1,-1 0 1,1 1 0,-1-1-1,0 1 1,7 5-1,-4-1-5,1 0-1,-2 1 1,1 0-1,-1 0 1,0 0-1,0 1 1,-1 0-1,-1 0 1,1 0-1,-1 1 1,3 14-1,-1 6 161,-1 0-1,-1 0 1,-2 0-1,-1 0 1,-6 58 0,2-43 256,3-43-417,-1 1 1,1 0-1,1-1 1,-1 1 0,0 0-1,0-1 1,1 1-1,0 0 1,-1-1 0,1 1-1,0-1 1,0 1-1,1-1 1,-1 0-1,0 1 1,3 2 0,-2-3-623,0-1 1,-1 1 0,1-1 0,0 0-1,0 1 1,0-1 0,0 0-1,0 0 1,0 0 0,1-1-1,3 2 1,8 0-2363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3.7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465 19 10154,'-10'-7'4881,"-10"4"-992,-4 2-2097,-28-4-839,-4 3-177,-14 3-640,-2 0-304,12 5-840,4-2-681,12 1 961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4.1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2 155 11843,'18'-33'3580,"-18"33"-3557,0 0 0,0 0 0,0 0 0,0 0-1,-1 0 1,1 0 0,0 0 0,0 0 0,0 0-1,0 0 1,0 0 0,-1 0 0,1 0 0,0 0-1,0 0 1,0-1 0,0 1 0,0 0 0,0 0 0,-1 0-1,1 0 1,0 0 0,0 0 0,0 0 0,0 0-1,0 0 1,0-1 0,0 1 0,0 0 0,0 0-1,-1 0 1,1 0 0,0 0 0,0 0 0,0-1 0,0 1-1,0 0 1,0 0 0,0 0 0,0 0 0,0 0-1,0 0 1,0-1 0,0 1 0,0 0 0,0 0-1,0 0 1,0 0 0,0 0 0,0-1 0,0 1 0,0 0-1,1 0 1,-1 0 0,0 0 0,0 0 0,0 0-1,0-1 1,0 1 0,-8 7 365,6-3-251,1 0 0,0 0 0,-1 0 0,2 0 1,-1 0-1,0 0 0,1 0 0,0 0 0,0 7 0,6 44 579,-3-39-508,0 7 10,2 20 145,18 72 0,-23-115-361,0 0-1,0 0 1,0 0-1,0 0 1,0 0-1,0-1 1,0 1-1,0 0 1,0 0 0,0 0-1,0 0 1,0 0-1,0 0 1,0 0-1,0 0 1,0 0-1,0 0 1,1 0 0,-1 0-1,0 0 1,0 0-1,0 0 1,0 0-1,0 0 1,0-1-1,0 1 1,0 0 0,0 0-1,0 0 1,0 0-1,0 0 1,0 0-1,0 0 1,0 0-1,1 0 1,-1 0 0,0 0-1,0 0 1,0 0-1,0 0 1,0 0-1,0 0 1,0 0-1,0 0 1,0 0 0,0 0-1,0 0 1,0 1-1,0-1 1,0 0-1,1 0 1,-1 0-1,0 0 1,0 0 0,0 0-1,0 0 1,0 0-1,0 0 1,0 0-1,0 0 1,0 0-1,0 0 1,3-8 49,11-81 43,37-179-62,-51 266-33,1-4 8,1 1 1,-1 0 0,1-1 0,0 1 0,0 0-1,4-6 1,-5 10-15,-1 0 0,1 0 0,0 1 0,0-1 0,-1 0 0,1 0 0,0 1 0,0-1 0,0 1 0,0-1 0,0 1 0,0-1 0,0 1 0,0-1 0,0 1 0,0 0 0,0 0 0,0-1 0,1 1 0,-1 0 0,0 0 0,0 0 0,0 0 0,0 0 1,0 1-1,0-1 0,0 0 0,0 0 0,0 1 0,0-1 0,0 1 0,0-1 0,0 1 0,0-1 0,0 1 0,0 0 0,1 1 0,5 2-341,0 1 1,-1 1-1,0-1 1,0 1 0,7 9-1,8 16-389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4.5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166 207 8978,'36'-125'3873,"-35"121"-3549,0-1 1,0 0-1,-1 1 0,1-1 1,-1 0-1,0 1 1,-1-1-1,1 0 1,-2-5-1,2 8-202,-1 0 0,1 1 0,-1-1-1,0 1 1,1-1 0,-1 1 0,0 0 0,0-1 0,0 1-1,0 0 1,0-1 0,0 1 0,-1 0 0,1 0 0,0 0-1,-1 0 1,-2-1 0,2 1-9,-1 0-1,0 0 1,-1 1 0,1-1-1,0 1 1,0 0 0,0 0-1,0 0 1,0 0 0,0 0-1,0 1 1,0-1 0,0 1-1,0 0 1,0 0-1,0 0 1,0 0 0,-4 3-1,-3 2-48,1 0 0,1 0 0,-1 1 1,1 0-1,0 0 0,1 1 0,-1 0 0,1 0 0,1 1 0,0 0 0,0 0 0,1 1 0,0-1 0,-7 20 0,11-23-73,-1-1 0,0 1 0,1 0 1,0 0-1,1 0 0,-1 0 0,1 0 0,1 0 0,-1 0 0,1 0 0,0 0 1,0 0-1,0 0 0,1 0 0,0 0 0,0-1 0,1 1 0,-1-1 0,1 1 1,0-1-1,1 0 0,-1 0 0,1-1 0,0 1 0,1-1 0,-1 0 0,10 7 1,-10-7-51,1-1 0,-1 0 1,1 0-1,0-1 1,0 0-1,0 1 1,0-2-1,0 1 1,1 0-1,-1-1 0,1 0 1,-1-1-1,1 1 1,-1-1-1,1 0 1,-1 0-1,1-1 1,-1 1-1,1-1 0,-1 0 1,0-1-1,1 0 1,-1 1-1,0-2 1,8-3-1,-4 0 30,0 0 1,-1 0-1,0-1 0,0 1 0,0-2 1,-1 1-1,0-1 0,-1 0 0,0-1 0,0 0 1,0 0-1,7-17 0,-7 9 145,1 1 1,4-24-1,-10 35-49,0 0 1,0 0-1,0 0 1,-1 0-1,0 0 1,0 0-1,0-1 1,-1 1-1,1 0 0,-1 0 1,0 0-1,-3-7 1,4 11-52,-1 0 1,1 0-1,-1 0 1,1 1-1,-1-1 1,1 0-1,-1 0 1,1 0-1,-1 1 1,0-1-1,1 0 1,-1 0-1,0 1 0,0-1 1,0 1-1,1-1 1,-1 1-1,0-1 1,0 1-1,0 0 1,0-1-1,0 1 1,0 0-1,0 0 1,0-1-1,0 1 1,0 0-1,0 0 1,0 0-1,0 0 1,0 0-1,0 1 1,0-1-1,0 0 1,0 0-1,0 1 1,0-1-1,0 0 1,1 1-1,-1-1 1,0 1-1,0-1 1,0 1-1,0 0 0,-1 1 1,-2 1 84,0 1 0,0 0 0,0 0 0,0 0 0,0 1 0,-3 6 0,3-5-43,1 0-1,0 1 0,1 0 1,0-1-1,0 1 1,0 0-1,1 0 0,0 0 1,0 1-1,1-1 0,0 0 1,0 0-1,0 0 0,1 0 1,0 0-1,1 0 0,0 0 1,3 11-1,-1-9-216,0-1-1,0 1 0,0-1 1,1 0-1,0 0 0,1-1 0,-1 1 1,2-1-1,-1 0 0,1-1 1,0 0-1,0 0 0,15 9 1,7 0-507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4.8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19 12763,'-8'-19'5697,"5"23"-4569,-1 17 112,1 9 121,-5 12-265,4 6-440,-2 1-320,-2 2-248,3-6-696,3-2-400,2-13-1273,2-8 1345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5.2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49 12987,'1'-30'4361,"5"17"-4273,-6 7-456,4 17-913,5 10-1895,-1 23 2095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5.6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 14 11178,'9'-13'3199,"-8"13"-3135,-1 0 0,0-1 0,0 1 0,0 0 1,1 0-1,-1 0 0,0 0 0,0 0 1,0 0-1,1 0 0,-1 0 0,0 0 0,0 0 1,0 0-1,1 0 0,-1 0 0,0 0 0,0 0 1,0 0-1,1 0 0,-1 1 0,0-1 1,0 0-1,0 0 0,1 0 0,-1 0 0,0 0 1,0 0-1,0 1 0,0-1 0,1 0 0,-1 0 1,0 0-1,0 0 0,0 1 0,0-1 1,1 2 123,0 1 1,0-1 0,-1 0 0,1 1 0,-1-1-1,1 0 1,-1 1 0,0-1 0,0 1 0,-1 4-1,-2 11 231,-1-1 0,0 1 0,-1-1 0,-14 29 0,12-28-392,0 0 0,1 0 0,-8 37 0,14-54-38,0 1 0,0-1 0,-1 1 0,1-1 0,0 1 0,0-1 0,0 1 0,1-1 0,-1 1 0,0-1 0,1 1 0,-1-1 0,0 1 0,1-1 0,0 1 0,-1-1 0,2 2 0,-1-3-8,-1 1 1,1-1-1,0 1 0,-1-1 0,1 1 0,0-1 0,0 0 0,-1 1 0,1-1 0,0 0 1,0 0-1,0 1 0,-1-1 0,1 0 0,0 0 0,0 0 0,0 0 0,0 0 0,-1 0 1,1 0-1,2-1 0,2 0-82,0-1 0,0 0 1,1-1-1,-1 1 0,-1-1 1,1 0-1,7-5 1,2-4-66,-1 0 1,0 0 0,-1-1 0,-1-1 0,15-22-1,39-79 703,-49 86 7,-4 13 606,-12 16-1116,0 0 0,1 0 0,-1 0 0,0 0 0,0 0 0,0 0 0,1 1 1,-1-1-1,0 0 0,0 0 0,1 0 0,-1 0 0,0 1 0,0-1 0,0 0 0,0 0 0,0 0 0,1 1 0,-1-1 0,0 0 0,0 0 0,0 1 0,0-1 0,0 0 0,0 0 0,0 1 0,0-1 0,0 0 0,0 0 0,0 1 0,0-1 0,0 0 1,0 0-1,0 1 0,0-1 0,0 0 0,-3 39 1080,3-38-1159,-1 16 92,0 0 0,1 0 0,0 0 0,1 0 0,1 0-1,8 29 1,-7-34-121,1 0 0,0-1 0,1 0 0,0 0 0,1 0 0,0-1 0,1 1 0,0-2 0,0 1 0,13 11 0,3 0 183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6.0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150 1 10594,'3'11'3913,"0"21"-2625,-2 8-167,-1 14 167,-1 11-72,-1 15-72,2 7-143,0 5-297,2-4-64,7-12-520,-1-7-88,1-15-496,6-4-392,-4-13-1201,0-7 1217</inkml:trace>
  <inkml:trace contextRef="#ctx0" brushRef="#br0" timeOffset="1">412 440 11779,'20'-37'8945,"-33"46"-7360,-11-3-241,-15-4-712,-1-1-376,-13-1-392,-6-1-528,-6-1-1288,-7-2-4042,6-1 3986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8.1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 24 10682,'-1'-24'3580,"1"41"-1188,-2 49-646,-27 89-926,17-107-761,-7 79-1,18-108-46,2 0 0,0 1-1,1-1 1,1 0-1,9 29 1,-11-45 100,0 0 0,0 0 0,1 0 0,-1 0 0,1 0 0,0-1 0,-1 1 0,1 0 0,1-1 0,-1 0 0,0 0 0,0 1 0,1-1 1,-1 0-1,1-1 0,0 1 0,0 0 0,-1-1 0,1 0 0,0 1 0,0-1 0,0 0 0,0-1 0,1 1 0,3 0 0,8 0 537,1 0-1,-1 0 0,1-2 1,15-2-1,-9 1-745,-9 1-177,0 0-1,0-1 0,-1 0 0,1-1 0,-1-1 0,23-9 0,-34 13 98,0-1-1,0 1 1,0-1 0,-1 1-1,1-1 1,0 1-1,0-1 1,-1 0 0,1 0-1,0 1 1,-1-1-1,1 0 1,-1 0 0,1 0-1,-1 0 1,1 0 0,-1 1-1,1-3 1,-1 3 160,3-7-917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8.5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34 11658,'9'0'4529,"8"3"-3064,4-1-249,-1 0-136,2-1-64,-1-1-327,1-5-137,-1 0-192,3 0-208,-1-1-256,1 3-104,0-2-368,-4 0-401,-4 0-495,-1 3 848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8.9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66 7762,'17'-19'3904,"8"11"-415,4 0-1712,4 3-345,-1 1-80,1 2-504,-3 1-255,-1-4-353,2 2-128,2-4-320,3 3-345,2 5 1026,-2 3-537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15.5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45 6993,'39'-25'3269,"-38"25"-3140,0-1 514,0 0-514,-1 1 0,0 0-1,0-1 1,0 1 0,1 0-1,-1-1 1,0 1 0,0 0-1,0-1 1,0 1 0,0-1-1,0 1 1,1 0 0,-1-1-1,0 1 1,0-1 0,0 1 0,0 0-1,0-1 1,-1 1 0,1-1-1,0 1 1,0 0 0,0-1-1,0 1 1,0 0 0,0-1-1,-1 1 1,1 0 0,-1-2 643,0 2-644,1-1 1,0 1 0,-1 0-1,1 0 1,-1-1 0,1 1-84,0 0 1,0-1 0,-1 1-1,1 0 1,0 0-1,0 0 1,-1-1 0,1 1-1,0 0 1,0 0-1,-1 0 1,1-1 0,0 1-1,-1 0 1,1 0-1,0 0 1,-1 0-1,1 0 1,0 0 0,-1 0-1,1 0 1,0 0-1,-1 0 1,1 0 0,0 0-1,-1 0 1,1 0-1,0 0 1,0 0 0,-1 0-1,1 1 1,0-1-1,-1 0 1,1 0 0,0 0-1,-1 0 1,1 1-1,0-1 1,0 0 0,0 0-1,-1 0 1,1 1-1,0-1 1,0 0-1,0 1 1,-1-1 0,1 0-1,0 0 1,0 1-1,0-1 1,0 7-11,0-1 0,1 0-1,0 0 1,1 0 0,-1 0 0,5 11 0,1 4 9,-4-5 24,0 1 0,-2 0 0,0-1 0,0 1-1,-5 33 1,2-20-168,2-28 17,0 1 0,0 0 0,0 0-1,0-1 1,0 1 0,0 0 0,1 0 0,0-1 0,-1 1 0,1 0 0,0-1 0,1 3 0,10 6-232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9.2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83 23 9010,'-2'-12'4089,"0"2"-1673,-3 9-1335,-3 6-33,-1 11-184,0 11-96,0 6 120,1 2-16,1 7-207,-1-4-129,1 7-344,1-2-112,4-2-264,4-1-224,3-6-777,1-4-663,5-2 1144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19.6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271 4 10834,'-5'-4'12475,"-1"18"-11699,1 3-224,-57 33-464,29-25-272,-8 4-856,0 1-480,3-2-1129,-1 0 1521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20.0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0 7858,'-27'29'10898,"34"-31"-10266,21 1 240,28 1 33,-25 0 87,2-2-56,6-1-392,4 0-120,-2-2-408,-1 1-240,-6 2-1160,-7 0 3504,-11 7-1928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20.4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70 10194,'-17'-2'7168,"46"1"-5734,365-23 3782,-149 5-2921,-105 9-1514,115-4-4127,-215 14 2273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22.1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214 124 1272,'-42'64'1611,"37"-58"-961,0 0 1,-1 0-1,0 0 0,0-1 0,-1 0 0,1 0 1,-1 0-1,0-1 0,-14 6 0,4-1 766,14-7-1077,0 0 0,-1-1 0,1 1 0,-1-1-1,0 1 1,1-1 0,-1 0 0,0-1 0,0 1 0,0-1 0,-7 1 0,10-2-223,-1 1 0,1-1 1,-1 1-1,1-1 0,0 1 0,-1-1 1,1 0-1,0 0 0,-1 0 1,1 0-1,0 0 0,0 0 1,0 0-1,0 0 0,0 0 0,0 0 1,0-1-1,0 1 0,1 0 1,-1-1-1,0 1 0,1 0 1,-1-1-1,1 1 0,-1-1 1,1 1-1,0-1 0,0 1 0,0-1 1,0 1-1,0-4 0,0-7 47,0 0 0,2 0-1,-1 0 1,1 0 0,1 0 0,0 0-1,1 0 1,0 1 0,1 0-1,0 0 1,1 0 0,0 0-1,1 1 1,0 0 0,14-16 0,-16 23-169,0-1-1,-1 1 1,2 0 0,-1 0 0,0 0 0,0 0 0,1 1 0,0 0 0,-1 1 0,1-1 0,0 1 0,0 0 0,0 0 0,0 1 0,0 0 0,0 0 0,0 0 0,0 1 0,-1-1 0,9 3 0,4 2 4,-1-1 0,1 2 1,-2 1-1,1 0 0,22 13 0,-27-13 10,0 1 1,-1 1-1,1 0 0,-2 1 0,1 0 1,-1 1-1,-1 0 0,0 0 0,0 1 1,10 21-1,-15-26 12,0 0 0,-1 0 0,0 1 0,0-1 0,-1 1 0,0-1 0,0 1 0,-1 0 0,0 0 1,0 0-1,-1 0 0,0 0 0,-1 0 0,0 0 0,0 0 0,0 0 0,-1-1 0,0 1 0,-1 0 0,-6 12 0,6-14-1,-1 0-1,-1-1 1,1 0-1,-1 0 1,0 0 0,0 0-1,0-1 1,-1 0-1,1 0 1,-1 0-1,0-1 1,-1 0-1,1 0 1,0 0-1,-1-1 1,1 0 0,-1 0-1,-9 0 1,-6 2-15,-1-2 1,1-1-1,-1 0 1,-27-4-1,38 2-56,1-1 1,0 0-1,0 0 0,0-1 0,-12-5 1,20 7-9,1 0 0,-1 0 1,1-1-1,0 1 0,-1-1 1,1 1-1,0-1 0,0 0 0,0 0 1,0 0-1,-2-4 0,3 5-17,0-1 0,1 1 0,-1-1-1,1 1 1,-1-1 0,1 1 0,-1-1-1,1 1 1,0-1 0,0 0 0,0 1-1,0-1 1,0 0 0,0 1 0,1-1 0,-1 1-1,0-1 1,1 1 0,-1-1 0,1 1-1,1-3 1,-1 1-79,1 1 0,-1 0 0,1-1 0,0 1-1,0 0 1,0 0 0,0 0 0,0 0 0,0 1 0,0-1 0,1 1 0,-1-1 0,1 1-1,4-2 1,20-2-395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23.0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47 134 8306,'-15'-17'8431,"15"17"-8369,-2 38 2066,9 30-934,-3-44-799,-1 1-1,-1 32 1,-3-51-369,1 0 0,0-1-1,-1 1 1,0 0 0,-1-1 0,1 1 0,-1-1-1,0 0 1,0 1 0,-1-1 0,1 0 0,-1 0 0,0 0-1,-1-1 1,-3 6 0,-1-5-163,4-8-132,6-13-220,4 3 261,1 1 0,0-1 0,1 1 0,13-16 0,-9 12 122,15-27 1,-14 16 147,-2 0 1,9-34-1,-11 34 473,0 0 0,17-34 1,-24 57-332,1 0 1,-1 1-1,0-1 1,1 1-1,0-1 1,0 1-1,5-5 1,-7 8-155,0-1 0,-1 1 0,1-1 0,0 1 0,0-1 0,0 1 0,0 0 0,-1-1 0,1 1 0,0 0 0,0 0 0,0-1 0,0 1 0,0 0 0,0 0 0,0 0 0,0 0 0,0 0 0,0 0 0,0 1 0,0-1 0,0 0 0,0 0 0,-1 1 0,1-1 0,0 1 0,0-1 0,0 1 0,0-1 1,-1 1-1,1-1 0,0 1 0,0-1 0,-1 1 0,1 0 0,0 0 0,-1-1 0,1 2 0,3 4-10,0 0 1,-1 0-1,0 1 1,0-1-1,-1 1 1,0-1 0,0 1-1,0 0 1,-1 0-1,1 9 1,0 15-4,-2 31 0,0-42 1,-1 17-436,-1-13 717,2 1 0,3 27-1,-2-44-618,0 0 0,1-1-1,0 1 1,4 8 0,-4-11-319,0-1 1,1 0 0,-1 0-1,1 0 1,-1 0 0,1-1-1,7 7 1,8 7-1759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32.3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89 4 8818,'-6'-3'6938,"1"6"-5244,-3 18-1730,8-20 126,-2 13 235,1 1 1,0-1-1,0 0 1,2 1 0,0-1-1,0 1 1,2-1-1,4 19 1,-2-11 591,-1 0 0,-1 0 1,1 42-1,-5-53-772,0-1-1,0 0 1,-1 1 0,0-1-1,-1 0 1,0-1-1,-1 1 1,0 0-1,0-1 1,-10 15-1,-6 1-53,16-21-84,1 0 1,-1 1-1,0-1 0,1 1 1,0 0-1,0 0 0,1 0 1,-1 0-1,-2 10 1,5-14-11,0 0 1,0 0 0,0 0 0,0 0 0,0 0 0,1 0 0,-1 0-1,0 0 1,0 0 0,1 0 0,-1 0 0,1 0 0,-1 0 0,1-1 0,-1 1-1,1 0 1,0 0 0,-1 0 0,1-1 0,0 1 0,0 0 0,-1-1-1,1 1 1,0-1 0,0 1 0,0-1 0,0 1 0,0-1 0,0 1 0,0-1-1,1 1 1,35 5 3,-32-5 4,16 2 63,-1-1 0,1-1 0,-1-1 0,1 0 0,-1-2 0,1 0 0,-1-2 0,0 0 0,21-7 0,-33 8-224,8-4 281,1 1 0,23-4 0,-36 9-367,0 0 0,-1 1 1,1-1-1,0 1 0,0 0 1,0 0-1,-1 0 0,1 1 1,0-1-1,0 1 0,-1 0 0,1 0 1,-1 0-1,1 0 0,-1 1 1,1 0-1,4 2 0,-2 5-992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32.6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81 9130,'-2'-3'868,"1"3"-775,1 0 0,-1-1 0,1 1 0,-1 0-1,1-1 1,-1 1 0,5-19 8081,8 19-6839,2 0-746,8-4 53,0-1 0,36-12 0,-35 9-1290,-1 2 0,47-8 0,-55 13-1093,-7-1 670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33.0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41 184 10106,'-24'-69'3326,"24"67"-3100,-1 0 1,1 0-1,-1 0 0,1 1 0,-1-1 1,0 0-1,0 0 0,0 0 0,0 1 1,0-1-1,-7-10 3254,35 5-467,76-22-843,-56 14-2484,86-16 1,-103 30-1319,-8 11 640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33.6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54 135 8938,'15'24'4753,"-24"-33"-3138,8 7-1498,-1 0 0,1 0-1,0-1 1,0 1 0,1 0 0,-1 0-1,0-1 1,1 1 0,-1 0 0,1-1 0,0 1-1,0 0 1,0-1 0,0 1 0,0 0 0,0-1-1,1 1 1,-1 0 0,1-1 0,-1 1-1,1 0 1,0 0 0,1-3 0,1 0 54,-1 0 0,1 0 1,0 0-1,0 0 1,0 0-1,1 1 0,0 0 1,6-6-1,-3 4 120,0 1 1,0 0-1,1 1 1,0 0 0,0 0-1,0 1 1,0 0-1,1 0 1,-1 1-1,12-2 1,-17 3-235,0 1 1,0-1-1,-1 1 0,1 0 1,0 0-1,0 0 1,0 1-1,0-1 0,0 1 1,0 0-1,-1-1 1,1 1-1,0 0 0,-1 1 1,1-1-1,0 0 1,-1 1-1,0-1 0,1 1 1,-1 0-1,0 0 1,0 0-1,0 0 0,0 0 1,0 0-1,0 1 0,-1-1 1,1 1-1,-1-1 1,0 1-1,1-1 0,-1 1 1,-1 0-1,2 3 1,-1 0-50,0 1-1,0-1 1,0 1 0,-1-1 0,0 1 0,-1-1 0,1 1 0,-1-1 0,-1 1 0,1-1 0,-3 7 0,-5 10-118,-19 37 0,13-29-47,-22 50-195,13-25 252,-2-1 0,-3-1 1,-45 63-1,70-113 95,-12 22-37,15-26 42,1 1 0,0-1 0,0 0 0,0 1 0,0-1 1,0 1-1,-1-1 0,1 1 0,0-1 0,0 0 0,0 1 1,0-1-1,0 1 0,0-1 0,1 1 0,-1-1 0,0 0 0,0 1 1,0-1-1,0 1 0,0-1 0,1 0 0,-1 1 0,0-1 1,0 1-1,0-1 0,1 0 0,-1 0 0,0 1 0,1-1 1,-1 0-1,0 1 0,1-1 0,-1 0 0,0 0 0,1 1 1,-1-1-1,1 0 0,-1 0 0,0 0 0,1 0 0,-1 0 1,1 0-1,-1 1 0,1-1 0,-1 0 0,0 0 0,1 0 1,-1 0-1,1-1 0,-1 1 0,1 0 0,-1 0 0,0 0 0,1 0 1,0-1-1,23-1 447,41-9-1,-4 0 421,55 3 799,-27 2-4256,-138 14-5145,4 2 5201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15.9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44 13187,'68'-43'4857,"-65"43"-3553,0 1-1272,-6-1-496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1:34.1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35 11666,'-13'-1'3617,"-6"3"-3038,10-1 9,59 9 3769,10-8-2452,0-3 0,116-17 0,-81 7-1452,114-6 216,-159 15-740,1 3 1,55 8 0,-80-5 787,-12 1-429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17.2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36 156 4305,'-25'-39'2008,"31"32"-631,0 0-1417,-1 0-584,-5 0-929,-2-1 65,0 2 1016,-1 0 752,-1-3 1144,-1-3-8,1-3-727,-1-1-577,3-1-120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17.5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37 7314,'1'-9'1389,"-6"-18"7622,3 33-7062,0 134 1408,17 157-1,52 149-967,-17-160-2200,-49-280-252,0-4-141,0 0 1,-1 0-1,1 0 0,-1 0 0,0 0 0,0 0 0,0 0 1,0 0-1,0 0 0,0 0 0,0 0 0,-1 0 0,0 4 1,-8-3-230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18.3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0 107 8818,'9'-12'17219,"0"12"-16570,-3 0-2008,841-14 4013,-132-20-2522,9 25 635,-173 27 719,-21-1 392,-521-17-1851,235-3 394,-230 2-605,1-1-1,17-4 1,-31 6 101,0-1 0,1 1 0,-1 0 0,0 0 1,0-1-1,0 1 0,0-1 0,0 1 0,0-1 0,0 0 0,-1 1 0,1-1 1,0 0-1,0 1 0,0-1 0,-1 0 0,1 0 0,0 0 0,-1 0 0,1 0 1,-1 0-1,2-2 0,-2 2-31,0 0 1,0 0-1,-1 0 1,1 0-1,0 0 1,0 0-1,-1 0 1,1 0-1,0 0 1,-1 1-1,1-1 1,-1 0-1,1 0 1,-1 0-1,0 0 1,1 0-1,-1 1 1,0-1-1,0 0 0,1 1 1,-1-1-1,-2-1 1,-41-21-1535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19.2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34 124 10170,'-9'-77'3330,"3"31"2281,3 51-4875,-2 9-124,1 4-79,1 0 1,1 1-1,1-1 0,0 1 1,2 22-1,0-5 151,30 442 4059,-15-294-3984,-5-69-491,-2-35-185,-3 118-1,-6-196-96,0 5-131,0-1 1,-1 1-1,0 0 1,0 0-1,0 0 1,-1 0-1,-3 6 1,5-13 94,0 1 1,0-1-1,0 0 1,0 1 0,0-1-1,0 0 1,0 1 0,0-1-1,0 0 1,0 1-1,0-1 1,-1 0 0,1 1-1,0-1 1,0 0-1,0 0 1,0 1 0,-1-1-1,1 0 1,0 0 0,0 1-1,-1-1 1,1 0-1,0 0 1,0 0 0,-1 1-1,1-1 1,0 0-1,-1 0 1,1 0 0,0 0-1,-1 0 1,1 0 0,0 0-1,-1 0 1,1 0-1,0 0 1,-1 0 0,1 0-1,0 0 1,-1 0 0,1 0-1,0 0 1,0 0-1,-1 0 1,1 0 0,0 0-1,-1 0 1,1 0-1,0-1 1,-1 1 0,1 0-1,0 0 1,0 0 0,-1-1-1,1 1 1,0 0-1,0 0 1,0-1 0,-1 1-1,1 0 1,0 0 0,0-1-1,0 1 1,0 0-1,0-1 1,-1 1 0,1 0-1,0-1 1,-8-28-2022,8-10 1064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20.1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1 292 7474,'8'-2'8797,"7"2"-4539,9 0-454,-13-3-3416,1 1 0,-1 1 0,17 0 0,14-2-271,125-17-3,95-9 190,-183 23-266,1022-78-164,0 42 262,-849 42 56,453-17 695,-604 5-944,-89 11-129,1-2 0,-1 0 0,0 0 0,17-8 0,-29 11 142,1 0 0,0 0 0,-1 0 0,1-1 0,0 1 0,-1 0-1,1-1 1,-1 1 0,1 0 0,0-1 0,-1 1 0,1-1 0,-1 1 0,1-1 0,-1 1-1,0-1 1,1 0 0,-1 1 0,1-1 0,-1 1 0,0-1 0,0 0 0,1 1-1,-1-1 1,0 0 0,0 1 0,0-1 0,0 0 0,1 1 0,-1-1 0,0 0 0,0 1-1,-1-1 1,1 0 0,0-1 0,-1 1 2,0 0-1,1-1 1,-1 1 0,0 0 0,0 0-1,0 0 1,0 0 0,-1 0 0,1 0-1,0 0 1,0 0 0,-1 0 0,1 1-1,0-1 1,-2 0 0,-45-12-569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21.5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12 4769,'2'-8'1792,"-2"5"-1424,-1 4-175,0 12-57,-3 2-24,0 10 40,-1 1-96,0 4-432,2 0-649,3 0 665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21.8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43 7362,'3'-30'4404,"3"18"-1419,-6 12-2893,1 0 0,-1 0 0,1 0 0,-1 0 0,0 0 0,1 0 0,-1 0 1,1 0-1,-1 0 0,0 0 0,1 0 0,-1 0 0,1 0 0,-1 0 0,0 1 0,1-1 0,-1 0 0,0 0 0,1 0 0,-1 1 0,0-1 0,1 0 0,-1 0 1,0 1-1,0-1 0,1 0 0,-1 1 0,0-1 0,0 0 0,1 1 0,-1-1 0,0 1 0,3 4 228,0 0-1,-1 0 1,1 0-1,-1 0 1,-1 1-1,1-1 0,-1 0 1,2 9-1,2 50 1341,-5-47-1116,4 114 2037,8 106 221,-8-206-3261,2 1 1,1-1 0,1 1 0,1-2 0,18 40-1,-18-54-493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22.5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1 134 7898,'29'-111'3889,"-32"102"-905,4-4-911,2 17-393,0 7 16,2 26-87,2 14-65,8 18-96,0 9-287,-2-1-569,-4-1-112,-8-5-248,3-3-120,-3-9-344,0-5-536,4-14-1569,-1-7-4432,11-14 4512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23.1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7938,'7'5'6841,"-4"12"-5024,-1 10 231,0 15 200,-1 11 1,3 15-193,0 2-343,12 0-689,-5-3-304,-1-15-424,-2-6-224,-8-10-904,3-6-880,7-2-2825,-3 0 2808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23.1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7 4297,'-10'-6'14996,"19"26"-15013,-8-18 163,4 7-124,-1 0 1,0 1 0,0 0 0,-1 0 0,-1 0-1,0 0 1,0 0 0,-1 0 0,0 16 0,-2 3-83,0-20-161,1 1 0,0 0 0,0 0 1,0 0-1,2-1 0,-1 1 0,1-1 0,6 19 0,4-11-3533,8-7 1621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23.9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29 8666,'12'-29'11142,"-13"44"-10515,0-2-640,0 29 926,3-1 0,1 1 0,2-1 0,1 0 0,3 0 0,1-1 0,20 51 0,-17-57-691,35 109 383,-41-118-2029,5 48 0,-9-40 420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24.5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8786,'12'3'8490,"-7"11"-6930,-1 2 8,0 10-95,-3 9 223,-1 12-80,5 7-143,6 4-137,1-4-408,7-3-312,1 1-216,-2-7-320,-1 1-216,-6-10-1152,-4-5-936,0-6 1327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25.0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49 11955,'42'-48'4921,"-28"70"-2897,-10 11-728,-3 1-71,-1 15-281,-2 1-176,3 7-296,0 5-80,5-2-112,1-4-56,0-9-256,1-9-296,-2-13-1200,-3-5-89,-7-14 817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33.2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 45 11010,'-15'-44'5407,"15"44"-5379,-3 9 358,-2 14-476,4 29 549,10 105-1,-3-93 195,12 104 936,4 72-239,-20-189-1338,-2 0-1,-12 86 1,1-77-516,-6 55-4116,18-78 3038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33.9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 2 8442,'-19'-1'4227,"19"0"-4092,-1 1 1,1 0-1,-1 0 1,1 0-1,-1 0 0,1 0 1,-1 0-1,1 0 1,-1 1-1,1-1 0,-1 0 1,1 0-1,-1 0 1,1 0-1,-1 1 0,1-1 1,-1 0-1,1 1 1,-1-1-1,1 0 0,-3 4 1718,6-3-1085,183 20 2068,213-3 0,193-33-2348,-584 15-469,1291-4 2011,-820 25-2030,124 4-2591,-205-16-5590,-300-9 5806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34.5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103 376 3153,'2'-23'1041,"-1"-1"1,-2 1 0,0-1-1,-2 1 1,0 0 0,-2 0 0,0 0-1,-11-27 1,0 10 312,7 15-144,-1 0-1,-15-25 0,25 51-1175,0-1-1,-1 0 0,1 0 0,0 0 1,-1 0-1,1 1 0,0-1 1,-1 0-1,1 0 0,0 1 0,0-1 1,-1 0-1,1 0 0,0 1 0,0-1 1,0 0-1,-1 1 0,1-1 0,0 0 1,0 1-1,0-1 0,0 0 0,0 1 1,0-1-1,-1 0 0,1 1 0,0-1 1,0 0-1,0 1 0,0-1 1,0 1-1,1-1 0,-1 1 0,-5 77 2202,3 0 1,13 116-1,-8-152-1823,-2-21-214,31 674 2219,-33-668-2986,-2-1-1,-6 33 1,9-48 357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35.3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152 54 3873,'-9'-5'9135,"-9"2"-6716,0 1-1396,-53-14 1108,39 9-424,28 6-528,12 2 280,36 5-682,0-1-1,58-3 1,96-12 630,-117 5-1175,711-13 588,0 30-735,-155 0-62,-617-12-48,634 4-112,-222-8-3145,-400 3 2684,62 2-2439,-76 2 2081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36.1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2 6745,'-12'-1'10347,"10"24"-9467,0 39-48,2-23-32,-1 11-120,-1 8-96,2 13-295,0 0-89,2-1-184,3-4-345,2-7-807,2-4-528,9-1 912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36.7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76 61 11570,'-68'-61'4113,"66"69"-3433,-2 16-639,4 5-41,-1 12 40,4 9 128,4 8 352,-1 7 136,5 12 96,2 2-80,2 10-336,2-1-304,0-7-984,-3-8-688,-8-18 935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37.2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 26 9826,'1'-23'3705,"-2"21"-2825,1 9-464,-1 21-328,4 14 136,0 22 424,0 9 169,4 8 271,-5 5-32,3 3-304,6 2-136,-1-1-360,1-5-136,3-9-960,-3-9 1152,1-4-456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23.5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11322,'1'3'6987,"1"8"-4893,1 11-1754,0 1 1,9 28-1,-6-29 10,-1-1 0,-1 1 0,0 23 0,-4-21-210,0-14-510,-1 0 0,2 0-1,2 14 1,-3-24 251,-1 1 1,1-1-1,1 0 0,-1 1 0,0-1 0,0 0 0,0 1 0,0-1 0,0 0 1,0 1-1,0-1 0,0 0 0,0 1 0,1-1 0,-1 0 0,0 1 1,0-1-1,3 2-1070,-3-2 1070,1 0 0,-1 0 0,0 0 1,1 1-1,-1-1 0,0 0 0,1 0 0,-1 0 0,0 0 0,1 0 1,9-4-1359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38.0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46 9666,'2'-45'3889,"3"53"-2417,2 9-864,1 7-16,-1 16-47,1 9 15,-1 12 104,1 7-48,2 10-128,-1 0-104,-1 10-264,1-4-192,-4-6-560,0-2-368,1-13 560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38.6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5 10082,'-14'-5'4233,"12"18"-2112,1 8-1409,-1 17-464,5 10-64,1 17-120,1 8 40,6 9 144,-3-1 24,6-6 24,3 0-56,7-3-184,-1-1-104,5-5-416,1-8-432,-4-11 544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39.1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73 25 9746,'0'-2'237,"-1"1"-1,1-1 1,-1 1 0,0-1-1,0 1 1,1-1-1,-1 1 1,0 0 0,0 0-1,0-1 1,0 1 0,-1 0-1,1 0 1,0 0 0,0 0-1,-1 0 1,-2-1-1,3 2-212,0 0-1,0 0 0,0-1 1,0 1-1,-1 0 0,1 0 0,0 0 1,0 0-1,0 1 0,0-1 0,0 0 1,-1 0-1,1 1 0,0-1 1,0 1-1,0-1 0,0 1 0,0-1 1,0 1-1,0 0 0,0-1 1,0 1-1,1 0 0,-1 0 0,0 0 1,0 0-1,1-1 0,-2 3 0,-1 1 181,0 1 0,1 0 0,0-1 0,-1 1 0,1 0 0,1 0 0,-1 1 0,1-1 0,0 0 0,0 1 0,0 6 0,1 4 630,0 0 1,3 27-1,5-3 583,1 0 1,29 73 0,-24-76-1258,-2 1 1,-1 0 0,8 55 0,-17-55-1148,-1 0 0,-7 60 0,1-37-1182,4-14 1240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03.0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171 60 6001,'-27'-17'2604,"27"17"-2597,-1 0 1,1 0-1,0-1 1,0 1-1,0 0 1,0 0 0,-1 0-1,1-1 1,0 1-1,0 0 1,0 0 0,0-1-1,0 1 1,0 0-1,0 0 1,0-1-1,0 1 1,0 0 0,0 0-1,0-1 1,0 1-1,0 0 1,0 0 0,0-1-1,0 1 1,0 0-1,0 0 1,0-1 0,0 1-1,0 0 1,0 0-1,0-1 1,1 1-1,-1 0 1,0 0 0,0 0-1,0-1 1,0 1-1,1 0 1,-1 0 0,0 0-1,0 0 1,0-1-1,1 1 1,-1 0-1,0 0 1,0 0 0,1 0-1,-1 0 1,0 0-1,0 0 1,1 0 0,-1 0-1,17-7-2787,-15 6 2555,3 0 184,0 0-1,0 0 1,0 0-1,-1 0 0,1 1 1,0 0-1,9 1 1,-11-1 428,0 1 0,0-1 0,1 0 0,-1 0 1,0 0-1,0 0 0,0-1 0,0 1 1,0-1-1,0 0 0,1 0 0,-2 0 0,1 0 1,0 0-1,0-1 0,0 1 0,9-11 4881,-19 15-4471,-15 10-941,-177 108-1587,190-116 1441,-32 18-258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03.3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27 123 8266,'-27'-123'8682,"37"128"-8426,15 9 8,6 0 48,11 5 8,1 2-32,-2-5-88,-1 7-32,-5-1-24,-3 2-40,-3 2-480,-4-5-688,-6-6 680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03.8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135 333 2473,'-52'-82'4012,"49"77"-3418,0 0-1,1 0 0,-1-1 1,1 1-1,0-1 1,0 1-1,1-1 0,0 1 1,0-1-1,0 0 0,0 0 1,1 1-1,0-1 1,1-10-1,1 9-393,-1 1 1,1 0-1,0 0 0,1 0 1,0 0-1,0 0 0,0 1 1,0-1-1,1 1 0,0 0 0,8-9 1,-3 6-176,0 0 1,0 1-1,1 0 1,0 0-1,1 1 1,-1 0-1,1 1 1,0 0-1,0 1 1,1 0-1,0 1 1,-1 0-1,23-2 1,-10 4 26,0 1 0,0 1 1,-1 1-1,1 1 1,0 1-1,-1 1 1,0 1-1,44 18 0,-52-17 97,0 0-1,0 1 0,0 1 0,-1 0 0,0 2 0,-1-1 0,0 1 0,-1 1 0,0 0 0,0 1 0,-2 0 0,0 1 0,12 21 0,-18-27-43,0 0 0,0 1 0,-1-1 0,0 1-1,-1-1 1,0 1 0,0 0 0,-1 0 0,0 0 0,-1 0 0,0 0 0,0 0-1,-1 0 1,0 0 0,0 0 0,-1 0 0,-1 0 0,1 0 0,-1-1 0,-1 0-1,-5 12 1,-1-5-90,0 0-1,-1-1 0,-1-1 0,0 1 1,-1-2-1,0 0 0,-1 0 1,0-1-1,-1-1 0,0-1 0,-21 11 1,9-7-155,-1-2 0,0 0 0,0-2 1,-1-1-1,0-1 0,-33 3 0,39-7-96,-1-2 0,0 0 0,0-2 0,-33-5 0,46 4 54,1 0 0,0 0 0,0-1-1,1 0 1,-1-1 0,1 0 0,0 0 0,-1-1-1,2-1 1,-1 1 0,1-1 0,-13-12 0,18 14 66,0 1 0,0-1 1,1 1-1,-1-1 1,1 0-1,0 0 1,0 0-1,0 0 0,0-1 1,1 1-1,0 0 1,0-1-1,0 1 1,0-7-1,1 5-31,0-1 0,1 0 0,-1 0 0,2 1 1,-1-1-1,1 0 0,0 1 0,5-12 0,-1 5-32,2 0-1,-1 0 1,2 1-1,0 0 1,0 0 0,1 1-1,0 0 1,13-9-1,-15 13 149,1 1-1,-1 0 1,1 0-1,1 1 1,-1 0-1,1 1 0,0 0 1,17-5-1,21 3 43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04.4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210 83 11162,'30'-83'3849,"-44"101"-3545,0 3-192,-3 0-48,1 1 48,-6-1 168,-2 3 32,-3 4-79,-6 3-241,-3 2-737,0-5 481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04.8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9 10258,'36'-9'4321,"-1"12"-2344,2 6-1201,-2 5-552,2 3 24,-5 4 32,-2 2 8,-7 3-240,-4 2-504,-6-4 304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05.2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1 298 11386,'3'-17'1072,"1"1"-1,1-1 0,1 1 0,0 0 0,10-18 0,-9 21-1033,0 1 0,2 0 0,-1 0 0,1 1 0,1 0 0,0 0 0,0 1 0,1 1 0,1 0 0,-1 0-1,1 1 1,1 1 0,-1 0 0,1 1 0,1 0 0,-1 1 0,21-5 0,-15 5-5,0 2 0,1 0 0,-1 1 0,1 1 0,-1 1 0,1 1 0,-1 0 0,1 2 0,-1 0 0,26 8 0,-36-8-4,0 0 0,0 0 1,0 1-1,0 1 0,-1-1 1,1 1-1,-1 1 0,0-1 1,-1 1-1,0 1 0,0 0 1,0 0-1,-1 0 0,0 0 1,0 1-1,0 0 0,-1 1 1,-1-1-1,0 1 1,0 0-1,0 0 0,4 17 1,-6-14 70,0 0 0,-1 0 1,0 0-1,-1 0 0,0 0 1,-1 0-1,-1-1 0,1 1 1,-2 0-1,-4 15 0,1-11 15,-1-1 0,0 1 0,-1-1 0,0 0 0,-2-1 0,-17 22 0,7-14-119,-2 0 0,0-2 1,-1 0-1,-1-1 0,-1-2 1,0 0-1,-49 22 1,51-28-557,-42 13 0,58-22 276,-1 0 0,0-1 0,-1 0 0,1 0-1,0 0 1,0-1 0,0 0 0,-1-1 0,-9-1 0,-23-14-700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13.2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25 6265,'-13'-25'2601,"28"29"-1537,1 3-544,-3 2-1056,-3-1-1432,-6-1 1288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23.8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 10426,'-1'-1'8490,"5"2"-8258,-3-1-280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14.0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1 174 2649,'32'-2'1169,"-32"2"-1107,0 0 1,1 0-1,-1-1 0,1 1 0,-1 0 0,0 0 1,1-1-1,-1 1 0,0 0 0,1-1 1,-1 1-1,0-1 0,0 1 0,0 0 0,1-1 1,-1 1-1,0-1 0,0 1 0,0 0 1,0-1-1,0 1 0,1-1 0,-1 1 0,0-1 1,0 1-1,0-1 0,0 1 0,0 0 1,-1-1-1,1 1 0,0-1 0,0 1 0,0-1 1,0 1-1,0 0 0,-1-1 0,1 1 1,0-1-1,-9-20 954,7 19-690,1 0-201,0 0 1,1 0-1,-1 0 0,0-1 1,1 1-1,-1 0 1,1-1-1,0 1 0,0 0 1,0-1-1,0 1 1,0 0-1,0-1 0,0 1 1,1 0-1,0-4 1,2 0 492,0 0 0,0 0 1,0 0-1,6-7 1,-6 9-155,0 0 0,0 0 0,-1-1 0,1 1 0,-1-1 0,0 1 0,0-1 1,-1 0-1,3-10 0,-1 105 2131,1-26-1440,25 124 0,-14-101-1942,-14-75-351,-5-11 454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14.3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341 1 14971,'2'3'8818,"-13"1"-6697,-21 0-897,-5 1-712,-14-1-432,-2-1-624,-2 2-1441,3 0-775,1 4 1488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14.7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46 233 10490,'-43'-91'3617,"43"88"-3494,-1 0-1,0 1 1,1-1-1,-1 0 1,1 0 0,0 1-1,0-1 1,0 0-1,1 0 1,-1 1 0,1-1-1,-1 0 1,1 0-1,0 1 1,0-1 0,0 1-1,0-1 1,0 1-1,1-1 1,-1 1-1,1 0 1,0-1 0,-1 1-1,1 0 1,0 0-1,0 1 1,1-1 0,-1 0-1,0 0 1,4-1-1,-3 1 28,9-6 2,0 0-1,0 1 0,1 1 1,0 0-1,0 0 0,1 2 1,0-1-1,0 2 0,0 0 1,0 0-1,23 0 0,-12 2-138,-1 2 0,1 0 0,0 1 0,-1 2 0,48 13 0,-61-14 28,0 2 0,0 0 0,-1 0 0,1 0 0,-1 2 0,0-1 0,-1 1 0,0 0 0,0 1 0,0 0 1,-1 1-1,0 0 0,-1 0 0,0 0 0,9 18 0,-11-18 65,-1 0 0,0 0 0,0 0 0,-1 0 0,0 1 0,-1-1 0,0 1 1,-1 0-1,0 0 0,0 0 0,-1 0 0,0 0 0,-1-1 0,0 1 0,-1 0 0,0 0 0,0-1 0,-7 19 1,4-19-64,0 0 0,0 0 0,-1 0 0,0-1 1,-1 0-1,0 0 0,0-1 0,0 0 0,-1 0 1,0 0-1,-1-1 0,1 0 0,-1-1 0,0 0 1,-1 0-1,1-1 0,-17 5 0,5-3-255,0-1 0,-1-1 0,1-1 1,-1 0-1,1-2 0,-1-1 0,-33-3 0,43 2-297,0-1 1,0 0-1,-14-6 0,21 7 191,1-1 0,-1 0 0,1 0 0,0 0-1,-1-1 1,1 0 0,0 0 0,1 0 0,-1 0 0,-6-7-1,-7-19-801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15.1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1 195 4633,'5'-137'2881,"-1"110"-201,4 5-967,-11 14-1265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16.0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51 8042,'38'-50'3584,"-31"74"-1471,-2 3-617,-1 6-384,-1 3-175,-1-2-385,0 1-144,3-2-208,-1-1-88,2-4-504,0-3-648,-5 0 664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16.4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295 24 8866,'-2'-17'8874,"-13"13"-7418,-7 2-160,-6 2-447,-6 3-465,-7 4-560,-1-1-329,1 2-863,6-2 48,1 7 672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16.7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28 251 8042,'-25'-44'3742,"24"42"-3539,1 0-1,0 0 1,-1 1 0,1-1 0,0 0 0,0 0-1,0 0 1,0 0 0,0 1 0,0-1 0,1 0-1,-1 0 1,1 0 0,-1 1 0,1-1-1,0 0 1,1-2 0,17-23 1637,-14 22-1356,7-11 44,2 1-1,0 1 1,0 0-1,1 1 1,20-13-1,-26 21-511,0-1 0,0 1 0,1 1-1,-1 0 1,1 0 0,0 1 0,0 0 0,1 1-1,-1 0 1,0 0 0,18 1 0,-15 1 102,1 1 1,0 1-1,-1 0 1,0 1-1,1 0 1,-1 1-1,0 1 1,-1 0 0,1 1-1,-1 0 1,0 1-1,-1 0 1,19 15-1,-18-12 13,0 2-1,-1-1 0,-1 1 0,1 1 0,-2 0 0,0 0 1,-1 1-1,0 0 0,-1 0 0,0 1 0,5 20 1,-9-27-105,-1 0 0,-1 0 1,0 0-1,0 0 0,0 0 1,-1 0-1,0 0 0,0 0 1,-1 0-1,0-1 0,-1 1 1,1 0-1,-1 0 0,-1-1 1,0 1-1,0-1 0,0 1 1,-5 6-1,0-3 2,0-1 0,0 0 0,-1 0 0,0-1 0,-1 0 0,0 0 0,0-1 0,-1 0 0,0-1 0,-17 8 0,9-6-58,0 0 1,-1-2-1,-1 0 1,1-1-1,-1-1 1,0-1-1,0-1 1,0-1 0,-36 0-1,48-3-239,-1 0 1,1 0-1,-1-1 0,1 0 1,0-1-1,-1 0 0,2 0 1,-1-1-1,0 0 0,-10-8 1,12 8-313,2-1 0,-1 0 0,1 0 1,-1-1-1,2 0 0,-1 0 0,0 0 1,1 0-1,0-1 0,1 1 0,0-1 1,0 0-1,0 0 0,-3-12 0,-2-20-1814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17.6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69 3985,'-17'-46'2248,"13"35"121,3 0 2368,7 13-2449,0 3-487,2 5 95,3 10-168,-3-3-87,1 12-209,3 4-480,-5 2-592,1 3-248,-4 1-568,-4-3-488,0-2-848,-3-3-673,-4-6 1457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18.0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228 87 14387,'95'-80'5561,"-111"79"-3608,-13-4-577,-15 5-600,-8 0-184,-2 0-984,1 2-624,14 1-1289,4-1 1385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18.3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16 220 7394,'-5'-16'1140,"2"11"-700,2-1 0,-1 1 0,0-1 0,0-8-1,2 12-185,0 0 0,0 0-1,0 0 1,0 0-1,1-1 1,-1 1 0,1 0-1,-1 0 1,1 0-1,0 0 1,0 1 0,-1-1-1,2 0 1,-1 0-1,0 0 1,2-2 0,9-9 481,0 0 1,1 0-1,0 2 1,1-1-1,0 2 1,0 0-1,21-10 1,-24 14-764,0 2 1,0 0-1,0 0 0,1 1 0,-1 0 1,1 1-1,0 1 0,0-1 1,0 2-1,0 0 0,22 3 0,-19 0 77,0 0-1,0 2 0,-1 0 0,1 0 0,-1 1 1,-1 1-1,1 0 0,-1 1 0,0 1 1,-1 0-1,0 1 0,0 0 0,-1 0 0,-1 1 1,12 15-1,-13-14 131,-1-1 0,0 1-1,-1 1 1,0-1 0,0 1 0,-2 0 0,0 1-1,0-1 1,-1 1 0,-1 0 0,0 0 0,-1 0 0,0 0-1,-2 1 1,1-1 0,-3 21 0,1-28-153,-1 1 0,0-1 1,0 0-1,0 0 0,-1 0 1,0 0-1,-1 0 0,1-1 1,-1 1-1,-1-1 0,1 0 1,-9 9-1,5-8-24,0 0 0,-1 0-1,0 0 1,0-1 0,0-1 0,-1 0 0,-19 8 0,7-6-186,0-1 1,-1 0-1,1-2 1,-1-1-1,0-1 1,0-1-1,-38-2 1,45-1-346,1 0 0,0 0 0,0-2 0,0 0 0,1-1 0,-19-8 0,-6-12-693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24.2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23 9474,'50'-22'4057,"-43"23"-1529,1 6-1503,-4-1-297,0 0-40,-3 0-320,-1-1-176,-4 0-168,-1 0-264,0 0-1016,0 0 856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19.4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28 10162,'5'-28'6706,"-4"32"-5594,6 5-304,1 11-352,-2 0-136,-3 10-144,2 3-40,-5 3-24,0 5-40,4 0-72,-2-1-88,3-3-384,4-5-456,1-12 584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19.8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199 26 13283,'69'-25'5537,"-81"29"-3240,-6-1-113,-9-1-608,-2-1-832,-6-1-896,-1 0-936,-2 0-912,1 0-249,2 0 1289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20.2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50 280 10642,'-42'-37'3737,"41"35"-3610,0 1-1,0-1 0,0 1 1,0-1-1,1 1 1,-1-1-1,1 1 1,-1-1-1,1 0 1,0 1-1,-1-1 1,1 0-1,0 0 1,0 1-1,0-1 1,0 0-1,1 1 0,-1-1 1,0 0-1,1 1 1,-1-1-1,1 0 1,-1 1-1,1-1 1,1-1-1,1-5 214,1-3-176,0 1 0,0-1 1,1 1-1,1 0 0,0 0 0,0 1 1,1-1-1,0 1 0,0 1 1,1 0-1,1 0 0,-1 0 1,1 1-1,16-10 0,-14 10-72,0 1 0,0 1 0,0 0 0,0 1 0,1 0 0,0 0 0,0 1 0,0 1 0,0 0-1,0 1 1,1 0 0,-1 1 0,17 1 0,-13 1 7,0 1-1,-1 1 1,0 0-1,0 1 1,0 1 0,0 0-1,-1 1 1,0 0-1,0 1 1,-1 1 0,0 0-1,-1 1 1,16 15-1,-19-16-41,-1 1 0,1 0 0,-2 1 0,1 0 0,-2 0 0,1 1 0,-1-1-1,-1 1 1,0 1 0,-1-1 0,0 1 0,-1-1 0,-1 1 0,0 0-1,0 0 1,-1 18 0,-1-18-57,-1 1 0,-1-1 0,1 0 0,-2-1-1,0 1 1,-1 0 0,0-1 0,0 0 0,-2 0 0,1 0-1,-2 0 1,1-1 0,-2 0 0,1 0 0,-1-1 0,-1 0-1,0-1 1,0 0 0,-1 0 0,0-1 0,-1 0 0,0-1-1,0 0 1,-12 6 0,10-8-164,0 1-1,1-2 0,-1 0 1,-1 0-1,1-1 0,0-1 1,-1 0-1,0-1 1,1-1-1,-22-1 0,26 0-211,0-1 0,0 1 0,0-2 0,0 1 0,1-1 0,-1-1 0,1 1 0,0-2 0,0 1 0,0-1 0,0 0 0,1 0 0,0-1 0,0 0 0,1-1 0,-10-11 0,-13-23-1055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25.46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1680,'34'59'761,"-26"-42"-193,-17-9-576,10-2-120,-2-10-168,-6 2 7,6-6 113,-3-1 128,4 1 136,-2-5-112,1-4 8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25.85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11 840,'24'-10'432,"-19"27"-136,1-3-240,-11-2-48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26.23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36 196 3841,'-3'-55'4979,"-1"31"-4339,-1 1 0,-14-41 0,18 63-558,1 1 0,-1-1 0,1 0 1,-1 0-1,1 0 0,0 0 0,-1 0 1,1 0-1,0 0 0,0 0 1,0 0-1,0 0 0,0 0 0,0 0 1,0 0-1,0 0 0,0 0 0,1 0 1,-1 0-1,0 0 0,1 0 0,-1 0 1,0 0-1,1 0 0,-1 0 0,1 0 1,0 1-1,-1-1 0,2-1 1,-1 2-16,0 0 0,0 0 1,0 0-1,0 0 0,0 0 1,0 1-1,0-1 0,0 0 1,-1 1-1,1-1 0,0 0 1,0 1-1,0-1 0,0 1 1,0 0-1,-1-1 0,1 1 1,0 0-1,-1-1 0,1 1 1,0 0-1,-1 0 0,1-1 1,-1 1-1,1 0 1,-1 0-1,1 0 0,-1 0 1,0 0-1,1 1 0,5 14 385,0 0-1,-1 1 1,-1 0-1,0 0 1,1 18-1,4 19 126,69 469 2264,-71-444-5712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26.60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68 18 10658,'-1'10'1304,"0"0"-1,-1 0 0,-6 18 1,-14 29 440,16-44-1686,1 0 0,0 0 0,0 1 0,1-1 1,1 1-1,1 0 0,-2 15 0,8-35-13,0 0 0,0-1 0,-1 0 1,2-7-1,11-42-262,10-78 0,-26 133 248,0 0 0,0-1 0,0 1 0,1 0 0,-1-1 1,0 1-1,1 0 0,-1-1 0,1 1 0,-1 0 0,1 0 0,0-1 0,-1 1 0,1 0 0,0 0 0,0 0 0,0 0 0,0 0 0,1-1 0,-1 2 16,0 0 0,1 0 0,-1 0 0,0 0 0,0 0 0,0 0 0,0 0 0,1 0 0,-1 1-1,0-1 1,0 0 0,0 1 0,0-1 0,0 1 0,0-1 0,0 1 0,0 0 0,0-1 0,0 1 0,0 0-1,0 0 1,0-1 0,0 2 0,32 29 754,-20-18-531,-1-2 0,28 20 0,-35-28-376,0 0 0,1-1-1,-1 1 1,1-1 0,-1 0 0,1 0-1,0 0 1,0-1 0,0 0-1,0-1 1,0 1 0,7-1 0,0 0-1237,-7 1 544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34.01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32 648 7402,'-29'74'2699,"28"-73"-2608,1 0 1,-1 0-1,1 0 0,-1 0 1,1 0-1,8 13 6063,-8-14-6056,5-2 750,1 1-693,0-1 0,0 0 0,1-1 0,-2 1 0,1-1 0,0 0 0,-1-1 0,1 1 0,6-7 0,13-7 272,-2 3 243,31-12 1,-2 1 113,11-11-37,-2-2-1,61-52 0,104-103 1163,-19 16-547,-183 157-2810,2 1 1,33-18-1,-32 23 67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34.70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121 89 3777,'-82'-73'2098,"80"71"-1898,0 0 1,0 0 0,0 1 0,0-1 0,-1 1-1,-22 4 10136,24-3-10146,50 6-33,1-3-1,74-4 0,-103 1-7,-4 0 159,0-1 1,-1 0 0,1-1-1,-1-1 1,24-7 0,-63 13 590,20-2-896,0 0 0,0 1 0,0-1-1,0 1 1,1 0 0,-1 0 0,1 0 0,-1 0 0,1 0 0,0 0 0,0 1 0,0-1 0,0 1-1,0 0 1,0-1 0,1 1 0,-1 0 0,1 0 0,0 0 0,0 0 0,0 0 0,0 5 0,0-3-1,1 0 1,0 1-1,0-1 1,1 0-1,0 1 1,0-1-1,0 0 1,0 0 0,1 0-1,0 0 1,0 0-1,6 9 1,1 1-63,-6-11-27,0 1 1,0-1 0,0 1 0,-1-1-1,0 1 1,0 0 0,0 0 0,0 0 0,-1 0-1,0 0 1,1 8 0,-3-5-321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35.40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 14 5337,'-7'-14'18701,"11"32"-18108,51 268 2884,17 67-3528,-67-335-98,-1-8-303,-1 0 0,0 1 0,-1-1 0,0 1 0,0 0 0,-2 0 0,1 0 0,-2 16 0,1-26 311,0 0-1,-1 0 1,1 0 0,0 0 0,0 0 0,-1-1 0,1 1 0,0 0-1,-1 0 1,1 0 0,-1-1 0,1 1 0,-1 0 0,1 0 0,-1-1-1,1 1 1,-2 0 0,-15 4-1338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26.2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42 155 12827,'-31'-50'3798,"24"44"-2282,4 13-950,3 14-398,0-20-64,15 204 1052,-9-162-874,2-1 1,25 75 0,-22-85-179,15 43 394,44 87 0,-81-188-266,2 0-1,0-1 0,-9-55 0,7 31-337,-74-357-983,74 365 1133,7 32-40,1 0 0,1 0 1,-2-22-1,4 31-15,0 0 1,0 0-1,1 0 0,-1 0 1,1 0-1,0 0 0,0 0 1,-1 0-1,1 0 0,1 1 1,-1-1-1,0 0 0,0 0 1,1 1-1,-1-1 0,0 1 1,1-1-1,0 1 0,-1 0 1,1 0-1,0-1 0,0 1 1,-1 0-1,1 1 0,0-1 1,0 0-1,3 0 0,6-3 9,1 1 0,0 0-1,16-1 1,-27 4 9,246-15 1211,-188 13-1064,-51 2-218,8-1 2,0 1-1,23 3 1,-36-3-155,0 1 1,0-1 0,0 1-1,0-1 1,0 1-1,0 0 1,0 0-1,-1 1 1,1-1 0,0 1-1,-1-1 1,1 1-1,-1 0 1,1 0-1,-1 0 1,0 0 0,0 0-1,0 0 1,4 5-1,-3 10-920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35.92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89 47 10890,'-11'25'2248,"-2"0"0,-1-1 0,-32 43 0,46-67-2250,0 1 0,-1-1 0,1 0 0,-1 1 1,1-1-1,0 1 0,-1-1 0,1 1 0,0-1 1,0 1-1,-1-1 0,1 1 0,0-1 1,0 1-1,0-1 0,0 1 0,0-1 0,0 1 1,0-1-1,0 1 0,0 0 0,8 1-87,17-11-61,-14 2 171,-1 1 0,1-1 0,-1-1 0,-1 1 0,0-2 0,0 1 0,0-1 0,-1-1 0,-1 0 0,13-19 0,-14 18 696,-1 0 0,1-1 0,4-17 0,-9 27-517,1-9 1391,-2 11-1545,0-1 0,0 1 0,0 0 0,0 0-1,0-1 1,0 1 0,0 0 0,0 0 0,0 0 0,0-1 0,0 1-1,0 0 1,-1 0 0,1 0 0,0-1 0,0 1 0,0 0-1,0 0 1,0 0 0,-1-1 0,1 1 0,0 0 0,0 0-1,0 0 1,-1 0 0,1 0 0,0 0 0,0 0 0,0-1 0,-1 1-1,1 0 1,0 0 0,0 0 0,0 0 0,-1 0 0,1 0-1,0 0 1,0 0 0,-1 0 0,1 1 16,0 0 0,-1 0 0,1 0 0,0 0 1,0 0-1,0 0 0,1 0 0,-1 0 0,0 0 0,0 0 0,0 0 1,1 0-1,-1 0 0,0-1 0,1 1 0,0 2 0,15 11 312,-14-12-351,5 3 25,1 0 0,-1-1 0,0 1 0,1-1 0,0-1 0,0 0-1,16 5 1,-11-6-37,30 9 12,-41-10-184,0-1 0,0 1 0,0 0 1,0-1-1,-1 1 0,1 0 0,0 0 0,-1 0 0,1 1 0,0-1 0,-1 0 1,0 1-1,1-1 0,-1 0 0,0 1 0,0 0 0,2 1 0,-2 14-887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37.38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 9922,'11'29'7762,"-3"19"-4651,-1-8-1315,8 33 551,13 143-1,5 183-1872,-21-322-549,18 140-2797,-30-209 706,-4-18 846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37.93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137 162 13147,'-6'-1'6169,"-4"5"-4987,-13 8-1445,8 0 333,12-9-62,-1 1 0,0-1 1,0-1-1,0 1 0,0-1 0,0 1 0,0-1 0,-1 0 0,1-1 0,-10 3 0,11-3-53,0 0 1,1 0-1,-1 0 1,0 0 0,0 1-1,1-1 1,-5 4-1,5-4-341,4-4-39,5-7-7,33-56-292,9-13 725,-43 71 185,1-1-1,0 1 0,0 0 1,0 1-1,1 0 0,13-9 0,-17 14-6,-1 1 0,0-1 0,0 1 0,1 0 0,-1 0 0,1 0 0,-1 1 0,1-1 0,-1 1 0,1-1 0,0 1 0,-1 1 0,5-1 0,-7 1-121,1 0 0,-1-1 0,0 1-1,1 0 1,-1 0 0,0 0 0,0 0-1,0 0 1,0 0 0,0 1 0,0-1 0,0 0-1,0 1 1,0-1 0,0 0 0,-1 1-1,1-1 1,0 2 0,-3 11 138,1-11-156,1-1 0,-1 0 0,1 1 0,-1-1 0,1 0 0,0 1 0,0-1 0,1 4 0,1 10 241,-2-13-163,1 1 0,-1-1-1,1 1 1,0-1 0,-1 1 0,2-1 0,-1 1-1,0-1 1,1 0 0,0 0 0,-1 0 0,5 6-1,-2-5-119,-1 0-1,1 0 1,0 0-1,0 0 0,0-1 1,1 0-1,-1 0 1,1 0-1,-1 0 0,1-1 1,0 0-1,0 0 1,0 0-1,1 0 1,-1-1-1,0 0 0,9 1 1,1-5-1615,-13-5 608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46.01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32 84 8090,'-6'-58'3199,"10"33"1104,-6 31-3592,-4 12-483,1-1 0,0 1-1,1 0 1,1 1 0,1-1-1,0 0 1,1 1 0,1-1-1,1 1 1,4 19 0,5 19 454,35 104 1,2 6 814,-43-149-1293,-1 0 0,1 34 0,-4-45-223,-1-1 0,1 1 0,-1-1 0,0 1 0,0-1 0,-1 0-1,0 1 1,0-1 0,-1 0 0,1 0 0,-5 6 0,6-10-67,1-1 0,-1 0 0,1 0-1,-1 0 1,0-1 0,1 1 0,-1 0 0,0 0 0,1 0 0,-1 0 0,0-1 0,0 1 0,0 0 0,0-1 0,0 1 0,0 0 0,0-1 0,0 1-1,0-1 1,0 0 0,0 1 0,0-1 0,0 0 0,0 0 0,-1 0 0,1 0 0,-1 0 0,-6-4-881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46.58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132 256 8538,'-9'-56'3641,"9"55"-3479,0 0 1,0-1 0,0 1-1,-1 0 1,1 0 0,0 0-1,0 0 1,-1 0 0,1 0-1,0 0 1,-1 1 0,1-1-1,-1 0 1,0 0 0,1 0-1,-1 0 1,1 0 0,-1 1-1,0-1 1,0 0 0,-1 0 0,1 1-91,0 0 0,1-1 1,-1 1-1,0 1 1,0-1-1,0 0 1,1 0-1,-1 0 1,0 0-1,0 0 1,1 1-1,-1-1 0,0 0 1,0 1-1,1-1 1,-1 1-1,0-1 1,1 1-1,-1-1 1,-1 2-1,-3 3 157,0 1-1,0 0 1,-8 12-1,11-15-8,-15 22 153,-31 48 200,88-114-441,-24 24-8,-2 0 1,0 0-1,-2-1 0,1-1 1,-2 0-1,-1-1 0,0 0 1,-2-1-1,0 1 0,-1-2 1,5-29-1,-6 35 568,-5 15-678,-1 1 1,0 0-1,0 0 0,1 0 0,-1-1 0,0 1 0,0 0 0,1 0 0,-1 0 0,0 0 0,1 0 0,-1 0 0,0 0 0,0 0 0,1-1 0,-1 1 1,0 0-1,1 0 0,-1 0 0,0 0 0,1 1 0,-1-1 0,0 0 0,0 0 0,1 0 0,-1 0 0,0 0 0,1 0 0,-1 1 0,3 1 15,0 0 0,0 1-1,0 0 1,0 0-1,-1 0 1,4 4 0,-6-7-32,9 11 174,-1 1 0,0 0-1,0 1 1,-1 0-1,-1 0 1,0 0-1,-1 1 1,0 0 0,-1 0-1,3 24 1,-7-35-363,1-1 1,-1 1 0,1 0-1,-1 0 1,1-1-1,0 1 1,0 0-1,0-1 1,0 1 0,0-1-1,1 1 1,-1-1-1,1 0 1,3 4 0,11 9-658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47.62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32 731 10266,'-4'0'2080,"2"0"-1871,1 1-1,-1-1 0,1 0 0,-1 0 0,1 0 1,-1 0-1,1 0 0,-1 0 0,1-1 0,0 1 1,-1 0-1,1-1 0,-1 1 0,1-1 0,0 1 1,-1-1-1,-1-1 0,5 1-113,-1-1 0,1 1 1,-1 0-1,1 0 0,0 0 0,-1 0 0,1 0 1,0 0-1,0 0 0,0 1 0,0-1 0,2 0 0,0 0 126,74-30 1821,132-61 1146,119-116-1427,-41 23-252,0 46-527,-262 128-1006,-21 8-17,5-1-366,0 0 0,0-2 0,0 1-1,10-8 1,-20 13 369,0 0-1,0 0 0,0 0 0,1 0 0,-1 0 1,0-1-1,0 1 0,0 0 0,0 0 0,0 0 0,1 0 1,-1 0-1,0 0 0,0-1 0,0 1 0,0 0 1,0 0-1,0 0 0,0 0 0,0-1 0,1 1 1,-1 0-1,0 0 0,0 0 0,0 0 0,0-1 1,0 1-1,0 0 0,0 0 0,0 0 0,0-1 1,0 1-1,0 0 0,0 0 0,0 0 0,0 0 1,-1-1-1,1 1 0,0 0 0,0 0 0,0 0 1,0 0-1,0-1 0,0 1 0,0 0 0,0 0 0,0 0 1,-1 0-1,1 0 0,0-1 0,-12-2-1278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2:48.21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43 137 8994,'-27'-42'2745,"27"42"-2737,0 0 1,0 0 0,0-1-1,0 1 1,0 0 0,0 0 0,0-1-1,0 1 1,-1 0 0,1 0-1,0 0 1,0-1 0,0 1 0,0 0-1,0 0 1,0 0 0,-1-1-1,1 1 1,0 0 0,0 0 0,0 0-1,0 0 1,-1 0 0,1 0-1,0-1 1,0 1 0,-1 0 0,1 0-1,0 0 1,0 0 0,0 0-1,-1 0 1,1 0 0,0 0 0,0 0-1,-1 0 1,-8 1 3876,9-2-3790,0 1-31,0 0 0,0 0 1,0-1-1,0 1 0,0 0 1,0-1-1,0 1 0,0 0 1,0 0-1,0-1 0,0 1 1,0 0-1,0 0 0,1-1 0,-1 1 1,0 0-1,0 0 0,0 0 1,0-1-1,0 1 0,1 0 1,-1 0-1,0 0 0,0-1 1,0 1-1,1 0 0,-1 0 1,0 0-1,0 0 0,0-1 1,1 1-1,-1 0 0,0 0 0,0 0 1,1 0-1,-1 0 0,0 0 1,0 0-1,1 0 0,-1 0 1,1 0-1,19-7-310,-14 6 497,50-15 75,1 4 1,94-10 0,-19 5-17,-82 10 271,-50 7-563,0 0 1,1 0-1,-1 0 1,0 0-1,0 0 1,0 0-1,0 0 1,1 0-1,-1 0 1,0 0-1,0 0 1,0 0-1,0 1 1,1-1-1,-1 0 1,0 0-1,0 0 1,0 0-1,0 0 1,0 0-1,0 1 1,0-1-1,1 0 1,-1 0-1,0 0 1,0 0-1,0 1 1,0-1-1,0 0 1,0 0-1,0 0 1,0 0-1,0 1 1,0-1-1,0 0 1,0 0-1,0 0 0,0 1 1,0-1-1,0 0 1,0 0-1,0 0 1,0 0-1,0 1 1,0-1-1,-1 0 1,1 0-1,0 0 1,0 0-1,0 0 1,0 1-1,0-1 1,0 0-1,0 0 1,-1 0-1,1 0 1,0 0-1,0 0 1,0 0-1,-1 1 1,-7 11 242,-45 45 69,-7 8-1216,54-58 401,1 0-1,0 1 0,0 0 0,1 0 0,0 0 1,1 0-1,-5 14 0,8-19 238,-1-1-1,1 1 1,-1-1 0,1 1-1,0 0 1,0-1 0,0 1-1,1 4 1,11 15-927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42.64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85 138 8514,'-8'2'547,"-9"-1"2032,17-2-2519,-1 0 0,1 1 0,0-1 1,-1 0-1,1 0 0,0 1 0,0-1 0,0 0 1,0 0-1,-1 1 0,1-1 0,0 0 0,0 0 0,1 0 1,-1 1-1,0-1 0,0 0 0,0 0 0,0 1 1,1-1-1,-1 0 0,1-1 0,-1-1-17,1 0 1,-1-1-1,0 1 0,0-1 1,-1 1-1,1 0 0,-1-1 1,1 1-1,-1 0 0,0 0 0,0-1 1,-1 1-1,1 0 0,-1 0 1,-2-3-1,-31-43 1541,33 46-1404,-8-12 855,17 17 16,20 19-187,-21-14-750,0 0 0,0 0 1,-1 0-1,0 1 1,-1 0-1,0 0 0,0 0 1,0 1-1,-1-1 1,0 1-1,-1 0 0,0 0 1,1 10-1,0 16 353,-1 0 0,-3 40 0,-1-25-159,2-8-212,1 1 0,2-1 0,2 0 0,19 76 0,-19-101-460,0 0 1,-1 1 0,0 0 0,0 22-1,-6-19-236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43.18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81 113 11795,'-3'-6'7626,"-13"39"-6675,-39 32-182,49-55-276,10-10 79,20-19-327,6-15-218,28-43-1,-11 14 11,-47 61 24,1 1-1,0-1 1,0 1 0,0 0 0,0-1-1,1 1 1,-1 0 0,0 0-1,0 0 1,1 0 0,-1 0 0,1 0-1,-1 0 1,1 0 0,-1 0 0,1 1-1,-1-1 1,1 1 0,0-1 0,-1 1-1,1 0 1,0 0 0,-1-1 0,1 1-1,2 1 1,0 0 44,-1 1 0,1-1 0,-1 1 0,1 0 0,-1 1 0,0-1 0,0 0 0,0 1 0,0 0 0,2 3 0,5 2-99,0 0 0,0 0 0,20 10 0,13 10-2417,-26-13 1520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44.24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23 197 6033,'-20'-112'2143,"20"107"-2028,-1 0-1,0 1 1,1-1-1,0 0 1,0 0-1,0 1 1,1-1-1,-1 0 1,1 0-1,3-7 0,0-13 1145,1 50 4052,9 25-4757,-5-20-161,1 12-38,-2 0 1,-2 0 0,1 70 0,-19 120 673,-7-109-657,12-83-323,1-1-1,2 1 1,1 51 0,3-85-83,1 1 0,0-1 0,0 0 1,0 0-1,1 0 0,0 0 0,5 11 0,-6-15-81,1 1 0,-1-1-1,1 0 1,0 0 0,-1 1-1,1-1 1,0-1 0,0 1-1,0 0 1,1 0 0,-1-1-1,0 1 1,1-1 0,-1 0-1,1 0 1,-1 0 0,1 0-1,4 1 1,11-2-582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26.6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0 13491,'-2'3'4905,"-4"0"-3537,-1-2-648,4 0-200,1 0-39,10-2-361,9 3-88,13-2 88,7 1 104,10-2 48,-1-1-24,1 2-184,-1 0-672,-6 4 408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44.79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172 117 11234,'-1'-1'231,"1"0"-1,-1 0 0,0 0 0,1 0 0,-1 1 0,0-1 1,0 0-1,0 0 0,0 1 0,0-1 0,0 0 0,0 1 1,0-1-1,0 1 0,0 0 0,0-1 0,0 1 0,0 0 1,-1 0-1,1-1 0,0 1 0,0 0 0,0 0 0,0 0 1,0 0-1,-2 1 0,0 0-212,0 0 0,0 1 0,1-1 0,-1 1 0,1 0 0,0 0 0,-1 0 0,1 0 0,0 0-1,-3 4 1,-92 121 800,84-113-475,13-14-333,0 0 1,0 0-1,0 0 0,0 0 0,0 0 0,0 0 1,0 0-1,0 0 0,0-1 0,0 1 0,0 0 1,-1 0-1,1 0 0,0 0 0,0 0 0,0 0 1,0 0-1,0 0 0,0 0 0,0 0 0,0 0 1,0 0-1,0 0 0,0 0 0,0 0 1,0 0-1,0 0 0,0 0 0,0 0 0,-1 0 1,1 0-1,0 0 0,0 0 0,0 0 0,0 0 1,0 0-1,0 0 0,0 0 0,0 0 0,0 0 1,0 0-1,0 0 0,0 0 0,0 0 0,-1 0 1,1 0-1,0 0 0,0 0 0,0 0 1,0 0-1,0 0 0,0 0 0,0 0 0,0 0 1,0 0-1,0 0 0,0 0 0,12-31 577,-9 25-687,5-12 133,19-44 146,47-79-1,-67 133-1,-7 8-168,0 0 0,0 0 1,0 0-1,0 0 0,0 0 1,0 0-1,0 0 0,0 0 1,0 0-1,0 0 0,0 0 0,0 0 1,0 0-1,0 0 0,0 0 1,0 0-1,0 0 0,0 0 0,0 0 1,0-1-1,0 1 0,0 0 1,0 0-1,0 0 0,0 0 1,0 0-1,0 0 0,0 0 0,0 0 1,0 0-1,0 0 0,0 0 1,0 0-1,0 0 0,0 0 1,0 0-1,0-1 0,0 1 0,0 0 1,0 0-1,0 0 0,0 0 1,0 0-1,0 0 0,0 0 1,0 0-1,-3 22 1030,2-20-913,1 1 0,-1 0-1,1-1 1,0 1 0,0 0 0,0 0 0,0-1 0,1 1 0,-1-1 0,1 1 0,-1 0 0,1-1 0,0 1 0,0-1 0,0 1 0,1-1 0,-1 0-1,0 1 1,1-1 0,0 0 0,-1 0 0,1 0 0,0 0 0,0 0 0,0 0 0,0-1 0,3 3 0,5 0-9,0 1 1,0-2 0,0 1-1,0-1 1,0-1-1,1 0 1,-1 0 0,1-1-1,-1-1 1,1 0-1,0 0 1,-1-1 0,1 0-1,-1-1 1,14-3 0,-7 1-1726,-5 6 692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08.8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323 17 11146,'5'-7'8056,"-16"3"-6927,-1 2-1047,1 0 0,-1 1 0,0 1 1,0 0-1,0 0 0,0 1 0,-20 4 0,8 1-106,0 1 0,-38 15 0,56-19 8,-1 0-1,1 1 1,-1 0-1,1 0 1,0 0-1,1 1 1,-1-1-1,1 1 1,0 1-1,0-1 1,0 1-1,1 0 1,0 0-1,0 0 1,-5 12-1,9-17-17,0 0-1,-1 0 1,1 0-1,0 0 1,0 0-1,0 0 1,0 0-1,0 0 1,0 0-1,0 0 1,0 1-1,0-1 1,0 0-1,1 0 1,-1 0-1,0 0 1,1 0-1,-1 0 1,1 0-1,-1 0 1,1 0-1,0 0 1,-1-1-1,1 1 1,0 0-1,-1 0 1,1 0-1,0-1 0,0 1 1,0 0-1,0-1 1,0 1-1,0-1 1,0 1-1,0-1 1,1 1-1,6 2-64,0 0-1,0-1 0,16 3 0,-11-2 71,48 10 26,-30-8 315,-1 1 1,-1 2 0,1 1-1,33 16 1,-60-24-190,1 1 0,-1 0 0,1 0 0,-1 0 0,0 0 0,0 1 0,0-1 1,0 1-1,-1 0 0,1 0 0,-1 0 0,1 0 0,-1 0 0,0 1 0,0-1 0,-1 1 0,3 4 0,-4-5-46,1 0 0,-1 0 1,0 0-1,0 0 0,0 0 0,0 0 0,-1 0 1,1 0-1,-1 0 0,0 0 0,0 0 0,0 0 0,0 0 1,0 0-1,-1-1 0,1 1 0,-1-1 0,0 1 1,1-1-1,-1 1 0,0-1 0,-3 2 0,-1 2-104,0-1-1,-1 0 0,0-1 0,1 1 1,-1-1-1,-1-1 0,1 1 1,0-1-1,-1 0 0,0-1 1,0 0-1,1 0 0,-15 1 1,7-2-685,1-1 1,0 0-1,-1-1 1,1 0-1,0-1 1,-28-7-1,-2-6-869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09.2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51 236 10770,'22'-20'3740,"14"-7"-3147,7-6-773,-36 27 204,-1 0-1,0-1 1,0 1 0,0-1-1,-1-1 1,0 1-1,0-1 1,5-14 0,-9 20 7,0 0 1,0 0 0,-1-1 0,1 1 0,-1 0 0,0-1 0,1 1 0,-1-1 0,-1 1 0,1 0 0,0-1 0,0 1 0,-1-1 0,1 1 0,-2-3 0,1 2 25,-1 1 1,1 0 0,-1 0 0,0 0-1,1 0 1,-1 0 0,0 0 0,0 0-1,0 1 1,0-1 0,-1 1 0,1-1-1,0 1 1,-1 0 0,1 0 0,-1 0-1,-2-1 1,1 0 19,-1 1 0,1 0 1,-1 0-1,1 0 0,-1 0 0,0 0 0,1 1 0,-1 0 0,0 0 0,0 0 0,1 1 0,-1 0 1,1 0-1,-1 0 0,0 0 0,1 1 0,-7 2 0,6-1-54,0 1 0,1-1 1,-1 1-1,1 0 0,-1 0 0,1 0 0,0 0 0,1 1 0,-1 0 0,1-1 1,0 2-1,-4 7 0,3-3 26,0 1 0,0 0 1,1-1-1,0 2 0,1-1 1,0 0-1,1 0 0,0 1 1,1-1-1,0 0 0,1 1 1,0-1-1,1 0 0,3 12 1,-3-17-18,0-1 1,0 1 0,1-1 0,0 0-1,0 1 1,0-1 0,0-1 0,1 1-1,0 0 1,0-1 0,0 0-1,1 0 1,-1 0 0,1 0 0,0-1-1,0 0 1,0 0 0,6 2-1,-3-2-374,0 0 0,0-1 0,0 0-1,0-1 1,0 1 0,0-2 0,0 1-1,0-1 1,1 0 0,-1-1 0,0 0 0,12-3-1,8-5-725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09.6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236 16 12787,'0'-1'315,"-1"0"-1,0 0 1,1 0 0,-1 0 0,0 0-1,0 0 1,0 0 0,0 0 0,0 1-1,1-1 1,-2 0 0,1 1 0,0-1-1,0 1 1,0-1 0,0 1 0,-2-1 0,-24-1 1033,16 4-1313,1 0 1,0 1-1,-13 4 1,14-3 48,0 0 0,-1 1 0,2 0 0,-1 1 0,1-1 0,-1 2 0,2-1 0,-1 1-1,1 0 1,0 1 0,0 0 0,1 0 0,-9 15 0,12-18-14,1-1-1,0 1 1,0-1 0,0 1-1,0 0 1,1-1 0,0 1-1,0 0 1,0 0 0,1 0-1,-1 0 1,1 0-1,0 0 1,1 0 0,-1 0-1,1 0 1,0 0 0,0-1-1,1 1 1,-1 0 0,1 0-1,0-1 1,0 1 0,1-1-1,0 0 1,-1 0-1,1 0 1,0 0 0,1 0-1,4 4 1,-3-4-164,1 1 0,0-1 0,-1 0 0,2 0 0,-1 0 0,0-1 0,1 0 0,0 0 0,0-1 0,-1 0 0,13 2 0,-7-2-866,0-1-1,0-1 0,0 1 1,1-2-1,-1 0 0,13-3 1,9-3-758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10.0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28 9722,'-3'-25'6122,"3"25"-6099,0 0 1,0 0-1,0 0 1,0 0-1,0 0 0,0 0 1,0 0-1,0 0 1,0-1-1,0 1 1,0 0-1,0 0 1,0 0-1,0 0 0,0 0 1,0 0-1,0 0 1,0 0-1,0 0 1,0 0-1,0 0 0,0-1 1,0 1-1,0 0 1,0 0-1,0 0 1,0 0-1,0 0 0,0 0 1,0 0 23,0 0-24,0 0 1,0 0-1,0 0 0,0 0 1,0 0-1,-1 0 1,1 0-1,0 0 1,0 0-1,0 0 0,0-1 1,0 1-1,0 0 1,0 0-1,0 0 1,0 0-1,0 0 0,0 0 1,-1 0-1,1 0 1,0 0-1,0 1 1,0-1-1,0 0 0,0 0 1,0 0-1,0 0 1,0 0-1,0 0 1,0 0-1,0 0 0,0 0 1,0 0-1,-1 0 1,1 0-1,0 0 1,0 0-1,-2 16-51,-7 75 964,5-1 1,11 140 0,-3-195-650,10 39 0,1-32-4756,-12-36 2901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10.4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314 33 11434,'1'-11'4153,"-3"5"-3240,-8 1-281,-7-1 16,-6 4 0,-4 1-168,2 0-168,-9 2-272,-3 0-160,-10 1-736,-4 2 168,10 3 288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10.8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57 213 11074,'-4'-2'191,"0"0"-1,1-1 0,-1 1 1,1-1-1,-1 1 1,1-1-1,0 0 0,0-1 1,0 1-1,0 0 0,1-1 1,0 0-1,-1 1 1,1-1-1,0 0 0,1 0 1,-1 0-1,1 0 0,0 0 1,0-1-1,0 1 1,0 0-1,1-1 0,0-4 1,0 2-151,0 0 0,1 1 1,0-1-1,1 0 0,-1 1 0,1-1 1,0 1-1,1-1 0,0 1 1,0 0-1,0 0 0,0 0 1,1 0-1,8-8 0,-11 13 33,0-1 0,0 1 0,1 0 0,-1-1 0,1 1 0,-1 0 0,1 0-1,-1 0 1,1 0 0,0 0 0,-1 0 0,1 1 0,0-1 0,0 1 0,-1-1 0,1 1 0,0-1-1,0 1 1,0 0 0,0 0 0,2 0 0,-1 1 44,0 0 1,-1 0-1,1 0 1,0 0-1,0 0 0,-1 0 1,1 1-1,-1-1 1,1 1-1,-1 0 0,1 0 1,1 2-1,4 5 142,-1-1 0,0 1 1,0 0-1,-1 1 0,9 19 0,-11-20-201,-1-1-1,0 0 1,0 1 0,-1-1-1,-1 1 1,1 0-1,-1-1 1,-1 1-1,1 0 1,-2 0 0,-1 16-1,1-20 25,0-1-1,0 1 1,-1-1 0,0 1-1,0-1 1,0 1 0,0-1-1,0 0 1,-1 0-1,0 0 1,0 0 0,0-1-1,0 1 1,-1-1-1,1 1 1,-1-1 0,0-1-1,0 1 1,0 0 0,0-1-1,0 0 1,-1 0-1,-6 2 1,9-3-125,-1 0 0,1-1 0,-1 1 0,1-1 0,-1 0 0,1 0 0,-1 0 1,0 0-1,1 0 0,-1 0 0,0-1 0,1 1 0,-1-1 0,1 0 0,-1 0 0,1 0 0,0 0 0,-1 0 0,1 0 0,0-1 0,0 1 0,0-1 0,0 1 0,0-1 0,0 0 1,0 0-1,0 0 0,-1-2 0,-1-1-493,1-1 0,0 1 1,0-1-1,0 1 0,1-1 1,0 0-1,0 0 1,0 0-1,1 0 0,-2-12 1,5-7-562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11.2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2 112 9210,'-2'5'3670,"4"15"-2743,-2-20-772,15 77 4865,-14-68-4742,2-1 0,-1 0-1,1-1 1,1 1-1,-1 0 1,1-1 0,7 10-1,-10-17-283,-1 1 0,0-1-1,0 0 1,1 0 0,-1 0-1,0 0 1,1 0 0,-1 0-1,0 0 1,1 0 0,-1 0-1,0 0 1,0 0 0,1 0 0,-1 0-1,0-1 1,1 1 0,-1 0-1,0 0 1,0 0 0,1 0-1,-1 0 1,0-1 0,0 1-1,1 0 1,-1 0 0,0 0-1,0-1 1,0 1 0,1 0 0,-1 0-1,0-1 1,0 1 0,0 0-1,0 0 1,0-1 0,1 1-1,-1 0 1,0-1 0,0 1-1,0 0 1,0 0 0,0-1-1,0 1 1,0 0 0,0-1 0,0 1-1,5-17-170,-1-4 7,2-41 1,-5 36 232,6-26 0,-6 44-25,1 1 0,0 0-1,1 0 1,-1 0 0,1 0 0,1 0-1,-1 1 1,6-8 0,-7 12-48,1-1-1,-1 0 1,1 1 0,0 0 0,0-1-1,0 1 1,0 0 0,0 1 0,0-1-1,1 0 1,-1 1 0,1 0 0,-1 0-1,1 0 1,-1 0 0,1 1 0,0-1 0,-1 1-1,1 0 1,0 0 0,-1 0 0,1 0-1,0 1 1,-1 0 0,1-1 0,-1 1-1,1 1 1,-1-1 0,1 0 0,5 5-1,17 10-213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11.9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255 13 11402,'-35'-5'3427,"24"3"-3159,0 0 0,0 0 1,0 1-1,0 1 0,0 0 1,-1 0-1,1 1 0,-20 5 1,17-2-142,0 1 0,0 0 0,1 1 1,-21 13-1,34-19-128,-1 0 1,0 1 0,1-1-1,-1 0 1,1 1 0,-1-1-1,0 1 1,1-1 0,-1 1-1,1-1 1,-1 1-1,1-1 1,0 1 0,-1 0-1,1-1 1,-1 1 0,1-1-1,0 1 1,0 0-1,-1-1 1,1 1 0,0 0-1,0 0 1,0-1 0,0 1-1,0 0 1,0-1-1,0 1 1,0 0 0,0 0-1,0-1 1,0 1 0,0 0-1,0-1 1,1 1 0,-1 0-1,0-1 1,1 1-1,-1 0 1,0-1 0,1 1-1,-1 0 1,1-1 0,-1 1-1,1-1 1,-1 1-1,1-1 1,-1 1 0,1-1-1,0 1 1,5 3-4,-1-1 0,1 1 0,0-1 0,9 3 0,-10-4 8,94 40 409,77 35 3252,-169-74-3517,-3-1-41,0-1 0,-1 1 0,1 0 0,0 0 0,-1 0-1,1 1 1,-1-1 0,0 1 0,6 6 0,-9-8-96,0-1 1,1 1 0,-1 0-1,0-1 1,0 1 0,0 0 0,1-1-1,-1 1 1,0 0 0,0-1-1,0 1 1,0 0 0,0-1-1,0 1 1,0 0 0,-1 0 0,1-1-1,0 1 1,0 0 0,-1-1-1,1 1 1,0 0 0,0-1-1,-1 1 1,1-1 0,-1 1 0,1-1-1,-1 1 1,1-1 0,-1 1-1,1-1 1,-1 1 0,1-1-1,-1 1 1,1-1 0,-1 0 0,0 1-1,0-1 1,-32 15-17,29-13 6,-104 32-1134,86-28-633,-32 3 0,30-9 771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12.5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0 10810,'-4'17'9061,"-1"-2"-8544,2 1 1,-4 22-1,7-25-413,0 0 1,1 0-1,0-1 0,1 1 0,0 0 1,5 13-1,-6-21-84,1 0 0,0 0 0,0-1-1,1 1 1,-1 0 0,1-1 0,0 0 0,0 0 0,0 0-1,1 0 1,0 0 0,-1 0 0,1-1 0,1 0 0,-1 0-1,0 0 1,8 4 0,-6-5-46,1 1 0,-1-1-1,0 0 1,1-1 0,-1 0 0,1 0-1,11 1 1,-15-2-48,0-1 0,1 1-1,-1-1 1,0 1 0,0-1 0,0 0 0,0 0-1,0 0 1,0 0 0,0-1 0,0 1-1,0-1 1,0 0 0,-1 0 0,1 0-1,-1 0 1,1 0 0,2-4 0,7-10-159,0 0 1,-1-1-1,13-26 1,-20 34 240,0 0 0,0 0 1,-1 0-1,0-1 0,0 1 1,-1-1-1,-1 0 0,0 1 1,0-11-1,-6-6-4,5 25 2,-1 1 0,1-1 0,0 0 0,0 1 0,0-1 0,0 0 0,-1 0 0,1 1 0,0-1 0,-1 0 0,1 1 0,-1-1 0,1 1 0,0-1 0,-1 1 0,1-1 0,-1 1 0,0-1 0,1 1 0,-1-1 0,1 1 0,-1-1 0,0 1 0,1 0 0,-1-1 0,0 1 0,1 0 0,-1 0 0,-1-1 0,1 2 25,1-1 0,0 1 1,-1-1-1,1 1 0,-1-1 0,1 1 1,0 0-1,-1-1 0,1 1 0,0 0 0,0-1 1,-1 1-1,1 0 0,0-1 0,0 1 1,0 0-1,0-1 0,0 1 0,0 0 0,0-1 1,0 2-1,2 18 507,-2-18-420,15 85 1517,1 5-4774,-14-71 2301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27.2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42 273 9602,'-35'-35'3217,"29"26"-1524,8 7-652,8 4 323,-6 2-1026,0 0 0,0 0 1,0 0-1,-1 1 0,1-1 0,-1 1 1,0 0-1,0 0 0,2 6 0,1 3-39,-1 0 0,5 17 1,-2 10-94,-7-39-195,-1 1 0,0-1 0,0 1 0,0-1 0,0 0-1,0 1 1,0-1 0,-1 1 0,1-1 0,-1 0 0,0 0 0,0 1 0,0-1 0,-2 4 0,3-6-8,0 0 0,0 0 0,0 1 0,-1-1 0,1 0 0,0 0 0,0 0 0,0 1 0,0-1 0,-1 0 0,1 0 0,0 0 0,0 0 0,-1 0 0,1 1 0,0-1 0,0 0 0,-1 0 0,1 0 0,0 0 0,0 0 0,-1 0 0,1 0 0,0 0 0,0 0 0,-1 0 0,1 0 0,0 0 0,0 0 0,-1 0 0,1 0 0,0 0 0,0 0 0,-1-1 0,1 1 0,-8-10 35,-1-14-32,5 5 65,2-1 0,0 1 0,1-1 0,0 1-1,2-1 1,0 0 0,2 1 0,0 0 0,1-1 0,1 2 0,0-1-1,2 0 1,0 1 0,1 0 0,1 1 0,12-20 0,-18 33-8,0 0 1,1 0 0,-1 0 0,1 0 0,-1 1-1,1-1 1,0 1 0,1 0 0,-1 0 0,7-3-1,-9 5-136,1 0 0,0 1-1,-1-1 1,1 1-1,-1-1 1,1 1-1,0 0 1,-1 0 0,1 0-1,-1 0 1,1 1-1,0-1 1,-1 1-1,1-1 1,-1 1 0,1 0-1,-1 0 1,1 0-1,-1 0 1,0 1 0,0-1-1,5 4 1,20 17-547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13.0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95 11819,'-4'6'4733,"2"14"-4719,2-15 297,-3 38 25,2 0 1,1 1-1,3-1 1,2 1-1,1-1 0,2-1 1,19 57-1,-22-84-207,11 35 26,-17-49-363,-3-7 99,-4-14-50,-6-31-103,2-1-1,2-1 1,2 1-1,3-2 1,3-90-1,2 131 311,1 1 0,1 0 0,0 0 0,0 0 0,1 0 0,1 0 0,6-15 0,-8 24 43,0 0-1,-1 0 1,1 0 0,0 0-1,0 0 1,0 0 0,1 1-1,-1-1 1,1 1 0,-1 0-1,1 0 1,0 0-1,0 0 1,0 0 0,0 0-1,0 1 1,0-1 0,1 1-1,-1 0 1,0 0 0,1 0-1,-1 1 1,1-1 0,-1 1-1,1 0 1,-1 0 0,1 0-1,-1 0 1,7 2-1,-5-1 6,0 0 0,0 1 0,0 0-1,0 0 1,-1 0 0,1 0-1,0 1 1,-1-1 0,0 1-1,0 1 1,0-1 0,0 0-1,0 1 1,0 0 0,-1 0-1,0 0 1,0 0 0,0 0-1,0 1 1,-1 0 0,0-1-1,0 1 1,0 0 0,1 6-1,-1-4-82,0 1 0,-1-1 0,0 1-1,0-1 1,0 1 0,-1-1 0,-1 1-1,1-1 1,-1 1 0,-1-1 0,1 1-1,-1-1 1,0 1 0,-1-1 0,0 0-1,-4 8 1,-4 0-183,0-1-1,0 0 0,-2-1 1,1 0-1,-2-1 1,-20 15-1,-3 1-303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13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1 100 9946,'1'6'7898,"4"10"-4089,24 98-3889,-27-107 65,15 62 830,-2 0 0,9 137 1,-24-206-815,-2 28 147,2-28-158,0 1 1,-1-1 0,1 1-1,0-1 1,0 0-1,0 1 1,0-1 0,-1 0-1,1 1 1,0-1-1,0 0 1,-1 1 0,1-1-1,0 0 1,0 1-1,-1-1 1,1 0 0,0 0-1,-1 0 1,1 1-1,-1-1 1,1 0 0,0 0-1,-1 0 1,1 0-1,-1 1 1,1-1 0,0 0-1,-1 0 1,1 0-1,-1 0 1,1 0 0,0 0-1,-1 0 1,1 0-1,-1 0 1,1-1 0,0 1-1,-1 0 1,1 0-1,-1 0 1,1 0 0,0-1-1,-1 1 1,1 0-1,0 0 1,-1 0 0,1-1-1,0 1 1,-1 0-1,1-1 1,0 1 0,0 0-1,-1-1 1,1 1 0,0-1-1,-4-3-177,0-1 0,0 1 0,1-1-1,-1 0 1,1 0 0,1 0 0,-1 0 0,1 0 0,-1-1-1,-1-7 1,-12-60-1257,10 38 973,2-1 1,2 0-1,1 0 1,6-59-1,-3 77 642,1 0-1,1 0 1,0 1-1,1-1 0,1 1 1,1 0-1,1 0 0,0 1 1,1 0-1,1 1 0,11-16 1,-19 29-37,0 0 0,-1 0 0,1 0 0,0 0 0,0 1 0,0-1 0,0 0 1,1 1-1,-1 0 0,0-1 0,1 1 0,-1 0 0,0 0 0,1 0 0,0 0 1,-1 1-1,1-1 0,-1 1 0,1 0 0,0-1 0,-1 1 0,1 0 0,0 1 1,2-1-1,-1 2-65,1-1 1,-1 1-1,0-1 1,0 1-1,-1 0 1,1 1-1,0-1 1,-1 1-1,1-1 1,-1 1-1,0 0 1,0 1-1,5 5 1,-5-6-19,0 1 1,-1 0 0,1-1-1,-1 1 1,0 0 0,0 0-1,-1 1 1,1-1-1,-1 0 1,0 1 0,0-1-1,0 0 1,0 1 0,-1-1-1,0 1 1,0-1-1,0 1 1,-1-1 0,1 1-1,-1-1 1,0 1-1,0-1 1,-1 0 0,1 0-1,-1 1 1,-3 5 0,-6 6-61,0 0 1,0-1-1,-2 0 1,-27 26-1,16-17-1566,8-7 584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14.3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128 170 13211,'-32'-3'3622,"23"2"-3104,0 0 0,0 0 0,1 0 0,-1-1 0,0 0 0,-11-5 0,19 6-481,-1 0 0,1 0 1,-1 0-1,1 0 0,-1 0 1,1 0-1,0 0 0,0 0 1,-1-1-1,1 1 0,0-1 1,0 1-1,0 0 0,1-1 1,-2-2-1,1 1-4,1 1-1,-1-1 1,1 1-1,0-1 1,0 1-1,0-1 1,0 0-1,0 1 1,0-1-1,1 1 1,-1-1-1,1 1 1,2-5-1,-1 2 44,0-1-1,1 1 1,0 0-1,0-1 1,0 1-1,1 0 1,0 1-1,0-1 1,0 1-1,0 0 1,1 0-1,-1 0 1,1 0-1,0 1 1,1 0-1,-1 0 1,0 0 0,11-3-1,-12 5 34,0-1 0,1 2-1,-1-1 1,0 0 0,1 1 0,-1 0 0,0 0 0,1 0-1,-1 0 1,0 1 0,1-1 0,-1 1 0,0 0 0,0 1-1,0-1 1,0 1 0,0 0 0,0 0 0,0 0-1,0 0 1,-1 1 0,1-1 0,-1 1 0,0 0 0,1 0-1,3 6 1,-3-4-44,0 0-1,-1 1 1,0 0-1,1 0 1,-2 0-1,1 0 1,-1 0-1,0 1 1,0-1-1,-1 1 1,0-1-1,0 1 1,0 0-1,-1-1 1,0 1-1,0 0 0,-1-1 1,0 1-1,0 0 1,-1-1-1,-2 8 1,3-9-165,-1-1 1,0 1-1,-1-1 0,1 0 0,-1 1 1,1-1-1,-1 0 0,-1-1 1,1 1-1,0 0 0,-1-1 1,0 0-1,0 0 0,0 0 1,0 0-1,0-1 0,0 1 1,-1-1-1,1 0 0,-1 0 0,0-1 1,1 1-1,-1-1 0,0 0 1,0-1-1,0 1 0,0-1 1,-9 0-1,11 0-288,0-1 0,1 1 1,-1 0-1,1-1 0,-1 0 0,0 1 0,1-1 1,0 0-1,-1 0 0,1 0 0,-1-1 1,-1-1-1,-4-9-1003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14.7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49 102 11618,'-1'-2'380,"0"1"-1,-1-1 0,1 1 0,0 0 0,-1 0 0,1-1 0,-1 1 0,0 0 0,1 0 0,-1 0 0,0 0 0,1 1 0,-1-1 0,-2 0 0,3 1-338,0 0 1,0 0-1,0 0 0,0 1 0,0-1 1,0 0-1,1 1 0,-1-1 0,0 1 1,0-1-1,1 1 0,-1-1 0,0 1 1,0 0-1,1-1 0,-1 1 0,1 0 1,-1-1-1,1 1 0,-1 0 0,1 0 1,-1 0-1,1-1 0,0 1 0,-1 0 1,1 0-1,0 0 0,0 0 0,-1 0 0,1 0 1,0 1-1,-1 6 322,-1 0 0,2 0 1,-1 0-1,1 0 0,0 0 0,1 0 1,-1 0-1,2 0 0,3 13 0,-4-15-241,1 0-1,0-1 0,1 1 1,-1-1-1,1 0 0,0 0 0,0 0 1,1 0-1,0 0 0,0-1 1,0 0-1,0 1 0,9 5 0,-13-10-124,0 0-1,0 0 0,0 0 0,0 1 0,0-1 0,1 0 0,-1 0 0,0 0 0,0 0 0,0 0 0,0 0 0,1 0 1,-1 0-1,0 0 0,0 0 0,0 0 0,0 0 0,1 0 0,-1 0 0,0 0 0,0 0 0,0 0 0,0 0 0,1 0 1,-1 0-1,0 0 0,0 0 0,0 0 0,0 0 0,1 0 0,-1 0 0,0 0 0,0 0 0,0 0 0,0-1 0,0 1 1,1 0-1,-1 0 0,0 0 0,0 0 0,0-1 0,2-9-349,-4-13-271,2 23 613,-3-22-62,0 0 1,2 1-1,0-1 0,3-24 0,-2 41 143,1 0 0,0 0-1,0 0 1,0 0-1,0 0 1,1 0-1,-1 0 1,1 1-1,1-1 1,-1 1 0,1-1-1,-1 1 1,1 0-1,0 0 1,1 0-1,-1 0 1,1 0-1,0 1 1,0 0 0,0 0-1,0 0 1,0 0-1,7-3 1,-8 5-219,0 0 0,0 0 0,0 1 0,1-1-1,-1 1 1,0 0 0,0 0 0,0 0 0,0 0 0,0 0 0,1 1 0,-1-1 0,0 1 0,0 0 0,0 0 0,0 0 0,0 0 0,-1 1 0,1-1-1,0 1 1,0-1 0,-1 1 0,1 0 0,-1 0 0,0 0 0,3 4 0,10 11-954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15.1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51 28 15603,'2'-28'8477,"-5"39"-8214,-3 20-263,-32 184 85,35-187-66,1 1-1,2-1 0,1 0 0,1 0 0,10 48 0,-10-67-115,1 0 1,0 0-1,1-1 0,6 13 0,-7-16-744,0 0-1,1 0 1,-1 0-1,8 6 1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15.4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269 27 13203,'3'-13'4825,"-2"3"-3745,-10 8-224,-5 1 321,-12 1 503,-7 0 88,-10 2-696,-4 3-815,-4-1-2162,1 2 1337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21.4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425 34 7802,'2'-3'1085,"-1"3"-814,-1-1 1,1 0-1,-1 1 1,0-1-1,1 0 0,-1 1 1,0-1-1,1 0 0,-1 0 1,0 1-1,0-1 0,0 0 1,0 0-1,0 0 0,0 1 1,0-1-1,0 0 1,0 0-1,0 0 0,-1 0 1,1 0-127,-1 0 0,0 0 1,1 0-1,-1 1 1,0-1-1,0 0 1,1 1-1,-1-1 0,0 0 1,0 1-1,0-1 1,0 1-1,0 0 0,0-1 1,0 1-1,-1-1 1,-2 0-26,-1 0 0,0 1 1,1-1-1,-1 1 0,0 0 0,1 0 1,-8 1-1,4 1-50,1 0 1,1 1 0,-1 0-1,0 0 1,0 0-1,1 1 1,0 0 0,-11 9-1,-4 4 10,-18 23 0,22-23-54,-15 17-68,1 1 1,-44 67-1,63-83-43,0 2 0,1-1 1,1 2-1,2-1 0,0 1 1,1 1-1,-6 31 1,12-46 77,0 1 1,0 0-1,1 0 1,0-1 0,0 1-1,1 0 1,0 0-1,1-1 1,0 1 0,0-1-1,1 1 1,4 8-1,-4-11 15,0-1-1,0 0 0,1 0 0,0 0 0,-1-1 1,2 1-1,-1-1 0,0 0 0,1 0 0,0 0 0,0-1 1,0 0-1,0 0 0,1 0 0,-1 0 0,1-1 1,0 0-1,6 2 0,4-2-276,0 1 0,-1-2 0,1 0-1,0-1 1,0-1 0,-1 0 0,1-1 0,27-7 0,-2-2-414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21.9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1 186 10090,'1'-13'645,"0"-1"0,1 1 0,1 0 0,0 0 0,1 0 0,0 0 0,1 0 0,1 1 0,0 0 0,12-20 0,-16 30-601,-1 0 1,1 0-1,0 0 0,0 1 0,-1-1 1,1 0-1,0 1 0,1-1 0,-1 1 1,0 0-1,0 0 0,0 0 0,1 0 1,-1 0-1,0 0 0,1 1 1,-1-1-1,3 0 0,0 1 22,0 0 0,-1 0 0,1 1 0,-1-1 1,1 1-1,-1 0 0,1 1 0,-1-1 0,6 3 0,2 2 122,-1 0 0,0 0-1,-1 1 1,1 1 0,-1-1 0,12 14 0,-16-15-118,0 1 0,-1 0 1,1 0-1,-1 1 0,-1 0 1,0-1-1,0 2 0,0-1 1,-1 0-1,0 1 0,-1-1 1,0 1-1,0 0 0,-1 0 1,1 12-1,-2-15-32,0-1 1,-1 0-1,0 0 0,1 0 0,-2 0 1,1 0-1,-1 0 0,1 0 0,-1 0 1,-1 0-1,1-1 0,-1 1 0,1-1 1,-1 0-1,-1 0 0,1 0 0,0 0 1,-1 0-1,0-1 0,0 1 0,0-1 1,0 0-1,-1-1 0,1 1 0,-1-1 1,0 1-1,-8 1 0,6-1-36,1-1 0,-1 0 0,0-1-1,0 0 1,0 0 0,0 0 0,0-1 0,0 0 0,0 0-1,-14-3 1,18 2-163,-1 0-1,1 0 1,-1 0-1,1-1 0,0 0 1,-1 1-1,1-1 1,0 0-1,0-1 1,0 1-1,0 0 1,1-1-1,-1 0 0,1 0 1,-1 0-1,1 0 1,0 0-1,0 0 1,0 0-1,1 0 1,-3-8-1,1 3-665,0-1 1,0 0-1,1 0 0,0 0 1,1 0-1,0 0 0,0 0 0,1-10 1,3 6-484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22.5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98 12075,'-5'-13'5925,"2"27"-3561,0 1-1543,-2 11 463,-4 47 0,8-64-1263,1 0 0,1 0 0,-1 0 1,1 0-1,1 0 0,0 0 0,0 0 1,1 0-1,3 8 0,-6-16-48,1 0 0,-1 0 1,0-1-1,0 1 0,1 0 0,-1-1 0,1 1 1,-1 0-1,0 0 0,1-1 0,-1 1 0,1-1 0,0 1 1,-1-1-1,1 1 0,-1 0 0,1-1 0,0 0 1,0 1-1,-1-1 0,1 1 0,0-1 0,0 0 0,-1 0 1,1 1-1,0-1 0,0 0 0,-1 0 0,1 0 1,0 0-1,1 0 0,-1-1-38,1 1 0,0-1-1,-1 0 1,1 0 0,-1 0 0,1 0-1,-1-1 1,0 1 0,1 0 0,-1 0 0,0-1-1,0 1 1,1-3 0,5-5-352,-2-2 0,1 1 0,4-15 0,19-74-1238,-22 68 1821,2 0 0,20-45 0,-29 75-111,0 0 0,1 0-1,-1 0 1,1 0-1,-1 0 1,1 0-1,-1 1 1,1-1-1,-1 0 1,1 0-1,0 0 1,0 1-1,-1-1 1,1 0-1,0 1 1,0-1-1,0 1 1,-1-1 0,2 0-1,-1 1-15,0 1-1,-1-1 1,1 0 0,-1 0-1,1 0 1,-1 0-1,1 1 1,-1-1 0,1 0-1,-1 1 1,1-1 0,-1 0-1,0 1 1,1-1-1,-1 0 1,0 1 0,1-1-1,-1 1 1,0-1 0,1 1-1,-1-1 1,0 1-1,0-1 1,1 1 0,2 7 211,0 0-1,-1-1 1,2 13 0,-3-18-249,9 55 439,12 50 130,-17-91-738,0 0 0,0 0 0,2-1 1,10 20-1,-16-33-11,0-1-1,0 1 1,0 0 0,1 0 0,-1-1 0,0 1-1,1-1 1,-1 1 0,1-1 0,-1 0 0,1 0-1,-1 1 1,1-1 0,0 0 0,2 1 0,10-4-747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22.9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206 47 11018,'-2'-2'429,"1"-1"-1,-1 0 1,1 0-1,-1 1 1,0-1-1,0 1 1,0 0 0,0-1-1,-1 1 1,1 0-1,0 0 1,-1 0-1,0 1 1,1-1-1,-6-1 1,4 1-297,-1 0-1,-1 1 1,1-1 0,0 1 0,0 0 0,0 1 0,-1 0 0,-9 0-1,9 0-161,0 1-1,1 0 0,-1 0 1,0 0-1,1 0 0,-1 1 1,1 0-1,-1 0 0,1 1 1,0 0-1,0 0 0,0 0 1,0 0-1,1 1 0,0-1 1,-1 1-1,-5 7 0,9-9 16,-1 0 0,1-1-1,0 1 1,0 0-1,0 0 1,1-1 0,-1 1-1,0 0 1,1 0 0,-1 0-1,1 0 1,-1 0 0,1 0-1,0 0 1,0 0-1,0 0 1,0 0 0,0 0-1,1 0 1,-1 0 0,0 0-1,1 0 1,0 0-1,-1 0 1,1 0 0,0-1-1,0 1 1,0 0 0,0 0-1,0-1 1,0 1 0,1-1-1,2 3 1,4 3-20,0-1 1,0-1 0,1 1-1,0-1 1,14 5-1,-7-2 141,11 4 148,-17-8 142,0 0-1,0 1 1,-1 0-1,1 1 0,-1 0 1,0 0-1,-1 1 1,13 11-1,-21-17-382,1 0 0,0 0 0,-1 0 0,1-1-1,-1 1 1,0 0 0,1 0 0,-1 0 0,0 0 0,1 0-1,-1 0 1,0-1 0,0 1 0,0 0 0,0 0 0,0 0-1,0 0 1,0 0 0,0 0 0,0 0 0,0 0-1,-1 1 1,0 0-89,0-1 0,0 1 1,0 0-1,0 0 0,0-1 0,0 1 0,-1-1 0,1 1 0,0-1 0,-1 0 0,-1 2 0,-23 12-395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33.3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26 154 10890,'-10'-25'9325,"10"25"-9282,-3 15 789,0 97 357,0-1-1019,1-86-145,0-13-14,0 1 1,2-1-1,-1 1 0,2-1 0,-1 1 1,4 12-1,-4-24-7,0 0 0,0 0 0,1 0 0,-1 0 0,1 0 0,-1 0 0,0 0 0,1 0 0,0 0 0,-1 0 0,1 0 0,0 0 0,-1 0 0,2 0 0,-2-1 0,0 1 0,1-1 0,-1 0 0,0 0 0,1 0 0,-1 0-1,0 0 1,1 0 0,-1 0 0,0 0 0,1 0 0,-1 0 0,0 0 0,1 0-1,-1 0 1,0 0 0,0 0 0,1 0 0,-1-1 0,0 1 0,1 0 0,-1 0-1,0 0 1,0 0 0,1-1 0,-1 1 0,0 0 0,0 0 0,1-1 0,1-1 14,0-1 0,0 1 1,-1-1-1,1 0 1,-1 0-1,0 1 1,1-1-1,0-4 1,34-159-495,-30 126 388,1 1 0,2 0 0,2 0-1,25-58 1,-33 93 111,-1 0 0,0-1 0,1 1 0,0 0 0,0 0 0,0 1 0,0-1 0,1 1 0,0-1 0,-1 1 0,7-3 0,-8 5-17,0-1 0,1 1 1,-1 0-1,1 1 1,-1-1-1,1 0 0,-1 1 1,1-1-1,-1 1 0,1 0 1,-1 0-1,1 0 0,0 0 1,-1 0-1,1 1 0,-1-1 1,1 1-1,-1 0 0,1 0 1,-1-1-1,0 2 0,3 0 1,3 3-5,-2 0 1,1 0-1,0 0 1,-1 1-1,0 0 1,0 0-1,-1 0 1,0 1-1,0 0 1,0 0-1,-1 1 1,4 9-1,6 14 20,15 56-1,-23-68-4,20 72 905,25 156 0,-48-235-1630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27.8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272 30 13931,'-6'-4'669,"0"1"0,0-1 0,0 1 0,-1 0 1,1 1-1,-1-1 0,0 1 0,-13-2 0,12 3-486,1 1-1,-1 0 1,0 0-1,1 0 1,-1 1-1,1 0 1,-14 5-1,13-4-174,0 1-1,1 0 1,-1 1-1,1 0 1,0 0 0,0 1-1,0 0 1,1 0-1,0 0 1,0 1-1,0 0 1,0 0 0,1 0-1,0 1 1,1 0-1,-7 11 1,9-14-4,0 0-1,1 0 1,-1 0 0,1 0 0,0 0-1,0 0 1,0 0 0,1 0 0,-1 1-1,1-1 1,0 0 0,0 0 0,0 0-1,1 1 1,0-1 0,0 0-1,0 0 1,0 0 0,0 0 0,1 0-1,0 0 1,0 0 0,0-1 0,0 1-1,1 0 1,-1-1 0,1 0 0,0 0-1,0 0 1,5 5 0,-2-3-1,1-1 0,0 1 1,0-1-1,0 0 0,0-1 1,1 0-1,-1 0 1,1 0-1,0-1 0,0 0 1,0-1-1,0 0 0,0 0 1,0-1-1,10 0 0,-10-1 7,-1 0 0,1-1 0,-1 0 0,1 0 0,-1 0 0,0-1 0,0-1 0,0 1 0,0-1 0,-1 0 0,0 0-1,1-1 1,-2 0 0,1 0 0,7-9 0,-7 7 1,0-1 0,0 0 0,-1 0 1,0 0-1,0-1 0,-1 0 0,0 0 0,-1 0 0,0 0 0,0 0 0,2-19 0,-5 27-10,0 0 0,1 0 0,-1 1-1,0-1 1,0 0 0,0 0 0,0 0 0,0 0-1,0 0 1,0 0 0,0 0 0,-1 0-1,1 0 1,0 0 0,0 0 0,-1 1-1,1-1 1,-1 0 0,1 0 0,-1 0-1,1 1 1,-1-1 0,1 0 0,-2-1 0,1 2-4,0 0 1,1 1-1,-1-1 1,0 0-1,0 0 1,0 0-1,1 1 1,-1-1-1,0 0 1,0 1-1,1-1 1,-1 0 0,0 1-1,1-1 1,-1 1-1,0-1 1,1 1-1,-1 0 1,1-1-1,-1 1 1,1 0-1,-1-1 1,1 1-1,-1 0 1,1-1 0,0 1-1,-1 0 1,1 0-1,0 1 1,-3 5-4,0 0 1,0 1 0,1-1-1,0 1 1,0 0-1,1 0 1,0 0 0,1 0-1,-1-1 1,2 1-1,1 14 1,-2-19 4,0 1 0,1-1 1,0 1-1,-1-1 0,2 0 0,-1 1 0,0-1 1,0 0-1,1 0 0,0 0 0,0 0 0,0 0 1,0 0-1,0 0 0,0-1 0,1 1 0,-1-1 1,1 1-1,0-1 0,0 0 0,0 0 0,0 0 1,0-1-1,0 1 0,0-1 0,0 1 0,1-1 0,4 1 1,36-1 1123,-22-4-566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23.5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1 7602,'-2'7'7803,"-2"18"-5291,-4 35-739,8-55-1650,-6 210 3249,8-192-3701,0 0 0,1-1 1,1 0-1,1 1 0,1-2 0,1 1 1,15 31-1,-15-42-1186,-1-3 607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23.8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461 5 12851,'2'-3'4689,"-5"2"-3593,-6 1-640,-12 0 128,-6 2-32,-9 2-192,-5 1 48,-11 1-512,-3 0-144,-8 1-432,2-1-280,17-1-392,7-1-329,24-3 1073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24.2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1 127 10450,'1'-1'4972,"6"9"-3690,-3 3-596,6 16 1467,10 46 1,-18-64-1926,-1-4-168,-1 1 1,2-1-1,-1 1 1,0-1 0,1 1-1,0-1 1,1 0 0,-1 0-1,1 0 1,5 8-1,-1-34-425,20-69-152,18-47 1006,-42 130-469,0 0-1,1 1 1,0-1 0,0 0 0,0 1-1,9-10 1,-12 15-135,1-1 1,-1 1-1,0 0 1,1 0-1,-1 0 0,1-1 1,-1 1-1,1 1 0,-1-1 1,1 0-1,0 0 1,0 1-1,-1-1 0,1 1 1,0-1-1,0 1 0,0 0 1,-1-1-1,1 1 0,0 0 1,0 0-1,0 1 1,0-1-1,-1 0 0,1 0 1,0 1-1,0-1 0,0 1 1,-1 0-1,1 0 1,0-1-1,1 3 0,14 11-2759,1 4 1262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24.8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206 54 11450,'-1'0'222,"-2"-7"721,-1 1 0,0 0 0,0 1 0,0-1 0,-8-7 0,10 12-860,1 0 0,-1 0 0,1 0 0,-1 0 0,0 0 0,0 0 0,1 0 0,-1 0 0,0 1 0,0-1 1,0 1-1,1 0 0,-1-1 0,0 1 0,0 0 0,0 0 0,0 0 0,0 0 0,0 1 0,1-1 0,-1 0 0,0 1 0,0-1 0,0 1 0,-3 1 1,-3 3 68,-1 0 1,1 0 0,0 0 0,0 1 0,1 1 0,0-1 0,0 1 0,1 0 0,-1 0 0,-7 13 0,10-13-150,-1 0 0,1 0 0,1 1 0,-1-1 1,1 1-1,0 0 0,1 0 0,0 1 0,0-1 0,1 0 0,0 0 0,0 11 1,1-15-17,1 0 1,-1-1 0,1 1 0,-1 0-1,1 0 1,0-1 0,1 1 0,-1 0 0,1-1-1,-1 1 1,1-1 0,0 0 0,0 0-1,1 0 1,-1 0 0,1 0 0,-1 0 0,1 0-1,0-1 1,0 1 0,0-1 0,0 0 0,1 0-1,-1 0 1,4 1 0,-1-1-105,0 0 0,0-1-1,0 1 1,0-1 0,0 0 0,0-1 0,0 0-1,0 0 1,0 0 0,0-1 0,0 0 0,0 0 0,0 0-1,0-1 1,6-2 0,2-2-33,0 0 0,0-1 0,-1 0 0,0-1 0,-1-1 0,1 0-1,-2-1 1,1 0 0,-1-1 0,-1 0 0,0 0 0,12-20 0,-21 29 207,0 0-1,0 0 1,0 0-1,0 0 1,-1 0-1,1-1 1,-1 1-1,1 0 1,-1-1-1,0 1 1,0-4 0,0 5-26,0 1 0,0 0 1,0-1-1,0 1 0,0 0 1,0-1-1,-1 1 1,1 0-1,0 0 0,0-1 1,0 1-1,0 0 1,0-1-1,-1 1 0,1 0 1,0 0-1,0-1 0,-1 1 1,1 0-1,0 0 1,0 0-1,-1-1 0,1 1 1,0 0-1,0 0 1,-1 0-1,1 0 0,0 0 1,-1 0-1,0-1 1,0 2 55,0-1 1,0 0 0,0 0 0,0 1 0,-1-1 0,1 1 0,0-1 0,0 1 0,0-1-1,0 1 1,0 0 0,0-1 0,-1 3 0,-2 0 88,0 1-1,1 0 1,0 0 0,0 0 0,0 0-1,0 0 1,1 1 0,0-1-1,-1 1 1,2 0 0,-1 0 0,0-1-1,1 1 1,0 0 0,0 0-1,1 0 1,-1 1 0,1-1 0,0 0-1,1 0 1,-1 0 0,1 0-1,0 0 1,0 0 0,1 0 0,-1 0-1,1-1 1,4 8 0,7 6 414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25.9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10354,'0'15'3753,"4"9"-3097,-1 4-240,2 2 280,-2 1 201,-2-2 151,0-4-104,-3-5-464,0-3-432,-1-6-1184,0-1-1937,3-5 1945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26.3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40 9978,'8'-20'4273,"-6"7"-2169,2 6-1399,0 12-641,-1 4-56,1 11-136,-2 7-208,2 8-1369,2 4 1169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26.7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21 10090,'6'-20'6421,"-6"29"-5404,-3 8 1372,-9 29 0,-3 17-329,14-57-2017,0 0 0,1 0 0,0 0 0,0-1 1,1 1-1,0 0 0,0 0 0,3 11 1,-3-15-58,-1 0 0,1 0 1,0 0-1,0 0 1,1 0-1,-1 0 1,0 0-1,0 0 0,1 0 1,-1 0-1,1-1 1,0 1-1,0-1 1,-1 1-1,1-1 0,0 0 1,0 0-1,0 0 1,0 0-1,0 0 0,1 0 1,-1 0-1,0-1 1,0 1-1,1-1 1,-1 1-1,0-1 0,0 0 1,1 0-1,-1 0 1,0 0-1,1-1 0,-1 1 1,0-1-1,0 1 1,0-1-1,3-1 1,5-1-226,-1-1 1,1 0-1,-1-1 0,0 0 1,0 0-1,15-13 1,-3 0 384,-2-1 0,0-1 1,-1 0-1,-1-2 0,24-39 0,-41 60-83,1-1 0,-1 1 0,1 0 0,0 0 0,-1 0 0,1 0 0,0 0 0,0 0-1,-1 0 1,1 1 0,0-1 0,0 0 0,0 0 0,0 1 0,2-2 0,-2 2-35,-1 0 0,1 0 0,-1 1 0,0-1 0,1 0 0,-1 0 0,0 1 1,0-1-1,1 0 0,-1 1 0,0-1 0,0 0 0,1 1 0,-1-1 0,0 1 0,0-1 1,0 0-1,0 1 0,1-1 0,-1 1 0,0-1 0,0 0 0,0 1 0,0-1 0,0 1 1,0-1-1,0 0 0,0 1 0,-4 41 808,1-29-738,0 1-1,1-1 1,0 0 0,1 1-1,1 20 1,0-29-264,1-1 0,0 1 0,0-1 0,0 0 0,1 1 0,-1-1 0,1 0 0,0 0 0,0 0 0,0 0 0,1-1 0,-1 1 0,1 0 0,0-1 0,0 0 0,0 1 0,1-1 0,-1-1 0,1 1 0,5 3 0,17 6-2112,1-4 924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27.1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19 10962,'-8'-18'6177,"8"18"-6138,-2 27 1644,2-6-968,-18 133 3193,1 1-2614,15-124-1233,2 0 1,6 59 0,-4-77-415,1 0 1,0 0 0,7 18 0,12 11-3539,-12-26 2592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27.4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323 34 12115,'-13'-10'4505,"-2"3"-3289,-5 2-120,-6-1-24,-2 1 57,-8 4-201,0 2-464,-10 5-1520,-2 3-97,-7 0 561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27.9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89 149 7562,'-3'24'3243,"3"-23"-3102,-1-1-1,1 1 1,0-1-1,0 0 1,0 1-1,0-1 1,-1 1-1,1-1 1,0 0-1,0 1 1,-1-1-1,1 1 141,-1-1-140,1 0 0,0 1-1,-1-1 1,1 0-1,0 0 1,-1 1-1,1-1 1,-1 0-1,1 0 1,-1 0-1,1 0 1,0 0-1,-1 0 1,1 1-1,-1-1 1,1 0 0,-1 0-1,1 0 1,-1-1-1,1 1 1,0 0-1,-1 0 1,1 0-1,-1 0 1,-17-7 794,15 5-596,0 1-295,0 0 1,0-1 0,0 1-1,0-1 1,0 0-1,0 0 1,1 0 0,-1 0-1,1-1 1,-1 1-1,1-1 1,0 1 0,0-1-1,0 0 1,0 0-1,1 0 1,-1 0 0,1 0-1,0 0 1,0 0-1,0 0 1,0-1 0,0 1-1,1 0 1,-1-1-1,1 1 1,0 0 0,0-6-1,1 5-23,0 0 0,0 0 0,0-1-1,1 1 1,-1 0 0,1 0 0,0 1 0,0-1 0,0 0-1,1 1 1,-1-1 0,1 1 0,0 0 0,0-1 0,0 1-1,0 1 1,1-1 0,-1 0 0,1 1 0,-1 0-1,1 0 1,4-2 0,0 1 14,0 1 0,0 0 0,0 0 0,0 0 0,0 1 0,0 1 0,0-1 0,1 1 0,-1 0 0,0 1 0,0 0 1,0 1-1,1-1 0,-1 1 0,13 6 0,-6-1 169,0 0 0,0 0 0,-1 2 0,0 0 1,-1 0-1,24 22 0,-32-26-155,0 0 0,0 1 1,0-1-1,-1 1 0,0 0 0,0 0 1,0 0-1,-1 1 0,0-1 0,0 1 1,-1 0-1,0 0 0,3 13 0,-5-16-35,0 1-1,0 0 0,0 0 0,0 0 1,-1-1-1,0 1 0,0 0 0,0-1 0,-1 1 1,1 0-1,-1-1 0,0 0 0,-1 1 0,1-1 1,-1 0-1,1 0 0,-1 0 0,-1-1 0,1 1 1,0-1-1,-7 5 0,0 0 27,0-1 0,-1 0 0,0-1 0,0 0 0,-1-1 0,-16 5-1,20-7-37,-1 0 0,0-1 0,0 0 0,0-1 0,-1 0 0,1 0 0,0-1 0,0 0 0,-14-2 0,19 1-168,1 1 1,0-1-1,0 0 0,-1 0 1,1 0-1,0-1 1,0 1-1,0-1 0,0 0 1,1 1-1,-1-1 0,0 0 1,1-1-1,-1 1 1,1 0-1,0-1 0,0 1 1,0-1-1,0 0 1,0 0-1,1 0 0,-1 0 1,1 0-1,0 0 0,-1 0 1,1-4-1,-1-14-743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28.5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17 124 12307,'-4'2'9891,"-3"14"-9380,5-1-428,0 1-1,1-1 1,1 1 0,0-1 0,1 1 0,1-1-1,0 0 1,2 0 0,-1 0 0,8 18 0,-11-33-83,0 1-1,0 0 1,0 0 0,1-1 0,-1 1 0,0 0 0,1-1 0,-1 1-1,0 0 1,1-1 0,-1 1 0,1-1 0,-1 1 0,1-1 0,-1 1-1,1-1 1,0 1 0,-1-1 0,1 1 0,-1-1 0,1 0 0,0 1-1,-1-1 1,1 0 0,0 1 0,0-1 0,1 0 0,-1 0 1,0-1 1,-1 1 0,1-1 0,0 0-1,0 1 1,0-1 0,-1 0 0,1 1-1,0-1 1,-1 0 0,1 0-1,0 0 1,-1 1 0,1-1 0,-1 0-1,0 0 1,1-1 0,3-7 16,-1-1 0,4-17 0,3-28 9,11-52 4,-17 93-24,0 1 1,1 0-1,0 1 0,1-1 0,13-20 0,-18 32-1,0-1 0,1 0 0,-1 1 1,0-1-1,1 1 0,-1-1 0,1 1 0,-1-1 0,1 1 0,0 0 0,-1 0 0,1 0 0,0 0 0,0 0 0,2-1 0,-3 2-1,1 0 0,-1 0 1,0 0-1,0 0 0,0 0 1,0 0-1,0 1 0,0-1 1,0 0-1,1 0 0,-1 1 1,0-1-1,0 1 1,0-1-1,0 1 0,0-1 1,0 1-1,-1 0 0,1-1 1,1 2-1,1 2 6,0 0 0,0 0 0,0 0 0,-1 0 0,0 0 0,1 1 0,-2-1 0,1 1 0,0-1 0,-1 1 0,1 6-1,1 20 46,-1-1 0,-3 56-1,1-76-47,-1-9-7,1 0 1,0 1-1,0-1 0,0 0 0,0 1 0,0-1 0,0 0 1,0 0-1,1 1 0,-1-1 0,0 0 0,1 0 1,-1 1-1,1-1 0,-1 0 0,1 0 0,0 0 1,-1 0-1,2 2 0,-1-3 0,0 1 1,-1-1 0,1 0-1,0 0 1,0 0-1,-1 1 1,1-1 0,0 0-1,0 0 1,0 0-1,-1 0 1,1 0-1,0 0 1,0-1 0,-1 1-1,1 0 1,0 0-1,0 0 1,-1-1 0,1 1-1,0 0 1,-1-1-1,2 0 1,3-2 7,1-1 1,-1 0-1,0 0 1,0-1-1,8-9 1,36-55-1,-36 49-22,1 0 0,0 1 0,2 1 0,25-24 0,-39 40 10,-1 1 1,1-1 0,0 1-1,0-1 1,0 1-1,0 0 1,1 0-1,-1 0 1,0 0-1,0 0 1,1 1 0,-1-1-1,0 1 1,1-1-1,-1 1 1,0 0-1,1 0 1,-1 0-1,1 0 1,-1 0 0,0 0-1,1 1 1,-1-1-1,1 1 1,2 1-1,-1 0 2,-1 1 0,1-1 0,-1 1 0,0-1-1,0 1 1,0 0 0,0 1 0,0-1 0,-1 0 0,1 1-1,-1-1 1,0 1 0,3 7 0,0 0 26,-2 0 1,1 0 0,-2 0-1,1 0 1,-2 1-1,2 18 1,-7 71 88,1-59-350,3-41 277,0 0 0,-1 1-1,1-1 1,0 1 0,0-1 0,0 1-1,0-1 1,1 1 0,-1-1 0,0 0 0,1 1-1,-1-1 1,0 1 0,1-1 0,0 0-1,-1 0 1,1 1 0,0-1 0,0 0-1,0 0 1,0 0 0,0 0 0,0 0-1,1 2 1,13 4 485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28.5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69 12891,'-1'-1'561,"-10"-12"3373,7 12-2917,3 10-848,2-5-20,4 52 1654,3 1 0,23 87 0,-31-142-1820,0-1-1,0 0 0,1 0 0,-1 1 1,1-1-1,-1 0 0,1 0 0,-1 0 0,1 0 1,-1 0-1,1 0 0,0 0 0,0 0 1,0 0-1,-1 0 0,1 0 0,0 0 0,0 0 1,0-1-1,0 1 0,1 0 0,-1-1 1,0 1-1,1 0 0,0-2-88,-1 1 0,0 0 0,1-1 0,-1 1 0,0-1 0,1 1 0,-1-1-1,0 1 1,0-1 0,0 0 0,1 0 0,-1 0 0,0 0 0,0 0 0,0 0 0,0 0 0,-1 0 0,1 0 0,0 0 0,0 0 0,0-2 0,9-14-684,0 0 1,-1 0-1,-1-1 1,8-25-1,16-79 1110,-19 67 504,-12 51-641,0 0-1,0 0 1,0 0-1,1 0 1,-1 1-1,1-1 0,5-6 1,-7 10-159,0-1 1,0 1-1,0 0 1,1 0-1,-1-1 0,0 1 1,0 0-1,1 0 1,-1 0-1,0-1 1,0 1-1,1 0 0,-1 0 1,0 0-1,1 0 1,-1 0-1,0 0 1,1 0-1,-1 0 0,0 0 1,0 0-1,1 0 1,-1 0-1,0 0 1,1 0-1,-1 0 1,0 0-1,1 0 0,-1 0 1,0 0-1,1 0 1,-1 1-1,0-1 1,0 0-1,1 0 0,-1 0 1,2 2 12,-1 0 0,0-1 1,0 1-1,0 0 0,0 0 1,0 0-1,0 0 0,0 0 1,0 0-1,0 2 0,23 88 733,-18-64-740,1-1 0,1 0 0,1-1 0,2 0 0,21 40 0,-13-39-722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05.9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118 11 9530,'-27'-10'3737,"2"38"-3145,-7-1-1888,-2-5 712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06.2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11634,'22'11'4802,"11"6"-2874,4 9-1008,4 2-584,0 0-32,-6-1-24,-6-3-16,-3-1-128,-2 1-40,-3 0-136,-1 0-232,-6-4-1040,-6-3 880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06.7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19 308 10578,'-2'-2'187,"0"0"0,0 0 0,1-1-1,-1 1 1,1 0 0,0-1 0,-1 1 0,1-1 0,0 0-1,0 1 1,1-1 0,-1 0 0,0 1 0,1-1-1,0 0 1,0 0 0,0 1 0,0-1 0,0 0-1,0 0 1,1 1 0,-1-1 0,1 0 0,0 0-1,2-4 1,2-9-16,1 1-1,1 0 1,0 0-1,1 1 1,1 0-1,0 0 1,0 1-1,21-22 1,-20 27-37,-1 0 0,1 0 1,0 1-1,0 0 0,1 1 1,0 0-1,0 1 0,0 0 1,1 1-1,0 0 0,-1 1 1,20-3-1,-1 2 79,0 2-1,0 1 1,45 3 0,-53 0-165,-1 1 0,0 1 0,0 1 0,0 1 0,34 14 0,-49-17-10,0 0 1,0 0-1,0 1 0,0 0 0,-1 0 1,0 0-1,0 0 0,0 1 1,0 0-1,0 0 0,-1 0 1,0 1-1,0-1 0,-1 1 0,0 0 1,0 0-1,0 0 0,0 1 1,-1-1-1,0 0 0,-1 1 1,1 0-1,-1-1 0,-1 1 1,1 0-1,-1 0 0,0-1 0,0 1 1,-1 0-1,0 0 0,0-1 1,-1 1-1,0-1 0,0 1 1,-4 6-1,-1 1 90,-1 0-1,-1-1 1,0 0 0,-1 0-1,0-1 1,-1 0 0,0-1-1,-25 19 1,16-16-11,0 0 0,-2-1 0,1-1 0,-1-2 0,-27 10 0,26-12-94,0-2-1,0 0 1,-1-2-1,-30 2 1,44-5-90,-1 0 0,1-1-1,-1-1 1,1 0 0,-1 0 0,1-1-1,-1-1 1,1 1 0,0-2 0,0 1 0,-17-10-1,24 11-22,0 0 0,1 0-1,-1 0 1,0 0 0,1-1-1,0 1 1,0-1 0,0 1-1,0-1 1,0 0 0,0 0-1,1 0 1,-1 0 0,1 0-1,0 0 1,0 0 0,0-1-1,0 1 1,0-6 0,1 4-207,-1-1 1,2 1-1,-1 0 0,1-1 1,0 1-1,0 0 1,0 0-1,1-1 1,0 1-1,0 0 1,3-5-1,16-21-830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07.4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454 105 11835,'-73'-104'4136,"70"103"-3671,-2 1-249,-2 9 216,-5 1 136,-5 9 88,-4 5-56,-5 5-304,-1 6-128,0 2-104,4-1-16,-5 0-48,0-2-40,-8-4-232,-4-2-392,-1-11-3929,1-4 3257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07.7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11178,'8'-8'4689,"4"8"-2072,8 11-2361,8 8-152,6 7 344,2-2 224,-1 4 136,2 0-7,2-2-369,-4 1-256,-1-8-544,-5-2-384,-12-9 359,-5-3 25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3:08.1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25 239 13515,'-2'-3'513,"0"1"1,0 0 0,0-1-1,0 0 1,0 1-1,1-1 1,-1 0 0,1 0-1,0 0 1,0 0-1,0 0 1,0 0-1,0 0 1,0-6 0,2 5-525,-1 0-1,0-1 1,1 1 0,0 0 0,0-1 0,0 1 0,1 0 0,-1 0 0,1 0 0,4-7 0,0 1 16,0 0 0,1 1 0,0 0 0,1 0 0,-1 1 0,2 0 0,-1 1 0,1-1 0,0 1 0,1 1 0,-1 0 0,1 0 1,1 1-1,-1 0 0,1 1 0,0 0 0,0 1 0,0 0 0,0 1 0,23-2 0,-3 1 25,1 1-1,-1 2 1,1 1 0,0 2-1,-1 1 1,0 1-1,54 17 1,-70-17 65,0 1 0,0 0 0,-1 2 0,0 0 0,-1 0 0,0 1 0,19 16 0,-24-17 34,0 1 1,-1-1-1,0 1 0,0 0 0,-1 1 0,0 0 0,-1 0 0,0 0 0,0 0 0,-1 1 0,4 17 0,-7-22-44,0-1 1,0 1-1,0 0 1,-1 0-1,0 0 0,0 0 1,-1 0-1,1 0 1,-1 0-1,0 0 0,-1 0 1,0 0-1,-2 5 1,0-3 22,0 0 0,-1-1 0,0 1 0,0-1 0,0 0 0,-1-1 0,-13 13 0,-1-4 19,0 0-1,-1-1 1,-1-2 0,0 0 0,-27 10 0,20-10-127,-1-2 1,0-1 0,0-1 0,-1-1 0,0-2-1,0-2 1,0 0 0,0-2 0,-1-2-1,1 0 1,-43-9 0,63 8-123,0-1 0,0 0 0,0-1 0,0 0 0,1 0-1,-17-11 1,25 14 50,0 0 0,0 0 0,1 0 0,-1-1 0,0 1 0,0-1 0,1 1-1,-1-1 1,1 1 0,0-1 0,-1 0 0,1 0 0,0 0 0,0 0 0,0 0-1,0 0 1,0 0 0,1 0 0,-1 0 0,1 0 0,-1-1 0,1 1 0,0 0 0,0 0-1,0 0 1,0-1 0,0 1 0,0 0 0,0 0 0,1 0 0,-1-1 0,1 1-1,0 0 1,0 0 0,0 0 0,0 0 0,0 0 0,0 0 0,0 1 0,3-4 0,-1 1-127,1 0 1,-1 1 0,1-1 0,0 1 0,0 0 0,1 0 0,-1 1 0,0-1 0,1 1 0,0 0 0,-1 0-1,10-2 1,34-1-438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29.3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325 18 11090,'-4'-12'5209,"-3"7"-3381,-17 7-1738,23-2-54,-18 5 92,0 0 0,0 2 0,0 0 0,0 1-1,1 1 1,-20 13 0,11-4-491,0 2 1,-47 43-1,73-62 295,0-1 1,1 1 0,-1-1-1,0 1 1,1 0-1,-1-1 1,1 1 0,-1 0-1,1-1 1,-1 1-1,1 0 1,-1-1-1,1 1 1,0 0 0,0 0-1,-1 0 1,1 0-1,0-1 1,0 1 0,0 1-1,0-1 37,0-1 0,1 1-1,-1-1 1,0 1 0,1-1 0,-1 0 0,1 1-1,-1-1 1,0 1 0,1-1 0,-1 0 0,1 0-1,-1 1 1,1-1 0,-1 0 0,1 0 0,-1 1-1,1-1 1,0 0 0,-1 0 0,1 0 0,0 0-1,44-1-184,-34 0 268,40-2 429,101-1 2188,-137 5-2266,1 0 0,-1 1 0,1 1 0,-1 0 0,0 1 0,0 1 1,20 9-1,-32-13-320,0 1 0,-1-1 0,1 1 0,0 0 0,-1 0 0,1 0 0,-1 0 0,0 0 0,0 0 0,0 1 0,0-1 0,0 1 0,0-1 0,2 5 0,-4-6-52,0 1 1,1-1-1,-1 1 1,0-1 0,0 1-1,0 0 1,0-1-1,0 1 1,0-1-1,-1 1 1,1-1 0,0 1-1,-1-1 1,1 1-1,-1-1 1,0 0-1,1 1 1,-1-1-1,0 0 1,0 1 0,0-1-1,0 0 1,0 0-1,0 0 1,0 0-1,0 0 1,-1 0 0,1 0-1,0 0 1,0 0-1,-2 0 1,-11 7 132,-1 0 0,1-1 0,-1 0-1,-1-2 1,-22 7 0,1-4-896,-48 5-1,83-12 394,0-1-1,0 0 0,0 0 0,1 1 1,-1-1-1,0-1 0,0 1 1,0 0-1,1 0 0,-1-1 0,-3 0 1,6-3-875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29.7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11178,'0'2'4081,"3"6"-3017,3 12-679,0 8 167,-1 5 528,-1 4 72,-3-2-208,1-1-159,2-4-921,1-3-489,3-7-439,-1-4 520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30.0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 10034,'6'-5'3505,"3"13"-3281,2 7-552,-1 11-1585,0 4 1289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29.1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79 163 9658,'8'-1'7634,"2"0"-3921,-5 1-3696,0-1 0,0-1 0,0 1 0,-1-1 0,1 1 0,-1-1 0,1-1 0,-1 1 0,0-1 0,1 1 0,-1-1 0,5-5 0,2-3 28,-3 5-28,-1-1-1,0 1 1,0-1 0,-1-1-1,0 0 1,0 1-1,-1-2 1,6-10 0,-11 18-14,1 0 0,-1 0 0,1 0 0,-1 0 0,0-1 1,1 1-1,-1 0 0,0 0 0,0 0 0,0-1 1,0 1-1,0 0 0,0 0 0,-1 0 0,1 0 0,0-1 1,0 1-1,-1 0 0,1 0 0,-1 0 0,1 0 0,-1 0 1,0 0-1,1 0 0,-2-2 0,0 2 0,0 0 0,0-1-1,0 1 1,0 0 0,0 0 0,0 0-1,0 1 1,-1-1 0,1 0 0,0 1-1,0-1 1,-4 1 0,-2-1-1,0 1 0,1 0 0,-1 1 0,0-1 0,1 2 0,-1-1 0,-7 3 0,4 0-5,1 1-1,1 0 1,-1 1-1,1 0 1,0 0-1,0 1 0,0 0 1,1 0-1,-14 17 1,19-21 19,1 0 0,0 1 0,-1-1 0,1 0 0,0 1-1,0-1 1,1 1 0,-1 0 0,1-1 0,0 1 0,0 0 0,0 0 0,0 0 0,1 0 0,0 0 0,-1 0 0,2 0 0,-1 0 0,0 0 0,1 0 0,-1 0 0,1 0 0,0 0-1,1-1 1,-1 1 0,1 0 0,-1-1 0,1 1 0,0-1 0,3 5 0,1-1 137,0-1 0,0 1 0,0-1 0,1 0 0,0-1 0,0 1-1,1-2 1,-1 1 0,1-1 0,0 0 0,1 0 0,-1-1 0,0 0 0,1-1 0,0 1 0,-1-2 0,12 2 0,12-2-716,0 0 0,0-2 1,46-8-1,-59 7-588,10-1-178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30.4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251 66 9178,'1'-2'626,"0"-1"0,-1 1 1,1-1-1,-1 1 0,0-1 0,0 1 1,0-1-1,0 1 0,0-1 0,-1-3 1,0 5-381,1-1 0,-1 0 0,1 1 0,-1-1 0,0 1 0,0-1 0,0 1 0,0-1 0,0 1 0,0-1 0,0 1 0,-3-2 0,2 1-99,-1 1 0,1-1 0,-1 1 0,0 0 0,1 0-1,-1 0 1,0 0 0,0 0 0,0 0 0,0 1 0,0-1 0,0 1-1,0 0 1,0 0 0,0 0 0,0 0 0,-4 2 0,-4 0-88,1 1 0,0 0-1,0 0 1,1 2 0,-1-1 0,1 1 0,-1 0 0,2 1 0,-1 0 0,1 0 0,-15 15 0,17-15-73,1-1 0,0 1 0,0 0 1,1 0-1,-1 0 0,1 1 0,1 0 0,-1-1 1,1 1-1,1 1 0,-1-1 0,1 0 0,0 1 1,1-1-1,0 1 0,0-1 0,0 9 0,2-11-32,0 1 0,0 0 0,1-1 0,0 1-1,0-1 1,0 0 0,1 0 0,0 0-1,0 0 1,0 0 0,0 0 0,1-1 0,0 1-1,0-1 1,0 0 0,0 0 0,1-1-1,-1 1 1,1-1 0,0 0 0,0 0-1,0-1 1,1 1 0,7 1 0,-7-1-65,-1-1 0,1-1 0,0 1 0,0-1 0,0 0 0,-1 0 0,1-1 0,0 0 0,0 0 0,0 0 0,0-1 0,0 1 0,0-2 0,0 1 0,-1 0 0,1-1 0,0 0 0,-1-1 0,0 1 0,1-1 0,-1 0 0,0 0 0,7-6 0,-6 2 62,0 0-1,-1 0 1,0 0 0,0-1-1,0 1 1,-1-1 0,0 0-1,-1 0 1,0-1 0,0 1-1,0-1 1,-1 0-1,-1 0 1,1 1 0,-2-1-1,1 0 1,-2-16 0,-2 14 384,4 30 175,9 22 1212,26 67-1,-24-79-1298,-2 0-1,-1 0 1,-1 1 0,-2 0-1,3 35 1,-8-58-451,-1 0 0,-1 0 0,1 0 0,-1 0 0,0 0 1,-1 0-1,0 0 0,0 0 0,0-1 0,-1 1 0,0-1 0,0 1 0,-1-1 0,0 0 1,0 0-1,0-1 0,-1 1 0,-9 8 0,9-10-215,-1 0 1,1 0-1,-1-1 1,0 0-1,0 0 0,0 0 1,0-1-1,0 0 1,-1 0-1,1 0 0,0-1 1,-1 0-1,-9 0 1,-30-4-672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31.0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62 13051,'-19'-2'6959,"17"29"-5899,3 42-942,7 120 840,-8-187-973,4 26 147,-4-28-138,0 0-1,1 1 0,-1-1 1,0 0-1,0 0 0,0 1 1,0-1-1,0 0 0,0 0 0,1 1 1,-1-1-1,0 0 0,0 0 1,0 0-1,0 1 0,1-1 1,-1 0-1,0 0 0,0 0 1,1 0-1,-1 1 0,0-1 0,0 0 1,1 0-1,-1 0 0,0 0 1,0 0-1,1 0 0,10-10-704,-5-5 320,0 0 0,-1 0 0,0 0 0,-1-1 0,-1 1-1,0-1 1,1-24 0,3-17-253,-2 31 903,9-31 0,-11 50-188,-1 0 1,1 0 0,0 0-1,1 0 1,-1 1-1,1-1 1,0 1 0,1 0-1,6-6 1,-11 11-38,1 0 0,0 0 0,-1 1 0,1-1 0,0 0 0,0 1 0,0-1 0,0 0 0,0 1 0,-1-1 0,1 1 0,0-1 0,0 1 0,0 0 0,0 0 0,1-1 0,-1 1 0,0 0 0,0 0 0,0 0 0,0 0 0,0 0 0,0 0 0,0 0 0,0 0 0,0 1 0,0-1 0,0 0 0,0 1 0,0-1 0,0 0 0,0 1 0,0-1 0,0 1 0,0 0 0,0-1 0,-1 1 0,1 0 0,0-1-1,0 1 1,-1 0 0,1 0 0,0 0 0,-1 0 0,1 0 0,0 1 0,3 5 108,-1 0-1,0 1 0,0-1 0,0 1 0,1 7 0,11 76 214,2 10-55,-14-90-585,0-1-1,0 1 1,2-1-1,-1 0 0,1 0 1,0-1-1,9 12 1,5 0-449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31.4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181 18 10746,'-5'-3'693,"0"1"0,0 0-1,-1-1 1,1 2-1,0-1 1,-1 1 0,1-1-1,-1 1 1,-6 0 0,6 1-479,0 0 1,0 0 0,0 1-1,0 0 1,0 0 0,1 0-1,-1 1 1,-7 2 0,9-2-215,0-1 1,1 1-1,-1 0 1,1 0-1,0 0 1,-1 1 0,1-1-1,0 1 1,0-1-1,1 1 1,-1 0 0,1 0-1,-1 1 1,1-1-1,0 0 1,0 1 0,0-1-1,1 1 1,-1 0-1,1-1 1,0 1-1,0 0 1,0 0 0,1 0-1,-1 0 1,1 0-1,0 0 1,1 7 0,0 0 15,2-1 0,0 1 1,0-1-1,1 0 0,0 1 1,1-2-1,0 1 1,1-1-1,0 1 0,0-1 1,1-1-1,0 1 1,12 10-1,-18-18-26,1 1-1,0-1 1,0 1 0,0-1 0,0 0-1,0 0 1,0 0 0,0 0 0,0 0-1,1 0 1,-1 0 0,0-1 0,1 1-1,-1-1 1,0 0 0,1 0 0,-1 0-1,0 0 1,1 0 0,-1 0 0,3-1-1,-1 0-16,0-1 0,0 1 0,0-1-1,-1 0 1,1 0 0,-1-1 0,1 1 0,-1-1-1,0 1 1,0-1 0,4-5 0,-2 2 10,1-1-1,-1 0 1,-1 0 0,1 0 0,-1-1 0,-1 0 0,1 1 0,-1-1 0,-1-1 0,1 1 0,1-13-1,-4 17 25,0 0-1,0 0 1,-1-1-1,0 1 1,1 0-1,-1 0 1,-3-6 0,4 8 1,0 1 0,-1 0 0,1-1 0,-1 1 0,0 0 0,0 0 0,1 0 0,-1 0 0,0 0 0,0-1 0,0 1 0,0 1 0,0-1 0,0 0 0,0 0 0,0 0 0,-1 0 0,1 1-1,0-1 1,0 1 0,-1-1 0,1 1 0,0-1 0,-1 1 0,1 0 0,-2-1 0,2 1 4,0 0 0,1 1-1,-1-1 1,1 0 0,-1 0-1,1 0 1,-1 0 0,0 0-1,1 1 1,-1-1-1,1 0 1,-1 0 0,1 1-1,-1-1 1,1 0 0,-1 1-1,1-1 1,0 0-1,-1 1 1,1-1 0,-1 1-1,1-1 1,0 1 0,-1-1-1,1 1 1,0-1-1,0 1 1,-1-1 0,1 1-1,0 0 1,0-1 0,0 1-1,0-1 1,0 1-1,0-1 1,0 1 0,0 0-1,0-1 1,0 1 0,0-1-1,0 1 1,0 0 0,0-1-1,1 1 1,8 28 575,3-8-875,0-1 0,18 23 0,-7-13-292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32.0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1 468 11931,'12'-16'1363,"12"-5"-3857,-1 0 1880,-11 8 970,0-1 0,0-1 0,-2 0 0,0 0 0,0-1-1,-2 0 1,11-26 0,-15 29-146,0 0 1,-1 0-1,-1-1 0,0 1 0,0-1 1,-2 1-1,1-1 0,-2 1 0,0-1 1,-5-24-1,4 29 180,0-1 0,-1 1 1,-1 0-1,-8-17 0,11 24-359,1 0-1,-1 1 1,0-1-1,0 0 1,0 1-1,-1-1 1,1 1-1,0-1 1,-1 1 0,1-1-1,0 1 1,-1 0-1,0 0 1,1 0-1,-1 0 1,0 0-1,1 0 1,-1 0-1,0 1 1,0-1 0,0 0-1,0 1 1,0 0-1,0-1 1,1 1-1,-1 0 1,0 0-1,0 0 1,0 0-1,0 1 1,-3-1 0,3 2-19,0-1 1,0 0-1,0 0 1,0 1-1,0-1 1,0 1-1,1 0 1,-1-1 0,1 1-1,-1 0 1,1 0-1,-1 0 1,1 0-1,0 0 1,0 0-1,0 1 1,0-1-1,1 0 1,-2 4 0,-1 5 117,1 1 0,-2 19 0,-2 40 186,4 0 0,3 0-1,12 89 1,-12-149-299,1 1-1,1 0 1,0 0 0,1-1-1,5 12 1,-7-19-80,0 0-1,0 0 1,0 0-1,1-1 1,0 1 0,0-1-1,0 1 1,0-1 0,0 0-1,1 0 1,-1 0-1,1-1 1,0 1 0,0-1-1,0 0 1,7 3-1,19 1-317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32.5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1 480 11458,'0'1'110,"0"-1"0,0 1-1,0-1 1,0 1-1,0 0 1,0-1 0,0 1-1,0-1 1,0 1-1,0-1 1,1 1-1,-1-1 1,0 1 0,0-1-1,1 1 1,-1-1-1,0 1 1,1-1 0,-1 1-1,0-1 1,1 0-1,-1 1 1,0-1 0,1 0-1,-1 1 1,1-1-1,-1 0 1,1 1-1,-1-1 1,1 0 0,-1 0-1,1 0 1,-1 1-1,1-1 1,0 0 0,-1 0-1,1 0 1,0 0-1,2-1-97,-1-1-1,0 1 0,1-1 0,-1 1 0,0-1 0,0 0 0,0 0 1,2-2-1,9-10 10,-2 0 0,1-1 1,-2 0-1,0-1 0,-1 0 0,0 0 1,-1-1-1,-1 0 0,8-31 0,-9 26 127,-2-2 0,0 1 0,-1 0 0,-1-1-1,-1 1 1,-2-1 0,-3-27 0,-5 8 993,8 40-1030,0 1 0,1 0 0,-1 0 1,0 0-1,0 1 0,0-1 0,0 0 0,-1 0 0,1 0 0,-1 1 1,1-1-1,-1 1 0,1-1 0,-1 1 0,0-1 0,1 1 1,-4-1-1,4 1-72,0 1 0,0 0 0,0 0 0,0 0 0,-1 0 0,1 0 0,0 0 0,0 0 0,0 1 0,0-1 0,0 0 0,0 1 0,0-1 0,0 1 0,0-1 0,0 1 0,0-1 0,0 1 0,0-1 0,0 1 0,0 0 0,0 0 0,1-1 0,-1 1 0,0 0 0,0 0 0,1 0 0,-1 0 0,0 2 0,-19 35 0,18-31 12,-9 18 45,2 1 0,0 0-1,2 1 1,1 0 0,1 0 0,2 0-1,0 1 1,2 34 0,2-46-219,0-1-1,1 1 1,0 0-1,1-1 1,1 0-1,0 0 1,2 0 0,-1 0-1,2-1 1,0 0-1,0 0 1,2-1-1,-1 0 1,2 0 0,-1-1-1,13 11 1,5-1-659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32.9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18 11666,'16'-17'4537,"-16"32"-2936,-4 4-217,4 4-272,0 1-167,-1 3-529,1-2-136,-1 0-552,-1 0-328,3-6-913,3-1-575,1-10 1280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33.2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41 14403,'-14'-28'5249,"9"17"-4753,0 10-592,5 12-936,1 8-200,1 14-112,2 5 783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33.6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1 105 12163,'9'-10'1057,"-7"8"-762,-1 0-1,0 0 1,1 1 0,0-1 0,-1 1-1,1-1 1,0 1 0,3-2 0,1 7 686,-4 12-542,-2 4 1042,-6 35 1,0 1 12,6-55-1490,0 0-1,0 1 1,0-1 0,0 1-1,0-1 1,0 1 0,0-1 0,0 0-1,1 1 1,-1-1 0,1 1-1,-1-1 1,1 0 0,-1 0-1,1 1 1,0-1 0,0 0 0,-1 0-1,1 0 1,2 2 0,-2-2-30,0-1 1,0 0 0,0 1 0,0-1-1,0 0 1,1 0 0,-1 0 0,0 0-1,0 0 1,0 0 0,0 0 0,0 0-1,0 0 1,0-1 0,0 1 0,0 0-1,0-1 1,0 1 0,0-1-1,0 1 1,0-1 0,0 1 0,-1-1-1,1 0 1,0 1 0,0-1 0,0 0-1,0-1 1,10-10-140,-1-1 0,0 0 0,-1 0 0,0-1 0,-1-1 0,-1 1 0,10-28 0,-7 20 680,0-1 0,20-30 1,-30 52-426,1-1 1,0 1 0,0 0 0,0 0 0,0-1-1,0 1 1,1 0 0,-1 0 0,0 0 0,0 0-1,1 0 1,-1 0 0,0 1 0,2-2 0,-2 2-59,0 1-1,-1-1 1,1 0 0,0 0 0,-1 0 0,1 0 0,-1 1-1,1-1 1,0 0 0,-1 1 0,1-1 0,-1 0 0,1 1 0,-1-1-1,1 1 1,-1-1 0,0 1 0,1-1 0,-1 1 0,1-1-1,-1 1 1,0-1 0,0 1 0,1-1 0,-1 1 0,0 0 0,0-1-1,1 1 1,-1-1 0,0 1 0,0 0 0,0-1 0,0 1-1,0 0 1,0 0 0,10 79 568,-9-62-552,1 0 0,0 1 0,2-1 0,0 0 0,13 34 0,-11-40-418,1-1 0,-1 0-1,12 14 1,-11-16-1084,1 0 0,0 0 1,18 13-1,1-4-564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34.1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196 72 9290,'0'-4'606,"0"1"1,-1-1-1,1 0 0,0 1 1,-1-1-1,0 1 0,0-1 1,0 1-1,0 0 0,-1-1 1,1 1-1,-1 0 0,-2-4 0,2 6-425,0-1-1,1 0 0,-1 0 0,0 1 1,0-1-1,0 1 0,0 0 0,0 0 1,-1 0-1,1 0 0,0 0 0,0 0 0,-1 0 1,1 1-1,0-1 0,-1 1 0,1-1 1,-1 1-1,1 0 0,-5 1 0,1 0-128,-1 0 0,1 0-1,-1 1 1,1 0 0,0 1-1,0-1 1,0 1 0,0 0-1,0 1 1,1-1 0,-1 1 0,1 0-1,0 0 1,0 1 0,1 0-1,-1 0 1,-5 8 0,7-9-58,1-1 1,-1 0 0,1 1 0,0 0 0,0-1-1,0 1 1,1 0 0,-1 0 0,1 0-1,0 0 1,0 0 0,1 0 0,-1 1 0,1-1-1,0 0 1,0 0 0,0 0 0,0 1-1,1-1 1,0 0 0,0 0 0,0 0-1,0 0 1,1 0 0,-1 0 0,1 0 0,0-1-1,4 6 1,-2-4-20,0-1 0,0 1 1,1-1-1,-1 0 0,1 0 0,0 0 0,0-1 1,1 0-1,-1 0 0,1 0 0,0 0 0,-1-1 1,1 0-1,0 0 0,0-1 0,0 0 0,1 0 0,-1 0 1,0-1-1,0 0 0,13-1 0,-12 0 25,-1 0-1,1-1 1,0 0 0,0 0-1,-1 0 1,0-1 0,1 0-1,-1 0 1,0-1-1,0 0 1,-1 0 0,1 0-1,-1-1 1,0 1 0,0-1-1,0 0 1,-1-1-1,0 1 1,5-10 0,-11 23-320,0 0 0,1 1 1,0-1-1,0 0 0,1 1 1,1 11-1,5 70 138,22 36 191,-19-91 551,-1 0-1,-1 0 1,2 56 0,-9-85-330,0 0 1,0-1 0,-1 1 0,0-1 0,0 1 0,0 0-1,-1-1 1,1 0 0,-2 1 0,-1 4 0,2-8-158,1 0 1,0-1 0,0 1-1,-1-1 1,1 1 0,-1-1 0,1 1-1,-1-1 1,0 0 0,1 0-1,-1 0 1,0 0 0,0 0-1,0 0 1,0 0 0,0-1 0,0 1-1,0-1 1,0 0 0,0 1-1,0-1 1,0 0 0,0 0-1,0 0 1,0 0 0,0-1 0,0 1-1,0 0 1,0-1 0,-2 0-1,-12-4 10,0 0-1,1-1 1,0-1 0,-28-17-1,36 20-295,0 0 0,1-1 0,-1 0 0,1-1 0,0 1 1,1-1-1,-1 0 0,1 0 0,0-1 0,1 0 0,-1 0 0,-2-8 0,5 11-14,1 0 0,0-1 1,0 1-1,0 0 0,0 0 0,1-1 0,0 1 0,0-1 0,0 1 0,0 0 1,1-1-1,-1 1 0,1 0 0,2-6 0,0 4 40,-1 0-1,1-1 1,1 1-1,-1 0 1,1 1 0,0-1-1,1 1 1,6-7-1,1 1 74,1 0 0,0 1 0,0 1 0,1 0 0,1 1 0,28-12 0,-27 14 188,1 0 0,0 2 0,0 0 0,0 1 0,25-2 0,-7 5 225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24:34.5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10 17260,'22'-7'6649,"-14"5"-6113,-7 8-2056,-20 6 560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29.8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154 89 12683,'-6'-4'959,"1"1"1,-1-1-1,0 1 1,0 0-1,0 1 1,-1-1-1,1 1 1,-12-2-1,16 4-895,0 0 0,-1 0 1,1 0-1,0 0 0,-1 0 0,1 0 0,0 1 0,0-1 0,-1 1 1,1-1-1,0 1 0,0 0 0,0 0 0,0 0 0,0 0 0,0 0 1,0 1-1,0-1 0,0 1 0,0-1 0,1 1 0,-1-1 1,1 1-1,-1 0 0,1 0 0,0 0 0,-2 4 0,-2 3-27,0 1-1,1 0 0,0 0 0,1 0 1,0 0-1,1 1 0,0-1 0,0 1 1,2-1-1,-1 1 0,1 0 1,0-1-1,1 1 0,1-1 0,-1 1 1,2-1-1,-1 1 0,2-1 0,-1 0 1,1 0-1,1-1 0,0 1 1,0-1-1,10 14 0,-13-21-33,-1-1-1,1 1 1,0 0-1,0-1 0,0 1 1,0-1-1,0 0 1,0 0-1,0 0 1,0 0-1,0 0 1,0 0-1,1 0 1,-1-1-1,0 1 1,1-1-1,-1 1 0,0-1 1,1 0-1,-1 0 1,0 0-1,1-1 1,-1 1-1,0 0 1,1-1-1,-1 1 1,0-1-1,1 0 1,-1 0-1,0 0 0,2-1 1,9-5 6,-1 0 1,-1-1-1,1-1 0,11-10 1,-11 9 0,35-31 23,-26 22-23,0 1 1,1 1-1,36-21 1,-58 38-13,0 0 0,0 0 1,0-1-1,0 1 0,1 0 1,-1 0-1,0 0 0,0 0 0,0 0 1,0 0-1,1 0 0,-1 0 1,0 0-1,0 0 0,0 0 0,1 0 1,-1 0-1,0 0 0,0 0 1,0 0-1,1 0 0,-1 0 0,0 0 1,0 0-1,0 0 0,1 0 1,-1 0-1,0 0 0,0 0 0,0 0 1,0 1-1,1-1 0,-1 0 1,0 0-1,0 0 0,0 0 0,0 1 1,2 9-54,-8 19-56,4-19 38,1-5 29,1 0 1,-1 0 0,1 0 0,0 0-1,1 0 1,-1 0 0,1-1-1,0 1 1,0 0 0,1 0 0,0 0-1,-1-1 1,1 1 0,6 8-1,-7-11 43,1 0 0,0 0-1,0 0 1,0 0-1,0-1 1,0 1-1,1 0 1,-1-1-1,0 0 1,1 0-1,-1 1 1,1-1-1,-1-1 1,1 1-1,0 0 1,-1-1-1,1 1 1,0-1-1,-1 0 1,1 0 0,0 0-1,0 0 1,-1 0-1,1-1 1,0 1-1,-1-1 1,1 0-1,-1 0 1,4-1-1,4-3 62,0 1 0,0-2-1,-1 1 1,0-1 0,0-1-1,0 1 1,-1-2 0,0 1-1,0-1 1,12-17 0,-12 14-13,0 0 0,-1 0 0,-1-1 0,0 0 0,0 0 0,-1 0 0,-1-1 0,5-21 1,-8 29-41,0 0 1,-1 0 0,0 0 0,0 0-1,0 0 1,0 0 0,-1 0 0,0 1 0,0-1-1,0 0 1,-1 0 0,1 1 0,-1-1-1,-3-5 1,3 7-94,0 1-1,0-1 0,0 1 0,0 0 1,0-1-1,-1 1 0,1 0 1,-1 1-1,1-1 0,-1 0 0,1 1 1,-1-1-1,0 1 0,0 0 1,0 0-1,0 0 0,0 0 0,0 1 1,0-1-1,0 1 0,0 0 1,0 0-1,-6 0 0,-17 4-1537,4 4 646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34 7946,'-8'-8'1507,"7"7"-1045,-1-1-1,1 1 0,0-1 1,-1 1-1,1-1 1,0 0-1,0 1 0,0-1 1,0 0-1,0 0 1,1 0-1,-2-3 0,34 185 5526,5 104-3030,16 96-380,-29-225-1137,34 156-204,-51-290-1859,-2-15-864,5-22-3862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77 214 11731,'-19'-15'1371,"6"5"-270,-1 0 0,-16-12 1317,37 19-969,17-3 1161,-15 4-1766,137-38 3015,263-35 1,31 45-4251,-428 30-45,-5 0-257,0 0 0,0 0 0,1 1 0,-1 0 0,0 0 1,12 4-1,-4 3-689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72 10970,'-39'-11'7635,"50"11"-3912,13-2-2903,-10 1-231,198-17 3860,32-2-1798,-203 20-2453,59-4 12,-36-3-3792,-46 3-500,-7-1 1562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1 245 13587,'-1'35'6478,"12"22"-6377,-6-32 477,71 278 1791,-73-287-1627,-7-22-281,-10-24-242,-2-22-800,3 0 1,1-1 0,3-1 0,-2-77 0,9 112 644,2 1 1,0-1-1,2 0 0,0 0 1,1 1-1,7-25 0,-8 35 105,1 1 0,0-1-1,1 1 1,0-1 0,0 1-1,1 0 1,-1 0 0,2 1 0,-1 0-1,1 0 1,0 0 0,0 0-1,0 1 1,1 0 0,0 0-1,11-5 1,-9 5-111,0 0 0,1 1 0,-1 0 0,1 1 0,0-1 0,0 2 0,1 0 0,-1 0 0,0 1 0,1 0 0,-1 1 0,1 0 0,-1 0 0,1 1 0,-1 1 0,0 0 0,1 0 0,-1 1 0,11 5 0,14 7-1186,-2 4 453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10 173 14059,'-9'-2'5524,"8"11"-4423,2-3-1261,26 186 3854,-21-163-2431,2-1 1,1 0-1,1 0 0,22 41 1,-25-56-929,-3-7-239,0 0 1,0 1-1,-1 0 1,0 0-1,-1 0 1,4 12-1,-6-19-89,-1 0-1,1 0 0,0 0 1,-1 0-1,1 0 0,0 0 1,0 0-1,-1 0 1,1 0-1,0 0 0,-1 0 1,1 0-1,0 0 0,0 0 1,-1 0-1,1-1 0,0 1 1,0 0-1,-1 0 0,1 0 1,0 0-1,0 0 0,-1-1 1,1 1-1,0 0 0,0 0 1,0-1-1,-1 1 0,1 0 1,0 0-1,0-1 1,0 1-1,0 0 0,0 0 1,-1-1-1,-11-13 63,3-2-107,0-1 1,0 0-1,2 0 0,0-1 1,1 1-1,-7-36 1,5 2-305,-4-66 0,11 98 310,1 1 0,0 0 0,2 0 0,0-1 0,0 1 0,2 0 0,7-22 0,-9 34 66,0 0-1,1 1 1,-1 0-1,1 0 1,0-1-1,0 2 0,1-1 1,-1 0-1,1 1 1,0-1-1,0 1 0,1 0 1,-1 0-1,1 1 1,0 0-1,0-1 1,0 2-1,0-1 0,0 0 1,1 1-1,-1 0 1,1 1-1,0-1 0,-1 1 1,1 0-1,8 0 1,-9 1-30,0 0 1,0 1 0,0 0-1,0 0 1,0 0 0,-1 0-1,1 1 1,0 0-1,-1 0 1,1 0 0,-1 1-1,0-1 1,0 1 0,0 0-1,0 0 1,0 1 0,0-1-1,-1 1 1,4 5 0,5 6 17,-1 0 0,-1 1 1,14 29-1,-12-19 95,0 1 0,14 53 0,-23-64-29,1 1-1,-2-1 1,0 0 0,-1 1-1,-1 0 1,-2 26 0,-5-24-30,3-16-44,2-14-9,2-4-154,0-1-1,2 1 1,0 0 0,0-1 0,1 1-1,7-19 1,4-5-519,21-41-1,-26 61 658,1 1 1,1 0-1,1 1 0,1 0 0,0 1 0,1 0 1,0 1-1,1 0 0,1 2 0,21-15 0,-36 27 45,1-1 0,0 1 0,-1 0-1,1 0 1,0 0 0,0 0-1,0 0 1,0 0 0,0 1 0,0-1-1,0 1 1,0-1 0,0 1-1,0 0 1,0 0 0,0 0 0,0 0-1,1 0 1,-1 0 0,0 0-1,0 1 1,0-1 0,0 1 0,0 0-1,0-1 1,3 3 0,-1 0-24,-1 0 1,0 0 0,1 0 0,-1 1-1,0-1 1,-1 1 0,1 0-1,0 0 1,-1 0 0,0 0 0,2 6-1,4 9 63,-2 1 0,0 0 0,-1 1-1,3 23 1,3 87 641,-4-40-378,-7-84-335,7 64-84,25 107 1,-16-200-4611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279 27 12627,'0'-1'288,"0"0"1,0 0-1,-1-1 1,1 1-1,0 0 1,0 0-1,-1 0 1,1 0-1,-1 0 1,1 0 0,-1 0-1,1 0 1,-1 0-1,1 0 1,-1 0-1,0 1 1,0-1-1,1 0 1,-1 0-1,0 0 1,0 1-1,0-1 1,-1 0-1,0 0-66,0 0 0,0 1 0,0 0 0,0-1-1,0 1 1,-1 0 0,1 0 0,0 0 0,0 0-1,0 0 1,-4 1 0,-3 2 298,-1-1-1,1 2 1,-1-1-1,-10 7 1,9-3-39,0 0 0,0 1 0,1 0 0,0 1 0,0 0 0,1 1 0,0 0 0,1 0 0,0 1 0,0 0 0,-11 23 0,9-14-269,2 0 1,0 1 0,1 0-1,1 0 1,1 1-1,-4 32 1,9-45-183,-1-1 1,2 1-1,-1 0 1,1 0-1,0 0 1,1-1-1,0 1 1,1-1-1,0 1 1,0-1-1,0 0 0,9 14 1,-10-19-22,0 0 0,0 0-1,1 0 1,-1 0 0,1 0 0,-1-1 0,1 0 0,0 1-1,0-1 1,0 0 0,0 0 0,0-1 0,0 1-1,1 0 1,-1-1 0,0 0 0,1 0 0,-1 0 0,1 0-1,0-1 1,-1 1 0,1-1 0,-1 0 0,1 0 0,0 0-1,-1-1 1,1 1 0,-1-1 0,1 0 0,-1 0 0,1 0-1,-1 0 1,5-3 0,3-2-47,-2 1 1,1-2-1,-1 1 0,0-1 1,0 0-1,-1-1 0,0 0 0,0 0 1,-1-1-1,0 0 0,0-1 1,-1 1-1,-1-1 0,7-14 1,4-14-210,-2-2 0,14-62 0,-18 64 203,-7 27 43,-1 6 20,-1 0 0,1 0 1,-1 0-1,0 0 0,-1 0 1,1 0-1,-1 0 0,-1-6 0,1 11-17,1 0 0,-1 0 0,0 0 0,0 0 0,0-1 0,0 1 0,0 0 0,-1 0 0,1 0 0,0 0 0,0 0-1,0 0 1,0-1 0,0 1 0,0 0 0,0 0 0,0 0 0,0 0 0,0 0 0,0 0 0,0 0 0,0 0 0,0-1 0,-1 1-1,1 0 1,0 0 0,0 0 0,0 0 0,0 0 0,0 0 0,0 0 0,0 0 0,0 0 0,-1 0 0,1 0 0,0 0 0,0 0-1,0 0 1,0 0 0,0 0 0,0 0 0,-1 0 0,1 0 0,0 0 0,0 0 0,0 0 0,0 0 0,0 0 0,-1 0 0,-5 7 23,-3 11-24,5-5 40,1 0-1,1 0 1,1 0 0,-1 0-1,2 0 1,0 0 0,1 0-1,0 0 1,1 0 0,0 0-1,1 0 1,9 24 0,-3-11 46,2-2 1,1 1 0,1-2 0,0 0-1,24 29 1,-34-47-266,1-1 0,-1 0 0,1 0 0,0 0 0,0-1 0,6 5 0,-9-7 136,1-1-1,-1 1 0,0 0 1,0-1-1,0 0 1,0 1-1,1-1 1,-1 0-1,0 1 1,0-1-1,1 0 1,-1 0-1,0 0 0,0 0 1,1 0-1,-1 0 1,0-1-1,0 1 1,1 0-1,-1-1 1,0 1-1,0 0 1,0-1-1,1 0 0,-1 1 1,0-1-1,0 0 1,0 1-1,0-1 1,0 0-1,0 0 1,1-2-1,10-10-484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1 352 7914,'7'4'11211,"-6"-3"-10757,0 1-1,0-1 1,0 0 0,1 0-1,-1 0 1,0 1-1,1-1 1,-1 0 0,1-1-1,-1 1 1,1 0 0,-1 0-1,1-1 1,2 2 0,5-3-141,0 0 1,0-1-1,0 0 1,0 0-1,0-1 1,0 0 0,15-8-1,-4 1-296,-1-1 1,21-16-1,-22 14-4,-1-2 0,-1 0 0,21-24-1,-29 29-11,-1 1 0,0-1 0,0-1-1,-1 1 1,0-1 0,-1 0 0,7-21-1,-11 29-10,0-1 1,-1 1-1,1-1 0,-1 0 0,1 1 0,-1-1 0,0 0 0,0 1 0,-1-1 0,1 0 0,-1 1 0,0-1 0,0 1 0,0-1 0,0 1 0,-1 0 1,1-1-1,-1 1 0,0 0 0,0 0 0,0 0 0,0 0 0,0 0 0,-1 0 0,1 1 0,-1-1 0,0 1 0,-5-4 0,4 4-4,-1 0-1,1 0 1,0 0-1,-1 1 1,1-1-1,-1 1 1,0 0-1,1 0 1,-1 1-1,0 0 1,1-1-1,-1 2 1,0-1-1,1 0 1,-1 1-1,0 0 1,1 0-1,-1 0 1,1 1-1,-1-1 1,1 1-1,-5 3 1,-4 3 21,0 1-1,1 0 1,0 1 0,1 0 0,0 1-1,1 0 1,0 1 0,-17 25 0,16-20 52,1 1 1,1 0 0,1 1 0,0 0-1,1 0 1,-5 27 0,9-27 153,0 1 1,2 0 0,0 0-1,1 0 1,1 0-1,1 0 1,1 0 0,0-1-1,2 1 1,0-1-1,1 0 1,14 30 0,-14-38-77,0 0 0,1 0 0,0-1 0,1 0-1,0 0 1,0 0 0,1-1 0,0-1 0,13 10 0,-14-13-121,1 1 0,0-1 0,0-1-1,0 0 1,0 0 0,1-1 0,-1 0-1,1 0 1,0-1 0,0-1 0,0 0 0,16 0-1,-17-1-109,0 0 0,0-1 0,0-1 0,0 0-1,0 0 1,-1-1 0,1 1 0,-1-2 0,13-6 0,-7 2-1579,0-1 0,16-14 0,-9 8 106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25 9370,'-13'-24'17035,"10"47"-15700,2-20-964,-10 64 626,1-10-563,-4 90 1,14-128-426,1 1 1,0 0-1,2 0 1,0 0-1,1-1 1,1 0-1,1 0 1,11 26-1,-10-30 18,0-1 0,1 1 0,1-2 0,0 1 0,1-1 0,0-1 0,13 13 0,-20-23-30,-1 1 1,1-1 0,0 1-1,0-1 1,0 0 0,0 0-1,1 0 1,-1-1 0,0 1 0,1-1-1,0 0 1,-1 0 0,1 0-1,-1 0 1,1-1 0,0 1-1,0-1 1,-1 0 0,1 0-1,0 0 1,0-1 0,-1 1-1,1-1 1,0 0 0,-1 0 0,1 0-1,-1-1 1,1 1 0,-1-1-1,0 0 1,0 0 0,1 0-1,-1 0 1,-1 0 0,6-6-1,2-1-210,-1-1-1,0-1 0,0 0 0,-1 0 0,-1 0 0,0-1 0,7-15 1,30-94-1171,-12 28 1510,-32 93-116,0-1-1,0 1 1,0 0 0,1-1 0,-1 1 0,0-1-1,0 1 1,0 0 0,1-1 0,-1 1 0,0 0-1,0-1 1,1 1 0,-1 0 0,0-1-1,0 1 1,1 0 0,-1-1 0,0 1 0,1 0-1,-1 0 1,1 0 0,-1-1 0,1 1 0,5 7 93,3 24-79,-7-23 0,4 15 21,1 1 0,2-2 0,0 1 0,1-1 0,25 38 0,-30-53-4,1 0 0,0 0 0,0 0 1,0-1-1,1 0 0,0 0 0,0-1 0,11 6 1,-13-8-9,1 0 1,0-1-1,1 0 1,-1 0-1,0 0 1,0-1-1,1 0 1,-1 0-1,1-1 1,-1 1-1,1-2 1,10 0-1,-12 0-25,-1 0-1,1 0 1,-1 0-1,1 0 1,-1-1-1,0 0 1,0 0-1,1 0 1,-1 0-1,-1-1 1,1 0-1,0 1 1,-1-1-1,5-5 1,-3 2-5,-1 0-1,1 0 1,-1 0 0,-1-1 0,1 0 0,-1 1 0,0-1 0,2-9 0,0-5-3,-1 0 1,-1 0-1,-1-1 1,0 1-1,-3-28 0,-1 15-3,-1-1 0,-2 1 0,-1 0 0,-18-53-1,24 85-168,-1 0 0,1-1-1,-1 1 1,0 0-1,0 0 1,0 0 0,0 0-1,0 0 1,-1 0-1,1 0 1,0 0-1,-1 1 1,0-1 0,1 1-1,-1-1 1,0 1-1,0-1 1,0 1-1,0 0 1,0 0 0,0 0-1,0 0 1,-3-1-1,-15 1-1139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36 252 11538,'-12'-12'5174,"11"11"-4967,0 1 1,0-1 0,0 0 0,0 0 0,0 0 0,0 0-1,0 0 1,1 0 0,-1 0 0,0 0 0,1 0-1,-1 0 1,0 0 0,1 0 0,-1 0 0,1 0 0,-1-2-1,1-5 76,-1 0-1,2 0 0,-1 1 0,1-1 0,0 0 1,0 0-1,1 1 0,0-1 0,1 0 0,3-6 1,-1 2 144,0 1 1,1 0 0,0 0 0,1 1 0,13-16 0,-15 21-326,0 1-1,0-1 1,0 1-1,1 0 0,-1 1 1,1-1-1,0 1 1,0 0-1,0 1 1,0-1-1,1 1 1,-1 1-1,1-1 0,-1 1 1,1 0-1,0 1 1,-1-1-1,1 1 1,0 0-1,-1 1 1,1 0-1,7 2 0,-5-1 18,1 0-1,-1 1 1,0 0-1,-1 1 1,1 0-1,0 0 1,-1 1-1,0 0 1,0 1-1,-1-1 1,0 2-1,1-1 1,-2 1-1,1 0 1,5 9-1,-2-1-77,-1 2 0,0-1 0,-2 1-1,0 0 1,0 1 0,-2 0 0,0 0-1,3 29 1,-6-35 4,-1 0 0,0 0 0,-1 0-1,-1 0 1,1-1 0,-2 1 0,0 0 0,0 0-1,-1-1 1,0 1 0,-1-1 0,-1 0-1,1 0 1,-11 15 0,11-20 9,-1 0 1,0-1-1,-1 1 1,1-1-1,-1 0 0,0-1 1,0 1-1,-1-1 1,1 0-1,-1-1 1,0 0-1,0 0 0,0 0 1,0-1-1,0 0 1,-1 0-1,1-1 0,-1 0 1,1 0-1,-1-1 1,1 0-1,-16-1 0,13-1-69,0 1 0,0-2 0,0 1 0,0-1 0,0-1-1,0 0 1,1 0 0,-1-1 0,1 0 0,1 0 0,-1-1-1,1-1 1,0 1 0,0-1 0,1-1 0,-9-9 0,8 6-162,1 1-1,1-1 1,0 0 0,0-1 0,1 1 0,1-1 0,0 0 0,0-1 0,1 1 0,-1-14 0,3 21-19,1 0 1,0-1-1,-1 1 0,2 0 0,-1-1 1,1 1-1,0 0 0,0 0 0,0-1 1,1 1-1,-1 0 0,1 0 1,1 0-1,-1 1 0,1-1 0,-1 0 1,2 1-1,-1 0 0,0-1 0,1 1 1,-1 1-1,1-1 0,0 0 1,1 1-1,-1 0 0,7-3 0,20-7-848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21 143 11915,'0'-1'567,"-2"-21"3707,2 22-4172,0-1 1,0 1-1,0-1 0,0 0 0,0 1 0,0-1 1,0 1-1,-1-1 0,1 1 0,0-1 0,0 1 1,-1-1-1,1 1 0,0-1 0,-1 1 0,1-1 1,0 1-1,-1-1 0,1 1 0,-1 0 0,1-1 1,0 1-1,-1 0 0,1-1 0,-1 1 0,1 0 0,-1 0 1,0-1-1,1 1 0,-2 0 0,2 2 158,-1 0 0,1 0 0,-1 0 0,1 1 0,0-1 0,-1 0 0,1 0-1,0 0 1,1 1 0,-1-1 0,1 2 0,-1-2 17,16 134 5429,24 66-3979,-39-188-1177,-8-25-281,-10-24-281,7 4-340,2 0 1,1 0-1,1 0 0,2-1 0,1 0 1,1 0-1,4-33 0,-2 56 409,1-1-1,0 0 1,1 1 0,0-1-1,1 1 1,0-1-1,0 1 1,8-13 0,-8 17 43,-1 1 0,1 0 0,0 0 0,0 1 0,1-1 0,-1 1 0,1-1 0,-1 1 0,1 0 0,0 0 1,1 1-1,-1-1 0,0 1 0,1 0 0,-1 0 0,1 1 0,-1-1 0,1 1 0,5-1 0,5 1 95,1 0 1,-1 1-1,0 0 0,0 1 0,0 1 0,17 4 0,-1 1-2461,56 22 0,-64-19 845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30.6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20 111 9642,'1'2'279,"0"-1"-1,0 1 1,0-1-1,-1 1 1,1-1-1,0 1 1,-1 0-1,1-1 1,-1 1-1,0-1 1,0 1-1,0 3 1,0-4-178,-1 0 0,1 0 0,-1-1 0,0 1 0,1 0 0,-1 0 0,0-1 0,0 1 0,1 0 0,-1-1 1,0 1-1,0-1 0,0 1 0,0-1 0,0 1 0,0-1 0,0 0 0,0 1 0,0-1 0,0 0 0,0 0 1,0 0-1,-2 0 0,3 0-68,0 0 0,0 0 0,-1 0 0,1 0 0,0 0 0,0 0 0,0 0 0,-1 0 0,1 0 1,0 0-1,0 0 0,0 0 0,0-1 0,-1 1 0,1 0 0,0 0 0,0 0 0,0 0 0,0 0 0,-1-1 1,1 1-1,0 0 0,0 0 0,0 0 0,0 0 0,0-1 0,0 1 0,0 0 0,0 0 0,0 0 0,0-1 1,0 1-1,0 0 0,0 0 0,0 0 0,0-1 0,0 1 0,0 0 0,0 0 0,0 0 0,0-1 0,0 1 0,0 0 1,0 0-1,0 0 0,0-1 0,0 1 0,0 0 0,0 0 0,1 0 0,-1 0 0,0-1 0,0 1 0,0 0 1,9-19 788,-5 10-758,4-15 98,-6 14 61,2 0 0,8-19 0,-11 27-157,0-1 0,1 1 1,-1 0-1,1-1 0,-1 1 0,1 0 0,0 0 0,0 0 1,0 0-1,0 1 0,1-1 0,-1 1 0,0-1 1,1 1-1,-1 0 0,5-2 0,1 1 64,1 1-1,0 0 1,-1 0 0,1 1 0,0 0-1,0 1 1,-1 0 0,1 0-1,0 1 1,-1 0 0,1 0 0,-1 1-1,0 0 1,0 1 0,11 5-1,-12-5-99,0 0-1,-1 0 1,1 0 0,-1 1-1,0 0 1,0 1-1,-1-1 1,1 1-1,-1 0 1,-1 0-1,1 0 1,-1 1-1,0 0 1,0 0 0,-1 0-1,0 0 1,3 11-1,-5-14-21,0 0 0,-1 0 1,0 0-1,1 0 0,-2 0 0,1 0 0,0 0 0,-1-1 0,1 1 0,-1 0 0,0 0 0,-1 0 1,1 0-1,-1-1 0,1 1 0,-1-1 0,-2 4 0,0-2 8,0 0 1,0-1-1,-1 1 0,1-1 1,-1 0-1,0-1 1,0 1-1,0-1 0,0 0 1,-8 3-1,2-2 41,0 0 0,0 0 0,0-1 0,0-1 0,0 0 0,-1 0 0,1-1 0,-1-1 0,1 0 0,-1 0 0,-14-3 0,22 2-39,0 0 0,1-1 0,-1 1-1,0-1 1,1 0 0,-1 0 0,1 0 0,0 0 0,-1 0 0,1-1 0,0 0 0,1 1 0,-1-1 0,0 0 0,1-1-1,0 1 1,-1 0 0,1-1 0,1 1 0,-1-1 0,-1-4 0,-1-1-40,1-1 0,1 0 1,0 0-1,0 0 0,1 0 0,1 0 1,0-13-1,0 21-36,0 0 0,0 0 0,0 0 0,0-1 1,1 1-1,-1 0 0,1 0 0,0 0 0,0 0 0,-1 0 1,1 0-1,1 0 0,-1 0 0,0 0 0,0 0 0,1 1 1,-1-1-1,1 0 0,1-1 0,0 2-218,-1-1-1,1 1 1,0-1 0,0 1 0,0 0-1,0 0 1,0 0 0,0 1-1,0-1 1,0 1 0,0 0-1,0-1 1,5 2 0,29 1-1339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14411,'1'56'8499,"1"1"-3664,8 110-2834,-1-44-1283,37 296 875,-12-157-883,-32-248-710,-1-3 0,1-1 0,-2 1 0,0 0 0,-1 10 0,-1-21 0,-3-8-3,-2-10-45,-3-25-794,1-1-1,3 1 0,1-2 1,2 1-1,6-82 1,-2 116 823,0-1 1,1 0-1,0 1 1,1-1-1,0 1 1,1 0-1,7-16 1,-8 22 63,-1 0 0,1-1 0,0 1 0,0 1 0,1-1 0,-1 0 0,1 1 0,0 0 0,0-1 0,0 2 0,0-1 0,0 0 1,1 1-1,-1 0 0,1 0 0,-1 0 0,1 0 0,8-1 0,8 0 188,0 1 0,0 1 0,0 1 0,0 1 0,-1 1 0,1 0 1,0 2-1,-1 0 0,36 13 0,-54-16-224,-1-1 0,1 1 0,0-1 0,-1 1 0,1 0 0,-1 0 0,0 0 0,1 0 0,-1 0 0,0 0 0,1 0 0,-1 1 0,0-1-1,0 0 1,1 3 0,-1-3-5,-1-1 0,0 1 0,0 0 0,0 0 0,1 0 0,-1-1 0,0 1 0,0 0 0,-1 0 0,1 0 0,0 0 0,0-1 0,0 1 0,0 0 0,-1 0 0,1 0 0,0-1 0,-1 1 0,1 0 0,0-1 0,-1 1 0,0 1 0,-3 2 9,0 0 0,-1 0 0,1 0 0,-1-1 0,1 0 1,-1 0-1,-7 3 0,-68 31 48,60-30-89,0 2 0,1 0 0,0 1 1,1 0-1,0 2 0,-31 25 1,47-35 33,0 1 0,-1-1 0,1 1 1,0-1-1,0 1 0,0 0 0,1 0 0,-1 0 1,1 0-1,-1 0 0,1 0 0,0 0 1,0 0-1,1 0 0,-1 1 0,1-1 0,-1 0 1,1 1-1,0-1 0,1 4 0,0-3 54,0 1 0,0-1 0,1 0 0,0 0 0,0 0-1,0 0 1,0 0 0,1 0 0,-1 0 0,1-1 0,0 0-1,0 1 1,0-1 0,6 4 0,19 13 87,1-2 1,1 0-1,0-2 0,38 13 1,-1 2-53,2-1-456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17.58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21 131 7274,'-1'-1'115,"1"1"0,-1 0 0,1-1 1,-1 1-1,1 0 0,-1 0 1,1-1-1,-1 1 0,1 0 1,-1 0-1,1 0 0,-1-1 0,0 1 1,1 0-1,-1 0 0,1 0 1,-1 0-1,0 0 0,1 0 1,-1 0-1,1 0 0,-1 1 0,1-1 1,-1 0-1,0 0 0,1 0 1,-1 1-1,1-1 0,-1 0 1,1 1-1,-1-1 0,1 0 1,0 1-1,-1-1 0,1 0 0,-1 1 1,0 0-1,1 0-112,0 1 0,0-1 0,0 1 0,0-1 0,0 0 0,1 1 0,-1-1 0,0 0 0,1 1 0,-1-1-1,1 0 1,-1 1 0,1-1 0,-1 0 0,1 0 0,1 2 0,0-1 17,0 1 0,0-1-1,0 0 1,0-1 0,0 1-1,0 0 1,0 0 0,1-1-1,-1 0 1,1 1 0,-1-1-1,1 0 1,-1 0 0,5 1-1,42 6 300,-31-6-255,-14-1-20,182 19-205,-159-18-99,-1-3-1,1 0 1,-1-1-1,1-2 1,27-7 0,26-9 731,137-17-1,-164 32 30,-1 3-1,1 2 1,93 12-1,-32 6-315,-5 1-351,201 7-1,-297-26-420,0-1 0,0-1 0,0 0 1,0 0-1,0-2 0,0 1 0,21-11 0,-11 3-913,-1-1 0,0-2 1,21-17-1,-23 16 2504,1 1 0,0 1 0,1 1 1,1 0-1,44-15 0,-51 23-515,0 0 1,0 0-1,1 2 0,-1 0 1,1 1-1,-1 1 0,1 0 1,-1 1-1,32 6 0,-14 2-381,-1 2-1,-1 1 0,32 17 0,-35-15-597,0-2 0,2 0 0,59 14 0,-54-21 515,1-2-1,0-1 1,61-4-1,112-25 1628,-129 14-1370,129-3 0,-134 20-762,124 22 0,-123-13 606,109 5 0,-129-21-56,0-2 1,-1-2-1,90-25 0,-78 16 121,117-12-1,-149 25-225,1 1-1,0 2 0,-1 2 0,1 1 0,-1 2 0,0 2 1,37 11-1,-28-3 170,2-1 0,87 12 1,-114-24-96,-1-1-1,1 0 1,0-2 0,0 0 0,-1-2 0,1 0 0,-1-1 0,1 0 0,32-14 0,-30 8-277,120-45-1081,-116 47 1410,-1 1 0,2 1 0,44-4 0,-9 7 627,1 4 0,69 8 0,124 29-586,-190-27-308,-28-5 174,0-2-1,0-2 0,0-1 0,0-2 0,0-2 0,0-1 1,44-11-1,-24 1 138,-29 6-161,0 1 1,1 1-1,-1 2 1,1 1-1,58 1 0,-58 5-29,7 1 30,0-1 0,70-4 0,-52-5 399,88 3 1,-113 5-211,1 2 0,-1 0 0,0 2-1,43 14 1,-64-17-176,14 6-865,0-2 1,40 7-1,-27-11-75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4:41.0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0 832,'-1'0'208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59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 46 8402,'6'-13'5897,"0"0"-4034,1-5-1191,-7 19-587,0-1 0,0 1 1,-1-1-1,1 1 0,0-1 0,0 0 0,-1 1 0,1-1 0,0 1 0,-1-1 0,1 0 1,-1 1-1,1-1 0,0 0 0,-1 0 0,1 1 0,-1-1 0,1 0 0,-1 0 0,1 1 1,-1-1-1,1 0 0,-1 0 0,1 0 0,-1 0 0,1 0 0,-1 0 0,1 0 0,-1 0 0,1 0 1,-1 0-1,1 0 0,-1 0 0,1 0 0,-1 0 0,1-1 0,-1 1 0,1 0 0,-1 0 1,1 0-1,-1-1 0,1 1 0,0 0 0,-1-1 0,1 1 0,0 0 0,-1-1 0,1 1 0,0-1 1,-1 1-1,1 0 0,0-1 0,-1 1 0,1-1 0,0 1 0,0-1 0,0 1 0,0-1 1,-1 0-1,3 18 767,0-1 0,1 1 0,0-1 0,10 26 0,-6-19-576,5 32-1,-9-34-1412,-1 1-1,-1 36 1,-3-40 58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59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17 7162,'-8'-16'12578,"7"16"-12208,6 21 2206,-3-15-2425,0-1 0,0 1 0,0-1 1,1 0-1,0 0 0,0 0 0,0-1 0,1 1 0,0-1 0,-1 1 0,2-1 0,-1 0 0,0-1 0,1 1 0,0-1 1,-1 0-1,1 0 0,1 0 0,-1-1 0,0 0 0,1 0 0,-1 0 0,1-1 0,-1 1 0,1-1 0,0-1 0,0 1 1,-1-1-1,1 0 0,8-1 0,-4-1-130,1 0 0,-1-1 0,0 0 1,0-1-1,0 0 0,0 0 0,-1-1 0,1 0 1,-1-1-1,-1 0 0,11-9 0,-3 3-14,-13 10-4,0 0-1,-1 0 1,1 1-1,0-1 0,0 1 1,1-1-1,-1 1 1,0 0-1,0 0 1,1 0-1,-1 1 1,0-1-1,1 1 1,-1 0-1,1 0 0,-1 0 1,0 0-1,5 1 1,1 2-12,-1 0 0,1 0-1,-1 1 1,0 0 0,13 9 0,-20-12-141,0 0-1,0 0 0,1-1 0,-1 1 1,1-1-1,-1 1 0,0-1 1,1 1-1,-1-1 0,1 0 1,-1 1-1,3-1 0,4-1-652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5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211 57 11899,'32'-23'4340,"-31"23"-4033,0-1-1,3-2 1531,-3 2-1530,-1 0-1,1 1 0,-1-1 0,1 0 1,-1 0-1,0 0 0,1 1 0,-1-1 1,0 0-1,1 0 0,-1 0 0,0-1 1,0 1-135,0 0 1,0 1-1,-1-1 1,1 1-1,0-1 1,-1 0 0,1 1-1,0-1 1,-1 1-1,1-1 1,-1 1-1,1-1 1,-1 1 0,1 0-1,-1-1 1,1 1-1,-1 0 1,1-1-1,-1 1 1,1 0-1,-2-1 1,-2 0 162,0 0 1,0 0-1,0 0 0,0 0 1,0 0-1,-5 1 0,0 0-347,0 1 0,0 1-1,0 0 1,0 0 0,0 0-1,0 1 1,1 1 0,-1 0-1,1 0 1,0 0 0,0 1 0,0 0-1,1 0 1,-1 1 0,1 0-1,1 1 1,-1-1 0,1 1-1,0 1 1,-7 11 0,8-10-67,-1 0 0,2 0 0,0 0 0,0 0 0,0 0 0,1 1 0,1 0 0,-1-1 0,2 1 0,-1 0 0,1 0 0,1 0 0,0 0 0,0 0 0,1 1 0,1-2 0,-1 1 0,7 18 0,-4-17 87,0-1 0,1 1-1,0-1 1,1 0 0,0-1 0,0 0-1,1 0 1,1 0 0,-1 0 0,11 7-1,-15-13-43,1 0 0,0 0 0,0 0 0,1-1 0,-1 0-1,0 0 1,1 0 0,0 0 0,-1-1 0,1 1 0,0-1 0,0-1-1,-1 1 1,1 0 0,0-1 0,0 0 0,0-1 0,0 1-1,0-1 1,-1 1 0,1-2 0,0 1 0,0 0 0,-1-1-1,9-4 1,-5 2-82,0-2 1,0 1-1,-1-1 0,1 0 0,-1-1 1,0 1-1,-1-1 0,0-1 0,0 1 0,-1-1 1,1 0-1,-2-1 0,1 1 0,3-11 0,4-12 159,-1-1 0,10-54 0,-22 83-82,-1 6-43,-4 8-127,4-4 130,1-1 0,0 1 1,1 0-1,-1 1 0,2-1 0,-1 0 1,1 0-1,0 0 0,0-1 0,2 9 1,5 10 6,15 32 1,-15-38 89,20 48 139,57 153 2700,-75-189-2031,-2 0 0,-1 1 0,-2 0 0,-1 0 0,0 39 0,-4-60-743,-1 1 0,0 0 1,-1-1-1,0 1 1,-1-1-1,0 1 0,-1-1 1,0 0-1,-1 0 1,0-1-1,-11 17 0,12-22-363,0 0-1,0 0 1,0 0-1,0-1 0,-1 0 1,0 0-1,1 0 1,-2 0-1,1-1 1,0 0-1,-1 0 0,1 0 1,-1-1-1,0 0 1,0 0-1,0 0 0,0-1 1,0 0-1,0 0 1,-1 0-1,1-1 1,0 0-1,-9-1 0,10 0-209,-1 0-1,1 0 1,-1 0-1,1-1 1,-1 0-1,1 0 1,0-1-1,0 1 0,0-1 1,0 0-1,0-1 1,1 1-1,-1-1 1,-6-8-1,-10-15-792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5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254 27 11202,'5'-14'9095,"-6"13"-8791,1 1-43,-1-1 1,0 0 0,0 0 0,1 1-1,-1-1 1,0 0 0,0 1 0,0-1-1,0 1 1,0 0 0,0-1 0,0 1-1,-2-1 1,-1 0 63,-1 0 0,0 0 0,0 1 0,0-1 0,-7 1 0,3 2-236,-1-1 1,1 2 0,-1-1-1,1 1 1,0 1-1,0-1 1,1 1-1,-1 1 1,1 0-1,0 0 1,0 1-1,0 0 1,1 0-1,0 1 1,-11 12-1,11-10-136,0 0 0,1 1 1,0 0-1,1 0 0,-1 0 0,2 1 0,0 0 0,0 0 0,1 0 0,0 0 1,1 0-1,-1 21 0,2-13 128,1 0-1,1 0 1,1 0 0,1-1 0,0 1 0,2 0-1,0-1 1,9 20 0,-12-30 26,2-1-1,-1 0 1,1 0-1,0 0 1,1-1 0,-1 1-1,1-1 1,1 0-1,-1-1 1,1 1 0,0-1-1,0 0 1,0 0 0,1-1-1,0 0 1,0 0-1,0-1 1,0 0 0,0 0-1,1 0 1,15 2-1,-10-3-266,0-1-1,0-1 0,0 0 1,0-1-1,0 0 0,0-1 1,-1-1-1,1 0 0,19-7 0,-9 1 16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5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245 11 11322,'2'-2'16156,"-14"0"-15612,-28-2-200,6 1-464,0 3-424,1 4-656,2 0-745,-1 2 1841,1-2-416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5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8 255 10330,'-1'3'747,"-1"0"0,1 1-1,0-1 1,0 1 0,1-1 0,-1 1-1,1 0 1,-1-1 0,1 1-1,0 0 1,1-1 0,-1 1 0,2 6-1,-1-8-628,0 0-1,-1 0 0,1 0 0,0-1 0,0 1 0,1 0 0,-1-1 0,0 1 1,0-1-1,1 1 0,-1-1 0,1 0 0,-1 0 0,1 1 0,0-1 0,-1 0 0,1 0 1,0-1-1,0 1 0,-1 0 0,1 0 0,0-1 0,0 0 0,0 1 0,0-1 1,0 0-1,4 0 0,3 0-48,1-1 0,-1 0 1,0 0-1,1-1 0,-1 0 1,0-1-1,10-4 0,62-30 22,-73 32-77,14-6 12,109-59-107,-108 56 162,0-1 0,-1-2 0,27-24 0,-45 37 9,0 0-1,0 0 1,-1-1-1,1 1 1,-1-1-1,0 0 1,0 0-1,4-11 1,-6 14-66,-1 1 1,0-1 0,1 0 0,-1 1 0,0-1 0,0 0-1,0 1 1,0-1 0,0 0 0,-1 0 0,1 1-1,0-1 1,-1 0 0,1 1 0,-1-1 0,0 1 0,1-1-1,-1 1 1,0-1 0,0 1 0,0-1 0,0 1-1,0 0 1,0 0 0,-1-1 0,1 1 0,0 0-1,0 0 1,-1 0 0,1 0 0,-1 0 0,1 1 0,-1-1-1,1 0 1,-3 0 0,-5-2-8,1 1 0,0 0 0,-1 0 0,0 0 0,1 1 0,-1 1 0,0-1 0,0 1 0,1 1 0,-1 0 0,0 0 0,-15 5 1,6-1-52,1 0 0,0 2 1,0 0-1,1 1 1,-20 12-1,19-8 45,1 1-1,0 0 1,1 1 0,0 0 0,1 1-1,1 1 1,1 0 0,0 1-1,1 0 1,0 1 0,2 0 0,0 1-1,1 0 1,1 0 0,1 1-1,1 0 1,0 0 0,-3 38 0,6-30 321,1 1 1,1-1-1,2 0 1,1 0 0,1 0-1,1-1 1,1 1-1,2-1 1,1-1-1,1 1 1,1-2 0,1 1-1,22 33 1,-26-48-227,0 1 1,0-1-1,1-1 1,1 0 0,0 0-1,0-1 1,1 0-1,0-1 1,1 0 0,18 10-1,-23-15-124,1 0 0,0 0 0,0-1 0,0 0 0,0 0-1,0-1 1,0 0 0,1 0 0,-1-1 0,0 0 0,1-1 0,-1 1 0,0-2 0,0 1-1,0-1 1,0 0 0,0-1 0,13-6 0,-9 3-602,1-2-1,-1 1 1,-1-2 0,0 1 0,0-2-1,-1 1 1,0-1 0,0-1 0,14-21-1,-2 1-850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5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159 45 9826,'2'-3'1040,"-1"0"0,0 0 1,0 0-1,0 0 0,0-1 0,-1 1 0,1 0 0,-1 0 1,0-5-1,0 8-943,0-1 0,0 1 0,0-1 0,0 1 0,0 0 0,0-1 0,0 1 0,0-1 0,-1 1 0,1 0 0,0-1 0,0 1-1,0 0 1,-1-1 0,1 1 0,0 0 0,0 0 0,-1-1 0,1 1 0,0 0 0,-1 0 0,1-1 0,0 1 0,-1 0 0,1 0 0,0 0 0,-1 0 0,1-1 0,0 1 0,-1 0 0,-1 0 22,0 0-1,1 1 1,-1-1 0,1 0-1,-1 1 1,1-1-1,-1 1 1,1 0 0,-1-1-1,1 1 1,0 0-1,-3 1 1,-3 3-2,1 1 0,0 0 0,0 0-1,0 0 1,0 1 0,1 0 0,0 0 0,1 0 0,0 0-1,0 1 1,-6 15 0,-2 11-82,-11 52-1,21-75 2,-9 39 78,2 0 0,3 1-1,2-1 1,2 1 0,2 0 0,3 0 0,2-1 0,2 1 0,2-1-1,21 66 1,-25-100-256,2-1-1,0 1 0,0-1 1,20 28-1,-20-34-313,-1-1 1,2 0-1,-1 0 0,1 0 1,1-1-1,-1 0 0,1-1 1,17 10-1,8-1-716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31.0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21 162 13171,'-3'-25'4334,"3"25"-4286,0 0 0,0 0-1,0-1 1,0 1 0,0 0-1,0 0 1,0 0 0,0-1 0,0 1-1,0 0 1,-1 0 0,1 0-1,0-1 1,0 1 0,0 0 0,0 0-1,0 0 1,0 0 0,0-1-1,0 1 1,-1 0 0,1 0 0,0 0-1,0 0 1,0 0 0,0 0-1,0-1 1,-1 1 0,1 0 0,0 0-1,0 0 1,0 0 0,-1 0 0,1 0-1,0 0 1,0 0 0,0 0-1,0 0 1,-1 0 0,1 0 0,0 0-1,0 0 1,0 0 0,-1 0-1,1 0 1,0 0 0,0 0 0,0 0-1,-1 0 1,1 0 0,0 0-1,0 0 1,0 0 0,0 1 0,-1-1-1,1 0 1,0 0 0,0 0 0,0 0-1,0 0 1,0 1 0,-1-1-1,1 0 1,0 0 0,0 0 0,-6 11 670,5-1-597,0-1 0,0 1 0,1 0 0,1 0 0,0 0 1,0 0-1,1 0 0,3 9 0,4 13-139,14 30 0,-20-55 22,0 1 0,1-1-1,0 0 1,0 0-1,9 11 1,-13-18-2,0 0 1,1 0-1,-1 1 0,0-1 1,0 0-1,0 0 0,0 1 1,0-1-1,0 0 0,1 0 1,-1 0-1,0 1 1,0-1-1,0 0 0,1 0 1,-1 0-1,0 1 0,0-1 1,0 0-1,1 0 0,-1 0 1,0 0-1,0 0 1,1 0-1,-1 0 0,0 0 1,0 1-1,1-1 0,-1 0 1,0 0-1,1 0 0,-1 0 1,0 0-1,0 0 1,1 0-1,-1-1 0,0 1 1,0 0-1,1 0 0,-1 0 1,0 0-1,0 0 0,1 0 1,-1 0-1,0-1 1,0 1-1,1 0 0,-1 0 1,0 0-1,0 0 0,0-1 1,0 1-1,1 0 0,-1 0 1,0-1-1,0 1 0,0 0 1,0 0-1,0-1 1,0 1-1,1 0 0,-1 0 1,0-1-1,0 1 0,0 0 1,0 0-1,0-1 0,0 1 1,0-1-1,2-24 153,-2 21-146,1-64 131,6-60-5,-5 114-4,0 0 0,1 0 0,1 0 0,0 0 0,1 1-1,12-24 1,-16 35-175,0-1-1,1 0 1,0 0-1,0 1 1,-1-1 0,1 1-1,1 0 1,-1-1-1,0 1 1,1 0-1,-1 0 1,1 1 0,-1-1-1,1 0 1,0 1-1,0 0 1,0-1-1,0 1 1,0 0 0,0 1-1,0-1 1,0 1-1,0-1 1,0 1-1,0 0 1,0 0 0,1 0-1,-1 0 1,0 1-1,0-1 1,0 1-1,0 0 1,0 0 0,0 0-1,0 0 1,0 0-1,2 2 1,21 18-728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5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1 272 14115,'4'6'442,"0"0"-1,0 0 1,-1 0 0,1 0-1,-2 0 1,1 1 0,0 0-1,-1-1 1,-1 1 0,1 0-1,-1 0 1,0 0 0,0 0-1,-1 0 1,0 0 0,-1 8-1,-1 27 303,-1 0 0,-1 0 0,-12 43 0,9-71-1037,5-28 14,3-28 41,9-51 438,3 0 0,51-178 0,-61 263-68,-1 0-1,1 0 1,1 0-1,-1 0 1,1 0-1,1 1 0,0-1 1,10-11-1,-13 17-35,1 0 0,-1 0 0,1 0 0,0 0 0,-1 0 0,1 1-1,0-1 1,0 1 0,0 0 0,0 0 0,1 0 0,-1 0 0,0 1-1,0-1 1,0 1 0,1 0 0,-1 0 0,0 0 0,0 0 0,1 0-1,-1 1 1,0 0 0,0-1 0,0 1 0,6 3 0,-2-2-16,-1 1 0,0 0 0,0 1 1,0-1-1,0 1 0,0 0 1,-1 1-1,0-1 0,0 1 0,0 0 1,0 0-1,-1 1 0,0-1 1,5 10-1,-5-6-33,0-1-1,0 1 1,-1-1 0,0 1 0,-1 0-1,0 0 1,-1 0 0,1 1 0,-2-1-1,0 12 1,0-12-92,0-1 0,-1 0-1,0 0 1,0 0 0,-1 0 0,0 0 0,-1 0-1,0 0 1,0-1 0,0 1 0,-1-1-1,0 0 1,-1 0 0,1 0 0,-1-1 0,-1 0-1,1 0 1,-1 0 0,0 0 0,0-1-1,-1 0 1,0 0 0,0-1 0,0 0 0,0 0-1,-8 2 1,2-3-1349,16-7 51,-1 3 1258,0 0-1,0-1 1,1 1 0,-1 0 0,0 1-1,1-1 1,-1 0 0,5 0-1,-1 2 163,0 0 0,0 0 0,0 0 0,0 1 0,-1-1 0,1 1 0,0 1 0,-1-1 0,0 1 0,1 0 0,-1 0 0,0 1 0,-1 0 0,1 0 0,-1 0 0,0 0 0,1 0 0,3 8 0,2 0 470,-1 1 1,-1 0 0,0 0 0,-1 1 0,11 28-1,-16-36-429,0 1 0,0-1 0,-1 0 0,1 1 0,-2-1 0,1 1 0,-1-1 0,0 1 0,0 0 0,-1-1 0,1 1 0,-2-1 0,1 1 0,-4 10 0,2-12-118,0 0 0,1 0 0,-2 0 0,1-1 0,0 1 0,-1-1 0,0 1 0,0-1 0,0-1-1,-1 1 1,1-1 0,-1 1 0,0-1 0,0 0 0,0-1 0,0 1 0,-7 1 0,-9 2-664,-1 0-1,0-2 1,0 0 0,-1-2 0,-30 0 0,24-1 320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70 1 15651,'8'6'6146,"-1"12"-4178,-1 5-656,-2 10-151,-1 3-265,-4 2-312,-4 2-80,-6 1-520,-3-2-336,-7-6-1296,-1-4-729,-1-12 1369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312 0 13699,'-4'2'7954,"-10"5"-4980,-11 5-2668,3-2-163,1 1 0,0 1 0,0 1-1,1 0 1,1 2 0,1 0 0,-24 25 0,33-30-137,0 1 0,1 0 0,0 0 0,1 1 0,0 0 0,1 0 0,0 1 0,1-1 0,1 1 0,0 0 1,0 1-1,1-1 0,1 1 0,-1 19 0,3-13 144,1-1 0,1 0 0,0 0 0,2 0 0,0 0 0,13 35 0,-12-41 108,0-1 0,1 0 0,1 0 0,0 0 0,0 0 0,1-1 0,1-1 1,0 1-1,0-1 0,17 13 0,-21-20-245,0 1 0,0-1 0,0-1-1,1 1 1,-1-1 0,0 0 0,1 0 0,0-1 0,-1 1 0,1-1 0,0 0 0,0-1 0,0 0 0,-1 1-1,1-2 1,0 1 0,0-1 0,0 0 0,-1 0 0,1-1 0,9-3 0,-3 1-680,0-2 1,-1 1-1,17-12 1,27-25-6698,-30 19 4642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32 12267,'0'-1'539,"0"-1"1,0 1-1,0-1 1,0 1 0,0-1-1,0 0 1,0 1 0,0-1-1,1 1 1,-1-1-1,0 1 1,1 0 0,0-1-1,-1 1 1,1-1-1,0 1 1,1-2 0,-1 2-387,0 1 0,1-1 0,-1 1 0,0 0 1,0-1-1,1 1 0,-1 0 0,0 0 0,0 0 0,1 0 1,-1 0-1,0 0 0,0 0 0,1 1 0,-1-1 1,0 0-1,0 1 0,0-1 0,1 1 0,-1-1 0,0 1 1,2 1-1,11 6 148,-1 0-1,1 2 1,-1-1 0,-1 2 0,0-1 0,-1 2-1,0-1 1,0 2 0,-1-1 0,16 29 0,1 7 1000,37 93 1,-42-86-874,-3 2-1,20 94 1,-34-126-439,-1 1 0,-2-1 0,0 0 0,-2 1-1,-1 0 1,0-1 0,-2 0 0,-11 42 0,10-53-262,-1 0-1,-1-1 1,0 0 0,0 0 0,-1 0 0,-1-1 0,0 0 0,-12 12 0,-30 23-613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194 30 10722,'3'-18'8703,"-4"16"-8245,0 1-246,1 1 0,-1-1 0,1 0-1,-1 1 1,0-1 0,1 1 0,-1-1 0,1 1 0,-1-1-1,0 1 1,0-1 0,1 1 0,-1 0 0,0-1 0,0 1-1,1 0 1,-1 0 0,-2-1 0,1 1-93,0 0-1,-1 0 1,1 0 0,-1 0 0,1 0 0,0 1-1,-1-1 1,1 1 0,0 0 0,-1-1-1,1 1 1,0 0 0,0 0 0,0 1-1,-4 1 1,0 4-44,-1-1-1,1 1 1,1 0 0,0 0-1,0 1 1,0-1 0,1 1-1,0 0 1,-5 14-1,-2 10 143,-7 39 0,14-54-127,-13 60 206,3 1 0,4 1 1,-1 134-1,13-165-271,1 0 0,3 0 1,1-1-1,3 0 0,2-1 0,2 0 1,27 61-1,-36-94-428,1 0 0,1-1 0,0 0 0,1 0 1,0 0-1,0-1 0,2-1 0,-1 1 0,1-1 0,1-1 0,-1 0 1,2-1-1,15 10 0,-2-5-649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123 335 7706,'-18'2'867,"11"-2"-105,-1 0 0,1 1 0,0 0 1,0 0-1,0 1 0,0 0 0,0 0 0,0 0 1,1 1-1,-11 6 0,16-8-584,-1 0-1,1 0 1,-1 0-1,1 1 1,0-1-1,0 0 1,0 1 0,0-1-1,0 1 1,0-1-1,0 1 1,0-1 0,-1 3-1,2-3-67,0 0 0,0 0 1,0 0-1,0 0 0,0-1 0,0 1 0,0 0 0,0 0 0,0 0 1,1 0-1,-1 0 0,0 0 0,0-1 0,1 1 0,-1 0 0,1 0 0,-1 0 1,0-1-1,2 2 0,0 0 35,0 0 0,1 0 1,-1 0-1,0 0 0,1-1 1,0 1-1,-1-1 0,1 0 0,0 1 1,0-1-1,0-1 0,-1 1 1,1 0-1,4 0 0,10 0 27,1 0 0,0-1 0,0-1 0,0 0 0,0-2-1,-1 0 1,1-1 0,30-11 0,-5-1-148,0-3 0,45-28 0,38-31 10,-112 68-18,0-2 1,0 1-1,-1-2 0,0 0 1,-1 0-1,11-17 0,-21 27-17,0 0 0,0 0 0,0-1-1,0 1 1,-1 0 0,1-1 0,-1 1 0,0-1-1,0 1 1,0-1 0,-1 0 0,1 1 0,-1-1-1,0 0 1,0 1 0,0-1 0,-1 0 0,1 1-1,-1-1 1,0 0 0,0 1 0,0-1 0,-3-5-1,2 5-1,-1 1 0,1 0 0,-1 0 0,0 0 0,0 0 0,0 1 0,0-1 0,0 1 0,-1 0 0,1-1 0,-1 2 0,1-1 0,-1 0 0,0 1 0,0-1 0,1 1 0,-1 0 0,0 1 0,0-1 0,0 1 0,-6-1 0,-4 2-24,1 0-1,-1 0 0,1 1 0,0 1 0,0 0 0,0 1 0,0 0 0,0 1 0,1 1 0,0 0 0,-20 13 0,10-4-63,1 1 0,0 1-1,2 0 1,0 2 0,-19 23 0,23-22 96,0 1 0,2 0 0,0 1 0,2 1 0,0 0 1,2 0-1,0 1 0,2 0 0,-7 33 0,10-34 82,1 0 0,1 0-1,1 0 1,1 0 0,1 0 0,1 0-1,1 0 1,1 0 0,1-1-1,10 31 1,-11-44-37,-1-1 0,1 0-1,1 0 1,-1 0 0,2 0 0,-1 0-1,1-1 1,0 0 0,0 0-1,1-1 1,-1 0 0,2 0 0,14 9-1,-12-9 36,1-1 0,-1-1-1,2 0 1,-1 0-1,0-1 1,1 0 0,-1-1-1,1-1 1,-1 0 0,18 0-1,-6-2 71,0-1 0,0-1 1,0 0-1,-1-2 0,1-1 0,34-14 0,-41 14-831,-1-2 1,28-18-1,-19 8-121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62 186 15259,'-6'9'5665,"5"8"-4771,1-10-190,-11 151 3386,-22 79-3539,23-187-2416,9-47 1086,2-7 165,5-19 318,12-41 332,36-160 68,-41 121-84,-6 45 96,17-76-1,-22 128-59,-1 0 1,1 1 0,1-1-1,-1 0 1,6-7 0,-8 12-30,1 0 0,0 0 0,-1 0 0,1 0 0,0 0 0,-1 0 0,1 0 1,0 1-1,0-1 0,0 0 0,0 0 0,0 1 0,0-1 0,0 1 0,0-1 1,0 1-1,0-1 0,0 1 0,0 0 0,0 0 0,0-1 0,1 1 0,-1 0 1,0 0-1,0 0 0,0 0 0,0 0 0,0 0 0,1 1 0,-1-1 0,0 0 1,0 1-1,0-1 0,0 0 0,2 2 0,0 0 58,0 0-1,0 0 1,-1 1 0,1-1-1,-1 1 1,1 0 0,-1 0 0,0 0-1,0 0 1,3 5 0,15 38 617,-16-37-549,12 37 580,-2-1 0,12 72 0,4 98 592,-13-78-867,-17-135-635,4 16-286,2-10-2770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226 4 16932,'-9'-2'7265,"-21"0"-3688,10 6-1985,-9 0-664,-3-2-888,2 1-1920,-9 0-929,2 0 1577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65 0 13443,'36'7'5897,"-26"21"-3328,-7 7-937,-5 5-24,-5 3-807,-4-2-273,-7-6-872,-3-4-849,-5-11-3616,-2-2 3209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1 153 12515,'1'1'302,"0"-1"0,-1 0 0,1 1 0,0 0 0,0-1 0,0 1 0,-1 0 0,1-1 0,0 1 1,-1 0-1,1 0 0,-1-1 0,1 1 0,-1 0 0,1 0 0,-1 0 0,1 0 0,-1 0 0,0 0 0,0 0 1,1 0-1,-1 1 0,5 29-60,-4-26 284,32 338 1881,-25-243-1696,-9-85-743,-4-22-173,-6-26-250,6 13 186,1-1 0,0 0 0,0-34 1,6-67-15,0 84 223,-1 9 39,-1-20 31,3 0 1,16-81 0,-18 124 34,0 0-1,1 1 1,0-1 0,1 0-1,-1 1 1,1-1 0,0 1-1,0 0 1,1 0 0,0 0-1,7-7 1,-9 10 34,1 0 0,0 0 0,0 0 0,0 0 0,0 0 0,0 1 0,1 0 0,-1 0 0,0-1 0,1 2 0,-1-1 0,1 0 0,-1 1 0,1 0 0,-1 0 0,1 0 0,-1 0 0,1 0 0,-1 1 0,1-1 0,3 2 0,0 0 52,-1 0 1,1 0-1,-1 1 0,0-1 1,0 1-1,0 1 1,-1-1-1,1 1 0,-1 0 1,1 0-1,-1 1 1,-1 0-1,1 0 0,-1 0 1,0 0-1,0 0 1,0 1-1,-1 0 0,1 0 1,3 10-1,-4-5 22,0 0 0,0-1 0,-1 1 0,0 0 0,-1 0 0,-1 0 0,1 1 0,-2-1 0,1 0 0,-2 0 0,-4 20 0,3-17-138,-2 1 0,1-1 0,-2 0 0,-11 21 0,14-29-219,0-1 0,-1 1 0,0-1 1,0-1-1,-1 1 0,1 0 1,-1-1-1,0 0 0,0 0 0,0-1 1,-1 1-1,0-1 0,-8 3 0,94 11 23,-70-13 435,-1-1 1,0 2-1,1-1 1,-1 1-1,-1 1 1,1-1-1,-1 1 1,0 1-1,-1 0 0,1 0 1,-1 0-1,0 1 1,6 10-1,-10-14-169,0 1-1,-1-1 1,1 1 0,-1-1-1,0 1 1,0 0-1,-1 0 1,1-1 0,-1 1-1,0 0 1,-1 0 0,1 1-1,-1-1 1,0 0-1,0 0 1,-1 0 0,1 0-1,-1 0 1,0 0-1,-1 0 1,1 0 0,-1-1-1,0 1 1,0 0 0,0-1-1,-1 1 1,1-1-1,-5 5 1,1-2-127,0-1 0,0 0 0,0-1 0,-1 0 0,0 0 0,0 0 0,0-1 1,0 0-1,-1 0 0,1-1 0,-10 3 0,11-3-520,-1-1 1,0-1-1,0 1 0,0-1 1,0-1-1,0 1 1,0-1-1,0 0 0,0-1 1,0 1-1,1-1 0,-1-1 1,-11-3-1,-2-6-891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31.7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 46 13107,'-2'-5'1476,"1"2"-1108,0 1 1,1-1-1,-1 1 1,0-1-1,0 1 1,0-1-1,0 1 1,-1 0-1,1 0 0,-1 0 1,1 0-1,-1 0 1,0 0-1,0 0 1,1 0-1,-1 1 1,-4-3-1,6 4-330,-1 0 0,1 0-1,-1 0 1,1 1 0,0-1-1,-1 0 1,1 0 0,-1 0-1,1 1 1,0-1 0,-1 0-1,1 0 1,-1 1 0,1-1 0,0 0-1,-1 1 1,1-1 0,0 0-1,0 1 1,-1-1 0,1 1-1,0-1 1,0 0 0,0 1-1,-1-1 1,1 1 0,0-1-1,0 1 1,0-1 0,0 1-1,0-1 1,0 0 0,0 1 0,0-1-1,0 1 1,0-1 0,0 1-1,-1 24 160,1-24-164,3 363 762,-3-331-765,-2 17 28,3 1 0,12 89 0,-12-136-53,0 1 1,0-1-1,0 0 0,1 0 1,-1 0-1,1 0 0,3 6 1,-5-10-3,1 0 0,-1 1-1,0-1 1,1 1 0,-1-1 0,1 0 0,-1 1 0,1-1 0,-1 0 0,1 1-1,-1-1 1,1 0 0,-1 0 0,1 1 0,-1-1 0,1 0 0,-1 0 0,1 0-1,-1 0 1,1 0 0,0 0 0,-1 0 0,1 0 0,0 0 0,0 0 5,1-1 0,-1 0 0,1 1 0,-1-1 0,0 0 0,1 0 0,-1 0 0,0 0 0,0 0 0,1 0 0,-1 0 0,0 0-1,1-2 1,43-51 106,47-53-94,-76 91-23,1 0-1,0 1 1,1 1-1,21-12 1,6 3-18,-43 22 17,1 0 1,-1 0 0,0 0 0,1 0-1,-1 1 1,1-1 0,-1 1-1,0 0 1,1 0 0,-1 0-1,1 0 1,-1 0 0,1 0 0,-1 1-1,1-1 1,-1 1 0,3 1-1,-4-2 2,-1 1 0,1-1-1,0 1 1,-1-1-1,1 1 1,-1 0-1,1-1 1,-1 1-1,0 0 1,1-1-1,-1 1 1,0 0-1,1-1 1,-1 1-1,0 0 1,0 0-1,0 0 1,1-1-1,-1 1 1,0 0-1,0 0 1,0 0 0,0-1-1,-1 1 1,1 0-1,0 0 1,0-1-1,0 1 1,-1 0-1,1 0 1,0-1-1,-1 1 1,1 0-1,0-1 1,-1 1-1,1 0 1,-1-1-1,0 2 1,-23 26-95,22-27 84,-46 46-161,23-24 204,2 0 0,-33 43 0,53-63 47,1-1 1,1 1 0,-1 1-1,0-1 1,1 0 0,-1 0-1,1 0 1,0 1-1,0-1 1,0 1 0,1-1-1,-1 1 1,1-1 0,0 1-1,0-1 1,0 1-1,0-1 1,1 1 0,0 3-1,1-4 34,-1 0 0,0-1 0,0 1-1,1 0 1,0-1 0,-1 0-1,1 1 1,0-1 0,0 0 0,0 0-1,1 0 1,-1 0 0,0 0 0,1-1-1,-1 1 1,1-1 0,0 0 0,-1 1-1,1-1 1,0 0 0,0-1 0,0 1-1,3 0 1,7 1-19,0-2 1,1 1-1,-1-1 1,1-1-1,-1-1 0,25-5 1,-17 3-437,30-2 0,-28 8 317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45 6001,'-6'-9'1567,"4"6"-668,0 0 1,1 0 0,-1 0 0,0 0 0,1 0-1,0-1 1,-2-5 0,3 9-834,0-1 1,1 1 0,-1 0-1,0 0 1,0 0 0,0-1-1,0 1 1,0 0 0,0 0-1,0 0 1,0-1 0,1 1-1,-1 0 1,0 0 0,0 0-1,0 0 1,0-1 0,1 1-1,-1 0 1,0 0 0,0 0-1,0 0 1,1 0 0,-1 0-1,0 0 1,0 0 0,0 0-1,1-1 1,-1 1 0,0 0-1,0 0 1,0 0 0,1 0-1,-1 0 1,0 0 0,0 0-1,1 1 1,-1-1 0,0 0-1,0 0 1,0 0 0,1 0-1,-1 0 1,0 0 0,0 0-1,0 0 1,1 0 0,-1 1-1,0-1 1,0 0 0,0 0-1,1 1 1,11 5 1074,1 5-493,0 0 0,-1 0-1,0 1 1,0 0 0,-2 1 0,1 1-1,8 15 1,3 8 584,26 63 0,-27-48-616,-2 0 0,-2 1 1,18 107-1,-30-120-622,-1-1 1,-2 1-1,-2-1 0,-1 1 1,-2 0-1,-12 53 1,8-66-632,-1 0 0,-1-1 0,-2 0 0,0-1 0,-2 0 0,-24 35 0,0-10-587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137 122 9922,'10'-9'2938,"-3"3"-863,-1-1 0,1 0-1,-1-1 1,9-15 0,-14 22-1911,0 0 0,0 0 0,-1-1 0,1 1 0,-1 0 0,1-1 0,-1 1 0,0 0 0,1-1 0,-1 1 0,0-1 0,0 1 0,0 0 0,0-1 0,0 1 0,0-1 0,0 1-1,-1 0 1,1-1 0,0 1 0,-1 0 0,1-1 0,-1 1 0,0 0 0,1-1 0,-1 1 0,0 0 0,0 0 0,0 0 0,1 0 0,-1 0 0,0 0 0,-1 0 0,1 0 0,0 0 0,0 0 0,0 1 0,0-1 0,-1 0 0,-1 0 0,-2-1-153,1 0 1,-1 0-1,0 1 0,0-1 1,0 1-1,1 0 0,-1 0 1,-1 1-1,1 0 0,0-1 1,0 2-1,0-1 0,0 1 1,0-1-1,0 1 0,0 1 1,0-1-1,1 1 0,-1 0 1,0 0-1,1 0 0,-1 0 1,1 1-1,0 0 0,0 0 1,0 0-1,0 1 0,0-1 1,1 1-1,0 0 0,0 0 1,0 0-1,0 0 0,0 0 1,1 1-1,0-1 0,0 1 1,0 0-1,-1 5 0,0 5-151,1 0-1,1 0 1,1 0-1,0 0 1,1 0-1,0 0 1,7 28-1,5 5 133,18 49 0,26 46 1165,10 31 624,-54-137-1615,-3 1 0,10 67 0,-18-92-532,-1-1 1,-1 1-1,-2 21 1,1-29 113,1 0-1,-1 0 1,-1 0-1,1-1 1,-1 1-1,1 0 1,-1-1-1,-1 1 1,1-1-1,-1 0 1,1 0-1,-5 4 1,-13 7-472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36 10098,'18'-23'12087,"-14"20"-11157,-1 2-259,0-1 1,1 1-1,-1 0 1,1-1 0,-1 2-1,0-1 1,7-1 0,4 2-235,0 0 1,0 1 0,21 4 0,-12-1 1233,17 1-1216,30 4-350,1-2 1,102-4 0,-167-3-226,-4 0-97,0 0 0,0 0 0,0 0 0,0-1 0,0 1 0,0 0 0,0-1 0,0 0 0,0 1 0,0-1 0,0 0 0,2-1 0,-1-2-958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414 3 14355,'-3'-1'9223,"-20"0"-7242,-1 5-1743,0 1 0,0 1 1,0 1-1,1 1 0,0 1 0,0 1 1,1 1-1,1 1 0,0 1 1,0 1-1,-36 33 0,49-40-250,1 1 0,0 0-1,0 0 1,0 1 0,1 0 0,0 0 0,1 1-1,0-1 1,0 1 0,1 0 0,-4 16 0,6-17 113,1 0 1,-1 0-1,2 0 1,0 0-1,0 0 1,0 1-1,1-1 1,0 0-1,1 0 1,0-1-1,1 1 1,0 0-1,0-1 1,5 11-1,-2-9 101,1 1 0,-1 0 1,2-1-1,-1-1 0,2 1 0,-1-1 0,1-1 0,1 1 0,-1-2 0,1 1 0,1-1 0,-1-1 0,1 0 0,0 0 0,12 4 0,-13-7-350,0 1 0,1-1 0,-1-1 0,1 0 0,-1-1 0,1 0-1,0 0 1,0-1 0,-1 0 0,1-1 0,0 0 0,-1-1 0,1 0 0,-1-1 0,0 0-1,0-1 1,17-8 0,-8 2-687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247 7 16564,'2'-4'14107,"-16"3"-12659,-7 0-800,-11 1-648,-4 0 0,-6 7 0,2 0-800,6 3-1961,5 1 1873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1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 19 7282,'-11'-18'12565,"20"25"-10589,2 5-1681,0 1 0,0 1 0,-2 0-1,0 0 1,10 21 0,8 13-162,-1-7-114,61 108 700,-85-144-1900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1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83 13 12483,'6'-13'11842,"-10"21"-10698,-2 3-199,-1 7-521,-2 2-128,-1 3-224,-1 2-40,0 0-48,2 0-144,2-1-288,1-2-376,2-5-1489,0-3 1513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 7450,'13'-3'7591,"-11"3"-7230,19 3 1489,-16-2-958,108 12 3280,151-3 0,-149-8-2473,73 5-548,-63 0-4849,-88-4 2455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0 9882,'-3'5'245,"2"-4"19,1-1 1,-1 1-1,0 0 1,1 0-1,-1 0 1,1 0-1,-1 0 1,1 0-1,0 0 1,-1 0-1,1 0 1,0 0-1,0 0 1,0 0-1,0 0 1,0 1-1,1-1 65,0-1-1,0 1 0,0 0 1,0-1-1,1 1 0,-1-1 1,0 1-1,0-1 0,1 0 1,-1 1-1,0-1 0,1 0 1,-1 0-1,2 0 0,38 5 1970,48 7 351,125 1 0,-75-17-2780,257 8-3517,-338 2 1167,-48-3 1961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2 11194,'-5'-2'13106,"10"22"-10520,1-9-2054,1 0 1,0-1-1,0 0 0,1-1 1,9 9-1,52 46 1282,-25-25-1280,-10-11-385,50 35 0,-27-23-108,-54-38-255,1 0 0,-1 1 0,0 0 1,0-1-1,0 1 0,0 0 0,0 1 0,-1-1 0,1 0 1,-1 1-1,0-1 0,0 1 0,0 0 0,-1 0 0,1 0 0,1 5 1,-3-3-441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09.9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282 36 10626,'11'-4'8410,"-10"3"-8059,-5-9 2962,2 7-3126,0 1 0,0 0 0,0 0 0,0 1 1,-1-1-1,1 0 0,-1 1 0,-2-2 0,2 2-10,0 1 1,-1-1 0,1 1-1,-1-1 1,1 1-1,0 0 1,-1 1-1,1-1 1,-1 1 0,1-1-1,0 1 1,-1 0-1,-5 3 1,-44 22 448,42-20-524,-4 2-27,0 1 1,0 1-1,1 0 0,0 0 1,-15 17-1,24-22-59,0 0 1,1 1-1,0 0 0,0 0 1,0 0-1,1 0 0,-1 1 1,2-1-1,-1 1 0,1 0 1,0 0-1,0 0 0,1 0 1,0 0-1,-1 13 0,3-5-71,0 1-1,2 0 0,-1-1 1,2 1-1,0-1 0,1 0 1,9 19-1,57 100 133,-39-77 270,-20-37-184,78 157 2120,-79-151-1973,-1 0 0,-1 0 1,-1 1-1,-2 0 0,4 29 1,-10-44-350,1 0 0,-1-1 1,-1 1-1,0 0 1,-1-1-1,0 1 0,-1-1 1,0 1-1,-1-1 1,-9 19-1,9-22-335,0-1 1,-1 0-1,0 0 0,0 0 1,-1-1-1,-10 11 0,11-13-248,0 0 1,0 0-1,-1-1 0,1 0 0,-1 0 1,0 0-1,0 0 0,0-1 0,-10 2 1,-9-1-4152,-2-9 2177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336 0 14947,'25'17'5777,"-32"-13"-3656,-4 0-329,-8 7-79,-7 2-233,-9 6-728,-4 6-432,3 2-320,4 2-40,7 1 56,-2 0-16,-5-3-608,2-3-424,6-4-1233,7-3 1289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262 58 11450,'0'-1'329,"1"0"0,-1 0 0,0 0 0,0 1 0,1-1 0,-1 0 0,0 0 0,0 0 0,0 0 0,0 0 0,0 0 0,0 0 0,0 1 0,-1-1 0,1 0 0,0 0 0,0 0 0,-1 0 0,1 0 0,0 1-1,-1-1 1,1 0 0,-2-1 0,1 0-10,-1 0 0,0 0 0,0 1 0,0-1 0,0 1 0,0-1 0,0 1 0,-3-2 0,-3-1-15,0 1 0,0 0 0,0 1 0,-12-3 0,12 4-245,0 0 0,-1 0 0,1 1 0,-1 1 0,1-1 0,-1 1 0,1 0 0,0 1 0,0 0 1,-1 1-1,1-1 0,1 1 0,-10 5 0,12-5-149,1-1 0,0 1 0,0 0 0,0 0 0,0 1 0,0-1 0,1 1 1,0-1-1,-1 1 0,2 0 0,-1 1 0,0-1 0,1 0 0,-1 1 0,1-1 0,1 1 0,-1 0 0,1-1 0,-1 1 0,1 0 1,1 0-1,-1 0 0,1 6 0,0 6-83,2 0 1,0 0 0,1-1-1,1 1 1,0-1 0,10 24-1,50 93 777,-36-79-25,-17-32-304,119 228 5820,-129-249-6063,11 22 500,0 0-1,-1 0 1,-1 1 0,8 30 0,-17-48-607,0 0 1,0 0 0,0 0 0,-1 0-1,0 0 1,0 0 0,0 0-1,-1 0 1,0 0 0,-2 8 0,2-10-170,-1-1 0,0 1 1,1-1-1,-1 0 0,0 0 1,-1 0-1,1 0 0,0 0 1,-1 0-1,0 0 0,0-1 1,0 0-1,0 1 0,0-1 1,0 0-1,0 0 0,-1-1 1,-4 3-1,-23 4-1178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51 11698,'2'-18'9572,"-1"18"-9326,25-6 6453,-19 6-6699,333-24 4373,-331 23-4443,0 0-509,0 1-1,0 0 1,0 0 0,0 1 0,0 0 0,0 0-1,0 1 1,0 0 0,9 4 0,-5 3-1110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233 47 12507,'7'-22'12994,"-8"20"-12494,0 0-220,0 1 1,0 0 0,0 0 0,0 0-1,0 0 1,0 0 0,0 0 0,-1 0-1,1 0 1,0 1 0,-1-1 0,1 0-1,-1 1 1,-1-1 0,-6-2-170,0 2 1,1-1-1,-1 1 1,-13 0-1,12 0-113,0 2 0,0-1 0,-1 2 0,1-1-1,0 1 1,0 1 0,-14 5 0,20-7-32,0 1 1,0 0-1,1 1 1,-1-1-1,0 1 0,1-1 1,0 1-1,-1 0 1,1 0-1,0 1 0,0-1 1,1 0-1,-1 1 1,1 0-1,0 0 0,0 0 1,0 0-1,0 0 1,1 0-1,-2 5 0,1 1-22,1 1 0,-1-1-1,2 1 1,-1 0 0,1 0-1,1-1 1,0 1-1,1-1 1,4 19 0,-3-21 55,-1 0 0,1 0 1,1-1-1,-1 1 1,1-1-1,1 0 0,-1 0 1,1 0-1,0-1 1,1 1-1,-1-1 0,1-1 1,8 7-1,-11-10-36,-1-1-1,1 1 1,0-1-1,0 1 1,0-1-1,0 0 1,0 0 0,0 0-1,0-1 1,0 1-1,0-1 1,0 1-1,0-1 1,0 0-1,0 0 1,4-1-1,-2 0-67,1 0 0,-1-1 0,0 0 0,0 0 0,1 0 0,-2-1 0,1 1 0,7-6 0,-1 0-55,0-1 1,-1-1 0,0 1-1,-1-2 1,0 1 0,11-18-1,8-26-125,-21 39 181,1 0 0,14-21 0,-22 35 101,0 1 0,1 0 1,-1 0-1,0 0 0,0 0 0,0 0 1,0-1-1,0 1 0,1 0 0,-1 0 1,0 0-1,0 0 0,0 0 0,0 0 1,1 0-1,-1 0 0,0-1 0,0 1 1,0 0-1,1 0 0,-1 0 0,0 0 1,0 0-1,0 0 0,1 0 0,-1 0 1,0 0-1,0 0 0,0 0 0,0 0 1,1 0-1,-1 1 0,0-1 0,0 0 1,0 0-1,1 0 0,-1 0 0,0 0 1,0 0-1,0 0 0,0 0 0,0 1 1,1-1-1,-1 0 0,0 0 0,0 0 1,0 0-1,0 1 0,0-1 0,0 0 1,0 0-1,1 0 0,-1 0 0,0 1 1,0-1-1,0 0 0,5 14-80,-5-11 68,15 45-177,63 228 1566,-59-197 513,12 124 0,-29-175-1600,-1 1-1,-1 0 1,-5 40-1,4-59-344,-1-1-1,0 1 0,0-1 0,-1 0 0,0 1 0,-1-1 1,0-1-1,0 1 0,-1-1 0,0 1 0,-1-1 0,1-1 1,-15 15-1,17-20-70,0 1 1,0-1-1,0 1 1,-1-1 0,1 0-1,-1-1 1,0 1-1,0 0 1,1-1-1,-1 0 1,0 0-1,0 0 1,0-1 0,0 1-1,0-1 1,0 0-1,0 0 1,0 0-1,0-1 1,0 1 0,0-1-1,-8-2 1,5 0-387,0 0 1,0-1 0,0 0-1,1 0 1,-1 0 0,1 0-1,0-1 1,0 0 0,1-1-1,-1 1 1,-4-8 0,-12-17-1111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376 7 14171,'9'-7'10390,"-27"9"-6549,7-1-3568,-5 2-68,-1 0 0,0 1-1,1 0 1,0 1-1,0 1 1,1 1 0,0 0-1,0 1 1,-19 14-1,16-10-389,1 2 0,0 0 0,1 0 0,1 2 0,0 0 0,-22 33 0,30-39 174,2 1-1,-1 0 0,1 0 0,1 1 1,0-1-1,1 1 0,0 0 1,1 0-1,0 0 0,1 1 1,0-1-1,1 0 0,0 0 0,1 1 1,0-1-1,4 12 0,-1-5 206,1-1 0,1-1 1,1 1-1,0-1 0,1 0 0,1-1 0,0 0 0,1 0 0,25 28 0,-28-37-96,0 0 1,1-1-1,0 0 1,0 0-1,0-1 1,1 0-1,0-1 1,0 1-1,0-2 1,0 1-1,1-1 0,-1-1 1,20 3-1,-18-4-288,0 0 0,0-1 0,-1 0 0,1-1 0,16-3 0,-19 3-575,0-1 0,0-1 0,-1 0 0,1 0 0,-1 0 1,0-1-1,11-7 0,-5-1-1013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214 10 10058,'30'-9'14635,"-37"8"-13346,-12 1-537,-7 1-200,-11 2-360,-4 0-272,-2 4-760,4 0-881,7 0 1113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0 274 9754,'13'2'9092,"3"3"-5649,19 4-489,-17-8-2374,1-1 0,0-1 0,0-1 0,0 0 0,35-10 0,91-37-1774,-128 42 992,-12 5 116,119-47-1140,-102 38 1254,0 0 0,-1-1 1,28-21-1,-44 29 7,-1 0 0,0 0-1,0 0 1,0 0-1,0 0 1,4-8 0,-7 11-14,-1 0 1,1 0-1,0-1 1,-1 1-1,1 0 1,-1 0-1,1-1 1,-1 1-1,0 0 1,0-1-1,1 1 1,-1 0-1,0-1 1,0 1-1,0-1 1,-1 1-1,1 0 1,0-1-1,0 1 1,-1 0-1,1-1 1,-1 1-1,1 0 1,-1 0-1,1 0 1,-1-1-1,0 1 1,0 0-1,1 0 1,-1 0-1,0 0 1,-2-1-1,0-1 44,-1 1 0,-1-1-1,1 1 1,0 0 0,0 0-1,-1 1 1,1-1 0,-1 1-1,0 0 1,1 0 0,-1 0-1,0 1 1,1 0 0,-7 0-1,-6 1 86,0 0 0,-31 7-1,23-1-48,0 0-1,1 2 1,0 0-1,0 2 0,1 0 1,1 2-1,0 0 0,0 2 1,1 0-1,1 2 0,1 0 1,1 1-1,0 1 0,1 0 1,-15 23-1,17-19 8,1 0 0,1 1-1,1 0 1,1 1 0,1 0 0,1 1-1,2 0 1,0 1 0,2-1 0,1 1-1,1 0 1,1 0 0,1 0 0,5 36-1,-2-42-65,1 1 0,1-1 0,1 0 0,1 0 0,1-1-1,1 1 1,0-2 0,2 1 0,0-1 0,1-1-1,1 1 1,1-2 0,0 0 0,1-1 0,1 0 0,1-1-1,0-1 1,1 0 0,0-1 0,1-1 0,0-1 0,1 0-1,1-1 1,21 7 0,-27-12-46,1-1 0,-1-1 0,1 0 0,-1-1 0,1 0 0,0-1 0,-1-1 0,1 0 1,0-1-1,0-1 0,-1 0 0,1-1 0,-1-1 0,0 0 0,0-1 0,0 0 0,-1-1 0,1-1 0,-1 0 0,-1-1 0,0 0 0,16-14 0,55-51-2395,-66 57 1416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103 22 8626,'-10'-21'13883,"0"38"-13059,1 1 0,1-1 1,1 2-1,0-1 0,-7 33 1,-11 100-370,18-69 10,2 1 1,5-1-1,3 1 1,3-1-1,5 0 1,2 0-1,36 114 0,-1-59 598,-40-118-1364,1 0-1,1-1 1,0-1 0,1 0-1,14 16 1,-24-31-46,0 0 0,1 0 0,0-1 0,-1 1 0,1-1-1,0 1 1,-1-1 0,1 0 0,0 0 0,0 0 0,0 0 0,0 0 0,0 0 0,1 0 0,2 0 0,9-4-1447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8 156 14907,'5'-11'6574,"-6"20"-3146,-1 1-3473,-4 64 1685,2 88-1,16 74-1479,-4-117 79,-7-80-294,12-88-774,-1-35-818,1-87 0,0-1 549,-12 159 1081,4-38 155,2 0 0,23-81 1,-28 126 70,0 0 0,1 0 0,-1 1 0,1 0 0,0-1 0,0 1 0,1 0 0,6-8 0,-9 12-89,1 0-1,-1 0 0,1-1 1,0 1-1,-1 0 1,1 0-1,0 0 1,-1 1-1,1-1 0,0 0 1,0 1-1,0-1 1,0 1-1,0-1 0,0 1 1,0 0-1,0 0 1,-1 0-1,1 0 0,0 0 1,0 0-1,0 1 1,0-1-1,0 1 0,0-1 1,0 1-1,0 0 1,-1-1-1,4 3 1,2 2 38,0 0 1,0 0 0,-1 0-1,0 1 1,0 0 0,-1 0-1,1 1 1,-1-1 0,-1 1-1,1 0 1,3 8 0,4 11 219,17 50 0,62 223 393,-44-140-563,-40-135-382,10 32-1137,-16-51 1047,0 1 0,0-1 0,0 1 0,-1-1 0,0 1 0,0-1 0,-2 11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199 9 20300,'21'-9'10227,"-31"13"-9043,-12 2-520,-6 0-320,-11 2-1104,-1 1-664,-1-1-1857,2 1 1953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10.6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43 10098,'-7'-4'11932,"21"6"-7451,-2 0-4498,48 0 1379,0-3 1,-1-2 0,77-15 0,33-3-558,-142 19-1163,32 2 1,-16 6-2348,-37-4 1300,0 0 0,-1 0 0,1 0 0,9 5 0,-6 0-1200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0 16011,'5'6'6250,"3"7"-4346,-4 9 97,5 16-489,-1 4-56,-3 13-432,-2 1-295,-6-4-337,-4-2-240,-7-7-240,-5-6-320,-3-9-1017,-2-5-623,0-13-2577,-1-5 2865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295 0 13467,'-6'1'11200,"-16"5"-8398,-27 11-2248,35-12-584,0 2 0,1 0-1,0 1 1,0 0-1,1 1 1,0 0 0,1 1-1,0 0 1,0 1-1,1 0 1,1 1 0,0 0-1,0 0 1,1 1 0,1 0-1,0 1 1,1-1-1,0 1 1,1 1 0,1-1-1,0 1 1,-2 24 0,3-10 94,2 0 1,2 0-1,0 0 1,2-1 0,9 42-1,-8-51 193,1 0 0,1-1 0,1 0 0,0 0-1,2 0 1,0-1 0,1 0 0,23 30 0,-28-41-223,1 0 1,0 0-1,0-1 1,1 0-1,-1 0 1,1 0-1,0-1 1,0 0-1,1-1 1,-1 0-1,1 0 1,0 0-1,0-1 0,0 0 1,0-1-1,0 1 1,0-2-1,10 1 1,-5-2-422,0 0 0,-1 0 0,1-2 0,-1 1 0,1-2 0,-1 0 0,0 0 0,-1-1 0,1 0 0,-1-1 0,12-8 0,2-4-835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74 11723,'-8'-34'6609,"0"-3"-2619,8 37-3965,0 0 1,0 0-1,0 0 0,0 0 0,0 0 0,0 0 1,0 0-1,0 0 0,0 0 0,0 0 0,0 0 1,0-1-1,0 1 0,0 0 0,0 0 1,0 0-1,0 0 0,0 0 0,0 0 0,0 0 1,0 0-1,0 0 0,0 0 0,1-1 177,-1 1-177,0 0 0,0 0 1,0 0-1,0 0 0,0 0 0,0 0 1,0 0-1,0 0 0,0 0 0,0 0 0,0 0 1,0 0-1,1 0 0,-1 0 0,0 0 0,0 0 1,0 0-1,0 0 0,0 0 0,0 0 1,0 0-1,0 0 0,0 0 0,0 0 0,0 0 1,1 0-1,-1 0 0,0 0 177,0 0-177,0 1 0,9 5 610,11 15-484,-18-20-52,43 48 10,-2 2 0,-3 1 0,-2 2 0,-2 2 0,30 64 0,-49-86 121,-2 2 0,-1 0 0,-2 0 0,-2 1 0,-1 1 0,-2 0 0,-1 0 0,-2 0 0,-2 0-1,-3 44 1,-1-60-471,-1 0-1,-1 0 1,-1-1-1,-1 0 0,0 0 1,-2 0-1,0-1 1,-2 0-1,0 0 0,-1-1 1,-17 21-1,-6 5-881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3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46 7882,'18'-35'3096,"-19"31"-2079,1 1-761,-1 2-424,-2-1-305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3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3 8042,'3'-3'14228,"1"17"-13858,3 29 469,0 4-512,-1 0 0,-1 60 0,-5-104-590,-3 12-2825,-1-12 1847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3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21 60 5761,'-21'-35'17198,"36"43"-17539,-10-5 370,0 0 0,0 0 0,1 0 0,-1 0 0,0-1 0,1 1 0,0-2 1,-1 1-1,1 0 0,0-1 0,0 0 0,0-1 0,7 1 0,-3-2 6,-1 0 1,1 0 0,0-1 0,-1 0-1,0 0 1,0-1 0,17-8-1,-11 4 90,0 1-1,1 0 0,-1 2 0,1 0 1,0 0-1,0 2 0,0 0 0,1 0 1,-1 2-1,1 0 0,17 3 0,-27-3 484,-9 3-187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3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0 121 4929,'29'-59'3090,"-28"57"-2686,0-1 1,-1 1-1,1 0 0,-1-1 1,1 1-1,-1 0 0,0-1 0,0 1 1,0 0-1,-1-1 0,1 1 1,0 0-1,-1-1 0,1 1 1,-1 0-1,0-1 0,0 1 1,0 0-1,0 0 0,0 0 0,-1 0 1,-1-3-1,-2-1 1027,107 157 6386,1 2-6194,-99-144-1976,1 0 1,-2 0-1,5 15 1,1 11-4716,-8-30 3892,2 4-195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3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74 0 14907,'5'2'6073,"-3"4"-4080,-2 3-257,-1 5-792,-3 0-343,-3 5-329,-1 3-96,-5-1-240,2 1-280,-2-3-993,0-3-591,2-1 1120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15.5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217 11 8466,'-2'-11'15934,"-19"38"-12764,-6 17-2905,-42 49 0,48-69-4316,-35 33 0,43-45-462,6-5 2063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15.9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12779,'9'3'7841,"-1"4"-5808,3 4-33,8 4-599,4 5-473,10 6-480,2 1-120,2 0-160,-3-4-64,-9-6-64,-1-3-40,-9-5-504,-2-2-600,-6-3-1601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15.6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1 230 8666,'1'3'484,"0"0"0,0 0 0,1 0 1,0-1-1,-1 1 0,1 0 0,0 0 0,0-1 0,1 1 1,-1-1-1,0 0 0,1 0 0,-1 0 0,1 0 1,0 0-1,0 0 0,4 1 0,-3-1-166,1-1 0,-1 0 0,1 0 0,0-1 0,-1 1 0,1-1-1,0 0 1,-1 0 0,1-1 0,-1 1 0,6-2 0,10-4 71,-1-1 1,0 0-1,0-1 0,26-16 1,-35 18-55,44-22-205,-6 3-111,-1-2 0,45-34 0,-87 58-4,-1-1 0,0 0 1,0 0-1,0 0 0,0 0 0,-1 0 0,4-6 0,-7 9-18,1 0 0,-1 0-1,0 0 1,1 1 0,-1-1-1,0 0 1,1 0 0,-1 0-1,0 0 1,0 0 0,0 0-1,0 0 1,0 0 0,0 0-1,0 0 1,0 0 0,0 0-1,-1 0 1,1 0 0,0 0-1,0 0 1,-1 0 0,1 0-1,-1 0 1,1 0 0,-1 1-1,1-1 1,-1 0 0,0 0-1,1 0 1,-1 1 0,0-1-1,0 0 1,1 1 0,-1-1-1,0 1 1,0-1 0,0 1-1,0-1 1,0 1 0,0 0-1,0-1 1,0 1 0,0 0-1,-1 0 1,-6-2-69,1 0 0,-1 1 0,0 0 0,1 1 0,-1 0 0,0 0 0,0 0 0,1 1 0,-1 0 0,1 1 0,-1-1 0,1 2 0,-1-1 0,1 1 0,-8 4 0,-1 1-29,-1 1 0,1 1 0,0 0-1,1 1 1,-15 15 0,11-7 127,2 0 1,0 0-1,2 2 0,0 0 1,1 1-1,1 0 0,1 1 1,-12 32-1,12-22 72,2 1-1,1 0 1,1 0 0,2 1-1,-3 54 1,8-79-36,1 0 0,0 0 0,1 0 0,0 0 0,1 0-1,0-1 1,0 1 0,1 0 0,0-1 0,7 13 0,-6-15 92,0-1 0,0 0 0,1-1 0,-1 1 0,1-1 0,1 0 0,-1 0 0,1 0 0,0-1 0,0 0 0,0 0 0,0-1 0,1 0 0,13 5 0,-1-1 267,1-2 0,0 0 0,0-2 0,0 0-1,1-1 1,24-1 0,-30-1-589,1-2 1,0 0-1,22-5 0,-29 4-516,0 0 0,0 0 0,0-1 0,-1 0 0,1 0 1,10-9-1,-1-2-751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16.4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108 230 8418,'6'-25'8247,"11"-13"-4815,-1 3-2103,-10 19-920,-3 5-168,1 1 0,0 0 0,1 0 0,9-15 0,-12 21-212,1 1 0,0 0-1,1-1 1,-1 1-1,0 1 1,1-1-1,0 0 1,-1 1 0,1 0-1,0-1 1,0 2-1,0-1 1,1 0-1,7-1 1,1 0 75,0 0-1,0 1 1,1 1-1,-1 0 1,0 1 0,0 1-1,1 0 1,-1 0-1,0 1 1,0 1 0,24 8-1,-27-7 0,-1 0 0,0 1 0,0 0 0,0 0 1,-1 1-1,1 0 0,-1 1 0,-1 0 0,1 0 0,-1 0 0,0 1 0,-1 0 0,0 1 0,0-1 0,-1 1 0,5 10 0,-5-8-73,-1 1-1,0 0 0,0 0 1,-1 0-1,-1 0 0,0 0 1,0 1-1,-1-1 1,-1 1-1,0-1 0,-1 1 1,-1-1-1,-3 19 0,2-20-50,-1-1-1,1 0 0,-2 0 0,1 0 0,-1-1 0,-1 1 0,0-1 1,0 0-1,-1-1 0,0 0 0,0 0 0,-1 0 0,0-1 0,0 0 1,-17 10-1,12-9-314,-1-1 0,0 0 0,-1-1 0,0 0 1,0-1-1,0-1 0,0-1 0,-25 3 0,29-5-18,1 0 0,-1-1 0,0-1 0,1 1 0,-1-2 1,0 0-1,1 0 0,0-1 0,-1 0 0,1 0 0,0-1 0,1-1 0,-16-9 0,11 4-14,1 0 0,0-1 0,0-1 0,1 0 0,1-1 0,-15-21 0,19 25 307,2 0 0,-1-1 0,1 0 0,0 0 0,1-1 0,0 1 0,1-1 0,0 0 0,1 0 0,-2-21 0,4 30 38,-1-1 0,2 1 1,-1-1-1,0 1 1,0-1-1,1 1 0,-1-1 1,1 1-1,0 0 1,0-1-1,0 1 0,0 0 1,0-1-1,0 1 1,0 0-1,1 0 0,-1 0 1,3-2-1,-2 3-233,0-1 0,0 1 0,0-1 0,0 1-1,1 0 1,-1 0 0,0 0 0,0 0 0,1 0 0,-1 1-1,5-1 1,19-1-1075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21.38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49 17 8586,'35'-16'9970,"-46"20"-9890,-13 14-40,12-5-56,3 2-40,0 1-568,0-3-640,0 0 799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21.75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6 11090,'19'-6'4705,"-2"17"-2032,1 0-1313,0 1-176,0-2-255,-3-2-489,-3 0-896,1-1-449,-3-1-1079,0 1 1144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22.25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14 37 9338,'6'-4'699,"1"-1"0,0 1 1,0 0-1,0 1 0,0 0 0,1 0 0,-1 0 0,1 1 1,0 0-1,0 1 0,12-1 0,-13 1-669,1 1 0,-1 1 0,0-1 0,0 1-1,0 1 1,0-1 0,0 1 0,0 1 0,0-1 0,-1 1-1,1 0 1,-1 0 0,0 1 0,0 0 0,0 0-1,0 1 1,-1-1 0,0 1 0,0 0 0,7 9 0,-8-8-7,0 0 0,0 0 0,-1 1 1,0 0-1,0 0 0,0 0 0,-1 0 1,0 0-1,0 0 0,-1 0 1,0 1-1,0-1 0,-1 0 0,0 1 1,0-1-1,-1 1 0,0-1 0,0 0 1,-1 1-1,0-1 0,0 0 0,0 0 1,-1 0-1,0-1 0,-1 1 0,1-1 1,-1 1-1,-1-1 0,1 0 1,-1-1-1,0 1 0,0-1 0,-1 0 1,1 0-1,-1-1 0,0 1 0,0-1 1,-1-1-1,1 1 0,-1-1 0,0 0 1,0-1-1,0 1 0,-11 1 0,10-3-141,1 1 0,-1-2 0,0 1-1,1-1 1,-1 0 0,1-1-1,-1 0 1,0 0 0,1-1-1,-8-2 1,11 3-232,1 0 0,0-1 0,0 1 0,0-1-1,0 0 1,0 0 0,1 0 0,-1 0 0,0 0 0,1 0 0,0-1 0,-1 0 0,1 1-1,0-1 1,0 0 0,1 0 0,-1 0 0,0 0 0,1 0 0,0 0 0,0 0 0,0-1 0,0 1-1,0-4 1,0-7-417,0 0 0,1 1 1,2-18-1,1 8 3077,1 1 0,11-39-1,-15 60-2261,1 0 0,-1 0 0,0 0-1,1 0 1,-1 0 0,0 0 0,1 0-1,0 0 1,-1 0 0,1 0 0,0 0-1,-1 0 1,1 0 0,0 0-1,0 0 1,0 0 0,-1 1 0,1-1-1,0 0 1,0 1 0,0-1 0,0 1-1,2-1 1,7 3 40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06.1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47 7498,'-9'-11'753,"-15"-24"13492,40 49-12683,106 113 1110,16 16-1797,-89-98-648,-2 2 1,51 69-1,-67-79-578,0 0-2240,-14-11-3453,-13-13 3203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06.6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181 3 11018,'2'-2'7818,"-2"7"-5385,0 4-113,-6 9-616,0 2-471,-5 7-849,-1 3-152,-2 5-232,-2 3-88,-2 1-488,-1 2-265,-2-5-319,1 0-384,4-6-192,1-5-209,6-5 1177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13.6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386 24 6833,'-3'-17'7983,"2"16"-7688,-20-4 2583,15 4-2686,-1 1-1,0 1 0,1-1 1,-1 1-1,0 0 1,1 1-1,-1-1 0,1 1 1,-8 4-1,-8 4-226,-26 16 0,24-11 32,7-6-148,0 1 0,1 1 0,1 1 1,-1 0-1,2 1 0,-18 20 0,25-24-25,-1 1-1,1 0 0,1 0 0,0 1 0,1 0 1,0 0-1,0 1 0,1-1 0,1 1 0,0 0 1,-2 17-1,4-20 125,0 1-1,1 0 1,0 0 0,1-1-1,-1 1 1,2 0 0,0-1 0,0 1-1,0-1 1,1 1 0,1-1-1,0 0 1,6 12 0,-5-14 86,0 0 1,0 0-1,1-1 1,0 1-1,0-1 1,0 0-1,1-1 1,0 1-1,0-2 1,0 1-1,1-1 1,0 0-1,0 0 1,0-1-1,9 3 1,-6-2 18,1-1 1,-1-1-1,1 0 1,0 0 0,0-2-1,-1 1 1,1-1-1,0-1 1,0 0-1,-1 0 1,1-2-1,0 1 1,14-6-1,-2-3-167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14.0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248 20 11755,'5'-9'4528,"-1"6"-2919,-4 0-345,-4 0-64,-5 2-119,-9 0-393,-5 1-336,-3 5-232,-3-1-80,0 3-424,-4 1-328,-8 0-1089,-3 1 1089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15.3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7 326 5105,'-7'24'10047,"8"-23"-9939,2-1 215,0-1 0,0 1-1,0 0 1,0-1 0,0 1 0,0-1-1,5-2 1,2 0-891,31-11 797,-1-2 0,0-1 0,64-40-1,-74 39 51,-1-1 0,0-1 0,-2-1 0,0-1 0,24-28 0,-49 48-188,0 0 0,0-1 0,0 1 0,0-1 0,-1 1 1,1-1-1,-1 0 0,0 0 0,1 0 0,-1 0 0,-1 0 0,1 0 0,0-3 0,-1 4-63,0 1-1,0-1 0,0 0 0,-1 1 0,1-1 0,-1 1 0,1-1 0,-1 1 1,0 0-1,1-1 0,-1 1 0,0 0 0,0-1 0,0 1 0,0 0 0,0 0 1,0 0-1,0 0 0,-1 0 0,1 0 0,0 0 0,0 0 0,-1 0 1,1 0-1,-1 1 0,1-1 0,-3 0 0,-6-2-86,0 0-1,0 1 1,0 0-1,0 1 1,0 0-1,0 0 1,0 1-1,0 1 1,0 0-1,0 0 1,-14 4-1,1 1-270,0 0-1,0 2 0,-37 18 1,48-20 170,0 0 0,1 1-1,-1 0 1,1 1 0,0 0 0,1 1 0,0 1 0,1-1 0,0 1 0,0 1 0,1 0 0,0 0 0,1 0 0,0 1 0,1 0 0,1 0 0,-1 1 0,2 0 0,0 0 0,1 0 0,0 0 0,1 0 0,-1 21 0,2-13 70,1 1 1,1-1-1,1 1 1,1-1-1,1 1 1,8 26 0,-5-27 472,0-1 1,2 1 0,0-1 0,2-1 0,0 0 0,1-1 0,0 0 0,2 0 0,0-1 0,1-1-1,1-1 1,0 0 0,1-1 0,0-1 0,1 0 0,1-2 0,20 11 0,-33-20-371,-1 1 0,1-1 1,0 0-1,0-1 0,0 0 0,0 0 1,-1 0-1,1 0 0,1-1 0,-1 0 1,0 0-1,0-1 0,8-1 1,-6 0-295,1-1 1,-1 0 0,1-1 0,-1 0-1,0 0 1,0-1 0,-1 0 0,10-8-1,11-10-1574,2 0 834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18.59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29 7474,'-9'-28'13971,"9"28"-13910,13 11 1610,86 86 2325,45 54-3636,-129-135-896,20 23-1820,-34-37 1637,1 1-1,0 0 1,-1 0 0,1 0 0,-1 0-1,0 0 1,1 6 0,0 12-1500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33.9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244 41 11322,'1'-4'2000,"0"1"-1253,0 1-1,0 0 1,0-1-1,-1 1 1,1 0-1,-1-1 1,1 1-1,-1-4 1,0 6-708,-1-1 1,1 0-1,0 1 1,-1-1 0,1 1-1,0-1 1,-1 0-1,1 1 1,-1-1-1,1 1 1,-1-1-1,1 1 1,-1-1 0,1 1-1,-1 0 1,1-1-1,-1 1 1,0 0-1,1-1 1,-1 1 0,1 0-1,-1 0 1,0-1-1,0 1 1,1 0-1,-1 0 1,0 0 0,1 0-1,-1 0 1,0 0-1,1 0 1,-1 0-1,-1 0 1,-8 1-40,-1 0 1,1 0-1,0 1 0,-1 0 1,1 1-1,0 0 1,0 1-1,-18 9 1,13-5-16,1 0 1,0 1 0,0 1 0,-22 21 0,33-29 19,1 1 0,0-1 0,-1 1 0,1 0-1,0-1 1,0 1 0,1 0 0,-1 0 0,0 0 0,1 0-1,0 1 1,0-1 0,0 0 0,0 0 0,0 1 0,1-1-1,-1 1 1,1-1 0,0 0 0,0 1 0,1-1 0,0 6-1,1-2 50,1 0 0,-1 0-1,2 0 1,-1 0-1,1 0 1,0-1 0,0 0-1,11 12 1,5 2 120,0 0 1,2-2 0,0 0-1,1-1 1,42 22 0,-5-2-23,-55-34-136,0 1 0,1 0 1,-2 0-1,1 0 0,0 0 0,-1 1 1,0 0-1,0-1 0,4 9 0,-7-12-16,0 1 1,0 0-1,-1 0 0,1 0 1,-1-1-1,1 1 0,-1 0 0,0 0 1,0 0-1,0 0 0,0 0 0,0-1 1,0 1-1,-1 0 0,1 0 1,0 0-1,-1 0 0,0 0 0,1-1 1,-1 1-1,0 0 0,0-1 0,0 1 1,0 0-1,0-1 0,0 0 1,0 1-1,-1-1 0,1 1 0,0-1 1,-1 0-1,1 0 0,-1 0 0,0 0 1,-2 1-1,-6 4-273,-1 0 1,0-1-1,0-1 0,0 1 0,-20 3 1,-27 3-333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17.0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123 8 9930,'10'-4'405,"2"0"4531,-27 17-1022,6-4-3799,1-1 0,0 1-1,0 0 1,1 1 0,0 0-1,1 0 1,0 1-1,0-1 1,1 1 0,1 0-1,-7 22 1,0 12-146,-9 79 0,18-102 99,-4 23 412,2 0 0,2 0 0,2 1 0,8 58-1,-5-85-303,0-1-1,1 0 1,1 0-1,1 0 1,0 0-1,1-1 1,1 0-1,1 0 1,0-1-1,1-1 0,1 1 1,1-1-1,15 15 1,-22-25-272,1 0-1,-1 0 1,1-1 0,0 1 0,1-1 0,-1-1 0,1 0 0,0 1-1,13 3 1,1-3 112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18.94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124 0 11162,'4'15'8842,"-8"-3"-6889,-5 6-529,-2-1-376,-5 4-888,-1 2-280,-3 2-696,0 0-376,4-2-833,1-2 1153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29.0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336 859 7210,'-8'10'10454,"7"-10"-10199,-19-7 2827,-16-20-2136,16 9-861,2-1 0,0-1-1,2-1 1,0 0 0,1-1-1,-16-34 1,2-4-293,-29-87 1,45 109 170,2 0 0,-10-65 0,19 87 26,0 1 1,1 0-1,1 0 0,1 0 0,0-1 0,0 1 1,2 0-1,0 0 0,1 1 0,5-16 0,-6 24 81,-1 1 0,1-1 0,0 1 0,0 0 0,0 0 0,1 0 0,0 0 0,0 1 0,0 0 0,0-1 0,1 2 0,-1-1 0,1 0 0,0 1 0,1 0 0,-1 0 0,0 0 0,1 1 0,-1 0 0,1 0 0,0 0 0,0 1 0,0 0 0,0 0 0,0 0 0,0 1 0,0 0 0,0 0 0,0 0 0,0 1 0,0 0 0,0 0 0,0 1 0,-1-1 0,1 1 0,0 0 0,-1 1 0,1 0 0,-1 0 0,7 5 0,-5-3-38,0 0-1,-1 1 1,0 0-1,0 0 1,0 0-1,-1 1 0,0 0 1,0 0-1,-1 0 1,0 1-1,0 0 1,0-1-1,-1 1 1,-1 0-1,1 1 0,-1-1 1,-1 0-1,1 1 1,-1-1-1,-1 1 1,0-1-1,0 1 1,0-1-1,-1 1 1,-1-1-1,1 1 0,-1-1 1,-1 0-1,0 0 1,0 0-1,0 0 1,-1 0-1,0-1 1,-1 0-1,-6 9 1,-3 1-785,-21 19 0,22-23 708,-11 11-281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29.8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365 29 10962,'11'-14'8753,"-12"0"-4207,1 14-4443,-18 0 832,-3 3-778,0 1 0,0 1 0,0 2 0,0 0 0,-25 12 0,25-8-759,0 0 0,1 1 0,1 1 0,-33 27 1,45-33 350,0 0 0,0 0 0,0 1 0,1 0 0,1 0 1,-1 0-1,1 1 0,1 0 0,0 0 0,-6 15 0,9-19 245,0 1 0,0-1 1,0 0-1,1 1 0,0-1 0,0 1 0,0-1 0,0 1 0,1-1 0,0 1 0,0-1 0,1 0 1,-1 0-1,1 1 0,0-1 0,1 0 0,-1-1 0,1 1 0,0 0 0,5 6 0,-2-3 204,1-1-1,-1 0 0,2 0 0,-1 0 1,0-1-1,1 0 0,0 0 0,1-1 1,-1 0-1,1 0 0,0-1 1,0 0-1,1-1 0,-1 0 0,1-1 1,-1 1-1,16 0 0,-14-3-371,1 0-1,0 0 1,0-1 0,-1-1-1,15-3 1,5-3-1121,-1 1 477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30.1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275 42 17468,'-9'-41'6913,"-9"41"-5168,-7 2-193,-7 3-464,-2-2-680,-7 3-1048,0 1-904,5-2-2393,-2 0 2385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31.2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47 292 5737,'-40'28'2876,"39"-27"-2761,0-1 0,1 1 0,-1-1 1,1 1-1,0 0 0,-1-1 1,1 1-1,-1 0 0,1-1 0,0 1 1,-1 0-1,1 0 0,0-1 1,0 1-1,0 0 0,0 0 0,-1-1 1,1 1-1,0 0 0,0 0 1,1 0-1,-1-1 0,0 1 0,0 0 1,0 0-1,0-1 0,1 1 1,-1 0-1,0 0 0,1-1 1,-1 1-1,0 0 0,1-1 0,-1 1 1,1 0-1,0 0 0,1 1 220,0 0 1,0 0-1,1 0 0,-1 0 0,0-1 0,1 1 0,3 1 0,-1-1-223,0-1 0,0 0 0,0 0 0,1-1 1,-1 1-1,0-1 0,0 0 0,1-1 0,-1 1 0,0-1 0,0 0 0,0 0 0,1-1 0,5-2 0,8-3-87,1-2 0,18-11-1,-9 4 148,-1-2-1,31-25 0,-48 34 171,0-1-1,0 0 1,-1-1-1,-1 0 1,0-1-1,0 0 1,9-18-1,-16 26-270,0 0-1,0 1 0,-1-1 0,0 0 1,0 0-1,0 0 0,0 0 0,0 0 0,-1 0 1,0-1-1,0 1 0,0 0 0,0 0 1,-1 0-1,0 0 0,0 0 0,0 0 0,0 0 1,0 0-1,-1 0 0,0 1 0,0-1 1,0 0-1,0 1 0,0 0 0,-1-1 1,1 1-1,-1 0 0,0 0 0,0 0 0,0 1 1,-1-1-1,1 1 0,0 0 0,-1 0 1,0 0-1,1 0 0,-1 0 0,0 1 0,0 0 1,0 0-1,0 0 0,-8-1 0,4 1-172,0 1 0,0 0 0,0 1 0,0-1 0,0 2 0,0-1 0,0 1 0,0 0 0,0 1-1,1-1 1,-1 2 0,1-1 0,0 1 0,0 0 0,0 0 0,0 1 0,1 0 0,-8 7 0,4-2-148,1 0 0,-1 0 1,2 1-1,-1 0 1,2 1-1,-1 0 1,1 0-1,1 1 0,-9 25 1,10-20 228,0 0 1,2 1 0,0 0-1,1-1 1,1 1-1,0 0 1,2 0 0,0 0-1,1-1 1,1 1-1,1 0 1,11 34 0,-9-40 268,-1 1 0,2-1 0,0 0 0,0-1 0,1 1 0,1-2 0,0 1 1,1-1-1,0-1 0,0 1 0,1-2 0,1 0 0,-1 0 0,1-1 0,1 0 0,0-1 1,16 7-1,-21-11-155,1 0-1,0 0 1,0-1 0,-1 0 0,1 0 0,1-1 0,-1-1 0,0 1 0,0-1-1,17-3 1,-19 2-58,-1-1-1,-1 1 0,1-1 1,0 0-1,0-1 1,-1 0-1,1 0 0,-1 0 1,0 0-1,0-1 0,0 0 1,-1 0-1,1 0 1,-1 0-1,0-1 0,0 0 1,3-5-1,7-12 355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35.42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255 637 7017,'-2'20'9442,"-10"-26"-8395,-7-10-920,1 0 0,1-1 0,1-1-1,0 0 1,1-2 0,1 1 0,-13-24 0,9 9-113,1 0 1,2-1-1,-21-70 1,32 93-20,2 0 0,-1 0 0,2 0 0,0 0 0,0 0 0,1-1 0,0 1 0,1 0 0,1 0 0,5-24 0,-5 29 12,1 0 0,0 0 0,0 1 0,1-1 0,0 1 0,0 0 1,0 0-1,1 0 0,0 0 0,0 1 0,0 0 0,1 0 0,0 0 0,0 1 0,0 0 0,0 0 0,1 0 0,-1 1 0,8-3 0,-9 4 41,0 0 0,0 1 0,0 0 0,0 0 0,1 0 0,-1 0 0,0 1-1,0 0 1,0 0 0,1 0 0,-1 0 0,0 1 0,0 0 0,0 0 0,1 1 0,-1 0 0,6 2-1,-8-2-3,0 0-1,0 0 1,-1 0-1,1 0 1,0 0-1,-1 1 1,1-1-1,-1 1 1,0 0-1,0 0 1,0 0-1,0 0 1,0 0-1,-1 0 1,1 0-1,-1 0 1,0 1-1,0-1 1,0 1-1,0-1 1,-1 1-1,1-1 1,-1 1-1,0-1 1,0 1-1,-1 5 1,0-2 19,0 0 1,-1 0 0,0 0-1,0 0 1,0 0 0,-1-1-1,0 1 1,-1-1 0,1 1-1,-1-1 1,0 0-1,-1-1 1,-5 7 0,1-3-181,-1 0-1,0 0 1,-1-1 0,0 0 0,0-1 0,-14 7-1,-19 6-282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41.19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429 11 6185,'22'-11'8645,"-72"72"-6195,-86 73-2230,123-123-219,-1-1-1,0 0 1,0-1 0,-27 13 0,31-18-65,1 0 1,-1-1-1,0 0 0,0-1 1,0 0-1,0 0 1,0-1-1,0-1 0,-13 0 1,21 0 42,0 0 1,-1-1-1,1 1 1,-1-1-1,1 1 1,0-1 0,-1 0-1,1 0 1,0 0-1,-1 0 1,1 0-1,0 0 1,0-1-1,0 1 1,0-1 0,1 1-1,-1-1 1,0 0-1,1 0 1,-1 0-1,1 0 1,-1 0 0,1 0-1,0 0 1,0 0-1,0-1 1,0 1-1,0 0 1,1-1-1,-1 1 1,0-5 0,0-7 21,0 0 1,1 0 0,1 1 0,3-24 0,-1 11-4,-2 16-8,-1 2 100,1 1-1,0 0 0,0 0 1,0-1-1,3-6 0,-3 13-66,-1 0 1,1-1-1,-1 1 0,1 0 1,-1 0-1,1 0 0,0 0 1,0 0-1,-1 0 0,1 0 1,0 0-1,0 0 0,0 0 1,0 0-1,0 1 0,0-1 0,0 0 1,1 1-1,-1-1 0,0 1 1,0-1-1,0 1 0,1-1 1,-1 1-1,0 0 0,1 0 1,-1 0-1,0 0 0,0 0 1,1 0-1,-1 0 0,0 0 0,1 0 1,-1 0-1,2 1 0,2 1 8,1 0-1,0 1 0,-1-1 0,1 1 1,-1 0-1,0 1 0,0-1 0,0 1 1,7 6-1,37 46 438,-26-28 76,-12-16-209,0-1-1,0 0 1,1-1 0,0 0-1,20 11 1,-25-17-417,1 0 1,0 0 0,0-1 0,1 0 0,-1 0 0,1-1 0,-1 0-1,1-1 1,0 1 0,-1-2 0,11 1 0,2-3-474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49.8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46 241 10634,'-7'3'5202,"7"-2"-5112,10 5 669,0-5-351,-1-1 1,0 0-1,0 0 0,0-1 1,1 0-1,-1-1 0,14-4 1,4-3 54,29-13 0,-32 11-413,-1-1 1,-1-2-1,0 0 0,-1-1 1,0-1-1,-1-1 0,-1-1 1,21-26-1,-38 42-44,0 0-1,0-1 1,0 1-1,0-1 0,-1 1 1,1-1-1,-1 0 1,0 0-1,2-5 1,-3 7-7,0 0 0,0 1 0,0-1 0,0 0 0,-1 0 0,1 0 0,0 1 0,0-1 0,-1 0 0,1 0 0,0 1 0,-1-1 0,1 0 0,-1 1 0,1-1 0,-1 0 0,1 1 0,-1-1 0,1 1 0,-1-1 0,1 1 0,-1-1 0,0 1 0,1-1 0,-1 1 0,0 0 0,0-1 0,1 1 0,-1 0 0,0 0 0,0 0 0,1-1 0,-1 1 0,0 0 0,0 0 0,0 0 0,1 0 0,-1 0 0,0 0 0,0 1 0,-13-2-74,0 1 1,1 1 0,-1 0 0,1 1 0,-1 1-1,-19 5 1,8 0-105,0 2 0,-32 17 0,41-19 151,1 2-1,1 0 0,0 0 0,0 1 0,1 1 1,0 0-1,1 1 0,0 1 0,1-1 0,1 2 1,-17 29-1,22-32 44,-1-1 0,2 1 0,-1 0 0,2 0 0,-1 1 1,2-1-1,0 1 0,0-1 0,1 1 0,1 0 0,0 0 0,0-1 0,2 1 1,-1 0-1,2-1 0,0 1 0,6 16 0,-7-22 48,1 0 1,1 0-1,-1-1 1,1 1-1,1-1 1,-1 0 0,1 0-1,0 0 1,0-1-1,1 0 1,-1 0-1,1 0 1,12 7-1,-8-7-3,0 0 0,0-1 0,0 0 0,1-1 0,-1 0-1,1 0 1,0-2 0,19 2 0,-6-2-30,-1-2-1,1-1 1,-1-1-1,1-1 1,-1-1-1,0-1 1,-1-1-1,28-12 1,-34 12-426,0-2 0,-1 1-1,-1-2 1,1 0 0,16-16 0,-9 5-380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50.8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408 15 8618,'0'-10'4789,"0"9"-4660,-15-2 1106,-19 5-1018,33-2-71,-21 4-70,0 1 1,0 0 0,1 2-1,0 0 1,0 2-1,1 0 1,0 1-1,-33 23 1,42-26-48,1 1 0,-1 1 1,1 0-1,1 0 0,-1 1 1,2 0-1,-1 0 0,1 1 0,1 0 1,0 1-1,1-1 0,0 1 1,1 1-1,0-1 0,-6 24 0,10-30 0,1-1-1,-1 1 0,1-1 0,0 1 1,0-1-1,0 1 0,1-1 0,0 1 1,0-1-1,0 0 0,1 0 0,0 1 1,0-1-1,0 0 0,1 0 0,-1-1 1,7 9-1,-4-7 23,-1-2 0,1 1-1,0-1 1,1 1 0,-1-1 0,1-1 0,-1 1 0,1-1-1,0 0 1,1 0 0,-1-1 0,0 0 0,1 0 0,8 1-1,6 1 152,1-2 0,0-1 0,-1 0 0,1-2 0,25-4 0,-4-1-744,66-20 0,-81 17 104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51.2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265 13 9138,'7'-12'10914,"-12"12"-10650,-4 1-120,-10 0-72,-5-1-32,-9 1-144,-2 1-184,-12 4-616,-2 2-560,-1 1 904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18.2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62 149 13219,'6'12'6360,"-7"-11"-6173,0 27 359,1-20 170,-3 49 278,-3 0 0,-15 69-1,17-105-892,-14 66 2,17-79 155,1 0-1,0 0 1,0 1 0,0-1-1,1 0 1,0 0 0,0 0 0,5 12-1,-11-68-270,-2-2-1827,1-1-1,3-90 1,5 99 2154,2 0 0,2 0 0,20-71 0,-24 105-95,1 1-1,-1-1 1,1 1 0,1 0-1,0 0 1,0 0 0,0 1-1,1-1 1,-1 1 0,8-6-1,-10 10-181,0 0-1,1 0 0,0 0 1,-1 0-1,1 1 0,0-1 1,0 1-1,0 0 0,0 0 1,0 0-1,0 0 0,0 0 0,0 1 1,0 0-1,0-1 0,0 1 1,0 0-1,1 0 0,-1 1 1,0-1-1,0 1 0,0 0 1,0-1-1,0 1 0,0 1 1,0-1-1,5 3 0,0 1 101,0 0 0,-1 1 0,1 0 0,-1 0-1,0 1 1,0 0 0,-1 0 0,0 1 0,0 0 0,-1 0 0,0 0-1,-1 0 1,1 1 0,-1 0 0,3 12 0,4 15 307,-2-1 1,8 59 0,-6 21-47,-8-74-398,1 0-1,11 46 1,-10-73-574,-1-9-484,2-18-1838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52.3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405 0 8962,'5'6'5675,"-3"7"-3905,-5 16-1864,3-26 613,-2 12-456,-1 0 1,0-1-1,-1 1 1,0-1-1,-1 0 1,-1 0-1,0 0 1,-1-1-1,0 0 1,-1 0-1,-1-1 1,0 0-1,0-1 1,-1 0-1,-1 0 1,0-1-1,0 0 1,-1-1-1,0 0 1,0-1-1,-1-1 1,-1 0-1,1 0 1,-1-1-1,-20 5 1,26-8-62,-1-1 0,0 0 1,0 0-1,0-1 1,0 0-1,0-1 0,0 1 1,-13-3-1,19 2-21,0-1-1,0 0 1,0 0-1,0 0 0,0 0 1,0 0-1,0-1 1,1 1-1,-1-1 1,0 0-1,1 0 0,-1 0 1,1 0-1,0 0 1,0-1-1,-1 1 1,2-1-1,-1 1 0,0-1 1,0 0-1,1 1 1,-1-1-1,1 0 1,0 0-1,0 0 0,-1-6 1,0-2-69,0 0 0,1 1 0,1-1 1,-1 0-1,2-1 0,2-19 0,-2 24 111,1 0 1,0-1-1,0 1 0,0 0 0,1 0 1,0 0-1,0 0 0,1 0 1,0 1-1,8-11 0,-10 16 8,-1-1 0,1 0 0,0 1 1,0-1-1,0 1 0,0-1 0,0 1 0,0 0 0,0 0 0,1 0 0,-1 0 1,0 0-1,0 1 0,1-1 0,-1 1 0,1-1 0,1 1 0,0 0 12,1 0-1,-1 1 1,0 0-1,0-1 1,0 1-1,0 1 0,0-1 1,0 1-1,4 2 1,7 5 223,-1 0 0,0 1 0,24 22 1,-28-23 13,26 24 571,48 38 1420,-74-63-2463,2-1 0,-1-1 1,1 0-1,-1 0 0,2-1 0,16 5 0,3-2-329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56.5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12 8154,'1'2'8874,"3"5"-6291,7 9-2959,-11-15 357,1-1 0,0 1 0,0 0 0,0 0 0,0 0 0,0 0 0,0-1-1,0 1 1,0-1 0,0 1 0,1-1 0,-1 1 0,0-1 0,0 1 0,0-1 0,1 0 0,-1 0-1,0 0 1,0 0 0,1 0 0,-1 0 0,0 0 0,0 0 0,1 0 0,1-1 0,5-2-48,0 0 0,0 0 0,0-1 0,-1 0 0,1-1 0,-1 0 0,13-11 0,-20 16 66,1 0 0,-1-1 1,1 1-1,-1 0 1,0-1-1,1 1 1,-1 0-1,1 0 1,-1 0-1,1 0 1,-1-1-1,1 1 0,-1 0 1,1 0-1,0 0 1,-1 0-1,1 0 1,-1 0-1,1 0 1,-1 0-1,1 1 0,-1-1 1,1 0-1,-1 0 1,1 0-1,-1 0 1,1 1-1,-1-1 1,1 1-1,21 12 18,2 2 15,-17-12-18,0-1 0,0 0 0,0 0 1,0-1-1,13 1 0,-16-2-9,0 0-1,-1 0 1,1-1-1,0 0 1,-1 1 0,1-1-1,-1 0 1,1-1-1,-1 1 1,1-1-1,-1 1 1,0-1-1,4-3 1,-1 1-296,1 1 130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57.7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 35 5697,'-10'0'5277,"-3"-3"-2529,-9 0 2901,29 12-5509,-3-4-127,0-1 0,1 0-1,-1 0 1,1 0 0,0-1 0,0 1 0,7 2 0,-10-5-26,-1-1 1,1 1 0,0-1-1,0 1 1,0-1 0,-1 0 0,1 1-1,0-1 1,0 0 0,0-1-1,0 1 1,-1 0 0,1 0-1,0-1 1,0 1 0,0-1 0,-1 1-1,1-1 1,0 0 0,-1 0-1,1 0 1,-1 0 0,1 0 0,-1 0-1,1 0 1,-1 0 0,3-3-1,9-11-196,-8 9 186,0 1 1,0-1 0,1 1 0,0 0-1,10-6 1,-14 10 42,0 0-1,0 0 1,1 0 0,-1 0-1,0 1 1,1-1-1,-1 1 1,1-1 0,-1 1-1,0 0 1,1 0-1,-1 0 1,1 0 0,-1 1-1,0-1 1,1 1-1,-1-1 1,0 1 0,1 0-1,-1 0 1,4 2-1,-4-2-10,4 2 22,-1 0-1,1 0 0,0 0 1,0-1-1,0 0 1,0 0-1,0 0 0,1-1 1,-1 0-1,11 0 0,55 0-155,-62-1 42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58.8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 40 10074,'-14'-12'7545,"15"14"-7473,0 0 1,0 0-1,0 0 0,0 0 1,1-1-1,-1 1 1,1 0-1,-1-1 0,1 1 1,-1-1-1,1 0 0,0 0 1,0 1-1,0-1 1,0 0-1,0 0 0,0-1 1,0 1-1,0 0 0,0-1 1,0 1-1,0-1 1,1 0-1,-1 0 0,0 0 1,0 0-1,4 0 1,2-2-63,0-1 0,0 0 0,0 0 1,0-1-1,8-5 0,-11 5 163,0 2 1,0-1-1,-1 0 0,2 1 0,-1 0 1,0 0-1,0 0 0,1 1 1,-1 0-1,0 0 0,1 0 0,-1 1 1,1-1-1,0 1 0,7 1 0,17 6-485,-15-3 412,0-1 1,0 0-1,0-2 0,1 1 1,22-2-1,-37 0-136,0 0 0,-1 0 1,1 0-1,0 0 0,-1 0 1,1 0-1,0-1 0,-1 1 0,1 0 1,0 0-1,-1-1 0,1 1 1,-1 0-1,1-1 0,-1 1 1,1 0-1,-1-1 0,1 1 0,-1-1 1,1 1-1,-1-1 0,1 1 1,-1-1-1,1 1 0,-1-1 0,0 1 1,0-1-1,1 0 0,-1 1 1,0-1-1,0 0 0,1 1 1,-1-1-1,0 0 0,0 1 0,0-1 1,0 0-1,0 1 0,0-2 1,-2-8-542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34 7946,'-8'-8'1507,"7"7"-1045,-1-1-1,1 1 0,0-1 1,-1 1-1,1-1 1,0 0-1,0 1 0,0-1 1,0 0-1,0 0 1,1 0-1,-2-3 0,34 185 5526,5 104-3030,16 96-380,-29-225-1137,34 156-204,-51-290-1859,-2-15-864,5-22-3862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77 214 11731,'-19'-15'1371,"6"5"-270,-1 0 0,-16-12 1317,37 19-969,17-3 1161,-15 4-1766,137-38 3015,263-35 1,31 45-4251,-428 30-45,-5 0-257,0 0 0,0 0 0,1 1 0,-1 0 0,0 0 1,12 4-1,-4 3-689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72 10970,'-39'-11'7635,"50"11"-3912,13-2-2903,-10 1-231,198-17 3860,32-2-1798,-203 20-2453,59-4 12,-36-3-3792,-46 3-500,-7-1 1562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1 245 13587,'-1'35'6478,"12"22"-6377,-6-32 477,71 278 1791,-73-287-1627,-7-22-281,-10-24-242,-2-22-800,3 0 1,1-1 0,3-1 0,-2-77 0,9 112 644,2 1 1,0-1-1,2 0 0,0 0 1,1 1-1,7-25 0,-8 35 105,1 1 0,0-1-1,1 1 1,0-1 0,0 1-1,1 0 1,-1 0 0,2 1 0,-1 0-1,1 0 1,0 0 0,0 0-1,0 1 1,1 0 0,0 0-1,11-5 1,-9 5-111,0 0 0,1 1 0,-1 0 0,1 1 0,0-1 0,0 2 0,1 0 0,-1 0 0,0 1 0,1 0 0,-1 1 0,1 0 0,-1 0 0,1 1 0,-1 1 0,0 0 0,1 0 0,-1 1 0,11 5 0,14 7-1186,-2 4 453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10 173 14059,'-9'-2'5524,"8"11"-4423,2-3-1261,26 186 3854,-21-163-2431,2-1 1,1 0-1,1 0 0,22 41 1,-25-56-929,-3-7-239,0 0 1,0 1-1,-1 0 1,0 0-1,-1 0 1,4 12-1,-6-19-89,-1 0-1,1 0 0,0 0 1,-1 0-1,1 0 0,0 0 1,0 0-1,-1 0 1,1 0-1,0 0 0,-1 0 1,1 0-1,0 0 0,0 0 1,-1 0-1,1-1 0,0 1 1,0 0-1,-1 0 0,1 0 1,0 0-1,0 0 0,-1-1 1,1 1-1,0 0 0,0 0 1,0-1-1,-1 1 0,1 0 1,0 0-1,0-1 1,0 1-1,0 0 0,0 0 1,-1-1-1,-11-13 63,3-2-107,0-1 1,0 0-1,2 0 0,0-1 1,1 1-1,-7-36 1,5 2-305,-4-66 0,11 98 310,1 1 0,0 0 0,2 0 0,0-1 0,0 1 0,2 0 0,7-22 0,-9 34 66,0 0-1,1 1 1,-1 0-1,1 0 1,0-1-1,0 2 0,1-1 1,-1 0-1,1 1 1,0-1-1,0 1 0,1 0 1,-1 0-1,1 1 1,0 0-1,0-1 1,0 2-1,0-1 0,0 0 1,1 1-1,-1 0 1,1 1-1,0-1 0,-1 1 1,1 0-1,8 0 1,-9 1-30,0 0 1,0 1 0,0 0-1,0 0 1,0 0 0,-1 0-1,1 1 1,0 0-1,-1 0 1,1 0 0,-1 1-1,0-1 1,0 1 0,0 0-1,0 0 1,0 1 0,0-1-1,-1 1 1,4 5 0,5 6 17,-1 0 0,-1 1 1,14 29-1,-12-19 95,0 1 0,14 53 0,-23-64-29,1 1-1,-2-1 1,0 0 0,-1 1-1,-1 0 1,-2 26 0,-5-24-30,3-16-44,2-14-9,2-4-154,0-1-1,2 1 1,0 0 0,0-1 0,1 1-1,7-19 1,4-5-519,21-41-1,-26 61 658,1 1 1,1 0-1,1 1 0,1 0 0,0 1 0,1 0 1,0 1-1,1 0 0,1 2 0,21-15 0,-36 27 45,1-1 0,0 1 0,-1 0-1,1 0 1,0 0 0,0 0-1,0 0 1,0 0 0,0 1 0,0-1-1,0 1 1,0-1 0,0 1-1,0 0 1,0 0 0,0 0 0,0 0-1,1 0 1,-1 0 0,0 0-1,0 1 1,0-1 0,0 1 0,0 0-1,0-1 1,3 3 0,-1 0-24,-1 0 1,0 0 0,1 0 0,-1 1-1,0-1 1,-1 1 0,1 0-1,0 0 1,-1 0 0,0 0 0,2 6-1,4 9 63,-2 1 0,0 0 0,-1 1-1,3 23 1,3 87 641,-4-40-378,-7-84-335,7 64-84,25 107 1,-16-200-4611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279 27 12627,'0'-1'288,"0"0"1,0 0-1,-1-1 1,1 1-1,0 0 1,0 0-1,-1 0 1,1 0-1,-1 0 1,1 0 0,-1 0-1,1 0 1,-1 0-1,1 0 1,-1 0-1,0 1 1,0-1-1,1 0 1,-1 0-1,0 0 1,0 1-1,0-1 1,-1 0-1,0 0-66,0 0 0,0 1 0,0 0 0,0-1-1,0 1 1,-1 0 0,1 0 0,0 0 0,0 0-1,0 0 1,-4 1 0,-3 2 298,-1-1-1,1 2 1,-1-1-1,-10 7 1,9-3-39,0 0 0,0 1 0,1 0 0,0 1 0,0 0 0,1 1 0,0 0 0,1 0 0,0 1 0,0 0 0,-11 23 0,9-14-269,2 0 1,0 1 0,1 0-1,1 0 1,1 1-1,-4 32 1,9-45-183,-1-1 1,2 1-1,-1 0 1,1 0-1,0 0 1,1-1-1,0 1 1,1-1-1,0 1 1,0-1-1,0 0 0,9 14 1,-10-19-22,0 0 0,0 0-1,1 0 1,-1 0 0,1 0 0,-1-1 0,1 0 0,0 1-1,0-1 1,0 0 0,0 0 0,0-1 0,0 1-1,1 0 1,-1-1 0,0 0 0,1 0 0,-1 0 0,1 0-1,0-1 1,-1 1 0,1-1 0,-1 0 0,1 0 0,0 0-1,-1-1 1,1 1 0,-1-1 0,1 0 0,-1 0 0,1 0-1,-1 0 1,5-3 0,3-2-47,-2 1 1,1-2-1,-1 1 0,0-1 1,0 0-1,-1-1 0,0 0 0,0 0 1,-1-1-1,0 0 0,0-1 1,-1 1-1,-1-1 0,7-14 1,4-14-210,-2-2 0,14-62 0,-18 64 203,-7 27 43,-1 6 20,-1 0 0,1 0 1,-1 0-1,0 0 0,-1 0 1,1 0-1,-1 0 0,-1-6 0,1 11-17,1 0 0,-1 0 0,0 0 0,0 0 0,0-1 0,0 1 0,0 0 0,-1 0 0,1 0 0,0 0 0,0 0-1,0 0 1,0-1 0,0 1 0,0 0 0,0 0 0,0 0 0,0 0 0,0 0 0,0 0 0,0 0 0,0 0 0,0-1 0,-1 1-1,1 0 1,0 0 0,0 0 0,0 0 0,0 0 0,0 0 0,0 0 0,0 0 0,0 0 0,-1 0 0,1 0 0,0 0 0,0 0-1,0 0 1,0 0 0,0 0 0,0 0 0,-1 0 0,1 0 0,0 0 0,0 0 0,0 0 0,0 0 0,0 0 0,-1 0 0,-5 7 23,-3 11-24,5-5 40,1 0-1,1 0 1,1 0 0,-1 0-1,2 0 1,0 0 0,1 0-1,0 0 1,1 0 0,0 0-1,1 0 1,9 24 0,-3-11 46,2-2 1,1 1 0,1-2 0,0 0-1,24 29 1,-34-47-266,1-1 0,-1 0 0,1 0 0,0 0 0,0-1 0,6 5 0,-9-7 136,1-1-1,-1 1 0,0 0 1,0-1-1,0 0 1,0 1-1,1-1 1,-1 0-1,0 1 1,0-1-1,1 0 1,-1 0-1,0 0 0,0 0 1,1 0-1,-1 0 1,0-1-1,0 1 1,1 0-1,-1-1 1,0 1-1,0 0 1,0-1-1,1 0 0,-1 1 1,0-1-1,0 0 1,0 1-1,0-1 1,0 0-1,0 0 1,1-2-1,10-10-484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18.6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193 1 12731,'0'2'11114,"-5"-2"-9482,-2 0-327,-5 0-449,-2 0-488,-5 2-368,-2 0-80,-1 2-80,-2-2-304,-1-2-1048,0 0 47,6-4 689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1 352 7914,'7'4'11211,"-6"-3"-10757,0 1-1,0-1 1,0 0 0,1 0-1,-1 0 1,0 1-1,1-1 1,-1 0 0,1-1-1,-1 1 1,1 0 0,-1 0-1,1-1 1,2 2 0,5-3-141,0 0 1,0-1-1,0 0 1,0 0-1,0-1 1,0 0 0,15-8-1,-4 1-296,-1-1 1,21-16-1,-22 14-4,-1-2 0,-1 0 0,21-24-1,-29 29-11,-1 1 0,0-1 0,0-1-1,-1 1 1,0-1 0,-1 0 0,7-21-1,-11 29-10,0-1 1,-1 1-1,1-1 0,-1 0 0,1 1 0,-1-1 0,0 0 0,0 1 0,-1-1 0,1 0 0,-1 1 0,0-1 0,0 1 0,0-1 0,0 1 0,-1 0 1,1-1-1,-1 1 0,0 0 0,0 0 0,0 0 0,0 0 0,0 0 0,-1 0 0,1 1 0,-1-1 0,0 1 0,-5-4 0,4 4-4,-1 0-1,1 0 1,0 0-1,-1 1 1,1-1-1,-1 1 1,0 0-1,1 0 1,-1 1-1,0 0 1,1-1-1,-1 2 1,0-1-1,1 0 1,-1 1-1,0 0 1,1 0-1,-1 0 1,1 1-1,-1-1 1,1 1-1,-5 3 1,-4 3 21,0 1-1,1 0 1,0 1 0,1 0 0,0 1-1,1 0 1,0 1 0,-17 25 0,16-20 52,1 1 1,1 0 0,1 1 0,0 0-1,1 0 1,-5 27 0,9-27 153,0 1 1,2 0 0,0 0-1,1 0 1,1 0-1,1 0 1,1 0 0,0-1-1,2 1 1,0-1-1,1 0 1,14 30 0,-14-38-77,0 0 0,1 0 0,0-1 0,1 0-1,0 0 1,0 0 0,1-1 0,0-1 0,13 10 0,-14-13-121,1 1 0,0-1 0,0-1-1,0 0 1,0 0 0,1-1 0,-1 0-1,1 0 1,0-1 0,0-1 0,0 0 0,16 0-1,-17-1-109,0 0 0,0-1 0,0-1 0,0 0-1,0 0 1,-1-1 0,1 1 0,-1-2 0,13-6 0,-7 2-1579,0-1 0,16-14 0,-9 8 106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25 9370,'-13'-24'17035,"10"47"-15700,2-20-964,-10 64 626,1-10-563,-4 90 1,14-128-426,1 1 1,0 0-1,2 0 1,0 0-1,1-1 1,1 0-1,1 0 1,11 26-1,-10-30 18,0-1 0,1 1 0,1-2 0,0 1 0,1-1 0,0-1 0,13 13 0,-20-23-30,-1 1 1,1-1 0,0 1-1,0-1 1,0 0 0,0 0-1,1 0 1,-1-1 0,0 1 0,1-1-1,0 0 1,-1 0 0,1 0-1,-1 0 1,1-1 0,0 1-1,0-1 1,-1 0 0,1 0-1,0 0 1,0-1 0,-1 1-1,1-1 1,0 0 0,-1 0 0,1 0-1,-1-1 1,1 1 0,-1-1-1,0 0 1,0 0 0,1 0-1,-1 0 1,-1 0 0,6-6-1,2-1-210,-1-1-1,0-1 0,0 0 0,-1 0 0,-1 0 0,0-1 0,7-15 1,30-94-1171,-12 28 1510,-32 93-116,0-1-1,0 1 1,0 0 0,1-1 0,-1 1 0,0-1-1,0 1 1,0 0 0,1-1 0,-1 1 0,0 0-1,0-1 1,1 1 0,-1 0 0,0-1-1,0 1 1,1 0 0,-1-1 0,0 1 0,1 0-1,-1 0 1,1 0 0,-1-1 0,1 1 0,5 7 93,3 24-79,-7-23 0,4 15 21,1 1 0,2-2 0,0 1 0,1-1 0,25 38 0,-30-53-4,1 0 0,0 0 0,0 0 1,0-1-1,1 0 0,0 0 0,0-1 0,11 6 1,-13-8-9,1 0 1,0-1-1,1 0 1,-1 0-1,0 0 1,0-1-1,1 0 1,-1 0-1,1-1 1,-1 1-1,1-2 1,10 0-1,-12 0-25,-1 0-1,1 0 1,-1 0-1,1 0 1,-1-1-1,0 0 1,0 0-1,1 0 1,-1 0-1,-1-1 1,1 0-1,0 1 1,-1-1-1,5-5 1,-3 2-5,-1 0-1,1 0 1,-1 0 0,-1-1 0,1 0 0,-1 1 0,0-1 0,2-9 0,0-5-3,-1 0 1,-1 0-1,-1-1 1,0 1-1,-3-28 0,-1 15-3,-1-1 0,-2 1 0,-1 0 0,-18-53-1,24 85-168,-1 0 0,1-1-1,-1 1 1,0 0-1,0 0 1,0 0 0,0 0-1,0 0 1,-1 0-1,1 0 1,0 0-1,-1 1 1,0-1 0,1 1-1,-1-1 1,0 1-1,0-1 1,0 1-1,0 0 1,0 0 0,0 0-1,0 0 1,-3-1-1,-15 1-1139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36 252 11538,'-12'-12'5174,"11"11"-4967,0 1 1,0-1 0,0 0 0,0 0 0,0 0 0,0 0-1,0 0 1,1 0 0,-1 0 0,0 0 0,1 0-1,-1 0 1,0 0 0,1 0 0,-1 0 0,1 0 0,-1-2-1,1-5 76,-1 0-1,2 0 0,-1 1 0,1-1 0,0 0 1,0 0-1,1 1 0,0-1 0,1 0 0,3-6 1,-1 2 144,0 1 1,1 0 0,0 0 0,1 1 0,13-16 0,-15 21-326,0 1-1,0-1 1,0 1-1,1 0 0,-1 1 1,1-1-1,0 1 1,0 0-1,0 1 1,0-1-1,1 1 1,-1 1-1,1-1 0,-1 1 1,1 0-1,0 1 1,-1-1-1,1 1 1,0 0-1,-1 1 1,1 0-1,7 2 0,-5-1 18,1 0-1,-1 1 1,0 0-1,-1 1 1,1 0-1,0 0 1,-1 1-1,0 0 1,0 1-1,-1-1 1,0 2-1,1-1 1,-2 1-1,1 0 1,5 9-1,-2-1-77,-1 2 0,0-1 0,-2 1-1,0 0 1,0 1 0,-2 0 0,0 0-1,3 29 1,-6-35 4,-1 0 0,0 0 0,-1 0-1,-1 0 1,1-1 0,-2 1 0,0 0 0,0 0-1,-1-1 1,0 1 0,-1-1 0,-1 0-1,1 0 1,-11 15 0,11-20 9,-1 0 1,0-1-1,-1 1 1,1-1-1,-1 0 0,0-1 1,0 1-1,-1-1 1,1 0-1,-1-1 1,0 0-1,0 0 0,0 0 1,0-1-1,0 0 1,-1 0-1,1-1 0,-1 0 1,1 0-1,-1-1 1,1 0-1,-16-1 0,13-1-69,0 1 0,0-2 0,0 1 0,0-1 0,0-1-1,0 0 1,1 0 0,-1-1 0,1 0 0,1 0 0,-1-1-1,1-1 1,0 1 0,0-1 0,1-1 0,-9-9 0,8 6-162,1 1-1,1-1 1,0 0 0,0-1 0,1 1 0,1-1 0,0 0 0,0-1 0,1 1 0,-1-14 0,3 21-19,1 0 1,0-1-1,-1 1 0,2 0 0,-1-1 1,1 1-1,0 0 0,0 0 0,0-1 1,1 1-1,-1 0 0,1 0 1,1 0-1,-1 1 0,1-1 0,-1 0 1,2 1-1,-1 0 0,0-1 0,1 1 1,-1 1-1,1-1 0,0 0 1,1 1-1,-1 0 0,7-3 0,20-7-848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21 143 11915,'0'-1'567,"-2"-21"3707,2 22-4172,0-1 1,0 1-1,0-1 0,0 0 0,0 1 0,0-1 1,0 1-1,-1-1 0,1 1 0,0-1 0,0 1 1,-1-1-1,1 1 0,0-1 0,-1 1 0,1-1 1,0 1-1,-1-1 0,1 1 0,-1 0 0,1-1 1,0 1-1,-1 0 0,1-1 0,-1 1 0,1 0 0,-1 0 1,0-1-1,1 1 0,-2 0 0,2 2 158,-1 0 0,1 0 0,-1 0 0,1 1 0,0-1 0,-1 0 0,1 0-1,0 0 1,1 1 0,-1-1 0,1 2 0,-1-2 17,16 134 5429,24 66-3979,-39-188-1177,-8-25-281,-10-24-281,7 4-340,2 0 1,1 0-1,1 0 0,2-1 0,1 0 1,1 0-1,4-33 0,-2 56 409,1-1-1,0 0 1,1 1 0,0-1-1,1 1 1,0-1-1,0 1 1,8-13 0,-8 17 43,-1 1 0,1 0 0,0 0 0,0 1 0,1-1 0,-1 1 0,1-1 0,-1 1 0,1 0 0,0 0 1,1 1-1,-1-1 0,0 1 0,1 0 0,-1 0 0,1 1 0,-1-1 0,1 1 0,5-1 0,5 1 95,1 0 1,-1 1-1,0 0 0,0 1 0,0 1 0,17 4 0,-1 1-2461,56 22 0,-64-19 845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14411,'1'56'8499,"1"1"-3664,8 110-2834,-1-44-1283,37 296 875,-12-157-883,-32-248-710,-1-3 0,1-1 0,-2 1 0,0 0 0,-1 10 0,-1-21 0,-3-8-3,-2-10-45,-3-25-794,1-1-1,3 1 0,1-2 1,2 1-1,6-82 1,-2 116 823,0-1 1,1 0-1,0 1 1,1-1-1,0 1 1,1 0-1,7-16 1,-8 22 63,-1 0 0,1-1 0,0 1 0,0 1 0,1-1 0,-1 0 0,1 1 0,0 0 0,0-1 0,0 2 0,0-1 0,0 0 1,1 1-1,-1 0 0,1 0 0,-1 0 0,1 0 0,8-1 0,8 0 188,0 1 0,0 1 0,0 1 0,0 1 0,-1 1 0,1 0 1,0 2-1,-1 0 0,36 13 0,-54-16-224,-1-1 0,1 1 0,0-1 0,-1 1 0,1 0 0,-1 0 0,0 0 0,1 0 0,-1 0 0,0 0 0,1 0 0,-1 1 0,0-1-1,0 0 1,1 3 0,-1-3-5,-1-1 0,0 1 0,0 0 0,0 0 0,1 0 0,-1-1 0,0 1 0,0 0 0,-1 0 0,1 0 0,0 0 0,0-1 0,0 1 0,0 0 0,-1 0 0,1 0 0,0-1 0,-1 1 0,1 0 0,0-1 0,-1 1 0,0 1 0,-3 2 9,0 0 0,-1 0 0,1 0 0,-1-1 0,1 0 1,-1 0-1,-7 3 0,-68 31 48,60-30-89,0 2 0,1 0 0,0 1 1,1 0-1,0 2 0,-31 25 1,47-35 33,0 1 0,-1-1 0,1 1 1,0-1-1,0 1 0,0 0 0,1 0 0,-1 0 1,1 0-1,-1 0 0,1 0 0,0 0 1,0 0-1,1 0 0,-1 1 0,1-1 0,-1 0 1,1 1-1,0-1 0,1 4 0,0-3 54,0 1 0,0-1 0,1 0 0,0 0 0,0 0-1,0 0 1,0 0 0,1 0 0,-1 0 0,1-1 0,0 0-1,0 1 1,0-1 0,6 4 0,19 13 87,1-2 1,1 0-1,0-2 0,38 13 1,-1 2-53,2-1-456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6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21 131 7274,'-1'-1'115,"1"1"0,-1 0 0,1-1 1,-1 1-1,1 0 0,-1 0 1,1-1-1,-1 1 0,1 0 1,-1 0-1,1 0 0,-1-1 0,0 1 1,1 0-1,-1 0 0,1 0 1,-1 0-1,0 0 0,1 0 1,-1 0-1,1 0 0,-1 1 0,1-1 1,-1 0-1,0 0 0,1 0 1,-1 1-1,1-1 0,-1 0 1,1 1-1,-1-1 0,1 0 1,0 1-1,-1-1 0,1 0 0,-1 1 1,0 0-1,1 0-112,0 1 0,0-1 0,0 1 0,0-1 0,0 0 0,1 1 0,-1-1 0,0 0 0,1 1 0,-1-1-1,1 0 1,-1 1 0,1-1 0,-1 0 0,1 0 0,1 2 0,0-1 17,0 1 0,0-1-1,0 0 1,0-1 0,0 1-1,0 0 1,0 0 0,1-1-1,-1 0 1,1 1 0,-1-1-1,1 0 1,-1 0 0,5 1-1,42 6 300,-31-6-255,-14-1-20,182 19-205,-159-18-99,-1-3-1,1 0 1,-1-1-1,1-2 1,27-7 0,26-9 731,137-17-1,-164 32 30,-1 3-1,1 2 1,93 12-1,-32 6-315,-5 1-351,201 7-1,-297-26-420,0-1 0,0-1 0,0 0 1,0 0-1,0-2 0,0 1 0,21-11 0,-11 3-913,-1-1 0,0-2 1,21-17-1,-23 16 2504,1 1 0,0 1 0,1 1 1,1 0-1,44-15 0,-51 23-515,0 0 1,0 0-1,1 2 0,-1 0 1,1 1-1,-1 1 0,1 0 1,-1 1-1,32 6 0,-14 2-381,-1 2-1,-1 1 0,32 17 0,-35-15-597,0-2 0,2 0 0,59 14 0,-54-21 515,1-2-1,0-1 1,61-4-1,112-25 1628,-129 14-1370,129-3 0,-134 20-762,124 22 0,-123-13 606,109 5 0,-129-21-56,0-2 1,-1-2-1,90-25 0,-78 16 121,117-12-1,-149 25-225,1 1-1,0 2 0,-1 2 0,1 1 0,-1 2 0,0 2 1,37 11-1,-28-3 170,2-1 0,87 12 1,-114-24-96,-1-1-1,1 0 1,0-2 0,0 0 0,-1-2 0,1 0 0,-1-1 0,1 0 0,32-14 0,-30 8-277,120-45-1081,-116 47 1410,-1 1 0,2 1 0,44-4 0,-9 7 627,1 4 0,69 8 0,124 29-586,-190-27-308,-28-5 174,0-2-1,0-2 0,0-1 0,0-2 0,0-2 0,0-1 1,44-11-1,-24 1 138,-29 6-161,0 1 1,1 1-1,-1 2 1,1 1-1,58 1 0,-58 5-29,7 1 30,0-1 0,70-4 0,-52-5 399,88 3 1,-113 5-211,1 2 0,-1 0 0,0 2-1,43 14 1,-64-17-176,14 6-865,0-2 1,40 7-1,-27-11-75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1.6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376 13 12059,'0'0'121,"1"-1"-1,-1 1 1,0-1 0,0 1 0,0 0 0,0-1 0,0 1 0,0-1 0,0 1 0,0 0 0,0-1 0,0 1 0,0-1 0,0 1 0,0 0 0,-1-1 0,1 1 0,0 0 0,0-1 0,0 1 0,0-1 0,-1 1 0,1 0 0,0-1 0,0 1-1,-1 0 1,1 0 0,0-1 0,-1 1 0,1 0 0,0 0 0,-1-1 0,1 1 0,0 0 0,-1 0 0,1 0 0,-19 2 1480,-24 21-845,41-22-612,-24 15 4,1 1 1,1 1-1,1 2 1,0 0-1,2 1 1,0 1-1,2 1 1,0 1-1,-22 37 0,31-43-156,1 1-1,0 0 0,1 0 0,1 1 0,1 0 0,-4 26 0,8-31 3,0 1 0,1-1 0,1 0 0,0 1 0,1-1 1,1 0-1,1 0 0,0 0 0,6 18 0,-6-24 11,0 0 1,0-1-1,1 0 0,1 1 1,-1-1-1,1-1 1,1 1-1,-1-1 0,1 0 1,1 0-1,8 7 1,-10-10 5,0 0 0,1-1 0,0 0 1,-1 0-1,1 0 0,0-1 0,0 0 1,1 0-1,-1 0 0,0-1 0,1 0 1,-1 0-1,1-1 0,-1 0 0,0 0 1,12-2-1,15-4 157,0-2 1,-1-1 0,35-15 0,-25 9-128,-18 7-30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2.2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148 224 8482,'-35'46'3126,"34"-44"-2954,-1-1 1,1 1-1,-1-1 0,0 0 1,0 1-1,1-1 0,-1 0 1,0 0-1,0 0 0,0 0 1,0-1-1,-1 1 1,1 0-1,0-1 0,0 1 1,0-1-1,0 0 0,-1 0 1,1 0-1,0 0 0,0 0 1,0 0-1,-1-1 1,1 1-1,-4-2 0,3 1 7,0 0 0,0-1 0,0 1 0,0-1 0,0 1 0,1-1 0,-1 0 0,0 0 1,1 0-1,-1 0 0,1-1 0,0 1 0,0-1 0,-2-3 0,1 0-67,0-1 1,1 0 0,0 1 0,0-1-1,1 0 1,0 0 0,0 0 0,1 0-1,0 0 1,1-14 0,0 11-115,0 1 0,1-1 0,0 1 1,1-1-1,0 1 0,0 0 0,8-13 0,-8 17-3,1 0-1,-1 0 1,1 0-1,1 0 1,-1 1 0,1-1-1,0 1 1,0 0-1,0 0 1,0 1-1,1 0 1,-1 0-1,1 0 1,0 0-1,8-1 1,-4 1 49,0 1-1,0 0 1,0 1-1,1 0 1,-1 1-1,0 0 1,0 0-1,0 1 1,15 3-1,-15-2 30,1 1 0,-1 0 0,0 1 0,0 0 0,0 1 0,-1 0 0,0 0 0,17 13-1,-21-14-33,0 1-1,0-1 1,0 1-1,-1 0 1,0 1-1,0-1 0,0 1 1,0-1-1,-1 1 1,0 0-1,-1 1 0,1-1 1,-1 0-1,2 10 1,-3-10-28,-1-1 1,1 1-1,-1-1 0,0 1 1,-1-1-1,1 1 1,-1-1-1,0 1 1,-1-1-1,1 0 1,-1 1-1,0-1 1,-3 6-1,0-4 1,1 0-1,-1 0 0,0-1 1,0 0-1,0 0 1,-1 0-1,0 0 0,-10 6 1,6-5-6,-1-1 0,1 0 0,-1 0 0,0-1-1,0-1 1,0 0 0,-1 0 0,0-2 0,1 1 0,-1-1 0,0-1 0,-18 1 0,27-3-63,-1 1 1,0-1 0,0 1-1,1-1 1,-1 0-1,-6-3 1,9 4-2,1 0 1,-1 0-1,1-1 1,-1 1-1,0 0 0,1-1 1,-1 1-1,1 0 1,-1-1-1,1 1 0,-1-1 1,1 1-1,-1-1 0,1 1 1,0-1-1,-1 1 1,1-1-1,0 0 0,-1 1 1,1-1-1,0 1 1,0-1-1,-1 0 0,1 1 1,0-1-1,0 0 0,0 1 1,0-1-1,0 0 1,0 1-1,0-1 0,0 0 1,0 1-1,0-1 1,1 0-1,-1 1 0,0-1 1,0 0-1,0 1 0,1-1 1,-1 1-1,0-1 1,1 1-1,0-2 0,8-7-775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3.3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74 11715,'9'-9'5822,"-6"35"-2784,-2-5-2574,6 20-208,15 81-595,-6-41-3153,-13-75 1612,-1-15 1339,-2-16 583,-13-60 822,7 57-216,2 0 0,1 0 0,1-40 0,2 64-603,0 0-1,0 0 1,1 1-1,0-1 1,-1 0-1,1 0 0,1 1 1,-1-1-1,1 0 1,-1 1-1,1-1 1,0 1-1,0 0 1,0-1-1,1 1 0,-1 0 1,1 1-1,0-1 1,0 0-1,0 1 1,0-1-1,0 1 1,0 0-1,1 0 0,-1 0 1,1 1-1,-1-1 1,1 1-1,0 0 1,-1 0-1,1 0 1,0 0-1,0 1 0,0 0 1,0-1-1,-1 1 1,1 1-1,0-1 1,0 0-1,0 1 1,0 0-1,0 0 0,-1 0 1,1 1-1,-1-1 1,1 1-1,-1 0 1,4 2-1,-3-2-64,0 1 0,0-1 0,-1 1 0,1 0 0,-1 0 0,0 1 0,0-1 0,0 1 0,0-1 0,-1 1 1,1 0-1,-1 0 0,0 0 0,0 0 0,-1 1 0,1-1 0,0 6 0,1 4-223,-2 0-1,0 0 1,-1 1 0,-1 16 0,0-4-632,1-27 834,0 0-1,-1 1 1,1-1-1,0 0 1,0 1 0,0-1-1,0 0 1,0 0-1,0 1 1,0-1-1,0 0 1,0 0-1,0 1 1,0-1 0,0 0-1,0 1 1,0-1-1,1 0 1,-1 0-1,0 1 1,0-1-1,0 0 1,0 0 0,0 1-1,0-1 1,1 0-1,-1 0 1,0 0-1,0 1 1,0-1-1,1 0 1,-1 0 0,7-7-518,7-20 538,-13 25 14,6-13 529,1 1 0,0 0 0,1 1-1,0 0 1,22-22 0,-27 31-329,-1 1 0,1 0 0,0 0-1,0 0 1,1 0 0,-1 1 0,1 0 0,-1 0 0,1 0 0,5-1 0,-6 2-116,-1 0 1,1 1 0,-1 0-1,0 0 1,1 0 0,-1 0 0,1 1-1,-1-1 1,0 1 0,1 0 0,-1 0-1,0 0 1,0 0 0,0 1-1,0-1 1,5 4 0,-5-2-60,1 0 0,-1 0 1,1 0-1,-1 0 0,0 1 0,0-1 0,-1 1 1,1 0-1,-1 0 0,0 0 0,0 0 1,0 1-1,0-1 0,-1 0 0,0 1 1,0-1-1,0 1 0,0-1 0,-1 1 0,0 8 1,0 8-101,-1 1 0,-2-1 0,-5 25 0,5-27-122,1-11-406,1 1 1,0-1 0,0 14 0,4-7-234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4.1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81 160 10946,'5'1'5748,"-2"6"-3879,-2 15-2309,-1-17 1106,3 106 193,5 98-652,-3-168-546,0 0 1,3 0 0,14 42-1,-20-70 228,-9-27 170,-12-30 75,5 8-26,-66-196 250,73 207-356,2-1 0,1 1-1,0-1 1,2 0 0,1 0-1,1 0 1,5-34 0,-3 49 5,0 1 0,0-1 0,1 1 1,1 0-1,0 0 0,0 0 0,1 1 0,0-1 0,1 1 1,10-14-1,-12 19 64,-1 0 0,1 0 0,0 1 0,1-1 0,-1 1 0,0 0 0,1 0-1,0 1 1,0-1 0,0 1 0,0 0 0,0 0 0,0 1 0,0 0 0,1 0 0,-1 0 0,0 0 0,1 1 0,-1 0 0,1 0 0,-1 0 0,10 2 0,-8 0-6,0 0 1,0 0 0,-1 0-1,1 1 1,-1 0-1,0 0 1,0 1 0,0-1-1,0 1 1,0 1-1,-1-1 1,0 1-1,0 0 1,0 0 0,0 0-1,-1 1 1,0 0-1,0-1 1,-1 2 0,1-1-1,-1 0 1,-1 1-1,1-1 1,-1 1 0,2 13-1,-1-8-56,-1 0 0,-1 1 0,0-1-1,-1 1 1,0 0 0,-1-1 0,0 1-1,-1-1 1,0 0 0,-1 1 0,-1-1 0,0 0-1,-9 20 1,7-23-279,1 0 0,-1 0 0,0 0 0,-1-1 0,0 0 0,0 0 0,0-1 0,-1 0 0,-11 7 0,-1-3-644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19.3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 9 10546,'-12'-8'6050,"15"8"-6090,2 2 80,1 3 712,0 3 352,0 3 496,-1 3 273,-1 2 271,-2 3-215,-2 5-641,0 0-600,-3 3-2152,-2 0-1113,-9-3 1425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4.6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52 241 10378,'-5'-5'1314,"1"-1"0,-1 1 0,2 0 0,-1-1 0,-4-8 0,4 6-790,1-1 1,0 0-1,-4-16 0,5 19-432,1-1 0,0 1-1,0-1 1,1 0 0,0 1 0,0-1-1,0 1 1,1-1 0,0 1-1,1-1 1,-1 1 0,1-1 0,5-9-1,-5 12-50,1 0-1,0 1 0,0 0 1,0-1-1,0 1 1,0 1-1,1-1 0,-1 0 1,1 1-1,0-1 1,-1 1-1,1 0 0,0 1 1,1-1-1,-1 1 0,0-1 1,0 1-1,1 0 1,-1 1-1,0-1 0,1 1 1,-1 0-1,7 0 1,-1 1 44,0 0 0,0 0 0,0 1 0,0 0-1,0 1 1,0 0 0,0 0 0,-1 1 0,12 6 0,-15-6-50,-1-1 0,1 1-1,-1 1 1,1-1 0,-1 1-1,0 0 1,-1 0-1,1 0 1,-1 1 0,0 0-1,0-1 1,-1 1 0,0 1-1,0-1 1,4 12 0,-6-12-30,0-1 0,0 1 1,0 0-1,-1 0 1,0 0-1,0 0 1,-1 0-1,1 0 0,-1 0 1,0 0-1,-1 0 1,0-1-1,0 1 1,0 0-1,0-1 1,-1 0-1,0 1 0,-5 6 1,1-3 30,-1 0 1,1 0-1,-1-1 1,-1 0-1,0 0 1,-15 9-1,20-14-111,1-1 0,-1 0 0,0 1 0,1-2 0,-1 1 0,0 0 0,0-1 0,0 0 0,0 0 1,0 0-1,0 0 0,-1-1 0,1 0 0,0 1 0,0-2 0,0 1 0,-1 0 0,1-1 0,0 0 0,0 0 0,-5-2 0,7 2-144,0 0-1,0 0 1,0-1-1,0 1 1,0 0-1,0-1 1,1 0-1,-1 0 1,1 1-1,-1-1 1,-1-3-1,-6-9-636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5.3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227 1 10202,'-6'-1'8293,"-3"6"-5314,-13 8-3885,14-8 1681,-54 28-1141,40-22-523,0 1 0,-39 28 1,60-40 876,0 1 1,0-1 0,0 1-1,0 0 1,1-1-1,-1 1 1,0 0 0,0-1-1,1 1 1,-1 0 0,0 0-1,1 0 1,-1 0 0,1 0-1,-1 0 1,1 0 0,-1 0-1,1 0 1,0 0 0,-1 0-1,1 0 1,0 0-1,0 0 1,0 0 0,0 0-1,0 0 1,0 0 0,0 0-1,0 0 1,0 0 0,0 1-1,1-1 1,-1 0 0,0 0-1,1 0 1,-1 0 0,1 0-1,-1-1 1,1 1 0,0 0-1,-1 0 1,1 0-1,0 0 1,0-1 0,1 2-1,4 3 296,0-1-1,1 1 1,0-2-1,0 1 1,9 3-1,-6-3 87,27 12 1041,-14-7-444,32 18 0,-50-24-922,1 1 0,-1-1-1,1 1 1,-1 1 0,0-1-1,-1 1 1,1-1 0,-1 1-1,0 1 1,5 7 0,-8-11-104,0-1 1,-1 1-1,1-1 0,0 1 1,-1 0-1,1 0 1,-1-1-1,0 1 0,1 0 1,-1 0-1,0-1 1,0 1-1,0 0 1,0 0-1,0 0 0,-1-1 1,1 1-1,-1 0 1,1 0-1,-1-1 0,1 1 1,-3 2-1,2-1-198,-1 0 0,-1-1 0,1 1 0,0-1 0,-1 0 0,1 1-1,-1-1 1,1 0 0,-1-1 0,0 1 0,-4 2 0,-19 7-914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5.8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 12611,'-1'-5'6345,"2"10"-5369,1 7-88,1 7-119,0 8-497,1 0-160,0 10-296,0 0-376,-2 1-1065,0 2-1095,0-9 1663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6.2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14 13347,'2'-6'5033,"-1"0"-3713,3 5-848,0 1-48,0 3-616,3 5-728,0 8 592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6.6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 12755,'0'-1'4945,"-1"6"-3465,2 12-608,0 4 24,-2 15-391,2 5-225,-2 11-176,1 5-24,0 3-16,0 2-24,2-2-168,2-2-256,4-3-697,-2-3-607,4-4 1024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7.1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388 2 11490,'-8'-1'4385,"-10"2"-3104,-4 1-177,-10 3-120,-3 1-320,-9 1-456,-3 0-104,0 0-248,0 1-224,8-4-912,8 2-344,13 0 943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7.5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14035,'3'1'5457,"2"3"-3552,1 8-1017,-1 5 24,-2 8-264,-1 4-248,-3 4-296,-2 2-80,0-2-176,-1 0-160,2-5-648,0-4-376,4-6-9,1-4 617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7.8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17 11787,'-1'-14'9346,"4"12"-8842,2 4-336,1 7-872,3 5 447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8.2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21 199 9586,'-1'0'228,"-1"-1"1,1 1-1,0-1 0,0 1 1,0-1-1,0 0 0,0 1 1,0-1-1,0 0 0,1 0 1,-1 1-1,0-1 0,0 0 1,0 0-1,1 0 0,-1 0 1,1 0-1,-1 0 0,1 0 1,-1 0-1,1 0 0,-1-1 1,1 1-1,0 0 0,0 0 1,-1 0-1,1 0 0,0-3 1,-1-39 330,1 35-32,0 1-369,1-1 0,-1 1 0,1 0 0,0 0 0,1-1 0,-1 1 0,2 0 0,4-11 0,-6 15-109,1 0 1,0 0-1,0 1 1,0-1-1,1 0 0,-1 1 1,1 0-1,-1-1 1,1 1-1,0 0 0,0 0 1,0 1-1,0-1 1,0 0-1,0 1 1,0 0-1,0 0 0,1 0 1,-1 0-1,5 0 1,-2 0 13,-1 0 0,1 0 1,0 1-1,-1 0 1,1 0-1,0 1 0,0 0 1,-1 0-1,1 0 1,-1 0-1,1 1 0,-1 0 1,0 0-1,0 1 1,1-1-1,-2 1 0,1 0 1,0 1-1,-1-1 1,1 1-1,3 4 0,-3-3 66,-1 1-1,0-1 1,0 1-1,0 0 0,-1 0 1,0 1-1,0-1 1,-1 1-1,0-1 1,0 1-1,0 0 0,-1 0 1,0 0-1,0 0 1,-1 0-1,-1 13 1,0-11-58,-1 0 0,1 0 1,-2-1-1,0 1 1,0-1-1,0 0 0,-1 0 1,0 0-1,0 0 1,-1-1-1,0 0 0,-1 0 1,-8 10-1,10-14-104,1 1-1,-1-1 0,0 1 0,0-1 1,0 0-1,-1 0 0,1-1 0,-1 1 1,1-1-1,-1 0 0,0 0 0,0-1 1,0 0-1,0 1 0,0-2 0,0 1 1,0 0-1,0-1 0,0 0 0,0 0 1,-1-1-1,1 1 0,0-1 0,-8-3 1,10 3-99,0 0 0,1 0 0,-1-1 0,1 1 0,-1-1 0,1 1 0,-1-1 0,1 0 0,0 0 0,0 0 0,0-1 0,0 1 0,0 0 0,0-1 0,1 1 0,-3-5 0,3 5-306,1 0 0,-1-1-1,0 1 1,1 0-1,-1-1 1,1 1 0,0 0-1,0-1 1,0 1 0,0-1-1,0 1 1,0 0 0,2-5-1,5-13-1601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8.7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41 13435,'2'-1'5155,"1"7"-3850,0 9-944,-2 49 684,-2-37-1134,1-1 1,2 1 0,1-1 0,0 1-1,14 45 1,-17-72 12,0 1 1,0-1-1,0 1 0,0-1 1,0 1-1,0-1 0,0 1 1,1-1-1,-1 0 0,0 1 1,0-1-1,0 1 0,1-1 1,-1 1-1,0-1 0,0 0 0,1 1 1,-1-1-1,0 0 0,1 1 1,-1-1-1,0 0 0,1 1 1,-1-1-1,0 0 0,1 0 1,-1 0-1,1 1 0,-1-1 1,1 0-1,4-14-630,-2-32 944,-3 43-305,0-67 425,-1 35 193,6-62 1,-4 93-452,0-1 1,0 1-1,0 0 1,0 0-1,0-1 1,1 1-1,0 0 1,0 0-1,0 0 1,1 1-1,-1-1 1,1 0-1,-1 1 1,1 0-1,4-4 1,-5 6-44,0 0-1,0-1 1,0 1 0,1 0-1,-1 1 1,0-1 0,0 0 0,1 0-1,-1 1 1,1 0 0,-1-1-1,0 1 1,1 0 0,-1 0 0,1 0-1,-1 1 1,0-1 0,1 1-1,-1-1 1,0 1 0,1 0 0,-1-1-1,0 1 1,0 0 0,0 1-1,1-1 1,-1 0 0,3 3-1,1 1 8,-1-1 0,1 1-1,-1 0 1,0 0-1,0 1 1,-1 0-1,0 0 1,0 0-1,0 0 1,4 10-1,2 7-470,10 43 0,3 6-5774,-11-47 4141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20.3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51 66 10722,'2'3'508,"1"-1"-1,-1 1 0,-1 0 1,1 0-1,0 0 1,-1 0-1,0 0 0,1 0 1,-1 0-1,-1 1 0,1-1 1,1 7-1,-1 45 1367,-2-42-1130,-20 178 2568,13-138-2879,1 1 0,1 68 0,7-111-14,0-8-253,-1-1-1,0 0 0,1 0 0,-1 1 0,0-1 0,-1 0 1,1 1-1,0-1 0,-1 0 0,1 1 0,-2 1 0,2-4-145,0 0-1,0 1 0,0-1 0,-1 0 0,1 0 0,0 0 0,0 0 0,0 0 0,-1 0 1,1 0-1,0 0 0,0 0 0,0 0 0,-1 0 0,1 0 0,0 0 0,0 0 0,0 0 1,-1 0-1,1 0 0,0 0 0,0 0 0,-1 0 0,1 0 0,0 0 0,0 0 0,0 0 1,-1 0-1,1 0 0,0 0 0,0-1 0,0 1 0,0 0 0,-1 0 0,1 0 0,0 0 1,0 0-1,0-1 0,0 1 0,0 0 0,0 0 0,-1 0 0,1-1 0,0 1 0,0 0 1,0 0-1,0 0 0,0-1 0,0 1 0,0 0 0,-7-13-83,4 0-443,0 1 0,0-1 0,1 0-1,1 0 1,0 1 0,2-19 0,10-83-3547,-4 59 2239,-1-26 87,-4 47 2234,1 0 0,1 0 0,16-60 0,-18 90-334,-1 0 1,1-1-1,0 1 1,0 0-1,0 0 1,1 1-1,-1-1 1,1 0-1,0 1 1,0 0-1,0-1 1,1 1-1,-1 0 0,1 1 1,-1-1-1,1 1 1,0-1-1,5-1 1,-5 3-130,0 0 1,-1 0 0,1 0-1,0 0 1,0 1 0,0 0-1,0-1 1,0 2 0,0-1-1,-1 0 1,1 1-1,0-1 1,0 1 0,0 0-1,-1 1 1,1-1 0,0 1-1,-1-1 1,1 1 0,-1 0-1,5 4 1,1 1 230,-1 1 0,0 0 0,0 1 0,-1 0 0,0 0-1,0 1 1,-1-1 0,0 1 0,-1 1 0,0-1 0,6 21 0,-1 3 567,-1 0 0,6 56 0,-10 33-303,-5-85-568,8 65-1,-5-95-801,-3-8 819,0 0-1,0 0 0,0 0 1,0 0-1,0 0 0,1 0 1,-1 0-1,0 0 0,0 0 1,0 0-1,0 1 0,0-1 1,0 0-1,1 0 1,-1 0-1,0 0 0,0 0 1,0 0-1,0 0 0,0 0 1,1 0-1,-1 0 0,0 0 1,0 0-1,0 0 0,0 0 1,0-1-1,1 1 1,-1 0-1,0 0 0,0 0 1,0 0-1,0 0 0,0 0 1,0 0-1,0 0 0,1 0 1,-1 0-1,0 0 0,0-1 1,0 1-1,0 0 1,0 0-1,0 0 0,0 0 1,0 0-1,0 0 0,0-1 1,0 1-1,0 0 0,0 0 1,0 0-1,0 0 0,0 0 1,0-1-1,0 1 1,0 0-1,0 0 0,4-10-59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9.5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208 12 12139,'-7'-8'5192,"5"7"-4919,-14-2 1408,-18 4-1576,32-1 219,-6 1-237,1 0-1,-1 0 1,1 1 0,-1 0 0,1 1 0,0-1 0,0 1 0,0 1 0,1-1 0,-1 1 0,1 0 0,0 1 0,-10 8 0,12-9-29,0 0 1,0 0-1,1 1 0,0 0 0,0-1 0,0 1 1,0 0-1,1 0 0,0 1 0,0-1 0,0 0 1,1 1-1,-1-1 0,1 1 0,1 0 1,-1-1-1,1 1 0,0 0 0,1 5 0,0 2 19,2 1 0,-1-1 0,1 0 0,1-1 0,1 1 0,0-1-1,8 17 1,-11-26-72,0 1 0,1-1 0,-1 0 0,1 0-1,-1 0 1,1 0 0,0 0 0,0-1 0,0 1 0,1-1-1,-1 0 1,6 3 0,-7-4-28,1 0 0,0-1 0,0 1 0,0-1 0,0 1-1,0-1 1,0 0 0,0 0 0,0 0 0,0 0 0,0-1 0,0 0 0,0 1 0,0-1 0,0 0-1,0 0 1,0 0 0,3-3 0,0 1-135,0-1 0,0 0 0,0 0-1,-1 0 1,0-1 0,0 0 0,0 0 0,-1 0-1,0-1 1,0 1 0,0-1 0,3-7 0,3-8-112,-1 0 1,8-29 0,-7 20 630,-11 41-332,1 1 0,1-1 0,-1 0 0,2 0 0,0 0 0,3 12 0,-3-20-200,0 1 0,0-1 0,0 0 0,1 1 0,-1-1 0,1 0 1,5 3-1,9 7-180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9.9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0 11242,'-1'8'4769,"0"3"-2848,1 13-825,1 7-152,1 11-512,0 9-168,-2 8-128,0 3-40,4 4-48,0-1 8,7 0-16,1-4 1,0-7-138,2-5-231,-1-6-616,-2-8-488,-1-11 856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2.3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418 3 10018,'-12'-3'6245,"11"4"-6050,-16 7-206,13-6 605,-32 18-259,1 1 1,0 1-1,2 2 1,1 2-1,1 1 0,-38 42 1,57-55-381,0 1 0,1 0 0,0 0 0,2 1 0,0 0 0,0 1 0,2 0 1,0 0-1,1 1 0,1 0 0,0 0 0,1 0 0,2 1 0,-1-1 0,2 1 0,1 25 0,1-35 58,0 0 0,1 0-1,-1-1 1,1 1-1,1 0 1,0-1 0,0 0-1,1 1 1,0-1-1,0-1 1,1 1 0,8 11-1,-7-14 170,-1 1-1,1-1 1,0 0-1,0-1 1,0 1-1,1-1 0,-1 0 1,1-1-1,0 1 1,0-2-1,1 1 1,-1-1-1,1 0 1,13 2-1,-12-3-194,1 0 1,0 0-1,-1-1 0,1 0 0,0-1 0,-1-1 0,17-3 1,-12 1-585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2.9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103 233 8378,'-2'1'420,"-1"0"0,1 0 1,0 0-1,-1-1 0,1 1 1,-1-1-1,1 1 0,-1-1 1,1 0-1,-1 0 0,1 0 0,-1 0 1,1 0-1,-1-1 0,-2 0 1,3 0-177,-1-1 1,1 1 0,-1-1 0,1 0-1,-1 1 1,1-1 0,0 0 0,0-1 0,0 1-1,0 0 1,0-1 0,1 1 0,-3-4-1,0-2-6,0 0 0,0 0-1,1 0 1,0-1 0,0 0 0,1 1-1,0-1 1,1 0 0,-1 0-1,1-11 1,1 16-206,0 0 0,0 0-1,1 1 1,-1-1 0,1 0-1,-1 0 1,1 1 0,0-1-1,1 1 1,-1-1 0,1 1-1,-1-1 1,1 1 0,0 0-1,0 0 1,1 0 0,-1 0-1,1 0 1,-1 0 0,1 1-1,0-1 1,0 1 0,0 0-1,0 0 1,0 0 0,6-3-1,3 2-8,0 0 0,0 0 0,0 1 0,1 1 0,-1 0 0,1 0 0,-1 1 0,0 1 0,1 0 0,-1 1 1,0 0-1,0 1 0,17 6 0,-21-6 5,0 0 0,0 1 0,0 0 0,0 1 1,-1-1-1,0 1 0,0 1 0,12 11 0,-16-13 2,1 1-1,-1-1 0,1 1 0,-1 0 0,-1-1 0,1 1 1,-1 1-1,0-1 0,0 0 0,0 1 0,-1-1 0,0 1 1,0-1-1,0 10 0,-1-10-3,0 0-1,0 0 1,-1 0 0,0 0-1,0 0 1,0 0 0,0 0 0,-1-1-1,0 1 1,0 0 0,0-1-1,-1 1 1,-5 7 0,3-6 23,0-1 0,0 1 1,-1-1-1,1 0 0,-1 0 1,-1-1-1,1 0 1,-12 6-1,9-6-9,0 0 1,-1 0-1,1-1 0,0-1 1,-1 0-1,1 0 1,-1 0-1,0-2 0,0 1 1,0-1-1,1 0 0,-1-1 1,0 0-1,-16-5 1,20 4-126,1 0 1,0 0 0,0-1-1,-8-4 1,12 6-16,0 0 0,-1 0 0,1 0 0,0 0 0,0 0 0,0 0 0,0 0 0,0 0 0,0 0 0,1 0 0,-1 0 0,0 0 0,0-1 0,1 1 0,-1 0 0,1-1 0,-1 1 0,1-1 0,0 1 0,-1 0 0,1-1 0,0-2 0,5-7-565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3.5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49 12651,'3'-8'8556,"2"24"-6867,-1 63-769,-4-51-928,2 1 0,1-1 0,9 39 0,-6-55-172,-1-17-100,0-19-155,-2-47-332,-3 44 610,4-31-1,-3 50 196,1 0-1,0 1 1,0-1-1,0 0 1,1 1-1,0 0 1,0-1-1,6-8 1,-7 14 7,0-1 1,0 0-1,0 1 0,0-1 1,0 1-1,0 0 1,1 0-1,-1 0 0,1 0 1,-1 0-1,1 0 1,0 1-1,-1-1 1,1 1-1,0 0 0,0 0 1,0 0-1,0 0 1,1 0-1,-1 1 0,0-1 1,0 1-1,0 0 1,0 0-1,1 0 0,-1 0 1,0 1-1,0-1 1,0 1-1,0 0 1,0 0-1,0 0 0,0 0 1,0 1-1,5 3 1,-1-1-12,0 0 0,-1 1 0,0 0 0,0 0 0,0 0 0,0 1 0,-1 0 1,0 0-1,0 1 0,-1-1 0,0 1 0,0 0 0,4 11 0,-3 0-133,-1 1 1,0-1-1,-1 1 0,0 37 0,-2-33-855,2 1-560,7-3 575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4.2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217 7 13083,'-3'-6'6714,"3"6"-6564,-14 0 1553,-16 6-2514,28-5 1210,-18 4-452,0 2 0,-28 12 0,40-15 42,1-1 0,0 1 0,0 1 1,0 0-1,0 0 0,1 0 0,0 1 1,0 0-1,-6 7 0,11-12 9,0 1 0,1-1 1,-1 1-1,0-1 0,1 1 0,-1-1 0,1 1 0,-1 0 1,1-1-1,0 1 0,0 0 0,-1 0 0,1-1 0,1 1 0,-1 0 1,0-1-1,0 1 0,1 0 0,-1-1 0,0 1 0,1 0 1,0-1-1,-1 1 0,1-1 0,0 1 0,0-1 0,0 1 0,0-1 1,0 0-1,0 1 0,0-1 0,1 0 0,-1 0 0,2 1 1,5 5 29,1 0 0,0-1 1,18 11-1,-25-17-18,29 17 259,-18-12 123,0 2 0,0 0 0,-1 1 0,0 0-1,15 13 1,-26-19-368,0-1 0,1 0-1,-1 1 1,0-1-1,0 1 1,0 0 0,0-1-1,-1 1 1,1 0-1,0-1 1,-1 1 0,1 0-1,-1 0 1,0 0-1,1 0 1,-1-1 0,0 1-1,0 0 1,0 0-1,0 0 1,-1 0 0,1 0-1,0-1 1,-1 1-1,0 0 1,1 0-1,-1-1 1,0 1 0,0 0-1,0-1 1,0 1-1,0-1 1,0 1 0,0-1-1,0 1 1,-1-1-1,-2 2 1,-2 3-324,0-1 1,-1 1-1,1-1 1,-1-1-1,-1 0 0,1 0 1,-10 4-1,-14 3-501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4.7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12 12219,'2'-11'5481,"-3"17"-4721,0 13-232,-1 11-208,-1 12-112,1 7-48,-2 10-80,2 0-32,2 3-24,2-1-56,4-4-232,0-1-320,3-5-992,0-6-1497,1-11 1961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5.0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452 1 11658,'-9'-1'4593,"-5"1"-3232,-14 2-737,-6 0-88,-13 1-352,-2 0-88,1 1-64,0 1-16,3-2-72,2 2-112,4-2-560,7 0-480,17 3 728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5.8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14 176 11010,'0'-7'6497,"13"34"-4088,-10-15-2242,-2-1 1,1 1-1,-1 0 0,-1-1 0,0 1 0,-1 0 0,0 0 0,-5 22 1,5-34-172,1 0 1,0 0 0,0 0-1,0 1 1,0-1 0,0 0-1,-1 0 1,1 1 0,0-1-1,0 0 1,0 0 0,0 0-1,0 1 1,0-1 0,0 0-1,0 0 1,0 1 0,0-1-1,0 0 1,0 0 0,0 1-1,0-1 1,0 0 0,0 0-1,0 1 1,0-1 0,0 0-1,1 0 1,-1 1 0,0-1-1,0 0 1,0 0-1,0 0 1,0 1 0,1-1-1,-1 0 1,0 0 0,0 0-1,0 1 1,1-1 0,-1 0-1,4-11 30,-4-4 10,-1-1 1,0 1-1,-1 0 0,-1 0 1,-5-18-1,4 22-9,1 0 0,0-1 0,1 0 0,1 0 0,-1 1 0,2-1 0,0 0 0,0 0 0,3-15 0,-1 23-44,0-1-1,0 1 1,0 0-1,0 1 1,0-1-1,1 0 1,0 1-1,0-1 1,0 1 0,0 0-1,0 0 1,1 0-1,0 0 1,-1 1-1,1-1 1,0 1-1,0 0 1,0 0 0,0 0-1,1 1 1,8-2-1,2-1 141,1 0 0,0 2 0,0 0 0,29 0 0,-9 4 353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6.4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219 36 9674,'-2'-3'1061,"0"0"0,0 0 0,0-1 0,-1 2 0,0-1 0,1 0 0,-1 0 1,0 1-1,-5-4 0,6 6-913,0-1 1,-1 0 0,1 0 0,0 1-1,0 0 1,-1-1 0,1 1 0,0 0-1,-1 0 1,1 0 0,0 0 0,-1 1-1,1-1 1,0 1 0,0-1 0,-1 1-1,-1 1 1,-5 1-113,-1 2 0,2-1 0,-1 1 0,0 0 0,1 1 0,0 0 0,0 0 0,1 1-1,0 0 1,0 0 0,1 1 0,0 0 0,0 0 0,-8 15 0,10-16-42,1-1 0,0 1 0,0-1 0,1 1 0,0 0 0,0 0 0,0 0 0,1 0 1,0 0-1,1 0 0,-1 1 0,1-1 0,1 0 0,-1 0 0,1 0 0,1 0 0,-1 0 0,1 0 0,0 0 0,1 0 0,3 6 0,-5-11-26,-1 0 0,1 0-1,0 0 1,1 0 0,-1-1 0,0 1-1,0 0 1,1-1 0,-1 1-1,1-1 1,-1 0 0,1 1 0,0-1-1,0 0 1,-1 0 0,1 0 0,0 0-1,0 0 1,0-1 0,0 1-1,0 0 1,0-1 0,0 0 0,0 1-1,0-1 1,0 0 0,1 0-1,-1 0 1,0 0 0,0-1 0,0 1-1,0 0 1,0-1 0,0 0-1,0 1 1,0-1 0,0 0 0,0 0-1,0 0 1,1-2 0,5-2-306,0 0 1,-1-1 0,0 0-1,-1-1 1,1 1 0,-1-2-1,10-13 1,0-5-191,-12 17 520,1 1 0,0 0 0,1 0 0,0 1-1,0-1 1,0 1 0,13-10 0,-18 16 26,-1 1-1,1-1 1,0 0 0,0 1 0,0-1 0,0 1 0,0-1 0,0 1 0,0-1 0,0 1 0,0 0-1,0 0 1,0-1 0,0 1 0,0 0 0,0 0 0,0 0 0,1 0 0,-1 0 0,0 0 0,0 1-1,0-1 1,0 0 0,2 1 0,-2 0-2,0 0 0,0 0 0,0 0 0,0 0-1,0 0 1,0 0 0,0 1 0,-1-1 0,1 0 0,0 1-1,-1-1 1,1 0 0,0 1 0,-1-1 0,1 3 0,0 5 10,1 0 1,-1 0-1,-1 0 1,0 13-1,-2-7-258,1 20 334,1-33-399,0 0-1,0-1 0,0 1 1,1 0-1,-1-1 0,1 1 1,-1 0-1,1-1 0,0 1 1,-1-1-1,1 1 0,0-1 1,0 0-1,0 1 0,0-1 1,1 0-1,1 2 0,9 5-1639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20.7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142 23 17708,'14'-23'8378,"-16"24"-8122,-4 1-320,-3 2 176,-7 1-112,-1 0-304,-3 2-137,-1-3-327,0-1-840,-1-2-568,1-3 1287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6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1 11234,'-5'-1'6762,"4"9"-5778,0 3-48,1 10-96,2 2-47,-1 7-57,-1 3-64,-1-1-256,-2 0-184,-1-2-912,1-4-472,2-5 664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7.3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14043,'9'-7'4921,"-1"6"-4361,-2 5-952,1 5 208,-4 15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7.7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60 12443,'6'49'6033,"-3"0"-3451,0 96-3245,-3-139 696,1-13-47,0 0-1,1 0 0,0 0 1,5-11-1,0-3 27,9-46 42,3-11 8,-16 70-41,0 0 1,0 0 0,1 0-1,0 0 1,0 0-1,9-10 1,-11 15-2,0 1 0,0-1 0,0 1 0,1 0 0,-1 0 0,1 0 0,-1 0 0,1 0 0,0 1 0,-1-1 0,1 1 0,0-1 0,0 1 0,0 0 0,0 0 0,1 1 0,-1-1 0,0 1 0,0-1-1,0 1 1,0 0 0,1 0 0,-1 0 0,0 1 0,0-1 0,0 1 0,0 0 0,0 0 0,0 0 0,0 0 0,4 2 0,-1 1 14,0-1-1,0 1 1,-1 0-1,0 0 1,0 1-1,0 0 1,0-1-1,-1 2 1,0-1-1,0 0 1,0 1-1,-1 0 1,6 12-1,-1 5 32,-1 1 1,5 33-1,-8-36-302,0 0 0,2 0 0,12 31 0,-7-32-93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8.2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1 9298,'-1'4'1167,"-1"0"0,0 0 0,1 1-1,0-1 1,0 0 0,0 7 0,2 49 1110,0-36-1165,-3 194 1225,-2-39-2120,4-177-232,0 32-392,9 59 0,-8-84 40,1 0 0,0 0 0,1 0 0,0 0 0,0 0 0,1-1 1,0 0-1,0 1 0,1-1 0,0-1 0,9 11 0,2-3-630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8.6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370 19 14099,'-14'-5'5433,"-11"2"-4145,-10-1-119,-11 1-497,0 0-320,-1 3-472,1 0-336,6 4-832,-1 0-489,12-2 1057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29.6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90 133 10482,'6'-18'3191,"-5"18"-3143,-1 0 1,0 0-1,0 0 1,0 0 0,0 0-1,1 0 1,-1 0-1,0 0 1,0 0-1,0 0 1,0 0 0,0 0-1,1 0 1,-1 0-1,0 0 1,0 0 0,0 0-1,0 0 1,0 0-1,1 1 147,-1-1-147,0 0 1,0 0-1,0 0 1,0 0-1,0 1 1,0-1 0,0 0-1,1 0 1,-1 0-1,0 0 1,0 0-1,0 1 1,0-1 0,0 0-1,0 0 1,0 0-1,0 0 1,0 0 0,0 1-1,0-1 1,0 0-1,0 0 1,0 0-1,0 0 1,-1 1 0,1-1-1,0 0 1,2 44 2532,-1-25-2692,-2 40 345,-3-1-1,-20 112 0,21-143-267,2-20-8,0 1 0,0-1 0,0 0 0,-4 11 0,5-18 42,0 0 0,0 0-1,-1 1 1,1-1 0,0 0-1,0 0 1,0 0-1,-1 1 1,1-1 0,0 0-1,0 0 1,-1 0 0,1 0-1,0 0 1,0 1-1,-1-1 1,1 0 0,0 0-1,0 0 1,-1 0 0,1 0-1,0 0 1,0 0-1,-1 0 1,1 0 0,0 0-1,-1 0 1,1 0 0,0 0-1,0 0 1,-1 0-1,1-1 1,0 1 0,0 0-1,-1 0 1,1 0 0,0 0-1,0 0 1,-1-1 0,1 1-1,0 0 1,0 0-1,0 0 1,-1-1 0,1 1-1,0 0 1,0 0 0,0-1-1,0 1 1,0 0-1,-1 0 1,1-1 0,0 1-1,0 0 1,0-1 0,-10-16 16,1-9-15,1-1-1,1-1 0,1 1 0,2-1 0,1 0 0,1 0 1,2-43-1,1 57-8,0 0 0,2-1-1,-1 1 1,2 0 0,0 0 0,0 0 0,1 1 0,1-1 0,10-16 0,-11 21 3,1 1-1,0 0 1,0 1 0,1-1 0,-1 1-1,2 0 1,-1 1 0,1 0-1,0 0 1,0 1 0,1 0 0,-1 0-1,1 1 1,16-6 0,-19 9 22,0 0 0,1 0 0,-1 0 0,0 1 1,0 0-1,1 0 0,-1 1 0,0 0 0,0 0 0,0 0 1,0 1-1,0 0 0,0 0 0,0 0 0,0 1 1,-1 0-1,1 0 0,-1 0 0,0 1 0,9 7 0,-1 0 141,-1 1 0,0 0 0,0 1 0,-1 1 0,-1 0 0,13 22-1,-15-20-17,0 1 0,0 1 0,-2-1 0,0 1 0,-1 1-1,-1-1 1,3 32 0,-5 0-48,-5 81 0,3-128-168,0 23-203,0-25 193,0 0 0,0 0 1,0 0-1,0 0 0,1-1 0,-1 1 0,0 0 0,0 0 0,1-1 0,-1 1 0,0 0 0,1 0 0,-1-1 0,1 1 0,-1 0 0,1-1 0,-1 1 0,1 0 0,-1-1 0,1 1 0,0-1 0,-1 1 0,1-1 0,0 0 0,-1 1 0,2 0 0,3-2-533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0.0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241 59 6729,'62'-49'7386,"-58"45"-5642,-6 0-503,-4 3-153,-9 1-592,-8 3-272,-14 3-176,-5 3-24,-3-1-136,2 0-200,5-3-760,6 1-681,9-1 1073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1.7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 10370,'-3'23'5891,"-3"24"-6093,5 35 366,16 134 0,-3-77-601,-8 7-3302,-4-145 3853,1 0 1,-1 0 0,0-1 0,1 1-1,-1 0 1,0 0 0,1-1 0,-1 1-1,1 0 1,-1-1 0,1 1-1,-1-1 1,1 1 0,-1 0 0,1-1-1,0 1 1,-1-1 0,1 0 0,0 1-1,-1-1 1,1 1 0,0-1 0,0 0-1,-1 0 1,1 1 0,0-1 0,0 0-1,0 0 1,-1 0 0,2 0 0,31 2 2808,-25-2-2578,91-3 1711,-37 0-5363,-50 3 2294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2.3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176 8 12451,'-6'-7'5000,"-4"8"-3333,-12 11-1772,18-9 509,-8 6-368,-1 1 0,1 0 0,1 0 0,0 1 0,1 1 0,0 0 0,0 0 0,1 1 0,-9 19 0,15-26-37,0 0 0,0 0 0,1 1 0,0-1 1,1 1-1,-1 0 0,1-1 0,1 1 0,-1 0 0,1 9 1,1-10-8,0-1 0,0 0 0,1 1 0,-1-1 0,1 0 0,0 0 0,0 0 0,1 0 0,0-1 0,-1 1 0,2-1 0,-1 1 0,0-1 0,8 6 0,-9-8-71,0 1 0,0-1 0,0-1 0,1 1 0,-1 0 0,1 0-1,0-1 1,-1 1 0,1-1 0,0 0 0,0 0 0,0 0 0,0 0 0,0-1 0,0 1-1,0-1 1,0 0 0,4 0 0,-3 0-49,0-1 0,0 0 0,0 0 0,0-1 0,-1 1 0,1-1-1,0 0 1,-1 0 0,1 0 0,-1 0 0,0 0 0,4-4 0,3-4-161,-1 0-1,0 0 1,-1-1 0,0 0-1,-1 0 1,0-1 0,6-14 0,-12 23 292,5-8 294,-1-1 0,-1 1 0,0-1 0,0 0 0,2-17 0,-7 41 964,0-5-1154,0-1-1,0 1 1,1 0 0,1-1-1,-1 1 1,1 0 0,3 12-1,-1-10-106,0 1 0,1-1 0,0 0 0,0-1 0,1 1 0,1-1 0,-1 0 0,1 0 0,0-1 0,13 12 0,-7-12-205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2.7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26 12275,'-9'-22'6118,"10"18"-4808,6 15-1105,-3-6-212,99 149 276,-89-135-388,2-1-1,0-1 1,0 0-1,2-1 1,34 24-1,-37-31-796,-3-3 359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21.0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11658,'20'4'7514,"-22"1"-5417,1 4-145,1 2-384,3 5-904,1 2-311,2 2-401,1 2-329,-1 1-991,-2-2-608,1 0-3978,-3-3 3890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3.1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184 25 13227,'1'-25'4537,"-4"36"-4049,-3 5 24,-6 3 16,-5 2-80,-4 5-280,-5 0-72,-7 1-96,1-2-376,-2-1 272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4.1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285 23 9874,'0'-1'243,"-1"0"1,1 0-1,0 1 0,0-1 0,-1 0 1,1 0-1,-1 0 0,1 0 0,-1 0 1,1 0-1,-1 0 0,1 0 0,-1 1 1,0-1-1,1 0 0,-1 1 0,0-1 1,0 0-1,1 1 0,-1-1 0,-1 0 1,-1 0-80,1 0 0,0 1 0,-1-1 0,1 0 0,0 1 0,-1 0 0,1 0 0,-1 0 0,-2 0 0,-7 1-328,0 1 0,-24 7 0,26-6 591,9-3-425,-16 4 21,0 0 1,1 2-1,0 0 0,-23 12 1,35-16-24,1 0 0,-1 1 0,1-1 0,0 1 0,0 0 0,0 0 0,0 0 0,0 0 0,1 1 0,-4 5 1,5-7-2,-1 1 0,2 0 0,-1 0 1,0-1-1,0 1 0,1 0 1,0 0-1,-1 0 0,1 0 0,0 0 1,0 0-1,1-1 0,-1 1 1,1 0-1,-1 0 0,1 0 0,1 3 1,9 19 30,1-1 1,1 0 0,31 41-1,-18-27 102,1 2 98,49 82 694,-70-109-857,0 0 1,0 0-1,-1 1 1,-1-1-1,0 1 1,-1 0 0,2 27-1,-5-39-87,0 1 0,0-1 1,0 0-1,0 1 0,0-1 0,-1 0 0,1 1 1,-1-1-1,1 0 0,-1 0 0,0 1 0,0-1 1,0 0-1,0 0 0,-1 0 0,1 0 0,0 0 1,-1 0-1,1-1 0,-1 1 0,0 0 0,0-1 1,1 1-1,-1-1 0,0 0 0,0 0 0,0 1 1,-1-1-1,1-1 0,0 1 0,0 0 0,0 0 1,-1-1-1,1 1 0,0-1 0,-1 0 1,1 0-1,-4 0 0,-4 1-191,-1-1 1,1-1-1,-1 0 0,0 0 1,1-1-1,0 0 0,-1-1 1,1 0-1,0 0 1,1-1-1,-18-10 0,21 11 289,0-1 1,1 0-1,0 0 0,-1 0 0,1 0 0,1-1 1,-1 1-1,1-1 0,0-1 0,0 1 0,0 0 1,1-1-1,0 0 0,0 0 0,0 0 0,1 0 1,0 0-1,0-1 0,1 1 0,-2-9 0,3 12 42,1 0-1,-1 0 1,0 0-1,1 0 0,0-1 1,0 1-1,0 0 1,0 0-1,0 1 1,1-1-1,-1 0 0,1 0 1,0 1-1,0-1 1,0 0-1,0 1 1,0 0-1,0 0 0,1-1 1,-1 1-1,1 1 1,-1-1-1,1 0 1,0 1-1,0-1 0,3 0 1,10-5 247,0 1 0,0 0 0,25-4 1,-41 10-367,23-5-587,0 1 0,1 2 0,35-1 1,-36 5-289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4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65 12 9866,'-8'-11'7931,"7"11"-7648,0 0-140,0 0 1,1 1-1,-1-1 0,0 0 1,0 1-1,1-1 1,-1 1-1,1-1 0,-1 1 1,0-1-1,1 1 0,-1-1 1,1 1-1,-1 0 0,1-1 1,-1 2-1,-17 34-772,16-32 1155,-3 8-500,1 0 0,0 0 0,1 0 0,0 1 0,1-1 0,0 1 0,1 0 1,1-1-1,1 23 0,0-26-28,1-1 1,-1 0-1,1 0 1,1 1-1,0-1 0,0-1 1,0 1-1,1 0 1,0-1-1,0 0 1,1 0-1,0 0 0,1 0 1,-1-1-1,12 10 1,-15-15-66,-1 1 1,1-1-1,0 0 0,0 0 1,0 0-1,0 0 1,0 0-1,0 0 0,0 0 1,1-1-1,-1 1 1,0-1-1,0 1 0,0-1 1,1 0-1,-1 0 1,0 0-1,0 0 0,1-1 1,-1 1-1,0 0 1,0-1-1,0 0 0,1 1 1,-1-1-1,0 0 1,0 0-1,0 0 0,0-1 1,-1 1-1,1 0 1,0-1-1,0 1 0,2-4 1,4-4-385,0 0 0,0 0 0,-1-1 1,0 0-1,5-12 0,0 2 377,-1 0 1,-2 0-1,0-1 1,-1-1-1,-1 1 1,7-38-1,-14 59 106,1-1 0,-1 1 0,0 0 0,0-1-1,0 1 1,0-1 0,0 1 0,0-1 0,0 1 0,0-1 0,0 1-1,0-1 1,0 1 0,-1-1 0,1 1 0,0 0 0,0-1 0,0 1-1,0-1 1,-1 1 0,1 0 0,0-1 0,0 1 0,-1-1 0,-8 4 468,-7 17-252,14-14-201,-1 0 1,2 0 0,-1 0 0,1 0 0,-1 1 0,2-1-1,-1 0 1,1 1 0,0-1 0,0 0 0,1 1 0,1 7-1,1 1-100,1-1 0,1 0-1,0 0 1,9 17-1,-1-5-196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5.4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72 13331,'12'-6'3449,"-7"12"-1845,-5 23-1236,-1-20-367,-5 31-546,4-32 238,1 0 1,-1 0-1,1 0 0,1 0 1,-1 1-1,1-1 1,1 0-1,0 0 0,0 0 1,3 12-1,-3-19 302,-1 0 0,0-1 0,1 1 0,-1 0 0,1-1 0,-1 1 0,1 0 0,-1-1 0,1 1 0,-1-1 0,1 1-1,0-1 1,-1 1 0,1-1 0,0 1 0,-1-1 0,1 0 0,0 1 0,-1-1 0,1 0 0,0 0 0,0 1 0,0-1 0,-1 0 0,1 0 0,0 0 0,0 0 0,0 0 0,-1 0-1,1 0 1,0 0 0,0-1 0,0 1 0,-1 0 0,1 0 0,0-1 0,0 1 0,-1 0 0,1-1 0,0 1 0,-1-1 0,1 1 0,0-1 0,-1 1 0,1-1 0,-1 1 0,1-2 0,3 0 51,-1-1 1,0 0 0,0 0 0,-1 0 0,1-1-1,-1 1 1,1-1 0,1-4 0,-1 0 40,-1-1 1,0 0 0,0-1-1,-1 1 1,0 0-1,-1 0 1,0-1-1,0 1 1,-2-10-1,0 7 229,2-1 0,0 0-1,2-23 1,-1 34-271,-1 0-1,0-1 1,1 1 0,-1 0 0,1 0 0,-1 0 0,1 0 0,0 0 0,0 0 0,0 1 0,0-1 0,1 0-1,-1 0 1,0 1 0,1-1 0,-1 1 0,1-1 0,-1 1 0,1-1 0,0 1 0,-1 0 0,1 0-1,0 0 1,0 0 0,0 0 0,0 0 0,0 1 0,0-1 0,0 1 0,0-1 0,4 1 0,-3 0-12,1 0 1,0 1-1,-1-1 1,1 1 0,0 0-1,-1 0 1,1 0-1,-1 1 1,1-1 0,-1 1-1,0 0 1,1 0-1,-1 0 1,0 0 0,0 1-1,-1-1 1,4 4-1,0 0 46,-1 2 0,1-1 0,-1 0-1,-1 1 1,1 0 0,-2 0-1,1 1 1,-1-1 0,3 12-1,0 8 145,4 46-1,-8-58-348,2 13-25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6.0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186 14 12563,'-2'-2'154,"1"1"0,-1 0 1,0 0-1,1-1 1,-1 1-1,0 0 0,0 1 1,0-1-1,0 0 1,0 0-1,0 1 0,0-1 1,0 1-1,0 0 1,0 0-1,0-1 0,-3 2 1,1-1 167,0 1 0,0 0 0,0 0 0,0 0 1,1 0-1,-1 1 0,0 0 0,-5 3 0,0 1 213,0 0-1,1 1 0,-1 1 1,1-1-1,-13 17 0,16-17-551,0 1-1,0 0 0,0 0 1,1 0-1,0 1 0,1-1 1,0 1-1,0 0 1,1-1-1,0 1 0,1 1 1,0-1-1,0 0 0,1 14 1,0-17-11,1-1 1,0 1-1,0-1 0,0 0 1,1 1-1,0-1 0,0 0 1,0 0-1,1 0 1,-1 0-1,1-1 0,1 1 1,-1-1-1,0 0 0,1 0 1,0 0-1,0 0 0,0 0 1,0-1-1,1 0 1,0 0-1,-1 0 0,1 0 1,0-1-1,7 3 0,-7-4-372,1 1-1,-1-1 0,1 0 1,-1 0-1,1 0 0,9-1 1,8-1-512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6.4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 8210,'-3'2'6289,"0"12"-3795,-1 29-2059,3-31 364,-8 234 478,11-202-2151,2-1 1,1 1 0,19 67 0,-18-91 281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6.7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311 51 11066,'-10'-12'3945,"-9"2"-3049,-3 2 81,-9 0 239,-2 2-72,0 1-504,2 4-200,1 1-432,-1 2-360,-3 4-1120,-3 0 960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7.4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61 136 10002,'4'32'3645,"-4"-32"-3576,0 0-1,0 0 1,0 1 0,0-1 0,0 0-1,0 0 1,0 1 0,0-1 0,0 0-1,-1 0 1,1 0 0,0 1 0,0-1 0,0 0-1,0 0 1,0 0 0,0 1 0,0-1-1,-1 0 1,1 0 0,0 0 0,0 0-1,0 1 1,0-1 0,-1 0 0,1 0-1,0 0 1,0 0 0,0 0 0,-1 0-1,1 0 1,0 0 0,0 1 0,0-1-1,-1 0 1,1 0 0,0 0 0,0 0-1,-1 0 1,1 0 0,0 0 0,0 0-1,-1 0 1,1 0 0,0-1 0,0 1 0,0 0-1,-1 0 1,1 0 0,0 0 0,0 0-1,0 0 1,-1 0 0,1 0 0,0-1-1,0 1 1,0 0 0,0 0 0,-1 0-1,1 0 1,0-1 0,0 1 0,-13-11 1075,12 11-998,-3-3-94,0 0 0,0 0-1,1-1 1,0 1-1,-1-1 1,1 1-1,0-1 1,1 0-1,-5-8 1,7 10-33,-1 0 0,0-1 0,1 1 1,-1-1-1,1 1 0,0-1 0,0 1 0,0-1 0,0 1 0,0-1 1,0 1-1,1-1 0,0 1 0,-1-1 0,1 1 0,0 0 0,0-1 1,0 1-1,0 0 0,3-4 0,-1 1-6,1 0 1,0 0-1,1 1 1,-1-1-1,1 1 1,-1 0-1,1 0 1,1 1-1,-1-1 1,0 1-1,1 1 0,0-1 1,-1 1-1,1-1 1,0 2-1,0-1 1,0 1-1,1 0 1,-1 0-1,0 0 1,0 1-1,0 0 1,1 0-1,-1 1 0,0 0 1,0 0-1,7 2 1,-7-2 12,0 1 0,-1 0 0,1 0 0,0 0 0,-1 0 0,1 1 0,-1 0 0,0 0 0,1 1 0,-2-1 0,1 1 0,0 0 0,-1 1 0,0-1 0,0 1-1,0-1 1,0 1 0,-1 0 0,0 1 0,0-1 0,0 0 0,-1 1 0,0 0 0,0 0 0,0-1 0,-1 1 0,2 11 0,-4-12-11,1 1 0,-1 0 0,0 0 0,-1 0 1,0-1-1,0 1 0,0-1 0,0 0 0,-1 1 0,0-1 0,0 0 0,0 0 0,-1-1 0,1 1 0,-1-1 0,0 1 0,-1-1 0,-6 5 1,4-3-6,0-1 0,-1 1 0,1-2 0,-1 1 0,0-1 0,-1 0 1,1 0-1,-1-1 0,1 0 0,-1-1 0,-12 2 0,18-3-53,1-1-1,-1 0 1,0 0-1,1 0 0,-1 0 1,1-1-1,-1 1 1,1-1-1,-1 1 1,1-1-1,-1 0 0,1 0 1,0 0-1,0 0 1,-1 0-1,1-1 1,0 1-1,0-1 0,0 1 1,0-1-1,0 0 1,1 0-1,-1 0 1,0 0-1,-2-4 1,3 3-185,0 1 0,0-1 0,1 0 0,-1 0 0,0 0 0,1 0 1,0 0-1,0 1 0,0-1 0,0 0 0,0 0 0,0 0 0,1 0 1,0 0-1,-1 0 0,1 1 0,0-1 0,0 0 0,1 1 0,-1-1 1,0 0-1,3-2 0,9-10-3465,5 7 1702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7.9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99 12819,'7'21'6077,"-2"5"-5880,1 33 1,-6-48-179,0 38 119,-1-46-143,1-1-1,0 1 1,-1-1-1,1 1 1,-1-1-1,0 0 1,0 1-1,0-1 1,0 0-1,0 1 1,0-1-1,0 0 1,-1 0-1,1 0 1,-1 0-1,-2 2 1,4-4-8,0 0 1,0 0-1,-1 0 0,1 1 1,0-1-1,0 0 1,-1 0-1,1 0 1,0 0-1,-1 1 0,1-1 1,0 0-1,0 0 1,-1 0-1,1 0 0,0 0 1,-1 0-1,1 0 1,0 0-1,-1 0 1,1 0-1,0 0 0,-1 0 1,1 0-1,0 0 1,-1 0-1,1 0 0,0 0 1,0-1-1,-1 1 1,1 0-1,-1 0 1,-3-11-206,2-19 117,2 28 100,1-15 232,1 1-1,0-1 1,1 0-1,1 1 1,0 0-1,1 0 1,1 0-1,0 0 1,12-18-1,-14 27-140,0 1-1,1-1 1,0 1-1,0 0 1,0 0-1,1 1 0,0 0 1,0 0-1,11-7 1,-12 9-355,1 1 0,-1-1 0,1 1 0,0 0 0,-1 1 0,1-1 0,0 1 0,0 1 0,0-1 0,0 1 0,0 0 0,0 0 0,0 0 0,6 2 0,15 4-1705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46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235 53 6881,'33'-29'3431,"-32"28"-3053,1 0 1,-1 0 0,1 0 0,0 0 0,0 0 0,0 1 0,-1-1 0,1 1 0,0-1 0,2 1 0,-3 0-219,-1 0 0,1 0 0,-1 0 0,1 0 0,-1 0 0,1 0 0,-1 0 1,1 0-1,-1 0 0,1 0 0,-1 0 0,1-1 0,-1 1 0,1 0 0,-1 0 0,1-1 0,-1 1 0,1 0 1,-1 0-1,0-1 0,1 1 0,-1 0 0,1-1 0,-1 1 0,0-1 0,1 1 0,-1-1 0,0 1 0,0 0 1,1-1-1,-1 1 0,0-1 0,0 1 0,0-2 0,-1 2-108,0-1 0,-1 1 0,1-1 0,0 1 1,-1-1-1,1 1 0,0 0 0,-1 0 0,1-1 0,-1 1 0,-1 1 0,-2-2 4,-22 0-99,-1 0 0,0 2 0,1 1 0,-1 1 0,1 1 0,-34 10 0,57-12 20,0-1 0,0 1 0,0 0 0,0 0-1,0 0 1,0 1 0,1-1 0,-1 1 0,-5 5 0,8-6 12,0-1 0,0 0 0,0 1 0,0 0 0,0-1 0,1 1 1,-1-1-1,0 1 0,1 0 0,-1-1 0,1 1 0,0 0 0,-1 0 0,1 0 0,0-1 0,0 1 1,0 0-1,0 0 0,1-1 0,-1 1 0,0 0 0,1 0 0,-1-1 0,1 1 0,0 0 0,1 1 1,11 21 28,2-1 0,0-1 0,2-1 1,22 23-1,-5-4 88,-13-16-27,11 14 128,52 79 0,-77-105-179,-1 0 0,0 0 0,0 0-1,-1 1 1,-1-1 0,0 1 0,-1 1 0,0-1-1,-1 0 1,-1 1 0,0 26 0,-1-33-16,-2 0 0,1 0 0,-1-1 0,0 1 0,0-1 1,-1 1-1,1-1 0,-2 0 0,1 1 0,-1-2 0,0 1 0,0 0 0,-8 8 1,3-6-15,0 1 0,0-2 0,-1 0 0,0 0 1,0 0-1,-21 9 0,27-15-4,0 1 0,1-1 0,-1 0-1,0 0 1,0-1 0,0 1 0,0-1-1,0 1 1,0-1 0,0-1 0,0 1 0,0 0-1,1-1 1,-8-2 0,10 3 14,-1-1 0,0 0 0,1 1 0,-1-1 0,1 0 1,0 0-1,-1 0 0,1 0 0,0 0 0,0 0 0,-1-1 0,1 1 0,0 0 0,0-1 1,0 1-1,0 0 0,1-1 0,-1 1 0,0-1 0,1 1 0,-1-1 0,1 0 0,-1 1 1,1-1-1,0 0 0,0 1 0,-1-1 0,1 0 0,0 1 0,1-1 0,-1 0 0,0 1 1,0-1-1,1 0 0,0-2 0,1 1 34,-1-1 1,1 1-1,-1 0 1,1 1 0,0-1-1,0 0 1,0 0-1,0 1 1,1-1-1,-1 1 1,1 0-1,-1 0 1,1 0-1,0 0 1,0 0-1,6-2 1,5-2 111,0 0 0,20-5 1,-24 8-94,9-2 169,0 1 0,1 1-1,0 1 1,0 1 0,0 0 0,0 1 0,24 4 0,-12 1 95,0 1-1,0 1 1,50 19 0,-72-22-736,0 0-1,-1 1 1,1 0 0,-1 1 0,0-1-1,0 2 1,8 7 0,-1 4-541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21.7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 23 10554,'-16'-23'7422,"28"35"-5039,4 7-1331,0 0 0,-2 1 0,0 0 0,-1 2 0,15 34 0,-6-1-752,19 66 0,-32-90-116,-1 1 1,-2 0-1,-1 0 0,-1 0 0,-2 0 0,-2 1 0,-3 37 1,1-55-202,0 0 0,-1 0 1,0-1-1,-1 1 0,-1-1 1,0 0-1,-1 0 0,-1 0 1,0-1-1,-1 0 0,0-1 1,-1 1-1,0-2 0,-1 1 1,0-1-1,-1-1 0,-20 16 1,0-6-799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52.4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0 10890,'-13'4'5679,"38"2"-4550,-14-4-738,35 6 196,1-2-1,-1-1 0,66-4 1,-58-1-284,357 2 1348,300 5-1188,-669-5-510,904 11-787,-908-14-177,-30 2 711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05.97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301 18 11130,'2'-15'9229,"-3"14"-8888,0 1-207,1-1-1,-1 1 1,0 0-1,0 0 1,1 0-1,-1 0 1,0 0-1,0 0 1,1 0-1,-1 0 1,0 0-1,0 0 1,0 0-1,1 0 1,-1 1-1,0-1 1,-1 1-1,-34 18-160,13-2 35,0 0 0,2 1 1,-1 1-1,2 2 0,1 0 0,1 0 1,0 2-1,2 0 0,-16 30 1,25-39-25,1-1-1,1 0 1,0 1 0,1 0 0,0 0 0,1 0 0,1 1-1,-1 22 1,3-25 27,1-1-1,0 0 0,1 1 1,0-1-1,1 0 0,0 0 1,1-1-1,0 1 0,0-1 1,1 0-1,1 0 0,7 11 1,-7-12 19,1 0 0,0-1 0,0 0 0,1 0 0,0-1 0,0 0 0,1 0 1,0-1-1,10 6 0,-12-9 14,1 1 0,-1-1 0,1 0 0,0-1 0,0 0 1,0 0-1,0-1 0,0 0 0,1 0 0,-1-1 0,0 0 0,14-2 0,12-5-82,50-16-1,-32 7-1721,-28 10 1068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06.60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40 155 12067,'-2'-1'629,"0"1"1,0-1-1,0-1 1,0 1-1,0 0 0,0 0 1,0-1-1,0 1 1,1-1-1,-1 0 1,0 0-1,-1-2 1,1 1-468,0 0-1,1 0 1,-1 0 0,1 0-1,0 0 1,0 0 0,0 0-1,0-5 1,0 3-215,1 0-1,0 0 0,0 0 1,0 1-1,0-1 1,1 0-1,0 0 0,0 0 1,0 0-1,1 1 1,-1-1-1,4-5 0,-3 7 48,0 0-1,0 1 0,1-1 0,-1 1 0,0 0 0,1-1 0,0 1 1,-1 0-1,1 1 0,0-1 0,0 0 0,0 1 0,0 0 0,0 0 1,1 0-1,-1 0 0,0 0 0,0 0 0,1 1 0,-1 0 0,4 0 0,2-1 30,0 1 0,0 1-1,0 0 1,0 0-1,-1 1 1,17 4-1,-19-3 30,1 0 0,-1 0 0,1 0-1,-1 1 1,0 0 0,-1 0 0,1 0 0,-1 1-1,1 0 1,-1 0 0,-1 0 0,9 12 0,-11-14-35,0 1 1,0 0-1,0-1 1,0 1-1,-1 0 1,0 0-1,0 0 1,0 1-1,0-1 1,0 0-1,-1 0 1,0 0-1,0 1 1,0-1-1,0 0 1,-1 0-1,0 0 1,0 1-1,0-1 1,0 0-1,0 0 1,-4 6-1,0-1 9,-1 0-1,0 0 1,-1 0-1,0-1 1,0 0-1,-1 0 1,-11 9-1,13-12-11,0-1 0,-1 0 0,1 0 1,-1 0-1,0 0 0,0-1 0,0 0 0,0-1 0,0 0 1,-1 0-1,-9 1 0,15-3-93,0 0 1,0 0-1,0 0 1,-1 0-1,1-1 1,0 1-1,0-1 1,0 0-1,0 1 1,0-1-1,0 0 1,0 0-1,0-1 1,0 1-1,0 0 1,0 0-1,1-1 1,-1 1-1,0-1 1,1 0-1,0 1 0,-1-1 1,1 0-1,0 0 1,0 0-1,0 0 1,0 0-1,0 0 1,0 0-1,1 0 1,-1 0-1,1-1 1,-1-1-1,0-3-402,0 0 0,0 0 0,0 0 0,1 0 0,0 0 0,1 0 0,0 0 0,0 1 0,3-14 0,2 6-141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07.22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64 12819,'5'10'2208,"-1"0"0,0 1 0,3 14 0,-4-11-2218,-1 0-1,-1 0 1,0 1 0,-1-1-1,0 0 1,-1 0 0,-1 0-1,-3 16 1,3-24-94,-3 22-302,5-26 339,0-1 0,-1 0-1,1 0 1,0 1-1,0-1 1,0 0-1,0 0 1,1 0 0,-1 1-1,0-1 1,0 0-1,1 0 1,-1 0 0,1 0-1,-1 1 1,1-1-1,0 1 1,0-2 30,-1 0 0,1 0-1,-1 0 1,0 0 0,1 0 0,-1 0 0,1 0-1,-1 0 1,1 0 0,-1-1 0,0 1 0,1 0 0,-1 0-1,1 0 1,-1-1 0,0 1 0,1 0 0,-1-1-1,0 1 1,1 0 0,-1-1 0,0 1 0,1 0 0,-1-1-1,0 1 1,0 0 0,0-1 0,1 1 0,-1-1-1,0 1 1,0 0 0,0-2 0,8-15-274,-7 16 271,5-17 61,-1-1-1,-1 1 1,0-1-1,1-37 1,-4 38 450,1-1 0,1 1 1,0-1-1,1 1 0,8-20 0,-12 36-417,1 0 0,0 1-1,-1-1 1,1 0 0,0 0 0,0 1-1,0-1 1,0 1 0,0-1-1,0 1 1,1-1 0,-1 1 0,0 0-1,1 0 1,-1 0 0,1-1-1,0 1 1,-1 0 0,1 1 0,0-1-1,-1 0 1,1 0 0,0 1 0,0-1-1,0 1 1,-1 0 0,1 0-1,0-1 1,0 1 0,0 0 0,0 0-1,0 1 1,-1-1 0,1 0 0,0 1-1,0-1 1,3 2 0,-1 0-30,0 0 1,0 0 0,-1 0 0,1 1 0,0 0-1,-1-1 1,0 1 0,0 1 0,0-1-1,0 0 1,0 1 0,-1-1 0,1 1 0,-1 0-1,3 6 1,1 9 14,0 0 0,-2 0 0,0 1-1,1 20 1,-3-24-508,0 1-1,1 0 0,0-1 0,2 0 1,0 0-1,12 27 0,-5-25-617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14.1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40 180 6769,'-11'12'7021,"11"-11"-6670,0-1 0,0 1 0,0 2 0,0-3-231,0 1-1,1 0 1,-1 0 0,0-1-1,1 1 1,-1 0 0,1-1 0,0 1-1,-1-1 1,1 1 0,-1-1-1,1 1 1,0-1 0,-1 1-1,1-1 1,0 1 0,0-1-1,-1 0 1,2 1 0,3 1-100,-1-1 1,1 0 0,-1 0-1,1 0 1,0-1 0,-1 1-1,8-1 1,1-2 16,1-1 0,-1 0 1,0-1-1,0-1 0,-1 0 0,1-1 0,-1 0 0,0 0 1,13-11-1,-2 0 33,0-1 1,-1-1 0,26-28 0,-46 44-26,0 1-1,1-1 1,-1 0 0,0 1 0,0-1-1,-1 0 1,1 0 0,-1-1 0,3-5-1,-4 9-35,0-1 0,0 0-1,0 1 1,0-1-1,0 0 1,0 1-1,0-1 1,0 0 0,0 1-1,0-1 1,-1 0-1,1 1 1,0-1 0,0 1-1,-1-1 1,1 0-1,0 1 1,-1-1-1,1 1 1,0-1 0,-1 0-1,-1 0-8,1 0-1,0 1 0,-1-1 0,1 0 1,0 1-1,-1-1 0,1 1 1,-1-1-1,1 1 0,-1 0 1,1-1-1,-1 1 0,-1 0 1,-5 0-5,0 0 0,0 1 1,0 0-1,0 1 0,0 0 0,0 0 1,0 0-1,1 1 0,-1 0 0,1 1 1,0 0-1,-11 7 0,-8 7 13,-41 37-1,53-43-13,1 1 1,1 0-1,0 1 1,1 0-1,1 1 0,0 0 1,0 1-1,2 0 0,-11 27 1,16-35 67,1-1 0,0 1 0,0-1 0,1 1 0,0 0 0,0-1 0,1 1 0,0 0 0,0 0 0,1 0 0,0-1 0,0 1 0,1 0 0,0-1 0,0 1 0,1-1 0,0 0 0,0 0 0,0 0 0,1 0 0,0-1 0,1 1 0,0-1 0,9 10 0,-7-9 139,0-1 0,1 0 0,-1-1 0,1 0 0,1 0 1,-1-1-1,0 1 0,1-2 0,0 0 0,0 0 0,0 0 1,0-1-1,0 0 0,1-1 0,17 0 0,-11-1-342,-1-1 1,0-1-1,0 0 0,0-1 0,0-1 1,0 0-1,-1-1 0,1 0 1,15-10-1,-7 3 1318,-4 4-698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56.6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39 3297,'-31'-34'2286,"15"30"3477,16 4-5546,0 1 0,0 0-1,0 0 1,0-1-1,0 1 1,0 0 0,0-1-1,0 1 1,0 0-1,0 0 1,0-1 0,0 1-1,1 0 1,-1-1 0,0 1-1,1 0 1,-1-1-1,1 2 1,18 20 1895,23 21 1,5 4-662,-39-37-1294,30 33-100,80 70 0,-101-99-1374,-2-1 525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56.9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226 6 10258,'8'-6'9970,"-14"11"-8825,-4 1-233,-8 11-608,-5 4-192,-3 8-288,-1 3-104,1 6-96,2-1-40,1-3-129,-2-2-239,0-5 504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17.4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5385,'0'0'2937,"4"9"-185,4 36-1191,-7-6-609,1 4-192,4 7-440,-1 0-104,1 4 64,-1-1 40,3-1 0,-1-2-8,0-8-184,-3-4-96,-3-5-216,0-4-144,-2-7-688,-1-4-1048,0-7 1352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18.0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35 150 10770,'13'-7'5096,"-29"-4"-2416,-2-1-2691,17 11 15,0 1 0,0-1 0,0 0 0,0 1-1,0-1 1,0 0 0,1 0 0,-1 0 0,0 0 0,1 0 0,-1 0 0,1 0 0,-1 0 0,1 0 0,-1 0 0,1 0 0,-1 0 0,1 0 0,0 0 0,0 0 0,0 0 0,0 0 0,0-1 0,0 1 0,0 0 0,0 0 0,0 0 0,0 0 0,0 0 0,1 0 0,-1-1 0,0 1 0,1 0 0,-1 0 0,1 0 0,0 0 0,-1 0 0,1 1 0,0-1 0,-1 0 0,1 0 0,1-1 0,5-3 87,-1 0 1,1 0-1,0 0 1,14-6-1,-11 6 109,0-1-27,1 0-1,1 1 1,-1 0 0,1 1 0,0 0-1,0 1 1,0 0 0,20-1 0,-27 4-170,0 0 0,0 0 0,1 1 0,-1-1 0,0 1 0,0 1 0,0-1 0,0 1 0,0-1 0,0 1 0,0 1 1,-1-1-1,1 1 0,-1 0 0,0 0 0,1 0 0,-1 0 0,-1 1 0,1 0 0,0-1 0,-1 1 0,6 9 0,-6-9 2,-1 1 0,1 0-1,-1 0 1,0 0-1,0 0 1,0 0-1,0 0 1,-1 1-1,0-1 1,0 1-1,-1-1 1,0 0-1,0 1 1,0-1-1,0 1 1,-1-1-1,0 1 1,0-1-1,0 0 1,-1 1-1,0-1 1,-4 9-1,2-6 56,-1 0 1,0-1-1,-1 1 0,1-1 0,-1-1 1,0 1-1,-1-1 0,0 0 0,0-1 0,0 1 1,-1-1-1,1-1 0,-10 5 0,5-4-94,-1 0 1,0 0-1,0-1 0,-23 3 0,23-5-183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18.7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162 16 6017,'39'-8'12083,"-45"8"-11406,-1 0 0,1 0 0,0 0 0,-10-3 0,-11-1-721,16 4-74,-47-1-1068,54 1 706,-1 1 1,1 0-1,-1 0 1,1 0-1,0 0 0,-1 0 1,1 1-1,0 0 1,0 0-1,-6 4 1,0 2-324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44.4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56 162 13259,'0'0'243,"-1"1"1,0-1-1,0 0 1,0 1-1,0-1 0,0 1 1,0 0-1,0-1 1,1 1-1,-1 0 1,0-1-1,0 1 0,1 0 1,-1 0-1,1-1 1,-1 1-1,0 0 1,1 0-1,0 0 1,-1 0-1,1 0 0,-1 1 1,6 6 2184,10-7-1351,-5-3-950,0-1-1,-1 1 0,1-2 0,-1 1 1,16-10-1,45-30-111,-35 20 21,8-2-49,-28 18 9,0-2 0,-1 1-1,23-20 1,-36 28 5,-1 0 0,1-1 0,-1 1 0,1 0-1,-1-1 1,1 1 0,-1-1 0,0 1 0,1 0 0,-1-1-1,1 1 1,-1-1 0,0 1 0,0-1 0,1 1-1,-1-1 1,0 0 0,0 1 0,0-1 0,1 1 0,-1-1-1,0 1 1,0-1 0,0 0 0,0 0 0,-1 0 0,1 1-1,-1-1 1,1 1 0,-1 0 0,0-1 0,1 1 0,-1 0 0,1 0-1,-1-1 1,0 1 0,1 0 0,-1 0 0,0 0 0,1 0 0,-1 0-1,0 0 1,1 0 0,-2 0 0,-33 6 8,16-1-61,0 1 1,0 1 0,1 1-1,0 1 1,0 0-1,1 1 1,0 1-1,-27 23 1,32-23-105,0 2 0,0-1 0,1 2 0,1-1 0,0 1 0,1 1 0,1 0 0,0 0 0,1 1 0,-8 24 0,10-21 250,1-1 1,0 1 0,2 0-1,0 0 1,1-1 0,1 1-1,0 0 1,2 0-1,4 23 1,-3-28 261,0-1 0,1 1 0,0-1 0,1 0 0,1 0 0,0 0 0,1-1 0,0 0 0,1 0 0,0-1 0,1 0 0,0 0 0,12 10 0,-16-17-267,0 0 0,0 0 0,1 0 0,0-1 0,0 1 0,0-2 0,0 1 0,0-1 0,0 1-1,1-2 1,-1 1 0,1-1 0,6 1 0,-8-2-89,-1 0 0,1 0 0,-1-1-1,1 1 1,-1-1 0,0 0 0,1-1 0,-1 1 0,0-1 0,0 1-1,0-1 1,0 0 0,0-1 0,0 1 0,-1-1 0,1 0 0,-1 0-1,1 0 1,-1 0 0,3-4 0,18-32-1905,-9 13-1060,-5 14 1522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19.0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10362,'2'3'3985,"-1"6"-2673,15 18-551,-16-8-217,4 4-112,-1 9-232,4 4-64,2 8-64,0 2-16,-1 1-16,-3 3-16,1-1-128,-2-1-184,-1-2-832,1-5-689,0-3-1216,0-2-351,2-6 2055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19.4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17 11178,'8'13'5017,"6"-13"-2648,1 0-617,1-1-159,2-2-529,-1 0-176,1-1-272,0 2-120,-3-4-168,1 2-96,-2 0-344,-1 1-456,-2 5-3585,3 4 2913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20.3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 7650,'-9'-1'12133,"19"1"-12655,148 9 1079,-155-8-650,23 2-121,-12 6-2939,-9-1 2022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20.6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8042,'5'17'1115,"-1"-1"0,0 0 0,-2 1 1,1 0-1,-2 0 0,0 22 0,2 27 381,45 268 714,-5-112-4096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21.0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228 0 15499,'16'30'5842,"-20"-28"-4450,-9-1-312,-8 0-248,-3 3-336,-9-3-520,-3 1-376,-1-2-1008,-3 0-568,5 0 1135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53.9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110 55 7162,'-14'7'1816,"11"2"180,0 6-1251,-13 6-94,15-20-518,1 0 0,-1 0 0,0-1 0,0 1 0,0 0 0,1-1 0,-1 1-1,0 0 1,0-1 0,0 1 0,0-1 0,0 1 0,0-1 0,0 0 0,0 1 0,0-1-1,0 0 1,0 0 0,0 0 0,0 0 0,-2 0 0,-15-13 3687,-8-21-3891,26 34 113,-1-1-40,0 0-1,0 0 1,1-1-1,-1 1 1,0 0 0,1 0-1,-1-1 1,1 1-1,0 0 1,-1-1-1,1 1 1,0 0-1,0-1 1,0 1-1,0 0 1,0-1-1,0 1 1,0-1-1,0 1 1,1 0-1,-1-1 1,1 1-1,-1 0 1,1 0-1,-1-1 1,1 1-1,0 0 1,-1 0-1,1 0 1,0 0 0,0 0-1,0 0 1,0 0-1,0 0 1,0 0-1,0 0 1,0 0-1,2 0 1,1-2 21,1 0 0,0 1-1,1-1 1,-1 1 0,0 0 0,1 1 0,5-2 0,-5 2 7,-1 0 0,1 0 1,0 1-1,0 0 0,-1 0 0,1 0 0,0 0 1,0 1-1,6 2 0,-9-2-27,0 0 1,0 0 0,-1 1-1,1-1 1,-1 1-1,1 0 1,-1 0 0,0 0-1,0 0 1,0 0-1,0 0 1,0 0-1,0 1 1,0-1 0,-1 1-1,1-1 1,-1 1-1,0 0 1,2 4 0,0 1 1,-1 0 1,0 0 0,0 0 0,-1 1-1,0-1 1,-1 0 0,0 1 0,0-1 0,0 0-1,-1 0 1,-3 13 0,3-18 1,1-1 1,-1 1-1,0 0 0,0-1 1,0 1-1,-1-1 1,1 0-1,-1 1 1,1-1-1,-1 0 0,0 0 1,0 0-1,0 0 1,0 0-1,0 0 0,0-1 1,0 1-1,-1 0 1,1-1-1,0 0 0,-1 0 1,1 0-1,-1 0 1,0 0-1,1 0 0,-1-1 1,0 1-1,0-1 1,1 0-1,-1 0 0,0 0 1,0 0-1,1 0 1,-1 0-1,0-1 0,1 0 1,-5 0-1,3-1 0,0 1-1,0 0 1,0-1-1,1 1 1,-1-1-1,0 0 1,1-1-1,-1 1 1,1-1-1,-1 1 1,1-1-1,0 0 1,0 0-1,1 0 1,-1-1-1,1 1 0,-1-1 1,1 1-1,-2-5 1,3 6-6,0-1 1,1 1-1,-1 0 0,1-1 1,-1 1-1,1 0 0,0-1 1,0 1-1,0-1 1,0 1-1,0-1 0,1 1 1,-1 0-1,1-1 0,-1 1 1,1 0-1,0-1 0,0 1 1,0 0-1,0 0 1,0 0-1,1 0 0,-1 0 1,0 0-1,1 0 0,0 0 1,-1 0-1,1 1 0,0-1 1,0 1-1,0 0 1,0-1-1,0 1 0,3-1 1,-2 1 29,-1 0 1,1 0 0,0 0 0,-1 1 0,1-1 0,0 1-1,0-1 1,-1 1 0,1 0 0,0 0 0,0 1-1,-1-1 1,1 0 0,0 1 0,0 0 0,-1 0-1,1 0 1,-1 0 0,1 0 0,-1 0 0,1 0-1,-1 1 1,3 1 0,-3-1 26,1-1 0,-1 1 1,0 0-1,0 0 0,0 0 0,0 0 0,0 0 1,0 0-1,0 1 0,-1-1 0,1 1 0,-1-1 1,0 1-1,0-1 0,0 1 0,0 0 0,0 0 0,0-1 1,-1 1-1,1 0 0,-1 0 0,0 3 0,0-4-57,-1-1 0,1 1 0,-1-1 0,1 1 0,-1-1 0,1 0 0,-1 1-1,0-1 1,0 0 0,0 0 0,1 1 0,-1-1 0,0 0 0,-1 0 0,1 0 0,0 0-1,0 0 1,0-1 0,-1 1 0,1 0 0,0 0 0,-1-1 0,1 1 0,0-1-1,-1 1 1,1-1 0,-1 0 0,-1 1 0,-5 0-322,-1 0 0,1 0 0,-15-2 0,12 1-724,11 2 549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54.9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53 127 8562,'-9'-12'6633,"-2"1"-3372,8 7-3185,-1 1-1,1-1 1,0 0 0,0 0 0,-3-4 0,6 6-12,-1 1 1,1 0-1,-1 0 1,1-1-1,0 1 1,-1 0-1,1-1 1,0 1-1,0-1 1,0 1-1,0 0 1,0-1-1,0 1 0,0 0 1,1-1-1,-1 1 1,0 0-1,1-1 1,-1 1-1,1 0 1,-1 0-1,2-3 1,1 1 63,-1-1 0,1 1 0,0-1 0,0 1 0,0 0 0,1 0 0,-1 0 0,1 0 1,-1 1-1,1-1 0,0 1 0,6-2 0,-8 3-124,-1 0 1,1 1-1,0-1 0,-1 1 1,1 0-1,0-1 0,0 1 1,-1 0-1,1 0 0,0 0 1,0 0-1,0 1 0,-1-1 1,1 0-1,0 1 0,-1-1 1,1 1-1,0-1 0,-1 1 1,1 0-1,0 0 0,-1 0 1,1 0-1,-1 0 0,0 0 0,1 0 1,-1 0-1,0 1 0,0-1 1,0 1-1,0-1 0,0 1 1,2 2-1,-1 2-5,1-1 1,-1 1-1,0-1 0,-1 1 1,1 0-1,-1 0 0,0 0 1,-1 0-1,1 0 0,-1 0 1,-1 0-1,0 6 0,1-10 1,0 1 0,-1 0-1,1-1 1,-1 1 0,0-1-1,0 1 1,0-1-1,0 1 1,0-1 0,0 0-1,-1 0 1,1 1 0,-1-1-1,1 0 1,-1 0-1,0 0 1,0-1 0,0 1-1,0 0 1,0-1-1,0 1 1,-1-1 0,1 0-1,0 0 1,-1 0 0,1 0-1,-1 0 1,1 0-1,-5 0 1,4 0-26,0-1 0,0 0 0,1 0 0,-1 0 0,0-1 0,0 1 0,1-1-1,-1 1 1,0-1 0,1 0 0,-1 0 0,0 0 0,1-1 0,-1 1 0,1 0 0,0-1 0,0 0 0,-1 1 0,1-1 0,0 0 0,0 0-1,1 0 1,-1 0 0,0-1 0,-2-3 0,2 2 9,1 1 1,-1-1-1,1 1 0,-1-1 0,1 1 0,0-1 0,1 0 1,-1 0-1,1 1 0,0-1 0,-1 0 0,2 0 0,-1 1 1,0-1-1,1 0 0,0 0 0,-1 1 0,3-6 1,-2 6 11,0 1 0,0-1 0,1 1 1,-1-1-1,0 1 0,1-1 0,0 1 1,-1 0-1,1 0 0,0 0 1,0 0-1,0 0 0,1 0 0,3-2 1,-4 3-6,-1 1 1,1 0 0,-1-1-1,1 1 1,0 0-1,0 0 1,-1 0 0,1 0-1,0 0 1,-1 0 0,1 1-1,0-1 1,-1 0-1,1 1 1,-1-1 0,1 1-1,0 0 1,-1 0-1,0-1 1,1 1 0,-1 0-1,1 0 1,-1 0 0,0 1-1,0-1 1,2 1-1,2 3 25,-1 0 0,1 1-1,-1-1 1,0 1-1,0 0 1,-1 0-1,0 0 1,0 0-1,4 13 1,-6-17 1,-1-1 1,1 1 0,-1 0 0,0 0-1,0-1 1,0 1 0,0 0-1,0 0 1,0-1 0,0 1-1,0 0 1,-1-1 0,1 1 0,-1 0-1,1-1 1,-1 1 0,-1 2-1,0-2 5,1-1-1,-1 0 0,1 1 0,-1-1 0,1 0 0,-1 0 1,0 0-1,1 0 0,-1 0 0,0-1 0,0 1 1,0-1-1,0 1 0,0-1 0,1 1 0,-1-1 0,0 0 1,0 0-1,-4 0 0,3-1-18,0 1-1,0 0 1,0-1-1,1 1 1,-1-1 0,0 0-1,0 0 1,1 0-1,-1-1 1,0 1-1,1 0 1,-1-1 0,1 0-1,0 1 1,0-1-1,-1 0 1,1 0 0,0 0-1,1-1 1,-1 1-1,0 0 1,1-1-1,-3-3 1,2 2-46,1 1 0,0-1-1,-1 1 1,1-1 0,0 1 0,0-1 0,1 1-1,-1-1 1,1 0 0,0 0 0,0 1 0,0-1-1,1 0 1,-1 1 0,1-1 0,0 0 0,2-6-1,-3 9 48,1 0 0,-1 1 0,0-1-1,1 0 1,-1 0 0,1 0 0,-1 1-1,1-1 1,0 0 0,-1 1 0,1-1-1,0 1 1,-1-1 0,1 1-1,0-1 1,0 1 0,-1-1 0,1 1-1,0 0 1,0-1 0,0 1 0,0 0-1,0 0 1,-1-1 0,1 1-1,0 0 1,0 0 0,0 0 0,0 0-1,1 1 1,1-1-66,-1 1 0,1 0 0,-1-1 0,0 1 0,1 0 0,-1 1 0,0-1 0,0 0 0,4 4 0,2 2-216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4:51.8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77 241 696,'-42'23'7699,"42"-24"-7579,0-15 2180,0 13-2713,0-5 891,-1 0-1,0 0 0,-4-15 1,4 20 202,0-1 0,0 1 0,-1 0 0,-14-15 6438,13 26-5647,0 14-875,3-22-509,-1 18 342,1-1 0,1 1-1,1-1 1,4 23 0,23 73 303,-4-14-563,-18-64-474,-1-1 0,-2 1 1,-1 0-1,-3 44 1,-2-74-1476,-2-12 932,-2-13 53,-10-126-1640,10 73 1800,-1 7 781,3 0-1,3-1 0,11-96 0,-8 153 55,0 1 0,0 0 0,1 0 0,0 0 1,1 0-1,0 0 0,0 1 0,1 0 1,0 0-1,6-8 0,-9 14-177,0 0-1,0-1 1,0 1-1,0 0 1,0 0 0,0 1-1,1-1 1,-1 0 0,1 1-1,-1-1 1,1 1-1,-1 0 1,1 0 0,0 0-1,0 0 1,-1 0 0,1 1-1,0-1 1,0 1-1,0 0 1,0 0 0,0 0-1,-1 0 1,1 0 0,0 1-1,0-1 1,0 1-1,-1 0 1,1 0 0,0 0-1,0 0 1,-1 0-1,1 1 1,-1-1 0,1 1-1,-1 0 1,2 1 0,1 2-34,0-1 0,0 1 0,-1 0 0,0 0 0,0 0 0,-1 0 0,1 1 0,-1 0 0,0-1 0,-1 1 0,1 0 0,-1 0 0,2 11 0,1 8 41,-1-1 0,0 31 0,-3-37-2,5 133 268,-6-150-307,0 0 1,0 0 0,0 0-1,0 0 1,0 0 0,0 0-1,0 0 1,1 0 0,-1 0-1,0 0 1,1 0 0,-1 0-1,1 0 1,-1-1 0,1 1-1,0 1 1,0-2-7,-1 0 0,0 0 0,1 1 0,-1-1 0,0 0 0,1-1-1,-1 1 1,0 0 0,1 0 0,-1 0 0,1 0 0,-1 0 0,0 0 0,1 0 0,-1 0 0,0-1 0,1 1 0,-1 0 0,0 0 0,0 0 0,1-1 0,-1 1 0,0 0 0,0-1 0,1 1-1,-1 0 1,0 0 0,1-1 0,17-32-695,18-70 153,-28 75 554,2 1 0,0-1 0,26-44 0,-34 68 39,1 0 0,-1 0 1,1 1-1,0-1 0,0 1 0,1 0 1,-1-1-1,1 2 0,-1-1 0,1 0 1,0 1-1,4-3 0,-5 4 4,0 0 1,0 1-1,-1-1 0,1 1 1,0-1-1,0 1 1,0 0-1,0 0 0,0 0 1,-1 0-1,1 1 0,0-1 1,0 1-1,0-1 1,-1 1-1,1 0 0,0 0 1,-1 1-1,1-1 0,2 2 1,2 2 59,0 0 1,-1 1-1,0-1 0,0 1 1,-1 0-1,1 1 0,-1-1 1,-1 1-1,1 0 0,-1 1 1,0-1-1,-1 1 0,0-1 1,3 11-1,2 10 250,-1 1 1,4 48-1,-2 120 1303,-7-72-1223,-1-120-469,1 25-1070,-2-29 912,0 1 1,0-1 0,0 0 0,0 0 0,1 1 0,-1-1 0,0 0 0,1 0-1,-1 0 1,1 1 0,-1-1 0,1 0 0,0 0 0,-1 0 0,1 0 0,1 2 0,6-7-1001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4:52.3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33 226 5217,'0'0'80,"0"0"0,0 0-1,1 0 1,-1 0 0,0 0 0,0 0-1,0 0 1,1 0 0,1-2 877,-2 2-877,0 0 0,0 0-1,0 0 1,0-1 0,1 1 0,-1 0-1,0 0 1,0-1 0,0 1 0,0 0-1,0 0 1,0 0 0,0-1 0,0 1-1,0 0 1,0 0 0,0-1 0,0 1-1,0 0 1,0 0 0,0-1 0,0 1 0,0 0-1,-1 0 1,1 0 0,0-1 0,0 1-1,-12-16 3150,9 13-2738,1 0 0,-1 0-1,1 0 1,0 0 0,0 0-1,0-1 1,0 1 0,-2-7-1,3 3-211,0 0 0,1 0-1,0 0 1,0 0 0,1 0 0,-1 0-1,1 0 1,1 0 0,0 0-1,0 1 1,0-1 0,0 0 0,1 1-1,0 0 1,1 0 0,0 0-1,0 0 1,7-9 0,-8 12-222,-1 0 1,1 1 0,0-1-1,0 1 1,0-1 0,0 1-1,1 0 1,-1 0 0,0 1-1,1-1 1,0 1 0,-1-1-1,1 1 1,0 0-1,-1 1 1,1-1 0,0 0-1,0 1 1,0 0 0,0 0-1,-1 0 1,1 1 0,0-1-1,0 1 1,0 0 0,-1 0-1,1 0 1,0 1 0,-1-1-1,1 1 1,-1 0 0,0 0-1,1 0 1,-1 0-1,3 3 1,2 2-35,-1 0 1,0 0-1,0 1 0,0 0 0,-1 0 0,-1 1 1,1 0-1,-1 0 0,-1 0 0,1 0 0,-2 1 1,1 0-1,-1-1 0,-1 1 0,0 1 0,1 10 1,-2-13-8,0 0 0,-1 1 1,0-1-1,0 0 0,-1 1 1,0-1-1,0 0 0,-1 0 1,0 0-1,-1 0 0,0 0 1,0 0-1,0-1 0,-1 1 1,0-1-1,-1 0 0,0 0 1,0-1-1,0 1 0,-8 6 1,9-10 23,1 0 0,-1-1 0,0 0 0,0 0 0,0 0 0,0 0-1,0-1 1,0 1 0,0-1 0,0 0 0,-1 0 0,1-1 0,0 1 0,-1-1 0,1 0 0,-8-1 0,6 0-299,0 0-1,0 0 1,1 0-1,-1-1 0,1 0 1,-1 0-1,1-1 1,0 0-1,0 1 1,0-2-1,-8-6 0,2-4-769,7-2 339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4:53.0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5 201 10186,'10'-72'3848,"-9"70"-3635,-1 1 0,0-1 1,1 1-1,-1-1 1,0 1-1,0-1 0,0 1 1,0-1-1,0 1 1,-1-1-1,1 1 0,0 0 1,-1-1-1,0-2 0,0 4-148,1 0 0,0 0 1,-1 0-1,1 0 0,0 0 0,0 0 0,-1 0 0,1 0 0,0 1 0,0-1 0,-1 0 0,1 0 0,0 0 0,0 0 0,-1 1 0,1-1 0,0 0 0,0 0 0,0 0 0,-1 1 0,1-1 0,0 0 0,0 0 0,0 1 0,0-1 0,-1 0 0,1 0 0,0 1 0,0-1 0,0 0 0,0 1 0,0-1 0,0 0 0,0 0 0,0 1 0,-2 9 372,0 0 0,1 1 0,0-1 0,0 0 1,3 20-1,10 53 625,1 6-781,-15-73-419,2-16 113,0 1 0,0-1 0,0 0 0,0 0 0,0 0 0,-1 1 0,1-1 0,0 0 0,0 0 0,0 0 0,0 1 0,0-1 0,0 0 0,-1 0 0,1 0 0,0 0 0,0 0 0,0 0 0,-1 1 0,1-1 0,0 0 0,0 0 0,0 0 0,-1 0 0,1 0 0,0 0 0,0 0 0,0 0 0,-1 0 0,1 0 0,0 0 0,0 0 0,-1 0 0,0-1-56,0 1 1,0-1-1,0 0 0,1 0 0,-1 0 0,0 0 0,0 0 1,1 0-1,-1 0 0,0 0 0,1 0 0,-1 0 0,1 0 0,0 0 1,-1 0-1,1 0 0,0-1 0,-1 1 0,1-2 0,-1-6-94,1 0 0,0 0 0,0-1 0,0 1 0,2 0 0,-1 0 0,5-14 0,24-65 91,-16 51 43,-9 23 119,1 1 1,0-1 0,1 1-1,0 1 1,1-1 0,1 1-1,9-11 1,-15 20-12,-1 0 0,1 0-1,0 0 1,0 1 0,0-1 0,0 1 0,1 0-1,-1 0 1,1 0 0,-1 0 0,1 0 0,0 1 0,0 0-1,-1-1 1,1 1 0,0 1 0,0-1 0,0 1-1,0-1 1,0 1 0,0 0 0,0 1 0,0-1 0,0 1-1,0-1 1,0 1 0,0 1 0,0-1 0,-1 0 0,7 4-1,-3 0 79,0 0 0,0 0 0,0 1 0,-1 0 0,0 0 0,0 1 0,0-1 0,-1 1 0,0 1 0,0-1 0,-1 1 0,0-1 0,3 10-1,1 2 195,-1 0-1,-1 1 0,-1 0 0,3 30 0,-6-35-566,-2 1 0,1 0 0,-2-1 0,0 1 0,-7 29 0,6-30-494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45.2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170 58 9978,'1'-7'1706,"1"0"0,-2 0-1,1-12 1,-1 18-1594,0 0 1,0 0-1,0 0 0,0 0 0,0 0 0,-1 0 0,1 0 0,0 0 0,0 0 0,-1 1 1,1-1-1,-1 0 0,1 0 0,-1 0 0,1 1 0,-2-2 0,2 2-51,-1-1 1,0 1-1,1 0 0,-1 0 0,0 0 1,1 0-1,-1-1 0,0 1 0,1 0 0,-1 0 1,0 0-1,1 1 0,-1-1 0,0 0 1,1 0-1,-1 0 0,0 0 0,1 1 1,-1-1-1,1 0 0,-1 1 0,0-1 0,1 0 1,-1 1-1,1-1 0,-2 1 0,-4 4 10,0 0 1,1 1-1,0-1 0,-1 1 0,2 0 0,-1 0 0,-6 12 0,-23 51-148,20-34 49,2 0 0,1 1-1,2 1 1,1-1-1,2 1 1,1 0-1,2 1 1,4 66 0,2-66 1033,2 1 0,2-1 0,1 0-1,26 72 1,-15-59 57,6 18-1140,-5-26-2954,-11-29 1840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4:53.5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64 244 8810,'-1'0'183,"0"0"-1,0 0 1,0 0 0,-1 0 0,1 0 0,0 0-1,0-1 1,0 1 0,0 0 0,-1 0 0,1-1-1,0 1 1,0-1 0,0 1 0,0-1-1,0 1 1,0-1 0,0 0 0,0 0 0,0 1-1,0-1 1,1 0 0,-1 0 0,0 0 0,0 0-1,1 0 1,-1 0 0,1 0 0,-1 0-1,1 0 1,-1 0 0,1 0 0,-1-2 0,-5-9 30,2 5-36,0 0 0,1-1 1,0 1-1,0-1 0,1 0 0,0 1 0,0-1 1,1 0-1,0 0 0,0-15 0,1 18-47,1 0 0,0 0 0,0 0 0,0 1 0,1-1 0,0 0 0,0 1 0,0-1 0,0 1 0,1 0 0,-1 0 0,1 0 0,0 0 0,0 0 0,1 1 0,-1-1 0,1 1 0,0 0 0,4-3 0,-3 2 15,0 1 0,1 0 1,-1 1-1,1-1 0,0 1 0,-1 0 1,1 1-1,0-1 0,0 1 0,0 1 1,0-1-1,0 1 0,0 0 0,0 0 1,0 0-1,0 1 0,0 0 0,0 0 1,0 1-1,0-1 0,-1 2 0,1-1 1,0 0-1,-1 1 0,6 4 0,0 0-27,1 0-1,-2 1 1,1 1-1,-1-1 1,-1 2-1,1 0 1,-2 0-1,1 0 1,-2 1-1,10 16 1,-13-20-100,0 0 0,-1 0 1,0 1-1,-1 0 0,1-1 1,-1 1-1,-1 0 0,1 0 0,-2 0 1,1 0-1,-1 0 0,0 0 0,0 0 1,-1 0-1,-3 12 0,2-13 29,0-1-1,-1 0 1,0 0-1,0-1 1,0 1-1,-1-1 1,1 1-1,-1-1 1,-1 0-1,1 0 1,-1-1 0,0 1-1,0-1 1,0 0-1,0-1 1,-1 1-1,1-1 1,-1 0-1,-10 4 1,6-4-213,0 0 1,-1 0 0,1 0-1,-1-2 1,1 1-1,-1-1 1,1-1-1,-1 0 1,0 0-1,1-1 1,-1-1-1,0 0 1,-13-4-1,23 6-7,-1-1-1,1 1 0,0-1 1,-1 0-1,1 0 0,0 1 0,0-1 1,0 0-1,0 0 0,0 0 1,-2-3-1,-3-10-1052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4:54.0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 10306,'9'-3'3969,"-4"10"-2481,0 5-719,-2 14-1,0 3 64,0 11 136,0 4 32,1 0 33,-2-2-89,-1-8-424,2-3-152,-2-10-456,1-5-272,-2-9-968,-4-15-1449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4:54.4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12 13115,'8'-7'5057,"-2"5"-3705,-2 0-536,-3 9-304,1 1-448,1 9-856,0 6-576,-2 1 808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4:55.1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216 361 11106,'1'-1'346,"-1"0"1,1 0-1,-1 0 0,1-1 0,-1 1 0,0 0 0,1 0 0,-1 0 0,0 0 1,0 0-1,0 0 0,0 0 0,0 0 0,0-1 0,0 1 0,0 0 0,0 0 0,-1 0 1,1 0-1,0 0 0,-1 0 0,1 0 0,-1 0 0,0-2 0,-1 2-182,1 0-1,0 0 1,-1 0-1,1 0 1,0 1-1,-1-1 1,1 0-1,-1 1 0,0-1 1,1 1-1,-1-1 1,1 1-1,-1 0 1,-3-1-1,-2 1-114,0 0 0,1 1 0,-1-1 0,0 1 0,0 1 0,0-1 0,-6 4 1,3-1 33,0 1 1,1 1 0,0 0 0,0 0-1,1 1 1,-1 0 0,2 0 0,-1 1 0,1 0-1,0 0 1,0 1 0,-5 9 0,10-13-73,-1-1-1,1 1 1,0-1 0,1 1 0,-1 0 0,1 0 0,0-1 0,0 1 0,0 0 0,0 0 0,1 0-1,0 7 1,1-9-12,0 1-1,0 0 0,0-1 0,0 1 0,0 0 0,1-1 1,0 0-1,-1 1 0,1-1 0,1 0 0,-1 0 0,0 0 1,1 0-1,-1 0 0,1-1 0,0 1 0,0-1 1,3 3-1,-2-3-30,-1 0 1,1 1-1,0-1 1,-1-1-1,1 1 1,0 0-1,0-1 0,0 0 1,0 0-1,1 0 1,-1 0-1,0-1 1,0 0-1,1 0 1,4 0-1,-3-1-28,0 0-1,0-1 1,-1 0-1,1 0 1,-1 0 0,1 0-1,-1-1 1,0 0-1,9-7 1,-2 0-71,0 0 0,-1-1 0,-1-1-1,1 0 1,-2 0 0,0-1 0,10-20 0,-7 10-48,-2-1 1,0-1-1,-2 0 1,-1 0-1,0-1 1,2-29-1,-3-3 1081,-2-98 1,-5 140-49,0 9-304,-2 9 201,-7 25-683,0 0 1,3 0-1,-10 53 0,3 88 343,13-142-224,2-1 1,6 45-1,-5-59-354,0 0-1,1-1 1,0 0 0,0 1 0,2-1-1,-1 0 1,1-1 0,0 1-1,8 9 1,8 0-1735,0-8 739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4:55.8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225 79 7898,'1'-3'722,"-1"-1"1,0 1 0,-1-1 0,1 1-1,0 0 1,-1-1 0,0 1-1,0 0 1,0-1 0,0 1-1,-3-6 1,2 7-366,1 0 0,-1 0 1,0 0-1,0 0 0,0 0 0,0 0 0,0 0 0,0 1 0,0-1 1,0 1-1,-1-1 0,-3-1 0,1 2-139,0-1-1,-1 1 1,1 0 0,-1 0-1,1 0 1,-1 1-1,1 0 1,-1 0 0,1 0-1,-1 1 1,1 0 0,0 0-1,-11 4 1,9-3-158,1 1 0,0 0 1,0 0-1,0 0 0,0 1 0,0 0 1,1 0-1,0 0 0,0 1 0,0 0 1,0 0-1,1 0 0,-1 0 0,-5 12 1,8-13-66,0 0 0,0 0 1,1-1-1,-1 1 1,1 0-1,0 0 0,1 0 1,-1 0-1,1 0 0,-1 0 1,1 1-1,0-1 0,1 0 1,-1 0-1,1 0 1,0 0-1,0 0 0,0 0 1,0 0-1,1-1 0,-1 1 1,1 0-1,0-1 1,0 1-1,1-1 0,3 5 1,1-1-126,0 0 1,0 0-1,1-1 1,-1 0-1,2 0 1,-1-1 0,1 0-1,-1 0 1,1-1-1,1 0 1,-1-1-1,0 0 1,1 0-1,0-1 1,14 1 0,-23-3 7,1 0 0,0 0 1,0 0-1,-1 0 1,1 0-1,0 0 0,0-1 1,-1 1-1,1-1 1,0 0-1,-1 1 1,1-1-1,-1 0 0,1 0 1,-1 0-1,1 0 1,-1 0-1,0 0 0,1 0 1,-1-1-1,0 1 1,0 0-1,0-1 0,0 1 1,0-1-1,0 1 1,0-1-1,-1 0 1,1 1-1,0-4 0,2-5-487,-1 0 0,-1 0 0,1 0 0,-2-15 0,3-7-70,-3 28 779,1 0 1,0 1-1,0-1 1,1 0-1,-1 1 1,1-1-1,0 1 1,-1 0-1,2-1 1,-1 1-1,0 0 1,1 0-1,-1 0 1,6-4-1,-6 6 91,-1 0 1,0 0-1,1 0 0,0 0 0,-1 1 0,1-1 0,-1 0 0,1 1 1,0 0-1,-1-1 0,1 1 0,0 0 0,0-1 0,-1 1 1,1 0-1,0 1 0,0-1 0,-1 0 0,1 0 0,0 1 1,-1-1-1,1 1 0,0-1 0,-1 1 0,1 0 0,-1-1 0,1 1 1,-1 0-1,1 0 0,-1 0 0,1 0 0,-1 1 0,0-1 1,2 3-1,-1-3-84,-1 1 0,0-1 0,1 1 0,-1 0 0,0-1 0,0 1 1,0 0-1,0 0 0,-1 0 0,1 0 0,0 0 0,-1 0 0,0 0 0,1 0 0,-1 0 1,0 4-1,0 0-438,-1 1 0,0-1 0,-1 0 1,-2 7-1,2-8-786,1 1-1,-1 0 1,1 0-1,-1 9 1,3-2-379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4:56.4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1 574 7578,'27'-17'735,"-13"9"-188,-1-1 0,22-17 0,-30 20-352,0 1 0,0 0-1,-1-1 1,1 0 0,-1 0 0,-1-1 0,1 1 0,-1-1 0,3-9 0,5-16 894,-2 0 1,-2-1 0,7-63 0,-12 73-440,-1-1 0,-2 1 0,0-1 0,-2 1-1,0 0 1,-10-33 0,11 50-473,0-1-1,0 1 0,-1 0 1,-6-10-1,8 15-159,1 0-1,0 0 1,-1 1-1,1-1 1,-1 0-1,1 0 1,-1 1-1,1-1 0,-1 0 1,0 1-1,1-1 1,-1 1-1,0-1 1,1 1-1,-1-1 1,0 1-1,0 0 0,0-1 1,1 1-1,-1 0 1,0-1-1,0 1 1,0 0-1,0 0 1,1 0-1,-1 0 1,0 0-1,0 0 0,0 0 1,0 0-1,0 0 1,1 0-1,-1 1 1,0-1-1,0 0 1,0 0-1,1 1 0,-1-1 1,0 1-1,0-1 1,1 1-1,-1-1 1,0 1-1,1-1 1,-1 1-1,0-1 1,1 1-1,-2 1 0,-3 6 34,-1 0 0,2 0-1,-1 1 1,1 0-1,0 0 1,1 0-1,0 0 1,-4 18-1,-8 82 370,13-68-137,2-1 0,1 1 0,2-1 0,2 0 1,2 0-1,1 0 0,3-1 0,0 0 0,27 56 1,-36-90-388,-1-3-81,0 1 1,0 0-1,0 0 0,1-1 0,-1 1 0,1 0 1,-1-1-1,1 0 0,0 1 0,0-1 0,0 0 1,1 0-1,-1 0 0,3 2 0,9 1-951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02.86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6 620 4905,'-3'-2'1038,"3"2"-959,0 0 1,0-1 0,0 1 0,0 0 0,0 0-1,0 0 1,0-1 0,-1 1 0,1 0 0,0 0-1,0-1 1,0 1 0,0 0 0,0 0 0,0 0-1,0-1 1,0 1 0,0 0 0,1 0 0,-1 0 0,0-1-1,0 1 1,0 0 0,0 0 0,0-1 0,0-11-659,-1 12 726,1-1 0,0 0 0,-1 1 0,1-1 0,0 1 1,0-1-1,0 0 0,-1 1 0,1-1 0,0 0 0,0 1 0,0-1 0,0 0 0,0 1 0,0-1 0,0 0 1,0 1-1,0-1 0,1 1 0,-1-1 0,0 0 0,0 1 0,0-1 0,1 0 0,-1 1 0,0-1 1,1 1-1,-1-1 0,1 0 0,1 0-41,0 0-1,-1 0 1,1 0 0,0 0 0,0 1 0,0-1-1,-1 1 1,1-1 0,0 1 0,0 0 0,3-1-1,14 1 38,1 1-1,-1 0 0,26 6 0,39 2-424,155-21 34,-115 3 667,-67 3-1138,88-21 0,-98 16 481,-1 2 0,2 3-1,57-2 1,-68 11 934,0 1 1,60 15 0,-55-10-569,66 6 1,121-13-86,-146-3 7,1 1-174,0-5 0,-1-2 0,0-5 0,86-23 0,-96 14-311,89-12-1,-132 29 791,0 1 0,0 2 0,1 1 0,-1 1 0,0 2 0,30 6 0,64 22 405,-79-18-965,1-2 0,0-2 1,77 6-1,-62-15-411,0-3 1,69-11-1,-63 2 1535,112-36 0,-126 31-718,0 2-1,0 2 1,1 3 0,1 2 0,0 2 0,104 3-1,-2 17-682,-63-4-40,124-3 1,146-35 1895,-42 1-1036,211-18-411,-480 39 96,0 2 0,0 2 1,1 3-1,-1 2 0,81 14 1,-36 5 75,123 23-106,-163-35-131,108 1 1,-96-15 254,0-3 0,123-30-1,-59 10 286,-32 11-291,1 4-1,148 2 0,117 23-208,80 1 365,-17-45-280,-4-38-28,-308 43 47,33-5-6,-119 26 10,-1 2 1,59 2-1,-23 8 49,-1 4 1,1 2-1,75 27 0,56 11-199,-160-43 30,0-2 0,0-2-1,49-1 1,9-11 263,0-4 1,124-31-1,78-12 320,172 16-1524,-356 37 1366,1 5 0,125 19 0,-161-9 18,178 18 166,-225-30-955,0-1-1,1-1 1,-1-2-1,0-1 0,57-16 1,36-20-399,-54 16 1739,1 2-1,144-22 1,-162 40-716,1 3 0,-1 2-1,90 12 1,161 52-407,-244-49 272,2-3 0,-1-3 0,1-2 0,0-3 0,115-7 0,-82-10-139,-1-5 1,131-39 0,-9 1-262,-158 43 588,101-7 1,-82 18-129,136 18 0,-9-1-6,16-22 136,-50-2 13,-159 8-227,61-1-286,0 3-1,111 17 1,-143-10-199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59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 46 8402,'6'-13'5897,"0"0"-4034,1-5-1191,-7 19-587,0-1 0,0 1 1,-1-1-1,1 1 0,0-1 0,0 0 0,-1 1 0,1-1 0,0 1 0,-1-1 0,1 0 1,-1 1-1,1-1 0,0 0 0,-1 0 0,1 1 0,-1-1 0,1 0 0,-1 0 0,1 1 1,-1-1-1,1 0 0,-1 0 0,1 0 0,-1 0 0,1 0 0,-1 0 0,1 0 0,-1 0 0,1 0 1,-1 0-1,1 0 0,-1 0 0,1 0 0,-1 0 0,1-1 0,-1 1 0,1 0 0,-1 0 1,1 0-1,-1-1 0,1 1 0,0 0 0,-1-1 0,1 1 0,0 0 0,-1-1 0,1 1 0,0-1 1,-1 1-1,1 0 0,0-1 0,-1 1 0,1-1 0,0 1 0,0-1 0,0 1 0,0-1 1,-1 0-1,3 18 767,0-1 0,1 1 0,0-1 0,10 26 0,-6-19-576,5 32-1,-9-34-1412,-1 1-1,-1 36 1,-3-40 58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59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17 7162,'-8'-16'12578,"7"16"-12208,6 21 2206,-3-15-2425,0-1 0,0 1 0,0-1 1,1 0-1,0 0 0,0 0 0,0-1 0,1 1 0,0-1 0,-1 1 0,2-1 0,-1 0 0,0-1 0,1 1 0,0-1 1,-1 0-1,1 0 0,1 0 0,-1-1 0,0 0 0,1 0 0,-1 0 0,1-1 0,-1 1 0,1-1 0,0-1 0,0 1 1,-1-1-1,1 0 0,8-1 0,-4-1-130,1 0 0,-1-1 0,0 0 1,0-1-1,0 0 0,0 0 0,-1-1 0,1 0 1,-1-1-1,-1 0 0,11-9 0,-3 3-14,-13 10-4,0 0-1,-1 0 1,1 1-1,0-1 0,0 1 1,1-1-1,-1 1 1,0 0-1,0 0 1,1 0-1,-1 1 1,0-1-1,1 1 1,-1 0-1,1 0 0,-1 0 1,0 0-1,5 1 1,1 2-12,-1 0 0,1 0-1,-1 1 1,0 0 0,13 9 0,-20-12-141,0 0-1,0 0 0,1-1 0,-1 1 1,1-1-1,-1 1 0,0-1 1,1 1-1,-1-1 0,1 0 1,-1 1-1,3-1 0,4-1-652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5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211 57 11899,'32'-23'4340,"-31"23"-4033,0-1-1,3-2 1531,-3 2-1530,-1 0-1,1 1 0,-1-1 0,1 0 1,-1 0-1,0 0 0,1 1 0,-1-1 1,0 0-1,1 0 0,-1 0 0,0-1 1,0 1-135,0 0 1,0 1-1,-1-1 1,1 1-1,0-1 1,-1 0 0,1 1-1,0-1 1,-1 1-1,1-1 1,-1 1-1,1-1 1,-1 1 0,1 0-1,-1-1 1,1 1-1,-1 0 1,1-1-1,-1 1 1,1 0-1,-2-1 1,-2 0 162,0 0 1,0 0-1,0 0 0,0 0 1,0 0-1,-5 1 0,0 0-347,0 1 0,0 1-1,0 0 1,0 0 0,0 0-1,0 1 1,1 1 0,-1 0-1,1 0 1,0 0 0,0 1 0,0 0-1,1 0 1,-1 1 0,1 0-1,1 1 1,-1-1 0,1 1-1,0 1 1,-7 11 0,8-10-67,-1 0 0,2 0 0,0 0 0,0 0 0,0 0 0,1 1 0,1 0 0,-1-1 0,2 1 0,-1 0 0,1 0 0,1 0 0,0 0 0,0 0 0,1 1 0,1-2 0,-1 1 0,7 18 0,-4-17 87,0-1 0,1 1-1,0-1 1,1 0 0,0-1 0,0 0-1,1 0 1,1 0 0,-1 0 0,11 7-1,-15-13-43,1 0 0,0 0 0,0 0 0,1-1 0,-1 0-1,0 0 1,1 0 0,0 0 0,-1-1 0,1 1 0,0-1 0,0-1-1,-1 1 1,1 0 0,0-1 0,0 0 0,0-1 0,0 1-1,0-1 1,-1 1 0,1-2 0,0 1 0,0 0 0,-1-1-1,9-4 1,-5 2-82,0-2 1,0 1-1,-1-1 0,1 0 0,-1-1 1,0 1-1,-1-1 0,0-1 0,0 1 0,-1-1 1,1 0-1,-2-1 0,1 1 0,3-11 0,4-12 159,-1-1 0,10-54 0,-22 83-82,-1 6-43,-4 8-127,4-4 130,1-1 0,0 1 1,1 0-1,-1 1 0,2-1 0,-1 0 1,1 0-1,0 0 0,0-1 0,2 9 1,5 10 6,15 32 1,-15-38 89,20 48 139,57 153 2700,-75-189-2031,-2 0 0,-1 1 0,-2 0 0,-1 0 0,0 39 0,-4-60-743,-1 1 0,0 0 1,-1-1-1,0 1 1,-1-1-1,0 1 0,-1-1 1,0 0-1,-1 0 1,0-1-1,-11 17 0,12-22-363,0 0-1,0 0 1,0 0-1,0-1 0,-1 0 1,0 0-1,1 0 1,-2 0-1,1-1 1,0 0-1,-1 0 0,1 0 1,-1-1-1,0 0 1,0 0-1,0 0 0,0-1 1,0 0-1,0 0 1,-1 0-1,1-1 1,0 0-1,-9-1 0,10 0-209,-1 0-1,1 0 1,-1 0-1,1-1 1,-1 0-1,1 0 1,0-1-1,0 1 0,0-1 1,0 0-1,0-1 1,1 1-1,-1-1 1,-6-8-1,-10-15-792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34.3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11626,'-1'7'9022,"4"21"-7144,4 41-2053,21 191 554,17 132-119,-43-378-503,7 62 226,-9-67-1410,0 1 1,-1 0-1,-2 11 1,-1-2-875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46.1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75 73 11394,'-1'0'6145,"-1"13"-4880,-1 20-1308,-5 49 1189,-4 0-1,-26 91 1,36-165-1012,-5 26 249,6-32-370,1-1 0,0 1 0,-1-1 1,1 0-1,0 1 0,0-1 0,0 1 0,0-1 0,1 0 1,-1 1-1,0-1 0,0 0 0,1 1 0,-1-1 0,1 0 0,-1 1 1,1-1-1,1 2 0,-2-3-9,1 0 1,-1 0-1,1 0 1,-1 0-1,1 0 1,-1 0-1,0-1 1,1 1-1,-1 0 1,1 0-1,-1 0 1,1 0-1,-1 0 1,1-1-1,-1 1 1,1 0-1,-1 0 1,0-1-1,1 1 1,-1 0-1,0-1 0,1 1 1,-1-1-1,0 1 1,1 0-1,-1-1 1,0 1-1,0-1 1,1 1-1,-1 0 1,0-1-1,0 1 1,0-1-1,1 0 1,7-18 81,0-12-182,-1 0 0,-1 0 0,-2-1 0,-1 0 0,-2-52 0,-1 40-1,10-79 0,-8 113 157,0 1 0,0 0 1,8-16-1,-9 23-25,0-1 0,0 1-1,0 0 1,0 0 0,0 0 0,1 0 0,0 0 0,-1 0 0,1 0-1,0 0 1,0 0 0,0 1 0,0-1 0,0 1 0,0 0-1,0-1 1,0 1 0,5-1 0,-5 1-26,-1 1 1,1 0-1,-1 1 1,1-1-1,-1 0 1,1 0-1,0 1 1,-1-1-1,1 1 1,-1-1-1,1 1 1,-1 0-1,0-1 1,1 1-1,-1 0 1,0 0-1,1 0 1,-1 0-1,0 0 1,2 2-1,20 27 47,-23-29-54,13 19 297,-1 0-1,-2 1 0,0 1 1,11 35-1,18 97 2697,-13-47-1971,-22-93-979,-2-7-33,0 0 0,-1-1 1,1 1-1,0 13 1,-8-37-5575,8 7 4137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5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254 27 11202,'5'-14'9095,"-6"13"-8791,1 1-43,-1-1 1,0 0 0,0 0 0,1 1-1,-1-1 1,0 0 0,0 1 0,0-1-1,0 1 1,0 0 0,0-1 0,0 1-1,-2-1 1,-1 0 63,-1 0 0,0 0 0,0 1 0,0-1 0,-7 1 0,3 2-236,-1-1 1,1 2 0,-1-1-1,1 1 1,0 1-1,0-1 1,1 1-1,-1 1 1,1 0-1,0 0 1,0 1-1,0 0 1,1 0-1,0 1 1,-11 12-1,11-10-136,0 0 0,1 1 1,0 0-1,1 0 0,-1 0 0,2 1 0,0 0 0,0 0 0,1 0 0,0 0 1,1 0-1,-1 21 0,2-13 128,1 0-1,1 0 1,1 0 0,1-1 0,0 1 0,2 0-1,0-1 1,9 20 0,-12-30 26,2-1-1,-1 0 1,1 0-1,0 0 1,1-1 0,-1 1-1,1-1 1,1 0-1,-1-1 1,1 1 0,0-1-1,0 0 1,0 0 0,1-1-1,0 0 1,0 0-1,0-1 1,0 0 0,0 0-1,1 0 1,15 2-1,-10-3-266,0-1-1,0-1 0,0 0 1,0-1-1,0 0 0,0-1 1,-1-1-1,1 0 0,19-7 0,-9 1 16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5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245 11 11322,'2'-2'16156,"-14"0"-15612,-28-2-200,6 1-464,0 3-424,1 4-656,2 0-745,-1 2 1841,1-2-416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5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8 255 10330,'-1'3'747,"-1"0"0,1 1-1,0-1 1,0 1 0,1-1 0,-1 1-1,1 0 1,-1-1 0,1 1-1,0 0 1,1-1 0,-1 1 0,2 6-1,-1-8-628,0 0-1,-1 0 0,1 0 0,0-1 0,0 1 0,1 0 0,-1-1 0,0 1 1,0-1-1,1 1 0,-1-1 0,1 0 0,-1 0 0,1 1 0,0-1 0,-1 0 0,1 0 1,0-1-1,0 1 0,-1 0 0,1 0 0,0-1 0,0 0 0,0 1 0,0-1 1,0 0-1,4 0 0,3 0-48,1-1 0,-1 0 1,0 0-1,1-1 0,-1 0 1,0-1-1,10-4 0,62-30 22,-73 32-77,14-6 12,109-59-107,-108 56 162,0-1 0,-1-2 0,27-24 0,-45 37 9,0 0-1,0 0 1,-1-1-1,1 1 1,-1-1-1,0 0 1,0 0-1,4-11 1,-6 14-66,-1 1 1,0-1 0,1 0 0,-1 1 0,0-1 0,0 0-1,0 1 1,0-1 0,0 0 0,-1 0 0,1 1-1,0-1 1,-1 0 0,1 1 0,-1-1 0,0 1 0,1-1-1,-1 1 1,0-1 0,0 1 0,0-1 0,0 1-1,0 0 1,0 0 0,-1-1 0,1 1 0,0 0-1,0 0 1,-1 0 0,1 0 0,-1 0 0,1 1 0,-1-1-1,1 0 1,-3 0 0,-5-2-8,1 1 0,0 0 0,-1 0 0,0 0 0,1 1 0,-1 1 0,0-1 0,0 1 0,1 1 0,-1 0 0,0 0 0,-15 5 1,6-1-52,1 0 0,0 2 1,0 0-1,1 1 1,-20 12-1,19-8 45,1 1-1,0 0 1,1 1 0,0 0 0,1 1-1,1 1 1,1 0 0,0 1-1,1 0 1,0 1 0,2 0 0,0 1-1,1 0 1,1 0 0,1 1-1,1 0 1,0 0 0,-3 38 0,6-30 321,1 1 1,1-1-1,2 0 1,1 0 0,1 0-1,1-1 1,1 1-1,2-1 1,1-1-1,1 1 1,1-2 0,1 1-1,22 33 1,-26-48-227,0 1 1,0-1-1,1-1 1,1 0 0,0 0-1,0-1 1,1 0-1,0-1 1,1 0 0,18 10-1,-23-15-124,1 0 0,0 0 0,0-1 0,0 0 0,0 0-1,0-1 1,0 0 0,1 0 0,-1-1 0,0 0 0,1-1 0,-1 1 0,0-2 0,0 1-1,0-1 1,0 0 0,0-1 0,13-6 0,-9 3-602,1-2-1,-1 1 1,-1-2 0,0 1 0,0-2-1,-1 1 1,0-1 0,0-1 0,14-21-1,-2 1-850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5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159 45 9826,'2'-3'1040,"-1"0"0,0 0 1,0 0-1,0 0 0,0-1 0,-1 1 0,1 0 0,-1 0 1,0-5-1,0 8-943,0-1 0,0 1 0,0-1 0,0 1 0,0 0 0,0-1 0,0 1 0,0-1 0,-1 1 0,1 0 0,0-1 0,0 1-1,0 0 1,-1-1 0,1 1 0,0 0 0,0 0 0,-1-1 0,1 1 0,0 0 0,-1 0 0,1-1 0,0 1 0,-1 0 0,1 0 0,0 0 0,-1 0 0,1-1 0,0 1 0,-1 0 0,-1 0 22,0 0-1,1 1 1,-1-1 0,1 0-1,-1 1 1,1-1-1,-1 1 1,1 0 0,-1-1-1,1 1 1,0 0-1,-3 1 1,-3 3-2,1 1 0,0 0 0,0 0-1,0 0 1,0 1 0,1 0 0,0 0 0,1 0 0,0 0-1,0 1 1,-6 15 0,-2 11-82,-11 52-1,21-75 2,-9 39 78,2 0 0,3 1-1,2-1 1,2 1 0,2 0 0,3 0 0,2-1 0,2 1 0,2-1-1,21 66 1,-25-100-256,2-1-1,0 1 0,0-1 1,20 28-1,-20-34-313,-1-1 1,2 0-1,-1 0 0,1 0 1,1-1-1,-1 0 0,1-1 1,17 10-1,8-1-716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5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1 272 14115,'4'6'442,"0"0"-1,0 0 1,-1 0 0,1 0-1,-2 0 1,1 1 0,0 0-1,-1-1 1,-1 1 0,1 0-1,-1 0 1,0 0 0,0 0-1,-1 0 1,0 0 0,-1 8-1,-1 27 303,-1 0 0,-1 0 0,-12 43 0,9-71-1037,5-28 14,3-28 41,9-51 438,3 0 0,51-178 0,-61 263-68,-1 0-1,1 0 1,1 0-1,-1 0 1,1 0-1,1 1 0,0-1 1,10-11-1,-13 17-35,1 0 0,-1 0 0,1 0 0,0 0 0,-1 0 0,1 1-1,0-1 1,0 1 0,0 0 0,0 0 0,1 0 0,-1 0 0,0 1-1,0-1 1,0 1 0,1 0 0,-1 0 0,0 0 0,0 0 0,1 0-1,-1 1 1,0 0 0,0-1 0,0 1 0,6 3 0,-2-2-16,-1 1 0,0 0 0,0 1 1,0-1-1,0 1 0,0 0 1,-1 1-1,0-1 0,0 1 0,0 0 1,0 0-1,-1 1 0,0-1 1,5 10-1,-5-6-33,0-1-1,0 1 1,-1-1 0,0 1 0,-1 0-1,0 0 1,-1 0 0,1 1 0,-2-1-1,0 12 1,0-12-92,0-1 0,-1 0-1,0 0 1,0 0 0,-1 0 0,0 0 0,-1 0-1,0 0 1,0-1 0,0 1 0,-1-1-1,0 0 1,-1 0 0,1 0 0,-1-1 0,-1 0-1,1 0 1,-1 0 0,0 0 0,0-1-1,-1 0 1,0 0 0,0-1 0,0 0 0,0 0-1,-8 2 1,2-3-1349,16-7 51,-1 3 1258,0 0-1,0-1 1,1 1 0,-1 0 0,0 1-1,1-1 1,-1 0 0,5 0-1,-1 2 163,0 0 0,0 0 0,0 0 0,0 1 0,-1-1 0,1 1 0,0 1 0,-1-1 0,0 1 0,1 0 0,-1 0 0,0 1 0,-1 0 0,1 0 0,-1 0 0,0 0 0,1 0 0,3 8 0,2 0 470,-1 1 1,-1 0 0,0 0 0,-1 1 0,11 28-1,-16-36-429,0 1 0,0-1 0,-1 0 0,1 1 0,-2-1 0,1 1 0,-1-1 0,0 1 0,0 0 0,-1-1 0,1 1 0,-2-1 0,1 1 0,-4 10 0,2-12-118,0 0 0,1 0 0,-2 0 0,1-1 0,0 1 0,-1-1 0,0 1 0,0-1 0,0-1-1,-1 1 1,1-1 0,-1 1 0,0-1 0,0 0 0,0-1 0,0 1 0,-7 1 0,-9 2-664,-1 0-1,0-2 1,0 0 0,-1-2 0,-30 0 0,24-1 320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70 1 15651,'8'6'6146,"-1"12"-4178,-1 5-656,-2 10-151,-1 3-265,-4 2-312,-4 2-80,-6 1-520,-3-2-336,-7-6-1296,-1-4-729,-1-12 1369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312 0 13699,'-4'2'7954,"-10"5"-4980,-11 5-2668,3-2-163,1 1 0,0 1 0,0 1-1,1 0 1,1 2 0,1 0 0,-24 25 0,33-30-137,0 1 0,1 0 0,0 0 0,1 1 0,0 0 0,1 0 0,0 1 0,1-1 0,1 1 0,0 0 1,0 1-1,1-1 0,1 1 0,-1 19 0,3-13 144,1-1 0,1 0 0,0 0 0,2 0 0,0 0 0,13 35 0,-12-41 108,0-1 0,1 0 0,1 0 0,0 0 0,0 0 0,1-1 0,1-1 1,0 1-1,0-1 0,17 13 0,-21-20-245,0 1 0,0-1 0,0-1-1,1 1 1,-1-1 0,0 0 0,1 0 0,0-1 0,-1 1 0,1-1 0,0 0 0,0-1 0,0 0 0,-1 1-1,1-2 1,0 1 0,0-1 0,0 0 0,-1 0 0,1-1 0,9-3 0,-3 1-680,0-2 1,-1 1-1,17-12 1,27-25-6698,-30 19 4642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32 12267,'0'-1'539,"0"-1"1,0 1-1,0-1 1,0 1 0,0-1-1,0 0 1,0 1 0,0-1-1,1 1 1,-1-1-1,0 1 1,1 0 0,0-1-1,-1 1 1,1-1-1,0 1 1,1-2 0,-1 2-387,0 1 0,1-1 0,-1 1 0,0 0 1,0-1-1,1 1 0,-1 0 0,0 0 0,0 0 0,1 0 1,-1 0-1,0 0 0,0 0 0,1 1 0,-1-1 1,0 0-1,0 1 0,0-1 0,1 1 0,-1-1 0,0 1 1,2 1-1,11 6 148,-1 0-1,1 2 1,-1-1 0,-1 2 0,0-1 0,-1 2-1,0-1 1,0 2 0,-1-1 0,16 29 0,1 7 1000,37 93 1,-42-86-874,-3 2-1,20 94 1,-34-126-439,-1 1 0,-2-1 0,0 0 0,-2 1-1,-1 0 1,0-1 0,-2 0 0,-11 42 0,10-53-262,-1 0-1,-1-1 1,0 0 0,0 0 0,-1 0 0,-1-1 0,0 0 0,-12 12 0,-30 23-613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194 30 10722,'3'-18'8703,"-4"16"-8245,0 1-246,1 1 0,-1-1 0,1 0-1,-1 1 1,0-1 0,1 1 0,-1-1 0,1 1 0,-1-1-1,0 1 1,0-1 0,1 1 0,-1 0 0,0-1 0,0 1-1,1 0 1,-1 0 0,-2-1 0,1 1-93,0 0-1,-1 0 1,1 0 0,-1 0 0,1 0 0,0 1-1,-1-1 1,1 1 0,0 0 0,-1-1-1,1 1 1,0 0 0,0 0 0,0 1-1,-4 1 1,0 4-44,-1-1-1,1 1 1,1 0 0,0 0-1,0 1 1,0-1 0,1 1-1,0 0 1,-5 14-1,-2 10 143,-7 39 0,14-54-127,-13 60 206,3 1 0,4 1 1,-1 134-1,13-165-271,1 0 0,3 0 1,1-1-1,3 0 0,2-1 0,2 0 1,27 61-1,-36-94-428,1 0 0,1-1 0,0 0 0,1 0 1,0 0-1,0-1 0,2-1 0,-1 1 0,1-1 0,1-1 0,-1 0 1,2-1-1,15 10 0,-2-5-649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123 335 7706,'-18'2'867,"11"-2"-105,-1 0 0,1 1 0,0 0 1,0 0-1,0 1 0,0 0 0,0 0 0,0 0 1,1 1-1,-11 6 0,16-8-584,-1 0-1,1 0 1,-1 0-1,1 1 1,0-1-1,0 0 1,0 1 0,0-1-1,0 1 1,0-1-1,0 1 1,0-1 0,-1 3-1,2-3-67,0 0 0,0 0 1,0 0-1,0 0 0,0-1 0,0 1 0,0 0 0,0 0 0,0 0 1,1 0-1,-1 0 0,0 0 0,0-1 0,1 1 0,-1 0 0,1 0 0,-1 0 1,0-1-1,2 2 0,0 0 35,0 0 0,1 0 1,-1 0-1,0 0 0,1-1 1,0 1-1,-1-1 0,1 0 0,0 1 1,0-1-1,0-1 0,-1 1 1,1 0-1,4 0 0,10 0 27,1 0 0,0-1 0,0-1 0,0 0 0,0-2-1,-1 0 1,1-1 0,30-11 0,-5-1-148,0-3 0,45-28 0,38-31 10,-112 68-18,0-2 1,0 1-1,-1-2 0,0 0 1,-1 0-1,11-17 0,-21 27-17,0 0 0,0 0 0,0-1-1,0 1 1,-1 0 0,1-1 0,-1 1 0,0-1-1,0 1 1,0-1 0,-1 0 0,1 1 0,-1-1-1,0 0 1,0 1 0,0-1 0,-1 0 0,1 1-1,-1-1 1,0 0 0,0 1 0,0-1 0,-3-5-1,2 5-1,-1 1 0,1 0 0,-1 0 0,0 0 0,0 0 0,0 1 0,0-1 0,0 1 0,-1 0 0,1-1 0,-1 2 0,1-1 0,-1 0 0,0 1 0,0-1 0,1 1 0,-1 0 0,0 1 0,0-1 0,0 1 0,-6-1 0,-4 2-24,1 0-1,-1 0 0,1 1 0,0 1 0,0 0 0,0 1 0,0 0 0,0 1 0,1 1 0,0 0 0,-20 13 0,10-4-63,1 1 0,0 1-1,2 0 1,0 2 0,-19 23 0,23-22 96,0 1 0,2 0 0,0 1 0,2 1 0,0 0 1,2 0-1,0 1 0,2 0 0,-7 33 0,10-34 82,1 0 0,1 0-1,1 0 1,1 0 0,1 0 0,1 0-1,1 0 1,1 0 0,1-1-1,10 31 1,-11-44-37,-1-1 0,1 0-1,1 0 1,-1 0 0,2 0 0,-1 0-1,1-1 1,0 0 0,0 0-1,1-1 1,-1 0 0,2 0 0,14 9-1,-12-9 36,1-1 0,-1-1-1,2 0 1,-1 0-1,0-1 1,1 0 0,-1-1-1,1-1 1,-1 0 0,18 0-1,-6-2 71,0-1 0,0-1 1,0 0-1,-1-2 0,1-1 0,34-14 0,-41 14-831,-1-2 1,28-18-1,-19 8-121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46.5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114 29 12971,'-2'-27'11682,"-8"27"-10409,-2 0-577,-5-1-1192,-3 1-649,1 0-1327,1 0-249,2 1 1537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62 186 15259,'-6'9'5665,"5"8"-4771,1-10-190,-11 151 3386,-22 79-3539,23-187-2416,9-47 1086,2-7 165,5-19 318,12-41 332,36-160 68,-41 121-84,-6 45 96,17-76-1,-22 128-59,-1 0 1,1 1 0,1-1-1,-1 0 1,6-7 0,-8 12-30,1 0 0,0 0 0,-1 0 0,1 0 0,0 0 0,-1 0 0,1 0 1,0 1-1,0-1 0,0 0 0,0 0 0,0 1 0,0-1 0,0 1 0,0-1 1,0 1-1,0-1 0,0 1 0,0 0 0,0 0 0,0-1 0,1 1 0,-1 0 1,0 0-1,0 0 0,0 0 0,0 0 0,0 0 0,1 1 0,-1-1 0,0 0 1,0 1-1,0-1 0,0 0 0,2 2 0,0 0 58,0 0-1,0 0 1,-1 1 0,1-1-1,-1 1 1,1 0 0,-1 0 0,0 0-1,0 0 1,3 5 0,15 38 617,-16-37-549,12 37 580,-2-1 0,12 72 0,4 98 592,-13-78-867,-17-135-635,4 16-286,2-10-2770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226 4 16932,'-9'-2'7265,"-21"0"-3688,10 6-1985,-9 0-664,-3-2-888,2 1-1920,-9 0-929,2 0 1577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65 0 13443,'36'7'5897,"-26"21"-3328,-7 7-937,-5 5-24,-5 3-807,-4-2-273,-7-6-872,-3-4-849,-5-11-3616,-2-2 3209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1 153 12515,'1'1'302,"0"-1"0,-1 0 0,1 1 0,0 0 0,0-1 0,0 1 0,-1 0 0,1-1 0,0 1 1,-1 0-1,1 0 0,-1-1 0,1 1 0,-1 0 0,1 0 0,-1 0 0,1 0 0,-1 0 0,0 0 0,0 0 1,1 0-1,-1 1 0,5 29-60,-4-26 284,32 338 1881,-25-243-1696,-9-85-743,-4-22-173,-6-26-250,6 13 186,1-1 0,0 0 0,0-34 1,6-67-15,0 84 223,-1 9 39,-1-20 31,3 0 1,16-81 0,-18 124 34,0 0-1,1 1 1,0-1 0,1 0-1,-1 1 1,1-1 0,0 1-1,0 0 1,1 0 0,0 0-1,7-7 1,-9 10 34,1 0 0,0 0 0,0 0 0,0 0 0,0 0 0,0 1 0,1 0 0,-1 0 0,0-1 0,1 2 0,-1-1 0,1 0 0,-1 1 0,1 0 0,-1 0 0,1 0 0,-1 0 0,1 0 0,-1 1 0,1-1 0,3 2 0,0 0 52,-1 0 1,1 0-1,-1 1 0,0-1 1,0 1-1,0 1 1,-1-1-1,1 1 0,-1 0 1,1 0-1,-1 1 1,-1 0-1,1 0 0,-1 0 1,0 0-1,0 0 1,0 1-1,-1 0 0,1 0 1,3 10-1,-4-5 22,0 0 0,0-1 0,-1 1 0,0 0 0,-1 0 0,-1 0 0,1 1 0,-2-1 0,1 0 0,-2 0 0,-4 20 0,3-17-138,-2 1 0,1-1 0,-2 0 0,-11 21 0,14-29-219,0-1 0,-1 1 0,0-1 1,0-1-1,-1 1 0,1 0 1,-1-1-1,0 0 0,0 0 0,0-1 1,-1 1-1,0-1 0,-8 3 0,94 11 23,-70-13 435,-1-1 1,0 2-1,1-1 1,-1 1-1,-1 1 1,1-1-1,-1 1 1,0 1-1,-1 0 0,1 0 1,-1 0-1,0 1 1,6 10-1,-10-14-169,0 1-1,-1-1 1,1 1 0,-1-1-1,0 1 1,0 0-1,-1 0 1,1-1 0,-1 1-1,0 0 1,-1 0 0,1 1-1,-1-1 1,0 0-1,0 0 1,-1 0 0,1 0-1,-1 0 1,0 0-1,-1 0 1,1 0 0,-1-1-1,0 1 1,0 0 0,0-1-1,-1 1 1,1-1-1,-5 5 1,1-2-127,0-1 0,0 0 0,0-1 0,-1 0 0,0 0 0,0 0 0,0-1 1,0 0-1,-1 0 0,1-1 0,-10 3 0,11-3-520,-1-1 1,0-1-1,0 1 0,0-1 1,0-1-1,0 1 1,0-1-1,0 0 0,0-1 1,0 1-1,1-1 0,-1-1 1,-11-3-1,-2-6-891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45 6001,'-6'-9'1567,"4"6"-668,0 0 1,1 0 0,-1 0 0,0 0 0,1 0-1,0-1 1,-2-5 0,3 9-834,0-1 1,1 1 0,-1 0-1,0 0 1,0 0 0,0-1-1,0 1 1,0 0 0,0 0-1,0 0 1,0-1 0,1 1-1,-1 0 1,0 0 0,0 0-1,0 0 1,0-1 0,1 1-1,-1 0 1,0 0 0,0 0-1,0 0 1,1 0 0,-1 0-1,0 0 1,0 0 0,0 0-1,1-1 1,-1 1 0,0 0-1,0 0 1,0 0 0,1 0-1,-1 0 1,0 0 0,0 0-1,1 1 1,-1-1 0,0 0-1,0 0 1,0 0 0,1 0-1,-1 0 1,0 0 0,0 0-1,0 0 1,1 0 0,-1 1-1,0-1 1,0 0 0,0 0-1,1 1 1,11 5 1074,1 5-493,0 0 0,-1 0-1,0 1 1,0 0 0,-2 1 0,1 1-1,8 15 1,3 8 584,26 63 0,-27-48-616,-2 0 0,-2 1 1,18 107-1,-30-120-622,-1-1 1,-2 1-1,-2-1 0,-1 1 1,-2 0-1,-12 53 1,8-66-632,-1 0 0,-1-1 0,-2 0 0,0-1 0,-2 0 0,-24 35 0,0-10-587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137 122 9922,'10'-9'2938,"-3"3"-863,-1-1 0,1 0-1,-1-1 1,9-15 0,-14 22-1911,0 0 0,0 0 0,-1-1 0,1 1 0,-1 0 0,1-1 0,-1 1 0,0 0 0,1-1 0,-1 1 0,0-1 0,0 1 0,0 0 0,0-1 0,0 1 0,0-1 0,0 1-1,-1 0 1,1-1 0,0 1 0,-1 0 0,1-1 0,-1 1 0,0 0 0,1-1 0,-1 1 0,0 0 0,0 0 0,0 0 0,1 0 0,-1 0 0,0 0 0,-1 0 0,1 0 0,0 0 0,0 0 0,0 1 0,0-1 0,-1 0 0,-1 0 0,-2-1-153,1 0 1,-1 0-1,0 1 0,0-1 1,0 1-1,1 0 0,-1 0 1,-1 1-1,1 0 0,0-1 1,0 2-1,0-1 0,0 1 1,0-1-1,0 1 0,0 1 1,0-1-1,1 1 0,-1 0 1,0 0-1,1 0 0,-1 0 1,1 1-1,0 0 0,0 0 1,0 0-1,0 1 0,0-1 1,1 1-1,0 0 0,0 0 1,0 0-1,0 0 0,0 0 1,1 1-1,0-1 0,0 1 1,0 0-1,-1 5 0,0 5-151,1 0-1,1 0 1,1 0-1,0 0 1,1 0-1,0 0 1,7 28-1,5 5 133,18 49 0,26 46 1165,10 31 624,-54-137-1615,-3 1 0,10 67 0,-18-92-532,-1-1 1,-1 1-1,-2 21 1,1-29 113,1 0-1,-1 0 1,-1 0-1,1-1 1,-1 1-1,1 0 1,-1-1-1,-1 1 1,1-1-1,-1 0 1,1 0-1,-5 4 1,-13 7-472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36 10098,'18'-23'12087,"-14"20"-11157,-1 2-259,0-1 1,1 1-1,-1 0 1,1-1 0,-1 2-1,0-1 1,7-1 0,4 2-235,0 0 1,0 1 0,21 4 0,-12-1 1233,17 1-1216,30 4-350,1-2 1,102-4 0,-167-3-226,-4 0-97,0 0 0,0 0 0,0 0 0,0-1 0,0 1 0,0 0 0,0-1 0,0 0 0,0 1 0,0-1 0,0 0 0,2-1 0,-1-2-958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414 3 14355,'-3'-1'9223,"-20"0"-7242,-1 5-1743,0 1 0,0 1 1,0 1-1,1 1 0,0 1 0,0 1 1,1 1-1,1 1 0,0 1 1,0 1-1,-36 33 0,49-40-250,1 1 0,0 0-1,0 0 1,0 1 0,1 0 0,0 0 0,1 1-1,0-1 1,0 1 0,1 0 0,-4 16 0,6-17 113,1 0 1,-1 0-1,2 0 1,0 0-1,0 0 1,0 1-1,1-1 1,0 0-1,1 0 1,0-1-1,1 1 1,0 0-1,0-1 1,5 11-1,-2-9 101,1 1 0,-1 0 1,2-1-1,-1-1 0,2 1 0,-1-1 0,1-1 0,1 1 0,-1-2 0,1 1 0,1-1 0,-1-1 0,1 0 0,0 0 0,12 4 0,-13-7-350,0 1 0,1-1 0,-1-1 0,1 0 0,-1-1 0,1 0-1,0 0 1,0-1 0,-1 0 0,1-1 0,0 0 0,-1-1 0,1 0 0,-1-1 0,0 0-1,0-1 1,17-8 0,-8 2-687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247 7 16564,'2'-4'14107,"-16"3"-12659,-7 0-800,-11 1-648,-4 0 0,-6 7 0,2 0-800,6 3-1961,5 1 1873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1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 19 7282,'-11'-18'12565,"20"25"-10589,2 5-1681,0 1 0,0 1 0,-2 0-1,0 0 1,10 21 0,8 13-162,-1-7-114,61 108 700,-85-144-1900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46.9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11650,'0'4'4353,"1"6"-3128,2 4-745,0 8-160,1 3-40,2 6-296,-2 1-312,1 1 264,1-1-88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1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83 13 12483,'6'-13'11842,"-10"21"-10698,-2 3-199,-1 7-521,-2 2-128,-1 3-224,-1 2-40,0 0-48,2 0-144,2-1-288,1-2-376,2-5-1489,0-3 1513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 7450,'13'-3'7591,"-11"3"-7230,19 3 1489,-16-2-958,108 12 3280,151-3 0,-149-8-2473,73 5-548,-63 0-4849,-88-4 2455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0 9882,'-3'5'245,"2"-4"19,1-1 1,-1 1-1,0 0 1,1 0-1,-1 0 1,1 0-1,-1 0 1,1 0-1,0 0 1,-1 0-1,1 0 1,0 0-1,0 0 1,0 0-1,0 0 1,0 1-1,1-1 65,0-1-1,0 1 0,0 0 1,0-1-1,1 1 0,-1-1 1,0 1-1,0-1 0,1 0 1,-1 1-1,0-1 0,1 0 1,-1 0-1,2 0 0,38 5 1970,48 7 351,125 1 0,-75-17-2780,257 8-3517,-338 2 1167,-48-3 1961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2 11194,'-5'-2'13106,"10"22"-10520,1-9-2054,1 0 1,0-1-1,0 0 0,1-1 1,9 9-1,52 46 1282,-25-25-1280,-10-11-385,50 35 0,-27-23-108,-54-38-255,1 0 0,-1 1 0,0 0 1,0-1-1,0 1 0,0 0 0,0 1 0,-1-1 0,1 0 1,-1 1-1,0-1 0,0 1 0,0 0 0,-1 0 0,1 0 0,1 5 1,-3-3-441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336 0 14947,'25'17'5777,"-32"-13"-3656,-4 0-329,-8 7-79,-7 2-233,-9 6-728,-4 6-432,3 2-320,4 2-40,7 1 56,-2 0-16,-5-3-608,2-3-424,6-4-1233,7-3 1289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262 58 11450,'0'-1'329,"1"0"0,-1 0 0,0 0 0,0 1 0,1-1 0,-1 0 0,0 0 0,0 0 0,0 0 0,0 0 0,0 0 0,0 0 0,0 1 0,-1-1 0,1 0 0,0 0 0,0 0 0,-1 0 0,1 0 0,0 1-1,-1-1 1,1 0 0,-2-1 0,1 0-10,-1 0 0,0 0 0,0 1 0,0-1 0,0 1 0,0-1 0,0 1 0,-3-2 0,-3-1-15,0 1 0,0 0 0,0 1 0,-12-3 0,12 4-245,0 0 0,-1 0 0,1 1 0,-1 1 0,1-1 0,-1 1 0,1 0 0,0 1 0,0 0 1,-1 1-1,1-1 0,1 1 0,-10 5 0,12-5-149,1-1 0,0 1 0,0 0 0,0 0 0,0 1 0,0-1 0,1 1 1,0-1-1,-1 1 0,2 0 0,-1 1 0,0-1 0,1 0 0,-1 1 0,1-1 0,1 1 0,-1 0 0,1-1 0,-1 1 0,1 0 1,1 0-1,-1 0 0,1 6 0,0 6-83,2 0 1,0 0 0,1-1-1,1 1 1,0-1 0,10 24-1,50 93 777,-36-79-25,-17-32-304,119 228 5820,-129-249-6063,11 22 500,0 0-1,-1 0 1,-1 1 0,8 30 0,-17-48-607,0 0 1,0 0 0,0 0 0,-1 0-1,0 0 1,0 0 0,0 0-1,-1 0 1,0 0 0,-2 8 0,2-10-170,-1-1 0,0 1 1,1-1-1,-1 0 0,0 0 1,-1 0-1,1 0 0,0 0 1,-1 0-1,0 0 0,0-1 1,0 0-1,0 1 0,0-1 1,0 0-1,0 0 0,-1-1 1,-4 3-1,-23 4-1178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51 11698,'2'-18'9572,"-1"18"-9326,25-6 6453,-19 6-6699,333-24 4373,-331 23-4443,0 0-509,0 1-1,0 0 1,0 0 0,0 1 0,0 0 0,0 0-1,0 1 1,0 0 0,9 4 0,-5 3-1110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233 47 12507,'7'-22'12994,"-8"20"-12494,0 0-220,0 1 1,0 0 0,0 0 0,0 0-1,0 0 1,0 0 0,0 0 0,-1 0-1,1 0 1,0 1 0,-1-1 0,1 0-1,-1 1 1,-1-1 0,-6-2-170,0 2 1,1-1-1,-1 1 1,-13 0-1,12 0-113,0 2 0,0-1 0,-1 2 0,1-1-1,0 1 1,0 1 0,-14 5 0,20-7-32,0 1 1,0 0-1,1 1 1,-1-1-1,0 1 0,1-1 1,0 1-1,-1 0 1,1 0-1,0 1 0,0-1 1,1 0-1,-1 1 1,1 0-1,0 0 0,0 0 1,0 0-1,0 0 1,1 0-1,-2 5 0,1 1-22,1 1 0,-1-1-1,2 1 1,-1 0 0,1 0-1,1-1 1,0 1-1,1-1 1,4 19 0,-3-21 55,-1 0 0,1 0 1,1-1-1,-1 1 1,1-1-1,1 0 0,-1 0 1,1 0-1,0-1 1,1 1-1,-1-1 0,1-1 1,8 7-1,-11-10-36,-1-1-1,1 1 1,0-1-1,0 1 1,0-1-1,0 0 1,0 0 0,0 0-1,0-1 1,0 1-1,0-1 1,0 1-1,0-1 1,0 0-1,0 0 1,4-1-1,-2 0-67,1 0 0,-1-1 0,0 0 0,0 0 0,1 0 0,-2-1 0,1 1 0,7-6 0,-1 0-55,0-1 1,-1-1 0,0 1-1,-1-2 1,0 1 0,11-18-1,8-26-125,-21 39 181,1 0 0,14-21 0,-22 35 101,0 1 0,1 0 1,-1 0-1,0 0 0,0 0 0,0 0 1,0-1-1,0 1 0,1 0 0,-1 0 1,0 0-1,0 0 0,0 0 0,0 0 1,1 0-1,-1 0 0,0-1 0,0 1 1,0 0-1,1 0 0,-1 0 0,0 0 1,0 0-1,0 0 0,1 0 0,-1 0 1,0 0-1,0 0 0,0 0 0,0 0 1,1 0-1,-1 1 0,0-1 0,0 0 1,0 0-1,1 0 0,-1 0 0,0 0 1,0 0-1,0 0 0,0 0 0,0 1 1,1-1-1,-1 0 0,0 0 0,0 0 1,0 0-1,0 1 0,0-1 0,0 0 1,0 0-1,1 0 0,-1 0 0,0 1 1,0-1-1,0 0 0,5 14-80,-5-11 68,15 45-177,63 228 1566,-59-197 513,12 124 0,-29-175-1600,-1 1-1,-1 0 1,-5 40-1,4-59-344,-1-1-1,0 1 0,0-1 0,-1 0 0,0 1 0,-1-1 1,0-1-1,0 1 0,-1-1 0,0 1 0,-1-1 0,1-1 1,-15 15-1,17-20-70,0 1 1,0-1-1,0 1 1,-1-1 0,1 0-1,-1-1 1,0 1-1,0 0 1,1-1-1,-1 0 1,0 0-1,0 0 1,0-1 0,0 1-1,0-1 1,0 0-1,0 0 1,0 0-1,0-1 1,0 1 0,0-1-1,-8-2 1,5 0-387,0 0 1,0-1 0,0 0-1,1 0 1,-1 0 0,1 0-1,0-1 1,0 0 0,1-1-1,-1 1 1,-4-8 0,-12-17-1111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376 7 14171,'9'-7'10390,"-27"9"-6549,7-1-3568,-5 2-68,-1 0 0,0 1-1,1 0 1,0 1-1,0 1 1,1 1 0,0 0-1,0 1 1,-19 14-1,16-10-389,1 2 0,0 0 0,1 0 0,1 2 0,0 0 0,-22 33 0,30-39 174,2 1-1,-1 0 0,1 0 0,1 1 1,0-1-1,1 1 0,0 0 1,1 0-1,0 0 0,1 1 1,0-1-1,1 0 0,0 0 0,1 1 1,0-1-1,4 12 0,-1-5 206,1-1 0,1-1 1,1 1-1,0-1 0,1 0 0,1-1 0,0 0 0,1 0 0,25 28 0,-28-37-96,0 0 1,1-1-1,0 0 1,0 0-1,0-1 1,1 0-1,0-1 1,0 1-1,0-2 1,0 1-1,1-1 0,-1-1 1,20 3-1,-18-4-288,0 0 0,0-1 0,-1 0 0,1-1 0,16-3 0,-19 3-575,0-1 0,0-1 0,-1 0 0,1 0 0,-1 0 1,0-1-1,11-7 0,-5-1-1013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214 10 10058,'30'-9'14635,"-37"8"-13346,-12 1-537,-7 1-200,-11 2-360,-4 0-272,-2 4-760,4 0-881,7 0 1113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47.2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53 0 11178,'0'6'8586,"3"3"-7466,1 3-7,0 8 39,-1 2-152,-3 8-480,-2 2-184,-5 3-360,-3 2-344,-4-4-1032,-2-3-720,-2-6 1239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0 274 9754,'13'2'9092,"3"3"-5649,19 4-489,-17-8-2374,1-1 0,0-1 0,0-1 0,0 0 0,35-10 0,91-37-1774,-128 42 992,-12 5 116,119-47-1140,-102 38 1254,0 0 0,-1-1 1,28-21-1,-44 29 7,-1 0 0,0 0-1,0 0 1,0 0-1,0 0 1,4-8 0,-7 11-14,-1 0 1,1 0-1,0-1 1,-1 1-1,1 0 1,-1 0-1,1-1 1,-1 1-1,0 0 1,0-1-1,1 1 1,-1 0-1,0-1 1,0 1-1,0-1 1,-1 1-1,1 0 1,0-1-1,0 1 1,-1 0-1,1-1 1,-1 1-1,1 0 1,-1 0-1,1 0 1,-1-1-1,0 1 1,0 0-1,1 0 1,-1 0-1,0 0 1,-2-1-1,0-1 44,-1 1 0,-1-1-1,1 1 1,0 0 0,0 0-1,-1 1 1,1-1 0,-1 1-1,0 0 1,1 0 0,-1 0-1,0 1 1,1 0 0,-7 0-1,-6 1 86,0 0 0,-31 7-1,23-1-48,0 0-1,1 2 1,0 0-1,0 2 0,1 0 1,1 2-1,0 0 0,0 2 1,1 0-1,1 2 0,1 0 1,1 1-1,0 1 0,1 0 1,-15 23-1,17-19 8,1 0 0,1 1-1,1 0 1,1 1 0,1 0 0,1 1-1,2 0 1,0 1 0,2-1 0,1 1-1,1 0 1,1 0 0,1 0 0,5 36-1,-2-42-65,1 1 0,1-1 0,1 0 0,1 0 0,1-1-1,1 1 1,0-2 0,2 1 0,0-1 0,1-1-1,1 1 1,1-2 0,0 0 0,1-1 0,1 0 0,1-1-1,0-1 1,1 0 0,0-1 0,1-1 0,0-1 0,1 0-1,1-1 1,21 7 0,-27-12-46,1-1 0,-1-1 0,1 0 0,-1-1 0,1 0 0,0-1 0,-1-1 0,1 0 1,0-1-1,0-1 0,-1 0 0,1-1 0,-1-1 0,0 0 0,0-1 0,0 0 0,-1-1 0,1-1 0,-1 0 0,-1-1 0,0 0 0,16-14 0,55-51-2395,-66 57 1416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103 22 8626,'-10'-21'13883,"0"38"-13059,1 1 0,1-1 1,1 2-1,0-1 0,-7 33 1,-11 100-370,18-69 10,2 1 1,5-1-1,3 1 1,3-1-1,5 0 1,2 0-1,36 114 0,-1-59 598,-40-118-1364,1 0-1,1-1 1,0-1 0,1 0-1,14 16 1,-24-31-46,0 0 0,1 0 0,0-1 0,-1 1 0,1-1-1,0 1 1,-1-1 0,1 0 0,0 0 0,0 0 0,0 0 0,0 0 0,0 0 0,1 0 0,2 0 0,9-4-1447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8 156 14907,'5'-11'6574,"-6"20"-3146,-1 1-3473,-4 64 1685,2 88-1,16 74-1479,-4-117 79,-7-80-294,12-88-774,-1-35-818,1-87 0,0-1 549,-12 159 1081,4-38 155,2 0 0,23-81 1,-28 126 70,0 0 0,1 0 0,-1 1 0,1 0 0,0-1 0,0 1 0,1 0 0,6-8 0,-9 12-89,1 0-1,-1 0 0,1-1 1,0 1-1,-1 0 1,1 0-1,0 0 1,-1 1-1,1-1 0,0 0 1,0 1-1,0-1 1,0 1-1,0-1 0,0 1 1,0 0-1,0 0 1,-1 0-1,1 0 0,0 0 1,0 0-1,0 1 1,0-1-1,0 1 0,0-1 1,0 1-1,0 0 1,-1-1-1,4 3 1,2 2 38,0 0 1,0 0 0,-1 0-1,0 1 1,0 0 0,-1 0-1,1 1 1,-1-1 0,-1 1-1,1 0 1,3 8 0,4 11 219,17 50 0,62 223 393,-44-140-563,-40-135-382,10 32-1137,-16-51 1047,0 1 0,0-1 0,0 1 0,-1-1 0,0 1 0,0-1 0,-2 11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199 9 20300,'21'-9'10227,"-31"13"-9043,-12 2-520,-6 0-320,-11 2-1104,-1 1-664,-1-1-1857,2 1 1953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0 16011,'5'6'6250,"3"7"-4346,-4 9 97,5 16-489,-1 4-56,-3 13-432,-2 1-295,-6-4-337,-4-2-240,-7-7-240,-5-6-320,-3-9-1017,-2-5-623,0-13-2577,-1-5 2865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295 0 13467,'-6'1'11200,"-16"5"-8398,-27 11-2248,35-12-584,0 2 0,1 0-1,0 1 1,0 0-1,1 1 1,0 0 0,1 1-1,0 0 1,0 1-1,1 0 1,1 1 0,0 0-1,0 0 1,1 1 0,1 0-1,0 1 1,1-1-1,0 1 1,1 1 0,1-1-1,0 1 1,-2 24 0,3-10 94,2 0 1,2 0-1,0 0 1,2-1 0,9 42-1,-8-51 193,1 0 0,1-1 0,1 0 0,0 0-1,2 0 1,0-1 0,1 0 0,23 30 0,-28-41-223,1 0 1,0 0-1,0-1 1,1 0-1,-1 0 1,1 0-1,0-1 1,0 0-1,1-1 1,-1 0-1,1 0 1,0 0-1,0-1 0,0 0 1,0-1-1,0 1 1,0-2-1,10 1 1,-5-2-422,0 0 0,-1 0 0,1-2 0,-1 1 0,1-2 0,-1 0 0,0 0 0,-1-1 0,1 0 0,-1-1 0,12-8 0,2-4-835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74 11723,'-8'-34'6609,"0"-3"-2619,8 37-3965,0 0 1,0 0-1,0 0 0,0 0 0,0 0 0,0 0 1,0 0-1,0 0 0,0 0 0,0 0 0,0 0 1,0-1-1,0 1 0,0 0 0,0 0 1,0 0-1,0 0 0,0 0 0,0 0 0,0 0 1,0 0-1,0 0 0,0 0 0,1-1 177,-1 1-177,0 0 0,0 0 1,0 0-1,0 0 0,0 0 0,0 0 1,0 0-1,0 0 0,0 0 0,0 0 0,0 0 1,0 0-1,1 0 0,-1 0 0,0 0 0,0 0 1,0 0-1,0 0 0,0 0 0,0 0 1,0 0-1,0 0 0,0 0 0,0 0 0,0 0 1,1 0-1,-1 0 0,0 0 177,0 0-177,0 1 0,9 5 610,11 15-484,-18-20-52,43 48 10,-2 2 0,-3 1 0,-2 2 0,-2 2 0,30 64 0,-49-86 121,-2 2 0,-1 0 0,-2 0 0,-2 1 0,-1 1 0,-2 0 0,-1 0 0,-2 0 0,-2 0-1,-3 44 1,-1-60-471,-1 0-1,-1 0 1,-1-1-1,-1 0 0,0 0 1,-2 0-1,0-1 1,-2 0-1,0 0 0,-1-1 1,-17 21-1,-6 5-881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3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46 7882,'18'-35'3096,"-19"31"-2079,1 1-761,-1 2-424,-2-1-305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3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3 8042,'3'-3'14228,"1"17"-13858,3 29 469,0 4-512,-1 0 0,-1 60 0,-5-104-590,-3 12-2825,-1-12 1847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3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21 60 5761,'-21'-35'17198,"36"43"-17539,-10-5 370,0 0 0,0 0 0,1 0 0,-1 0 0,0-1 0,1 1 0,0-2 1,-1 1-1,1 0 0,0-1 0,0 0 0,0-1 0,7 1 0,-3-2 6,-1 0 1,1 0 0,0-1 0,-1 0-1,0 0 1,0-1 0,17-8-1,-11 4 90,0 1-1,1 0 0,-1 2 0,1 0 1,0 0-1,0 2 0,0 0 0,1 0 1,-1 2-1,1 0 0,17 3 0,-27-3 484,-9 3-187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48.1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45 84 12003,'-1'72'9144,"0"-20"-8082,-11 63-1,0-51-928,6-38-90,2 1 1,0-1 0,1 1 0,3 53 0,-1-110 59,1-1 0,4-36-1,0 10-446,-1-12-65,-3 25 415,2-1 1,2 1 0,2 0 0,13-48-1,-18 89 4,0 0-1,0 0 0,0 1 1,0-1-1,0 1 0,1-1 1,-1 1-1,1-1 0,-1 1 1,1 0-1,0 0 0,0 0 1,0 0-1,0 0 0,0 0 1,1 0-1,-1 1 0,0-1 1,1 1-1,-1-1 0,5 0 1,-3 1 11,-1 1 0,1-1 0,-1 1 0,1 0 1,-1 0-1,0 0 0,1 1 0,-1-1 0,1 1 1,-1 0-1,0 0 0,0 0 0,1 1 0,-1-1 1,0 1-1,0-1 0,4 4 0,2 2 136,-1 0 0,0 1 0,0-1 0,-1 2 0,0-1 0,0 1 0,-1 0 0,0 0-1,-1 1 1,8 18 0,-2 0 442,-2-1 0,12 55-1,-17-51-265,2 41 0,-5-42-144,10 49 0,-6-66-226,-4-13-70,-1 0 0,1 0 1,-1 0-1,0 0 0,1 0 1,-1 0-1,1 0 0,-1 0 0,1 0 1,-1 0-1,0 0 0,1 0 0,-1 0 1,1 0-1,-1 0 0,0 0 1,1-1-1,-1 1 0,1 0 0,-1 0 1,0-1-1,1 1 0,-1 0 0,0 0 1,1-1-1,-1 1 0,0 0 0,0-1 1,1 0-1,5-4-980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3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0 121 4929,'29'-59'3090,"-28"57"-2686,0-1 1,-1 1-1,1 0 0,-1-1 1,1 1-1,-1 0 0,0-1 0,0 1 1,0 0-1,-1-1 0,1 1 1,0 0-1,-1-1 0,1 1 1,-1 0-1,0-1 0,0 1 1,0 0-1,0 0 0,0 0 0,-1 0 1,-1-3-1,-2-1 1027,107 157 6386,1 2-6194,-99-144-1976,1 0 1,-2 0-1,5 15 1,1 11-4716,-8-30 3892,2 4-195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3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74 0 14907,'5'2'6073,"-3"4"-4080,-2 3-257,-1 5-792,-3 0-343,-3 5-329,-1 3-96,-5-1-240,2 1-280,-2-3-993,0-3-591,2-1 1120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15.5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217 11 8466,'-2'-11'15934,"-19"38"-12764,-6 17-2905,-42 49 0,48-69-4316,-35 33 0,43-45-462,6-5 2063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15.9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12779,'9'3'7841,"-1"4"-5808,3 4-33,8 4-599,4 5-473,10 6-480,2 1-120,2 0-160,-3-4-64,-9-6-64,-1-3-40,-9-5-504,-2-2-600,-6-3-1601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16.4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108 230 8418,'6'-25'8247,"11"-13"-4815,-1 3-2103,-10 19-920,-3 5-168,1 1 0,0 0 0,1 0 0,9-15 0,-12 21-212,1 1 0,0 0-1,1-1 1,-1 1-1,0 1 1,1-1-1,0 0 1,-1 1 0,1 0-1,0-1 1,0 2-1,0-1 1,1 0-1,7-1 1,1 0 75,0 0-1,0 1 1,1 1-1,-1 0 1,0 1 0,0 1-1,1 0 1,-1 0-1,0 1 1,0 1 0,24 8-1,-27-7 0,-1 0 0,0 1 0,0 0 0,0 0 1,-1 1-1,1 0 0,-1 1 0,-1 0 0,1 0 0,-1 0 0,0 1 0,-1 0 0,0 1 0,0-1 0,-1 1 0,5 10 0,-5-8-73,-1 1-1,0 0 0,0 0 1,-1 0-1,-1 0 0,0 0 1,0 1-1,-1-1 1,-1 1-1,0-1 0,-1 1 1,-1-1-1,-3 19 0,2-20-50,-1-1-1,1 0 0,-2 0 0,1 0 0,-1-1 0,-1 1 0,0-1 1,0 0-1,-1-1 0,0 0 0,0 0 0,-1 0 0,0-1 0,0 0 1,-17 10-1,12-9-314,-1-1 0,0 0 0,-1-1 0,0 0 1,0-1-1,0-1 0,0-1 0,-25 3 0,29-5-18,1 0 0,-1-1 0,0-1 0,1 1 0,-1-2 1,0 0-1,1 0 0,0-1 0,-1 0 0,1 0 0,0-1 0,1-1 0,-16-9 0,11 4-14,1 0 0,0-1 0,0-1 0,1 0 0,1-1 0,-15-21 0,19 25 307,2 0 0,-1-1 0,1 0 0,0 0 0,1-1 0,0 1 0,1-1 0,0 0 0,1 0 0,-2-21 0,4 30 38,-1-1 0,2 1 1,-1-1-1,0 1 1,0-1-1,1 1 0,-1-1 1,1 1-1,0 0 1,0-1-1,0 1 0,0 0 1,0-1-1,0 1 1,0 0-1,1 0 0,-1 0 1,3-2-1,-2 3-233,0-1 0,0 1 0,0-1 0,0 1-1,1 0 1,-1 0 0,0 0 0,0 0 0,1 0 0,-1 1-1,5-1 1,19-1-1075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21.38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49 17 8586,'35'-16'9970,"-46"20"-9890,-13 14-40,12-5-56,3 2-40,0 1-568,0-3-640,0 0 799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21.75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6 11090,'19'-6'4705,"-2"17"-2032,1 0-1313,0 1-176,0-2-255,-3-2-489,-3 0-896,1-1-449,-3-1-1079,0 1 1144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22.25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14 37 9338,'6'-4'699,"1"-1"0,0 1 1,0 0-1,0 1 0,0 0 0,1 0 0,-1 0 0,1 1 1,0 0-1,0 1 0,12-1 0,-13 1-669,1 1 0,-1 1 0,0-1 0,0 1-1,0 1 1,0-1 0,0 1 0,0 1 0,0-1 0,-1 1-1,1 0 1,-1 0 0,0 1 0,0 0 0,0 0-1,0 1 1,-1-1 0,0 1 0,0 0 0,7 9 0,-8-8-7,0 0 0,0 0 0,-1 1 1,0 0-1,0 0 0,0 0 0,-1 0 1,0 0-1,0 0 0,-1 0 1,0 1-1,0-1 0,-1 0 0,0 1 1,0-1-1,-1 1 0,0-1 0,0 0 1,-1 1-1,0-1 0,0 0 0,0 0 1,-1 0-1,0-1 0,-1 1 0,1-1 1,-1 1-1,-1-1 0,1 0 1,-1-1-1,0 1 0,0-1 0,-1 0 1,1 0-1,-1-1 0,0 1 0,0-1 1,-1-1-1,1 1 0,-1-1 0,0 0 1,0-1-1,0 1 0,-11 1 0,10-3-141,1 1 0,-1-2 0,0 1-1,1-1 1,-1 0 0,1-1-1,-1 0 1,0 0 0,1-1-1,-8-2 1,11 3-232,1 0 0,0-1 0,0 1 0,0-1-1,0 0 1,0 0 0,1 0 0,-1 0 0,0 0 0,1 0 0,0-1 0,-1 0 0,1 1-1,0-1 1,0 0 0,1 0 0,-1 0 0,0 0 0,1 0 0,0 0 0,0 0 0,0-1 0,0 1-1,0-4 1,0-7-417,0 0 0,1 1 1,2-18-1,1 8 3077,1 1 0,11-39-1,-15 60-2261,1 0 0,-1 0 0,0 0-1,1 0 1,-1 0 0,0 0 0,1 0-1,0 0 1,-1 0 0,1 0 0,0 0-1,-1 0 1,1 0 0,0 0-1,0 0 1,0 0 0,-1 1 0,1-1-1,0 0 1,0 1 0,0-1 0,0 1-1,2-1 1,7 3 40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06.1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47 7498,'-9'-11'753,"-15"-24"13492,40 49-12683,106 113 1110,16 16-1797,-89-98-648,-2 2 1,51 69-1,-67-79-578,0 0-2240,-14-11-3453,-13-13 3203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06.6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181 3 11018,'2'-2'7818,"-2"7"-5385,0 4-113,-6 9-616,0 2-471,-5 7-849,-1 3-152,-2 5-232,-2 3-88,-2 1-488,-1 2-265,-2-5-319,1 0-384,4-6-192,1-5-209,6-5 1177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48.5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194 55 13347,'4'-39'4857,"-1"35"-3273,-2 1-376,-5-1-135,-1 2 31,-6 0-632,-1 2-248,-6 0-200,-2 0-72,-6 2-456,-1 0-264,-2 3-456,3-1-329,2-2 1017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13.6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386 24 6833,'-3'-17'7983,"2"16"-7688,-20-4 2583,15 4-2686,-1 1-1,0 1 0,1-1 1,-1 1-1,0 0 1,1 1-1,-1-1 0,1 1 1,-8 4-1,-8 4-226,-26 16 0,24-11 32,7-6-148,0 1 0,1 1 0,1 1 1,-1 0-1,2 1 0,-18 20 0,25-24-25,-1 1-1,1 0 0,1 0 0,0 1 0,1 0 1,0 0-1,0 1 0,1-1 0,1 1 0,0 0 1,-2 17-1,4-20 125,0 1-1,1 0 1,0 0 0,1-1-1,-1 1 1,2 0 0,0-1 0,0 1-1,0-1 1,1 1 0,1-1-1,0 0 1,6 12 0,-5-14 86,0 0 1,0 0-1,1-1 1,0 1-1,0-1 1,0 0-1,1-1 1,0 1-1,0-2 1,0 1-1,1-1 1,0 0-1,0 0 1,0-1-1,9 3 1,-6-2 18,1-1 1,-1-1-1,1 0 1,0 0 0,0-2-1,-1 1 1,1-1-1,0-1 1,0 0-1,-1 0 1,1-2-1,0 1 1,14-6-1,-2-3-167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14.0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248 20 11755,'5'-9'4528,"-1"6"-2919,-4 0-345,-4 0-64,-5 2-119,-9 0-393,-5 1-336,-3 5-232,-3-1-80,0 3-424,-4 1-328,-8 0-1089,-3 1 1089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15.3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7 326 5105,'-7'24'10047,"8"-23"-9939,2-1 215,0-1 0,0 1-1,0 0 1,0-1 0,0 1 0,0-1-1,5-2 1,2 0-891,31-11 797,-1-2 0,0-1 0,64-40-1,-74 39 51,-1-1 0,0-1 0,-2-1 0,0-1 0,24-28 0,-49 48-188,0 0 0,0-1 0,0 1 0,0-1 0,-1 1 1,1-1-1,-1 0 0,0 0 0,1 0 0,-1 0 0,-1 0 0,1 0 0,0-3 0,-1 4-63,0 1-1,0-1 0,0 0 0,-1 1 0,1-1 0,-1 1 0,1-1 0,-1 1 1,0 0-1,1-1 0,-1 1 0,0 0 0,0-1 0,0 1 0,0 0 0,0 0 1,0 0-1,0 0 0,-1 0 0,1 0 0,0 0 0,0 0 0,-1 0 1,1 0-1,-1 1 0,1-1 0,-3 0 0,-6-2-86,0 0-1,0 1 1,0 0-1,0 1 1,0 0-1,0 0 1,0 1-1,0 1 1,0 0-1,0 0 1,-14 4-1,1 1-270,0 0-1,0 2 0,-37 18 1,48-20 170,0 0 0,1 1-1,-1 0 1,1 1 0,0 0 0,1 1 0,0 1 0,1-1 0,0 1 0,0 1 0,1 0 0,0 0 0,1 0 0,0 1 0,1 0 0,1 0 0,-1 1 0,2 0 0,0 0 0,1 0 0,0 0 0,1 0 0,-1 21 0,2-13 70,1 1 1,1-1-1,1 1 1,1-1-1,1 1 1,8 26 0,-5-27 472,0-1 1,2 1 0,0-1 0,2-1 0,0 0 0,1-1 0,0 0 0,2 0 0,0-1 0,1-1-1,1-1 1,0 0 0,1-1 0,0-1 0,1 0 0,1-2 0,20 11 0,-33-20-371,-1 1 0,1-1 1,0 0-1,0-1 0,0 0 0,0 0 1,-1 0-1,1 0 0,1-1 0,-1 0 1,0 0-1,0-1 0,8-1 1,-6 0-295,1-1 1,-1 0 0,1-1 0,-1 0-1,0 0 1,0-1 0,-1 0 0,10-8-1,11-10-1574,2 0 834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18.59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29 7474,'-9'-28'13971,"9"28"-13910,13 11 1610,86 86 2325,45 54-3636,-129-135-896,20 23-1820,-34-37 1637,1 1-1,0 0 1,-1 0 0,1 0 0,-1 0-1,0 0 1,1 6 0,0 12-1500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18.94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124 0 11162,'4'15'8842,"-8"-3"-6889,-5 6-529,-2-1-376,-5 4-888,-1 2-280,-3 2-696,0 0-376,4-2-833,1-2 1153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29.0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336 859 7210,'-8'10'10454,"7"-10"-10199,-19-7 2827,-16-20-2136,16 9-861,2-1 0,0-1-1,2-1 1,0 0 0,1-1-1,-16-34 1,2-4-293,-29-87 1,45 109 170,2 0 0,-10-65 0,19 87 26,0 1 1,1 0-1,1 0 0,1 0 0,0-1 0,0 1 1,2 0-1,0 0 0,1 1 0,5-16 0,-6 24 81,-1 1 0,1-1 0,0 1 0,0 0 0,0 0 0,1 0 0,0 0 0,0 1 0,0 0 0,0-1 0,1 2 0,-1-1 0,1 0 0,0 1 0,1 0 0,-1 0 0,0 0 0,1 1 0,-1 0 0,1 0 0,0 0 0,0 1 0,0 0 0,0 0 0,0 0 0,0 1 0,0 0 0,0 0 0,0 0 0,0 1 0,0 0 0,0 0 0,0 1 0,-1-1 0,1 1 0,0 0 0,-1 1 0,1 0 0,-1 0 0,7 5 0,-5-3-38,0 0-1,-1 1 1,0 0-1,0 0 1,0 0-1,-1 1 0,0 0 1,0 0-1,-1 0 1,0 1-1,0 0 1,0-1-1,-1 1 1,-1 0-1,1 1 0,-1-1 1,-1 0-1,1 1 1,-1-1-1,-1 1 1,0-1-1,0 1 1,0-1-1,-1 1 1,-1-1-1,1 1 0,-1-1 1,-1 0-1,0 0 1,0 0-1,0 0 1,-1 0-1,0-1 1,-1 0-1,-6 9 1,-3 1-785,-21 19 0,22-23 708,-11 11-281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29.8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365 29 10962,'11'-14'8753,"-12"0"-4207,1 14-4443,-18 0 832,-3 3-778,0 1 0,0 1 0,0 2 0,0 0 0,-25 12 0,25-8-759,0 0 0,1 1 0,1 1 0,-33 27 1,45-33 350,0 0 0,0 0 0,0 1 0,1 0 0,1 0 1,-1 0-1,1 1 0,1 0 0,0 0 0,-6 15 0,9-19 245,0 1 0,0-1 1,0 0-1,1 1 0,0-1 0,0 1 0,0-1 0,0 1 0,1-1 0,0 1 0,0-1 0,1 0 1,-1 0-1,1 1 0,0-1 0,1 0 0,-1-1 0,1 1 0,0 0 0,5 6 0,-2-3 204,1-1-1,-1 0 0,2 0 0,-1 0 1,0-1-1,1 0 0,0 0 0,1-1 1,-1 0-1,1 0 0,0-1 1,0 0-1,1-1 0,-1 0 0,1-1 1,-1 1-1,16 0 0,-14-3-371,1 0-1,0 0 1,0-1 0,-1-1-1,15-3 1,5-3-1121,-1 1 477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30.1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275 42 17468,'-9'-41'6913,"-9"41"-5168,-7 2-193,-7 3-464,-2-2-680,-7 3-1048,0 1-904,5-2-2393,-2 0 2385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31.2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47 292 5737,'-40'28'2876,"39"-27"-2761,0-1 0,1 1 0,-1-1 1,1 1-1,0 0 0,-1-1 1,1 1-1,-1 0 0,1-1 0,0 1 1,-1 0-1,1 0 0,0-1 1,0 1-1,0 0 0,0 0 0,-1-1 1,1 1-1,0 0 0,0 0 1,1 0-1,-1-1 0,0 1 0,0 0 1,0 0-1,0-1 0,1 1 1,-1 0-1,0 0 0,1-1 1,-1 1-1,0 0 0,1-1 0,-1 1 1,1 0-1,0 0 0,1 1 220,0 0 1,0 0-1,1 0 0,-1 0 0,0-1 0,1 1 0,3 1 0,-1-1-223,0-1 0,0 0 0,0 0 0,1-1 1,-1 1-1,0-1 0,0 0 0,1-1 0,-1 1 0,0-1 0,0 0 0,0 0 0,1-1 0,5-2 0,8-3-87,1-2 0,18-11-1,-9 4 148,-1-2-1,31-25 0,-48 34 171,0-1-1,0 0 1,-1-1-1,-1 0 1,0-1-1,0 0 1,9-18-1,-16 26-270,0 0-1,0 1 0,-1-1 0,0 0 1,0 0-1,0 0 0,0 0 0,0 0 0,-1 0 1,0-1-1,0 1 0,0 0 0,0 0 1,-1 0-1,0 0 0,0 0 0,0 0 0,0 0 1,0 0-1,-1 0 0,0 1 0,0-1 1,0 0-1,0 1 0,0 0 0,-1-1 1,1 1-1,-1 0 0,0 0 0,0 0 0,0 1 1,-1-1-1,1 1 0,0 0 0,-1 0 1,0 0-1,1 0 0,-1 0 0,0 1 0,0 0 1,0 0-1,0 0 0,-8-1 0,4 1-172,0 1 0,0 0 0,0 1 0,0-1 0,0 2 0,0-1 0,0 1 0,0 0 0,0 1-1,1-1 1,-1 2 0,1-1 0,0 1 0,0 0 0,0 0 0,0 1 0,1 0 0,-8 7 0,4-2-148,1 0 0,-1 0 1,2 1-1,-1 0 1,2 1-1,-1 0 1,1 0-1,1 1 0,-9 25 1,10-20 228,0 0 1,2 1 0,0 0-1,1-1 1,1 1-1,0 0 1,2 0 0,0 0-1,1-1 1,1 1-1,1 0 1,11 34 0,-9-40 268,-1 1 0,2-1 0,0 0 0,0-1 0,1 1 0,1-2 0,0 1 1,1-1-1,0-1 0,0 1 0,1-2 0,1 0 0,-1 0 0,1-1 0,1 0 0,0-1 1,16 7-1,-21-11-155,1 0-1,0 0 1,0-1 0,-1 0 0,1 0 0,1-1 0,-1-1 0,0 1 0,0-1-1,17-3 1,-19 2-58,-1-1-1,-1 1 0,1-1 1,0 0-1,0-1 1,-1 0-1,1 0 0,-1 0 1,0 0-1,0-1 0,0 0 1,-1 0-1,1 0 1,-1 0-1,0-1 0,0 0 1,3-5-1,7-12 355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35.42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255 637 7017,'-2'20'9442,"-10"-26"-8395,-7-10-920,1 0 0,1-1 0,1-1-1,0 0 1,1-2 0,1 1 0,-13-24 0,9 9-113,1 0 1,2-1-1,-21-70 1,32 93-20,2 0 0,-1 0 0,2 0 0,0 0 0,0 0 0,1-1 0,0 1 0,1 0 0,1 0 0,5-24 0,-5 29 12,1 0 0,0 0 0,0 1 0,1-1 0,0 1 0,0 0 1,0 0-1,1 0 0,0 0 0,0 1 0,0 0 0,1 0 0,0 0 0,0 1 0,0 0 0,0 0 0,1 0 0,-1 1 0,8-3 0,-9 4 41,0 0 0,0 1 0,0 0 0,0 0 0,1 0 0,-1 0 0,0 1-1,0 0 1,0 0 0,1 0 0,-1 0 0,0 1 0,0 0 0,0 0 0,1 1 0,-1 0 0,6 2-1,-8-2-3,0 0-1,0 0 1,-1 0-1,1 0 1,0 0-1,-1 1 1,1-1-1,-1 1 1,0 0-1,0 0 1,0 0-1,0 0 1,0 0-1,-1 0 1,1 0-1,-1 0 1,0 1-1,0-1 1,0 1-1,0-1 1,-1 1-1,1-1 1,-1 1-1,0-1 1,0 1-1,-1 5 1,0-2 19,0 0 1,-1 0 0,0 0-1,0 0 1,0 0 0,-1-1-1,0 1 1,-1-1 0,1 1-1,-1-1 1,0 0-1,-1-1 1,-5 7 0,1-3-181,-1 0-1,0 0 1,-1-1 0,0 0 0,0-1 0,-14 7-1,-19 6-282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48.9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2 11386,'-7'-2'6658,"5"7"-5226,-2 4-336,1 1-23,1 6-529,2 3-248,2 3-248,3 5-488,1-1 1360,3 1-816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41.19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429 11 6185,'22'-11'8645,"-72"72"-6195,-86 73-2230,123-123-219,-1-1-1,0 0 1,0-1 0,-27 13 0,31-18-65,1 0 1,-1-1-1,0 0 0,0-1 1,0 0-1,0 0 1,0-1-1,0-1 0,-13 0 1,21 0 42,0 0 1,-1-1-1,1 1 1,-1-1-1,1 1 1,0-1 0,-1 0-1,1 0 1,0 0-1,-1 0 1,1 0-1,0 0 1,0-1-1,0 1 1,0-1 0,1 1-1,-1-1 1,0 0-1,1 0 1,-1 0-1,1 0 1,-1 0 0,1 0-1,0 0 1,0 0-1,0-1 1,0 1-1,0 0 1,1-1-1,-1 1 1,0-5 0,0-7 21,0 0 1,1 0 0,1 1 0,3-24 0,-1 11-4,-2 16-8,-1 2 100,1 1-1,0 0 0,0 0 1,0-1-1,3-6 0,-3 13-66,-1 0 1,1-1-1,-1 1 0,1 0 1,-1 0-1,1 0 0,0 0 1,0 0-1,-1 0 0,1 0 1,0 0-1,0 0 0,0 0 1,0 0-1,0 1 0,0-1 0,0 0 1,1 1-1,-1-1 0,0 1 1,0-1-1,0 1 0,1-1 1,-1 1-1,0 0 0,1 0 1,-1 0-1,0 0 0,0 0 1,1 0-1,-1 0 0,0 0 0,1 0 1,-1 0-1,2 1 0,2 1 8,1 0-1,0 1 0,-1-1 0,1 1 1,-1 0-1,0 1 0,0-1 0,0 1 1,7 6-1,37 46 438,-26-28 76,-12-16-209,0-1-1,0 0 1,1-1 0,0 0-1,20 11 1,-25-17-417,1 0 1,0 0 0,0-1 0,1 0 0,-1 0 0,1-1 0,-1 0-1,1-1 1,0 1 0,-1-2 0,11 1 0,2-3-474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49.8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46 241 10634,'-7'3'5202,"7"-2"-5112,10 5 669,0-5-351,-1-1 1,0 0-1,0 0 0,0-1 1,1 0-1,-1-1 0,14-4 1,4-3 54,29-13 0,-32 11-413,-1-1 1,-1-2-1,0 0 0,-1-1 1,0-1-1,-1-1 0,-1-1 1,21-26-1,-38 42-44,0 0-1,0-1 1,0 1-1,0-1 0,-1 1 1,1-1-1,-1 0 1,0 0-1,2-5 1,-3 7-7,0 0 0,0 1 0,0-1 0,0 0 0,-1 0 0,1 0 0,0 1 0,0-1 0,-1 0 0,1 0 0,0 1 0,-1-1 0,1 0 0,-1 1 0,1-1 0,-1 0 0,1 1 0,-1-1 0,1 1 0,-1-1 0,1 1 0,-1-1 0,0 1 0,1-1 0,-1 1 0,0 0 0,0-1 0,1 1 0,-1 0 0,0 0 0,0 0 0,1-1 0,-1 1 0,0 0 0,0 0 0,0 0 0,1 0 0,-1 0 0,0 0 0,0 1 0,-13-2-74,0 1 1,1 1 0,-1 0 0,1 1 0,-1 1-1,-19 5 1,8 0-105,0 2 0,-32 17 0,41-19 151,1 2-1,1 0 0,0 0 0,0 1 0,1 1 1,0 0-1,1 1 0,0 1 0,1-1 0,1 2 1,-17 29-1,22-32 44,-1-1 0,2 1 0,-1 0 0,2 0 0,-1 1 1,2-1-1,0 1 0,0-1 0,1 1 0,1 0 0,0 0 0,0-1 0,2 1 1,-1 0-1,2-1 0,0 1 0,6 16 0,-7-22 48,1 0 1,1 0-1,-1-1 1,1 1-1,1-1 1,-1 0 0,1 0-1,0 0 1,0-1-1,1 0 1,-1 0-1,1 0 1,12 7-1,-8-7-3,0 0 0,0-1 0,0 0 0,1-1 0,-1 0-1,1 0 1,0-2 0,19 2 0,-6-2-30,-1-2-1,1-1 1,-1-1-1,1-1 1,-1-1-1,0-1 1,-1-1-1,28-12 1,-34 12-426,0-2 0,-1 1-1,-1-2 1,1 0 0,16-16 0,-9 5-380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50.8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408 15 8618,'0'-10'4789,"0"9"-4660,-15-2 1106,-19 5-1018,33-2-71,-21 4-70,0 1 1,0 0 0,1 2-1,0 0 1,0 2-1,1 0 1,0 1-1,-33 23 1,42-26-48,1 1 0,-1 1 1,1 0-1,1 0 0,-1 1 1,2 0-1,-1 0 0,1 1 0,1 0 1,0 1-1,1-1 0,0 1 1,1 1-1,0-1 0,-6 24 0,10-30 0,1-1-1,-1 1 0,1-1 0,0 1 1,0-1-1,0 1 0,1-1 0,0 1 1,0-1-1,0 0 0,1 0 0,0 1 1,0-1-1,0 0 0,1 0 0,-1-1 1,7 9-1,-4-7 23,-1-2 0,1 1-1,0-1 1,1 1 0,-1-1 0,1-1 0,-1 1 0,1-1-1,0 0 1,1 0 0,-1-1 0,0 0 0,1 0 0,8 1-1,6 1 152,1-2 0,0-1 0,-1 0 0,1-2 0,25-4 0,-4-1-744,66-20 0,-81 17 104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51.2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265 13 9138,'7'-12'10914,"-12"12"-10650,-4 1-120,-10 0-72,-5-1-32,-9 1-144,-2 1-184,-12 4-616,-2 2-560,-1 1 904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52.3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405 0 8962,'5'6'5675,"-3"7"-3905,-5 16-1864,3-26 613,-2 12-456,-1 0 1,0-1-1,-1 1 1,0-1-1,-1 0 1,-1 0-1,0 0 1,-1-1-1,0 0 1,-1 0-1,-1-1 1,0 0-1,0-1 1,-1 0-1,-1 0 1,0-1-1,0 0 1,-1-1-1,0 0 1,0-1-1,-1-1 1,-1 0-1,1 0 1,-1-1-1,-20 5 1,26-8-62,-1-1 0,0 0 1,0 0-1,0-1 1,0 0-1,0-1 0,0 1 1,-13-3-1,19 2-21,0-1-1,0 0 1,0 0-1,0 0 0,0 0 1,0 0-1,0-1 1,1 1-1,-1-1 1,0 0-1,1 0 0,-1 0 1,1 0-1,0 0 1,0-1-1,-1 1 1,2-1-1,-1 1 0,0-1 1,0 0-1,1 1 1,-1-1-1,1 0 1,0 0-1,0 0 0,-1-6 1,0-2-69,0 0 0,1 1 0,1-1 1,-1 0-1,2-1 0,2-19 0,-2 24 111,1 0 1,0-1-1,0 1 0,0 0 0,1 0 1,0 0-1,0 0 0,1 0 1,0 1-1,8-11 0,-10 16 8,-1-1 0,1 0 0,0 1 1,0-1-1,0 1 0,0-1 0,0 1 0,0 0 0,0 0 0,1 0 0,-1 0 1,0 0-1,0 1 0,1-1 0,-1 1 0,1-1 0,1 1 0,0 0 12,1 0-1,-1 1 1,0 0-1,0-1 1,0 1-1,0 1 0,0-1 1,0 1-1,4 2 1,7 5 223,-1 0 0,0 1 0,24 22 1,-28-23 13,26 24 571,48 38 1420,-74-63-2463,2-1 0,-1-1 1,1 0-1,-1 0 0,2-1 0,16 5 0,3-2-329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56.5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12 8154,'1'2'8874,"3"5"-6291,7 9-2959,-11-15 357,1-1 0,0 1 0,0 0 0,0 0 0,0 0 0,0 0 0,0-1-1,0 1 1,0-1 0,0 1 0,1-1 0,-1 1 0,0-1 0,0 1 0,0-1 0,1 0 0,-1 0-1,0 0 1,0 0 0,1 0 0,-1 0 0,0 0 0,0 0 0,1 0 0,1-1 0,5-2-48,0 0 0,0 0 0,0-1 0,-1 0 0,1-1 0,-1 0 0,13-11 0,-20 16 66,1 0 0,-1-1 1,1 1-1,-1 0 1,0-1-1,1 1 1,-1 0-1,1 0 1,-1 0-1,1 0 1,-1-1-1,1 1 0,-1 0 1,1 0-1,0 0 1,-1 0-1,1 0 1,-1 0-1,1 0 1,-1 0-1,1 1 0,-1-1 1,1 0-1,-1 0 1,1 0-1,-1 0 1,1 1-1,-1-1 1,1 1-1,21 12 18,2 2 15,-17-12-18,0-1 0,0 0 0,0 0 1,0-1-1,13 1 0,-16-2-9,0 0-1,-1 0 1,1-1-1,0 0 1,-1 1 0,1-1-1,-1 0 1,1-1-1,-1 1 1,1-1-1,-1 1 1,0-1-1,4-3 1,-1 1-296,1 1 130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57.7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 35 5697,'-10'0'5277,"-3"-3"-2529,-9 0 2901,29 12-5509,-3-4-127,0-1 0,1 0-1,-1 0 1,1 0 0,0-1 0,0 1 0,7 2 0,-10-5-26,-1-1 1,1 1 0,0-1-1,0 1 1,0-1 0,-1 0 0,1 1-1,0-1 1,0 0 0,0-1-1,0 1 1,-1 0 0,1 0-1,0-1 1,0 1 0,0-1 0,-1 1-1,1-1 1,0 0 0,-1 0-1,1 0 1,-1 0 0,1 0 0,-1 0-1,1 0 1,-1 0 0,3-3-1,9-11-196,-8 9 186,0 1 1,0-1 0,1 1 0,0 0-1,10-6 1,-14 10 42,0 0-1,0 0 1,1 0 0,-1 0-1,0 1 1,1-1-1,-1 1 1,1-1 0,-1 1-1,0 0 1,1 0-1,-1 0 1,1 0 0,-1 1-1,0-1 1,1 1-1,-1-1 1,0 1 0,1 0-1,-1 0 1,4 2-1,-4-2-10,4 2 22,-1 0-1,1 0 0,0 0 1,0-1-1,0 0 1,0 0-1,0 0 0,1-1 1,-1 0-1,11 0 0,55 0-155,-62-1 42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58.8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 40 10074,'-14'-12'7545,"15"14"-7473,0 0 1,0 0-1,0 0 0,0 0 1,1-1-1,-1 1 1,1 0-1,-1-1 0,1 1 1,-1-1-1,1 0 0,0 0 1,0 1-1,0-1 1,0 0-1,0 0 0,0-1 1,0 1-1,0 0 0,0-1 1,0 1-1,0-1 1,1 0-1,-1 0 0,0 0 1,0 0-1,4 0 1,2-2-63,0-1 0,0 0 0,0 0 1,0-1-1,8-5 0,-11 5 163,0 2 1,0-1-1,-1 0 0,2 1 0,-1 0 1,0 0-1,0 0 0,1 1 1,-1 0-1,0 0 0,1 0 0,-1 1 1,1-1-1,0 1 0,7 1 0,17 6-485,-15-3 412,0-1 1,0 0-1,0-2 0,1 1 1,22-2-1,-37 0-136,0 0 0,-1 0 1,1 0-1,0 0 0,-1 0 1,1 0-1,0-1 0,-1 1 0,1 0 1,0 0-1,-1-1 0,1 1 1,-1 0-1,1-1 0,-1 1 1,1 0-1,-1-1 0,1 1 0,-1-1 1,1 1-1,-1-1 0,1 1 1,-1-1-1,1 1 0,-1-1 0,0 1 1,0-1-1,1 0 0,-1 1 1,0-1-1,0 0 0,1 1 1,-1-1-1,0 0 0,0 1 0,0-1 1,0 0-1,0 1 0,0-2 1,-2-8-542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34 7946,'-8'-8'1507,"7"7"-1045,-1-1-1,1 1 0,0-1 1,-1 1-1,1-1 1,0 0-1,0 1 0,0-1 1,0 0-1,0 0 1,1 0-1,-2-3 0,34 185 5526,5 104-3030,16 96-380,-29-225-1137,34 156-204,-51-290-1859,-2-15-864,5-22-3862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77 214 11731,'-19'-15'1371,"6"5"-270,-1 0 0,-16-12 1317,37 19-969,17-3 1161,-15 4-1766,137-38 3015,263-35 1,31 45-4251,-428 30-45,-5 0-257,0 0 0,0 0 0,1 1 0,-1 0 0,0 0 1,12 4-1,-4 3-689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49.3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 2 10026,'-9'-2'8522,"5"8"-7506,0 3-688,0 1-8,0 6-56,1 1-96,1 3-8,1 0 32,1 2 25,1 0 15,2-2-224,0 2-513,1-2 353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72 10970,'-39'-11'7635,"50"11"-3912,13-2-2903,-10 1-231,198-17 3860,32-2-1798,-203 20-2453,59-4 12,-36-3-3792,-46 3-500,-7-1 1562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1 245 13587,'-1'35'6478,"12"22"-6377,-6-32 477,71 278 1791,-73-287-1627,-7-22-281,-10-24-242,-2-22-800,3 0 1,1-1 0,3-1 0,-2-77 0,9 112 644,2 1 1,0-1-1,2 0 0,0 0 1,1 1-1,7-25 0,-8 35 105,1 1 0,0-1-1,1 1 1,0-1 0,0 1-1,1 0 1,-1 0 0,2 1 0,-1 0-1,1 0 1,0 0 0,0 0-1,0 1 1,1 0 0,0 0-1,11-5 1,-9 5-111,0 0 0,1 1 0,-1 0 0,1 1 0,0-1 0,0 2 0,1 0 0,-1 0 0,0 1 0,1 0 0,-1 1 0,1 0 0,-1 0 0,1 1 0,-1 1 0,0 0 0,1 0 0,-1 1 0,11 5 0,14 7-1186,-2 4 453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10 173 14059,'-9'-2'5524,"8"11"-4423,2-3-1261,26 186 3854,-21-163-2431,2-1 1,1 0-1,1 0 0,22 41 1,-25-56-929,-3-7-239,0 0 1,0 1-1,-1 0 1,0 0-1,-1 0 1,4 12-1,-6-19-89,-1 0-1,1 0 0,0 0 1,-1 0-1,1 0 0,0 0 1,0 0-1,-1 0 1,1 0-1,0 0 0,-1 0 1,1 0-1,0 0 0,0 0 1,-1 0-1,1-1 0,0 1 1,0 0-1,-1 0 0,1 0 1,0 0-1,0 0 0,-1-1 1,1 1-1,0 0 0,0 0 1,0-1-1,-1 1 0,1 0 1,0 0-1,0-1 1,0 1-1,0 0 0,0 0 1,-1-1-1,-11-13 63,3-2-107,0-1 1,0 0-1,2 0 0,0-1 1,1 1-1,-7-36 1,5 2-305,-4-66 0,11 98 310,1 1 0,0 0 0,2 0 0,0-1 0,0 1 0,2 0 0,7-22 0,-9 34 66,0 0-1,1 1 1,-1 0-1,1 0 1,0-1-1,0 2 0,1-1 1,-1 0-1,1 1 1,0-1-1,0 1 0,1 0 1,-1 0-1,1 1 1,0 0-1,0-1 1,0 2-1,0-1 0,0 0 1,1 1-1,-1 0 1,1 1-1,0-1 0,-1 1 1,1 0-1,8 0 1,-9 1-30,0 0 1,0 1 0,0 0-1,0 0 1,0 0 0,-1 0-1,1 1 1,0 0-1,-1 0 1,1 0 0,-1 1-1,0-1 1,0 1 0,0 0-1,0 0 1,0 1 0,0-1-1,-1 1 1,4 5 0,5 6 17,-1 0 0,-1 1 1,14 29-1,-12-19 95,0 1 0,14 53 0,-23-64-29,1 1-1,-2-1 1,0 0 0,-1 1-1,-1 0 1,-2 26 0,-5-24-30,3-16-44,2-14-9,2-4-154,0-1-1,2 1 1,0 0 0,0-1 0,1 1-1,7-19 1,4-5-519,21-41-1,-26 61 658,1 1 1,1 0-1,1 1 0,1 0 0,0 1 0,1 0 1,0 1-1,1 0 0,1 2 0,21-15 0,-36 27 45,1-1 0,0 1 0,-1 0-1,1 0 1,0 0 0,0 0-1,0 0 1,0 0 0,0 1 0,0-1-1,0 1 1,0-1 0,0 1-1,0 0 1,0 0 0,0 0 0,0 0-1,1 0 1,-1 0 0,0 0-1,0 1 1,0-1 0,0 1 0,0 0-1,0-1 1,3 3 0,-1 0-24,-1 0 1,0 0 0,1 0 0,-1 1-1,0-1 1,-1 1 0,1 0-1,0 0 1,-1 0 0,0 0 0,2 6-1,4 9 63,-2 1 0,0 0 0,-1 1-1,3 23 1,3 87 641,-4-40-378,-7-84-335,7 64-84,25 107 1,-16-200-4611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279 27 12627,'0'-1'288,"0"0"1,0 0-1,-1-1 1,1 1-1,0 0 1,0 0-1,-1 0 1,1 0-1,-1 0 1,1 0 0,-1 0-1,1 0 1,-1 0-1,1 0 1,-1 0-1,0 1 1,0-1-1,1 0 1,-1 0-1,0 0 1,0 1-1,0-1 1,-1 0-1,0 0-66,0 0 0,0 1 0,0 0 0,0-1-1,0 1 1,-1 0 0,1 0 0,0 0 0,0 0-1,0 0 1,-4 1 0,-3 2 298,-1-1-1,1 2 1,-1-1-1,-10 7 1,9-3-39,0 0 0,0 1 0,1 0 0,0 1 0,0 0 0,1 1 0,0 0 0,1 0 0,0 1 0,0 0 0,-11 23 0,9-14-269,2 0 1,0 1 0,1 0-1,1 0 1,1 1-1,-4 32 1,9-45-183,-1-1 1,2 1-1,-1 0 1,1 0-1,0 0 1,1-1-1,0 1 1,1-1-1,0 1 1,0-1-1,0 0 0,9 14 1,-10-19-22,0 0 0,0 0-1,1 0 1,-1 0 0,1 0 0,-1-1 0,1 0 0,0 1-1,0-1 1,0 0 0,0 0 0,0-1 0,0 1-1,1 0 1,-1-1 0,0 0 0,1 0 0,-1 0 0,1 0-1,0-1 1,-1 1 0,1-1 0,-1 0 0,1 0 0,0 0-1,-1-1 1,1 1 0,-1-1 0,1 0 0,-1 0 0,1 0-1,-1 0 1,5-3 0,3-2-47,-2 1 1,1-2-1,-1 1 0,0-1 1,0 0-1,-1-1 0,0 0 0,0 0 1,-1-1-1,0 0 0,0-1 1,-1 1-1,-1-1 0,7-14 1,4-14-210,-2-2 0,14-62 0,-18 64 203,-7 27 43,-1 6 20,-1 0 0,1 0 1,-1 0-1,0 0 0,-1 0 1,1 0-1,-1 0 0,-1-6 0,1 11-17,1 0 0,-1 0 0,0 0 0,0 0 0,0-1 0,0 1 0,0 0 0,-1 0 0,1 0 0,0 0 0,0 0-1,0 0 1,0-1 0,0 1 0,0 0 0,0 0 0,0 0 0,0 0 0,0 0 0,0 0 0,0 0 0,0 0 0,0-1 0,-1 1-1,1 0 1,0 0 0,0 0 0,0 0 0,0 0 0,0 0 0,0 0 0,0 0 0,0 0 0,-1 0 0,1 0 0,0 0 0,0 0-1,0 0 1,0 0 0,0 0 0,0 0 0,-1 0 0,1 0 0,0 0 0,0 0 0,0 0 0,0 0 0,0 0 0,-1 0 0,-5 7 23,-3 11-24,5-5 40,1 0-1,1 0 1,1 0 0,-1 0-1,2 0 1,0 0 0,1 0-1,0 0 1,1 0 0,0 0-1,1 0 1,9 24 0,-3-11 46,2-2 1,1 1 0,1-2 0,0 0-1,24 29 1,-34-47-266,1-1 0,-1 0 0,1 0 0,0 0 0,0-1 0,6 5 0,-9-7 136,1-1-1,-1 1 0,0 0 1,0-1-1,0 0 1,0 1-1,1-1 1,-1 0-1,0 1 1,0-1-1,1 0 1,-1 0-1,0 0 0,0 0 1,1 0-1,-1 0 1,0-1-1,0 1 1,1 0-1,-1-1 1,0 1-1,0 0 1,0-1-1,1 0 0,-1 1 1,0-1-1,0 0 1,0 1-1,0-1 1,0 0-1,0 0 1,1-2-1,10-10-484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1 352 7914,'7'4'11211,"-6"-3"-10757,0 1-1,0-1 1,0 0 0,1 0-1,-1 0 1,0 1-1,1-1 1,-1 0 0,1-1-1,-1 1 1,1 0 0,-1 0-1,1-1 1,2 2 0,5-3-141,0 0 1,0-1-1,0 0 1,0 0-1,0-1 1,0 0 0,15-8-1,-4 1-296,-1-1 1,21-16-1,-22 14-4,-1-2 0,-1 0 0,21-24-1,-29 29-11,-1 1 0,0-1 0,0-1-1,-1 1 1,0-1 0,-1 0 0,7-21-1,-11 29-10,0-1 1,-1 1-1,1-1 0,-1 0 0,1 1 0,-1-1 0,0 0 0,0 1 0,-1-1 0,1 0 0,-1 1 0,0-1 0,0 1 0,0-1 0,0 1 0,-1 0 1,1-1-1,-1 1 0,0 0 0,0 0 0,0 0 0,0 0 0,0 0 0,-1 0 0,1 1 0,-1-1 0,0 1 0,-5-4 0,4 4-4,-1 0-1,1 0 1,0 0-1,-1 1 1,1-1-1,-1 1 1,0 0-1,1 0 1,-1 1-1,0 0 1,1-1-1,-1 2 1,0-1-1,1 0 1,-1 1-1,0 0 1,1 0-1,-1 0 1,1 1-1,-1-1 1,1 1-1,-5 3 1,-4 3 21,0 1-1,1 0 1,0 1 0,1 0 0,0 1-1,1 0 1,0 1 0,-17 25 0,16-20 52,1 1 1,1 0 0,1 1 0,0 0-1,1 0 1,-5 27 0,9-27 153,0 1 1,2 0 0,0 0-1,1 0 1,1 0-1,1 0 1,1 0 0,0-1-1,2 1 1,0-1-1,1 0 1,14 30 0,-14-38-77,0 0 0,1 0 0,0-1 0,1 0-1,0 0 1,0 0 0,1-1 0,0-1 0,13 10 0,-14-13-121,1 1 0,0-1 0,0-1-1,0 0 1,0 0 0,1-1 0,-1 0-1,1 0 1,0-1 0,0-1 0,0 0 0,16 0-1,-17-1-109,0 0 0,0-1 0,0-1 0,0 0-1,0 0 1,-1-1 0,1 1 0,-1-2 0,13-6 0,-7 2-1579,0-1 0,16-14 0,-9 8 106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25 9370,'-13'-24'17035,"10"47"-15700,2-20-964,-10 64 626,1-10-563,-4 90 1,14-128-426,1 1 1,0 0-1,2 0 1,0 0-1,1-1 1,1 0-1,1 0 1,11 26-1,-10-30 18,0-1 0,1 1 0,1-2 0,0 1 0,1-1 0,0-1 0,13 13 0,-20-23-30,-1 1 1,1-1 0,0 1-1,0-1 1,0 0 0,0 0-1,1 0 1,-1-1 0,0 1 0,1-1-1,0 0 1,-1 0 0,1 0-1,-1 0 1,1-1 0,0 1-1,0-1 1,-1 0 0,1 0-1,0 0 1,0-1 0,-1 1-1,1-1 1,0 0 0,-1 0 0,1 0-1,-1-1 1,1 1 0,-1-1-1,0 0 1,0 0 0,1 0-1,-1 0 1,-1 0 0,6-6-1,2-1-210,-1-1-1,0-1 0,0 0 0,-1 0 0,-1 0 0,0-1 0,7-15 1,30-94-1171,-12 28 1510,-32 93-116,0-1-1,0 1 1,0 0 0,1-1 0,-1 1 0,0-1-1,0 1 1,0 0 0,1-1 0,-1 1 0,0 0-1,0-1 1,1 1 0,-1 0 0,0-1-1,0 1 1,1 0 0,-1-1 0,0 1 0,1 0-1,-1 0 1,1 0 0,-1-1 0,1 1 0,5 7 93,3 24-79,-7-23 0,4 15 21,1 1 0,2-2 0,0 1 0,1-1 0,25 38 0,-30-53-4,1 0 0,0 0 0,0 0 1,0-1-1,1 0 0,0 0 0,0-1 0,11 6 1,-13-8-9,1 0 1,0-1-1,1 0 1,-1 0-1,0 0 1,0-1-1,1 0 1,-1 0-1,1-1 1,-1 1-1,1-2 1,10 0-1,-12 0-25,-1 0-1,1 0 1,-1 0-1,1 0 1,-1-1-1,0 0 1,0 0-1,1 0 1,-1 0-1,-1-1 1,1 0-1,0 1 1,-1-1-1,5-5 1,-3 2-5,-1 0-1,1 0 1,-1 0 0,-1-1 0,1 0 0,-1 1 0,0-1 0,2-9 0,0-5-3,-1 0 1,-1 0-1,-1-1 1,0 1-1,-3-28 0,-1 15-3,-1-1 0,-2 1 0,-1 0 0,-18-53-1,24 85-168,-1 0 0,1-1-1,-1 1 1,0 0-1,0 0 1,0 0 0,0 0-1,0 0 1,-1 0-1,1 0 1,0 0-1,-1 1 1,0-1 0,1 1-1,-1-1 1,0 1-1,0-1 1,0 1-1,0 0 1,0 0 0,0 0-1,0 0 1,-3-1-1,-15 1-1139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36 252 11538,'-12'-12'5174,"11"11"-4967,0 1 1,0-1 0,0 0 0,0 0 0,0 0 0,0 0-1,0 0 1,1 0 0,-1 0 0,0 0 0,1 0-1,-1 0 1,0 0 0,1 0 0,-1 0 0,1 0 0,-1-2-1,1-5 76,-1 0-1,2 0 0,-1 1 0,1-1 0,0 0 1,0 0-1,1 1 0,0-1 0,1 0 0,3-6 1,-1 2 144,0 1 1,1 0 0,0 0 0,1 1 0,13-16 0,-15 21-326,0 1-1,0-1 1,0 1-1,1 0 0,-1 1 1,1-1-1,0 1 1,0 0-1,0 1 1,0-1-1,1 1 1,-1 1-1,1-1 0,-1 1 1,1 0-1,0 1 1,-1-1-1,1 1 1,0 0-1,-1 1 1,1 0-1,7 2 0,-5-1 18,1 0-1,-1 1 1,0 0-1,-1 1 1,1 0-1,0 0 1,-1 1-1,0 0 1,0 1-1,-1-1 1,0 2-1,1-1 1,-2 1-1,1 0 1,5 9-1,-2-1-77,-1 2 0,0-1 0,-2 1-1,0 0 1,0 1 0,-2 0 0,0 0-1,3 29 1,-6-35 4,-1 0 0,0 0 0,-1 0-1,-1 0 1,1-1 0,-2 1 0,0 0 0,0 0-1,-1-1 1,0 1 0,-1-1 0,-1 0-1,1 0 1,-11 15 0,11-20 9,-1 0 1,0-1-1,-1 1 1,1-1-1,-1 0 0,0-1 1,0 1-1,-1-1 1,1 0-1,-1-1 1,0 0-1,0 0 0,0 0 1,0-1-1,0 0 1,-1 0-1,1-1 0,-1 0 1,1 0-1,-1-1 1,1 0-1,-16-1 0,13-1-69,0 1 0,0-2 0,0 1 0,0-1 0,0-1-1,0 0 1,1 0 0,-1-1 0,1 0 0,1 0 0,-1-1-1,1-1 1,0 1 0,0-1 0,1-1 0,-9-9 0,8 6-162,1 1-1,1-1 1,0 0 0,0-1 0,1 1 0,1-1 0,0 0 0,0-1 0,1 1 0,-1-14 0,3 21-19,1 0 1,0-1-1,-1 1 0,2 0 0,-1-1 1,1 1-1,0 0 0,0 0 0,0-1 1,1 1-1,-1 0 0,1 0 1,1 0-1,-1 1 0,1-1 0,-1 0 1,2 1-1,-1 0 0,0-1 0,1 1 1,-1 1-1,1-1 0,0 0 1,1 1-1,-1 0 0,7-3 0,20-7-848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21 143 11915,'0'-1'567,"-2"-21"3707,2 22-4172,0-1 1,0 1-1,0-1 0,0 0 0,0 1 0,0-1 1,0 1-1,-1-1 0,1 1 0,0-1 0,0 1 1,-1-1-1,1 1 0,0-1 0,-1 1 0,1-1 1,0 1-1,-1-1 0,1 1 0,-1 0 0,1-1 1,0 1-1,-1 0 0,1-1 0,-1 1 0,1 0 0,-1 0 1,0-1-1,1 1 0,-2 0 0,2 2 158,-1 0 0,1 0 0,-1 0 0,1 1 0,0-1 0,-1 0 0,1 0-1,0 0 1,1 1 0,-1-1 0,1 2 0,-1-2 17,16 134 5429,24 66-3979,-39-188-1177,-8-25-281,-10-24-281,7 4-340,2 0 1,1 0-1,1 0 0,2-1 0,1 0 1,1 0-1,4-33 0,-2 56 409,1-1-1,0 0 1,1 1 0,0-1-1,1 1 1,0-1-1,0 1 1,8-13 0,-8 17 43,-1 1 0,1 0 0,0 0 0,0 1 0,1-1 0,-1 1 0,1-1 0,-1 1 0,1 0 0,0 0 1,1 1-1,-1-1 0,0 1 0,1 0 0,-1 0 0,1 1 0,-1-1 0,1 1 0,5-1 0,5 1 95,1 0 1,-1 1-1,0 0 0,0 1 0,0 1 0,17 4 0,-1 1-2461,56 22 0,-64-19 845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14411,'1'56'8499,"1"1"-3664,8 110-2834,-1-44-1283,37 296 875,-12-157-883,-32-248-710,-1-3 0,1-1 0,-2 1 0,0 0 0,-1 10 0,-1-21 0,-3-8-3,-2-10-45,-3-25-794,1-1-1,3 1 0,1-2 1,2 1-1,6-82 1,-2 116 823,0-1 1,1 0-1,0 1 1,1-1-1,0 1 1,1 0-1,7-16 1,-8 22 63,-1 0 0,1-1 0,0 1 0,0 1 0,1-1 0,-1 0 0,1 1 0,0 0 0,0-1 0,0 2 0,0-1 0,0 0 1,1 1-1,-1 0 0,1 0 0,-1 0 0,1 0 0,8-1 0,8 0 188,0 1 0,0 1 0,0 1 0,0 1 0,-1 1 0,1 0 1,0 2-1,-1 0 0,36 13 0,-54-16-224,-1-1 0,1 1 0,0-1 0,-1 1 0,1 0 0,-1 0 0,0 0 0,1 0 0,-1 0 0,0 0 0,1 0 0,-1 1 0,0-1-1,0 0 1,1 3 0,-1-3-5,-1-1 0,0 1 0,0 0 0,0 0 0,1 0 0,-1-1 0,0 1 0,0 0 0,-1 0 0,1 0 0,0 0 0,0-1 0,0 1 0,0 0 0,-1 0 0,1 0 0,0-1 0,-1 1 0,1 0 0,0-1 0,-1 1 0,0 1 0,-3 2 9,0 0 0,-1 0 0,1 0 0,-1-1 0,1 0 1,-1 0-1,-7 3 0,-68 31 48,60-30-89,0 2 0,1 0 0,0 1 1,1 0-1,0 2 0,-31 25 1,47-35 33,0 1 0,-1-1 0,1 1 1,0-1-1,0 1 0,0 0 0,1 0 0,-1 0 1,1 0-1,-1 0 0,1 0 0,0 0 1,0 0-1,1 0 0,-1 1 0,1-1 0,-1 0 1,1 1-1,0-1 0,1 4 0,0-3 54,0 1 0,0-1 0,1 0 0,0 0 0,0 0-1,0 0 1,0 0 0,1 0 0,-1 0 0,1-1 0,0 0-1,0 1 1,0-1 0,6 4 0,19 13 87,1-2 1,1 0-1,0-2 0,38 13 1,-1 2-53,2-1-456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6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21 131 7274,'-1'-1'115,"1"1"0,-1 0 0,1-1 1,-1 1-1,1 0 0,-1 0 1,1-1-1,-1 1 0,1 0 1,-1 0-1,1 0 0,-1-1 0,0 1 1,1 0-1,-1 0 0,1 0 1,-1 0-1,0 0 0,1 0 1,-1 0-1,1 0 0,-1 1 0,1-1 1,-1 0-1,0 0 0,1 0 1,-1 1-1,1-1 0,-1 0 1,1 1-1,-1-1 0,1 0 1,0 1-1,-1-1 0,1 0 0,-1 1 1,0 0-1,1 0-112,0 1 0,0-1 0,0 1 0,0-1 0,0 0 0,1 1 0,-1-1 0,0 0 0,1 1 0,-1-1-1,1 0 1,-1 1 0,1-1 0,-1 0 0,1 0 0,1 2 0,0-1 17,0 1 0,0-1-1,0 0 1,0-1 0,0 1-1,0 0 1,0 0 0,1-1-1,-1 0 1,1 1 0,-1-1-1,1 0 1,-1 0 0,5 1-1,42 6 300,-31-6-255,-14-1-20,182 19-205,-159-18-99,-1-3-1,1 0 1,-1-1-1,1-2 1,27-7 0,26-9 731,137-17-1,-164 32 30,-1 3-1,1 2 1,93 12-1,-32 6-315,-5 1-351,201 7-1,-297-26-420,0-1 0,0-1 0,0 0 1,0 0-1,0-2 0,0 1 0,21-11 0,-11 3-913,-1-1 0,0-2 1,21-17-1,-23 16 2504,1 1 0,0 1 0,1 1 1,1 0-1,44-15 0,-51 23-515,0 0 1,0 0-1,1 2 0,-1 0 1,1 1-1,-1 1 0,1 0 1,-1 1-1,32 6 0,-14 2-381,-1 2-1,-1 1 0,32 17 0,-35-15-597,0-2 0,2 0 0,59 14 0,-54-21 515,1-2-1,0-1 1,61-4-1,112-25 1628,-129 14-1370,129-3 0,-134 20-762,124 22 0,-123-13 606,109 5 0,-129-21-56,0-2 1,-1-2-1,90-25 0,-78 16 121,117-12-1,-149 25-225,1 1-1,0 2 0,-1 2 0,1 1 0,-1 2 0,0 2 1,37 11-1,-28-3 170,2-1 0,87 12 1,-114-24-96,-1-1-1,1 0 1,0-2 0,0 0 0,-1-2 0,1 0 0,-1-1 0,1 0 0,32-14 0,-30 8-277,120-45-1081,-116 47 1410,-1 1 0,2 1 0,44-4 0,-9 7 627,1 4 0,69 8 0,124 29-586,-190-27-308,-28-5 174,0-2-1,0-2 0,0-1 0,0-2 0,0-2 0,0-1 1,44-11-1,-24 1 138,-29 6-161,0 1 1,1 1-1,-1 2 1,1 1-1,58 1 0,-58 5-29,7 1 30,0-1 0,70-4 0,-52-5 399,88 3 1,-113 5-211,1 2 0,-1 0 0,0 2-1,43 14 1,-64-17-176,14 6-865,0-2 1,40 7-1,-27-11-75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49.9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 19 9354,'0'-1'240,"-1"0"-1,1 0 1,0 1 0,0-1-1,0 0 1,0 0 0,0 0-1,0 0 1,0 1 0,0-1 0,0 0-1,0 0 1,0 0 0,1 0-1,0-1 1,-1 2-167,0 0 0,0-1 0,1 1 0,-1 0 0,0 0 0,1-1 0,-1 1 0,0 0 0,0 0 1,1 0-1,-1 0 0,0-1 0,1 1 0,-1 0 0,1 0 0,-1 0 0,0 0 0,1 0 0,-1 0 0,0 0 0,1 0 0,-1 0 0,0 0 0,1 0 0,0 0 1,0 1 31,1-1 0,0 1 0,-1 0 1,1 0-1,0 0 0,-1 0 0,1 0 1,-1 0-1,0 0 0,1 0 0,-1 0 1,0 1-1,2 1 0,8 15 596,-2 0 1,0 0-1,12 37 0,-6-16-125,0-1-137,7 13 165,-3 2-1,24 102 1,-40-137-487,0 1 1,-2-1 0,0 0-1,-2 1 1,-2 21 0,1-28-20,0 1 1,-1-1 0,-1 0-1,0-1 1,-1 1 0,0-1-1,0 1 1,-13 16-1,12-20-56,0 0-1,-1 0 0,0 0 1,0-1-1,-1 0 0,0-1 0,0 0 1,-1 0-1,-12 6 0,6-5-1079,0-1 0,-28 9 0,5-5-299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4:41.0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0 832,'-1'0'208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1.6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376 13 12059,'0'0'121,"1"-1"-1,-1 1 1,0-1 0,0 1 0,0 0 0,0-1 0,0 1 0,0-1 0,0 1 0,0 0 0,0-1 0,0 1 0,0-1 0,0 1 0,0 0 0,-1-1 0,1 1 0,0 0 0,0-1 0,0 1 0,0-1 0,-1 1 0,1 0 0,0-1 0,0 1-1,-1 0 1,1 0 0,0-1 0,-1 1 0,1 0 0,0 0 0,-1-1 0,1 1 0,0 0 0,-1 0 0,1 0 0,-19 2 1480,-24 21-845,41-22-612,-24 15 4,1 1 1,1 1-1,1 2 1,0 0-1,2 1 1,0 1-1,2 1 1,0 1-1,-22 37 0,31-43-156,1 1-1,0 0 0,1 0 0,1 1 0,1 0 0,-4 26 0,8-31 3,0 1 0,1-1 0,1 0 0,0 1 0,1-1 1,1 0-1,1 0 0,0 0 0,6 18 0,-6-24 11,0 0 1,0-1-1,1 0 0,1 1 1,-1-1-1,1-1 1,1 1-1,-1-1 0,1 0 1,1 0-1,8 7 1,-10-10 5,0 0 0,1-1 0,0 0 1,-1 0-1,1 0 0,0-1 0,0 0 1,1 0-1,-1 0 0,0-1 0,1 0 1,-1 0-1,1-1 0,-1 0 0,0 0 1,12-2-1,15-4 157,0-2 1,-1-1 0,35-15 0,-25 9-128,-18 7-30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2.2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148 224 8482,'-35'46'3126,"34"-44"-2954,-1-1 1,1 1-1,-1-1 0,0 0 1,0 1-1,1-1 0,-1 0 1,0 0-1,0 0 0,0 0 1,0-1-1,-1 1 1,1 0-1,0-1 0,0 1 1,0-1-1,0 0 0,-1 0 1,1 0-1,0 0 0,0 0 1,0 0-1,-1-1 1,1 1-1,-4-2 0,3 1 7,0 0 0,0-1 0,0 1 0,0-1 0,0 1 0,1-1 0,-1 0 0,0 0 1,1 0-1,-1 0 0,1-1 0,0 1 0,0-1 0,-2-3 0,1 0-67,0-1 1,1 0 0,0 1 0,0-1-1,1 0 1,0 0 0,0 0 0,1 0-1,0 0 1,1-14 0,0 11-115,0 1 0,1-1 0,0 1 1,1-1-1,0 1 0,0 0 0,8-13 0,-8 17-3,1 0-1,-1 0 1,1 0-1,1 0 1,-1 1 0,1-1-1,0 1 1,0 0-1,0 0 1,0 1-1,1 0 1,-1 0-1,1 0 1,0 0-1,8-1 1,-4 1 49,0 1-1,0 0 1,0 1-1,1 0 1,-1 1-1,0 0 1,0 0-1,0 1 1,15 3-1,-15-2 30,1 1 0,-1 0 0,0 1 0,0 0 0,0 1 0,-1 0 0,0 0 0,17 13-1,-21-14-33,0 1-1,0-1 1,0 1-1,-1 0 1,0 1-1,0-1 0,0 1 1,0-1-1,-1 1 1,0 0-1,-1 1 0,1-1 1,-1 0-1,2 10 1,-3-10-28,-1-1 1,1 1-1,-1-1 0,0 1 1,-1-1-1,1 1 1,-1-1-1,0 1 1,-1-1-1,1 0 1,-1 1-1,0-1 1,-3 6-1,0-4 1,1 0-1,-1 0 0,0-1 1,0 0-1,0 0 1,-1 0-1,0 0 0,-10 6 1,6-5-6,-1-1 0,1 0 0,-1 0 0,0-1-1,0-1 1,0 0 0,-1 0 0,0-2 0,1 1 0,-1-1 0,0-1 0,-18 1 0,27-3-63,-1 1 1,0-1 0,0 1-1,1-1 1,-1 0-1,-6-3 1,9 4-2,1 0 1,-1 0-1,1-1 1,-1 1-1,0 0 0,1-1 1,-1 1-1,1 0 1,-1-1-1,1 1 0,-1-1 1,1 1-1,-1-1 0,1 1 1,0-1-1,-1 1 1,1-1-1,0 0 0,-1 1 1,1-1-1,0 1 1,0-1-1,-1 0 0,1 1 1,0-1-1,0 0 0,0 1 1,0-1-1,0 0 1,0 1-1,0-1 0,0 0 1,0 1-1,0-1 1,1 0-1,-1 1 0,0-1 1,0 0-1,0 1 0,1-1 1,-1 1-1,0-1 1,1 1-1,0-2 0,8-7-775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3.3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74 11715,'9'-9'5822,"-6"35"-2784,-2-5-2574,6 20-208,15 81-595,-6-41-3153,-13-75 1612,-1-15 1339,-2-16 583,-13-60 822,7 57-216,2 0 0,1 0 0,1-40 0,2 64-603,0 0-1,0 0 1,1 1-1,0-1 1,-1 0-1,1 0 0,1 1 1,-1-1-1,1 0 1,-1 1-1,1-1 1,0 1-1,0 0 1,0-1-1,1 1 0,-1 0 1,1 1-1,0-1 1,0 0-1,0 1 1,0-1-1,0 1 1,0 0-1,1 0 0,-1 0 1,1 1-1,-1-1 1,1 1-1,0 0 1,-1 0-1,1 0 1,0 0-1,0 1 0,0 0 1,0-1-1,-1 1 1,1 1-1,0-1 1,0 0-1,0 1 1,0 0-1,0 0 0,-1 0 1,1 1-1,-1-1 1,1 1-1,-1 0 1,4 2-1,-3-2-64,0 1 0,0-1 0,-1 1 0,1 0 0,-1 0 0,0 1 0,0-1 0,0 1 0,0-1 0,-1 1 1,1 0-1,-1 0 0,0 0 0,0 0 0,-1 1 0,1-1 0,0 6 0,1 4-223,-2 0-1,0 0 1,-1 1 0,-1 16 0,0-4-632,1-27 834,0 0-1,-1 1 1,1-1-1,0 0 1,0 1 0,0-1-1,0 0 1,0 0-1,0 1 1,0-1-1,0 0 1,0 0-1,0 1 1,0-1 0,0 0-1,0 1 1,0-1-1,1 0 1,-1 0-1,0 1 1,0-1-1,0 0 1,0 0 0,0 1-1,0-1 1,1 0-1,-1 0 1,0 0-1,0 1 1,0-1-1,1 0 1,-1 0 0,7-7-518,7-20 538,-13 25 14,6-13 529,1 1 0,0 0 0,1 1-1,0 0 1,22-22 0,-27 31-329,-1 1 0,1 0 0,0 0-1,0 0 1,1 0 0,-1 1 0,1 0 0,-1 0 0,1 0 0,5-1 0,-6 2-116,-1 0 1,1 1 0,-1 0-1,0 0 1,1 0 0,-1 0 0,1 1-1,-1-1 1,0 1 0,1 0 0,-1 0-1,0 0 1,0 0 0,0 1-1,0-1 1,5 4 0,-5-2-60,1 0 0,-1 0 1,1 0-1,-1 0 0,0 1 0,0-1 0,-1 1 1,1 0-1,-1 0 0,0 0 0,0 0 1,0 1-1,0-1 0,-1 0 0,0 1 1,0-1-1,0 1 0,0-1 0,-1 1 0,0 8 1,0 8-101,-1 1 0,-2-1 0,-5 25 0,5-27-122,1-11-406,1 1 1,0-1 0,0 14 0,4-7-234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4.1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81 160 10946,'5'1'5748,"-2"6"-3879,-2 15-2309,-1-17 1106,3 106 193,5 98-652,-3-168-546,0 0 1,3 0 0,14 42-1,-20-70 228,-9-27 170,-12-30 75,5 8-26,-66-196 250,73 207-356,2-1 0,1 1-1,0-1 1,2 0 0,1 0-1,1 0 1,5-34 0,-3 49 5,0 1 0,0-1 0,1 1 1,1 0-1,0 0 0,0 0 0,1 1 0,0-1 0,1 1 1,10-14-1,-12 19 64,-1 0 0,1 0 0,0 1 0,1-1 0,-1 1 0,0 0 0,1 0-1,0 1 1,0-1 0,0 1 0,0 0 0,0 0 0,0 1 0,0 0 0,1 0 0,-1 0 0,0 0 0,1 1 0,-1 0 0,1 0 0,-1 0 0,10 2 0,-8 0-6,0 0 1,0 0 0,-1 0-1,1 1 1,-1 0-1,0 0 1,0 1 0,0-1-1,0 1 1,0 1-1,-1-1 1,0 1-1,0 0 1,0 0 0,0 0-1,-1 1 1,0 0-1,0-1 1,-1 2 0,1-1-1,-1 0 1,-1 1-1,1-1 1,-1 1 0,2 13-1,-1-8-56,-1 0 0,-1 1 0,0-1-1,-1 1 1,0 0 0,-1-1 0,0 1-1,-1-1 1,0 0 0,-1 1 0,-1-1 0,0 0-1,-9 20 1,7-23-279,1 0 0,-1 0 0,0 0 0,-1-1 0,0 0 0,0 0 0,0-1 0,-1 0 0,-11 7 0,-1-3-644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4.6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52 241 10378,'-5'-5'1314,"1"-1"0,-1 1 0,2 0 0,-1-1 0,-4-8 0,4 6-790,1-1 1,0 0-1,-4-16 0,5 19-432,1-1 0,0 1-1,0-1 1,1 0 0,0 1 0,0-1-1,0 1 1,1-1 0,0 1-1,1-1 1,-1 1 0,1-1 0,5-9-1,-5 12-50,1 0-1,0 1 0,0 0 1,0-1-1,0 1 1,0 1-1,1-1 0,-1 0 1,1 1-1,0-1 1,-1 1-1,1 0 0,0 1 1,1-1-1,-1 1 0,0-1 1,0 1-1,1 0 1,-1 1-1,0-1 0,1 1 1,-1 0-1,7 0 1,-1 1 44,0 0 0,0 0 0,0 1 0,0 0-1,0 1 1,0 0 0,0 0 0,-1 1 0,12 6 0,-15-6-50,-1-1 0,1 1-1,-1 1 1,1-1 0,-1 1-1,0 0 1,-1 0-1,1 0 1,-1 1 0,0 0-1,0-1 1,-1 1 0,0 1-1,0-1 1,4 12 0,-6-12-30,0-1 0,0 1 1,0 0-1,-1 0 1,0 0-1,0 0 1,-1 0-1,1 0 0,-1 0 1,0 0-1,-1 0 1,0-1-1,0 1 1,0 0-1,0-1 1,-1 0-1,0 1 0,-5 6 1,1-3 30,-1 0 1,1 0-1,-1-1 1,-1 0-1,0 0 1,-15 9-1,20-14-111,1-1 0,-1 0 0,0 1 0,1-2 0,-1 1 0,0 0 0,0-1 0,0 0 0,0 0 1,0 0-1,0 0 0,-1-1 0,1 0 0,0 1 0,0-2 0,0 1 0,-1 0 0,1-1 0,0 0 0,0 0 0,-5-2 0,7 2-144,0 0-1,0 0 1,0-1-1,0 1 1,0 0-1,0-1 1,1 0-1,-1 0 1,1 1-1,-1-1 1,-1-3-1,-6-9-636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5.3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227 1 10202,'-6'-1'8293,"-3"6"-5314,-13 8-3885,14-8 1681,-54 28-1141,40-22-523,0 1 0,-39 28 1,60-40 876,0 1 1,0-1 0,0 1-1,0 0 1,1-1-1,-1 1 1,0 0 0,0-1-1,1 1 1,-1 0 0,0 0-1,1 0 1,-1 0 0,1 0-1,-1 0 1,1 0 0,-1 0-1,1 0 1,0 0 0,-1 0-1,1 0 1,0 0-1,0 0 1,0 0 0,0 0-1,0 0 1,0 0 0,0 0-1,0 0 1,0 0 0,0 1-1,1-1 1,-1 0 0,0 0-1,1 0 1,-1 0 0,1 0-1,-1-1 1,1 1 0,0 0-1,-1 0 1,1 0-1,0 0 1,0-1 0,1 2-1,4 3 296,0-1-1,1 1 1,0-2-1,0 1 1,9 3-1,-6-3 87,27 12 1041,-14-7-444,32 18 0,-50-24-922,1 1 0,-1-1-1,1 1 1,-1 1 0,0-1-1,-1 1 1,1-1 0,-1 1-1,0 1 1,5 7 0,-8-11-104,0-1 1,-1 1-1,1-1 0,0 1 1,-1 0-1,1 0 1,-1-1-1,0 1 0,1 0 1,-1 0-1,0-1 1,0 1-1,0 0 1,0 0-1,0 0 0,-1-1 1,1 1-1,-1 0 1,1 0-1,-1-1 0,1 1 1,-3 2-1,2-1-198,-1 0 0,-1-1 0,1 1 0,0-1 0,-1 0 0,1 1-1,-1-1 1,1 0 0,-1-1 0,0 1 0,-4 2 0,-19 7-914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5.8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 12611,'-1'-5'6345,"2"10"-5369,1 7-88,1 7-119,0 8-497,1 0-160,0 10-296,0 0-376,-2 1-1065,0 2-1095,0-9 1663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6.2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14 13347,'2'-6'5033,"-1"0"-3713,3 5-848,0 1-48,0 3-616,3 5-728,0 8 592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6.6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 12755,'0'-1'4945,"-1"6"-3465,2 12-608,0 4 24,-2 15-391,2 5-225,-2 11-176,1 5-24,0 3-16,0 2-24,2-2-168,2-2-256,4-3-697,-2-3-607,4-4 1024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53.9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211 46 13523,'0'-2'690,"1"1"0,0-1 0,-1 0 1,1 1-1,-1-1 0,0 0 0,0 0 0,1 1 1,-1-1-1,0 0 0,-1 0 0,1 0 0,0 1 0,-1-3 1,1 3-598,-1 0 1,0 0-1,0 0 1,0 0 0,1 0-1,-1 0 1,0 0 0,0 0-1,0 0 1,-1 1-1,1-1 1,0 0 0,0 1-1,0-1 1,0 1-1,-1-1 1,1 1 0,0-1-1,-1 1 1,-1 0 0,-2-1-69,-1 0 1,1 1-1,-1-1 1,0 2 0,1-1-1,-1 0 1,1 1-1,-1 0 1,1 0 0,-1 1-1,1 0 1,0-1-1,0 2 1,-7 3 0,4-2-20,1 1 0,-1 0 0,1 0 0,1 1 0,-1 0 0,1 0 0,0 1 0,0 0 0,-5 7 0,8-8 0,-1-1 0,1 1 0,0 0-1,0 1 1,0-1 0,1 0-1,0 1 1,1-1 0,-1 1-1,1 0 1,0 11 0,1-13 15,0-1 0,1 1 1,-1-1-1,1 0 0,0 1 1,1-1-1,-1 0 0,1 0 1,0 0-1,0 0 0,0 0 1,0 0-1,1 0 1,-1-1-1,1 1 0,0-1 1,0 0-1,7 5 0,-6-5 9,0-1-1,0 1 1,0-2-1,0 1 1,1 0-1,-1-1 0,1 1 1,-1-1-1,1-1 1,-1 1-1,1-1 0,-1 1 1,1-1-1,0 0 1,-1-1-1,1 1 1,0-1-1,-1 0 0,1 0 1,-1-1-1,0 1 1,1-1-1,7-4 1,-4 2-59,1-1 1,-1 0-1,0 0 1,0-1-1,-1 0 1,1 0 0,-2-1-1,1 0 1,-1 0-1,10-14 1,-13 15 14,0 1 0,-1-2 0,1 1 1,-1 0-1,-1 0 0,1-1 0,0-7 1,2-9-45,0 23-54,3 7 69,4 8 27,4 17 73,-2 0 0,-1 1-1,12 50 1,-3-7 153,-9-39-27,32 117 977,-37-125-914,-2 0 0,0 1-1,-1 37 1,-4-56-119,-1 1-1,0-1 1,-1 0 0,0 0-1,0 1 1,-2-1-1,1-1 1,-1 1 0,-1 0-1,-8 13 1,10-18-52,-1-1 1,1 0-1,-1 0 1,0 0-1,-1-1 0,1 1 1,-1-1-1,1 0 1,-1 0-1,-1-1 1,1 1-1,0-1 0,-1 0 1,1-1-1,-1 0 1,0 1-1,0-2 1,0 1-1,0-1 1,-9 1-1,12-2-132,0 0-1,0 0 1,0 0 0,0-1-1,0 1 1,0-1 0,0 0 0,0 0-1,1 0 1,-1 0 0,0-1-1,1 1 1,-1-1 0,0 0 0,1 1-1,0-1 1,-1 0 0,1 0-1,0-1 1,0 1 0,0 0 0,0-1-1,1 1 1,-1-1 0,1 0-1,0 1 1,-2-6 0,-3-7-274,1-1-1,0 0 1,-4-31 0,7 32 379,-2-3 55,1 1 0,1 0 0,1-1 0,2-31 0,-1 45-176,1-1 1,0 1-1,0-1 0,0 1 1,0 0-1,1 0 0,-1-1 1,1 1-1,0 0 0,1 1 1,-1-1-1,1 0 1,-1 1-1,1-1 0,0 1 1,1 0-1,-1 0 0,0 0 1,1 0-1,0 1 0,-1-1 1,1 1-1,0 0 0,5-2 1,32-8 10,7 4-187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7.1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388 2 11490,'-8'-1'4385,"-10"2"-3104,-4 1-177,-10 3-120,-3 1-320,-9 1-456,-3 0-104,0 0-248,0 1-224,8-4-912,8 2-344,13 0 943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7.5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14035,'3'1'5457,"2"3"-3552,1 8-1017,-1 5 24,-2 8-264,-1 4-248,-3 4-296,-2 2-80,0-2-176,-1 0-160,2-5-648,0-4-376,4-6-9,1-4 617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7.8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17 11787,'-1'-14'9346,"4"12"-8842,2 4-336,1 7-872,3 5 447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8.2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21 199 9586,'-1'0'228,"-1"-1"1,1 1-1,0-1 0,0 1 1,0-1-1,0 0 0,0 1 1,0-1-1,0 0 0,1 0 1,-1 1-1,0-1 0,0 0 1,0 0-1,1 0 0,-1 0 1,1 0-1,-1 0 0,1 0 1,-1 0-1,1 0 0,-1-1 1,1 1-1,0 0 0,0 0 1,-1 0-1,1 0 0,0-3 1,-1-39 330,1 35-32,0 1-369,1-1 0,-1 1 0,1 0 0,0 0 0,1-1 0,-1 1 0,2 0 0,4-11 0,-6 15-109,1 0 1,0 0-1,0 1 1,0-1-1,1 0 0,-1 1 1,1 0-1,-1-1 1,1 1-1,0 0 0,0 0 1,0 1-1,0-1 1,0 0-1,0 1 1,0 0-1,0 0 0,1 0 1,-1 0-1,5 0 1,-2 0 13,-1 0 0,1 0 1,0 1-1,-1 0 1,1 0-1,0 1 0,0 0 1,-1 0-1,1 0 1,-1 0-1,1 1 0,-1 0 1,0 0-1,0 1 1,1-1-1,-2 1 0,1 0 1,0 1-1,-1-1 1,1 1-1,3 4 0,-3-3 66,-1 1-1,0-1 1,0 1-1,0 0 0,-1 0 1,0 1-1,0-1 1,-1 1-1,0-1 1,0 1-1,0 0 0,-1 0 1,0 0-1,0 0 1,-1 0-1,-1 13 1,0-11-58,-1 0 0,1 0 1,-2-1-1,0 1 1,0-1-1,0 0 0,-1 0 1,0 0-1,0 0 1,-1-1-1,0 0 0,-1 0 1,-8 10-1,10-14-104,1 1-1,-1-1 0,0 1 0,0-1 1,0 0-1,-1 0 0,1-1 0,-1 1 1,1-1-1,-1 0 0,0 0 0,0-1 1,0 0-1,0 1 0,0-2 0,0 1 1,0 0-1,0-1 0,0 0 0,0 0 1,-1-1-1,1 1 0,0-1 0,-8-3 1,10 3-99,0 0 0,1 0 0,-1-1 0,1 1 0,-1-1 0,1 1 0,-1-1 0,1 0 0,0 0 0,0 0 0,0-1 0,0 1 0,0 0 0,0-1 0,1 1 0,-3-5 0,3 5-306,1 0 0,-1-1-1,0 1 1,1 0-1,-1-1 1,1 1 0,0 0-1,0-1 1,0 1 0,0-1-1,0 1 1,0 0 0,2-5-1,5-13-1601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8.7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41 13435,'2'-1'5155,"1"7"-3850,0 9-944,-2 49 684,-2-37-1134,1-1 1,2 1 0,1-1 0,0 1-1,14 45 1,-17-72 12,0 1 1,0-1-1,0 1 0,0-1 1,0 1-1,0-1 0,0 1 1,1-1-1,-1 0 0,0 1 1,0-1-1,0 1 0,1-1 1,-1 1-1,0-1 0,0 0 0,1 1 1,-1-1-1,0 0 0,1 1 1,-1-1-1,0 0 0,1 1 1,-1-1-1,0 0 0,1 0 1,-1 0-1,1 1 0,-1-1 1,1 0-1,4-14-630,-2-32 944,-3 43-305,0-67 425,-1 35 193,6-62 1,-4 93-452,0-1 1,0 1-1,0 0 1,0 0-1,0-1 1,1 1-1,0 0 1,0 0-1,0 0 1,1 1-1,-1-1 1,1 0-1,-1 1 1,1 0-1,4-4 1,-5 6-44,0 0-1,0-1 1,0 1 0,1 0-1,-1 1 1,0-1 0,0 0 0,1 0-1,-1 1 1,1 0 0,-1-1-1,0 1 1,1 0 0,-1 0 0,1 0-1,-1 1 1,0-1 0,1 1-1,-1-1 1,0 1 0,1 0 0,-1-1-1,0 1 1,0 0 0,0 1-1,1-1 1,-1 0 0,3 3-1,1 1 8,-1-1 0,1 1-1,-1 0 1,0 0-1,0 1 1,-1 0-1,0 0 1,0 0-1,0 0 1,4 10-1,2 7-470,10 43 0,3 6-5774,-11-47 4141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9.5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208 12 12139,'-7'-8'5192,"5"7"-4919,-14-2 1408,-18 4-1576,32-1 219,-6 1-237,1 0-1,-1 0 1,1 1 0,-1 0 0,1 1 0,0-1 0,0 1 0,0 1 0,1-1 0,-1 1 0,1 0 0,0 1 0,-10 8 0,12-9-29,0 0 1,0 0-1,1 1 0,0 0 0,0-1 0,0 1 1,0 0-1,1 0 0,0 1 0,0-1 0,0 0 1,1 1-1,-1-1 0,1 1 0,1 0 1,-1-1-1,1 1 0,0 0 0,1 5 0,0 2 19,2 1 0,-1-1 0,1 0 0,1-1 0,1 1 0,0-1-1,8 17 1,-11-26-72,0 1 0,1-1 0,-1 0 0,1 0-1,-1 0 1,1 0 0,0 0 0,0-1 0,0 1 0,1-1-1,-1 0 1,6 3 0,-7-4-28,1 0 0,0-1 0,0 1 0,0-1 0,0 1-1,0-1 1,0 0 0,0 0 0,0 0 0,0 0 0,0-1 0,0 0 0,0 1 0,0-1 0,0 0-1,0 0 1,0 0 0,3-3 0,0 1-135,0-1 0,0 0 0,0 0-1,-1 0 1,0-1 0,0 0 0,0 0 0,-1 0-1,0-1 1,0 1 0,0-1 0,3-7 0,3-8-112,-1 0 1,8-29 0,-7 20 630,-11 41-332,1 1 0,1-1 0,-1 0 0,2 0 0,0 0 0,3 12 0,-3-20-200,0 1 0,0-1 0,0 0 0,1 1 0,-1-1 0,1 0 1,5 3-1,9 7-180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49.9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0 11242,'-1'8'4769,"0"3"-2848,1 13-825,1 7-152,1 11-512,0 9-168,-2 8-128,0 3-40,4 4-48,0-1 8,7 0-16,1-4 1,0-7-138,2-5-231,-1-6-616,-2-8-488,-1-11 856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2.3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418 3 10018,'-12'-3'6245,"11"4"-6050,-16 7-206,13-6 605,-32 18-259,1 1 1,0 1-1,2 2 1,1 2-1,1 1 0,-38 42 1,57-55-381,0 1 0,1 0 0,0 0 0,2 1 0,0 0 0,0 1 0,2 0 1,0 0-1,1 1 0,1 0 0,0 0 0,1 0 0,2 1 0,-1-1 0,2 1 0,1 25 0,1-35 58,0 0 0,1 0-1,-1-1 1,1 1-1,1 0 1,0-1 0,0 0-1,1 1 1,0-1-1,0-1 1,1 1 0,8 11-1,-7-14 170,-1 1-1,1-1 1,0 0-1,0-1 1,0 1-1,1-1 0,-1 0 1,1-1-1,0 1 1,0-2-1,1 1 1,-1-1-1,1 0 1,13 2-1,-12-3-194,1 0 1,0 0-1,-1-1 0,1 0 0,0-1 0,-1-1 0,17-3 1,-12 1-585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2.9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103 233 8378,'-2'1'420,"-1"0"0,1 0 1,0 0-1,-1-1 0,1 1 1,-1-1-1,1 1 0,-1-1 1,1 0-1,-1 0 0,1 0 0,-1 0 1,1 0-1,-1-1 0,-2 0 1,3 0-177,-1-1 1,1 1 0,-1-1 0,1 0-1,-1 1 1,1-1 0,0 0 0,0-1 0,0 1-1,0 0 1,0-1 0,1 1 0,-3-4-1,0-2-6,0 0 0,0 0-1,1 0 1,0-1 0,0 0 0,1 1-1,0-1 1,1 0 0,-1 0-1,1-11 1,1 16-206,0 0 0,0 0-1,1 1 1,-1-1 0,1 0-1,-1 0 1,1 1 0,0-1-1,1 1 1,-1-1 0,1 1-1,-1-1 1,1 1 0,0 0-1,0 0 1,1 0 0,-1 0-1,1 0 1,-1 0 0,1 1-1,0-1 1,0 1 0,0 0-1,0 0 1,0 0 0,6-3-1,3 2-8,0 0 0,0 0 0,0 1 0,1 1 0,-1 0 0,1 0 0,-1 1 0,0 1 0,1 0 0,-1 1 1,0 0-1,0 1 0,17 6 0,-21-6 5,0 0 0,0 1 0,0 0 0,0 1 1,-1-1-1,0 1 0,0 1 0,12 11 0,-16-13 2,1 1-1,-1-1 0,1 1 0,-1 0 0,-1-1 0,1 1 1,-1 1-1,0-1 0,0 0 0,0 1 0,-1-1 0,0 1 1,0-1-1,0 10 0,-1-10-3,0 0-1,0 0 1,-1 0 0,0 0-1,0 0 1,0 0 0,0 0 0,-1-1-1,0 1 1,0 0 0,0-1-1,-1 1 1,-5 7 0,3-6 23,0-1 0,0 1 1,-1-1-1,1 0 0,-1 0 1,-1-1-1,1 0 1,-12 6-1,9-6-9,0 0 1,-1 0-1,1-1 0,0-1 1,-1 0-1,1 0 1,-1 0-1,0-2 0,0 1 1,0-1-1,1 0 0,-1-1 1,0 0-1,-16-5 1,20 4-126,1 0 1,0 0 0,0-1-1,-8-4 1,12 6-16,0 0 0,-1 0 0,1 0 0,0 0 0,0 0 0,0 0 0,0 0 0,0 0 0,0 0 0,1 0 0,-1 0 0,0 0 0,0-1 0,1 1 0,-1 0 0,1-1 0,-1 1 0,1-1 0,0 1 0,-1 0 0,1-1 0,0-2 0,5-7-565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3.5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49 12651,'3'-8'8556,"2"24"-6867,-1 63-769,-4-51-928,2 1 0,1-1 0,9 39 0,-6-55-172,-1-17-100,0-19-155,-2-47-332,-3 44 610,4-31-1,-3 50 196,1 0-1,0 1 1,0-1-1,0 0 1,1 1-1,0 0 1,0-1-1,6-8 1,-7 14 7,0-1 1,0 0-1,0 1 0,0-1 1,0 1-1,0 0 1,1 0-1,-1 0 0,1 0 1,-1 0-1,1 0 1,0 1-1,-1-1 1,1 1-1,0 0 0,0 0 1,0 0-1,0 0 1,1 0-1,-1 1 0,0-1 1,0 1-1,0 0 1,0 0-1,1 0 0,-1 0 1,0 1-1,0-1 1,0 1-1,0 0 1,0 0-1,0 0 0,0 0 1,0 1-1,5 3 1,-1-1-12,0 0 0,-1 1 0,0 0 0,0 0 0,0 0 0,0 1 0,-1 0 1,0 0-1,0 1 0,-1-1 0,0 1 0,0 0 0,4 11 0,-3 0-133,-1 1 1,0-1-1,-1 1 0,0 37 0,-2-33-855,2 1-560,7-3 575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34.7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520 15 11138,'1'-9'4233,"-7"5"-2952,-5 2-441,-14 4-16,-6 1 8,-12 7-120,-7 0-264,-16 3-352,-7 1-136,-4-1-616,1-2-584,13-4 744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1:26.73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0 12075,'5'5'11965,"-1"7"-11728,-3-1 216,-1 1 0,1-1 1,-2 1-1,0-1 0,0 1 0,-6 21 0,4-20-609,0 0 1,1-1-1,1 1 0,0 0 0,1 0 1,1 15-1,4-6-1801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4.2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217 7 13083,'-3'-6'6714,"3"6"-6564,-14 0 1553,-16 6-2514,28-5 1210,-18 4-452,0 2 0,-28 12 0,40-15 42,1-1 0,0 1 0,0 1 1,0 0-1,0 0 0,1 0 0,0 1 1,0 0-1,-6 7 0,11-12 9,0 1 0,1-1 1,-1 1-1,0-1 0,1 1 0,-1-1 0,1 1 0,-1 0 1,1-1-1,0 1 0,0 0 0,-1 0 0,1-1 0,1 1 0,-1 0 1,0-1-1,0 1 0,1 0 0,-1-1 0,0 1 0,1 0 1,0-1-1,-1 1 0,1-1 0,0 1 0,0-1 0,0 1 0,0-1 1,0 0-1,0 1 0,0-1 0,1 0 0,-1 0 0,2 1 1,5 5 29,1 0 0,0-1 1,18 11-1,-25-17-18,29 17 259,-18-12 123,0 2 0,0 0 0,-1 1 0,0 0-1,15 13 1,-26-19-368,0-1 0,1 0-1,-1 1 1,0-1-1,0 1 1,0 0 0,0-1-1,-1 1 1,1 0-1,0-1 1,-1 1 0,1 0-1,-1 0 1,0 0-1,1 0 1,-1-1 0,0 1-1,0 0 1,0 0-1,0 0 1,-1 0 0,1 0-1,0-1 1,-1 1-1,0 0 1,1 0-1,-1-1 1,0 1 0,0 0-1,0-1 1,0 1-1,0-1 1,0 1 0,0-1-1,0 1 1,-1-1-1,-2 2 1,-2 3-324,0-1 1,-1 1-1,1-1 1,-1-1-1,-1 0 0,1 0 1,-10 4-1,-14 3-501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4.7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12 12219,'2'-11'5481,"-3"17"-4721,0 13-232,-1 11-208,-1 12-112,1 7-48,-2 10-80,2 0-32,2 3-24,2-1-56,4-4-232,0-1-320,3-5-992,0-6-1497,1-11 1961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5.0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452 1 11658,'-9'-1'4593,"-5"1"-3232,-14 2-737,-6 0-88,-13 1-352,-2 0-88,1 1-64,0 1-16,3-2-72,2 2-112,4-2-560,7 0-480,17 3 728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5.8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14 176 11010,'0'-7'6497,"13"34"-4088,-10-15-2242,-2-1 1,1 1-1,-1 0 0,-1-1 0,0 1 0,-1 0 0,0 0 0,-5 22 1,5-34-172,1 0 1,0 0 0,0 0-1,0 1 1,0-1 0,0 0-1,-1 0 1,1 1 0,0-1-1,0 0 1,0 0 0,0 0-1,0 1 1,0-1 0,0 0-1,0 0 1,0 1 0,0-1-1,0 0 1,0 0 0,0 1-1,0-1 1,0 0 0,0 0-1,0 1 1,0-1 0,0 0-1,1 0 1,-1 1 0,0-1-1,0 0 1,0 0-1,0 0 1,0 1 0,1-1-1,-1 0 1,0 0 0,0 0-1,0 1 1,1-1 0,-1 0-1,4-11 30,-4-4 10,-1-1 1,0 1-1,-1 0 0,-1 0 1,-5-18-1,4 22-9,1 0 0,0-1 0,1 0 0,1 0 0,-1 1 0,2-1 0,0 0 0,0 0 0,3-15 0,-1 23-44,0-1-1,0 1 1,0 0-1,0 1 1,0-1-1,1 0 1,0 1-1,0-1 1,0 1 0,0 0-1,0 0 1,1 0-1,0 0 1,-1 1-1,1-1 1,0 1-1,0 0 1,0 0 0,0 0-1,1 1 1,8-2-1,2-1 141,1 0 0,0 2 0,0 0 0,29 0 0,-9 4 353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6.4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219 36 9674,'-2'-3'1061,"0"0"0,0 0 0,0-1 0,-1 2 0,0-1 0,1 0 0,-1 0 1,0 1-1,-5-4 0,6 6-913,0-1 1,-1 0 0,1 0 0,0 1-1,0 0 1,-1-1 0,1 1 0,0 0-1,-1 0 1,1 0 0,0 0 0,-1 1-1,1-1 1,0 1 0,0-1 0,-1 1-1,-1 1 1,-5 1-113,-1 2 0,2-1 0,-1 1 0,0 0 0,1 1 0,0 0 0,0 0 0,1 1-1,0 0 1,0 0 0,1 1 0,0 0 0,0 0 0,-8 15 0,10-16-42,1-1 0,0 1 0,0-1 0,1 1 0,0 0 0,0 0 0,0 0 0,1 0 1,0 0-1,1 0 0,-1 1 0,1-1 0,1 0 0,-1 0 0,1 0 0,1 0 0,-1 0 0,1 0 0,0 0 0,1 0 0,3 6 0,-5-11-26,-1 0 0,1 0-1,0 0 1,1 0 0,-1-1 0,0 1-1,0 0 1,1-1 0,-1 1-1,1-1 1,-1 0 0,1 1 0,0-1-1,0 0 1,-1 0 0,1 0 0,0 0-1,0 0 1,0-1 0,0 1-1,0 0 1,0-1 0,0 0 0,0 1-1,0-1 1,0 0 0,1 0-1,-1 0 1,0 0 0,0-1 0,0 1-1,0 0 1,0-1 0,0 0-1,0 1 1,0-1 0,0 0 0,0 0-1,0 0 1,1-2 0,5-2-306,0 0 1,-1-1 0,0 0-1,-1-1 1,1 1 0,-1-2-1,10-13 1,0-5-191,-12 17 520,1 1 0,0 0 0,1 0 0,0 1-1,0-1 1,0 1 0,13-10 0,-18 16 26,-1 1-1,1-1 1,0 0 0,0 1 0,0-1 0,0 1 0,0-1 0,0 1 0,0-1 0,0 1 0,0 0-1,0 0 1,0-1 0,0 1 0,0 0 0,0 0 0,0 0 0,1 0 0,-1 0 0,0 0 0,0 1-1,0-1 1,0 0 0,2 1 0,-2 0-2,0 0 0,0 0 0,0 0 0,0 0-1,0 0 1,0 0 0,0 1 0,-1-1 0,1 0 0,0 1-1,-1-1 1,1 0 0,0 1 0,-1-1 0,1 3 0,0 5 10,1 0 1,-1 0-1,-1 0 1,0 13-1,-2-7-258,1 20 334,1-33-399,0 0-1,0-1 0,0 1 1,1 0-1,-1-1 0,1 1 1,-1 0-1,1-1 0,0 1 1,-1-1-1,1 1 0,0-1 1,0 0-1,0 1 0,0-1 1,1 0-1,1 2 0,9 5-1639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6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1 11234,'-5'-1'6762,"4"9"-5778,0 3-48,1 10-96,2 2-47,-1 7-57,-1 3-64,-1-1-256,-2 0-184,-1-2-912,1-4-472,2-5 664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7.3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14043,'9'-7'4921,"-1"6"-4361,-2 5-952,1 5 208,-4 15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7.7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60 12443,'6'49'6033,"-3"0"-3451,0 96-3245,-3-139 696,1-13-47,0 0-1,1 0 0,0 0 1,5-11-1,0-3 27,9-46 42,3-11 8,-16 70-41,0 0 1,0 0 0,1 0-1,0 0 1,0 0-1,9-10 1,-11 15-2,0 1 0,0-1 0,0 1 0,1 0 0,-1 0 0,1 0 0,-1 0 0,1 0 0,0 1 0,-1-1 0,1 1 0,0-1 0,0 1 0,0 0 0,0 0 0,1 1 0,-1-1 0,0 1 0,0-1-1,0 1 1,0 0 0,1 0 0,-1 0 0,0 1 0,0-1 0,0 1 0,0 0 0,0 0 0,0 0 0,0 0 0,4 2 0,-1 1 14,0-1-1,0 1 1,-1 0-1,0 0 1,0 1-1,0 0 1,0-1-1,-1 2 1,0-1-1,0 0 1,0 1-1,-1 0 1,6 12-1,-1 5 32,-1 1 1,5 33-1,-8-36-302,0 0 0,2 0 0,12 31 0,-7-32-93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8.2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1 9298,'-1'4'1167,"-1"0"0,0 0 0,1 1-1,0-1 1,0 0 0,0 7 0,2 49 1110,0-36-1165,-3 194 1225,-2-39-2120,4-177-232,0 32-392,9 59 0,-8-84 40,1 0 0,0 0 0,1 0 0,0 0 0,0 0 0,1-1 1,0 0-1,0 1 0,1-1 0,0-1 0,9 11 0,2-3-630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7:58.6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370 19 14099,'-14'-5'5433,"-11"2"-4145,-10-1-119,-11 1-497,0 0-320,-1 3-472,1 0-336,6 4-832,-1 0-489,12-2 1057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1:27.49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23 11 13739,'-15'-3'6984,"9"10"-4279,5-4-2543,1 0 0,-1 0-1,1 1 1,0-1-1,1 0 1,0 6 0,0-3 674,-1-2-667,0-1 1,1 1-1,-1 0 0,1-1 1,0 0-1,0 1 0,0-1 1,1 0-1,-1 1 0,3 3 0,-3-6-160,0 0-1,0 0 1,1 0-1,-1 0 1,0 0-1,0 0 1,0-1-1,1 1 0,-1 0 1,0-1-1,1 1 1,-1-1-1,1 0 1,-1 1-1,0-1 1,1 0-1,-1 0 0,1 0 1,-1 0-1,1 0 1,-1 0-1,1 0 1,-1 0-1,0-1 0,1 1 1,-1 0-1,1-1 1,0 0-1,6-2-30,0-1 0,-1 0 0,1 0 0,-1-1 0,0 0 0,-1 0 0,1-1 0,-1 0 0,0 0 0,10-13 0,3-3-501,-18 21 557,1 0-1,-1 1 1,0-1 0,0 0 0,1 0 0,-1 0 0,1 1 0,-1-1-1,0 1 1,1-1 0,-1 1 0,1 0 0,-1-1 0,1 1 0,-1 0-1,1 0 1,0 0 0,-1 0 0,1 0 0,-1 0 0,1 1-1,-1-1 1,1 0 0,-1 1 0,1-1 0,-1 1 0,0 0 0,1-1-1,-1 1 1,0 0 0,1 0 0,-1 0 0,2 2 0,6 4 400,0 1 0,0 1 0,10 12 0,-7-8-1278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29.6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90 133 10482,'6'-18'3191,"-5"18"-3143,-1 0 1,0 0-1,0 0 1,0 0 0,0 0-1,1 0 1,-1 0-1,0 0 1,0 0-1,0 0 1,0 0 0,0 0-1,1 0 1,-1 0-1,0 0 1,0 0 0,0 0-1,0 0 1,0 0-1,1 1 147,-1-1-147,0 0 1,0 0-1,0 0 1,0 0-1,0 1 1,0-1 0,0 0-1,1 0 1,-1 0-1,0 0 1,0 0-1,0 1 1,0-1 0,0 0-1,0 0 1,0 0-1,0 0 1,0 0 0,0 1-1,0-1 1,0 0-1,0 0 1,0 0-1,0 0 1,-1 1 0,1-1-1,0 0 1,2 44 2532,-1-25-2692,-2 40 345,-3-1-1,-20 112 0,21-143-267,2-20-8,0 1 0,0-1 0,0 0 0,-4 11 0,5-18 42,0 0 0,0 0-1,-1 1 1,1-1 0,0 0-1,0 0 1,0 0-1,-1 1 1,1-1 0,0 0-1,0 0 1,-1 0 0,1 0-1,0 0 1,0 1-1,-1-1 1,1 0 0,0 0-1,0 0 1,-1 0 0,1 0-1,0 0 1,0 0-1,-1 0 1,1 0 0,0 0-1,-1 0 1,1 0 0,0 0-1,0 0 1,-1 0-1,1-1 1,0 1 0,0 0-1,-1 0 1,1 0 0,0 0-1,0 0 1,-1-1 0,1 1-1,0 0 1,0 0-1,0 0 1,-1-1 0,1 1-1,0 0 1,0 0 0,0-1-1,0 1 1,0 0-1,-1 0 1,1-1 0,0 1-1,0 0 1,0-1 0,-10-16 16,1-9-15,1-1-1,1-1 0,1 1 0,2-1 0,1 0 0,1 0 1,2-43-1,1 57-8,0 0 0,2-1-1,-1 1 1,2 0 0,0 0 0,0 0 0,1 1 0,1-1 0,10-16 0,-11 21 3,1 1-1,0 0 1,0 1 0,1-1 0,-1 1-1,2 0 1,-1 1 0,1 0-1,0 0 1,0 1 0,1 0 0,-1 0-1,1 1 1,16-6 0,-19 9 22,0 0 0,1 0 0,-1 0 0,0 1 1,0 0-1,1 0 0,-1 1 0,0 0 0,0 0 0,0 0 1,0 1-1,0 0 0,0 0 0,0 0 0,0 1 1,-1 0-1,1 0 0,-1 0 0,0 1 0,9 7 0,-1 0 141,-1 1 0,0 0 0,0 1 0,-1 1 0,-1 0 0,13 22-1,-15-20-17,0 1 0,0 1 0,-2-1 0,0 1 0,-1 1-1,-1-1 1,3 32 0,-5 0-48,-5 81 0,3-128-168,0 23-203,0-25 193,0 0 0,0 0 1,0 0-1,0 0 0,1-1 0,-1 1 0,0 0 0,0 0 0,1-1 0,-1 1 0,0 0 0,1 0 0,-1-1 0,1 1 0,-1 0 0,1-1 0,-1 1 0,1 0 0,-1-1 0,1 1 0,0-1 0,-1 1 0,1-1 0,0 0 0,-1 1 0,2 0 0,3-2-533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0.0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241 59 6729,'62'-49'7386,"-58"45"-5642,-6 0-503,-4 3-153,-9 1-592,-8 3-272,-14 3-176,-5 3-24,-3-1-136,2 0-200,5-3-760,6 1-681,9-1 1073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1.7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 10370,'-3'23'5891,"-3"24"-6093,5 35 366,16 134 0,-3-77-601,-8 7-3302,-4-145 3853,1 0 1,-1 0 0,0-1 0,1 1-1,-1 0 1,0 0 0,1-1 0,-1 1-1,1 0 1,-1-1 0,1 1-1,-1-1 1,1 1 0,-1 0 0,1-1-1,0 1 1,-1-1 0,1 0 0,0 1-1,-1-1 1,1 1 0,0-1 0,0 0-1,-1 0 1,1 1 0,0-1 0,0 0-1,0 0 1,-1 0 0,2 0 0,31 2 2808,-25-2-2578,91-3 1711,-37 0-5363,-50 3 2294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2.3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176 8 12451,'-6'-7'5000,"-4"8"-3333,-12 11-1772,18-9 509,-8 6-368,-1 1 0,1 0 0,1 0 0,0 1 0,1 1 0,0 0 0,0 0 0,1 1 0,-9 19 0,15-26-37,0 0 0,0 0 0,1 1 0,0-1 1,1 1-1,-1 0 0,1-1 0,1 1 0,-1 0 0,1 9 1,1-10-8,0-1 0,0 0 0,1 1 0,-1-1 0,1 0 0,0 0 0,0 0 0,1 0 0,0-1 0,-1 1 0,2-1 0,-1 1 0,0-1 0,8 6 0,-9-8-71,0 1 0,0-1 0,0-1 0,1 1 0,-1 0 0,1 0-1,0-1 1,-1 1 0,1-1 0,0 0 0,0 0 0,0 0 0,0 0 0,0-1 0,0 1-1,0-1 1,0 0 0,4 0 0,-3 0-49,0-1 0,0 0 0,0 0 0,0-1 0,-1 1 0,1-1-1,0 0 1,-1 0 0,1 0 0,-1 0 0,0 0 0,4-4 0,3-4-161,-1 0-1,0 0 1,-1-1 0,0 0-1,-1 0 1,0-1 0,6-14 0,-12 23 292,5-8 294,-1-1 0,-1 1 0,0-1 0,0 0 0,2-17 0,-7 41 964,0-5-1154,0-1-1,0 1 1,1 0 0,1-1-1,-1 1 1,1 0 0,3 12-1,-1-10-106,0 1 0,1-1 0,0 0 0,0-1 0,1 1 0,1-1 0,-1 0 0,1 0 0,0-1 0,13 12 0,-7-12-205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2.7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26 12275,'-9'-22'6118,"10"18"-4808,6 15-1105,-3-6-212,99 149 276,-89-135-388,2-1-1,0-1 1,0 0-1,2-1 1,34 24-1,-37-31-796,-3-3 359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3.1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184 25 13227,'1'-25'4537,"-4"36"-4049,-3 5 24,-6 3 16,-5 2-80,-4 5-280,-5 0-72,-7 1-96,1-2-376,-2-1 272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4.1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285 23 9874,'0'-1'243,"-1"0"1,1 0-1,0 1 0,0-1 0,-1 0 1,1 0-1,-1 0 0,1 0 0,-1 0 1,1 0-1,-1 0 0,1 0 0,-1 1 1,0-1-1,1 0 0,-1 1 0,0-1 1,0 0-1,1 1 0,-1-1 0,-1 0 1,-1 0-80,1 0 0,0 1 0,-1-1 0,1 0 0,0 1 0,-1 0 0,1 0 0,-1 0 0,-2 0 0,-7 1-328,0 1 0,-24 7 0,26-6 591,9-3-425,-16 4 21,0 0 1,1 2-1,0 0 0,-23 12 1,35-16-24,1 0 0,-1 1 0,1-1 0,0 1 0,0 0 0,0 0 0,0 0 0,0 0 0,1 1 0,-4 5 1,5-7-2,-1 1 0,2 0 0,-1 0 1,0-1-1,0 1 0,1 0 1,0 0-1,-1 0 0,1 0 0,0 0 1,0 0-1,1-1 0,-1 1 1,1 0-1,-1 0 0,1 0 0,1 3 1,9 19 30,1-1 1,1 0 0,31 41-1,-18-27 102,1 2 98,49 82 694,-70-109-857,0 0 1,0 0-1,-1 1 1,-1-1-1,0 1 1,-1 0 0,2 27-1,-5-39-87,0 1 0,0-1 1,0 0-1,0 1 0,0-1 0,-1 0 0,1 1 1,-1-1-1,1 0 0,-1 0 0,0 1 0,0-1 1,0 0-1,0 0 0,-1 0 0,1 0 0,0 0 1,-1 0-1,1-1 0,-1 1 0,0 0 0,0-1 1,1 1-1,-1-1 0,0 0 0,0 0 0,0 1 1,-1-1-1,1-1 0,0 1 0,0 0 0,0 0 1,-1-1-1,1 1 0,0-1 0,-1 0 1,1 0-1,-4 0 0,-4 1-191,-1-1 1,1-1-1,-1 0 0,0 0 1,1-1-1,0 0 0,-1-1 1,1 0-1,0 0 1,1-1-1,-18-10 0,21 11 289,0-1 1,1 0-1,0 0 0,-1 0 0,1 0 0,1-1 1,-1 1-1,1-1 0,0-1 0,0 1 0,0 0 1,1-1-1,0 0 0,0 0 0,0 0 0,1 0 1,0 0-1,0-1 0,1 1 0,-2-9 0,3 12 42,1 0-1,-1 0 1,0 0-1,1 0 0,0-1 1,0 1-1,0 0 1,0 0-1,0 1 1,1-1-1,-1 0 0,1 0 1,0 1-1,0-1 1,0 0-1,0 1 1,0 0-1,0 0 0,1-1 1,-1 1-1,1 1 1,-1-1-1,1 0 1,0 1-1,0-1 0,3 0 1,10-5 247,0 1 0,0 0 0,25-4 1,-41 10-367,23-5-587,0 1 0,1 2 0,35-1 1,-36 5-289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4.9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65 12 9866,'-8'-11'7931,"7"11"-7648,0 0-140,0 0 1,1 1-1,-1-1 0,0 0 1,0 1-1,1-1 1,-1 1-1,1-1 0,-1 1 1,0-1-1,1 1 0,-1-1 1,1 1-1,-1 0 0,1-1 1,-1 2-1,-17 34-772,16-32 1155,-3 8-500,1 0 0,0 0 0,1 0 0,0 1 0,1-1 0,0 1 0,1 0 1,1-1-1,1 23 0,0-26-28,1-1 1,-1 0-1,1 0 1,1 1-1,0-1 0,0-1 1,0 1-1,1 0 1,0-1-1,0 0 1,1 0-1,0 0 0,1 0 1,-1-1-1,12 10 1,-15-15-66,-1 1 1,1-1-1,0 0 0,0 0 1,0 0-1,0 0 1,0 0-1,0 0 0,0 0 1,1-1-1,-1 1 1,0-1-1,0 1 0,0-1 1,1 0-1,-1 0 1,0 0-1,0 0 0,1-1 1,-1 1-1,0 0 1,0-1-1,0 0 0,1 1 1,-1-1-1,0 0 1,0 0-1,0 0 0,0-1 1,-1 1-1,1 0 1,0-1-1,0 1 0,2-4 1,4-4-385,0 0 0,0 0 0,-1-1 1,0 0-1,5-12 0,0 2 377,-1 0 1,-2 0-1,0-1 1,-1-1-1,-1 1 1,7-38-1,-14 59 106,1-1 0,-1 1 0,0 0 0,0-1-1,0 1 1,0-1 0,0 1 0,0-1 0,0 1 0,0-1 0,0 1-1,0-1 1,0 1 0,-1-1 0,1 1 0,0 0 0,0-1 0,0 1-1,0-1 1,-1 1 0,1 0 0,0-1 0,0 1 0,-1-1 0,-8 4 468,-7 17-252,14-14-201,-1 0 1,2 0 0,-1 0 0,1 0 0,-1 1 0,2-1-1,-1 0 1,1 1 0,0-1 0,0 0 0,1 1 0,1 7-1,1 1-100,1-1 0,1 0-1,0 0 1,9 17-1,-1-5-196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5.4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72 13331,'12'-6'3449,"-7"12"-1845,-5 23-1236,-1-20-367,-5 31-546,4-32 238,1 0 1,-1 0-1,1 0 0,1 0 1,-1 1-1,1-1 1,1 0-1,0 0 0,0 0 1,3 12-1,-3-19 302,-1 0 0,0-1 0,1 1 0,-1 0 0,1-1 0,-1 1 0,1 0 0,-1-1 0,1 1 0,-1-1 0,1 1-1,0-1 1,-1 1 0,1-1 0,0 1 0,-1-1 0,1 0 0,0 1 0,-1-1 0,1 0 0,0 0 0,0 1 0,0-1 0,-1 0 0,1 0 0,0 0 0,0 0 0,0 0 0,-1 0-1,1 0 1,0 0 0,0-1 0,0 1 0,-1 0 0,1 0 0,0-1 0,0 1 0,-1 0 0,1-1 0,0 1 0,-1-1 0,1 1 0,0-1 0,-1 1 0,1-1 0,-1 1 0,1-2 0,3 0 51,-1-1 1,0 0 0,0 0 0,-1 0 0,1-1-1,-1 1 1,1-1 0,1-4 0,-1 0 40,-1-1 1,0 0 0,0-1-1,-1 1 1,0 0-1,-1 0 1,0-1-1,0 1 1,-2-10-1,0 7 229,2-1 0,0 0-1,2-23 1,-1 34-271,-1 0-1,0-1 1,1 1 0,-1 0 0,1 0 0,-1 0 0,1 0 0,0 0 0,0 0 0,0 1 0,0-1 0,1 0-1,-1 0 1,0 1 0,1-1 0,-1 1 0,1-1 0,-1 1 0,1-1 0,0 1 0,-1 0 0,1 0-1,0 0 1,0 0 0,0 0 0,0 0 0,0 1 0,0-1 0,0 1 0,0-1 0,4 1 0,-3 0-12,1 0 1,0 1-1,-1-1 1,1 1 0,0 0-1,-1 0 1,1 0-1,-1 1 1,1-1 0,-1 1-1,0 0 1,1 0-1,-1 0 1,0 0 0,0 1-1,-1-1 1,4 4-1,0 0 46,-1 2 0,1-1 0,-1 0-1,-1 1 1,1 0 0,-2 0-1,1 1 1,-1-1 0,3 12-1,0 8 145,4 46-1,-8-58-348,2 13-25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6.0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186 14 12563,'-2'-2'154,"1"1"0,-1 0 1,0 0-1,1-1 1,-1 1-1,0 0 0,0 1 1,0-1-1,0 0 1,0 0-1,0 1 0,0-1 1,0 1-1,0 0 1,0 0-1,0-1 0,-3 2 1,1-1 167,0 1 0,0 0 0,0 0 0,0 0 1,1 0-1,-1 1 0,0 0 0,-5 3 0,0 1 213,0 0-1,1 1 0,-1 1 1,1-1-1,-13 17 0,16-17-551,0 1-1,0 0 0,0 0 1,1 0-1,0 1 0,1-1 1,0 1-1,0 0 1,1-1-1,0 1 0,1 1 1,0-1-1,0 0 0,1 14 1,0-17-11,1-1 1,0 1-1,0-1 0,0 0 1,1 1-1,0-1 0,0 0 1,0 0-1,1 0 1,-1 0-1,1-1 0,1 1 1,-1-1-1,0 0 0,1 0 1,0 0-1,0 0 0,0 0 1,0-1-1,1 0 1,0 0-1,-1 0 0,1 0 1,0-1-1,7 3 0,-7-4-372,1 1-1,-1-1 0,1 0 1,-1 0-1,1 0 0,9-1 1,8-1-512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1:29.67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32 0 9010,'-5'23'2072,"-4"-26"-3808,1 2-689,-1-2 1433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6.4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 8210,'-3'2'6289,"0"12"-3795,-1 29-2059,3-31 364,-8 234 478,11-202-2151,2-1 1,1 1 0,19 67 0,-18-91 281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6.7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311 51 11066,'-10'-12'3945,"-9"2"-3049,-3 2 81,-9 0 239,-2 2-72,0 1-504,2 4-200,1 1-432,-1 2-360,-3 4-1120,-3 0 960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7.4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61 136 10002,'4'32'3645,"-4"-32"-3576,0 0-1,0 0 1,0 1 0,0-1 0,0 0-1,0 0 1,0 1 0,0-1 0,0 0-1,-1 0 1,1 0 0,0 1 0,0-1 0,0 0-1,0 0 1,0 0 0,0 1 0,0-1-1,-1 0 1,1 0 0,0 0 0,0 0-1,0 1 1,0-1 0,-1 0 0,1 0-1,0 0 1,0 0 0,0 0 0,-1 0-1,1 0 1,0 0 0,0 1 0,0-1-1,-1 0 1,1 0 0,0 0 0,0 0-1,-1 0 1,1 0 0,0 0 0,0 0-1,-1 0 1,1 0 0,0-1 0,0 1 0,0 0-1,-1 0 1,1 0 0,0 0 0,0 0-1,0 0 1,-1 0 0,1 0 0,0-1-1,0 1 1,0 0 0,0 0 0,-1 0-1,1 0 1,0-1 0,0 1 0,-13-11 1075,12 11-998,-3-3-94,0 0 0,0 0-1,1-1 1,0 1-1,-1-1 1,1 1-1,0-1 1,1 0-1,-5-8 1,7 10-33,-1 0 0,0-1 0,1 1 1,-1-1-1,1 1 0,0-1 0,0 1 0,0-1 0,0 1 0,0-1 1,0 1-1,1-1 0,0 1 0,-1-1 0,1 1 0,0 0 0,0-1 1,0 1-1,0 0 0,3-4 0,-1 1-6,1 0 1,0 0-1,1 1 1,-1-1-1,1 1 1,-1 0-1,1 0 1,1 1-1,-1-1 1,0 1-1,1 1 0,0-1 1,-1 1-1,1-1 1,0 2-1,0-1 1,0 1-1,1 0 1,-1 0-1,0 0 1,0 1-1,0 0 1,1 0-1,-1 1 0,0 0 1,0 0-1,7 2 1,-7-2 12,0 1 0,-1 0 0,1 0 0,0 0 0,-1 0 0,1 1 0,-1 0 0,0 0 0,1 1 0,-2-1 0,1 1 0,0 0 0,-1 1 0,0-1 0,0 1-1,0-1 1,0 1 0,-1 0 0,0 1 0,0-1 0,0 0 0,-1 1 0,0 0 0,0 0 0,0-1 0,-1 1 0,2 11 0,-4-12-11,1 1 0,-1 0 0,0 0 0,-1 0 1,0-1-1,0 1 0,0-1 0,0 0 0,-1 1 0,0-1 0,0 0 0,0 0 0,-1-1 0,1 1 0,-1-1 0,0 1 0,-1-1 0,-6 5 1,4-3-6,0-1 0,-1 1 0,1-2 0,-1 1 0,0-1 0,-1 0 1,1 0-1,-1-1 0,1 0 0,-1-1 0,-12 2 0,18-3-53,1-1-1,-1 0 1,0 0-1,1 0 0,-1 0 1,1-1-1,-1 1 1,1-1-1,-1 1 1,1-1-1,-1 0 0,1 0 1,0 0-1,0 0 1,-1 0-1,1-1 1,0 1-1,0-1 0,0 1 1,0-1-1,0 0 1,1 0-1,-1 0 1,0 0-1,-2-4 1,3 3-185,0 1 0,0-1 0,1 0 0,-1 0 0,0 0 0,1 0 1,0 0-1,0 1 0,0-1 0,0 0 0,0 0 0,0 0 0,1 0 1,0 0-1,-1 0 0,1 1 0,0-1 0,0 0 0,1 1 0,-1-1 1,0 0-1,3-2 0,9-10-3465,5 7 1702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37.9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99 12819,'7'21'6077,"-2"5"-5880,1 33 1,-6-48-179,0 38 119,-1-46-143,1-1-1,0 1 1,-1-1-1,1 1 1,-1-1-1,0 0 1,0 1-1,0-1 1,0 0-1,0 1 1,0-1-1,0 0 1,-1 0-1,1 0 1,-1 0-1,-2 2 1,4-4-8,0 0 1,0 0-1,-1 0 0,1 1 1,0-1-1,0 0 1,-1 0-1,1 0 1,0 0-1,-1 1 0,1-1 1,0 0-1,0 0 1,-1 0-1,1 0 0,0 0 1,-1 0-1,1 0 1,0 0-1,-1 0 1,1 0-1,0 0 0,-1 0 1,1 0-1,0 0 1,-1 0-1,1 0 0,0 0 1,0-1-1,-1 1 1,1 0-1,-1 0 1,-3-11-206,2-19 117,2 28 100,1-15 232,1 1-1,0-1 1,1 0-1,1 1 1,0 0-1,1 0 1,1 0-1,0 0 1,12-18-1,-14 27-140,0 1-1,1-1 1,0 1-1,0 0 1,0 0-1,1 1 0,0 0 1,0 0-1,11-7 1,-12 9-355,1 1 0,-1-1 0,1 1 0,0 0 0,-1 1 0,1-1 0,0 1 0,0 1 0,0-1 0,0 1 0,0 0 0,0 0 0,0 0 0,6 2 0,15 4-1705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46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235 53 6881,'33'-29'3431,"-32"28"-3053,1 0 1,-1 0 0,1 0 0,0 0 0,0 0 0,0 1 0,-1-1 0,1 1 0,0-1 0,2 1 0,-3 0-219,-1 0 0,1 0 0,-1 0 0,1 0 0,-1 0 0,1 0 0,-1 0 1,1 0-1,-1 0 0,1 0 0,-1 0 0,1-1 0,-1 1 0,1 0 0,-1 0 0,1-1 0,-1 1 0,1 0 1,-1 0-1,0-1 0,1 1 0,-1 0 0,1-1 0,-1 1 0,0-1 0,1 1 0,-1-1 0,0 1 0,0 0 1,1-1-1,-1 1 0,0-1 0,0 1 0,0-2 0,-1 2-108,0-1 0,-1 1 0,1-1 0,0 1 1,-1-1-1,1 1 0,0 0 0,-1 0 0,1-1 0,-1 1 0,-1 1 0,-2-2 4,-22 0-99,-1 0 0,0 2 0,1 1 0,-1 1 0,1 1 0,-34 10 0,57-12 20,0-1 0,0 1 0,0 0 0,0 0-1,0 0 1,0 1 0,1-1 0,-1 1 0,-5 5 0,8-6 12,0-1 0,0 0 0,0 1 0,0 0 0,0-1 0,1 1 1,-1-1-1,0 1 0,1 0 0,-1-1 0,1 1 0,0 0 0,-1 0 0,1 0 0,0-1 0,0 1 1,0 0-1,0 0 0,1-1 0,-1 1 0,0 0 0,1 0 0,-1-1 0,1 1 0,0 0 0,1 1 1,11 21 28,2-1 0,0-1 0,2-1 1,22 23-1,-5-4 88,-13-16-27,11 14 128,52 79 0,-77-105-179,-1 0 0,0 0 0,0 0-1,-1 1 1,-1-1 0,0 1 0,-1 1 0,0-1-1,-1 0 1,-1 1 0,0 26 0,-1-33-16,-2 0 0,1 0 0,-1-1 0,0 1 0,0-1 1,-1 1-1,1-1 0,-2 0 0,1 1 0,-1-2 0,0 1 0,0 0 0,-8 8 1,3-6-15,0 1 0,0-2 0,-1 0 0,0 0 1,0 0-1,-21 9 0,27-15-4,0 1 0,1-1 0,-1 0-1,0 0 1,0-1 0,0 1 0,0-1-1,0 1 1,0-1 0,0-1 0,0 1 0,0 0-1,1-1 1,-8-2 0,10 3 14,-1-1 0,0 0 0,1 1 0,-1-1 0,1 0 1,0 0-1,-1 0 0,1 0 0,0 0 0,0 0 0,-1-1 0,1 1 0,0 0 0,0-1 1,0 1-1,0 0 0,1-1 0,-1 1 0,0-1 0,1 1 0,-1-1 0,1 0 0,-1 1 1,1-1-1,0 0 0,0 1 0,-1-1 0,1 0 0,0 1 0,1-1 0,-1 0 0,0 1 1,0-1-1,1 0 0,0-2 0,1 1 34,-1-1 1,1 1-1,-1 0 1,1 1 0,0-1-1,0 0 1,0 0-1,0 1 1,1-1-1,-1 1 1,1 0-1,-1 0 1,1 0-1,0 0 1,0 0-1,6-2 1,5-2 111,0 0 0,20-5 1,-24 8-94,9-2 169,0 1 0,1 1-1,0 1 1,0 1 0,0 0 0,0 1 0,24 4 0,-12 1 95,0 1-1,0 1 1,50 19 0,-72-22-736,0 0-1,-1 1 1,1 0 0,-1 1 0,0-1-1,0 2 1,8 7 0,-1 4-541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52.4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0 10890,'-13'4'5679,"38"2"-4550,-14-4-738,35 6 196,1-2-1,-1-1 0,66-4 1,-58-1-284,357 2 1348,300 5-1188,-669-5-510,904 11-787,-908-14-177,-30 2 711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05.97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301 18 11130,'2'-15'9229,"-3"14"-8888,0 1-207,1-1-1,-1 1 1,0 0-1,0 0 1,1 0-1,-1 0 1,0 0-1,0 0 1,1 0-1,-1 0 1,0 0-1,0 0 1,0 0-1,1 0 1,-1 1-1,0-1 1,-1 1-1,-34 18-160,13-2 35,0 0 0,2 1 1,-1 1-1,2 2 0,1 0 0,1 0 1,0 2-1,2 0 0,-16 30 1,25-39-25,1-1-1,1 0 1,0 1 0,1 0 0,0 0 0,1 0 0,1 1-1,-1 22 1,3-25 27,1-1-1,0 0 0,1 1 1,0-1-1,1 0 0,0 0 1,1-1-1,0 1 0,0-1 1,1 0-1,1 0 0,7 11 1,-7-12 19,1 0 0,0-1 0,0 0 0,1 0 0,0-1 0,0 0 0,1 0 1,0-1-1,10 6 0,-12-9 14,1 1 0,-1-1 0,1 0 0,0-1 0,0 0 1,0 0-1,0-1 0,0 0 0,1 0 0,-1-1 0,0 0 0,14-2 0,12-5-82,50-16-1,-32 7-1721,-28 10 1068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06.60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40 155 12067,'-2'-1'629,"0"1"1,0-1-1,0-1 1,0 1-1,0 0 0,0 0 1,0-1-1,0 1 1,1-1-1,-1 0 1,0 0-1,-1-2 1,1 1-468,0 0-1,1 0 1,-1 0 0,1 0-1,0 0 1,0 0 0,0 0-1,0-5 1,0 3-215,1 0-1,0 0 0,0 0 1,0 1-1,0-1 1,1 0-1,0 0 0,0 0 1,0 0-1,1 1 1,-1-1-1,4-5 0,-3 7 48,0 0-1,0 1 0,1-1 0,-1 1 0,0 0 0,1-1 0,0 1 1,-1 0-1,1 1 0,0-1 0,0 0 0,0 1 0,0 0 0,0 0 1,1 0-1,-1 0 0,0 0 0,0 0 0,1 1 0,-1 0 0,4 0 0,2-1 30,0 1 0,0 1-1,0 0 1,0 0-1,-1 1 1,17 4-1,-19-3 30,1 0 0,-1 0 0,1 0-1,-1 1 1,0 0 0,-1 0 0,1 0 0,-1 1-1,1 0 1,-1 0 0,-1 0 0,9 12 0,-11-14-35,0 1 1,0 0-1,0-1 1,0 1-1,-1 0 1,0 0-1,0 0 1,0 1-1,0-1 1,0 0-1,-1 0 1,0 0-1,0 1 1,0-1-1,0 0 1,-1 0-1,0 0 1,0 1-1,0-1 1,0 0-1,0 0 1,-4 6-1,0-1 9,-1 0-1,0 0 1,-1 0-1,0-1 1,0 0-1,-1 0 1,-11 9-1,13-12-11,0-1 0,-1 0 0,1 0 1,-1 0-1,0 0 0,0-1 0,0 0 0,0-1 0,0 0 1,-1 0-1,-9 1 0,15-3-93,0 0 1,0 0-1,0 0 1,-1 0-1,1-1 1,0 1-1,0-1 1,0 0-1,0 1 1,0-1-1,0 0 1,0 0-1,0-1 1,0 1-1,0 0 1,0 0-1,1-1 1,-1 1-1,0-1 1,1 0-1,0 1 0,-1-1 1,1 0-1,0 0 1,0 0-1,0 0 1,0 0-1,0 0 1,0 0-1,1 0 1,-1 0-1,1-1 1,-1-1-1,0-3-402,0 0 0,0 0 0,0 0 0,1 0 0,0 0 0,1 0 0,0 0 0,0 1 0,3-14 0,2 6-141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07.22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64 12819,'5'10'2208,"-1"0"0,0 1 0,3 14 0,-4-11-2218,-1 0-1,-1 0 1,0 1 0,-1-1-1,0 0 1,-1 0 0,-1 0-1,-3 16 1,3-24-94,-3 22-302,5-26 339,0-1 0,-1 0-1,1 0 1,0 1-1,0-1 1,0 0-1,0 0 1,1 0 0,-1 1-1,0-1 1,0 0-1,1 0 1,-1 0 0,1 0-1,-1 1 1,1-1-1,0 1 1,0-2 30,-1 0 0,1 0-1,-1 0 1,0 0 0,1 0 0,-1 0 0,1 0-1,-1 0 1,1 0 0,-1-1 0,0 1 0,1 0 0,-1 0-1,1 0 1,-1-1 0,0 1 0,1 0 0,-1-1-1,0 1 1,1 0 0,-1-1 0,0 1 0,1 0 0,-1-1-1,0 1 1,0 0 0,0-1 0,1 1 0,-1-1-1,0 1 1,0 0 0,0-2 0,8-15-274,-7 16 271,5-17 61,-1-1-1,-1 1 1,0-1-1,1-37 1,-4 38 450,1-1 0,1 1 1,0-1-1,1 1 0,8-20 0,-12 36-417,1 0 0,0 1-1,-1-1 1,1 0 0,0 0 0,0 1-1,0-1 1,0 1 0,0-1-1,0 1 1,1-1 0,-1 1 0,0 0-1,1 0 1,-1 0 0,1-1-1,0 1 1,-1 0 0,1 1 0,0-1-1,-1 0 1,1 0 0,0 1 0,0-1-1,0 1 1,-1 0 0,1 0-1,0-1 1,0 1 0,0 0 0,0 0-1,0 1 1,-1-1 0,1 0 0,0 1-1,0-1 1,3 2 0,-1 0-30,0 0 1,0 0 0,-1 0 0,1 1 0,0 0-1,-1-1 1,0 1 0,0 1 0,0-1-1,0 0 1,0 1 0,-1-1 0,1 1 0,-1 0-1,3 6 1,1 9 14,0 0 0,-2 0 0,0 1-1,1 20 1,-3-24-508,0 1-1,1 0 0,0-1 0,2 0 1,0 0-1,12 27 0,-5-25-617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14.1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40 180 6769,'-11'12'7021,"11"-11"-6670,0-1 0,0 1 0,0 2 0,0-3-231,0 1-1,1 0 1,-1 0 0,0-1-1,1 1 1,-1 0 0,1-1 0,0 1-1,-1-1 1,1 1 0,-1-1-1,1 1 1,0-1 0,-1 1-1,1-1 1,0 1 0,0-1-1,-1 0 1,2 1 0,3 1-100,-1-1 1,1 0 0,-1 0-1,1 0 1,0-1 0,-1 1-1,8-1 1,1-2 16,1-1 0,-1 0 1,0-1-1,0-1 0,-1 0 0,1-1 0,-1 0 0,0 0 1,13-11-1,-2 0 33,0-1 1,-1-1 0,26-28 0,-46 44-26,0 1-1,1-1 1,-1 0 0,0 1 0,0-1-1,-1 0 1,1 0 0,-1-1 0,3-5-1,-4 9-35,0-1 0,0 0-1,0 1 1,0-1-1,0 0 1,0 1-1,0-1 1,0 0 0,0 1-1,0-1 1,-1 0-1,1 1 1,0-1 0,0 1-1,-1-1 1,1 0-1,0 1 1,-1-1-1,1 1 1,0-1 0,-1 0-1,-1 0-8,1 0-1,0 1 0,-1-1 0,1 0 1,0 1-1,-1-1 0,1 1 1,-1-1-1,1 1 0,-1 0 1,1-1-1,-1 1 0,-1 0 1,-5 0-5,0 0 0,0 1 1,0 0-1,0 1 0,0 0 0,0 0 1,0 0-1,1 1 0,-1 0 0,1 1 1,0 0-1,-11 7 0,-8 7 13,-41 37-1,53-43-13,1 1 1,1 0-1,0 1 1,1 0-1,1 1 0,0 0 1,0 1-1,2 0 0,-11 27 1,16-35 67,1-1 0,0 1 0,0-1 0,1 1 0,0 0 0,0-1 0,1 1 0,0 0 0,0 0 0,1 0 0,0-1 0,0 1 0,1 0 0,0-1 0,0 1 0,1-1 0,0 0 0,0 0 0,0 0 0,1 0 0,0-1 0,1 1 0,0-1 0,9 10 0,-7-9 139,0-1 0,1 0 0,-1-1 0,1 0 0,1 0 1,-1-1-1,0 1 0,1-2 0,0 0 0,0 0 0,0 0 1,0-1-1,0 0 0,1-1 0,17 0 0,-11-1-342,-1-1 1,0-1-1,0 0 0,0-1 0,0-1 1,0 0-1,-1-1 0,1 0 1,15-10-1,-7 3 1318,-4 4-698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1:30.47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89 136 4593,'-12'-16'5129,"8"9"-5169,0 1-1,0-1 0,-5-12 0,6 13 252,0 0-1,0 1 1,-1 0-1,0-1 0,0 1 1,-5-4-1,5 4 556,-1 0 0,1-1-1,-1 0 1,-3-11 2081,8 17-2804,8 6 1224,7 10 567,44 81 4652,-39-61-5872,1-1 1,36 44-1,-53-73-1076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56.6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39 3297,'-31'-34'2286,"15"30"3477,16 4-5546,0 1 0,0 0-1,0 0 1,0-1-1,0 1 1,0 0 0,0-1-1,0 1 1,0 0-1,0 0 1,0-1 0,0 1-1,1 0 1,-1-1 0,0 1-1,1 0 1,-1-1-1,1 2 1,18 20 1895,23 21 1,5 4-662,-39-37-1294,30 33-100,80 70 0,-101-99-1374,-2-1 525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8:56.9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226 6 10258,'8'-6'9970,"-14"11"-8825,-4 1-233,-8 11-608,-5 4-192,-3 8-288,-1 3-104,1 6-96,2-1-40,1-3-129,-2-2-239,0-5 504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17.4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5385,'0'0'2937,"4"9"-185,4 36-1191,-7-6-609,1 4-192,4 7-440,-1 0-104,1 4 64,-1-1 40,3-1 0,-1-2-8,0-8-184,-3-4-96,-3-5-216,0-4-144,-2-7-688,-1-4-1048,0-7 1352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18.0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35 150 10770,'13'-7'5096,"-29"-4"-2416,-2-1-2691,17 11 15,0 1 0,0-1 0,0 0 0,0 1-1,0-1 1,0 0 0,1 0 0,-1 0 0,0 0 0,1 0 0,-1 0 0,1 0 0,-1 0 0,1 0 0,-1 0 0,1 0 0,-1 0 0,1 0 0,0 0 0,0 0 0,0 0 0,0 0 0,0-1 0,0 1 0,0 0 0,0 0 0,0 0 0,0 0 0,0 0 0,1 0 0,-1-1 0,0 1 0,1 0 0,-1 0 0,1 0 0,0 0 0,-1 0 0,1 1 0,0-1 0,-1 0 0,1 0 0,1-1 0,5-3 87,-1 0 1,1 0-1,0 0 1,14-6-1,-11 6 109,0-1-27,1 0-1,1 1 1,-1 0 0,1 1 0,0 0-1,0 1 1,0 0 0,20-1 0,-27 4-170,0 0 0,0 0 0,1 1 0,-1-1 0,0 1 0,0 1 0,0-1 0,0 1 0,0-1 0,0 1 0,0 1 1,-1-1-1,1 1 0,-1 0 0,0 0 0,1 0 0,-1 0 0,-1 1 0,1 0 0,0-1 0,-1 1 0,6 9 0,-6-9 2,-1 1 0,1 0-1,-1 0 1,0 0-1,0 0 1,0 0-1,0 0 1,-1 1-1,0-1 1,0 1-1,-1-1 1,0 0-1,0 1 1,0-1-1,0 1 1,-1-1-1,0 1 1,0-1-1,0 0 1,-1 1-1,0-1 1,-4 9-1,2-6 56,-1 0 1,0-1-1,-1 1 0,1-1 0,-1-1 1,0 1-1,-1-1 0,0 0 0,0-1 0,0 1 1,-1-1-1,1-1 0,-10 5 0,5-4-94,-1 0 1,0 0-1,0-1 0,-23 3 0,23-5-183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18.7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162 16 6017,'39'-8'12083,"-45"8"-11406,-1 0 0,1 0 0,0 0 0,-10-3 0,-11-1-721,16 4-74,-47-1-1068,54 1 706,-1 1 1,1 0-1,-1 0 1,1 0-1,0 0 0,-1 0 1,1 1-1,0 0 1,0 0-1,-6 4 1,0 2-324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19.0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10362,'2'3'3985,"-1"6"-2673,15 18-551,-16-8-217,4 4-112,-1 9-232,4 4-64,2 8-64,0 2-16,-1 1-16,-3 3-16,1-1-128,-2-1-184,-1-2-832,1-5-689,0-3-1216,0-2-351,2-6 2055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19.4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17 11178,'8'13'5017,"6"-13"-2648,1 0-617,1-1-159,2-2-529,-1 0-176,1-1-272,0 2-120,-3-4-168,1 2-96,-2 0-344,-1 1-456,-2 5-3585,3 4 2913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20.3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 7650,'-9'-1'12133,"19"1"-12655,148 9 1079,-155-8-650,23 2-121,-12 6-2939,-9-1 2022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20.6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8042,'5'17'1115,"-1"-1"0,0 0 0,-2 1 1,1 0-1,-2 0 0,0 22 0,2 27 381,45 268 714,-5-112-4096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21.0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228 0 15499,'16'30'5842,"-20"-28"-4450,-9-1-312,-8 0-248,-3 3-336,-9-3-520,-3 1-376,-1-2-1008,-3 0-568,5 0 1135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1:30.88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157 2 10138,'0'-2'5233,"-6"6"-4112,-3 2 359,-3 6 320,-2 2 1,-2 3-369,0 1-384,-1 1-744,1-2-424,-1-2-920,0-1-696,1-5 1103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53.9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110 55 7162,'-14'7'1816,"11"2"180,0 6-1251,-13 6-94,15-20-518,1 0 0,-1 0 0,0-1 0,0 1 0,0 0 0,1-1 0,-1 1-1,0 0 1,0-1 0,0 1 0,0-1 0,0 1 0,0-1 0,0 0 0,0 1 0,0-1-1,0 0 1,0 0 0,0 0 0,0 0 0,-2 0 0,-15-13 3687,-8-21-3891,26 34 113,-1-1-40,0 0-1,0 0 1,1-1-1,-1 1 1,0 0 0,1 0-1,-1-1 1,1 1-1,0 0 1,-1-1-1,1 1 1,0 0-1,0-1 1,0 1-1,0 0 1,0-1-1,0 1 1,0-1-1,0 1 1,1 0-1,-1-1 1,1 1-1,-1 0 1,1 0-1,-1-1 1,1 1-1,0 0 1,-1 0-1,1 0 1,0 0 0,0 0-1,0 0 1,0 0-1,0 0 1,0 0-1,0 0 1,0 0-1,2 0 1,1-2 21,1 0 0,0 1-1,1-1 1,-1 1 0,0 0 0,1 1 0,5-2 0,-5 2 7,-1 0 0,1 0 1,0 1-1,0 0 0,-1 0 0,1 0 0,0 0 1,0 1-1,6 2 0,-9-2-27,0 0 1,0 0 0,-1 1-1,1-1 1,-1 1-1,1 0 1,-1 0 0,0 0-1,0 0 1,0 0-1,0 0 1,0 0-1,0 1 1,0-1 0,-1 1-1,1-1 1,-1 1-1,0 0 1,2 4 0,0 1 1,-1 0 1,0 0 0,0 0 0,-1 1-1,0-1 1,-1 0 0,0 1 0,0-1 0,0 0-1,-1 0 1,-3 13 0,3-18 1,1-1 1,-1 1-1,0 0 0,0-1 1,0 1-1,-1-1 1,1 0-1,-1 1 1,1-1-1,-1 0 0,0 0 1,0 0-1,0 0 1,0 0-1,0 0 0,0-1 1,0 1-1,-1 0 1,1-1-1,0 0 0,-1 0 1,1 0-1,-1 0 1,0 0-1,1 0 0,-1-1 1,0 1-1,0-1 1,1 0-1,-1 0 0,0 0 1,0 0-1,1 0 1,-1 0-1,0-1 0,1 0 1,-5 0-1,3-1 0,0 1-1,0 0 1,0-1-1,1 1 1,-1-1-1,0 0 1,1-1-1,-1 1 1,1-1-1,-1 1 1,1-1-1,0 0 1,0 0-1,1 0 1,-1-1-1,1 1 0,-1-1 1,1 1-1,-2-5 1,3 6-6,0-1 1,1 1-1,-1 0 0,1-1 1,-1 1-1,1 0 0,0-1 1,0 1-1,0-1 1,0 1-1,0-1 0,1 1 1,-1 0-1,1-1 0,-1 1 1,1 0-1,0-1 0,0 1 1,0 0-1,0 0 1,0 0-1,1 0 0,-1 0 1,0 0-1,1 0 0,0 0 1,-1 0-1,1 1 0,0-1 1,0 1-1,0 0 1,0-1-1,0 1 0,3-1 1,-2 1 29,-1 0 1,1 0 0,0 0 0,-1 1 0,1-1 0,0 1-1,0-1 1,-1 1 0,1 0 0,0 0 0,0 1-1,-1-1 1,1 0 0,0 1 0,0 0 0,-1 0-1,1 0 1,-1 0 0,1 0 0,-1 0 0,1 0-1,-1 1 1,3 1 0,-3-1 26,1-1 0,-1 1 1,0 0-1,0 0 0,0 0 0,0 0 0,0 0 1,0 0-1,0 1 0,-1-1 0,1 1 0,-1-1 1,0 1-1,0-1 0,0 1 0,0 0 0,0 0 0,0-1 1,-1 1-1,1 0 0,-1 0 0,0 3 0,0-4-57,-1-1 0,1 1 0,-1-1 0,1 1 0,-1-1 0,1 0 0,-1 1-1,0-1 1,0 0 0,0 0 0,1 1 0,-1-1 0,0 0 0,-1 0 0,1 0 0,0 0-1,0 0 1,0-1 0,-1 1 0,1 0 0,0 0 0,-1-1 0,1 1 0,0-1-1,-1 1 1,1-1 0,-1 0 0,-1 1 0,-5 0-322,-1 0 0,1 0 0,-15-2 0,12 1-724,11 2 549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39:54.9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53 127 8562,'-9'-12'6633,"-2"1"-3372,8 7-3185,-1 1-1,1-1 1,0 0 0,0 0 0,-3-4 0,6 6-12,-1 1 1,1 0-1,-1 0 1,1-1-1,0 1 1,-1 0-1,1-1 1,0 1-1,0-1 1,0 1-1,0 0 1,0-1-1,0 1 0,0 0 1,1-1-1,-1 1 1,0 0-1,1-1 1,-1 1-1,1 0 1,-1 0-1,2-3 1,1 1 63,-1-1 0,1 1 0,0-1 0,0 1 0,0 0 0,1 0 0,-1 0 0,1 0 1,-1 1-1,1-1 0,0 1 0,6-2 0,-8 3-124,-1 0 1,1 1-1,0-1 0,-1 1 1,1 0-1,0-1 0,0 1 1,-1 0-1,1 0 0,0 0 1,0 0-1,0 1 0,-1-1 1,1 0-1,0 1 0,-1-1 1,1 1-1,0-1 0,-1 1 1,1 0-1,0 0 0,-1 0 1,1 0-1,-1 0 0,0 0 0,1 0 1,-1 0-1,0 1 0,0-1 1,0 1-1,0-1 0,0 1 1,2 2-1,-1 2-5,1-1 1,-1 1-1,0-1 0,-1 1 1,1 0-1,-1 0 0,0 0 1,-1 0-1,1 0 0,-1 0 1,-1 0-1,0 6 0,1-10 1,0 1 0,-1 0-1,1-1 1,-1 1 0,0-1-1,0 1 1,0-1-1,0 1 1,0-1 0,0 0-1,-1 0 1,1 1 0,-1-1-1,1 0 1,-1 0-1,0 0 1,0-1 0,0 1-1,0 0 1,0-1-1,0 1 1,-1-1 0,1 0-1,0 0 1,-1 0 0,1 0-1,-1 0 1,1 0-1,-5 0 1,4 0-26,0-1 0,0 0 0,1 0 0,-1 0 0,0-1 0,0 1 0,1-1-1,-1 1 1,0-1 0,1 0 0,-1 0 0,0 0 0,1-1 0,-1 1 0,1 0 0,0-1 0,0 0 0,-1 1 0,1-1 0,0 0 0,0 0-1,1 0 1,-1 0 0,0-1 0,-2-3 0,2 2 9,1 1 1,-1-1-1,1 1 0,-1-1 0,1 1 0,0-1 0,1 0 1,-1 0-1,1 1 0,0-1 0,-1 0 0,2 0 0,-1 1 1,0-1-1,1 0 0,0 0 0,-1 1 0,3-6 1,-2 6 11,0 1 0,0-1 0,1 1 1,-1-1-1,0 1 0,1-1 0,0 1 1,-1 0-1,1 0 0,0 0 1,0 0-1,0 0 0,1 0 0,3-2 1,-4 3-6,-1 1 1,1 0 0,-1-1-1,1 1 1,0 0-1,0 0 1,-1 0 0,1 0-1,0 0 1,-1 0 0,1 1-1,0-1 1,-1 0-1,1 1 1,-1-1 0,1 1-1,0 0 1,-1 0-1,0-1 1,1 1 0,-1 0-1,1 0 1,-1 0 0,0 1-1,0-1 1,2 1-1,2 3 25,-1 0 0,1 1-1,-1-1 1,0 1-1,0 0 1,-1 0-1,0 0 1,0 0-1,4 13 1,-6-17 1,-1-1 1,1 1 0,-1 0 0,0 0-1,0-1 1,0 1 0,0 0-1,0 0 1,0-1 0,0 1-1,0 0 1,-1-1 0,1 1 0,-1 0-1,1-1 1,-1 1 0,-1 2-1,0-2 5,1-1-1,-1 0 0,1 1 0,-1-1 0,1 0 0,-1 0 1,0 0-1,1 0 0,-1 0 0,0-1 0,0 1 1,0-1-1,0 1 0,0-1 0,1 1 0,-1-1 0,0 0 1,0 0-1,-4 0 0,3-1-18,0 1-1,0 0 1,0-1-1,1 1 1,-1-1 0,0 0-1,0 0 1,1 0-1,-1-1 1,0 1-1,1 0 1,-1-1 0,1 0-1,0 1 1,0-1-1,-1 0 1,1 0 0,0 0-1,1-1 1,-1 1-1,0 0 1,1-1-1,-3-3 1,2 2-46,1 1 0,0-1-1,-1 1 1,1-1 0,0 1 0,0-1 0,1 1-1,-1-1 1,1 0 0,0 0 0,0 1 0,0-1-1,1 0 1,-1 1 0,1-1 0,0 0 0,2-6-1,-3 9 48,1 0 0,-1 1 0,0-1-1,1 0 1,-1 0 0,1 0 0,-1 1-1,1-1 1,0 0 0,-1 1 0,1-1-1,0 1 1,-1-1 0,1 1-1,0-1 1,0 1 0,-1-1 0,1 1-1,0 0 1,0-1 0,0 1 0,0 0-1,0 0 1,-1-1 0,1 1-1,0 0 1,0 0 0,0 0 0,0 0-1,1 1 1,1-1-66,-1 1 0,1 0 0,-1-1 0,0 1 0,1 0 0,-1 1 0,0-1 0,0 0 0,4 4 0,2 2-216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4:51.8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77 241 696,'-42'23'7699,"42"-24"-7579,0-15 2180,0 13-2713,0-5 891,-1 0-1,0 0 0,-4-15 1,4 20 202,0-1 0,0 1 0,-1 0 0,-14-15 6438,13 26-5647,0 14-875,3-22-509,-1 18 342,1-1 0,1 1-1,1-1 1,4 23 0,23 73 303,-4-14-563,-18-64-474,-1-1 0,-2 1 1,-1 0-1,-3 44 1,-2-74-1476,-2-12 932,-2-13 53,-10-126-1640,10 73 1800,-1 7 781,3 0-1,3-1 0,11-96 0,-8 153 55,0 1 0,0 0 0,1 0 0,0 0 1,1 0-1,0 0 0,0 1 0,1 0 1,0 0-1,6-8 0,-9 14-177,0 0-1,0-1 1,0 1-1,0 0 1,0 0 0,0 1-1,1-1 1,-1 0 0,1 1-1,-1-1 1,1 1-1,-1 0 1,1 0 0,0 0-1,0 0 1,-1 0 0,1 1-1,0-1 1,0 1-1,0 0 1,0 0 0,0 0-1,-1 0 1,1 0 0,0 1-1,0-1 1,0 1-1,-1 0 1,1 0 0,0 0-1,0 0 1,-1 0-1,1 1 1,-1-1 0,1 1-1,-1 0 1,2 1 0,1 2-34,0-1 0,0 1 0,-1 0 0,0 0 0,0 0 0,-1 0 0,1 1 0,-1 0 0,0-1 0,-1 1 0,1 0 0,-1 0 0,2 11 0,1 8 41,-1-1 0,0 31 0,-3-37-2,5 133 268,-6-150-307,0 0 1,0 0 0,0 0-1,0 0 1,0 0 0,0 0-1,0 0 1,1 0 0,-1 0-1,0 0 1,1 0 0,-1 0-1,1 0 1,-1-1 0,1 1-1,0 1 1,0-2-7,-1 0 0,0 0 0,1 1 0,-1-1 0,0 0 0,1-1-1,-1 1 1,0 0 0,1 0 0,-1 0 0,1 0 0,-1 0 0,0 0 0,1 0 0,-1 0 0,0-1 0,1 1 0,-1 0 0,0 0 0,0 0 0,1-1 0,-1 1 0,0 0 0,0-1 0,1 1-1,-1 0 1,0 0 0,1-1 0,17-32-695,18-70 153,-28 75 554,2 1 0,0-1 0,26-44 0,-34 68 39,1 0 0,-1 0 1,1 1-1,0-1 0,0 1 0,1 0 1,-1-1-1,1 2 0,-1-1 0,1 0 1,0 1-1,4-3 0,-5 4 4,0 0 1,0 1-1,-1-1 0,1 1 1,0-1-1,0 1 1,0 0-1,0 0 0,0 0 1,-1 0-1,1 1 0,0-1 1,0 1-1,0-1 1,-1 1-1,1 0 0,0 0 1,-1 1-1,1-1 0,2 2 1,2 2 59,0 0 1,-1 1-1,0-1 0,0 1 1,-1 0-1,1 1 0,-1-1 1,-1 1-1,1 0 0,-1 1 1,0-1-1,-1 1 0,0-1 1,3 11-1,2 10 250,-1 1 1,4 48-1,-2 120 1303,-7-72-1223,-1-120-469,1 25-1070,-2-29 912,0 1 1,0-1 0,0 0 0,0 0 0,1 1 0,-1-1 0,0 0 0,1 0-1,-1 0 1,1 1 0,-1-1 0,1 0 0,0 0 0,-1 0 0,1 0 0,1 2 0,6-7-1001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4:52.3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33 226 5217,'0'0'80,"0"0"0,0 0-1,1 0 1,-1 0 0,0 0 0,0 0-1,0 0 1,1 0 0,1-2 877,-2 2-877,0 0 0,0 0-1,0 0 1,0-1 0,1 1 0,-1 0-1,0 0 1,0-1 0,0 1 0,0 0-1,0 0 1,0 0 0,0-1 0,0 1-1,0 0 1,0 0 0,0-1 0,0 1-1,0 0 1,0 0 0,0-1 0,0 1 0,0 0-1,-1 0 1,1 0 0,0-1 0,0 1-1,-12-16 3150,9 13-2738,1 0 0,-1 0-1,1 0 1,0 0 0,0 0-1,0-1 1,0 1 0,-2-7-1,3 3-211,0 0 0,1 0-1,0 0 1,0 0 0,1 0 0,-1 0-1,1 0 1,1 0 0,0 0-1,0 1 1,0-1 0,0 0 0,1 1-1,0 0 1,1 0 0,0 0-1,0 0 1,7-9 0,-8 12-222,-1 0 1,1 1 0,0-1-1,0 1 1,0-1 0,0 1-1,1 0 1,-1 0 0,0 1-1,1-1 1,0 1 0,-1-1-1,1 1 1,0 0-1,-1 1 1,1-1 0,0 0-1,0 1 1,0 0 0,0 0-1,-1 0 1,1 1 0,0-1-1,0 1 1,0 0 0,-1 0-1,1 0 1,0 1 0,-1-1-1,1 1 1,-1 0 0,0 0-1,1 0 1,-1 0-1,3 3 1,2 2-35,-1 0 1,0 0-1,0 1 0,0 0 0,-1 0 0,-1 1 1,1 0-1,-1 0 0,-1 0 0,1 0 0,-2 1 1,1 0-1,-1-1 0,-1 1 0,0 1 0,1 10 1,-2-13-8,0 0 0,-1 1 1,0-1-1,0 0 0,-1 1 1,0-1-1,0 0 0,-1 0 1,0 0-1,-1 0 0,0 0 1,0 0-1,0-1 0,-1 1 1,0-1-1,-1 0 0,0 0 1,0-1-1,0 1 0,-8 6 1,9-10 23,1 0 0,-1-1 0,0 0 0,0 0 0,0 0 0,0 0-1,0-1 1,0 1 0,0-1 0,0 0 0,-1 0 0,1-1 0,0 1 0,-1-1 0,1 0 0,-8-1 0,6 0-299,0 0-1,0 0 1,1 0-1,-1-1 0,1 0 1,-1 0-1,1-1 1,0 0-1,0 1 1,0-2-1,-8-6 0,2-4-769,7-2 339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4:53.0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5 201 10186,'10'-72'3848,"-9"70"-3635,-1 1 0,0-1 1,1 1-1,-1-1 1,0 1-1,0-1 0,0 1 1,0-1-1,0 1 1,-1-1-1,1 1 0,0 0 1,-1-1-1,0-2 0,0 4-148,1 0 0,0 0 1,-1 0-1,1 0 0,0 0 0,0 0 0,-1 0 0,1 0 0,0 1 0,0-1 0,-1 0 0,1 0 0,0 0 0,0 0 0,-1 1 0,1-1 0,0 0 0,0 0 0,0 0 0,-1 1 0,1-1 0,0 0 0,0 0 0,0 1 0,0-1 0,-1 0 0,1 0 0,0 1 0,0-1 0,0 0 0,0 1 0,0-1 0,0 0 0,0 0 0,0 1 0,-2 9 372,0 0 0,1 1 0,0-1 0,0 0 1,3 20-1,10 53 625,1 6-781,-15-73-419,2-16 113,0 1 0,0-1 0,0 0 0,0 0 0,0 0 0,-1 1 0,1-1 0,0 0 0,0 0 0,0 0 0,0 1 0,0-1 0,0 0 0,-1 0 0,1 0 0,0 0 0,0 0 0,0 0 0,-1 1 0,1-1 0,0 0 0,0 0 0,0 0 0,-1 0 0,1 0 0,0 0 0,0 0 0,0 0 0,-1 0 0,1 0 0,0 0 0,0 0 0,-1 0 0,0-1-56,0 1 1,0-1-1,0 0 0,1 0 0,-1 0 0,0 0 0,0 0 1,1 0-1,-1 0 0,0 0 0,1 0 0,-1 0 0,1 0 0,0 0 1,-1 0-1,1 0 0,0-1 0,-1 1 0,1-2 0,-1-6-94,1 0 0,0 0 0,0-1 0,0 1 0,2 0 0,-1 0 0,5-14 0,24-65 91,-16 51 43,-9 23 119,1 1 1,0-1 0,1 1-1,0 1 1,1-1 0,1 1-1,9-11 1,-15 20-12,-1 0 0,1 0-1,0 0 1,0 1 0,0-1 0,0 1 0,1 0-1,-1 0 1,1 0 0,-1 0 0,1 0 0,0 1 0,0 0-1,-1-1 1,1 1 0,0 1 0,0-1 0,0 1-1,0-1 1,0 1 0,0 0 0,0 1 0,0-1 0,0 1-1,0-1 1,0 1 0,0 1 0,0-1 0,-1 0 0,7 4-1,-3 0 79,0 0 0,0 0 0,0 1 0,-1 0 0,0 0 0,0 1 0,0-1 0,-1 1 0,0 1 0,0-1 0,-1 1 0,0-1 0,3 10-1,1 2 195,-1 0-1,-1 1 0,-1 0 0,3 30 0,-6-35-566,-2 1 0,1 0 0,-2-1 0,0 1 0,-7 29 0,6-30-494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4:53.5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64 244 8810,'-1'0'183,"0"0"-1,0 0 1,0 0 0,-1 0 0,1 0 0,0 0-1,0-1 1,0 1 0,0 0 0,-1 0 0,1-1-1,0 1 1,0-1 0,0 1 0,0-1-1,0 1 1,0-1 0,0 0 0,0 0 0,0 1-1,0-1 1,1 0 0,-1 0 0,0 0 0,0 0-1,1 0 1,-1 0 0,1 0 0,-1 0-1,1 0 1,-1 0 0,1 0 0,-1-2 0,-5-9 30,2 5-36,0 0 0,1-1 1,0 1-1,0-1 0,1 0 0,0 1 0,0-1 1,1 0-1,0 0 0,0-15 0,1 18-47,1 0 0,0 0 0,0 0 0,0 1 0,1-1 0,0 0 0,0 1 0,0-1 0,0 1 0,1 0 0,-1 0 0,1 0 0,0 0 0,0 0 0,1 1 0,-1-1 0,1 1 0,0 0 0,4-3 0,-3 2 15,0 1 0,1 0 1,-1 1-1,1-1 0,0 1 0,-1 0 1,1 1-1,0-1 0,0 1 0,0 1 1,0-1-1,0 1 0,0 0 0,0 0 1,0 0-1,0 1 0,0 0 0,0 0 1,0 1-1,0-1 0,-1 2 0,1-1 1,0 0-1,-1 1 0,6 4 0,0 0-27,1 0-1,-2 1 1,1 1-1,-1-1 1,-1 2-1,1 0 1,-2 0-1,1 0 1,-2 1-1,10 16 1,-13-20-100,0 0 0,-1 0 1,0 1-1,-1 0 0,1-1 1,-1 1-1,-1 0 0,1 0 0,-2 0 1,1 0-1,-1 0 0,0 0 0,0 0 1,-1 0-1,-3 12 0,2-13 29,0-1-1,-1 0 1,0 0-1,0-1 1,0 1-1,-1-1 1,1 1-1,-1-1 1,-1 0-1,1 0 1,-1-1 0,0 1-1,0-1 1,0 0-1,0-1 1,-1 1-1,1-1 1,-1 0-1,-10 4 1,6-4-213,0 0 1,-1 0 0,1 0-1,-1-2 1,1 1-1,-1-1 1,1-1-1,-1 0 1,0 0-1,1-1 1,-1-1-1,0 0 1,-13-4-1,23 6-7,-1-1-1,1 1 0,0-1 1,-1 0-1,1 0 0,0 1 0,0-1 1,0 0-1,0 0 0,0 0 1,-2-3-1,-3-10-1052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4:54.0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 10306,'9'-3'3969,"-4"10"-2481,0 5-719,-2 14-1,0 3 64,0 11 136,0 4 32,1 0 33,-2-2-89,-1-8-424,2-3-152,-2-10-456,1-5-272,-2-9-968,-4-15-1449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4:54.4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12 13115,'8'-7'5057,"-2"5"-3705,-2 0-536,-3 9-304,1 1-448,1 9-856,0 6-576,-2 1 808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4:55.1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216 361 11106,'1'-1'346,"-1"0"1,1 0-1,-1 0 0,1-1 0,-1 1 0,0 0 0,1 0 0,-1 0 0,0 0 1,0 0-1,0 0 0,0 0 0,0 0 0,0-1 0,0 1 0,0 0 0,0 0 0,-1 0 1,1 0-1,0 0 0,-1 0 0,1 0 0,-1 0 0,0-2 0,-1 2-182,1 0-1,0 0 1,-1 0-1,1 0 1,0 1-1,-1-1 1,1 0-1,-1 1 0,0-1 1,1 1-1,-1-1 1,1 1-1,-1 0 1,-3-1-1,-2 1-114,0 0 0,1 1 0,-1-1 0,0 1 0,0 1 0,0-1 0,-6 4 1,3-1 33,0 1 1,1 1 0,0 0 0,0 0-1,1 1 1,-1 0 0,2 0 0,-1 1 0,1 0-1,0 0 1,0 1 0,-5 9 0,10-13-73,-1-1-1,1 1 1,0-1 0,1 1 0,-1 0 0,1 0 0,0-1 0,0 1 0,0 0 0,0 0 0,1 0-1,0 7 1,1-9-12,0 1-1,0 0 0,0-1 0,0 1 0,0 0 0,1-1 1,0 0-1,-1 1 0,1-1 0,1 0 0,-1 0 0,0 0 1,1 0-1,-1 0 0,1-1 0,0 1 0,0-1 1,3 3-1,-2-3-30,-1 0 1,1 1-1,0-1 1,-1-1-1,1 1 1,0 0-1,0-1 0,0 0 1,0 0-1,1 0 1,-1 0-1,0-1 1,0 0-1,1 0 1,4 0-1,-3-1-28,0 0-1,0-1 1,-1 0-1,1 0 1,-1 0 0,1 0-1,-1-1 1,0 0-1,9-7 1,-2 0-71,0 0 0,-1-1 0,-1-1-1,1 0 1,-2 0 0,0-1 0,10-20 0,-7 10-48,-2-1 1,0-1-1,-2 0 1,-1 0-1,0-1 1,2-29-1,-3-3 1081,-2-98 1,-5 140-49,0 9-304,-2 9 201,-7 25-683,0 0 1,3 0-1,-10 53 0,3 88 343,13-142-224,2-1 1,6 45-1,-5-59-354,0 0-1,1-1 1,0 0 0,0 1 0,2-1-1,-1 0 1,1-1 0,0 1-1,8 9 1,8 0-1735,0-8 739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4:55.8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225 79 7898,'1'-3'722,"-1"-1"1,0 1 0,-1-1 0,1 1-1,0 0 1,-1-1 0,0 1-1,0 0 1,0-1 0,0 1-1,-3-6 1,2 7-366,1 0 0,-1 0 1,0 0-1,0 0 0,0 0 0,0 0 0,0 0 0,0 1 0,0-1 1,0 1-1,-1-1 0,-3-1 0,1 2-139,0-1-1,-1 1 1,1 0 0,-1 0-1,1 0 1,-1 1-1,1 0 1,-1 0 0,1 0-1,-1 1 1,1 0 0,0 0-1,-11 4 1,9-3-158,1 1 0,0 0 1,0 0-1,0 0 0,0 1 0,0 0 1,1 0-1,0 0 0,0 1 0,0 0 1,0 0-1,1 0 0,-1 0 0,-5 12 1,8-13-66,0 0 0,0 0 1,1-1-1,-1 1 1,1 0-1,0 0 0,1 0 1,-1 0-1,1 0 0,-1 0 1,1 1-1,0-1 0,1 0 1,-1 0-1,1 0 1,0 0-1,0 0 0,0 0 1,0 0-1,1-1 0,-1 1 1,1 0-1,0-1 1,0 1-1,1-1 0,3 5 1,1-1-126,0 0 1,0 0-1,1-1 1,-1 0-1,2 0 1,-1-1 0,1 0-1,-1 0 1,1-1-1,1 0 1,-1-1-1,0 0 1,1 0-1,0-1 1,14 1 0,-23-3 7,1 0 0,0 0 1,0 0-1,-1 0 1,1 0-1,0 0 0,0-1 1,-1 1-1,1-1 1,0 0-1,-1 1 1,1-1-1,-1 0 0,1 0 1,-1 0-1,1 0 1,-1 0-1,0 0 0,1 0 1,-1-1-1,0 1 1,0 0-1,0-1 0,0 1 1,0-1-1,0 1 1,0-1-1,-1 0 1,1 1-1,0-4 0,2-5-487,-1 0 0,-1 0 0,1 0 0,-2-15 0,3-7-70,-3 28 779,1 0 1,0 1-1,0-1 1,1 0-1,-1 1 1,1-1-1,0 1 1,-1 0-1,2-1 1,-1 1-1,0 0 1,1 0-1,-1 0 1,6-4-1,-6 6 91,-1 0 1,0 0-1,1 0 0,0 0 0,-1 1 0,1-1 0,-1 0 0,1 1 1,0 0-1,-1-1 0,1 1 0,0 0 0,0-1 0,-1 1 1,1 0-1,0 1 0,0-1 0,-1 0 0,1 0 0,0 1 1,-1-1-1,1 1 0,0-1 0,-1 1 0,1 0 0,-1-1 0,1 1 1,-1 0-1,1 0 0,-1 0 0,1 0 0,-1 1 0,0-1 1,2 3-1,-1-3-84,-1 1 0,0-1 0,1 1 0,-1 0 0,0-1 0,0 1 1,0 0-1,0 0 0,-1 0 0,1 0 0,0 0 0,-1 0 0,0 0 0,1 0 0,-1 0 1,0 4-1,0 0-438,-1 1 0,0-1 0,-1 0 1,-2 7-1,2-8-786,1 1-1,-1 0 1,1 0-1,-1 9 1,3-2-379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1:43.04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0 9410,'2'44'8781,"3"0"-3767,4 8-2669,7 27-3007,-14-70 471,4 24-3488,-2-19 2569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4:56.4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1 574 7578,'27'-17'735,"-13"9"-188,-1-1 0,22-17 0,-30 20-352,0 1 0,0 0-1,-1-1 1,1 0 0,-1 0 0,-1-1 0,1 1 0,-1-1 0,3-9 0,5-16 894,-2 0 1,-2-1 0,7-63 0,-12 73-440,-1-1 0,-2 1 0,0-1 0,-2 1-1,0 0 1,-10-33 0,11 50-473,0-1-1,0 1 0,-1 0 1,-6-10-1,8 15-159,1 0-1,0 0 1,-1 1-1,1-1 1,-1 0-1,1 0 1,-1 1-1,1-1 0,-1 0 1,0 1-1,1-1 1,-1 1-1,0-1 1,1 1-1,-1-1 1,0 1-1,0 0 0,0-1 1,1 1-1,-1 0 1,0-1-1,0 1 1,0 0-1,0 0 1,1 0-1,-1 0 1,0 0-1,0 0 0,0 0 1,0 0-1,0 0 1,1 0-1,-1 1 1,0-1-1,0 0 1,0 0-1,1 1 0,-1-1 1,0 1-1,0-1 1,1 1-1,-1-1 1,0 1-1,1-1 1,-1 1-1,0-1 1,1 1-1,-2 1 0,-3 6 34,-1 0 0,2 0-1,-1 1 1,1 0-1,0 0 1,1 0-1,0 0 1,-4 18-1,-8 82 370,13-68-137,2-1 0,1 1 0,2-1 0,2 0 1,2 0-1,1 0 0,3-1 0,0 0 0,27 56 1,-36-90-388,-1-3-81,0 1 1,0 0-1,0 0 0,1-1 0,-1 1 0,1 0 1,-1-1-1,1 0 0,0 1 0,0-1 0,0 0 1,1 0-1,-1 0 0,3 2 0,9 1-951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02.86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6 620 4905,'-3'-2'1038,"3"2"-959,0 0 1,0-1 0,0 1 0,0 0 0,0 0-1,0 0 1,0-1 0,-1 1 0,1 0 0,0 0-1,0-1 1,0 1 0,0 0 0,0 0 0,0 0-1,0-1 1,0 1 0,0 0 0,1 0 0,-1 0 0,0-1-1,0 1 1,0 0 0,0 0 0,0-1 0,0-11-659,-1 12 726,1-1 0,0 0 0,-1 1 0,1-1 0,0 1 1,0-1-1,0 0 0,-1 1 0,1-1 0,0 0 0,0 1 0,0-1 0,0 0 0,0 1 0,0-1 0,0 0 1,0 1-1,0-1 0,1 1 0,-1-1 0,0 0 0,0 1 0,0-1 0,1 0 0,-1 1 0,0-1 1,1 1-1,-1-1 0,1 0 0,1 0-41,0 0-1,-1 0 1,1 0 0,0 0 0,0 1 0,0-1-1,-1 1 1,1-1 0,0 1 0,0 0 0,3-1-1,14 1 38,1 1-1,-1 0 0,26 6 0,39 2-424,155-21 34,-115 3 667,-67 3-1138,88-21 0,-98 16 481,-1 2 0,2 3-1,57-2 1,-68 11 934,0 1 1,60 15 0,-55-10-569,66 6 1,121-13-86,-146-3 7,1 1-174,0-5 0,-1-2 0,0-5 0,86-23 0,-96 14-311,89-12-1,-132 29 791,0 1 0,0 2 0,1 1 0,-1 1 0,0 2 0,30 6 0,64 22 405,-79-18-965,1-2 0,0-2 1,77 6-1,-62-15-411,0-3 1,69-11-1,-63 2 1535,112-36 0,-126 31-718,0 2-1,0 2 1,1 3 0,1 2 0,0 2 0,104 3-1,-2 17-682,-63-4-40,124-3 1,146-35 1895,-42 1-1036,211-18-411,-480 39 96,0 2 0,0 2 1,1 3-1,-1 2 0,81 14 1,-36 5 75,123 23-106,-163-35-131,108 1 1,-96-15 254,0-3 0,123-30-1,-59 10 286,-32 11-291,1 4-1,148 2 0,117 23-208,80 1 365,-17-45-280,-4-38-28,-308 43 47,33-5-6,-119 26 10,-1 2 1,59 2-1,-23 8 49,-1 4 1,1 2-1,75 27 0,56 11-199,-160-43 30,0-2 0,0-2-1,49-1 1,9-11 263,0-4 1,124-31-1,78-12 320,172 16-1524,-356 37 1366,1 5 0,125 19 0,-161-9 18,178 18 166,-225-30-955,0-1-1,1-1 1,-1-2-1,0-1 0,57-16 1,36-20-399,-54 16 1739,1 2-1,144-22 1,-162 40-716,1 3 0,-1 2-1,90 12 1,161 52-407,-244-49 272,2-3 0,-1-3 0,1-2 0,0-3 0,115-7 0,-82-10-139,-1-5 1,131-39 0,-9 1-262,-158 43 588,101-7 1,-82 18-129,136 18 0,-9-1-6,16-22 136,-50-2 13,-159 8-227,61-1-286,0 3-1,111 17 1,-143-10-199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26.8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148 235 8282,'-8'83'5731,"-5"-2"-3775,7-56-1860,-1 1 0,-1-2-1,-1 1 1,-15 30 0,14-37-65,1-3 13,2 0 0,-10 28 1,17-43-45,0 0 1,0 0 0,0 0 0,0 0 0,0 0 0,0 0 0,0 0 0,0 1 0,-1-1 0,1 0-1,0 0 1,0 0 0,0 0 0,0 0 0,0 0 0,0 0 0,0 0 0,0 0 0,0 0 0,0 0-1,0 0 1,0 0 0,0 0 0,-1 0 0,1 0 0,0 0 0,0 0 0,0 0 0,0 0 0,0 0-1,0 0 1,0 0 0,0 0 0,0 0 0,0 0 0,-1 0 0,1 0 0,0 0 0,0 0-1,0 0 1,0 0 0,0 0 0,0 0 0,0 0 0,0 0 0,0 0 0,0 0 0,0 0 0,0 0-1,-1 0 1,1 0 0,0 0 0,0 0 0,0 0 0,0-1 0,0 1 0,0 0 0,0 0 0,0 0-1,-6-8 25,-2-10 3,5 7 61,0 0-1,1 0 1,0-1-1,1 1 1,0 0-1,1-1 1,1-11 0,14-81 1090,-14 99-1112,8-33 229,1 2 0,2-1 1,2 1-1,1 1 0,2 1 0,1 0 0,24-33 0,-36 58-242,0 0 1,1 0 0,0 1-1,0 0 1,1 1 0,0 0-1,0 0 1,10-6-1,-15 11-32,0 0 0,-1 1 0,1 0 0,0-1 0,0 1 0,0 0 0,0 0 0,0 1 0,0-1 0,0 0-1,0 1 1,1 0 0,-1 0 0,0 0 0,0 0 0,0 0 0,0 1 0,0 0 0,0-1 0,0 1 0,0 0 0,0 0 0,0 1-1,0-1 1,0 1 0,-1-1 0,1 1 0,0 0 0,-1 0 0,0 0 0,1 0 0,1 3 0,6 7 199,0 0 1,-2 1-1,1 0 1,-1 1-1,-1 0 1,9 24-1,-2 1 138,10 54-1,-18-59-300,-2 0 1,-2-1-1,-1 1 1,-3 35-1,1 46-15,1-107-60,-1-6-81,1 1 0,0 0-1,0-1 1,0 1 0,0-1 0,1 1 0,-1-1-1,1 1 1,-1-1 0,1 1 0,0-1 0,0 1-1,0-1 1,3 4 0,-4-6-31,1 0 0,-1 0 0,1 0 1,-1 0-1,1 0 0,-1 0 0,1 0 0,-1 0 0,0-1 1,1 1-1,-1 0 0,1 0 0,-1-1 0,0 1 0,1 0 1,-1 0-1,1-1 0,-1 1 0,0 0 0,0-1 0,1 1 0,-1-1 1,0 1-1,1 0 0,-1-1 0,0 0 0,1 0-239,9-12-798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27.2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241 19 9530,'19'-18'10018,"-29"18"-7809,0 1-193,-5-1-984,-3 0-616,-3 2-360,-3-2-160,-5 3-576,-5 1-328,0 1-872,0 0-593,4-3 1609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29.5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100 171 8346,'-30'-3'9689,"19"22"-8205,7-11-807,1-4-534,-7 12 180,1 0 0,1 1 0,-10 25 0,17-38-316,0 0-1,-1-1 1,1 1 0,1 0-1,-1-1 1,1 1 0,-1 0-1,1 0 1,0-1 0,0 1-1,1 0 1,-1 0 0,1-1 0,0 1-1,0 0 1,0-1 0,0 1-1,1-1 1,-1 1 0,1-1-1,0 0 1,0 1 0,5 4-1,-7-8-12,0 0-1,0 1 1,0-1-1,0 0 1,0 0 0,1 0-1,-1 0 1,0 0-1,0 0 1,0 0-1,0 0 1,0 0-1,0 0 1,0 0-1,1 0 1,-1 0-1,0 0 1,0 0 0,0 0-1,0 0 1,0 0-1,0 0 1,0 0-1,1 0 1,-1 0-1,0 0 1,0 0-1,0 0 1,0 0 0,0 0-1,0 0 1,0 0-1,1 0 1,-1 0-1,0 0 1,0-1-1,0 1 1,0 0-1,0 0 1,0 0-1,0 0 1,0 0 0,0 0-1,0 0 1,0 0-1,1 0 1,-1-1-1,0 1 1,0 0-1,0 0 1,0 0-1,0 0 1,0 0-1,0-1 1,3-11-431,-2-19-459,-1 29 771,2-32-636,1 1 0,14-66 1,-12 82 855,0-1 1,1 1-1,1 0 1,1 0-1,1 1 1,0 0-1,12-15 1,-20 30-68,-1 0 0,1-1 1,0 1-1,0 0 0,0-1 0,1 1 1,-1 0-1,0 0 0,0 0 0,1 0 1,-1 0-1,0 0 0,1 0 0,-1 1 1,1-1-1,-1 1 0,1-1 0,0 1 1,-1-1-1,1 1 0,3-1 0,-4 2-2,1-1 0,-1 1 0,1-1 0,0 1-1,-1 0 1,1 0 0,-1 0 0,0-1 0,1 1 0,-1 1-1,0-1 1,1 0 0,-1 0 0,0 0 0,0 1 0,0-1-1,1 2 1,3 7 73,0-1-1,0 1 1,-1 0 0,0 0-1,3 13 1,1 18 352,4 46 0,-9-56-167,1-1 1,2 0-1,17 56 0,-23-85-329,0 0 1,1 0-1,-1 0 1,1 1 0,-1-1-1,1 0 1,-1 0-1,1 0 1,0 0-1,0 0 1,-1 0 0,1 0-1,0 0 1,0 0-1,0-1 1,0 1-1,0 0 1,2 1 0,5-4-301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30.5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88 226 6849,'-2'0'940,"-21"-3"6141,-2-4-5224,23 7-1848,0-1 1,1 1 0,-1-1 0,0 0 0,0 0 0,1 0-1,-1 0 1,0 0 0,1 0 0,-1-1 0,1 1 0,-1 0 0,1-1-1,0 1 1,-1-1 0,1 1 0,0-1 0,0 0 0,0 0-1,0 1 1,1-1 0,-2-2 0,1-5 98,-1 0 0,1 0 0,1 0 0,0-1 0,0 1 0,1 0 0,0 0 0,0 0-1,1 0 1,5-13 0,-6 17-63,1 1-1,0 0 0,0 0 0,1 0 0,-1 0 1,1 0-1,0 0 0,0 1 0,1-1 0,-1 1 1,0 0-1,1 0 0,0 0 0,0 0 1,0 1-1,0 0 0,0 0 0,0 0 0,1 0 1,-1 0-1,1 1 0,-1 0 0,6-1 0,-2 2 54,1-1 0,-1 1 0,1 0 0,-1 1 0,1 0 0,-1 1 0,0 0 0,1 0 0,-1 0 0,0 1 0,8 4 0,0 1 66,-1 0 0,0 1 0,-1 0 0,21 18 0,-29-22-128,-1 0 0,1 1 0,-1 0 0,0 0 0,-1 0 1,1 0-1,-1 1 0,0 0 0,-1 0 0,0 0 1,0 0-1,4 15 0,-6-17-20,-1 1-1,1 0 1,-1 0-1,0-1 1,0 1-1,0 0 1,-1 0-1,0-1 1,0 1-1,0 0 1,-1-1-1,0 0 1,0 1-1,-1-1 1,1 0-1,-1 0 1,0 0-1,-4 5 1,-1-1 8,0 0 0,-1 0 0,0-1-1,0 0 1,0-1 0,-1 0 0,-1 0 0,-14 7 0,17-11-81,0 1 0,0-1 0,0 0 1,0-1-1,0 0 0,0 0 1,-1-1-1,1 0 0,-1 0 0,1-1 1,-1 0-1,-15-2 0,20 1-237,1-1 0,-1 1 0,1-1 0,-1 1 0,1-1 0,-1 0 0,1-1 0,0 1 0,0 0 0,0-1 0,0 0 0,1 0 0,-1 0 0,1 0 0,-1 0 0,1 0 0,0 0 0,0-1 0,1 1 0,-1-1 0,1 0 0,0 1 0,-1-1 0,2 0 0,-2-6 0,-1-19-1138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31.2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34 169 11546,'-3'3'4850,"1"11"-3427,-1 20-645,4 7 428,2 1 0,12 65-1,30 82-280,-36-155-940,-1-4-32,-2-13-274,-2 1 0,4 29 0,-8-47 304,0 0 1,0 0-1,0 0 0,0 0 0,0 0 0,-1 0 1,1 0-1,0 0 0,0 0 0,0 0 1,0 0-1,0 0 0,0 0 0,0 0 0,0 0 1,-1 0-1,1 0 0,0 0 0,0 0 1,0 0-1,0 1 0,0-1 0,0 0 1,0 0-1,0 0 0,-1 0 0,1 0 0,0 0 1,0 0-1,0 0 0,0 0 0,0 0 1,0 0-1,0 0 0,0 1 0,0-1 1,0 0-1,0 0 0,0 0 0,0 0 0,0 0 1,0 0-1,0 0 0,0 0 0,0 1 1,0-1-1,0 0 0,0 0 0,0 0 1,0 0-1,0 0 0,0 0 0,0 0 0,0 0 1,0 1-1,0-1 0,0 0 0,0 0 1,0 0-1,0 0 0,0 0 0,0 0 1,-7-11-649,-8-21-45,-4-27 10,-12-67-1,15 59 584,6 29 169,1-1 1,3 0-1,1 0 0,2 0 0,3-75 1,1 105 41,0-1 1,1 1 0,0 0 0,1 1-1,0-1 1,0 0 0,1 1 0,0-1-1,0 1 1,7-9 0,-8 14-4,0-1 1,0 1 0,0 0-1,0 0 1,0 0 0,1 1-1,-1-1 1,1 1 0,0 0-1,0-1 1,-1 2 0,2-1-1,-1 0 1,0 1 0,0 0-1,0 0 1,1 0 0,-1 1-1,0-1 1,1 1 0,-1 0-1,0 0 1,9 2 0,-6-1-20,0 0-1,0 1 1,-1 0 0,1 1 0,0-1 0,-1 1 0,1 0 0,-1 1-1,0 0 1,0 0 0,0 0 0,-1 0 0,0 1 0,6 6 0,-6-4 30,1 0 0,-1 0 1,0 1-1,0 0 1,-1 0-1,0 1 0,-1-1 1,0 1-1,0-1 1,2 12-1,-3-9-181,-1 0 1,0-1-1,0 1 0,-1 0 1,0 0-1,-1 0 1,0-1-1,-1 1 0,0-1 1,-1 1-1,0-1 1,-1 0-1,0 0 0,0 0 1,-1 0-1,0-1 1,-1 1-1,0-1 0,-10 10 1,-18 12-1607,-1-8 669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31.8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0 501 6849,'3'-1'524,"1"1"1,-1-1-1,1-1 0,-1 1 0,0 0 0,0-1 0,0 1 0,0-1 0,0 0 0,0 0 0,0-1 0,3-2 0,-1 0-200,-1-1 0,0 1 0,0-1 0,0 1-1,5-13 1,-2 0-193,0 0-1,-2-1 0,6-32 0,-8 31-81,0-1 0,-2 1 0,0-1 0,-2 0-1,0 1 1,-1-1 0,-1 1 0,-1 0 0,-1-1 0,-1 2 0,0-1 0,-2 1-1,-13-27 1,20 45-8,1 0 0,-1 0 0,0-1 0,0 1 0,1 0 0,-1 0 0,0 0 0,0 0 0,0 0 0,0 0 0,0 0 0,-1 0 0,1 0 1,0 1-1,-2-2 0,2 2-22,1 0 0,-1 0 0,1 0 1,-1 0-1,1 0 0,-1 0 0,1 0 1,0 1-1,-1-1 0,1 0 0,-1 0 1,1 0-1,-1 1 0,1-1 0,0 0 1,-1 0-1,1 1 0,-1-1 0,1 0 1,0 1-1,0-1 0,-1 1 0,1-1 1,0 0-1,-1 1 0,1-1 0,0 1 1,0 0-1,-3 5 45,2 0 0,-1 0 0,1 0 0,0 0 0,-1 9 0,-2 123 231,4-61-71,1 73 265,1-123-473,1 0 1,1 0-1,12 38 1,-14-56-195,1-1 1,1 0 0,-1 0-1,1-1 1,1 1 0,5 6-1,7 4-235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32.3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236 33 9778,'-1'-2'382,"-1"-1"0,0 1 0,-1-1 0,1 1 0,0 0 0,-1 0-1,1 0 1,-1 0 0,0 0 0,1 1 0,-1-1 0,0 1 0,0 0 0,0-1 0,0 1 0,0 1 0,-5-2-1,4 2-192,-1 0 0,0 0-1,1 0 1,-1 1-1,1 0 1,0 0-1,-1 0 1,1 0-1,0 0 1,-1 1-1,-4 3 1,1-1-33,-1 1 0,1 1 1,0 0-1,1 0 0,-1 0 0,1 1 1,0 0-1,1 1 0,0-1 0,-10 17 1,10-12 99,0 1 1,1 0 0,0 0-1,-5 25 1,9-34-234,0 1 0,0 0 0,0-1 1,1 1-1,0 0 0,0 0 0,0 0 0,1-1 1,-1 1-1,1 0 0,0-1 0,1 1 0,-1 0 0,1-1 1,0 0-1,0 1 0,4 5 0,-3-7-87,-1 0-1,1-1 1,0 0-1,0 0 1,0 1 0,0-2-1,0 1 1,1 0-1,-1-1 1,1 1 0,-1-1-1,1 0 1,-1 0-1,1-1 1,0 1-1,-1-1 1,1 1 0,0-1-1,-1 0 1,1-1-1,0 1 1,-1-1 0,1 1-1,0-1 1,5-2-1,0 0-271,0 0-1,0-1 1,0 0-1,-1 0 1,1-1-1,-1 0 1,0 0-1,12-12 0,-11 8 234,-1 0-1,0 0 1,0-1-1,-1 0 0,8-15 1,-11 17 492,-1 1 1,0-1-1,0 0 1,-1 0-1,0-9 2265,-2 17-2600,-8 11 623,-5 17-463,12-21-96,0 0 0,0-1 0,0 1-1,1 0 1,0 0 0,1-1-1,-1 1 1,1 0 0,1-1-1,-1 1 1,6 12 0,-4-10-246,1 0 1,0-1 0,1 1-1,0-1 1,0 0 0,1 0-1,11 11 1,-16-17-53,1-1 0,-1 1-1,1-1 1,0 0 0,0 0 0,0 0 0,0 0 0,0 0 0,0 0-1,0 0 1,3 0 0,12 1-283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32.7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14 9874,'-1'-13'12375,"19"43"-10588,29 27 589,92 85 1,-104-105-1782,-9-9-4852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1:43.79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 14 7298,'-5'0'12661,"6"12"-9413,6 13-1910,-6-22-1241,0-1 0,1 0 0,-1 0 0,1-1-1,-1 1 1,1 0 0,0 0 0,0-1 0,0 1 0,0-1-1,0 0 1,0 1 0,0-1 0,0 0 0,1 0 0,-1 0 0,0-1-1,1 1 1,-1-1 0,0 1 0,1-1 0,-1 0 0,1 1-1,-1-1 1,0-1 0,1 1 0,-1 0 0,1 0 0,-1-1-1,0 0 1,1 1 0,-1-1 0,0 0 0,5-2 0,4-3-192,0 0 0,0-1 0,-1 0 0,0 0 1,12-12-1,-20 17 66,0 0 0,1 0 0,-1 0 0,0 0 0,1 1 0,-1-1 1,1 1-1,0 0 0,-1 0 0,1 0 0,0 0 0,0 0 0,-1 0 0,1 1 0,0 0 0,5-1 1,-2 2 182,1 0 1,-1 1 0,0-1 0,0 1 0,0 1 0,9 3 0,-11-4-449,15 5-142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33.1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309 52 9498,'-27'-52'4737,"20"62"-1104,-3 8-1425,-3-9 265,-11 22-209,-7 6-303,-7 3-705,1 3-424,2-5-504,6 1-520,5-6-2168,1-4-2153,13-8 2704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35.3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22 262 6625,'-5'-22'1279,"3"14"-286,0 1 1,0 0-1,-1 0 0,-4-9 1,8 31 3571,3 13-3017,28 248 2352,-4-23-3715,-23-227-168,-2-16-10,-1 1 0,0 0 0,-1 0 0,0 0 0,-2 12 0,1-23-16,0 0 1,0 0 0,0 0-1,0 0 1,0 0-1,0 0 1,0 0 0,-1-1-1,1 1 1,0 0 0,0 0-1,0 0 1,0 0-1,0 0 1,-1 0 0,1 0-1,0 0 1,0 0 0,0 0-1,0 0 1,-1 0 0,1 0-1,0 0 1,0 0-1,0 0 1,0 0 0,0 0-1,-1 0 1,1 0 0,0 0-1,0 0 1,0 0-1,0 0 1,0 1 0,-1-1-1,1 0 1,0 0 0,0 0-1,0 0 1,0 0 0,0 0-1,0 0 1,0 1-1,-1-1 1,1 0 0,0 0-1,0 0 1,0 0 0,0 0-1,0 1 1,0-1 0,0 0-1,-6-14-470,-9-47-895,-9-84 0,4-65 1276,14 141 52,5 26 276,1-1 0,2 1 0,2 0 0,2 0 0,14-50-1,-19 88-191,0 0-1,0 1 1,1-1-1,0 1 1,0 0-1,0-1 1,1 1-1,3-5 1,-5 8-34,0-1 0,1 1 1,-1-1-1,1 1 0,-1 0 0,1-1 1,0 1-1,-1 0 0,1 0 0,0 0 1,0 0-1,0 1 0,0-1 0,0 0 0,0 1 1,0-1-1,0 1 0,0 0 0,0 0 1,0 0-1,4 0 0,4 2 54,0 0 0,0 1-1,-1 0 1,1 0 0,-1 1-1,0 1 1,0-1 0,0 2 0,12 8-1,-5-2 258,0 1 1,-2 0-1,26 29 0,-33-33-162,0 1-1,0-1 1,-2 1 0,1 0-1,-1 0 1,0 1 0,-1-1 0,0 1-1,-1 0 1,2 13 0,-4-16-93,0 0 0,-1 0 1,0 1-1,0-1 1,-1 0-1,0 0 0,0 0 1,-1 0-1,0 0 1,0 0-1,-1 0 1,0 0-1,0-1 0,-8 13 1,0-6-342,0 0 0,-1-1-1,0-1 1,-1 0 0,-1 0 0,0-1 0,0-1 0,-1-1 0,-25 13 0,12-9-642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35.8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249 27 11282,'0'-1'256,"0"0"-1,1 0 0,-1 1 0,0-1 0,0 0 1,0 0-1,0 0 0,0 0 0,0 0 0,-1 1 0,1-1 1,0 0-1,0 0 0,0 0 0,-1 0 0,1 1 1,-1-1-1,1 0 0,0 0 0,-1 1 0,0-1 0,1 0 1,-1 1-1,1-1 0,-1 0 0,0 1 0,1-1 1,-2 0-1,-1 0-98,0 1 0,0-1 1,1 1-1,-1-1 0,0 1 1,0 0-1,-4 0 0,-2 0 156,-11 2-456,0 0 1,0 1 0,0 1-1,0 1 1,0 1-1,1 1 1,-29 14 0,47-21 85,0 0 1,0 1-1,0-1 1,0 0 0,0 1-1,0-1 1,1 1-1,-1-1 1,0 1-1,0 0 1,1-1 0,-1 1-1,0 0 1,1 0-1,-1-1 1,1 1-1,-1 0 1,1 0 0,-1 0-1,1 0 1,-1 0-1,1 0 1,0-1-1,-1 3 1,2-2 18,-1 0 0,0 0 0,1 0 0,-1-1 0,1 1 1,-1 0-1,1 0 0,-1 0 0,1 0 0,0 0 0,-1-1 0,1 1 0,0 0 0,0 0 0,-1-1 0,1 1 1,0-1-1,2 2 0,6 3-12,1-1 1,0 0-1,14 4 1,-19-6 80,22 6 82,95 34 944,-101-33-505,0 0-1,-1 1 0,31 21 0,-48-29-446,1 1 0,-1-1 1,0 1-1,0 0 0,0 0 0,0 0 0,0 0 0,-1 1 0,1-1 0,-1 1 0,0 0 0,0 0 0,0-1 0,-1 1 0,1 0 0,-1 0 0,0 1 0,0-1 0,0 0 1,-1 0-1,1 7 0,-2-7-80,0 1 1,0-1-1,0 1 0,0-1 1,-1 0-1,0 1 1,0-1-1,0 0 1,0 0-1,-1-1 1,1 1-1,-1 0 1,0-1-1,0 1 1,0-1-1,-1 0 0,1 0 1,-1 0-1,0-1 1,-4 3-1,-9 4-487,-1-1-1,0-1 1,-25 8 0,-9 0-227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36.6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1 195 7642,'73'30'6140,"-71"-30"-5966,0 0 1,0 0 0,0 1 0,0-1 0,0 0 0,0 0 0,0-1-1,0 1 1,-1 0 0,1-1 0,0 1 0,0-1 0,0 0-1,0 1 1,0-1 0,-1 0 0,1 0 0,0 0 0,-1-1-1,1 1 1,-1 0 0,1 0 0,2-4 0,1 0-186,0-1 0,0 0 0,0 0 0,-1 0 0,4-7 0,0-2 54,1-3-73,15-34 1,-23 48 61,0 1 0,0-1 0,0 1 0,0-1 0,0 0 0,0 1 0,-1-1 0,0 0 1,0 0-1,0 1 0,0-1 0,-1 0 0,1 0 0,-1 1 0,0-1 0,-2-5 0,2 8 13,1 0 0,-1 0-1,0 0 1,0 0-1,1 1 1,-1-1 0,0 0-1,0 0 1,0 1 0,0-1-1,0 1 1,0-1-1,0 1 1,0-1 0,0 1-1,0-1 1,0 1 0,0 0-1,0 0 1,0-1 0,0 1-1,0 0 1,0 0-1,-1 0 1,1 0 0,0 1-1,0-1 1,0 0 0,0 0-1,0 1 1,0-1-1,0 0 1,0 1 0,0-1-1,0 1 1,0-1 0,-1 2-1,-4 2 52,0 0-1,0 0 0,1 0 0,-10 10 1,6-4-99,0 1-1,1 1 1,1-1 0,0 1 0,0 0 0,1 1 0,-6 16-1,8-18-16,1 1 0,0-1 0,0 0 0,1 1 0,1-1 0,0 1-1,1 0 1,0-1 0,1 14 0,1-18 25,0 0 1,0 0-1,0 0 0,1 0 0,0-1 1,0 1-1,1-1 0,0 0 0,0 0 1,1 0-1,-1 0 0,1-1 0,0 1 1,1-1-1,-1-1 0,1 1 0,0-1 1,0 0-1,7 4 0,-6-5-17,0 0 0,0 0-1,0 0 1,1-1-1,-1 0 1,0 0 0,1-1-1,-1 0 1,1 0 0,0 0-1,-1-1 1,1-1 0,0 1-1,-1-1 1,1-1 0,-1 1-1,1-1 1,7-3 0,9-7-50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37.5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72 121 10802,'-12'-67'3981,"12"64"-3721,0 1-1,-1-1 1,1 1-1,-1-1 1,0 1-1,0-1 1,0 1-1,0 0 1,-1 0-1,1-1 1,-3-2-1,4 4-220,-1 1 0,1 0 0,-1 0-1,1-1 1,-1 1 0,1 0 0,0 0 0,-1 0 0,1 0 0,-1 0-1,1 0 1,-1-1 0,1 1 0,-1 0 0,1 0 0,-1 0-1,1 1 1,0-1 0,-1 0 0,1 0 0,-1 0 0,1 0 0,-1 0-1,1 0 1,-1 1 0,1-1 0,0 0 0,-1 0 0,1 1-1,0-1 1,-1 0 0,1 0 0,0 1 0,-1 0 0,-2 2 21,0 1 1,1-1 0,0 1-1,0-1 1,0 1-1,0 0 1,0 0 0,1 0-1,-1 5 1,-2 14 118,0 0 1,2 1-1,1 0 0,1-1 0,1 1 1,1-1-1,1 1 0,1-1 1,1 0-1,9 24 0,-13-45-209,-1 0 1,1 0-1,0 0 0,0 0 0,0 0 0,0 0 0,0 0 0,0 0 0,0-1 0,0 1 0,1 0 0,-1-1 1,1 1-1,0-1 0,-1 0 0,1 1 0,0-1 0,-1 0 0,1 0 0,0 0 0,0 0 0,0-1 1,0 1-1,0 0 0,0-1 0,0 1 0,3-1 0,-1 0-123,1-1 0,-1 1-1,0-1 1,1 0 0,-1 0 0,0-1 0,0 1 0,0-1-1,0 0 1,0 0 0,0 0 0,4-4 0,7-5-206,-1-1 0,-1 0 1,0 0-1,-1-1 0,0-1 0,-1 0 1,-1 0-1,17-32 0,-21 35 431,-1 0-1,0 0 1,-1 0-1,0-1 1,-1 1-1,0-1 1,-1 0-1,0 0 0,-1 0 1,0 0-1,-1 0 1,0 0-1,-1 0 1,-3-15-1,4 26-4,-1-1 0,1 1 0,0-1 0,-1 1 0,1-1 0,-1 1 0,0 0 0,0-1 0,1 1 0,-1 0 0,0 0-1,0-1 1,0 1 0,0 0 0,0 0 0,0 0 0,-1 0 0,1 0 0,-2-1 0,3 2-41,0 0 0,-1 0 1,1 0-1,0 0 0,0 0 0,-1 0 1,1 0-1,0 0 0,0 0 0,-1 0 0,1 0 1,0 0-1,0 0 0,-1 0 0,1 1 1,0-1-1,0 0 0,-1 0 0,1 0 0,0 0 1,0 0-1,-1 1 0,1-1 0,0 0 1,0 0-1,0 0 0,-1 1 0,1-1 0,0 0 1,0 0-1,0 0 0,0 1 0,0-1 1,-2 19 484,22 86 944,2 16-1068,-16-60-1865,-6-35 878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38.1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213 395 9402,'15'-75'3819,"-15"74"-3740,0 0 0,0 0 0,0 0-1,0 0 1,0-1 0,0 1-1,0 0 1,0 0 0,0 0-1,-1 0 1,1 0 0,0 0-1,-1 0 1,1 0 0,-1 0 0,1 0-1,-1 0 1,0 0 0,1 0-1,-1 0 1,0 0 0,0 1-1,1-1 1,-1 0 0,0 0-1,0 1 1,0-1 0,0 1 0,0-1-1,0 1 1,0-1 0,0 1-1,0-1 1,0 1 0,0 0-1,0 0 1,-1 0 0,1 0-1,-2-1 1,-2 0 29,-2 0-69,0 0 0,0 0 0,0 1 0,0-1 0,0 2 0,0-1 0,0 1-1,1 0 1,-1 0 0,0 1 0,0-1 0,1 2 0,-1-1 0,1 1 0,0 0 0,-1 0 0,1 1 0,1 0 0,-1 0 0,0 0 0,1 1 0,0-1 0,0 1 0,1 0 0,-1 1 0,1-1 0,0 1 0,1 0-1,-1 0 1,1 0 0,0 1 0,1-1 0,-1 1 0,1-1 0,1 1 0,-1 0 0,1 0 0,0 0 0,1 0 0,0 0 0,0 0 0,0 0 0,1 0 0,0-1 0,0 1 0,1 0 0,2 7 0,-2-8-28,1 1 0,-1-1 0,1 0 0,0 0 0,1 0 0,0 0 0,0-1 0,0 1 0,0-1 0,1 0 0,0 0 0,0-1 0,7 5 0,-8-7-68,-1 1-1,1-2 1,0 1-1,0 0 0,0-1 1,0 0-1,1 0 1,-1 0-1,0 0 1,1-1-1,-1 1 0,0-1 1,1 0-1,-1-1 1,0 1-1,0-1 0,1 0 1,-1 0-1,0 0 1,0 0-1,0-1 1,5-2-1,-2 0-31,0-1 1,0 1-1,-1-1 1,1-1-1,-1 1 1,-1-1-1,1 0 1,-1 0-1,0-1 1,0 0-1,-1 0 1,0 0-1,4-9 1,5-15 29,18-58 0,-29 81 78,34-139 756,-31 120-443,-2 0 0,0 1 0,-3-43 0,-5 30 230,5 37-522,0 1 0,-1-1 0,1 1 0,-1-1 0,1 0 0,-1 1 0,0-1 0,1 1 0,-1 0 1,0-1-1,0 1 0,0 0 0,0-1 0,0 1 0,0 0 0,-1 0 0,1 0 0,0 0 0,-3-1 0,4 1-26,-1 1-1,1 0 0,-1 0 0,0 0 0,1 0 1,-1 0-1,1 0 0,-1 0 0,0 0 0,1 0 1,-1 0-1,1 0 0,-1 0 0,0 1 0,1-1 1,-1 0-1,1 0 0,-1 1 0,1-1 0,-1 0 1,1 1-1,-1-1 0,1 0 0,-1 1 0,1-1 1,0 1-1,-1-1 0,1 1 0,-1-1 0,1 1 1,0-1-1,0 1 0,-1-1 0,1 1 0,0-1 1,-1 2-1,-6 24 81,7-23-70,-8 52 25,2 1 0,3-1 1,3 1-1,1-1 0,14 80 0,-12-114-1508,1-1-1,9 27 1,-1-13-415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38.8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52 180 8482,'-1'51'2767,"1"-51"-2742,0 0 0,0 0 0,0 0 0,0 1 0,0-1 0,0 0 0,0 0 0,0 0 0,0 1 0,0-1 0,-1 0 0,1 0 0,0 0-1,0 0 1,0 1 0,0-1 0,0 0 0,0 0 0,0 0 0,0 0 0,-1 0 0,1 1 0,0-1 0,0 0 0,0 0 0,0 0 0,0 0 0,-1 0 0,1 0 0,0 0 0,0 0 0,0 0 0,0 0 0,-1 0 0,1 0 0,0 1 0,0-1-1,0 0 1,-1 0 0,1 0 0,0-1 0,0 1 0,0 0 0,0 0 0,-1 0 0,1 0 0,0 0 0,0 0 0,-11-9 1002,-5-12 697,13 13-1332,0 1 0,0-1-1,1 0 1,0 0 0,0 0 0,1 0-1,0 0 1,0 0 0,1 0 0,0 0-1,1-1 1,1-10 0,-1 13-362,1 0 0,-1 0 0,1 0 0,0 0 0,1 0 0,-1 0 0,6-7 0,-7 10-24,1 0 0,0 1 1,0-1-1,1 1 0,-1-1 0,1 1 1,-1 0-1,1 0 0,0 0 0,-1 0 1,1 1-1,0-1 0,0 1 0,5-2 1,-5 2 42,1 1 0,0 0 0,0 0 0,0 0 0,0 0 1,0 0-1,0 1 0,-1 0 0,1 0 0,0 0 0,0 0 0,-1 0 0,1 1 1,-1 0-1,1 0 0,-1 0 0,0 0 0,0 0 0,0 0 0,4 4 0,3 3 231,-1 1 0,1 0-1,-1 0 1,10 15 0,-15-19-211,-1 0 0,1 0 0,-1 1 1,0-1-1,0 1 0,-1-1 0,0 1 1,0 0-1,0 0 0,-1 0 1,0 0-1,-1 0 0,1 0 0,-1 0 1,-1 0-1,1 0 0,-3 9 0,1-9-63,0 0 0,-1 0 0,0 0-1,0 0 1,-1-1 0,0 1 0,0-1-1,0 0 1,-1 0 0,0-1-1,0 0 1,-1 1 0,1-2 0,-1 1-1,0-1 1,-9 6 0,11-8-125,0 0 0,0 0 0,0 0 0,0 0 0,0-1 1,-1 1-1,1-1 0,-7 0 0,10 0-23,0-1 0,0 0 0,-1 0 0,1 0 0,0-1-1,-1 1 1,1 0 0,0 0 0,0-1 0,0 1 0,-1 0 0,1-1 0,0 0 0,0 1 0,0-1 0,0 1 0,0-1 0,0 0-1,0 0 1,0 0 0,0 0 0,0 0 0,0 0 0,1 0 0,-1 0 0,0 0 0,1 0 0,-1 0 0,1 0 0,-1 0 0,1-1-1,-1 1 1,1 0 0,0-3 0,-2-17-1051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40.1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64 164 10378,'-53'-53'4169,"45"47"-1063,6 9-1926,4 10-718,-2-12-50,3 31 1011,-1 50 0,-3-56-1367,2-1 1,0 1-1,9 41 0,-5-53-586,-1-21 49,-2-28-47,-2 31 534,19-175-420,-7 100 511,-12 74-54,1-1 0,0 1 0,0 0-1,1 0 1,-1 0 0,1 0-1,1 0 1,-1 0 0,0 0-1,1 0 1,6-7 0,-7 10-17,0 0 1,1 0-1,-1 0 0,0 1 1,1-1-1,-1 0 1,1 1-1,0 0 1,-1 0-1,1 0 1,0 0-1,0 0 0,0 0 1,-1 1-1,1-1 1,0 1-1,0 0 1,0 0-1,0 0 1,0 0-1,0 1 0,0-1 1,4 2-1,-2-1-14,0 1-1,1 0 0,-1 0 0,0 0 1,0 0-1,0 1 0,0 0 0,-1 0 1,1 1-1,-1-1 0,0 1 0,0 0 1,0 0-1,0 0 0,-1 1 0,1-1 1,-1 1-1,0 0 0,-1 0 0,1 0 1,-1 0-1,2 7 0,3 11 43,-1 1 1,-2 0-1,4 47 0,-3-18 249,11 48-380,-10-78-798,5-6 362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40.7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211 52 12195,'-1'-3'533,"1"0"1,-1 0-1,1 0 1,-1 0-1,0 0 1,0 0-1,0 0 1,0 0-1,-1 1 1,1-1-1,-1 0 1,0 1-1,-2-4 1,2 5-464,1 0 1,-1 0-1,1 0 1,-1 0-1,1 0 0,-1 1 1,0-1-1,1 1 1,-1-1-1,0 1 1,1 0-1,-1-1 1,0 1-1,0 0 0,1 0 1,-1 0-1,0 0 1,0 1-1,1-1 1,-1 0-1,0 1 1,1-1-1,-1 1 0,0 0 1,-2 1-1,-8 3-12,0 1-1,1 0 0,0 1 0,0 0 1,0 0-1,1 1 0,0 1 0,1 0 1,-12 13-1,18-18-49,0 0 0,0 0 0,0 0 1,1 0-1,-1 1 0,1-1 0,0 1 0,1 0 0,-1-1 0,1 1 0,0 0 0,0 0 1,0 0-1,1 0 0,-1 0 0,1 0 0,1 0 0,-1-1 0,1 1 0,-1 0 1,1 0-1,1 0 0,-1 0 0,1-1 0,0 1 0,0 0 0,4 5 0,-4-6-64,1 0-1,0-1 0,0 1 0,0-1 1,0 0-1,0 0 0,1 0 0,-1-1 1,1 1-1,0-1 0,-1 0 0,1 1 1,0-2-1,1 1 0,-1-1 0,0 1 1,0-1-1,1 0 0,3 0 0,-4-1-88,0 1 0,0-1 0,0 0 0,0-1 0,-1 1 0,1-1 0,0 1 0,0-1 0,-1 0 0,1-1 0,-1 1 0,1-1 0,-1 1 0,1-1 0,-1 0 0,0 0 0,0-1 0,0 1 0,0-1 0,0 1 0,-1-1 0,4-4 0,-1-1 52,-1 0-1,0 0 0,7-18 1,-9 19 403,0 1-1,1-1 1,0 1 0,0-1 0,1 1 0,0 0 0,6-8 0,-6 14 1206,-1 8-883,-2 16-611,-1-14 104,1 5-133,1-1-1,1 1 1,4 15-1,-6-26 3,0-1 0,0 1-1,0-1 1,1 0 0,-1 0 0,1 1 0,0-1-1,0 0 1,0 0 0,0 0 0,1-1 0,-1 1-1,1-1 1,-1 1 0,1-1 0,0 0-1,0 0 1,5 3 0,6-1 160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41.2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31 12715,'-1'-5'1985,"-3"-16"1992,2 17-2463,-1 10-292,-4 38-353,2 1 0,2-1 0,5 68 0,-1-58-658,16 256 58,-1-178-3380,-13-110 2074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1:44.37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33 82 8906,'-1'1'222,"0"-1"1,1 0-1,-1 0 0,1 0 1,-1 0-1,0 1 0,1-1 1,-1 0-1,0 0 0,1 0 1,-1 0-1,0 0 0,0-1 1,1 1-1,-1 0 0,1 0 1,-1 0-1,0-1 0,1 1 1,-1 0-1,0 0 0,1-1 1,-3-1 1111,2 1-1112,0-1 0,1 1-39,-1 0 0,1 0 0,-1 0-1,1-1 1,-1 1 0,1 0 0,0 0-1,0-1 1,0 1 0,0 0 0,0-1-1,0 1 1,0 0 0,0-1 0,0 1 0,0 0-1,2-3 1,-1 1-168,0 1-1,0-1 0,0 0 1,1 1-1,0-1 1,-1 0-1,1 1 1,0 0-1,0-1 1,0 1-1,0 0 1,1 0-1,-1 0 1,1 1-1,-1-1 0,1 0 1,0 1-1,3-2 1,-1 2 16,-1-1 0,1 1 1,-1 0-1,1 0 0,-1 0 1,1 1-1,0 0 0,-1 0 1,1 0-1,0 0 0,6 2 1,-7-1 16,-1 0 1,1 0-1,-1 0 1,0 0-1,1 1 0,-1-1 1,0 1-1,0 0 1,0 0-1,0 0 1,0 0-1,-1 1 1,1-1-1,3 5 1,-4-4 11,-1-1 0,1 1 1,-1-1-1,0 1 1,0-1-1,0 1 0,-1 0 1,1-1-1,0 1 0,-1 0 1,0 0-1,0 0 1,0-1-1,0 1 0,0 0 1,0 0-1,-1 0 0,1-1 1,-1 1-1,0 0 1,-1 2-1,0 1-6,-1-1-1,0 1 1,-1-1-1,1 0 1,-1 0 0,0 0-1,0-1 1,0 1-1,-1-1 1,0 0 0,1 0-1,-1-1 1,-1 0 0,1 1-1,0-2 1,-1 1-1,0 0 1,0-1 0,1 0-1,-1-1 1,0 1-1,-1-1 1,1 0 0,-11-1-1,15 0-46,1 0 0,-1 0 0,0-1 0,1 1 0,-1-1 0,0 1-1,1-1 1,-1 0 0,1 1 0,-1-1 0,1 0 0,-1 0 0,1 0 0,0 0-1,0-1 1,-1 1 0,1 0 0,0 0 0,0-1 0,0 1 0,0-1 0,0 1-1,-1-4 1,1 3-118,0-1 0,0 0 0,0 1-1,1-1 1,-1 0 0,1 0 0,-1 0-1,1 0 1,0 1 0,0-1 0,0 0-1,1 0 1,0-5 0,4 1-1319,2 3 578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41.6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416 0 13723,'5'1'8378,"-12"-1"-6234,-19 4-391,-17-4-681,-24 0-856,-4-1-256,7 2-872,11 4-689,7-2-3224,2 4 3089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42.2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66 6 12995,'-4'-4'2596,"3"3"-2443,1 1-1,0 0 1,-1 0 0,1 0 0,0 0-1,-1 0 1,1 0 0,-1 0 0,1 0-1,0 0 1,-1 0 0,1 0-1,0 0 1,-1 0 0,1 0 0,-1 1-1,1-1 1,-13 12 1191,-7 21-984,16-21-138,0-1 0,0 1-1,1 1 1,1-1 0,0 0-1,1 1 1,0-1 0,1 1-1,2 20 1,-1-22-165,0 0-1,1-1 1,1 1 0,0 0-1,0-1 1,1 0 0,0 0-1,1 0 1,0 0 0,1-1-1,9 13 1,-13-19-112,1 0 0,0 0 0,0 0 0,0-1 0,1 1 1,-1-1-1,1 1 0,-1-1 0,1 0 0,0-1 0,0 1 0,0-1 0,0 1 1,0-1-1,0 0 0,0-1 0,0 1 0,1-1 0,-1 0 0,0 0 0,0 0 0,1 0 1,-1-1-1,0 1 0,0-1 0,0 0 0,0-1 0,0 1 0,5-3 0,-1 0-101,0 0 0,0-1 0,0 0 0,-1 0-1,0-1 1,0 0 0,0 0 0,-1 0 0,0-1 0,0 0-1,0-1 1,6-11 0,-6 6 260,0-1-1,-1 0 1,-1 0-1,0-1 1,-1 1-1,0-1 1,-1 0-1,-1 0 1,0 0-1,-3-28 1,4 73 1336,1 3-577,7 34 0,-5-42-621,1 3-1328,16 47-1,-15-63-460,2-8 588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42.5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4 119 12635,'-2'-18'5216,"1"20"-4511,1 26-394,0-5 262,4 141 1398,0-95-1556,-2-102-449,10-56-1,0 3 61,-10 67-14,9-61 118,-10 74-116,1-1 0,-1 1 0,2 0 0,-1-1 1,1 1-1,-1 0 0,2 0 0,-1 1 0,5-7 0,-6 10-36,-1 1 1,1 0-1,0 0 1,-1 0-1,1 0 0,0 0 1,0 0-1,0 0 1,-1 1-1,1-1 0,0 1 1,0-1-1,0 1 0,0 0 1,0 0-1,0-1 1,0 1-1,0 1 0,0-1 1,0 0-1,0 0 1,0 1-1,0-1 0,0 1 1,0 0-1,0 0 0,-1-1 1,4 3-1,12 9-44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43.5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191 86 10746,'40'-35'4392,"-40"35"-4304,0 0 0,0-1 0,0 1 1,1-1-1,-1 1 0,0 0 0,0-1 0,0 1 1,0-1-1,0 1 0,0-1 0,0 1 0,0 0 1,0-1-1,0 1 0,0-1 0,0 1 0,0-1 1,0 1-1,-1 0 0,1-1 0,0 1 0,0-1 1,0 1-1,-1 0 0,1-1 0,0 1 0,0 0 1,-1-1-1,1 1 0,0 0 0,-1-1 0,1 1 1,0 0-1,-1 0 0,1 0 0,-1-1 0,-18-11 1445,13 9-820,1 0-234,0 0 0,0 0 0,0 0 0,0 1 1,-11-4-1,13 5-401,0 1 0,0 0 0,0 0 1,0 0-1,-1 0 0,1 0 0,0 0 0,0 1 1,0 0-1,0 0 0,0-1 0,-4 3 1,-3 1-49,1 0 1,-1 0 0,1 1-1,0 1 1,0-1 0,-9 10-1,14-12-43,0 1 1,1 0-1,-1 0 0,1 0 0,0 0 0,0 1 0,1-1 0,-1 1 0,1 0 0,0 0 1,0 0-1,1 0 0,0 0 0,-2 8 0,2-4 7,0 0 0,1 1 0,0-1 0,1 1 0,0-1 0,0 0-1,1 1 1,0-1 0,0 0 0,1 0 0,7 15 0,-8-21-25,0 0 0,-1 0 1,1 0-1,0 0 0,0-1 0,1 1 0,-1-1 0,1 1 0,-1-1 0,1 0 0,0 0 1,-1 0-1,1 0 0,0 0 0,0-1 0,1 1 0,-1-1 0,0 0 0,0 0 1,1 0-1,-1-1 0,1 1 0,-1-1 0,0 1 0,1-1 0,-1 0 0,1-1 1,-1 1-1,1 0 0,-1-1 0,0 0 0,1 0 0,-1 0 0,6-3 0,1 0-198,-1-1-1,1-1 0,-1 0 0,0 0 0,-1 0 1,0-1-1,0 0 0,0-1 0,-1 0 1,0 0-1,8-12 0,-5 5 207,-1 0 1,-1 0-1,0-1 0,-1 0 0,0-1 0,3-17 1,-10 33 61,1 0 0,-1 1 0,0-1 0,0 0 0,0 1 0,0-1 0,1 1 0,-1-1 0,0 0 0,0 1 0,1-1 0,-1 1 0,0-1 0,1 1 0,-1-1 0,1 1 0,-1-1 0,1 1 0,0-1 0,5 7 671,2 18-182,-3 21-364,-4-32-133,0 0 1,1 1-1,5 16 0,-6-26-115,0-1 1,0 0-1,1 1 0,0-1 1,-1 0-1,1 0 0,0 0 0,0 0 1,1 0-1,-1-1 0,0 1 1,1-1-1,0 1 0,0-1 0,0 0 1,6 4-1,4-2 1396,1-5-713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43.9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16 8818,'8'-15'9002,"-8"21"-8130,-1 8-24,1 24 448,-3 9 73,2 18 271,4 10-56,-2 5-271,3 3-161,-2-6-568,-1-2-128,0-15-672,0-7-560,0-8-1513,3-7-343,6-14 1424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52.2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49 517 8242,'-7'2'13090,"15"-14"-13209,2-1 277,-2 0 0,1 0 1,-2-1-1,1 0 1,8-28-1,-10 19-200,-2 0 1,0 0-1,-1-1 0,-2-36 0,-10-96-513,5 116 493,4 33 62,-1-1 1,0 1 0,-1-1 0,-2-7 0,4 14-1,0 1 0,0 0 0,0 0 0,0 0 0,0 0 0,0-1 0,0 1 0,0 0 0,0 0 0,0 0 0,-1 0 0,1 0 0,0 0 0,0-1 0,0 1 1,0 0-1,0 0 0,0 0 0,0 0 0,-1 0 0,1 0 0,0 0 0,0 0 0,0 0 0,0-1 0,0 1 0,-1 0 0,1 0 0,0 0 0,0 0 0,0 0 1,0 0-1,0 0 0,-1 0 0,1 0 0,0 0 0,0 0 0,0 0 0,0 0 0,-1 0 0,1 0 0,0 0 0,0 1 0,0-1 0,0 0 0,0 0 0,-1 0 1,1 0-1,0 0 0,0 0 0,0 0 0,0 0 0,0 0 0,0 1 0,0-1 0,0 0 0,-1 0 0,1 0 0,-5 11 14,-46 169 131,29-91-115,16-68-26,2 0 0,0 1 0,1-1 0,2 1 1,0-1-1,3 36 0,0-41 3,1 1 1,1-1-1,0 0 0,1 0 1,1-1-1,0 0 0,1 0 1,1 0-1,11 16 0,-12-22-4,26 37-23,-31-44-32,0 1 1,1 0-1,-1-1 1,1 1-1,0-1 1,0 0-1,0 0 1,0 0-1,0 0 1,0-1-1,0 1 1,5 1-1,4-2-148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52.6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39 131 9050,'-2'1'454,"0"0"0,1 0 0,-1 0 0,0 0 0,1 0 0,-1 0 0,0 0 0,1 1 0,0-1-1,-1 0 1,1 1 0,0 0 0,-2 1 0,1 1-117,0 0 0,0 0-1,1 0 1,-1 0-1,-1 7 1,2-1-74,-1 0 1,1-1-1,1 1 0,1 17 0,1-15-87,0 1 0,1 0 0,0-1 0,1 0 1,0 0-1,1 0 0,1-1 0,7 14 0,-13-25-174,0 1 0,1-1 1,-1 1-1,0-1 0,0 1 1,0-1-1,1 1 0,-1-1 1,0 1-1,0-1 1,1 0-1,-1 1 0,0-1 1,1 1-1,-1-1 0,0 0 1,1 0-1,-1 1 0,1-1 1,-1 0-1,1 1 0,-1-1 1,1 0-1,-1 0 0,1 0 1,-1 0-1,1 0 1,-1 1-1,1-1 0,-1 0 1,1 0-1,-1 0 0,1 0 1,-1 0-1,1-1 0,-1 1 1,1 0-1,-1 0 0,0 0 1,1 0-1,-1 0 0,1-1 1,-1 1-1,1 0 0,-1 0 1,1-1-1,-1 1 1,0 0-1,1-1 0,-1 1 1,0 0-1,1-1 0,-1 1 1,0-1-1,1 0 0,13-31-12,-13 27-7,12-40-216,9-59 1,11-40 347,-32 141-82,0 0-1,0-1 0,1 1 0,-1 0 0,1 0 1,0 0-1,0 0 0,0 1 0,0-1 1,5-4-1,-6 6-27,0 1 1,-1-1-1,1 1 1,0 0-1,-1-1 1,1 1-1,0 0 1,0-1-1,0 1 1,-1 0-1,1 0 0,0 0 1,0-1-1,0 1 1,-1 0-1,1 0 1,0 0-1,0 1 1,1-1-1,0 1-22,-1-1 0,0 1-1,1 0 1,-1 0 0,0 0-1,0 0 1,1 0 0,-1 0-1,0 0 1,0 0 0,0 0-1,0 1 1,0-1 0,1 2-1,3 7-924,0 1-1,5 17 1,0 3-71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53.2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138 58 11330,'0'-2'841,"-3"-37"4463,3 39-5262,0-1-1,0 0 1,0 1 0,-1-1 0,1 0-1,0 1 1,0-1 0,0 0 0,0 1-1,-1-1 1,1 0 0,0 1 0,0-1-1,-1 1 1,1-1 0,-1 0 0,1 1-1,0-1 1,-1 1 0,1-1 0,-1 1-1,1 0 1,-1-1 0,0 1 0,1-1-1,-1 1 1,1 0 0,-1 0 0,0-1-1,1 1 1,-1 0 0,0 0 0,1 0-1,-1-1 1,0 1 0,1 0 0,-1 0-1,0 0 1,1 0 0,-1 0 0,0 1-1,1-1 1,-1 0 0,0 0 0,1 0-1,-1 1 1,0-1 0,1 0 0,-1 0-1,0 2 1,-3 1 40,0 1-1,0 0 0,0 1 1,1-1-1,0 1 1,0 0-1,0-1 1,1 1-1,0 0 0,-2 7 1,-9 14 125,9-19-181,-6 9 46,1 2 1,1-1 0,0 1-1,-9 32 1,16-47-100,0 1-1,0 0 1,1 0 0,-1-1-1,1 1 1,0 0 0,0 0-1,0 0 1,0 0 0,1-1-1,0 1 1,-1 0 0,1-1-1,1 1 1,-1 0-1,1-1 1,-1 1 0,1-1-1,0 0 1,0 1 0,0-1-1,1 0 1,-1 0 0,1-1-1,-1 1 1,1 0 0,0-1-1,0 0 1,0 1 0,7 2-1,-8-4-56,0 0 1,1 0-1,-1 0 0,1 0 0,-1-1 0,1 1 0,-1-1 1,1 1-1,0-1 0,-1 0 0,1 0 0,-1 0 0,1 0 1,0-1-1,-1 1 0,5-2 0,-3 0-33,1 0 0,0 0 0,-1 0 0,1-1-1,-1 0 1,0 0 0,0 0 0,4-4 0,1-1 33,-1-1 0,0 0-1,-1-1 1,0 0 0,0 0 0,6-15 0,42-113 1215,-48 122 89,-6 26-131,-2 0-1150,1 11 33,1 1 0,0-1 0,2 0 0,0 0-1,2 0 1,0-1 0,2 0 0,0 0 0,1 0 0,0-1 0,17 27 0,-12-32-1305,3-4 520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53.8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76 12403,'-4'-16'7792,"10"47"-6265,-5 6-1145,-5 40 1,2 34-262,2-109-144,0 0 1,0 0 0,0 1 0,1-1 0,-1 0 0,1 0 0,0 0 0,-1 0-1,1 0 1,0 0 0,2 2 0,-3-3-31,1 0 0,-1-1 0,1 1 0,0-1 0,-1 1 0,1-1 0,0 1 0,-1-1 0,1 1 0,0-1 0,-1 1 1,1-1-1,0 0 0,0 0 0,0 1 0,-1-1 0,1 0 0,0 0 0,0 0 0,1 0 0,0 0-50,0-1 0,0 0-1,0 1 1,0-1 0,0 0 0,0 0 0,0 0 0,0 0 0,-1-1 0,1 1 0,0 0-1,-1-1 1,1 1 0,-1-1 0,1 0 0,-1 1 0,0-1 0,0 0 0,0 0 0,0 0-1,1-3 1,32-80-869,-21 49 1259,28-53 0,-3 28 1282,-35 56-1297,1 1-1,-1-1 1,1 1-1,0 0 1,0 0-1,1 0 0,-1 1 1,1 0-1,0-1 1,6-2-1,-10 6-239,0 0 0,-1-1-1,1 1 1,0 0 0,0 0 0,-1-1-1,1 1 1,0 0 0,0 0 0,-1 0-1,1 0 1,0 0 0,0 0-1,0 0 1,-1 0 0,1 0 0,0 1-1,0-1 1,-1 0 0,1 0 0,0 1-1,0-1 1,-1 1 0,1-1-1,0 0 1,-1 1 0,1-1 0,-1 1-1,1-1 1,-1 1 0,1 0 0,-1-1-1,1 1 1,-1-1 0,1 1-1,-1 0 1,0 0 0,1-1 0,-1 1-1,0 0 1,0-1 0,1 1 0,-1 0-1,0 0 1,0 0 0,1 6 37,0 0-1,-1-1 1,0 1 0,0 8 0,-1-11-34,-1 40 295,6 71 0,-2-96-1028,1 0-1,1-1 1,0 0 0,1 0 0,2 0 0,11 25 0,-8-26-508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54.2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185 48 9106,'1'-2'618,"-1"0"0,0 0 0,0-1 0,0 1 0,-1 0 0,1 0 0,0 0 1,-1-1-1,-1-3 0,2 5-449,-1 0 1,0-1-1,0 1 0,1 0 1,-1 0-1,0 0 1,0 0-1,0 0 1,0 0-1,0 0 0,0 0 1,-1 0-1,0 0 1,-1 0-136,0 0 0,0 0 1,0 0-1,0 0 0,0 1 1,0-1-1,0 1 0,0 0 0,0 0 1,0 0-1,0 0 0,0 1 1,0-1-1,-5 2 0,2 0-26,-1 1 0,0-1-1,1 1 1,0 0 0,0 1 0,-9 5-1,11-6-9,1 0 0,0-1 0,-1 1-1,1 0 1,0 1 0,1-1-1,-1 1 1,1-1 0,-1 1-1,1 0 1,-3 7 0,4-9-2,1 0 1,0-1 0,0 1-1,0-1 1,0 1 0,0 0-1,0-1 1,0 1-1,1 0 1,-1-1 0,0 1-1,1-1 1,0 1-1,-1-1 1,1 1 0,0-1-1,0 1 1,-1-1-1,1 0 1,0 1 0,2 0-1,29 28-6,-21-21 24,14 12 65,-10-10 305,-1 1-1,0 1 1,-1 1 0,23 29 0,-35-42-308,0 1 0,-1-1-1,1 1 1,0-1 0,0 1 0,-1-1 0,1 1 0,0-1-1,-1 1 1,0-1 0,1 1 0,-1 0 0,0-1-1,0 1 1,0 0 0,0-1 0,0 1 0,0 0 0,-1-1-1,1 1 1,-1 2 0,0-2-31,0 0 0,-1-1 1,1 1-1,0 0 0,-1-1 0,1 1 0,-1-1 0,0 1 1,1-1-1,-1 0 0,0 0 0,0 0 0,0 0 0,-3 1 1,-6 2-76,-1-1 0,1 0 1,-1-1-1,-18 2 0,29-4 21,-74 6-4412,51-8 2682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1:45.26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12251,'2'4'8976,"23"39"-6433,10 5-405,78 84 0,-53-65-2879,-33-35-5577,-23-27 4863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55.0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192 108 11578,'31'-54'4469,"-31"53"-4347,1-1 0,-1 1 0,0 0-1,0-1 1,0 1 0,0 0-1,0-1 1,0 1 0,0 0 0,0 0-1,-1-1 1,1 1 0,-1 0-1,1-1 1,-1 1 0,1 0 0,-1 0-1,1 0 1,-1 0 0,0 0-1,0-1 1,0 1 0,1 1 0,-1-1-1,0 0 1,0 0 0,0 0-1,-1 0 1,-1-1 0,-1 0-51,0-1 1,-1 1 0,1 0-1,-1 0 1,-7-2-1,8 3-55,-1 0 0,0 1-1,0-1 1,0 1 0,0 0-1,0 0 1,0 1 0,0 0-1,1 0 1,-1 0 0,0 0-1,0 1 1,1-1 0,-1 1-1,1 1 1,0-1 0,-1 0-1,1 1 1,-5 4 0,6-4-19,-1 0 0,1 0 0,1 0 0,-1 0 0,0 0 0,1 1 0,0-1 1,-1 1-1,1-1 0,1 1 0,-1 0 0,1 0 0,-1 0 0,1 0 0,0 0 0,0 0 0,1 0 1,-1 0-1,1 1 0,0-1 0,0 0 0,1 7 0,4 5 34,0-1 0,1 0 0,1 0 0,0 0 1,1-1-1,13 17 0,11 23 238,-18-27 11,-2 1 1,0 1-1,-2 0 1,-1 1-1,-2-1 1,0 2-1,-3-1 1,3 58-1,-7-80-316,-1-1-1,0 1 1,0-1-1,0 1 1,-4 9 0,4-15-19,1 0 1,-1-1 0,1 1 0,-1 0 0,0-1 0,0 1 0,0-1 0,0 1 0,0-1 0,0 1-1,0-1 1,-1 1 0,1-1 0,0 0 0,-1 0 0,1 0 0,-1 0 0,0 0 0,1 0-1,-1 0 1,0 0 0,1-1 0,-1 1 0,0-1 0,0 1 0,1-1 0,-3 1 0,-1-2-150,-1 0 1,1 0-1,0 0 1,0-1-1,0 1 1,0-1-1,0 0 1,1-1 0,-1 1-1,1-1 1,-1 0-1,-5-5 1,-2-2-194,1 0 1,0-1 0,-10-12-1,16 17 397,1 0 1,0 0-1,0 0 0,0-1 0,1 1 0,0-1 0,0 0 0,1 0 0,-1 0 0,2 0 0,-1 0 0,1-1 0,0 1 1,0 0-1,1-1 0,0 1 0,1-1 0,-1 1 0,3-12 0,0 10 182,0 0 0,0 0 0,1 1 0,0-1 0,1 1 0,-1 0 0,2 0 1,-1 0-1,1 1 0,0 0 0,1 0 0,-1 0 0,1 1 0,15-11 0,-14 12 125,-1 1 0,0-1 0,1 1-1,0 1 1,0 0 0,0 0 0,0 0 0,0 1 0,1 0 0,-1 1 0,1 0 0,-1 0-1,1 1 1,16 1 0,-17 0-756,0 1-1,1 0 1,-1 0 0,0 1-1,12 6 1,2 2-585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55.5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71 235 5953,'8'5'5368,"-42"-10"-959,32 4-4252,-1 0 0,1 0 0,-1 0 0,1 0 0,0-1 0,-1 1 0,1-1 0,0 1 0,0-1 0,0 0 0,0 0 0,0 0 0,0 0 0,1 0 0,-1 0 0,1 0 0,-1-1 0,-1-3-1,2 2-45,0-1 0,0 1 0,1-1 0,-1 1 0,1 0 0,0-1 0,0 1 0,1-1-1,-1 1 1,3-8 0,-1 1-40,1 0 0,0 0 0,1 0-1,1 1 1,0-1 0,0 1 0,0 0 0,10-11-1,-13 18-18,0 0 0,0 1 0,1-1-1,-1 1 1,1-1 0,0 1 0,-1 0-1,1 0 1,0 0 0,0 0 0,0 0 0,1 1-1,-1 0 1,0-1 0,1 1 0,-1 0-1,0 1 1,1-1 0,-1 0 0,1 1-1,-1 0 1,1 0 0,0 0 0,-1 0-1,1 1 1,-1-1 0,1 1 0,-1 0 0,0 0-1,5 2 1,3 2 177,0 1 0,-1 0 0,0 1 0,0 0 0,0 1 0,-1 0 0,0 0 0,0 1 0,-1 0 0,12 17 0,-17-22-191,0 1-1,0-1 0,0 1 0,-1 0 0,1-1 1,-1 1-1,-1 0 0,1 1 0,-1-1 1,0 0-1,0 0 0,0 1 0,-1-1 1,0 0-1,0 1 0,0-1 0,0 0 1,-1 1-1,0-1 0,0 0 0,-1 0 1,1 0-1,-1 0 0,0 0 0,-1 0 1,-3 6-1,-1-2-51,0 0 1,-1 0 0,-1-1-1,1 0 1,-1 0 0,0-1-1,-1 0 1,0 0 0,0-1-1,0-1 1,-20 8 0,28-12-169,0-1 1,0 1 0,0-1-1,0 1 1,0-1 0,0 0 0,0 1-1,0-1 1,0 0 0,0 0-1,0-1 1,0 1 0,1 0-1,-1-1 1,0 1 0,0-1-1,0 1 1,0-1 0,0 0-1,1 0 1,-1 0 0,0 0-1,1 0 1,-1 0 0,0-1-1,1 1 1,-3-3 0,-7-14-1325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56.1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22 185 10722,'-21'-36'8977,"33"77"-7303,11 16-489,-12-32-959,0 1 0,8 36 0,-19-46-171,-5-11-227,4-5 143,0 0 0,0 0-1,0-1 1,0 1 0,0-1-1,0 1 1,0-1 0,0 1-1,1-1 1,-1 0 0,0 1-1,0-1 1,1 0 0,-1 0-1,0 1 1,1-1 0,-1 0-1,1 0 1,-1 0 0,1 0-1,-1-1 1,-2-6-151,0 1-1,1-1 0,0 0 1,0 0-1,1 1 1,0-1-1,0 0 1,1 0-1,1-12 1,2-11-119,7-32 1,-7 48 300,0-1-8,0 0 116,0 0-1,0 0 1,2 1-1,8-22 1,-11 34-82,-1 0 0,1 0 0,0 0 1,0 0-1,0 0 0,0 0 0,0 0 1,1 0-1,-1 1 0,1 0 0,0-1 1,0 1-1,0 0 0,0 0 0,0 1 1,0-1-1,0 0 0,1 1 0,-1 0 0,0 0 1,1 0-1,-1 0 0,1 1 0,0-1 1,4 1-1,-1 1-64,-1-1 1,1 1-1,0 1 0,-1-1 1,0 1-1,1 0 1,-1 1-1,0 0 0,10 6 1,18 15-147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57.1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37 202 9626,'-12'-24'1297,"-2"5"3711,18 40-3519,-2-7-1080,0 0 0,-1 0 0,-1 0 0,0 0 0,0 0 1,-2 0-1,0 0 0,-1 0 0,-8 26 0,10-32-1478,8-21 794,11-25 306,-12 14-31,-1 0 1,4-38 0,-7 43 31,0 0 0,1 0-1,1 1 1,1-1 0,11-28 0,-14 44 15,0-1 0,1 0 0,-1 1 0,1 0 0,-1-1 0,1 1 0,0 0 0,0 1 0,0-1 1,0 0-1,7-3 0,-9 5-13,0 1 0,1-1 0,-1 0 0,0 1 0,1-1 0,-1 1 0,1 0 0,-1-1 0,1 1 0,-1 0 1,1 0-1,-1 0 0,1 0 0,-1 0 0,1 0 0,-1 0 0,1 1 0,-1-1 0,1 0 0,-1 1 0,1 0 1,-1-1-1,0 1 0,1 0 0,-1-1 0,0 1 0,0 0 0,1 0 0,-1 0 0,0 0 0,0 0 0,0 0 1,0 1-1,1 1 0,1 3 77,0-1 0,0 1 0,-1 0 0,1 0 1,-2 0-1,1 0 0,-1 0 0,2 9 0,1 52 280,-4-66-389,0 15-124,0 0 0,-1 0 0,-1 1 0,0-1 0,-1 0 0,-5 16 0,7-26-1082,6-11 413,6-12 138,26-73-17,-31 73 824,0-1-1,1 1 1,1 0 0,0 0-1,2 1 1,0 0-1,20-25 1,-28 39-101,-1 1 0,0-1 0,1 1 0,-1 0 0,1 0 0,-1 0 0,1 0 0,0 0 0,-1 0 0,1 0 0,0 0 0,0 1 0,0-1 0,-1 0 0,1 1 0,0 0 1,3-1-1,-3 2-19,-1-1 1,1 0 0,-1 1 0,0-1 0,1 1 0,-1-1-1,0 1 1,0 0 0,1 0 0,-1 0 0,0-1 0,0 1 0,0 0-1,0 0 1,0 1 0,0-1 0,0 0 0,0 0 0,-1 0 0,1 1-1,0-1 1,-1 0 0,1 1 0,0 0 0,6 19 288,-2 1 0,0-1 0,-1 0 0,-1 1 0,0 34 1,4 24 293,-5-70-522,-1 5-349,2 1 0,0-1-1,0 1 1,9 18 0,1-9-282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57.7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230 64 12731,'-3'-5'701,"0"1"1,1-1 0,-2 0 0,1 1 0,-1 0-1,1 0 1,-1 0 0,0 0 0,-9-5-1,10 6-674,-1 1 0,0 0 0,0 1 0,0-1-1,0 1 1,-1 0 0,1 0 0,0 0-1,0 0 1,-1 1 0,1-1 0,0 1 0,-1 1-1,1-1 1,0 0 0,-1 1 0,1 0 0,0 0-1,0 0 1,-5 2 0,3 0 32,0 0-1,1 0 1,-1 0 0,1 0-1,-1 1 1,1 0 0,0 0 0,1 0-1,-1 1 1,1-1 0,-1 1-1,2 0 1,-1 1 0,0-1-1,1 1 1,0-1 0,0 1-1,1 0 1,0 0 0,0 0-1,-2 12 1,3-12-27,0-1-1,0 1 0,1 0 1,0-1-1,0 1 1,1 0-1,0 0 1,0-1-1,0 1 1,0-1-1,1 1 1,0-1-1,0 1 1,1-1-1,-1 0 1,1 0-1,0 0 1,1-1-1,-1 1 0,1-1 1,0 1-1,0-1 1,0 0-1,8 5 1,-8-6-113,0 0 1,1-1-1,-1 1 1,1-1-1,-1 0 1,1 0-1,0 0 1,0-1-1,0 1 1,0-1-1,0 0 1,0-1-1,0 1 1,0-1-1,0 0 1,0-1-1,0 1 1,0-1-1,0 0 1,0 0-1,0 0 1,0-1-1,0 0 1,-1 0-1,1 0 1,-1 0-1,1-1 1,-1 0-1,0 0 1,0 0-1,0 0 1,0-1-1,-1 1 1,1-1-1,-1 0 1,0 0-1,0 0 1,3-7-1,8-31 40,-13 36 143,1-1 0,0 1 0,0-1 0,0 1 0,1 0 0,0 0 0,6-9 0,-9 15-60,0-1 0,1 1-1,-1 0 1,0-1 0,0 1 0,1 0-1,-1 0 1,0-1 0,1 1 0,-1 0-1,0 0 1,0-1 0,1 1-1,-1 0 1,0 0 0,1 0 0,-1 0-1,1 0 1,-1-1 0,0 1 0,1 0-1,-1 0 1,0 0 0,1 0 0,-1 0-1,1 0 1,-1 0 0,0 0-1,1 0 1,-1 1 0,0-1 0,1 0-1,-1 0 1,1 0 0,9 14 825,4 25-167,-12-34-626,2 10-142,0-1-1,2 25 1,-6 8-2963,0-35 1776,3-4 528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58.1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0 12083,'-9'2'5511,"9"-2"-5421,-6 25 773,6-25-860,-30 330 3826,28-277-3740,3 0 0,2 0 1,2 0-1,16 67 0,-21-119-91,0 1-234,1 1 0,0 0-1,0 0 1,0 0 0,0 0 0,0-1-1,0 1 1,1 0 0,-1-1 0,1 1 0,2 1-1,7 6-779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58.5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 70 16099,'41'-55'5970,"-59"52"-4394,-9 4-904,-16-4-168,-8 0-256,-9 7-736,-1-9-552,-4 2-1360,2 1 1463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58.8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11474,'8'-1'4185,"-8"34"-3280,-1 2-65,-1 1 120,0-1-152,1-4-312,0-5-160,1-6-456,5-3-496,1-10 408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59.2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56 15043,'0'-24'5369,"5"10"-4408,-3 2-433,-1 6-400,0 6-192,-3 9-945,0 8 625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5:59.5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15 199 7642,'-10'24'14279,"6"-70"-14286,4 37 5,0 1 1,1 0-1,0-1 1,0 1-1,1 0 0,0 0 1,1 0-1,0 0 1,0 1-1,0-1 1,1 1-1,0-1 0,1 1 1,-1 0-1,2 1 1,8-11-1,-10 14 14,0-1-1,0 1 1,0 0-1,0 0 1,1 0-1,-1 0 1,1 1-1,0 0 1,-1 0-1,1 0 1,0 1-1,0-1 1,1 1-1,-1 0 1,0 1-1,0-1 1,0 1-1,1 0 1,-1 0-1,0 1 1,0 0-1,0-1 1,0 2 0,0-1-1,0 1 1,8 3-1,-6-2 92,0 1 0,0 0 0,-1 0 0,1 1 0,-1 0 0,0 0 0,-1 0 0,1 1 0,-1-1 0,0 1 0,0 1 0,-1-1 0,0 1 0,0-1 0,-1 1 0,1 0 0,-2 1 0,1-1 0,-1 0 0,0 1 0,0-1 0,-1 1 0,0 0 0,-1 0 0,1-1 0,-1 1 0,-1 0 0,0 0 0,0-1 0,0 1 0,-1-1 0,0 1 0,0-1 0,-1 1 0,0-1 0,-1 0 0,1-1 0,-1 1 0,0 0-1,-1-1 1,0 0 0,0 0 0,0 0 0,-9 6 0,3-3-81,0-2-1,-1 1 1,0-1-1,-24 10 1,30-15-311,0 0 0,1 0 1,-1-1-1,0 1 0,0-1 1,0-1-1,0 1 0,0-1 1,0 0-1,0 0 0,0-1 1,1 1-1,-13-4 0,-5-9-956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1:45.70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104 0 12123,'2'4'8713,"-4"4"-6712,-1 1-121,-3 4-888,-3 2-383,-2 4-481,-2 2-56,1 1-16,-1 0-8,1-4 0,2-2-128,2-3-897,3-2-927,3-2 1160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6:00.1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0 151 11963,'1'0'288,"0"0"0,0 0 0,0 0 1,1 0-1,-1 0 0,0 0 1,0 0-1,0 0 0,0 1 1,0-1-1,0 0 0,0 1 1,0-1-1,0 1 0,0-1 0,1 2 1,11 15 1067,-10-10-1276,-1 1 0,1-1-1,1 14 1,-3-18 161,1 10-59,0 1 1,-1-1-1,0 1 1,-1 0-1,0-1 1,-1 1-1,-1 0 1,0-1-1,-1 1 1,0-1-1,-9 21 1,5-18-244,7-16 46,0-1 0,0 1 1,0 0-1,0 0 0,0 0 1,0 0-1,0 0 0,0 0 0,0 0 1,0 0-1,0 0 0,0 0 1,0 0-1,0 0 0,0 0 1,0 0-1,0 0 0,0 0 1,0 0-1,0 0 0,0 0 1,0 0-1,0 0 0,-1 0 0,1 0 1,0 0-1,0 0 0,0-1 1,0 1-1,0 0 0,0 0 1,0 0-1,0 0 0,0 0 1,0 0-1,0 0 0,0 0 1,0 0-1,7-29-876,-6 26 851,18-61 122,2 1 1,40-82-1,-56 135 373,1 0 0,1 0 0,-1 0 0,1 1 0,1 0-1,0 1 1,0-1 0,18-12 0,-23 19-362,-1 0 1,1 0-1,0 1 0,0-1 1,0 1-1,1 0 0,-1 0 1,0 0-1,0 0 0,1 0 1,-1 1-1,0 0 0,1-1 1,-1 1-1,0 1 0,1-1 1,-1 0-1,0 1 0,1-1 1,-1 1-1,0 0 0,0 0 1,0 1-1,0-1 0,0 1 1,0-1-1,0 1 0,0 0 1,0 0-1,-1 0 0,1 0 0,-1 1 1,0-1-1,4 5 0,3 5-102,-1-1 0,0 1 0,-1 0 0,-1 1 1,0-1-1,0 1 0,-1 1 0,-1-1 0,0 1 0,-1-1 0,2 25 0,-1 4-1390,-3-1 0,-5 72 1,2-76 350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6:01.1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408 29 8210,'5'-28'18780,"-17"28"-17764,-45 3-600,12 0-280,-22-2-800,-8 2-696,-8-2-1481,9 3 1625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6:25.3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291 70 7218,'35'-45'11487,"-36"43"-11158,-9-8 2877,-17 1-1305,8 7-1869,0 1 0,-1 0 0,1 2 0,0 0 0,0 1-1,0 1 1,0 0 0,0 2 0,1 0 0,-32 14 0,47-18-97,0 0 0,0 1 0,0-1-1,1 1 1,-1 0 0,0 0 0,1 0 0,-1 0 0,1 1 0,0-1 0,0 1 0,0-1-1,0 1 1,0 0 0,1 0 0,-1-1 0,1 1 0,0 0 0,-1 0 0,1 1 0,1-1-1,-1 0 1,0 0 0,1 0 0,0 1 0,0-1 0,0 0 0,0 0 0,0 1 0,1-1-1,-1 0 1,1 0 0,0 0 0,0 0 0,0 1 0,0-1 0,0-1 0,1 1-1,2 3 1,8 14-28,1 0 0,1-1-1,30 31 1,-25-29 114,0 0-1,15 26 0,-23-29 51,-2 0-1,0 0 0,-1 1 1,-1 0-1,0 1 0,5 34 1,-10-44-103,0 1 1,-1-1-1,0 1 1,-1-1 0,0 1-1,-1-1 1,0 0-1,-1 1 1,0-1 0,0 0-1,-1 0 1,0 0-1,-1 0 1,-9 16 0,9-20-319,-1 1 1,0-1 0,-1 0 0,1-1 0,-10 8-1,13-11 254,1-1 0,-1 1 0,0-1-1,1 0 1,-1 0 0,0 0-1,0 0 1,0 0 0,0 0 0,0 0-1,0-1 1,0 1 0,0-1-1,-1 1 1,1-1 0,0 0 0,0 0-1,0 0 1,0 0 0,-1 0-1,1 0 1,0-1 0,0 1 0,-4-2-1,6 2 112,-1-1-1,0 1 0,1-1 0,-1 1 0,0 0 1,1-1-1,-1 1 0,1-1 0,-1 0 1,0 1-1,1-1 0,0 1 0,-1-1 0,1 0 1,-1 1-1,1-1 0,0 0 0,-1 1 1,1-1-1,0 0 0,0 0 0,-1 0 0,1 1 1,0-1-1,0 0 0,0 0 0,0 1 1,0-1-1,0 0 0,0 0 0,0 0 0,1 1 1,-1-1-1,0 0 0,0 0 0,1 1 1,-1-1-1,0 0 0,1 1 0,-1-1 1,1 0-1,-1 1 0,1-1 0,-1 1 0,1-1 1,-1 0-1,1 1 0,0-1 0,-1 1 1,1 0-1,0-1 0,3-2 312,0 0 1,0 0-1,0 0 1,0 1-1,0 0 1,1 0-1,5-2 1,3 2 163,1 0-1,0 1 1,-1 1 0,1 0 0,0 1 0,-1 0-1,1 1 1,18 6 0,-9-4-756,38 4-1,-25-10 431,-22-2 156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6:25.7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171 1 12467,'-8'3'9828,"-9"13"-8792,11-10 2,-11 11-907,1 0-1,0 1 1,1 0 0,1 2-1,-22 39 1,32-51-132,0 0 0,1 1 0,0-1 0,0 1 0,0-1 0,1 1 0,1 0 0,0 0 0,0 0 0,0 0 0,1 0 0,1 0 0,-1 0 0,1 0-1,1 0 1,0 0 0,0 0 0,7 15 0,-1-8-75,1-1-1,0-1 1,1 0 0,1 0-1,20 20 1,34 24-3018,-41-42 2013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6:26.4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 12 6313,'-2'-1'730,"-22"-8"3958,18 8-2376,15 8-617,19 10-118,48 35 2008,-67-45-3034,0 1 0,-1 0-1,0 1 1,0 0-1,-1 0 1,7 11 0,-7-6-67,0 0 0,-1 0 0,0 1 0,-1-1 0,0 1 0,-2 0 0,0 1-1,0-1 1,-1 0 0,-1 17 0,-1-16-1216,-1 0 0,0 0-1,-2 0 1,0 0 0,-8 26-1,-1-12-722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6:27.0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149 1 13059,'22'5'5353,"-30"7"-3057,-5 0-255,-10 2-257,-5 1-511,-3 0-1137,6 1-160,5 0-1913,6-2 817,6-1 456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6:27.3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9050,'13'6'4841,"2"2"336,6 3-3040,1 4-161,2 1-96,5 3-871,-3 0-377,-5-1-1240,-5 0-961,-6-4 937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6:27.7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4 155 10426,'-1'-7'1362,"0"1"1,0-1-1,0 0 0,1 1 0,1-13 0,0 14-1059,0 1 0,0-1 0,0 1 0,1-1 0,-1 1-1,1-1 1,5-7 0,-4 8-287,0 0-1,0 0 0,1 0 1,-1 1-1,1-1 1,0 1-1,0 0 0,0 0 1,1 0-1,-1 1 1,1-1-1,-1 1 0,1 0 1,0 1-1,0-1 0,0 1 1,8-2-1,6 0 81,0 1-1,0 1 0,0 0 1,0 1-1,0 1 0,30 6 0,-37-5 84,0 1 0,0 1 0,0 0 0,0 1 0,-1 0 0,0 1 0,0 0 0,0 1-1,-1 0 1,0 1 0,11 11 0,-13-12-2,0 1 0,-1 1 0,0 0 0,-1 0 0,0 0 0,0 1 0,-1 0 0,0 0 0,-1 0 0,6 20 0,-8-22-113,-1 0-1,0 0 1,0 0-1,-1 0 1,0 0 0,0 0-1,-1 0 1,0 0-1,0 0 1,-1-1 0,0 1-1,0 0 1,-1-1 0,0 1-1,-8 12 1,3-7-312,-1 0 0,-1 0-1,0-1 1,0 0 0,-2-1 0,-15 13 0,21-18-121,-1-1-1,0 0 1,0-1 0,-1 1 0,1-2-1,-1 1 1,0-1 0,0 0-1,0 0 1,0-1 0,0-1 0,-1 1-1,-11 0 1,-24-9-646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6:30.3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268 19 9066,'19'-17'8733,"-32"15"-7161,-6 2-1139,0 1 1,1 1-1,0 1 1,-1 1-1,-25 8 1,33-9-560,1 1 0,-1 0 0,1 1 0,0 0 0,1 0 0,-1 1 0,1 1 0,0-1 0,1 1 0,-12 12 0,18-16 34,-1 1 1,1-1 0,0 0-1,1 1 1,-1-1 0,0 1-1,1 0 1,0-1 0,0 1 0,0 0-1,0 0 1,1 0 0,-1 0-1,1 0 1,0 0 0,0 0-1,1 0 1,-1-1 0,1 1-1,0 0 1,0 0 0,0 0-1,2 4 1,4 8-20,1-1 0,0 0 0,20 28 0,-21-33 134,60 81 264,-22-30 546,41 73 1,-82-127-789,0 1 0,0 0 0,-1 0 0,0 1 0,0-1 0,1 13 0,-3-18-43,-1 1 1,0 0 0,0-1-1,0 1 1,0 0-1,-1 0 1,1-1-1,-1 1 1,0-1 0,0 1-1,-1-1 1,1 1-1,-1-1 1,1 0 0,-1 1-1,0-1 1,-4 4-1,1-1-128,-2 0 0,1 0 0,0 0 0,-1-1 0,0 0 0,0 0 0,-1-1 0,1 0-1,-17 6 1,17-8-613,1 0-1,-1 0 0,0 0 0,1-1 1,-1-1-1,0 1 0,-12-1 0,7-3-3455,16-1 3222,18-1 3700,10 2 665,0 3-1,42 3 1,62 16-567,-118-17-4150,-1-1 507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6:30.8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157 1 12515,'-3'3'7048,"-14"16"-5888,0 2-909,1 2 1,1 0-1,1 1 0,1 1 0,2 0 1,0 0-1,1 1 0,2 1 1,-7 32-1,13-43-381,0 1 0,0-1 0,2 0-1,0 1 1,1-1 0,1 1 0,4 20 0,-3-25-76,1 0-1,0-1 1,0 1-1,2-1 1,-1 0-1,1 0 1,1-1 0,0 0-1,0 0 1,14 14-1,10 3-1001,7-9 512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35.4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6 274 5745,'-1'-9'8487,"-4"29"-4811,6 3-1252,6 40 0,10 22-975,-13-71-1402,-5-10 408,-4-9-221,-5-15-83,6-1-156,1-1 0,1 1 0,0 0 0,2-1 1,1 1-1,0-1 0,2 1 0,0 0 0,1 0 0,1 0 0,12-30 0,-12 41 0,1-1 0,0 1 0,0 0 0,1 1 0,0-1 0,1 1 0,0 1 0,0-1 0,1 2 0,0-1 0,0 1-1,1 0 1,0 1 0,0 0 0,1 1 0,-1 0 0,19-6 0,-16 7-229,-1 1 0,1 0 0,-1 1 1,1 0-1,0 1 0,0 1 0,13 0 0,-16 1-309,0 0 0,0 1 0,-1 0 0,1 1-1,-1 0 1,1 0 0,-1 1 0,0 0 0,13 9 0,10 12-3063,-9 7 1655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1:56.1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115 0 7017,'2'2'19591,"-11"10"-21302,-6 11 1450,1 1 0,1 0-1,1 1 1,2 1-1,-14 46 1,18-49 553,2 1 0,0-1 0,1 1-1,1 0 1,2 0 0,3 39 0,2-23 386,3-1 0,1 0 0,16 45-1,-18-62-771,-3-9 43,0 0-1,1 0 0,12 21 1,-15-30-330,1 0 0,-1-1-1,1 1 1,0-1 0,0 0 0,6 4 0,-6-5-321,0 0-1,0 0 1,0 0-1,1 0 1,-1-1 0,1 0-1,-1 0 1,7 2-1,4-2-662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6:31.4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 24 4529,'-14'-23'7906,"22"23"-6042,3 3-144,6 8-87,2 5 39,6 9 481,-1 6 263,4 11-55,-4 6-177,-5 5-736,-4 2-463,-8 1-561,-7-3-224,-10-4-1281,-6 0-1055,-11-12 1296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6:32.4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63 12355,'8'1'7708,"10"2"-5614,5 2-2064,58 2 1388,0-3 0,120-11-1,-116 3-427,874-57 1489,-730 52-2813,-79 8-3015,-122 0 628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6:33.2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17 12051,'-23'-15'7900,"23"15"-7781,-1 0-1,1 0 1,0-1 0,-1 1 0,1 0-1,-1 0 1,1 0 0,-1-1 0,1 1 0,-1 0-1,1 0 1,-1 0 0,1 0 0,-1 0-1,1 0 1,-1 0 0,1 0 0,-1 0-1,1 0 1,-1 0 0,1 1 0,-1-1 0,1 0-1,-1 0 1,1 0 0,-1 1 0,1-1-1,-1 0 1,1 0 0,0 1 0,-1-1 0,1 0-1,0 1 1,-1-1 0,1 1 0,0-1-1,-1 0 1,1 1 0,0-1 0,0 1-1,-1-1 1,1 1 0,0-1 0,0 1 0,0-1-1,0 1 1,0-1 0,0 1 0,0-1-1,0 2 1,0 1 110,0 1 0,1-1-1,-1 1 1,1 0 0,0-1-1,0 0 1,0 1 0,1-1-1,-1 0 1,1 1 0,0-1-1,0 0 1,3 4 0,34 36 446,-34-38-570,36 34 343,83 62 1,-116-96-752,0 0 1,0-1 0,13 6 0,10-1-4680,-21-6 3155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6:33.6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321 0 19716,'-16'28'7506,"-3"-16"-5298,-4 5-1111,-11 3-337,-4 0-272,-8 0-344,-1 1-144,3 2-1400,8-2-1081,18 3 1497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6:35.6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406 10 13163,'16'-9'5041,"-23"19"-3249,-7 11-1120,-5 4 33,-13 9-113,-8 3-216,-10 5-248,0 2-144,6 0-448,4 2-280,-1-5-601,-2-5-423,2-8 1128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6:36.3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26 124 8242,'-22'-26'3226,"21"25"-3118,1 0 0,-1 1 1,1-1-1,0 0 0,-1 1 0,1-1 0,0 0 1,0 0-1,-1 0 0,1 1 0,0-1 1,0 0-1,0 0 0,0 1 0,0-1 1,0 0-1,0 0 0,1 0 0,-1 1 1,0-1-1,0 0 0,1 0 0,-1 1 1,0-1-1,1 0 0,-1 0 0,1 0 1,15-14 652,-14 13-544,9-5 64,1 0 0,-1 0 0,2 1 0,-1 0 0,0 1 0,1 0 0,0 1 0,0 1 0,1 0 0,-1 1 0,24-1 0,-18 2 133,1 1 0,0 1 0,0 1-1,-1 1 1,1 1 0,-1 0 0,26 10-1,-35-10-46,1 1 0,-1 0 0,-1 0 0,1 1 0,-1 1 0,0-1 0,0 1 0,-1 1 0,12 12-1,-17-16-303,0 0 0,0-1 0,0 1 0,-1 0 0,0 0-1,0 1 1,0-1 0,0 0 0,0 1 0,-1-1 0,0 1-1,0 0 1,0-1 0,0 1 0,-1 0 0,0 0 0,0-1-1,0 1 1,-1 0 0,1-1 0,-1 1 0,0 0 0,-1-1-1,-2 9 1,1-9-52,0 1 1,0-1-1,0 0 0,0 0 0,-1 0 0,0-1 0,0 1 1,0-1-1,0 0 0,0 0 0,0 0 0,-1 0 1,0-1-1,1 0 0,-1 0 0,0 0 0,-6 1 1,-9 2-22,1-1 1,-1 0 0,-21 0-1,18-3-327,0 0-1,0-1 0,-23-4 1,35 2-151,1 0 0,-1 0 0,1-1 0,0 0 0,0-1 0,0 0 0,1 0 0,-17-11 0,-4-13-673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6:38.5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368 36 7154,'2'-1'736,"-1"-1"1,0 0 0,-1 0 0,1 0 0,0 1 0,0-1 0,-1 0 0,1 0 0,-1 0 0,0 0 0,1-3 0,-1 5-624,-1-1 0,1 0 0,-1 1-1,1-1 1,0 0 0,-1 1 0,1-1 0,-1 1 0,0-1 0,1 1 0,-1-1 0,1 1 0,-1-1 0,0 1 0,1 0 0,-1-1-1,0 1 1,0 0 0,1-1 0,-1 1 0,0 0 0,0 0 0,1 0 0,-1 0 0,0 0 0,0 0 0,1 0 0,-1 0 0,0 0 0,0 0-1,1 0 1,-1 0 0,-1 1 0,-17 2 384,0 0-1,-1 2 1,-32 11-1,10-2-643,30-11 82,-9 2-143,1 1 0,1 1 1,-1 1-1,1 1 1,-22 13-1,37-20 166,1 0-1,-1 1 1,1 0-1,0 0 1,-1 0-1,1 0 1,1 0 0,-1 1-1,0-1 1,1 1-1,0 0 1,0-1 0,0 1-1,0 0 1,0 0-1,1 1 1,0-1-1,0 0 1,0 0 0,0 1-1,1-1 1,0 0-1,-1 1 1,2-1 0,-1 0-1,0 1 1,1-1-1,0 0 1,0 1 0,0-1-1,4 7 1,-1 0 8,2 0 0,-1 0 0,2-1 0,-1 1 0,16 17 0,49 44 135,-37-38 31,-17-18-72,72 80 817,-81-85-687,0 0 1,0 1-1,-1 0 1,0 0-1,-1 0 1,0 1-1,4 16 1,-9-25-176,0-1 1,0 0-1,0 1 1,-1-1-1,0 1 1,0 0-1,0-1 1,0 1-1,0-1 1,-1 1-1,1-1 1,-1 1-1,0-1 1,0 1-1,-1-1 1,1 0-1,-1 0 1,-2 5-1,0-3-110,1-1 0,-1 0 0,0-1 0,0 1 1,0 0-1,-1-1 0,1 0 0,-1 0 0,0-1 0,0 1 0,-5 1 0,-5 1-628,-1 0 0,0-1 0,0 0 0,0-2 0,-1 0 0,-31 0 0,35-5 282,16-1 750,20-3 1014,12 2 1336,0 1-1,0 2 1,62 4-1,-72 0-2520,-1 2-1,1 1 1,34 11-1,-43-9-1968,-6 6 733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6:39.0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220 2 11923,'-4'-2'6247,"-7"6"-4721,-11 9-970,7-3-205,0 0 0,0 2 0,1-1-1,1 2 1,0 0 0,1 0 0,-19 27-1,24-27-311,-1 0-1,2 0 0,0 0 1,0 1-1,2-1 0,-1 1 1,2 0-1,0 1 0,0-1 0,0 20 1,3-13-6,1-1 1,0 1-1,1 0 0,2 0 1,0-1-1,1 1 1,14 34-1,-14-42-249,1 0 0,0-1-1,1 0 1,0 0 0,1-1 0,0 0 0,1 0-1,0 0 1,1-2 0,0 1 0,0-1 0,21 14-1,0-7-675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6:39.7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146 50 7610,'29'-50'18172,"-35"67"-16380,-14 25-984,4-14-232,-11 0-360,-1 0-232,-3-4-1144,4 0-992,7-5 1295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6:40.5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19 6537,'-23'-18'9258,"27"20"-7513,7 4 39,4 6-31,8 2 87,6 4-104,6 2-543,2-1-177,-1 1-600,-6-3-96,-7-4-200,-5-1-80,0-4-768,-3-2-593,-5-2-1391,-2 1 1544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1:57.6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52 86 10986,'3'2'5390,"1"11"-3428,2 17-45,-5 3-97,-2 35 0,-2-29-1265,-2 0-1,-1-1 0,-3 0 0,-15 44 0,24-81-525,-7 17 710,2-15-338,2-12-142,1-21-1412,2-1 0,5-56 1,19-61-2111,-24 145 3180,4-19-60,1 0 0,1 0 0,10-24 1,-13 40 248,0 0 0,0 0 0,0 1-1,1 0 1,-1 0 0,10-10 0,-11 13-12,1 0 0,-1 0 1,1 0-1,0 0 0,0 1 0,0-1 0,-1 1 0,2-1 0,-1 1 0,0 0 0,0 0 0,0 1 0,0-1 0,5 0 1,-5 1-29,0 0 0,1 0 0,-1 0 0,0 1 0,0-1 0,0 1 1,0 0-1,0 0 0,0 0 0,0 0 0,0 1 0,0-1 0,0 1 0,3 2 1,-1 0 178,-1 0 1,1 1 0,-1-1 0,-1 1-1,1-1 1,-1 1 0,4 7 0,1 3 344,-2 0 0,0 0 0,0 1 1,5 28-1,-6-8-131,-1-1 0,-2 44 0,-2-46-310,2 1 1,10 60 0,-11-92-320,2 9-232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6:41.1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67 257 7058,'-5'1'171,"1"-1"331,0 1 0,0-1 1,1 0-1,-1 0 0,0 0 0,0-1 1,-4 0-1,6 0-282,1 0 1,-1 1-1,1-1 0,0 0 1,-1 0-1,1 0 1,0 0-1,0 0 0,0 0 1,-1-1-1,1 1 0,0 0 1,1 0-1,-1-1 1,0 1-1,0-1 0,0 1 1,1-1-1,-1 1 1,1-1-1,-1-1 0,0-2 3,0 0 0,0 0 0,1-1-1,0 1 1,0 0 0,0 0-1,1 0 1,-1-1 0,1 1-1,0 0 1,1 0 0,-1 0 0,1 0-1,0 0 1,0 1 0,1-1-1,-1 1 1,1-1 0,4-4-1,5-6-88,0 1 0,0 1-1,2 0 1,17-14 0,-25 22-105,1 0 1,0 1-1,0 0 0,0 0 1,1 0-1,-1 1 0,1 0 1,0 1-1,0 0 1,0 0-1,10-1 0,-6 2 35,0 1-1,0 0 1,0 1-1,0 0 1,0 1-1,0 0 1,13 5-1,-7-2 75,-1 2-1,0 0 1,-1 1 0,0 1-1,0 0 1,-1 2-1,0-1 1,-1 2 0,0 0-1,13 15 1,-18-17-49,-1 0 1,0 1-1,-1 0 1,0 0-1,0 0 1,-2 1-1,1 0 1,-2 1-1,1-1 1,-2 1-1,4 18 1,-6-22-83,0 1 1,-1-1 0,0 0-1,0 0 1,-1 0-1,0 0 1,-1 0 0,0 0-1,0 0 1,-1 0-1,0-1 1,-1 1 0,0-1-1,0 0 1,-1 0-1,0 0 1,-6 8 0,3-7-123,0-1 1,-1 0 0,0-1 0,0 1 0,0-2 0,-1 1-1,0-1 1,0-1 0,0 0 0,-1 0 0,0-1-1,0 0 1,0-1 0,-1-1 0,1 1 0,0-2-1,-1 0 1,0 0 0,1-1 0,-1 0 0,1-1 0,-1 0-1,1-1 1,-1 0 0,1-1 0,0-1 0,0 1-1,0-2 1,1 0 0,-1 0 0,1 0 0,0-2 0,1 1-1,-1-1 1,1 0 0,-9-10 0,12 10-151,0 0-1,0 0 1,1-1 0,0 1 0,0-1 0,-6-17 0,9 22 175,1 0 1,0-1-1,0 1 1,0 0-1,0-1 1,0 1-1,1 0 1,0-1-1,-1 1 1,1-1-1,1 1 1,-1-1-1,0 1 1,1-1-1,0 1 1,0 0-1,0-1 1,0 1-1,0 0 1,1 0-1,2-5 1,11-5-140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6:42.4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27 8194,'-20'-19'4062,"17"11"-2223,18 11 36,-6 1-1262,0 1 0,0 0 0,0 0 0,-1 1 0,0 0-1,0 0 1,-1 1 0,0 0 0,0 0 0,0 1 0,-1-1 0,9 17 0,-1-2 450,-2 2-1,-1 0 1,14 41 0,-15-35-728,-2 0 1,0 0 0,-3 1 0,4 47-1,-8-66-566,-1-1 0,0 0 0,-1 1 0,-1-1 0,1 0 0,-2 1 0,1-1-1,-2 0 1,1-1 0,-2 1 0,1 0 0,-1-1 0,-1 0 0,0-1 0,-12 16 0,-28 17-1062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6:45.75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25 0 8866,'-24'3'8924,"40"-2"-4855,4 0-1653,35 6-1,12 1-1903,-57-7-865,-1-1 0,0 0 0,0 0 0,0-1-1,0 0 1,0-1 0,10-3 0,-15 3-635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6:46.82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23 9186,'2'-2'3977,"4"2"-2097,1 0-95,4-2 7,1 3-16,4 1 113,1 1-97,1-1-456,1-2-351,2-1-609,1-2-128,6-4-184,4 2-72,0-1-368,1 2-8,-3 4-625,-5 0-791,-7 2 1272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6:47.98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18 7690,'5'5'2967,"-4"-4"-2756,-1-1 1,1 0 0,-1 0 0,1 0 0,-1 1 0,1-1 0,-1 0 0,1 0 0,-1 0 0,1 0 0,-1 0 0,1 0 0,-1 0-1,1-1 1,-1 1 0,2 0 0,28-1 2531,-22 1-912,98-5 5627,51-6-6690,-136 8-819,-18 2-375,0 0 0,0 0 1,0 1-1,1 0 0,-1-1 0,0 1 1,0 1-1,1-1 0,3 1 0,0 3-863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6:48.89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45 41 10162,'-44'4'11720,"51"-8"-9407,20-1-1595,1 1 0,0 1 0,0 1 0,0 2 0,34 4 0,32-2-411,-93-2-281,34-3-705,-33 3 667,0 0-1,-1 0 0,1-1 0,0 1 0,-1-1 0,1 1 0,-1-1 1,1 0-1,-1 0 0,1 1 0,-1-1 0,1 0 0,-1 0 0,0-1 1,0 1-1,1 0 0,0-2 0,0-11 21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7:12.3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240 60 2705,'2'-1'366,"-1"1"0,0-1 0,0 0 0,0 0 0,0 0 0,0 1 0,0-1 0,0 0 0,0-1 0,0 1 0,0 0 0,-1 0 0,1 0 0,0 0 0,-1-1 0,1 1 0,-1 0 0,1-1 0,-1 1 0,0 0 0,0-1 0,1 1 0,-1 0 0,0-1 0,0 1 0,0 0 0,-1-1 0,1 1 0,0-1 0,-1-1 0,1 2-50,-1 0 1,0 0-1,1 0 0,-1-1 1,0 1-1,0 0 1,0 0-1,0 0 1,0 0-1,0 0 0,0 1 1,-2-2-1,0 0-260,1 1-1,0 0 0,0 1 1,-1-1-1,1 0 1,0 1-1,-1-1 0,-3 1 1,-3-1-55,0 1 0,0 1 0,0 0 0,0 0 0,1 1 0,-1 0 0,0 0 0,1 1 1,0 0-1,-1 0 0,1 1 0,1 0 0,-1 1 0,1 0 0,-1 0 0,1 0 0,1 1 1,-1 0-1,1 0 0,0 1 0,0 0 0,1 0 0,0 0 0,0 1 0,1 0 0,0-1 1,0 2-1,1-1 0,0 0 0,0 1 0,1-1 0,0 1 0,1 0 0,-1 9 0,0 0 83,2 1 0,0-1 0,0 0 0,2 0-1,0 0 1,9 30 0,-11-45-80,1-1-1,0 0 1,0 1-1,0-1 1,0 0-1,1 0 1,-1 0-1,1 0 1,-1 0-1,1 0 1,0 0-1,-1 0 1,1 0-1,0-1 1,0 1-1,0-1 1,1 0-1,-1 1 1,0-1-1,0 0 1,1 0-1,-1-1 1,0 1-1,1 0 1,-1-1-1,1 1 1,-1-1-1,1 0 1,-1 0-1,1 0 1,0 0-1,-1 0 1,1-1-1,-1 1 1,0-1-1,1 1 1,4-3-1,2 0 6,-1-1-1,0 1 1,1-2 0,-1 1 0,0-1-1,-1 0 1,1-1 0,-1 1-1,8-10 1,-7 5-88,1-1-1,-2-1 0,1 1 1,-2-1-1,0-1 0,0 1 1,-1-1-1,5-17 0,-2-2-246,-1 1-1,3-45 1,-12 49 717,2 26-382,0 1 0,0 0 0,0 0 0,0 0 0,0 0 0,0 0 0,0 0 0,0-1 0,0 1 0,0 0 0,0 0 0,0 0 0,0 0 0,0 0 0,0 0 0,0 0 0,0-1 0,0 1 0,0 0 0,0 0-1,-1 0 1,1 0 0,0 0 0,0 0 0,0 0 0,0 0 0,0 0 0,0-1 0,0 1 0,0 0 0,-1 0 0,1 0 0,0 0 0,0 0 0,0 0 0,0 0 0,0 0 0,0 0 0,-1 0 0,1 0 0,0 0 0,0 0 0,0 0 0,0 0 0,0 0 0,0 0 0,-1 0 0,1 0 0,-6 14 273,3 1-119,1-1 0,0 1 0,1 0 0,0-1 0,1 1-1,1 0 1,4 22 0,-3-26-93,0 0 1,1-1-1,0 1 0,1-1 0,0 0 0,0 0 1,1 0-1,0-1 0,1 0 0,13 17 0,-17-24-203,1 1 0,-1-1-1,1 0 1,-1 0 0,1 0-1,0 0 1,0 0 0,0-1-1,0 1 1,0-1 0,1 0-1,-1 0 1,0 0-1,6 1 1,8-1-463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7:13.1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13 103 8586,'5'-6'5808,"-5"6"-5694,4 13 1726,-2 23-819,-4-11-131,-8 34 0,6-39-662,1 0 0,-1 37-1,4-57-227,-1 1 0,1 0 0,0 0 0,0 0 0,1-1 0,-1 1 0,0 0 0,0 0 0,0-1 0,0 1 0,1 0 0,-1 0 0,0-1 0,1 1 0,-1 0 0,2 1 0,-2-2 1,0 0-1,0 0 0,1 0 0,-1 0 0,0 0 1,1 0-1,-1 0 0,0 0 0,0 0 1,1 0-1,-1 0 0,0 0 0,1 0 0,-1 0 1,0 0-1,1 0 0,-1 0 0,0 0 1,0 0-1,1 0 0,-1-1 0,0 1 0,0 0 1,1 0-1,-1 0 0,0 0 0,0-1 0,1 1 1,1-2 0,-1 1 0,1-1 1,-1 0-1,1 0 0,-1 0 1,1 0-1,-1 0 1,2-5-1,1-11-14,0 0 0,-1 0 1,-1-1-1,0 1 0,-3-27 1,1 27 16,0 1 1,1-1-1,0 1 1,2-1 0,0 1-1,6-18 1,-9 33 15,1 0 0,-1 0 1,1 0-1,0 0 0,0 0 1,0 0-1,0 0 0,1 0 0,-1 0 1,0 0-1,1 1 0,0-1 1,-1 0-1,1 1 0,0 0 0,0-1 1,-1 1-1,1 0 0,0 0 1,0 0-1,0 0 0,1 0 0,-1 0 1,0 1-1,0-1 0,0 1 0,0-1 1,1 1-1,1 0 0,0 0 56,-1 1 0,0 0 0,0 0 0,1 0 0,-1 0 0,0 0 0,0 1 0,0 0 0,-1-1 0,1 1 0,0 0 0,-1 0 0,1 0 0,-1 1 0,1-1 0,-1 1 0,0-1 0,0 1 0,2 3 0,2 5 270,1 1 0,-1 0-1,-1 0 1,0 1 0,5 20 0,7 67 798,-13-68-1497,16 59 0,-16-82-819,1-5 469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7:24.8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6569,'4'6'7642,"1"10"-6082,1 24-47,-6-15-201,0-2-248,-1 1-416,1-2-184,0-4-280,1-1-71,0-5-186,0 2-175,3-4-592,-1-3-544,4-4 840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7:25.1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12099,'3'0'4240,"1"5"-3783,0 3-145,-1 3-56,-2 1-104,0 4-696,-1 1-1417,1-2 1321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1:58.0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23 12491,'16'-21'8169,"-21"21"-7680,-3 0-33,-8 0-488,-2 2-577,-2-2-799,-1 0-512,-3-4 1256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7:25.5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170 14 9426,'-2'-2'556,"0"1"0,-1-1-1,1 1 1,0 0 0,-1 0 0,1 0-1,-1 0 1,1 0 0,-1 0 0,1 0-1,-1 1 1,1 0 0,-4-1 0,0 1-338,1 0 1,-1 1 0,0-1 0,0 1-1,-9 3 1,6-2-326,1 1 1,-1 0-1,1 1 0,0 0 0,0 0 1,1 1-1,-13 9 0,19-13 100,1 0 1,-1 0-1,0 0 0,0-1 0,0 1 0,0 0 1,1 0-1,-1 0 0,0 0 0,1 0 1,-1 1-1,1-1 0,-1 0 0,1 0 0,0 0 1,-1 0-1,1 1 0,0-1 0,0 0 1,0 0-1,0 0 0,0 1 0,0-1 1,0 0-1,0 0 0,1 0 0,-1 1 0,0-1 1,1 0-1,-1 0 0,1 0 0,-1 0 1,1 0-1,-1 0 0,1 0 0,0 0 0,0 0 1,-1 0-1,1 0 0,1 1 0,4 4 28,1-1 0,0 0-1,-1 0 1,14 6-1,-13-6 24,11 5 749,30 26-1,-42-31-266,0 0 0,-1 0 0,0 1 0,0 0 0,0 0 0,-1 1 0,1-1 0,3 10 0,-8-15-491,1 1-1,0-1 0,-1 1 1,0 0-1,1-1 1,-1 1-1,0 0 0,0-1 1,0 1-1,0 0 1,0-1-1,-1 1 0,1 0 1,0-1-1,-1 1 1,1 0-1,-1-1 0,0 1 1,1-1-1,-1 1 1,0-1-1,0 1 0,0-1 1,0 0-1,0 0 1,0 1-1,0-1 0,-1 0 1,1 0-1,0 0 1,-1 0-1,-1 1 0,-1 1-339,-1-1 0,1 1 0,-1-1 0,0 0 0,0-1 0,0 1 0,0-1 0,0 0 0,-6 1 0,-22-1-813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7:25.9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31 122 5841,'-3'-2'468,"0"0"-1,0 0 1,1 0-1,-1-1 1,1 1-1,0-1 1,0 1-1,0-1 1,0 0-1,0 0 1,-2-4-1,4 6-326,0-1 0,-1 0 1,1 1-1,0-1 0,0 0 0,0 0 0,0 1 0,0-1 0,1 0 0,-1 1 0,0-1 1,1 0-1,-1 1 0,1-1 0,0 1 0,-1-1 0,1 1 0,0-1 0,0 1 1,0-1-1,0 1 0,0 0 0,0-1 0,3-1 0,0-1 90,0-1 0,1 1 0,0 0-1,0 0 1,0 0 0,0 1 0,1-1 0,-1 1 0,1 1-1,12-5 1,-14 6-107,0 0 0,0 1 0,0 0-1,0 0 1,0 0 0,0 0 0,0 1 0,0-1 0,-1 1-1,1 0 1,0 0 0,0 1 0,0-1 0,-1 1 0,1-1-1,-1 1 1,1 1 0,4 2 0,-2 0-44,0-1-1,-1 1 1,1 0 0,-1 0 0,0 0 0,0 1-1,-1 0 1,0 0 0,0 0 0,0 0-1,3 9 1,-6-10-48,1-1 0,-1 1 0,0-1 0,0 1 0,0-1-1,-1 1 1,0 0 0,0-1 0,0 1 0,0-1 0,-1 1 0,0 0 0,0-1 0,0 1-1,0-1 1,-1 0 0,0 1 0,-4 7 0,2-5 37,-1 0 0,0-1-1,0 1 1,-1-1 0,0 0 0,0 0 0,0-1 0,-1 0 0,1 0-1,-1 0 1,-11 5 0,15-9-133,0 1 0,0-1 0,0 0 0,0 0 0,0 0 0,-1 0 0,1 0 0,0-1 0,0 1 0,-1-1 0,1 0 0,0 0 0,0 0 0,-1-1 0,1 1 0,0-1-1,0 0 1,-1 0 0,1 0 0,0 0 0,0 0 0,0-1 0,1 1 0,-1-1 0,0 0 0,0 0 0,1 0 0,-1 0 0,1 0 0,0-1 0,-4-3 0,-4-11-1702,6 0 717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7:27.7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14 173 4825,'-14'-43'9214,"22"50"-7896,0 14-422,0-1 1,-1 1 0,-1 0 0,4 33-1,-9-33-778,-4-12-244,3-9 112,-1 0 1,1 0 0,0 0 0,0 0 0,0 0 0,0 0 0,-1 1 0,1-1-1,0 0 1,0 0 0,0 0 0,-1 0 0,1 0 0,0 0 0,0 0 0,0 0 0,-1 0-1,1 0 1,0 0 0,0 0 0,0-1 0,-1 1 0,1 0 0,0 0 0,0 0-1,0 0 1,0 0 0,-1 0 0,1 0 0,0 0 0,0-1 0,0 1 0,0 0 0,0 0-1,-1 0 1,1 0 0,0 0 0,0-1 0,0 1 0,-1-2-98,-1 0 0,1 0 0,0 0 0,0 0 0,0-1 0,0 1 0,0 0 0,1 0 0,-1-1 0,1 1 0,0 0 0,-1-4 0,1-35-347,1 24 334,-1 10 95,0-15 122,0 0 0,2 0 0,6-33 0,-6 49 22,-1 0 0,1 0 0,1 0 0,-1 1 0,1-1 0,0 1 1,6-9-1,-7 12-16,0-1 0,0 1 0,1-1 0,-1 1 0,1 0 1,0 0-1,0 0 0,-1 0 0,1 1 0,0-1 0,0 1 1,1 0-1,-1 0 0,0 0 0,4-1 0,-5 2-53,0 0 0,0-1-1,0 1 1,0 0 0,0 0 0,0 0-1,0 1 1,0-1 0,0 0-1,0 1 1,0-1 0,0 1 0,0 0-1,0 0 1,0 0 0,-1 0-1,1 0 1,0 0 0,1 1 0,0 1-9,0 0 0,0 0-1,-1 1 1,1-1 0,-1 0 0,0 1 0,0 0 0,0-1 0,1 5 0,2 8-13,0 1 0,-1-1-1,2 27 1,-5-38-9,-1 2-77,1-1 0,1 0 0,-1 0 0,4 7 0,-5-12 31,0 0-1,0-1 0,0 1 0,0-1 0,1 1 0,-1-1 1,0 1-1,1-1 0,-1 1 0,0-1 0,1 1 1,-1-1-1,1 1 0,-1-1 0,1 1 0,-1-1 0,1 0 1,-1 1-1,1-1 0,-1 0 0,1 0 0,0 1 1,-1-1-1,1 0 0,-1 0 0,1 0 0,0 0 1,-1 0-1,1 1 0,-1-1 0,1 0 0,0-1 0,-1 1 1,1 0-1,-1 0 0,1 0 0,0 0 0,-1 0 1,1-1-1,-1 1 0,1 0 0,-1 0 0,1-1 0,0 1 1,-1 0-1,0-1 0,1 1 0,-1-1 0,1 1 1,-1-1-1,1 1 0,-1-1 0,0 1 0,1-1 0,-1 1 1,1-2-1,12-14-821,15-24 0,-16 22 760,0 2-1,15-17 1,-23 29 183,0 0 1,0 0 0,0 0 0,1 1 0,-1 0 0,1 0 0,-1 0 0,1 1 0,0 0 0,0 0 0,1 0 0,7-2 0,-11 4-41,0-1 0,-1 1 0,1 0 0,0 0 0,0 0 0,0 0 0,0 0 0,0 0 0,0 0 0,0 1 0,-1-1 0,1 1 0,0-1 0,0 1 0,0 0 0,-1 0 0,1-1 0,0 1 0,-1 1 0,1-1 0,-1 0 0,1 0 0,-1 0 0,0 1 0,1-1 0,-1 1 0,0-1 0,0 1 0,0-1 0,0 1 0,0 0 0,-1 0 0,1-1 0,0 1 0,-1 0 0,1 0 0,-1 0 0,1 2 0,1 9 44,-1 0 0,0 0-1,-1 1 1,-2 18 0,1-12-70,1-9-102,0 0 0,0 0 0,1 1-1,1-1 1,0 0 0,0 0 0,1 0 0,7 16 0,-3-15-914,4-6 401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7:28.1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25 159 9378,'2'16'3420,"-9"-23"-1549,4 2-1761,0 0-1,0 1 1,1-1 0,0 0 0,-3-9-1,4 9-81,1-1 0,0 1 0,0 0 0,0-1 0,1 1 0,0-1 0,0 1 0,0 0 0,1-1 1,0 1-1,0 0 0,0 0 0,0 0 0,1 1 0,0-1 0,0 0 0,0 1 0,0 0 0,5-4 0,-6 5 65,0 1 0,1 0-1,-1 0 1,0 0 0,1 0 0,0 0 0,-1 1 0,1-1 0,0 1-1,0-1 1,0 1 0,0 0 0,0 0 0,0 1 0,0-1 0,0 1 0,0-1-1,1 1 1,-1 0 0,0 0 0,0 0 0,0 1 0,0-1 0,0 1 0,0 0-1,0 0 1,0 0 0,0 0 0,0 0 0,0 0 0,0 1 0,0 0 0,3 2-1,-2-1 20,-1 0-1,1 0 1,-1 0-1,0 0 1,1 0-1,-1 1 0,-1-1 1,1 1-1,-1 0 1,1 0-1,-1 0 0,0 0 1,0 0-1,-1 1 1,1-1-1,-1 1 1,0-1-1,0 0 0,-1 1 1,1 0-1,-1-1 1,0 1-1,0-1 1,-1 1-1,1-1 0,-1 1 1,0-1-1,0 1 1,-1-1-1,1 1 1,-1-1-1,0 0 0,0 0 1,0 0-1,-1 0 1,1 0-1,-1-1 1,0 1-1,-6 5 0,-2 2 69,0 0-1,-21 15 0,28-23-339,0-1 0,0 1-1,-1-1 1,1 1-1,0-1 1,-1 0 0,0-1-1,1 1 1,-1-1 0,0 0-1,0 0 1,-7 0-1,3-4-1526,3-3 711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7:29.0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15 103 8946,'-15'-7'3540,"23"17"-336,13 17-1069,-18-20-1946,0 0-1,-1 1 0,0-1 1,0 1-1,-1-1 1,1 14-1,-2-18-201,1 0 0,-1 0 0,0 0 0,0 0 1,0 0-1,-1 0 0,1 0 0,-1 0 0,0 0 0,0 0 0,0 0 0,0 0 0,0 0 0,-1 0 0,1-1 0,-1 1 0,0 0 0,1-1 0,-4 3 0,5-5-21,0 0-1,0 1 1,-1-1-1,1 0 0,0 0 1,0 0-1,-1 0 0,1 1 1,0-1-1,0 0 1,-1 0-1,1 0 0,0 0 1,0 0-1,-1 0 1,1 0-1,0 0 0,-1 0 1,1 0-1,0 0 0,-1 0 1,1 0-1,0 0 1,0 0-1,-1 0 0,1 0 1,0 0-1,-1 0 1,1 0-1,0-1 0,0 1 1,-1 0-1,1 0 0,0 0 1,-1-1-1,-4-11-1127,3-20-646,1 30 1607,3-51-1345,-1 41 1989,1 1 1,0 0-1,0 0 1,9-22-1,-10 29-187,2-1 0,-1 0 0,0 0 0,1 1 0,0 0 0,0-1 0,0 1 0,1 0 0,-1 0 0,1 1 0,0-1 0,0 1 0,0 0 0,1 0 0,-1 0 0,1 1 0,-1-1 0,1 1 0,0 0 0,0 1 0,0-1 0,9-1 0,-9 2-278,0 1 0,1-1 0,-1 1 0,0 0 0,0 0 0,0 0 0,1 1 0,-1 0 0,0 0 0,0 0 0,0 1 0,0-1 0,-1 1 0,1 1 0,0-1 0,-1 1-1,1-1 1,7 8 0,5 5-510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7:29.6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16 101 11995,'1'0'283,"0"0"1,0 0-1,0 0 1,1 0 0,-1 0-1,0 1 1,0-1-1,0 0 1,0 1 0,0-1-1,0 1 1,0-1-1,1 1 1,-2 0 0,1-1-1,1 2 1,0 0-151,-1-1 0,0 1 0,0-1 0,0 1 0,0-1 0,0 1 0,0 0 0,0 0 0,0 2 0,1 4-323,0 1 0,-1-1 0,0 16 1,-1-12 684,33 283 1706,-25-235-1790,-7-53-372,0 0 6,0 1-1,0 0 1,-1-1 0,0 1 0,-2 12 0,2-20-53,0 0 0,0 0 0,0 0 1,0 0-1,0 0 0,0 1 0,0-1 0,0 0 1,0 0-1,0 0 0,0 0 0,0 1 0,0-1 1,0 0-1,0 0 0,0 0 0,0 0 0,0 0 1,0 1-1,0-1 0,0 0 0,0 0 1,-1 0-1,1 0 0,0 0 0,0 0 0,0 1 1,0-1-1,0 0 0,0 0 0,-1 0 0,1 0 1,0 0-1,0 0 0,0 0 0,0 0 0,-1 0 1,1 0-1,0 0 0,0 0 0,0 0 0,0 0 1,-1 0-1,1 0 0,0 0 0,0 0 0,-7-8-354,-2-13-234,-9-29 75,2-1-1,2-1 1,-8-63-1,20 97 681,0 0-1,2 0 0,0 0 1,1 0-1,1 0 0,1 0 1,0 0-1,1 1 0,1-1 1,1 1-1,0 0 0,1 1 1,12-21-1,-16 33 92,-1 1-1,0-1 1,1 1-1,0-1 1,0 1 0,0 0-1,0 0 1,0 0-1,1 1 1,-1-1 0,1 1-1,0 0 1,5-3-1,-6 4-90,1 0 0,-1 0 0,0 1 0,0-1-1,1 1 1,-1 0 0,0 0 0,1 0 0,-1 0 0,0 1 0,1-1-1,-1 1 1,0 0 0,0 0 0,1 0 0,-1 0 0,0 1-1,3 1 1,-1 0-162,0 0 1,0 0-1,-1 0 0,0 0 0,1 1 0,-1 0 0,0 0 0,-1 0 1,1 0-1,-1 1 0,0-1 0,0 1 0,0 0 0,0 0 1,-1 0-1,0 0 0,0 0 0,2 11 0,-3-9-151,0 1 0,-1-1-1,0 0 1,0 1 0,-1-1-1,0 0 1,0 1 0,-1-1 0,0 0-1,0 0 1,0 0 0,-1 0-1,0-1 1,-4 7 0,-4 3-489,0-1 1,0-1 0,-1 0-1,-1-1 1,-19 16 0,8-7 36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7:30.2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52 10642,'-28'-52'11868,"27"52"-11823,1 0 0,0 0 0,0 0 0,0 0 1,0 0-1,-1 0 0,1 1 0,0-1 0,0 0 0,0 0 0,-1 0 0,1 0 0,0 0 0,0 0 0,0 0 0,0 0 0,-1 0 0,1 0 1,0 0-1,0 1 0,0-1 0,0 0 0,0 0 0,0 0 0,-1 0 0,1 0 0,0 1 0,0-1 0,0 0 0,0 0 0,0 0 1,0 0-1,0 1 0,0-1 0,0 0 0,0 0 0,0 0 0,0 0 0,0 1 0,0-1 0,0 0 0,0 0 0,0 0 0,0 1 1,0-1-1,0 0 0,0 0 0,0 0 0,0 0 0,0 1 0,-2 13 307,-1 37-20,4 65-1,0-90-441,2-1-1,1 1 1,2-1-1,11 37 1,-16-59-6,1 1 1,-1-1-1,1 0 0,0 1 1,-1-1-1,2 0 0,-1 0 0,0 0 1,1 0-1,-1-1 0,1 1 1,0-1-1,0 1 0,0-1 0,6 4 1,-7-6-27,0 1 0,1 0 0,-1-1 0,0 1 0,0-1 1,0 1-1,1-1 0,-1 0 0,0 0 0,1 0 0,-1-1 1,0 1-1,0 0 0,0-1 0,1 1 0,-1-1 0,0 0 0,0 0 1,0 0-1,0 0 0,0 0 0,0 0 0,0-1 0,0 1 1,-1-1-1,4-2 0,2-4-128,-1-1-1,1 1 1,-2-1 0,1-1 0,-1 1 0,0-1 0,-1 1-1,-1-1 1,4-14 0,-3 11 407,1 0 0,0 0-1,1 0 1,11-18 0,-16 29-34,0 1-1,-1-1 1,1 1 0,0 0-1,0-1 1,0 1-1,0 0 1,1 0 0,-1 0-1,0 0 1,0 0-1,1 0 1,-1 0 0,1 0-1,-1 0 1,0 1 0,1-1-1,0 0 1,-1 1-1,1 0 1,-1-1 0,1 1-1,0 0 1,-1 0-1,1-1 1,-1 1 0,1 1-1,0-1 1,-1 0 0,1 0-1,0 1 1,-1-1-1,1 1 1,2 0 0,-2 1 24,0-1 0,0 1 1,0 0-1,0 0 1,0 0-1,-1 0 0,1 0 1,-1 0-1,1 0 0,-1 0 1,0 1-1,0-1 1,0 0-1,0 1 0,0-1 1,0 1-1,-1-1 1,1 1-1,-1 0 0,1 4 1,-4 37 9,0 16-838,3-56 502,0 0 0,1 0 0,-1 0-1,1-1 1,0 1 0,0 0 0,1-1 0,-1 1 0,1-1 0,0 1-1,-1-1 1,5 5 0,8 5-412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7:30.6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10074,'0'8'3873,"1"9"-2281,0 5-439,2 6 263,1 2-16,2 2-448,0 0-199,-1-4-449,0-4-272,-2-7-729,-1-4-639,-1-9 808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7:30.9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 15299,'6'-8'5369,"0"4"-4600,3 8-1242,0 2-703,1 8 760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7:31.3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145 62 11370,'43'-16'4157,"-42"15"-4066,0 1 0,0-1-1,-1 1 1,1-1 0,0 0 0,0 1-1,-1-1 1,1 0 0,0 1-1,-1-1 1,1 0 0,-1 0 0,1 0-1,-1 1 1,1-1 0,-1 0-1,1 0 1,-1 0 0,0 0 0,0 0-1,1 0 1,-1 0 0,0 0-1,0 0 1,0 0 0,0 0-1,0 0 1,0 0 0,0 0 0,0 0-1,-1 0 1,1 1 0,0-1-1,-1 0 1,1 0 0,0 0 0,-1 0-1,1 0 1,-1 0 0,0 1-1,1-1 1,-1 0 0,1 0 0,-1 1-1,0-1 1,0 0 0,1 1-1,-1-1 1,0 1 0,0-1 0,0 1-1,0 0 1,0-1 0,0 1-1,-1-1 1,-6 0-73,0 0-1,0 1 1,0-1 0,0 2-1,0-1 1,-1 1 0,-13 3-1,6 0-153,-1 1-1,-24 11 0,39-16 104,0 1 1,1-1-1,-1 1 0,0 0 1,1 0-1,-1 0 1,0 0-1,1 0 0,-1 0 1,1 1-1,0-1 1,-1 0-1,1 1 1,0-1-1,0 1 0,0-1 1,0 1-1,0 0 1,0-1-1,-1 4 1,2-3 15,0 0 0,0-1 0,1 1 1,-1 0-1,0-1 0,1 1 0,-1 0 1,1-1-1,-1 1 0,1-1 0,0 1 1,0-1-1,-1 1 0,1-1 1,0 1-1,0-1 0,1 0 0,0 2 1,8 5 79,-1 0 1,1 0-1,1-1 1,18 10 0,-8-5 114,-6-5 256,0 1 0,-1 1 0,16 12-1,-27-19-335,-1 0-1,1 1 1,0-1-1,-1 1 1,1 0-1,-1 0 1,0 0-1,0 0 1,0 0-1,0 0 1,-1 1-1,1-1 1,-1 0-1,0 1 1,0-1-1,0 1 1,-1 0-1,1-1 1,-1 8-1,0-10-120,0 1 0,0-1 0,-1 1 0,1-1 0,-1 1 0,1-1 0,-1 1-1,0-1 1,1 1 0,-1-1 0,0 0 0,0 1 0,0-1 0,0 0 0,0 0 0,0 0 0,-1 0 0,1 0 0,0 0 0,0 0 0,-1 0 0,1-1-1,0 1 1,-1 0 0,1-1 0,-1 1 0,1-1 0,-1 1 0,1-1 0,-1 0 0,0 0 0,1 0 0,-4 0 0,-5 0-520,-1 0 1,1 0-1,-19-5 1,22 4 183,-31-5-561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1:58.4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 1 11594,'19'4'4241,"-18"0"-3024,1 2-401,-1 7 104,-1 3 240,-3 6 121,-1 4 23,-3 5-56,-1-1-264,0 2-784,-1-4-576,-1-6-1768,1-1 1360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7:32.1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80 9890,'-1'21'7088,"3"12"-4346,0 8-1814,3 61-1050,-5-101-54,-2-36 139,2 0 0,2 0 0,11-67 0,-12 97 262,0-1 1,1 1 0,-1-1 0,1 1-1,0 0 1,1 0 0,-1 0-1,1 0 1,5-7 0,-8 11-143,1 0-1,0 0 1,0 0-1,0 0 1,0 0 0,0 1-1,0-1 1,1 0 0,-1 1-1,0-1 1,0 1 0,0-1-1,1 1 1,-1 0 0,0-1-1,0 1 1,1 0 0,1 0-1,-1 0-18,0 0 0,0 1-1,0-1 1,0 1 0,0 0 0,0 0-1,0-1 1,0 1 0,-1 0 0,1 1-1,0-1 1,0 0 0,-1 0 0,4 4-1,-2-2-34,0 1 0,0 0-1,0-1 1,0 1 0,-1 0-1,1 1 1,-1-1-1,0 0 1,0 1 0,0-1-1,1 9 1,-1 1-118,0 1 0,0 22 0,-2-16-57,0-20 84,0 0 0,0 0 0,0 0 0,0 0 1,0 0-1,0 0 0,0 0 0,1 0 0,-1 0 0,0-1 0,0 1 0,1 0 0,-1 0 1,1 0-1,-1 0 0,1 0 0,-1 0 0,1-1 0,-1 1 0,1 0 0,0 0 0,-1-1 1,1 1-1,0 0 0,0-1 0,-1 1 0,1-1 0,2 1 0,-1 0-32,-1-1-1,1 0 0,0 0 1,0-1-1,0 1 1,0 0-1,-1 0 0,1-1 1,0 1-1,0-1 1,-1 0-1,1 1 0,0-1 1,1-1-1,5-3-145,0 0 0,-1 0 1,0-1-1,0 0 0,7-8 0,-7 5 153,-1 0-1,0-1 1,4-11 0,-3 8 314,0 1 0,9-14 0,-14 23-56,0 1 0,0-1 0,0 1 0,1 0 0,-1 0 0,0-1 0,1 2 0,-1-1 0,1 0 0,0 1 0,0-1 0,-1 1 0,1 0 0,6-2 0,-8 3-131,0-1 0,0 1 0,1 0 0,-1 0 1,0 0-1,0 0 0,1 0 0,-1 0 1,0 0-1,0 1 0,0-1 0,1 0 0,-1 1 1,0-1-1,0 1 0,0-1 0,0 1 1,0-1-1,0 1 0,0 0 0,0 0 0,0-1 1,0 1-1,0 0 0,0 0 0,-1 0 0,1 0 1,0 0-1,-1 0 0,1 0 0,-1 0 1,1 0-1,-1 0 0,1 1 0,-1-1 0,0 0 1,1 2-1,0 6-39,1 0-1,-2-1 1,1 1 0,-2 11-1,1-8 65,-1 35-168,0-27-174,0 0 1,1 0-1,1-1 1,1 1-1,1 0 0,8 27 1,-3-26-484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7:35.3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598 3 12283,'-4'-2'4617,"-4"1"-3409,-14 7-704,-9 2-80,-13 10-184,-5 7-112,-3 0-88,-6 4-8,-5 3-8,-2-5-8,4 1-120,7-1-208,10-8-944,1-1 832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7: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86 178 6377,'-55'-22'2500,"53"21"-2399,0 1 0,0-1 1,0 0-1,1 0 0,-1 0 1,1 0-1,-1 0 0,1 0 1,-1 0-1,1-1 1,-1 1-1,1 0 0,0-1 1,0 1-1,0-1 0,0 0 1,0 1-1,0-1 0,0 0 1,1 0-1,-1 1 0,1-1 1,-1 0-1,1 0 1,-1 0-1,1 0 0,0 0 1,0 1-1,0-1 0,0 0 1,0 0-1,1 0 0,-1 0 1,1 0-1,-1 0 0,1 1 1,0-3-1,1-2 120,1 1-1,0 0 0,0-1 1,0 1-1,1 0 1,-1 0-1,1 1 1,0-1-1,5-3 1,-2 3-86,0 0 1,0 1 0,0-1 0,1 2 0,-1-1 0,1 1 0,0 0-1,0 1 1,0 0 0,0 0 0,0 1 0,0 0 0,1 0 0,-1 1-1,0 0 1,0 0 0,1 1 0,-1 0 0,0 1 0,0 0 0,0 0 0,0 0-1,11 6 1,-6-3 24,0 2-1,-1-1 1,0 1-1,0 1 1,-1 0-1,0 1 0,0 0 1,0 1-1,-2 0 1,1 1-1,-1 0 1,-1 0-1,8 13 1,-13-18-102,0 0 1,0 0 0,0 1 0,-1-1 0,0 1-1,0 0 1,0-1 0,-1 1 0,0 0-1,-1 0 1,0 0 0,0 0 0,0 0-1,-1-1 1,-1 10 0,0-11-40,1 0 0,-1-1 0,0 1 1,0-1-1,-1 0 0,1 0 0,-1 0 0,0 0 0,0 0 0,0-1 0,-1 1 1,1-1-1,-1 0 0,0 0 0,0 0 0,0 0 0,0-1 0,0 0 0,-1 0 1,1 0-1,-1 0 0,-8 2 0,0-2-30,1 0 1,-1 0-1,1-1 1,-1-1-1,1 0 1,-1-1-1,1 0 1,-1-1-1,1 0 0,0-1 1,0-1-1,-18-7 1,22 8-85,-1-1 0,1-1 0,0 1 0,1-2 0,-1 1 0,1-1 1,-13-12-1,16 14-2,1-1 1,-1 0-1,1 0 1,0 0 0,0 0-1,0 0 1,1-1-1,-1 1 1,1-1-1,1 0 1,-1 1 0,0-12-1,1 13 41,1 1 0,0 0 0,0 0 0,0-1 0,1 1 0,-1 0-1,1 0 1,0-1 0,0 1 0,0 0 0,0 0 0,1 0 0,-1 0 0,1 0-1,-1 1 1,1-1 0,0 0 0,0 1 0,0-1 0,1 1 0,-1 0 0,1 0 0,-1 0-1,1 0 1,5-3 0,9 0-249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7:36.6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73 123 8818,'-32'16'3091,"31"-16"-2963,0 1 1,0-1-1,0 0 0,0 1 0,0-1 0,0 0 0,0 0 0,0 0 1,0 0-1,0 0 0,-1 0 0,1 0 0,0 0 0,0-1 0,0 1 1,0 0-1,0 0 0,0-1 0,0 1 0,0-1 0,0 1 1,0-1-1,0 0 0,0 1 0,0-1 0,1 0 0,-1 1 0,0-1 1,0-1-1,-1 0 0,1 1 1,0 0-1,0-1 1,1 0-1,-1 1 1,0-1-1,0 1 1,1-1-1,-1 0 1,1 0-1,0 1 1,-1-1-1,1 0 1,0-2-1,0-1-109,1 0 0,0 0 0,0 1 0,1-1 0,-1 0 0,1 1-1,0-1 1,0 1 0,1-1 0,-1 1 0,1 0 0,0 0 0,0 0 0,0 0 0,1 1 0,-1-1 0,1 1-1,0 0 1,0 0 0,0 0 0,0 0 0,1 1 0,-1 0 0,1 0 0,-1 0 0,1 0 0,0 1-1,-1 0 1,1 0 0,0 0 0,0 1 0,0-1 0,8 1 0,-9 0 36,0 0 0,0 0 1,1 1-1,-1-1 0,0 1 0,0 0 0,0 0 0,0 1 1,0-1-1,0 1 0,0 0 0,0 0 0,-1 0 1,1 0-1,-1 0 0,1 1 0,-1 0 0,0 0 1,5 5-1,-6-4 74,1 0 0,-1 0 0,0 0-1,-1 1 1,1-1 0,-1 0 0,0 1 0,0-1 0,0 1 0,0-1 0,-1 1-1,0 0 1,0-1 0,0 1 0,0-1 0,-1 1 0,0-1 0,-1 6 0,1-7-102,-1 1 1,1-1-1,-1 0 0,1 1 1,-1-1-1,0 0 1,0 0-1,0-1 0,0 1 1,-1 0-1,1-1 1,-1 1-1,0-1 1,0 0-1,1 0 0,-1 0 1,-1 0-1,1-1 1,0 1-1,0-1 1,-1 1-1,1-1 0,0 0 1,-1-1-1,-5 2 1,-8 0-603,0-1 0,0 0 0,-32-3 0,46 2 357,-10-2-2176,9-3 935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7:37.6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60 10594,'-26'-4'5436,"38"11"-3151,41 9-1547,-4-9-77,0-1-1,1-3 0,51-4 1,-75 1-386,972-58 2036,-631 29-5434,-347 27 2749,87-2-2752,-96 5 2552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7:38.3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19 9050,'0'0'340,"-1"-1"0,1 0 1,0 0-1,-8-11 4764,7 11-4764,0 1 0,0-1 1,0 1-1,-1-1 0,1 1-282,0 0 0,1 1 0,-1-1 0,1 1 0,-1-1-1,1 1 1,-1-1 0,1 1 0,-1-1 0,1 1 0,-1 0 0,1-1 0,0 1 0,-1 0 0,1-1-1,0 1 1,0 0 0,-1-1 0,1 1 0,0 0 0,0-1 0,0 1 0,0 0 0,0 0 0,0-1-1,0 1 1,0 0 0,0 0 0,0-1 0,0 1 0,1 0 0,-1 0 0,1 3 54,0 0 0,0 0 0,0 0 0,1 0 0,-1 0 0,1 0 0,0 0 0,0-1 0,0 1 0,1-1 0,-1 0 1,1 0-1,0 1 0,6 4 0,5 4 265,31 19 1,-38-26-307,10 5-397,0 0-1,1-1 1,0-1 0,1 0-1,0-2 1,23 6-1,-19-8-522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7:38.6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0 15419,'2'14'5497,"-19"-14"-4120,-4 0-729,-9 8-136,0 2-16,6 9-592,1 2-128,7 4-360,5-1-240,3-2-393,3-1-495,0-3 1120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7:45.4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282 12 8034,'-2'-5'8474,"-15"1"-6266,-20 2-1959,16 1-138,0 2-1,0 0 1,-30 6-1,44-5-114,0-1 0,-1 1 0,1 1-1,1-1 1,-1 1 0,0 1 0,1-1-1,-1 1 1,1 0 0,0 0 0,0 1 0,1 0-1,-8 8 1,11-11-3,1 1 0,-1 0-1,1-1 1,-1 1 0,1 0 0,0 0 0,0 0-1,0 0 1,1 0 0,-1 1 0,1-1-1,-1 0 1,1 0 0,0 0 0,0 0 0,1 1-1,-1-1 1,1 0 0,0 0 0,-1 0-1,1 0 1,0 0 0,2 4 0,5 8 1,-1-1 1,2 1-1,13 16 0,-9-12 14,9 14 22,36 57 71,-52-80-64,-1 1-1,1 1 1,-2-1 0,0 1 0,0 0-1,2 15 1,-6-23-25,1 0-1,-1 0 0,0-1 1,-1 1-1,1 0 1,-1 0-1,0-1 1,0 1-1,0 0 1,0-1-1,0 1 0,-1-1 1,0 0-1,1 1 1,-1-1-1,-1 0 1,1 0-1,0 0 0,-1 0 1,1-1-1,-6 5 1,4-4-62,0 0 1,0 0 0,0-1-1,-1 1 1,1-1 0,-1 0 0,0 0-1,0 0 1,0-1 0,0 0-1,0 1 1,0-2 0,0 1-1,0-1 1,-7 0 0,12 0 48,-1 0-1,1 0 1,0 0 0,-1 0 0,1 0 0,0 0 0,0 0 0,-1 0 0,1 0 0,0 0-1,0 0 1,-1 0 0,1 0 0,0 0 0,0 0 0,-1 0 0,1-1 0,0 1-1,0 0 1,0 0 0,-1 0 0,1 0 0,0-1 0,0 1 0,0 0 0,0 0 0,-1 0-1,1-1 1,0 1 0,0 0 0,0 0 0,0-1 0,0 1 0,0 0 0,0 0-1,0-1 1,0 1 0,5-11 96,14-5 321,-12 13-179,0 1 0,-1 0 0,2 0 1,-1 0-1,0 1 0,0 0 0,0 0 1,13 1-1,4 2 1028,31 6 0,-31-4-2399,30 2-1,-42-6 176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7:45.9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136 21 6257,'0'-20'10242,"-1"20"-10152,-3 2 197,0 1 0,0-1 0,1 1 0,-1-1 0,-6 7 0,-1 2-188,2 1 0,-1 0 1,1 1-1,1 0 0,1 0 0,-1 0 1,2 1-1,0 0 0,1 1 1,-7 28-1,7-18-102,1 1 1,1 0 0,1 0-1,1 0 1,4 41-1,-2-57-62,0 0 0,1 0 0,0-1 0,0 1 0,1 0 1,0-1-1,1 1 0,0-1 0,0 0 0,1 0 0,1-1 0,-1 1 0,1-1 0,0 0 0,11 9 0,17 8-216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7:46.6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66 65 6961,'-6'-4'1030,"-5"-5"421,0 0 1,1-1-1,-14-15 0,24 25-1414,0 0 0,0 0 0,0 0 0,-1-1 0,1 1 0,0 0 0,0 0 0,0 0 0,0 0 0,-1 0 0,1 0 0,0 0 0,0-1 0,0 1 0,0 0 0,0 0 0,0 0 0,-1 0 0,1-1 0,0 1 0,0 0-1,0 0 1,0 0 0,0 0 0,0-1 0,0 1 0,0 0 0,0 0 0,0 0 0,0-1 0,0 1 0,0 0 0,0 0 0,0 0 0,0-1 0,0 1 0,0 0 0,0 0 0,0 0 0,0-1 0,0 1 0,1 0 0,-1 0 0,0 0 0,0 0 0,0-1 0,11 6 1095,14 11 463,-16-6-880,0-1 0,0 1 0,-1 1 0,-1 0 1,0 0-1,7 14 0,-3 0 1072,16 50 1,-21-57-1567,-2 1 0,0 0 0,-2 0 0,0 0 0,-1 0 0,0 0 0,-2 0 0,-3 24 0,0-26-1006,1 1 1,-2-1-1,-1 0 0,0 0 0,-11 20 0,-4 1-780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1:59.4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65 75 10690,'4'11'9360,"-5"-10"-9000,0 26 1766,0-15-574,-3 27-204,-1 1 1,-15 53-1,9-47-1346,-5 49 0,15-88 42,0 0 1,1 0 0,0 0-1,1 0 1,1 12 0,-10-101-4832,6 48 2390,1-38 0,3 47 1934,0-1-1,9-36 0,-7 48 565,0-1-1,1 1 1,1 0-1,0 0 1,11-17-1,-12 23 19,1 0-1,-1 0 1,2 1 0,-1 0-1,1 0 1,0 0 0,0 1-1,1 0 1,10-6 0,-15 11-6,0-1 0,0 0 0,0 1 0,0-1 0,0 1 0,0 0 0,1 0 0,-1 0 0,0 0 0,1 1 0,-1 0 0,1-1 0,-1 1 0,0 0 0,1 1 0,-1-1 0,1 0 0,-1 1 0,0 0 0,1 0 0,-1 0 0,0 0 0,0 1 0,0-1 0,0 1 0,0-1 0,0 1 0,0 0 0,-1 0-1,1 1 1,-1-1 0,5 5 0,-1 1 335,0 1 0,-1-1 0,0 1 0,0 0 0,-1 0 0,0 0 0,0 1 0,-1-1 0,-1 1 0,2 10 0,1 22 210,-2 1-1,-3 54 0,-1-53-494,2-1 0,6 48 0,-7-90-305,3 10 311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59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 46 8402,'6'-13'5897,"0"0"-4034,1-5-1191,-7 19-587,0-1 0,0 1 1,-1-1-1,1 1 0,0-1 0,0 0 0,-1 1 0,1-1 0,0 1 0,-1-1 0,1 0 1,-1 1-1,1-1 0,0 0 0,-1 0 0,1 1 0,-1-1 0,1 0 0,-1 0 0,1 1 1,-1-1-1,1 0 0,-1 0 0,1 0 0,-1 0 0,1 0 0,-1 0 0,1 0 0,-1 0 0,1 0 1,-1 0-1,1 0 0,-1 0 0,1 0 0,-1 0 0,1-1 0,-1 1 0,1 0 0,-1 0 1,1 0-1,-1-1 0,1 1 0,0 0 0,-1-1 0,1 1 0,0 0 0,-1-1 0,1 1 0,0-1 1,-1 1-1,1 0 0,0-1 0,-1 1 0,1-1 0,0 1 0,0-1 0,0 1 0,0-1 1,-1 0-1,3 18 767,0-1 0,1 1 0,0-1 0,10 26 0,-6-19-576,5 32-1,-9-34-1412,-1 1-1,-1 36 1,-3-40 58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59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17 7162,'-8'-16'12578,"7"16"-12208,6 21 2206,-3-15-2425,0-1 0,0 1 0,0-1 1,1 0-1,0 0 0,0 0 0,0-1 0,1 1 0,0-1 0,-1 1 0,2-1 0,-1 0 0,0-1 0,1 1 0,0-1 1,-1 0-1,1 0 0,1 0 0,-1-1 0,0 0 0,1 0 0,-1 0 0,1-1 0,-1 1 0,1-1 0,0-1 0,0 1 1,-1-1-1,1 0 0,8-1 0,-4-1-130,1 0 0,-1-1 0,0 0 1,0-1-1,0 0 0,0 0 0,-1-1 0,1 0 1,-1-1-1,-1 0 0,11-9 0,-3 3-14,-13 10-4,0 0-1,-1 0 1,1 1-1,0-1 0,0 1 1,1-1-1,-1 1 1,0 0-1,0 0 1,1 0-1,-1 1 1,0-1-1,1 1 1,-1 0-1,1 0 0,-1 0 1,0 0-1,5 1 1,1 2-12,-1 0 0,1 0-1,-1 1 1,0 0 0,13 9 0,-20-12-141,0 0-1,0 0 0,1-1 0,-1 1 1,1-1-1,-1 1 0,0-1 1,1 1-1,-1-1 0,1 0 1,-1 1-1,3-1 0,4-1-652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5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211 57 11899,'32'-23'4340,"-31"23"-4033,0-1-1,3-2 1531,-3 2-1530,-1 0-1,1 1 0,-1-1 0,1 0 1,-1 0-1,0 0 0,1 1 0,-1-1 1,0 0-1,1 0 0,-1 0 0,0-1 1,0 1-135,0 0 1,0 1-1,-1-1 1,1 1-1,0-1 1,-1 0 0,1 1-1,0-1 1,-1 1-1,1-1 1,-1 1-1,1-1 1,-1 1 0,1 0-1,-1-1 1,1 1-1,-1 0 1,1-1-1,-1 1 1,1 0-1,-2-1 1,-2 0 162,0 0 1,0 0-1,0 0 0,0 0 1,0 0-1,-5 1 0,0 0-347,0 1 0,0 1-1,0 0 1,0 0 0,0 0-1,0 1 1,1 1 0,-1 0-1,1 0 1,0 0 0,0 1 0,0 0-1,1 0 1,-1 1 0,1 0-1,1 1 1,-1-1 0,1 1-1,0 1 1,-7 11 0,8-10-67,-1 0 0,2 0 0,0 0 0,0 0 0,0 0 0,1 1 0,1 0 0,-1-1 0,2 1 0,-1 0 0,1 0 0,1 0 0,0 0 0,0 0 0,1 1 0,1-2 0,-1 1 0,7 18 0,-4-17 87,0-1 0,1 1-1,0-1 1,1 0 0,0-1 0,0 0-1,1 0 1,1 0 0,-1 0 0,11 7-1,-15-13-43,1 0 0,0 0 0,0 0 0,1-1 0,-1 0-1,0 0 1,1 0 0,0 0 0,-1-1 0,1 1 0,0-1 0,0-1-1,-1 1 1,1 0 0,0-1 0,0 0 0,0-1 0,0 1-1,0-1 1,-1 1 0,1-2 0,0 1 0,0 0 0,-1-1-1,9-4 1,-5 2-82,0-2 1,0 1-1,-1-1 0,1 0 0,-1-1 1,0 1-1,-1-1 0,0-1 0,0 1 0,-1-1 1,1 0-1,-2-1 0,1 1 0,3-11 0,4-12 159,-1-1 0,10-54 0,-22 83-82,-1 6-43,-4 8-127,4-4 130,1-1 0,0 1 1,1 0-1,-1 1 0,2-1 0,-1 0 1,1 0-1,0 0 0,0-1 0,2 9 1,5 10 6,15 32 1,-15-38 89,20 48 139,57 153 2700,-75-189-2031,-2 0 0,-1 1 0,-2 0 0,-1 0 0,0 39 0,-4-60-743,-1 1 0,0 0 1,-1-1-1,0 1 1,-1-1-1,0 1 0,-1-1 1,0 0-1,-1 0 1,0-1-1,-11 17 0,12-22-363,0 0-1,0 0 1,0 0-1,0-1 0,-1 0 1,0 0-1,1 0 1,-2 0-1,1-1 1,0 0-1,-1 0 0,1 0 1,-1-1-1,0 0 1,0 0-1,0 0 0,0-1 1,0 0-1,0 0 1,-1 0-1,1-1 1,0 0-1,-9-1 0,10 0-209,-1 0-1,1 0 1,-1 0-1,1-1 1,-1 0-1,1 0 1,0-1-1,0 1 0,0-1 1,0 0-1,0-1 1,1 1-1,-1-1 1,-6-8-1,-10-15-792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5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254 27 11202,'5'-14'9095,"-6"13"-8791,1 1-43,-1-1 1,0 0 0,0 0 0,1 1-1,-1-1 1,0 0 0,0 1 0,0-1-1,0 1 1,0 0 0,0-1 0,0 1-1,-2-1 1,-1 0 63,-1 0 0,0 0 0,0 1 0,0-1 0,-7 1 0,3 2-236,-1-1 1,1 2 0,-1-1-1,1 1 1,0 1-1,0-1 1,1 1-1,-1 1 1,1 0-1,0 0 1,0 1-1,0 0 1,1 0-1,0 1 1,-11 12-1,11-10-136,0 0 0,1 1 1,0 0-1,1 0 0,-1 0 0,2 1 0,0 0 0,0 0 0,1 0 0,0 0 1,1 0-1,-1 21 0,2-13 128,1 0-1,1 0 1,1 0 0,1-1 0,0 1 0,2 0-1,0-1 1,9 20 0,-12-30 26,2-1-1,-1 0 1,1 0-1,0 0 1,1-1 0,-1 1-1,1-1 1,1 0-1,-1-1 1,1 1 0,0-1-1,0 0 1,0 0 0,1-1-1,0 0 1,0 0-1,0-1 1,0 0 0,0 0-1,1 0 1,15 2-1,-10-3-266,0-1-1,0-1 0,0 0 1,0-1-1,0 0 0,0-1 1,-1-1-1,1 0 0,19-7 0,-9 1 16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5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245 11 11322,'2'-2'16156,"-14"0"-15612,-28-2-200,6 1-464,0 3-424,1 4-656,2 0-745,-1 2 1841,1-2-416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5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8 255 10330,'-1'3'747,"-1"0"0,1 1-1,0-1 1,0 1 0,1-1 0,-1 1-1,1 0 1,-1-1 0,1 1-1,0 0 1,1-1 0,-1 1 0,2 6-1,-1-8-628,0 0-1,-1 0 0,1 0 0,0-1 0,0 1 0,1 0 0,-1-1 0,0 1 1,0-1-1,1 1 0,-1-1 0,1 0 0,-1 0 0,1 1 0,0-1 0,-1 0 0,1 0 1,0-1-1,0 1 0,-1 0 0,1 0 0,0-1 0,0 0 0,0 1 0,0-1 1,0 0-1,4 0 0,3 0-48,1-1 0,-1 0 1,0 0-1,1-1 0,-1 0 1,0-1-1,10-4 0,62-30 22,-73 32-77,14-6 12,109-59-107,-108 56 162,0-1 0,-1-2 0,27-24 0,-45 37 9,0 0-1,0 0 1,-1-1-1,1 1 1,-1-1-1,0 0 1,0 0-1,4-11 1,-6 14-66,-1 1 1,0-1 0,1 0 0,-1 1 0,0-1 0,0 0-1,0 1 1,0-1 0,0 0 0,-1 0 0,1 1-1,0-1 1,-1 0 0,1 1 0,-1-1 0,0 1 0,1-1-1,-1 1 1,0-1 0,0 1 0,0-1 0,0 1-1,0 0 1,0 0 0,-1-1 0,1 1 0,0 0-1,0 0 1,-1 0 0,1 0 0,-1 0 0,1 1 0,-1-1-1,1 0 1,-3 0 0,-5-2-8,1 1 0,0 0 0,-1 0 0,0 0 0,1 1 0,-1 1 0,0-1 0,0 1 0,1 1 0,-1 0 0,0 0 0,-15 5 1,6-1-52,1 0 0,0 2 1,0 0-1,1 1 1,-20 12-1,19-8 45,1 1-1,0 0 1,1 1 0,0 0 0,1 1-1,1 1 1,1 0 0,0 1-1,1 0 1,0 1 0,2 0 0,0 1-1,1 0 1,1 0 0,1 1-1,1 0 1,0 0 0,-3 38 0,6-30 321,1 1 1,1-1-1,2 0 1,1 0 0,1 0-1,1-1 1,1 1-1,2-1 1,1-1-1,1 1 1,1-2 0,1 1-1,22 33 1,-26-48-227,0 1 1,0-1-1,1-1 1,1 0 0,0 0-1,0-1 1,1 0-1,0-1 1,1 0 0,18 10-1,-23-15-124,1 0 0,0 0 0,0-1 0,0 0 0,0 0-1,0-1 1,0 0 0,1 0 0,-1-1 0,0 0 0,1-1 0,-1 1 0,0-2 0,0 1-1,0-1 1,0 0 0,0-1 0,13-6 0,-9 3-602,1-2-1,-1 1 1,-1-2 0,0 1 0,0-2-1,-1 1 1,0-1 0,0-1 0,14-21-1,-2 1-850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5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159 45 9826,'2'-3'1040,"-1"0"0,0 0 1,0 0-1,0 0 0,0-1 0,-1 1 0,1 0 0,-1 0 1,0-5-1,0 8-943,0-1 0,0 1 0,0-1 0,0 1 0,0 0 0,0-1 0,0 1 0,0-1 0,-1 1 0,1 0 0,0-1 0,0 1-1,0 0 1,-1-1 0,1 1 0,0 0 0,0 0 0,-1-1 0,1 1 0,0 0 0,-1 0 0,1-1 0,0 1 0,-1 0 0,1 0 0,0 0 0,-1 0 0,1-1 0,0 1 0,-1 0 0,-1 0 22,0 0-1,1 1 1,-1-1 0,1 0-1,-1 1 1,1-1-1,-1 1 1,1 0 0,-1-1-1,1 1 1,0 0-1,-3 1 1,-3 3-2,1 1 0,0 0 0,0 0-1,0 0 1,0 1 0,1 0 0,0 0 0,1 0 0,0 0-1,0 1 1,-6 15 0,-2 11-82,-11 52-1,21-75 2,-9 39 78,2 0 0,3 1-1,2-1 1,2 1 0,2 0 0,3 0 0,2-1 0,2 1 0,2-1-1,21 66 1,-25-100-256,2-1-1,0 1 0,0-1 1,20 28-1,-20-34-313,-1-1 1,2 0-1,-1 0 0,1 0 1,1-1-1,-1 0 0,1-1 1,17 10-1,8-1-716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5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1 272 14115,'4'6'442,"0"0"-1,0 0 1,-1 0 0,1 0-1,-2 0 1,1 1 0,0 0-1,-1-1 1,-1 1 0,1 0-1,-1 0 1,0 0 0,0 0-1,-1 0 1,0 0 0,-1 8-1,-1 27 303,-1 0 0,-1 0 0,-12 43 0,9-71-1037,5-28 14,3-28 41,9-51 438,3 0 0,51-178 0,-61 263-68,-1 0-1,1 0 1,1 0-1,-1 0 1,1 0-1,1 1 0,0-1 1,10-11-1,-13 17-35,1 0 0,-1 0 0,1 0 0,0 0 0,-1 0 0,1 1-1,0-1 1,0 1 0,0 0 0,0 0 0,1 0 0,-1 0 0,0 1-1,0-1 1,0 1 0,1 0 0,-1 0 0,0 0 0,0 0 0,1 0-1,-1 1 1,0 0 0,0-1 0,0 1 0,6 3 0,-2-2-16,-1 1 0,0 0 0,0 1 1,0-1-1,0 1 0,0 0 1,-1 1-1,0-1 0,0 1 0,0 0 1,0 0-1,-1 1 0,0-1 1,5 10-1,-5-6-33,0-1-1,0 1 1,-1-1 0,0 1 0,-1 0-1,0 0 1,-1 0 0,1 1 0,-2-1-1,0 12 1,0-12-92,0-1 0,-1 0-1,0 0 1,0 0 0,-1 0 0,0 0 0,-1 0-1,0 0 1,0-1 0,0 1 0,-1-1-1,0 0 1,-1 0 0,1 0 0,-1-1 0,-1 0-1,1 0 1,-1 0 0,0 0 0,0-1-1,-1 0 1,0 0 0,0-1 0,0 0 0,0 0-1,-8 2 1,2-3-1349,16-7 51,-1 3 1258,0 0-1,0-1 1,1 1 0,-1 0 0,0 1-1,1-1 1,-1 0 0,5 0-1,-1 2 163,0 0 0,0 0 0,0 0 0,0 1 0,-1-1 0,1 1 0,0 1 0,-1-1 0,0 1 0,1 0 0,-1 0 0,0 1 0,-1 0 0,1 0 0,-1 0 0,0 0 0,1 0 0,3 8 0,2 0 470,-1 1 1,-1 0 0,0 0 0,-1 1 0,11 28-1,-16-36-429,0 1 0,0-1 0,-1 0 0,1 1 0,-2-1 0,1 1 0,-1-1 0,0 1 0,0 0 0,-1-1 0,1 1 0,-2-1 0,1 1 0,-4 10 0,2-12-118,0 0 0,1 0 0,-2 0 0,1-1 0,0 1 0,-1-1 0,0 1 0,0-1 0,0-1-1,-1 1 1,1-1 0,-1 1 0,0-1 0,0 0 0,0-1 0,0 1 0,-7 1 0,-9 2-664,-1 0-1,0-2 1,0 0 0,-1-2 0,-30 0 0,24-1 320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70 1 15651,'8'6'6146,"-1"12"-4178,-1 5-656,-2 10-151,-1 3-265,-4 2-312,-4 2-80,-6 1-520,-3-2-336,-7-6-1296,-1-4-729,-1-12 1369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312 0 13699,'-4'2'7954,"-10"5"-4980,-11 5-2668,3-2-163,1 1 0,0 1 0,0 1-1,1 0 1,1 2 0,1 0 0,-24 25 0,33-30-137,0 1 0,1 0 0,0 0 0,1 1 0,0 0 0,1 0 0,0 1 0,1-1 0,1 1 0,0 0 1,0 1-1,1-1 0,1 1 0,-1 19 0,3-13 144,1-1 0,1 0 0,0 0 0,2 0 0,0 0 0,13 35 0,-12-41 108,0-1 0,1 0 0,1 0 0,0 0 0,0 0 0,1-1 0,1-1 1,0 1-1,0-1 0,17 13 0,-21-20-245,0 1 0,0-1 0,0-1-1,1 1 1,-1-1 0,0 0 0,1 0 0,0-1 0,-1 1 0,1-1 0,0 0 0,0-1 0,0 0 0,-1 1-1,1-2 1,0 1 0,0-1 0,0 0 0,-1 0 0,1-1 0,9-3 0,-3 1-680,0-2 1,-1 1-1,17-12 1,27-25-6698,-30 19 4642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1:59.8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152 35 14195,'10'-22'8282,"-14"21"-6778,-4 0-752,-2-1-136,-5 1-624,-4-1-112,-6 1-440,-2 0-624,-1-1 3128,3 1-1800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32 12267,'0'-1'539,"0"-1"1,0 1-1,0-1 1,0 1 0,0-1-1,0 0 1,0 1 0,0-1-1,1 1 1,-1-1-1,0 1 1,1 0 0,0-1-1,-1 1 1,1-1-1,0 1 1,1-2 0,-1 2-387,0 1 0,1-1 0,-1 1 0,0 0 1,0-1-1,1 1 0,-1 0 0,0 0 0,0 0 0,1 0 1,-1 0-1,0 0 0,0 0 0,1 1 0,-1-1 1,0 0-1,0 1 0,0-1 0,1 1 0,-1-1 0,0 1 1,2 1-1,11 6 148,-1 0-1,1 2 1,-1-1 0,-1 2 0,0-1 0,-1 2-1,0-1 1,0 2 0,-1-1 0,16 29 0,1 7 1000,37 93 1,-42-86-874,-3 2-1,20 94 1,-34-126-439,-1 1 0,-2-1 0,0 0 0,-2 1-1,-1 0 1,0-1 0,-2 0 0,-11 42 0,10-53-262,-1 0-1,-1-1 1,0 0 0,0 0 0,-1 0 0,-1-1 0,0 0 0,-12 12 0,-30 23-613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194 30 10722,'3'-18'8703,"-4"16"-8245,0 1-246,1 1 0,-1-1 0,1 0-1,-1 1 1,0-1 0,1 1 0,-1-1 0,1 1 0,-1-1-1,0 1 1,0-1 0,1 1 0,-1 0 0,0-1 0,0 1-1,1 0 1,-1 0 0,-2-1 0,1 1-93,0 0-1,-1 0 1,1 0 0,-1 0 0,1 0 0,0 1-1,-1-1 1,1 1 0,0 0 0,-1-1-1,1 1 1,0 0 0,0 0 0,0 1-1,-4 1 1,0 4-44,-1-1-1,1 1 1,1 0 0,0 0-1,0 1 1,0-1 0,1 1-1,0 0 1,-5 14-1,-2 10 143,-7 39 0,14-54-127,-13 60 206,3 1 0,4 1 1,-1 134-1,13-165-271,1 0 0,3 0 1,1-1-1,3 0 0,2-1 0,2 0 1,27 61-1,-36-94-428,1 0 0,1-1 0,0 0 0,1 0 1,0 0-1,0-1 0,2-1 0,-1 1 0,1-1 0,1-1 0,-1 0 1,2-1-1,15 10 0,-2-5-649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123 335 7706,'-18'2'867,"11"-2"-105,-1 0 0,1 1 0,0 0 1,0 0-1,0 1 0,0 0 0,0 0 0,0 0 1,1 1-1,-11 6 0,16-8-584,-1 0-1,1 0 1,-1 0-1,1 1 1,0-1-1,0 0 1,0 1 0,0-1-1,0 1 1,0-1-1,0 1 1,0-1 0,-1 3-1,2-3-67,0 0 0,0 0 1,0 0-1,0 0 0,0-1 0,0 1 0,0 0 0,0 0 0,0 0 1,1 0-1,-1 0 0,0 0 0,0-1 0,1 1 0,-1 0 0,1 0 0,-1 0 1,0-1-1,2 2 0,0 0 35,0 0 0,1 0 1,-1 0-1,0 0 0,1-1 1,0 1-1,-1-1 0,1 0 0,0 1 1,0-1-1,0-1 0,-1 1 1,1 0-1,4 0 0,10 0 27,1 0 0,0-1 0,0-1 0,0 0 0,0-2-1,-1 0 1,1-1 0,30-11 0,-5-1-148,0-3 0,45-28 0,38-31 10,-112 68-18,0-2 1,0 1-1,-1-2 0,0 0 1,-1 0-1,11-17 0,-21 27-17,0 0 0,0 0 0,0-1-1,0 1 1,-1 0 0,1-1 0,-1 1 0,0-1-1,0 1 1,0-1 0,-1 0 0,1 1 0,-1-1-1,0 0 1,0 1 0,0-1 0,-1 0 0,1 1-1,-1-1 1,0 0 0,0 1 0,0-1 0,-3-5-1,2 5-1,-1 1 0,1 0 0,-1 0 0,0 0 0,0 0 0,0 1 0,0-1 0,0 1 0,-1 0 0,1-1 0,-1 2 0,1-1 0,-1 0 0,0 1 0,0-1 0,1 1 0,-1 0 0,0 1 0,0-1 0,0 1 0,-6-1 0,-4 2-24,1 0-1,-1 0 0,1 1 0,0 1 0,0 0 0,0 1 0,0 0 0,0 1 0,1 1 0,0 0 0,-20 13 0,10-4-63,1 1 0,0 1-1,2 0 1,0 2 0,-19 23 0,23-22 96,0 1 0,2 0 0,0 1 0,2 1 0,0 0 1,2 0-1,0 1 0,2 0 0,-7 33 0,10-34 82,1 0 0,1 0-1,1 0 1,1 0 0,1 0 0,1 0-1,1 0 1,1 0 0,1-1-1,10 31 1,-11-44-37,-1-1 0,1 0-1,1 0 1,-1 0 0,2 0 0,-1 0-1,1-1 1,0 0 0,0 0-1,1-1 1,-1 0 0,2 0 0,14 9-1,-12-9 36,1-1 0,-1-1-1,2 0 1,-1 0-1,0-1 1,1 0 0,-1-1-1,1-1 1,-1 0 0,18 0-1,-6-2 71,0-1 0,0-1 1,0 0-1,-1-2 0,1-1 0,34-14 0,-41 14-831,-1-2 1,28-18-1,-19 8-121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62 186 15259,'-6'9'5665,"5"8"-4771,1-10-190,-11 151 3386,-22 79-3539,23-187-2416,9-47 1086,2-7 165,5-19 318,12-41 332,36-160 68,-41 121-84,-6 45 96,17-76-1,-22 128-59,-1 0 1,1 1 0,1-1-1,-1 0 1,6-7 0,-8 12-30,1 0 0,0 0 0,-1 0 0,1 0 0,0 0 0,-1 0 0,1 0 1,0 1-1,0-1 0,0 0 0,0 0 0,0 1 0,0-1 0,0 1 0,0-1 1,0 1-1,0-1 0,0 1 0,0 0 0,0 0 0,0-1 0,1 1 0,-1 0 1,0 0-1,0 0 0,0 0 0,0 0 0,0 0 0,1 1 0,-1-1 0,0 0 1,0 1-1,0-1 0,0 0 0,2 2 0,0 0 58,0 0-1,0 0 1,-1 1 0,1-1-1,-1 1 1,1 0 0,-1 0 0,0 0-1,0 0 1,3 5 0,15 38 617,-16-37-549,12 37 580,-2-1 0,12 72 0,4 98 592,-13-78-867,-17-135-635,4 16-286,2-10-2770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226 4 16932,'-9'-2'7265,"-21"0"-3688,10 6-1985,-9 0-664,-3-2-888,2 1-1920,-9 0-929,2 0 1577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65 0 13443,'36'7'5897,"-26"21"-3328,-7 7-937,-5 5-24,-5 3-807,-4-2-273,-7-6-872,-3-4-849,-5-11-3616,-2-2 3209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1 153 12515,'1'1'302,"0"-1"0,-1 0 0,1 1 0,0 0 0,0-1 0,0 1 0,-1 0 0,1-1 0,0 1 1,-1 0-1,1 0 0,-1-1 0,1 1 0,-1 0 0,1 0 0,-1 0 0,1 0 0,-1 0 0,0 0 0,0 0 1,1 0-1,-1 1 0,5 29-60,-4-26 284,32 338 1881,-25-243-1696,-9-85-743,-4-22-173,-6-26-250,6 13 186,1-1 0,0 0 0,0-34 1,6-67-15,0 84 223,-1 9 39,-1-20 31,3 0 1,16-81 0,-18 124 34,0 0-1,1 1 1,0-1 0,1 0-1,-1 1 1,1-1 0,0 1-1,0 0 1,1 0 0,0 0-1,7-7 1,-9 10 34,1 0 0,0 0 0,0 0 0,0 0 0,0 0 0,0 1 0,1 0 0,-1 0 0,0-1 0,1 2 0,-1-1 0,1 0 0,-1 1 0,1 0 0,-1 0 0,1 0 0,-1 0 0,1 0 0,-1 1 0,1-1 0,3 2 0,0 0 52,-1 0 1,1 0-1,-1 1 0,0-1 1,0 1-1,0 1 1,-1-1-1,1 1 0,-1 0 1,1 0-1,-1 1 1,-1 0-1,1 0 0,-1 0 1,0 0-1,0 0 1,0 1-1,-1 0 0,1 0 1,3 10-1,-4-5 22,0 0 0,0-1 0,-1 1 0,0 0 0,-1 0 0,-1 0 0,1 1 0,-2-1 0,1 0 0,-2 0 0,-4 20 0,3-17-138,-2 1 0,1-1 0,-2 0 0,-11 21 0,14-29-219,0-1 0,-1 1 0,0-1 1,0-1-1,-1 1 0,1 0 1,-1-1-1,0 0 0,0 0 0,0-1 1,-1 1-1,0-1 0,-8 3 0,94 11 23,-70-13 435,-1-1 1,0 2-1,1-1 1,-1 1-1,-1 1 1,1-1-1,-1 1 1,0 1-1,-1 0 0,1 0 1,-1 0-1,0 1 1,6 10-1,-10-14-169,0 1-1,-1-1 1,1 1 0,-1-1-1,0 1 1,0 0-1,-1 0 1,1-1 0,-1 1-1,0 0 1,-1 0 0,1 1-1,-1-1 1,0 0-1,0 0 1,-1 0 0,1 0-1,-1 0 1,0 0-1,-1 0 1,1 0 0,-1-1-1,0 1 1,0 0 0,0-1-1,-1 1 1,1-1-1,-5 5 1,1-2-127,0-1 0,0 0 0,0-1 0,-1 0 0,0 0 0,0 0 0,0-1 1,0 0-1,-1 0 0,1-1 0,-10 3 0,11-3-520,-1-1 1,0-1-1,0 1 0,0-1 1,0-1-1,0 1 1,0-1-1,0 0 0,0-1 1,0 1-1,1-1 0,-1-1 1,-11-3-1,-2-6-891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45 6001,'-6'-9'1567,"4"6"-668,0 0 1,1 0 0,-1 0 0,0 0 0,1 0-1,0-1 1,-2-5 0,3 9-834,0-1 1,1 1 0,-1 0-1,0 0 1,0 0 0,0-1-1,0 1 1,0 0 0,0 0-1,0 0 1,0-1 0,1 1-1,-1 0 1,0 0 0,0 0-1,0 0 1,0-1 0,1 1-1,-1 0 1,0 0 0,0 0-1,0 0 1,1 0 0,-1 0-1,0 0 1,0 0 0,0 0-1,1-1 1,-1 1 0,0 0-1,0 0 1,0 0 0,1 0-1,-1 0 1,0 0 0,0 0-1,1 1 1,-1-1 0,0 0-1,0 0 1,0 0 0,1 0-1,-1 0 1,0 0 0,0 0-1,0 0 1,1 0 0,-1 1-1,0-1 1,0 0 0,0 0-1,1 1 1,11 5 1074,1 5-493,0 0 0,-1 0-1,0 1 1,0 0 0,-2 1 0,1 1-1,8 15 1,3 8 584,26 63 0,-27-48-616,-2 0 0,-2 1 1,18 107-1,-30-120-622,-1-1 1,-2 1-1,-2-1 0,-1 1 1,-2 0-1,-12 53 1,8-66-632,-1 0 0,-1-1 0,-2 0 0,0-1 0,-2 0 0,-24 35 0,0-10-587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137 122 9922,'10'-9'2938,"-3"3"-863,-1-1 0,1 0-1,-1-1 1,9-15 0,-14 22-1911,0 0 0,0 0 0,-1-1 0,1 1 0,-1 0 0,1-1 0,-1 1 0,0 0 0,1-1 0,-1 1 0,0-1 0,0 1 0,0 0 0,0-1 0,0 1 0,0-1 0,0 1-1,-1 0 1,1-1 0,0 1 0,-1 0 0,1-1 0,-1 1 0,0 0 0,1-1 0,-1 1 0,0 0 0,0 0 0,0 0 0,1 0 0,-1 0 0,0 0 0,-1 0 0,1 0 0,0 0 0,0 0 0,0 1 0,0-1 0,-1 0 0,-1 0 0,-2-1-153,1 0 1,-1 0-1,0 1 0,0-1 1,0 1-1,1 0 0,-1 0 1,-1 1-1,1 0 0,0-1 1,0 2-1,0-1 0,0 1 1,0-1-1,0 1 0,0 1 1,0-1-1,1 1 0,-1 0 1,0 0-1,1 0 0,-1 0 1,1 1-1,0 0 0,0 0 1,0 0-1,0 1 0,0-1 1,1 1-1,0 0 0,0 0 1,0 0-1,0 0 0,0 0 1,1 1-1,0-1 0,0 1 1,0 0-1,-1 5 0,0 5-151,1 0-1,1 0 1,1 0-1,0 0 1,1 0-1,0 0 1,7 28-1,5 5 133,18 49 0,26 46 1165,10 31 624,-54-137-1615,-3 1 0,10 67 0,-18-92-532,-1-1 1,-1 1-1,-2 21 1,1-29 113,1 0-1,-1 0 1,-1 0-1,1-1 1,-1 1-1,1 0 1,-1-1-1,-1 1 1,1-1-1,-1 0 1,1 0-1,-5 4 1,-13 7-472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36 10098,'18'-23'12087,"-14"20"-11157,-1 2-259,0-1 1,1 1-1,-1 0 1,1-1 0,-1 2-1,0-1 1,7-1 0,4 2-235,0 0 1,0 1 0,21 4 0,-12-1 1233,17 1-1216,30 4-350,1-2 1,102-4 0,-167-3-226,-4 0-97,0 0 0,0 0 0,0 0 0,0-1 0,0 1 0,0 0 0,0-1 0,0 0 0,0 1 0,0-1 0,0 0 0,2-1 0,-1-2-958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2:00.3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 1 13379,'4'0'4841,"-3"3"-3649,-1 4-336,-4 5-63,0 3 15,-1 4-288,-1 2-280,4 2-152,1 0-208,4 2-880,3 1-769,1 0 1025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414 3 14355,'-3'-1'9223,"-20"0"-7242,-1 5-1743,0 1 0,0 1 1,0 1-1,1 1 0,0 1 0,0 1 1,1 1-1,1 1 0,0 1 1,0 1-1,-36 33 0,49-40-250,1 1 0,0 0-1,0 0 1,0 1 0,1 0 0,0 0 0,1 1-1,0-1 1,0 1 0,1 0 0,-4 16 0,6-17 113,1 0 1,-1 0-1,2 0 1,0 0-1,0 0 1,0 1-1,1-1 1,0 0-1,1 0 1,0-1-1,1 1 1,0 0-1,0-1 1,5 11-1,-2-9 101,1 1 0,-1 0 1,2-1-1,-1-1 0,2 1 0,-1-1 0,1-1 0,1 1 0,-1-2 0,1 1 0,1-1 0,-1-1 0,1 0 0,0 0 0,12 4 0,-13-7-350,0 1 0,1-1 0,-1-1 0,1 0 0,-1-1 0,1 0-1,0 0 1,0-1 0,-1 0 0,1-1 0,0 0 0,-1-1 0,1 0 0,-1-1 0,0 0-1,0-1 1,17-8 0,-8 2-687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247 7 16564,'2'-4'14107,"-16"3"-12659,-7 0-800,-11 1-648,-4 0 0,-6 7 0,2 0-800,6 3-1961,5 1 1873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1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 19 7282,'-11'-18'12565,"20"25"-10589,2 5-1681,0 1 0,0 1 0,-2 0-1,0 0 1,10 21 0,8 13-162,-1-7-114,61 108 700,-85-144-1900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1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83 13 12483,'6'-13'11842,"-10"21"-10698,-2 3-199,-1 7-521,-2 2-128,-1 3-224,-1 2-40,0 0-48,2 0-144,2-1-288,1-2-376,2-5-1489,0-3 1513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 7450,'13'-3'7591,"-11"3"-7230,19 3 1489,-16-2-958,108 12 3280,151-3 0,-149-8-2473,73 5-548,-63 0-4849,-88-4 2455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0 9882,'-3'5'245,"2"-4"19,1-1 1,-1 1-1,0 0 1,1 0-1,-1 0 1,1 0-1,-1 0 1,1 0-1,0 0 1,-1 0-1,1 0 1,0 0-1,0 0 1,0 0-1,0 0 1,0 1-1,1-1 65,0-1-1,0 1 0,0 0 1,0-1-1,1 1 0,-1-1 1,0 1-1,0-1 0,1 0 1,-1 1-1,0-1 0,1 0 1,-1 0-1,2 0 0,38 5 1970,48 7 351,125 1 0,-75-17-2780,257 8-3517,-338 2 1167,-48-3 1961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2 11194,'-5'-2'13106,"10"22"-10520,1-9-2054,1 0 1,0-1-1,0 0 0,1-1 1,9 9-1,52 46 1282,-25-25-1280,-10-11-385,50 35 0,-27-23-108,-54-38-255,1 0 0,-1 1 0,0 0 1,0-1-1,0 1 0,0 0 0,0 1 0,-1-1 0,1 0 1,-1 1-1,0-1 0,0 1 0,0 0 0,-1 0 0,1 0 0,1 5 1,-3-3-441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336 0 14947,'25'17'5777,"-32"-13"-3656,-4 0-329,-8 7-79,-7 2-233,-9 6-728,-4 6-432,3 2-320,4 2-40,7 1 56,-2 0-16,-5-3-608,2-3-424,6-4-1233,7-3 1289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262 58 11450,'0'-1'329,"1"0"0,-1 0 0,0 0 0,0 1 0,1-1 0,-1 0 0,0 0 0,0 0 0,0 0 0,0 0 0,0 0 0,0 0 0,0 1 0,-1-1 0,1 0 0,0 0 0,0 0 0,-1 0 0,1 0 0,0 1-1,-1-1 1,1 0 0,-2-1 0,1 0-10,-1 0 0,0 0 0,0 1 0,0-1 0,0 1 0,0-1 0,0 1 0,-3-2 0,-3-1-15,0 1 0,0 0 0,0 1 0,-12-3 0,12 4-245,0 0 0,-1 0 0,1 1 0,-1 1 0,1-1 0,-1 1 0,1 0 0,0 1 0,0 0 1,-1 1-1,1-1 0,1 1 0,-10 5 0,12-5-149,1-1 0,0 1 0,0 0 0,0 0 0,0 1 0,0-1 0,1 1 1,0-1-1,-1 1 0,2 0 0,-1 1 0,0-1 0,1 0 0,-1 1 0,1-1 0,1 1 0,-1 0 0,1-1 0,-1 1 0,1 0 1,1 0-1,-1 0 0,1 6 0,0 6-83,2 0 1,0 0 0,1-1-1,1 1 1,0-1 0,10 24-1,50 93 777,-36-79-25,-17-32-304,119 228 5820,-129-249-6063,11 22 500,0 0-1,-1 0 1,-1 1 0,8 30 0,-17-48-607,0 0 1,0 0 0,0 0 0,-1 0-1,0 0 1,0 0 0,0 0-1,-1 0 1,0 0 0,-2 8 0,2-10-170,-1-1 0,0 1 1,1-1-1,-1 0 0,0 0 1,-1 0-1,1 0 0,0 0 1,-1 0-1,0 0 0,0-1 1,0 0-1,0 1 0,0-1 1,0 0-1,0 0 0,-1-1 1,-4 3-1,-23 4-1178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51 11698,'2'-18'9572,"-1"18"-9326,25-6 6453,-19 6-6699,333-24 4373,-331 23-4443,0 0-509,0 1-1,0 0 1,0 0 0,0 1 0,0 0 0,0 0-1,0 1 1,0 0 0,9 4 0,-5 3-1110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2:00.7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1 6385,'4'-1'9834,"-3"6"-7961,-2 5 215,0 3-87,-1 4-145,-1 4-432,2 2-807,-1-1-281,-1 2-1017,2-1-583,1 0-760,1-1-657,3-2 1625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233 47 12507,'7'-22'12994,"-8"20"-12494,0 0-220,0 1 1,0 0 0,0 0 0,0 0-1,0 0 1,0 0 0,0 0 0,-1 0-1,1 0 1,0 1 0,-1-1 0,1 0-1,-1 1 1,-1-1 0,-6-2-170,0 2 1,1-1-1,-1 1 1,-13 0-1,12 0-113,0 2 0,0-1 0,-1 2 0,1-1-1,0 1 1,0 1 0,-14 5 0,20-7-32,0 1 1,0 0-1,1 1 1,-1-1-1,0 1 0,1-1 1,0 1-1,-1 0 1,1 0-1,0 1 0,0-1 1,1 0-1,-1 1 1,1 0-1,0 0 0,0 0 1,0 0-1,0 0 1,1 0-1,-2 5 0,1 1-22,1 1 0,-1-1-1,2 1 1,-1 0 0,1 0-1,1-1 1,0 1-1,1-1 1,4 19 0,-3-21 55,-1 0 0,1 0 1,1-1-1,-1 1 1,1-1-1,1 0 0,-1 0 1,1 0-1,0-1 1,1 1-1,-1-1 0,1-1 1,8 7-1,-11-10-36,-1-1-1,1 1 1,0-1-1,0 1 1,0-1-1,0 0 1,0 0 0,0 0-1,0-1 1,0 1-1,0-1 1,0 1-1,0-1 1,0 0-1,0 0 1,4-1-1,-2 0-67,1 0 0,-1-1 0,0 0 0,0 0 0,1 0 0,-2-1 0,1 1 0,7-6 0,-1 0-55,0-1 1,-1-1 0,0 1-1,-1-2 1,0 1 0,11-18-1,8-26-125,-21 39 181,1 0 0,14-21 0,-22 35 101,0 1 0,1 0 1,-1 0-1,0 0 0,0 0 0,0 0 1,0-1-1,0 1 0,1 0 0,-1 0 1,0 0-1,0 0 0,0 0 0,0 0 1,1 0-1,-1 0 0,0-1 0,0 1 1,0 0-1,1 0 0,-1 0 0,0 0 1,0 0-1,0 0 0,1 0 0,-1 0 1,0 0-1,0 0 0,0 0 0,0 0 1,1 0-1,-1 1 0,0-1 0,0 0 1,0 0-1,1 0 0,-1 0 0,0 0 1,0 0-1,0 0 0,0 0 0,0 1 1,1-1-1,-1 0 0,0 0 0,0 0 1,0 0-1,0 1 0,0-1 0,0 0 1,0 0-1,1 0 0,-1 0 0,0 1 1,0-1-1,0 0 0,5 14-80,-5-11 68,15 45-177,63 228 1566,-59-197 513,12 124 0,-29-175-1600,-1 1-1,-1 0 1,-5 40-1,4-59-344,-1-1-1,0 1 0,0-1 0,-1 0 0,0 1 0,-1-1 1,0-1-1,0 1 0,-1-1 0,0 1 0,-1-1 0,1-1 1,-15 15-1,17-20-70,0 1 1,0-1-1,0 1 1,-1-1 0,1 0-1,-1-1 1,0 1-1,0 0 1,1-1-1,-1 0 1,0 0-1,0 0 1,0-1 0,0 1-1,0-1 1,0 0-1,0 0 1,0 0-1,0-1 1,0 1 0,0-1-1,-8-2 1,5 0-387,0 0 1,0-1 0,0 0-1,1 0 1,-1 0 0,1 0-1,0-1 1,0 0 0,1-1-1,-1 1 1,-4-8 0,-12-17-1111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376 7 14171,'9'-7'10390,"-27"9"-6549,7-1-3568,-5 2-68,-1 0 0,0 1-1,1 0 1,0 1-1,0 1 1,1 1 0,0 0-1,0 1 1,-19 14-1,16-10-389,1 2 0,0 0 0,1 0 0,1 2 0,0 0 0,-22 33 0,30-39 174,2 1-1,-1 0 0,1 0 0,1 1 1,0-1-1,1 1 0,0 0 1,1 0-1,0 0 0,1 1 1,0-1-1,1 0 0,0 0 0,1 1 1,0-1-1,4 12 0,-1-5 206,1-1 0,1-1 1,1 1-1,0-1 0,1 0 0,1-1 0,0 0 0,1 0 0,25 28 0,-28-37-96,0 0 1,1-1-1,0 0 1,0 0-1,0-1 1,1 0-1,0-1 1,0 1-1,0-2 1,0 1-1,1-1 0,-1-1 1,20 3-1,-18-4-288,0 0 0,0-1 0,-1 0 0,1-1 0,16-3 0,-19 3-575,0-1 0,0-1 0,-1 0 0,1 0 0,-1 0 1,0-1-1,11-7 0,-5-1-1013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214 10 10058,'30'-9'14635,"-37"8"-13346,-12 1-537,-7 1-200,-11 2-360,-4 0-272,-2 4-760,4 0-881,7 0 1113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0 274 9754,'13'2'9092,"3"3"-5649,19 4-489,-17-8-2374,1-1 0,0-1 0,0-1 0,0 0 0,35-10 0,91-37-1774,-128 42 992,-12 5 116,119-47-1140,-102 38 1254,0 0 0,-1-1 1,28-21-1,-44 29 7,-1 0 0,0 0-1,0 0 1,0 0-1,0 0 1,4-8 0,-7 11-14,-1 0 1,1 0-1,0-1 1,-1 1-1,1 0 1,-1 0-1,1-1 1,-1 1-1,0 0 1,0-1-1,1 1 1,-1 0-1,0-1 1,0 1-1,0-1 1,-1 1-1,1 0 1,0-1-1,0 1 1,-1 0-1,1-1 1,-1 1-1,1 0 1,-1 0-1,1 0 1,-1-1-1,0 1 1,0 0-1,1 0 1,-1 0-1,0 0 1,-2-1-1,0-1 44,-1 1 0,-1-1-1,1 1 1,0 0 0,0 0-1,-1 1 1,1-1 0,-1 1-1,0 0 1,1 0 0,-1 0-1,0 1 1,1 0 0,-7 0-1,-6 1 86,0 0 0,-31 7-1,23-1-48,0 0-1,1 2 1,0 0-1,0 2 0,1 0 1,1 2-1,0 0 0,0 2 1,1 0-1,1 2 0,1 0 1,1 1-1,0 1 0,1 0 1,-15 23-1,17-19 8,1 0 0,1 1-1,1 0 1,1 1 0,1 0 0,1 1-1,2 0 1,0 1 0,2-1 0,1 1-1,1 0 1,1 0 0,1 0 0,5 36-1,-2-42-65,1 1 0,1-1 0,1 0 0,1 0 0,1-1-1,1 1 1,0-2 0,2 1 0,0-1 0,1-1-1,1 1 1,1-2 0,0 0 0,1-1 0,1 0 0,1-1-1,0-1 1,1 0 0,0-1 0,1-1 0,0-1 0,1 0-1,1-1 1,21 7 0,-27-12-46,1-1 0,-1-1 0,1 0 0,-1-1 0,1 0 0,0-1 0,-1-1 0,1 0 1,0-1-1,0-1 0,-1 0 0,1-1 0,-1-1 0,0 0 0,0-1 0,0 0 0,-1-1 0,1-1 0,-1 0 0,-1-1 0,0 0 0,16-14 0,55-51-2395,-66 57 1416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103 22 8626,'-10'-21'13883,"0"38"-13059,1 1 0,1-1 1,1 2-1,0-1 0,-7 33 1,-11 100-370,18-69 10,2 1 1,5-1-1,3 1 1,3-1-1,5 0 1,2 0-1,36 114 0,-1-59 598,-40-118-1364,1 0-1,1-1 1,0-1 0,1 0-1,14 16 1,-24-31-46,0 0 0,1 0 0,0-1 0,-1 1 0,1-1-1,0 1 1,-1-1 0,1 0 0,0 0 0,0 0 0,0 0 0,0 0 0,0 0 0,1 0 0,2 0 0,9-4-1447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8 156 14907,'5'-11'6574,"-6"20"-3146,-1 1-3473,-4 64 1685,2 88-1,16 74-1479,-4-117 79,-7-80-294,12-88-774,-1-35-818,1-87 0,0-1 549,-12 159 1081,4-38 155,2 0 0,23-81 1,-28 126 70,0 0 0,1 0 0,-1 1 0,1 0 0,0-1 0,0 1 0,1 0 0,6-8 0,-9 12-89,1 0-1,-1 0 0,1-1 1,0 1-1,-1 0 1,1 0-1,0 0 1,-1 1-1,1-1 0,0 0 1,0 1-1,0-1 1,0 1-1,0-1 0,0 1 1,0 0-1,0 0 1,-1 0-1,1 0 0,0 0 1,0 0-1,0 1 1,0-1-1,0 1 0,0-1 1,0 1-1,0 0 1,-1-1-1,4 3 1,2 2 38,0 0 1,0 0 0,-1 0-1,0 1 1,0 0 0,-1 0-1,1 1 1,-1-1 0,-1 1-1,1 0 1,3 8 0,4 11 219,17 50 0,62 223 393,-44-140-563,-40-135-382,10 32-1137,-16-51 1047,0 1 0,0-1 0,0 1 0,-1-1 0,0 1 0,0-1 0,-2 11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199 9 20300,'21'-9'10227,"-31"13"-9043,-12 2-520,-6 0-320,-11 2-1104,-1 1-664,-1-1-1857,2 1 1953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0 16011,'5'6'6250,"3"7"-4346,-4 9 97,5 16-489,-1 4-56,-3 13-432,-2 1-295,-6-4-337,-4-2-240,-7-7-240,-5-6-320,-3-9-1017,-2-5-623,0-13-2577,-1-5 2865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295 0 13467,'-6'1'11200,"-16"5"-8398,-27 11-2248,35-12-584,0 2 0,1 0-1,0 1 1,0 0-1,1 1 1,0 0 0,1 1-1,0 0 1,0 1-1,1 0 1,1 1 0,0 0-1,0 0 1,1 1 0,1 0-1,0 1 1,1-1-1,0 1 1,1 1 0,1-1-1,0 1 1,-2 24 0,3-10 94,2 0 1,2 0-1,0 0 1,2-1 0,9 42-1,-8-51 193,1 0 0,1-1 0,1 0 0,0 0-1,2 0 1,0-1 0,1 0 0,23 30 0,-28-41-223,1 0 1,0 0-1,0-1 1,1 0-1,-1 0 1,1 0-1,0-1 1,0 0-1,1-1 1,-1 0-1,1 0 1,0 0-1,0-1 0,0 0 1,0-1-1,0 1 1,0-2-1,10 1 1,-5-2-422,0 0 0,-1 0 0,1-2 0,-1 1 0,1-2 0,-1 0 0,0 0 0,-1-1 0,1 0 0,-1-1 0,12-8 0,2-4-835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74 11723,'-8'-34'6609,"0"-3"-2619,8 37-3965,0 0 1,0 0-1,0 0 0,0 0 0,0 0 0,0 0 1,0 0-1,0 0 0,0 0 0,0 0 0,0 0 1,0-1-1,0 1 0,0 0 0,0 0 1,0 0-1,0 0 0,0 0 0,0 0 0,0 0 1,0 0-1,0 0 0,0 0 0,1-1 177,-1 1-177,0 0 0,0 0 1,0 0-1,0 0 0,0 0 0,0 0 1,0 0-1,0 0 0,0 0 0,0 0 0,0 0 1,0 0-1,1 0 0,-1 0 0,0 0 0,0 0 1,0 0-1,0 0 0,0 0 0,0 0 1,0 0-1,0 0 0,0 0 0,0 0 0,0 0 1,1 0-1,-1 0 0,0 0 177,0 0-177,0 1 0,9 5 610,11 15-484,-18-20-52,43 48 10,-2 2 0,-3 1 0,-2 2 0,-2 2 0,30 64 0,-49-86 121,-2 2 0,-1 0 0,-2 0 0,-2 1 0,-1 1 0,-2 0 0,-1 0 0,-2 0 0,-2 0-1,-3 44 1,-1-60-471,-1 0-1,-1 0 1,-1-1-1,-1 0 0,0 0 1,-2 0-1,0-1 1,-2 0-1,0 0 0,-1-1 1,-17 21-1,-6 5-881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2:01.2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51 77 11226,'-5'-9'1918,"-10"-24"748,14 31-2599,0 0 1,0 0-1,1 0 0,-1 0 0,1 0 0,0 0 0,-1 0 1,1 0-1,0 0 0,0-1 0,0 1 0,1-4 1,-1 6-36,0 0 0,0 0 1,1-1-1,-1 1 1,0 0-1,0 0 1,0 0-1,0-1 1,0 1-1,1 0 1,-1 0-1,0 0 1,0 0-1,1-1 1,-1 1-1,0 0 1,0 0-1,0 0 0,1 0 1,-1 0-1,0 0 1,0 0-1,1 0 1,-1 0-1,0 0 1,0 0-1,1 0 1,-1 0-1,0 0 1,0 0-1,1 0 1,-1 0-1,0 0 1,0 0-1,1 0 0,-1 0 1,0 0-1,0 0 1,1 1-1,-1-1 1,0 0-1,0 0 1,0 0-1,1 0 1,-1 1-1,0-1 1,0 0-1,0 0 1,0 0-1,1 1 1,-1-1-1,0 0 0,0 0 1,0 1-1,10 12 1834,5 11 1122,17 37 0,3 32-428,-25-57-2422,-1 0 0,-2 0 0,-2 1 1,-1 0-1,-2 74 0,-3-88 155,-2-1 1,0 0 0,-1 0 0,-1-1-1,-13 33 1,14-44-319,0-1-1,-1 1 1,-1-1-1,1 0 1,-1 0 0,-1-1-1,-9 10 1,10-12-462,0-2 1,0 1 0,0-1-1,0 0 1,0 0-1,-13 5 1,-5-2-962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3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46 7882,'18'-35'3096,"-19"31"-2079,1 1-761,-1 2-424,-2-1-305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3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3 8042,'3'-3'14228,"1"17"-13858,3 29 469,0 4-512,-1 0 0,-1 60 0,-5-104-590,-3 12-2825,-1-12 1847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3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21 60 5761,'-21'-35'17198,"36"43"-17539,-10-5 370,0 0 0,0 0 0,1 0 0,-1 0 0,0-1 0,1 1 0,0-2 1,-1 1-1,1 0 0,0-1 0,0 0 0,0-1 0,7 1 0,-3-2 6,-1 0 1,1 0 0,0-1 0,-1 0-1,0 0 1,0-1 0,17-8-1,-11 4 90,0 1-1,1 0 0,-1 2 0,1 0 1,0 0-1,0 2 0,0 0 0,1 0 1,-1 2-1,1 0 0,17 3 0,-27-3 484,-9 3-187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3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0 121 4929,'29'-59'3090,"-28"57"-2686,0-1 1,-1 1-1,1 0 0,-1-1 1,1 1-1,-1 0 0,0-1 0,0 1 1,0 0-1,-1-1 0,1 1 1,0 0-1,-1-1 0,1 1 1,-1 0-1,0-1 0,0 1 1,0 0-1,0 0 0,0 0 0,-1 0 1,-1-3-1,-2-1 1027,107 157 6386,1 2-6194,-99-144-1976,1 0 1,-2 0-1,5 15 1,1 11-4716,-8-30 3892,2 4-195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04.63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74 0 14907,'5'2'6073,"-3"4"-4080,-2 3-257,-1 5-792,-3 0-343,-3 5-329,-1 3-96,-5-1-240,2 1-280,-2-3-993,0-3-591,2-1 1120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15.5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217 11 8466,'-2'-11'15934,"-19"38"-12764,-6 17-2905,-42 49 0,48-69-4316,-35 33 0,43-45-462,6-5 2063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15.9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12779,'9'3'7841,"-1"4"-5808,3 4-33,8 4-599,4 5-473,10 6-480,2 1-120,2 0-160,-3-4-64,-9-6-64,-1-3-40,-9-5-504,-2-2-600,-6-3-1601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16.4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108 230 8418,'6'-25'8247,"11"-13"-4815,-1 3-2103,-10 19-920,-3 5-168,1 1 0,0 0 0,1 0 0,9-15 0,-12 21-212,1 1 0,0 0-1,1-1 1,-1 1-1,0 1 1,1-1-1,0 0 1,-1 1 0,1 0-1,0-1 1,0 2-1,0-1 1,1 0-1,7-1 1,1 0 75,0 0-1,0 1 1,1 1-1,-1 0 1,0 1 0,0 1-1,1 0 1,-1 0-1,0 1 1,0 1 0,24 8-1,-27-7 0,-1 0 0,0 1 0,0 0 0,0 0 1,-1 1-1,1 0 0,-1 1 0,-1 0 0,1 0 0,-1 0 0,0 1 0,-1 0 0,0 1 0,0-1 0,-1 1 0,5 10 0,-5-8-73,-1 1-1,0 0 0,0 0 1,-1 0-1,-1 0 0,0 0 1,0 1-1,-1-1 1,-1 1-1,0-1 0,-1 1 1,-1-1-1,-3 19 0,2-20-50,-1-1-1,1 0 0,-2 0 0,1 0 0,-1-1 0,-1 1 0,0-1 1,0 0-1,-1-1 0,0 0 0,0 0 0,-1 0 0,0-1 0,0 0 1,-17 10-1,12-9-314,-1-1 0,0 0 0,-1-1 0,0 0 1,0-1-1,0-1 0,0-1 0,-25 3 0,29-5-18,1 0 0,-1-1 0,0-1 0,1 1 0,-1-2 1,0 0-1,1 0 0,0-1 0,-1 0 0,1 0 0,0-1 0,1-1 0,-16-9 0,11 4-14,1 0 0,0-1 0,0-1 0,1 0 0,1-1 0,-15-21 0,19 25 307,2 0 0,-1-1 0,1 0 0,0 0 0,1-1 0,0 1 0,1-1 0,0 0 0,1 0 0,-2-21 0,4 30 38,-1-1 0,2 1 1,-1-1-1,0 1 1,0-1-1,1 1 0,-1-1 1,1 1-1,0 0 1,0-1-1,0 1 0,0 0 1,0-1-1,0 1 1,0 0-1,1 0 0,-1 0 1,3-2-1,-2 3-233,0-1 0,0 1 0,0-1 0,0 1-1,1 0 1,-1 0 0,0 0 0,0 0 0,1 0 0,-1 1-1,5-1 1,19-1-1075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21.38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49 17 8586,'35'-16'9970,"-46"20"-9890,-13 14-40,12-5-56,3 2-40,0 1-568,0-3-640,0 0 799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21.75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6 11090,'19'-6'4705,"-2"17"-2032,1 0-1313,0 1-176,0-2-255,-3-2-489,-3 0-896,1-1-449,-3-1-1079,0 1 1144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2:16.7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0 9642,'-2'7'11893,"28"-1"-10146,217 12 2691,-101-10-7419,-70-4-2263,-42-4 3801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0:22.25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14 37 9338,'6'-4'699,"1"-1"0,0 1 1,0 0-1,0 1 0,0 0 0,1 0 0,-1 0 0,1 1 1,0 0-1,0 1 0,12-1 0,-13 1-669,1 1 0,-1 1 0,0-1 0,0 1-1,0 1 1,0-1 0,0 1 0,0 1 0,0-1 0,-1 1-1,1 0 1,-1 0 0,0 1 0,0 0 0,0 0-1,0 1 1,-1-1 0,0 1 0,0 0 0,7 9 0,-8-8-7,0 0 0,0 0 0,-1 1 1,0 0-1,0 0 0,0 0 0,-1 0 1,0 0-1,0 0 0,-1 0 1,0 1-1,0-1 0,-1 0 0,0 1 1,0-1-1,-1 1 0,0-1 0,0 0 1,-1 1-1,0-1 0,0 0 0,0 0 1,-1 0-1,0-1 0,-1 1 0,1-1 1,-1 1-1,-1-1 0,1 0 1,-1-1-1,0 1 0,0-1 0,-1 0 1,1 0-1,-1-1 0,0 1 0,0-1 1,-1-1-1,1 1 0,-1-1 0,0 0 1,0-1-1,0 1 0,-11 1 0,10-3-141,1 1 0,-1-2 0,0 1-1,1-1 1,-1 0 0,1-1-1,-1 0 1,0 0 0,1-1-1,-8-2 1,11 3-232,1 0 0,0-1 0,0 1 0,0-1-1,0 0 1,0 0 0,1 0 0,-1 0 0,0 0 0,1 0 0,0-1 0,-1 0 0,1 1-1,0-1 1,0 0 0,1 0 0,-1 0 0,0 0 0,1 0 0,0 0 0,0 0 0,0-1 0,0 1-1,0-4 1,0-7-417,0 0 0,1 1 1,2-18-1,1 8 3077,1 1 0,11-39-1,-15 60-2261,1 0 0,-1 0 0,0 0-1,1 0 1,-1 0 0,0 0 0,1 0-1,0 0 1,-1 0 0,1 0 0,0 0-1,-1 0 1,1 0 0,0 0-1,0 0 1,0 0 0,-1 1 0,1-1-1,0 0 1,0 1 0,0-1 0,0 1-1,2-1 1,7 3 40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06.1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47 7498,'-9'-11'753,"-15"-24"13492,40 49-12683,106 113 1110,16 16-1797,-89-98-648,-2 2 1,51 69-1,-67-79-578,0 0-2240,-14-11-3453,-13-13 3203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06.6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181 3 11018,'2'-2'7818,"-2"7"-5385,0 4-113,-6 9-616,0 2-471,-5 7-849,-1 3-152,-2 5-232,-2 3-88,-2 1-488,-1 2-265,-2-5-319,1 0-384,4-6-192,1-5-209,6-5 1177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13.6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386 24 6833,'-3'-17'7983,"2"16"-7688,-20-4 2583,15 4-2686,-1 1-1,0 1 0,1-1 1,-1 1-1,0 0 1,1 1-1,-1-1 0,1 1 1,-8 4-1,-8 4-226,-26 16 0,24-11 32,7-6-148,0 1 0,1 1 0,1 1 1,-1 0-1,2 1 0,-18 20 0,25-24-25,-1 1-1,1 0 0,1 0 0,0 1 0,1 0 1,0 0-1,0 1 0,1-1 0,1 1 0,0 0 1,-2 17-1,4-20 125,0 1-1,1 0 1,0 0 0,1-1-1,-1 1 1,2 0 0,0-1 0,0 1-1,0-1 1,1 1 0,1-1-1,0 0 1,6 12 0,-5-14 86,0 0 1,0 0-1,1-1 1,0 1-1,0-1 1,0 0-1,1-1 1,0 1-1,0-2 1,0 1-1,1-1 1,0 0-1,0 0 1,0-1-1,9 3 1,-6-2 18,1-1 1,-1-1-1,1 0 1,0 0 0,0-2-1,-1 1 1,1-1-1,0-1 1,0 0-1,-1 0 1,1-2-1,0 1 1,14-6-1,-2-3-167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14.0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248 20 11755,'5'-9'4528,"-1"6"-2919,-4 0-345,-4 0-64,-5 2-119,-9 0-393,-5 1-336,-3 5-232,-3-1-80,0 3-424,-4 1-328,-8 0-1089,-3 1 1089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15.3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7 326 5105,'-7'24'10047,"8"-23"-9939,2-1 215,0-1 0,0 1-1,0 0 1,0-1 0,0 1 0,0-1-1,5-2 1,2 0-891,31-11 797,-1-2 0,0-1 0,64-40-1,-74 39 51,-1-1 0,0-1 0,-2-1 0,0-1 0,24-28 0,-49 48-188,0 0 0,0-1 0,0 1 0,0-1 0,-1 1 1,1-1-1,-1 0 0,0 0 0,1 0 0,-1 0 0,-1 0 0,1 0 0,0-3 0,-1 4-63,0 1-1,0-1 0,0 0 0,-1 1 0,1-1 0,-1 1 0,1-1 0,-1 1 1,0 0-1,1-1 0,-1 1 0,0 0 0,0-1 0,0 1 0,0 0 0,0 0 1,0 0-1,0 0 0,-1 0 0,1 0 0,0 0 0,0 0 0,-1 0 1,1 0-1,-1 1 0,1-1 0,-3 0 0,-6-2-86,0 0-1,0 1 1,0 0-1,0 1 1,0 0-1,0 0 1,0 1-1,0 1 1,0 0-1,0 0 1,-14 4-1,1 1-270,0 0-1,0 2 0,-37 18 1,48-20 170,0 0 0,1 1-1,-1 0 1,1 1 0,0 0 0,1 1 0,0 1 0,1-1 0,0 1 0,0 1 0,1 0 0,0 0 0,1 0 0,0 1 0,1 0 0,1 0 0,-1 1 0,2 0 0,0 0 0,1 0 0,0 0 0,1 0 0,-1 21 0,2-13 70,1 1 1,1-1-1,1 1 1,1-1-1,1 1 1,8 26 0,-5-27 472,0-1 1,2 1 0,0-1 0,2-1 0,0 0 0,1-1 0,0 0 0,2 0 0,0-1 0,1-1-1,1-1 1,0 0 0,1-1 0,0-1 0,1 0 0,1-2 0,20 11 0,-33-20-371,-1 1 0,1-1 1,0 0-1,0-1 0,0 0 0,0 0 1,-1 0-1,1 0 0,1-1 0,-1 0 1,0 0-1,0-1 0,8-1 1,-6 0-295,1-1 1,-1 0 0,1-1 0,-1 0-1,0 0 1,0-1 0,-1 0 0,10-8-1,11-10-1574,2 0 834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18.59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29 7474,'-9'-28'13971,"9"28"-13910,13 11 1610,86 86 2325,45 54-3636,-129-135-896,20 23-1820,-34-37 1637,1 1-1,0 0 1,-1 0 0,1 0 0,-1 0-1,0 0 1,1 6 0,0 12-1500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18.94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124 0 11162,'4'15'8842,"-8"-3"-6889,-5 6-529,-2-1-376,-5 4-888,-1 2-280,-3 2-696,0 0-376,4-2-833,1-2 1153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29.0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336 859 7210,'-8'10'10454,"7"-10"-10199,-19-7 2827,-16-20-2136,16 9-861,2-1 0,0-1-1,2-1 1,0 0 0,1-1-1,-16-34 1,2-4-293,-29-87 1,45 109 170,2 0 0,-10-65 0,19 87 26,0 1 1,1 0-1,1 0 0,1 0 0,0-1 0,0 1 1,2 0-1,0 0 0,1 1 0,5-16 0,-6 24 81,-1 1 0,1-1 0,0 1 0,0 0 0,0 0 0,1 0 0,0 0 0,0 1 0,0 0 0,0-1 0,1 2 0,-1-1 0,1 0 0,0 1 0,1 0 0,-1 0 0,0 0 0,1 1 0,-1 0 0,1 0 0,0 0 0,0 1 0,0 0 0,0 0 0,0 0 0,0 1 0,0 0 0,0 0 0,0 0 0,0 1 0,0 0 0,0 0 0,0 1 0,-1-1 0,1 1 0,0 0 0,-1 1 0,1 0 0,-1 0 0,7 5 0,-5-3-38,0 0-1,-1 1 1,0 0-1,0 0 1,0 0-1,-1 1 0,0 0 1,0 0-1,-1 0 1,0 1-1,0 0 1,0-1-1,-1 1 1,-1 0-1,1 1 0,-1-1 1,-1 0-1,1 1 1,-1-1-1,-1 1 1,0-1-1,0 1 1,0-1-1,-1 1 1,-1-1-1,1 1 0,-1-1 1,-1 0-1,0 0 1,0 0-1,0 0 1,-1 0-1,0-1 1,-1 0-1,-6 9 1,-3 1-785,-21 19 0,22-23 708,-11 11-281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29.8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365 29 10962,'11'-14'8753,"-12"0"-4207,1 14-4443,-18 0 832,-3 3-778,0 1 0,0 1 0,0 2 0,0 0 0,-25 12 0,25-8-759,0 0 0,1 1 0,1 1 0,-33 27 1,45-33 350,0 0 0,0 0 0,0 1 0,1 0 0,1 0 1,-1 0-1,1 1 0,1 0 0,0 0 0,-6 15 0,9-19 245,0 1 0,0-1 1,0 0-1,1 1 0,0-1 0,0 1 0,0-1 0,0 1 0,1-1 0,0 1 0,0-1 0,1 0 1,-1 0-1,1 1 0,0-1 0,1 0 0,-1-1 0,1 1 0,0 0 0,5 6 0,-2-3 204,1-1-1,-1 0 0,2 0 0,-1 0 1,0-1-1,1 0 0,0 0 0,1-1 1,-1 0-1,1 0 0,0-1 1,0 0-1,1-1 0,-1 0 0,1-1 1,-1 1-1,16 0 0,-14-3-371,1 0-1,0 0 1,0-1 0,-1-1-1,15-3 1,5-3-1121,-1 1 477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35.9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313 84 12179,'-1'-6'512,"0"1"0,0 0-1,-1-1 1,0 1 0,0 0 0,0 0 0,-1 0 0,0 0 0,1 1 0,-2-1 0,1 1 0,-4-5 0,4 7-413,1 1-1,0-1 1,-1 1-1,1-1 1,-1 1-1,1 0 1,-1 0 0,0 0-1,1 0 1,-1 1-1,0-1 1,0 1-1,1-1 1,-1 1-1,0 0 1,0 0 0,0 1-1,1-1 1,-1 0-1,0 1 1,0 0-1,1-1 1,-1 1-1,0 0 1,-4 3 0,-5 2-3,0 1 1,0 0-1,0 1 1,1 0-1,0 0 1,1 2-1,0-1 1,0 1-1,1 1 0,0-1 1,1 2-1,0-1 1,1 1-1,-11 24 1,9-15 84,1 1 0,1-1 0,1 1-1,1 0 1,0 1 0,2-1 0,1 1 0,1 32 0,1-47-75,0-1 1,1 1-1,0 0 0,1-1 1,4 15-1,-6-21-96,1 1-1,0 0 1,0 0 0,-1-1-1,1 1 1,0-1 0,0 1-1,1-1 1,-1 1 0,0-1-1,0 0 1,1 1-1,-1-1 1,1 0 0,-1 0-1,1 0 1,-1 0 0,1 0-1,0-1 1,0 1 0,-1 0-1,1-1 1,0 1 0,0-1-1,-1 0 1,1 0 0,0 1-1,0-1 1,0 0 0,3-1-1,4-1-68,0 0 0,0 0 0,0-1 0,-1 0-1,1-1 1,14-9 0,49-35-262,-58 38 258,23-19-274,-1 0 0,-2-3 1,-1-1-1,47-61 1,-75 87 330,-7 10-18,-9 14-28,8-6 60,1 0 1,-1 0-1,2 0 0,-1 0 0,2 1 0,0 21 1,2-13 76,1 0 0,0-1 1,7 23-1,-8-36-194,0-1 0,0 0 0,0 1 0,0-1 0,1 0 0,0 0 0,0-1 0,1 1 0,-1 0 1,1-1-1,0 0 0,5 4 0,14 7-427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2:17.4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66 1 6553,'-21'2'2722,"-23"14"11872,68-14-13616,166 1 1458,79-2-2369,-267-1-199,3 0-578,0-1 0,0 1 0,0-1 0,-1 0 0,1 0 0,0 0 0,5-2 0,-3 0-528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30.1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275 42 17468,'-9'-41'6913,"-9"41"-5168,-7 2-193,-7 3-464,-2-2-680,-7 3-1048,0 1-904,5-2-2393,-2 0 2385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31.2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47 292 5737,'-40'28'2876,"39"-27"-2761,0-1 0,1 1 0,-1-1 1,1 1-1,0 0 0,-1-1 1,1 1-1,-1 0 0,1-1 0,0 1 1,-1 0-1,1 0 0,0-1 1,0 1-1,0 0 0,0 0 0,-1-1 1,1 1-1,0 0 0,0 0 1,1 0-1,-1-1 0,0 1 0,0 0 1,0 0-1,0-1 0,1 1 1,-1 0-1,0 0 0,1-1 1,-1 1-1,0 0 0,1-1 0,-1 1 1,1 0-1,0 0 0,1 1 220,0 0 1,0 0-1,1 0 0,-1 0 0,0-1 0,1 1 0,3 1 0,-1-1-223,0-1 0,0 0 0,0 0 0,1-1 1,-1 1-1,0-1 0,0 0 0,1-1 0,-1 1 0,0-1 0,0 0 0,0 0 0,1-1 0,5-2 0,8-3-87,1-2 0,18-11-1,-9 4 148,-1-2-1,31-25 0,-48 34 171,0-1-1,0 0 1,-1-1-1,-1 0 1,0-1-1,0 0 1,9-18-1,-16 26-270,0 0-1,0 1 0,-1-1 0,0 0 1,0 0-1,0 0 0,0 0 0,0 0 0,-1 0 1,0-1-1,0 1 0,0 0 0,0 0 1,-1 0-1,0 0 0,0 0 0,0 0 0,0 0 1,0 0-1,-1 0 0,0 1 0,0-1 1,0 0-1,0 1 0,0 0 0,-1-1 1,1 1-1,-1 0 0,0 0 0,0 0 0,0 1 1,-1-1-1,1 1 0,0 0 0,-1 0 1,0 0-1,1 0 0,-1 0 0,0 1 0,0 0 1,0 0-1,0 0 0,-8-1 0,4 1-172,0 1 0,0 0 0,0 1 0,0-1 0,0 2 0,0-1 0,0 1 0,0 0 0,0 1-1,1-1 1,-1 2 0,1-1 0,0 1 0,0 0 0,0 0 0,0 1 0,1 0 0,-8 7 0,4-2-148,1 0 0,-1 0 1,2 1-1,-1 0 1,2 1-1,-1 0 1,1 0-1,1 1 0,-9 25 1,10-20 228,0 0 1,2 1 0,0 0-1,1-1 1,1 1-1,0 0 1,2 0 0,0 0-1,1-1 1,1 1-1,1 0 1,11 34 0,-9-40 268,-1 1 0,2-1 0,0 0 0,0-1 0,1 1 0,1-2 0,0 1 1,1-1-1,0-1 0,0 1 0,1-2 0,1 0 0,-1 0 0,1-1 0,1 0 0,0-1 1,16 7-1,-21-11-155,1 0-1,0 0 1,0-1 0,-1 0 0,1 0 0,1-1 0,-1-1 0,0 1 0,0-1-1,17-3 1,-19 2-58,-1-1-1,-1 1 0,1-1 1,0 0-1,0-1 1,-1 0-1,1 0 0,-1 0 1,0 0-1,0-1 0,0 0 1,-1 0-1,1 0 1,-1 0-1,0-1 0,0 0 1,3-5-1,7-12 355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35.42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255 637 7017,'-2'20'9442,"-10"-26"-8395,-7-10-920,1 0 0,1-1 0,1-1-1,0 0 1,1-2 0,1 1 0,-13-24 0,9 9-113,1 0 1,2-1-1,-21-70 1,32 93-20,2 0 0,-1 0 0,2 0 0,0 0 0,0 0 0,1-1 0,0 1 0,1 0 0,1 0 0,5-24 0,-5 29 12,1 0 0,0 0 0,0 1 0,1-1 0,0 1 0,0 0 1,0 0-1,1 0 0,0 0 0,0 1 0,0 0 0,1 0 0,0 0 0,0 1 0,0 0 0,0 0 0,1 0 0,-1 1 0,8-3 0,-9 4 41,0 0 0,0 1 0,0 0 0,0 0 0,1 0 0,-1 0 0,0 1-1,0 0 1,0 0 0,1 0 0,-1 0 0,0 1 0,0 0 0,0 0 0,1 1 0,-1 0 0,6 2-1,-8-2-3,0 0-1,0 0 1,-1 0-1,1 0 1,0 0-1,-1 1 1,1-1-1,-1 1 1,0 0-1,0 0 1,0 0-1,0 0 1,0 0-1,-1 0 1,1 0-1,-1 0 1,0 1-1,0-1 1,0 1-1,0-1 1,-1 1-1,1-1 1,-1 1-1,0-1 1,0 1-1,-1 5 1,0-2 19,0 0 1,-1 0 0,0 0-1,0 0 1,0 0 0,-1-1-1,0 1 1,-1-1 0,1 1-1,-1-1 1,0 0-1,-1-1 1,-5 7 0,1-3-181,-1 0-1,0 0 1,-1-1 0,0 0 0,0-1 0,-14 7-1,-19 6-282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41.19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429 11 6185,'22'-11'8645,"-72"72"-6195,-86 73-2230,123-123-219,-1-1-1,0 0 1,0-1 0,-27 13 0,31-18-65,1 0 1,-1-1-1,0 0 0,0-1 1,0 0-1,0 0 1,0-1-1,0-1 0,-13 0 1,21 0 42,0 0 1,-1-1-1,1 1 1,-1-1-1,1 1 1,0-1 0,-1 0-1,1 0 1,0 0-1,-1 0 1,1 0-1,0 0 1,0-1-1,0 1 1,0-1 0,1 1-1,-1-1 1,0 0-1,1 0 1,-1 0-1,1 0 1,-1 0 0,1 0-1,0 0 1,0 0-1,0-1 1,0 1-1,0 0 1,1-1-1,-1 1 1,0-5 0,0-7 21,0 0 1,1 0 0,1 1 0,3-24 0,-1 11-4,-2 16-8,-1 2 100,1 1-1,0 0 0,0 0 1,0-1-1,3-6 0,-3 13-66,-1 0 1,1-1-1,-1 1 0,1 0 1,-1 0-1,1 0 0,0 0 1,0 0-1,-1 0 0,1 0 1,0 0-1,0 0 0,0 0 1,0 0-1,0 1 0,0-1 0,0 0 1,1 1-1,-1-1 0,0 1 1,0-1-1,0 1 0,1-1 1,-1 1-1,0 0 0,1 0 1,-1 0-1,0 0 0,0 0 1,1 0-1,-1 0 0,0 0 0,1 0 1,-1 0-1,2 1 0,2 1 8,1 0-1,0 1 0,-1-1 0,1 1 1,-1 0-1,0 1 0,0-1 0,0 1 1,7 6-1,37 46 438,-26-28 76,-12-16-209,0-1-1,0 0 1,1-1 0,0 0-1,20 11 1,-25-17-417,1 0 1,0 0 0,0-1 0,1 0 0,-1 0 0,1-1 0,-1 0-1,1-1 1,0 1 0,-1-2 0,11 1 0,2-3-474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49.8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46 241 10634,'-7'3'5202,"7"-2"-5112,10 5 669,0-5-351,-1-1 1,0 0-1,0 0 0,0-1 1,1 0-1,-1-1 0,14-4 1,4-3 54,29-13 0,-32 11-413,-1-1 1,-1-2-1,0 0 0,-1-1 1,0-1-1,-1-1 0,-1-1 1,21-26-1,-38 42-44,0 0-1,0-1 1,0 1-1,0-1 0,-1 1 1,1-1-1,-1 0 1,0 0-1,2-5 1,-3 7-7,0 0 0,0 1 0,0-1 0,0 0 0,-1 0 0,1 0 0,0 1 0,0-1 0,-1 0 0,1 0 0,0 1 0,-1-1 0,1 0 0,-1 1 0,1-1 0,-1 0 0,1 1 0,-1-1 0,1 1 0,-1-1 0,1 1 0,-1-1 0,0 1 0,1-1 0,-1 1 0,0 0 0,0-1 0,1 1 0,-1 0 0,0 0 0,0 0 0,1-1 0,-1 1 0,0 0 0,0 0 0,0 0 0,1 0 0,-1 0 0,0 0 0,0 1 0,-13-2-74,0 1 1,1 1 0,-1 0 0,1 1 0,-1 1-1,-19 5 1,8 0-105,0 2 0,-32 17 0,41-19 151,1 2-1,1 0 0,0 0 0,0 1 0,1 1 1,0 0-1,1 1 0,0 1 0,1-1 0,1 2 1,-17 29-1,22-32 44,-1-1 0,2 1 0,-1 0 0,2 0 0,-1 1 1,2-1-1,0 1 0,0-1 0,1 1 0,1 0 0,0 0 0,0-1 0,2 1 1,-1 0-1,2-1 0,0 1 0,6 16 0,-7-22 48,1 0 1,1 0-1,-1-1 1,1 1-1,1-1 1,-1 0 0,1 0-1,0 0 1,0-1-1,1 0 1,-1 0-1,1 0 1,12 7-1,-8-7-3,0 0 0,0-1 0,0 0 0,1-1 0,-1 0-1,1 0 1,0-2 0,19 2 0,-6-2-30,-1-2-1,1-1 1,-1-1-1,1-1 1,-1-1-1,0-1 1,-1-1-1,28-12 1,-34 12-426,0-2 0,-1 1-1,-1-2 1,1 0 0,16-16 0,-9 5-380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50.8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408 15 8618,'0'-10'4789,"0"9"-4660,-15-2 1106,-19 5-1018,33-2-71,-21 4-70,0 1 1,0 0 0,1 2-1,0 0 1,0 2-1,1 0 1,0 1-1,-33 23 1,42-26-48,1 1 0,-1 1 1,1 0-1,1 0 0,-1 1 1,2 0-1,-1 0 0,1 1 0,1 0 1,0 1-1,1-1 0,0 1 1,1 1-1,0-1 0,-6 24 0,10-30 0,1-1-1,-1 1 0,1-1 0,0 1 1,0-1-1,0 1 0,1-1 0,0 1 1,0-1-1,0 0 0,1 0 0,0 1 1,0-1-1,0 0 0,1 0 0,-1-1 1,7 9-1,-4-7 23,-1-2 0,1 1-1,0-1 1,1 1 0,-1-1 0,1-1 0,-1 1 0,1-1-1,0 0 1,1 0 0,-1-1 0,0 0 0,1 0 0,8 1-1,6 1 152,1-2 0,0-1 0,-1 0 0,1-2 0,25-4 0,-4-1-744,66-20 0,-81 17 104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51.2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265 13 9138,'7'-12'10914,"-12"12"-10650,-4 1-120,-10 0-72,-5-1-32,-9 1-144,-2 1-184,-12 4-616,-2 2-560,-1 1 904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52.3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405 0 8962,'5'6'5675,"-3"7"-3905,-5 16-1864,3-26 613,-2 12-456,-1 0 1,0-1-1,-1 1 1,0-1-1,-1 0 1,-1 0-1,0 0 1,-1-1-1,0 0 1,-1 0-1,-1-1 1,0 0-1,0-1 1,-1 0-1,-1 0 1,0-1-1,0 0 1,-1-1-1,0 0 1,0-1-1,-1-1 1,-1 0-1,1 0 1,-1-1-1,-20 5 1,26-8-62,-1-1 0,0 0 1,0 0-1,0-1 1,0 0-1,0-1 0,0 1 1,-13-3-1,19 2-21,0-1-1,0 0 1,0 0-1,0 0 0,0 0 1,0 0-1,0-1 1,1 1-1,-1-1 1,0 0-1,1 0 0,-1 0 1,1 0-1,0 0 1,0-1-1,-1 1 1,2-1-1,-1 1 0,0-1 1,0 0-1,1 1 1,-1-1-1,1 0 1,0 0-1,0 0 0,-1-6 1,0-2-69,0 0 0,1 1 0,1-1 1,-1 0-1,2-1 0,2-19 0,-2 24 111,1 0 1,0-1-1,0 1 0,0 0 0,1 0 1,0 0-1,0 0 0,1 0 1,0 1-1,8-11 0,-10 16 8,-1-1 0,1 0 0,0 1 1,0-1-1,0 1 0,0-1 0,0 1 0,0 0 0,0 0 0,1 0 0,-1 0 1,0 0-1,0 1 0,1-1 0,-1 1 0,1-1 0,1 1 0,0 0 12,1 0-1,-1 1 1,0 0-1,0-1 1,0 1-1,0 1 0,0-1 1,0 1-1,4 2 1,7 5 223,-1 0 0,0 1 0,24 22 1,-28-23 13,26 24 571,48 38 1420,-74-63-2463,2-1 0,-1-1 1,1 0-1,-1 0 0,2-1 0,16 5 0,3-2-329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56.5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12 8154,'1'2'8874,"3"5"-6291,7 9-2959,-11-15 357,1-1 0,0 1 0,0 0 0,0 0 0,0 0 0,0 0 0,0-1-1,0 1 1,0-1 0,0 1 0,1-1 0,-1 1 0,0-1 0,0 1 0,0-1 0,1 0 0,-1 0-1,0 0 1,0 0 0,1 0 0,-1 0 0,0 0 0,0 0 0,1 0 0,1-1 0,5-2-48,0 0 0,0 0 0,0-1 0,-1 0 0,1-1 0,-1 0 0,13-11 0,-20 16 66,1 0 0,-1-1 1,1 1-1,-1 0 1,0-1-1,1 1 1,-1 0-1,1 0 1,-1 0-1,1 0 1,-1-1-1,1 1 0,-1 0 1,1 0-1,0 0 1,-1 0-1,1 0 1,-1 0-1,1 0 1,-1 0-1,1 1 0,-1-1 1,1 0-1,-1 0 1,1 0-1,-1 0 1,1 1-1,-1-1 1,1 1-1,21 12 18,2 2 15,-17-12-18,0-1 0,0 0 0,0 0 1,0-1-1,13 1 0,-16-2-9,0 0-1,-1 0 1,1-1-1,0 0 1,-1 1 0,1-1-1,-1 0 1,1-1-1,-1 1 1,1-1-1,-1 1 1,0-1-1,4-3 1,-1 1-296,1 1 130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57.7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 35 5697,'-10'0'5277,"-3"-3"-2529,-9 0 2901,29 12-5509,-3-4-127,0-1 0,1 0-1,-1 0 1,1 0 0,0-1 0,0 1 0,7 2 0,-10-5-26,-1-1 1,1 1 0,0-1-1,0 1 1,0-1 0,-1 0 0,1 1-1,0-1 1,0 0 0,0-1-1,0 1 1,-1 0 0,1 0-1,0-1 1,0 1 0,0-1 0,-1 1-1,1-1 1,0 0 0,-1 0-1,1 0 1,-1 0 0,1 0 0,-1 0-1,1 0 1,-1 0 0,3-3-1,9-11-196,-8 9 186,0 1 1,0-1 0,1 1 0,0 0-1,10-6 1,-14 10 42,0 0-1,0 0 1,1 0 0,-1 0-1,0 1 1,1-1-1,-1 1 1,1-1 0,-1 1-1,0 0 1,1 0-1,-1 0 1,1 0 0,-1 1-1,0-1 1,1 1-1,-1-1 1,0 1 0,1 0-1,-1 0 1,4 2-1,-4-2-10,4 2 22,-1 0-1,1 0 0,0 0 1,0-1-1,0 0 1,0 0-1,0 0 0,1-1 1,-1 0-1,11 0 0,55 0-155,-62-1 42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2:18.3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9874,'2'7'10188,"14"34"-6678,-8-28-3258,0-2 1,0 1 0,1-1 0,1-1-1,0 0 1,15 13 0,72 48-6,-89-65-204,68 38 200,-16-9-3895,-49-29 2474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1:58.8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 40 10074,'-14'-12'7545,"15"14"-7473,0 0 1,0 0-1,0 0 0,0 0 1,1-1-1,-1 1 1,1 0-1,-1-1 0,1 1 1,-1-1-1,1 0 0,0 0 1,0 1-1,0-1 1,0 0-1,0 0 0,0-1 1,0 1-1,0 0 0,0-1 1,0 1-1,0-1 1,1 0-1,-1 0 0,0 0 1,0 0-1,4 0 1,2-2-63,0-1 0,0 0 0,0 0 1,0-1-1,8-5 0,-11 5 163,0 2 1,0-1-1,-1 0 0,2 1 0,-1 0 1,0 0-1,0 0 0,1 1 1,-1 0-1,0 0 0,1 0 0,-1 1 1,1-1-1,0 1 0,7 1 0,17 6-485,-15-3 412,0-1 1,0 0-1,0-2 0,1 1 1,22-2-1,-37 0-136,0 0 0,-1 0 1,1 0-1,0 0 0,-1 0 1,1 0-1,0-1 0,-1 1 0,1 0 1,0 0-1,-1-1 0,1 1 1,-1 0-1,1-1 0,-1 1 1,1 0-1,-1-1 0,1 1 0,-1-1 1,1 1-1,-1-1 0,1 1 1,-1-1-1,1 1 0,-1-1 0,0 1 1,0-1-1,1 0 0,-1 1 1,0-1-1,0 0 0,1 1 1,-1-1-1,0 0 0,0 1 0,0-1 1,0 0-1,0 1 0,0-2 1,-2-8-542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3:34.70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135 148 10738,'-5'6'468,"2"-2"-97,-1-1-1,1 1 0,-1-1 1,0 0-1,-7 5 1,10-8-411,-1 1-1,0 0 1,0-1 0,0 1 0,0-1 0,0 1-1,0-1 1,0 0 0,0 0 0,1 0 0,-1 0 0,0 0-1,0 0 1,0 0 0,0-1 0,0 1 0,0-1 0,-2-1-1,0 1 39,0-1 0,0 1 0,0-1 0,0 0 0,0-1 0,1 1-1,-1-1 1,1 1 0,0-1 0,0 0 0,0 0 0,0 0 0,0-1-1,1 1 1,-3-5 0,4 6 105,0-1 0,0 1-1,0-1 1,0 0 0,1 0-1,-1 1 1,1-1 0,0 0-1,0 0 1,0 0 0,0 1-1,0-1 1,1 0 0,-1 0-1,1 1 1,0-1 0,0 0-1,0 1 1,0-1 0,0 1-1,0-1 1,1 1 0,2-4-1,0 0-79,0 1-1,0 0 0,1 0 0,-1 1 1,1-1-1,0 1 0,1 0 0,-1 0 1,1 1-1,-1 0 0,1 0 1,0 0-1,0 1 0,1-1 0,-1 2 1,0-1-1,1 1 0,-1-1 1,1 2-1,-1-1 0,1 1 0,-1 0 1,1 0-1,-1 1 0,1 0 1,-1 0-1,1 1 0,-1-1 0,0 1 1,1 1-1,-1-1 0,0 1 0,-1 0 1,1 1-1,-1-1 0,1 1 1,-1 0-1,0 0 0,0 1 0,5 6 1,-6-5 14,1 0 1,-1 0-1,0 1 1,-1-1 0,1 1-1,-1 0 1,-1 0-1,1 0 1,-1 0-1,-1 1 1,1-1-1,-1 1 1,0-1 0,-1 13-1,0-15-6,-1 0 0,0-1 0,0 1 0,0 0 0,0-1 0,0 1 0,-1-1 0,0 1 0,0-1 0,-1 0 0,1 0 0,-1 0 0,1 0 0,-1 0 0,-1 0 0,1-1 0,0 1 0,-1-1 0,0 0 0,0 0 0,0-1 0,0 1 0,-8 3 0,4-3 24,0 0 0,1-1 1,-1 0-1,0-1 1,0 1-1,0-2 0,0 1 1,-1-1-1,1 0 0,0-1 1,-9-1-1,14 2-158,-1-1 0,0 0 0,1 0 0,-1 0 0,1 0 0,-1 0 0,1-1 0,0 1 0,0-1 0,-1 0 0,1 0 0,0 0 0,1-1 0,-1 1 0,0-1 0,1 1 0,-1-1 0,1 0 0,0 0 0,0 0 0,0 0 0,0-1 0,0 1 0,1 0 0,0-1 0,-2-4 0,2-15-629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3:35.20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43 10322,'1'0'128,"-1"0"0,0 0 0,1 0 0,-1 0 0,1 0 0,-1 0 0,0 0-1,1 0 1,-1 0 0,0 0 0,1 1 0,-1-1 0,0 0 0,3 2 1151,-2-2-1151,-1 1 0,0-1 0,0 0 0,0 1 0,1-1 0,-1 0-1,0 1 1,0-1 0,0 0 0,0 1 0,0-1 0,0 1 0,8 17-73,0 2 43,0 1 0,7 37 1,-14-51-47,0-1 0,-1 0 0,1 1 0,-1-1 0,0 0 0,-1 1 0,1-1 0,-1 0 0,0 1 1,-1-1-1,0 0 0,0 0 0,0 0 0,-5 8 0,7-14-49,0 0 0,0 0 0,0 0 0,0 0 0,0 0 0,0 0 0,0 0-1,0 0 1,0 0 0,0 0 0,0 0 0,0 0 0,0 0 0,0 0 0,0 0 0,0 0 0,0 0 0,0 0 0,-1 0-1,1 0 1,0 0 0,0 0 0,0 0 0,0 0 0,0-1 0,0 1 0,0 0 0,0 0 0,0 0 0,0 0 0,0 0 0,0 0-1,0 0 1,0 0 0,0 0 0,0 1 0,0-1 0,0 0 0,0 0 0,0 0 0,-1 0 0,1 0 0,0 0 0,0 0-1,0 0 1,2-10-60,3-12-179,9-31-251,-8 29 483,0 0 0,2 1 0,1 0-1,15-30 1,-22 50 20,-1 0 0,1 1 0,0-1 0,0 1 0,-1 0 0,2 0 0,-1-1 0,0 1 0,0 1 0,1-1 0,-1 0 0,1 0 0,0 1 0,-1 0 0,1-1 0,0 1 0,0 0 0,0 1 0,0-1 0,0 0 0,0 1 0,0-1 0,0 1 0,0 0 0,0 0 0,0 0 0,0 1 0,0-1 0,3 2 0,-1-1-9,0 1 0,0 0-1,0 0 1,0 1 0,-1-1-1,1 1 1,-1 0 0,0 0-1,0 1 1,0-1 0,0 1-1,0 0 1,-1 0 0,0 0-1,0 1 1,3 4 0,4 12 369,-2 0 1,0 0-1,-1 1 1,5 26-1,11 38-306,-11-56-451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3:26.87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7009,'2'3'2991,"0"12"-1568,1 28-823,-1-16 249,3 15-418,1 0-1,3-1 1,1 0 0,2 0-1,1-1 1,3 0 0,1-2-1,2 1 1,1-2 0,2-1-1,41 51 1,-56-77-484,15 18-636,1 0-1,1-1 1,48 41 0,-50-53-210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3:27.46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84 62 10570,'-6'-4'2913,"6"4"-2731,-1 0 0,1 0 0,0 0 0,-1 0 0,1 0 0,-1 0 0,1 0 0,-1 0 0,1 0 0,-1 0 0,-11 7 976,-5 15-1145,9-6 197,0 0 0,1 1 0,1 0 1,1 0-1,-5 23 0,12-44-293,-1 0-1,1 0 1,0 0 0,1 1-1,-1-1 1,1 0 0,5-5-1,6-9-330,70-132 448,-83 149 36,-1 1 0,0 0 0,1-1 0,-1 1 0,1-1 0,-1 1 0,1 0 0,-1 0 0,1-1 0,-1 1 0,1 0 0,-1 0 0,1-1 0,-1 1 0,1 0 0,-1 0 0,1 0 0,-1 0 0,1 0 0,0 0 0,-1 0 0,1 0 0,-1 0 0,1 0 0,-1 0 0,1 0 0,-1 1 0,1-1 0,-1 0 0,1 0 0,-1 0 0,1 1 0,-1-1 0,1 0 0,-1 1 0,1-1 0,-1 0 0,1 1 0,-1-1 0,0 1 1,1 0-1,25 23 256,-18-16-211,0 0-539,2-1 0,-1 1 0,1-2 0,20 11 0,-13-9-224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3:28.96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32 44 2657,'-3'-8'523,"-7"-19"-292,1 18 3457,9 9-3507,-8 5 3084,8-5-3084,0 1 0,-1-1 1,1 1-1,0-1 1,0 1-1,0-1 0,-1 1 1,1-1-1,0 1 0,0-1 1,0 1-1,0-1 0,0 1 1,0-1-1,0 1 1,0-1-1,0 1 0,0-1 1,1 1-1,-1 0 0,3 24 1076,-3-24-1068,2 11-41,20 128 1530,-21-118-3714,0 1-1,-4 26 1,2-34 330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3:29.32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14 7394,'-1'-11'2760,"7"9"-2080,5 5-632,5 8-264,1 2-88,-1 6-624,-1 0-976,-1 4 1239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3:29.71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200 25 10730,'0'-1'212,"-1"0"0,1 0 0,0 0 0,-1-1 0,1 1 1,-1 0-1,1 0 0,-1 0 0,0 0 0,1 0 0,-1 0 0,0 0 0,0 1 0,1-1 0,-1 0 0,0 0 0,0 1 0,0-1 0,0 0 0,0 1 0,0-1 0,0 1 0,-2-1 0,0 0-119,0 0 0,-1 0 0,1 1 0,-1 0 0,1-1 0,-1 1 0,-6 1-1,-3 1-205,-1 1 0,1 0-1,-15 6 1,24-8 120,-3 1 5,1 0 0,0 0 1,0 0-1,1 1 0,-1 0 1,0 0-1,1 0 0,0 1 0,0 0 1,0 0-1,-5 5 0,10-8-10,-1 0-1,1-1 0,0 1 0,-1 0 1,1 0-1,0 0 0,0-1 0,0 1 1,-1 0-1,1 0 0,0 0 0,0 0 0,0 0 1,0-1-1,1 1 0,-1 0 0,0 0 1,0 0-1,0-1 0,1 1 0,-1 0 1,0 0-1,1 0 0,-1-1 0,1 1 0,-1 0 1,1-1-1,-1 1 0,1 0 0,0-1 1,-1 1-1,1-1 0,-1 1 0,1-1 1,1 1-1,29 17 14,-27-16-12,64 27 65,-41-19 196,0 1-1,-1 2 1,-1 1-1,41 29 1,-64-42-247,0 0 1,-1 0-1,1 1 1,0-1-1,-1 1 1,0-1 0,1 1-1,-1 0 1,0 0-1,0-1 1,0 1-1,0 0 1,0 0-1,-1 0 1,1 0-1,0 0 1,-1 0-1,1 2 1,-1-2-17,-1 0 0,1 0 1,-1 0-1,1-1 0,-1 1 1,1 0-1,-1 0 0,0-1 0,0 1 1,0-1-1,0 1 0,0-1 1,0 1-1,-1-1 0,1 0 0,0 1 1,-1-1-1,1 0 0,-1 0 1,-2 1-1,-2 2-196,-1 0 1,1-1-1,-1 0 1,0 0-1,0-1 1,0 0-1,-8 2 1,-22 3-463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3:30.09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66 258 8618,'-4'-2'26,"0"-1"-1,0 0 1,0 0 0,1 0 0,-1 0 0,1-1-1,-1 1 1,1-1 0,0 0 0,1 0 0,-1 0-1,1 0 1,-1-1 0,1 1 0,1-1 0,-3-4-1,1-4 402,0 0 0,1 0 0,0 0 0,0-24-1,2 33-348,0 0 0,0-1 0,1 1 0,0 0 0,0 0 0,0 0 0,0 0 0,0 0 0,1 0 0,-1 0 0,1 1 0,0-1 0,1 0 0,-1 1 0,1 0 0,-1-1 0,1 1 0,0 0 0,0 0 0,0 1 0,1-1 0,-1 1 0,0-1 0,1 1 0,0 0 0,-1 1 0,1-1 0,0 1 0,0-1 0,0 1 0,0 0 0,8-1 0,-5 1 19,0 1 0,0-1 1,0 1-1,0 0 1,0 0-1,0 1 0,0 0 1,0 1-1,0-1 1,-1 1-1,1 0 0,-1 1 1,1 0-1,-1 0 0,0 0 1,0 1-1,0-1 1,0 2-1,5 4 0,-6-4 16,-1 0-1,0 0 0,-1 1 0,1-1 1,-1 1-1,0 0 0,-1-1 1,1 2-1,-1-1 0,0 0 0,-1 0 1,1 0-1,-1 1 0,-1-1 0,1 1 1,-1-1-1,0 1 0,0-1 1,-1 1-1,0-1 0,-2 9 0,0-5-140,0 0 0,-1 1-1,0-2 1,-1 1 0,1 0-1,-2-1 1,0 0 0,0 0-1,0 0 1,-1-1 0,-1 0-1,-8 7 1,2-5-2470,2-7 1034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3:31.00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 90 8298,'-1'0'205,"1"1"0,0 0 0,-1-1 0,1 1 1,0 0-1,0-1 0,0 1 0,0 0 0,-1 0 0,1-1 0,0 1 1,0 0-1,0 0 0,0 0 0,1-1 0,-1 1 0,0 0 1,0-1-1,0 1 0,1 1 0,3 23 273,-3-16-72,14 88 2771,-15-87-3023,1 0-1,-1 1 1,-1-1-1,0 0 0,0 0 1,-1 1-1,-4 12 0,1-62-79,4-29-401,2-30 73,0 86 266,0-1 0,1 1 0,0-1 1,1 1-1,7-16 0,-9 25-9,-1 1 1,2 0 0,-1 0-1,0-1 1,0 1 0,1 0-1,-1 0 1,1 0 0,0 0-1,-1 0 1,1 1-1,0-1 1,0 0 0,0 1-1,4-2 1,-5 2-4,1 0 0,0 1 0,0-1 0,0 1 0,0 0 0,0 0 0,-1-1 0,1 1 0,0 0 0,0 1 0,0-1 0,0 0 0,0 0 0,0 1 0,0-1 0,2 2 0,0 0 0,0 0 0,-1 0 0,1 0 0,0 1 0,-1 0-1,0-1 1,0 1 0,0 0 0,0 1 0,0-1 0,0 0 0,-1 1-1,0 0 1,0-1 0,0 1 0,3 8 0,-3-3 13,0 0 0,0 1 1,-1-1-1,0 0 0,-1 12 1,2 19 223,-2-40-231,0 1 0,0 0 0,0-1 0,0 1 1,0 0-1,0-1 0,0 1 0,0 0 0,0-1 0,1 1 0,-1 0 0,0-1 0,0 1 0,1 0 0,-1-1 0,0 1 1,1-1-1,-1 1 0,1-1 0,-1 1 0,0-1 0,1 1 0,-1-1 0,1 1 0,0-1 0,-1 0 0,1 1 0,-1-1 1,1 0-1,0 1 0,0-1 0,1 0-13,-1 0 0,1-1 0,-1 1 0,1-1 0,-1 1 0,1-1 0,-1 1 0,0-1 0,1 0 1,-1 0-1,0 1 0,0-1 0,2-2 0,6-6-138,0 0 0,10-15 0,-18 22 123,8-10-32,1 1-1,-1 0 1,2 0 0,-1 1-1,15-11 1,-21 18 58,-1 1 0,1 0 0,0 0 0,-1 0 0,1 0 0,0 1 0,0 0 0,0-1 0,1 1 0,-1 1 0,0-1 0,0 1 0,0-1 0,1 1 0,-1 0 0,0 1 0,0-1 0,1 1 0,-1 0 0,0 0 0,0 0 0,0 1 0,4 1 0,-5-2-1,0 1 0,0-1 0,0 1 0,-1 0 1,1 0-1,-1 0 0,0 0 0,1 0 0,-1 0 0,0 1 1,0-1-1,0 1 0,-1-1 0,1 1 0,0 0 0,-1 0 1,0 0-1,0-1 0,0 1 0,0 0 0,0 1 1,0 2-1,0 6 16,-1 0 1,0 1 0,-1-1 0,-3 19-1,3-22-38,-1 0-1,1 1 1,1-1-1,-1 0 1,2 1 0,-1-1-1,4 16 1,5-3-740,1-3 349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2:18.7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360 0 15859,'-6'0'5754,"-5"5"-4530,-5 1-968,-6 3-272,-2 1-152,-5 5-272,-1 1-16,1 5 120,1 0 288,1 0 336,-1 0 88,1-1 72,1 0-152,2-3-448,5-1-648,6-3 504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3:31.43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69 249 7858,'20'20'2261,"-18"-14"-1040,-14-11-136,7 2-914,0-1 0,0 0 0,1 0 1,-1 0-1,1-1 0,0 0 0,0 0 0,0 0 0,1 0 0,0 0 0,-4-9 0,3 4 3,-1 0 0,2-1 1,-1 0-1,1 1 0,-2-19 0,5 24-162,-1 0-1,1-1 1,0 1-1,0-1 1,1 1-1,-1-1 1,1 1-1,0 0 1,1-1-1,0 1 1,-1 0-1,2 0 1,-1 0-1,0 0 1,6-6-1,-6 7-10,1 1-1,0 0 0,0 1 1,0-1-1,1 1 0,-1-1 0,1 1 1,-1 0-1,1 0 0,0 1 1,0-1-1,0 1 0,0-1 1,0 1-1,0 1 0,0-1 0,0 0 1,0 1-1,0 0 0,0 0 1,5 1-1,-2-1 42,-1 1 0,1 0-1,-1 1 1,0 0 0,1 0 0,-1 0-1,0 0 1,0 1 0,-1 0 0,1 1-1,0-1 1,-1 1 0,0 0 0,0 0-1,0 1 1,5 5 0,-4-3 151,-1 1-1,0-1 1,0 1-1,0 0 1,-1 1-1,0-1 1,-1 1-1,1 0 1,-2-1-1,4 19 1,-5-19-102,0 0 1,0 0-1,-1 1 1,0-1-1,-1 0 1,0 0-1,0 0 0,-1 0 1,0 0-1,0 0 1,-1 0-1,-4 9 1,4-12-208,0 0 1,0 0-1,0 0 1,-1 0 0,0-1-1,0 1 1,0-1-1,-1 0 1,1 0-1,-1-1 1,0 1 0,0-1-1,0 0 1,-1 0-1,1-1 1,-1 0 0,-11 4-1,-6-3-3458,2-7 1498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3:32.06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 58 7466,'-6'3'5829,"6"-3"-5646,-2 11 1545,2 8-1573,10 38 269,-7-40-242,0 1 0,0-1 0,-2 1 0,-1 34 1,-3-12-15,7-77 1,-2-53 1,4-43-132,-6 130-42,1 0-1,0 0 1,-1 0 0,1 0 0,0 0-1,1 0 1,-1 0 0,0 0-1,1 0 1,0 1 0,1-4-1,-2 5-39,0 0-1,0 0 0,1 0 0,-1 0 0,0 0 1,0 1-1,0-1 0,1 0 0,-1 1 0,0-1 1,1 0-1,-1 1 0,0-1 0,1 1 1,-1 0-1,1 0 0,-1-1 0,1 1 0,-1 0 1,1 0-1,-1 0 0,1 1 0,-1-1 0,0 0 1,3 1-1,19 9-393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3:32.64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18 73 7034,'-3'-5'1081,"-1"0"-311,5 8-1484,2 13-784,9 52 1625,21 209 9175,-31-244-8983,-1 42-1,-1-63-282,-1 0-1,-1 0 1,0-1-1,0 1 1,-2 0-1,-8 21 1,12-33-37,0 1 1,0-1-1,0 0 1,0 0-1,0 1 1,0-1-1,0 0 1,0 0-1,0 1 1,0-1-1,0 0 1,0 0-1,-1 0 1,1 1-1,0-1 1,0 0-1,0 0 1,0 0-1,0 1 1,-1-1 0,1 0-1,0 0 1,0 0-1,0 0 1,-1 0-1,1 1 1,0-1-1,0 0 1,-1 0-1,1 0 1,0 0-1,0 0 1,-1 0-1,1 0 1,0 0-1,0 0 1,-1 0-1,1 0 1,0 0-1,0 0 1,-1 0-1,1 0 1,0 0-1,0 0 1,-1-1-1,-5-12-231,0-21-500,-7-140-2101,7-89 2940,6 248 18,1 0 0,0 0 0,2 1 0,0-1-1,5-17 1,-7 28-88,1 0 0,-1 1 0,1-1 0,0 1-1,0-1 1,1 1 0,-1 0 0,0 0 0,1 0-1,5-5 1,-5 6-31,-1 1 0,0 0 0,0 0-1,0 0 1,0 0 0,1 0 0,-1 0-1,1 0 1,-1 1 0,0 0 0,1-1-1,-1 1 1,1 0 0,-1 0 0,1 0-1,-1 0 1,1 1 0,-1-1 0,3 2-1,0-1 33,-1 0 0,0 1 0,-1 0 1,1 0-1,0 0 0,0 1 0,-1-1 0,0 1 0,1 0 0,-1 0 0,0 0 0,0 0 0,-1 0 0,1 1 0,-1-1 0,1 1 0,-1 0 0,0 0 0,0 0 0,-1 0 0,1 0 0,-1 0 0,0 0 0,0 0 0,0 8 0,1 0 192,-1 1 0,-1-1-1,0 1 1,-1-1 0,0 1 0,0-1 0,-7 21 0,3-19-260,-1-1 0,0 1 0,-1-1 0,0-1 0,-1 1 0,-1-1 0,-9 11 0,-1 2-2614,10-12 1287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3:33.20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16 37 10290,'-15'-36'5084,"20"107"-4510,-2-21-533,-3-38-28,20 188 179,-14-160-12,2-2 1,2 1 0,16 40 0,-2-19 64,-21-89-1901,-2 6 399,7-81-4555,-6 92 5596,0 1-1,0 0 1,1 0-1,1 1 0,0-1 1,10-19-1,-12 27 426,-1 1 0,1-1 0,0 1 0,-1 0 0,1 0-1,0 0 1,0 0 0,1 0 0,-1 0 0,0 0-1,1 1 1,-1-1 0,1 1 0,-1 0 0,1-1 0,0 1-1,-1 0 1,1 1 0,0-1 0,5 0 0,-5 1-119,-1 0 1,1 0-1,-1 1 1,0-1 0,1 1-1,-1 0 1,0 0-1,1-1 1,-1 2-1,0-1 1,0 0 0,0 0-1,0 1 1,0-1-1,0 1 1,0-1-1,-1 1 1,1 0 0,-1 0-1,1 0 1,-1-1-1,1 2 1,-1-1-1,0 0 1,1 2 0,5 15 145,-1 1 0,0-1 0,-1 1 1,-2 0-1,0 0 0,0 21 0,10 54 87,-6-65-3061,-4-20 1721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3:33.55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9674,'6'7'3777,"2"9"-2321,1 13-1344,-2 5-104,1 1-32,-2 1 0,-6-6 48,1-4 16,-3-5-8,0-6-24,3-5-408,0-4-616,5-4 656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3:33.90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 6 12843,'-3'-5'4121,"3"7"-4097,5 9-2137,2 6-1232,4 8 2097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3:34.26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177 17 9914,'0'-1'182,"-1"0"1,1 0-1,0 0 1,-1 1-1,1-1 0,-1 0 1,0 0-1,1 0 0,-1 1 1,1-1-1,-1 0 0,0 1 1,0-1-1,1 0 0,-1 1 1,0-1-1,0 1 1,0-1-1,0 1 0,0 0 1,0-1-1,0 1 0,-2-1-108,1 1-1,0 0 1,-1 0-1,1 0 1,0 0-1,0 0 1,-1 1-1,1-1 1,-3 1-1,-3 2-138,0 0-1,1 0 1,-1 1 0,-9 6-1,9-4 145,1-1 0,0 1 0,0 1 0,0-1 0,1 1 0,0 0 0,0 1 0,1-1 0,0 1 0,1 0 0,-7 16 0,9-21 11,1 0 0,0 0 0,0 0 1,0 1-1,0-1 0,1 1 0,-1-1 0,1 0 0,0 1 0,0-1 0,0 1 0,1-1 0,-1 1 0,1-1 1,0 0-1,0 1 0,0-1 0,0 0 0,0 0 0,1 0 0,0 0 0,-1 0 0,1 0 0,0 0 0,0-1 1,1 1-1,-1 0 0,1-1 0,-1 0 0,1 0 0,0 0 0,-1 0 0,1 0 0,5 2 0,3 0-165,0 0 1,0 0-1,0-2 0,0 1 0,0-1 0,1-1 0,-1 0 1,1-1-1,13 0 0,2 0-872,2 2 404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3:36.16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101 202 5393,'-1'4'7671,"-13"3"-4746,-14-1-2417,25-6-462,1 0 0,0-1 0,-1 1 1,1-1-1,-1 1 0,1-1 0,0 0 0,-1 0 0,1 0 1,0 0-1,0 0 0,0 0 0,0 0 0,0-1 1,0 1-1,0-1 0,0 0 0,1 0 0,-1 1 0,-2-4 1,3 2-42,-1-1 1,1 1-1,-1-1 1,1 1-1,0-1 1,0 0-1,1 1 0,-1-1 1,1 0-1,0 1 1,-1-1-1,2-5 1,0 1-12,0 1 0,0-1 1,1 0-1,0 1 0,0 0 1,1-1-1,0 1 0,1 0 1,-1 0-1,1 0 0,0 1 0,9-10 1,-9 12 5,1 0 0,-1 0 0,1 1 0,0 0 1,0 0-1,0 0 0,0 0 0,1 1 0,-1 0 0,1 0 0,-1 1 1,1-1-1,0 1 0,-1 0 0,1 1 0,0-1 0,0 1 1,0 1-1,-1-1 0,1 1 0,0 0 0,0 0 0,-1 0 0,1 1 1,-1 0-1,1 0 0,-1 0 0,0 1 0,1 0 0,-2 0 1,1 0-1,0 1 0,-1-1 0,1 1 0,-1 0 0,0 1 0,0-1 1,-1 1-1,1-1 0,-1 1 0,0 0 0,3 7 0,-1-1 10,-1 0 0,0 0 0,-1 0-1,0 0 1,-1 1 0,0 0 0,-1-1-1,0 1 1,-1 0 0,0-1-1,-2 18 1,1-23 3,-1-1 0,1 1 0,-1 0 0,0 0 0,0-1 0,0 1 0,-1-1 0,0 0 0,0 0-1,-6 8 1,6-10-4,0 0 0,-1 0 0,1 0 0,0 0 0,-1-1 0,0 1 0,0-1 0,1 0 0,-1-1 0,0 1 0,0 0 0,-1-1 0,1 0 0,0 0 0,0-1 0,-5 1 0,0-1 8,0 0-1,1-1 1,-1 0-1,1 0 1,0-1-1,-1-1 1,1 1-1,0-1 1,0 0-1,0-1 1,1 0-1,-1 0 1,-8-8-1,11 9-79,0-1 1,0 0-1,1-1 0,0 1 1,-1-1-1,2 0 0,-1 0 1,-5-9-1,8 11-97,-1-1 0,1 1-1,0-1 1,0 1 0,0-1-1,0 1 1,1-1 0,-1 0 0,1 1-1,0-1 1,0 0 0,0 1-1,1-1 1,-1 0 0,2-4 0,-1 6-158,0-1 1,0 1-1,0-1 1,0 1 0,0-1-1,1 1 1,2-4-1,16-12-1085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3:36.72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19 10674,'8'-19'5344,"-1"59"-5412,-1 1 0,-2-1 0,-3 77 0,0-43 237,-2 61 65,1 46-108,4-184-121,3-14-21,8-23-99,10-47-416,-14 45 302,32-75-1,-42 114 243,1 0 0,-1 1 0,0-1 0,1 1 0,-1-1 0,1 1 0,0-1 0,0 1 0,0 0 0,0 0 0,0 0 0,1 0 0,-1 0 0,1 1-1,-1-1 1,1 1 0,-1 0 0,1-1 0,0 1 0,5-1 0,-6 2-8,1 0 0,0 0 0,0 0 0,-1 1 0,1-1 0,0 1 0,-1 0 1,1 0-1,0 0 0,-1 0 0,1 0 0,-1 0 0,0 1 0,1-1 0,-1 1 0,0-1 0,0 1 0,0 0 0,0 0 0,0 0 0,0 0 0,1 4 0,2 0 47,0 1-1,-1 0 1,0 0-1,0 1 1,-1-1-1,0 1 1,-1-1-1,1 1 1,-1 0-1,-1 0 0,1 0 1,-2 0-1,1 0 1,-1 1-1,0-1 1,-1 0-1,1 0 1,-2 0-1,1 0 1,-1 0-1,-6 15 1,3-12-34,0 1 1,0-2 0,-1 1 0,-1 0-1,0-1 1,0-1 0,-1 1 0,0-1-1,-1 0 1,0-1 0,0 0 0,-1 0 0,-20 11-1,9-8-2278,6-3 1013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3:37.18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145 0 8874,'2'4'1057,"0"-1"-1,0 1 1,-1 0 0,1 0 0,-1 0-1,1 5 1,6 40 1342,1 57-2205,-9-94 241,2 10-327,0 99-198,-3-111-69,1 1-1,-2-1 1,0 0 0,0 0-1,-1 0 1,0 0 0,0 0-1,-1-1 1,-7 12 0,10-19 123,1-1 1,-1 0 0,0 1 0,0-1-1,0 0 1,0 0 0,0 0-1,0 0 1,0 0 0,0 0 0,-1 0-1,1 0 1,0 0 0,0 0-1,-1-1 1,1 1 0,-1 0 0,1-1-1,-1 0 1,1 1 0,-1-1-1,1 0 1,-1 1 0,1-1 0,-1 0-1,1 0 1,-1 0 0,1-1-1,-1 1 1,1 0 0,-1 0 0,1-1-1,-1 1 1,1-1 0,-1 0-1,1 1 1,0-1 0,-1 0 0,1 0-1,0 1 1,0-1 0,0 0-1,-1 0 1,-1-3 0,-4-3-977,-1-1 0,1-1 1,1 1-1,-11-19 0,-4-12-2591,0-6 1586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2:38.2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350 7 7490,'35'-3'8850,"-47"0"-8108,0 4-459,1 0-1,-1 1 0,1 0 0,-1 1 0,1 0 1,0 1-1,-12 6 0,-11 3 245,10-6-325,0 2 0,1 0 0,0 1 0,1 2 0,-21 14-1,37-22-191,0 1 0,0-1-1,1 1 1,0 0 0,0 1-1,0-1 1,0 1 0,1 0-1,0 0 1,0 0 0,1 1 0,0-1-1,0 1 1,0 0 0,1 0-1,0 0 1,0 0 0,1 0-1,0 1 1,0-1 0,1 14-1,0-11 211,1 1 1,1 0-1,0 0 0,1-1 0,0 1 0,0-1 1,1 0-1,0 0 0,1 0 0,0-1 0,1 1 1,9 10-1,-10-13-98,1 0-1,0-1 1,1 0 0,0 0 0,0 0-1,0-1 1,0 0 0,1-1-1,0 0 1,0 0 0,0 0 0,0-1-1,1-1 1,-1 1 0,14 1 0,7-1-417,0-1 1,0-2 0,52-5 0,27-13-5856,-89 14 4995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3:37.58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1 142 8002,'8'-45'3865,"8"10"-1601,1 6-840,0 12-1040,1 7-232,-3 5-152,1 4-48,0 9-600,0 4-2032,3 8 1848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3:37.94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40 165 8138,'7'1'4959,"19"-2"-4857,-18-1 44,0-1 1,0 1 0,-1-2-1,1 1 1,-1-1-1,0 0 1,1-1-1,-2 1 1,1-1 0,-1-1-1,1 1 1,-1-1-1,-1 0 1,1-1-1,-1 1 1,0-1 0,-1 0-1,0 0 1,0-1-1,0 1 1,2-10 0,-5 16-157,-1 0 1,1-1-1,-1 1 1,1-1-1,-1 1 1,0-1 0,0 1-1,0-1 1,1 0-1,-1 1 1,-1-1-1,1 1 1,0-1 0,0 1-1,-1-1 1,1 1-1,0-1 1,-1 1 0,-1-3-1,1 3 8,0 0-1,0 0 0,-1 1 1,1-1-1,0 0 1,0 1-1,-1-1 0,1 1 1,0 0-1,-1-1 1,1 1-1,-1 0 0,1 0 1,0-1-1,-1 1 1,1 1-1,-1-1 0,1 0 1,-1 0-1,1 0 1,-2 1-1,-7 2 0,1-1-1,-1 1 0,1 1 1,0 0-1,0 0 1,0 1-1,1 0 1,-1 1-1,1-1 0,0 2 1,1-1-1,0 1 1,0 0-1,0 0 1,-6 10-1,9-11 14,0 0 0,0 0 1,0 0-1,1 0 0,-1 0 0,2 1 0,-1 0 0,1-1 1,0 1-1,0 0 0,1 0 0,0 0 0,0 0 0,1 0 1,0 0-1,0 1 0,0-1 0,1 0 0,0 0 0,1 0 1,4 13-1,-4-16 40,0 1 1,1-1 0,0 0 0,0 0-1,0 0 1,0-1 0,0 1-1,1-1 1,0 0 0,-1 0-1,1 0 1,1 0 0,-1-1-1,0 1 1,0-1 0,8 3-1,-1-2-411,-1 0 0,0-1 0,1 0-1,-1 0 1,1-1 0,18 0 0,7-3-698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3:38.33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218 50 9362,'0'-3'402,"-1"0"1,1 1-1,-1-1 0,1 1 1,-1-1-1,0 1 0,0-1 0,0 1 1,-1-1-1,1 1 0,0 0 1,-1 0-1,1 0 0,-1 0 1,-3-3-1,4 4-374,-1 0 0,-1 0 0,1 0 0,0 0 0,0 0 1,0 1-1,0-1 0,-1 1 0,1-1 0,0 1 0,0 0 0,-1 0 0,1 0 0,0 0 1,-1 0-1,1 1 0,-5 0 0,-2 2-23,0 0-1,0 0 1,1 1 0,-1 0-1,1 1 1,-1-1 0,1 2 0,1-1-1,-1 1 1,1 0 0,0 1 0,0-1-1,1 1 1,0 1 0,0-1 0,-5 10-1,8-13 11,1 0 0,0 0 1,0 0-1,0 1 0,0-1 0,0 0 0,1 1 0,0 0 0,0-1 0,0 1 0,1 0 0,-1-1 0,1 1 1,0 0-1,1 0 0,-1-1 0,1 1 0,0 0 0,0-1 0,0 1 0,1-1 0,-1 1 0,1-1 0,0 0 0,0 0 1,1 0-1,0 0 0,-1 0 0,1 0 0,0-1 0,1 1 0,-1-1 0,6 5 0,-3-4-11,1 1-1,0-1 1,-1 0-1,2-1 0,-1 1 1,0-1-1,0-1 1,16 4-1,-10-4-1181,0 0 0,19 0 0,2-3-222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3:38.69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54 15 8922,'-5'-15'3103,"5"15"-3083,0 0-1,0 0 0,0 0 1,0 0-1,-1 0 0,1 0 1,0 0-1,0 0 0,0 0 1,-1 0-1,1 0 0,0 0 1,0 1-1,0-1 0,-1 0 0,1 0 1,0 0-1,0 0 0,0 0 1,0 0-1,-1 0 0,1 0 1,0 1-1,0-1 0,0 0 1,0 0-1,0 0 0,0 0 1,-1 1-1,1-1 0,0 0 1,0 0-1,0 0 0,0 0 1,0 1-1,0-1 0,0 0 1,-10 30 251,0 13 362,1 2 1,3-1-1,1 1 1,1 47-1,5-66-993,1 1 0,1 0 0,1-1 0,1 1 1,1-1-1,2-1 0,0 1 0,14 26 0,-13-34-300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3:39.06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236 16 5697,'10'-8'2969,"-1"3"-345,-5 3-1039,-15 2-785,-4 0 40,-12 2-312,-6 1-168,-9 0-576,-3 2-616,0 2-2905,5 1 2505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3:39.43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166 36 8066,'0'-1'187,"1"0"0,-1 0 0,0 0 0,0 0 0,0 1 0,0-1 0,0 0 0,0 0 0,0 0 0,-1 0 0,1 0 0,0 0 0,0 1 1,-1-1-1,1 0 0,0 0 0,-1 0 0,1 1 0,-1-1 0,1 0 0,-1 1 0,1-1 0,-1 0 0,1 1 0,-2-2 0,0 1-96,0-1 0,-1 1 0,1 0 0,0 0 0,-1-1 0,1 2 0,-1-1 0,1 0 0,-4 0 0,2 0-95,-1 0 1,0 1-1,0-1 0,0 1 1,0 0-1,0 1 0,0-1 1,1 1-1,-1 0 1,-6 2-1,10-3 5,1 1 1,-1-1-1,1 1 1,-1 0-1,1-1 1,-1 1-1,1-1 1,-1 1-1,1 0 1,0-1-1,-1 1 0,1 0 1,0 0-1,0-1 1,-1 1-1,1 0 1,0 0-1,0-1 1,0 1-1,0 0 1,0 0-1,0 0 1,0-1-1,0 1 0,0 0 1,1 0-1,-1-1 1,0 1-1,0 0 1,1 0-1,-1-1 1,0 1-1,1 0 1,-1-1-1,1 2 0,19 30 140,-15-25-38,9 14 329,-5-9-70,-1 0 1,0 1-1,-1 0 1,0 0-1,5 15 0,-11-25-332,-1-1-1,1 1 0,0-1 0,-1 1 0,0-1 0,1 1 0,-1-1 0,0 1 0,0-1 0,0 1 0,-1-1 0,1 1 0,-1-1 0,1 1 1,-1-1-1,0 0 0,0 1 0,0-1 0,0 0 0,0 0 0,-1 1 0,1-1 0,-1 0 0,1 0 0,-1 0 0,0-1 0,1 1 0,-1 0 1,0-1-1,0 1 0,-1-1 0,1 0 0,0 1 0,0-1 0,-1 0 0,-2 1 0,-7 1-146,0 1 0,0-2 0,0 1 0,-14 0 0,7-1-261,-9 2 16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3:41.04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127 78 2625,'13'-23'738,"-9"16"-70,-1 0 0,1 0 0,-1-1 0,3-18 3166,-7 26-3783,-8 6 907,-11 13-628,10-7-281,0 1 0,1 0 1,0 1-1,1 0 0,1 0 1,0 1-1,1 0 0,0 0 1,-5 24-1,0 18 11,-7 76 0,15-105-32,-5 45 196,3 0 0,4 1-1,2-1 1,16 103 0,-10-140-56,1 0 0,2 0 0,2-1 0,20 42 0,-19-51-249,1-1-1,1-1 1,1 0-1,1-1 1,1 0-1,26 23 0,7-2-208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3:41.95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5481,'18'9'1253,"-1"1"-1,0 1 1,-1 0-1,0 1 1,16 17-1,2 5-216,29 38 1,-43-44-780,0 0 1,-2 2 0,-2 0 0,0 1 0,-2 0 0,-1 2 0,-2-1 0,14 65-1,-15-38-138,-2 1 0,-3-1 0,-2 1 0,-7 77 0,0-92-82,-1-1 1,-3 0-1,-1-1 0,-2 1 1,-30 75-1,29-94-49,0 0 0,-2-1 0,0 0 1,-2-1-1,0-1 0,-2-1 0,0 0 0,-2-1 0,0-1 0,-33 24 0,-13 2-77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34 7946,'-8'-8'1507,"7"7"-1045,-1-1-1,1 1 0,0-1 1,-1 1-1,1-1 1,0 0-1,0 1 0,0-1 1,0 0-1,0 0 1,1 0-1,-2-3 0,34 185 5526,5 104-3030,16 96-380,-29-225-1137,34 156-204,-51-290-1859,-2-15-864,5-22-3862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77 214 11731,'-19'-15'1371,"6"5"-270,-1 0 0,-16-12 1317,37 19-969,17-3 1161,-15 4-1766,137-38 3015,263-35 1,31 45-4251,-428 30-45,-5 0-257,0 0 0,0 0 0,1 1 0,-1 0 0,0 0 1,12 4-1,-4 3-689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2:38.7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18 10938,'-4'-10'7732,"5"9"-7497,11-4 2243,26 3-2151,-34 2 485,98 5 2466,-3-1-1726,-67-3-2747,33-6 1,-48 3-545,-7 0 640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72 10970,'-39'-11'7635,"50"11"-3912,13-2-2903,-10 1-231,198-17 3860,32-2-1798,-203 20-2453,59-4 12,-36-3-3792,-46 3-500,-7-1 1562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1 245 13587,'-1'35'6478,"12"22"-6377,-6-32 477,71 278 1791,-73-287-1627,-7-22-281,-10-24-242,-2-22-800,3 0 1,1-1 0,3-1 0,-2-77 0,9 112 644,2 1 1,0-1-1,2 0 0,0 0 1,1 1-1,7-25 0,-8 35 105,1 1 0,0-1-1,1 1 1,0-1 0,0 1-1,1 0 1,-1 0 0,2 1 0,-1 0-1,1 0 1,0 0 0,0 0-1,0 1 1,1 0 0,0 0-1,11-5 1,-9 5-111,0 0 0,1 1 0,-1 0 0,1 1 0,0-1 0,0 2 0,1 0 0,-1 0 0,0 1 0,1 0 0,-1 1 0,1 0 0,-1 0 0,1 1 0,-1 1 0,0 0 0,1 0 0,-1 1 0,11 5 0,14 7-1186,-2 4 453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10 173 14059,'-9'-2'5524,"8"11"-4423,2-3-1261,26 186 3854,-21-163-2431,2-1 1,1 0-1,1 0 0,22 41 1,-25-56-929,-3-7-239,0 0 1,0 1-1,-1 0 1,0 0-1,-1 0 1,4 12-1,-6-19-89,-1 0-1,1 0 0,0 0 1,-1 0-1,1 0 0,0 0 1,0 0-1,-1 0 1,1 0-1,0 0 0,-1 0 1,1 0-1,0 0 0,0 0 1,-1 0-1,1-1 0,0 1 1,0 0-1,-1 0 0,1 0 1,0 0-1,0 0 0,-1-1 1,1 1-1,0 0 0,0 0 1,0-1-1,-1 1 0,1 0 1,0 0-1,0-1 1,0 1-1,0 0 0,0 0 1,-1-1-1,-11-13 63,3-2-107,0-1 1,0 0-1,2 0 0,0-1 1,1 1-1,-7-36 1,5 2-305,-4-66 0,11 98 310,1 1 0,0 0 0,2 0 0,0-1 0,0 1 0,2 0 0,7-22 0,-9 34 66,0 0-1,1 1 1,-1 0-1,1 0 1,0-1-1,0 2 0,1-1 1,-1 0-1,1 1 1,0-1-1,0 1 0,1 0 1,-1 0-1,1 1 1,0 0-1,0-1 1,0 2-1,0-1 0,0 0 1,1 1-1,-1 0 1,1 1-1,0-1 0,-1 1 1,1 0-1,8 0 1,-9 1-30,0 0 1,0 1 0,0 0-1,0 0 1,0 0 0,-1 0-1,1 1 1,0 0-1,-1 0 1,1 0 0,-1 1-1,0-1 1,0 1 0,0 0-1,0 0 1,0 1 0,0-1-1,-1 1 1,4 5 0,5 6 17,-1 0 0,-1 1 1,14 29-1,-12-19 95,0 1 0,14 53 0,-23-64-29,1 1-1,-2-1 1,0 0 0,-1 1-1,-1 0 1,-2 26 0,-5-24-30,3-16-44,2-14-9,2-4-154,0-1-1,2 1 1,0 0 0,0-1 0,1 1-1,7-19 1,4-5-519,21-41-1,-26 61 658,1 1 1,1 0-1,1 1 0,1 0 0,0 1 0,1 0 1,0 1-1,1 0 0,1 2 0,21-15 0,-36 27 45,1-1 0,0 1 0,-1 0-1,1 0 1,0 0 0,0 0-1,0 0 1,0 0 0,0 1 0,0-1-1,0 1 1,0-1 0,0 1-1,0 0 1,0 0 0,0 0 0,0 0-1,1 0 1,-1 0 0,0 0-1,0 1 1,0-1 0,0 1 0,0 0-1,0-1 1,3 3 0,-1 0-24,-1 0 1,0 0 0,1 0 0,-1 1-1,0-1 1,-1 1 0,1 0-1,0 0 1,-1 0 0,0 0 0,2 6-1,4 9 63,-2 1 0,0 0 0,-1 1-1,3 23 1,3 87 641,-4-40-378,-7-84-335,7 64-84,25 107 1,-16-200-4611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279 27 12627,'0'-1'288,"0"0"1,0 0-1,-1-1 1,1 1-1,0 0 1,0 0-1,-1 0 1,1 0-1,-1 0 1,1 0 0,-1 0-1,1 0 1,-1 0-1,1 0 1,-1 0-1,0 1 1,0-1-1,1 0 1,-1 0-1,0 0 1,0 1-1,0-1 1,-1 0-1,0 0-66,0 0 0,0 1 0,0 0 0,0-1-1,0 1 1,-1 0 0,1 0 0,0 0 0,0 0-1,0 0 1,-4 1 0,-3 2 298,-1-1-1,1 2 1,-1-1-1,-10 7 1,9-3-39,0 0 0,0 1 0,1 0 0,0 1 0,0 0 0,1 1 0,0 0 0,1 0 0,0 1 0,0 0 0,-11 23 0,9-14-269,2 0 1,0 1 0,1 0-1,1 0 1,1 1-1,-4 32 1,9-45-183,-1-1 1,2 1-1,-1 0 1,1 0-1,0 0 1,1-1-1,0 1 1,1-1-1,0 1 1,0-1-1,0 0 0,9 14 1,-10-19-22,0 0 0,0 0-1,1 0 1,-1 0 0,1 0 0,-1-1 0,1 0 0,0 1-1,0-1 1,0 0 0,0 0 0,0-1 0,0 1-1,1 0 1,-1-1 0,0 0 0,1 0 0,-1 0 0,1 0-1,0-1 1,-1 1 0,1-1 0,-1 0 0,1 0 0,0 0-1,-1-1 1,1 1 0,-1-1 0,1 0 0,-1 0 0,1 0-1,-1 0 1,5-3 0,3-2-47,-2 1 1,1-2-1,-1 1 0,0-1 1,0 0-1,-1-1 0,0 0 0,0 0 1,-1-1-1,0 0 0,0-1 1,-1 1-1,-1-1 0,7-14 1,4-14-210,-2-2 0,14-62 0,-18 64 203,-7 27 43,-1 6 20,-1 0 0,1 0 1,-1 0-1,0 0 0,-1 0 1,1 0-1,-1 0 0,-1-6 0,1 11-17,1 0 0,-1 0 0,0 0 0,0 0 0,0-1 0,0 1 0,0 0 0,-1 0 0,1 0 0,0 0 0,0 0-1,0 0 1,0-1 0,0 1 0,0 0 0,0 0 0,0 0 0,0 0 0,0 0 0,0 0 0,0 0 0,0 0 0,0-1 0,-1 1-1,1 0 1,0 0 0,0 0 0,0 0 0,0 0 0,0 0 0,0 0 0,0 0 0,0 0 0,-1 0 0,1 0 0,0 0 0,0 0-1,0 0 1,0 0 0,0 0 0,0 0 0,-1 0 0,1 0 0,0 0 0,0 0 0,0 0 0,0 0 0,0 0 0,-1 0 0,-5 7 23,-3 11-24,5-5 40,1 0-1,1 0 1,1 0 0,-1 0-1,2 0 1,0 0 0,1 0-1,0 0 1,1 0 0,0 0-1,1 0 1,9 24 0,-3-11 46,2-2 1,1 1 0,1-2 0,0 0-1,24 29 1,-34-47-266,1-1 0,-1 0 0,1 0 0,0 0 0,0-1 0,6 5 0,-9-7 136,1-1-1,-1 1 0,0 0 1,0-1-1,0 0 1,0 1-1,1-1 1,-1 0-1,0 1 1,0-1-1,1 0 1,-1 0-1,0 0 0,0 0 1,1 0-1,-1 0 1,0-1-1,0 1 1,1 0-1,-1-1 1,0 1-1,0 0 1,0-1-1,1 0 0,-1 1 1,0-1-1,0 0 1,0 1-1,0-1 1,0 0-1,0 0 1,1-2-1,10-10-484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1 352 7914,'7'4'11211,"-6"-3"-10757,0 1-1,0-1 1,0 0 0,1 0-1,-1 0 1,0 1-1,1-1 1,-1 0 0,1-1-1,-1 1 1,1 0 0,-1 0-1,1-1 1,2 2 0,5-3-141,0 0 1,0-1-1,0 0 1,0 0-1,0-1 1,0 0 0,15-8-1,-4 1-296,-1-1 1,21-16-1,-22 14-4,-1-2 0,-1 0 0,21-24-1,-29 29-11,-1 1 0,0-1 0,0-1-1,-1 1 1,0-1 0,-1 0 0,7-21-1,-11 29-10,0-1 1,-1 1-1,1-1 0,-1 0 0,1 1 0,-1-1 0,0 0 0,0 1 0,-1-1 0,1 0 0,-1 1 0,0-1 0,0 1 0,0-1 0,0 1 0,-1 0 1,1-1-1,-1 1 0,0 0 0,0 0 0,0 0 0,0 0 0,0 0 0,-1 0 0,1 1 0,-1-1 0,0 1 0,-5-4 0,4 4-4,-1 0-1,1 0 1,0 0-1,-1 1 1,1-1-1,-1 1 1,0 0-1,1 0 1,-1 1-1,0 0 1,1-1-1,-1 2 1,0-1-1,1 0 1,-1 1-1,0 0 1,1 0-1,-1 0 1,1 1-1,-1-1 1,1 1-1,-5 3 1,-4 3 21,0 1-1,1 0 1,0 1 0,1 0 0,0 1-1,1 0 1,0 1 0,-17 25 0,16-20 52,1 1 1,1 0 0,1 1 0,0 0-1,1 0 1,-5 27 0,9-27 153,0 1 1,2 0 0,0 0-1,1 0 1,1 0-1,1 0 1,1 0 0,0-1-1,2 1 1,0-1-1,1 0 1,14 30 0,-14-38-77,0 0 0,1 0 0,0-1 0,1 0-1,0 0 1,0 0 0,1-1 0,0-1 0,13 10 0,-14-13-121,1 1 0,0-1 0,0-1-1,0 0 1,0 0 0,1-1 0,-1 0-1,1 0 1,0-1 0,0-1 0,0 0 0,16 0-1,-17-1-109,0 0 0,0-1 0,0-1 0,0 0-1,0 0 1,-1-1 0,1 1 0,-1-2 0,13-6 0,-7 2-1579,0-1 0,16-14 0,-9 8 106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25 9370,'-13'-24'17035,"10"47"-15700,2-20-964,-10 64 626,1-10-563,-4 90 1,14-128-426,1 1 1,0 0-1,2 0 1,0 0-1,1-1 1,1 0-1,1 0 1,11 26-1,-10-30 18,0-1 0,1 1 0,1-2 0,0 1 0,1-1 0,0-1 0,13 13 0,-20-23-30,-1 1 1,1-1 0,0 1-1,0-1 1,0 0 0,0 0-1,1 0 1,-1-1 0,0 1 0,1-1-1,0 0 1,-1 0 0,1 0-1,-1 0 1,1-1 0,0 1-1,0-1 1,-1 0 0,1 0-1,0 0 1,0-1 0,-1 1-1,1-1 1,0 0 0,-1 0 0,1 0-1,-1-1 1,1 1 0,-1-1-1,0 0 1,0 0 0,1 0-1,-1 0 1,-1 0 0,6-6-1,2-1-210,-1-1-1,0-1 0,0 0 0,-1 0 0,-1 0 0,0-1 0,7-15 1,30-94-1171,-12 28 1510,-32 93-116,0-1-1,0 1 1,0 0 0,1-1 0,-1 1 0,0-1-1,0 1 1,0 0 0,1-1 0,-1 1 0,0 0-1,0-1 1,1 1 0,-1 0 0,0-1-1,0 1 1,1 0 0,-1-1 0,0 1 0,1 0-1,-1 0 1,1 0 0,-1-1 0,1 1 0,5 7 93,3 24-79,-7-23 0,4 15 21,1 1 0,2-2 0,0 1 0,1-1 0,25 38 0,-30-53-4,1 0 0,0 0 0,0 0 1,0-1-1,1 0 0,0 0 0,0-1 0,11 6 1,-13-8-9,1 0 1,0-1-1,1 0 1,-1 0-1,0 0 1,0-1-1,1 0 1,-1 0-1,1-1 1,-1 1-1,1-2 1,10 0-1,-12 0-25,-1 0-1,1 0 1,-1 0-1,1 0 1,-1-1-1,0 0 1,0 0-1,1 0 1,-1 0-1,-1-1 1,1 0-1,0 1 1,-1-1-1,5-5 1,-3 2-5,-1 0-1,1 0 1,-1 0 0,-1-1 0,1 0 0,-1 1 0,0-1 0,2-9 0,0-5-3,-1 0 1,-1 0-1,-1-1 1,0 1-1,-3-28 0,-1 15-3,-1-1 0,-2 1 0,-1 0 0,-18-53-1,24 85-168,-1 0 0,1-1-1,-1 1 1,0 0-1,0 0 1,0 0 0,0 0-1,0 0 1,-1 0-1,1 0 1,0 0-1,-1 1 1,0-1 0,1 1-1,-1-1 1,0 1-1,0-1 1,0 1-1,0 0 1,0 0 0,0 0-1,0 0 1,-3-1-1,-15 1-1139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36 252 11538,'-12'-12'5174,"11"11"-4967,0 1 1,0-1 0,0 0 0,0 0 0,0 0 0,0 0-1,0 0 1,1 0 0,-1 0 0,0 0 0,1 0-1,-1 0 1,0 0 0,1 0 0,-1 0 0,1 0 0,-1-2-1,1-5 76,-1 0-1,2 0 0,-1 1 0,1-1 0,0 0 1,0 0-1,1 1 0,0-1 0,1 0 0,3-6 1,-1 2 144,0 1 1,1 0 0,0 0 0,1 1 0,13-16 0,-15 21-326,0 1-1,0-1 1,0 1-1,1 0 0,-1 1 1,1-1-1,0 1 1,0 0-1,0 1 1,0-1-1,1 1 1,-1 1-1,1-1 0,-1 1 1,1 0-1,0 1 1,-1-1-1,1 1 1,0 0-1,-1 1 1,1 0-1,7 2 0,-5-1 18,1 0-1,-1 1 1,0 0-1,-1 1 1,1 0-1,0 0 1,-1 1-1,0 0 1,0 1-1,-1-1 1,0 2-1,1-1 1,-2 1-1,1 0 1,5 9-1,-2-1-77,-1 2 0,0-1 0,-2 1-1,0 0 1,0 1 0,-2 0 0,0 0-1,3 29 1,-6-35 4,-1 0 0,0 0 0,-1 0-1,-1 0 1,1-1 0,-2 1 0,0 0 0,0 0-1,-1-1 1,0 1 0,-1-1 0,-1 0-1,1 0 1,-11 15 0,11-20 9,-1 0 1,0-1-1,-1 1 1,1-1-1,-1 0 0,0-1 1,0 1-1,-1-1 1,1 0-1,-1-1 1,0 0-1,0 0 0,0 0 1,0-1-1,0 0 1,-1 0-1,1-1 0,-1 0 1,1 0-1,-1-1 1,1 0-1,-16-1 0,13-1-69,0 1 0,0-2 0,0 1 0,0-1 0,0-1-1,0 0 1,1 0 0,-1-1 0,1 0 0,1 0 0,-1-1-1,1-1 1,0 1 0,0-1 0,1-1 0,-9-9 0,8 6-162,1 1-1,1-1 1,0 0 0,0-1 0,1 1 0,1-1 0,0 0 0,0-1 0,1 1 0,-1-14 0,3 21-19,1 0 1,0-1-1,-1 1 0,2 0 0,-1-1 1,1 1-1,0 0 0,0 0 0,0-1 1,1 1-1,-1 0 0,1 0 1,1 0-1,-1 1 0,1-1 0,-1 0 1,2 1-1,-1 0 0,0-1 0,1 1 1,-1 1-1,1-1 0,0 0 1,1 1-1,-1 0 0,7-3 0,20-7-848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21 143 11915,'0'-1'567,"-2"-21"3707,2 22-4172,0-1 1,0 1-1,0-1 0,0 0 0,0 1 0,0-1 1,0 1-1,-1-1 0,1 1 0,0-1 0,0 1 1,-1-1-1,1 1 0,0-1 0,-1 1 0,1-1 1,0 1-1,-1-1 0,1 1 0,-1 0 0,1-1 1,0 1-1,-1 0 0,1-1 0,-1 1 0,1 0 0,-1 0 1,0-1-1,1 1 0,-2 0 0,2 2 158,-1 0 0,1 0 0,-1 0 0,1 1 0,0-1 0,-1 0 0,1 0-1,0 0 1,1 1 0,-1-1 0,1 2 0,-1-2 17,16 134 5429,24 66-3979,-39-188-1177,-8-25-281,-10-24-281,7 4-340,2 0 1,1 0-1,1 0 0,2-1 0,1 0 1,1 0-1,4-33 0,-2 56 409,1-1-1,0 0 1,1 1 0,0-1-1,1 1 1,0-1-1,0 1 1,8-13 0,-8 17 43,-1 1 0,1 0 0,0 0 0,0 1 0,1-1 0,-1 1 0,1-1 0,-1 1 0,1 0 0,0 0 1,1 1-1,-1-1 0,0 1 0,1 0 0,-1 0 0,1 1 0,-1-1 0,1 1 0,5-1 0,5 1 95,1 0 1,-1 1-1,0 0 0,0 1 0,0 1 0,17 4 0,-1 1-2461,56 22 0,-64-19 845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14411,'1'56'8499,"1"1"-3664,8 110-2834,-1-44-1283,37 296 875,-12-157-883,-32-248-710,-1-3 0,1-1 0,-2 1 0,0 0 0,-1 10 0,-1-21 0,-3-8-3,-2-10-45,-3-25-794,1-1-1,3 1 0,1-2 1,2 1-1,6-82 1,-2 116 823,0-1 1,1 0-1,0 1 1,1-1-1,0 1 1,1 0-1,7-16 1,-8 22 63,-1 0 0,1-1 0,0 1 0,0 1 0,1-1 0,-1 0 0,1 1 0,0 0 0,0-1 0,0 2 0,0-1 0,0 0 1,1 1-1,-1 0 0,1 0 0,-1 0 0,1 0 0,8-1 0,8 0 188,0 1 0,0 1 0,0 1 0,0 1 0,-1 1 0,1 0 1,0 2-1,-1 0 0,36 13 0,-54-16-224,-1-1 0,1 1 0,0-1 0,-1 1 0,1 0 0,-1 0 0,0 0 0,1 0 0,-1 0 0,0 0 0,1 0 0,-1 1 0,0-1-1,0 0 1,1 3 0,-1-3-5,-1-1 0,0 1 0,0 0 0,0 0 0,1 0 0,-1-1 0,0 1 0,0 0 0,-1 0 0,1 0 0,0 0 0,0-1 0,0 1 0,0 0 0,-1 0 0,1 0 0,0-1 0,-1 1 0,1 0 0,0-1 0,-1 1 0,0 1 0,-3 2 9,0 0 0,-1 0 0,1 0 0,-1-1 0,1 0 1,-1 0-1,-7 3 0,-68 31 48,60-30-89,0 2 0,1 0 0,0 1 1,1 0-1,0 2 0,-31 25 1,47-35 33,0 1 0,-1-1 0,1 1 1,0-1-1,0 1 0,0 0 0,1 0 0,-1 0 1,1 0-1,-1 0 0,1 0 0,0 0 1,0 0-1,1 0 0,-1 1 0,1-1 0,-1 0 1,1 1-1,0-1 0,1 4 0,0-3 54,0 1 0,0-1 0,1 0 0,0 0 0,0 0-1,0 0 1,0 0 0,1 0 0,-1 0 0,1-1 0,0 0-1,0 1 1,0-1 0,6 4 0,19 13 87,1-2 1,1 0-1,0-2 0,38 13 1,-1 2-53,2-1-456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54:21.96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21 131 7274,'-1'-1'115,"1"1"0,-1 0 0,1-1 1,-1 1-1,1 0 0,-1 0 1,1-1-1,-1 1 0,1 0 1,-1 0-1,1 0 0,-1-1 0,0 1 1,1 0-1,-1 0 0,1 0 1,-1 0-1,0 0 0,1 0 1,-1 0-1,1 0 0,-1 1 0,1-1 1,-1 0-1,0 0 0,1 0 1,-1 1-1,1-1 0,-1 0 1,1 1-1,-1-1 0,1 0 1,0 1-1,-1-1 0,1 0 0,-1 1 1,0 0-1,1 0-112,0 1 0,0-1 0,0 1 0,0-1 0,0 0 0,1 1 0,-1-1 0,0 0 0,1 1 0,-1-1-1,1 0 1,-1 1 0,1-1 0,-1 0 0,1 0 0,1 2 0,0-1 17,0 1 0,0-1-1,0 0 1,0-1 0,0 1-1,0 0 1,0 0 0,1-1-1,-1 0 1,1 1 0,-1-1-1,1 0 1,-1 0 0,5 1-1,42 6 300,-31-6-255,-14-1-20,182 19-205,-159-18-99,-1-3-1,1 0 1,-1-1-1,1-2 1,27-7 0,26-9 731,137-17-1,-164 32 30,-1 3-1,1 2 1,93 12-1,-32 6-315,-5 1-351,201 7-1,-297-26-420,0-1 0,0-1 0,0 0 1,0 0-1,0-2 0,0 1 0,21-11 0,-11 3-913,-1-1 0,0-2 1,21-17-1,-23 16 2504,1 1 0,0 1 0,1 1 1,1 0-1,44-15 0,-51 23-515,0 0 1,0 0-1,1 2 0,-1 0 1,1 1-1,-1 1 0,1 0 1,-1 1-1,32 6 0,-14 2-381,-1 2-1,-1 1 0,32 17 0,-35-15-597,0-2 0,2 0 0,59 14 0,-54-21 515,1-2-1,0-1 1,61-4-1,112-25 1628,-129 14-1370,129-3 0,-134 20-762,124 22 0,-123-13 606,109 5 0,-129-21-56,0-2 1,-1-2-1,90-25 0,-78 16 121,117-12-1,-149 25-225,1 1-1,0 2 0,-1 2 0,1 1 0,-1 2 0,0 2 1,37 11-1,-28-3 170,2-1 0,87 12 1,-114-24-96,-1-1-1,1 0 1,0-2 0,0 0 0,-1-2 0,1 0 0,-1-1 0,1 0 0,32-14 0,-30 8-277,120-45-1081,-116 47 1410,-1 1 0,2 1 0,44-4 0,-9 7 627,1 4 0,69 8 0,124 29-586,-190-27-308,-28-5 174,0-2-1,0-2 0,0-1 0,0-2 0,0-2 0,0-1 1,44-11-1,-24 1 138,-29 6-161,0 1 1,1 1-1,-1 2 1,1 1-1,58 1 0,-58 5-29,7 1 30,0-1 0,70-4 0,-52-5 399,88 3 1,-113 5-211,1 2 0,-1 0 0,0 2-1,43 14 1,-64-17-176,14 6-865,0-2 1,40 7-1,-27-11-75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2:40.1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292 32 6361,'4'-13'11585,"-19"2"-8868,14 10-2576,-2 0 114,-1 0 0,1 0-1,-1 0 1,1 0-1,-1 0 1,0 1 0,0 0-1,1-1 1,-1 1-1,0 1 1,0-1-1,1 1 1,-1-1 0,0 1-1,-3 1 1,-12 4-369,-28 12-1,37-13 318,1-2-205,1 1-1,-1 0 1,1 1 0,0 0 0,0 0-1,0 1 1,1 0 0,0 0 0,0 1-1,0 0 1,1 0 0,0 1-1,1 0 1,-1 0 0,2 0 0,-1 0-1,1 1 1,0 0 0,1-1 0,0 1-1,0 1 1,1-1 0,0 0-1,1 1 1,0-1 0,0 11 0,1-11 3,0 0 1,1-1 0,-1 1 0,2 0 0,-1-1-1,1 1 1,1-1 0,-1 0 0,1 0-1,1 0 1,0 0 0,5 9 0,-5-12 2,1 1 0,-1-1 0,1 0 0,0 0 0,1 0 0,-1-1 0,1 0 0,0 0-1,0 0 1,0-1 0,0 0 0,1 0 0,-1-1 0,1 1 0,10 1 0,0-1-24,-1 0 0,1-2 0,-1 0 0,1 0 0,-1-2 0,1 0 0,-1-1 0,20-4 0,34-15-4194,-55 15 2903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1:59.45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125 11 8554,'28'-10'2838,"-28"10"-2793,0 0 1,1 0-1,-1 0 1,1 0-1,-1 0 1,0 0-1,1 0 1,-1 0-1,0 0 0,1 0 1,-1 1-1,0-1 1,1 0-1,-1 0 1,0 0-1,1 0 1,-1 1-1,0-1 1,0 0-1,1 0 1,-1 0-1,0 1 1,0-1-1,1 0 0,-1 1 1,0-1-1,0 0 1,0 1-1,0-1 1,1 0-1,-1 1 1,0-1-1,0 0 1,0 1-1,0-1 1,0 0-1,0 1 1,2 14-226,-1-13 311,2 40 1031,-1 1 0,-3 0 0,-6 52-1,6-86-1107,0 0 0,-1-1 0,-1 1 0,1-1 0,-1 1 0,-1-1 0,1 0 0,-1 0 0,-9 13 0,11-19-35,0 0 0,1 0-1,-1 1 1,0-1 0,0 0-1,0-1 1,0 1 0,0 0-1,0 0 1,-1-1 0,1 1-1,0-1 1,-1 0 0,1 0 0,-1 0-1,0 0 1,1 0 0,-1-1-1,0 1 1,1-1 0,-1 1-1,0-1 1,0 0 0,1 0-1,-1 0 1,0-1 0,0 1-1,1-1 1,-1 1 0,0-1-1,1 0 1,-1 0 0,1 0-1,-5-3 1,4 2-8,0-1 1,0 1-1,1 0 0,-1-1 1,1 0-1,0 1 0,0-1 1,0 0-1,0 0 0,0 0 1,0-1-1,1 1 0,0 0 1,0-1-1,0 1 0,0 0 1,-1-5-1,2 6-7,0 1-1,-1-1 1,1 0-1,0 0 1,0 1 0,0-1-1,0 0 1,0 0 0,1 0-1,-1 1 1,0-1-1,1 0 1,-1 1 0,1-1-1,0 0 1,-1 1 0,1-1-1,0 0 1,0 1-1,0 0 1,0-1 0,1 1-1,-1-1 1,0 1 0,0 0-1,1 0 1,-1 0-1,1 0 1,-1 0 0,1 0-1,-1 0 1,1 0 0,0 1-1,3-2 1,2 1 43,-1 0 1,1 0 0,0 1-1,0 0 1,0 0-1,0 0 1,0 1-1,9 2 1,5 3 35,27 11 0,15 4 19,-56-20-1572,-8-3 949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1:59.83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34 8594,'4'-9'5104,"-2"8"-4835,11-4 1647,24 5-2473,-17 0 1657,57-9 1151,-45 5-1797,-1 1 0,1 1 0,55 4 1,-64 3-1234,-3 2 356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2:03.1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74 12 10578,'-3'-12'4811,"9"12"-3614,13 15-1214,-11-4 159,-1 0 0,1 0-1,-2 1 1,0 0 0,0 0 0,-1 0 0,0 1-1,3 14 1,-3-6 7,-1 0-1,-1 0 0,-1 0 0,-1 31 1,-1-42-92,-1 1 1,-1-1-1,0 1 1,0-1 0,-1 0-1,0 0 1,-1 0-1,0-1 1,-9 15-1,11-19-5,-1-1-1,0 0 0,0 0 1,0 0-1,-1 0 0,1-1 1,-1 1-1,0-1 0,0 0 0,0 0 1,0 0-1,0-1 0,-1 1 1,1-1-1,-1 0 0,1-1 1,-1 1-1,0-1 0,0 1 0,0-2 1,-10 2-1,14-2-44,-1 0 0,1 0-1,-1 0 1,1 0 0,-1 0 0,1 0-1,0-1 1,-1 1 0,1-1 0,-1 1-1,1-1 1,0 1 0,-1-1 0,1 0-1,0 1 1,0-1 0,0 0 0,-1 0-1,1 0 1,0 0 0,0 0 0,0 0-1,1 0 1,-1 0 0,0-1 0,0 1-1,0 0 1,1 0 0,-1-1 0,1 1-1,-1-1 1,1 1 0,0 0 0,-1-1-1,1 1 1,0-1 0,0 1 0,0-1-1,0-1 1,0 0-14,1 1 0,-1-1 1,0 0-1,1 1 0,0-1 0,0 1 0,0-1 0,0 1 0,0-1 0,0 1 0,1 0 1,-1-1-1,1 1 0,-1 0 0,1 0 0,0 0 0,0 0 0,0 1 0,0-1 0,0 0 1,3-1-1,3 0 16,1 0 1,-1 0 0,1 1 0,-1 0 0,1 0-1,0 1 1,0 1 0,0-1 0,0 1 0,-1 1-1,15 1 1,8 4 211,57 17 1,-63-16-165,-15-4-44,1 0 0,0 0-1,13 8 1,-22-8-553,-7-2-35,-8 0-724,-7-4-968,-5-8 953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2:03.5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 43 6145,'-2'-6'7317,"2"5"-7158,12-6 2426,14-2-672,21 1-278,0 3 1,73 0 0,-73 4-1458,-24 0-206,80 1-450,-90 2-593,0-1 0,26 8 1,-16-1-116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2:42.9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62 7994,'-42'-61'4241,"43"76"-2852,39 217 4036,-24-154-4855,-2 1 1,4 124-1,-16-151-506,-2-52-84,-1 0 0,1 0-1,0 1 1,0-1-1,0 0 1,0 0-1,0 0 1,0 1 0,0-1-1,0 0 1,0 0-1,0 0 1,1 0-1,-1 1 1,0-1 0,0 0-1,0 0 1,0 0-1,0 0 1,0 1-1,0-1 1,0 0 0,0 0-1,1 0 1,-1 0-1,0 0 1,0 0-1,0 1 1,0-1 0,0 0-1,1 0 1,-1 0-1,0 0 1,0 0-1,0 0 1,0 0-1,1 0 1,-1 0 0,0 0-1,0 0 1,0 0-1,0 0 1,1 0-1,-1 0 1,0 0 0,0 0-1,0 0 1,1 0-1,-1 0 1,0 0-1,0 0 1,0 0 0,6-7-390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2:43.6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31 228 6017,'-8'-12'6422,"0"-10"-6567,4 10 1040,2 6-624,0 0 0,0 0-1,1 0 1,0-1 0,0 1-1,0 0 1,1-1-1,0 1 1,0-1 0,1 1-1,-1 0 1,2-1 0,2-9-1,-3 12-217,1 0 0,0-1 0,0 1 0,1 0-1,-1 0 1,1 0 0,0 0 0,0 0 0,0 1 0,1-1 0,-1 1 0,1 0-1,0 0 1,0 0 0,0 1 0,0 0 0,0-1 0,8-2 0,-1 2-13,-1 0 1,1 0 0,-1 1 0,1 0-1,0 1 1,0 0 0,0 1 0,-1 0 0,1 0-1,0 2 1,0-1 0,0 1 0,-1 1 0,1 0-1,16 7 1,-20-7 37,1 1 0,-1 0 0,0 0 0,-1 1-1,1 0 1,-1 0 0,0 0 0,0 1 0,-1 0 0,1 0 0,-1 0 0,-1 1-1,1 0 1,-1 0 0,0 0 0,-1 0 0,1 1 0,-2-1 0,1 1 0,-1 0-1,2 12 1,-3-11 14,-1 0 0,0-1 0,-1 1 1,0 0-1,0 0 0,0-1 0,-2 1 0,1-1 0,-1 1 0,0-1 0,0 0 0,-1 0 0,0 0 0,-11 14 0,8-12-48,-1 0-1,-1 0 1,1-1 0,-2 0 0,1 0-1,-1-1 1,0 0 0,-1-1-1,-18 9 1,24-13-200,-1-1 1,0 1-1,0-2 0,0 1 1,0-1-1,0 0 0,0 0 1,-7 0-1,10-1-262,0 0 0,-1-1 1,1 1-1,0-1 0,0 1 0,0-1 0,0 0 0,0 0 0,0-1 1,-4-1-1,-11-12-1332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2:44.3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6465,'5'12'2366,"1"1"-1,4 18 0,7 39 636,8 83-1802,-19-116-488,18 207 194,-14-113-798,-9-127-286,1 11-616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2:45.0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59 5601,'-5'-31'7066,"-2"48"-3838,4 4-2451,1 1 0,1-1 1,0 0-1,4 24 0,-1-30-590,0 0 0,1 0 0,0 0 0,1-1 0,1 0 0,12 26 0,-16-38-173,0 0 0,0 0 0,0 0 1,0 0-1,1 0 0,-1 0 0,1 0 0,-1-1 1,1 1-1,0-1 0,-1 1 0,1-1 0,0 0 1,0 0-1,0 1 0,0-1 0,0-1 0,0 1 1,1 0-1,3 1 0,-3-2 2,0 0 0,0-1 0,0 1 0,-1-1 0,1 1-1,0-1 1,0 0 0,0 0 0,-1 0 0,1 0 0,0 0 0,-1-1 0,1 1 0,2-3 0,5-4-5,-1 0 1,0-1 0,-1 0 0,0 0 0,0-1 0,10-16 0,-6 7-200,-1-1 0,-1-1 0,-1 0 0,-1 0 1,0-1-1,-2 1 0,0-2 0,3-37 0,-9 48 165,-3 11-60,-3 19-2,3 5 238,2 0 1,1 0-1,3 30 0,14 71 519,-9-74-514,-7-47-116,-1-1-15,0 0 0,0-1 0,0 1 1,1-1-1,-1 1 0,0 0 0,1-1 0,-1 1 0,1-1 0,0 1 0,0-1 0,-1 0 1,1 1-1,0-1 0,0 0 0,2 2 0,4 1 292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2:45.8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121 19 9034,'0'0'123,"0"-1"-1,0 1 1,1-1 0,-1 1-1,0 0 1,0-1 0,1 1-1,-1-1 1,0 1 0,0 0-1,0-1 1,0 1 0,0-1-1,0 1 1,0-1 0,0 1-1,0 0 1,0-1 0,0 1-1,0-1 1,0 1 0,0-1-1,0 1 1,0-1 0,0 1-1,0 0 1,-1-1 0,1 1-1,0-1 1,0 1 0,-1-1-1,-17-3-261,12 3 188,-1 1 0,1 0 0,0 1 0,-1-1 0,1 1-1,0 1 1,0-1 0,0 1 0,0 0 0,-7 3 0,12-4-39,-1-1 1,0 1-1,1 0 0,-1 0 1,1 0-1,-1 0 0,1 0 1,-1 0-1,1 0 1,0 0-1,0 1 0,-1-1 1,1 0-1,0 1 0,0-1 1,0 1-1,1-1 0,-1 1 1,0 0-1,0-1 1,1 1-1,-1 0 0,1-1 1,0 1-1,-1 0 0,1 0 1,0-1-1,0 1 1,0 0-1,0 0 0,1 0 1,-1-1-1,0 1 0,1 0 1,-1-1-1,1 1 0,0 0 1,-1-1-1,1 1 1,1 1-1,8 12 443,0 0 0,1-1 0,0-1 1,1 0-1,15 13 0,-15-17-172,-1 2 0,-1-1 1,0 2-1,-1-1 0,0 1 1,0 0-1,12 26 0,-19-35-256,-1 0 0,0 0 1,0 0-1,0 0 0,-1 0 0,1 0 0,-1 0 1,1 0-1,-1 0 0,0 0 0,0 0 0,0 0 1,-1 0-1,1 0 0,-1 0 0,0 0 0,0 0 1,0 0-1,0 0 0,0-1 0,0 1 0,-1 0 1,1-1-1,-1 1 0,0-1 0,0 1 0,0-1 1,0 0-1,0 0 0,-3 2 0,-1 0-113,0 0-1,0-1 1,0 0 0,0 0-1,0 0 1,-1-1-1,0 0 1,1-1 0,-1 1-1,0-1 1,1 0-1,-11-1 1,-7 0-428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06.2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1 1552,'-11'32'440,"15"-34"-720,0 1-296,2-2 304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2:4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65 11747,'-1'-5'4056,"1"2"-3423,4 0-57,0 1 16,2 2-32,4 0-160,-1 2 64,5-2 208,1-2 48,6-2-128,4-4-111,5-3-249,2-1-96,1 2-96,-2 3-8,-5 7-904,0 6-2153,-3 3 2049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06.7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68 848,'-11'-42'6303,"11"17"-1617,-1 26-4322,-1 42 758,6 76 0,-3-102-927,1-1 0,2 0 1,-1 0-1,2 0 0,0 0 0,1 0 0,14 27 0,-19-42-173,0 1 0,-1 0 0,1 0-1,1-1 1,-1 1 0,0-1 0,0 1 0,1-1-1,-1 0 1,1 1 0,-1-1 0,1 0 0,-1 0-1,1 0 1,0 0 0,0 0 0,-1 0 0,1 0-1,0-1 1,0 1 0,0-1 0,0 0 0,0 1 0,0-1-1,0 0 1,0 0 0,0 0 0,0 0 0,0 0-1,-1-1 1,1 1 0,0 0 0,0-1 0,0 0-1,0 1 1,0-1 0,-1 0 0,1 0 0,0 0 0,2-2-1,2-2 16,1 0-1,-1 0 1,-1-1-1,1 0 1,-1 0-1,0 0 1,0 0-1,6-13 1,-3 1-201,-1 0 0,0 0-1,-2-1 1,0 0 0,3-31 0,-4 24 52,2 1 1,8-28 0,-14 53 110,0 0 0,0 0 0,0 0 0,0-1 0,0 1 0,0 0 0,0 0 1,0 0-1,0 0 0,0 0 0,0-1 0,0 1 0,0 0 0,0 0 0,0 0 0,0 0 0,0 0 0,0-1 0,0 1 0,0 0 0,0 0 0,0 0 0,0 0 1,0 0-1,0 0 0,0-1 0,0 1 0,0 0 0,0 0 0,1 0 0,-1 0 0,0 0 0,0 0 0,0 0 0,0 0 0,0 0 0,0-1 0,0 1 0,1 0 0,-1 0 1,0 0-1,0 0 0,0 0 0,0 0 0,0 0 0,1 0 0,-1 0 0,0 0 0,0 0 0,0 0 0,0 0 0,0 0 0,1 0 0,-1 0 0,0 0 0,0 0 1,0 0-1,0 0 0,0 1 0,0-1 0,1 0 0,-1 0 0,0 0 0,0 0 0,3 14 47,0 21 144,-6 22 119,2 44 177,1-89-410,1 0 1,1 0 0,0 0 0,1 0-1,0 0 1,6 12 0,-9-23-142,1 1 0,-1 0 0,1-1 0,0 1 0,-1-1-1,1 1 1,0-1 0,0 1 0,0-1 0,0 0 0,1 1 0,-1-1 0,0 0 0,0 0-1,1 0 1,-1 0 0,1 0 0,-1 0 0,1 0 0,-1 0 0,3 0 0,6-4-461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07.2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118 49 5609,'0'-2'596,"1"0"1,-1-1-1,0 1 0,0 0 1,0 0-1,0-1 0,0 1 0,0 0 1,-1 0-1,1 0 0,-1-3 0,0 4-498,1 0 1,-1 0-1,1 0 0,-1 0 0,0 0 0,1 0 0,-1 0 0,0 0 0,0 0 0,0 0 0,0 0 1,0 0-1,0 1 0,0-1 0,-2 0 0,0 0-112,0 0 0,0 0 0,0 0 0,0 1 0,0-1 0,0 1 0,0 0-1,0 0 1,0 0 0,0 1 0,-1-1 0,1 1 0,0-1 0,-5 3 0,6-3 30,-1 1 0,0 0 0,1 0 0,-1 0 0,1 0 1,-1 1-1,1-1 0,-1 1 0,1-1 0,0 1 0,0 0 0,0 0 0,0 0 0,0 0 0,0 0 0,0 1 0,1-1 1,-1 0-1,1 1 0,0-1 0,-1 1 0,1-1 0,1 1 0,-1 0 0,-1 5 0,2-5-4,0 1 0,0-1 0,1 1 0,-1-1 0,1 1 0,0-1-1,0 1 1,0-1 0,0 1 0,1-1 0,-1 0 0,1 0 0,0 0 0,0 0 0,0 0 0,0 0 0,1-1-1,-1 1 1,1-1 0,3 3 0,28 22 319,-22-18-129,0-1 0,-1 2 0,0-1 0,-1 2 0,0-1 0,12 18 0,-22-27-192,1 0 1,0 0 0,0 0-1,-1 0 1,1 1 0,0-1 0,-1 0-1,0 0 1,1 0 0,-1 1 0,0-1-1,1 0 1,-1 1 0,0-1 0,0 0-1,0 0 1,0 1 0,0-1 0,0 0-1,-1 1 1,1-1 0,0 0-1,-1 0 1,1 1 0,-1 0 0,0 0-13,-1-1 0,1 1 0,-1-1 0,1 0 0,-1 0 1,1 0-1,-1 0 0,0 0 0,0 0 0,1 0 0,-1 0 0,0-1 1,0 1-1,-3 0 0,-5 0-446,0 1 1,1-2-1,-1 1 1,0-1-1,-14-3 1,1-1-2111,4-2 1088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07.9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 2 7818,'0'0'110,"0"0"1,-1 0-1,1 0 0,-1 0 1,1 0-1,0 0 1,-1 0-1,1 0 1,-1 0-1,1 0 0,0 0 1,-1 0-1,1 0 1,-1 0-1,1 0 1,0 0-1,-1 1 1,1-1-1,0 0 0,-1 0 1,1 0-1,0 1 1,-1-1-1,1 0 1,0 0-1,-1 1 0,1-1 1,0 0-1,0 1 1,-1-1-1,1 0 1,0 1-1,0-1 0,0 0 1,0 1-1,-1-1 1,1 1-1,0-1 1,0 0-1,0 1 1,0-1-1,0 1 0,0 0 1,-6 22 348,6-21-164,-4 20 390,1 0 0,0 1 0,2-1 0,2 24 0,-1-38-576,1 0 0,0 0 0,1 0 0,-1 0-1,2 0 1,-1 0 0,1-1 0,0 1-1,1-1 1,-1 1 0,2-1 0,-1 0-1,1-1 1,8 10 0,-11-14-94,0-1 0,0 1 1,0-1-1,0 0 0,0 1 0,0-1 0,0 0 1,1 0-1,-1-1 0,0 1 0,1 0 1,-1-1-1,0 0 0,1 1 0,-1-1 0,1 0 1,-1 0-1,1 0 0,-1 0 0,1-1 0,-1 1 1,0-1-1,1 0 0,-1 1 0,0-1 1,1 0-1,-1 0 0,0 0 0,0-1 0,0 1 1,3-3-1,5-3-9,-1-1 1,0 0 0,-1 0-1,1 0 1,8-13 0,0-2-152,27-45 0,-39 58 131,0 0 1,0-1-1,-1 1 0,0-1 1,-1 0-1,0 0 1,2-19-1,-12 1-75,0 19-33,6 9 118,1 1-1,0 0 0,-1 0 1,1 0-1,0 0 0,-1 0 1,1 0-1,0 1 0,-1-1 1,1 0-1,0 0 0,-1 0 1,1 0-1,0 0 0,-1 0 1,1 1-1,0-1 0,-1 0 1,1 0-1,0 0 0,0 1 1,-1-1-1,1 0 0,0 0 1,0 1-1,0-1 0,-1 0 1,1 1-1,0-1 0,0 0 1,0 1-1,0-1 0,-1 1 1,-1 7 17,0-1 1,0 1 0,0 0-1,1 0 1,0 0-1,1 0 1,-1 0 0,2 0-1,0 10 1,0 8 54,-1-1-180,-1-5 328,5 37-1,-4-51-453,1-1 1,1 1-1,-1-1 0,1 0 0,0 0 0,0 1 1,0-1-1,1-1 0,0 1 0,0 0 1,5 6-1,4 1-596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08.4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145 55 2801,'-1'-3'352,"1"0"0,-1 0 0,0 0 0,0 0 1,-1 0-1,1 0 0,0 0 0,-1 1 0,0-1 1,0 1-1,0-1 0,0 1 0,0 0 0,0 0 1,0 0-1,-1 0 0,1 0 0,-1 0 0,-4-2 1,5 4-189,-1-1 1,1 0 0,0 1 0,0 0 0,0 0 0,-1 0 0,1 0 0,0 0 0,0 0 0,-1 0 0,1 1 0,0-1 0,0 1 0,0-1 0,0 1 0,0 0 0,0 0 0,0 0 0,0 0 0,0 0 0,0 1 0,0-1 0,0 0 0,1 1 0,-1 0 0,1-1 0,-1 1 0,0 2-1,-4 3-71,0 2-1,1-1 0,1 1 0,-1 0 0,1 0 0,1 0 0,-1 0 0,2 1 0,-1-1 0,1 1 0,1 0 1,0 0-1,0 0 0,1 0 0,0-1 0,1 1 0,0 0 0,4 14 0,-5-22-76,1 0 0,-1-1 0,1 1 0,0-1 0,0 1-1,0-1 1,0 1 0,0-1 0,0 1 0,0-1 0,0 0 0,0 0 0,1 0 0,-1 0-1,0 1 1,1-2 0,-1 1 0,1 0 0,-1 0 0,3 1 0,-1-2 4,0 1 0,0-1 0,-1 0 0,1 0 1,0 0-1,0 0 0,-1 0 0,1-1 0,0 1 0,0-1 0,4-1 1,1-1 5,0-1 0,0 0 0,0 0 0,-1 0 0,0-1 0,0 0 0,7-7 0,-3 0-40,-1 0 0,0 0 0,-1-1 0,12-21 0,-6 9-22,-8 93-120,-3-24 190,-4-29-24,2 1 0,-1 0-1,2-1 1,0 1 0,6 16 0,-9-31-41,1-1 0,-1 1-1,0 0 1,0-1 0,1 1 0,-1 0-1,0-1 1,1 1 0,-1-1 0,1 1-1,-1-1 1,1 1 0,-1 0 0,1-1 0,-1 0-1,1 1 1,-1-1 0,1 1 0,0-1-1,-1 0 1,1 1 0,0-1 0,-1 0 0,2 1-1,-1-2-280,1 1-1,-1 0 1,0 0-1,1-1 1,-1 1-1,0 0 1,1-1-1,-1 0 0,0 1 1,0-1-1,1 0 1,0 0-1,16-12-1458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08.8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1 7682,'-5'-1'2384,"5"1"-2339,0 0 0,0 0 0,0 0 0,0 1 0,0-1 0,-1 0 0,1 0 0,0 0 0,0 0 0,0 0 0,0 0 0,0 1 0,0-1 0,1 0 0,-5 17 753,1 21-97,-1 159 4241,10 1-3849,-5-183-1204,1 0 0,0 0 1,1-1-1,1 1 0,0-1 0,10 22 1,0-9-242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09.9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79 7306,'1'21'955,"-1"-9"-182,0 1-1,1-1 1,1 0 0,6 22 0,1-4 106,-4-17-589,-1 1 0,-1-1 0,0 0 0,0 1 0,-1-1 0,-1 1 0,-1 18 1,5-160 1769,-3 43-2096,2-14-5,-4 98 39,0-1 0,0 1 0,0 0 1,0-1-1,0 1 0,1 0 0,-1 0 1,0-1-1,1 1 0,-1 0 0,1 0 1,-1-1-1,1 1 0,0 0 0,-1 0 1,1 0-1,0 0 0,0 0 0,0 0 0,0 0 1,1-1-1,-1 2-2,0 0 1,0 0-1,0 0 0,-1 0 1,1 0-1,0 0 0,0 1 1,0-1-1,0 0 0,0 0 1,-1 1-1,1-1 0,0 0 1,0 1-1,0-1 0,-1 1 1,1-1-1,0 1 0,-1-1 1,1 1-1,0 0 0,0 0 1,5 6-16,-1-1 0,0 1 0,0-1 0,-1 1 0,4 9 1,0 1 103,-2 0 1,0 0 0,-1 1 0,-1 0-1,0 0 1,1 21 0,-5-39-83,0 0 1,0 1-1,0-1 1,0 0-1,0 0 0,0 0 1,0 0-1,0 1 1,0-1-1,0 0 1,0 0-1,0 0 1,0 0-1,0 1 1,1-1-1,-1 0 0,0 0 1,0 0-1,0 0 1,0 0-1,0 0 1,0 0-1,1 1 1,-1-1-1,0 0 1,0 0-1,0 0 0,0 0 1,0 0-1,1 0 1,-1 0-1,0 0 1,0 0-1,0 0 1,0 0-1,1 0 1,-1 0-1,0 0 0,0 0 1,0 0-1,1 0 1,-1 0-1,0 0 1,0 0-1,0 0 1,0 0-1,0 0 1,1 0-1,-1-1 0,0 1 1,0 0-1,0 0 1,0 0-1,0 0 1,1 0-1,-1 0 1,0 0-1,0-1 1,0 1-1,0 0 0,0 0 1,0 0-1,0-1 1,12-10 39,-10 8-20,40-46-12,-27 30-110,1 1 1,0 0-1,2 1 0,27-21 0,-42 36 95,0 0 1,1 0-1,-1 0 1,1 0-1,-1 1 1,1-1-1,-1 1 1,1 0-1,0 0 1,0 0-1,0 1 0,0 0 1,-1-1-1,1 1 1,0 0-1,0 1 1,0-1-1,0 1 1,0 0-1,-1 0 1,8 2-1,-7-1 8,0 1-1,-1-1 0,1 1 0,0-1 0,-1 1 1,0 0-1,1 0 0,-1 1 0,-1-1 1,1 1-1,0-1 0,-1 1 0,0 0 1,1 0-1,-2 0 0,1 0 0,0 0 1,1 8-1,-2-3 9,1 0 0,-2 0 0,1 0 1,-1 1-1,-1-1 0,0 0 0,0 0 1,-1 0-1,-4 14 0,3-8 64,0 0 0,-2 19-1,5-33-97,0 1 0,0-1 0,0 1 0,0 0 0,0-1 0,0 1 0,0-1 0,1 1 0,-1 0 0,0-1 0,1 1 0,0-1 0,-1 1 0,1-1 0,0 0 0,0 1 0,-1-1 0,1 0-1,0 1 1,0-1 0,1 0 0,1 2 0,8 4-188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10.4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74 197 9450,'-12'5'2486,"12"-4"-2487,-1-1 0,1 1-1,-1-1 1,0 0 0,1 0-1,-1 1 1,1-1 0,-1 0-1,1 0 1,-1 0 0,0 1 0,1-1-1,-1 0 1,0 0 0,1 0-1,-1 0 1,1 0 0,-1 0-1,0 0 1,1-1 0,-1 1-1,1 0 1,-1 0 0,0 0 0,1-1-1,-1 1 1,1 0 0,-1 0-1,1-1 1,-1 1 0,1-1-1,-1 1 1,1 0 0,-1-1-1,1 1 1,-1-2 0,-3-2 160,0 0 0,0-1 0,1 1 0,-1-1 0,1 0 1,1 0-1,-1 0 0,1 0 0,-1 0 0,2-1 0,-1 1 0,0-1 0,1 1 0,0-1 1,1 0-1,-1 1 0,1-1 0,0 0 0,0 0 0,1 1 0,0-1 0,0 0 0,2-8 1,-2 10-185,1 1 1,-1-1 0,1 0 0,-1 0 0,1 1 0,0-1 0,0 1 0,1 0 0,-1 0 0,1 0 0,0 0 0,-1 0 0,1 0 0,6-4 0,-6 6 23,0-1 1,1 1 0,-1 0 0,0 0 0,0 0 0,0 0 0,1 1 0,-1-1 0,1 1-1,-1 0 1,0 0 0,1 0 0,-1 0 0,0 1 0,1-1 0,-1 1 0,0 0 0,0 0-1,7 3 1,-4-2 44,0 2 0,-1-1 1,1 1-1,-1 0 0,1 0 0,-1 0 0,0 1 0,-1-1 0,1 1 0,5 9 0,-5-6 126,1 0 1,-1 1-1,-1-1 0,0 1 0,0 0 0,-1 1 0,4 11 1,-6-15-38,0 0 0,0 0 1,0 1-1,-1-1 1,0 0-1,0 0 1,-1 0-1,1 0 0,-1 0 1,-1 0-1,-2 11 1,2-14-71,0 1 0,0 0 1,0-1-1,0 1 1,-1-1-1,1 0 0,-1 0 1,0 0-1,0 0 0,0 0 1,0 0-1,-1-1 1,1 0-1,-1 0 0,1 0 1,-1 0-1,0 0 1,-6 2-1,6-3-225,0-1 0,0 1 1,0 0-1,1-1 0,-1 0 0,0 0 0,0 0 0,0 0 1,0-1-1,0 1 0,-4-2 0,-8-3-607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11.1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88 8042,'2'8'3815,"4"29"-3515,1 126 5481,-6-125-5691,-2-27 108,-2-17 124,-1-18-37,4-218-449,0 237 162,0 0-1,1 1 0,0-1 0,0 0 1,0 0-1,0 1 0,1-1 1,-1 1-1,1-1 0,4-5 0,-5 8 1,0 1 0,1 0 0,-1 0 1,0 0-1,1-1 0,-1 1 0,1 0 0,-1 1 0,1-1 0,0 0 0,-1 0 0,1 1 0,0-1 0,0 1 0,-1-1 0,1 1 0,0 0 0,0 0 0,0 0 0,-1 0 0,1 0 0,0 0 0,0 0 0,0 0 0,-1 1 0,1-1 0,0 1 0,0-1 0,2 3 0,2-1 6,0 1 0,0 0 0,0 1 0,-1 0 0,1 0-1,-1 0 1,0 0 0,0 1 0,0 0 0,-1 0 0,0 0 0,0 0 0,0 1 0,-1-1 0,1 1 0,-1 0-1,-1 0 1,1 1 0,-1-1 0,2 11 0,1 5 72,-1 0 1,-1 0-1,-1 0 1,-2 44-1,-2-44-45,1-17-198,1 1 0,-1-1-1,1 1 1,0 0 0,1 6 0,2-6-205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11.6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110 223 4209,'-11'51'2279,"11"-50"-2117,-1 1 1,1-1-1,0 1 0,-1-1 1,1 0-1,-1 1 0,0-1 1,0 0-1,1 1 0,-1-1 1,0 0-1,0 0 0,0 0 1,0 0-1,0 0 0,0 0 1,0 0-1,-1 0 0,-1 1 1,2-2-9,0 0 1,0 0 0,-1 1-1,1-1 1,0 0-1,0 0 1,0 0 0,-1 0-1,1-1 1,0 1 0,0 0-1,0 0 1,-1-1-1,1 1 1,0-1 0,0 1-1,-2-2 1,-1 0 179,1-1-1,-1 1 1,1-1-1,0 0 1,0 0 0,0 0-1,0-1 1,1 1-1,-5-7 1,2-4-246,1 0 1,0 0-1,1 0 0,1 0 0,0-1 1,0 1-1,2-1 0,0 1 0,1-1 0,0 1 1,6-28-1,-6 38-87,0 1-1,0 0 1,0 0 0,0 0-1,1-1 1,-1 1 0,1 0-1,0 1 1,0-1 0,0 0 0,0 0-1,0 1 1,1-1 0,-1 1-1,1 0 1,0 0 0,-1 0-1,5-2 1,-4 3 12,0-1 0,0 2 0,1-1 0,-1 0-1,0 1 1,0-1 0,0 1 0,1 0 0,-1 0 0,0 0 0,0 1 0,0-1-1,1 1 1,-1 0 0,0 0 0,0 0 0,0 0 0,0 0 0,4 3 0,2 1 37,0 1 1,-1 0 0,1 0-1,-1 1 1,-1 0 0,1 1-1,-1-1 1,-1 2-1,1-1 1,-1 1 0,9 17-1,-11-19 4,-1 1 0,1 0 0,-1 0 0,-1 1 0,1-1 0,-1 1 0,-1-1 0,0 1 0,0-1-1,0 1 1,-1 0 0,-1 0 0,0-1 0,-2 15 0,1-18 56,0 0 0,0-1 0,-1 0 0,1 1 0,-1-1 0,0 0 0,0 0-1,0 0 1,-1 0 0,1-1 0,-1 0 0,0 1 0,0-1 0,0-1 0,0 1 0,-1 0 0,-8 3 0,10-5-132,0 0 1,-1 0 0,1 0-1,0-1 1,-1 1-1,1-1 1,0 1 0,-1-1-1,1 0 1,-1 0-1,1-1 1,-4 0 0,4 0-203,1 0 0,-1 1 1,1-1-1,0-1 1,-1 1-1,1 0 1,0-1-1,0 1 1,0-1-1,0 0 1,0 1-1,0-1 1,1 0-1,-1 0 0,0 0 1,1 0-1,-2-4 1,-4-8-891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11.9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7746,'3'15'2936,"0"12"-2128,2 5 41,-2 5 39,0 1 80,-2-4-24,-1-3-80,0-7-279,1-2-185,-1-8-232,1-2-56,-1-6-88,1-3-128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2:52.0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316 4 6025,'-17'-2'16922,"10"1"-16630,0 1 0,0-1 1,0 1-1,-14 2 0,9 1-294,0 2 1,0-1 0,0 1-1,0 1 1,1 0-1,0 1 1,1 0-1,-1 1 1,1 0-1,1 0 1,-1 1 0,-12 17-1,10-12-171,0 1-1,2 1 1,0 0-1,0 1 1,2 0-1,0 0 0,-11 36 1,17-44 297,0-1 0,1 1 0,0-1 0,1 1 0,0-1 0,0 1 1,0-1-1,1 1 0,1-1 0,0 1 0,0-1 0,0 0 0,1 0 0,0 0 0,1 0 0,0 0 1,0-1-1,0 1 0,1-1 0,0 0 0,1-1 0,11 12 0,-7-9 39,0 0 1,1-1-1,0 0 1,0-1-1,1 0 0,0-1 1,0 0-1,1-1 0,-1 0 1,1-1-1,0-1 0,0 0 1,26 2-1,-23-4-189,-1-1-1,0-1 1,0 0 0,25-6 0,-30 4-803,0 0 0,0 0 0,-1-1 0,14-7 0,-6 0-408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12.3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 12099,'1'-6'4176,"2"6"-3839,3 13-4618,2 3 3056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12.8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163 275 12155,'1'-13'3577,"-5"10"-2409,-15 15-1515,15-9 430,-17 14-17,0 1 0,-30 34 1,47-47-37,-1 0 1,1 1-1,0-1 1,0 1-1,1 0 1,0 0-1,0 0 1,0 0-1,1 0 1,0 1-1,0-1 1,1 1-1,0 0 1,0-1-1,0 1 1,1 11-1,0-16 12,0 1 0,1 0 1,0-1-1,0 1 0,-1 0 0,1-1 1,1 1-1,-1-1 0,0 0 0,1 1 1,-1-1-1,1 0 0,0 0 0,-1 0 0,1 0 1,0 0-1,4 2 0,-2-1 5,0-1 0,0 0 0,0 0 1,0 0-1,0-1 0,1 0 0,-1 0 0,0 0 0,1 0 0,4 0 1,1-1 7,0 0 0,-1 0 0,1-1 0,0 0 0,-1-1 0,1 0 0,-1-1 1,0 0-1,14-6 0,-6-1-46,0 0 0,-1-1 0,0-1 1,-1-1-1,0 0 0,-1-1 0,-1 0 0,19-26 0,-19 21-46,0-1-1,-2 0 0,0 0 0,-1-1 0,-1 0 0,-1 0 1,5-27-1,-9 30 36,-1-1 1,2-35 0,-5 47 0,0 1 0,0-1 0,-1 1 0,0-1 0,0 1 1,0-1-1,-1 1 0,0 0 0,0-1 0,-1 1 0,-5-10 0,7 15-5,1 1 0,-1-1 0,1 0 0,-1 0 0,1 1 0,-1-1-1,0 1 1,0-1 0,1 0 0,-1 1 0,0-1 0,0 1 0,1 0 0,-1-1 0,0 1 0,0-1 0,0 1 0,0 0-1,0 0 1,0 0 0,0 0 0,0-1 0,1 1 0,-2 1 0,0-1 0,0 0 1,0 1-1,0 0 1,1-1-1,-1 1 1,0 0-1,1 0 0,-1 0 1,1 0-1,-1 0 1,-1 2-1,-2 2 18,0 0-1,0 0 1,1 1-1,0 0 1,-5 8 0,2 1 43,1 1 0,0 0 0,1 0 0,1 1 0,0-1 0,1 1 0,0 22 0,1 9-43,5 63 0,-2-96-14,1 0 1,0-1-1,8 30 1,-7-38-43,-1 0 0,1 1 0,0-1 0,1 0 1,-1 0-1,1-1 0,0 1 0,1-1 0,-1 0 1,9 7-1,2 1-87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13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187 35 8802,'-2'-2'314,"1"-1"1,-1 0-1,0 1 0,1 0 1,-1-1-1,0 1 1,-1 0-1,1 0 0,0 0 1,0 1-1,-1-1 1,1 0-1,-4-1 0,3 2-186,0 0 0,0 1 0,0-1 0,0 1-1,0-1 1,0 1 0,0 0 0,0 0-1,0 0 1,0 1 0,1-1 0,-1 1 0,0 0-1,0-1 1,0 1 0,0 1 0,-4 1 0,0 2 1,-1-1 1,2 1 0,-1 0-1,1 0 1,0 1 0,0-1-1,0 1 1,1 1 0,0-1-1,0 1 1,-4 7 0,6-7-63,-1 0 0,2 0 0,-1 0 0,1 0 0,0 0 1,0 1-1,-1 13 0,3-19-49,0 1-1,0-1 1,0 0 0,0 1-1,0-1 1,1 1 0,-1-1-1,1 0 1,0 1 0,-1-1-1,1 0 1,0 0 0,0 0-1,1 1 1,-1-1 0,0 0-1,1 0 1,-1-1 0,1 1-1,-1 0 1,1 0 0,0-1-1,0 1 1,0-1 0,0 0-1,0 1 1,0-1 0,3 1-1,-2-1 2,-1-1 0,1 1 0,-1-1 0,1 0 0,-1 1 0,1-1-1,-1 0 1,1-1 0,0 1 0,-1 0 0,1-1 0,-1 0 0,0 1 0,1-1 0,-1 0 0,0 0-1,1 0 1,-1-1 0,0 1 0,0 0 0,0-1 0,0 0 0,0 1 0,0-1 0,2-3-1,6-5-22,-1-1 0,-1-1 0,10-15 0,-13 19-24,-4 7 25,-1-1 0,1 0-1,0 1 1,0-1 0,0 1 0,0 0-1,0-1 1,1 1 0,-1 0 0,0-1-1,0 1 1,1 0 0,-1 0 0,1 0 0,-1 0-1,1 1 1,0-1 0,-1 0 0,1 1-1,0-1 1,-1 1 0,1-1 0,0 1 0,0 0-1,-1 0 1,4 0 0,-2 1 0,0 0 0,0 0 0,0 1 0,0 0 0,-1-1 0,1 1 0,0 0 0,-1 0 1,0 0-1,1 1 0,-1-1 0,0 1 0,3 4 0,19 36-5,-21-37-31,0 1 1,1 0-1,-1-1 1,1 0-1,1 0 1,-1 0-1,1 0 1,0-1-1,8 8 1,3-9-1596,-6-3 1076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13.7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102 15 9362,'0'-1'213,"-1"0"0,1 0 0,0 0 1,-1 0-1,1 0 0,-1 0 0,0 0 0,1 1 0,-1-1 0,0 0 1,1 0-1,-1 1 0,0-1 0,0 0 0,0 1 0,-1-1 1,2 1-172,0 0 0,-1-1 1,1 1-1,-1 0 0,1 0 1,-1 1-1,1-1 1,-1 0-1,1 0 0,-1 0 1,1 0-1,0 0 0,-1 0 1,1 1-1,-1-1 1,1 0-1,0 0 0,-1 1 1,1-1-1,0 0 1,-1 0-1,1 1 0,0-1 1,-1 0-1,1 1 0,-3 4-62,0 0 0,0-1 0,0 1-1,-2 10 1,2-9 305,-10 32 288,1 1 0,2 1 0,1 0 0,3 0-1,1 1 1,2-1 0,1 1 0,5 42 0,1-53-869,0-1 0,3 0 0,0-1 1,16 40-1,-17-50-280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16.4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3409,'0'33'1816,"4"-39"-96,0 4-2440,1 1-816,1 0 888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16.9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211 1 8042,'-6'7'2750,"-6"3"-2721,-1 0 0,-20 11 0,19-14 49,1 2 0,1 0 0,-19 16-1,23-16 59,0 0 0,1 0-1,0 1 1,1 0 0,0 0 0,0 1-1,1-1 1,0 1 0,1 1-1,1-1 1,0 0 0,0 1-1,1-1 1,0 1 0,1 0 0,1 0-1,0 0 1,0 0 0,1-1-1,1 1 1,0 0 0,0-1-1,7 19 1,-8-27-89,0-1 0,0 1 0,1-1 1,-1 1-1,1-1 0,-1 1 0,1-1 0,0 0 0,0 0 0,0 0 1,0 0-1,1 0 0,-1 0 0,0-1 0,1 1 0,-1-1 0,1 0 1,0 1-1,-1-1 0,1 0 0,0-1 0,-1 1 0,1 0 0,0-1 0,0 1 1,0-1-1,0 0 0,0 0 0,0 0 0,4-1 0,8-2-67,0 0-1,0-1 1,0-1-1,22-10 1,-19 8-312,7-3 85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17.5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49 258 7514,'0'0'88,"1"-1"0,-1 1 0,1 0 1,-1 0-1,1-1 0,-1 1 0,1 0 1,-1-1-1,1 1 0,-1-1 0,1 1 1,-1 0-1,0-1 0,1 1 1,-1-1-1,0 1 0,1-1 0,-1 1 1,0-1-1,0 1 0,1-1 0,-1 1 1,0-1-1,0 0 0,0 1 0,0-2 1,-8-11 659,-5-4-297,6 3 198,0 0 1,1 0-1,1-1 1,-4-15-1,8 26-584,0 0 0,1 0 0,-1 0 0,1 0-1,0 0 1,0 0 0,0 0 0,1 0 0,-1 0 0,1 0 0,0 1-1,0-1 1,1 0 0,-1 0 0,1 1 0,-1-1 0,1 1 0,0-1-1,1 1 1,-1 0 0,4-4 0,-3 3-50,1 0 1,0 1-1,1-1 1,-1 1-1,0 0 0,1 0 1,0 0-1,0 1 1,0 0-1,0 0 0,0 0 1,0 0-1,0 1 0,1 0 1,-1 0-1,0 0 1,1 1-1,-1-1 0,1 1 1,-1 1-1,1-1 1,10 3-1,-10-1 31,-1 0-1,1 1 1,0-1 0,0 1-1,-1 0 1,0 1-1,1-1 1,-1 1 0,-1 0-1,1 0 1,-1 1 0,1-1-1,-1 1 1,0 0 0,-1 0-1,1 1 1,-1-1 0,0 1-1,3 10 1,-3-8 51,-1 1-1,0 0 1,0 0-1,-1 0 1,0 0-1,-1 0 1,0 0-1,0 0 1,-1 0-1,0 0 1,-1 0-1,0 0 1,0 0-1,-1-1 1,-5 13-1,5-16-82,1 1-1,-1-1 1,0 0-1,0 0 1,0 0-1,0-1 1,-1 1-1,0-1 1,0 0-1,0 0 1,-1 0-1,1-1 1,-1 0-1,0 1 1,0-2-1,0 1 1,0 0-1,0-1 1,-1 0-1,1 0 1,-1-1-1,0 0 1,1 0-1,-1 0 1,-7 0-1,11-1-215,0 0 0,-1 0 0,1-1 0,0 1 0,-1-1 0,1 1 0,0-1 1,-1 0-1,1 0 0,0 0 0,0 0 0,0 0 0,0-1 0,0 1 0,0 0 0,0-1 0,1 0 0,-1 1 0,0-1 0,1 0 0,0 0 0,-1 0 0,1 0 0,0 0 1,-2-3-1,-7-19-1709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18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12 10138,'-2'-12'3827,"5"23"-2861,7 25-1016,32 288 3670,-41-313-3576,1 9 18,0 0 0,1 1 0,7 20 0,-10-40-54,0-1 0,0 1 0,0-1 0,1 1-1,-1 0 1,0-1 0,0 1 0,0-1 0,1 1 0,-1-1-1,0 1 1,0-1 0,1 0 0,-1 1 0,0-1 0,1 1-1,-1-1 1,1 0 0,-1 1 0,0-1 0,1 0 0,-1 1-1,1-1 1,-1 0 0,1 0 0,-1 1 0,1-1 0,-1 0-1,1 0 1,-1 0 0,1 0 0,-1 0 0,1 0 0,0 0-1,-1 0 1,1 0 0,-1 0 0,1 0 0,-1 0 0,1 0-1,-1 0 1,1 0 0,-1-1 0,1 1 0,-1 0 0,1 0-1,-1-1 1,1 1 0,-1 0 0,1-1 0,-1 1-1,0 0 1,1-1 0,-1 1 0,0-1 0,1 1 0,-1 0-1,0-1 1,1 1 0,-1-1 0,0 0 0,4-4 38,0 0 1,0 0 0,-1-1-1,4-7 1,7-23-245,16-70 1,-20 68 144,24-63 0,-34 99 54,0 1 0,1-1 1,0 1-1,-1-1 0,1 1 0,0-1 1,0 1-1,0 0 0,0-1 0,0 1 1,0 0-1,0 0 0,0 0 0,1 0 1,-1 0-1,0 0 0,1 0 1,-1 0-1,1 0 0,-1 1 0,4-2 1,-4 2-1,1 0 1,-1 1-1,1-1 0,0 1 1,-1-1-1,1 1 1,-1-1-1,1 1 1,-1 0-1,0 0 1,1-1-1,-1 1 1,0 0-1,1 0 1,-1 1-1,0-1 0,0 0 1,0 0-1,0 0 1,0 1-1,1 2 1,6 8 35,0 0 0,-1 1 0,-1 0 0,0 1 0,-1-1 0,0 1 0,-1 0 0,-1 0 0,2 16 0,-3-9 136,0 1 0,-2 0 0,-1 0 0,0-1 0,-7 31 0,7-50-74,0 12-449,1-14 356,1 1 0,-1-1 0,0 1-1,0-1 1,0 0 0,0 1 0,1-1 0,-1 0-1,0 1 1,0-1 0,1 0 0,-1 0-1,0 1 1,1-1 0,-1 0 0,0 0-1,1 1 1,-1-1 0,0 0 0,1 0-1,-1 0 1,0 0 0,1 0 0,-1 1-1,0-1 1,1 0 0,-1 0 0,1 0-1,-1 0 1,1 0 0,10 0 151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18.5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9 255 9058,'0'0'2741,"1"1"-2668,0-1 1,0 1 0,0 0 0,0-1 0,0 1 0,0-1 0,0 1 0,0-1 0,0 1 0,0-1 0,0 0 0,1 0 0,-1 0 0,0 0 0,2 0-1,2-1 33,-1 0 0,1 0 0,-1-1 0,0 0 0,1 0-1,-1 0 1,0-1 0,0 1 0,-1-1 0,1 0-1,0 0 1,-1 0 0,0 0 0,6-8 0,6-8 206,18-32 1,-32 51-314,4-9 29,0 0 1,0-1-1,-1 0 0,-1 0 1,1 0-1,3-18 1,-7 25-12,0 0 1,1 0 0,-1 0-1,0 1 1,0-1-1,-1 0 1,1 0 0,-1 0-1,1 1 1,-1-1-1,0 0 1,0 1 0,-2-4-1,2 4 5,0 1 0,0-1 0,-1 1 0,1-1 0,-1 1 0,1-1 0,-1 1 0,0 0 0,1 0 0,-1 0 0,0 0 0,0 0 0,0 1 0,0-1 0,0 0 0,1 1 0,-1-1 0,0 1 0,-1 0-1,-2 0 1,0-1 3,0 1-1,1 0 0,-1 1 0,0-1 1,0 1-1,1 0 0,-1 0 0,0 1 0,1-1 1,-1 1-1,1 0 0,0 0 0,0 1 1,0-1-1,0 1 0,0 0 0,0 0 0,1 0 1,-1 1-1,1-1 0,0 1 0,0 0 1,-4 6-1,3-3 73,0-1 1,1 1-1,0 0 1,1 0 0,-1 0-1,1 0 1,1 1-1,-1-1 1,1 1-1,1-1 1,-1 0-1,1 1 1,0-1-1,3 12 1,-2-10-59,1-1-1,0-1 1,1 1-1,0 0 1,0-1 0,1 1-1,-1-1 1,2 0 0,-1 0-1,1 0 1,0-1-1,0 0 1,1 0 0,0 0-1,0 0 1,0-1 0,11 7-1,-10-8-255,0-1 0,1 1 0,-1-1 0,1-1 0,-1 1 0,1-1 0,0-1-1,0 1 1,0-1 0,0-1 0,13 0 0,4-2-486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18.8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11 121 8682,'0'0'125,"-1"1"-1,1-1 1,-1 0 0,1 0-1,-1 0 1,1 0 0,-1 1-1,1-1 1,-1 0 0,1 1 0,-1-1-1,1 0 1,0 1 0,-1-1-1,1 0 1,-1 1 0,1-1-1,0 1 1,-1-1 0,1 0 0,0 1-1,0-1 1,-1 1 0,1-1-1,0 1 1,0 0 0,0-1 0,0 1-1,0-1 1,-1 1 0,1-1-1,0 1 1,0-1 0,0 1-1,0-1 1,1 1 0,-1-1 0,0 1-1,0 0 1,6 29-121,-4-24 205,1 6-110,1 5 400,0 0-1,-1 0 1,0 1 0,-1 31 0,17-92 1109,-16 25-1632,0-1 0,-1 0 0,-1 1 0,-2-36 0,2-28-110,-1 79 132,0 1 0,0-1-1,1 1 1,-1-1-1,1 1 1,-1 0-1,1-1 1,0 1-1,0 0 1,0 0-1,0-1 1,0 1 0,0 0-1,1 0 1,-1 0-1,1 1 1,-1-1-1,1 0 1,0 0-1,3-2 1,-3 4-11,0-1 1,0 1-1,0-1 0,0 1 0,0 0 1,0-1-1,1 1 0,-1 0 1,0 0-1,0 1 0,0-1 1,0 0-1,1 1 0,-1-1 1,0 1-1,0 0 0,0 0 1,0 0-1,0 0 0,0 0 0,-1 0 1,1 0-1,2 2 0,5 4-524,0 1 0,13 13 0,-7-6-91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2:52.5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296 1 15699,'4'1'7890,"-8"-1"-6778,-4 0-168,-5 1-167,-10 1-529,-3 2-128,-7 0-72,-3 1-8,-2 0-8,1 0-56,4-1-1217,3-1-911,12 0 1288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19.5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115 148 8962,'-3'1'375,"-18"10"1864,19-7-1312,13-2-595,-9-2-243,1-1 0,-1 1 0,1-1 0,-1 0 0,0 0 0,1 0 0,-1 0 0,0 0 0,1-1 0,-1 1 0,0-1 0,0 1 0,0-1 0,-1 0 0,1 0 0,0 1 0,-1-2 0,1 1 1,-1 0-1,1 0 0,-1 0 0,0-1 0,0 1 0,0 0 0,0-1 0,-1 1 0,2-4 0,-1 1-52,0 1 1,0-1-1,0 0 1,0 1-1,-1-1 1,1 0-1,-1 0 1,-1 1-1,1-1 1,-1 0-1,1 0 1,-1 1-1,-1-1 1,-1-5-1,2 8-40,-1-1-1,1 0 1,-1 1-1,0-1 1,1 1-1,-1 0 1,-1-1-1,1 1 1,0 0-1,0 0 1,-1 0-1,1 1 1,-1-1-1,1 1 1,-1-1-1,0 1 1,0 0-1,0 0 1,1 0-1,-1 0 1,0 1-1,0-1 1,0 1-1,0-1 1,0 1-1,0 0 1,0 0-1,0 1 1,0-1-1,0 1 1,-3 0-1,2 1 5,0-1 0,0 0 0,1 1-1,-1 0 1,1 0 0,0 0 0,-1 1 0,1-1 0,0 1-1,0-1 1,1 1 0,-1 0 0,1 0 0,-1 0 0,1 1-1,0-1 1,0 1 0,0-1 0,0 1 0,1-1 0,0 1-1,0 0 1,-1 5 0,1-2 91,1 0 1,0 0-1,0 0 0,1 1 0,0-1 1,0 0-1,1 0 0,-1 0 0,2 0 1,-1 0-1,1-1 0,6 12 1,-2-6 91,-1-2 1,2 1 0,-1-1-1,1 0 1,1 0 0,13 12 0,-18-19-218,1 0 1,-1-1-1,0 1 1,1-1-1,-1 1 1,1-1-1,0-1 1,0 1-1,0-1 1,0 0-1,6 1 1,-4-1-684,0-1 0,-1 0 0,1 0 1,11-2-1,6-4-691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20.0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85 10850,'-3'16'5196,"-12"60"-4484,13-64-528,-7 42 460,8-50-583,1 1-1,0 0 1,0 0-1,0 0 1,0 0-1,1 0 1,0 0-1,2 6 1,-3-11-50,0 1 1,0 0 0,0-1 0,0 1-1,1-1 1,-1 1 0,0-1 0,1 1-1,-1 0 1,0-1 0,1 1 0,-1-1-1,0 0 1,1 1 0,-1-1 0,1 1-1,-1-1 1,1 0 0,-1 1 0,1-1-1,-1 0 1,1 1 0,-1-1 0,1 0 0,0 0-1,-1 0 1,1 1 0,-1-1 0,1 0-1,0 0 1,-1 0 0,1 0 0,0 0-1,-1 0 1,1 0 0,-1 0 0,1-1-1,0 1 1,-1 0 0,1 0 0,-1 0-1,1-1 1,-1 1 0,1 0 0,-1 0-1,1-1 1,-1 1 0,1-1 0,0 1 0,1-2 13,1 0 1,-1 0-1,0-1 1,0 1 0,0 0-1,0-1 1,-1 1 0,3-5-1,1-6-37,-1-1 0,-1 1 0,0-1 0,-1 0 0,-1 0 0,1-18-1,-1 11 4,7-38-1,-7 52 17,1 1 0,0 0 0,0 0-1,0 0 1,1 0 0,0 1 0,0-1 0,0 1-1,1 0 1,5-7 0,-8 11-11,0 0 1,-1 0-1,1 0 0,0 1 0,0-1 1,0 0-1,0 0 0,0 1 0,0-1 1,0 0-1,0 1 0,0-1 0,1 1 0,-1 0 1,0-1-1,2 0 0,-2 2 2,0-1-1,-1 0 0,1 0 0,0 0 1,-1 1-1,1-1 0,0 0 1,-1 0-1,1 1 0,-1-1 0,1 1 1,-1-1-1,1 0 0,-1 1 0,1-1 1,-1 1-1,1-1 0,-1 1 1,0-1-1,1 1 0,-1 0 0,1 0 1,1 5 0,0 0 0,0 1-1,0-1 1,-1 0 0,1 8 0,-1-7 32,2 17-65,4 20 294,18 64 1,-22-96-409,1 0-1,1 0 0,0 0 1,1-1-1,0 0 0,1 0 1,0 0-1,0-1 0,1 0 1,10 9-1,-1-5-431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20.4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157 1 9490,'-4'-1'393,"1"1"1,-1 0-1,0 0 1,0 1-1,0-1 1,0 1-1,0 0 1,1 0-1,-1 0 1,0 0-1,1 1 1,-1-1-1,-6 5 1,-2 1-239,1 1 1,-18 14 0,25-17-14,0-1 0,0 1 0,0-1 0,0 1 0,1 0 0,0 1 0,0-1 0,0 0 0,1 1 0,-1 0 0,1-1 0,1 1 0,-1 0 0,1 0 0,0 0 0,0 0 0,1 0 0,0 0 0,1 10 0,-1-8-35,2 0 0,-1 0-1,1-1 1,0 1 0,0 0 0,1-1 0,0 0 0,1 0 0,-1 0 0,2 0 0,-1 0 0,0-1 0,1 0 0,11 11 0,-11-13-218,0-1 1,0 0 0,0-1-1,0 1 1,1-1 0,-1 0 0,1 0-1,-1 0 1,1-1 0,0 0-1,0 0 1,-1-1 0,1 0-1,0 0 1,0 0 0,9-2 0,8 0-513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20.7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0 219 10322,'10'-5'1223,"2"-1"-957,0 0-1,-1 0 1,0-1-1,-1-1 1,1 0-1,-1 0 1,9-11 0,-12 10-159,1-1 1,-2 1 0,0-1-1,9-20 1,-14 28-87,0 0 1,0 0-1,0-1 0,0 1 1,0 0-1,-1-1 0,1 1 1,-1-1-1,1 1 1,-1-1-1,0 1 0,0-1 1,0 1-1,-1-1 0,1 1 1,-1-1-1,1 1 0,-1 0 1,0-1-1,0 1 0,0 0 1,0-1-1,0 1 0,0 0 1,-1 0-1,1 0 0,-1 0 1,1 0-1,-3-1 1,2 1-11,0 1 0,0 1 0,1-1 0,-1 0 0,0 0 0,0 1 0,0-1 0,0 1 0,0 0 1,0-1-1,0 1 0,0 0 0,0 0 0,0 0 0,0 1 0,0-1 0,0 0 0,0 1 0,0-1 1,0 1-1,0 0 0,0 0 0,0 0 0,0 0 0,1 0 0,-1 0 0,-2 2 0,-1 0 61,0 1-1,0 0 1,0 0-1,1 1 1,0-1-1,-1 1 1,-4 8-1,5-7 48,1 0 0,0 1 0,1-1 0,-1 0 0,1 1 0,0 0 0,1-1 0,0 1 0,0 0 0,0 0 0,1 0 0,0 0 0,0-1 0,1 1 0,0 0 0,0 0 0,3 9 0,-2-11-176,-1 0-1,1 0 0,1-1 1,-1 1-1,1-1 0,-1 0 1,1 0-1,1 0 0,-1 0 1,0 0-1,1-1 0,0 1 1,0-1-1,0 0 0,0 0 1,0-1-1,1 1 0,-1-1 1,1 0-1,0 0 0,-1 0 1,1-1-1,0 0 0,7 1 1,8 0-652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21.5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 1 8866,'-1'0'314,"-1"0"1,1 0-1,0 0 0,0 0 1,0 1-1,-1-1 0,1 1 1,0-1-1,0 1 0,0-1 1,0 1-1,0-1 0,0 1 1,-2 1-1,-11 17 833,-3 24-1255,15-34 375,0 1-1,1 0 1,0-1-1,0 1 1,1 0-1,1 0 1,0-1-1,0 1 1,1 0-1,0-1 1,0 1-1,1-1 1,7 16-1,-8-20-159,1 1-1,-1-1 1,1 0-1,1 0 1,-1 0-1,1 0 1,-1-1-1,1 1 1,1-1-1,-1 0 1,1 0-1,-1 0 1,1-1-1,0 0 1,0 0-1,1 0 1,-1-1-1,1 1 1,-1-1-1,1 0 1,0-1-1,-1 1 1,11 0-1,-9-3-86,0 1 0,0-1 0,0 0 0,0-1 0,0 0 0,-1 0 0,1 0-1,-1-1 1,1 0 0,-1 0 0,0-1 0,0 0 0,0 0 0,-1 0 0,7-7 0,-1 1-28,0-1 1,-1-1 0,-1 1-1,1-1 1,-2-1-1,8-15 1,-16 28 7,3-5-3,0-1 0,0 1 0,0-1 0,-1 0 0,0 0 0,0 0 0,-1 0 0,0 0 0,1-8 1,-2 13-4,0 1 1,0 0-1,0 0 1,0 0-1,0-1 1,0 1-1,0 0 1,0 0-1,0 0 1,0-1-1,0 1 1,0 0-1,0 0 1,0 0-1,0-1 1,0 1-1,-1 0 1,1 0-1,0 0 1,0 0-1,0-1 1,0 1 0,0 0-1,-1 0 1,1 0-1,0 0 1,0 0-1,0 0 1,0-1-1,-1 1 1,1 0-1,0 0 1,0 0-1,0 0 1,-1 0-1,1 0 1,0 0-1,0 0 1,0 0-1,-1 0 1,1 0-1,0 0 1,0 0-1,0 0 1,-1 0 0,1 0-1,-12 8-194,-8 14-17,17-18 232,1 0 1,0 0-1,0 0 1,0 1-1,0-1 1,1 0-1,0 1 1,0-1 0,0 1-1,1 0 1,-1-1-1,1 1 1,0 0-1,0-1 1,1 1-1,-1-1 1,1 1-1,0 0 1,1-1-1,-1 0 1,1 1 0,-1-1-1,1 0 1,3 5-1,5 6-405,1-1 0,0 0 1,1-1-1,26 23 0,-23-22-942,-1-2-2459,1-4 1679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22.0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1 114 10722,'0'0'116,"1"0"1,-1-1-1,1 1 0,-1 0 0,1 0 1,-1 0-1,1 0 0,0 0 0,-1 0 0,1 0 1,-1 0-1,1 0 0,-1 0 0,1 0 0,-1 0 1,1 0-1,-1 0 0,1 0 0,-1 0 0,1 1 1,-1-1-1,1 0 0,-1 0 0,1 1 0,-1-1 1,1 0-1,-1 1 0,1 0 0,8 18 1150,0 37-1176,-8-39 365,8 81 837,-8-67-541,1-1 1,2 1 0,1-1 0,16 52 0,-3-28 192,-19-74-1002,-1 0 0,-8-33 0,0-2-300,7 31 231,-14-120-268,15 120 368,2 0 0,0 0-1,8-47 1,-6 64 19,-1 0-1,1 0 1,1 0 0,0 0-1,0 0 1,0 0 0,0 0-1,1 1 1,0 0-1,9-10 1,-11 13-2,0 1 1,1 1-1,-1-1 1,0 0-1,1 1 0,-1-1 1,1 1-1,-1-1 0,1 1 1,-1 0-1,1 0 0,0 1 1,0-1-1,0 0 1,-1 1-1,1 0 0,0-1 1,0 1-1,0 0 0,0 1 1,0-1-1,-1 0 0,1 1 1,0 0-1,0-1 1,-1 1-1,1 0 0,0 1 1,-1-1-1,4 2 0,-2-1 11,-1 1-1,1 0 0,-1-1 0,1 1 0,-1 0 1,0 1-1,0-1 0,0 0 0,0 1 0,-1 0 1,0 0-1,0 0 0,0 0 0,0 0 1,0 0-1,-1 0 0,1 0 0,-1 1 0,-1-1 1,1 0-1,0 1 0,-1-1 0,0 8 0,-1-3-10,1-1 0,-1 1 0,-1-1 0,0 1-1,0-1 1,0 0 0,-1 0 0,-1 0 0,1 0-1,-1 0 1,-7 10 0,-12 10-401,1-2 175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22.5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0 4609,'2'55'6716,"3"9"-3365,4 131 25,-20-106-2455,6-61-760,2-1 0,-1 31 0,4-57-209,0 0 0,0 1 0,0-1 0,1 0-1,-1 1 1,0-1 0,1 0 0,-1 0 0,1 1 0,-1-1-1,1 0 1,-1 0 0,1 0 0,0 0 0,0 0 0,-1 0-1,1 0 1,0 0 0,0 0 0,0 0 0,0 0 0,0 0 0,0-1-1,1 1 1,-1 0 0,2 0 0,11 3-376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22.9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301 17 10698,'-5'-6'3977,"0"2"-2945,-2 3-824,-3-1-112,-8 1 96,-4 0 89,-8 0 87,-1 0-8,-7 1-120,1 0-120,-1 4-352,1 0-400,14 4 400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23.3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84 168 7818,'-6'0'554,"1"1"1,0-1 0,-1 0-1,1 0 1,0-1-1,-1 1 1,1-1 0,0 0-1,-9-4 1,12 5-510,1-1 0,0 0 0,-1 0 0,1 0 0,0 0 0,-1 0 0,1 0 0,0 0 0,0-1 0,0 1 0,0 0 0,0-1 0,0 1 0,0-1 0,1 1 0,-1-1 0,0 1 0,1-1 0,-1 1 0,1-1 0,0 0 0,-1 1 0,1-1 0,0 0 0,0 1 0,0-1 0,0 0 0,1 1 0,-1-1 0,0 1 0,1-1 0,-1 0 0,1 1 1,-1-1-1,2-1 0,0-3 43,1-1 0,1 1 0,-1 0 1,1 0-1,0 0 0,0 0 0,1 1 1,0 0-1,0 0 0,0 0 1,1 1-1,-1-1 0,1 1 0,0 0 1,0 1-1,1 0 0,6-3 1,-7 3-42,1 0 1,-1 1 0,1 0 0,0 0 0,0 1 0,-1-1 0,1 1 0,0 1 0,0 0 0,0 0-1,0 0 1,0 1 0,0 0 0,0 0 0,0 0 0,-1 1 0,11 4 0,-10-2 62,1 1 0,-1-1 0,0 1 0,0 1 1,-1-1-1,0 1 0,0 0 0,0 1 0,0 0 1,-1 0-1,0 0 0,7 15 0,-10-18-78,0 0-1,-1-1 1,0 1-1,0 0 1,0 0-1,0 0 1,0 0 0,-1 0-1,0 0 1,1 0-1,-2 0 1,1 1-1,0-1 1,-1 0-1,0 0 1,0 0 0,0-1-1,0 1 1,-1 0-1,1 0 1,-1-1-1,0 1 1,0 0 0,-1-1-1,1 0 1,-1 0-1,1 0 1,-1 0-1,-3 3 1,0-1-35,-1-1 0,1 0-1,0 0 1,-1-1 0,0 0 0,0 0 0,0 0 0,0-1-1,-1 0 1,1 0 0,0-1 0,-1 0 0,1 0 0,-1-1-1,0 0 1,1 0 0,-1-1 0,1 0 0,0 0 0,-1-1-1,1 0 1,0 0 0,-14-7 0,20 9-284,0-1 0,0 1-1,0-1 1,0 1 0,0-1 0,0 0 0,0 0 0,0 1 0,0-1-1,1 0 1,-1 0 0,0 0 0,0 0 0,1 0 0,-1 0-1,1 0 1,-1 0 0,0-2 0,4-8-1745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24.1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97 242 6921,'-6'0'676,"0"0"-1,1 0 0,-1-1 0,1 0 0,-1 0 0,0 0 1,1 0-1,-6-3 0,8 2-455,0 1 1,1-1-1,0 0 1,-1 0-1,1 0 0,0 0 1,0 0-1,0 0 0,0 0 1,0-1-1,1 1 1,-1-1-1,1 1 0,0-1 1,-1 0-1,1 1 1,-1-6-1,1 3-126,-1-1 1,1 1-1,0-1 0,1 0 0,0 1 1,0-1-1,0 0 0,0 0 1,1 1-1,0-1 0,0 0 0,1 1 1,-1-1-1,1 1 0,0 0 1,1-1-1,-1 1 0,1 0 1,0 1-1,0-1 0,1 0 0,0 1 1,-1 0-1,1-1 0,8-5 1,-6 5-102,1 0 1,-1 1 0,1-1 0,0 1 0,0 1 0,1-1-1,-1 1 1,1 0 0,-1 1 0,1 0 0,0 0 0,0 1-1,0 0 1,0 0 0,0 1 0,0 0 0,16 2-1,-11 1 7,0 0-1,-1 1 0,0 0 0,0 1 0,0 0 0,0 1 0,-1 0 0,0 1 0,0 0 0,18 16 0,-23-17 15,0 1-1,0-1 1,0 1 0,-1 0-1,0 1 1,0-1 0,-1 1-1,0 0 1,0 0-1,-1 1 1,0-1 0,-1 0-1,1 1 1,-2 0 0,1 0-1,0 15 1,-3-9 8,0 1 0,-1-1 1,-1 0-1,0-1 0,-1 1 1,0-1-1,-1 1 0,-1-1 1,0-1-1,-1 1 0,-1-1 0,0 0 1,0-1-1,-2 0 0,1 0 1,-21 18-1,12-13 6,-1-2-1,-1 0 1,0 0 0,-1-2-1,0-1 1,-1-1 0,0 0 0,-1-2-1,-38 11 1,45-17 44,19-5 21,26-6 21,2 2-34,1 1 0,-1 2 0,1 1 0,0 2 0,0 1 0,0 2 0,39 7 0,-60-7-99,-1 0 1,19 8-1,-8 4-654,-20-14 591,-1-1 0,1 1-1,-1 0 1,1-1 0,-1 1-1,1 0 1,-1-1 0,0 1-1,1 0 1,-1 0 0,0-1-1,1 1 1,-1 0 0,0 0-1,0 0 1,0 0 0,0-1-1,0 1 1,0 0 0,0 0-1,0 0 1,0-1 0,-1 2-1,-3 7-678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3:05.0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 64 7090,'1'-7'1752,"4"-25"7063,-5 31-8417,0 0 1,1 0 0,-1-1-1,0 1 1,0 0 0,-1 0 0,1-1-1,0 1 1,0 0 0,0 0-1,-1 0 1,1-1 0,-1 1 0,1 0-1,-1 0 1,1 0 0,-1 0-1,0 0 1,-1-2 0,2 3-347,-1 0 1,1 0 0,0 0-1,-1 0 1,1 0-1,0 0 1,-1 0-1,1 0 1,0 0 0,-1 0-1,1 0 1,0 0-1,-1 1 1,1-1-1,0 0 1,0 0 0,-1 0-1,1 0 1,0 0-1,-1 1 1,1-1 0,0 0-1,0 0 1,-1 1-1,1-1 1,0 0-1,0 0 1,0 1 0,-1-1-1,1 0 1,0 1-1,0-1 1,-7 13 478,6-11-399,-5 10 182,1 1 1,1 0 0,0 0-1,0 0 1,-2 24 0,0 72 594,5-79-663,0-22-190,0 38 334,6 76-1,-4-109-363,1-1 0,0 0 0,1 0 0,0 0 1,1 0-1,0-1 0,1 0 0,0 0 0,1 0 0,0 0 0,12 15 0,-14-23-38,-1 0 0,1 0-1,-1 0 1,1-1 0,0 1 0,0-1-1,0 0 1,0 0 0,1 0 0,-1-1-1,0 1 1,1-1 0,-1 0-1,1 0 1,-1-1 0,1 1 0,0-1-1,-1 0 1,1-1 0,-1 1 0,1-1-1,0 1 1,7-4 0,2 0-78,-1 0 0,0-1 0,0-1 1,-1 0-1,0-1 0,22-15 0,-26 16-23,0-1-1,0-1 0,-1 1 0,0-1 1,0-1-1,-1 1 0,0-1 0,6-12 0,-4 5-108,-1-1-1,0-1 0,-2 1 0,5-22 0,-1-13-315,-3-2-1,0-64 1,-6 115 525,0-28-74,0 15 250,0 0 1,1 1 0,4-18 0,-11 68 841,2 0 0,0 67 0,4-54-640,-1-18-215,3 143 490,-1-154-595,1-1-1,1 1 1,1-1 0,1 0 0,0 0-1,2-1 1,8 19 0,-13-32-72,0 0 1,1 0-1,-1 0 0,1 0 0,0 0 1,1 0-1,-1-1 0,1 0 0,5 5 1,-7-7-171,0 0 0,-1 0 1,1 0-1,0 0 1,0-1-1,0 1 0,0-1 1,0 1-1,0-1 0,-1 0 1,1 1-1,0-1 0,0 0 1,0 0-1,0-1 1,0 1-1,0 0 0,0-1 1,0 1-1,0-1 0,0 0 1,0 1-1,-1-1 0,1 0 1,2-2-1,13-9-1357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24.6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11 8186,'-24'-9'4065,"37"7"-401,5 4-3376,2 0-168,1 1-80,-1-2 1,-3-1-9,0 0-32,5-3-241,0 1-367,5 1 392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25.6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24 144 9426,'6'24'3973,"18"98"-1753,-18-85-1614,-2 0 0,-2 1 0,-1 0 0,-2-1 0,-2 1-1,-9 44 1,11-78-502,0 0 0,0 0 0,-1 0-1,1 0 1,-1-1 0,-4 7 0,6-9-89,-1-1 1,1 0 0,0 1-1,0-1 1,-1 1 0,1-1-1,-1 0 1,1 0-1,0 1 1,-1-1 0,1 0-1,0 0 1,-1 1-1,1-1 1,-1 0 0,1 0-1,-1 0 1,1 0-1,-1 1 1,1-1 0,-1 0-1,1 0 1,-1 0 0,1 0-1,-1 0 1,0-1-5,0 1 1,1-1 0,-1 0-1,0 1 1,0-1-1,1 0 1,-1 1 0,0-1-1,1 0 1,-1 0 0,0 1-1,1-1 1,-1 0-1,1 0 1,0 0 0,-1 0-1,1-2 1,-5-12-43,2-1 0,0 1 1,1-1-1,1 0 0,0 0 0,1 0 1,3-19-1,-2-4-174,-3-112-278,0-29 35,3 171 436,0 0-1,0-1 1,1 1-1,0 0 1,0 0-1,1 0 0,4-8 1,-6 15 8,0 0 1,0 1 0,0-1-1,0 1 1,0-1-1,0 1 1,0 0-1,0-1 1,1 1 0,-1 0-1,0 0 1,1 0-1,-1 0 1,1 0-1,0 0 1,-1 0 0,4-1-1,-3 2 4,-1 0-1,1 0 0,0 0 1,0 0-1,0 1 1,0-1-1,0 0 0,0 1 1,0 0-1,-1-1 1,1 1-1,0 0 0,0 0 1,-1 0-1,1 0 1,-1 0-1,1 0 0,-1 0 1,1 1-1,1 2 1,5 4 43,-1 0 0,0 1 1,-1 0-1,0 0 0,-1 0 1,1 1-1,-2 0 0,0 0 0,0 0 1,0 1-1,-1 0 0,1 10 1,-1-2 6,-1-1 0,0 0 0,-1 1 1,-1-1-1,-1 1 0,-5 24 0,-3-11 201,7-25 52,8-22-63,3-10-301,2 1 0,0 1 1,26-40-1,-29 52 33,0 0 0,1 0 0,0 0 1,1 1-1,0 1 0,1 0 0,0 0 0,22-13 0,-29 20 18,-1 0 0,0 1 0,1-1 0,0 1 0,-1 0 0,1 0-1,0 0 1,0 0 0,-1 1 0,1-1 0,0 1 0,0 0-1,0 0 1,5 1 0,-6 0 4,-1 0-1,1 0 0,-1 0 1,1 0-1,-1 1 1,0-1-1,0 1 0,1-1 1,-1 1-1,0 0 1,-1 0-1,1 0 0,0 0 1,0 0-1,-1 0 1,1 0-1,-1 1 0,0-1 1,0 0-1,0 1 1,1 3-1,4 11 67,-2 0 0,0-1 0,-1 1 1,-1 1-1,0-1 0,-2 22 0,-13 105 827,7-100-658,-1 86 1,7-126-187,0-2 20,0 0-1,0 0 1,0 0-1,0 0 1,1 0-1,-1 0 1,1 0-1,-1 0 1,1 0-1,-1 0 1,1 0-1,0 0 1,0 0-1,0 0 1,0-1-1,2 3 1,7 4 666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26.0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43 269 5881,'-19'37'3364,"19"-37"-3274,-2 2 809,2-2-809,0 0 0,-1 0 0,1 1 0,0-1 0,0 0 0,-1 0 0,1 0 0,0 0 0,0 0 0,-1 0 0,1 0 0,0 0 0,0 0 0,-1 0 0,1 0 0,0 0 0,-1 0 0,1 0 0,0 0 0,0 0 0,-1 0 0,1 0 0,0 0 0,0 0 0,-1 0 0,-1-2 810,2 2-810,0 0 0,0-1 0,0 1 0,0 0-1,0 0 1,-1-1 0,1 1 0,0 0 0,0 0 0,0-1 0,0 1 0,0 0 0,0 0 0,0-1 0,0 1 0,-5-17 891,1-10-708,2 0 0,2 0 0,0 0 0,1-1 0,6-28 0,-6 47-210,0 0-21,0 1 1,1-1 0,0 1-1,0-1 1,4-8 0,-6 15-39,1 1 0,0-1 0,-1 1 0,1 0 1,0-1-1,0 1 0,0 0 0,0 0 1,0-1-1,1 1 0,-1 0 0,0 0 1,0 0-1,1 0 0,-1 1 0,0-1 1,1 0-1,-1 0 0,1 1 0,-1-1 0,1 1 1,0 0-1,-1-1 0,1 1 0,-1 0 1,1 0-1,0 0 0,-1 0 0,1 0 1,-1 0-1,1 0 0,0 1 0,2 0 1,3 1 61,0 1 1,0 0 0,0 0-1,-1 1 1,1 0 0,-1 0-1,0 1 1,0-1 0,0 1-1,-1 1 1,0-1 0,0 1 0,0 0-1,7 10 1,-8-8 40,1-1 1,-1 1-1,0 0 1,-1 1-1,1-1 1,-2 0-1,1 1 1,-1 0-1,-1-1 1,1 1-1,-1 0 1,-1 11-1,0-17-81,-1 1-1,1 0 0,-1 0 1,0-1-1,0 1 0,0-1 1,-1 1-1,1-1 1,-1 1-1,0-1 0,0 0 1,0 0-1,0 1 0,0-2 1,-1 1-1,0 0 0,1 0 1,-1-1-1,0 0 0,0 1 1,0-1-1,-1 0 1,1-1-1,0 1 0,-1 0 1,1-1-1,-7 2 0,-4 0-347,-1 0 0,0 0 0,0-2 0,0 0 0,-23-1-1,18-1-322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26.6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53 11338,'7'-5'4543,"-6"5"-4435,8 11 698,3 17-1172,-6-9 735,0-1 1,-2 2-1,0-1 1,-1 0 0,-1 1-1,-1-1 1,0 1-1,-2-1 1,0 1-1,-6 24 1,4-38-43,-1-15-146,0-17-40,1-101-316,4 114 145,0 0-1,0-1 1,2 1-1,0 0 1,0 1-1,1-1 1,9-19-1,-12 29 27,1 0-1,-1 0 0,1 1 0,-1-1 0,1 1 0,0-1 1,0 1-1,0-1 0,1 1 0,-1 0 0,1 0 0,-1 0 0,1 1 1,-1-1-1,1 0 0,0 1 0,0 0 0,0 0 0,0 0 1,0 0-1,0 0 0,0 0 0,0 1 0,0 0 0,0-1 1,1 1-1,-1 0 0,0 1 0,0-1 0,0 0 0,0 1 1,0 0-1,4 1 0,-1 0-200,0 1 1,0 0-1,-1 0 0,1 0 1,-1 1-1,0 0 1,0 0-1,0 0 0,0 1 1,-1-1-1,1 1 1,-1 0-1,0 0 1,-1 1-1,5 8 0,3 14-1484,-5-2 799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27.2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 73 10266,'7'8'5567,"-7"-7"-5435,4 18 389,4 49 473,-4 0-1,-7 125 1,-1-33 523,4-146-1401,0 26 181,0-37-267,-1-1-1,1 1 1,-1-1-1,1 0 0,-1 1 1,0-1-1,0 1 0,0-1 1,0 0-1,0 0 1,0 0-1,-2 3 0,2-5-20,1 1-1,-1-1 0,1 0 0,0 1 1,-1-1-1,1 0 0,-1 0 1,1 0-1,-1 1 0,1-1 0,-1 0 1,1 0-1,-1 0 0,1 0 1,-1 0-1,1 0 0,-1 0 0,0 0 1,1 0-1,-1 0 0,1 0 0,-1 0 1,1 0-1,-1-1 0,1 1 1,-1 0-1,1 0 0,-1 0 0,1-1 1,0 1-1,-1 0 0,1-1 1,-1 1-1,1 0 0,0-1 0,-1 1 1,1-1-1,0 1 0,-1 0 0,1-1 1,0 1-1,-1-1 0,1 1 1,0-1-1,0 1 0,0-1 0,-1 0 1,-10-26 97,5 5-275,1-1-1,1 1 1,-2-46-1,8-71-675,0 98 728,-2 9 46,1-4 39,1 1 1,8-43-1,-9 69 32,1 1 0,0 0-1,0 0 1,1 0 0,0 0-1,1 0 1,0 1 0,0 0-1,0-1 1,1 2 0,0-1-1,1 0 1,-1 1 0,13-11-1,-11 14 1,-1-1 0,1 1-1,0 0 1,0 1 0,0-1-1,0 1 1,1 1-1,-1 0 1,1 0 0,-1 0-1,1 1 1,-1 0 0,1 0-1,-1 1 1,1 0-1,-1 0 1,0 1 0,1 0-1,-1 0 1,0 0 0,0 1-1,0 1 1,-1-1 0,1 1-1,-1 0 1,0 0-1,0 1 1,6 5 0,-10-7 13,0-1 0,0 1 0,0 0 1,0 0-1,0 0 0,-1 0 0,0 0 0,1 0 1,-1 0-1,0 0 0,-1 1 0,1-1 0,0 0 1,-1 1-1,0-1 0,0 5 0,-1-2 7,0-1 0,0 1-1,0-1 1,-1 0-1,0 0 1,0 0 0,0 0-1,0 0 1,-5 6 0,-4 4 15,0-1 0,-2 0 0,1 0 0,-28 21 0,-59 36-1506,71-52 1016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27.9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12 11210,'-1'-1'125,"1"1"-1,0 0 0,0-1 0,0 1 0,0 0 0,0-1 1,0 1-1,0-1 0,0 1 0,0 0 0,0-1 0,0 1 1,0 0-1,0-1 0,0 1 0,0 0 0,0-1 0,0 1 1,0 0-1,0-1 0,0 1 0,0 0 0,2-3 870,-1 3-870,6 10 485,6 26-979,-1 14 1637,10 101-1,-11 54 921,-9-162-2080,-5 92 745,1-100-279,2-35-570,0 0 0,0 0 0,0 0 0,0 0 0,0 0-1,0 1 1,0-1 0,0 0 0,0 0 0,0 0 0,0 0-1,0 0 1,0 0 0,0 0 0,0 0 0,0 0 0,0 0 0,0 1-1,0-1 1,0 0 0,0 0 0,1 0 0,-1 0 0,0 0-1,0 0 1,0 0 0,0 0 0,0 0 0,0 0 0,0 0 0,0 0-1,0 0 1,0 0 0,0 1 0,0-1 0,0 0 0,0 0-1,1 0 1,-1 0 0,0 0 0,0 0 0,0 0 0,0 0 0,0 0-1,0 0 1,0 0 0,0 0 0,0 0 0,0 0 0,1 0-1,-1 0 1,0 0 0,0 0 0,0 0 0,0 0 0,0 0-1,0 0 1,0 0 0,0-1 0,0 1 0,0 0 0,0 0 0,0 0-1,1 0 1,6-7-67,8-12-279,-1-7-413,18-46 0,-24 50 608,1 1 0,1 0 0,1 0 0,18-25 0,-28 44 155,0 0 0,1 0 0,-1 0 0,1 1 0,0-1 0,-1 0 0,1 1-1,0-1 1,0 1 0,0 0 0,0 0 0,0-1 0,0 1 0,0 0 0,0 1 0,1-1-1,-1 0 1,0 1 0,1-1 0,-1 1 0,0 0 0,1 0 0,-1 0 0,0 0-1,1 0 1,-1 0 0,0 0 0,5 2 0,-4 0 27,1 0-1,-1 0 1,0 0 0,1 0-1,-1 0 1,0 1 0,-1 0-1,1-1 1,0 1 0,-1 0 0,1 1-1,-1-1 1,0 0 0,0 1-1,0-1 1,2 8 0,1 5 57,-1 2 1,0-1-1,-1 0 1,-1 1-1,-1-1 1,-1 32 0,3 35-269,-3-83 42,0 1 0,0-1 1,1 0-1,-1 1 0,0-1 1,1 1-1,-1-1 0,1 0 0,-1 0 1,1 1-1,1 1 0,4 2-466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28.3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10266,'26'10'3993,"-27"19"-2673,0 12-992,-2 2-136,1-3-120,1-1-24,-1-11 8,2-5 40,-2-10 33,0-4-1,1-5-184,-1-2-337,2-5 249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28.6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23 13883,'8'-17'5017,"1"11"-4305,0 8-560,-2 6-680,-1 5-368,1 7-1081,0 2 1241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28.9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148 10 10074,'7'-2'2454,"-6"1"-2262,0 0 1,0 0 0,0 1 0,1-1 0,-1 0 0,0 1 0,1-1 0,-1 1 0,1-1-1,-1 1 1,0 0 0,1 0 0,-1 0 0,1 0 0,-1 0 0,1 0 0,-1 0 0,1 0-1,-1 0 1,2 1 0,-29 2-69,13-2-87,1 2 0,0-1 0,-1 2 0,1-1 0,1 2 0,-1-1 0,1 2-1,-21 12 1,31-17-24,0 1-1,0-1 0,0 0 1,0 0-1,0 1 0,0-1 1,1 0-1,-1 1 0,0-1 1,1 0-1,0 1 0,-1-1 1,1 1-1,0-1 1,0 1-1,-1-1 0,1 1 1,0-1-1,1 1 0,-1-1 1,0 1-1,0-1 0,1 1 1,-1-1-1,0 1 0,1-1 1,0 1-1,-1-1 0,1 0 1,0 1-1,0-1 0,0 0 1,0 0-1,1 2 0,5 7 368,1-1 0,0 1-1,12 9 1,-9-9 136,2 3-177,0 1 0,0 0-1,-1 1 1,-1 0-1,-1 1 1,15 29-1,-24-44-331,-1 0-1,1 1 0,-1-1 0,1 0 0,-1 1 1,0-1-1,1 1 0,-1-1 0,0 0 1,0 1-1,0-1 0,0 1 0,0-1 0,-1 0 1,1 1-1,0-1 0,-1 2 0,0-2-6,1 0-1,-1 0 1,1-1 0,-1 1-1,0 0 1,1-1-1,-1 1 1,0-1-1,0 1 1,1-1 0,-1 1-1,0-1 1,0 1-1,0-1 1,0 0 0,0 1-1,0-1 1,1 0-1,-3 0 1,-4 1-60,0-1 0,-1-1 0,1 1 0,0-1 0,-10-3 0,9 3-56,-17-4-229,13 4-47,0-1 0,-1-1 1,-21-7-1,24 3 481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29.7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3 196 10450,'-1'-7'2116,"0"-4"276,4 18-976,1 8-824,0 0-1,-1 0 1,-1 0-1,1 21 1,-3 67 687,-1-45-1086,-4-63 158,0-11-247,4-6-92,0 0 0,1 0 0,5-31 0,15-66-95,-19 119 84,-1-5-5,4-14 11,0 0 1,1 0-1,1 0 0,13-29 0,-16 44-8,-1 0-1,1 0 1,-1 0-1,1 0 1,0 0-1,1 1 1,-1-1-1,0 1 1,1 0-1,7-5 1,-8 7-7,0-1-1,0 1 1,1 0 0,-1 0 0,0 0-1,1 0 1,-1 1 0,1-1 0,-1 1-1,1 0 1,-1 0 0,1 0 0,-1 1-1,1-1 1,-1 1 0,6 1 0,-4 0 0,1 1 0,-1-1 0,1 1 0,-1 1 0,0-1 0,-1 1 0,1-1 0,0 1 0,-1 1 0,0-1 0,0 1 0,0-1 0,-1 1 0,1 0 0,-1 1 0,0-1 0,-1 0 0,1 1 0,1 8 0,4 7 53,-2 1 0,-1 0 0,5 41 0,-9-53 7,0 0 0,-1 1 0,0-1 1,-1 1-1,0-1 0,0 0 0,-1 1 1,-1-1-1,-5 17 0,16-45-352,1 0-1,12-18 1,-15 28 85,7-11-84,0 2 1,24-26-1,-34 40 302,0 0 1,0 0 0,1 0 0,-1 0 0,1 1-1,0-1 1,-1 1 0,1 0 0,0 0 0,0 0 0,0 1-1,1-1 1,-1 1 0,0 0 0,1 0 0,-1 1-1,0-1 1,1 1 0,6 0 0,-7 1 19,0 1 1,0-1-1,-1 1 1,1 0-1,0 0 1,-1 0-1,1 1 0,-1-1 1,0 1-1,0 0 1,0 0-1,0 0 1,0 0-1,-1 0 0,1 1 1,-1-1-1,0 1 1,0-1-1,0 1 1,-1 0-1,1 0 1,1 5-1,-1 0 60,1 0 1,-1 0-1,0 0 0,-1 1 1,0-1-1,-1 0 0,0 1 1,0-1-1,-2 10 0,1-15-37,0 1-1,-1-1 1,0 1-1,0-1 1,-5 8-1,5-8-60,0 0 0,0-1 0,0 1 0,0 0 0,1 0-1,-1 0 1,0 4 0,2-6-107,0-1 0,0 1 0,0-1 0,0 1 1,1-1-1,-1 0 0,0 1 0,1-1 0,-1 1 0,1-1 0,-1 0 0,1 0 0,0 1 0,0-1 0,-1 0 0,1 0 0,0 0 0,0 0 1,0 0-1,2 2 0,13 9-481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36.4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25 9362,'-12'-16'3721,"4"9"-2081,2 6-440,4 5-135,0 8 95,3 11-248,3 7-88,2 11-312,0 6-120,4 6-360,1 0-288,3 0-680,1-6-424,-3-9-897,-2-5-1359,-3-13 2407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3:05.0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 8770,'3'-6'9946,"5"27"-6319,19 193 775,-19-124-3540,6 42 261,37 393 2194,-47-452-3593,-6 81 0,4-138-586,-2-16 774,0 0 0,1 0 1,-1 0-1,0 1 0,0-1 0,0 0 1,1 0-1,-1 0 0,0 0 0,0 0 1,1 0-1,-1 0 0,0 0 0,0 0 1,1 0-1,-1 0 0,0 0 0,0-1 1,0 1-1,1 0 0,-1 0 0,0 0 1,5-5-2289,-3 1 1141,1 1 0,-1-1 0,0 1 0,3-8 0,3-18-1337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3:30.0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 12715,'0'-1'4889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38:32.5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88 43 14635,'-46'-42'4633,"14"74"-6049,22 43 944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22.7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593 2 10314,'-3'-1'481,"-1"1"0,0-1 0,1 1-1,-1 0 1,0 0 0,0 1 0,1-1-1,-1 1 1,0-1 0,1 1 0,-1 0 0,-3 2-1,-44 22 360,41-20-294,-24 14-378,1 0-1,1 3 0,1 0 0,1 2 0,1 1 0,2 2 0,0 0 0,2 2 0,1 1 0,1 1 0,1 1 0,2 0 0,2 2 1,1 0-1,1 1 0,2 1 0,-17 68 0,22-64-146,2-1 1,1 1 0,0 49-1,6-72 87,1 0 0,0 0 0,1 0 0,1 0 0,0-1 0,2 1 1,-1-1-1,2 0 0,0 0 0,12 20 0,-12-27 16,1 0 1,1 0 0,-1 0-1,1-1 1,1 0 0,0-1-1,0 0 1,0 0 0,1-1-1,0 0 1,0 0-1,0-2 1,1 1 0,0-1-1,13 3 1,3 0-11,1-1 1,-1-2-1,1-1 1,1-1-1,30-1 0,-29-3-173,-1 0 0,1-2 0,-1-1 0,1-1 0,49-18 0,-58 15-2048,-1 0 1,28-18 0,-25 13-99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23.5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112 266 8666,'-3'2'527,"0"1"1,1-1-1,-1 1 1,0-1-1,0 0 1,0 0-1,0 0 1,-1-1-1,1 1 1,0-1-1,-5 1 1,6-1-350,0-1 0,0 0 1,1 0-1,-1 0 0,0-1 1,0 1-1,0 0 0,1-1 1,-1 1-1,0-1 0,0 1 1,1-1-1,-1 0 0,0 0 1,1 0-1,-1 0 0,1 0 1,-1 0-1,1 0 0,0-1 1,-1 1-1,1 0 0,0-1 1,0 1-1,-2-3 0,0-2-48,-1 0 1,1 0-1,0 0 0,0 0 1,1 0-1,-1-1 0,2 1 1,-1-1-1,1 0 0,0 1 1,0-1-1,0 0 0,1 0 0,0 1 1,1-1-1,0 0 0,0 0 1,0 1-1,1-1 0,3-10 1,-2 10-135,0 0 0,1-1 1,-1 1-1,2 1 1,-1-1-1,1 0 1,0 1-1,0 0 1,0 0-1,1 1 1,0 0-1,0-1 0,1 2 1,-1-1-1,1 1 1,0 0-1,9-3 1,-5 3 27,0 1 0,1 1 0,0 0 0,0 0 0,0 1 0,0 1 0,0 0 0,-1 0 0,1 1 0,0 1 0,0 0 0,0 1 0,-1 0 0,17 7 1,-11-4 50,-1 1 1,0 1 0,-1 1-1,1 0 1,-2 1 0,1 0-1,-1 2 1,-1-1 0,12 15-1,-19-19-66,0 1-1,0-1 1,-1 1 0,0 1-1,-1-1 1,0 1-1,0-1 1,-1 1-1,0 0 1,-1 0 0,0 1-1,0-1 1,0 10-1,-2-7 26,0 0 0,0 0 0,-1 0-1,-1 0 1,0 0 0,-1 0 0,0-1-1,-1 1 1,-8 18 0,7-19-8,-1-1 1,0 0-1,0 0 0,-1 0 0,0 0 1,-1-1-1,0 0 0,0-1 1,-1 0-1,0 0 0,-1-1 1,1 0-1,-1-1 0,-1 0 0,1 0 1,-1-1-1,0-1 0,0 0 1,-1 0-1,1-1 0,-23 3 1,26-6-60,1 0 1,0-1 0,-1 0 0,1 0 0,0-1 0,-1 1 0,1-2 0,0 1 0,1-1 0,-1 0-1,0-1 1,1 1 0,0-1 0,-1 0 0,2-1 0,-1 0 0,0 0 0,-5-7 0,6 6-71,-1 1 1,2-2-1,-1 1 1,1-1-1,0 1 1,0-1-1,1 0 1,-1-1-1,2 1 0,-1 0 1,1-1-1,0 0 1,1 1-1,0-1 1,0 0-1,0 0 1,2-8-1,-1 13-18,0 0 0,1 0 0,-1 0 0,1 1 0,0-1 0,0 0 0,0 0 0,2-4 0,19-13-525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33.3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18 121 9042,'10'57'7629,"-6"10"-4826,-2 72-2107,-2-109 126,-2 23-590,0-35-207,2 0 0,0-1 1,0 1-1,7 33 0,-7-51-25,0 0 0,0 0 1,0 0-1,0 0 0,0 0 1,0 0-1,0 0 0,0 0 0,0 0 1,0 0-1,0 0 0,0 0 0,1 0 1,-1 0-1,0 0 0,0 0 0,0 0 1,0 0-1,0 0 0,0 0 1,0 0-1,0 0 0,0 0 0,0 0 1,0 0-1,0 0 0,0 0 0,0 0 1,0 0-1,0 0 0,1 0 1,-1 0-1,0 0 0,0-14 28,-2-23 22,-3 13-29,-7-32 10,-7-113-1,18 153-28,1 0 0,1 0 0,0 0 0,2 0 0,-1 0-1,2 0 1,0 1 0,1-1 0,1 1 0,0 0 0,16-27 0,-18 35 4,1 0 0,1 1 0,-1-1 0,1 1 0,0 0 0,1 1 0,-1-1 0,11-5 0,-14 9 8,0 0 0,-1 1 0,1 0 1,0-1-1,1 1 0,-1 0 0,0 0 0,0 1 1,0-1-1,1 1 0,-1-1 0,0 1 1,0 0-1,1 0 0,-1 1 0,0-1 1,0 1-1,1-1 0,-1 1 0,0 0 0,0 0 1,0 1-1,0-1 0,3 3 0,3 2 78,-1 1 0,0 0 0,-1 0-1,1 1 1,-1 0 0,-1 0 0,0 1 0,0 0-1,-1 0 1,0 0 0,0 1 0,-1-1-1,0 1 1,3 14 0,1 8 513,-1 1-1,-2 0 1,2 41 0,-5-24 25,5 54 162,-5-92-755,0-1 0,0 1-1,1-1 1,1 0 0,0 0-1,9 17 1,-11-25-99,0 0 1,0 1-1,0-2 1,1 1-1,-1 0 1,1 0 0,-1-1-1,1 1 1,5 2-1,-6-4-180,0 0 0,0 0 0,-1 0 0,1 0 0,0-1 0,0 1 0,0-1 0,0 0 0,0 1 0,0-1 0,0 0 0,3 0 0,8-2-962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34.3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213 52 9002,'35'-13'1467,"38"-11"2989,-64 13 48,-36 8-3331,4 5-1077,0 1 0,0 1 1,1 1-1,-34 11 1,40-10-94,0 1 1,1 0-1,0 0 1,0 2-1,1 0 1,-25 21 0,37-28-4,-1 0 0,1-1 0,0 1 0,1 0 0,-1 1 0,0-1 0,1 0 0,-1 0 0,1 1 0,0-1 0,-1 1 0,1-1 0,0 1 0,1 0 1,-1-1-1,0 1 0,1 0 0,0 0 0,-1-1 0,1 1 0,1 4 0,0-3 1,0 0-1,0 0 1,1 0 0,0 0-1,0-1 1,0 1 0,0-1-1,0 1 1,1-1 0,-1 0-1,1 0 1,0 0 0,6 4-1,14 11 45,1-2 0,1 0 0,0-2 0,34 14 1,-25-12 570,51 32 0,-81-46-528,-1 0 1,0 1-1,1-1 1,-1 1 0,0 0-1,0 0 1,-1 0-1,1 1 1,-1-1-1,1 1 1,-1-1-1,0 1 1,0 0 0,-1-1-1,1 1 1,-1 0-1,2 6 1,-3-7-66,0 1 1,0-1-1,0 0 0,-1 1 1,1-1-1,-1 0 0,0 1 1,0-1-1,0 0 1,0 0-1,-1 0 0,1 0 1,-1 0-1,0 0 1,1 0-1,-1 0 0,-1-1 1,1 1-1,0-1 1,-1 1-1,-4 2 0,-2 2-358,0-2 0,0 1 0,0-1-1,-1-1 1,0 1 0,0-2 0,0 1-1,0-1 1,-1-1 0,1 0 0,-1-1-1,-18 1 1,-6-2-692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35.2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29 8466,'-15'-28'11955,"16"58"-9885,9 46-1646,22 234 255,-19 48 354,-13-351-1214,4 34-239,-4-40 255,0 1 0,0-1-1,0 0 1,1 1 0,-1-1 0,0 0 0,1 0-1,-1 1 1,1-1 0,-1 0 0,1 0 0,0 0-1,0 0 1,-1 0 0,1 0 0,0 0 0,0 0-1,0 0 1,0 0 0,0 0 0,0-1 0,0 1-1,0 0 1,1-1 0,0 1 0,9-2-970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35.6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467 12 13347,'1'-4'5129,"-7"2"-3721,-5-1-304,-9 1-471,-5 1-217,-15 2-296,-5 1-72,-12 1-136,-3 1-136,7 0-224,2 1-121,14-3-175,7-1-88,10-1-192,7 0-56,29-1-2137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36.6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23 169 10802,'-7'-25'2161,"3"11"909,7 31-691,57 310 12,-59-317-2288,-3-9-12,-6-14 52,-11-29-25,9 18-104,2 0 0,0-1 0,2 0 0,1-1-1,1 0 1,1 1 0,0-30 0,3 47-16,1-1 0,0 1 0,0 0 0,0 0 0,1-1 0,0 1 0,1 0 0,0 0 0,0 1 0,0-1 0,1 1 0,1-1 0,-1 1 0,1 1 0,0-1 0,0 1 0,1-1 0,0 2 0,0-1 0,1 1 0,-1-1 0,1 2 0,0-1 0,1 1 0,12-6 0,-11 7-134,-1 0 0,0 0-1,1 1 1,0 0 0,0 0 0,-1 1 0,1 0 0,0 0 0,17 2 0,3 6-320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37.5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272 24 7706,'-1'-2'375,"0"1"1,1 0 0,-1-1-1,0 1 1,1 0-1,-1 0 1,0 0 0,0 0-1,0-1 1,0 1 0,0 0-1,0 1 1,0-1-1,0 0 1,-1 0 0,1 0-1,0 1 1,0-1 0,-1 1-1,1-1 1,-2 0 0,-1 1-110,1-1 0,-1 1 0,1 0 0,-1 0 1,1 0-1,-1 0 0,1 1 0,-7 1 0,-1 1-118,-1 1 0,0 1 0,1 0-1,-12 7 1,12-5 9,1 0 1,0 1-1,0 1 0,1 0 0,0 0 0,0 1 1,1 0-1,0 0 0,1 1 0,0 0 1,1 0-1,0 0 0,1 1 0,0 0 0,-3 13 1,5-16-96,0 1 0,1 0 0,0 0 0,1 0 0,0 0 0,0 0 1,1 0-1,1 0 0,0 0 0,0 0 0,1 0 0,0-1 0,0 1 0,1 0 1,1-1-1,-1 1 0,2-1 0,-1 0 0,12 15 0,-14-21-79,0 1-1,1-1 1,0 0-1,0 0 1,0 0-1,0-1 1,0 1-1,1-1 1,-1 0-1,1 0 1,0 0-1,-1 0 1,1-1-1,0 1 1,0-1-1,0 0 1,0 0-1,0 0 1,0-1-1,0 1 1,1-1-1,-1 0 1,0-1-1,0 1 1,0 0-1,0-1 1,0 0-1,0 0 1,0-1-1,0 1 0,0-1 1,0 1-1,-1-1 1,1 0-1,-1-1 1,1 1-1,-1-1 1,6-5-1,-2 0-343,0-1-1,-1 0 1,0 0-1,0-1 0,-1 1 1,0-2-1,4-10 0,18-77-2469,-20 69 2616,19-55 0,-16 68 1969,-10 16-1716,1 0 1,-1 0-1,0 0 1,0 0 0,0 0-1,1 0 1,-1 0-1,0 1 1,0-1 0,0 0-1,1 0 1,-1 0-1,0 0 1,0 1 0,0-1-1,0 0 1,0 0-1,1 0 1,-1 1 0,0-1-1,0 0 1,0 0-1,0 1 1,0-1 0,0 0-1,0 0 1,0 1-1,0-1 1,0 0 0,0 0-1,0 1 1,0-1-1,0 0 1,0 0 0,0 0-1,0 1 1,-2 40 1401,1-32-1475,0 14 386,1 0-1,1 1 0,4 26 0,-3-36-252,1-1-1,0 0 1,1 0 0,1 0-1,0 0 1,12 21 0,-16-32-258,1 0 0,-1 0-1,0 0 1,1 0 0,-1 0 0,1 0 0,0 0 0,0-1-1,0 1 1,0-1 0,0 1 0,0-1 0,0 0 0,0 0 0,0 0-1,1 0 1,-1 0 0,0 0 0,1-1 0,-1 1 0,3 0-1,13-1-1000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3:05.0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618 27 12715,'4'-12'9843,"-5"11"-9395,-9-7 3260,-24 4-3357,29 3 370,-50 0 46,0 3-1,-64 10 1,17-2-549,23-5-448,-6 0-1304,31 1-2229,39-3-116,7 1 1625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37.9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 13 12819,'-2'-12'8546,"2"24"-7082,-3 8-280,-1 13-224,-2 4-432,-1 6-312,0-2-95,5 0-282,1 0-431,5 1-536,4-3-312,2-5-977,1-6 1585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38.3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11 13323,'2'-10'4553,"4"14"-4337,4 8-552,4 16 232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39.0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67 11899,'2'16'7551,"7"43"-7775,-6-39 936,12 66-205,-5-34-412,4 63 0,-15-102-161,-3-17-79,-5-22-81,4 0 67,1-1 0,1 0 0,1-48-1,3 55 137,1 2 0,0-1 0,2 0 0,0 0-1,1 1 1,9-22 0,-11 33 99,0 0 0,1 1 0,0-1 0,0 1 0,0 0 0,1 1 0,0-1 1,0 1-1,1 0 0,0 0 0,8-6 0,-12 9-21,1 1 0,0-1 1,-1 1-1,1 0 0,0 0 0,0 0 1,0 0-1,0 0 0,0 0 1,0 1-1,0-1 0,0 1 0,0 0 1,0 0-1,0 0 0,1 1 0,-1-1 1,0 1-1,0-1 0,0 1 1,0 0-1,-1 0 0,1 0 0,0 1 1,0-1-1,-1 1 0,1-1 0,-1 1 1,4 3-1,1 2 7,-1-1 0,-1 1 0,1 1-1,-1-1 1,0 1 0,-1 0 0,0 0 0,0 0 0,-1 1 0,0-1-1,0 1 1,-1 0 0,0 0 0,0 9 0,1 13 23,-1 1 1,-4 52-1,0-58-66,1-16-50,0 1 1,0-1-1,1 1 1,0-1-1,1 1 1,0-1-1,5 20 1,-5-28-88,-1-1 0,1 1 0,0-1 0,0 0 0,0 1 1,0-1-1,0 0 0,0 0 0,0 1 0,0-1 0,0 0 0,1 0 0,-1 0 0,0 0 1,1-1-1,-1 1 0,1 0 0,-1 0 0,3 0 0,14 0-705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39.6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60 279 9282,'45'-7'4309,"-41"6"-4230,1-1 1,-1 0-1,0 0 1,1-1-1,-1 1 1,0-1-1,0 0 1,-1 0-1,1 0 1,4-6-1,2 0-22,-5 5-32,0-1 1,0 0-1,-1-1 0,1 1 1,-1-1-1,-1 1 1,1-1-1,-1 0 1,0-1-1,0 1 0,-1-1 1,0 1-1,0-1 1,0 1-1,-1-1 1,0 0-1,-1 0 0,1 0 1,-1 0-1,0 0 1,-1 1-1,0-1 1,0 0-1,0 0 0,-1 1 1,0-1-1,-1 0 1,1 1-1,-1 0 1,-5-9-1,7 13 61,-1 0-1,1 0 1,-1 0 0,0 0-1,0 1 1,0-1 0,1 0-1,-2 1 1,1-1 0,0 1-1,0 0 1,0 0 0,-1 0-1,1 0 1,0 0 0,-1 0-1,1 1 1,-1-1-1,1 1 1,-1-1 0,1 1-1,-1 0 1,1 0 0,-1 0-1,1 0 1,-1 1 0,1-1-1,-1 1 1,1 0 0,-1-1-1,1 1 1,-4 2 0,-1 0 46,1 1 1,-1 0-1,1 0 1,0 0 0,0 1-1,0 0 1,1 0-1,0 0 1,0 1-1,-5 6 1,4-1 124,-1 0 1,1 1-1,1-1 1,0 2-1,1-1 1,0 0-1,1 1 1,0-1-1,1 1 1,-1 23-1,3-27-108,0 0 0,0 0 0,1 0 0,0 0 0,0-1 0,1 1-1,0 0 1,1-1 0,-1 1 0,2-1 0,-1 0 0,1 0 0,1 0 0,-1-1 0,1 1 0,10 10 0,-11-14-250,1-1 0,-1 1 0,1-1 0,0 0 0,0 0 0,0-1 1,0 1-1,0-1 0,0 0 0,1-1 0,-1 1 0,6 0 0,8 0-1300,-1 0-1,25-2 1,-38 0 1049,32 0-791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40.4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258 362 8594,'-3'-3'957,"1"0"0,-1 1 0,-1-1 0,1 1 0,0-1 0,-1 1 0,1 0 0,-1 0 0,1 1 0,-1-1 0,0 1 0,-7-2 0,6 2-640,0 0 0,0 1 0,-1 0-1,1 0 1,0 0 0,-1 1 0,1-1 0,0 1 0,-5 2 0,2 0-359,-1 0 0,2 0 0,-1 1 0,0 0 0,1 0 0,0 1 0,-1 0 0,2 1 0,-1-1 0,1 1 0,-11 13 0,10-9 40,1-1-1,0 2 1,1-1 0,0 1 0,0-1-1,1 1 1,1 0 0,0 1 0,0-1-1,1 1 1,1-1 0,0 1 0,0-1-1,1 1 1,1 0 0,0-1 0,1 1-1,0-1 1,0 1 0,1-1 0,1 0 0,0 0-1,0 0 1,1 0 0,1-1 0,-1 0-1,2 0 1,-1-1 0,2 1 0,13 13-1,-18-19-28,1-1-1,0 0 1,0 0-1,0 0 0,0 0 1,0 0-1,0-1 1,1 0-1,-1 0 0,1 0 1,0 0-1,0-1 1,-1 0-1,1 0 0,0 0 1,0 0-1,0-1 1,0 0-1,0 0 0,0 0 1,9-2-1,-6-1-106,0 1 0,0-1-1,0 0 1,0-1 0,-1 0 0,0 0-1,0-1 1,0 0 0,0 0 0,-1 0-1,1-1 1,5-7 0,6-9-344,-2 0 1,0-1-1,-1 0 0,-2-1 1,0-1-1,11-32 1,43-161-665,-57 181 1467,8-71-1,-17 99-165,0-1-1,0 1 1,-2 0 0,1-1-1,-1 1 1,0 0 0,-1-1-1,0 1 1,0 0-1,-1 0 1,0 1 0,-1-1-1,-8-13 1,11 20-120,0 0 0,0 0 0,-1 1 0,1-1 0,-1 0 0,1 1 0,-1-1 0,0 1 0,1 0 0,-1-1 0,0 1 0,0 0 0,0 0 0,0 0 0,0 0 0,0 1 0,-3-2 0,4 2-18,-1 0-1,0 0 0,0 1 1,1-1-1,-1 0 0,0 0 1,1 1-1,-1-1 0,1 1 1,-1 0-1,0-1 0,1 1 1,-1 0-1,1 0 0,0 0 1,-1 0-1,-1 2 0,-1 1 45,-1 1 0,1 0 0,0 1 0,1-1 0,-1 1 0,1-1 0,0 1 0,0 0 0,-3 13-1,-2 13 648,2 1 0,1-1-1,1 1 1,2 1-1,2-1 1,5 55 0,4-21 74,3 0 1,26 81 0,-31-125-1547,0-1 0,2 0 1,13 26-1,-8-25-366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43.4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580 40 7858,'0'-1'134,"1"0"1,-1 0-1,0-1 1,0 1-1,1 0 1,-1 0-1,0 0 1,0 0-1,0 0 1,0-1-1,-1 1 1,1 0-1,0 0 1,0 0-1,-1 0 1,1 0-1,-1-1 1,1 1-1,-1 0 1,1 0-1,-1 0 1,1 0-1,-1 1 1,0-1-1,0 0 1,0 0-1,1 0 1,-1 0-1,0 1 1,0-1-1,0 0 1,0 1-1,0-1 1,0 1-1,0-1 0,0 1 1,-1 0-1,1-1 1,0 1-1,0 0 1,0 0-1,0 0 1,-2 0-1,-6-2 311,-1 1 0,0 0 1,-19 2-1,27-1-290,-19 2 311,0 2 0,0 0 0,1 1 0,-1 0 0,1 2 0,0 1 0,1 0 0,-23 14 0,6-1-354,1 2 0,1 2 0,-36 33 1,59-48-226,1 0 0,0 1 1,1 0-1,0 1 1,0 0-1,2 0 0,-1 1 1,2 0-1,0 1 0,0-1 1,1 1-1,-6 26 1,9-22 146,-1-1 1,2 0-1,0 1 1,2-1-1,0 1 1,0-1-1,2 1 1,0-1-1,1 0 1,8 23-1,-6-25 123,0 0-1,1 0 0,1-1 1,0 0-1,1 0 1,0-1-1,1 0 0,0-1 1,13 11-1,-16-16-134,1 0 0,0-1 0,1 0 0,-1-1 0,1 1 0,0-2 0,1 1 0,-1-2 0,1 1 1,-1-1-1,1 0 0,0-1 0,0 0 0,1-1 0,12 0 0,-18-1-254,0 0 1,0-1-1,0 0 1,0 0 0,0 0-1,0-1 1,0 1-1,8-5 1,8-6-508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44.3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265 37 10074,'0'-1'347,"0"-1"-1,0 1 1,0-1 0,0 1-1,0-1 1,0 1 0,-1 0-1,1-1 1,-1 1 0,1 0-1,-1-1 1,1 1 0,-1 0-1,0 0 1,0-1 0,0 1-1,1 0 1,-1 0 0,0 0-1,0 0 1,-3-2 0,2 2-124,0 0 1,0 0 0,0 0 0,-1 1 0,1-1 0,-1 0-1,1 1 1,0 0 0,-1-1 0,1 1 0,-5 0-1,-2 1-90,0 0-1,1 1 1,-1 0-1,1 0 1,0 1-1,-10 4 1,8-2-70,0 0 0,0 1 0,1 0 0,-1 1 0,1 0 0,1 1 0,0-1 0,0 2 0,0-1 0,1 1 0,0 0 0,1 1 0,0-1 0,0 1 0,1 1 0,-6 16 0,8-18-27,1 0 1,0 0-1,0 0 1,1 0-1,0 0 0,0 0 1,1 1-1,0-1 1,1 0-1,0 0 1,1 0-1,-1 0 0,2 0 1,-1 0-1,1 0 1,1-1-1,0 1 1,0-1-1,0 0 0,1 0 1,6 7-1,-10-13-53,1 0-1,0 0 1,0 0-1,0 0 1,0-1-1,0 1 1,0 0-1,0-1 1,1 0-1,-1 1 1,0-1-1,1 0 1,-1 0-1,1 0 1,-1-1-1,1 1 1,-1-1-1,1 1 1,0-1-1,-1 0 1,1 0-1,0 0 1,-1 0-1,1-1 1,0 1-1,-1-1 1,1 1-1,-1-1 1,1 0-1,-1 0 1,1 0-1,3-3 1,7-3-286,-1-1 0,0-1 1,0 0-1,16-17 0,-25 23 239,12-11-24,-1 0 0,0-1-1,-2 0 1,0-1 0,0-1-1,-2 0 1,0 0 0,-1-1 0,8-20-1,-17 38 93,0 0 0,0-1 0,0 1 0,0 0 0,0 0 0,0 0 0,0 0 0,0 0 0,1 0 0,-1 0 0,0-1 0,0 1 0,0 0 0,0 0 0,0 0 0,0 0 1,0 0-1,0-1 0,0 1 0,0 0 0,0 0 0,0 0 0,0 0 0,0 0 0,0 0 0,0-1 0,0 1 0,0 0 0,0 0 0,-1 0 0,1 0 0,0 0 0,0 0 0,0-1 0,0 1 0,0 0 0,0 0 0,0 0 0,0 0 0,0 0 0,-1 0 0,1 0 0,0 0 0,0 0 0,0-1 0,0 1 0,0 0 0,0 0 0,-1 0 0,1 0 0,0 0 0,0 0 0,0 0 0,0 0 0,0 0 0,0 0 0,-1 0 0,1 0 0,0 0 0,0 0 0,0 0 0,-1 0 0,-7 6 146,5-3-128,1 1 1,-1-1-1,1 1 0,0 0 1,0 0-1,1 0 0,-1 0 1,1 0-1,0 0 0,0 0 1,0 0-1,1 0 0,-1 1 1,1-1-1,0 0 0,0 0 1,1 1-1,-1-1 0,1 0 1,0 0-1,0 0 0,2 7 1,0-5-101,-1 1 0,1-1 1,0 0-1,1 0 0,-1 0 0,1-1 1,0 1-1,1-1 0,-1 0 0,1 0 1,0 0-1,0-1 0,10 7 0,6 0-390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44.8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0 10586,'1'5'968,"0"-1"-1,0 1 1,-1-1 0,1 1-1,-1 8 1,-9 51-770,4-29 256,-3 41-17,4 148 0,7-172-310,3 0 1,2-1-1,25 89 1,-27-122-1132,-1-7 448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45.2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521 9 9386,'-7'-6'4241,"0"4"-1016,-12 1-3065,-9 1-56,-15 3-24,-11 1 56,-9 3 248,0 0 112,1-1 72,6 0-56,6-2-544,7 0-680,18-2 456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46.1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61 161 10178,'-3'14'1480,"2"-11"-814,0 0 0,0 1 0,0-1 0,0 0 0,0 0 0,1 6 2942,23-9-3311,-12-2-241,0 0-1,0 0 1,-1-1 0,1-1 0,-1 1-1,1-2 1,-1 1 0,-1-2 0,14-8-1,-16 9-46,0 0 0,0-1-1,-1 0 1,1 0 0,-1 0 0,-1-1-1,1 0 1,-1 0 0,0-1 0,-1 1-1,0-1 1,6-16 0,-9 23-9,-1-1 1,1 0 0,-1 1 0,1-1 0,-1 0 0,0 0-1,1 1 1,-1-1 0,0 0 0,0 0 0,-1 1 0,1-1-1,0 0 1,0 0 0,-1 1 0,1-1 0,-1 0 0,0 1-1,1-1 1,-1 0 0,0 1 0,0-1 0,0 1 0,-1-2-1,0 2 0,0-1-1,0 1 1,0 0 0,0 0-1,0 0 1,0 0-1,-1 0 1,1 0-1,0 0 1,0 1-1,-1-1 1,1 1-1,0 0 1,-1 0 0,1 0-1,-1 0 1,1 0-1,-3 0 1,-7 3-26,-1 0 1,1 0 0,1 1-1,-1 0 1,1 1 0,-1 0-1,1 1 1,1 0 0,-1 1-1,1 0 1,0 1 0,1 0-1,0 1 1,0 0 0,0 0-1,2 0 1,-1 1 0,1 1-1,-6 11 1,10-16 19,1-1 0,0 1 1,1 0-1,-1-1 0,1 1 0,0 0 1,0 0-1,1 0 0,0 0 0,0 0 0,0 0 1,1 0-1,0 0 0,0 0 0,3 6 1,-1-3 49,0-1 1,1 0 0,0-1-1,1 1 1,-1-1 0,1 1 0,1-1-1,0-1 1,10 10 0,-5-6 74,1 0 1,0-1 0,1-1-1,0 0 1,0-1 0,0 0 0,1-1-1,0-1 1,0 0 0,1-1-1,28 5 1,-29-8-428,0-1-1,0-1 1,26-3-1,-20 1-155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3:05.0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15 11098,'7'-15'15710,"-12"78"-15064,3 0-1,6 78 0,1-17-171,-9 110 781,8 174 652,10-295-1774,-12-100-132,1 1 0,1-1 0,1 1 1,-1-1-1,14 24 0,-17-35-32,0-1 0,0 0 0,0 1 0,0-1-1,0 0 1,0 0 0,0 0 0,1 0 0,-1 0-1,0 0 1,1 0 0,-1 0 0,0-1 0,1 1-1,-1 0 1,1-1 0,-1 1 0,1-1 0,0 0-1,-1 1 1,1-1 0,-1 0 0,1 0 0,-1 0-1,1 0 1,0 0 0,-1-1 0,1 1 0,-1 0-1,1-1 1,-1 1 0,1-1 0,-1 1 0,1-1-1,-1 0 1,2-1 0,7-4-478,0 0 1,-1 0-1,0-1 1,10-9-1,-6 4-509,21-14-1150,-1 1 824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46.9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263 30 7426,'-15'-22'11348,"12"20"-10780,0 1-246,0 0 0,0 0 0,0 0 0,0 1 0,0-1 0,0 1 0,0 0 1,-7 0-1,-2 1-355,0 1 0,0 0 0,-20 7 0,23-6 52,-1 0 1,1 1 0,0 0 0,0 1-1,0 0 1,0 0 0,1 1 0,0 0-1,0 1 1,-9 9 0,13-11-18,0 0 0,0 0-1,1 1 1,-1-1 0,1 1 0,1-1-1,-1 1 1,1 0 0,0 0 0,0 0 0,1 1-1,-1-1 1,2 0 0,-1 0 0,1 1 0,0-1-1,1 11 1,0-8-1,0 0 0,1 0-1,0 0 1,0 0 0,1-1 0,1 1 0,-1-1-1,1 1 1,1-1 0,0-1 0,6 10 0,-8-13-52,0-1-1,1 1 1,-1-1 0,1 0 0,0 0 0,0-1 0,0 1 0,0-1-1,0 0 1,0 0 0,0 0 0,1 0 0,-1-1 0,1 0 0,0 0 0,-1 0-1,1 0 1,0-1 0,-1 0 0,1 0 0,0 0 0,-1 0 0,8-2 0,-3-1 4,0 0 0,0 0 1,0-1-1,0 0 0,-1-1 0,1 0 1,-1 0-1,0-1 0,-1 0 1,1 0-1,-1-1 0,-1 0 1,1 0-1,-1 0 0,0-1 1,-1 0-1,0 0 0,0-1 1,-1 1-1,4-10 0,-7 16 73,-1 0-1,1 1 1,-1-1-1,1 0 1,-1 0-1,0 1 1,1-1-1,-1 0 1,0 0-1,0 0 1,0 0-1,-1 1 1,1-1-1,0 0 1,-1 0-1,1 1 1,-1-1-1,0 0 1,1 1-1,-2-3 1,1 3-30,0 0 1,0 0-1,0 0 1,0 0-1,-1 0 1,1 1-1,0-1 1,0 0-1,-1 1 1,1-1-1,0 1 0,-1-1 1,1 1-1,0-1 1,-1 1-1,1 0 1,-1 0-1,1 0 1,-1 0-1,1 0 1,-1 0-1,1 0 1,0 0-1,-1 1 0,1-1 1,-2 1-1,1 0-17,-1 0-1,1 0 0,-1 0 0,1 0 1,0 0-1,0 0 0,0 1 0,0-1 1,0 1-1,0 0 0,0-1 0,0 1 1,0 0-1,1 0 0,-1 0 0,1 0 0,0 1 1,-1-1-1,1 0 0,0 1 0,0-1 1,0 0-1,1 1 0,-1-1 0,1 1 1,-1-1-1,1 1 0,0 0 0,0-1 1,0 4-1,1 5 17,-1 0 0,2 0-1,-1 0 1,2 0 0,5 18 0,8 9 419,1 0 1,2-1-1,33 47 1,-28-47 180,-2 1 1,30 71 0,-48-98-583,0 1 1,-1 0-1,-1-1 1,0 1-1,0 0 1,-1 1-1,-1 18 1,0-26-127,-1-1 0,1 1 1,-1-1-1,0 1 0,0-1 0,0 1 0,-1-1 1,0 0-1,0 1 0,0-1 0,0 0 0,0 0 1,-1-1-1,0 1 0,0 0 0,0-1 1,0 0-1,0 1 0,-1-1 0,1-1 0,-1 1 1,-8 4-1,-23 3-601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47.7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97 184 3993,'1'1'369,"0"1"0,0-1 1,0 0-1,0 0 0,0 1 1,0-1-1,0 0 0,0 1 0,-1-1 1,1 1-1,0-1 0,-1 1 0,1-1 1,-1 1-1,0-1 0,0 1 1,1-1-1,-1 1 0,0-1 0,0 1 1,0 0-1,-1-1 0,1 1 0,0-1 1,-1 1-1,1-1 0,-1 1 1,1-1-1,-1 1 0,0-1 0,-1 3 1,1-3-109,0 0 1,0 0 0,0 0-1,0 0 1,0 0 0,0 0-1,-1 0 1,1-1 0,0 1 0,-1-1-1,1 1 1,0-1 0,-1 1-1,-2 0 1,2-1-248,0 0 0,0 0 0,0 0-1,0 0 1,-1 0 0,1-1 0,0 1 0,0-1 0,0 1-1,0-1 1,0 0 0,-2-1 0,0 1-1,1-1 0,0 0 0,-1 0 0,1 0 1,0-1-1,0 1 0,0-1 0,1 1 0,-1-1 0,1 0 0,-1 0 1,1 0-1,0-1 0,0 1 0,0 0 0,1-1 0,-2-4 0,1 3-4,1 0-1,1 0 1,-1 0-1,1 0 1,-1 0-1,2 0 1,-1-1-1,0 1 1,1 0-1,0 0 1,3-9-1,-1 7 30,-1 0 0,1 0 0,1 0 0,-1 0 0,1 1 0,0 0-1,1-1 1,0 1 0,0 1 0,0-1 0,0 1 0,1 0 0,0 0 0,0 1 0,0-1-1,1 1 1,10-4 0,-11 6-2,0 0 0,0 1 0,0 0 0,0 0-1,0 0 1,0 1 0,1 0 0,-1 0 0,0 0 0,0 1-1,0 0 1,8 3 0,-5-2-16,0 2-1,0-1 1,0 2-1,-1-1 1,0 1-1,0 0 1,13 10-1,-12-7-9,-1 0-1,1 1 1,-1 0 0,-1 0 0,0 0-1,0 1 1,-1 0 0,0 1-1,0-1 1,-2 1 0,1 0-1,-1 0 1,3 17 0,-5-21 10,-1 0 0,0 1 0,-1-1 1,0 0-1,0 0 0,0 0 1,-1 0-1,0 0 0,0 0 0,-1 0 1,0 0-1,0 0 0,-1 0 0,0-1 1,0 1-1,0-1 0,-1 0 1,0 0-1,0 0 0,-1 0 0,1-1 1,-1 0-1,-1 0 0,1 0 0,0-1 1,-1 1-1,0-1 0,0-1 1,-1 1-1,1-1 0,-1 0 0,1 0 1,-1-1-1,0 0 0,0 0 0,0-1 1,0 0-1,0 0 0,-9 0 0,10-1-36,0 0 0,0-1 0,0 0 0,1 0 0,-1 0 0,0 0 0,1-1 0,-1 0 0,1 0 0,-1-1 0,1 0 0,0 0 0,0 0 0,-6-5 0,9 7-99,0-1 0,0 0 1,0 0-1,1 0 0,-1 0 1,0 0-1,1 0 0,0 0 0,-1 0 1,1-1-1,0 1 0,0-1 1,0 1-1,1 0 0,-1-1 0,0 0 1,1 1-1,0-1 0,-1 1 1,1-1-1,0 1 0,1-1 0,-1 0 1,0 1-1,1-1 0,-1 1 1,1-1-1,0 1 0,0-1 0,0 1 1,0 0-1,0-1 0,0 1 1,3-3-1,16-15-737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48.3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50 11723,'2'-9'5925,"-1"8"-5678,7 3 1974,10 16-1669,-11-7-498,-1 0 0,-1 0 0,1 0 0,-2 1 0,1 0 0,-2 0 0,0 0 0,3 22 0,-4-23-35,-1 0 0,-1 1 0,0-1 0,0 0 0,-1 1-1,-1-1 1,0 0 0,0 0 0,-1 0 0,-5 11 0,8-21-25,0 0 0,-1 0 0,1 0 0,0 0 1,-1 0-1,1 0 0,-1 0 0,0 0 0,1 0 0,-1 0 0,0 0 1,0-1-1,1 1 0,-1 0 0,-2 1 0,3-2-3,-1 0 1,1-1-1,0 1 0,-1 0 1,1 0-1,0 0 0,0 0 0,-1-1 1,1 1-1,0 0 0,-1 0 1,1-1-1,0 1 0,0 0 0,-1-1 1,1 1-1,0 0 0,0-1 1,0 1-1,0 0 0,-1-1 1,1 1-1,0 0 0,0-1 0,0 1 1,0 0-1,0-1 0,0 1 1,0-1-1,-2-38-260,4 9 313,2 0 0,0 0 0,2 1 0,2 0 0,16-42 0,-22 66-4,0 0 0,1 0-1,-1 1 1,1-1 0,0 1 0,1 0 0,-1 0 0,1 0 0,0 0 0,0 0-1,0 1 1,0 0 0,5-3 0,-6 4-48,1 1 1,-1 0-1,0 0 0,1 0 1,-1 0-1,1 0 0,-1 1 1,0-1-1,1 1 0,0 0 1,-1 0-1,1 1 0,-1-1 1,0 1-1,1-1 1,-1 1-1,1 0 0,-1 1 1,0-1-1,5 3 0,17 11-481,-3 3 215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48.8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5 11602,'0'-5'4217,"-1"9"-3168,-1 8-257,2 10 144,2 4 24,3 9-88,-1 0-79,1 3-217,-3 0-120,-2-2-288,-1-1-96,-3-8-496,1-6-568,0-6 639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49.1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 16660,'12'-7'5625,"0"6"-5537,-2 3-416,-2 3 240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49.7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40 232 12259,'40'-22'5541,"-4"-2"-4311,-28 18-1252,-1 0 0,1-1 0,-1 0 0,0-1 0,-1 1 0,10-16 0,-5 8 61,14-28 29,-23 40-49,0 0 1,-1 0-1,0-1 0,0 1 1,0 0-1,0-1 1,0 1-1,-1-1 0,1 1 1,-1-7-1,0 9-13,0 0-1,-1 0 1,1 0-1,0 0 1,-1 0-1,1 0 1,-1 0-1,1 0 1,-1 0-1,1 1 1,-1-1-1,1 0 1,-1 0 0,0 0-1,0 1 1,1-1-1,-1 0 1,0 1-1,0-1 1,0 1-1,0-1 1,0 1-1,0-1 1,0 1-1,0 0 1,0-1-1,0 1 1,0 0 0,0 0-1,0 0 1,0 0-1,0 0 1,0 0-1,0 0 1,0 0-1,0 0 1,0 0-1,0 1 1,0-1-1,0 0 1,-1 1 0,-5 1-11,0 0 0,0 0 0,1 1 0,-12 6 0,4-2-56,2 1-1,-1 1 1,1 0 0,1 0-1,0 1 1,0 1 0,1 0-1,-16 21 1,23-27 66,0-1-1,0 1 1,1 0 0,0-1-1,0 1 1,0 0 0,1 0 0,-1 1-1,1-1 1,0 0 0,1 0-1,-1 0 1,1 1 0,0-1-1,1 0 1,-1 1 0,1-1-1,0 0 1,0 0 0,1 0 0,-1 0-1,1 0 1,0 0 0,1 0-1,-1-1 1,1 1 0,0-1-1,4 6 1,-2-3 26,0-1-1,1 0 1,-1 0-1,1-1 1,0 0-1,1 0 1,-1 0 0,1-1-1,0 0 1,0 0-1,0-1 1,0 1-1,1-2 1,0 1-1,-1-1 1,1 0 0,0-1-1,0 0 1,0 0-1,0-1 1,0 0-1,0 0 1,13-2 0,1-4-389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50.3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199 5 7242,'-4'-4'10865,"-20"3"-8621,-29 4-2685,40-1 470,0 0 0,1 1 0,-19 7 1,28-9-35,1 0 1,-1 0 0,0 0 0,0 1 0,0-1 0,1 1-1,-1 0 1,1-1 0,-1 1 0,1 0 0,0 0 0,0 1-1,0-1 1,0 0 0,0 1 0,0-1 0,1 1-1,-1 0 1,1-1 0,-2 6 0,3-6-2,0 1 0,0 0 0,0-1 0,1 1 0,-1 0 0,1-1 0,0 1 0,0-1 0,0 1 1,0-1-1,0 1 0,0-1 0,0 0 0,1 0 0,2 3 0,31 35 89,-26-30 2,47 46 1508,37 43 4085,-91-96-5557,0-1 0,1 1-1,-2-1 1,1 1 0,0 0-1,-1 0 1,1 0 0,-1 0-1,0 0 1,0 0 0,0 0 0,1 5-1,-2-7-127,-1 1 0,1 0 0,0-1 0,-1 1 0,1 0 0,-1-1-1,0 1 1,1-1 0,-1 1 0,0-1 0,0 1 0,0-1 0,0 0 0,0 0 0,-1 1 0,1-1-1,0 0 1,0 0 0,-1 0 0,1 0 0,-1 0 0,1 0 0,-1-1 0,1 1 0,-3 0-1,-12 5-801,0-1 0,1 0 0,-28 3 0,-18 2-337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57.46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10 148 9642,'-2'-2'1235,"-6"-5"1669,27 9-3103,12 7 223,-1 1 0,53 26 1,-73-32-55,-1-1 0,1 0 1,0 0-1,0-1 0,0 0 0,0 0 0,1-1 0,18-1 1,6-3 182,44-8 1,-34 4 27,-16 2-644,-1 0-1,0-2 1,0-1 0,36-17-1,-43 17 493,1 0 0,0 1 0,1 2 0,-1 0-1,1 1 1,0 1 0,0 2 0,44 1-1,7 7 1076,105 24 0,15 1-1449,-160-30 368,0-1 0,1-1 0,62-10 0,98-31 86,-89 17-108,-73 17 2,1 3 1,0 0 0,0 3 0,0 0 0,45 6-1,-29 2 86,0 2-1,93 30 1,-63-11 20,62 20 38,-115-41-146,0-1 1,1-1 0,35 2-1,-49-7-5,-1 0-1,1-1 1,-1-1 0,0 0-1,0-1 1,0 0-1,0-1 1,21-9-1,-1-3 51,58-40 0,-67 41-35,1 1 0,1 1 0,0 1 0,0 1 0,1 2-1,1 0 1,-1 2 0,1 1 0,1 1 0,-1 2 0,1 0-1,-1 2 1,1 2 0,0 0 0,-1 2 0,40 8-1,104 32 35,110 19 107,-248-58-138,0-1 1,0-1-1,0-2 0,0-2 0,0-1 0,50-11 1,79-32 74,-4 1 10,-146 42-104,0 1 1,1 0 0,-1 1 0,1 0 0,-1 2-1,1-1 1,-1 2 0,0-1 0,1 2 0,17 5 0,-5 1 21,0 2 1,-1 0-1,48 30 1,-54-28-2,1-2 0,0 0 1,1-1-1,0-1 0,25 6 1,-36-13-10,0 0 1,1 0-1,-1-1 1,0 0 0,1-1-1,-1 0 1,0-1-1,1 0 1,-1-1-1,0 0 1,0 0 0,0-1-1,15-7 1,45-22 47,-24 10-32,2 1 1,54-14-1,-86 31-24,0 0-1,0 1 1,0 1 0,0 0-1,1 2 1,-1 0 0,0 0-1,1 2 1,-1 0 0,30 8-1,68 35-7,-9-3 20,-90-38-6,0 0 0,1 0 0,-1-2 0,1 0 0,20 0 0,3-4 10,68-13-1,7-1 5,26 11-9,-78 4-29,0-2 0,63-12 1,-92 8 64,0 1 1,1 1-1,0 2 0,-1 2 1,54 3-1,-29 9 355,90 27 0,-104-24-476,0-2-1,1-2 0,87 8 0,-103-20 81,0 0 1,0-2-1,-1-1 0,0-2 0,40-14 1,57-12 358,-96 28-287,178-25-211,-179 28 89,0 2 1,-1 0-1,1 2 0,-1 1 1,44 11-1,69 31 107,-84-25-14,91 19 1,-127-36-48,-1 0 1,1-1 0,0-1 0,0-1-1,0-1 1,0-1 0,0 0 0,32-9 0,142-59-9,-19 6 112,-152 58-72,0 1-1,0 1 1,1 1 0,-1 0-1,0 2 1,1 1 0,-1 1-1,38 7 1,3 5-151,112 39 0,-154-44 119,0-2 0,1 0 1,-1-1-1,1-2 1,0 0-1,0-2 1,0 0-1,0-1 0,1-2 1,-1 0-1,-1-2 1,1 0-1,40-14 1,-5-3-9,1 3 1,104-18 0,-137 33 4,0 0 0,1 2-1,-1 1 1,0 1 0,0 1 0,0 1 0,0 2 0,0 0 0,26 10 0,29 19 9,-52-20 2,1-2 0,33 9 0,-53-19-8,1 0-1,-1 0 1,0-1-1,0 0 1,1-1-1,-1 0 1,1 0-1,-1-1 1,0-1-1,16-4 1,-9 0 0,0-2 1,-1 0-1,0 0 1,-1-2 0,1 0-1,25-22 1,26-18 17,-58 45-17,-1 0-1,1 1 0,0 0 1,1 0-1,-1 1 0,1 1 1,-1-1-1,1 2 0,0-1 1,-1 1-1,1 1 0,0 0 1,13 1-1,11 4 4,0 1-1,51 17 1,-53-13-2,-1-2 1,51 6-1,2-9 50,-38-4 500,54 10 0,-22 3-141,-46-11-408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8:46.3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47 10322,'-35'-43'8330,"35"42"-7955,-1 1 0,0 0 0,0-1 0,0 1 0,0-1-1,-1 1 1,1 0-245,1 0 1,-1 0-1,1 0 0,-1 0 0,1 0 0,-1 0 0,1 0 0,-1 1 0,1-1 1,-1 0-1,1 0 0,-1 1 0,1-1 0,-1 0 0,1 0 0,0 1 0,-1-1 1,1 1-1,0-1 0,-1 0 0,1 1 0,-2 1-3,1 0-1,0 0 1,0 0 0,0 1-1,0-1 1,1 0-1,-1 0 1,0 3 0,-1 16-36,2 0 0,1 1 1,0-1-1,7 32 0,0 13-47,-2 64-5,-4-64-2224,11 75-1,-3-104-2521,4-5 2122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8:46.8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10 7234,'56'-2'14488,"8"-1"-9051,143-2-5849,-173 10-2515,-22-1 1792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3:05.0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7218,'0'14'9676,"2"4"-3486,0 8-2338,3 16-2769,5 47 200,-3-18-655,0-4 318,-3 1-1,-8 114 1,3-174-1160,5-29-2449,0 2 2243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8:47.5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85 197 8962,'0'1'281,"1"0"-1,-1 0 1,1 0 0,-1 0 0,0-1 0,1 1-1,-1 0 1,1 0 0,0 0 0,-1-1-1,1 1 1,0 0 0,-1-1 0,1 1-1,0 0 1,0-1 0,0 1 0,0-1-1,-1 1 1,1-1 0,0 0 0,0 1 0,0-1-1,0 0 1,0 0 0,0 1 0,0-1-1,2 0 1,14-7 3733,-5-3-4192,-4 4 259,0-1 0,0-1-1,-1 1 1,-1-1-1,1 0 1,-1-1-1,5-9 1,-8 14-176,-1 0 1,0-1-1,0 1 1,0-1-1,-1 1 1,1-1-1,-1 0 1,0 0 0,-1 1-1,1-1 1,-1 0-1,0 0 1,0 0-1,0 0 1,-1 1-1,0-1 1,-1-6-1,1 9 76,0 0-1,0 0 1,0 0-1,0 0 1,0 0-1,-1 0 1,1 0-1,-1 1 1,1-1 0,-1 0-1,0 1 1,1-1-1,-1 1 1,0 0-1,0-1 1,0 1-1,0 0 1,0 0-1,0 0 1,0 1-1,-1-1 1,1 0-1,0 1 1,0 0 0,-1-1-1,1 1 1,0 0-1,0 0 1,-1 0-1,1 0 1,0 1-1,0-1 1,-1 1-1,-2 0 1,-1 1 84,-1 0-1,0 0 1,0 1 0,1 0 0,-1 0-1,1 0 1,0 1 0,0 0-1,0 0 1,-5 6 0,3-1 18,1-1 0,1 1 0,0 1 0,0-1 0,1 1 0,0 0 0,0 0 0,1 1 0,1-1 0,-1 1 0,2 0 0,0 0 0,0 0 0,1 0 0,0 21 0,1-24-45,1-1 0,0 1 1,0 0-1,1-1 1,0 1-1,0-1 0,1 0 1,-1 1-1,2-1 1,5 10-1,-5-12-2,-1-1 0,1 1 1,0-1-1,0 0 0,0 0 0,1 0 0,0 0 0,-1-1 0,1 0 1,0 0-1,1 0 0,-1-1 0,0 1 0,1-1 0,6 1 0,-5-1-19,0-1 0,0 0-1,0-1 1,0 1 0,0-1-1,0-1 1,0 1 0,0-1-1,0-1 1,0 1 0,9-4-1,4-3-725,-1 0 0,27-17 0,-21 11-3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8:48.0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 13 10802,'-8'-12'8404,"6"11"-8022,2 2-288,-1-1 0,0 0 0,1 1 0,-1-1-1,0 1 1,1-1 0,-1 1 0,1-1 0,-1 1 0,1-1 0,-1 1 0,1-1 0,-1 1 0,1 0 0,-1-1 0,1 1 0,0-1 0,-1 1 0,1 0 0,0 0 0,0-1 0,-1 2 0,-3 12-9,0 0 1,1-1 0,1 1 0,0 0-1,1 1 1,0 16 0,9 89-31,-6-102-22,30 240-299,-31-203-1085,-1-19-2820,0-32 3013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8:48.3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377 12 11418,'0'-7'4577,"-13"4"-2880,-9 1-393,-17 3-528,-5 0-216,-3 2-416,1 2-128,8 0-304,0 1-160,6 1-328,0-1-360,7-3 744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08.7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241 13 11827,'-2'-1'488,"0"-1"1,-1 1-1,1 0 1,0-1-1,0 1 1,-1 0-1,1 1 1,0-1-1,-1 0 1,1 1 0,-1-1-1,1 1 1,-1 0-1,1 0 1,-5 0-1,2 1-280,1-1-1,0 1 0,0 1 1,-1-1-1,1 1 1,0-1-1,0 1 0,-5 4 1,-3 2-199,0 1 1,1 1 0,0 0-1,-12 14 1,10-10 156,1 0-1,1 0 1,0 1-1,-14 28 1,22-38-96,1-1 0,0 1 1,1-1-1,-1 1 1,1 0-1,0 0 0,0 0 1,0 0-1,1 0 0,0 0 1,0 0-1,0 0 0,0 0 1,1 0-1,0 0 0,0 0 1,0 0-1,1-1 0,-1 1 1,1 0-1,0-1 0,3 5 1,-1-3-23,-1-1 0,1 0 0,1 0-1,-1 0 1,1 0 0,-1-1 0,1 0 0,1 0 0,-1 0 0,0 0 0,1-1 0,0 0 0,0 0 0,0-1 0,10 4 0,-12-5-97,1-1 1,-1 1 0,0-1 0,1 0 0,-1 0 0,1 0-1,-1 0 1,0-1 0,1 0 0,-1 1 0,0-2-1,1 1 1,-1-1 0,0 1 0,0-1 0,0 0 0,0 0-1,-1-1 1,1 1 0,-1-1 0,1 0 0,-1 0 0,6-6-1,-1-2-497,0 0-1,-1 0 0,0-1 1,0 0-1,-1 0 1,6-20-1,-5 10-171,0-1-1,5-44 1,-13 80 1065,0-1 0,1 1 0,1 0 0,0 0-1,1-1 1,0 1 0,1-1 0,4 14 0,-4-16-335,1 0 0,0-1 0,1 0 0,0 1 0,0-2 0,1 1 0,0-1 0,1 0 0,0 0 0,10 9 0,-16-16-30,10 7 22,-11-8-39,0 0-1,1 0 1,-1 0 0,0 1 0,0-1-1,1 0 1,-1 0 0,0 0 0,1 0-1,-1 0 1,0 0 0,0 0 0,1 0-1,-1 0 1,0 0 0,0 0-1,1 0 1,-1 0 0,0 0 0,0-1-1,1 1 1,-1 0 0,0 0 0,0 0-1,1 0 1,-1 0 0,0 0 0,0-1-1,0 1 1,1 0 0,-1 0 0,0 0-1,0-1 1,0 1 0,0 0 0,1 0-1,-1-1 1,0 1 0,0 0 0,0 0-1,0-1 1,4-8-521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09.8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299 3 7978,'-6'-1'912,"-1"0"1,1 0-1,0 1 1,-1 0 0,1 0-1,0 1 1,-1 0-1,-10 2 1,7 0-258,0 1 1,0 0-1,0 0 1,-15 10 0,7-2-458,2 0 1,-1 1-1,2 0 1,-26 29 0,34-34-221,1 1 1,0-1-1,0 1 0,1 0 1,0 1-1,1-1 1,0 1-1,1 0 1,0 0-1,0 0 1,1 0-1,-2 13 0,4-17 26,0 0-1,0 0 1,0 0-1,0 0 1,1 0-1,0 0 0,0 0 1,1 0-1,0 0 1,0-1-1,0 1 1,0-1-1,1 1 0,0-1 1,0 0-1,1 0 1,-1 0-1,1-1 1,0 1-1,0-1 0,1 0 1,7 6-1,-6-6 27,-1-1 0,1 0 1,0 0-1,0-1 0,0 0 0,0 0 0,1 0 0,-1-1 0,1 0 0,-1 0 0,0 0 0,1-1 0,-1 0 0,13-2 0,3-1-323,0-2-1,40-14 0,-61 19 267,30-9-324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10.3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12 191 9154,'-12'-150'7936,"12"148"-7922,0 1 1,0-1-1,0 1 0,0-1 0,0 1 0,1-1 1,-1 1-1,0-1 0,1 1 0,-1 0 0,1-1 0,-1 1 1,1 0-1,0-1 0,-1 1 0,1 0 0,0 0 0,0-1 1,0 1-1,0 0 0,2-1 0,-1 0 4,0 1 0,1 0 1,-1 0-1,0 0 0,1 0 0,-1 0 0,1 1 0,-1-1 0,1 1 1,-1 0-1,5-1 0,2 2 63,0-1 1,0 1-1,0 1 1,-1-1 0,1 2-1,9 2 1,-7 0 93,-1-1 0,0 2 0,0-1 1,0 1-1,-1 1 0,0 0 0,0 0 1,-1 0-1,0 1 0,0 1 0,-1-1 1,10 15-1,-15-19-112,1 0 1,-1 1-1,0-1 0,0 1 1,0-1-1,0 1 0,-1 0 1,0 0-1,0-1 0,0 1 1,-1 0-1,1 0 1,-1 0-1,0 0 0,-1 0 1,1 0-1,-1 0 0,0-1 1,0 1-1,-1 0 0,1 0 1,-1-1-1,0 1 0,0-1 1,-1 0-1,1 1 0,-1-1 1,0 0-1,0-1 0,-6 7 1,2-3-16,-1 1 0,-1-2 0,0 1 0,0-1 0,0 0 0,-16 7 0,20-11-65,1 0-1,-1 0 1,0 0-1,0-1 1,0 0-1,0 0 1,0 0-1,0-1 1,0 1-1,0-1 1,0 0-1,0-1 1,0 1-1,0-1 0,0 0 1,-6-2-1,9 2-109,-1-1 0,1 1 0,0 0-1,0-1 1,0 1 0,0-1 0,0 0-1,0 1 1,1-1 0,-1 0 0,1 0-1,-1 0 1,1 0 0,0-1 0,0 1-1,-1 0 1,2-1 0,-1 1 0,0 0-1,0-1 1,1 1 0,-1-1 0,1 1-1,0-1 1,0-4 0,3-18-800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11.3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89 11098,'5'-17'8740,"-7"23"-8695,0 0 1,0 1 0,0-1 0,1 1 0,0-1 0,0 1-1,0 0 1,1-1 0,0 8 0,2 6 254,8 34 1,-1-6-48,-7-20-348,-2-24-262,-1-17-41,0-4 43,-2-99-930,3 103 1303,1 0-1,1 1 0,0-1 0,1 1 0,0-1 0,10-22 0,-12 33 16,0-1 0,0 1 0,0-1-1,1 1 1,-1 0 0,1 0 0,0 0 0,-1 0 0,1 0-1,0 0 1,0 0 0,0 0 0,0 1 0,1-1 0,-1 1 0,0-1-1,1 1 1,-1 0 0,1 0 0,-1 0 0,1 0 0,0 1-1,-1-1 1,1 1 0,0 0 0,-1-1 0,5 1 0,-3 1-15,0 0 1,0 0 0,-1 0 0,1 0-1,-1 1 1,1-1 0,-1 1 0,0 0 0,1 0-1,-1 0 1,0 0 0,0 1 0,-1-1-1,1 1 1,0 0 0,-1 0 0,0 0-1,0 0 1,3 4 0,-2 0-12,0 0 0,-1-1-1,1 1 1,-1 0 0,-1 0 0,1 0 0,-1 0-1,-1 0 1,1 1 0,-1-1 0,-1 0 0,1 0-1,-1 0 1,-2 9 0,0 6-8,3-21-5,0 0 0,0-1-1,0 1 1,-1 0 0,1-1 0,0 1-1,0 0 1,0 0 0,0-1-1,1 1 1,-1 0 0,0-1 0,0 1-1,0 0 1,0-1 0,1 1-1,-1 0 1,0-1 0,1 1 0,-1-1-1,0 1 1,1 0 0,-1-1-1,1 1 1,-1-1 0,1 1-1,-1-1 1,1 1 0,1-1-22,-1 0 1,0 1-1,0-1 1,0 0-1,0 0 1,0 0-1,1 0 1,-1-1-1,0 1 1,0 0-1,0 0 1,0-1-1,0 1 1,0-1-1,2 0 1,4-3-183,0 0 1,0 0-1,10-9 1,112-108 369,-128 120-114,1 0 0,-1 0 0,0 0 0,1 0-1,-1 0 1,1 0 0,0 0 0,-1 1 0,1-1 0,0 0 0,-1 1 0,1-1-1,0 1 1,0 0 0,-1 0 0,1-1 0,3 1 0,-4 1-31,0-1 1,0 1-1,0-1 0,0 1 1,0 0-1,0-1 1,0 1-1,0 0 0,0-1 1,0 1-1,-1 0 1,1 0-1,0 0 0,0 0 1,-1 0-1,1 0 1,-1 0-1,1 0 0,-1 0 1,1 0-1,-1 0 1,0 0-1,1 1 0,-1-1 1,0 0-1,0 2 1,7 56 222,-7-48-257,0 0 0,1 0-1,1 0 1,0-1 0,0 1 0,1 0-1,1-1 1,-1 0 0,2 0 0,10 19-1,0-10-691,2-3 290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12.2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92 8370,'3'7'7736,"2"12"-6192,-2-7-413,37 194 2480,-29-138-3614,3 0-1,27 83 1,-19-94 72,-52-137-422,3 0-1,4-2 0,-12-90 0,32 153 386,1 0-1,0-1 0,2 1 0,1-1 0,0 1 1,1 0-1,5-21 0,-6 35-9,1 1 0,-1-1 0,1 0 0,0 1 0,0-1 0,0 1 0,0 0-1,1 0 1,-1 0 0,1 0 0,0 0 0,1 1 0,-1-1 0,1 1 0,-1 0 0,1 0 0,0 0 0,0 0 0,0 1-1,1 0 1,-1 0 0,0 0 0,1 0 0,0 0 0,-1 1 0,1 0 0,0 0 0,-1 1 0,1-1 0,0 1 0,0 0 0,0 0-1,6 1 1,-3 0 64,1 1 0,-1-1-1,0 2 1,0-1-1,0 1 1,0 0 0,-1 1-1,1 0 1,-1 0-1,0 0 1,0 1 0,0 0-1,-1 0 1,0 1 0,0 0-1,0 0 1,0 1-1,-1-1 1,0 1 0,-1 0-1,0 0 1,7 16-1,-8-15-50,0 0 0,0 0 0,-1 1-1,1-1 1,-2 1 0,0-1 0,0 1 0,0 0-1,-1 0 1,0-1 0,-1 1 0,0 0-1,0 0 1,-1-1 0,0 1 0,-1-1-1,0 0 1,0 0 0,-1 0 0,0 0 0,-9 14-1,7-15-196,0 1 0,0-2 0,0 1 0,-1-1 0,-1 0 0,1 0 0,-1 0 0,0-1 0,0-1 0,0 1 0,0-1 0,-1-1 0,-10 4 0,-1-2-666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12.7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81 150 8882,'-43'27'3933,"42"-26"-3820,0-1 1,1 1-1,-1-1 1,0 0-1,0 0 0,0 1 1,0-1-1,1 0 1,-1 0-1,0 0 1,0 0-1,0 0 1,0 0-1,0 0 0,1 0 1,-1 0-1,0 0 1,0 0-1,0-1 1,0 1-1,0 0 1,1-1-1,-1 1 0,0 0 1,0-1-1,1 1 1,-1-1-1,0 1 1,1-1-1,-1 0 1,0 1-1,1-1 0,-1 0 1,1 1-1,-1-1 1,1 0-1,-1 0 1,1 1-1,-1-2 1,0-1-36,0-1 1,0 1-1,0 0 1,0 0-1,0-1 1,0 1 0,1-4-1,0-3-23,0 0 0,1 0 1,0 1-1,1-1 0,0 0 0,0 1 0,4-10 0,-5 16-38,0 0 0,0 0 1,1 1-1,-1-1 0,1 0 0,-1 1 0,1-1 0,0 1 0,0 0 0,0-1 0,0 1 0,0 0 1,1 0-1,-1 0 0,1 1 0,-1-1 0,1 1 0,0-1 0,-1 1 0,1 0 0,0 0 0,0 0 1,0 0-1,0 0 0,0 1 0,3-1 0,4 2 22,0 0-1,0 0 1,-1 1-1,1 0 1,0 0 0,-1 1-1,0 1 1,0-1-1,0 2 1,11 6 0,-13-7 59,-1 0 0,1 0 1,-1 1-1,-1 0 1,1 0-1,-1 0 1,0 1-1,0 0 1,0 0-1,-1 0 1,0 1-1,0-1 1,5 14-1,-8-17-44,0 0-1,0 0 1,-1 0-1,1 0 1,-1 0-1,0 0 1,0 0-1,0 0 1,0 1 0,-1-1-1,1 0 1,-1 0-1,0 0 1,1 0-1,-4 5 1,2-3-1,-1 0-1,0-1 1,0 1-1,-1-1 1,1 0 0,-1 0-1,0 0 1,-6 4-1,-3 1 8,0 0-1,0-2 1,-1 1-1,0-2 1,-20 7-1,26-10-92,1-1-1,-1 0 1,1 0-1,-1-1 1,0 0 0,-11 0-1,17-1-104,0 0 0,0 0 0,0-1-1,0 1 1,0 0 0,0-1 0,0 1 0,0-1-1,0 0 1,1 0 0,-1 1 0,0-1 0,0 0 0,1-1-1,-1 1 1,1 0 0,-1 0 0,1-1 0,-1 1-1,1-1 1,0 1 0,-1-1 0,1 0 0,0 1-1,0-1 1,1 0 0,-1 0 0,0 0 0,0-2 0,-3-17-1101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13.4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246 18 12131,'6'-2'3138,"12"-8"1385,-16 6-3292,-11 2-416,-7 4-836,0 0 1,0 0-1,1 2 1,-1 0-1,1 0 0,0 2 1,0 0-1,1 0 0,0 2 1,-20 12-1,32-18-10,0-1 0,0 0 0,0 1 0,1-1 0,-1 1 0,0 0-1,1-1 1,-1 1 0,1 0 0,0 0 0,0 0 0,-1 0 0,1 0 0,1 0 0,-1 0-1,-1 5 1,2-5 18,0-1 0,0 1-1,0 0 1,0 0 0,0 0 0,0-1-1,1 1 1,-1 0 0,1 0-1,-1-1 1,1 1 0,0 0-1,0-1 1,0 1 0,0-1 0,0 1-1,0-1 1,0 1 0,0-1-1,0 0 1,1 1 0,1 0-1,15 11 105,24 15 0,-24-17 207,32 25 1,-45-32-228,-1 0-1,0 1 1,1-1 0,-2 1 0,1 0 0,0 0 0,-1 0 0,0 0-1,0 1 1,4 11 0,-7-15-68,1 0 0,0 0 0,-1 0 0,1 0 0,-1 1 0,0-1 0,0 0 0,0 0 0,0 0 0,0 1 0,0-1-1,-1 0 1,1 0 0,-1 0 0,1 1 0,-1-1 0,0 0 0,0 0 0,0 0 0,-1 2 0,0-1-20,-1-1 0,1 0-1,0 0 1,0 0 0,-1-1 0,0 1 0,1 0-1,-1-1 1,0 0 0,1 1 0,-1-1 0,0 0-1,-3 0 1,-6 1-146,0 0 0,0-1 0,0 0-1,0-1 1,1 0 0,-17-3-1,9 0-1168,-33-10 0,24 2 348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3:05.0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 19940,'13'-4'6986,"3"1"-6282,-2 3-1408,-3 2-1169,-5 8 1153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14.0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193 30 11546,'-1'-2'467,"0"1"-1,0-1 1,1 0-1,-1 0 1,0 0-1,0 1 1,-1-1-1,1 1 1,0-1-1,-1 1 1,1-1-1,0 1 1,-1 0-1,0-1 1,1 1-1,-1 0 1,-2-1-1,1 1-333,1 1 0,0 0-1,-1-1 1,1 1 0,0 0-1,0 0 1,-1 1 0,1-1 0,0 0-1,-1 1 1,1-1 0,0 1 0,0 0-1,-4 2 1,-4 1-103,0 1-1,1 0 1,0 1 0,1 0-1,-1 0 1,1 1 0,0 0 0,0 0-1,1 1 1,0 0 0,1 0-1,0 1 1,0 0 0,-8 17-1,13-23-32,0 1-1,0 0 0,0-1 1,1 1-1,0 0 0,-1 0 1,1-1-1,1 1 0,-1 0 1,0 0-1,1-1 0,0 1 1,0 0-1,0-1 0,0 1 1,1-1-1,-1 1 0,1-1 1,0 0-1,0 0 0,0 1 1,1-1-1,-1-1 0,0 1 1,1 0-1,0-1 0,0 1 1,0-1-1,0 0 0,0 0 1,0 0-1,1 0 0,-1-1 1,1 1-1,-1-1 0,1 0 1,-1 0-1,1 0 0,0 0 1,-1-1-1,1 0 0,0 1 0,0-1 1,-1-1-1,1 1 0,0 0 1,0-1-1,-1 0 0,1 0 1,0 0-1,-1 0 0,4-3 1,2 0-87,-2-2 0,1 1-1,-1-1 1,0 0 0,0 0 0,0-1 0,-1 0 0,0 0 0,-1-1 0,0 0 0,0 0 0,0 0 0,-1 0-1,0-1 1,-1 0 0,0 1 0,3-12 0,-6 24 174,1-1 0,-1 1-1,1 0 1,1 0 0,-1 0 0,0-1-1,1 1 1,0-1 0,-1 1 0,1-1-1,5 6 1,32 40 339,8 6-3429,-36-43 2273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14.6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13779,'11'5'4755,"-10"-4"-4491,7 15 1146,1 19-1749,-8-31 697,2 25-294,-2-1 1,0 1-1,-2-1 1,0 1-1,-11 49 1,-3 45-108,15-105-27,0-1 1,1 0-1,0 0 0,2 0 0,5 21 0,22 44-2986,-33-91 2402,0 0 1,1 0-1,0 0 1,1 0-1,0-1 1,1 1-1,-1-1 1,2 1-1,-1-1 1,3-8-1,-2 11 391,1 1 1,0-1-1,0 1 0,1 0 0,-1 0 1,8-12-1,-7 14 478,0 0 1,1-1 0,-1 1-1,1 1 1,0-1-1,0 0 1,1 1-1,-1 0 1,8-4 0,-2 2 369,-1 1 0,1 1 1,0-1-1,1 2 0,-1-1 1,0 2-1,1-1 0,-1 1 1,1 1-1,0 0 0,-1 0 1,17 3-1,-23-2-514,1 0-1,-1 0 1,1 0-1,-1 0 1,1 1-1,-1-1 0,0 1 1,0 0-1,0 1 1,0-1-1,0 1 1,0-1-1,-1 1 1,1 0-1,-1 1 1,0-1-1,0 0 1,0 1-1,0 0 0,-1 0 1,1 0-1,-1 0 1,0 0-1,0 0 1,-1 1-1,1-1 1,-1 0-1,0 1 1,0-1-1,0 8 1,-1-6-41,-1 0 1,1 0 0,-1 0 0,-1 0 0,1 0 0,-1 0 0,0 0 0,0-1-1,-1 1 1,0-1 0,0 1 0,0-1 0,0 0 0,-1 0 0,0-1-1,0 1 1,0-1 0,-7 6 0,-1 0 20,0 0 1,-1-1-1,0 0 0,-1-1 1,0-1-1,-16 6 0,23-10-198,0 0 1,0-1-1,-1 0 0,1 0 1,-1-1-1,0 0 0,1 0 1,-1-1-1,0 0 0,0 0 0,-8-2 1,-2-5-493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15.2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 9954,'0'-6'4049,"3"11"-2385,2 11-239,2 15-73,-1 9-80,0 12 16,-1 3-63,-2 2-337,-2 1-176,-2-4-544,-1 0-360,-1-7-472,4-5-304,5-4-1009,3-4-471,5-4 1536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15.7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1 246 6409,'60'-36'7481,"-44"25"-6151,23-21-1,-29 22-1104,0 0-1,-1 0 0,0-1 1,-1-1-1,0 1 0,0-1 1,10-25-1,-17 35-188,-1 1 0,1 0-1,0-1 1,-1 1 0,0-1 0,1 1 0,-1 0 0,0-1 0,0 1-1,1-1 1,-1 1 0,0-1 0,-1 1 0,1-1 0,0 1 0,0-1-1,-1 1 1,1-1 0,-1 1 0,1 0 0,-1-1 0,1 1 0,-3-3-1,2 3-19,-1-1 0,0 1 0,0-1 0,0 1 0,0 0 0,0 0 0,0 0 0,0 0 0,0 0 0,0 0 0,-1 0 0,1 1 0,-4-1 0,-4 0-25,1 0-1,0 1 1,-1 0 0,1 1-1,0 0 1,-14 3 0,18-3 4,0 1-1,0 0 1,0-1 0,0 2 0,1-1-1,-1 1 1,1-1 0,-1 1 0,1 0 0,0 1-1,0-1 1,0 1 0,-3 4 0,5-5 13,0 0-1,0 0 1,0 1 0,0-1 0,1 1 0,0-1 0,0 1 0,0-1-1,0 1 1,0-1 0,1 1 0,-1 0 0,1-1 0,0 1 0,0 0-1,1 0 1,-1-1 0,1 1 0,1 5 0,2 2 221,0-1 1,1 1-1,0-1 0,0 0 1,1-1-1,1 0 0,-1 0 1,1 0-1,15 14 1,-15-16-159,1-1 0,-1 1 1,1-1-1,0-1 1,0 1-1,1-2 1,0 1-1,0-1 1,0 0-1,0-1 1,14 3-1,-5-4-1354,-5-8 476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18.3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268 16 4169,'20'-14'16460,"-21"14"-16282,0-1 10,0 1 0,0 0 0,-1 0-1,1 0 1,0 0 0,0 0 0,-1 0 0,1 0-1,0 0 1,0 1 0,0-1 0,0 0 0,-1 1-1,1-1 1,0 1 0,-2 0 0,-11 7 108,-1 1 1,1 1 0,1 0-1,-22 20 1,-3 2-272,29-25-17,-9 7-12,0 1-1,1 0 1,-27 32 0,40-42-2,1 0 0,-1 1 0,1-1-1,0 1 1,0 0 0,1 0 0,0 0 0,-2 6 0,4-8 1,-1 0-1,1 0 1,-1-1 0,1 1 0,0 0 0,1 0 0,-1 0 0,1 0 0,0-1 0,-1 1 0,2 0 0,-1-1 0,0 1 0,3 5 0,0-4 12,-1-1-1,1 1 1,0 0-1,0-1 1,0 0 0,0 0-1,1 0 1,0-1-1,-1 1 1,1-1 0,1 0-1,-1-1 1,0 1-1,1-1 1,-1 0 0,1 0-1,0-1 1,-1 0-1,13 1 1,-3 0-278,1-1 1,0-1-1,0-1 0,0 0 0,-1-1 1,21-5-1,-4-1-1313,-2 2 559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18.8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56 220 10218,'-2'-2'4577,"-1"1"-3435,-7-4-1122,7 3 95,0 0 0,0-1 0,0 1 0,0-1 0,0 0 0,1 0 0,-1 0-1,1 0 1,0 0 0,0-1 0,0 1 0,0-1 0,1 1 0,0-1 0,-1 0 0,1 0 0,0 1 0,1-1 0,-1 0 0,1 0 0,-1 0 0,1 0 0,1-6 0,0 1 48,0-2-43,1 1-1,0-1 1,1 0 0,0 1-1,8-19 1,-10 26-115,1 1 1,-1 0 0,1 0-1,-1-1 1,1 1 0,0 0-1,0 1 1,0-1 0,0 0-1,0 0 1,1 1-1,-1-1 1,0 1 0,1 0-1,-1 0 1,1 0 0,-1 0-1,1 0 1,0 0 0,-1 1-1,1-1 1,0 1-1,0 0 1,-1 0 0,1 0-1,0 0 1,-1 0 0,6 2-1,5 0 70,-1 2-1,0-1 0,0 2 0,-1-1 1,1 2-1,-1-1 0,0 2 1,-1-1-1,1 1 0,-1 1 0,-1 0 1,1 1-1,-1-1 0,-1 2 1,0-1-1,9 15 0,-14-21-24,-1 1-1,0 0 1,0 0-1,-1 0 0,1 1 1,-1-1-1,0 0 1,0 0-1,0 1 1,-1-1-1,1 1 1,-1-1-1,0 1 1,0-1-1,-1 0 0,0 6 1,-1-4 57,0 0 0,0 0 0,-1 0 0,1-1 0,-1 1 0,-1 0-1,1-1 1,-1 0 0,0 0 0,-6 7 0,3-5-70,-1 0 0,0-1 0,0 1 0,0-2 0,-1 1-1,1-1 1,-2 0 0,1-1 0,0 0 0,-1-1 0,1 0-1,-1 0 1,0-1 0,-12 1 0,18-2-237,1-1-1,-1-1 1,1 1-1,-1 0 1,0-1 0,-5-1-1,8 1-4,0 1 1,0 0-1,0-1 0,0 0 0,0 1 0,0-1 1,0 1-1,0-1 0,0 0 0,0 0 1,0 0-1,0 1 0,0-1 0,1 0 1,-1 0-1,0 0 0,1 0 0,-1 0 1,1 0-1,-1 0 0,1-1 0,-1 1 0,1-2 1,1-15-1557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19.4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23 11226,'1'9'2109,"1"0"-1,-2 0 0,1 16 0,-5 37 50,2-44-2240,0 1 0,2 0 0,0 0 0,1 0 0,6 34 0,-7-52 79,0-1 0,0 1 1,0-1-1,0 1 0,0-1 1,0 1-1,1-1 0,-1 1 1,0-1-1,0 0 0,0 1 1,1-1-1,-1 1 0,0-1 1,0 0-1,1 1 0,-1-1 1,0 0-1,1 1 1,-1-1-1,0 0 0,1 0 1,-1 1-1,1-1 0,-1 0 1,0 0-1,1 1 0,-1-1 1,1 0-1,0 0 0,0 0-19,0 0 1,0-1-1,-1 1 0,1-1 0,0 1 0,0-1 0,0 1 0,-1-1 0,1 1 0,0-1 0,-1 1 0,1-1 0,-1 0 0,2-1 1,1-3-165,0 1 1,0-1 0,0-1-1,3-7 1,-1-8-534,0 1 0,2-28 0,-6 33 585,1 0 0,0 0 0,2 0 0,-1 0 0,2 1 0,9-21 0,-13 32 210,0 1 0,1-1-1,-1 1 1,1 0 0,-1-1 0,1 1 0,0 0 0,0 0 0,0 0 0,0 0 0,0 1 0,0-1 0,0 0 0,1 1 0,-1 0 0,0 0 0,1-1 0,0 1 0,-1 1 0,1-1 0,-1 0 0,1 1 0,0-1 0,0 1 0,-1 0-1,1 0 1,0 0 0,0 0 0,4 1 0,-2 0 56,-1 1 0,1 0 0,-1 0 0,0 0 0,1 0 0,-1 1 0,0 0 0,-1 0 0,1 0 0,0 0 0,-1 0 0,0 1 0,1 0 0,-1-1 0,4 9 0,-2-3 23,0 1 1,0 0-1,-1 0 0,0 1 1,-1-1-1,3 17 0,2 63 177,-4-27-992,1-39 384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20.1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182 83 10338,'1'-5'793,"-1"0"-1,1 0 1,1 0-1,-1 0 1,1 0 0,0 0-1,0 0 1,0 0-1,4-5 1,-6 9-749,1 1 1,-1-1-1,1 0 1,-1 1-1,1-1 0,-1 0 1,0 1-1,0-1 1,1 0-1,-1 1 1,0-1-1,0 0 0,0 0 1,0 1-1,0-1 1,0 0-1,0 1 1,0-1-1,0 0 0,0 0 1,0 1-1,0-1 1,0 0-1,-1 0 1,1 1-1,0-1 0,0 0 1,-1 1-1,0-2 1,0 1-17,0 1 0,0-1 0,-1 0 1,1 1-1,0-1 0,-1 1 1,1 0-1,0-1 0,-1 1 1,1 0-1,0 0 0,-1 0 0,1 0 1,-3 0-1,-4 0-11,-1 1 1,0 1-1,-15 4 1,12-2-2,0 1 0,0 0 1,-17 10-1,25-13-18,1 1 0,-1-1 0,1 0 1,0 1-1,0 0 0,0 0 0,0-1 0,0 2 1,1-1-1,-1 0 0,1 1 0,0-1 0,0 1 1,0-1-1,-1 7 0,3-8 4,-1 0 0,1 0 0,0 0 0,1 1 0,-1-1 0,0 0 0,1 0 0,-1 0 0,1 0 0,-1 1 0,1-1 1,0 0-1,0 0 0,0 0 0,0 0 0,0-1 0,1 1 0,2 3 0,33 30 431,-28-27-205,18 13 515,-20-16-411,0-1 0,0 1 1,-1 1-1,1-1 0,-1 1 0,-1 0 0,1 1 1,8 13-1,-14-19-310,1 0 1,-1-1-1,0 1 1,1 0-1,-1 0 1,0 0-1,0 0 1,0 0-1,0 0 0,0-1 1,0 1-1,0 0 1,0 0-1,0 0 1,0 0-1,0 0 1,-1 0-1,1 0 1,0-1-1,-1 1 0,1 0 1,0 0-1,-1 0 1,1-1-1,-2 2 1,0 0-27,1 0 1,-1-1 0,0 0-1,0 1 1,0-1-1,0 0 1,0 0 0,0 0-1,-1-1 1,-1 2 0,-5 0-501,-1 0 1,1-1-1,0 0 0,-12 0 1,8-2-1220,1 0 1,-19-3-1,0-4 249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20.5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13 12283,'19'-13'4673,"-14"38"-3585,-5 8 8,4 7-232,-4 4-232,-4 8-183,1 0-97,-5 2-136,4-1-72,2-7-136,4-4-96,2-6-384,1-3-249,1-7-343,-5-6 576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20.9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323 7 10642,'-10'-2'4561,"-3"0"-2168,-4 1-1145,-13 0-288,-5 1-360,-11 0-472,1 3-128,6 3-264,1 0-168,11 3-736,5 1 752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3:05.0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0 138 13467,'1'-1'372,"0"0"0,0-1 0,0 1 0,0 0 1,0 0-1,1 0 0,-1 0 0,0 0 0,0 0 0,1 0 0,-1 1 0,1-1 1,-1 0-1,1 1 0,1-1 0,-2 2-137,0 0 0,0-1 1,0 1-1,0 0 0,-1 1 0,1-1 0,0 0 0,0 0 1,-1 0-1,1 0 0,-1 0 0,1 1 0,-1-1 1,1 0-1,-1 1 0,0-1 0,0 0 0,1 1 1,-1-1-1,0 3 0,11 85 2503,1 106-1,-11-149-2384,1 5-175,-7 62 0,2-182-538,34-183-239,-23 198 494,-7 48 95,3-22 2,1 1-1,1-1 1,1 1 0,14-34 0,-18 54 32,0 1-1,1-1 1,0 0-1,1 1 1,-1 0-1,1 0 1,0 0 0,12-9-1,-13 12 5,1 0 0,-1 0 0,1 0 0,0 1 0,0 0 0,0 0-1,0 0 1,0 1 0,0-1 0,0 1 0,1 1 0,-1-1 0,0 1 0,8 0 0,-7 0 19,0 1 1,0 0-1,0 1 0,0-1 1,0 1-1,0 1 1,-1-1-1,1 1 0,-1 0 1,1 0-1,-1 0 1,0 1-1,0-1 0,-1 1 1,1 1-1,-1-1 0,0 1 1,0-1-1,0 1 1,0 1-1,4 8 0,2 5 135,-1 0 0,-1 0-1,-1 1 1,-1 0 0,5 23-1,2 30 116,4 91 1,-12-95-319,24 113 1,-29-182-8,6 18-368,-6-18 264,1 0 0,-1 1 1,0-1-1,1 0 0,-1 1 0,0-1 0,1 0 0,-1 1 0,0-1 0,1 0 1,-1 0-1,0 0 0,1 1 0,-1-1 0,1 0 0,-1 0 0,0 0 0,1 0 0,-1 0 1,1 0-1,-1 0 0,1 0 0,7 0-1143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21.8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21 133 9522,'-7'-8'681,"-6"-6"2904,13 15-3390,0 0-1,0 0 1,0 0-1,0 0 1,0 0-1,0 0 1,0 0-1,0 0 1,0 0-1,1 0 1,-1-1-1,0 1 1,1 0-1,-1 0 1,0 0-1,1 0 1,-1-1-1,1 1 1,0 1-1,12 26 1679,-4-11-549,10 33 0,-17-46-1260,-1 0-1,0 0 1,0 0 0,-1 1-1,1-1 1,-1 0 0,0 0-1,0 1 1,0-1 0,-1 0-1,1 0 1,-1 1 0,-2 5-1,3-9-65,0-1 0,0 0 0,0 1 0,0-1-1,-1 0 1,1 1 0,0-1 0,0 0 0,0 1 0,0-1 0,0 0-1,-1 1 1,1-1 0,0 0 0,0 0 0,0 1 0,-1-1 0,1 0-1,0 0 1,0 0 0,-1 1 0,1-1 0,0 0 0,0 0-1,-1 0 1,1 0 0,0 1 0,-1-1 0,1 0 0,0 0 0,-1 0-1,1 0 1,0 0 0,-1 0 0,1 0 0,0 0 0,-1 0-1,1 0 1,-1 0 0,-7-13-55,-3-21-36,10 21 24,-1 0 0,1 0 1,1 0-1,1 0 0,0 0 0,0 0 0,1 0 0,1 1 0,0-1 1,1 1-1,8-20 0,-10 27 67,0 0 0,1 1 1,0-1-1,0 0 0,0 1 0,0 0 0,1 0 1,-1 0-1,1 0 0,0 1 0,0-1 0,1 1 1,-1 0-1,1 0 0,0 0 0,-1 1 0,1 0 1,0 0-1,0 0 0,1 0 0,-1 1 0,0 0 1,1 0-1,-1 1 0,0-1 0,1 1 0,-1 0 1,0 0-1,11 3 0,-5-1-246,0 0 0,19 9 0,-21-8-1010,0 1 0,-1 1 0,14 9 0,2 7-961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22.4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156 33 8202,'-9'-18'7744,"4"12"-6637,4 5-815,0 0 1,0 0-1,0 1 1,-1-1-1,1 0 1,0 1-1,0-1 0,0 0 1,-1 1-1,1-1 1,0 1-1,0 0 1,-3-1-1,2 1-212,-1 1 0,0-1-1,0 0 1,1 1 0,-1 0-1,0-1 1,1 1 0,-1 0-1,1 0 1,-1 1 0,1-1-1,-1 1 1,1-1 0,0 1-1,-3 2 1,-3 3-61,1 0-1,-1 1 1,2 0-1,-1 0 1,1 0-1,0 1 1,1 0-1,0 0 1,-5 14-1,8-18-16,0-1-1,0 0 0,1 1 1,0-1-1,0 1 0,0 0 0,0-1 1,1 1-1,0 0 0,0-1 1,0 1-1,0 0 0,1 0 0,0-1 1,0 1-1,0-1 0,0 1 0,1-1 1,0 1-1,0-1 0,0 0 1,5 8-1,-4-10-52,-1 0 1,1 1 0,0-1-1,-1 0 1,1-1 0,0 1-1,0 0 1,1-1 0,-1 0-1,0 1 1,0-1-1,1-1 1,-1 1 0,0 0-1,1-1 1,-1 0 0,1 0-1,-1 0 1,1 0 0,-1 0-1,0-1 1,1 1-1,-1-1 1,1 0 0,-1 0-1,0 0 1,4-2 0,2-1-267,0 0 0,0-1 0,0 0 1,0 0-1,-1-1 0,0 0 0,0-1 1,7-7-1,-10 8 300,0 0 0,-1 0 0,0 0 0,0-1 0,0 1 0,-1-1 0,0 0 0,0 0 0,-1-1 0,0 1 0,0 0 0,2-15 0,-4 28 383,1 1 1,0 0 0,0-1 0,1 1 0,0-1-1,0 1 1,4 5 0,23 45 343,-25-50-699,8 8-1422,-3-8 888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22.8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30 12691,'23'-29'4585,"-17"37"-3465,-3 6-792,-1 11-56,-3 2 0,-1 4-176,0 2-128,0-5-392,2-1-432,1-4-3849,1-6 3265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23.2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 14131,'41'-11'4833,"-33"24"-5137,-1 2 216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23.7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18 100 12667,'12'-2'7046,"-11"3"-6866,1 16 1474,-8 21-1824,-6-9 261,10-24-91,-1 0 1,1 0-1,0 0 0,1 1 0,-1-1 1,0 9-1,2-14-6,0 1 0,0 0 0,0 0 0,0 0 0,0 0 0,0-1 0,1 1 0,-1 0 0,0 0-1,1-1 1,-1 1 0,0 0 0,1 0 0,-1-1 0,1 1 0,-1 0 0,1-1 0,-1 1 0,1 0 0,-1-1 0,1 1 0,0-1 0,-1 1 0,1-1 0,0 0 0,-1 1 0,1-1 0,0 1 0,0-1 0,0 0 0,-1 0 0,1 0 0,0 1-1,0-1 1,0 0 0,-1 0 0,3 0 0,-2 0-8,1 0-1,0 0 0,0 0 0,-1-1 1,1 1-1,0 0 0,0-1 0,-1 1 1,1-1-1,0 0 0,-1 1 1,1-1-1,-1 0 0,1 0 0,-1 0 1,0 0-1,2-2 0,2-5-38,0 1-1,-1-1 1,0-1-1,0 1 1,-1-1 0,0 1-1,-1-1 1,0 0-1,0 0 1,0-13-1,-1 12 48,0 1-1,0 0 1,1 0-1,0 1 1,1-1-1,0 0 0,0 1 1,1-1-1,0 1 1,7-10-1,-10 16 17,1 0 0,-1 0 1,1 1-1,0-1 0,0 1 0,0-1 1,0 1-1,0-1 0,0 1 0,0 0 1,0 0-1,0 0 0,0 0 0,1 0 0,-1 1 1,0-1-1,1 1 0,-1-1 0,0 1 1,1 0-1,-1 0 0,1 0 0,-1 0 0,0 0 1,1 1-1,-1-1 0,0 1 0,1-1 1,-1 1-1,0 0 0,0 0 0,5 2 1,-1 1 69,0 0 1,0 1 0,-1-1 0,1 1 0,-1 0-1,0 0 1,0 1 0,-1 0 0,7 10 0,-5-6 219,-1 0-1,0 1 1,-1-1 0,0 1 0,-1 0 0,3 15 0,4 69 1119,-9-75-1646,-1-18 192,0 0-109,0-1 1,0 0 0,0 1 0,0-1-1,0 0 1,0 1 0,0-1 0,1 0-1,-1 0 1,0 1 0,1-1 0,-1 0-1,1 0 1,0 1 0,-1-1 0,1 0-1,0 0 1,0 0 0,0 0 0,-1 0-1,1 0 1,2 1 0,9 0-443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24.2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 1 11314,'-5'7'4041,"0"15"-3329,0 4-111,0 10 79,2 7-48,-1 6 24,0 3 56,-1 4 160,1-3 25,2 2-153,1-4-128,1-9-328,-2-4-96,2-10-240,1-4-344,1-7-1056,3-4-713,3-6 1233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24.6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453 5 13779,'-16'-3'4705,"-12"2"-4353,-8 1-56,-9 1-64,-3 2-8,-6 0-168,-2 2-168,-3-3-656,0 1-464,8-2 720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1:33.6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158 203 7274,'46'4'10299,"-45"-4"-10199,-15-11 1618,7 9-1566,0 1 0,0-1 0,-1 1 0,1 1 0,0 0 0,-1 0 0,1 0 0,0 1 0,-1 0 0,1 0 1,0 1-1,0 0 0,0 0 0,0 1 0,-8 3 0,11-3-155,-1-1 1,1 1-1,0-1 1,0 1-1,0 0 1,0 1-1,0-1 1,1 1-1,-1-1 1,1 1-1,0 0 1,0 1-1,0-1 1,1 0-1,0 1 1,0-1-1,0 1 1,0 0-1,1 0 1,-1 0-1,1-1 1,0 10-1,0 2 67,2 1 1,0-1-1,3 17 0,-2-24 13,-1-1 1,2 1-1,-1-1 0,1 0 0,0 0 0,1 0 1,7 11-1,-9-17-75,-1 0 0,1 0 1,0 0-1,0 0 0,0-1 0,0 1 0,0-1 1,0 1-1,0-1 0,1 0 0,-1 0 1,0 0-1,1 0 0,-1 0 0,1-1 0,-1 1 1,1-1-1,-1 1 0,1-1 0,0 0 1,-1 0-1,1 0 0,-1 0 0,1-1 1,-1 1-1,1-1 0,-1 1 0,1-1 0,-1 0 1,1 0-1,3-3 0,4 0-32,-1-1-1,0-1 1,0 0 0,-1 0-1,0 0 1,13-13-1,-11 6-93,0 0-1,-1 0 1,0-1-1,-1 0 1,-1 0-1,0-1 1,-1 0-1,0 0 1,-1 0-1,4-24 1,-2 2-79,-2-1 0,-2 1 1,-1-54-1,-6 52 374,1 33 199,1 27 33,1-1-235,-2 42 9,2-1 0,14 122 0,-11-174-319,0 0-1,0 0 1,1 0 0,0 0-1,8 14 1,-9-19-342,1 0 0,-1 0-1,1-1 1,0 1 0,0-1-1,0 0 1,0 0 0,1 0 0,-1 0-1,1-1 1,0 1 0,0-1 0,7 4-1,8-1-1512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1:34.1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70 167 9594,'26'-23'5658,"-14"14"-4820,-1 0 1,-1-1-1,15-17 1,-23 25-824,0-1 1,-1 1-1,1-1 0,0 0 1,-1 0-1,0 0 1,1 0-1,-1 0 1,0 0-1,0 0 0,-1 0 1,1 0-1,-1-1 1,0 1-1,0 0 0,0 0 1,0 0-1,0-1 1,0 1-1,-3-6 0,3 8-12,-1-1-1,0 1 0,0 0 0,0 0 0,0-1 0,0 1 0,0 0 1,-1 0-1,1 0 0,0 0 0,-1 0 0,1 0 0,0 1 1,-1-1-1,1 0 0,-1 1 0,1-1 0,-1 1 0,0-1 1,1 1-1,-1 0 0,1 0 0,-1 0 0,0 0 0,1 0 0,-1 0 1,1 0-1,-1 0 0,-2 1 0,-4 0 2,0 1 0,0-1 0,0 2 0,-11 4-1,14-6 107,1 1-1,-1 1 1,1-1-1,0 0 1,0 1-1,0 0 1,0 0-1,0 0 1,1 1-1,0-1 0,-1 1 1,1 0-1,0 0 1,1 0-1,-1 0 1,1 0-1,0 1 1,0-1-1,0 1 1,1 0-1,-1-1 0,1 1 1,0 0-1,0 0 1,1-1-1,0 1 1,0 0-1,0 0 1,0 0-1,1 0 1,-1 0-1,1-1 1,0 1-1,1 0 0,-1-1 1,1 1-1,0-1 1,0 1-1,5 6 1,1 1 287,0 0-1,0-1 1,2 0 0,10 11 0,-16-18-496,-1-1 0,1 1-1,0-1 1,0 0 0,0-1-1,0 1 1,0-1 0,0 0 0,1 0-1,-1 0 1,1 0 0,-1-1 0,1 0-1,0 0 1,8 1 0,-11-2-200,-1 0 0,0-1 0,1 1 1,-1 0-1,1-1 0,-1 1 0,0-1 1,1 0-1,-1 1 0,0-1 0,2-1 1,0 0-321,8-4-633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1:34.9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196 65 11306,'1'-1'229,"0"0"0,0 0 0,0 0 0,0-1 0,0 1 0,-1 0 0,1-1 0,0 1 0,-1 0 0,1-1 0,-1 1 0,1 0 0,-1-1 0,1 1 0,-1-1 0,0 1 0,0-1 0,0 1 0,0-1 0,0 1 0,0-1 0,0 1 0,-1-1 0,1 1-1,0-1 1,-1 1 0,1-1 0,-1 1 0,0 0 0,0-2 0,-1 1-150,-1 0 0,1 0 0,0 0 0,-1 1 0,1-1 0,0 1 0,-1 0 0,0 0-1,1 0 1,-1 0 0,0 0 0,1 0 0,-1 1 0,0-1 0,-4 1 0,-3-1 19,0 0 0,1 2 0,-1-1 1,0 1-1,0 0 0,1 1 0,-1 0 0,-17 7 1,24-8-84,0 0 0,0 1-1,0-1 1,0 0 0,1 1 0,-1 0 0,0 0 0,1 0 0,-1 0 0,1 0 0,0 0 0,0 0 0,0 1 0,0-1 0,0 1 0,0 0 0,1-1 0,-1 1 0,1 0-1,0 0 1,0 0 0,0 0 0,0 0 0,0 0 0,1 1 0,-1-1 0,1 0 0,0 0 0,0 0 0,1 6 0,1 0-11,0 0 0,1-1 0,0 0 0,0 1 0,1-1 0,0-1 0,10 15 0,44 51 34,-31-41-13,-11-12-13,2 2 17,0 0-1,19 34 0,-34-49-19,1-1 0,-1 0 0,0 0 0,-1 1 0,0 0 0,0-1 0,0 1 0,-1 0 0,0 0 0,0 0 0,-1 0 0,0 0 0,0 0 0,0 0 0,-2 7 0,1-11-21,1-1-1,-1 0 1,0 0 0,0 1 0,1-1 0,-1 0-1,-1 0 1,1 0 0,0 0 0,0 0 0,-1 0-1,1 0 1,-1-1 0,0 1 0,1 0-1,-1-1 1,0 1 0,0-1 0,0 0 0,0 0-1,0 0 1,0 0 0,0 0 0,-1 0 0,1 0-1,0-1 1,0 1 0,-1-1 0,1 1-1,-1-1 1,1 0 0,0 0 0,-1 0 0,1 0-1,0-1 1,-1 1 0,-1-1 0,-3-1-116,1 0 0,-1 0 0,1 0 0,0-1 0,0 1 0,0-2 0,0 1 0,1-1 0,-1 0 0,1 0-1,-10-9 1,9 5 100,0 1-1,1-1 0,0 0 0,0-1 0,1 1 0,0-1 0,0 0 1,1 0-1,0-1 0,1 1 0,-2-13 0,3 18 136,1 0-1,-1 0 1,1 0-1,0 0 1,0 0 0,1 0-1,-1 0 1,1 0-1,0 0 1,0 0-1,0 0 1,0 0 0,1 0-1,0 0 1,-1 1-1,1-1 1,1 1 0,-1-1-1,0 1 1,1 0-1,0 0 1,0 0 0,0 0-1,0 1 1,0-1-1,0 1 1,1-1-1,5-1 1,2-1 138,1 1 1,0 1-1,-1 0 1,1 0-1,0 1 0,0 1 1,17 0-1,-13 1-890,0 1-1,26 4 1,-17 1-103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3:05.0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0 398 10322,'10'7'7133,"5"-6"-3947,16-8-1926,-23 4-371,8-1-427,0-1 0,-1-1 0,0 0 0,0-1-1,0-1 1,-1 0 0,15-12 0,-15 10-397,-1-1-1,-1-1 1,0 0 0,0 0-1,-1-1 1,-1-1-1,0 0 1,-1 0 0,0-1-1,-1 0 1,7-20 0,-13 29-61,0-1 0,0 1 1,-1 0-1,0 0 1,0-1-1,-1 1 1,1-1-1,-2 1 0,1-1 1,0 1-1,-1 0 1,-1-1-1,1 1 1,-1 0-1,-2-7 1,2 10-4,1 0 0,-1 0 0,0 0 1,0 0-1,0 0 0,0 1 1,0-1-1,-1 1 0,1 0 1,-1-1-1,0 1 0,1 0 1,-1 0-1,0 1 0,0-1 1,0 1-1,-1-1 0,1 1 1,0 0-1,0 0 0,-1 1 1,1-1-1,-1 0 0,1 1 1,0 0-1,-1 0 0,1 0 1,-1 0-1,1 1 0,-4 0 1,-2 1 20,0 1 0,0 0 0,0 0 0,0 0 0,1 1 0,-1 1 1,1-1-1,0 2 0,0-1 0,1 1 0,0 0 0,0 0 0,0 1 1,1 0-1,-1 0 0,2 0 0,-6 10 0,1-1 195,1 0-1,0 1 1,1 0-1,1 0 1,1 1 0,1-1-1,-6 33 1,8-29-14,1 0 1,2-1-1,0 1 1,1 0-1,1-1 1,1 1-1,1-1 1,1 1 0,0-1-1,2-1 1,0 1-1,1-1 1,1 0-1,1-1 1,15 23-1,-21-37-203,-1 1 1,1-1-1,-1 1 0,1-1 0,1 0 0,-1-1 0,0 1 0,1-1 0,0 0 0,0 0 1,0 0-1,0-1 0,0 1 0,0-1 0,1 0 0,-1-1 0,1 0 0,0 0 0,-1 0 0,1 0 1,0-1-1,-1 0 0,1 0 0,8-1 0,25-8-288,78-25 0,-67 17-2351,2 2-3627,-13 5 3052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1:35.3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 9050,'-2'-1'6673,"2"9"-5360,0 8-273,0 3-88,1 7-544,0 2-184,2 0-368,5-1-480,-1-3-3025,2-4 2521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1:35.7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28 9714,'12'-22'10138,"-8"16"-9498,0 6-608,0 3-208,-1 6-1232,1 4 992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1:36.1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80 13323,'2'4'6603,"3"34"-4658,-4-9-1589,-2-16-441,1 0 0,1 0 0,1 0-1,0 0 1,0 0 0,1-1 0,5 13 0,1-14-507,-8-11 571,-1 1 1,0-1-1,0 0 1,1 0 0,-1 0-1,0 0 1,1 0 0,-1 0-1,0 0 1,1 0-1,-1 0 1,0 0 0,1 0-1,-1-1 1,0 1-1,1 0 1,-1 0 0,0 0-1,0 0 1,1 0 0,-1-1-1,0 1 1,1 0-1,-1 0 1,0 0 0,1-1-1,0-1-41,0 1-1,0-1 0,0 0 1,0 0-1,0 0 1,-1 1-1,1-1 1,-1 0-1,1 0 0,-1 0 1,1-4-1,-2-66-931,-1-2 624,3 67 433,-1 0 0,1-1 0,1 1-1,-1 0 1,1 0 0,1 1 0,4-13 0,-5 17 28,-1 0 0,1-1 0,-1 1 1,1 0-1,0 0 0,0 0 0,0 0 1,0 0-1,0 0 0,0 1 0,0-1 1,1 1-1,-1-1 0,1 1 0,-1 0 1,1 0-1,0 0 0,-1 0 1,1 0-1,0 1 0,-1-1 0,1 1 1,0 0-1,0 0 0,-1 0 0,1 0 1,0 0-1,0 1 0,0-1 0,-1 1 1,6 2-1,-3-2 53,1 1 0,-1 0 0,0 1 0,0 0 0,0-1 0,0 2 0,0-1 0,-1 0 0,1 1 0,-1 0 1,0 0-1,0 0 0,0 1 0,3 5 0,-2 1-72,0 0 1,-1 0-1,-1 1 1,0-1-1,0 1 1,1 21 0,-3-22-4,0-1 1,1 1 0,0-1-1,0 0 1,1 0 0,1 0-1,0 0 1,9 18 0,-1-14 472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1:36.5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176 127 3457,'7'-8'1510,"-1"-1"0,1-1 1,-2 1-1,1-1 0,4-11 0,-10 20-1363,1-1 1,0 1-1,-1-1 0,1 0 0,-1 1 0,0-1 0,1 1 0,-1-1 1,0 0-1,0 1 0,0-1 0,0 0 0,0 1 0,-1-1 1,1 1-1,0-1 0,-1 0 0,1 1 0,-1-1 0,1 1 0,-1-1 1,0 1-1,0 0 0,0-1 0,0 1 0,0 0 0,0-1 1,0 1-1,0 0 0,0 0 0,-1 0 0,1 0 0,0 0 0,-1 0 1,1 0-1,-1 1 0,1-1 0,-1 0 0,1 1 0,-1-1 0,1 1 1,-1 0-1,1-1 0,-3 1 0,-6-2-75,0 1-1,1 0 0,-1 0 1,0 1-1,0 1 1,0-1-1,0 2 1,0-1-1,0 1 1,-18 7-1,25-8-19,0 0-1,-1 0 1,1 1-1,0 0 1,0-1-1,0 1 1,0 0-1,1 0 1,-1 0 0,0 1-1,1-1 1,0 1-1,-1-1 1,1 1-1,0 0 1,0 0-1,1 0 1,-1 0-1,0 0 1,1 0-1,0 0 1,0 1 0,0-1-1,0 1 1,1-1-1,-1 0 1,1 1-1,0-1 1,0 1-1,0-1 1,0 1-1,0-1 1,1 1-1,1 3 1,0-2 112,0 1 1,0-1-1,1 1 1,-1-1-1,1 0 1,1 1-1,-1-2 1,1 1-1,0 0 1,0-1-1,0 1 1,1-1-1,-1-1 1,1 1-1,0-1 1,0 1-1,0-1 1,1-1-1,-1 1 1,1-1-1,0 0 1,9 3-1,-1-2-219,1 0 1,-1-1-1,0 0 0,1-1 0,-1-1 0,0 0 1,1-1-1,20-4 0,3-1-3192,-21 8 2126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1:51.0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33 169 7370,'-1'0'329,"0"1"-1,0 0 1,0 0 0,0-1 0,0 1 0,0 0 0,0 0 0,0 0 0,0 0 0,0 0 0,1 1 0,-1-1 0,0 0 0,1 0-1,-1 0 1,1 1 0,-1-1 0,1 0 0,-1 0 0,1 1 0,0 1 0,0-2-158,-1 1-1,1-1 1,0 1 0,0-1 0,1 1-1,-1-1 1,0 1 0,0-1 0,1 0-1,-1 1 1,1-1 0,-1 1 0,1-1-1,0 0 1,0 0 0,-1 1 0,1-1-1,0 0 1,0 0 0,0 0 0,0 0-1,0 0 1,0 0 0,1 0-1,-1 0 1,0 0 0,0-1 0,1 1-1,-1-1 1,2 2 0,5-1 29,0 0-1,0 0 1,0-1 0,0 0-1,0 0 1,0-1 0,0 0-1,0 0 1,0-1 0,12-4-1,-3 0-103,1-1 0,-1 0-1,23-15 1,-20 10-69,-2-1 0,1 0 0,-2-1 0,0-1 0,0-1 0,-2 0 0,24-31 0,-38 46-34,-1 0 0,1-1 0,0 1 0,0 0 0,-1 0 0,1 0 0,-1-1 0,1 1-1,-1 0 1,0-1 0,1 1 0,-1 0 0,0-1 0,0 1 0,0-3 0,0 4-3,0-1-1,-1 1 1,1-1-1,0 0 1,-1 1 0,1-1-1,0 1 1,-1-1 0,1 1-1,0-1 1,-1 1 0,1 0-1,-1-1 1,1 1-1,-1-1 1,1 1 0,-1 0-1,0-1 1,1 1 0,-1 0-1,1 0 1,-1 0-1,0-1 1,-4 0-53,0 1 0,0 0 0,1-1 0,-1 2 0,0-1 1,0 0-1,-4 2 0,-14 3-335,0 0 1,1 2 0,0 0 0,1 2 0,-40 21 0,44-20 167,1 0 0,0 1 1,1 1-1,0 0 1,1 1-1,0 1 1,-17 22-1,27-30 196,-1 1 1,1 1-1,0-1 0,1 0 1,0 1-1,0 0 0,0 0 0,1 0 1,0 0-1,1 0 0,-1 9 1,2-5 170,0 0 0,1 0 0,0 0 1,1 0-1,0 0 0,1 0 1,4 11-1,-1-5 200,2 0 1,0-1-1,1 0 1,1 0-1,0-1 1,2 0-1,-1-1 1,2 0-1,19 17 1,-27-28-243,-1 0 1,1 0-1,0-1 0,0 1 1,1-1-1,-1 0 0,1-1 0,-1 0 1,1 0-1,0 0 0,0 0 1,-1-1-1,1 0 0,11 1 1,-7-3 11,0 0 1,0 0 0,0-1 0,0 0-1,-1 0 1,1-1 0,-1-1-1,10-4 1,118-61-1388,-123 63 784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1:54.4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92 42 10498,'20'-16'3806,"-20"16"-3709,1 0 0,-1 0 0,0 0 0,0-1 0,1 1 0,-1 0-1,0 0 1,0-1 0,1 1 0,-1 0 0,0-1 0,0 1 0,0 0 0,0-1-1,0 1 1,1 0 0,-1-1 0,0 1 0,0 0 0,0-1 0,0 1 0,0 0-1,0-1 1,0 1 0,0 0 0,0-1 0,0 1 0,0 0 0,0-1 0,-1 1-1,1 0 1,0-1 0,-11-7 1159,-13 2-718,22 6-535,1-1 0,-1 1 0,1 0 1,-1 0-1,0-1 0,1 1 0,-1 0 1,0 0-1,1 1 0,-1-1 0,1 0 0,-1 0 1,0 1-1,1-1 0,-1 1 0,1-1 1,-1 1-1,1 0 0,-1 0 0,1 0 0,0 0 1,-1 0-1,1 0 0,0 0 0,0 0 0,-1 0 1,1 0-1,0 1 0,-1 1 0,1 2-17,0-1 0,0 0 0,0 1 0,0-1 0,1 1 0,0-1 0,0 0-1,0 1 1,0-1 0,2 6 0,0 12 20,2 0-1,0 0 1,2-1-1,0 1 1,15 32-1,-16-44 13,-1-1 0,0 1 0,-1-1 0,0 1 0,0 0 0,-1 0 0,1 13 0,-3-20-11,0-1 0,0 1 0,0-1 0,-1 1 0,1-1 0,0 1 0,-1-1 0,0 1 0,1-1 0,-1 1 0,0-1 0,0 0 0,-1 0 0,1 1 0,0-1 0,-1 0 0,1 0 0,-1 0 0,0-1 0,0 1 1,1 0-1,-1-1 0,0 1 0,-1-1 0,1 1 0,0-1 0,0 0 0,0 0 0,-1 0 0,1 0 0,-1 0 0,1-1 0,0 1 0,-5 0 0,2-1 1,1 0 0,0 1 0,-1-2 0,1 1 0,0 0 0,-5-2 0,8 2 2,1 0 0,-1 0-1,1 0 1,-1 0 0,1 0 0,-1 0-1,1 0 1,-1 0 0,1-1-1,-1 1 1,1 0 0,-1 0-1,1-1 1,-1 1 0,1 0-1,0 0 1,-1-1 0,1 1-1,-1 0 1,1-1 0,0 1 0,-1-1-1,1 1 1,0-1 0,0 1-1,-1 0 1,1-1 0,0 1-1,0-1 1,0 1 0,0-1-1,-1 1 1,1-1 0,0 1-1,0-1 1,0 1 0,0-1 0,0 1-1,0-1 1,0 0 0,1 1-1,-1-1 1,0 1 0,0-1-1,0 1 1,0 0 0,1-1-1,-1 1 1,0-1 0,0 1-1,1-1 1,-1 1 0,0 0 0,1-1-1,-1 1 1,0-1 0,1 1-1,-1 0 1,1 0 0,-1-1-1,1 1 1,0-1 0,1 0 33,1-1 0,0 0-1,-1 1 1,1-1 0,0 1 0,0 0 0,0 0 0,-1 0 0,1 1 0,0-1 0,0 0 0,1 1 0,4 0-1,44 2 223,-46-1-183,29 3 349,37 11 0,-10-2-1791,-54-12 901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1:57.3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30 115 3377,'-3'-6'725,"0"0"1,1-1-1,0 1 1,0-1-1,0 0 1,1 1-1,0-8 1,-9-33 5754,6 39-3858,5 14-1736,5 16-864,13 29 8,-1 0 0,-3 1 0,-2 1 1,-2 0-1,4 62 0,-14-94-7,-1-13-2,0 1 0,1 0 0,0 0 0,0 0 0,5 15 1,-4-23 182,1-7-90,0-7 28,-1 1-127,-1 0 0,2 0 0,0 0 0,0 0 0,1 1 1,1-1-1,0 1 0,0 0 0,9-12 0,-10 18-25,-1 0 0,1 1 1,0 0-1,0 0 0,1 0 0,-1 0 0,1 1 0,0-1 0,0 1 1,0 0-1,0 1 0,1-1 0,-1 1 0,0 0 0,1 1 0,0-1 1,-1 1-1,1 0 0,0 1 0,0-1 0,7 1 0,-8 0 5,-1 0 1,1 1-1,-1-1 0,1 1 0,-1 0 0,1 0 1,-1 1-1,1-1 0,-1 1 0,0 0 0,0 0 0,0 0 1,0 0-1,0 1 0,-1 0 0,1 0 0,-1 0 0,0 0 1,1 0-1,-1 1 0,-1 0 0,4 4 0,-3-3 25,-1 1-1,0-1 0,0 0 0,0 1 0,-1-1 1,0 0-1,0 1 0,0 0 0,-1-1 0,0 1 1,0-1-1,0 1 0,-1 0 0,1-1 0,-1 1 1,-1-1-1,-3 10 0,2-6 27,-1-1 0,-1 1 0,1-1 0,-1 0 0,-1 0 0,0-1 0,0 1 0,0-1 0,-1-1 0,0 1 0,0-1 0,-9 6 0,11-9-75,1 0 0,-1 0 0,0-1-1,0 1 1,0-1 0,0 0-1,0-1 1,0 1 0,0-1 0,-1 0-1,1 0 1,0 0 0,-1-1 0,1 0-1,-1 0 1,1 0 0,0-1 0,-1 0-1,1 0 1,0 0 0,-1-1 0,-4-2-1,8 3-139,0 0 0,0 0-1,1 0 1,-1 0-1,1 0 1,-1 0 0,1 0-1,0-1 1,-1 1 0,1-1-1,0 1 1,0-1-1,0 1 1,0-1 0,-2-3-1,5-7-736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1:58.0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27 8506,'0'-7'2779,"-5"-12"5465,0 26-8013,1 0-241,1-1-1,1 1 0,-1-1 1,1 1-1,0 0 0,1 0 1,-1 0-1,1 0 0,1 0 1,-1 0-1,1 1 0,1-1 1,-1 0-1,1 0 0,1 0 1,-1 0-1,1 0 0,0 0 1,1-1-1,-1 1 0,1 0 0,1-1 1,-1 0-1,1 0 0,0 0 1,1 0-1,-1-1 0,1 0 1,0 0-1,0 0 0,1 0 1,-1-1-1,1 0 0,0 0 1,9 4-1,-13-7 15,1 1 1,0-1-1,0 0 0,0 0 1,0 0-1,0 0 0,0 0 0,0-1 1,0 0-1,0 1 0,1-1 1,-1 0-1,0 0 0,0-1 1,0 1-1,0-1 0,0 0 0,0 1 1,0-1-1,0-1 0,0 1 1,0 0-1,0-1 0,-1 1 0,1-1 1,0 0-1,-1 0 0,0 0 1,3-3-1,4-5 20,-1 0 1,0-1-1,-1-1 1,-1 1-1,9-19 1,-5 9-17,-10 20-16,1-1 1,0 0-1,0 0 0,0 1 0,0-1 1,1 0-1,-1 1 0,0 0 0,1-1 1,-1 1-1,1 0 0,-1-1 0,1 1 1,0 0-1,1-1 0,-2 2 2,0 0 0,1 0 0,-1 0-1,0 0 1,0 0 0,0 0 0,0 0-1,0 0 1,1 1 0,-1-1 0,0 0 0,0 1-1,0-1 1,0 1 0,0-1 0,0 1 0,0 0-1,0-1 1,0 1 0,0 0 0,-1 0 0,1-1-1,0 1 1,0 0 0,-1 0 0,1 0 0,0 0-1,0 1 1,8 12-51,-1 0-1,0 1 0,-1-1 1,9 29-1,15 67 125,-22-75 29,0 0 68,23 106 852,-30-126-881,0-1 0,-1 1 1,-1 0-1,0 0 1,-1-1-1,-1 1 0,-5 21 1,7-33-105,-1 0 0,0 0 0,0 0 0,-1 0 1,1 0-1,0 0 0,-1-1 0,0 1 0,0 0 0,0-1 0,0 1 0,0-1 0,0 0 1,0 0-1,-1 0 0,1 0 0,-1 0 0,0 0 0,0-1 0,1 1 0,-1-1 1,0 0-1,0 0 0,0 0 0,0 0 0,0 0 0,-6 0 0,6-1-20,-1 0 0,0-1 1,1 1-1,-1-1 0,0 0 0,1 1 0,-1-2 0,1 1 0,-1 0 0,1-1 0,0 1 0,-1-1 0,1 0 1,0 0-1,0-1 0,0 1 0,1-1 0,-1 1 0,0-1 0,1 0 0,0 0 0,0 0 0,-3-4 1,2 1-359,1 1 1,-1-1 0,1 0 0,-3-13-1,2-1-293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2:30.6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4353,'8'-1'3931,"-8"2"-3828,14 6 960,1 10 613,0 0 0,22 33 0,-7-8-127,-9-15-789,-2 1 0,0 1 0,28 60-1,-43-79-721,0 0 1,-1 0-1,0 0 0,0 0 0,-1 1 0,0 0 0,-1-1 0,0 1 1,-1 0-1,0 0 0,-1-1 0,0 1 0,0 0 0,-1-1 1,-1 1-1,-6 17 0,3-15-168,-1-1 1,0 0 0,-1 1-1,0-2 1,-1 0-1,-19 19 1,-35 25-5069,34-31 3069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2:26.7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178 22 8754,'10'-17'5213,"-14"13"-4747,-11 3-149,-3 5-8,1 0 0,-1 0 0,1 2-1,0 0 1,0 1 0,1 1 0,-19 11 0,34-19-307,0 1-1,0-1 1,1 1 0,-1-1-1,0 1 1,0 0 0,1-1-1,-1 1 1,0 0 0,1-1-1,-1 1 1,1 0 0,-1 0-1,1-1 1,-1 1 0,1 0-1,-1 0 1,1 0-1,0 0 1,0 0 0,-1-1-1,1 1 1,0 0 0,0 0-1,0 0 1,0 0 0,0 0-1,0 0 1,0 0 0,0 0-1,0 0 1,1 0 0,-1 0-1,0-1 1,1 1 0,-1 0-1,0 0 1,1 0 0,-1 0-1,1-1 1,0 1 0,-1 0-1,2 0 1,3 5 133,0-1-1,0 0 1,1 0-1,9 6 1,-5-4 110,5 4 105,0 2 0,0 0 0,-1 0 0,-1 2 0,0 0 1,11 17-1,-21-27-307,0-1 1,-1 2 0,1-1-1,-1 0 1,0 0 0,-1 1-1,1-1 1,-1 1-1,0-1 1,0 1 0,-1 6-1,0-8-32,0 0-1,-1 0 0,0 0 0,0 0 0,0 0 1,0 0-1,-1-1 0,0 1 0,0 0 0,0-1 1,0 1-1,0-1 0,0 1 0,-1-1 0,0 0 1,0 0-1,-3 2 0,1 0-13,0 0-1,-1-1 1,1 0 0,-1 0 0,0 0-1,0-1 1,-1 0 0,1 0 0,-1-1 0,1 0-1,-1 0 1,0 0 0,-11 1 0,18-3 2,0 0 0,0 0 0,0 0 0,0-1 0,0 1 0,1 0 1,-1 0-1,0 0 0,0 0 0,0 0 0,0 0 0,0 0 0,0 0 1,0 0-1,0 0 0,0 0 0,0-1 0,0 1 0,0 0 0,0 0 1,0 0-1,0 0 0,-1 0 0,1 0 0,0 0 0,0 0 0,0 0 0,0 0 1,0 0-1,0 0 0,0-1 0,0 1 0,0 0 0,0 0 0,0 0 1,0 0-1,0 0 0,0 0 0,0 0 0,0 0 0,0 0 0,-1 0 1,1 0-1,0 0 0,0 0 0,0 0 0,0 0 0,0 0 0,0 0 1,0 0-1,0 0 0,0 0 0,0 0 0,0 0 0,-1 0 0,1 0 1,0 0-1,0 0 0,0 0 0,0 0 0,0 0 0,0 0 0,0 0 1,0 0-1,0 0 0,0 0 0,0 0 0,0 0 0,-1 1 0,9-7-27,14-3 38,3 6 6,-1 0 1,1 1-1,0 1 0,0 2 1,-1 0-1,1 2 0,29 7 1,-37-5-2026,-13-2 1237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3:05.0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63 619 7762,'-27'56'8305,"27"-56"-8020,-1 0 1,0 1-1,-1-1 0,2 0-95,-1 0 1,1 0-1,-1 0 0,1 0 1,-1 0-1,-5-3 2476,5 2-2476,-9-19 3159,6 5-2703,1 0 0,1 0 1,0 0-1,1 0 0,1 0 1,1 0-1,0 0 0,0 0 1,6-19-1,6-19 62,23-60 0,-32 103-632,-3 5-71,41-101 158,-35 93-148,0 1 0,1-1 0,0 1-1,0 1 1,21-21 0,-26 29-15,13-13 0,1 1 0,29-21 0,-39 31 0,0 1 0,0 1 0,0 0 0,1 0 0,-1 0 0,1 1 0,0 0 0,-1 0 0,1 1 0,0 0 0,9 0 0,107-2 0,-118 4 0,0 0 0,-1 1 0,1 0 0,0 0 0,-1 0 0,1 0 0,-1 1 0,0 0 0,1 0 0,7 7 0,21 11 0,-24-17 0,0 1 0,0 0 0,-1 0 0,1 1 0,-2 1 0,1 0 0,0 0 0,-1 0 0,-1 1 0,1 0 0,-1 1 0,-1 0 0,0 0 0,0 0 0,0 1 0,-1 0 0,4 11 0,6 18 0,65 187 0,-73-199 0,-1 0 0,-1 1 0,-2 0 0,-1 0 0,-1-1 0,-4 46 0,-6 15 0,-12 89 0,7-131 0,10-37 0,1 1 0,0 0 0,-2 16 0,4-19 0,-6 38 0,6-42 0,0 0 0,0 0 0,0 1 0,0-1 0,-1-1 0,1 1 0,-1 0 0,0 0 0,0 0 0,0-1 0,-3 4 0,-19 15 0,14-10 0,-1-1 0,-1-1 0,0 0 0,0 0 0,0-1 0,-21 9 0,21-11 0,1-2 0,-1 0 0,0 0 0,0-1 0,0-1 0,-1 0 0,1 0 0,0-1 0,-1-1 0,1 0 0,-1-1 0,1 0 0,0-1 0,-1 0 0,1-1 0,-17-6 0,-16-7 0,34 14 0,0-2 0,1 0 0,-1 0 0,1-1 0,0 0 0,0 0 0,0-2 0,-9-6 0,-11-13 0,17 17 0,0-2 0,0 0 0,2 0 0,-1-1 0,2 0 0,-13-19 0,-12-43 0,28 60 0,1-1 0,0-1 0,-4-25 0,5 22 0,-13-35 0,17 51 0,-1 0 0,1-1 0,0 1 0,1-1 0,-1 1 0,0-1 0,1 1 0,0-7 0,-1-4 0,1 11 0,-1 0 0,1 0 0,-1 0 0,0 0 0,0 1 0,0-1 0,-3-4 0,3 6 0,0-1 0,0 1 0,0-1 0,0 0 0,0 1 0,1-1 0,-1 0 0,1 0 0,-1 0 0,1 0 0,0 1 0,0-1 0,-1 0 0,1 0 0,0 0 0,1 0 0,-1 0 0,0 0 0,1-3 0,2-5-1621,-1-1 1,0 0-1,0 1 1,-2-1-1,0-21 0,0 22 436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2:28.8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113 90 4929,'26'-54'2903,"-15"36"-425,-2 3 793,-11 12-2204,-8 5-790,4 0-261,0 1 0,1 0 0,-1 0 1,0 1-1,1 0 0,0 0 1,0 0-1,0 0 0,0 1 1,1-1-1,-1 1 0,1 1 1,0-1-1,1 0 0,-4 9 1,-2 3-38,1 0 1,1 0 0,0 1 0,-3 19 0,2-4 123,2 1 1,1 0 0,-1 60 0,6-77 95,1 0 0,1 0 0,0 0 1,1-1-1,0 1 0,2-1 0,0 0 0,1 0 1,12 24-1,-12-31-75,-1-1 1,2 0-1,-1 0 0,1 0 1,0-1-1,16 12 1,-20-16-131,1-1 1,-1 1-1,0-1 1,1 0-1,0 0 1,-1 0-1,1-1 1,0 1-1,0-1 1,0 0-1,0 0 1,0 0 0,0-1-1,0 1 1,0-1-1,1 0 1,-1 0-1,0-1 1,6 0-1,-4-2-203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2:34.6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66 205 8994,'-17'-1'1426,"14"1"-899,0 0 0,-1-1 0,1 2 0,0-1-1,-1 0 1,1 1 0,0-1 0,-1 1 0,-4 2 0,8-3-418,-1 0-1,1 0 1,-1 0 0,1 0 0,0 0 0,-1 0 0,1 1-1,-1-1 1,1 0 0,-1 0 0,1 1 0,-1-1 0,1 0 0,0 0-1,-1 1 1,1-1 0,0 1 0,-1-1 0,1 0 0,0 1-1,-1-1 1,1 1 0,0-1 0,0 1 0,0-1 0,-1 0-1,1 1 1,0 0 0,0 0-56,0 0-1,1 0 1,-1-1 0,1 1-1,-1-1 1,0 1 0,1 0-1,-1-1 1,1 1-1,-1-1 1,1 1 0,0-1-1,-1 1 1,1-1 0,-1 1-1,2 0 1,28 11 86,-15-10-109,-1-1 0,1-1 0,0 0 0,0-1 0,0 0 0,-1-1 0,1-1 1,-1 0-1,1-1 0,-1-1 0,21-9 0,-19 6-22,-1 0-1,1-1 1,-1-1 0,-1 0 0,0-1 0,0-1-1,-1 0 1,-1 0 0,15-19 0,-23 25 3,0 0 0,0-1-1,-1 1 1,0-1 0,5-11 0,-8 17-13,1 0 0,-1 0 0,0 0 0,1 0 0,-1 0 0,0 0 0,0-1 0,1 1 0,-1 0 0,0 0 0,0 0-1,0 0 1,-1 0 0,1 0 0,0 0 0,0 0 0,0 0 0,-1-1 0,1 1 0,-1 0 0,1 0 0,-1 0 0,1 1 0,-1-1 0,1 0 0,-1 0 0,0 0 0,0 0-1,1 0 1,-1 1 0,0-1 0,0 0 0,0 1 0,0-1 0,0 1 0,0-1 0,0 1 0,0-1 0,0 1 0,0 0 0,0-1 0,0 1 0,0 0 0,0 0 0,0 0-1,-1 0 1,0 0 0,-7 0-267,0 0 0,-1 1-1,1 0 1,0 1 0,0-1-1,-11 5 1,-3 2-957,-27 14 0,40-18 1007,0 2-1,0-1 1,1 2-1,0-1 1,0 1-1,0 1 0,1-1 1,0 1-1,1 1 1,-12 15-1,15-18 335,0 1-1,1 0 0,0 1 1,0-1-1,0 0 0,1 1 1,0 0-1,0-1 1,1 1-1,0 0 0,1 0 1,-1 0-1,1 0 1,1 0-1,0 0 0,2 9 1,0-4 127,0-1 1,1 1 0,1-1 0,0 1-1,1-1 1,0-1 0,0 1 0,2-1-1,-1 0 1,1-1 0,1 0 0,0 0-1,10 8 1,-12-12-168,1 0 0,-1-1 0,1 0 0,0-1 0,0 1 0,0-2 0,0 1 0,1-1-1,0 0 1,-1-1 0,1 0 0,0 0 0,0-1 0,0 0 0,0-1 0,1 0 0,-1 0 0,0-1 0,15-3 0,-10 1-114,0 0 0,-1-1 1,1-1-1,-1 0 0,0-1 1,0 0-1,22-15 0,-28 10-269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2:37.2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 0 3241,'-15'15'12472,"42"-5"-11092,-24-8-1270,0-1-1,0 1 1,-1 0-1,1 0 1,-1 1-1,1-1 1,-1 0 0,0 1-1,0 0 1,0-1-1,0 1 1,-1 0 0,1 0-1,-1 0 1,1 0-1,-1 0 1,0 0-1,0 0 1,-1 1 0,1-1-1,-1 0 1,1 0-1,-1 1 1,0-1-1,0 0 1,-1 5 0,0 0-124,0 0 1,-1 1-1,0-1 0,0 0 1,-1 0-1,1-1 1,-2 1-1,1 0 1,-6 7-1,3-7-190,-1 0 0,1 0-1,-1-1 1,-15 12 0,-7 5-183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2:41.35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70 77 5417,'3'11'5228,"-7"21"-3071,1-6-1416,2-7-646,0-1 0,0 1 0,-2-1 0,-1 1 0,0-1 0,-1 0 0,-1 0 0,0-1-1,-12 20 1,18-36-98,-13 21 458,13-22-442,0 0 1,0 0-1,0 0 1,0 0-1,0 0 1,0 0 0,0 0-1,0 0 1,0 1-1,0-1 1,0 0-1,0 0 1,0 0-1,0 0 1,0 0-1,0 0 1,0 0-1,0 0 1,0 0-1,0 0 1,0 0 0,-1 0-1,1 0 1,0 0-1,0 0 1,0 0-1,0 0 1,0 0-1,0 1 1,0-1-1,0 0 1,0 0-1,0 0 1,0 0-1,0 0 1,-1 0 0,1 0-1,0 0 1,0 0-1,0 0 1,0 0-1,0 0 1,0 0-1,0 0 1,0-1-1,0 1 1,0 0-1,0 0 1,0 0-1,-1 0 1,1 0 0,0 0-1,0 0 1,0 0-1,0 0 1,0 0-1,0 0 1,0 0-1,0 0 1,0 0-1,0 0 1,0 0-1,0 0 1,0-1 0,1-13 639,13-65-59,14-66-424,-25 135-177,1 0 0,0-1 0,0 1-1,1 1 1,1-1 0,-1 1 0,1 0 0,15-16 0,-19 22 4,1 1 0,0-1 0,0 0 1,0 1-1,0 0 0,1 0 0,-1 0 0,1 0 1,-1 1-1,1-1 0,0 1 0,4-1 0,-5 1 1,-1 1-1,1 0 0,0 0 1,0 0-1,0 0 1,-1 1-1,1-1 0,0 1 1,0 0-1,-1 0 0,1 0 1,0 0-1,-1 0 0,1 0 1,-1 1-1,0-1 1,1 1-1,3 3 0,-3-1 18,1-1-1,-1 1 0,1 0 1,-1 0-1,0 0 0,-1 1 1,1-1-1,-1 1 0,0-1 1,0 1-1,0 0 0,-1 0 1,0 0-1,0 0 0,0 0 1,0 6-1,0 10 185,-1 0 0,-5 37 0,0 9 81,5-59-216,1-1 0,0 1 1,0-1-1,0 1 1,1-1-1,1 0 1,-1 0-1,1 1 0,0-2 1,1 1-1,0 0 1,0-1-1,0 0 1,1 1-1,6 6 0,-2-1-856,-9-9 427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2:42.01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104 16 4665,'17'-15'2208,"-23"15"-311,-5 3-1529,-4 1 0,-3-1-16,1 1-56,1-1-104,1-2-16,3-1-280,1-1 88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2:43.04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17 1 2753,'-14'3'6249,"12"4"-4321,2 2-167,4 6-289,0 4-88,3 4-263,1 2-129,-1 5-416,2-2-168,-4 5-264,0-3-128,-5-2-432,-1 0-456,-2-6 520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2:43.79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18 130 3153,'-2'-2'247,"0"1"0,1-1 0,0 1 0,-1-1 0,1 0 0,0 1-1,0-1 1,0 0 0,0 0 0,0 0 0,0 0 0,0 0 0,1 0 0,-1 0 0,1 0 0,0 0 0,-1 0 0,1 0 0,0 0 0,0 0 0,0 0 0,1 0 0,-1-1 0,0 1 0,1 0 0,-1 0 0,1 0 0,1-2 0,-1 0-29,1 1 0,0 0 1,0-1-1,0 1 0,0 0 0,1 0 1,-1 0-1,1 1 0,-1-1 0,1 0 1,0 1-1,0 0 0,0 0 0,0 0 1,7-3-1,4 0 94,0 0 1,0 1 0,20-4-1,-31 8-271,0-1-1,0 0 1,0 1 0,1 0-1,-1 0 1,0 0 0,0 0-1,0 0 1,0 1 0,0-1 0,0 1-1,0 0 1,0 0 0,0 0-1,0 0 1,0 0 0,0 1-1,-1 0 1,1-1 0,0 1-1,-1 0 1,4 3 0,-5-2 1,0-1 0,0 1 0,0-1 0,0 1 0,-1-1 0,1 1 0,-1-1 0,0 1 0,0 0 0,0-1 0,0 1 0,0 0 0,0-1 0,-1 1 1,1-1-1,-1 1 0,0-1 0,0 1 0,-1 2 0,-1 2 19,0 1 1,0-1-1,-1-1 0,0 1 1,-7 8-1,9-12-35,-1 0-1,0 1 0,0-2 0,0 1 1,0 0-1,-1 0 0,1-1 0,-1 0 1,0 0-1,1 0 0,-1 0 0,0 0 1,0-1-1,0 0 0,-6 1 0,20-3 201,-5-1-207,0 2 0,1-1-1,-1 0 1,0 1-1,0 0 1,0 0 0,8 2-1,-2 1-10,0 0 0,0 1 0,-1 0 0,1 1 0,-1 0 0,0 1 0,-1 0 0,14 10 0,-20-13 0,1 0 0,-1 0 0,0 1 0,0-1 0,-1 1 0,1-1 0,-1 1 0,0 0 0,0 0 0,3 7 0,-4-8 21,-1 0 0,1 0 0,-1 0 0,1 0 0,-1 1 0,0-1 0,-1 0 0,1 0 0,0 0 0,-1 0 1,0 0-1,1 0 0,-1 0 0,0 0 0,-1 0 0,-2 5 0,1-3 135,-1 1-1,0 0 1,0-1 0,0 0 0,-1 0 0,0 0 0,0-1 0,0 1 0,-1-1 0,1-1 0,-1 1-1,-11 5 1,13-7-292,0-1-1,0 0 1,0 1-1,0-1 1,0-1-1,-1 1 0,1 0 1,0-1-1,0 0 1,-1 0-1,1 0 1,0-1-1,0 0 1,0 1-1,0-1 0,0-1 1,0 1-1,0 0 1,0-1-1,0 0 1,-5-4-1,-4-4-828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2:47.0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0 7442,'-36'16'3248,"40"-16"-1815,2 2-97,2 0-328,1 0-272,1 0-120,-1 0 9,-1 1 15,1-2 0,3 0-128,2-1-72,6 0-168,3 0-64,0 0-80,2 2-40,0-1-152,-1 1-416,-2 0 328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2:47.7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1 4873,'-15'19'11081,"22"-17"-11405,-5-2 939,28 3 685,0-2 1,44-3-1,28 1-360,-83 5-2889,-17-1 1256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2:51.3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251 3 6881,'-4'0'628,"1"-1"-1,-1 0 0,1 1 0,-1 0 0,1 0 0,-1 0 0,-5 1 0,-27 9 974,19-3-1474,-29 17-1,42-22-113,1 0 0,-1 0 0,1 1 0,0-1 0,0 1 0,0 0 0,0 0 0,0 0 1,0 0-1,1 0 0,0 1 0,-1-1 0,-1 6 0,3-7 55,1 0 1,-1 0 0,1 1-1,-1-1 1,1 0 0,0 0-1,0 0 1,0 1 0,0-1-1,1 0 1,-1 0 0,1 0-1,-1 1 1,1-1 0,0 0-1,-1 0 1,1 0 0,0 0-1,0 0 1,1 0 0,-1-1-1,0 1 1,1 0 0,-1-1-1,1 1 1,1 1 0,9 7 671,0-1 1,22 14 0,20 14 44,-50-34-762,0 1 0,0-1 1,-1 1-1,1 0 0,-1 0 0,0 1 0,0-1 1,0 0-1,3 9 0,-6-11-31,1 1 1,-1-1-1,1 1 0,-1-1 1,0 0-1,0 1 0,0-1 0,0 1 1,0-1-1,-1 1 0,1-1 1,-1 0-1,0 1 0,0-1 1,1 0-1,-1 0 0,-1 1 0,1-1 1,0 0-1,0 0 0,-1 0 1,1 0-1,-1-1 0,-2 3 1,-7 6-84,0 0 0,0-1 1,-14 9-1,-1 1 71,24-18 22,0 0-1,0 1 1,1 0-1,-1-1 1,0 1 0,1 0-1,-1 0 1,1 0-1,0 0 1,-1 0-1,1 0 1,-1 3-1,2-4 5,0 0 0,0 1 0,0-1 0,0 0 0,1 0 0,-1 0 0,0 1 0,0-1 0,1 0 0,-1 0 0,1 0 0,-1 0 0,1 0 0,-1 0 0,1 0 0,0 0-1,0 0 1,-1 0 0,1 0 0,0 0 0,0 0 0,0-1 0,0 1 0,0 0 0,2 0 0,1 2-4,0 0 1,0 0-1,-1 1 0,1-1 1,-1 1-1,0 0 0,0-1 1,0 1-1,-1 1 0,1-1 1,-1 0-1,0 1 1,0-1-1,0 1 0,-1 0 1,0-1-1,0 1 0,0 0 1,0 0-1,-1 9 0,0-13-4,0 0 0,0 0 0,-1 0 0,1 0 0,0 0 0,-1 0-1,1 0 1,-1-1 0,1 1 0,-1 0 0,0 0 0,1 0 0,-1-1 0,0 1 0,1 0-1,-1-1 1,0 1 0,0 0 0,0-1 0,0 1 0,0-1 0,1 0 0,-3 1-1,-28 11-333,22-9 117,-5 1-111,-45 19-1079,54-21 1331,0 1-1,1-1 1,-1 1 0,1 0 0,0 0 0,0 1 0,0-1-1,0 1 1,-5 6 0,9-9 97,-1 0 0,0 0 1,1 0-1,-1 0 0,1 0 0,-1 0 0,1 1 1,-1-1-1,1 0 0,0 0 0,0 0 0,0 0 1,-1 1-1,1-1 0,0 0 0,0 0 0,1 1 1,-1-1-1,0 0 0,0 0 0,1 0 0,-1 0 1,0 1-1,1-1 0,-1 0 0,1 0 0,0 0 1,-1 0-1,1 0 0,0 0 0,-1 0 0,1 0 1,0-1-1,0 1 0,0 0 0,0 0 0,0-1 1,0 1-1,0 0 0,0-1 0,2 1 0,6 4 380,0-1 0,0 0 0,20 5 0,-19-6-139,-6-2-139,5 2 34,0-1-1,-1 2 0,1-1 1,12 8-1,-19-10-147,-1 0 0,1 0-1,-1 0 1,0 0-1,0 0 1,1 0 0,-1 1-1,0-1 1,0 0 0,0 1-1,0-1 1,0 0-1,0 1 1,-1-1 0,1 1-1,0 0 1,-1-1 0,0 1-1,1-1 1,-1 1 0,0 0-1,1-1 1,-1 1-1,0 0 1,0-1 0,0 1-1,-1 0 1,1-1 0,0 1-1,-1 0 1,1-1-1,-1 2 1,-4 7 20,0 0 1,-1-1-1,1 1 0,-13 13 0,12-17-21,1 0 0,0 0 0,1 1 0,0-1-1,0 1 1,0 0 0,1 0 0,0 1 0,0-1-1,-2 12 1,5-17-5,0-1 0,0 1 0,0-1 0,0 1 1,0-1-1,0 1 0,0-1 0,0 1 0,1-1 0,-1 1 0,1-1 0,-1 1 0,1-1 0,0 0 0,-1 1 0,1-1 0,0 0 1,0 1-1,0-1 0,0 0 0,0 0 0,1 1 0,2 1 47,1 0 0,-1-1 0,1 1 0,-1-1 0,7 2 0,-8-3-31,0 0-1,-1-1 0,1 1 0,0 0 1,-1 0-1,1 1 0,-1-1 1,0 0-1,1 1 0,-1 0 1,0-1-1,0 1 0,0 0 1,0 0-1,0 0 0,-1 0 1,1 1-1,-1-1 0,1 0 1,-1 1-1,2 3 0,-3-4-78,0-1 1,1 1-1,-1 0 0,0 0 0,0 0 0,-1-1 1,1 1-1,0 0 0,0 0 0,-1-1 0,1 1 0,-1 0 1,0-1-1,0 1 0,1 0 0,-3 2 0,-21 23-1249,21-25 1246,0 1 1,0-1-1,0 1 0,1 0 0,-1 0 0,1 0 1,0 0-1,0 1 0,0-1 0,0 1 0,0-1 0,0 4 1,2-5 125,0-1 1,0 0 0,0 0 0,0 0 0,1 1 0,-1-1-1,1 0 1,-1 0 0,0 0 0,1 0 0,0 0 0,-1 0-1,1 0 1,0 0 0,0 0 0,-1 0 0,1-1 0,0 1-1,0 0 1,0 0 0,0-1 0,0 1 0,0 0 0,0-1-1,0 1 1,0-1 0,0 0 0,1 1 0,-1-1-1,0 0 1,0 0 0,0 1 0,2-1 0,4 1 347,1 0 0,-1 0 1,15 0-1,-4-2-1248,-12 2 391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3:05.02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49 213 5689,'-11'-28'3493,"10"25"-3468,1 0 0,-1 1 0,0-1 0,0 0 0,0 0 0,0 0 0,-1 1 0,1-1 0,-1 1 0,0-1 0,1 1 0,-1 0 0,0-1 0,-1 1 0,1 0 0,0 0 0,0 1 0,-5-4 0,7 5-15,0 0 0,0 0 1,0 1-1,0-1 1,0 0-1,0 0 0,0 0 1,0 0-1,0 0 0,0 0 1,0 0-1,0 0 0,-1 0 1,1 1-1,0-1 1,0 0-1,0 0 0,0 0 1,0 0-1,0 0 0,0 0 1,0 0-1,0 0 0,0 0 1,0 0-1,0 0 1,-1 0-1,1 0 0,0 0 1,0 0-1,0 0 0,0 0 1,0 0-1,0 1 0,0-1 1,0 0-1,0 0 1,-1 0-1,1-1 0,0 1 1,0 0-1,0 0 0,0 0 1,0 0-1,0 0 1,0 0-1,0 0 0,0 0 1,-1 0-1,8 6 148,0-3-96,0-1 0,0 0-1,0-1 1,0 1 0,0-1 0,0-1 0,10 1-1,53-8 1013,-10 1-612,-17 3-981,70-15 1,19-2 465,-115 19 327,0 0-1,0 2 0,0 0 1,0 1-1,0 1 0,17 4 1,-19-2-160,8 2-120,-1 0 0,1-2 0,0 0 0,0-2 0,1 0 0,35-2 0,-40-3 33,0 0-1,0-2 1,-1 0 0,1-1-1,-1-1 1,0 0 0,17-10-1,-19 8-6,1 1 0,0 1 1,1 1-1,-1 0 0,1 1 0,34-3 0,-26 6-17,-1 2 0,0 0-1,1 1 1,34 9 0,-22-3 0,3 2 10,1-2 0,-1-1 0,2-3 0,69-1 0,2-10 166,98-9-419,-150 8-303,86-22 0,-123 24 916,1 0 0,37-3 0,-48 9-217,-1 0-1,1 0 1,-1 1-1,1 1 0,-1 1 1,15 4-1,2 1-16,193 48-691,-193-51 545,0-1 0,0-2 0,0-1 0,0-1 0,46-7 0,204-24-14,-206 26-92,-49 2 222,-1 1-1,1 1 0,0 1 1,-1 2-1,41 6 1,-41-1-61,6 0-73,41 6 0,-60-12 24,0 0 0,0-1 0,0-1 0,0 0-1,0 0 1,23-7 0,32-13 64,84-38 0,-145 55-60,1 1 0,0 0 0,0 0 0,0 1 0,0 0 0,0 0 0,1 1 0,-1 0 0,0 0 0,1 0 0,-1 1 0,1 0 0,-1 1 0,1 0 0,-1 0 0,0 1 0,11 3 0,58 25 86,-46-17-79,41 12 0,-59-22-2,-1 0 0,1-1-1,-1-1 1,1 0 0,0 0 0,0-1-1,16-2 1,36-5 60,0 3 0,82 6 0,-103-2-71,0-2-1,0-2 1,78-17 0,-111 19 14,1 0 0,-1 1 0,0 1 1,0 0-1,0 0 0,1 1 1,15 3-1,-8 0-26,-1 1 0,1 1 0,20 10 0,-4 0-41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2:52.6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155 1 7730,'-7'8'3342,"-11"1"-2447,5-2-542,3 0-282,1 1 0,1 0 0,0 1 0,0 0-1,0 0 1,1 0 0,1 1 0,0 0 0,0 0 0,1 1 0,0 0 0,0-1-1,2 2 1,-6 22 0,4-10 71,1 0-1,2 0 0,0 0 0,2 1 1,0-1-1,5 32 0,-3-46 82,0-1-1,0 1 0,1 0 0,0-1 0,0 0 0,1 1 0,1-1 0,8 13 0,-9-16-269,0-1 0,0 0-1,1 0 1,0 0 0,0-1-1,0 1 1,1-1 0,-1 0-1,1-1 1,0 1 0,0-1-1,0-1 1,10 4 0,4-2-363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2:54.7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114 1 5681,'-10'0'2593,"14"0"-1105,0 0-88,2 6-127,0 0-209,1 5-200,1 2-40,-2 2-120,-2 4-95,-4 4-217,-7 0-120,-7 1-120,-5-1-64,-6 0-304,-1-2-256,-4-1-1001,3-3 929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2:55.8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18 7194,'0'-1'99,"0"1"1,-1 0 0,1 0-1,0-1 1,0 1 0,-1-1-1,1 1 1,0 0 0,0-1 0,0 1-1,0 0 1,-1-1 0,1 1-1,0-1 1,0 1 0,0 0-1,0-1 1,0 1 0,0-1 0,0 1-1,0-1 1,0 1 0,0 0-1,0-1 1,0 1 0,0-1-1,1 1 1,-1 0 0,0-1 0,0 1-1,0 0 1,1-1 0,-1 1-1,0 0 1,0-1 0,1 1-1,-1 0 1,0-1 0,0 1 0,1 0-1,-1 0 1,0-1 0,1 1-1,-1 0 1,1 0 0,-1 0-1,0-1 1,1 1 0,-1 0 0,1 0-1,-1 0 1,0 0 0,1 0-1,-1 0 1,1 0 0,-1 0-1,0 0 1,1 0 0,2 0-31,0 0 0,-1-1 0,1 2 0,-1-1 0,1 0-1,0 0 1,-1 1 0,5 1 0,2 2 310,-1 1 1,1 1-1,-1-1 0,0 1 0,-1 1 0,1-1 0,-1 1 1,-1 1-1,1-1 0,7 12 0,-3-2 169,-1 0-1,-1 1 1,0 0-1,6 21 0,-11-28-459,-1 0 1,0-1-1,-1 1 0,0 0 0,-1 1 0,0-1 0,0 0 0,-2 0 0,1 0 0,-1 0 0,-1 0 0,0 0 0,-6 17 1,5-20-283,0 1 0,-2-1 0,1 0 0,-1-1 0,0 1 1,0-1-1,-1 0 0,0 0 0,0 0 0,-1-1 1,1 0-1,-1 0 0,-1-1 0,1 0 0,-1 0 0,-16 7 1,-25 6-3874,4-4 1754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3:08.4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201 45 9738,'22'-20'3769,"-21"19"-3692,-1 1 0,0 0 0,1-1 0,-1 1 0,0 0 0,1-1 1,-1 1-1,0 0 0,0-1 0,0 1 0,1-1 0,-1 1 0,0-1 0,0 1 0,0-1 0,0 1 1,0 0-1,0-1 0,0 1 0,0-1 0,0 1 0,0-1 0,0 1 0,0-1 0,0 1 0,0-1 1,0 1-1,-1 0 0,1-1 0,0 1 0,0-1 0,0 1 0,-1 0 0,1-1 0,0 1 0,-1-1 0,1 1 1,0 0-1,-1-1 0,1 1 0,0 0 0,-1 0 0,1-1 0,0 1 0,-1 0 0,1 0 0,-1 0 1,1-1-1,-1 1 0,1 0 0,-1 0 0,1 0 0,-1 0 0,-23-5 390,12 5-415,-1 1-1,1 0 1,-1 2-1,1-1 0,0 1 1,0 1-1,-13 5 1,6-2-20,12-5-39,1 0-1,0 1 1,0 0-1,0 0 1,-9 6-1,14-8 7,0 0-1,-1 0 0,1 0 0,0 0 1,0 0-1,0 0 0,0 0 1,0 0-1,0 1 0,1-1 0,-1 0 1,0 1-1,1-1 0,-1 0 1,1 1-1,-1-1 0,1 1 0,0-1 1,-1 1-1,1-1 0,0 1 0,0-1 1,0 1-1,0-1 0,0 1 1,0-1-1,1 0 0,-1 1 0,1-1 1,-1 1-1,2 2 0,5 8 181,0-1 1,1 1-1,1-1 0,0-1 0,18 18 0,-1-2 409,-7-5 142,8 8 598,42 56 1,-63-76-1350,-1-1 0,1 1 1,-2 0-1,1 0 0,-1 0 1,-1 1-1,0-1 1,0 1-1,-1 0 0,0 0 1,0 0-1,-1 13 0,-1-19-250,-1 0-1,1 0 1,-1 0-1,0 0 1,0-1 0,0 1-1,-1 0 1,1 0-1,-1-1 1,0 1-1,0-1 1,0 0-1,-1 1 1,1-1-1,-1 0 1,0 0-1,-4 4 1,-11 6-901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3:08.9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82 8858,'-10'-23'10518,"23"18"-8549,24-3-2546,-29 7 1554,186-39 2991,-189 39-3920,-3 1-229,0-1 1,0 0 0,0 1-1,0 0 1,0-1-1,0 1 1,0 0 0,0 0-1,0 0 1,0 0 0,0 0-1,0 1 1,0-1 0,0 1-1,0-1 1,0 1-1,4 1 1,-2 8-833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3:11.80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42 1 9802,'-7'1'6065,"1"5"-4840,-2 1-129,0 5-632,0 0-232,3 6-160,5 4-16,6 2-24,2 1-8,3-1-8,0 0 0,0 0-384,-2 0-504,-2-3 560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3:12.61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69 56 7818,'-22'-10'1519,"-1"-1"214,-1 3 5331,35 22-6089,-6 0-475,-2-6-326,0-1 0,0 0 0,0 0 0,1 0 0,7 10 0,-10-16-165,-1 0 0,1 0 0,0 0 0,0 0 0,0 0 0,1-1 0,-1 1 0,0 0 0,0 0 0,0-1 0,1 1 0,-1 0 0,0-1 0,1 0 0,-1 1 1,0-1-1,1 0 0,-1 1 0,0-1 0,1 0 0,-1 0 0,1 0 0,-1 0 0,0-1 0,1 1 0,-1 0 0,1-1 0,-1 1 0,0 0 0,1-1 0,-1 0 0,0 1 0,0-1 0,0 0 0,1 1 0,-1-1 0,1-1 0,9-7 40,0-1-1,14-15 0,-19 18-7,-1 1 1,1 0-1,0 0 0,0 0 1,1 1-1,0 0 0,0 0 0,0 1 1,0 0-1,1 0 0,12-4 1,-17 7-8,1 1 0,-1 0-1,1 0 1,-1 0 0,1 0 0,-1 1 0,0-1 0,1 1 0,-1 0 0,6 2 0,35 18 3,-13-6 1,-31-15-50,31 10 239,-30-10-345,0 0 1,0 1-1,0-1 1,0 0 0,0 0-1,0 0 1,0 0-1,0 0 1,0 0 0,0 0-1,0 0 1,0 0-1,0 0 1,-1-1-1,1 1 1,0 0 0,0-1-1,0 1 1,0-1-1,0 1 1,0-1 0,-1 1-1,1-1 1,0 1-1,0-1 1,-1 0 0,1 0-1,0-1 1,2-7-1198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3:16.1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0 12035,'3'8'1669,"0"1"0,-1-1 1,0 1-1,2 11 1,0 47-153,-10 70-2343,5-133 995,-4 61-138,-4 111 6,10-154-19,1 0 0,0 0 1,2 0-1,0-1 0,15 43 0,-11-47-14,-6-13-28,1 0 0,-1 0 0,0 1 0,-1-1-1,1 1 1,-1-1 0,0 1 0,0 0 0,-1-1 0,1 7 0,-1-10 39,0-1-1,0 0 1,-1 1 0,1-1 0,0 1 0,-1-1-1,1 1 1,0-1 0,-1 0 0,1 1 0,0-1-1,-1 0 1,1 1 0,-1-1 0,1 0 0,0 0-1,-1 1 1,1-1 0,-1 0 0,1 0 0,-1 0-1,1 1 1,-1-1 0,1 0 0,-1 0 0,1 0-1,-1 0 1,1 0 0,-1 0 0,1 0 0,-1 0-1,1 0 1,-1-1 0,1 1 0,-1 0 0,1 0-1,-1 0 1,1-1 0,-1 1 0,1 0 0,-1-1-1,-5-3 836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3:18.9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196 38 8866,'3'-11'5388,"-3"10"-5202,-11-8 1825,-21-1-926,22 8-952,0 0 0,0 1 0,0 0 0,0 1 1,-1 0-1,1 0 0,-13 3 0,20-2-108,0-1 0,0 1 0,0 0 0,0 0 0,0 0 0,0 0 0,1 1-1,-1-1 1,0 1 0,1 0 0,-1-1 0,1 1 0,-1 0 0,1 1 0,0-1 0,0 0 0,0 1 0,0-1 0,1 1 0,-1-1 0,1 1 0,-1 0 0,1 0-1,0 0 1,0-1 0,0 1 0,0 0 0,0 4 0,1 2 40,-1 1 0,2-1-1,-1 0 1,1 1 0,1-1 0,-1 0-1,2 1 1,-1-1 0,1 0-1,1-1 1,4 10 0,7 12 661,33 47 1,-18-35 397,35 56 1054,-54-80-1970,-2 0-1,0 1 1,10 30 0,-17-43-338,-1-1-1,1 1 1,-1 0 0,-1 0 0,1 0 0,-1-1-1,0 1 1,0 0 0,-1 0 0,0 0 0,-1 6-1,1-9-70,0-1 0,0 1 0,0-1-1,0 0 1,0 1 0,-1-1-1,1 0 1,-1 0 0,0 0-1,1 0 1,-1 0 0,0 0 0,0 0-1,0 0 1,0-1 0,-1 1-1,1-1 1,0 0 0,0 0-1,-1 0 1,1 0 0,-1 0 0,1 0-1,-1 0 1,0-1 0,-2 1-1,-18-2-715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3:19.4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62 8906,'7'-20'3705,"9"13"-1761,-1 1-400,5-1-199,2-1-129,5 3-488,3-1-152,5 4-208,1 1-112,-5 2-184,-5 0-120,-10-1-792,-4-1-648,-1 1 896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20.4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86 85 9002,'-46'20'3098,"8"-15"5120,38-5-8152,0 0 0,0-1 1,-1 1-1,1-1 1,0 1-1,0-1 0,0 1 1,0-1-1,0 1 1,0-1-1,-1 1 0,1-1 1,0 1-1,0-1 1,0 1-1,1-1 0,-1 1 1,0-1-1,0 1 0,0-1 1,0 1-1,0-1 1,1 1-1,-1-1 0,0 1 1,0-1-1,1 1 1,-1-1-1,0 1 0,1 0 1,-1-1-1,1 0 1,-1 1 11,5-8-78,0 1-1,0 0 0,0 0 0,1 0 0,0 1 0,1 0 0,-1 0 0,1 1 0,0 0 0,0 0 0,1 0 0,15-6 0,-20 9-2,0 1 1,0 0-1,1 0 1,-1 0-1,0 0 1,1 1-1,-1-1 0,0 1 1,1 0-1,-1 0 1,1 0-1,-1 0 0,0 1 1,1 0-1,-1-1 1,0 1-1,1 0 1,-1 1-1,0-1 0,0 0 1,0 1-1,0 0 1,0 0-1,0 0 0,-1 0 1,1 0-1,-1 0 1,1 1-1,-1-1 1,0 1-1,0 0 0,0-1 1,0 1-1,0 0 1,-1 0-1,3 5 0,-1 0 12,-1 0 0,1-1 0,-1 1 0,0 0 0,-1 1 0,0-1 0,0 0 0,-1 0 0,0 0 0,0 0 0,-1 1 0,0-1 0,-3 10 0,3-15 9,1 1 1,-1-1-1,0 0 1,-1 0-1,1 0 0,0-1 1,-1 1-1,0 0 1,1 0-1,-1-1 0,0 1 1,0-1-1,-1 1 1,1-1-1,0 0 0,-1 0 1,1 0-1,-1 0 1,0-1-1,0 1 0,1-1 1,-1 1-1,0-1 1,0 0-1,-1 0 1,1-1-1,0 1 0,0 0 1,0-1-1,0 0 1,-1 0-1,1 0 0,0 0 1,0 0-1,-6-2 1,3 0-25,0 0 0,1 0 0,-1-1 0,1 1 1,-1-1-1,1 0 0,0-1 0,0 1 0,0-1 0,1 0 1,-1-1-1,1 1 0,0-1 0,0 1 0,1-1 1,-1 0-1,1-1 0,-4-9 0,5 11-44,0 0-1,0 0 1,0 0-1,1 0 1,0 0-1,0 0 1,0-1-1,0 1 1,1 0-1,0-1 1,0 1-1,0-1 1,0 1-1,1 0 1,-1-1-1,1 1 1,0 0-1,1 0 1,-1-1-1,1 1 1,0 0-1,-1 0 1,2 1-1,-1-1 1,0 0-1,5-4 1,-5 6 43,0 0-1,0 0 1,0 1-1,0-1 1,0 1-1,0 0 1,0 0-1,0 0 1,0 0 0,1 0-1,-1 0 1,0 0-1,1 1 1,-1-1-1,0 1 1,1-1-1,-1 1 1,5 0-1,-3 1 18,0 0 0,0 0 0,-1 0 0,1 0 0,-1 0 0,1 1-1,-1 0 1,0-1 0,1 1 0,-1 0 0,4 4 0,-2-1 18,0-1 0,0 1 0,0 0 0,-1 1 0,0-1 0,0 1 0,0 0 0,-1 0 0,0 0 0,0 0 0,0 0 0,-1 1 0,2 6 0,-4-10-15,1 0-1,-1 0 1,0 0-1,0 0 0,0 0 1,0 0-1,-1 0 1,1 0-1,-1 0 0,0 0 1,0 0-1,0 0 1,0 0-1,0-1 0,0 1 1,-1 0-1,0-1 1,1 1-1,-1-1 0,0 0 1,0 0-1,0 1 1,-3 1-1,3-3-3,0 0 1,0 0-1,-1 1 1,1-1-1,0-1 0,0 1 1,-1 0-1,1 0 1,-1-1-1,1 0 1,-1 1-1,1-1 0,-1 0 1,1 0-1,0 0 1,-1-1-1,1 1 1,-1 0-1,1-1 0,-1 0 1,1 0-1,0 1 1,-1-1-1,1-1 0,0 1 1,0 0-1,0 0 1,-2-3-1,1 2-59,0-1 0,1 0-1,-1 0 1,1 0 0,0 0 0,0 0-1,0 0 1,0 0 0,1-1 0,-1 1-1,1-1 1,0 1 0,0-1 0,0 0-1,0 1 1,1-1 0,0 0 0,-1 0-1,2-5 1,-1 5 11,0 0 1,0 0-1,1 0 0,-1 1 0,1-1 0,0 0 1,0 1-1,1-1 0,-1 1 0,1-1 1,-1 1-1,1-1 0,0 1 0,1 0 1,-1 0-1,0 0 0,1 0 0,0 1 1,4-5-1,-7 7 42,1 0 0,0-1 1,0 1-1,0 0 0,0 0 1,-1-1-1,1 1 0,0 0 1,0 0-1,0 0 0,0 0 0,0 0 1,-1 0-1,1 0 0,0 1 1,0-1-1,0 0 0,0 0 1,0 1-1,-1-1 0,1 0 0,0 1 1,0-1-1,-1 1 0,1-1 1,0 1-1,-1-1 0,1 1 1,0 0-1,-1-1 0,1 1 0,-1 0 1,1 1-1,2 1-69,-1 0 0,0 0 0,0 0-1,0 0 1,-1 1 0,3 6 0,-1 5-149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3:22.2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214 36 5873,'37'-23'3665,"-6"13"1895,-52 9-1144,-14 0-4440,21 4 16,-1 1 1,0 1 0,1 0 0,0 1-1,0 0 1,1 1 0,0 1 0,0 0-1,1 0 1,-1 2 0,-19 19 0,27-24-4,1-1 1,0 1-1,0 0 1,1 0-1,-1 1 1,1-1-1,0 1 1,1-1-1,0 1 1,-1 0-1,2 0 1,-1 0-1,1 0 1,0 1-1,0-1 1,0 0-1,1 7 1,1-8 51,-1 0 0,1-1 0,0 1 1,1 0-1,-1-1 0,1 1 0,0 0 0,0-1 1,1 0-1,-1 0 0,1 0 0,0 0 1,0 0-1,0 0 0,0-1 0,1 1 0,0-1 1,-1 0-1,1 0 0,0 0 0,0-1 0,6 3 1,-2-1 96,1 0 1,-1-1-1,1-1 0,0 1 1,0-1-1,0-1 1,0 0-1,18 1 1,4-3-570,40-7 1,-36 3-1296,-15 4 837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3:22.8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 36 5393,'-43'-17'2649,"49"17"-1161,2 1 80,4 0-199,0 1-217,1 1 112,1-2 8,0 0-127,1 0-161,2-4-440,0-1-168,5-2-264,-1 1-144,1-1-704,0 3-608,-8 1 800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3:26.2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298 31 8098,'7'-14'2148,"-7"14"-2074,0-1 0,0 1 0,0-1 0,0 1 0,0 0 0,0-1 0,0 1 0,0 0 0,-1-1 0,1 1 0,0 0 0,0-1 0,0 1-1,0 0 1,0-1 0,-1 1 0,1 0 0,0-1 0,0 1 0,-1 0 0,1 0 0,0-1 0,0 1 0,-1 0 0,-2-2 243,0 1 0,-1 0 0,1 0 0,0 0 0,0 1 0,-1-1 0,-3 1 0,1-1-98,-20 0 397,-1 1-1,0 2 1,0 0 0,1 2-1,-28 7 1,47-9-613,-1 0 1,1 0-1,-1 0 1,1 1-1,0 0 0,-10 6 1,16-9-10,0 1 1,0 0 0,-1 0-1,1 0 1,0-1-1,0 1 1,0 0-1,1 0 1,-1 1 0,0-1-1,0 0 1,0 0-1,1 0 1,-1 1-1,1-1 1,-1 0 0,1 0-1,-1 1 1,1-1-1,0 0 1,0 1-1,0-1 1,0 1 0,0-1-1,0 0 1,0 1-1,0-1 1,0 0 0,0 1-1,1-1 1,-1 0-1,1 1 1,-1-1-1,1 0 1,-1 0 0,1 1-1,0-1 1,0 0-1,-1 0 1,1 0-1,0 0 1,0 0 0,2 1-1,16 19-37,23 20 1,-20-22 70,22 27 1,-27-25 15,-1 0-1,-1 1 1,-1 1 0,-1 0-1,15 35 1,-25-50-30,0 1 0,-1 0-1,0-1 1,0 1 0,-1 0 0,0 0 0,-1 0-1,0 15 1,-1-18-6,0 0-1,-1-1 0,1 1 0,-1 0 1,0-1-1,0 1 0,-1-1 0,0 0 1,0 0-1,0 0 0,0 0 0,-1-1 1,0 1-1,-6 6 0,6-9 5,0 1-1,1 0 1,-1-1-1,0 1 1,0-1-1,-1 0 1,1-1-1,-8 3 1,9-3-2,1 0-1,-1-1 1,1 1 0,-1-1 0,1 0-1,-1 0 1,0 0 0,1 0-1,-1 0 1,1-1 0,-1 1 0,0-1-1,1 1 1,-1-1 0,1 0 0,-4-2-1,6 3-8,0 0-1,0 0 0,0 0 0,-1 0 0,1 0 0,0-1 0,0 1 0,0 0 1,0 0-1,-1 0 0,1 0 0,0-1 0,0 1 0,0 0 0,0 0 0,0 0 1,0 0-1,0-1 0,0 1 0,0 0 0,0 0 0,0 0 0,0-1 0,0 1 0,0 0 1,0 0-1,0-1 0,0 1 0,0 0 0,0 0 0,0 0 0,0-1 0,0 1 1,0 0-1,0 0 0,0 0 0,0 0 0,0-1 0,0 1 0,0 0 0,1 0 1,-1 0-1,0 0 0,0-1 0,0 1 0,0 0 0,1 0 0,-1 0 0,0 0 1,0 0-1,0 0 0,0 0 0,1-1 0,-1 1 0,0 0 0,0 0 0,0 0 1,1 0-1,-1 0 0,0 0 0,0 0 0,0 0 0,1 0 0,-1 0 0,15-4-17,20 0 525,1 1 0,0 1 0,35 4 0,54-2 1168,-116-3-3306,-14 3 1004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3:27.2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133 18 9410,'0'-1'235,"0"0"-1,-1 0 1,1 0-1,-1 0 1,1 0-1,-1 0 1,1 0-1,-1 0 1,0 0-1,1 0 1,-1 1-1,0-1 1,0 0 0,0 0-1,0 1 1,1-1-1,-1 1 1,0-1-1,0 1 1,-2-1-1,2 1-153,0 0 0,0 0 0,0 0 0,0 0 0,0 0 0,0 0 0,1 0 0,-1 0 0,0 1 0,0-1 0,0 0 0,0 1 0,0-1 0,0 1 0,0-1 0,0 1 0,1-1 0,-2 2 0,-2 1-61,1 1 0,-1 0 0,1 0 0,0 0 0,0 1 0,0-1 0,-3 7 0,-8 19 40,2 1-1,1 0 1,1 1-1,2 0 1,-6 42 0,14-64-16,-1 0 0,2-1 0,-1 1 1,1 0-1,1-1 0,0 1 1,0-1-1,0 0 0,2 0 1,-1 0-1,1 0 0,9 15 1,-5-12-147,0 0 0,2 0 0,-1-1 0,1 0 0,1-1 0,0 0 1,21 15-1,-12-11-232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3:28.0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26 3705,'-4'-10'1851,"-1"-5"4802,12 23-5709,1 0 0,1-1 1,13 11-1,-11-11-578,-1 2 0,14 13 0,-13-8-209,0 1 0,-1 0 1,-1 0-1,0 1 0,-2 0 1,1 0-1,-2 1 0,0 0 1,5 24-1,-8-26-175,0 0 0,-1 1-1,-1-1 1,0 1 0,-1-1 0,-1 1 0,0-1-1,-1 1 1,-1-1 0,0 0 0,-6 15 0,5-22-379,1 0 1,-1 0 0,0-1 0,-1 0-1,0 0 1,0 0 0,0 0 0,-10 8 0,-18 10-922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3:29.4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44 3505,'-12'-39'10789,"23"36"-8785,11 1-2485,-16 2 513,1 0 1,0 1-1,-1-1 1,1 1-1,-1 1 0,1-1 1,-1 1-1,0 0 1,12 6-1,-15-6-34,0 0 1,0 0-1,0 0 0,0 1 0,0-1 0,0 1 0,-1-1 1,1 1-1,-1 0 0,0 0 0,0 1 0,0-1 0,0 0 0,-1 0 1,1 1-1,-1-1 0,0 1 0,1 5 0,0-3 6,-1 1 0,-1-1 0,1 1 0,-1 0 0,0-1 1,-1 1-1,1-1 0,-1 1 0,-1 0 0,1-1 0,-1 0 0,-3 8 0,-1-2 30,0 0-1,-1-1 1,-1 1 0,1-1-1,-11 10 1,16-19-29,-3 4 6,0 0-1,0 1 1,0-1 0,-6 14 0,10-18-8,1 0 0,-1 0 0,0 0 0,1 0 0,-1 0 0,1 0 0,0 0 0,0 0 0,-1 0 0,1 0 0,1 0 0,-1 0 0,0 0 0,0 0 0,1 1 0,-1-1 0,1 0 0,0 0 0,0-1 0,-1 1 0,1 0 0,0 0 0,3 3 0,2 2 154,1 0 1,1 0 0,-1-1 0,1 1 0,16 9 0,-18-13-35,1 0-1,-2 1 1,1 0 0,0 0-1,-1 1 1,0-1 0,0 1-1,0 1 1,0-1 0,-1 1-1,0-1 1,0 1-1,4 10 1,-7-14-109,-1 1 1,1-1-1,-1 1 0,0-1 1,0 0-1,0 1 0,0-1 0,0 1 1,-1-1-1,1 0 0,-1 1 1,1-1-1,-3 4 0,-17 34 104,3-5-78,14-29 60,1 1 1,1-1 0,-1 1 0,1 0 0,0 0 0,0 0 0,1 0 0,0 0 0,1 0 0,-1 0 0,1 0-1,0 0 1,1 0 0,0-1 0,0 1 0,0-1 0,1 1 0,0-1 0,0 0 0,1 0 0,-1 0 0,1 0-1,7 6 1,-9-8-106,0-1-1,-1 0 0,1 1 0,-1-1 0,1 1 0,-1 0 0,0 0 1,0-1-1,-1 1 0,1 0 0,-1 0 0,0 0 0,0 0 1,0-1-1,0 1 0,-1 0 0,1 0 0,-1 0 0,0-1 0,0 1 1,-1 0-1,1-1 0,-3 4 0,1 0-548,0 0-1,-1 0 1,0-1-1,0 1 1,-1-1-1,0 0 1,0 0 0,0-1-1,-1 0 1,1 0-1,-8 5 1,-10 2-385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3:32.63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9 4025,'32'-9'9653,"-31"56"-7240,-2-30-2061,0 0 0,1 0-1,1 1 1,1-1-1,1 0 1,0-1 0,6 21-1,6 32-556,-15-69 199,1 2-225,-1 1 1,1 0-1,-1-1 1,0 1-1,0-1 1,0 1-1,0 0 1,0-1-1,-2 5 1,-3 2-611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3:33.33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 44 4369,'-8'-2'11227,"18"18"-9687,-3-8-1543,-4-5 96,0 1 1,0-1-1,1 0 0,-1 0 0,6 4 1,-8-6-72,1-1 1,-1 1-1,0-1 1,0 1 0,0-1-1,0 1 1,1-1 0,-1 0-1,0 0 1,0 0 0,1 1-1,-1-1 1,0 0 0,1-1-1,-1 1 1,0 0-1,0 0 1,1 0 0,-1-1-1,0 1 1,0-1 0,0 1-1,0-1 1,1 1 0,-1-1-1,1-1 1,34-27 123,-26 20-135,0 0 0,0 1 0,1 0 0,11-6 0,-18 13-3,-1-1 0,0 1-1,0 0 1,1 0-1,-1 0 1,1 0 0,-1 1-1,1-1 1,-1 1-1,1 0 1,-1 0 0,1 0-1,-1 0 1,1 1-1,-1-1 1,1 1 0,-1 0-1,1 0 1,4 3-1,0 0 100,0 0 0,0-1 0,0 0 0,1 0 0,-1 0 0,1-1 0,-1-1 0,1 1 0,0-1-1,0-1 1,13 0 0,-20-1-211,0 1 0,-1-1-1,1 1 1,0-1-1,-1 0 1,1 1 0,-1-1-1,1 0 1,-1 0 0,1 0-1,-1-1 1,0 1 0,0 0-1,1 0 1,1-3 0,0-1-539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3:59.9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242 35 7802,'22'-23'3395,"-22"23"-3318,0 0 0,0 0 0,1 0 0,-1 0 0,0 0 0,0-1 0,0 1 0,1 0 0,-1 0 1,0 0-1,0 0 0,0-1 0,1 1 0,-1 0 0,0 0 0,0-1 0,0 1 0,0 0 0,0 0 0,0 0 0,1-1 0,-1 1 0,0 0 0,0-1 0,0 1 0,0 0 0,0 0 0,0-1 0,0 1 0,0 0 0,0 0 1,0-1-1,0 1 0,0 0 0,-1 0 0,1-1 0,0 1 0,0 0 0,0 0 0,0-1 0,0 1 0,0 0 0,-1 0 0,1 0 0,0-1 0,0 1 0,0 0 0,0 0 0,-1 0 0,1-1 0,0 1 0,0 0 0,-1 0 1,1 0-1,0 0 0,0 0 0,-1 0 0,1 0 0,0 0 0,0-1 0,-1 1 0,1 0 0,-16 3 1790,7 3-1627,0 1 0,1 0 0,-1 1 0,1 0 0,-6 9 0,-3 1-73,-3 6-136,1 1-1,1 1 0,1 0 1,1 2-1,1-1 0,2 2 0,1 0 1,1 0-1,-11 49 0,19-67-39,1 1-1,1 0 0,-1 0 0,2-1 1,0 1-1,0 0 0,1 0 1,0 0-1,4 13 0,-2-16 0,0 0 1,1 0-1,0 0 0,0-1 0,0 1 0,1-1 1,1 0-1,-1 0 0,1-1 0,1 0 0,12 12 1,-12-12-194,1 0 1,1-1 0,-1 0-1,1 0 1,0-1 0,16 8-1,4-6-302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01.3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1 7378,'-20'16'13849,"22"-5"-13999,7 20 600,-4-15-237,-1 0 0,-1 0-1,3 27 1,-5-37-295,-2 0-1,1 0 1,-1 0 0,1 0 0,-2 0 0,1 0-1,-1 0 1,1-1 0,-2 1 0,1-1-1,-1 1 1,1-1 0,-2 0 0,-4 7 0,-13 12-1485,0-1 633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6:42.0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12 7490,'10'-11'9047,"-9"10"-8724,0 2-83,0-1 1,0 1-1,0-1 1,-1 1-1,1-1 1,0 1-1,-1-1 0,1 1 1,0-1-1,-1 1 1,1 0-1,-1-1 1,1 1-1,-1 0 0,1 0 1,0 1-1,15 41 1972,-15-41-1879,15 60 784,-2 0 0,7 77 0,-1 132-1417,-11-122 236,33 276-180,-12-246-2607,-23-149 977,5-16 840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36.8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 12643,'1'-14'4217,"4"9"-4001,2 18-592,0 7-449,-1 16-2383,0 8 2223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22.1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65 138 1448,'-16'6'9185,"15"-7"-8866,-10-21 4889,7 10-5230,3 8 70,0 0-1,1 0 1,0-1-1,0 1 1,0 0-1,0 0 1,1 0-1,0 0 1,-1 0-1,1 0 1,1 0-1,-1 0 1,1 1-1,-1-1 1,1 0 0,0 1-1,0-1 1,1 1-1,-1 0 1,1 0-1,0 0 1,6-6-1,-7 7-36,1 0-1,1 0 1,-1 1 0,0-1-1,0 1 1,1-1 0,-1 1-1,1 0 1,-1 0 0,1 1-1,-1-1 1,1 1-1,-1 0 1,1 0 0,0 0-1,-1 0 1,1 0 0,-1 1-1,1 0 1,-1 0 0,1 0-1,-1 0 1,1 0 0,-1 1-1,0-1 1,5 4-1,-4-2 64,1 1-1,-1 0 1,1 1-1,-1-1 1,0 1-1,-1 0 1,1 0-1,-1 0 1,0 0-1,0 0 1,-1 1-1,1 0 1,-1-1-1,1 8 1,0-3-9,-1 0 0,0 0 1,0 0-1,-1 0 1,0 1-1,-1-1 1,-1 13-1,0-20-51,1 0-1,-1 0 1,0 0-1,0-1 1,0 1-1,0 0 1,0 0-1,-1-1 1,1 1-1,-1-1 1,1 1-1,-1-1 1,0 0 0,0 0-1,0 0 1,-4 3-1,2-2 8,0-1-1,0 1 0,-1-1 1,1 0-1,-1 0 1,0-1-1,1 1 1,-1-1-1,-6 1 1,3-1-2,1 0 0,0-1 0,0 0 0,0 0 0,-1-1 1,1 0-1,0 0 0,0 0 0,0-1 0,0 0 0,0 0 1,1-1-1,-9-4 0,12 5-36,0 0 0,0-1 0,0 1 1,1-1-1,-1 1 0,1-1 0,0 0 0,-1 0 0,1 0 1,1 0-1,-1 0 0,0 0 0,1 0 0,-1-1 0,1 1 1,0-1-1,0 1 0,0-5 0,1 3-45,-1 0 1,1 0-1,1 0 0,-1 0 1,1 0-1,-1 0 0,2 0 1,-1 0-1,0 0 1,1 0-1,0 1 0,3-6 1,-3 6 48,0 0 1,0 0-1,0 1 1,1-1-1,-1 0 1,1 1-1,0 0 1,0 0 0,0 0-1,1 0 1,-1 0-1,1 0 1,-1 1-1,1 0 1,0 0 0,0 0-1,0 0 1,0 0-1,0 1 1,1 0-1,-1 0 1,0 0-1,1 1 1,-1-1 0,1 1-1,-1 0 1,0 0-1,1 0 1,-1 1-1,9 2 1,-11-3 52,1 1 0,0 1 0,-1-1 0,1 0 1,-1 1-1,1-1 0,-1 1 0,0 0 0,0-1 0,0 1 0,0 0 1,0 1-1,0-1 0,0 0 0,0 0 0,-1 1 0,0-1 0,1 1 1,1 4-1,-2-3 1,0 0 1,-1 0 0,1 0-1,-1 0 1,1 0 0,-1 1-1,0-1 1,-1 0 0,1 0-1,-1 0 1,0 0 0,-2 7-1,2-7-22,-1 0 0,1 0-1,-1 0 1,0 0-1,0 0 1,0 0-1,-1 0 1,1 0-1,-1-1 1,0 0 0,0 1-1,0-1 1,-1 0-1,1 0 1,-1-1-1,0 1 1,1-1 0,-1 0-1,0 0 1,0 0-1,-1 0 1,1-1-1,0 0 1,0 0 0,-1 0-1,-4 1 1,8-2-29,0 0 1,-1 0 0,1 0-1,0-1 1,0 1 0,-1 0-1,1 0 1,0-1 0,0 1-1,-1-1 1,1 1 0,0-1 0,0 1-1,0-1 1,0 0 0,0 0-1,0 1 1,0-1 0,0 0-1,0 0 1,0 0 0,0 0-1,1 0 1,-2-2 0,1 1-36,0-1 1,0 1-1,1-1 0,-1 1 1,1-1-1,0 0 0,-1 1 1,1-1-1,0 0 1,1 1-1,-1-4 0,2-6-82,1 1 1,0 0-1,1 0 0,5-12 0,-7 18 146,1-1 1,-1 2 0,1-1-1,0 0 1,0 1 0,1-1 0,4-4-1,-7 8 0,0 0 0,0 0 0,0 1 0,-1-1 0,1 1 0,0-1 0,0 1 0,0-1 0,0 1 0,0-1 0,0 1 0,0 0 0,0 0 0,1 0 0,-1-1 0,0 1 0,0 0 0,0 0 0,0 0 0,0 1 0,0-1 0,0 0 0,0 0 0,0 1 0,0-1 0,0 0 0,0 1 0,0-1 0,0 1 0,0-1 0,0 1 0,0 0 0,0-1 0,0 1 0,-1 0 0,1-1 0,0 1 0,-1 0 0,1 0 0,0 0 0,-1 0 0,1 0 0,0 1 0,2 4 30,0 0-1,0 0 1,0 1-1,-1-1 1,0 1 0,0-1-1,0 1 1,-1 0-1,0-1 1,0 12-1,-1-14-93,0-1 0,-1 1 0,1-1-1,-1 1 1,1-1 0,-1 1-1,0-1 1,0 0 0,-1 1 0,-1 3-1,2-6-50,0 1-1,0-1 1,-1 0-1,1 1 0,0-1 1,0 0-1,-1 1 1,1-1-1,-1 0 0,1 0 1,-1 0-1,0 0 1,1-1-1,-1 1 0,0 0 1,1-1-1,-1 1 1,0-1-1,0 0 0,-2 1 1,-8-2-484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02.1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 92 4289,'7'-54'2782,"-8"54"-2646,1-1-1,0 0 1,0 0 0,-1 0 0,1 0-1,0 0 1,-1 0 0,1 1 0,-1-1-1,1 0 1,-1 0 0,1 1 0,-1-1-1,0 0 1,1 1 0,-1-1 0,0 0-1,0 1 1,1-1 0,-1 1 0,0 0-1,-1-1 1,-22-7 2102,15 5-958,-11-8 3672,29 14-3948,6 3-516,0 1 1,-1 0-1,0 1 1,0 1-1,-1 0 1,0 0-1,0 2 1,-1 0-1,-1 0 1,20 25-1,-23-26-436,-2 1 0,1-1 0,-1 1 0,-1 1 0,0-1 0,-1 1 0,0 0-1,0 0 1,-2 0 0,1 0 0,-1 0 0,-1 1 0,-1-1 0,0 21 0,-3-13-262,-1 0 1,0-1 0,-1 0-1,-1 0 1,-1 0 0,-1-1-1,0 0 1,-1 0-1,-1-1 1,-1 0 0,-1-1-1,0 0 1,-16 15 0,-12 10-802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03.0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92 79 7866,'-12'17'1722,"8"-12"-854,1-1 0,-1 1 0,0-1 0,0 1 0,0-1-1,-6 4 1,9-8-739,0 1 0,0 0 0,-1-1 0,1 1 0,0 0 0,0-1 0,-1 1 0,1-1 0,-1 0 0,1 0 0,0 1 0,-1-1 0,1 0 0,-1 0 0,1 0-1,0 0 1,-1-1 0,1 1 0,-1 0 0,1-1 0,0 1 0,-1 0 0,1-1 0,0 0 0,0 1 0,-1-1 0,0-1 0,1 2-109,0-1 1,0 0-1,1 0 0,-1 0 1,0 0-1,1 0 1,-1-1-1,1 1 1,-1 0-1,1 0 0,-1 0 1,1 0-1,0-1 1,0 1-1,-1 0 1,1 0-1,0-1 0,0 1 1,0 0-1,0 0 1,1 0-1,-1-1 1,0 1-1,0 0 0,1 0 1,-1 0-1,1-1 1,-1 1-1,1 0 0,1-2 1,2-4-25,1 1 1,0-1-1,0 1 0,1 0 1,0 0-1,0 1 1,0-1-1,1 2 0,-1-1 1,1 1-1,1 0 1,-1 0-1,0 0 0,1 1 1,11-3-1,-10 4 23,0-1 0,0 2 0,0-1-1,0 1 1,1 1 0,-1-1 0,0 2 0,0-1-1,1 1 1,-1 1 0,0-1 0,0 2-1,12 4 1,-18-6-11,0 0-1,0 1 0,0 0 1,0 0-1,0 0 1,0 0-1,0 0 0,-1 1 1,1-1-1,-1 1 1,0-1-1,0 1 0,0 0 1,0 0-1,0 0 1,-1 0-1,1 0 0,-1 1 1,0-1-1,0 0 1,0 1-1,0-1 0,-1 1 1,1-1-1,-1 1 1,0-1-1,0 1 0,0-1 1,0 0-1,-1 1 1,0-1-1,-1 6 0,0 0 11,-1 0 0,0 0 0,-1-1 0,1 1-1,-2-1 1,1 0 0,-1 0 0,0 0-1,-1 0 1,0-1 0,-7 7 0,4-6 9,-1-1 1,1 0 0,-1-1 0,0 0-1,-20 9 1,24-13-32,1 1 0,0-1 0,-1-1 0,1 1 1,-1-1-1,0 0 0,1-1 0,-1 1 0,0-1 0,1 0 0,-1 0 1,0-1-1,-10-2 0,15 3-4,0-1 0,0 1 0,0-1 0,0 0 0,0 0 0,0 1 0,0-1 0,0 0 0,0 0 0,1 0 0,-1 0 0,0 0 0,1 0 0,-1 0 0,0 0 0,1 0 0,-1 0 0,1 0 0,0-1 0,-1 1 0,1 0 0,0 0 0,0 0 0,0-1 0,0 1 0,0 0 0,0 0 0,0 0 0,0-1 0,0 1 0,0 0 0,1 0 0,-1 0 0,0-1 0,1 1 0,-1 0 0,1 0 0,0 0 0,-1 0 0,2-1 0,12-16 138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03.7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303 1 10858,'-21'14'6571,"-9"15"-5724,10-8-366,-23 19 71,-38 48-1,65-68-439,1-1-1,1 2 0,1 0 1,1 1-1,-11 27 0,20-39-116,0-1 1,0 1-1,1 0 0,0-1 0,1 1 0,0 0 0,1 0 0,0 0 0,1 0 0,0 0 0,0 0 0,1 0 0,0 0 0,1-1 0,0 1 1,0-1-1,6 11 0,2-1-2,0 1 1,2-1-1,0-1 0,0-1 1,2 0-1,27 25 1,-37-37-140,1 0 1,0 0 0,0-1-1,1 0 1,6 4 0,9 2-229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04.7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 5 7290,'1'-5'14495,"1"5"-13895,3 1-433,-1 0 1,0 1-1,1-1 1,-1 1-1,0 0 1,0 0-1,0 0 1,0 0-1,-1 1 1,1-1-1,0 1 1,-1 0-1,0 0 1,4 4-1,2 2 364,-8-8-501,1 0-1,-1 1 0,1 0 1,-1-1-1,1 1 1,-1 0-1,0 0 1,0 0-1,0 0 1,0 0-1,0 0 1,0 0-1,-1 0 1,1 0-1,-1 0 0,1 0 1,-1 0-1,0 0 1,0 1-1,0-1 1,0 0-1,0 0 1,0 0-1,-1 1 1,1-1-1,-1 0 0,1 0 1,-1 0-1,0 0 1,0 0-1,0 0 1,0 0-1,0 0 1,0-1-1,-1 1 1,1 0-1,-3 2 0,-5 5-282,0 0-1,-1 0 0,1-1 0,-2-1 0,-11 8 0,-6 3 980,10-2-550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05.6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83 82 5361,'-21'-59'3421,"20"56"-2816,-14-17 8084,21 22-8329,10 2 291,-2 0 1,1 1-1,0 0 1,-1 1-1,0 1 1,23 15-1,-30-17-413,-1 1-1,1-1 0,-2 1 0,1 0 0,0 0 0,-1 1 1,-1 0-1,1 0 0,-1 0 0,0 0 0,0 1 0,-1-1 0,0 1 1,2 11-1,-2-5-164,0 0 0,-1 1 0,-1-1 0,0 1-1,-1-1 1,0 1 0,-1-1 0,-1 1 0,-1-1 0,0 0 0,0 0 0,-2 0 0,1 0 0,-2-1 0,0 1 0,-9 13 0,-2 0-694,-2 0 0,-1-2 0,-1 0 0,-1-2 0,0 0 1,-33 24-1,19-17-510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07.1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65 0 7594,'-64'43'9293,"77"-42"-7213,-10-1-2416,226-11 3017,-115 4-4405,-93 7 1100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07.5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1 8586,'-30'40'5873,"35"-41"-4825,3-1-39,6 1-401,1 1-120,4 0-80,2-1 16,4 0 80,6 1 32,7 0-56,4 0-64,0 0-160,-2-4-112,-8 2-504,-3 0-512,-12 1 544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08.7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1 9482,'-24'25'8418,"32"-22"-7162,-2 0-320,1 1-496,-2 1-272,1-1-1008,-1 3 632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09.1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13619,'5'57'9626,"-5"-58"-9522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10.0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224 1 11218,'3'-1'3231,"-6"6"-1146,-16 18-337,-28 31-867,26-30-814,0 1 0,1 1 1,2 1-1,1 0 0,-15 32 1,27-47-63,0-1 1,1 1 0,0 0 0,1 0-1,0 0 1,1 0 0,1 1 0,0-1-1,0 1 1,1-1 0,1 1-1,0-1 1,1 1 0,0-1 0,0 0-1,7 17 1,-3-15 47,1-1 0,0 1 0,0-2 0,2 1 0,-1-1 0,2 0 0,-1-1 0,22 19 0,-5-8-400,2-1 0,51 29 0,-37-27-69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23.4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119 153 7858,'-8'-5'827,"0"0"0,1-1 0,0 0 0,0 0 0,-7-9 0,11 12-518,0 0-1,0-1 0,0 0 1,1 0-1,0 1 0,0-1 1,0-1-1,0 1 0,0 0 1,1 0-1,0-1 1,-1-7-1,2 10-288,0 1 1,0-1-1,0 1 0,0-1 1,0 1-1,1-1 1,-1 1-1,0-1 0,1 1 1,0-1-1,-1 1 0,1 0 1,0-1-1,0 1 0,-1 0 1,1-1-1,0 1 1,0 0-1,2-2 0,0 1-10,0 0 1,0 0-1,-1 1 0,2-1 0,-1 1 0,0-1 0,0 1 0,6-2 1,-3 2-12,0 0 0,0 0 0,0 0 0,0 1 1,0 0-1,0 0 0,0 0 0,0 1 0,12 3 1,-13-3 55,-1 2 1,1-1-1,-1 0 1,0 1 0,0 0-1,0 0 1,0 0-1,0 1 1,-1-1 0,1 1-1,-1 0 1,0 0-1,0 0 1,0 0 0,-1 0-1,0 1 1,1-1-1,-2 1 1,1 0 0,0-1-1,-1 1 1,0 0-1,0 0 1,0 0-1,-1 9 1,1-9-15,-1 0 0,-1 0 1,1 0-1,-1 1 0,0-1 0,0 0 0,0 0 1,0 0-1,-1 0 0,0 0 0,0-1 0,-1 1 1,1-1-1,-1 1 0,0-1 0,0 0 0,-1 0 1,1 0-1,-1 0 0,0-1 0,1 1 0,-2-1 1,1 0-1,-7 4 0,6-5-23,-1 0 0,0 0-1,0-1 1,0 1 0,0-1 0,0 0 0,0-1 0,0 0 0,0 0 0,0 0-1,0 0 1,0-1 0,0 0 0,0-1 0,0 1 0,0-1 0,1 0-1,-1 0 1,-5-4 0,8 5-59,0-1-1,0 0 1,0 0 0,1 0-1,-1 0 1,1 0 0,-1-1-1,1 1 1,0-1-1,0 0 1,0 1 0,0-1-1,0 0 1,1 0 0,-1 0-1,1 0 1,0-1-1,0 1 1,0 0 0,0 0-1,1-1 1,-1 1 0,1-1-1,0 1 1,0 0-1,0-1 1,0 1 0,1-1-1,-1 1 1,1 0 0,0 0-1,0-1 1,0 1-1,0 0 1,3-4 0,-2 3 20,1 0 1,-1 0 0,1 0 0,0 0 0,0 0 0,1 0 0,-1 1-1,1-1 1,0 1 0,0 0 0,0 0 0,0 1 0,0-1-1,1 1 1,-1 0 0,1 0 0,0 1 0,-1-1 0,1 1-1,6-1 1,-7 1 62,-1 1 0,1-1 0,-1 1 0,1 0 0,-1 0 0,1 1 0,-1-1 0,1 1 0,-1-1-1,1 1 1,-1 0 0,1 1 0,-1-1 0,0 0 0,0 1 0,1 0 0,-1 0 0,-1 0 0,1 0 0,0 0 0,0 1-1,-1-1 1,1 1 0,-1-1 0,0 1 0,0 0 0,0 0 0,3 6 0,-4-7-26,0 0 1,-1 0-1,1-1 0,-1 1 1,1 0-1,-1 0 1,1 0-1,-1 1 0,0-1 1,0 0-1,0 0 1,0 0-1,-1 0 1,1 0-1,0 0 0,-1 0 1,0 0-1,1 0 1,-3 3-1,1-2 6,1 0 1,-1-1-1,0 1 0,-1-1 1,1 1-1,0-1 1,-1 0-1,1 0 0,-1 0 1,0 0-1,-5 3 0,5-4-26,0 1-1,0-1 0,0 1 0,0-1 0,0 0 0,0 0 0,0-1 0,-1 1 0,1-1 0,0 1 0,-1-1 0,1 0 0,0 0 0,0-1 0,-1 1 0,1-1 0,0 1 0,0-1 1,-1 0-1,1 0 0,0 0 0,0-1 0,0 1 0,0-1 0,-4-3 0,5 2-28,1 1 0,-1 0 0,1-1 0,0 1 0,0-1 0,0 0 0,0 1 0,0-1 0,1 0 1,-1 1-1,1-1 0,0 0 0,0 0 0,0 0 0,0 1 0,0-1 0,1 0 0,-1 0 0,1 1 0,-1-1 0,1 0 0,0 1 0,0-1 0,2-2 0,-2 3 40,0 0-1,-1 0 0,1-1 0,1 1 0,-1 0 0,0 1 0,0-1 0,1 0 0,-1 0 1,1 0-1,0 1 0,-1-1 0,1 1 0,0 0 0,0-1 0,0 1 0,0 0 0,0 0 1,0 0-1,0 0 0,0 0 0,1 1 0,-1-1 0,0 1 0,0-1 0,1 1 0,-1 0 1,0 0-1,3 0 0,-3 0 28,-1 1 0,0 0 0,1-1 0,-1 1 0,0 0 0,0-1 0,0 1 0,1 0 0,-1 0 1,0 0-1,0 0 0,0 0 0,0 0 0,-1 0 0,1 1 0,0-1 0,0 0 0,-1 0 0,1 1 0,0-1 0,-1 0 0,0 1 0,1-1 1,-1 1-1,0-1 0,1 1 0,-1-1 0,0 0 0,0 1 0,0-1 0,-1 1 0,1-1 0,-1 3 0,1 0 13,-1 0 0,0 1-1,0-1 1,0 0 0,0 0 0,-1 0-1,0 0 1,0 0 0,-4 7-1,4-9-156,0 0-1,1 0 0,-1-1 0,0 1 1,0-1-1,0 1 0,0-1 0,-1 0 0,1 0 1,0 1-1,0-2 0,-1 1 0,-3 1 0,-1-1-434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10.9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9 8674,'-39'-8'7858,"44"10"-6570,6 3-80,4 3 16,5 4 201,5 6 111,0 1-56,-3 6-311,-5 0-369,-12 2-440,-8-1-112,-17 5-168,-8-4-360,-14-4-1897,-2 0 1545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15.0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 38 6049,'-10'-8'3966,"0"0"1,-24-13 5973,35 20-9924,0 2 0,0-1-1,0 0 1,0 0 0,0 0-1,0 0 1,1 1 0,-1-1-1,0 0 1,0 1 0,0-1-1,0 1 1,-1-1 0,1 1 0,2 1-1,19 14 150,-1 1 0,0 1 0,-1 2-1,-1-1 1,-1 2 0,0 1 0,-2 0 0,16 28-1,-26-38-101,0-1-1,0 1 0,-1 0 1,-1 1-1,0-1 0,-1 1 1,0 0-1,-1 0 0,0 0 1,-1 0-1,-1 0 0,0 0 1,0 0-1,-1 0 0,-1 0 1,0 0-1,-1 0 0,-1 0 1,-8 20-1,2-14-299,-2 0 1,0-1-1,-2-1 1,1 0-1,-2 0 0,0-1 1,-1-1-1,-26 18 0,0-3-523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20.0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227 61 8082,'6'-20'4334,"-4"14"-3118,0 1 0,0 0 0,-1-1 0,1-9 0,-2 15-1135,-1-1-1,1 1 1,0 0 0,-1-1-1,1 1 1,-1 0 0,1-1-1,-1 1 1,1 0 0,0 0-1,-1 0 1,1 0 0,-1-1-1,1 1 1,-1 0 0,0 0-1,1 0 1,-1 0 0,1 0-1,-1 0 1,1 0 0,-1 0-1,1 0 1,-1 0 0,1 1 0,-1-1-1,-20 3 421,19-2-326,-51 5 612,-21 4-645,67-8-200,-1 0-1,0 0 1,1 0-1,0 1 1,-1 0-1,-10 7 1,17-9 49,-1 0 0,1 0 0,0 0-1,0-1 1,0 1 0,0 0 0,0 0 0,1 1 0,-1-1 0,0 0-1,0 0 1,1 0 0,-1 1 0,1-1 0,-1 0 0,1 0 0,-1 1-1,1-1 1,0 0 0,-1 2 0,1 0 18,1 0 1,-1-1-1,0 1 1,1 0-1,-1-1 1,1 1-1,0 0 1,0-1-1,2 5 1,4 5 130,0-1 0,1-1 1,13 16-1,-15-18-40,24 27 263,105 135 1162,-117-143-1360,-1 0 0,-1 1 0,-2 1 0,20 53 0,-31-72-314,-1-1 0,1 1 1,-2-1-1,2 18 0,-3-22-400,0-1-1,-1 1 1,1 0-1,-1-1 1,0 1-1,0-1 1,0 1-1,-1-1 1,1 1-1,-1-1 1,-4 6-1,-8 5-1720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20.4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 99 11026,'-30'-50'3867,"30"50"-3770,0-1 1,0 1-1,0-1 1,0 1-1,-1-1 1,1 1-1,0 0 1,0-1-1,0 1 1,0-1-1,0 1 1,0-1-1,0 1 1,0-1-1,0 1 1,1-1-1,-1 1 1,0-1-1,0 1 1,0-1-1,0 1 1,1-1-1,-1 1 1,0 0-1,1-1 1,-1 1-1,0-1 1,1 1-1,-1 0 1,0-1-1,1 1 1,-1 0-1,0-1 1,1 1-1,-1 0 1,1 0-1,-1 0 1,1-1-1,0 1 1,19-5 2202,-17 4-1943,125-18 3312,68 12-2496,-139 6-1023,-56 1-218,9 0-170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21.8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221 24 6569,'5'-16'7911,"-5"15"-7607,-1 0-149,0 0 0,1 1-1,-1-1 1,0 1 0,1-1 0,-1 1-1,0 0 1,0-1 0,1 1-1,-1 0 1,0-1 0,0 1-1,0 0 1,1 0 0,-1 0-1,0-1 1,-1 1 0,-3 0 3,0 0-1,0 0 1,0 1-1,-1 0 1,-7 2 0,-4 2 138,0 1 0,1 1 1,0 1-1,0 0 1,-25 19-1,36-24-241,1 1 0,0 0 0,-1 0 0,1 1-1,1-1 1,-1 1 0,1 0 0,0 0 0,-4 8-1,5-10-42,1 1-1,0-1 1,0 1-1,1-1 0,-1 1 1,1-1-1,0 1 1,-1-1-1,2 1 0,-1 0 1,0-1-1,1 1 1,-1-1-1,1 1 0,0-1 1,3 7-1,-3-8-26,0 1 1,0-1-1,0 0 0,0 0 0,1 0 0,-1 1 0,1-1 1,-1-1-1,1 1 0,0 0 0,-1 0 0,1-1 0,0 1 1,0-1-1,1 1 0,-1-1 0,0 0 0,0 0 0,1 0 1,2 1-1,-1-1-37,0-1 1,0 1-1,0-1 1,0 0-1,0-1 1,0 1-1,0-1 1,0 1-1,0-1 1,0 0-1,6-3 1,2-2-101,-1 1-1,0-2 1,-1 1 0,0-2 0,0 1-1,0-1 1,11-13 0,-7 4-250,16-25 0,-30 45 396,0 1-1,0-1 1,1 0 0,-1 1-1,1-1 1,-1 0 0,1 0-1,0 1 1,0-1 0,3 5-1,-2-3 12,50 113 588,-31-74 45,17 51 0,-33-81-514,-1 1 0,-1-1 1,0 1-1,-1 0 0,0 1 0,-1-1 1,-3 27-1,1-33-97,0 0 0,-2 0 1,1 0-1,-1 0 0,0 0 1,-7 12-1,8-17-29,0 0-1,0-1 1,0 1 0,0-1-1,-1 0 1,1 0-1,-1 0 1,0 0-1,0 0 1,0-1 0,0 1-1,-1-1 1,1 0-1,0 0 1,-1 0 0,0-1-1,-4 3 1,6-4-5,1 0 1,0 0-1,0 0 1,-1 1-1,1-1 1,0-1-1,0 1 1,0 0-1,-1 0 1,1 0-1,0 0 1,0-1-1,0 1 1,-1-1-1,1 1 0,0-1 1,0 1-1,0-1 1,0 0-1,-1-1 1,-1 0-15,2 0 0,-1 0-1,0 0 1,0-1 0,1 1 0,-1-1 0,1 1-1,-2-5 1,0-2-153,0 1 0,1-1-1,0 1 1,0-16 0,1 20-21,1-1 1,0 0 0,0 0-1,1 0 1,-1 1-1,1-1 1,0 0-1,1 0 1,2-6 0,38-10-17762,-41 21 17974,0 0-1,0-1 1,2 0-2,-5-3-16,1 3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23.2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143 53 5993,'43'-9'3312,"-43"9"-3241,0 0 0,-1 0 1,1 0-1,0 0 1,0 0-1,-1 0 0,1 0 1,0 0-1,0 0 1,-1-1-1,1 1 0,0 0 1,0 0-1,0 0 1,-1 0-1,1 0 0,0-1 1,0 1-1,0 0 1,0 0-1,-1 0 0,1-1 1,0 1-1,0 0 1,0 0-1,0-1 0,0 1 1,0 0-1,0 0 1,0-1-1,0 1 0,0 0 1,0 0-1,0-1 1,0 1-1,0 0 0,0 0 1,0-1-1,0 1 1,0 0-1,0 0 0,0-1 1,0 1-1,0 0 1,0 0-1,0-1 0,1 1 1,-1 0-1,0 0 1,0 0-1,0-1 0,0 1 1,1 0-1,-1 0 1,0 0-1,0 0 0,0 0 1,1-1-1,-1 1 1,0 0-1,0 0 0,1 0 1,-1 0-1,0 0 1,0 0-1,1 0 0,-1 0 1,0 0-1,-17-8 1944,-10 1-1060,16 3-857,-1 0 0,1 1 0,-1 1 1,0 0-1,1 1 0,-25 0 0,34 1-97,1 0 0,-1 0 0,1 0 0,-1 1-1,1-1 1,-1 1 0,1-1 0,-1 1 0,1-1 0,-1 1 0,1 0 0,-1 0 0,1 0 0,0 0 0,0 0 0,-1 0 0,1 0 0,0 0 0,0 0 0,0 1-1,-1 2 1,1-2 0,0 1 1,0 0-1,0 0 0,0 0 0,1-1 0,0 1 0,-1 0 0,1 0 0,0 0 0,0 0 1,1 4-1,2 7 24,0 0 1,2 1 0,9 23 0,-11-32-2,89 190 1713,-53-117 40,38 103 0,-74-171-1843,1 0 0,-2 0 0,0 0 0,1 15 1,-2-23-93,-1-1 0,0 1 1,0-1-1,0 1 0,0-1 1,0 1-1,-1 0 1,1-1-1,-1 1 0,0-1 1,1 0-1,-1 1 0,0-1 1,0 1-1,-1-1 0,1 0 1,0 0-1,-1 0 0,0 0 1,1 0-1,-1 0 1,0 0-1,0-1 0,0 1 1,-3 1-1,-12 1-726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23.5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 55 10378,'-12'-51'4185,"26"51"-2336,0 1-553,3 1 48,3-1 8,2 1-271,2-1-73,1-1-224,-1 0-232,-3-1-208,-2 0-120,-5-2-736,-1 0-656,-4 0 720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24.2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72 112 1592,'-44'-27'1290,"43"26"-1064,0 0 1,-1 0-1,1 0 0,0 0 1,0 0-1,0 0 1,0 0-1,0 0 0,0-1 1,0 1-1,1 0 0,-1-1 1,0 1-1,1 0 0,-1-1 1,1 1-1,-1-1 1,1 1-1,0-1 0,0 1 1,-1-1-1,1 1 0,0-1 1,1 1-1,-1-1 0,0 1 1,0-1-1,1-2 1,0 2 127,0 0 1,0 0-1,-1 0 1,2 0 0,-1 0-1,0 0 1,0 0 0,0 1-1,1-1 1,-1 0-1,1 1 1,0-1 0,-1 1-1,1 0 1,3-3 0,0 2-140,0 0 0,0 0 0,0 0 0,0 1 0,1-1 0,-1 1 0,0 1 0,1-1 1,-1 1-1,1-1 0,-1 2 0,1-1 0,8 2 0,-9 0-196,-1-1-1,1 1 1,-1 0-1,0 0 1,1 0-1,-1 1 1,0-1-1,-1 1 1,1 0-1,0 0 1,-1 1-1,0-1 1,0 1-1,0 0 1,0 0-1,3 4 1,-4-5 44,0 1 0,0-1 1,0 1-1,-1-1 1,1 1-1,-1 0 1,0 0-1,0-1 0,0 1 1,-1 0-1,1 0 1,-1 0-1,0 0 1,0 0-1,0 0 0,0 0 1,-1 0-1,0 0 1,0 0-1,0-1 0,0 1 1,0 0-1,-1-1 1,0 1-1,0 0 1,0-1-1,0 0 0,-3 4 1,1-3-32,0 0-1,0 0 1,0-1 0,-1 1 0,1-1-1,-1 0 1,0 0 0,0 0-1,0-1 1,-1 0 0,1 0 0,0 0-1,-1 0 1,1-1 0,-1 0 0,0 0-1,1-1 1,-1 0 0,-7 0-1,7-1-101,1 0 0,-1 0-1,1 0 1,-1-1-1,1 0 1,0 0-1,0 0 1,0-1 0,-6-3-1,10 5 17,0 1 0,0-1 0,0 0 0,0 0 0,0 0 0,0 0 0,0 0 1,0 0-1,0 0 0,1 0 0,-1 0 0,0 0 0,1 0 0,-1-1 0,1 1 0,0 0 0,-1 0 0,1-2 0,0 1-1,0 1 1,0-1-1,1 1 1,-1 0-1,1-1 1,-1 1-1,1 0 0,-1-1 1,1 1-1,0 0 1,0 0-1,-1-1 1,1 1-1,0 0 1,0 0-1,0 0 0,0 0 1,1 0-1,-1 0 1,2-1-1,-1 1-35,1-1-1,-1 1 1,0 0-1,1 0 1,-1 0-1,0 0 1,1 0-1,-1 0 1,1 1-1,0-1 0,-1 1 1,1 0-1,-1-1 1,1 1-1,4 1 1,7 2-272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24.9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254 38 11450,'0'-2'301,"0"1"0,0 0 0,0 0 0,0-1 0,-1 1-1,1 0 1,0 0 0,-1 0 0,1-1 0,-1 1-1,1 0 1,-1 0 0,0 0 0,1 0 0,-1 0 0,0 0-1,0 0 1,0 0 0,-1-1 0,-1 0-75,1 1 0,0-1 1,-1 1-1,1 0 0,-1 0 1,1 0-1,-1 1 0,-5-2 1,0 1-93,1 0 1,-1 1-1,0 0 1,0 0-1,-13 3 1,9 0 52,1 1-1,0 0 1,0 0 0,0 1-1,0 0 1,1 1 0,0 1 0,-12 9-1,17-12-103,1 0 0,-1 0 0,1 0 0,1 1 1,-1-1-1,1 1 0,-1 0 0,-3 8 0,6-10-108,0 0 0,0 0 0,0 0 1,1 0-1,-1 0 0,0 0 1,1 0-1,0 0 0,0 0 0,0 0 1,0 1-1,1-1 0,-1 0 0,1 0 1,0 0-1,1 5 0,-1-6-77,0 0-1,0 0 0,0 0 1,0 0-1,0-1 1,0 1-1,1 0 1,-1 0-1,0-1 0,1 1 1,-1-1-1,1 1 1,0-1-1,0 0 0,-1 0 1,1 1-1,0-1 1,0-1-1,3 2 1,-2-1-16,0 0 1,1-1-1,-1 0 1,1 1-1,-1-1 1,1 0 0,-1-1-1,1 1 1,-1-1-1,7-1 1,5-4 5,-1 1 1,0-2-1,-1 0 0,17-11 1,-27 16 150,35-21 342,-38 23-377,1-1 0,-1 1 0,0 0 0,0 0 0,1 0 0,-1 0 0,0 0 0,0 0 0,1 0 0,-1 0 0,0 0 0,0 0 0,1 0 0,-1 0 0,0 0 0,0 0 0,1 0 0,-1 0 1,0 1-1,0-1 0,1 0 0,-1 0 0,0 0 0,0 0 0,1 0 0,-1 1 0,0-1 0,0 0 0,0 0 0,1 0 0,-1 1 0,0-1 0,0 0 0,0 0 0,0 0 0,0 1 0,0-1 0,1 1 0,2 11 1,-2-10-4,27 103-198,-11-48 721,-3-1 0,14 115-1,-26-155-483,-2 0-1,0-1 0,-1 1 1,0 0-1,-1-1 1,-1 1-1,0-1 0,-2 0 1,1 0-1,-2 0 1,0 0-1,-1-1 0,0 0 1,-1-1-1,-17 24 0,20-32-171,0 1 0,0-1 0,-1 0-1,1 0 1,-1-1 0,0 0-1,-11 6 1,15-9 61,1 0 0,-1 0 0,0 0-1,0-1 1,0 1 0,0-1 0,0 1 0,0-1-1,0 0 1,0 0 0,0 0 0,0 0 0,0 0-1,0 0 1,0 0 0,0-1 0,0 1 0,0 0-1,1-1 1,-1 0 0,0 0 0,0 1 0,0-1-1,1 0 1,-1-1 0,0 1 0,1 0 0,-1 0-1,1-1 1,-1 1 0,-1-3 0,-4-7-41,2 0 1,-1 0 0,2 0-1,-1 0 1,1-1 0,1 1-1,-2-14 1,2 12 15,-4-18 11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29.38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20 12 9042,'-19'-11'12147,"18"11"-11907,1 13-96,5 30-80,-4-20-24,0 1-80,0 1-72,-1-3-184,0 0-121,1 0-519,2-4-584,-1-5 984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25.8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31 161 6753,'-26'14'8248,"26"-14"-8168,1-9 2038,5-6-772,2-7-605,16-35-152,-22 53-567,0 1 1,0-1 0,1 1-1,-1-1 1,1 1 0,0 0 0,0 0-1,0 0 1,0 0 0,1 0-1,5-3 1,-8 6-6,1-1 0,0 1 0,-1 0 0,1-1 1,0 1-1,-1 0 0,1 0 0,0 0 0,0 0 0,-1 0 0,1 0 0,0 1 1,-1-1-1,1 1 0,0-1 0,-1 1 0,1-1 0,0 1 0,-1 0 0,1 0 0,-1 0 1,0 0-1,1 0 0,-1 0 0,0 0 0,0 0 0,1 1 0,-1-1 0,0 0 1,1 3-1,2 1 43,0 1 0,0 0 1,0 0-1,-1 0 1,0 1-1,3 8 1,-5-11-52,1 1 1,-1 0 0,0-1-1,-1 1 1,1 0 0,-1 0 0,0-1-1,0 1 1,0 0 0,-1 0 0,0-1-1,0 1 1,0 0 0,0-1 0,-1 1-1,0-1 1,0 1 0,-3 4 0,3-6-53,-1 0 1,1 0 0,-1 0 0,0 0 0,0 0 0,0-1 0,0 1 0,0-1 0,-1 0 0,1 0 0,-1 0 0,1-1-1,-1 1 1,0-1 0,0 0 0,0 0 0,0 0 0,1-1 0,-1 1 0,0-1 0,0 0 0,-6 0 0,7 0-87,0-1 0,1 1 0,-1 0 0,0-1 0,1 0 0,-1 1 0,0-1 0,1 0 0,-1 0 0,1-1 0,-1 1 1,1-1-1,0 1 0,0-1 0,-1 0 0,1 1 0,0-1 0,1 0 0,-1-1 0,0 1 0,0 0 0,1 0 0,-1-1 0,-1-4 0,2 4 149,0-1 0,0 1 0,0-1 0,0 0 0,0 1 0,1-1 0,0 0 0,0 0 0,0 1 0,0-1 0,1 0 0,-1 0 0,1 1 0,0-1 0,0 1 0,0-1 0,3-6 0,6-8 625,-5 6-341,0 1 0,1 1 1,0-1-1,1 1 1,0 0-1,17-17 1,-23 26-303,0 0-1,0 0 1,0 1 0,0-1 0,0 0 0,0 0 0,1 1 0,-1-1-1,0 1 1,0-1 0,1 1 0,-1-1 0,0 1 0,1 0 0,-1 0-1,0 0 1,1 0 0,-1 0 0,1 0 0,-1 0 0,0 0 0,3 1-1,-2 0-3,0 0-1,0 0 0,0 0 1,0 1-1,-1-1 0,1 0 0,0 1 1,-1 0-1,1-1 0,-1 1 1,1 0-1,1 3 0,1 3 12,0 1 0,0-1-1,-1 1 1,0-1 0,3 17 0,-5-16 40,0 0 1,0 0 0,-1-1-1,0 1 1,-1 0-1,1 0 1,-4 11 0,4-18-34,-1 0 1,1 0-1,-1 0 1,0 0-1,1 0 1,-1 0 0,0 0-1,0 0 1,0 0-1,-1-1 1,1 1-1,0 0 1,-1-1 0,1 1-1,-1-1 1,1 1-1,-1-1 1,0 0-1,1 1 1,-1-1 0,0 0-1,0 0 1,0-1-1,0 1 1,0 0-1,0-1 1,0 1 0,0-1-1,0 1 1,0-1-1,-1 0 1,1 0-1,0 0 1,0 0 0,-3-1-1,2 0-102,0 0 0,-1 0 0,1 0 0,0-1 0,0 1 1,0-1-1,1 0 0,-1 0 0,0 0 0,1 0 0,-1 0 0,1-1 0,-1 1 0,1-1 0,0 0 0,0 1 0,1-1 0,-1 0 0,0 0 0,1 0 0,0 0 0,0-1 0,0 1 1,-1-6-1,0 3 74,1 0 0,0 0 0,0 0 0,0-1 0,1 1 0,0 0 0,0 0 0,1 0 1,0 0-1,0 0 0,0 0 0,1 0 0,2-6 0,-4 11 34,1 1 0,-1-1 0,0 0 0,1 0 1,-1 0-1,1 1 0,-1-1 0,1 0 0,0 1 0,-1-1 0,1 0 0,0 1 0,-1-1 0,1 1 0,0-1 1,0 1-1,0-1 0,-1 1 0,1 0 0,0-1 0,0 1 0,0 0 0,0 0 0,0-1 0,0 1 0,1 0 1,-1 0-69,1 1 0,0-1 0,0 1 0,0-1 0,0 1 0,-1 0 0,1-1 0,0 1 0,0 0 0,-1 0 0,3 3 0,11 8-275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30.06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41 76 9282,'-22'-26'3375,"11"18"-784,5 9-528,6-1-1968,-1 1 1,1-1 0,0 1 0,0-1 0,-1 1 0,1 0 0,0-1 0,0 1 0,0-1 0,0 1 0,0-1 0,0 1 0,0 0 0,0-1 0,0 1 0,0-1 0,0 1 0,1 0 0,-1-1 0,0 1 0,0-1 0,1 1-1,1 4-53,0-1 0,0 0-1,1 0 1,0-1 0,0 1-1,0-1 1,0 1 0,0-1-1,1 0 1,-1 0 0,1 0-1,6 3 1,-8-7-64,1 1 0,0-1 0,-1 0 0,1 0 0,-1 0 0,1-1 0,-1 1 0,0-1 0,0 1 0,1-1 0,-1 0 0,0 0 0,0 0 1,1-2-1,5-3-4,70-63 16,-77 70 13,0-1 1,-1 1 0,1-1-1,0 1 1,0-1 0,0 1-1,-1 0 1,1-1 0,0 1-1,0 0 1,0 0 0,0 0-1,0 0 1,0-1 0,-1 1-1,1 0 1,0 1 0,0-1-1,0 0 1,0 0 0,0 0-1,0 0 1,-1 1 0,1-1-1,1 1 1,23 15 38,-7-4-25,-2-4 243,0-1 0,1-1-1,0 0 1,0-1 0,0-1 0,1 0-1,26 1 1,-42-5-273,0 0-1,0 0 1,0 0 0,0 0-1,0 0 1,-1 0 0,1-1-1,0 1 1,0-1 0,4-1-1,-3-6-208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30.93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 44 11234,'-2'-43'4073,"1"48"-3401,4 4 25,4 5 63,4 4-96,6 4 80,5 2 104,8 3 160,4 0 25,0 6 71,1 0-136,-2 0-328,-4 0-160,-1-5-920,-2-1-456,-7-7-1016,-4 1-553,-7-5 1529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31.29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164 6 11819,'-44'-5'4609,"39"22"-3217,-2 2-448,-5-5-416,-3 2-360,-3 2-576,0 0-240,1-1-456,3 0-193,5-2-375,4-1-376,8 3 1343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32.09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 7658,'0'0'8762,"3"9"-7714,3 5-152,6 26-304,-8-20-192,-4 3-264,2 1-64,-2-1-152,-2-1-136,3-4-712,2-2-560,-1-7 919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32.88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21 18 8810,'-17'-17'3210,"16"17"-3115,1 0-1,0 0 1,0 0 0,-1 1 0,1-1 0,0 0-1,0 0 1,-1 1 0,1-1 0,0 0 0,0 0-1,0 1 1,0-1 0,0 0 0,-1 0 0,1 1-1,0-1 1,0 0 0,0 1 0,0-1 0,0 0-1,0 1 1,0-1 0,0 0 0,0 0-1,0 1 1,0-1 0,0 0 0,0 1 0,0-1-1,1 0 1,-1 1 0,0-1 0,0 1 0,2 15 740,-2-14-732,0 0 0,1 0 1,-1 0-1,1 0 0,-1 0 0,1 0 1,0 0-1,0 0 0,0 0 0,0 0 1,0 0-1,0 0 0,1 0 1,-1-1-1,1 1 0,-1-1 0,1 1 1,-1-1-1,1 1 0,0-1 0,0 0 1,0 0-1,0 0 0,0 0 0,0 0 1,0 0-1,0-1 0,0 1 1,0-1-1,0 1 0,0-1 0,1 0 1,-1 0-1,0 0 0,0 0 0,0 0 1,0 0-1,1-1 0,-1 1 1,0-1-1,0 0 0,0 1 0,0-1 1,0 0-1,3-2 0,10-4-23,-3 0-46,0 2 0,0-1 1,1 2-1,-1-1 1,1 2-1,0 0 0,17-2 1,-26 5-17,-1 1-1,1 0 1,-1 0 0,0 0-1,0 0 1,1 1 0,-1-1-1,0 1 1,0 0 0,-1 0-1,1 0 1,0 0 0,-1 1-1,1-1 1,3 5 0,19 13-160,-25-19 74,1-1 0,-1 0 0,1 0 0,-1 1-1,1-1 1,-1 0 0,1 0 0,-1 0 0,1 0 0,0 0 0,-1 0-1,1 0 1,-1 0 0,1 0 0,-1 0 0,1 0 0,-1 0-1,1-1 1,0 1 0,0 0 0,-1 0 38,7-2-564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33.43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 45 6961,'4'-9'5756,"-3"8"-5581,13-9-101,-10 8 454,1-1-386,-1 0 0,1 0 0,0 0 0,0 1 0,0 0 0,0 0 0,0 1 0,9-2 0,-11 2-3,0 1-1,0 0 1,0 0 0,1 1-1,-1-1 1,0 1 0,0-1-1,0 1 1,0 0 0,0 0-1,0 0 1,0 1 0,-1-1-1,1 1 1,0-1-1,-1 1 1,1 0 0,3 4-1,-3-4 19,-1 1 0,1-1-1,-1 1 1,0 0 0,0-1-1,0 1 1,0 0-1,0 0 1,-1 1 0,1-1-1,-1 0 1,0 0 0,0 1-1,0-1 1,-1 0 0,1 1-1,-1-1 1,1 5-1,-2-5-95,1 0 0,-1-1-1,0 1 1,1 0-1,-1 0 1,0-1-1,-1 1 1,1 0-1,0-1 1,-1 1 0,1-1-1,-1 0 1,0 1-1,0-1 1,0 0-1,0 0 1,0 0 0,0 0-1,-1-1 1,1 1-1,-1-1 1,-3 3-1,-3 0-50,-1 1 0,0-2-1,0 1 1,0-1 0,0-1 0,0 0-1,-1 0 1,1-1 0,-1 0-1,-19-2 1,30 1-42,0 0 1,0 0-1,1 0 0,-1 0 1,0 0-1,0 0 0,1 0 1,-1 0-1,0 0 0,0 0 1,0 0-1,0 0 0,1 0 1,-1-1-1,0 1 0,0 0 1,0 0-1,0 0 0,1 0 1,-1 0-1,0-1 0,0 1 1,0 0-1,0 0 0,0 0 1,0-1-1,1 1 0,-1 0 1,0 0-1,0 0 0,0-1 1,0 1-1,0 0 0,0 0 1,0 0-1,0-1 0,0 1 1,0 0-1,0 0 0,0 0 1,0-1-1,0 1 1,0 0-1,0 0 0,-1 0 1,1-1-1,0 1 0,0 0 1,0 0-1,0 0 0,0-1 1,0 1-1,0 0 0,-1 0 1,1 0-1,0 0 0,0 0 1,0-1-1,0 1 0,-1 0 1,1 0-1,0 0 0,0 0 1,0 0-1,-1 0 0,1 0 1,0 0-1,0 0 0,-1 0 1,8-5-687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34.04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3 9834,'6'-2'10715,"6"26"-9761,14 9 192,2-1-1,54 46 0,-52-52-1463,-2 1 0,0 2 0,46 62-1,-60-61-3907,-12-22 3110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34.41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154 0 13843,'1'6'5521,"-4"1"-3905,-4-1-191,-8 1-497,0 3-464,-5 6-552,-3 2-392,-1 4-992,-2 1-681,4-3 1249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45.21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347 12 7466,'-3'-1'723,"1"-1"0,-1 1 0,0-1 0,0 1 0,0 0 0,0 0 1,0 1-1,-6-2 0,-28 2 1705,28 2-2144,-1 0 0,1 0 0,0 1 0,1 0 0,-16 7 1,16-5-103,0 0 0,0 1 0,0 0 0,1 0 0,0 1 0,-10 12 0,-33 49 145,36-48-307,3-3-96,1 0-1,0 1 1,1 0 0,1 0-1,1 1 1,0 1-1,2-1 1,0 1 0,-3 29-1,7-38 51,0 0-1,1 0 0,1 0 1,0 0-1,1 0 0,-1 0 1,2-1-1,4 14 1,-4-16 48,1-1 1,-1 1-1,1-1 1,1 0-1,-1 0 1,1-1-1,1 1 1,-1-1-1,1 0 1,0-1-1,0 1 1,8 4-1,-3-3 99,0 0 0,0-1 0,1-1-1,0 0 1,0 0 0,0-1 0,21 4-1,-26-7-215,-1 0 0,1-1-1,0 1 1,0-1 0,0-1-1,-1 1 1,8-3 0,-9 2-314,-1 0 0,0 0 1,0-1-1,-1 0 0,1 0 0,0 0 0,0 0 1,-1 0-1,1-1 0,-1 1 0,0-1 1,4-4-1,3-7-1655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45.80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8 197 9586,'29'-28'3778,"-28"27"-3605,-1 0 1,1 0-1,0-1 0,-1 1 0,0 0 0,1-1 0,-1 1 1,0 0-1,1-1 0,-1 1 0,0-1 0,0 1 1,0 0-1,0-1 0,0 1 0,-1 0 0,1-1 1,0 1-1,-1 0 0,0-2 0,-13-27 1035,10 23-825,3 5-339,-2-4 36,-1-1 0,2 1 0,-1-1 0,1 1 0,0-1 0,-1-7 0,2 12-79,1 1 0,0-1 0,0 1 0,1-1 0,-1 0 0,0 1 0,0-1 0,1 1 0,-1-1 0,1 0 0,-1 1 0,1-1 0,0 1 0,-1 0 0,1-1 0,0 1 0,0 0 0,0-1 0,0 1 0,0 0 0,1 0 0,-1 0 0,0 0 0,0 0 0,1 0 0,-1 0 0,1 0 0,-1 1 0,1-1 0,-1 0 0,1 1 0,1-1 0,3-1 23,0 1 1,0 0-1,-1 0 0,1 0 0,0 1 0,1 0 0,-1 0 0,0 0 0,0 1 0,-1 0 0,1 0 0,11 4 0,-8-2 96,0 1-1,0 0 0,0 0 1,-1 1-1,1 0 1,-1 1-1,-1 0 1,8 7-1,-9-8-8,-1 1 0,0-1 0,0 1 0,0 0 0,-1 1-1,0-1 1,0 1 0,-1 0 0,0 0 0,3 10 0,-4-13-70,-1 1 1,-1-1-1,1 1 0,-1 0 1,1 0-1,-1-1 1,-1 1-1,1 0 0,-1 0 1,1-1-1,-2 1 1,1-1-1,0 1 1,-1-1-1,0 1 0,0-1 1,-3 6-1,0-2 0,-1-1 0,0 1 1,-1-1-1,0 0 0,-12 10 0,16-14-109,0-1 0,0 1-1,-1-1 1,1 0 0,-1 0 0,1 0-1,-1-1 1,0 1 0,0-1-1,0 0 1,0 0 0,0 0 0,0 0-1,0-1 1,0 1 0,-4-1 0,6-1-69,0 1 1,0-1 0,1 1 0,-1-1 0,1 0 0,-1 0-1,0 0 1,1 1 0,-1-1 0,1-1 0,0 1 0,-1 0-1,1 0 1,0-1 0,0 1 0,0 0 0,0-1-1,0 1 1,0-1 0,0 1 0,0-1 0,0 0 0,1 1-1,-1-1 1,1 0 0,-1-3 0,1-12-1781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27.0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80 12851,'-11'25'6223,"14"-47"-2774,-2 18-3458,0 0-1,0 0 0,0 0 0,0 0 0,0 1 1,1-1-1,0 0 0,0 1 0,0-1 0,0 1 1,0-1-1,1 1 0,0 0 0,-1 0 0,1 0 1,0 0-1,0 1 0,1-1 0,-1 1 0,0 0 1,1 0-1,0 0 0,-1 0 0,1 1 0,0 0 1,0-1-1,0 1 0,0 1 0,0-1 0,0 0 0,0 1 1,0 0-1,0 0 0,0 0 0,0 1 0,0-1 1,0 1-1,0 0 0,0 0 0,0 0 0,0 1 1,0-1-1,-1 1 0,1 0 0,-1 0 0,1 0 1,-1 1-1,0-1 0,0 1 0,5 4 0,-5-3 23,0 0 0,0 0 1,0 0-1,0 0 0,-1 0 0,1 1 0,-1-1 0,0 1 0,-1 0 0,1 0 0,-1-1 0,0 1 0,0 0 0,0 0 0,-1 0 0,0 0 0,0 0 0,0 0 0,0 0 0,-1 0 0,0 0 0,0 0 0,0 0 0,-1-1 0,0 1 1,1 0-1,-5 6 0,4-7-14,0 0 1,-1 0 0,1 0 0,-1-1 0,0 1 0,0-1-1,0 0 1,0 1 0,0-1 0,-1-1 0,0 1 0,1 0-1,-1-1 1,0 0 0,0 0 0,0 0 0,-1 0 0,1-1-1,0 1 1,-1-1 0,1 0 0,-1-1 0,1 1 0,-1-1-1,1 0 1,-1 0 0,1 0 0,-1-1 0,1 1 0,-7-3-1,8 2-11,-1 0-1,1-1 0,0 0 0,0 0 0,0 0 0,0 0 0,0 0 1,0 0-1,0-1 0,1 0 0,-1 1 0,1-1 0,-1 0 0,1 0 1,0 0-1,1-1 0,-1 1 0,0 0 0,1-1 0,0 1 1,0-1-1,0 1 0,0-1 0,1 0 0,-1 1 0,1-1 0,0 0 1,0-5-1,0 4-5,0-1 1,1 1 0,-1-1 0,1 1 0,0 0-1,1 0 1,-1 0 0,1-1 0,0 1-1,0 1 1,1-1 0,-1 0 0,1 0-1,0 1 1,0 0 0,1 0 0,-1 0-1,1 0 1,5-4 0,-8 7 18,-1 1 0,1-1 0,0 1 0,0-1-1,0 1 1,0 0 0,0-1 0,0 1 0,0 0 0,0 0 0,0 0 0,0 0 0,0 0 0,0 0-1,0 0 1,0 0 0,0 0 0,0 0 0,-1 0 0,1 1 0,0-1 0,0 0 0,0 1 0,0-1-1,1 1 1,1 1 6,-1 0 0,1 0 0,-1 0 0,0 0-1,0 1 1,0-1 0,0 0 0,2 4 0,2 5 39,0-1 0,-1 2 0,5 12 0,-8-18 9,0 0-1,-1 0 0,0 0 1,0 1-1,-1-1 1,0 0-1,0 9 0,0-14-53,0 0 0,0 0-1,0 0 1,0 0 0,0 0-1,0 0 1,-1 0-1,1 0 1,0 1 0,-1-1-1,1 0 1,-1 0 0,1 0-1,-1 0 1,1 0-1,-1-1 1,0 1 0,1 0-1,-1 0 1,0 0 0,0 0-1,0-1 1,0 1 0,1 0-1,-1-1 1,0 1-1,0-1 1,0 1 0,0-1-1,0 0 1,-1 1 0,1-1-1,0 0 1,0 0 0,0 1-1,0-1 1,0 0-1,0 0 1,0 0 0,-1 0-1,1-1 1,0 1 0,0 0-1,0 0 1,0-1 0,0 1-1,-1-1 1,-3-1-164,1-1-1,0 1 1,0-1 0,0 0 0,1 0-1,-1 0 1,0-1 0,1 1 0,0-1 0,0 0-1,0 0 1,1 0 0,-1 0 0,1 0-1,0 0 1,-2-6 0,3 8 107,0-1 0,0 1-1,0-1 1,0 1 0,0-1 0,0 0-1,1 0 1,0 1 0,-1-1 0,1 0 0,0 0-1,0 0 1,0 1 0,1-1 0,-1 0 0,1 0-1,-1 1 1,1-1 0,0 0 0,0 1 0,0-1-1,1 1 1,-1-1 0,1 1 0,-1-1-1,1 1 1,0 0 0,3-3 0,-4 4 170,0 1 0,0 0 0,1-1 0,-1 1 0,0 0 1,1 0-1,-1-1 0,1 1 0,-1 0 0,0 0 0,1 1 0,-1-1 0,0 0 0,1 0 1,-1 1-1,0-1 0,1 1 0,-1-1 0,0 1 0,0-1 0,0 1 0,0 0 1,1 0-1,-1-1 0,0 1 0,0 0 0,0 0 0,1 1 0,30 32 2691,-30-31-2492,1 1-70,-2-3-225,1 0 0,-1 0 1,0 1-1,0-1 0,0 0 0,0 1 0,0-1 0,0 1 0,-1 0 0,1-1 0,1 4 0,-4-6-376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46.33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21 106 9986,'0'-1'433,"0"-1"1,0 1-1,-8-12 5200,6 12-5200,-3 1 2000,3 13-1656,11 42 464,-6-42-1077,0 0 0,0 22-1,-3-31-170,0 0 0,0 0 0,0 0 0,-1 1 0,0-1 0,0 0 0,0 0 0,0 0-1,-1 0 1,1-1 0,-1 1 0,-4 6 0,1-3-565,11-18 355,16-28 166,-14 16 63,10-48 0,-14 51 112,0 0 1,2 0-1,12-28 0,-17 45-84,0 1 0,0 0-1,0 0 1,0 0-1,1 0 1,-1 0 0,1 0-1,0 1 1,-1-1-1,1 0 1,0 1 0,3-3-1,-4 4-14,0-1 0,0 1 0,0-1-1,1 1 1,-1 0 0,0 0 0,0-1-1,1 1 1,-1 0 0,0 0 0,0 0-1,1 0 1,-1 0 0,0 1 0,0-1 0,0 0-1,3 1 1,-1 1-1,1 0 0,-1 0 0,0 1 0,1-1 0,-1 1 0,0-1 0,-1 1 0,1 0 0,0 0 0,-1 0 0,0 0 0,0 1 0,3 4 0,5 16-41,-1-1 1,-1 1-1,0 0 1,-2 1 0,4 40-1,-2-19-1046,-4-25 594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05.8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 9378,'7'-4'7130,"-6"16"-5778,-1 6-24,-4 9-376,2 5-224,0 9-239,3 2-25,6 10-152,4 0-80,5 5-96,-1-1-80,-1-5-272,-1-2-248,-6-8-785,-3-3-559,-4-6 1104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06.5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15 210 8394,'-2'-22'7109,"-4"3"-4324,5 16-2737,0 0 1,0 1 0,0-1 0,0 0-1,0 0 1,1 0 0,-1 0-1,1 0 1,0 0 0,0 0 0,0 0-1,1 0 1,-1 0 0,0 0-1,1 0 1,0 0 0,0 0 0,0 0-1,0 1 1,2-5 0,3-1 76,0 0 1,0 1-1,1-1 1,0 1-1,0 0 1,0 1-1,1 0 0,0 0 1,0 0-1,1 1 1,0 1-1,0-1 1,0 1-1,0 1 1,0 0-1,1 0 0,19-2 1,-22 4-16,1 0 0,-1 0 1,1 1-1,-1 1 0,1-1 0,0 1 0,-1 0 1,0 1-1,1 0 0,11 5 0,-13-5-20,-2 1-1,1-1 1,0 1 0,0 1-1,-1-1 1,0 1-1,0 0 1,0 0-1,0 0 1,0 0 0,-1 0-1,0 1 1,0 0-1,0 0 1,3 8 0,-4-8-35,0 0 0,0 0 0,-1 0 1,0 0-1,0 0 0,0 0 1,-1 1-1,1-1 0,-1 0 1,-1 0-1,1 0 0,-1 0 0,0 1 1,-1 5-1,-1-4-1,0 0 0,0 0 0,0 0 0,-1 0 0,0-1 0,-1 1 0,1-1 1,-10 10-1,1-4-19,1-1 0,-2 0 0,1-1 0,-2-1 1,1 0-1,-1-1 0,-30 12 0,39-18-80,-1 2-121,0-2 0,0 1 0,0-1 0,0 0 1,-1 0-1,1-1 0,0 0 0,-1-1 0,1 1 0,-12-2 0,17 1 7,1 0 0,0-1 0,0 1 0,0 0 0,0-1 0,0 1 0,0-1 0,0 1 0,0-1 0,0 1 0,0-1 0,0 0 0,0 1 0,0-1 0,0 0 0,0 0-1,1 0 1,-1 0 0,0 0 0,1 0 0,-1 0 0,1 0 0,-1 0 0,1 0 0,-1-1 0,-4-14-1244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07.5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77 213 6913,'-22'16'2301,"15"-12"-304,12-14 1483,13-5-1196,2-4-850,-6 0-1156,2 1 1,28-28-1,-24 27-416,26-34 0,-45 52 114,0 0 0,0 0 0,-1 1 0,1-1 0,0 0 0,-1 0 0,1 0 0,-1 0 0,1 0 1,-1 0-1,0 0 0,1-1 0,-1 1 0,0 0 0,0 0 0,1 0 0,-1 0 0,0 0 0,0 0 0,0-1 0,-1-1 0,0 2-4,0 1 1,1-1-1,-1 0 0,0 0 1,0 1-1,0-1 0,0 0 1,0 1-1,0-1 0,0 1 0,0-1 1,-1 1-1,1 0 0,0 0 1,0-1-1,0 1 0,0 0 1,0 0-1,-1 0 0,1 0 0,-2 0 1,-8 1 4,0 0 1,0 0-1,1 1 1,-1 0 0,0 1-1,1 0 1,0 1-1,-1 0 1,2 1-1,-1 0 1,0 0-1,1 1 1,0 0-1,0 1 1,-7 8 0,11-12 64,1 1 1,1 0-1,-1 0 0,0 0 1,1 1-1,0 0 1,0-1-1,1 1 1,-1 0-1,1 0 1,0 0-1,0 1 1,1-1-1,-1 0 1,1 1-1,0-1 1,1 1-1,-1-1 1,1 1-1,0-1 1,1 1-1,-1-1 1,1 1-1,0-1 1,1 1-1,-1-1 1,1 0-1,0 0 1,0 0-1,1 0 1,3 6-1,-2-4 198,1 1-1,0-1 1,1 0 0,0 0-1,0-1 1,0 0 0,1 0-1,0 0 1,0-1 0,0 0-1,0 0 1,1-1 0,0 0-1,10 3 1,-11-5-196,1 0 1,0 0-1,-1-1 1,1 0 0,0 0-1,0-1 1,0 0-1,0-1 1,0 0-1,-1 0 1,1 0-1,0-1 1,-1 0-1,1-1 1,-1 0-1,8-4 1,29-17-2889,-26 14 1916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49.7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0 4617,'-9'18'891,"7"-13"-245,-1 1 0,1-1 0,0 0 0,1 1 0,-13 16 5796,6-15-4343,8-7-2067,0 0 1,0 0-1,0 0 1,0 0-1,0 1 0,0-1 1,0 0-1,0 0 1,0 0-1,0 0 0,0 0 1,0 0-1,0 1 1,0-1-1,0 0 0,0 0 1,0 0-1,0 0 1,0 0-1,0 0 1,0 1-1,0-1 0,0 0 1,0 0-1,0 0 1,0 0-1,0 0 0,0 0 1,1 0-1,-1 0 1,0 1-1,0-1 0,0 0 1,0 0-1,0 0 1,0 0-1,0 0 1,0 0-1,1 0 0,-1 0 1,0 0-1,0 0 1,0 0-1,0 0 0,0 0 1,0 0-1,1 0 1,-1 0-1,0 0 0,0 0 1,0 0-1,0 0 1,0 0-1,0 0 1,1 0-1,-1 0 0,0 0 1,82 7 954,1-4-1,118-9 1,-196 5-961,233-20 441,-47 2-2450,-1 14-6383,-150 7 5153,-6 2 1421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50.8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 49 8658,'-7'-13'1600,"-23"-22"8068,32 39-8673,7 9-518,30 20 71,60 39 1,-64-47-486,-13-10-1238,29 14 0,-43-24-388,-6 0 690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51.2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152 1 13075,'-5'29'5129,"4"-23"-3657,-3 5-480,-2 0 1,-4 5-489,-1 1-232,-6 1-296,-2-2-288,-4 5-809,-2-6-631,-6 0 1032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52.3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220 82 8682,'16'-11'2320,"-15"11"-2243,-1-1 1,0 1-1,0 0 1,1 0-1,-1-1 1,0 1-1,0 0 1,0-1-1,0 1 1,0 0-1,1 0 1,-1-1-1,0 1 0,0 0 1,0-1-1,0 1 1,0-1-1,0 1 1,0 0-1,0-1 1,0 1-1,0 0 1,0-1-1,0 1 1,-1 0-1,1-1 1,0 1-1,-2-2 260,0 0-1,0 0 1,0 0-1,-1 0 1,1 0-1,-1 1 1,1-1-1,-6-1 1,-9-7 91,8 5-222,0 1 0,0-1 1,0 1-1,-1 1 0,0-1 1,1 2-1,-19-4 0,24 6-175,-1 0-1,1 0 1,0 0-1,-1 0 1,1 0-1,0 1 1,-1 0-1,1 0 1,0 0-1,0 1 1,0-1-1,0 1 1,0 0-1,0 0 1,0 0-1,1 1 1,-1-1-1,1 1 1,-1 0-1,-4 5 1,7-6-31,0-1 0,-1 1 1,1 0-1,0 0 0,0 0 0,0 0 1,0 0-1,1 0 0,-1 0 1,0 0-1,1 0 0,-1 1 0,1-1 1,0 0-1,0 0 0,0 0 1,0 1-1,0-1 0,1 0 0,-1 0 1,0 0-1,1 0 0,0 0 1,-1 0-1,1 1 0,0-2 1,0 1-1,0 0 0,3 3 0,3 6 7,2-1-1,-1 0 0,1-1 1,10 9-1,-1 0 47,-16-17-43,23 25 325,-1 1-1,27 39 1,-45-58-278,-1-1 0,-1 1 1,1 0-1,-1 0 0,-1 1 1,0-1-1,0 1 0,-1 0 1,1 0-1,-2 0 0,0 0 1,0 0-1,0 0 0,-2 17 1,0-21-69,-1 0 0,1 0 0,-1 0 1,0 0-1,0 0 0,-1-1 0,0 1 0,1-1 1,-1 0-1,-1 1 0,1-1 0,-1-1 0,1 1 1,-1-1-1,0 1 0,0-1 0,-1 0 0,1 0 1,-1-1-1,1 1 0,-1-1 0,0 0 0,0-1 1,0 1-1,0-1 0,0 0 0,0 0 0,0 0 1,-6-1-1,11 0 12,1 0 1,-1 0-1,0 0 0,1-1 1,-1 1-1,0 0 1,0 0-1,1-1 0,-1 1 1,0 0-1,0-1 1,1 1-1,-1 0 0,0-1 1,0 1-1,0 0 1,0-1-1,1 1 0,-1 0 1,0-1-1,0 1 1,0 0-1,0-1 0,0 1 1,0-1-1,0 1 1,0 0-1,0-1 0,0 1 1,0 0-1,0-1 1,-1 1-1,1 0 0,0-1 1,0 1-1,0 0 1,0-1-1,-1 1 0,1 0 1,0-1-1,0 1 1,0 0-1,-1-1 1,1 1-1,0 0 0,-1 0 1,1 0-1,0-1 1,0 1-1,-1 0 0,1 0 1,0 0-1,-1 0 1,1-1-1,-1 1 0,1 0 1,0 0-1,-1 0 1,1 0-1,0 0 0,-1 0 1,1 0-1,-1 0 1,1 0-1,0 0 0,-1 0 1,1 0-1,-1 1 1,24-20 157,-11 12 84,0 2 1,0 0 0,1 0-1,-1 1 1,1 0-1,0 1 1,0 1 0,0 0-1,0 1 1,1 0-1,-1 1 1,14 1-1,9 3-10,1 2-1,-1 1 0,38 13 0,-50-12-1384,-8 0 460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56.8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 55 7738,'-48'-54'8641,"48"60"-7800,1 6-257,2 7-184,1 10 40,0 8 56,2 10 24,2 5-40,-1 4-152,0-4-88,0-4-256,-1-2-248,2-7-648,-1-4-440,-2-7-3609,0-9 3368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57.3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47 191 6641,'-2'0'287,"0"0"0,0 0-1,0-1 1,0 1 0,0 0-1,0-1 1,0 0 0,0 1-1,0-1 1,0 0 0,1 0-1,-1 0 1,0 0 0,0 0-1,1-1 1,-1 1 0,1 0-1,-1-1 1,1 1 0,0-1-1,-1 0 1,0-1 0,1 0-11,0 0 1,0 0-1,0 0 1,1 0 0,-1 0-1,1 0 1,0 0-1,0 0 1,0 0-1,0 0 1,0 0 0,0 0-1,2-5 1,0 0-69,1 0 0,0 0 0,0 0 0,1 0 0,0 1 0,0-1 0,0 1 0,1 0 0,0 0 0,8-7 0,-10 11-197,1 0 1,1 0-1,-1 0 0,0 0 1,1 1-1,-1-1 1,1 1-1,0 0 1,0 1-1,0-1 0,0 1 1,0 0-1,0 0 1,0 1-1,0-1 0,0 1 1,0 0-1,0 1 1,0-1-1,1 1 1,-1 0-1,0 0 0,0 1 1,-1-1-1,1 1 1,0 0-1,-1 1 0,1-1 1,-1 1-1,1 0 1,5 5-1,-5-5 20,0 1 0,-1 0 0,0 0 1,1 1-1,-2-1 0,1 1 0,0 0 0,-1 0 0,0 0 0,0 0 0,0 0 0,-1 1 1,0-1-1,0 1 0,0 0 0,-1 0 0,0 0 0,0-1 0,0 1 0,-1 0 0,0 0 0,0 0 1,0 0-1,-1 0 0,0 0 0,0 0 0,-2 6 0,-2-3-9,1 0-1,-1 0 1,0-1-1,-1 1 1,0-1 0,0-1-1,-1 1 1,0-1-1,-10 8 1,11-10-398,0-1-1,0 0 1,0 0 0,-1 0 0,1-1 0,-1 1-1,-12 3 1,3-6-3511,3-4 1676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28.5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15 141 10786,'-9'-4'8771,"4"-13"-6007,6-7-3623,0 19 893,0 1 0,1 0 0,0 0 0,0 0 0,0 0 1,1 0-1,0 1 0,-1-1 0,1 1 0,7-7 0,-5 5 153,1 0-1,1 0 1,-1 1 0,0-1-1,10-3 1,-14 6-152,1 1-1,-1 0 1,1 0 0,-1 1 0,1-1-1,-1 0 1,1 1 0,0 0 0,-1-1-1,1 1 1,0 0 0,-1 0 0,1 1-1,0-1 1,-1 1 0,1-1 0,-1 1-1,1 0 1,3 1 0,-4 0-28,1 0 1,0 0-1,0 0 1,-1 0 0,1 0-1,-1 1 1,1 0-1,-1-1 1,0 1-1,0 0 1,0 0-1,-1 0 1,3 4 0,-2-1-12,1 1 1,-1-1 0,0 1-1,-1-1 1,0 1 0,0 0-1,0 0 1,-1-1 0,0 1-1,0 0 1,0 0 0,-1 0-1,0-1 1,-3 11 0,1-11 3,0 0 1,0 0-1,-1 0 1,0 0-1,0-1 0,0 1 1,0-1-1,-11 9 1,13-12-51,0 0 0,-1 0 0,1 0 0,-1-1 1,1 1-1,-1-1 0,0 1 0,0-1 0,0 0 1,1 0-1,-1 0 0,0 0 0,0-1 0,0 1 1,0-1-1,-1 0 0,1 0 0,0 0 0,0 0 1,0-1-1,0 1 0,-3-2 0,3 1-3,1 0-1,0 0 1,-1-1-1,1 0 1,0 1-1,0-1 1,0 0 0,1 0-1,-1 0 1,0 0-1,1 0 1,-1 0-1,1 0 1,0-1-1,-1 1 1,1-1 0,0 1-1,1-1 1,-1 1-1,0-1 1,1 1-1,-1-1 1,1-4-1,-1-4 23,1 1-1,0-1 0,0 1 0,4-18 1,-2 17-7,1-1 1,0 1 0,0 0 0,8-13 0,-10 21 11,0 0 0,1 0 0,-1 0 0,1 0 1,0 1-1,0-1 0,0 0 0,1 1 0,-1 0 0,0-1 0,1 1 0,0 0 0,-1 0 1,1 0-1,0 1 0,0-1 0,0 1 0,6-3 0,-6 4 25,-1 0 1,1 0-1,-1 1 0,1-1 1,-1 0-1,0 1 0,1 0 1,-1-1-1,0 1 1,0 0-1,1 0 0,-1 0 1,0 1-1,0-1 0,0 0 1,0 1-1,0 0 0,-1-1 1,1 1-1,0 0 0,-1 0 1,1 0-1,-1 0 0,2 3 1,3 5 128,0 0 1,-1 0-1,7 20 0,-10-22-3,1 0-1,-1 1 1,0-1-1,-1 0 0,0 1 1,-1-1-1,1 1 0,-2 11 1,0-17-122,1-1 0,0 0 0,-1 1 0,0-1 0,1 0 0,-1 1 0,0-1 0,0 0 0,0 0 0,0 0 0,-1 0 0,1 0 0,-1 0 0,1 0 0,-1 0 0,1-1 0,-1 1 0,0-1 0,0 1 0,0-1 0,0 1 0,0-1 0,0 0 0,0 0 0,0 0 0,-1 0 0,1-1 0,0 1 0,-1 0 0,1-1 0,0 0 0,-1 0 0,-4 0 0,3 0-123,1-1-1,-1 1 1,0-1 0,1 0-1,-1 0 1,1-1-1,-1 1 1,1-1 0,0 0-1,0 0 1,0 0 0,0 0-1,0 0 1,0-1 0,0 1-1,1-1 1,-1 0-1,1 0 1,0 0 0,-3-5-1,3 6 109,1-1-1,-1 1 1,1-1-1,-1 1 1,1-1-1,0 0 1,0 1-1,1-1 1,-1 0-1,0 0 1,1 1-1,0-1 1,0 0-1,0 0 1,0 0-1,0 0 1,0 0-1,1 1 1,-1-1-1,1 0 1,0 0-1,0 1 1,0-1-1,0 0 1,0 1-1,1-1 1,1-2-1,-2 4 10,0 0 0,0 0 0,0 0 0,0 0 0,0 1 0,0-1-1,0 0 1,0 1 0,0-1 0,0 0 0,1 1 0,-1-1 0,0 1 0,0 0 0,1-1-1,-1 1 1,0 0 0,1 0 0,-1 0 0,0 0 0,1 0 0,-1 0 0,0 0 0,0 0 0,1 1-1,-1-1 1,0 1 0,0-1 0,1 0 0,-1 1 0,0 0 0,0-1 0,0 1 0,0 0 0,0 0-1,0-1 1,0 1 0,0 0 0,1 1 0,10 11-293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57.9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163 59 5201,'9'-3'8098,"-12"-1"-6530,-5 0-776,-1-3-288,-8-1-320,-3 2-55,-5-2-65,1 2-8,2 1-24,2 1 0,8 1-8,4 3-72,5 1-649,7 5-887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58.3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8554,'2'22'4245,"8"36"0,-5-35-3498,3 31 1,-5 10-535,-3-31-178,2 0-1,1 0 0,2 0 1,16 60-1,-16-80-106,-3-9-249,-1 0 1,1 1 0,-1-1 0,1 0-1,-1 1 1,-1-1 0,1 1-1,-1-1 1,1 1 0,-2 6 0,-3 0-766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58.7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7218,'22'42'3720,"-4"-44"-327,4 2-1537,1 0-311,-1 0-161,-3 2-504,-3-1-192,-2-1-183,0 1-57,-1 0-112,0 0-64,-1-1-216,1 0-304,-1 0-1257,9 5-5744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59.5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25 8706,'9'-4'1568,"-1"0"0,1 1 1,12-3-1,-9 3-1317,1 1-1,-1 1 1,24 0 0,-10 1-11,-12 0 73,0 0 0,0 0 0,0 1 0,0 1 0,26 7 0,-38-8-305,-1 0 0,0 0 0,1 0 0,-1-1 0,0 1 0,1 1 0,-1-1 0,0 0 0,0 0 0,0 0 1,0 1-1,0-1 0,0 0 0,0 1 0,-1-1 0,1 1 0,0-1 0,-1 1 0,1-1 0,-1 1 0,0-1 0,0 1 0,1 0 0,-1-1 0,0 1 0,0 0 0,-1 1 1,1 8-9,-1-1 1,-1 0 0,-3 13 0,2-9 17,-4 28 24,2 0 0,0 67 1,17 85 1402,-11-180-1342,0-1 0,1 1-1,1 0 1,0-1 0,1 1 0,1-1 0,0 0-1,1 0 1,0-1 0,1 0 0,8 12 0,-5-11-74,-6-8-15,0-1 0,0 1 0,-1 0 0,0 0 0,4 8 0,-7-12-9,0-1 0,0 0 0,0 1 0,0-1 0,0 1 0,0-1 0,0 1 0,1-1 0,-1 0 0,0 1 0,0-1 0,-1 1 0,1-1 0,0 1 0,0-1 0,0 1 0,0-1 0,0 0 0,0 1 0,-1-1 0,1 1 0,0-1 0,0 0 0,0 1 0,-1-1 0,1 0 0,0 1 0,-1-1 0,1 0 0,0 1 0,-1-1 0,-18 6 139,-24-5 53,39-2-183,-128-7-2466,104 8 1663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5:02.7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19 152 6417,'3'3'703,"-1"-1"-1,1 1 0,0-1 0,0 0 1,0 0-1,0 0 0,1 0 0,-1-1 1,1 1-1,-1-1 0,1 0 0,-1 0 1,5 1-1,-5-2-550,-1 0 1,1-1-1,0 1 0,0-1 1,0 1-1,-1-1 1,1 0-1,0 0 0,-1 0 1,1-1-1,-1 1 1,1-1-1,-1 1 0,1-1 1,-1 0-1,0 0 1,3-3-1,15-13-10,-1-1 0,-1 0 0,-1-2 0,29-44 0,-46 65-149,0 0 0,0-1 1,0 1-1,0 0 1,1 0-1,-1-1 1,0 1-1,0 0 1,0 0-1,0-1 0,0 1 1,0 0-1,0-1 1,0 1-1,0 0 1,0 0-1,0-1 1,0 1-1,0 0 1,0-1-1,0 1 0,0 0 1,0 0-1,0-1 1,0 1-1,0 0 1,0-1-1,-1 1 1,1 0-1,0 0 0,0-1 1,0 1-1,0 0 1,-1 0-1,1 0 1,0-1-1,0 1 1,-1 0-1,1 0 0,-16-3-183,-23 9-98,36-5 247,-8 1-97,0 1 1,1 0-1,-1 1 0,1 0 1,0 1-1,0 0 0,0 1 1,0 0-1,1 0 0,0 1 1,-15 15-1,20-18 136,0 1 0,0 0-1,0 0 1,1 0 0,-1 0 0,2 1 0,-1-1 0,0 1-1,1-1 1,0 1 0,0 0 0,1 0 0,0 0-1,0 0 1,0 0 0,1 1 0,0-1 0,0 0 0,0 0-1,1 0 1,0 0 0,0 0 0,3 7 0,0-1 303,1-1 1,0 0-1,1 0 1,0-1-1,0 1 1,1-1-1,14 14 1,-15-17-50,0 0-1,1-1 1,0 0 0,1 0 0,-1 0-1,1-1 1,0 0 0,0-1-1,1 0 1,12 4 0,-18-7-216,0 0 1,-1 0-1,1-1 1,0 1-1,-1-1 1,1 0-1,0 0 1,0 0-1,-1 0 1,1-1-1,0 1 1,0-1-1,-1 1 1,1-1-1,-1 0 0,1 0 1,0 0-1,2-3 1,0 1-129,0-2 0,0 1 1,-1 0-1,1-1 0,-1 0 0,6-10 0,-7 10 227,1 1-1,-1 0 1,1 0-1,-1 0 1,8-6-1,5 2 497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8:52.41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55 127 6057,'3'-18'3923,"-4"13"-3487,0-1-292,-1 0-1,1 0 1,-1 0-1,0 0 1,-4-6-1,-19-29 161,7 21 3065,28 46-1278,4 2-1968,-2 0 0,0 0 0,-2 1 0,-2 0 0,0 1 1,-2 0-1,-1 0 0,-2 1 0,-1-1 0,-1 1 0,-1 0 0,-6 35 0,3-43-98,0-7 462,1-1 1,1 1-1,0 0 0,2 0 1,2 27-1,11-7 792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8:53.77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68 5 7874,'-2'-1'529,"-4"0"-126,0 0 1,0 0-1,1 1 0,-1-1 0,0 1 0,0 1 0,1-1 0,-1 1 1,-7 1-1,13-2-389,0 1 0,0-1 0,0 0 0,0 0 1,0 0-1,0 0 0,0 0 0,0 0 0,0 0 1,0 1-1,0-1 0,-1 0 0,1 0 0,0 0 1,0 0-1,0 0 0,0 0 0,0 1 0,0-1 1,0 0-1,0 0 0,0 0 0,0 0 1,0 0-1,0 1 0,0-1 0,1 0 0,-1 0 1,0 0-1,0 0 0,0 0 0,0 0 0,0 1 1,0-1-1,0 0 0,0 0 0,0 0 0,0 0 1,0 0-1,1 0 0,-1 0 0,0 0 0,0 0 1,0 0-1,0 1 0,0-1 0,0 0 0,1 0 1,-1 0-1,0 0 0,0 0 0,0 0 0,0 0 1,0 0-1,0 0 0,1 0 0,-1 0 0,0 0 1,0 0-1,0 0 0,0 0 0,0 0 0,1 0 1,-1 0-1,0 0 0,0-1 0,0 1 0,11 3 312,39 4-12,0-3 1,92-4 0,-88-1-254,2201-8 2314,-1475 5-2194,-316-1-2185,-397 6 1420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8:58.70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29 65 9314,'-12'-64'8218,"5"64"-7247,6 0-905,1 1 0,-1-1 1,0 0-1,1 1 1,-1-1-1,0 1 1,1 0-1,-1-1 0,1 1 1,-1-1-1,1 1 1,0 0-1,-1-1 1,1 1-1,-1 0 0,1 0 1,0-1-1,0 1 1,0 0-1,-1 0 1,1-1-1,0 1 0,0 0 1,0 0-1,0 0 1,0-1-1,0 2 1,2 27 583,-2-25-528,11 98 1010,7 166-354,-31-37-268,0-18 679,12-158-482,13 103 0,61 169-72,-54-256-577,-19-70-192,1 0 0,-1 1 0,0-1 0,1 0-1,0 0 1,-1 0 0,1 0 0,0 0 0,0 0 0,-1 0 0,1 0-1,0 0 1,0 0 0,0 0 0,0 0 0,0-1 0,0 1 0,0 0-1,1-1 1,-1 1 0,0-1 0,0 1 0,0-1 0,1 1 0,0-1-1,13 6-287,1 4 134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8:59.79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51 8 9050,'-21'-5'5964,"14"5"-5113,-15-2 2806,102 22-2772,1-4 1,0-3-1,92 2 1,255-12-1026,-387-3 266,1190-4-58,-430 5-285,-557-6 120,170 3-1064,-325 9-1985,-65-1 2125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00.63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1570 13051,'3'36'6101,"3"-41"-5076,3-8 101,8-69 1632,42-88-205,-29 89-2243,31-132 0,-48 136-325,-4 0-1,-3-1 1,-7-128 0,-44-232-364,32 334 149,10 87-47,2 13 16,0 0 0,1 0 0,-1 0 0,1 0 1,0 0-1,0 0 0,0-1 0,1 1 0,0-4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29.6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23 187 9298,'-13'-9'10489,"12"7"-9790,-6-17 1905,6 16-2614,1 0 0,-1 0-1,1 0 1,0 0-1,0 0 1,0 0-1,1 1 1,-1-1-1,1 0 1,-1 0-1,1 0 1,2-5-1,2-1 37,1 1 0,0-1-1,0 1 1,1 0-1,0 0 1,1 1 0,-1 0-1,1 0 1,1 1 0,-1 0-1,1 0 1,17-8 0,-22 12 17,0 1 0,0-1 0,1 1 1,-1-1-1,0 1 0,1 1 0,-1-1 1,1 0-1,-1 1 0,1 0 0,-1 0 1,1 0-1,-1 1 0,1 0 0,-1 0 1,0 0-1,1 0 0,-1 0 1,0 1-1,0 0 0,0 0 0,0 0 1,0 1-1,0-1 0,-1 1 0,1 0 1,-1 0-1,1 0 0,-1 0 0,0 0 1,3 6-1,-3-4-24,0-1 1,-1 1-1,1 0 1,-1 0-1,0 0 1,-1 0-1,1 0 1,-1 1-1,0-1 1,0 0-1,-1 1 1,1-1-1,-1 0 1,-1 1-1,1-1 1,-1 1-1,0-1 1,0 0-1,0 0 1,-1 1-1,1-1 1,-1 0-1,-1 0 0,1-1 1,-1 1-1,-6 8 1,6-8-154,-1 0-1,1-1 1,-1 1 0,-1-1 0,1 0 0,-1 0-1,1 0 1,-1 0 0,0-1 0,-1 0 0,1 0-1,0-1 1,-1 1 0,1-1 0,-1 0-1,0-1 1,0 1 0,0-1 0,0 0 0,0-1-1,0 1 1,0-1 0,-11-2 0,15 2 37,0 0 0,0-1 0,0 1 0,0-1 0,0 0 0,0 1 1,0-1-1,0 0 0,0 0 0,0-1 0,0 1 0,1 0 0,-1 0 0,0-1 0,1 1 1,-1-1-1,1 0 0,0 1 0,0-1 0,-1 0 0,1 0 0,0 0 0,0 0 1,1 0-1,-1 0 0,0 0 0,1 0 0,-1 0 0,1 0 0,0 0 0,-1 0 1,1 0-1,0-1 0,0 1 0,0 0 0,1 0 0,-1 0 0,1 0 0,0-3 1,1-4 147,1 0 1,0 0-1,0 0 1,1 0 0,0 1-1,1 0 1,8-13 0,-9 15 66,31-36 709,-32 39-754,-1 1 0,0 0 0,1-1 0,0 1 0,-1 0 0,1 0 0,0 1 0,0-1 0,0 1 0,0-1 0,0 1 0,0 0 0,4-1 0,-5 2-44,1 0 1,-1 1-1,0-1 1,0 1-1,0-1 1,0 1-1,0 0 1,0-1-1,0 1 1,0 0-1,0 0 1,-1 1-1,1-1 1,0 0-1,0 1 1,-1-1-1,1 0 1,-1 1-1,0 0 1,1-1-1,-1 1 1,0 0-1,0 0 1,0 0-1,0 0 1,0 0-1,0 0 1,0 2-1,1 1-4,-1 0 0,1 0 0,-1 0-1,0 0 1,0 0 0,0 0 0,-1 1 0,0-1-1,0 0 1,-1 8 0,0-9-50,0-1 0,-1 0 0,1 0 1,-1 0-1,1 0 0,-1 0 0,0 0 0,0-1 0,0 1 0,-1-1 1,1 1-1,0-1 0,-1 0 0,0 0 0,1 0 0,-1 0 0,0 0 1,0-1-1,0 1 0,0-1 0,-1 0 0,1 0 0,0 0 0,0 0 1,-1 0-1,1-1 0,0 0 0,-1 0 0,1 0 0,-1 0 0,1 0 1,0 0-1,-1-1 0,1 0 0,0 0 0,-1 0 0,1 0 0,0 0 1,0 0-1,0-1 0,0 0 0,0 1 0,-4-5 0,5 5-10,1-1 0,-1 0 0,1 1-1,-1-1 1,1 0 0,0 1 0,0-1 0,0 0-1,0 0 1,0 0 0,0 0 0,0 0-1,1 0 1,-1-1 0,1 1 0,0 0 0,-1 0-1,1 0 1,0-1 0,0 1 0,0 0-1,1 0 1,-1 0 0,0 0 0,1-1 0,0 1-1,-1 0 1,1 0 0,1-2 0,-1 1 139,1-1 1,0 1 0,-1-1 0,1 1-1,1 0 1,-1 0 0,0 0 0,1 0-1,-1 1 1,1-1 0,0 0 0,0 1 0,0 0-1,0 0 1,0 0 0,4-2 0,-6 4-83,0 0-1,0-1 1,0 1 0,0 0 0,0 0 0,-1 0 0,1 0 0,0 0 0,0 0 0,0 0 0,0 0 0,0 0 0,0 0 0,0 0 0,0 1 0,-1-1 0,1 0 0,0 1 0,0-1 0,0 1 0,0-1 0,-1 1 0,1-1-1,0 1 1,0-1 0,-1 1 0,1 0 0,-1-1 0,1 1 0,0 0 0,-1 0 0,1-1 0,-1 1 0,0 0 0,1 0 0,-1 0 0,0 0 0,1-1 0,-1 3 0,1 0-176,0 0 0,-1 0 0,1 0 0,-1 0 0,0 1 0,0-1 0,0 0 0,0 0 1,0 0-1,-1 4 0,-7 8-420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02.18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46 137 8466,'-4'-82'5041,"3"77"-4789,-1 1 1,0 0-1,0 0 1,0 0-1,-1 0 0,1 0 1,-1 1-1,0-1 1,0 1-1,-4-4 1,3 2-16,4 5-216,0 0 0,0 0-1,-1-1 1,1 1 0,0 0 0,0 0 0,0 0 0,0 0-1,0-1 1,0 1 0,0 0 0,0 0 0,-1 0 0,1 0-1,0-1 1,0 1 0,0 0 0,0 0 0,-1 0 0,1 0-1,0 0 1,0 0 0,0 0 0,-1 0 0,1 0 0,0-1-1,0 1 1,0 0 0,-1 0 0,1 0 0,0 0 0,0 0-1,0 0 1,-1 0 0,1 0 0,0 0 0,0 1 0,0-1-1,-1 0 1,1 0 0,0 0 0,0 0 0,-1 0 0,1 11 899,7 17 277,7 29-231,-3 1 1,6 85-1,-5-32-258,3-18-301,-7-51-617,-1 1 0,-3 0 0,-2 86 0,-3-112-282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03.23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120 144 8722,'-31'0'4644,"-15"7"-3143,4-1 270,243-10 669,-66 4-2233,962-54 80,-445 18-264,-490 28-18,570-25 62,-1 23 562,-627 12-516,130-1-710,-223 0 149,0-2 0,1 0-1,-1 0 1,0-1 0,11-3-1,-22 5 428,1 0 0,-1 0 1,0 0-1,0 0 0,0 0 0,0 0 0,1 0 0,-1 0 0,0 0 0,0 0 0,0 0 0,0 0 0,1-1 0,-1 1 0,0 0 1,0 0-1,0 0 0,0 0 0,0 0 0,1-1 0,-1 1 0,0 0 0,0 0 0,0 0 0,0 0 0,0-1 0,0 1 0,0 0 0,0 0 1,0 0-1,0 0 0,0-1 0,0 1 0,0 0 0,0 0 0,0 0 0,0-1 0,0 1 0,0 0 0,0 0 0,0-1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04.05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 1 9578,'-2'6'5391,"1"16"-3525,1 43-2485,0-37 1284,1 53-133,3 0 0,3-1 0,37 160 0,-1-87 69,-15-61-267,-5 0 0,14 106 0,-33-126-310,4 30 233,-6-92-465,0 0-1,0 0 0,1 0 1,0 0-1,1-1 0,0 1 1,9 13-1,1-2-811,-3-2 372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04.76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38 145 10442,'-12'-13'6639,"-5"-3"-6275,12 12 29,2 1-203,17 8 79,2-2-118,1 0 1,0-2-1,0 0 0,0 0 0,0-2 0,25-3 0,-7 1 14,385-34 389,22-3-497,963 4 211,-1213 34-119,97 2 126,-140 1-151,466 5-1205,-492-7-1321,-76-3 1598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05.44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54 19 9202,'-11'-16'5184,"9"14"-4860,1 2-263,0 0 0,1-1 0,-1 1 0,1 0 1,-1 0-1,1 0 0,-1 0 0,0 0 0,1 0 0,-1 1 0,1-1 0,-1 0 0,1 0 0,-1 0 1,1 0-1,-1 1 0,1-1 0,-1 0 0,1 1 0,-1-1 0,1 0 0,-1 1 0,1-1 1,0 0-1,-1 1 0,-1 2-42,-1 0-1,2 0 1,-1 0 0,0 0 0,1 0 0,-1 0 0,1 0-1,0 0 1,0 1 0,0-1 0,0 4 0,-4 39 220,2 0 0,2 1 0,10 85 0,37 140 141,-16-129-161,22 120 544,-42-200-478,-4 1 0,-1 73 1,-8-102-735,-1-1 1,-16 67-1,15-79-84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06.18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16 12051,'8'-15'5056,"-7"14"-4845,0 1-120,0 1-1,0-1 1,-1 0-1,1 0 1,0 0-1,0 1 1,-1-1 0,1 0-1,0 1 1,-1-1-1,1 0 1,-1 1-1,1-1 1,0 1 0,-1-1-1,1 1 1,-1-1-1,1 1 1,0 0-1,3 5 31,0 0 0,0 1-1,0-1 1,3 9-1,2 8 175,-1 2 0,0-1 0,6 45 1,3 84 84,1 8-231,-5-104-104,20 57 0,-9-38-342,-15-42-203,-5-5 201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09.466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19 8 3169,'-5'-6'2784,"-2"5"-3144,1 1 264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10.220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101 15 2553,'-23'8'3331,"23"-9"-3290,0 1-32,1 0 0,-1-1 0,0 1 1,1 0-1,-1-1 0,0 1 0,1 0 0,-1-1 0,0 1 0,0-1 0,1 1 0,-1-1 0,0 1 0,0-1 0,0 1 0,0-1 0,1 1 0,-1-1 0,0 1 1,0-1-1,0 1 0,0-1 0,0 1 0,0-1 0,-1 1 0,1-1 0,0 1 0,0-1 0,0 1 0,0-1 0,0 1 0,-1-1 0,1 1 0,0-1 1,0 1-1,-1 0 0,1-1 0,0 1 0,-1-1 0,1 1 0,-1 0 0,1-1 0,0 1 0,-1 0 0,1 0 0,-1-1 0,1 1 0,-1 0 0,0 0 0,0-1 23,-1 1 0,1 0-1,-1-1 1,1 1-1,-1 0 1,0 0-1,1 0 1,-1 0-1,1 0 1,-1 1-1,1-1 1,-1 0-1,1 1 1,-1-1-1,-1 2 1,-1 0 6,1 0 0,-1 1 0,1 0 0,0-1 1,0 1-1,0 0 0,0 0 0,1 1 0,-1-1 0,1 0 0,0 1 1,0 0-1,0-1 0,0 1 0,1 0 0,0 0 0,-1 0 1,2 0-1,-1 0 0,0 0 0,1 0 0,-1 1 0,1-1 0,0 0 1,1 0-1,-1 0 0,3 8 0,1-1 31,-3-5-49,1-1 0,0 0 0,0 0 0,0 0 0,1 0 0,0-1 0,0 1 0,0-1 0,0 1 0,1-1 0,-1 0 0,1 0 0,6 4 0,-7-6 19,5 3 109,-1 1 1,1 0-1,-1 0 0,9 10 1,-14-13-151,0 0 0,0 0 0,0 0 0,0 1 0,-1-1 1,1 0-1,-1 1 0,0-1 0,0 1 0,0-1 0,-1 1 0,1 0 0,-1-1 0,0 8 1,-1 5-171,-2 0-1,0-1 1,0 0 0,-9 24 0,-6 24 180,17-59 43,0 0-1,1 0 1,0 0-1,0 0 0,0 0 1,0 0-1,1 0 0,0 0 1,0 0-1,0-1 0,0 1 1,0 0-1,1 0 1,-1-1-1,1 1 0,0-1 1,0 0-1,1 1 0,3 4 1,5 3 154,1 0 1,-1-1-1,24 16 1,3 2 17,-37-27-215,0 0 0,0 0 0,1 0 0,-1 0 0,0 0-1,0 0 1,-1 0 0,1 0 0,0 0 0,0 1 0,-1-1 0,1 0 0,0 1 0,-1-1 0,1 1 0,-1-1 0,0 0 0,1 1 0,-1-1-1,0 1 1,0-1 0,0 1 0,0-1 0,0 1 0,0-1 0,-1 1 0,1-1 0,0 0 0,-1 1 0,1-1 0,-1 1 0,0-1 0,-1 3 0,-3 2 29,0 1 0,0-1 1,0 0-1,-1 0 0,-8 6 1,-3 4 13,6-5-34,1 0 0,1 1 0,0 0 0,1 1 0,0 0 0,-8 17 1,13-23-12,0 0 1,1 1-1,-1-1 1,1 1-1,1-1 1,-1 1-1,1 0 1,1 0-1,0 0 1,0-1-1,0 1 1,1 0-1,2 12 1,-1-17 67,0-1-1,-1 1 1,1-1-1,0 0 1,0 0-1,0 1 1,0-1 0,1 0-1,-1-1 1,0 1-1,1 0 1,-1-1 0,1 0-1,0 1 1,5 1-1,5 3 314,-3 0-151,0-1-132,1 2 1,-1-1 0,0 1-1,-1 0 1,13 14-1,-20-20-108,0 1 0,-1 0 0,1 0 0,-1 0 0,0 0 0,0 0 0,1 1-1,-1-1 1,-1 0 0,1 1 0,0-1 0,-1 0 0,1 1 0,-1-1 0,1 1-1,-1-1 1,0 0 0,0 1 0,0-1 0,-1 1 0,1-1 0,-1 1 0,1-1 0,-1 0-1,0 1 1,0-1 0,1 0 0,-2 1 0,1-1 0,0 0 0,0 0 0,-1 0-1,1 0 1,-3 2 0,-7 8-264,-1-1 0,-21 17 0,19-17-150,-1 2 1,-18 20 0,31-31 386,0 1 1,0-1 0,0 1-1,0 0 1,1 0-1,-1-1 1,1 1 0,0 0-1,0 0 1,0 0-1,0 1 1,0-1 0,1 0-1,-1 6 1,1-5 19,1 0 1,0 0-1,0 0 0,0 0 1,0 0-1,0-1 1,1 1-1,0 0 1,0-1-1,0 1 0,0-1 1,4 4-1,24 28-307,9 3 156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12.131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96 1 3849,'44'52'6320,"-45"-55"-5997,-1 9-189,2-3-139,1 0 1,-1 0-1,0 1 0,1-1 0,0 0 0,0 0 1,0 0-1,0 0 0,0 0 0,1 0 0,-1-1 1,1 1-1,0 0 0,3 4 0,-2-5 11,-1 1 1,0 0-1,0 0 0,-1 0 0,1 0 1,0 0-1,-1 0 0,0 1 0,0-1 0,0 0 1,1 7-1,-3-3 211,-1 0 1,0-1-1,0 1 1,0 0-1,-1-1 1,0 1-1,-5 8 1,3-6-174,-9 16-60,7-12-219,1 0 0,-1 0 0,-7 27 0,13-36 210,0 0-1,1 0 0,-1 0 1,1 0-1,0 1 0,0-1 1,0 0-1,1 0 1,-1 0-1,1 1 0,0-1 1,0 0-1,0 0 0,1 0 1,-1 0-1,1 0 0,5 6 1,1 0 112,0 1 0,1-2 0,19 16 0,-20-19-56,-1 0 1,0 1-1,0-1 1,-1 1-1,0 1 1,0-1-1,0 1 1,-1 0-1,4 9 0,-8-13-25,0 0-1,0 0 1,0 1-1,-1-1 0,0 0 1,0 0-1,0 1 0,0-1 1,-1 0-1,1 0 0,-1 0 1,0 0-1,-1 0 0,1 0 1,-1 0-1,1 0 0,-6 7 1,0 1 15,0-1 0,-1 0 1,-1-1-1,-13 14 0,7-11 23,-2 0-1,1-1 1,-36 19-1,-4 3 10,55-33-55,0-1 1,0 1-1,0-1 0,0 1 1,1-1-1,-1 1 0,0 0 0,0 0 1,1-1-1,-1 1 0,0 0 1,1 0-1,-1 0 0,1 0 1,-1 0-1,1 0 0,-1 1 1,1-2 1,0 1-1,0-1 1,1 1 0,-1 0 0,0-1 0,0 1 0,0-1 0,0 1 0,1-1 0,-1 1-1,0-1 1,0 1 0,1-1 0,-1 1 0,0-1 0,1 1 0,-1-1 0,1 0 0,-1 1 0,0-1-1,1 1 1,0-1 0,4 3 20,0 0 0,1-1-1,-1 1 1,11 2 0,-5-2 47,-2 1-24,1 0 1,-1 0-1,0 1 0,0 0 0,0 0 0,-1 1 0,13 11 1,-18-14-37,0 0 1,0 0-1,0 0 1,-1 0-1,0 1 1,1-1-1,-1 1 1,-1 0-1,1-1 1,0 1-1,-1 0 1,0 0-1,0 0 1,0 0-1,0 0 1,-1 0-1,1 0 1,-1 0-1,0 1 1,-1-1 0,0 8-1,-3 3 25,-1 0 0,-12 28 0,12-34-28,1 0 1,0 0-1,1 0 0,0 0 1,0 1-1,1-1 1,0 1-1,1-1 0,0 1 1,1 18-1,1-22-119,0-1-1,0 1 1,-1 0-1,0-1 1,0 1 0,0 0-1,0-1 1,-1 1 0,0 0-1,-1-1 1,1 1-1,-1-1 1,0 1 0,0-1-1,-1 0 1,-5 9-1,8-13 86,-1 0 0,1-1 0,0 1 0,0-1 0,0 1-1,0-1 1,0 1 0,0 0 0,0-1 0,0 1 0,0-1 0,0 1 0,0 0-1,0-1 1,1 1 0,-1-1 0,0 1 0,0-1 0,0 1 0,1-1-1,-1 1 1,0-1 0,1 1 0,-1-1 0,1 1 0,-1-1 0,0 1-1,1-1 1,-1 0 0,1 1 0,-1-1 0,1 0 0,-1 1 0,1-1-1,-1 0 1,1 0 0,0 1 0,-1-1 0,1 0 0,0 0 0,34 13 75,-24-10-339,28 12-1029,5 3 618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17.4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 37 6089,'-6'-8'879,"-33"-20"10669,62 34-11065,63 2 196,97-2 1,-77-4-566,-37-2-1410,-64 0 844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30.8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76 10362,'-4'27'7608,"-2"-32"-5731,-2-9-66,8 12-1722,1 0 1,-1 0-1,1 0 1,-1 0-1,1 0 0,0 0 1,0 0-1,0 0 1,0 1-1,0-1 0,0 0 1,1 1-1,-1-1 1,0 1-1,1-1 0,-1 1 1,1 0-1,0 0 1,-1 0-1,3-2 0,39-21 117,-40 23-167,5-3-33,-1 0 1,1 1-1,0 1 0,0-1 1,0 1-1,0 0 1,1 1-1,-1 0 1,0 1-1,11 0 0,-15 0 16,0 0-1,0 1 1,0 0-1,0 0 1,0 0-1,0 1 1,-1-1-1,1 1 1,0 0-1,-1 0 1,0 0-1,1 0 1,-1 1-1,0 0 1,0-1-1,0 1 1,0 0 0,-1 0-1,1 0 1,-1 1-1,0-1 1,0 1-1,2 4 1,-2-3-43,0 0 1,-1 1-1,0-1 1,0 1-1,0-1 1,0 1-1,-1-1 1,0 1-1,0-1 1,0 1-1,-1-1 1,0 1-1,0-1 1,0 1-1,-1-1 1,0 0-1,0 0 1,0 0-1,-1 0 1,1 0-1,-1 0 1,-1-1-1,1 1 1,0-1-1,-1 0 1,0 0-1,-6 5 1,7-5-115,-1-1 0,-1 1 0,1-1 0,0 0 0,-1-1 0,1 1 0,-1-1 0,0 1 0,0-1 0,0-1 0,0 1 0,0-1 0,-1 0 0,1 0 0,0 0 0,-1-1 0,1 0 0,0 0 0,-1 0 0,1-1 0,0 1 0,0-1 0,-1-1 0,1 1 0,0-1 0,0 0 0,0 0 0,-7-4 0,10 4 127,0 0 1,-1 0-1,1 0 1,0 0-1,1 0 1,-1 0-1,0-1 1,1 1 0,-1 0-1,1-1 1,0 0-1,-1 1 1,1-1-1,0 0 1,1 1-1,-1-1 1,1 0-1,-1 0 1,1 0 0,0 1-1,0-1 1,0 0-1,0 0 1,0 0-1,1 0 1,-1 1-1,2-4 1,2-9 455,0 1 0,2 0 0,12-25 0,-15 32-275,0 0-66,0 1 0,1 0 0,-1 0 0,1 0 0,0 1 0,9-10 0,-12 15-102,0-1 0,0 0-1,-1 1 1,1-1-1,0 1 1,0-1 0,0 1-1,0-1 1,0 1 0,0 0-1,0-1 1,0 1 0,0 0-1,0 0 1,0 0-1,0-1 1,0 1 0,1 1-1,-1-1 1,1 0 0,0 1-7,0 0 0,-1 0 1,1-1-1,-1 2 0,1-1 1,-1 0-1,1 0 0,-1 0 1,1 1-1,-1-1 0,0 1 1,0-1-1,0 1 0,0-1 1,2 4-1,0 3 0,0-1 0,0 1-1,0-1 1,-1 1 0,0 0 0,0 0-1,0 11 1,-1-14 0,-1 0-1,0 1 1,0-1-1,0 0 1,-1 0-1,0 0 1,0 0-1,0 1 0,-1-1 1,1-1-1,-1 1 1,-5 8-1,7-12 1,0 0 0,-1 0 0,1 0 0,-1 0 0,0 0 0,1 0 0,-1 0 0,0 0 0,0-1-1,1 1 1,-1 0 0,0 0 0,0-1 0,0 1 0,0 0 0,0-1 0,0 1 0,0-1-1,0 1 1,0-1 0,0 0 0,0 1 0,-1-1 0,1 0 0,0 0 0,0 0 0,0 0 0,0 0-1,0 0 1,-1 0 0,1 0 0,0 0 0,0 0 0,0-1 0,0 1 0,0 0 0,0-1 0,0 1-1,0-1 1,0 0 0,0 1 0,-2-2 0,1 0-21,0 0 0,-1-1 0,1 1 0,0-1 0,1 0 0,-1 1 0,0-1-1,1 0 1,-1 0 0,1 0 0,0 0 0,0 0 0,-1-6 0,0-2-37,1 0 0,0-1 0,1 1 0,3-23 0,-3 32 80,0-1 1,1 1 0,-1 0-1,1 0 1,0 0 0,0 0-1,0 0 1,0 0-1,0 0 1,0 0 0,0 0-1,1 1 1,2-4 0,-2 4 22,-1 0 1,1 0 0,-1 1-1,1-1 1,-1 0 0,1 1-1,-1-1 1,1 1 0,-1 0-1,1 0 1,0-1 0,-1 1-1,1 0 1,-1 0 0,1 0 0,0 1-1,-1-1 1,1 0 0,-1 1-1,1-1 1,2 2 0,1 0 177,-1 0 0,0 1 1,1-1-1,-1 1 1,0 0-1,0 0 0,-1 1 1,1-1-1,-1 1 1,0 0-1,0 0 0,0 0 1,0 0-1,3 8 1,-5-11-186,0 1 0,0-1-1,0 1 1,-1 0 0,1 0 0,0-1 0,-1 1 0,1 0 0,-1 0 0,0 0 0,0 0-1,0-1 1,0 1 0,0 0 0,0 0 0,0 0 0,-1 0 0,1 0 0,0-1 0,-1 1 0,0 0-1,1 0 1,-1-1 0,0 1 0,0 0 0,0-1 0,0 1 0,0-1 0,0 1 0,-1-1 0,1 0-1,0 1 1,-1-1 0,1 0 0,-1 0 0,1 0 0,-1 0 0,0 0 0,1 0 0,-4 0 0,-16 6 325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17.9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65 32 7082,'-54'-30'5146,"53"30"-5047,1 0 1,0-1 0,0 1 0,-1 0-1,1 0 1,0 0 0,0 0-1,-1 0 1,1 0 0,0 0-1,0 0 1,-1 0 0,1 0-1,0 0 1,-1 0 0,1 0 0,0 0-1,-4 2 1696,4-1-1695,-1-1-1,1 0 1,0 0 0,0 1-1,0-1 1,0 0 0,0 1-1,0-1 1,0 0 0,0 0 0,0 1-1,0-1 1,0 0 0,0 0-1,0 1 1,3 15 378,-3-15-41,7 25-75,-2 0 0,0 0 0,-2 1 0,0 39 1,-4-38-349,1 0-1,2 0 1,1 0 0,1 0 0,2-1 0,10 34 0,-15-60-13,0 1 1,0 0-1,0 0 0,1 0 1,-1-1-1,1 1 0,-1-1 1,1 1-1,-1-1 1,1 1-1,0-1 0,0 0 1,0 0-1,0 0 0,0 0 1,0 0-1,0-1 0,0 1 1,0 0-1,0-1 0,0 0 1,1 1-1,-1-1 1,0 0-1,0 0 0,0 0 1,4-1-1,9-1 30,0 0 0,28-7 0,-32 6-25,9-3-15,0 2 0,1 1 0,-1 0 0,1 1 0,-1 1 0,1 1 0,-1 1 0,1 1 0,-1 1 0,0 1 0,21 6 0,-25-3 1958,-10 0-1005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18.3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 6 9778,'7'-6'6569,"-7"15"-5936,0 5 79,-4 8 296,-2 6-16,4 10-96,-1 4-47,0 4-257,6 0-144,-3-3-312,3-5-280,3-5-1024,-1-4-777,2-3 1153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18.8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 54 5209,'42'-34'2013,"-41"34"-1967,-1 0 0,0 0 0,1 0 0,-1 0 0,0-1 0,1 1 0,-1 0 0,0 0 0,0-1 0,1 1 0,-1 0 0,0-1 0,0 1 0,0 0 0,1 0 0,-1-1 0,0 1 0,0-1 0,0 1 0,0 0 0,0-1 0,0 1 0,0 0 0,1-1 0,-1 1 0,0 0 0,0-1 0,-1 1 0,1 0 0,0-1 0,0 1 0,0-1 0,0 1 0,0 0 0,0-1 0,0 1 0,-1 0 0,1-1 0,0 1 0,0 0 0,0 0 0,-1-1 0,1 1 0,0 0 0,0-1 0,-1 1 0,1 0 0,0 0 0,-1 0 0,1-1 0,0 1 0,0 0 0,-1 0 0,1 0 0,-1 0 0,1 0 0,0 0 0,-1-1 0,-17-2 1998,9 3-1347,1 0 0,-1 1 1,1 1-1,0 0 0,-10 3 0,18-5-694,-1 0 0,1 0 0,0 1 0,0-1 0,0 0 0,-1 1-1,1-1 1,0 0 0,0 0 0,0 1 0,0-1 0,0 0-1,0 1 1,0-1 0,0 1 0,0-1 0,0 0 0,0 1 0,0-1-1,0 0 1,0 1 0,0-1 0,0 0 0,0 1 0,0-1-1,0 0 1,0 1 0,0-1 0,1 0 0,-1 1 0,0-1 0,7 15-11,-5-13 14,5 14-68,-1 1 1,0-1-1,-1 1 1,-1 0-1,0 0 1,-1 1-1,0 31 1,-3-40-193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19.1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69 9802,'13'-64'3969,"0"63"-2561,2 0-191,2 1-441,-2-1-248,-2 0-400,-4 0-344,-2 4 144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19.5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 10738,'0'2'6730,"-3"5"-5706,1 4-160,-2 7-456,-1 4-152,3 7-192,1 2-24,3 2-40,4 0-8,1-3-176,1-2-272,-1-4 296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21.9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39 9138,'-11'-39'4057,"6"42"-2257,2 6-528,1 2-223,0 3-537,0 4-168,2 0-208,1 2-16,3 6 256,2 0 48,2 6 48,-1 3-24,-1-2-288,1 2-144,-4-5 3089,1 1-2353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24.3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102 0 9626,'27'12'3734,"-26"-12"-3547,-1 1-1,1-1 1,-1 0 0,1 0-1,-1 0 1,1 1-1,-1-1 1,1 0-1,0 0 1,-1 0 0,1 0-1,-1 0 1,1 0-1,-1 0 1,1 0 0,-1 0-1,1 0 1,-1-1-1,1 1 1,-1 0-1,2-1 1,-2 1-159,-1 0 1,1 0-1,0 0 1,0-1-1,0 1 1,-1 0-1,1 0 1,0 0-1,0-1 1,0 1-1,-1 0 1,1 0-1,0 0 1,0 0-1,-1 0 0,1 0 1,0 0-1,-1-1 1,1 1-1,0 0 1,0 0-1,-1 0 1,1 0-1,0 0 1,0 0-1,-1 0 1,1 0-1,0 0 1,-1 1-1,1-1 0,0 0 1,0 0-1,-1 0 1,1 0-1,-10 2 28,0 0 0,0 1 0,0 0 0,1 0 0,-1 1-1,-10 6 1,16-8-39,0 0 0,1 0-1,0 0 1,-1 0 0,1 1 0,0-1-1,0 1 1,0 0 0,1 0-1,-1 0 1,1 0 0,-1 0 0,1 0-1,0 1 1,0-1 0,1 1 0,-1 0-1,1-1 1,-2 6 0,3-8-35,0 1 0,0 0 1,0 0-1,0-1 0,0 1 1,1 0-1,-1 0 0,0-1 0,1 1 1,-1 0-1,1-1 0,0 1 1,0 0-1,-1-1 0,1 1 0,0-1 1,0 1-1,0-1 0,1 0 1,-1 1-1,0-1 0,1 0 0,-1 0 1,0 0-1,1 0 0,-1 0 1,1 0-1,0 0 0,-1-1 0,1 1 1,-1 0-1,1-1 0,0 0 1,0 1-1,-1-1 0,3 0 1,3 1-65,-1 0 0,1-1 0,0 0 1,-1 0-1,1 0 0,0-1 0,-1 0 1,9-3-1,13-5 68,-12 3 162,31-6 1,-47 12-154,0 0 0,1 0 0,-1 0 0,0 0 0,1 0 0,-1 0 0,0 0 0,1 0 0,-1 1 0,0-1 0,1 0 0,-1 0 0,0 0 0,0 0 0,1 1 0,-1-1 0,0 0 0,0 0 0,1 1 0,-1-1 0,0 0 0,0 0 0,0 1 0,0-1 0,1 0 0,-1 1 0,0-1 0,0 0 0,0 1 0,0-1 0,0 0 0,0 1 0,0-1 0,0 0 0,0 1 0,0-1 0,0 0 0,0 1 0,0-1 0,0 0 0,0 1 0,0-1 0,0 0 0,-1 1 0,-3 21-609,2-15 328,2-2 257,0 1 0,0 0 0,0-1 0,0 1 0,1-1 0,0 1 0,0-1 0,1 1 0,-1-1 0,1 0 0,1 0-1,-1 0 1,1 0 0,-1 0 0,8 8 0,11 26 1455,-21-38-1404,1 0 0,-1 0 1,1-1-1,-1 1 1,0 0-1,1 0 1,-1 0-1,0 0 0,0 0 1,0 0-1,0 0 1,0 0-1,0 0 1,0 0-1,0 0 0,0 0 1,0 0-1,0 0 1,-1 0-1,1 0 1,0 0-1,-1 0 0,1-1 1,-1 1-1,1 0 1,-1 0-1,1 0 1,-1-1-1,0 1 0,1 0 1,-1 0-1,0-1 1,0 1-1,1-1 1,-1 1-1,0-1 1,0 1-1,0-1 0,0 1 1,-1 0-1,-4 1-152,0-1 0,0 1 0,0-1 0,-1 0 0,-6-1-1,13 1 119,-32 0-329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24.7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19 8586,'0'-10'3945,"-1"1"-1657,2 17-1240,1 0-183,0 13-369,2 8-112,0 5-120,2 8-56,-1 2-48,-1-1-64,-1 1-384,-1-1-416,3-2 448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25.1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28 8794,'10'1'8842,"9"3"-5864,12 1-3384,38-6 1835,85-11 0,-52 2-386,62-4-929,-163 14-327,11 1-477,-8 5 639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25.5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53 11 11626,'-3'-11'4609,"-3"13"-2960,-2 6-161,-2 10-240,1 8-247,2 15-473,0 5-184,5 6-192,2 0-48,5-2-64,1-2-8,0-4-72,-1-3-152,-4-9-624,-2-3-441,-7-11-3280,-6-3 3017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44.72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1 755 6209,'0'1'307,"0"0"0,1 0 0,-1 0 0,1 0 0,-1-1 0,1 1 0,0 0 0,-1 0 0,1 0 0,0-1 0,-1 1 0,1 0-1,0-1 1,0 1 0,0 0 0,0-1 0,-1 1 0,1-1 0,0 1 0,0-1 0,0 0 0,0 1 0,0-1 0,0 0 0,0 0 0,0 0 0,0 0-1,1 0 1,-1 0 0,0 0 0,0 0 0,0 0 0,0 0 0,2-1 0,-2 0-134,0 0 1,0 1-1,0-1 1,1 0-1,-1 0 1,0 0-1,0 0 1,0 0-1,0 0 1,0 0-1,1-3 0,1-3 256,0-1-1,0 1 1,-1-1-1,0 1 1,0-1-1,-1 0 0,1-15 1,2-14 507,18-47 686,60-155 1,-13 47-1609,-61 168-169,12-36-369,-17 55-30,-1 0 0,1 0 0,0 0 0,0 0 0,5-4 0,11 0-6912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25.9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614 10 7858,'1'-5'3840,"-8"2"-695,-7 2-1985,-11 1-487,-6 1-9,-11 2-160,-9 0-80,-12 3-136,-2 0-80,3 0-240,3-3-184,4-1-360,5-2-160,8 0-561,8 0-575,20-2 1248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26.3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6 11066,'5'-6'6514,"2"16"-5706,-1 5-40,1 13-152,1 7-232,-2 7-232,-2 6-56,-4 3-112,-2 2-120,-2 2-488,-5-3-528,5-5 712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27.0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53 9874,'-25'-53'6473,"26"59"-4720,1 11-297,4 6-176,1 13-343,1 4-297,1 2-376,-2-1-104,-4-4-544,-2-1-504,1-6 552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31.00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5 9378,'3'-4'6673,"3"17"-6112,6 39-337,-9-14-88,2 7-64,1 1 0,3 1-24,0-1-8,2-2-224,-1-1-392,-7 0 375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31.60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68 7874,'1'-1'409,"0"-1"0,0 1 1,1 0-1,-1 0 0,0-1 1,1 1-1,-1 0 1,1 0-1,0 1 0,-1-1 1,1 0-1,-1 0 0,1 1 1,0-1-1,0 1 0,2-1 1,37-4 470,-28 3-41,102-15 1163,-56 6-1663,0 3 0,0 3 1,69 2-1,-124 3-334,36 5 383,-37-5-415,-1 1 1,1-1-1,-1 1 1,1 0 0,-1 0-1,0 0 1,1 0-1,-1 1 1,0-1-1,0 1 1,0-1 0,3 3-1,-1 6-880,-10 0 362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32.09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28 0 12275,'-23'3'3843,"23"-3"-3765,0 0 0,-1 0 0,1 0 0,0 0-1,0 1 1,-1-1 0,1 0 0,0 0 0,0 0 0,-1 0 0,1 1-1,0-1 1,0 0 0,0 0 0,0 1 0,-1-1 0,1 0 0,0 0-1,0 1 1,0-1 0,0 0 0,0 1 0,0-1 0,0 0 0,-1 0-1,1 1 1,0-1 0,0 0 0,0 1 0,0-1 0,0 0 0,1 1-1,-1-1 1,0 1 0,2 13 136,-1-11 84,4 34 663,1 44 1,-6-56-781,1 0 0,1 0-1,2 0 1,0-1 0,12 36 0,-14-56-177,0 0-1,0 1 1,0-1-1,1 0 1,-1 0-1,1 0 0,0-1 1,0 1-1,0-1 1,1 0-1,-1 0 1,1 0-1,0 0 1,0 0-1,0-1 0,0 0 1,0 0-1,0 0 1,1 0-1,-1 0 1,1-1-1,-1 0 0,1 0 1,6 0-1,9 0 43,-1-1-1,1 0 1,0-2 0,29-5-1,-28 3 23,171-18 1800,-80 11-302,-60 2-2765,-50 9 937,-2 0 260,0 0 1,0 0 0,0 0-1,0 0 1,0 0 0,0 0-1,0-1 1,1 1 0,-1 0-1,0 0 1,0 0 0,0 0-1,0 0 1,0 0 0,0 0-1,1 0 1,-1 0-1,0 0 1,0 0 0,0 0-1,0 0 1,0 0 0,1 0-1,-1 1 1,0-1 0,0 0-1,0 0 1,0 0 0,0 0-1,0 0 1,0 0 0,1 0-1,-1 0 1,0 0 0,0 0-1,0 0 1,0 1 0,0-1-1,0 0 1,0 0 0,0 0-1,0 0 1,0 0 0,0 0-1,1 1 1,-1-1 0,0 0-1,0 0 1,0 0 0,0 0-1,0 0 1,0 0 0,0 1-1,0-1 1,0 0 0,0 0-1,-1 0 1,0 5 94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32.47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2 13475,'0'-1'8482,"4"20"-7010,17 32-440,-20-16-344,-1 3-584,-1 0-368,1 0-832,3-2-408,3-9-3297,0 0 3184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32.90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9 21 13003,'-8'-21'4993,"20"27"-3489,-3 0-80,3 0-15,-3 4-273,4 2-504,3 3-160,1 2-368,2-2-288,1 3-576,0-1-432,1-3-1137,-1 0 1433</inkml:trace>
  <inkml:trace contextRef="#ctx0" brushRef="#br0" timeOffset="1">83 87 10546,'-32'-29'6042,"32"35"-4874,-6 9-296,0-1-288,-4 8-1064,-3 0 2809,2 1-1913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33.26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24 12563,'24'-23'4833,"-23"38"-3545,-1 15-688,-1 4-168,0 7-440,0 1-296,4-4-736,5-2-512,3-5 927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35.15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 9010,'3'1'9690,"-2"9"-9282,5 26-96,4-13-160,1 6-56,-2 4-72,-3 0-64,-4 3-808,-4-3-3721,-11-7 3201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45.37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111 153 8258,'28'-20'6474,"-35"18"-5465,-10 0-277,6 2-403,1 1 0,0 0-1,0 0 1,-11 4 0,17-4-306,0 0-1,0 0 1,0 1-1,0-1 1,0 1-1,0 0 0,1 1 1,-1-1-1,1 0 1,0 1-1,0 0 1,-6 5-1,9-4 9,9-9 9,14-10 32,-20 13-64,48-34 55,-27 17-16,1 2 1,1 0-1,0 2 1,1 1 0,33-12-1,-56 25-28,0 0 0,0 0 0,0 0 0,0 0 0,0 1 0,0-1 0,0 1 0,0 0 0,0 1 0,7 0 0,-9 0-14,-1-1 0,0 1 0,0-1 1,0 1-1,1-1 0,-1 1 0,0 0 0,0 0 1,0 0-1,0-1 0,0 1 0,-1 0 0,1 0 1,0 0-1,0 1 0,0-1 0,-1 0 1,1 0-1,-1 0 0,1 0 0,-1 1 0,1-1 1,-1 0-1,0 0 0,0 1 0,1-1 0,-1 0 1,0 1-1,0-1 0,0 0 0,0 1 0,-1-1 1,1 0-1,0 0 0,-1 1 0,0 0 0,0 5 60,-1 4 136,0 0 0,0 0 0,2 1 0,-1 10 0,1-18-253,1-1 0,-1 1 0,1-1 0,0 0 0,0 0 0,0 1 0,0-1 0,0 0 0,1 0 0,-1 0 0,1 0 0,0-1 0,0 1 0,0 0 0,0-1 0,0 1 0,1-1 0,3 3 0,13 8-367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35.64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36 8818,'4'-2'1223,"0"-1"1,0 1-1,0 1 0,0-1 1,1 1-1,-1-1 0,5 0 1,7 0-1023,-1 1 1,19 1-1,-9-1 538,129-9-155,-83 4-622,125 5 0,-190 1-259,0 1-1,-1 0 0,1 0 0,0 0 0,0 0 1,6 4-1,-2 3-462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36.13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27 12 9986,'-1'-1'317,"0"0"-1,0 0 1,0 0 0,0 0-1,0 0 1,-1 1 0,1-1-1,0 0 1,0 0 0,-1 1-1,1-1 1,-1 1 0,1 0-1,-2-1 1,2 2-182,1-1 1,-1 1 0,0 0-1,1 0 1,-1 0-1,1 0 1,-1 0-1,1 0 1,-1-1-1,1 1 1,0 0 0,0 0-1,-1 0 1,1 0-1,0 0 1,0 0-1,0 1 1,0-1-1,0 0 1,0 0 0,0 0-1,1 0 1,-1 1-1,9 137 683,0-22-749,-9-98-58,0-9-2,0-1-1,1 1 1,0 0-1,1 0 1,2 11-1,-3-19-5,0 1 0,0-1 0,0 0 0,0 0 0,1 0 0,-1 0 0,0 0 0,1 0 0,-1 0 0,1 0 0,0-1 0,0 1 1,0 0-1,0-1 0,0 0 0,0 1 0,0-1 0,0 0 0,0 0 0,0 0 0,1 0 0,-1-1 0,0 1 0,1-1 0,-1 1 0,4-1 0,33 1 86,0-3 1,-1 0-1,1-3 0,52-13 0,47-5 629,-128 22-723,67-4 68,-68 5-473,0 0 0,0 1-1,0 0 1,0 1 0,0-1 0,13 6-1,-6-1-283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36.51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10882,'5'1'4641,"-2"6"-2512,-3 15-689,-2 6 24,2 7-447,0 6-281,3 5-432,2-1-136,0-2-232,1-3-304,-1-9-993,0-5 2946,-2-3-1545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36.91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28 8 10922,'-18'-8'4193,"24"8"-2945,-1 5-231,-2 4-217,-2 3-224,-2 5-360,-3 1-104,-3 1-528,1-2-456,0-1 544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37.27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44 9378,'0'2'605,"1"0"-1,-1 0 1,1 0-1,-1-1 1,1 1-1,0 0 1,0 0-1,0-1 1,0 1-1,0-1 1,2 3 0,-1-1-439,0-1 0,0 1 0,0-1 1,1 0-1,-1 0 0,0 0 1,1 0-1,0 0 0,-1-1 0,1 1 1,4 1-1,-5-4-147,1 0-1,-1 0 1,0 0 0,0-1 0,0 1-1,0 0 1,0-1 0,0 0 0,0 1-1,0-1 1,0 0 0,1-3-1,5-3 10,12-8 20,1 1 1,25-14-1,-45 29-44,0-1 0,0 1-1,0-1 1,0 1 0,0 0-1,0 0 1,0 0 0,0-1 0,0 1-1,1 0 1,-1 0 0,0 0 0,0 1-1,0-1 1,0 0 0,0 0-1,0 0 1,0 1 0,0-1 0,0 1-1,0-1 1,0 1 0,-1-1 0,1 1-1,0-1 1,0 1 0,0 0-1,-1-1 1,1 1 0,0 0 0,0 1-1,24 34-118,-10-14-616,-4-12 426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37.63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 18 12419,'-4'-18'4841,"4"29"-3257,0 5-160,1 5-327,-1 2-297,1 2-552,1 1-320,2 0-1072,2-2 2568,7 3-1384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50.32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16 7690,'27'-14'3367,"-26"14"-3233,-1-1-1,1 1 1,-1 0-1,1 0 1,0 0 0,-1 0-1,1 0 1,-1 0-1,1 0 1,-1 0 0,1 0-1,0 0 1,-1 0-1,1 0 1,-1 0 0,1 1-1,-1-1 1,1 0-1,0 0 1,-1 1 0,1-1-1,-1 0 1,1 1-1,-1-1 1,0 0-1,1 1 1,-1-1 0,1 1-1,0 0-101,-1-1-1,0 1 1,1-1 0,-1 1-1,0-1 1,0 0-1,1 1 1,-1-1 0,0 1-1,0-1 1,0 1-1,0-1 1,1 1 0,-1-1-1,0 1 1,0 0-1,0-1 1,0 1-1,0-1 1,0 1 0,-1-1-1,1 1 1,0-1-1,0 1 1,0-1 0,0 1-1,-1-1 1,1 1-1,0-1 1,0 0 0,-1 1-1,1-1 1,0 1-1,-1-1 1,1 0 0,0 1-1,-1-1 1,1 0-1,-1 1 1,1-1-1,-1 0 1,1 1 0,-1-1-1,0 0 1,1 0-14,-1 1 0,0-1 0,0 0-1,0 1 1,1-1 0,-1 1 0,0-1 0,0 1 0,1-1 0,-1 1 0,1 0 0,-1-1 0,0 1 0,1 0 0,-1-1-1,1 1 1,-1 0 0,1 0 0,0-1 0,-1 1 0,1 0 0,0 0 0,0 0 0,-1-1 0,1 1 0,0 0-1,0 0 1,0 0 0,0 0 0,0 0 0,0-1 0,0 1 0,0 0 0,1 0 0,-1 0 0,0 1 0,14 38 899,-8-26-582,-1 2-329,0 0-1,-1 0 1,-1 1 0,0-1-1,-1 1 1,-1 0 0,-1-1-1,0 1 1,-1 0 0,-4 18 0,-4 1-477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50.88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36 31 8010,'-8'-4'1019,"6"4"-760,0-1 0,1 1-1,-1-1 1,0 0 0,1 0 0,-1 0 0,0 0 0,1 0 0,-1 0-1,1 0 1,0 0 0,-1 0 0,1-1 0,0 1 0,0-1 0,-2-2 0,3 3-203,0 1 1,0 0-1,0 0 1,0-1-1,0 1 1,0 0 0,0 0-1,0-1 1,0 1-1,1 0 1,-1 0-1,0-1 1,0 1 0,0 0-1,0 0 1,1 0-1,-1-1 1,0 1 0,0 0-1,0 0 1,1 0-1,-1 0 1,0-1-1,0 1 1,0 0 0,1 0-1,-1 0 1,0 0-1,0 0 1,1 0-1,-1 0 1,0 0 0,1 0-1,-1 0 1,0 0-1,0 0 1,1 0 0,-1 0-1,1 0 1,13 0 508,-12 0-414,164 7 3598,83-6-2447,-142-1-1283,-94-1-143,18 4-1408,-28-2 865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51.40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47 14 10042,'-5'-4'518,"-10"-5"3109,14 9-3532,1 0 0,-1 1 0,0-1 0,1 0 0,-1 1 0,1-1 0,-1 1 0,1-1 0,0 1 0,-1-1 0,1 1 0,-1-1 0,1 1 0,0 0 0,0-1 0,-1 1 0,1-1 0,0 1 0,0 0 0,0-1 0,-1 1 0,1 0 0,0-1 0,0 1 0,0 0 0,0-1 0,0 1 0,1 0 0,-6 37 1048,-8 86 181,12-104-1277,1 0 0,1-1-1,1 1 1,6 25 0,2-3 44,2-1-1,25 60 1,-36-99-84,0 0 0,0 0 0,0-1 0,0 1 0,0 0 0,1-1 1,-1 1-1,0-1 0,1 0 0,0 1 0,-1-1 0,1 0 0,0 0 0,-1 0 0,1 0 0,0 0 1,0-1-1,0 1 0,0 0 0,0-1 0,0 1 0,0-1 0,0 0 0,0 0 0,0 0 0,0 0 1,0 0-1,0 0 0,0 0 0,2-1 0,9-2 34,-1 0 0,1-1 0,22-11 0,-5 3 11,-11 6 33,0 1-1,1 1 1,-1 1-1,1 1 1,0 0 0,0 2-1,-1 0 1,1 1-1,0 1 1,-1 1 0,1 1-1,-1 0 1,0 2-1,0 0 1,27 13 0,-37-14-1463,-5-2 567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51.80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1 10226,'5'9'4521,"2"5"-1544,0 7-1361,-6 9-232,-1 4-71,-4 2-449,-3-1-272,-1 1-336,1-4-112,3-2-160,4-1-224,3-8-816,3 0-617,4-5 977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46.46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13 6649,'-10'-12'8409,"19"29"-4446,185 294-862,-34-68-1474,-43-89-3527,-110-145 274,-2-4 591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52.21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47 41 6633,'-34'-40'13299,"33"41"-12947,-4 10-112,-2 29-144,10-24-40,3 2-48,0 1-88,-5-5-616,1-3-552,-1 0 744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52.60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21 57 8442,'-21'-56'9364,"41"63"-9313,29-5 46,-31-2 79,0 1 0,24 4-1,-21-3-1254,-15-1 673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53.01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37 37 11218,'-26'-36'6266,"21"43"-5362,2 4-168,1 4-440,2 1-144,1 4-112,2 1-16,2 2-104,2 1-112,5 0-432,0-1-424,1-2 648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53.60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52 57 8626,'-3'-3'781,"1"-1"0,-1 1 0,0 0 0,0 0 0,0 0 0,-5-3 0,5 4-315,-1 0 1,1-1-1,0 0 1,1 0-1,-1 0 1,-4-6-1,7 9-427,0 0-1,0 0 1,0 0-1,-1 0 0,1 0 1,0 0-1,0 0 0,0-1 1,0 1-1,0 0 1,0 0-1,0 0 0,0 0 1,0 0-1,0-1 0,0 1 1,0 0-1,0 0 1,0 0-1,0 0 0,0 0 1,0-1-1,0 1 0,0 0 1,0 0-1,0 0 1,0 0-1,0 0 0,0 0 1,0-1-1,0 1 1,0 0-1,0 0 0,0 0 1,1 0-1,-1 0 0,0 0 1,0 0-1,0-1 1,0 1-1,0 0 0,0 0 1,0 0-1,1 0 0,-1 0 1,0 0-1,0 0 1,0 0-1,11-2 603,15 4-499,-25-2-18,107 7 768,129-9 0,-66-2-936,-148 3-205,-39 1 505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54.09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32 31 10986,'-31'-30'6726,"30"29"-6675,11 6 919,-7-1-839,0 0 0,0 0 0,-1 1 0,1-1 0,-1 0 0,-1 1 0,1 0 0,0-1 0,-1 1 0,0 0 0,0 0 0,0 6 0,1 11 160,-2 29-1,0-40-241,-3 50 117,1-30-123,1 1 0,2-1 0,7 56 1,-7-83-38,0 0 0,0 0 0,1 0 0,-1 0 0,1 0 0,0 0 0,0 0 0,0-1 0,0 1 0,1-1 0,0 1 0,-1-1 0,1 0 0,1 0 0,-1 0 0,0 0 0,1-1 0,-1 0 0,1 1 1,0-1-1,-1 0 0,1-1 0,0 1 0,0-1 0,6 2 0,8 0 24,0-1 1,-1 0-1,1-1 1,32-3-1,-27 1-18,53 1 341,1 2 0,133 23 0,-177-19-3367,-27-2 1935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54.50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39 1 13883,'-3'-1'4793,"-1"11"-4313,1 3-88,-2 12 40,-1 7-48,1 10-104,-1 7 8,1 2 9,3 0-25,2-6-88,4-3-48,4-8-96,-1-3-40,1-11-560,-2-5-641,-4-2 745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54.83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7 10962,'2'-6'7218,"2"9"-6738,2 2 0,8 8 32,0-2-48,11 10 8,3 5 17,4 2 199,2 9 16,-3-5-192,-5-4-104,-10-8-808,-4-6-520,-6 0-4409,-4-1 3640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55.21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165 0 12027,'-4'6'5065,"0"2"-3097,-7 4-976,0 4-216,-3 1-608,-3 2-224,-1 4-504,-2-1-344,-3 1-864,1-1-465,1-2 1377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55.57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9 0 10234,'0'5'4401,"0"6"-2128,-4 6-1241,1 3-56,2 4-192,2 4-160,6 0-288,3 3-128,3 0-200,0-2-136,2-1-368,0-2-416,-5-6 560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0:17.9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 43 7882,'-7'-43'3704,"7"51"-1015,1 4-1817,-1 8-216,-2 6 89,-1 9 23,0 4-88,3 9-160,1 1-40,4 4-80,1 0-32,4 3-248,1-3-232,1-3-768,-1-4-656,-5-7 912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37.1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1 123 8394,'7'23'7934,"-2"26"-8538,-4-33 1201,5 45-499,5 76 853,-17-236-37,6 73-952,2 1 1,0 0-1,2 1 0,12-44 1,-13 59 63,0 0 1,1 0 0,-1 1-1,2 0 1,-1 0 0,1 0-1,1 0 1,-1 1 0,1-1-1,1 2 1,-1-1 0,1 1 0,0 0-1,0 0 1,1 1 0,9-6-1,-13 9-15,0 0 1,-1 1-1,1-1 0,0 1 0,0 0 0,0 0 0,0 0 0,0 1 1,0-1-1,0 1 0,0 0 0,0 0 0,0 0 0,0 1 0,0-1 0,-1 1 1,1 0-1,0 0 0,0 0 0,0 1 0,-1-1 0,1 1 0,0 0 1,-1 0-1,0 1 0,1-1 0,-1 0 0,0 1 0,0 0 0,-1 0 1,4 4-1,1 2 38,0 1 1,-1-1-1,0 1 0,0 1 1,-1-1-1,-1 1 1,0 0-1,0 0 1,2 18-1,4 63 1329,-10-71-1163,2-1 0,0 1 0,1-1 0,2 1 0,7 22-1,-3-20-524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48.23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78 215 8186,'-19'-29'8145,"19"30"-8061,-6 12 214,3-7 198,-3 5-219,0 1-1,1 0 1,1 0-1,0 0 1,-4 15-1,8-24-196,0-1 17,0 0 1,0 0-1,-1 0 1,1 0-1,0 0 1,-1 0 0,0 0-1,1 0 1,-1 0-1,0 0 1,0-1-1,0 1 1,0 0-1,-3 2 1,4-5-68,-1 1 0,1-1 0,-1 0 0,1 0 0,-1 0 1,1 0-1,0 1 0,-1-1 0,1 0 0,0 0 0,0 0 0,0 0 0,0 0 0,0 0 0,0 0 1,0 0-1,0 0 0,0 0 0,0 0 0,0-1 0,1 1-1,1-47-19,2 2-1,3-1 1,1 0-1,17-48 0,-15 76 283,-10 19-273,1 0 0,-1-1 0,0 1 0,1 0 0,-1 0 0,1-1 0,-1 1 0,0 0 0,1 0 0,-1 0 1,1 0-1,-1-1 0,1 1 0,-1 0 0,1 0 0,-1 0 0,1 0 0,-1 0 0,1 0 0,-1 0 1,1 0-1,-1 1 0,1-1 0,2 1 39,0 1 1,-1 0-1,1 0 1,-1 0-1,1 0 1,-1 0-1,0 0 1,4 5-1,19 24 133,-15-19-56,0 1 0,0-1 1,2 0-1,-1-1 0,24 16 0,-32-25-144,0-1 1,1 0-1,-1 0 0,1 0 1,-1 0-1,1 0 1,0-1-1,-1 0 0,1 0 1,-1 0-1,1 0 0,0 0 1,-1-1-1,1 1 0,4-2 1,28-2-2920,-20 7 1953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0:18.4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8554,'28'15'3371,"-26"-15"-3092,-1 0 0,0 0 1,0 1-1,1-1 0,-1 0 0,0 0 0,0 0 0,1 0 0,-1-1 0,0 1 1,0 0-1,0-1 0,2 0 0,6-1 344,27 1 1327,47 5 0,8 0 275,34-10-477,72 2-1912,-173 7-1143,-4 0 550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0:19.0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4 10114,'6'-4'3961,"-3"5"-2601,1 3-367,-4 9-41,0 5 40,-2 11 48,-2 6-24,0 10 193,0 2-89,-2 6-256,0-2-168,2 2-536,2 0-72,6-5-112,2-3-312,3-7-656,0-4-464,-2-11 800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0:19.5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504 6 7778,'-1'-5'8409,"-7"8"-7680,-4 0-89,-7 1-240,-4 0-128,-16-4-160,-8 2-40,-12-2-32,1 0-16,1 0-16,6 0-24,7 2-208,3 1-120,15 3-496,9 0-481,15 2 849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0:20.4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128 22 7114,'0'-8'1265,"0"-4"1794,0 12-2952,-1 0-1,1-1 0,-1 1 0,1 0 1,-1 0-1,1 0 0,-1-1 1,1 1-1,-1 0 0,1 0 0,-1 0 1,1 0-1,-1 0 0,1 0 1,-1 0-1,1 0 0,-1 0 0,1 1 1,-1-1-1,1 0 0,-1 0 1,1 0-1,-1 0 0,1 1 0,-1-1 1,-40 9 1759,34-9-2000,1 1 0,-1 0-1,0 1 1,0 0 0,1 0-1,-1 0 1,-10 6 0,16-7 77,0 0 1,0 0 0,1 0-1,-1-1 1,0 1 0,1 0-1,-1 0 1,1 0-1,-1 0 1,1 0 0,-1 0-1,1 0 1,0 0-1,-1 0 1,1 1 0,0-1-1,0 0 1,0 0-1,0 0 1,0 0 0,0 0-1,0 0 1,0 0-1,0 0 1,1 1 0,-1-1-1,0 0 1,1 0 0,-1 0-1,1 0 1,-1 0-1,1 0 1,1 1 0,3 6 53,0 0 0,1 0 0,7 7 0,-5-5 138,42 62 1581,-45-64-1579,0 0 0,-1 0 0,-1 0 0,1 1 0,-2-1 0,1 1 0,2 14-1,-6-3-626,-4-4 204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0:20.8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85 9378,'4'-58'3809,"10"52"-2129,2 0-440,4 3-103,4-2 23,0 3-264,-1 0-224,-3 1-384,-6 0-312,-4 2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0:22.0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6089,'8'2'6939,"10"5"-5554,-1 1-1507,-9-7 283,0 0 0,0-1-1,0 0 1,0 0 0,0-1 0,0 0-1,9-2 1,-10 1-187,1 1 0,-1 0-1,0 0 1,0 1 0,1 0 0,-1 0 0,14 2-1,-9 2-81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0:22.7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 43 1720,'-33'-34'9858,"34"33"-9685,9-2 3759,5 1-5046,-2 1 1145,0 0 0,25 1 0,-33 1 211,0-1 1,-1 1-1,1-1 1,0 1-1,-1 1 1,1-1-1,-1 1 1,1-1 0,-1 1-1,0 1 1,0-1-1,0 0 1,0 1-1,6 5 1,-5 0 941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0:23.6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5 6697,'-9'-5'6474,"6"6"-5410,1 5-56,3 1-120,1 4-215,1 6-81,1 4-96,-1 2-80,1 3-136,0 1-88,1 1-320,-1 2-472,0-3 408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0:24.8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108 51 11026,'22'-27'3999,"-22"27"-3894,1-1 0,-1 1-1,0-1 1,0 1 0,1 0 0,-1-1 0,0 1 0,0-1 0,0 1 0,0-1 0,0 0 0,1 1 0,-1-1 0,0 1 0,0-1 0,-1 1 0,1-1 0,0 1 0,0-1 0,0 1 0,0-1 0,0 1 0,0-1 0,-1 1 0,1-1 0,0 1 0,0-1 0,-1 1 0,1 0 0,0-1 0,-1 1 0,1-1 0,0 1 0,-1 0 0,1-1 0,-1 1 0,1 0 0,-1 0 0,1-1 0,0 1 0,-1 0 0,1 0 0,-1-1 0,1 1 0,-2 0 0,-19-5 1315,14 7-1449,1 0 1,-1 0 0,1 0-1,0 0 1,-1 1-1,1 0 1,0 1-1,1-1 1,-1 1 0,1 0-1,-1 1 1,1-1-1,1 1 1,-1 0 0,-4 6-1,9-10-37,-1-1 0,1 1 0,-1 0 0,1 0 0,-1 0 0,1 0 0,0 0 0,-1-1 1,1 1-1,0 0 0,0 0 0,0 0 0,0 0 0,0 0 0,0 0 0,0 0 0,0 0 0,0 0 0,0 0 0,1 0 0,-1 0 0,0-1 0,0 1 0,1 0 0,-1 0 0,1 0 0,0 1 0,1-1-106,-1 0-1,1 1 1,-1-1-1,1 0 1,0-1-1,0 1 1,-1 0-1,1 0 1,0-1-1,0 1 1,0-1-1,3 1 1,6 0-418,-1-1 0,1 1 1,19-4-1,-23 2 595,0-1 1,0 0-1,0 0 1,0 0-1,0-1 1,-1 0-1,1-1 0,6-4 1,-2 2 272,-11 6-270,1 0 1,-1 0-1,1 0 0,-1 0 1,1 0-1,-1 0 0,1 0 1,-1 0-1,1 0 0,-1 0 1,1 0-1,-1 0 0,0 0 1,1 1-1,-1-1 0,1 0 1,-1 0-1,1 1 0,-1-1 1,0 0-1,1 1 0,-1-1 1,1 0-1,-1 1 0,0-1 1,0 0-1,1 1 1,-1-1-1,0 1 0,1-1 1,-1 1-1,0-1 0,0 2 1,10 19-231,-8-17 185,8 20-184,14 33 633,-23-53-209,0-1 1,0 0-1,0 0 1,-1 1-1,1-1 0,-1 1 1,0-1-1,0 0 1,0 1-1,0-1 0,-1 1 1,0-1-1,1 0 1,-3 5-1,2-6-82,-1 1 0,1-1 0,-1 0 0,0 0 0,0 0 0,0 0 0,0 0 0,0-1 0,0 1 0,0 0 0,-1-1 0,1 0 0,-1 0 0,1 1 0,-5 0-1,-47 10-515,28-6-723,4 0 527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0:25.2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12883,'3'-1'4649,"0"9"-3721,1 4-512,1 9-8,0 6 16,0 9-40,1 5-104,-1 9-152,2 3-40,0-1-48,-3-1-16,-1-7-232,-3-3-280,0-4 520,2-2-184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48.94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1 837 8674,'1'-1'570,"1"0"0,4-4 2280,-4 3-2280,-1 1 0,2-3 0,13-30-325,-10 20 473,61-112 2121,18-39-1798,-44 63-975,25-53 130,-52 128-104,1 1-1,1 0 1,30-37 0,-31 46 76,-10 13-103,-1 0 0,0-1 0,0 1 0,0-1 1,-1 0-1,0 0 0,1 0 0,-2 0 1,5-11-1,-9 7 450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0:25.6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38 5977,'1'0'4508,"5"2"-2373,5 0-997,-1 0 0,0-1-1,18 0 1,64-9 788,-49 3-1441,68-7 425,-11 1-606,179 1 1,-273 10-446,-1 1 0,1-1 0,0 1 1,0 1-1,10 2 0,-1 4-223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0:26.3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9114,'4'0'3353,"-4"4"-2233,0 6-40,1 11 224,-2 6 129,-1 15-89,2 5 64,0 7 1,2 4-193,5 0-464,-2 0-280,2-6-408,-2-4-96,0-6-584,-2-5-336,-3-11-1209,-2-7 1273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0:26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83 6681,'3'-3'9064,"13"0"-8351,75-5 511,118-25 1,-13 1-863,-180 30-314,-1 1-1,0 1 0,0 0 1,23 4-1,-24-2-1217,-1 1 0,22 8-1,-14-2-101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0:27.8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41 10946,'-14'-40'3993,"17"40"-3153,-3 2-151,0 2 7,0 2-64,0 3-184,-2 2-160,2 3-48,-1 3 80,2 3 216,2 1 104,3 2-40,1-2-111,0 0-313,0 0-312,-2-6-1113,-2-1 857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0:28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42 10466,'31'-42'6578,"-35"48"-5338,0 2-112,1 11-160,0 3 169,3 7-169,3 4-104,4 0-288,-2 3-312,2-1-176,-1-3-392,0-3-1360,2-3 1152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04:41.0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0 832,'-1'0'208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3:38:32.5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88 43 14635,'-46'-42'4633,"14"74"-6049,22 43 944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22.7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593 2 10314,'-3'-1'481,"-1"1"0,0-1 0,1 1-1,-1 0 1,0 0 0,0 1 0,1-1-1,-1 1 1,0-1 0,1 1 0,-1 0 0,-3 2-1,-44 22 360,41-20-294,-24 14-378,1 0-1,1 3 0,1 0 0,1 2 0,1 1 0,2 2 0,0 0 0,2 2 0,1 1 0,1 1 0,1 1 0,2 0 0,2 2 1,1 0-1,1 1 0,2 1 0,-17 68 0,22-64-146,2-1 1,1 1 0,0 49-1,6-72 87,1 0 0,0 0 0,1 0 0,1 0 0,0-1 0,2 1 1,-1-1-1,2 0 0,0 0 0,12 20 0,-12-27 16,1 0 1,1 0 0,-1 0-1,1-1 1,1 0 0,0-1-1,0 0 1,0 0 0,1-1-1,0 0 1,0 0-1,0-2 1,1 1 0,0-1-1,13 3 1,3 0-11,1-1 1,-1-2-1,1-1 1,1-1-1,30-1 0,-29-3-173,-1 0 0,1-2 0,-1-1 0,1-1 0,49-18 0,-58 15-2048,-1 0 1,28-18 0,-25 13-99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23.5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112 266 8666,'-3'2'527,"0"1"1,1-1-1,-1 1 1,0-1-1,0 0 1,0 0-1,0 0 1,-1-1-1,1 1 1,0-1-1,-5 1 1,6-1-350,0-1 0,0 0 1,1 0-1,-1 0 0,0-1 1,0 1-1,0 0 0,1-1 1,-1 1-1,0-1 0,0 1 1,1-1-1,-1 0 0,0 0 1,1 0-1,-1 0 0,1 0 1,-1 0-1,1 0 0,0-1 1,-1 1-1,1 0 0,0-1 1,0 1-1,-2-3 0,0-2-48,-1 0 1,1 0-1,0 0 0,0 0 1,1 0-1,-1-1 0,2 1 1,-1-1-1,1 0 0,0 1 1,0-1-1,0 0 0,1 0 0,0 1 1,1-1-1,0 0 0,0 0 1,0 1-1,1-1 0,3-10 1,-2 10-135,0 0 0,1-1 1,-1 1-1,2 1 1,-1-1-1,1 0 1,0 1-1,0 0 1,0 0-1,1 1 1,0 0-1,0-1 0,1 2 1,-1-1-1,1 1 1,0 0-1,9-3 1,-5 3 27,0 1 0,1 1 0,0 0 0,0 0 0,0 1 0,0 1 0,0 0 0,-1 0 0,1 1 0,0 1 0,0 0 0,0 1 0,-1 0 0,17 7 1,-11-4 50,-1 1 1,0 1 0,-1 1-1,1 0 1,-2 1 0,1 0-1,-1 2 1,-1-1 0,12 15-1,-19-19-66,0 1-1,0-1 1,-1 1 0,0 1-1,-1-1 1,0 1-1,0-1 1,-1 1-1,0 0 1,-1 0 0,0 1-1,0-1 1,0 10-1,-2-7 26,0 0 0,0 0 0,-1 0-1,-1 0 1,0 0 0,-1 0 0,0-1-1,-1 1 1,-8 18 0,7-19-8,-1-1 1,0 0-1,0 0 0,-1 0 0,0 0 1,-1-1-1,0 0 0,0-1 1,-1 0-1,0 0 0,-1-1 1,1 0-1,-1-1 0,-1 0 0,1 0 1,-1-1-1,0-1 0,0 0 1,-1 0-1,1-1 0,-23 3 1,26-6-60,1 0 1,0-1 0,-1 0 0,1 0 0,0-1 0,-1 1 0,1-2 0,0 1 0,1-1 0,-1 0-1,0-1 1,1 1 0,0-1 0,-1 0 0,2-1 0,-1 0 0,0 0 0,-5-7 0,6 6-71,-1 1 1,2-2-1,-1 1 1,1-1-1,0 1 1,0-1-1,1 0 1,-1-1-1,2 1 0,-1 0 1,1-1-1,0 0 1,1 1-1,0-1 1,0 0-1,0 0 1,2-8-1,-1 13-18,0 0 0,1 0 0,-1 0 0,1 1 0,0-1 0,0 0 0,0 0 0,2-4 0,19-13-525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33.3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18 121 9042,'10'57'7629,"-6"10"-4826,-2 72-2107,-2-109 126,-2 23-590,0-35-207,2 0 0,0-1 1,0 1-1,7 33 0,-7-51-25,0 0 0,0 0 1,0 0-1,0 0 0,0 0 1,0 0-1,0 0 0,0 0 0,0 0 1,0 0-1,0 0 0,0 0 0,1 0 1,-1 0-1,0 0 0,0 0 0,0 0 1,0 0-1,0 0 0,0 0 1,0 0-1,0 0 0,0 0 0,0 0 1,0 0-1,0 0 0,0 0 0,0 0 1,0 0-1,0 0 0,1 0 1,-1 0-1,0 0 0,0-14 28,-2-23 22,-3 13-29,-7-32 10,-7-113-1,18 153-28,1 0 0,1 0 0,0 0 0,2 0 0,-1 0-1,2 0 1,0 1 0,1-1 0,1 1 0,0 0 0,16-27 0,-18 35 4,1 0 0,1 1 0,-1-1 0,1 1 0,0 0 0,1 1 0,-1-1 0,11-5 0,-14 9 8,0 0 0,-1 1 0,1 0 1,0-1-1,1 1 0,-1 0 0,0 0 0,0 1 1,0-1-1,1 1 0,-1-1 0,0 1 1,0 0-1,1 0 0,-1 1 0,0-1 1,0 1-1,1-1 0,-1 1 0,0 0 0,0 0 1,0 1-1,0-1 0,3 3 0,3 2 78,-1 1 0,0 0 0,-1 0-1,1 1 1,-1 0 0,-1 0 0,0 1 0,0 0-1,-1 0 1,0 0 0,0 1 0,-1-1-1,0 1 1,3 14 0,1 8 513,-1 1-1,-2 0 1,2 41 0,-5-24 25,5 54 162,-5-92-755,0-1 0,0 1-1,1-1 1,1 0 0,0 0-1,9 17 1,-11-25-99,0 0 1,0 1-1,0-2 1,1 1-1,-1 0 1,1 0 0,-1-1-1,1 1 1,5 2-1,-6-4-180,0 0 0,0 0 0,-1 0 0,1 0 0,0-1 0,0 1 0,0-1 0,0 0 0,0 1 0,0-1 0,0 0 0,3 0 0,8-2-962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49.65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124 143 8010,'0'-9'535,"0"8"-397,0 0-1,0 0 1,0 0 0,0-1-1,0 1 1,0 0 0,0 0-1,-1 0 1,1 0 0,0 0 0,-1 0-1,1-1 1,0 1 0,-1 0-1,0-1 1,-1 2-43,1 0-1,0 0 1,0 0 0,-1 1 0,1-1-1,0 0 1,0 0 0,0 1 0,-1-1-1,1 1 1,0-1 0,0 1 0,0 0-1,0-1 1,0 1 0,0 0 0,-1 1-1,-13 5 874,-1-1-1,1 0 0,-1-1 0,-19 3 1,34-8-926,105-59 178,-79 42-153,1 2 0,0 0 0,1 2-1,1 1 1,35-10 0,-63 22-49,1-1 0,-1 1 0,1 0 0,-1 0-1,1-1 1,-1 1 0,1 0 0,0 0 0,-1 0 0,1 0 0,-1 0-1,1 0 1,0 0 0,-1 0 0,1 0 0,0 0 0,-1 0-1,1 0 1,-1 0 0,1 0 0,0 1 0,-1-1 0,1 0 0,-1 0-1,1 1 1,-1-1 0,1 0 0,-1 1 0,1-1 0,-1 0 0,1 1-1,-1-1 1,0 1 0,1-1 0,-1 1 0,1-1 0,-1 1 0,0-1-1,0 1 1,1 0 0,-1-1 0,0 1 0,0-1 0,0 1-1,0 0 1,1-1 0,-1 1 0,0-1 0,0 1 0,0 0 0,0-1-1,-1 1 1,1-1 0,0 1 0,0 0 0,0-1 0,0 1 0,-1-1-1,1 1 1,0 0 0,-3 7 153,0 1 0,-1-1 0,-6 11 0,6-11-58,-1 1 107,1 0 0,0 1 0,0 0 0,1 0 0,0 0 0,-1 12 1,4-20-221,-1 0 0,1 0 0,0 1 0,0-1 0,0 0 0,0 1 0,1-1 0,-1 0 0,1 1 0,-1-1 0,1 0 0,0 0 0,0 1 0,0-1 0,0 0 0,0 0 0,0 0 0,0 0 0,1-1 0,-1 1 0,1 0 0,0 0 0,-1-1 0,1 1 0,0-1 0,0 0 0,0 1 0,0-1 0,0 0 0,0 0 0,0 0 1,0 0-1,3 0 0,12 3-883,0-2 349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34.3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213 52 9002,'35'-13'1467,"38"-11"2989,-64 13 48,-36 8-3331,4 5-1077,0 1 0,0 1 1,1 1-1,-34 11 1,40-10-94,0 1 1,1 0-1,0 0 1,0 2-1,1 0 1,-25 21 0,37-28-4,-1 0 0,1-1 0,0 1 0,1 0 0,-1 1 0,0-1 0,1 0 0,-1 0 0,1 1 0,0-1 0,-1 1 0,1-1 0,0 1 0,1 0 1,-1-1-1,0 1 0,1 0 0,0 0 0,-1-1 0,1 1 0,1 4 0,0-3 1,0 0-1,0 0 1,1 0 0,0 0-1,0-1 1,0 1 0,0-1-1,0 1 1,1-1 0,-1 0-1,1 0 1,0 0 0,6 4-1,14 11 45,1-2 0,1 0 0,0-2 0,34 14 1,-25-12 570,51 32 0,-81-46-528,-1 0 1,0 1-1,1-1 1,-1 1 0,0 0-1,0 0 1,-1 0-1,1 1 1,-1-1-1,1 1 1,-1-1-1,0 1 1,0 0 0,-1-1-1,1 1 1,-1 0-1,2 6 1,-3-7-66,0 1 1,0-1-1,0 0 0,-1 1 1,1-1-1,-1 0 0,0 1 1,0-1-1,0 0 1,0 0-1,-1 0 0,1 0 1,-1 0-1,0 0 1,1 0-1,-1 0 0,-1-1 1,1 1-1,0-1 1,-1 1-1,-4 2 0,-2 2-358,0-2 0,0 1 0,0-1-1,-1-1 1,0 1 0,0-2 0,0 1-1,0-1 1,-1-1 0,1 0 0,-1-1-1,-18 1 1,-6-2-692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35.2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29 8466,'-15'-28'11955,"16"58"-9885,9 46-1646,22 234 255,-19 48 354,-13-351-1214,4 34-239,-4-40 255,0 1 0,0-1-1,0 0 1,1 1 0,-1-1 0,0 0 0,1 0-1,-1 1 1,1-1 0,-1 0 0,1 0 0,0 0-1,0 0 1,-1 0 0,1 0 0,0 0 0,0 0-1,0 0 1,0 0 0,0 0 0,0-1 0,0 1-1,0 0 1,1-1 0,0 1 0,9-2-970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35.6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467 12 13347,'1'-4'5129,"-7"2"-3721,-5-1-304,-9 1-471,-5 1-217,-15 2-296,-5 1-72,-12 1-136,-3 1-136,7 0-224,2 1-121,14-3-175,7-1-88,10-1-192,7 0-56,29-1-2137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36.6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23 169 10802,'-7'-25'2161,"3"11"909,7 31-691,57 310 12,-59-317-2288,-3-9-12,-6-14 52,-11-29-25,9 18-104,2 0 0,0-1 0,2 0 0,1-1-1,1 0 1,1 1 0,0-30 0,3 47-16,1-1 0,0 1 0,0 0 0,0 0 0,1-1 0,0 1 0,1 0 0,0 0 0,0 1 0,0-1 0,1 1 0,1-1 0,-1 1 0,1 1 0,0-1 0,0 1 0,1-1 0,0 2 0,0-1 0,1 1 0,-1-1 0,1 2 0,0-1 0,1 1 0,12-6 0,-11 7-134,-1 0 0,0 0-1,1 1 1,0 0 0,0 0 0,-1 1 0,1 0 0,0 0 0,17 2 0,3 6-320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37.5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272 24 7706,'-1'-2'375,"0"1"1,1 0 0,-1-1-1,0 1 1,1 0-1,-1 0 1,0 0 0,0 0-1,0-1 1,0 1 0,0 0-1,0 1 1,0-1-1,0 0 1,-1 0 0,1 0-1,0 1 1,0-1 0,-1 1-1,1-1 1,-2 0 0,-1 1-110,1-1 0,-1 1 0,1 0 0,-1 0 1,1 0-1,-1 0 0,1 1 0,-7 1 0,-1 1-118,-1 1 0,0 1 0,1 0-1,-12 7 1,12-5 9,1 0 1,0 1-1,0 1 0,1 0 0,0 0 0,0 1 1,1 0-1,0 0 0,1 1 0,0 0 1,1 0-1,0 0 0,1 1 0,0 0 0,-3 13 1,5-16-96,0 1 0,1 0 0,0 0 0,1 0 0,0 0 0,0 0 1,1 0-1,1 0 0,0 0 0,0 0 0,1 0 0,0-1 0,0 1 0,1 0 1,1-1-1,-1 1 0,2-1 0,-1 0 0,12 15 0,-14-21-79,0 1-1,1-1 1,0 0-1,0 0 1,0 0-1,0-1 1,0 1-1,1-1 1,-1 0-1,1 0 1,0 0-1,-1 0 1,1-1-1,0 1 1,0-1-1,0 0 1,0 0-1,0 0 1,0-1-1,0 1 1,1-1-1,-1 0 1,0-1-1,0 1 1,0 0-1,0-1 1,0 0-1,0 0 1,0-1-1,0 1 0,0-1 1,0 1-1,-1-1 1,1 0-1,-1-1 1,1 1-1,-1-1 1,6-5-1,-2 0-343,0-1-1,-1 0 1,0 0-1,0-1 0,-1 1 1,0-2-1,4-10 0,18-77-2469,-20 69 2616,19-55 0,-16 68 1969,-10 16-1716,1 0 1,-1 0-1,0 0 1,0 0 0,0 0-1,1 0 1,-1 0-1,0 1 1,0-1 0,0 0-1,1 0 1,-1 0-1,0 0 1,0 1 0,0-1-1,0 0 1,0 0-1,1 0 1,-1 1 0,0-1-1,0 0 1,0 0-1,0 1 1,0-1 0,0 0-1,0 0 1,0 1-1,0-1 1,0 0 0,0 0-1,0 1 1,0-1-1,0 0 1,0 0 0,0 0-1,0 1 1,-2 40 1401,1-32-1475,0 14 386,1 0-1,1 1 0,4 26 0,-3-36-252,1-1-1,0 0 1,1 0 0,1 0-1,0 0 1,12 21 0,-16-32-258,1 0 0,-1 0-1,0 0 1,1 0 0,-1 0 0,1 0 0,0 0 0,0-1-1,0 1 1,0-1 0,0 1 0,0-1 0,0 0 0,0 0 0,0 0-1,1 0 1,-1 0 0,0 0 0,1-1 0,-1 1 0,3 0-1,13-1-1000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37.9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 13 12819,'-2'-12'8546,"2"24"-7082,-3 8-280,-1 13-224,-2 4-432,-1 6-312,0-2-95,5 0-282,1 0-431,5 1-536,4-3-312,2-5-977,1-6 1585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38.3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11 13323,'2'-10'4553,"4"14"-4337,4 8-552,4 16 232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39.0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67 11899,'2'16'7551,"7"43"-7775,-6-39 936,12 66-205,-5-34-412,4 63 0,-15-102-161,-3-17-79,-5-22-81,4 0 67,1-1 0,1 0 0,1-48-1,3 55 137,1 2 0,0-1 0,2 0 0,0 0-1,1 1 1,9-22 0,-11 33 99,0 0 0,1 1 0,0-1 0,0 1 0,0 0 0,1 1 0,0-1 1,0 1-1,1 0 0,0 0 0,8-6 0,-12 9-21,1 1 0,0-1 1,-1 1-1,1 0 0,0 0 0,0 0 1,0 0-1,0 0 0,0 0 1,0 1-1,0-1 0,0 1 0,0 0 1,0 0-1,0 0 0,1 1 0,-1-1 1,0 1-1,0-1 0,0 1 1,0 0-1,-1 0 0,1 0 0,0 1 1,0-1-1,-1 1 0,1-1 0,-1 1 1,4 3-1,1 2 7,-1-1 0,-1 1 0,1 1-1,-1-1 1,0 1 0,-1 0 0,0 0 0,0 0 0,-1 1 0,0-1-1,0 1 1,-1 0 0,0 0 0,0 9 0,1 13 23,-1 1 1,-4 52-1,0-58-66,1-16-50,0 1 1,0-1-1,1 1 1,0-1-1,1 1 1,0-1-1,5 20 1,-5-28-88,-1-1 0,1 1 0,0-1 0,0 0 0,0 1 1,0-1-1,0 0 0,0 0 0,0 1 0,0-1 0,0 0 0,1 0 0,-1 0 0,0 0 1,1-1-1,-1 1 0,1 0 0,-1 0 0,3 0 0,14 0-705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39.6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60 279 9282,'45'-7'4309,"-41"6"-4230,1-1 1,-1 0-1,0 0 1,1-1-1,-1 1 1,0-1-1,0 0 1,-1 0-1,1 0 1,4-6-1,2 0-22,-5 5-32,0-1 1,0 0-1,-1-1 0,1 1 1,-1-1-1,-1 1 1,1-1-1,-1 0 1,0-1-1,0 1 0,-1-1 1,0 1-1,0-1 1,0 1-1,-1-1 1,0 0-1,-1 0 0,1 0 1,-1 0-1,0 0 1,-1 1-1,0-1 1,0 0-1,0 0 0,-1 1 1,0-1-1,-1 0 1,1 1-1,-1 0 1,-5-9-1,7 13 61,-1 0-1,1 0 1,-1 0 0,0 0-1,0 1 1,0-1 0,1 0-1,-2 1 1,1-1 0,0 1-1,0 0 1,0 0 0,-1 0-1,1 0 1,0 0 0,-1 0-1,1 1 1,-1-1-1,1 1 1,-1-1 0,1 1-1,-1 0 1,1 0 0,-1 0-1,1 0 1,-1 1 0,1-1-1,-1 1 1,1 0 0,-1-1-1,1 1 1,-4 2 0,-1 0 46,1 1 1,-1 0-1,1 0 1,0 0 0,0 1-1,0 0 1,1 0-1,0 0 1,0 1-1,-5 6 1,4-1 124,-1 0 1,1 1-1,1-1 1,0 2-1,1-1 1,0 0-1,1 1 1,0-1-1,1 1 1,-1 23-1,3-27-108,0 0 0,0 0 0,1 0 0,0 0 0,0-1 0,1 1-1,0 0 1,1-1 0,-1 1 0,2-1 0,-1 0 0,1 0 0,1 0 0,-1-1 0,1 1 0,10 10 0,-11-14-250,1-1 0,-1 1 0,1-1 0,0 0 0,0 0 0,0-1 1,0 1-1,0-1 0,0 0 0,1-1 0,-1 1 0,6 0 0,8 0-1300,-1 0-1,25-2 1,-38 0 1049,32 0-791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40.4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258 362 8594,'-3'-3'957,"1"0"0,-1 1 0,-1-1 0,1 1 0,0-1 0,-1 1 0,1 0 0,-1 0 0,1 1 0,-1-1 0,0 1 0,-7-2 0,6 2-640,0 0 0,0 1 0,-1 0-1,1 0 1,0 0 0,-1 1 0,1-1 0,0 1 0,-5 2 0,2 0-359,-1 0 0,2 0 0,-1 1 0,0 0 0,1 0 0,0 1 0,-1 0 0,2 1 0,-1-1 0,1 1 0,-11 13 0,10-9 40,1-1-1,0 2 1,1-1 0,0 1 0,0-1-1,1 1 1,1 0 0,0 1 0,0-1-1,1 1 1,1-1 0,0 1 0,0-1-1,1 1 1,1 0 0,0-1 0,1 1-1,0-1 1,0 1 0,1-1 0,1 0 0,0 0-1,0 0 1,1 0 0,1-1 0,-1 0-1,2 0 1,-1-1 0,2 1 0,13 13-1,-18-19-28,1-1-1,0 0 1,0 0-1,0 0 0,0 0 1,0 0-1,0-1 1,1 0-1,-1 0 0,1 0 1,0 0-1,0-1 1,-1 0-1,1 0 0,0 0 1,0 0-1,0-1 1,0 0-1,0 0 0,0 0 1,9-2-1,-6-1-106,0 1 0,0-1-1,0 0 1,0-1 0,-1 0 0,0 0-1,0-1 1,0 0 0,0 0 0,-1 0-1,1-1 1,5-7 0,6-9-344,-2 0 1,0-1-1,-1 0 0,-2-1 1,0-1-1,11-32 1,43-161-665,-57 181 1467,8-71-1,-17 99-165,0-1-1,0 1 1,-2 0 0,1-1-1,-1 1 1,0 0 0,-1-1-1,0 1 1,0 0-1,-1 0 1,0 1 0,-1-1-1,-8-13 1,11 20-120,0 0 0,0 0 0,-1 1 0,1-1 0,-1 0 0,1 1 0,-1-1 0,0 1 0,1 0 0,-1-1 0,0 1 0,0 0 0,0 0 0,0 0 0,0 0 0,0 1 0,-3-2 0,4 2-18,-1 0-1,0 0 0,0 1 1,1-1-1,-1 0 0,0 0 1,1 1-1,-1-1 0,1 1 1,-1 0-1,0-1 0,1 1 1,-1 0-1,1 0 0,0 0 1,-1 0-1,-1 2 0,-1 1 45,-1 1 0,1 0 0,0 1 0,1-1 0,-1 1 0,1-1 0,0 1 0,0 0 0,-3 13-1,-2 13 648,2 1 0,1-1-1,1 1 1,2 1-1,2-1 1,5 55 0,4-21 74,3 0 1,26 81 0,-31-125-1547,0-1 0,2 0 1,13 26-1,-8-25-366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50.63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21 37 8818,'-2'-2'1394,"-15"-26"3194,16 21-2221,13 18 901,32 37-1567,57 83 0,28 68 410,-89-134-1683,-3 2 0,48 119-1,-70-147-1455,-8-20-3786,-10-29 3549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43.4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580 40 7858,'0'-1'134,"1"0"1,-1 0-1,0-1 1,0 1-1,1 0 1,-1 0-1,0 0 1,0 0-1,0 0 1,0-1-1,-1 1 1,1 0-1,0 0 1,0 0-1,-1 0 1,1 0-1,-1-1 1,1 1-1,-1 0 1,1 0-1,-1 0 1,1 0-1,-1 1 1,0-1-1,0 0 1,0 0-1,1 0 1,-1 0-1,0 1 1,0-1-1,0 0 1,0 1-1,0-1 1,0 1-1,0-1 0,0 1 1,-1 0-1,1-1 1,0 1-1,0 0 1,0 0-1,0 0 1,-2 0-1,-6-2 311,-1 1 0,0 0 1,-19 2-1,27-1-290,-19 2 311,0 2 0,0 0 0,1 1 0,-1 0 0,1 2 0,0 1 0,1 0 0,-23 14 0,6-1-354,1 2 0,1 2 0,-36 33 1,59-48-226,1 0 0,0 1 1,1 0-1,0 1 1,0 0-1,2 0 0,-1 1 1,2 0-1,0 1 0,0-1 1,1 1-1,-6 26 1,9-22 146,-1-1 1,2 0-1,0 1 1,2-1-1,0 1 1,0-1-1,2 1 1,0-1-1,1 0 1,8 23-1,-6-25 123,0 0-1,1 0 0,1-1 1,0 0-1,1 0 1,0-1-1,1 0 0,0-1 1,13 11-1,-16-16-134,1 0 0,0-1 0,1 0 0,-1-1 0,1 1 0,0-2 0,1 1 0,-1-2 0,1 1 1,-1-1-1,1 0 0,0-1 0,0 0 0,1-1 0,12 0 0,-18-1-254,0 0 1,0-1-1,0 0 1,0 0 0,0 0-1,0-1 1,0 1-1,8-5 1,8-6-508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44.3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265 37 10074,'0'-1'347,"0"-1"-1,0 1 1,0-1 0,0 1-1,0-1 1,0 1 0,-1 0-1,1-1 1,-1 1 0,1 0-1,-1-1 1,1 1 0,-1 0-1,0 0 1,0-1 0,0 1-1,1 0 1,-1 0 0,0 0-1,0 0 1,-3-2 0,2 2-124,0 0 1,0 0 0,0 0 0,-1 1 0,1-1 0,-1 0-1,1 1 1,0 0 0,-1-1 0,1 1 0,-5 0-1,-2 1-90,0 0-1,1 1 1,-1 0-1,1 0 1,0 1-1,-10 4 1,8-2-70,0 0 0,0 1 0,1 0 0,-1 1 0,1 0 0,1 1 0,0-1 0,0 2 0,0-1 0,1 1 0,0 0 0,1 1 0,0-1 0,0 1 0,1 1 0,-6 16 0,8-18-27,1 0 1,0 0-1,0 0 1,1 0-1,0 0 0,0 0 1,1 1-1,0-1 1,1 0-1,0 0 1,1 0-1,-1 0 0,2 0 1,-1 0-1,1 0 1,1-1-1,0 1 1,0-1-1,0 0 0,1 0 1,6 7-1,-10-13-53,1 0-1,0 0 1,0 0-1,0 0 1,0-1-1,0 1 1,0 0-1,0-1 1,1 0-1,-1 1 1,0-1-1,1 0 1,-1 0-1,1 0 1,-1-1-1,1 1 1,-1-1-1,1 1 1,0-1-1,-1 0 1,1 0-1,0 0 1,-1 0-1,1-1 1,0 1-1,-1-1 1,1 1-1,-1-1 1,1 0-1,-1 0 1,1 0-1,3-3 1,7-3-286,-1-1 0,0-1 1,0 0-1,16-17 0,-25 23 239,12-11-24,-1 0 0,0-1-1,-2 0 1,0-1 0,0-1-1,-2 0 1,0 0 0,-1-1 0,8-20-1,-17 38 93,0 0 0,0-1 0,0 1 0,0 0 0,0 0 0,0 0 0,0 0 0,0 0 0,1 0 0,-1 0 0,0-1 0,0 1 0,0 0 0,0 0 0,0 0 0,0 0 1,0 0-1,0-1 0,0 1 0,0 0 0,0 0 0,0 0 0,0 0 0,0 0 0,0 0 0,0-1 0,0 1 0,0 0 0,0 0 0,-1 0 0,1 0 0,0 0 0,0 0 0,0-1 0,0 1 0,0 0 0,0 0 0,0 0 0,0 0 0,0 0 0,-1 0 0,1 0 0,0 0 0,0 0 0,0-1 0,0 1 0,0 0 0,0 0 0,-1 0 0,1 0 0,0 0 0,0 0 0,0 0 0,0 0 0,0 0 0,0 0 0,-1 0 0,1 0 0,0 0 0,0 0 0,0 0 0,-1 0 0,-7 6 146,5-3-128,1 1 1,-1-1-1,1 1 0,0 0 1,0 0-1,1 0 0,-1 0 1,1 0-1,0 0 0,0 0 1,0 0-1,1 0 0,-1 1 1,1-1-1,0 0 0,0 0 1,1 1-1,-1-1 0,1 0 1,0 0-1,0 0 0,2 7 1,0-5-101,-1 1 0,1-1 1,0 0-1,1 0 0,-1 0 0,1-1 1,0 1-1,1-1 0,-1 0 0,1 0 1,0 0-1,0-1 0,10 7 0,6 0-390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44.8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0 10586,'1'5'968,"0"-1"-1,0 1 1,-1-1 0,1 1-1,-1 8 1,-9 51-770,4-29 256,-3 41-17,4 148 0,7-172-310,3 0 1,2-1-1,25 89 1,-27-122-1132,-1-7 448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45.2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521 9 9386,'-7'-6'4241,"0"4"-1016,-12 1-3065,-9 1-56,-15 3-24,-11 1 56,-9 3 248,0 0 112,1-1 72,6 0-56,6-2-544,7 0-680,18-2 456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46.1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61 161 10178,'-3'14'1480,"2"-11"-814,0 0 0,0 1 0,0-1 0,0 0 0,0 0 0,1 6 2942,23-9-3311,-12-2-241,0 0-1,0 0 1,-1-1 0,1-1 0,-1 1-1,1-2 1,-1 1 0,-1-2 0,14-8-1,-16 9-46,0 0 0,0-1-1,-1 0 1,1 0 0,-1 0 0,-1-1-1,1 0 1,-1 0 0,0-1 0,-1 1-1,0-1 1,6-16 0,-9 23-9,-1-1 1,1 0 0,-1 1 0,1-1 0,-1 0 0,0 0-1,1 1 1,-1-1 0,0 0 0,0 0 0,-1 1 0,1-1-1,0 0 1,0 0 0,-1 1 0,1-1 0,-1 0 0,0 1-1,1-1 1,-1 0 0,0 1 0,0-1 0,0 1 0,-1-2-1,0 2 0,0-1-1,0 1 1,0 0 0,0 0-1,0 0 1,0 0-1,-1 0 1,1 0-1,0 0 1,0 1-1,-1-1 1,1 1-1,0 0 1,-1 0 0,1 0-1,-1 0 1,1 0-1,-3 0 1,-7 3-26,-1 0 1,1 0 0,1 1-1,-1 0 1,1 1 0,-1 0-1,1 1 1,1 0 0,-1 1-1,1 0 1,0 1 0,1 0-1,0 1 1,0 0 0,0 0-1,2 0 1,-1 1 0,1 1-1,-6 11 1,10-16 19,1-1 0,0 1 1,1 0-1,-1-1 0,1 1 0,0 0 1,0 0-1,1 0 0,0 0 0,0 0 0,0 0 1,1 0-1,0 0 0,0 0 0,3 6 1,-1-3 49,0-1 1,1 0 0,0-1-1,1 1 1,-1-1 0,1 1 0,1-1-1,0-1 1,10 10 0,-5-6 74,1 0 1,0-1 0,1-1-1,0 0 1,0-1 0,0 0 0,1-1-1,0-1 1,0 0 0,1-1-1,28 5 1,-29-8-428,0-1-1,0-1 1,26-3-1,-20 1-155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46.9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263 30 7426,'-15'-22'11348,"12"20"-10780,0 1-246,0 0 0,0 0 0,0 0 0,0 1 0,0-1 0,0 1 0,0 0 1,-7 0-1,-2 1-355,0 1 0,0 0 0,-20 7 0,23-6 52,-1 0 1,1 1 0,0 0 0,0 1-1,0 0 1,0 0 0,1 1 0,0 0-1,0 1 1,-9 9 0,13-11-18,0 0 0,0 0-1,1 1 1,-1-1 0,1 1 0,1-1-1,-1 1 1,1 0 0,0 0 0,0 0 0,1 1-1,-1-1 1,2 0 0,-1 0 0,1 1 0,0-1-1,1 11 1,0-8-1,0 0 0,1 0-1,0 0 1,0 0 0,1-1 0,1 1 0,-1-1-1,1 1 1,1-1 0,0-1 0,6 10 0,-8-13-52,0-1-1,1 1 1,-1-1 0,1 0 0,0 0 0,0-1 0,0 1 0,0-1-1,0 0 1,0 0 0,0 0 0,1 0 0,-1-1 0,1 0 0,0 0 0,-1 0-1,1 0 1,0-1 0,-1 0 0,1 0 0,0 0 0,-1 0 0,8-2 0,-3-1 4,0 0 0,0 0 1,0-1-1,0 0 0,-1-1 0,1 0 1,-1 0-1,0-1 0,-1 0 1,1 0-1,-1-1 0,-1 0 1,1 0-1,-1 0 0,0-1 1,-1 0-1,0 0 0,0-1 1,-1 1-1,4-10 0,-7 16 73,-1 0-1,1 1 1,-1-1-1,1 0 1,-1 0-1,0 1 1,1-1-1,-1 0 1,0 0-1,0 0 1,0 0-1,-1 1 1,1-1-1,0 0 1,-1 0-1,1 1 1,-1-1-1,0 0 1,1 1-1,-2-3 1,1 3-30,0 0 1,0 0-1,0 0 1,0 0-1,-1 0 1,1 1-1,0-1 1,0 0-1,-1 1 1,1-1-1,0 1 0,-1-1 1,1 1-1,0-1 1,-1 1-1,1 0 1,-1 0-1,1 0 1,-1 0-1,1 0 1,-1 0-1,1 0 1,0 0-1,-1 1 0,1-1 1,-2 1-1,1 0-17,-1 0-1,1 0 0,-1 0 0,1 0 1,0 0-1,0 0 0,0 1 0,0-1 1,0 1-1,0 0 0,0-1 0,0 1 1,0 0-1,1 0 0,-1 0 0,1 0 0,0 1 1,-1-1-1,1 0 0,0 1 0,0-1 1,0 0-1,1 1 0,-1-1 0,1 1 1,-1-1-1,1 1 0,0 0 0,0-1 1,0 4-1,1 5 17,-1 0 0,2 0-1,-1 0 1,2 0 0,5 18 0,8 9 419,1 0 1,2-1-1,33 47 1,-28-47 180,-2 1 1,30 71 0,-48-98-583,0 1 1,-1 0-1,-1-1 1,0 1-1,0 0 1,-1 1-1,-1 18 1,0-26-127,-1-1 0,1 1 1,-1-1-1,0 1 0,0-1 0,0 1 0,-1-1 1,0 0-1,0 1 0,0-1 0,0 0 0,0 0 1,-1-1-1,0 1 0,0 0 0,0-1 1,0 0-1,0 1 0,-1-1 0,1-1 0,-1 1 1,-8 4-1,-23 3-601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47.7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97 184 3993,'1'1'369,"0"1"0,0-1 1,0 0-1,0 0 0,0 1 1,0-1-1,0 0 0,0 1 0,-1-1 1,1 1-1,0-1 0,-1 1 0,1-1 1,-1 1-1,0-1 0,0 1 1,1-1-1,-1 1 0,0-1 0,0 1 1,0 0-1,-1-1 0,1 1 0,0-1 1,-1 1-1,1-1 0,-1 1 1,1-1-1,-1 1 0,0-1 0,-1 3 1,1-3-109,0 0 1,0 0 0,0 0-1,0 0 1,0 0 0,0 0-1,-1 0 1,1-1 0,0 1 0,-1-1-1,1 1 1,0-1 0,-1 1-1,-2 0 1,2-1-248,0 0 0,0 0 0,0 0-1,0 0 1,-1 0 0,1-1 0,0 1 0,0-1 0,0 1-1,0-1 1,0 0 0,-2-1 0,0 1-1,1-1 0,0 0 0,-1 0 0,1 0 1,0-1-1,0 1 0,0-1 0,1 1 0,-1-1 0,1 0 0,-1 0 1,1 0-1,0-1 0,0 1 0,0 0 0,1-1 0,-2-4 0,1 3-4,1 0-1,1 0 1,-1 0-1,1 0 1,-1 0-1,2 0 1,-1-1-1,0 1 1,1 0-1,0 0 1,3-9-1,-1 7 30,-1 0 0,1 0 0,1 0 0,-1 0 0,1 1 0,0 0-1,1-1 1,0 1 0,0 1 0,0-1 0,0 1 0,1 0 0,0 0 0,0 1 0,0-1-1,1 1 1,10-4 0,-11 6-2,0 0 0,0 1 0,0 0 0,0 0-1,0 0 1,0 1 0,1 0 0,-1 0 0,0 0 0,0 1-1,0 0 1,8 3 0,-5-2-16,0 2-1,0-1 1,0 2-1,-1-1 1,0 1-1,0 0 1,13 10-1,-12-7-9,-1 0-1,1 1 1,-1 0 0,-1 0 0,0 0-1,0 1 1,-1 0 0,0 1-1,0-1 1,-2 1 0,1 0-1,-1 0 1,3 17 0,-5-21 10,-1 0 0,0 1 0,-1-1 1,0 0-1,0 0 0,0 0 1,-1 0-1,0 0 0,0 0 0,-1 0 1,0 0-1,0 0 0,-1 0 0,0-1 1,0 1-1,0-1 0,-1 0 1,0 0-1,0 0 0,-1 0 0,1-1 1,-1 0-1,-1 0 0,1 0 0,0-1 1,-1 1-1,0-1 0,0-1 1,-1 1-1,1-1 0,-1 0 0,1 0 1,-1-1-1,0 0 0,0 0 0,0-1 1,0 0-1,0 0 0,-9 0 0,10-1-36,0 0 0,0-1 0,0 0 0,1 0 0,-1 0 0,0 0 0,1-1 0,-1 0 0,1 0 0,-1-1 0,1 0 0,0 0 0,0 0 0,-6-5 0,9 7-99,0-1 0,0 0 1,0 0-1,1 0 0,-1 0 1,0 0-1,1 0 0,0 0 0,-1 0 1,1-1-1,0 1 0,0-1 1,0 1-1,1 0 0,-1-1 0,0 0 1,1 1-1,0-1 0,-1 1 1,1-1-1,0 1 0,1-1 0,-1 0 1,0 1-1,1-1 0,-1 1 1,1-1-1,0 1 0,0-1 0,0 1 1,0 0-1,0-1 0,0 1 1,3-3-1,16-15-737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48.3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50 11723,'2'-9'5925,"-1"8"-5678,7 3 1974,10 16-1669,-11-7-498,-1 0 0,-1 0 0,1 0 0,-2 1 0,1 0 0,-2 0 0,0 0 0,3 22 0,-4-23-35,-1 0 0,-1 1 0,0-1 0,0 0 0,-1 1-1,-1-1 1,0 0 0,0 0 0,-1 0 0,-5 11 0,8-21-25,0 0 0,-1 0 0,1 0 0,0 0 1,-1 0-1,1 0 0,-1 0 0,0 0 0,1 0 0,-1 0 0,0 0 1,0-1-1,1 1 0,-1 0 0,-2 1 0,3-2-3,-1 0 1,1-1-1,0 1 0,-1 0 1,1 0-1,0 0 0,0 0 0,-1-1 1,1 1-1,0 0 0,-1 0 1,1-1-1,0 1 0,0 0 0,-1-1 1,1 1-1,0 0 0,0-1 1,0 1-1,0 0 0,-1-1 1,1 1-1,0 0 0,0-1 0,0 1 1,0 0-1,0-1 0,0 1 1,0-1-1,-2-38-260,4 9 313,2 0 0,0 0 0,2 1 0,2 0 0,16-42 0,-22 66-4,0 0 0,1 0-1,-1 1 1,1-1 0,0 1 0,1 0 0,-1 0 0,1 0 0,0 0 0,0 0-1,0 1 1,0 0 0,5-3 0,-6 4-48,1 1 1,-1 0-1,0 0 0,1 0 1,-1 0-1,1 0 0,-1 1 1,0-1-1,1 1 0,0 0 1,-1 0-1,1 1 0,-1-1 1,0 1-1,1-1 1,-1 1-1,1 0 0,-1 1 1,0-1-1,5 3 0,17 11-481,-3 3 215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48.8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5 11602,'0'-5'4217,"-1"9"-3168,-1 8-257,2 10 144,2 4 24,3 9-88,-1 0-79,1 3-217,-3 0-120,-2-2-288,-1-1-96,-3-8-496,1-6-568,0-6 639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49.1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 16660,'12'-7'5625,"0"6"-5537,-2 3-416,-2 3 240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51.26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63 114 9786,'2'7'8596,"-10"8"-7615,-5 5 6,-30 32 0,46-55-750,27-30-190,-24 24-64,-2 0 1,0-1 0,0 0 0,0 0 0,3-20-1,-5 20 42,0 1 1,1 0-1,0 0 0,0 0 0,1 0 0,0 0 0,6-9 1,-9 17-18,-1 1 1,1-1-1,0 0 0,-1 0 1,1 0-1,0 0 1,0 1-1,0-1 1,0 0-1,0 1 1,-1-1-1,1 1 0,0-1 1,0 1-1,0 0 1,1-1-1,-1 1 1,0 0-1,0 0 1,0-1-1,0 1 1,0 0-1,0 0 0,0 0 1,0 0-1,0 1 1,0-1-1,0 0 1,0 0-1,1 1 1,-1-1-1,0 0 0,0 1 1,0-1-1,-1 1 1,3 0-1,3 4 150,0-1-1,-1 1 1,1 0 0,7 10-1,2 0 910,-9-9-598,1-1 1,0 0-1,14 8 1,-19-12-532,1 0 1,-1 0-1,1 0 0,-1-1 1,0 1-1,1 0 1,-1-1-1,4 1 0,-5-1-129,0-1-1,0 1 1,0 0 0,0 0-1,0 0 1,0 0-1,0-1 1,0 1-1,0 0 1,0-1-1,-1 1 1,1-1-1,0 1 1,0-1-1,0 1 1,-1-1-1,1 0 1,0 1 0,-1-1-1,1 0 1,1-1-1,1-7-1423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49.7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40 232 12259,'40'-22'5541,"-4"-2"-4311,-28 18-1252,-1 0 0,1-1 0,-1 0 0,0-1 0,-1 1 0,10-16 0,-5 8 61,14-28 29,-23 40-49,0 0 1,-1 0-1,0-1 0,0 1 1,0 0-1,0-1 1,0 1-1,-1-1 0,1 1 1,-1-7-1,0 9-13,0 0-1,-1 0 1,1 0-1,0 0 1,-1 0-1,1 0 1,-1 0-1,1 0 1,-1 0-1,1 1 1,-1-1-1,1 0 1,-1 0 0,0 0-1,0 1 1,1-1-1,-1 0 1,0 1-1,0-1 1,0 1-1,0-1 1,0 1-1,0-1 1,0 1-1,0 0 1,0-1-1,0 1 1,0 0 0,0 0-1,0 0 1,0 0-1,0 0 1,0 0-1,0 0 1,0 0-1,0 0 1,0 0-1,0 1 1,0-1-1,0 0 1,-1 1 0,-5 1-11,0 0 0,0 0 0,1 1 0,-12 6 0,4-2-56,2 1-1,-1 1 1,1 0 0,1 0-1,0 1 1,0 1 0,1 0-1,-16 21 1,23-27 66,0-1-1,0 1 1,1 0 0,0-1-1,0 1 1,0 0 0,1 0 0,-1 1-1,1-1 1,0 0 0,1 0-1,-1 0 1,1 1 0,0-1-1,1 0 1,-1 1 0,1-1-1,0 0 1,0 0 0,1 0 0,-1 0-1,1 0 1,0 0 0,1 0-1,-1-1 1,1 1 0,0-1-1,4 6 1,-2-3 26,0-1-1,1 0 1,-1 0-1,1-1 1,0 0-1,1 0 1,-1 0 0,1-1-1,0 0 1,0 0-1,0-1 1,0 1-1,1-2 1,0 1-1,-1-1 1,1 0 0,0-1-1,0 0 1,0 0-1,0-1 1,0 0-1,0 0 1,13-2 0,1-4-389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50.3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199 5 7242,'-4'-4'10865,"-20"3"-8621,-29 4-2685,40-1 470,0 0 0,1 1 0,-19 7 1,28-9-35,1 0 1,-1 0 0,0 0 0,0 1 0,0-1 0,1 1-1,-1 0 1,1-1 0,-1 1 0,1 0 0,0 0 0,0 1-1,0-1 1,0 0 0,0 1 0,0-1 0,1 1-1,-1 0 1,1-1 0,-2 6 0,3-6-2,0 1 0,0 0 0,0-1 0,1 1 0,-1 0 0,1-1 0,0 1 0,0-1 0,0 1 1,0-1-1,0 1 0,0-1 0,0 0 0,1 0 0,2 3 0,31 35 89,-26-30 2,47 46 1508,37 43 4085,-91-96-5557,0-1 0,1 1-1,-2-1 1,1 1 0,0 0-1,-1 0 1,1 0 0,-1 0-1,0 0 1,0 0 0,0 0 0,1 5-1,-2-7-127,-1 1 0,1 0 0,0-1 0,-1 1 0,1 0 0,-1-1-1,0 1 1,1-1 0,-1 1 0,0-1 0,0 1 0,0-1 0,0 0 0,0 0 0,-1 1 0,1-1-1,0 0 1,0 0 0,-1 0 0,1 0 0,-1 0 0,1 0 0,-1-1 0,1 1 0,-3 0-1,-12 5-801,0-1 0,1 0 0,-28 3 0,-18 2-337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7:57.46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10 148 9642,'-2'-2'1235,"-6"-5"1669,27 9-3103,12 7 223,-1 1 0,53 26 1,-73-32-55,-1-1 0,1 0 1,0 0-1,0-1 0,0 0 0,0 0 0,1-1 0,18-1 1,6-3 182,44-8 1,-34 4 27,-16 2-644,-1 0-1,0-2 1,0-1 0,36-17-1,-43 17 493,1 0 0,0 1 0,1 2 0,-1 0-1,1 1 1,0 1 0,0 2 0,44 1-1,7 7 1076,105 24 0,15 1-1449,-160-30 368,0-1 0,1-1 0,62-10 0,98-31 86,-89 17-108,-73 17 2,1 3 1,0 0 0,0 3 0,0 0 0,45 6-1,-29 2 86,0 2-1,93 30 1,-63-11 20,62 20 38,-115-41-146,0-1 1,1-1 0,35 2-1,-49-7-5,-1 0-1,1-1 1,-1-1 0,0 0-1,0-1 1,0 0-1,0-1 1,21-9-1,-1-3 51,58-40 0,-67 41-35,1 1 0,1 1 0,0 1 0,0 1 0,1 2-1,1 0 1,-1 2 0,1 1 0,1 1 0,-1 2 0,1 0-1,-1 2 1,1 2 0,0 0 0,-1 2 0,40 8-1,104 32 35,110 19 107,-248-58-138,0-1 1,0-1-1,0-2 0,0-2 0,0-1 0,50-11 1,79-32 74,-4 1 10,-146 42-104,0 1 1,1 0 0,-1 1 0,1 0 0,-1 2-1,1-1 1,-1 2 0,0-1 0,1 2 0,17 5 0,-5 1 21,0 2 1,-1 0-1,48 30 1,-54-28-2,1-2 0,0 0 1,1-1-1,0-1 0,25 6 1,-36-13-10,0 0 1,1 0-1,-1-1 1,0 0 0,1-1-1,-1 0 1,0-1-1,1 0 1,-1-1-1,0 0 1,0 0 0,0-1-1,15-7 1,45-22 47,-24 10-32,2 1 1,54-14-1,-86 31-24,0 0-1,0 1 1,0 1 0,0 0-1,1 2 1,-1 0 0,0 0-1,1 2 1,-1 0 0,30 8-1,68 35-7,-9-3 20,-90-38-6,0 0 0,1 0 0,-1-2 0,1 0 0,20 0 0,3-4 10,68-13-1,7-1 5,26 11-9,-78 4-29,0-2 0,63-12 1,-92 8 64,0 1 1,1 1-1,0 2 0,-1 2 1,54 3-1,-29 9 355,90 27 0,-104-24-476,0-2-1,1-2 0,87 8 0,-103-20 81,0 0 1,0-2-1,-1-1 0,0-2 0,40-14 1,57-12 358,-96 28-287,178-25-211,-179 28 89,0 2 1,-1 0-1,1 2 0,-1 1 1,44 11-1,69 31 107,-84-25-14,91 19 1,-127-36-48,-1 0 1,1-1 0,0-1 0,0-1-1,0-1 1,0-1 0,0 0 0,32-9 0,142-59-9,-19 6 112,-152 58-72,0 1-1,0 1 1,1 1 0,-1 0-1,0 2 1,1 1 0,-1 1-1,38 7 1,3 5-151,112 39 0,-154-44 119,0-2 0,1 0 1,-1-1-1,1-2 1,0 0-1,0-2 1,0 0-1,0-1 0,1-2 1,-1 0-1,-1-2 1,1 0-1,40-14 1,-5-3-9,1 3 1,104-18 0,-137 33 4,0 0 0,1 2-1,-1 1 1,0 1 0,0 1 0,0 1 0,0 2 0,0 0 0,26 10 0,29 19 9,-52-20 2,1-2 0,33 9 0,-53-19-8,1 0-1,-1 0 1,0-1-1,0 0 1,1-1-1,-1 0 1,1 0-1,-1-1 1,0-1-1,16-4 1,-9 0 0,0-2 1,-1 0-1,0 0 1,-1-2 0,1 0-1,25-22 1,26-18 17,-58 45-17,-1 0-1,1 1 0,0 0 1,1 0-1,-1 1 0,1 1 1,-1-1-1,1 2 0,0-1 1,-1 1-1,1 1 0,0 0 1,13 1-1,11 4 4,0 1-1,51 17 1,-53-13-2,-1-2 1,51 6-1,2-9 50,-38-4 500,54 10 0,-22 3-141,-46-11-408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8:46.3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47 10322,'-35'-43'8330,"35"42"-7955,-1 1 0,0 0 0,0-1 0,0 1 0,0-1-1,-1 1 1,1 0-245,1 0 1,-1 0-1,1 0 0,-1 0 0,1 0 0,-1 0 0,1 0 0,-1 1 0,1-1 1,-1 0-1,1 0 0,-1 1 0,1-1 0,-1 0 0,1 0 0,0 1 0,-1-1 1,1 1-1,0-1 0,-1 0 0,1 1 0,-2 1-3,1 0-1,0 0 1,0 0 0,0 1-1,0-1 1,1 0-1,-1 0 1,0 3 0,-1 16-36,2 0 0,1 1 1,0-1-1,7 32 0,0 13-47,-2 64-5,-4-64-2224,11 75-1,-3-104-2521,4-5 2122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8:46.8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10 7234,'56'-2'14488,"8"-1"-9051,143-2-5849,-173 10-2515,-22-1 1792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8:47.5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85 197 8962,'0'1'281,"1"0"-1,-1 0 1,1 0 0,-1 0 0,0-1 0,1 1-1,-1 0 1,1 0 0,0 0 0,-1-1-1,1 1 1,0 0 0,-1-1 0,1 1-1,0 0 1,0-1 0,0 1 0,0-1-1,-1 1 1,1-1 0,0 0 0,0 1 0,0-1-1,0 0 1,0 0 0,0 1 0,0-1-1,2 0 1,14-7 3733,-5-3-4192,-4 4 259,0-1 0,0-1-1,-1 1 1,-1-1-1,1 0 1,-1-1-1,5-9 1,-8 14-176,-1 0 1,0-1-1,0 1 1,0-1-1,-1 1 1,1-1-1,-1 0 1,0 0 0,-1 1-1,1-1 1,-1 0-1,0 0 1,0 0-1,0 0 1,-1 1-1,0-1 1,-1-6-1,1 9 76,0 0-1,0 0 1,0 0-1,0 0 1,0 0-1,-1 0 1,1 0-1,-1 1 1,1-1 0,-1 0-1,0 1 1,1-1-1,-1 1 1,0 0-1,0-1 1,0 1-1,0 0 1,0 0-1,0 0 1,0 1-1,-1-1 1,1 0-1,0 1 1,0 0 0,-1-1-1,1 1 1,0 0-1,0 0 1,-1 0-1,1 0 1,0 1-1,0-1 1,-1 1-1,-2 0 1,-1 1 84,-1 0-1,0 0 1,0 1 0,1 0 0,-1 0-1,1 0 1,0 1 0,0 0-1,0 0 1,-5 6 0,3-1 18,1-1 0,1 1 0,0 1 0,0-1 0,1 1 0,0 0 0,0 0 0,1 1 0,1-1 0,-1 1 0,2 0 0,0 0 0,0 0 0,1 0 0,0 21 0,1-24-45,1-1 0,0 1 1,0 0-1,1-1 1,0 1-1,0-1 0,1 0 1,-1 1-1,2-1 1,5 10-1,-5-12-2,-1-1 0,1 1 1,0-1-1,0 0 0,0 0 0,1 0 0,0 0 0,-1-1 0,1 0 1,0 0-1,1 0 0,-1-1 0,0 1 0,1-1 0,6 1 0,-5-1-19,0-1 0,0 0-1,0-1 1,0 1 0,0-1-1,0-1 1,0 1 0,0-1-1,0-1 1,0 1 0,9-4-1,4-3-725,-1 0 0,27-17 0,-21 11-3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8:48.0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 13 10802,'-8'-12'8404,"6"11"-8022,2 2-288,-1-1 0,0 0 0,1 1 0,-1-1-1,0 1 1,1-1 0,-1 1 0,1-1 0,-1 1 0,1-1 0,-1 1 0,1-1 0,-1 1 0,1 0 0,-1-1 0,1 1 0,0-1 0,-1 1 0,1 0 0,0 0 0,0-1 0,-1 2 0,-3 12-9,0 0 1,1-1 0,1 1 0,0 0-1,1 1 1,0 16 0,9 89-31,-6-102-22,30 240-299,-31-203-1085,-1-19-2820,0-32 3013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8:48.3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377 12 11418,'0'-7'4577,"-13"4"-2880,-9 1-393,-17 3-528,-5 0-216,-3 2-416,1 2-128,8 0-304,0 1-160,6 1-328,0-1-360,7-3 744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08.7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241 13 11827,'-2'-1'488,"0"-1"1,-1 1-1,1 0 1,0-1-1,0 1 1,-1 0-1,1 1 1,0-1-1,-1 0 1,1 1 0,-1-1-1,1 1 1,-1 0-1,1 0 1,-5 0-1,2 1-280,1-1-1,0 1 0,0 1 1,-1-1-1,1 1 1,0-1-1,0 1 0,-5 4 1,-3 2-199,0 1 1,1 1 0,0 0-1,-12 14 1,10-10 156,1 0-1,1 0 1,0 1-1,-14 28 1,22-38-96,1-1 0,0 1 1,1-1-1,-1 1 1,1 0-1,0 0 0,0 0 1,0 0-1,1 0 0,0 0 1,0 0-1,0 0 0,0 0 1,1 0-1,0 0 0,0 0 1,0 0-1,1-1 0,-1 1 1,1 0-1,0-1 0,3 5 1,-1-3-23,-1-1 0,1 0 0,1 0-1,-1 0 1,1 0 0,-1-1 0,1 0 0,1 0 0,-1 0 0,0 0 0,1-1 0,0 0 0,0 0 0,0-1 0,10 4 0,-12-5-97,1-1 1,-1 1 0,0-1 0,1 0 0,-1 0 0,1 0-1,-1 0 1,0-1 0,1 0 0,-1 1 0,0-2-1,1 1 1,-1-1 0,0 1 0,0-1 0,0 0 0,0 0-1,-1-1 1,1 1 0,-1-1 0,1 0 0,-1 0 0,6-6-1,-1-2-497,0 0-1,-1 0 0,0-1 1,0 0-1,-1 0 1,6-20-1,-5 10-171,0-1-1,5-44 1,-13 80 1065,0-1 0,1 1 0,1 0 0,0 0-1,1-1 1,0 1 0,1-1 0,4 14 0,-4-16-335,1 0 0,0-1 0,1 0 0,0 1 0,0-2 0,1 1 0,0-1 0,1 0 0,0 0 0,10 9 0,-16-16-30,10 7 22,-11-8-39,0 0-1,1 0 1,-1 0 0,0 1 0,0-1-1,1 0 1,-1 0 0,0 0 0,1 0-1,-1 0 1,0 0 0,0 0 0,1 0-1,-1 0 1,0 0 0,0 0-1,1 0 1,-1 0 0,0 0 0,0-1-1,1 1 1,-1 0 0,0 0 0,0 0-1,1 0 1,-1 0 0,0 0 0,0-1-1,0 1 1,1 0 0,-1 0 0,0 0-1,0-1 1,0 1 0,0 0 0,1 0-1,-1-1 1,0 1 0,0 0 0,0 0-1,0-1 1,4-8-521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09.8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299 3 7978,'-6'-1'912,"-1"0"1,1 0-1,0 1 1,-1 0 0,1 0-1,0 1 1,-1 0-1,-10 2 1,7 0-258,0 1 1,0 0-1,0 0 1,-15 10 0,7-2-458,2 0 1,-1 1-1,2 0 1,-26 29 0,34-34-221,1 1 1,0-1-1,0 1 0,1 0 1,0 1-1,1-1 1,0 1-1,1 0 1,0 0-1,0 0 1,1 0-1,-2 13 0,4-17 26,0 0-1,0 0 1,0 0-1,0 0 1,1 0-1,0 0 0,0 0 1,1 0-1,0 0 1,0-1-1,0 1 1,0-1-1,1 1 0,0-1 1,0 0-1,1 0 1,-1 0-1,1-1 1,0 1-1,0-1 0,1 0 1,7 6-1,-6-6 27,-1-1 0,1 0 1,0 0-1,0-1 0,0 0 0,0 0 0,1 0 0,-1-1 0,1 0 0,-1 0 0,0 0 0,1-1 0,-1 0 0,13-2 0,3-1-323,0-2-1,40-14 0,-61 19 267,30-9-324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55.49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4 7162,'0'-3'12528,"5"19"-11403,84 144 1324,18 78-969,-58-123-2006,104 177 1,-137-271-2816,-19-26 2377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10.3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12 191 9154,'-12'-150'7936,"12"148"-7922,0 1 1,0-1-1,0 1 0,0-1 0,0 1 0,1-1 1,-1 1-1,0-1 0,1 1 0,-1 0 0,1-1 0,-1 1 1,1 0-1,0-1 0,-1 1 0,1 0 0,0 0 0,0-1 1,0 1-1,0 0 0,2-1 0,-1 0 4,0 1 0,1 0 1,-1 0-1,0 0 0,1 0 0,-1 0 0,1 1 0,-1-1 0,1 1 1,-1 0-1,5-1 0,2 2 63,0-1 1,0 1-1,0 1 1,-1-1 0,1 2-1,9 2 1,-7 0 93,-1-1 0,0 2 0,0-1 1,0 1-1,-1 1 0,0 0 0,0 0 1,-1 0-1,0 1 0,0 1 0,-1-1 1,10 15-1,-15-19-112,1 0 1,-1 1-1,0-1 0,0 1 1,0-1-1,0 1 0,-1 0 1,0 0-1,0-1 0,0 1 1,-1 0-1,1 0 1,-1 0-1,0 0 0,-1 0 1,1 0-1,-1 0 0,0-1 1,0 1-1,-1 0 0,1 0 1,-1-1-1,0 1 0,0-1 1,-1 0-1,1 1 0,-1-1 1,0 0-1,0-1 0,-6 7 1,2-3-16,-1 1 0,-1-2 0,0 1 0,0-1 0,0 0 0,-16 7 0,20-11-65,1 0-1,-1 0 1,0 0-1,0-1 1,0 0-1,0 0 1,0 0-1,0-1 1,0 1-1,0-1 1,0 0-1,0-1 1,0 1-1,0-1 0,0 0 1,-6-2-1,9 2-109,-1-1 0,1 1 0,0 0-1,0-1 1,0 1 0,0-1 0,0 0-1,0 1 1,1-1 0,-1 0 0,1 0-1,-1 0 1,1 0 0,0-1 0,0 1-1,-1 0 1,2-1 0,-1 1 0,0 0-1,0-1 1,1 1 0,-1-1 0,1 1-1,0-1 1,0-4 0,3-18-800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11.3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89 11098,'5'-17'8740,"-7"23"-8695,0 0 1,0 1 0,0-1 0,1 1 0,0-1 0,0 1-1,0 0 1,1-1 0,0 8 0,2 6 254,8 34 1,-1-6-48,-7-20-348,-2-24-262,-1-17-41,0-4 43,-2-99-930,3 103 1303,1 0-1,1 1 0,0-1 0,1 1 0,0-1 0,10-22 0,-12 33 16,0-1 0,0 1 0,0-1-1,1 1 1,-1 0 0,1 0 0,0 0 0,-1 0 0,1 0-1,0 0 1,0 0 0,0 0 0,0 1 0,1-1 0,-1 1 0,0-1-1,1 1 1,-1 0 0,1 0 0,-1 0 0,1 0 0,0 1-1,-1-1 1,1 1 0,0 0 0,-1-1 0,5 1 0,-3 1-15,0 0 1,0 0 0,-1 0 0,1 0-1,-1 1 1,1-1 0,-1 1 0,0 0 0,1 0-1,-1 0 1,0 0 0,0 1 0,-1-1-1,1 1 1,0 0 0,-1 0 0,0 0-1,0 0 1,3 4 0,-2 0-12,0 0 0,-1-1-1,1 1 1,-1 0 0,-1 0 0,1 0 0,-1 0-1,-1 0 1,1 1 0,-1-1 0,-1 0 0,1 0-1,-1 0 1,-2 9 0,0 6-8,3-21-5,0 0 0,0-1-1,0 1 1,-1 0 0,1-1 0,0 1-1,0 0 1,0 0 0,0-1-1,1 1 1,-1 0 0,0-1 0,0 1-1,0 0 1,0-1 0,1 1-1,-1 0 1,0-1 0,1 1 0,-1-1-1,0 1 1,1 0 0,-1-1-1,1 1 1,-1-1 0,1 1-1,-1-1 1,1 1 0,1-1-22,-1 0 1,0 1-1,0-1 1,0 0-1,0 0 1,0 0-1,1 0 1,-1-1-1,0 1 1,0 0-1,0 0 1,0-1-1,0 1 1,0-1-1,2 0 1,4-3-183,0 0 1,0 0-1,10-9 1,112-108 369,-128 120-114,1 0 0,-1 0 0,0 0 0,1 0-1,-1 0 1,1 0 0,0 0 0,-1 1 0,1-1 0,0 0 0,-1 1 0,1-1-1,0 1 1,0 0 0,-1 0 0,1-1 0,3 1 0,-4 1-31,0-1 1,0 1-1,0-1 0,0 1 1,0 0-1,0-1 1,0 1-1,0 0 0,0-1 1,0 1-1,-1 0 1,1 0-1,0 0 0,0 0 1,-1 0-1,1 0 1,-1 0-1,1 0 0,-1 0 1,1 0-1,-1 0 1,0 0-1,1 1 0,-1-1 1,0 0-1,0 2 1,7 56 222,-7-48-257,0 0 0,1 0-1,1 0 1,0-1 0,0 1 0,1 0-1,1-1 1,-1 0 0,2 0 0,10 19-1,0-10-691,2-3 290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12.2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92 8370,'3'7'7736,"2"12"-6192,-2-7-413,37 194 2480,-29-138-3614,3 0-1,27 83 1,-19-94 72,-52-137-422,3 0-1,4-2 0,-12-90 0,32 153 386,1 0-1,0-1 0,2 1 0,1-1 0,0 1 1,1 0-1,5-21 0,-6 35-9,1 1 0,-1-1 0,1 0 0,0 1 0,0-1 0,0 1 0,0 0-1,1 0 1,-1 0 0,1 0 0,0 0 0,1 1 0,-1-1 0,1 1 0,-1 0 0,1 0 0,0 0 0,0 0 0,0 1-1,1 0 1,-1 0 0,0 0 0,1 0 0,0 0 0,-1 1 0,1 0 0,0 0 0,-1 1 0,1-1 0,0 1 0,0 0 0,0 0-1,6 1 1,-3 0 64,1 1 0,-1-1-1,0 2 1,0-1-1,0 1 1,0 0 0,-1 1-1,1 0 1,-1 0-1,0 0 1,0 1 0,0 0-1,-1 0 1,0 1 0,0 0-1,0 0 1,0 1-1,-1-1 1,0 1 0,-1 0-1,0 0 1,7 16-1,-8-15-50,0 0 0,0 0 0,-1 1-1,1-1 1,-2 1 0,0-1 0,0 1 0,0 0-1,-1 0 1,0-1 0,-1 1 0,0 0-1,0 0 1,-1-1 0,0 1 0,-1-1-1,0 0 1,0 0 0,-1 0 0,0 0 0,-9 14-1,7-15-196,0 1 0,0-2 0,0 1 0,-1-1 0,-1 0 0,1 0 0,-1 0 0,0-1 0,0-1 0,0 1 0,0-1 0,-1-1 0,-10 4 0,-1-2-666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12.7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81 150 8882,'-43'27'3933,"42"-26"-3820,0-1 1,1 1-1,-1-1 1,0 0-1,0 0 0,0 1 1,0-1-1,1 0 1,-1 0-1,0 0 1,0 0-1,0 0 1,0 0-1,0 0 0,1 0 1,-1 0-1,0 0 1,0 0-1,0-1 1,0 1-1,0 0 1,1-1-1,-1 1 0,0 0 1,0-1-1,1 1 1,-1-1-1,0 1 1,1-1-1,-1 0 1,0 1-1,1-1 0,-1 0 1,1 1-1,-1-1 1,1 0-1,-1 0 1,1 1-1,-1-2 1,0-1-36,0-1 1,0 1-1,0 0 1,0 0-1,0-1 1,0 1 0,1-4-1,0-3-23,0 0 0,1 0 1,0 1-1,1-1 0,0 0 0,0 1 0,4-10 0,-5 16-38,0 0 0,0 0 1,1 1-1,-1-1 0,1 0 0,-1 1 0,1-1 0,0 1 0,0 0 0,0-1 0,0 1 0,0 0 1,1 0-1,-1 0 0,1 1 0,-1-1 0,1 1 0,0-1 0,-1 1 0,1 0 0,0 0 0,0 0 1,0 0-1,0 0 0,0 1 0,3-1 0,4 2 22,0 0-1,0 0 1,-1 1-1,1 0 1,0 0 0,-1 1-1,0 1 1,0-1-1,0 2 1,11 6 0,-13-7 59,-1 0 0,1 0 1,-1 1-1,-1 0 1,1 0-1,-1 0 1,0 1-1,0 0 1,0 0-1,-1 0 1,0 1-1,0-1 1,5 14-1,-8-17-44,0 0-1,0 0 1,-1 0-1,1 0 1,-1 0-1,0 0 1,0 0-1,0 0 1,0 1 0,-1-1-1,1 0 1,-1 0-1,0 0 1,1 0-1,-4 5 1,2-3-1,-1 0-1,0-1 1,0 1-1,-1-1 1,1 0 0,-1 0-1,0 0 1,-6 4-1,-3 1 8,0 0-1,0-2 1,-1 1-1,0-2 1,-20 7-1,26-10-92,1-1-1,-1 0 1,1 0-1,-1-1 1,0 0 0,-11 0-1,17-1-104,0 0 0,0 0 0,0-1-1,0 1 1,0 0 0,0-1 0,0 1 0,0-1-1,0 0 1,1 0 0,-1 1 0,0-1 0,0 0 0,1-1-1,-1 1 1,1 0 0,-1 0 0,1-1 0,-1 1-1,1-1 1,0 1 0,-1-1 0,1 0 0,0 1-1,0-1 1,1 0 0,-1 0 0,0 0 0,0-2 0,-3-17-1101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13.4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246 18 12131,'6'-2'3138,"12"-8"1385,-16 6-3292,-11 2-416,-7 4-836,0 0 1,0 0-1,1 2 1,-1 0-1,1 0 0,0 2 1,0 0-1,1 0 0,0 2 1,-20 12-1,32-18-10,0-1 0,0 0 0,0 1 0,1-1 0,-1 1 0,0 0-1,1-1 1,-1 1 0,1 0 0,0 0 0,0 0 0,-1 0 0,1 0 0,1 0 0,-1 0-1,-1 5 1,2-5 18,0-1 0,0 1-1,0 0 1,0 0 0,0 0 0,0-1-1,1 1 1,-1 0 0,1 0-1,-1-1 1,1 1 0,0 0-1,0-1 1,0 1 0,0-1 0,0 1-1,0-1 1,0 1 0,0-1-1,0 0 1,1 1 0,1 0-1,15 11 105,24 15 0,-24-17 207,32 25 1,-45-32-228,-1 0-1,0 1 1,1-1 0,-2 1 0,1 0 0,0 0 0,-1 0 0,0 0-1,0 1 1,4 11 0,-7-15-68,1 0 0,0 0 0,-1 0 0,1 0 0,-1 1 0,0-1 0,0 0 0,0 0 0,0 0 0,0 1 0,0-1-1,-1 0 1,1 0 0,-1 0 0,1 1 0,-1-1 0,0 0 0,0 0 0,0 0 0,-1 2 0,0-1-20,-1-1 0,1 0-1,0 0 1,0 0 0,-1-1 0,0 1 0,1 0-1,-1-1 1,0 0 0,1 1 0,-1-1 0,0 0-1,-3 0 1,-6 1-146,0 0 0,0-1 0,0 0-1,0-1 1,1 0 0,-17-3-1,9 0-1168,-33-10 0,24 2 348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14.0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193 30 11546,'-1'-2'467,"0"1"-1,0-1 1,1 0-1,-1 0 1,0 0-1,0 1 1,-1-1-1,1 1 1,0-1-1,-1 1 1,1-1-1,0 1 1,-1 0-1,0-1 1,1 1-1,-1 0 1,-2-1-1,1 1-333,1 1 0,0 0-1,-1-1 1,1 1 0,0 0-1,0 0 1,-1 1 0,1-1 0,0 0-1,-1 1 1,1-1 0,0 1 0,0 0-1,-4 2 1,-4 1-103,0 1-1,1 0 1,0 1 0,1 0-1,-1 0 1,1 1 0,0 0 0,0 0-1,1 1 1,0 0 0,1 0-1,0 1 1,0 0 0,-8 17-1,13-23-32,0 1-1,0 0 0,0-1 1,1 1-1,0 0 0,-1 0 1,1-1-1,1 1 0,-1 0 1,0 0-1,1-1 0,0 1 1,0 0-1,0-1 0,0 1 1,1-1-1,-1 1 0,1-1 1,0 0-1,0 0 0,0 1 1,1-1-1,-1-1 0,0 1 1,1 0-1,0-1 0,0 1 1,0-1-1,0 0 0,0 0 1,0 0-1,1 0 0,-1-1 1,1 1-1,-1-1 0,1 0 1,-1 0-1,1 0 0,0 0 1,-1-1-1,1 0 0,0 1 0,0-1 1,-1-1-1,1 1 0,0 0 1,0-1-1,-1 0 0,1 0 1,0 0-1,-1 0 0,4-3 1,2 0-87,-2-2 0,1 1-1,-1-1 1,0 0 0,0 0 0,0-1 0,-1 0 0,0 0 0,-1-1 0,0 0 0,0 0 0,0 0 0,-1 0-1,0-1 1,-1 0 0,0 1 0,3-12 0,-6 24 174,1-1 0,-1 1-1,1 0 1,1 0 0,-1 0 0,0-1-1,1 1 1,0-1 0,-1 1 0,1-1-1,5 6 1,32 40 339,8 6-3429,-36-43 2273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14.6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13779,'11'5'4755,"-10"-4"-4491,7 15 1146,1 19-1749,-8-31 697,2 25-294,-2-1 1,0 1-1,-2-1 1,0 1-1,-11 49 1,-3 45-108,15-105-27,0-1 1,1 0-1,0 0 0,2 0 0,5 21 0,22 44-2986,-33-91 2402,0 0 1,1 0-1,0 0 1,1 0-1,0-1 1,1 1-1,-1-1 1,2 1-1,-1-1 1,3-8-1,-2 11 391,1 1 1,0-1-1,0 1 0,1 0 0,-1 0 1,8-12-1,-7 14 478,0 0 1,1-1 0,-1 1-1,1 1 1,0-1-1,0 0 1,1 1-1,-1 0 1,8-4 0,-2 2 369,-1 1 0,1 1 1,0-1-1,1 2 0,-1-1 1,0 2-1,1-1 0,-1 1 1,1 1-1,0 0 0,-1 0 1,17 3-1,-23-2-514,1 0-1,-1 0 1,1 0-1,-1 0 1,1 1-1,-1-1 0,0 1 1,0 0-1,0 1 1,0-1-1,0 1 1,0-1-1,-1 1 1,1 0-1,-1 1 1,0-1-1,0 0 1,0 1-1,0 0 0,-1 0 1,1 0-1,-1 0 1,0 0-1,0 0 1,-1 1-1,1-1 1,-1 0-1,0 1 1,0-1-1,0 8 1,-1-6-41,-1 0 1,1 0 0,-1 0 0,-1 0 0,1 0 0,-1 0 0,0 0 0,0-1-1,-1 1 1,0-1 0,0 1 0,0-1 0,0 0 0,-1 0 0,0-1-1,0 1 1,0-1 0,-7 6 0,-1 0 20,0 0 1,-1-1-1,0 0 0,-1-1 1,0-1-1,-16 6 0,23-10-198,0 0 1,0-1-1,-1 0 0,1 0 1,-1-1-1,0 0 0,1 0 1,-1-1-1,0 0 0,0 0 0,-8-2 1,-2-5-493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15.2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 9954,'0'-6'4049,"3"11"-2385,2 11-239,2 15-73,-1 9-80,0 12 16,-1 3-63,-2 2-337,-2 1-176,-2-4-544,-1 0-360,-1-7-472,4-5-304,5-4-1009,3-4-471,5-4 1536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15.7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1 246 6409,'60'-36'7481,"-44"25"-6151,23-21-1,-29 22-1104,0 0-1,-1 0 0,0-1 1,-1-1-1,0 1 0,0-1 1,10-25-1,-17 35-188,-1 1 0,1 0-1,0-1 1,-1 1 0,0-1 0,1 1 0,-1 0 0,0-1 0,0 1-1,1-1 1,-1 1 0,0-1 0,-1 1 0,1-1 0,0 1 0,0-1-1,-1 1 1,1-1 0,-1 1 0,1 0 0,-1-1 0,1 1 0,-3-3-1,2 3-19,-1-1 0,0 1 0,0-1 0,0 1 0,0 0 0,0 0 0,0 0 0,0 0 0,0 0 0,0 0 0,-1 0 0,1 1 0,-4-1 0,-4 0-25,1 0-1,0 1 1,-1 0 0,1 1-1,0 0 1,-14 3 0,18-3 4,0 1-1,0 0 1,0-1 0,0 2 0,1-1-1,-1 1 1,1-1 0,-1 1 0,1 0 0,0 1-1,0-1 1,0 1 0,-3 4 0,5-5 13,0 0-1,0 0 1,0 1 0,0-1 0,1 1 0,0-1 0,0 1 0,0-1-1,0 1 1,0-1 0,1 1 0,-1 0 0,1-1 0,0 1 0,0 0-1,1 0 1,-1-1 0,1 1 0,1 5 0,2 2 221,0-1 1,1 1-1,0-1 0,0 0 1,1-1-1,1 0 0,-1 0 1,1 0-1,15 14 1,-15-16-159,1-1 0,-1 1 1,1-1-1,0-1 1,0 1-1,1-2 1,0 1-1,0-1 1,0 0-1,0-1 1,14 3-1,-5-4-1354,-5-8 476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18.3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268 16 4169,'20'-14'16460,"-21"14"-16282,0-1 10,0 1 0,0 0 0,-1 0-1,1 0 1,0 0 0,0 0 0,-1 0 0,1 0-1,0 0 1,0 1 0,0-1 0,0 0 0,-1 1-1,1-1 1,0 1 0,-2 0 0,-11 7 108,-1 1 1,1 1 0,1 0-1,-22 20 1,-3 2-272,29-25-17,-9 7-12,0 1-1,1 0 1,-27 32 0,40-42-2,1 0 0,-1 1 0,1-1-1,0 1 1,0 0 0,1 0 0,0 0 0,-2 6 0,4-8 1,-1 0-1,1 0 1,-1-1 0,1 1 0,0 0 0,1 0 0,-1 0 0,1 0 0,0-1 0,-1 1 0,2 0 0,-1-1 0,0 1 0,3 5 0,0-4 12,-1-1-1,1 1 1,0 0-1,0-1 1,0 0 0,0 0-1,1 0 1,0-1-1,-1 1 1,1-1 0,1 0-1,-1-1 1,0 1-1,1-1 1,-1 0 0,1 0-1,0-1 1,-1 0-1,13 1 1,-3 0-278,1-1 1,0-1-1,0-1 0,0 0 0,-1-1 1,21-5-1,-4-1-1313,-2 2 559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56.19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55 89 8458,'-13'8'10083,"12"-7"-9663,-16 26 1771,0-1-1838,10-14-563,15-22-94,14-39 295,-15 31 125,1 0-1,1 1 1,15-22 0,-24 38-54,1 0 0,0 0 0,0 0 0,0 0 1,1 0-1,-1 0 0,0 1 0,0-1 1,0 0-1,0 1 0,1-1 0,-1 1 0,0-1 1,1 1-1,-1 0 0,0 0 0,1-1 0,-1 1 1,0 0-1,1 0 0,-1 0 0,0 0 1,1 1-1,-1-1 0,1 0 0,-1 1 0,2 0 1,5 2 121,0 0 0,-1 1 0,12 7 0,3 1-206,-13-8-58,1 0 0,1-1 0,-1 0 0,0 0 0,1-1 0,-1 0 0,1-1 0,0-1 0,10 0 0,-11-2-1223,-5-3 541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18.8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56 220 10218,'-2'-2'4577,"-1"1"-3435,-7-4-1122,7 3 95,0 0 0,0-1 0,0 1 0,0-1 0,0 0 0,1 0 0,-1 0-1,1 0 1,0 0 0,0-1 0,0 1 0,0-1 0,1 1 0,0-1 0,-1 0 0,1 0 0,0 1 0,1-1 0,-1 0 0,1 0 0,-1 0 0,1 0 0,1-6 0,0 1 48,0-2-43,1 1-1,0-1 1,1 0 0,0 1-1,8-19 1,-10 26-115,1 1 1,-1 0 0,1 0-1,-1-1 1,1 1 0,0 0-1,0 1 1,0-1 0,0 0-1,0 0 1,1 1-1,-1-1 1,0 1 0,1 0-1,-1 0 1,1 0 0,-1 0-1,1 0 1,0 0 0,-1 1-1,1-1 1,0 1-1,0 0 1,-1 0 0,1 0-1,0 0 1,-1 0 0,6 2-1,5 0 70,-1 2-1,0-1 0,0 2 0,-1-1 1,1 2-1,-1-1 0,0 2 1,-1-1-1,1 1 0,-1 1 0,-1 0 1,1 1-1,-1-1 0,-1 2 1,0-1-1,9 15 0,-14-21-24,-1 1-1,0 0 1,0 0-1,-1 0 0,1 1 1,-1-1-1,0 0 1,0 0-1,0 1 1,-1-1-1,1 1 1,-1-1-1,0 1 1,0-1-1,-1 0 0,0 6 1,-1-4 57,0 0 0,0 0 0,-1 0 0,1-1 0,-1 1 0,-1 0-1,1-1 1,-1 0 0,0 0 0,-6 7 0,3-5-70,-1 0 0,0-1 0,0 1 0,0-2 0,-1 1-1,1-1 1,-2 0 0,1-1 0,0 0 0,-1-1 0,1 0-1,-1 0 1,0-1 0,-12 1 0,18-2-237,1-1-1,-1-1 1,1 1-1,-1 0 1,0-1 0,-5-1-1,8 1-4,0 1 1,0 0-1,0-1 0,0 0 0,0 1 0,0-1 1,0 1-1,0-1 0,0 0 0,0 0 1,0 0-1,0 1 0,0-1 0,1 0 1,-1 0-1,0 0 0,1 0 0,-1 0 1,1 0-1,-1 0 0,1-1 0,-1 1 0,1-2 1,1-15-1557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19.4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23 11226,'1'9'2109,"1"0"-1,-2 0 0,1 16 0,-5 37 50,2-44-2240,0 1 0,2 0 0,0 0 0,1 0 0,6 34 0,-7-52 79,0-1 0,0 1 1,0-1-1,0 1 0,0-1 1,0 1-1,1-1 0,-1 1 1,0-1-1,0 0 0,0 1 1,1-1-1,-1 1 0,0-1 1,0 0-1,1 1 0,-1-1 1,0 0-1,1 1 1,-1-1-1,0 0 0,1 0 1,-1 1-1,1-1 0,-1 0 1,0 0-1,1 1 0,-1-1 1,1 0-1,0 0 0,0 0-19,0 0 1,0-1-1,-1 1 0,1-1 0,0 1 0,0-1 0,0 1 0,-1-1 0,1 1 0,0-1 0,-1 1 0,1-1 0,-1 0 0,2-1 1,1-3-165,0 1 1,0-1 0,0-1-1,3-7 1,-1-8-534,0 1 0,2-28 0,-6 33 585,1 0 0,0 0 0,2 0 0,-1 0 0,2 1 0,9-21 0,-13 32 210,0 1 0,1-1-1,-1 1 1,1 0 0,-1-1 0,1 1 0,0 0 0,0 0 0,0 0 0,0 0 0,0 1 0,0-1 0,0 0 0,1 1 0,-1 0 0,0 0 0,1-1 0,0 1 0,-1 1 0,1-1 0,-1 0 0,1 1 0,0-1 0,0 1 0,-1 0-1,1 0 1,0 0 0,0 0 0,4 1 0,-2 0 56,-1 1 0,1 0 0,-1 0 0,0 0 0,1 0 0,-1 1 0,0 0 0,-1 0 0,1 0 0,0 0 0,-1 0 0,0 1 0,1 0 0,-1-1 0,4 9 0,-2-3 23,0 1 1,0 0-1,-1 0 0,0 1 1,-1-1-1,3 17 0,2 63 177,-4-27-992,1-39 384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20.1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182 83 10338,'1'-5'793,"-1"0"-1,1 0 1,1 0-1,-1 0 1,1 0 0,0 0-1,0 0 1,0 0-1,4-5 1,-6 9-749,1 1 1,-1-1-1,1 0 1,-1 1-1,1-1 0,-1 0 1,0 1-1,0-1 1,1 0-1,-1 1 1,0-1-1,0 0 0,0 0 1,0 1-1,0-1 1,0 0-1,0 1 1,0-1-1,0 0 0,0 0 1,0 1-1,0-1 1,0 0-1,-1 0 1,1 1-1,0-1 0,0 0 1,-1 1-1,0-2 1,0 1-17,0 1 0,0-1 0,-1 0 1,1 1-1,0-1 0,-1 1 1,1 0-1,0-1 0,-1 1 1,1 0-1,0 0 0,-1 0 0,1 0 1,-3 0-1,-4 0-11,-1 1 1,0 1-1,-15 4 1,12-2-2,0 1 0,0 0 1,-17 10-1,25-13-18,1 1 0,-1-1 0,1 0 1,0 1-1,0 0 0,0 0 0,0-1 0,0 2 1,1-1-1,-1 0 0,1 1 0,0-1 0,0 1 1,0-1-1,-1 7 0,3-8 4,-1 0 0,1 0 0,0 0 0,1 1 0,-1-1 0,0 0 0,1 0 0,-1 0 0,1 0 0,-1 1 0,1-1 1,0 0-1,0 0 0,0 0 0,0 0 0,0-1 0,1 1 0,2 3 0,33 30 431,-28-27-205,18 13 515,-20-16-411,0-1 0,0 1 1,-1 1-1,1-1 0,-1 1 0,-1 0 0,1 1 1,8 13-1,-14-19-310,1 0 1,-1-1-1,0 1 1,1 0-1,-1 0 1,0 0-1,0 0 1,0 0-1,0 0 0,0-1 1,0 1-1,0 0 1,0 0-1,0 0 1,0 0-1,0 0 1,-1 0-1,1 0 1,0-1-1,-1 1 0,1 0 1,0 0-1,-1 0 1,1-1-1,-2 2 1,0 0-27,1 0 1,-1-1 0,0 0-1,0 1 1,0-1-1,0 0 1,0 0 0,0 0-1,-1-1 1,-1 2 0,-5 0-501,-1 0 1,1-1-1,0 0 0,-12 0 1,8-2-1220,1 0 1,-19-3-1,0-4 249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20.5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13 12283,'19'-13'4673,"-14"38"-3585,-5 8 8,4 7-232,-4 4-232,-4 8-183,1 0-97,-5 2-136,4-1-72,2-7-136,4-4-96,2-6-384,1-3-249,1-7-343,-5-6 576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20.9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323 7 10642,'-10'-2'4561,"-3"0"-2168,-4 1-1145,-13 0-288,-5 1-360,-11 0-472,1 3-128,6 3-264,1 0-168,11 3-736,5 1 752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21.8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21 133 9522,'-7'-8'681,"-6"-6"2904,13 15-3390,0 0-1,0 0 1,0 0-1,0 0 1,0 0-1,0 0 1,0 0-1,0 0 1,0 0-1,1 0 1,-1-1-1,0 1 1,1 0-1,-1 0 1,0 0-1,1 0 1,-1-1-1,1 1 1,0 1-1,12 26 1679,-4-11-549,10 33 0,-17-46-1260,-1 0-1,0 0 1,0 0 0,-1 1-1,1-1 1,-1 0 0,0 0-1,0 1 1,0-1 0,-1 0-1,1 0 1,-1 1 0,-2 5-1,3-9-65,0-1 0,0 0 0,0 1 0,0-1-1,-1 0 1,1 1 0,0-1 0,0 0 0,0 1 0,0-1 0,0 0-1,-1 1 1,1-1 0,0 0 0,0 0 0,0 1 0,-1-1 0,1 0-1,0 0 1,0 0 0,-1 1 0,1-1 0,0 0 0,0 0-1,-1 0 1,1 0 0,0 1 0,-1-1 0,1 0 0,0 0 0,-1 0-1,1 0 1,0 0 0,-1 0 0,1 0 0,0 0 0,-1 0-1,1 0 1,-1 0 0,-7-13-55,-3-21-36,10 21 24,-1 0 0,1 0 1,1 0-1,1 0 0,0 0 0,0 0 0,1 0 0,1 1 0,0-1 1,1 1-1,8-20 0,-10 27 67,0 0 0,1 1 1,0-1-1,0 0 0,0 1 0,0 0 0,1 0 1,-1 0-1,1 0 0,0 1 0,0-1 0,1 1 1,-1 0-1,1 0 0,0 0 0,-1 1 0,1 0 1,0 0-1,0 0 0,1 0 0,-1 1 0,0 0 1,1 0-1,-1 1 0,0-1 0,1 1 0,-1 0 1,0 0-1,11 3 0,-5-1-246,0 0 0,19 9 0,-21-8-1010,0 1 0,-1 1 0,14 9 0,2 7-961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22.4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156 33 8202,'-9'-18'7744,"4"12"-6637,4 5-815,0 0 1,0 0-1,0 1 1,-1-1-1,1 0 1,0 1-1,0-1 0,0 0 1,-1 1-1,1-1 1,0 1-1,0 0 1,-3-1-1,2 1-212,-1 1 0,0-1-1,0 0 1,1 1 0,-1 0-1,0-1 1,1 1 0,-1 0-1,1 0 1,-1 1 0,1-1-1,-1 1 1,1-1 0,0 1-1,-3 2 1,-3 3-61,1 0-1,-1 1 1,2 0-1,-1 0 1,1 0-1,0 1 1,1 0-1,0 0 1,-5 14-1,8-18-16,0-1-1,0 0 0,1 1 1,0-1-1,0 1 0,0 0 0,0-1 1,1 1-1,0 0 0,0-1 1,0 1-1,0 0 0,1 0 0,0-1 1,0 1-1,0-1 0,0 1 0,1-1 1,0 1-1,0-1 0,0 0 1,5 8-1,-4-10-52,-1 0 1,1 1 0,0-1-1,-1 0 1,1-1 0,0 1-1,0 0 1,1-1 0,-1 0-1,0 1 1,0-1-1,1-1 1,-1 1 0,0 0-1,1-1 1,-1 0 0,1 0-1,-1 0 1,1 0 0,-1 0-1,0-1 1,1 1-1,-1-1 1,1 0 0,-1 0-1,0 0 1,4-2 0,2-1-267,0 0 0,0-1 0,0 0 1,0 0-1,-1-1 0,0 0 0,0-1 1,7-7-1,-10 8 300,0 0 0,-1 0 0,0 0 0,0-1 0,0 1 0,-1-1 0,0 0 0,0 0 0,-1-1 0,0 1 0,0 0 0,2-15 0,-4 28 383,1 1 1,0 0 0,0-1 0,1 1 0,0-1-1,0 1 1,4 5 0,23 45 343,-25-50-699,8 8-1422,-3-8 888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22.8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30 12691,'23'-29'4585,"-17"37"-3465,-3 6-792,-1 11-56,-3 2 0,-1 4-176,0 2-128,0-5-392,2-1-432,1-4-3849,1-6 3265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23.2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 14131,'41'-11'4833,"-33"24"-5137,-1 2 216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23.7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18 100 12667,'12'-2'7046,"-11"3"-6866,1 16 1474,-8 21-1824,-6-9 261,10-24-91,-1 0 1,1 0-1,0 0 0,1 1 0,-1-1 1,0 9-1,2-14-6,0 1 0,0 0 0,0 0 0,0 0 0,0 0 0,0-1 0,1 1 0,-1 0 0,0 0-1,1-1 1,-1 1 0,0 0 0,1 0 0,-1-1 0,1 1 0,-1 0 0,1-1 0,-1 1 0,1 0 0,-1-1 0,1 1 0,0-1 0,-1 1 0,1-1 0,0 0 0,-1 1 0,1-1 0,0 1 0,0-1 0,0 0 0,-1 0 0,1 0 0,0 1-1,0-1 1,0 0 0,-1 0 0,3 0 0,-2 0-8,1 0-1,0 0 0,0 0 0,-1-1 1,1 1-1,0 0 0,0-1 0,-1 1 1,1-1-1,0 0 0,-1 1 1,1-1-1,-1 0 0,1 0 0,-1 0 1,0 0-1,2-2 0,2-5-38,0 1-1,-1-1 1,0-1-1,0 1 1,-1-1 0,0 1-1,-1-1 1,0 0-1,0 0 1,0-13-1,-1 12 48,0 1-1,0 0 1,1 0-1,0 1 1,1-1-1,0 0 0,0 1 1,1-1-1,0 1 1,7-10-1,-10 16 17,1 0 0,-1 0 1,1 1-1,0-1 0,0 1 0,0-1 1,0 1-1,0-1 0,0 1 0,0 0 1,0 0-1,0 0 0,0 0 0,1 0 0,-1 1 1,0-1-1,1 1 0,-1-1 0,0 1 1,1 0-1,-1 0 0,1 0 0,-1 0 0,0 0 1,1 1-1,-1-1 0,0 1 0,1-1 1,-1 1-1,0 0 0,0 0 0,5 2 1,-1 1 69,0 0 1,0 1 0,-1-1 0,1 1 0,-1 0-1,0 0 1,0 1 0,-1 0 0,7 10 0,-5-6 219,-1 0-1,0 1 1,-1-1 0,0 1 0,-1 0 0,3 15 0,4 69 1119,-9-75-1646,-1-18 192,0 0-109,0-1 1,0 0 0,0 1 0,0-1-1,0 0 1,0 1 0,0-1 0,1 0-1,-1 0 1,0 1 0,1-1 0,-1 0-1,1 0 1,0 1 0,-1-1 0,1 0-1,0 0 1,0 0 0,0 0 0,-1 0-1,1 0 1,2 1 0,9 0-443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57.26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45 59 4641,'-3'-7'1851,"-1"0"-1,0 0 1,0 1 0,-1 0 0,0 0 0,0 0-1,-9-8 1318,26 28-2779,0 0 0,0 1 0,-2 1 0,14 23 0,30 74 237,-32-64-317,146 251 1104,-76-144-2171,-90-152 372,6 6-2145,-6-11 1449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24.2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 1 11314,'-5'7'4041,"0"15"-3329,0 4-111,0 10 79,2 7-48,-1 6 24,0 3 56,-1 4 160,1-3 25,2 2-153,1-4-128,1-9-328,-2-4-96,2-10-240,1-4-344,1-7-1056,3-4-713,3-6 1233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24.6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453 5 13779,'-16'-3'4705,"-12"2"-4353,-8 1-56,-9 1-64,-3 2-8,-6 0-168,-2 2-168,-3-3-656,0 1-464,8-2 720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1:33.6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158 203 7274,'46'4'10299,"-45"-4"-10199,-15-11 1618,7 9-1566,0 1 0,0-1 0,-1 1 0,1 1 0,0 0 0,-1 0 0,1 0 0,0 1 0,-1 0 0,1 0 1,0 1-1,0 0 0,0 0 0,0 1 0,-8 3 0,11-3-155,-1-1 1,1 1-1,0-1 1,0 1-1,0 0 1,0 1-1,0-1 1,1 1-1,-1-1 1,1 1-1,0 0 1,0 1-1,0-1 1,1 0-1,0 1 1,0-1-1,0 1 1,0 0-1,1 0 1,-1 0-1,1-1 1,0 10-1,0 2 67,2 1 1,0-1-1,3 17 0,-2-24 13,-1-1 1,2 1-1,-1-1 0,1 0 0,0 0 0,1 0 1,7 11-1,-9-17-75,-1 0 0,1 0 1,0 0-1,0 0 0,0-1 0,0 1 0,0-1 1,0 1-1,0-1 0,1 0 0,-1 0 1,0 0-1,1 0 0,-1 0 0,1-1 0,-1 1 1,1-1-1,-1 1 0,1-1 0,0 0 1,-1 0-1,1 0 0,-1 0 0,1-1 1,-1 1-1,1-1 0,-1 1 0,1-1 0,-1 0 1,1 0-1,3-3 0,4 0-32,-1-1-1,0-1 1,0 0 0,-1 0-1,0 0 1,13-13-1,-11 6-93,0 0-1,-1 0 1,0-1-1,-1 0 1,-1 0-1,0-1 1,-1 0-1,0 0 1,-1 0-1,4-24 1,-2 2-79,-2-1 0,-2 1 1,-1-54-1,-6 52 374,1 33 199,1 27 33,1-1-235,-2 42 9,2-1 0,14 122 0,-11-174-319,0 0-1,0 0 1,1 0 0,0 0-1,8 14 1,-9-19-342,1 0 0,-1 0-1,1-1 1,0 1 0,0-1-1,0 0 1,0 0 0,1 0 0,-1 0-1,1-1 1,0 1 0,0-1 0,7 4-1,8-1-1512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1:34.1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70 167 9594,'26'-23'5658,"-14"14"-4820,-1 0 1,-1-1-1,15-17 1,-23 25-824,0-1 1,-1 1-1,1-1 0,0 0 1,-1 0-1,0 0 1,1 0-1,-1 0 1,0 0-1,0 0 0,-1 0 1,1 0-1,-1-1 1,0 1-1,0 0 0,0 0 1,0 0-1,0-1 1,0 1-1,-3-6 0,3 8-12,-1-1-1,0 1 0,0 0 0,0 0 0,0-1 0,0 1 0,0 0 1,-1 0-1,1 0 0,0 0 0,-1 0 0,1 0 0,0 1 1,-1-1-1,1 0 0,-1 1 0,1-1 0,-1 1 0,0-1 1,1 1-1,-1 0 0,1 0 0,-1 0 0,0 0 0,1 0 0,-1 0 1,1 0-1,-1 0 0,-2 1 0,-4 0 2,0 1 0,0-1 0,0 2 0,-11 4-1,14-6 107,1 1-1,-1 1 1,1-1-1,0 0 1,0 1-1,0 0 1,0 0-1,0 0 1,1 1-1,0-1 0,-1 1 1,1 0-1,0 0 1,1 0-1,-1 0 1,1 0-1,0 1 1,0-1-1,0 1 1,1 0-1,-1-1 0,1 1 1,0 0-1,0 0 1,1-1-1,0 1 1,0 0-1,0 0 1,0 0-1,1 0 1,-1 0-1,1-1 1,0 1-1,1 0 0,-1-1 1,1 1-1,0-1 1,0 1-1,5 6 1,1 1 287,0 0-1,0-1 1,2 0 0,10 11 0,-16-18-496,-1-1 0,1 1-1,0-1 1,0 0 0,0-1-1,0 1 1,0-1 0,0 0 0,1 0-1,-1 0 1,1 0 0,-1-1 0,1 0-1,0 0 1,8 1 0,-11-2-200,-1 0 0,0-1 0,1 1 1,-1 0-1,1-1 0,-1 1 0,0-1 1,1 0-1,-1 1 0,0-1 0,2-1 1,0 0-321,8-4-633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1:34.9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196 65 11306,'1'-1'229,"0"0"0,0 0 0,0 0 0,0-1 0,0 1 0,-1 0 0,1-1 0,0 1 0,-1 0 0,1-1 0,-1 1 0,1 0 0,-1-1 0,1 1 0,-1-1 0,0 1 0,0-1 0,0 1 0,0-1 0,0 1 0,0-1 0,0 1 0,-1-1 0,1 1-1,0-1 1,-1 1 0,1-1 0,-1 1 0,0 0 0,0-2 0,-1 1-150,-1 0 0,1 0 0,0 0 0,-1 1 0,1-1 0,0 1 0,-1 0 0,0 0-1,1 0 1,-1 0 0,0 0 0,1 0 0,-1 1 0,0-1 0,-4 1 0,-3-1 19,0 0 0,1 2 0,-1-1 1,0 1-1,0 0 0,1 1 0,-1 0 0,-17 7 1,24-8-84,0 0 0,0 1-1,0-1 1,0 0 0,1 1 0,-1 0 0,0 0 0,1 0 0,-1 0 0,1 0 0,0 0 0,0 0 0,0 1 0,0-1 0,0 1 0,0 0 0,1-1 0,-1 1 0,1 0-1,0 0 1,0 0 0,0 0 0,0 0 0,0 0 0,1 1 0,-1-1 0,1 0 0,0 0 0,0 0 0,1 6 0,1 0-11,0 0 0,1-1 0,0 0 0,0 1 0,1-1 0,0-1 0,10 15 0,44 51 34,-31-41-13,-11-12-13,2 2 17,0 0-1,19 34 0,-34-49-19,1-1 0,-1 0 0,0 0 0,-1 1 0,0 0 0,0-1 0,0 1 0,-1 0 0,0 0 0,0 0 0,-1 0 0,0 0 0,0 0 0,0 0 0,-2 7 0,1-11-21,1-1-1,-1 0 1,0 0 0,0 1 0,1-1 0,-1 0-1,-1 0 1,1 0 0,0 0 0,0 0 0,-1 0-1,1 0 1,-1-1 0,0 1 0,1 0-1,-1-1 1,0 1 0,0-1 0,0 0 0,0 0-1,0 0 1,0 0 0,0 0 0,-1 0 0,1 0-1,0-1 1,0 1 0,-1-1 0,1 1-1,-1-1 1,1 0 0,0 0 0,-1 0 0,1 0-1,0-1 1,-1 1 0,-1-1 0,-3-1-116,1 0 0,-1 0 0,1 0 0,0-1 0,0 1 0,0-2 0,0 1 0,1-1 0,-1 0 0,1 0-1,-10-9 1,9 5 100,0 1-1,1-1 0,0 0 0,0-1 0,1 1 0,0-1 0,0 0 1,1 0-1,0-1 0,1 1 0,-2-13 0,3 18 136,1 0-1,-1 0 1,1 0-1,0 0 1,0 0 0,1 0-1,-1 0 1,1 0-1,0 0 1,0 0-1,0 0 1,0 0 0,1 0-1,0 0 1,-1 1-1,1-1 1,1 1 0,-1-1-1,0 1 1,1 0-1,0 0 1,0 0 0,0 0-1,0 1 1,0-1-1,0 1 1,1-1-1,5-1 1,2-1 138,1 1 1,0 1-1,-1 0 1,1 0-1,0 1 0,0 1 1,17 0-1,-13 1-890,0 1-1,26 4 1,-17 1-103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1:35.3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 9050,'-2'-1'6673,"2"9"-5360,0 8-273,0 3-88,1 7-544,0 2-184,2 0-368,5-1-480,-1-3-3025,2-4 2521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1:35.7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28 9714,'12'-22'10138,"-8"16"-9498,0 6-608,0 3-208,-1 6-1232,1 4 992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1:36.1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80 13323,'2'4'6603,"3"34"-4658,-4-9-1589,-2-16-441,1 0 0,1 0 0,1 0-1,0 0 1,0 0 0,1-1 0,5 13 0,1-14-507,-8-11 571,-1 1 1,0-1-1,0 0 1,1 0 0,-1 0-1,0 0 1,1 0 0,-1 0-1,0 0 1,1 0-1,-1 0 1,0 0 0,1 0-1,-1-1 1,0 1-1,1 0 1,-1 0 0,0 0-1,0 0 1,1 0 0,-1-1-1,0 1 1,1 0-1,-1 0 1,0 0 0,1-1-1,0-1-41,0 1-1,0-1 0,0 0 1,0 0-1,0 0 1,-1 1-1,1-1 1,-1 0-1,1 0 0,-1 0 1,1-4-1,-2-66-931,-1-2 624,3 67 433,-1 0 0,1-1 0,1 1-1,-1 0 1,1 0 0,1 1 0,4-13 0,-5 17 28,-1 0 0,1-1 0,-1 1 1,1 0-1,0 0 0,0 0 0,0 0 1,0 0-1,0 0 0,0 1 0,0-1 1,1 1-1,-1-1 0,1 1 0,-1 0 1,1 0-1,0 0 0,-1 0 1,1 0-1,0 1 0,-1-1 0,1 1 1,0 0-1,0 0 0,-1 0 0,1 0 1,0 0-1,0 1 0,0-1 0,-1 1 1,6 2-1,-3-2 53,1 1 0,-1 0 0,0 1 0,0 0 0,0-1 0,0 2 0,0-1 0,-1 0 0,1 1 0,-1 0 1,0 0-1,0 0 0,0 1 0,3 5 0,-2 1-72,0 0 1,-1 0-1,-1 1 1,0-1-1,0 1 1,1 21 0,-3-22-4,0-1 1,1 1 0,0-1-1,0 0 1,1 0 0,1 0-1,0 0 1,9 18 0,-1-14 472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1:36.5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176 127 3457,'7'-8'1510,"-1"-1"0,1-1 1,-2 1-1,1-1 0,4-11 0,-10 20-1363,1-1 1,0 1-1,-1-1 0,1 0 0,-1 1 0,0-1 0,1 1 0,-1-1 1,0 0-1,0 1 0,0-1 0,0 0 0,0 1 0,-1-1 1,1 1-1,0-1 0,-1 0 0,1 1 0,-1-1 0,1 1 0,-1-1 1,0 1-1,0 0 0,0-1 0,0 1 0,0 0 0,0-1 1,0 1-1,0 0 0,0 0 0,-1 0 0,1 0 0,0 0 0,-1 0 1,1 0-1,-1 1 0,1-1 0,-1 0 0,1 1 0,-1-1 0,1 1 1,-1 0-1,1-1 0,-3 1 0,-6-2-75,0 1-1,1 0 0,-1 0 1,0 1-1,0 1 1,0-1-1,0 2 1,0-1-1,0 1 1,-18 7-1,25-8-19,0 0-1,-1 0 1,1 1-1,0 0 1,0-1-1,0 1 1,0 0-1,1 0 1,-1 0 0,0 1-1,1-1 1,0 1-1,-1-1 1,1 1-1,0 0 1,0 0-1,1 0 1,-1 0-1,0 0 1,1 0-1,0 0 1,0 1 0,0-1-1,0 1 1,1-1-1,-1 0 1,1 1-1,0-1 1,0 1-1,0-1 1,0 1-1,0-1 1,1 1-1,1 3 1,0-2 112,0 1 1,0-1-1,1 1 1,-1-1-1,1 0 1,1 1-1,-1-2 1,1 1-1,0 0 1,0-1-1,0 1 1,1-1-1,-1-1 1,1 1-1,0-1 1,0 1-1,0-1 1,1-1-1,-1 1 1,1-1-1,0 0 1,9 3-1,-1-2-219,1 0 1,-1-1-1,0 0 0,1-1 0,-1-1 0,0 0 1,1-1-1,20-4 0,3-1-3192,-21 8 2126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1:51.0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33 169 7370,'-1'0'329,"0"1"-1,0 0 1,0 0 0,0-1 0,0 1 0,0 0 0,0 0 0,0 0 0,0 0 0,0 0 0,1 1 0,-1-1 0,0 0 0,1 0-1,-1 0 1,1 1 0,-1-1 0,1 0 0,-1 0 0,1 1 0,0 1 0,0-2-158,-1 1-1,1-1 1,0 1 0,0-1 0,1 1-1,-1-1 1,0 1 0,0-1 0,1 0-1,-1 1 1,1-1 0,-1 1 0,1-1-1,0 0 1,0 0 0,-1 1 0,1-1-1,0 0 1,0 0 0,0 0 0,0 0-1,0 0 1,0 0 0,1 0-1,-1 0 1,0 0 0,0-1 0,1 1-1,-1-1 1,2 2 0,5-1 29,0 0-1,0 0 1,0-1 0,0 0-1,0 0 1,0-1 0,0 0-1,0 0 1,0-1 0,12-4-1,-3 0-103,1-1 0,-1 0-1,23-15 1,-20 10-69,-2-1 0,1 0 0,-2-1 0,0-1 0,0-1 0,-2 0 0,24-31 0,-38 46-34,-1 0 0,1-1 0,0 1 0,0 0 0,-1 0 0,1 0 0,-1-1 0,1 1-1,-1 0 1,0-1 0,1 1 0,-1 0 0,0-1 0,0 1 0,0-3 0,0 4-3,0-1-1,-1 1 1,1-1-1,0 0 1,-1 1 0,1-1-1,0 1 1,-1-1 0,1 1-1,0-1 1,-1 1 0,1 0-1,-1-1 1,1 1-1,-1-1 1,1 1 0,-1 0-1,0-1 1,1 1 0,-1 0-1,1 0 1,-1 0-1,0-1 1,-4 0-53,0 1 0,0 0 0,1-1 0,-1 2 0,0-1 1,0 0-1,-4 2 0,-14 3-335,0 0 1,1 2 0,0 0 0,1 2 0,-40 21 0,44-20 167,1 0 0,0 1 1,1 1-1,0 0 1,1 1-1,0 1 1,-17 22-1,27-30 196,-1 1 1,1 1-1,0-1 0,1 0 1,0 1-1,0 0 0,0 0 0,1 0 1,0 0-1,1 0 0,-1 9 1,2-5 170,0 0 0,1 0 0,0 0 1,1 0-1,0 0 0,1 0 1,4 11-1,-1-5 200,2 0 1,0-1-1,1 0 1,1 0-1,0-1 1,2 0-1,-1-1 1,2 0-1,19 17 1,-27-28-243,-1 0 1,1 0-1,0-1 0,0 1 1,1-1-1,-1 0 0,1-1 0,-1 0 1,1 0-1,0 0 0,0 0 1,-1-1-1,1 0 0,11 1 1,-7-3 11,0 0 1,0 0 0,0-1 0,0 0-1,-1 0 1,1-1 0,-1-1-1,10-4 1,118-61-1388,-123 63 784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2:57.91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29 74 8090,'6'7'5220,"-3"6"-3367,-4 12-358,-4 15 851,4-38-2229,1 1 0,-1-1 0,0 1 0,0-1 0,0 1 0,0-1 0,0 0 0,0 0 0,-1 1 0,1-1 0,-1 0 0,1 0 0,-3 2 0,3-4-115,1 0 1,0 1-1,0-1 1,-1 0-1,1 0 1,0 0-1,0 1 1,-1-1 0,1 0-1,0 0 1,-1 0-1,1 0 1,0 0-1,0 1 1,-1-1-1,1 0 1,0 0-1,-1 0 1,1 0-1,0 0 1,-1 0-1,1 0 1,0 0 0,-1 0-1,1 0 1,0 0-1,-1-1 1,1 1-1,0 0 1,-1 0-1,1 0 1,0 0-1,0 0 1,-1-1-1,1 1 1,0 0-1,0 0 1,-1 0 0,1-1-1,0 1 1,0 0-1,-1 0 1,1-1-1,0 1 1,0 0-1,0-1 1,0 1-1,0 0 1,-1 0-1,1-1 1,0 1-1,0 0 1,0-1 0,0 1-1,0 0 1,0-1-1,2-19-124,7 1 144,43-96 54,-51 112-22,0 1 0,0 0 0,0-1 0,0 1 0,0-1 0,0 1 0,1 0 1,-1 0-1,1 0 0,0 0 0,0 0 0,2-2 0,-2 3 20,-1 1 0,0-1 0,0 1 1,1 0-1,-1 0 0,0 0 0,1-1 0,-1 1 0,0 0 1,0 1-1,1-1 0,-1 0 0,0 0 0,1 0 0,-1 1 0,0-1 1,0 1-1,1-1 0,-1 1 0,0-1 0,0 1 0,0 0 1,0 0-1,0-1 0,2 3 0,4 2 141,1-1 0,0 0 0,0 0 0,0 0 0,0-1-1,1 0 1,16 3 0,-18-5-437,0 0-1,-1 0 1,1-1-1,0 0 1,-1 0-1,1-1 1,0 1-1,-1-2 1,1 1-1,0-1 1,5-2-1,-6 2-654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1:54.4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92 42 10498,'20'-16'3806,"-20"16"-3709,1 0 0,-1 0 0,0 0 0,0-1 0,1 1 0,-1 0-1,0 0 1,0-1 0,1 1 0,-1 0 0,0-1 0,0 1 0,0 0 0,0-1-1,0 1 1,1 0 0,-1-1 0,0 1 0,0 0 0,0-1 0,0 1 0,0 0-1,0-1 1,0 1 0,0 0 0,0-1 0,0 1 0,0 0 0,0-1 0,-1 1-1,1 0 1,0-1 0,-11-7 1159,-13 2-718,22 6-535,1-1 0,-1 1 0,1 0 1,-1 0-1,0-1 0,1 1 0,-1 0 1,0 0-1,1 1 0,-1-1 0,1 0 0,-1 0 1,0 1-1,1-1 0,-1 1 0,1-1 1,-1 1-1,1 0 0,-1 0 0,1 0 0,0 0 1,-1 0-1,1 0 0,0 0 0,0 0 0,-1 0 1,1 0-1,0 1 0,-1 1 0,1 2-17,0-1 0,0 0 0,0 1 0,0-1 0,1 1 0,0-1 0,0 0-1,0 1 1,0-1 0,2 6 0,0 12 20,2 0-1,0 0 1,2-1-1,0 1 1,15 32-1,-16-44 13,-1-1 0,0 1 0,-1-1 0,0 1 0,0 0 0,-1 0 0,1 13 0,-3-20-11,0-1 0,0 1 0,0-1 0,-1 1 0,1-1 0,0 1 0,-1-1 0,0 1 0,1-1 0,-1 1 0,0-1 0,0 0 0,-1 0 0,1 1 0,0-1 0,-1 0 0,1 0 0,-1 0 0,0-1 0,0 1 1,1 0-1,-1-1 0,0 1 0,-1-1 0,1 1 0,0-1 0,0 0 0,0 0 0,-1 0 0,1 0 0,-1 0 0,1-1 0,0 1 0,-5 0 0,2-1 1,1 0 0,0 1 0,-1-2 0,1 1 0,0 0 0,-5-2 0,8 2 2,1 0 0,-1 0-1,1 0 1,-1 0 0,1 0 0,-1 0-1,1 0 1,-1 0 0,1-1-1,-1 1 1,1 0 0,-1 0-1,1-1 1,-1 1 0,1 0-1,0 0 1,-1-1 0,1 1-1,-1 0 1,1-1 0,0 1 0,-1-1-1,1 1 1,0-1 0,0 1-1,-1 0 1,1-1 0,0 1-1,0-1 1,0 1 0,0-1-1,-1 1 1,1-1 0,0 1-1,0-1 1,0 1 0,0-1 0,0 1-1,0-1 1,0 0 0,1 1-1,-1-1 1,0 1 0,0-1-1,0 1 1,0 0 0,1-1-1,-1 1 1,0-1 0,0 1-1,1-1 1,-1 1 0,0 0 0,1-1-1,-1 1 1,0-1 0,1 1-1,-1 0 1,1 0 0,-1-1-1,1 1 1,0-1 0,1 0 33,1-1 0,0 0-1,-1 1 1,1-1 0,0 1 0,0 0 0,0 0 0,-1 0 0,1 1 0,0-1 0,0 0 0,1 1 0,4 0-1,44 2 223,-46-1-183,29 3 349,37 11 0,-10-2-1791,-54-12 901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1:57.3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30 115 3377,'-3'-6'725,"0"0"1,1-1-1,0 1 1,0-1-1,0 0 1,1 1-1,0-8 1,-9-33 5754,6 39-3858,5 14-1736,5 16-864,13 29 8,-1 0 0,-3 1 0,-2 1 1,-2 0-1,4 62 0,-14-94-7,-1-13-2,0 1 0,1 0 0,0 0 0,0 0 0,5 15 1,-4-23 182,1-7-90,0-7 28,-1 1-127,-1 0 0,2 0 0,0 0 0,0 0 0,1 1 1,1-1-1,0 1 0,0 0 0,9-12 0,-10 18-25,-1 0 0,1 1 1,0 0-1,0 0 0,1 0 0,-1 0 0,1 1 0,0-1 0,0 1 1,0 0-1,0 1 0,1-1 0,-1 1 0,0 0 0,1 1 0,0-1 1,-1 1-1,1 0 0,0 1 0,0-1 0,7 1 0,-8 0 5,-1 0 1,1 1-1,-1-1 0,1 1 0,-1 0 0,1 0 1,-1 1-1,1-1 0,-1 1 0,0 0 0,0 0 0,0 0 1,0 0-1,0 1 0,-1 0 0,1 0 0,-1 0 0,0 0 1,1 0-1,-1 1 0,-1 0 0,4 4 0,-3-3 25,-1 1-1,0-1 0,0 0 0,0 1 0,-1-1 1,0 0-1,0 1 0,0 0 0,-1-1 0,0 1 1,0-1-1,0 1 0,-1 0 0,1-1 0,-1 1 1,-1-1-1,-3 10 0,2-6 27,-1-1 0,-1 1 0,1-1 0,-1 0 0,-1 0 0,0-1 0,0 1 0,0-1 0,-1-1 0,0 1 0,0-1 0,-9 6 0,11-9-75,1 0 0,-1 0 0,0-1-1,0 1 1,0-1 0,0 0-1,0-1 1,0 1 0,0-1 0,-1 0-1,1 0 1,0 0 0,-1-1 0,1 0-1,-1 0 1,1 0 0,0-1 0,-1 0-1,1 0 1,0 0 0,-1-1 0,-4-2-1,8 3-139,0 0 0,0 0-1,1 0 1,-1 0-1,1 0 1,-1 0 0,1 0-1,0-1 1,-1 1 0,1-1-1,0 1 1,0-1-1,0 1 1,0-1 0,-2-3-1,5-7-736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1:58.0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27 8506,'0'-7'2779,"-5"-12"5465,0 26-8013,1 0-241,1-1-1,1 1 0,-1-1 1,1 1-1,0 0 0,1 0 1,-1 0-1,1 0 0,1 0 1,-1 0-1,1 1 0,1-1 1,-1 0-1,1 0 0,1 0 1,-1 0-1,1 0 0,0 0 1,1-1-1,-1 1 0,1 0 0,1-1 1,-1 0-1,1 0 0,0 0 1,1 0-1,-1-1 0,1 0 1,0 0-1,0 0 0,1 0 1,-1-1-1,1 0 0,0 0 1,9 4-1,-13-7 15,1 1 1,0-1-1,0 0 0,0 0 1,0 0-1,0 0 0,0 0 0,0-1 1,0 0-1,0 1 0,1-1 1,-1 0-1,0 0 0,0-1 1,0 1-1,0-1 0,0 0 0,0 1 1,0-1-1,0-1 0,0 1 1,0 0-1,0-1 0,-1 1 0,1-1 1,0 0-1,-1 0 0,0 0 1,3-3-1,4-5 20,-1 0 1,0-1-1,-1-1 1,-1 1-1,9-19 1,-5 9-17,-10 20-16,1-1 1,0 0-1,0 0 0,0 1 0,0-1 1,1 0-1,-1 1 0,0 0 0,1-1 1,-1 1-1,1 0 0,-1-1 0,1 1 1,0 0-1,1-1 0,-2 2 2,0 0 0,1 0 0,-1 0-1,0 0 1,0 0 0,0 0 0,0 0-1,0 0 1,1 1 0,-1-1 0,0 0 0,0 1-1,0-1 1,0 1 0,0-1 0,0 1 0,0 0-1,0-1 1,0 1 0,0 0 0,-1 0 0,1-1-1,0 1 1,0 0 0,-1 0 0,1 0 0,0 0-1,0 1 1,8 12-51,-1 0-1,0 1 0,-1-1 1,9 29-1,15 67 125,-22-75 29,0 0 68,23 106 852,-30-126-881,0-1 0,-1 1 1,-1 0-1,0 0 1,-1-1-1,-1 1 0,-5 21 1,7-33-105,-1 0 0,0 0 0,0 0 0,-1 0 1,1 0-1,0 0 0,-1-1 0,0 1 0,0 0 0,0-1 0,0 1 0,0-1 0,0 0 1,0 0-1,-1 0 0,1 0 0,-1 0 0,0 0 0,0-1 0,1 1 0,-1-1 1,0 0-1,0 0 0,0 0 0,0 0 0,0 0 0,-6 0 0,6-1-20,-1 0 0,0-1 1,1 1-1,-1-1 0,0 0 0,1 1 0,-1-2 0,1 1 0,-1 0 0,1-1 0,0 1 0,-1-1 0,1 0 1,0 0-1,0-1 0,0 1 0,1-1 0,-1 1 0,0-1 0,1 0 0,0 0 0,0 0 0,-3-4 1,2 1-359,1 1 1,-1-1 0,1 0 0,-3-13-1,2-1-293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2:30.6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4353,'8'-1'3931,"-8"2"-3828,14 6 960,1 10 613,0 0 0,22 33 0,-7-8-127,-9-15-789,-2 1 0,0 1 0,28 60-1,-43-79-721,0 0 1,-1 0-1,0 0 0,0 0 0,-1 1 0,0 0 0,-1-1 0,0 1 1,-1 0-1,0 0 0,-1-1 0,0 1 0,0 0 0,-1-1 1,-1 1-1,-6 17 0,3-15-168,-1-1 1,0 0 0,-1 1-1,0-2 1,-1 0-1,-19 19 1,-35 25-5069,34-31 3069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2:26.7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178 22 8754,'10'-17'5213,"-14"13"-4747,-11 3-149,-3 5-8,1 0 0,-1 0 0,1 2-1,0 0 1,0 1 0,1 1 0,-19 11 0,34-19-307,0 1-1,0-1 1,1 1 0,-1-1-1,0 1 1,0 0 0,1-1-1,-1 1 1,0 0 0,1-1-1,-1 1 1,1 0 0,-1 0-1,1-1 1,-1 1 0,1 0-1,-1 0 1,1 0-1,0 0 1,0 0 0,-1-1-1,1 1 1,0 0 0,0 0-1,0 0 1,0 0 0,0 0-1,0 0 1,0 0 0,0 0-1,0 0 1,1 0 0,-1 0-1,0-1 1,1 1 0,-1 0-1,0 0 1,1 0 0,-1 0-1,1-1 1,0 1 0,-1 0-1,2 0 1,3 5 133,0-1-1,0 0 1,1 0-1,9 6 1,-5-4 110,5 4 105,0 2 0,0 0 0,-1 0 0,-1 2 0,0 0 1,11 17-1,-21-27-307,0-1 1,-1 2 0,1-1-1,-1 0 1,0 0 0,-1 1-1,1-1 1,-1 1-1,0-1 1,0 1 0,-1 6-1,0-8-32,0 0-1,-1 0 0,0 0 0,0 0 0,0 0 1,0 0-1,-1-1 0,0 1 0,0 0 0,0-1 1,0 1-1,0-1 0,0 1 0,-1-1 0,0 0 1,0 0-1,-3 2 0,1 0-13,0 0-1,-1-1 1,1 0 0,-1 0 0,0 0-1,0-1 1,-1 0 0,1 0 0,-1-1 0,1 0-1,-1 0 1,0 0 0,-11 1 0,18-3 2,0 0 0,0 0 0,0 0 0,0-1 0,0 1 0,1 0 1,-1 0-1,0 0 0,0 0 0,0 0 0,0 0 0,0 0 0,0 0 1,0 0-1,0 0 0,0 0 0,0-1 0,0 1 0,0 0 0,0 0 1,0 0-1,0 0 0,-1 0 0,1 0 0,0 0 0,0 0 0,0 0 0,0 0 1,0 0-1,0 0 0,0-1 0,0 1 0,0 0 0,0 0 0,0 0 1,0 0-1,0 0 0,0 0 0,0 0 0,0 0 0,0 0 0,-1 0 1,1 0-1,0 0 0,0 0 0,0 0 0,0 0 0,0 0 0,0 0 1,0 0-1,0 0 0,0 0 0,0 0 0,0 0 0,-1 0 0,1 0 1,0 0-1,0 0 0,0 0 0,0 0 0,0 0 0,0 0 0,0 0 1,0 0-1,0 0 0,0 0 0,0 0 0,0 0 0,-1 1 0,9-7-27,14-3 38,3 6 6,-1 0 1,1 1-1,0 1 0,0 2 1,-1 0-1,1 2 0,29 7 1,-37-5-2026,-13-2 1237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2:28.8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113 90 4929,'26'-54'2903,"-15"36"-425,-2 3 793,-11 12-2204,-8 5-790,4 0-261,0 1 0,1 0 0,-1 0 1,0 1-1,1 0 0,0 0 1,0 0-1,0 0 0,0 1 1,1-1-1,-1 1 0,1 1 1,0-1-1,1 0 0,-4 9 1,-2 3-38,1 0 1,1 0 0,0 1 0,-3 19 0,2-4 123,2 1 1,1 0 0,-1 60 0,6-77 95,1 0 0,1 0 0,0 0 1,1-1-1,0 1 0,2-1 0,0 0 0,1 0 1,12 24-1,-12-31-75,-1-1 1,2 0-1,-1 0 0,1 0 1,0-1-1,16 12 1,-20-16-131,1-1 1,-1 1-1,0-1 1,1 0-1,0 0 1,-1 0-1,1-1 1,0 1-1,0-1 1,0 0-1,0 0 1,0 0 0,0-1-1,0 1 1,0-1-1,1 0 1,-1 0-1,0-1 1,6 0-1,-4-2-203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2:34.6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66 205 8994,'-17'-1'1426,"14"1"-899,0 0 0,-1-1 0,1 2 0,0-1-1,-1 0 1,1 1 0,0-1 0,-1 1 0,-4 2 0,8-3-418,-1 0-1,1 0 1,-1 0 0,1 0 0,0 0 0,-1 0 0,1 1-1,-1-1 1,1 0 0,-1 0 0,1 1 0,-1-1 0,1 0 0,0 0-1,-1 1 1,1-1 0,0 1 0,-1-1 0,1 0 0,0 1-1,-1-1 1,1 1 0,0-1 0,0 1 0,0-1 0,-1 0-1,1 1 1,0 0 0,0 0-56,0 0-1,1 0 1,-1-1 0,1 1-1,-1-1 1,0 1 0,1 0-1,-1-1 1,1 1-1,-1-1 1,1 1 0,0-1-1,-1 1 1,1-1 0,-1 1-1,2 0 1,28 11 86,-15-10-109,-1-1 0,1-1 0,0 0 0,0-1 0,0 0 0,-1-1 0,1-1 1,-1 0-1,1-1 0,-1-1 0,21-9 0,-19 6-22,-1 0-1,1-1 1,-1-1 0,-1 0 0,0-1 0,0-1-1,-1 0 1,-1 0 0,15-19 0,-23 25 3,0 0 0,0-1-1,-1 1 1,0-1 0,5-11 0,-8 17-13,1 0 0,-1 0 0,0 0 0,1 0 0,-1 0 0,0 0 0,0-1 0,1 1 0,-1 0 0,0 0 0,0 0-1,0 0 1,-1 0 0,1 0 0,0 0 0,0 0 0,0 0 0,-1-1 0,1 1 0,-1 0 0,1 0 0,-1 0 0,1 1 0,-1-1 0,1 0 0,-1 0 0,0 0 0,0 0-1,1 0 1,-1 1 0,0-1 0,0 0 0,0 1 0,0-1 0,0 1 0,0-1 0,0 1 0,0-1 0,0 1 0,0 0 0,0-1 0,0 1 0,0 0 0,0 0 0,0 0-1,-1 0 1,0 0 0,-7 0-267,0 0 0,-1 1-1,1 0 1,0 1 0,0-1-1,-11 5 1,-3 2-957,-27 14 0,40-18 1007,0 2-1,0-1 1,1 2-1,0-1 1,0 1-1,0 1 0,1-1 1,0 1-1,1 1 1,-12 15-1,15-18 335,0 1-1,1 0 0,0 1 1,0-1-1,0 0 0,1 1 1,0 0-1,0-1 1,1 1-1,0 0 0,1 0 1,-1 0-1,1 0 1,1 0-1,0 0 0,2 9 1,0-4 127,0-1 1,1 1 0,1-1 0,0 1-1,1-1 1,0-1 0,0 1 0,2-1-1,-1 0 1,1-1 0,1 0 0,0 0-1,10 8 1,-12-12-168,1 0 0,-1-1 0,1 0 0,0-1 0,0 1 0,0-2 0,0 1 0,1-1-1,0 0 1,-1-1 0,1 0 0,0 0 0,0-1 0,0 0 0,0-1 0,1 0 0,-1 0 0,0-1 0,15-3 0,-10 1-114,0 0 0,-1-1 1,1-1-1,-1 0 0,0-1 1,0 0-1,22-15 0,-28 10-269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2:37.2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 0 3241,'-15'15'12472,"42"-5"-11092,-24-8-1270,0-1-1,0 1 1,-1 0-1,1 0 1,-1 1-1,1-1 1,-1 0 0,0 1-1,0 0 1,0-1-1,0 1 1,-1 0 0,1 0-1,-1 0 1,1 0-1,-1 0 1,0 0-1,0 0 1,-1 1 0,1-1-1,-1 0 1,1 0-1,-1 1 1,0-1-1,0 0 1,-1 5 0,0 0-124,0 0 1,-1 1-1,0-1 0,0 0 1,-1 0-1,1-1 1,-2 1-1,1 0 1,-6 7-1,3-7-190,-1 0 0,1 0-1,-1-1 1,-15 12 0,-7 5-183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2:41.35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70 77 5417,'3'11'5228,"-7"21"-3071,1-6-1416,2-7-646,0-1 0,0 1 0,-2-1 0,-1 1 0,0-1 0,-1 0 0,-1 0 0,0-1-1,-12 20 1,18-36-98,-13 21 458,13-22-442,0 0 1,0 0-1,0 0 1,0 0-1,0 0 1,0 0 0,0 0-1,0 0 1,0 1-1,0-1 1,0 0-1,0 0 1,0 0-1,0 0 1,0 0-1,0 0 1,0 0-1,0 0 1,0 0-1,0 0 1,0 0 0,-1 0-1,1 0 1,0 0-1,0 0 1,0 0-1,0 0 1,0 0-1,0 1 1,0-1-1,0 0 1,0 0-1,0 0 1,0 0-1,0 0 1,-1 0 0,1 0-1,0 0 1,0 0-1,0 0 1,0 0-1,0 0 1,0 0-1,0 0 1,0-1-1,0 1 1,0 0-1,0 0 1,0 0-1,-1 0 1,1 0 0,0 0-1,0 0 1,0 0-1,0 0 1,0 0-1,0 0 1,0 0-1,0 0 1,0 0-1,0 0 1,0 0-1,0 0 1,0-1 0,1-13 639,13-65-59,14-66-424,-25 135-177,1 0 0,0-1 0,0 1-1,1 1 1,1-1 0,-1 1 0,1 0 0,15-16 0,-19 22 4,1 1 0,0-1 0,0 0 1,0 1-1,0 0 0,1 0 0,-1 0 0,1 0 1,-1 1-1,1-1 0,0 1 0,4-1 0,-5 1 1,-1 1-1,1 0 0,0 0 1,0 0-1,0 0 1,-1 1-1,1-1 0,0 1 1,0 0-1,-1 0 0,1 0 1,0 0-1,-1 0 0,1 0 1,-1 1-1,0-1 1,1 1-1,3 3 0,-3-1 18,1-1-1,-1 1 0,1 0 1,-1 0-1,0 0 0,-1 1 1,1-1-1,-1 1 0,0-1 1,0 1-1,0 0 0,-1 0 1,0 0-1,0 0 0,0 0 1,0 6-1,0 10 185,-1 0 0,-5 37 0,0 9 81,5-59-216,1-1 0,0 1 1,0-1-1,0 1 1,1-1-1,1 0 1,-1 0-1,1 1 0,0-2 1,1 1-1,0 0 1,0-1-1,0 0 1,1 1-1,6 6 0,-2-1-856,-9-9 427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2:42.01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104 16 4665,'17'-15'2208,"-23"15"-311,-5 3-1529,-4 1 0,-3-1-16,1 1-56,1-1-104,1-2-16,3-1-280,1-1 88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0.2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133 25 8698,'24'38'10385,"-27"-49"-8842,0 6-1259,-1 0 1,0 1-1,0-1 1,0 1-1,-1 0 1,1 0-1,-1 1 1,0-1-1,-10-4 1,12 7-372,1 0 0,-1 0 1,1 1-1,-1-1 0,1 1 0,-1-1 1,0 1-1,1 0 0,-1 0 0,1 0 1,-1 0-1,0 1 0,1-1 0,-1 1 0,1-1 1,-1 1-1,1 0 0,-1 0 0,1 0 1,0 0-1,-1 1 0,1-1 0,0 1 1,-4 3-1,3-2-16,-1 1 0,1-1 1,0 1-1,1 0 0,-1 0 0,1 0 1,-1 0-1,1 0 0,1 1 1,-1-1-1,0 1 0,1-1 0,0 1 1,0 0-1,1 0 0,-1-1 0,1 1 1,0 0-1,0 5 0,2 11 173,1-1 0,1 1 0,7 21-1,-7-24 43,5 16 202,1 2 297,-1 1 0,-2 0 1,5 76-1,-12-108-731,0 0 1,-1 0 0,1 1-1,-1-1 1,0 0 0,-1 0-1,1 0 1,-1 0 0,-2 5-1,-9 11-399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2:43.04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17 1 2753,'-14'3'6249,"12"4"-4321,2 2-167,4 6-289,0 4-88,3 4-263,1 2-129,-1 5-416,2-2-168,-4 5-264,0-3-128,-5-2-432,-1 0-456,-2-6 520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2:43.79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18 130 3153,'-2'-2'247,"0"1"0,1-1 0,0 1 0,-1-1 0,1 0 0,0 1-1,0-1 1,0 0 0,0 0 0,0 0 0,0 0 0,0 0 0,1 0 0,-1 0 0,1 0 0,0 0 0,-1 0 0,1 0 0,0 0 0,0 0 0,0 0 0,1 0 0,-1-1 0,0 1 0,1 0 0,-1 0 0,1 0 0,1-2 0,-1 0-29,1 1 0,0 0 1,0-1-1,0 1 0,0 0 0,1 0 1,-1 0-1,1 1 0,-1-1 0,1 0 1,0 1-1,0 0 0,0 0 0,0 0 1,7-3-1,4 0 94,0 0 1,0 1 0,20-4-1,-31 8-271,0-1-1,0 0 1,0 1 0,1 0-1,-1 0 1,0 0 0,0 0-1,0 0 1,0 1 0,0-1 0,0 1-1,0 0 1,0 0 0,0 0-1,0 0 1,0 0 0,0 1-1,-1 0 1,1-1 0,0 1-1,-1 0 1,4 3 0,-5-2 1,0-1 0,0 1 0,0-1 0,0 1 0,-1-1 0,1 1 0,-1-1 0,0 1 0,0 0 0,0-1 0,0 1 0,0 0 0,0-1 0,-1 1 1,1-1-1,-1 1 0,0-1 0,0 1 0,-1 2 0,-1 2 19,0 1 1,0-1-1,-1-1 0,0 1 1,-7 8-1,9-12-35,-1 0-1,0 1 0,0-2 0,0 1 1,0 0-1,-1 0 0,1-1 0,-1 0 1,0 0-1,1 0 0,-1 0 0,0 0 1,0-1-1,0 0 0,-6 1 0,20-3 201,-5-1-207,0 2 0,1-1-1,-1 0 1,0 1-1,0 0 1,0 0 0,8 2-1,-2 1-10,0 0 0,0 1 0,-1 0 0,1 1 0,-1 0 0,0 1 0,-1 0 0,14 10 0,-20-13 0,1 0 0,-1 0 0,0 1 0,0-1 0,-1 1 0,1-1 0,-1 1 0,0 0 0,0 0 0,3 7 0,-4-8 21,-1 0 0,1 0 0,-1 0 0,1 0 0,-1 1 0,0-1 0,-1 0 0,1 0 0,0 0 0,-1 0 1,0 0-1,1 0 0,-1 0 0,0 0 0,-1 0 0,-2 5 0,1-3 135,-1 1-1,0 0 1,0-1 0,0 0 0,-1 0 0,0 0 0,0-1 0,0 1 0,-1-1 0,1-1 0,-1 1-1,-11 5 1,13-7-292,0-1-1,0 0 1,0 1-1,0-1 1,0-1-1,-1 1 0,1 0 1,0-1-1,0 0 1,-1 0-1,1 0 1,0-1-1,0 0 1,0 1-1,0-1 0,0-1 1,0 1-1,0 0 1,0-1-1,0 0 1,-5-4-1,-4-4-828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2:47.0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0 7442,'-36'16'3248,"40"-16"-1815,2 2-97,2 0-328,1 0-272,1 0-120,-1 0 9,-1 1 15,1-2 0,3 0-128,2-1-72,6 0-168,3 0-64,0 0-80,2 2-40,0-1-152,-1 1-416,-2 0 328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2:47.7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1 4873,'-15'19'11081,"22"-17"-11405,-5-2 939,28 3 685,0-2 1,44-3-1,28 1-360,-83 5-2889,-17-1 1256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2:51.3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251 3 6881,'-4'0'628,"1"-1"-1,-1 0 0,1 1 0,-1 0 0,1 0 0,-1 0 0,-5 1 0,-27 9 974,19-3-1474,-29 17-1,42-22-113,1 0 0,-1 0 0,1 1 0,0-1 0,0 1 0,0 0 0,0 0 0,0 0 1,0 0-1,1 0 0,0 1 0,-1-1 0,-1 6 0,3-7 55,1 0 1,-1 0 0,1 1-1,-1-1 1,1 0 0,0 0-1,0 0 1,0 1 0,0-1-1,1 0 1,-1 0 0,1 0-1,-1 1 1,1-1 0,0 0-1,-1 0 1,1 0 0,0 0-1,0 0 1,1 0 0,-1-1-1,0 1 1,1 0 0,-1-1-1,1 1 1,1 1 0,9 7 671,0-1 1,22 14 0,20 14 44,-50-34-762,0 1 0,0-1 1,-1 1-1,1 0 0,-1 0 0,0 1 0,0-1 1,0 0-1,3 9 0,-6-11-31,1 1 1,-1-1-1,1 1 0,-1-1 1,0 0-1,0 1 0,0-1 0,0 1 1,0-1-1,-1 1 0,1-1 1,-1 0-1,0 1 0,0-1 1,1 0-1,-1 0 0,-1 1 0,1-1 1,0 0-1,0 0 0,-1 0 1,1 0-1,-1-1 0,-2 3 1,-7 6-84,0 0 0,0-1 1,-14 9-1,-1 1 71,24-18 22,0 0-1,0 1 1,1 0-1,-1-1 1,0 1 0,1 0-1,-1 0 1,1 0-1,0 0 1,-1 0-1,1 0 1,-1 3-1,2-4 5,0 0 0,0 1 0,0-1 0,0 0 0,1 0 0,-1 0 0,0 1 0,0-1 0,1 0 0,-1 0 0,1 0 0,-1 0 0,1 0 0,-1 0 0,1 0 0,0 0-1,0 0 1,-1 0 0,1 0 0,0 0 0,0 0 0,0-1 0,0 1 0,0 0 0,2 0 0,1 2-4,0 0 1,0 0-1,-1 1 0,1-1 1,-1 1-1,0 0 0,0-1 1,0 1-1,-1 1 0,1-1 1,-1 0-1,0 1 1,0-1-1,0 1 0,-1 0 1,0-1-1,0 1 0,0 0 1,0 0-1,-1 9 0,0-13-4,0 0 0,0 0 0,-1 0 0,1 0 0,0 0 0,-1 0-1,1 0 1,-1-1 0,1 1 0,-1 0 0,0 0 0,1 0 0,-1-1 0,0 1 0,1 0-1,-1-1 1,0 1 0,0 0 0,0-1 0,0 1 0,0-1 0,1 0 0,-3 1-1,-28 11-333,22-9 117,-5 1-111,-45 19-1079,54-21 1331,0 1-1,1-1 1,-1 1 0,1 0 0,0 0 0,0 1 0,0-1-1,0 1 1,-5 6 0,9-9 97,-1 0 0,0 0 1,1 0-1,-1 0 0,1 0 0,-1 0 0,1 1 1,-1-1-1,1 0 0,0 0 0,0 0 0,0 0 1,-1 1-1,1-1 0,0 0 0,0 0 0,1 1 1,-1-1-1,0 0 0,0 0 0,1 0 0,-1 0 1,0 1-1,1-1 0,-1 0 0,1 0 0,0 0 1,-1 0-1,1 0 0,0 0 0,-1 0 0,1 0 1,0-1-1,0 1 0,0 0 0,0 0 0,0-1 1,0 1-1,0 0 0,0-1 0,2 1 0,6 4 380,0-1 0,0 0 0,20 5 0,-19-6-139,-6-2-139,5 2 34,0-1-1,-1 2 0,1-1 1,12 8-1,-19-10-147,-1 0 0,1 0-1,-1 0 1,0 0-1,0 0 1,1 0 0,-1 1-1,0-1 1,0 0 0,0 1-1,0-1 1,0 0-1,0 1 1,-1-1 0,1 1-1,0 0 1,-1-1 0,0 1-1,1-1 1,-1 1 0,0 0-1,1-1 1,-1 1-1,0 0 1,0-1 0,0 1-1,-1 0 1,1-1 0,0 1-1,-1 0 1,1-1-1,-1 2 1,-4 7 20,0 0 1,-1-1-1,1 1 0,-13 13 0,12-17-21,1 0 0,0 0 0,1 1 0,0-1-1,0 1 1,0 0 0,1 0 0,0 1 0,0-1-1,-2 12 1,5-17-5,0-1 0,0 1 0,0-1 0,0 1 1,0-1-1,0 1 0,0-1 0,0 1 0,1-1 0,-1 1 0,1-1 0,-1 1 0,1-1 0,0 0 0,-1 1 0,1-1 0,0 0 1,0 1-1,0-1 0,0 0 0,0 0 0,1 1 0,2 1 47,1 0 0,-1-1 0,1 1 0,-1-1 0,7 2 0,-8-3-31,0 0-1,-1-1 0,1 1 0,0 0 1,-1 0-1,1 1 0,-1-1 1,0 0-1,1 1 0,-1 0 1,0-1-1,0 1 0,0 0 1,0 0-1,0 0 0,-1 0 1,1 1-1,-1-1 0,1 0 1,-1 1-1,2 3 0,-3-4-78,0-1 1,1 1-1,-1 0 0,0 0 0,0 0 0,-1-1 1,1 1-1,0 0 0,0 0 0,-1-1 0,1 1 0,-1 0 1,0-1-1,0 1 0,1 0 0,-3 2 0,-21 23-1249,21-25 1246,0 1 1,0-1-1,0 1 0,1 0 0,-1 0 0,1 0 1,0 0-1,0 1 0,0-1 0,0 1 0,0-1 0,0 4 1,2-5 125,0-1 1,0 0 0,0 0 0,0 0 0,1 1 0,-1-1-1,1 0 1,-1 0 0,0 0 0,1 0 0,0 0 0,-1 0-1,1 0 1,0 0 0,0 0 0,-1 0 0,1-1 0,0 1-1,0 0 1,0 0 0,0-1 0,0 1 0,0 0 0,0-1-1,0 1 1,0-1 0,0 0 0,1 1 0,-1-1-1,0 0 1,0 0 0,0 1 0,2-1 0,4 1 347,1 0 0,-1 0 1,15 0-1,-4-2-1248,-12 2 391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2:52.6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155 1 7730,'-7'8'3342,"-11"1"-2447,5-2-542,3 0-282,1 1 0,1 0 0,0 1 0,0 0-1,0 0 1,1 0 0,1 1 0,0 0 0,0 0 0,1 1 0,0 0 0,0-1-1,2 2 1,-6 22 0,4-10 71,1 0-1,2 0 0,0 0 0,2 1 1,0-1-1,5 32 0,-3-46 82,0-1-1,0 1 0,1 0 0,0-1 0,0 0 0,1 1 0,1-1 0,8 13 0,-9-16-269,0-1 0,0 0-1,1 0 1,0 0 0,0-1-1,0 1 1,1-1 0,-1 0-1,1-1 1,0 1 0,0-1-1,0-1 1,10 4 0,4-2-363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2:54.7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114 1 5681,'-10'0'2593,"14"0"-1105,0 0-88,2 6-127,0 0-209,1 5-200,1 2-40,-2 2-120,-2 4-95,-4 4-217,-7 0-120,-7 1-120,-5-1-64,-6 0-304,-1-2-256,-4-1-1001,3-3 929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2:55.8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18 7194,'0'-1'99,"0"1"1,-1 0 0,1 0-1,0-1 1,0 1 0,-1-1-1,1 1 1,0 0 0,0-1 0,0 1-1,0 0 1,-1-1 0,1 1-1,0-1 1,0 1 0,0 0-1,0-1 1,0 1 0,0-1 0,0 1-1,0-1 1,0 1 0,0 0-1,0-1 1,0 1 0,0-1-1,1 1 1,-1 0 0,0-1 0,0 1-1,0 0 1,1-1 0,-1 1-1,0 0 1,0-1 0,1 1-1,-1 0 1,0-1 0,0 1 0,1 0-1,-1 0 1,0-1 0,1 1-1,-1 0 1,1 0 0,-1 0-1,0-1 1,1 1 0,-1 0 0,1 0-1,-1 0 1,0 0 0,1 0-1,-1 0 1,1 0 0,-1 0-1,0 0 1,1 0 0,2 0-31,0 0 0,-1-1 0,1 2 0,-1-1 0,1 0-1,0 0 1,-1 1 0,5 1 0,2 2 310,-1 1 1,1 1-1,-1-1 0,0 1 0,-1 1 0,1-1 0,-1 1 1,-1 1-1,1-1 0,7 12 0,-3-2 169,-1 0-1,-1 1 1,0 0-1,6 21 0,-11-28-459,-1 0 1,0-1-1,-1 1 0,0 0 0,-1 1 0,0-1 0,0 0 0,-2 0 0,1 0 0,-1 0 0,-1 0 0,0 0 0,-6 17 1,5-20-283,0 1 0,-2-1 0,1 0 0,-1-1 0,0 1 1,0-1-1,-1 0 0,0 0 0,0 0 0,-1-1 1,1 0-1,-1 0 0,-1-1 0,1 0 0,-1 0 0,-16 7 1,-25 6-3874,4-4 1754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3:08.4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201 45 9738,'22'-20'3769,"-21"19"-3692,-1 1 0,0 0 0,1-1 0,-1 1 0,0 0 0,1-1 1,-1 1-1,0 0 0,0-1 0,0 1 0,1-1 0,-1 1 0,0-1 0,0 1 0,0-1 0,0 1 1,0 0-1,0-1 0,0 1 0,0-1 0,0 1 0,0-1 0,0 1 0,0-1 0,0 1 0,0-1 1,0 1-1,-1 0 0,1-1 0,0 1 0,0-1 0,0 1 0,-1 0 0,1-1 0,0 1 0,-1-1 0,1 1 1,0 0-1,-1-1 0,1 1 0,0 0 0,-1 0 0,1-1 0,0 1 0,-1 0 0,1 0 0,-1 0 1,1-1-1,-1 1 0,1 0 0,-1 0 0,1 0 0,-1 0 0,-23-5 390,12 5-415,-1 1-1,1 0 1,-1 2-1,1-1 0,0 1 1,0 1-1,-13 5 1,6-2-20,12-5-39,1 0-1,0 1 1,0 0-1,0 0 1,-9 6-1,14-8 7,0 0-1,-1 0 0,1 0 0,0 0 1,0 0-1,0 0 0,0 0 1,0 0-1,0 1 0,1-1 0,-1 0 1,0 1-1,1-1 0,-1 0 1,1 1-1,-1-1 0,1 1 0,0-1 1,-1 1-1,1-1 0,0 1 0,0-1 1,0 1-1,0-1 0,0 1 1,0-1-1,1 0 0,-1 1 0,1-1 1,-1 1-1,2 2 0,5 8 181,0-1 1,1 1-1,1-1 0,0-1 0,18 18 0,-1-2 409,-7-5 142,8 8 598,42 56 1,-63-76-1350,-1-1 0,1 1 1,-2 0-1,1 0 0,-1 0 1,-1 1-1,0-1 1,0 1-1,-1 0 0,0 0 1,0 0-1,-1 13 0,-1-19-250,-1 0-1,1 0 1,-1 0-1,0 0 1,0-1 0,0 1-1,-1 0 1,1 0-1,-1-1 1,0 1-1,0-1 1,0 0-1,-1 1 1,1-1-1,-1 0 1,0 0-1,-4 4 1,-11 6-901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3:08.9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82 8858,'-10'-23'10518,"23"18"-8549,24-3-2546,-29 7 1554,186-39 2991,-189 39-3920,-3 1-229,0-1 1,0 0 0,0 1-1,0 0 1,0-1-1,0 1 1,0 0 0,0 0-1,0 0 1,0 0 0,0 0-1,0 1 1,0-1 0,0 1-1,0-1 1,0 1-1,4 1 1,-2 8-833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37.8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6561,'9'19'7077,"-2"12"-5597,-2-10-401,10 51 1355,10 113 1,-11 78-1278,4 37-951,-17-292-230,0 9-69,1-1 1,0 0 0,2 0 0,7 24-1,-11-40 84,0 0 0,0 1 0,0-1 0,0 0 0,0 0 0,0 1 0,0-1-1,1 0 1,-1 0 0,0 1 0,0-1 0,0 0 0,0 0 0,0 0 0,0 1 0,0-1-1,1 0 1,-1 0 0,0 0 0,0 0 0,0 1 0,0-1 0,1 0 0,-1 0 0,0 0-1,0 0 1,0 0 0,1 0 0,-1 1 0,0-1 0,0 0 0,1 0 0,-1 0 0,0 0-1,0 0 1,1 0 0,-1 0 0,0 0 0,0 0 0,0 0 0,1 0 0,-1 0-1,0 0 1,0 0 0,1 0 0,-1-1 0,0 1 0,0 0 0,0 0 0,1 0 0,-1 0-1,0 0 1,0-1 0,7-8 11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0.6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67 10866,'28'-19'7986,"-21"17"-6058,3 1-527,4-1-233,7 4-512,3-2-152,7 0-272,2 0-48,1-3 16,-2-3 104,-3 0 25,-1-2-17,-5 1-72,0 1-336,-5 1-953,-5 2-847,-7 3 1104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3:11.80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42 1 9802,'-7'1'6065,"1"5"-4840,-2 1-129,0 5-632,0 0-232,3 6-160,5 4-16,6 2-24,2 1-8,3-1-8,0 0 0,0 0-384,-2 0-504,-2-3 560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3:12.61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69 56 7818,'-22'-10'1519,"-1"-1"214,-1 3 5331,35 22-6089,-6 0-475,-2-6-326,0-1 0,0 0 0,0 0 0,1 0 0,7 10 0,-10-16-165,-1 0 0,1 0 0,0 0 0,0 0 0,0 0 0,1-1 0,-1 1 0,0 0 0,0 0 0,0-1 0,1 1 0,-1 0 0,0-1 0,1 0 0,-1 1 1,0-1-1,1 0 0,-1 1 0,0-1 0,1 0 0,-1 0 0,1 0 0,-1 0 0,0-1 0,1 1 0,-1 0 0,1-1 0,-1 1 0,0 0 0,1-1 0,-1 0 0,0 1 0,0-1 0,0 0 0,1 1 0,-1-1 0,1-1 0,9-7 40,0-1-1,14-15 0,-19 18-7,-1 1 1,1 0-1,0 0 0,0 0 1,1 1-1,0 0 0,0 0 0,0 1 1,0 0-1,1 0 0,12-4 1,-17 7-8,1 1 0,-1 0-1,1 0 1,-1 0 0,1 0 0,-1 1 0,0-1 0,1 1 0,-1 0 0,6 2 0,35 18 3,-13-6 1,-31-15-50,31 10 239,-30-10-345,0 0 1,0 1-1,0-1 1,0 0 0,0 0-1,0 0 1,0 0-1,0 0 1,0 0 0,0 0-1,0 0 1,0 0-1,0 0 1,-1-1-1,1 1 1,0 0 0,0-1-1,0 1 1,0-1-1,0 1 1,0-1 0,-1 1-1,1-1 1,0 1-1,0-1 1,-1 0 0,1 0-1,0-1 1,2-7-1198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3:16.1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0 12035,'3'8'1669,"0"1"0,-1-1 1,0 1-1,2 11 1,0 47-153,-10 70-2343,5-133 995,-4 61-138,-4 111 6,10-154-19,1 0 0,0 0 1,2 0-1,0-1 0,15 43 0,-11-47-14,-6-13-28,1 0 0,-1 0 0,0 1 0,-1-1-1,1 1 1,-1-1 0,0 1 0,0 0 0,-1-1 0,1 7 0,-1-10 39,0-1-1,0 0 1,-1 1 0,1-1 0,0 1 0,-1-1-1,1 1 1,0-1 0,-1 0 0,1 1 0,0-1-1,-1 0 1,1 1 0,-1-1 0,1 0 0,0 0-1,-1 1 1,1-1 0,-1 0 0,1 0 0,-1 0-1,1 1 1,-1-1 0,1 0 0,-1 0 0,1 0-1,-1 0 1,1 0 0,-1 0 0,1 0 0,-1 0-1,1 0 1,-1-1 0,1 1 0,-1 0 0,1 0-1,-1 0 1,1-1 0,-1 1 0,1 0 0,-1-1-1,-5-3 836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3:18.9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196 38 8866,'3'-11'5388,"-3"10"-5202,-11-8 1825,-21-1-926,22 8-952,0 0 0,0 1 0,0 0 0,0 1 1,-1 0-1,1 0 0,-13 3 0,20-2-108,0-1 0,0 1 0,0 0 0,0 0 0,0 0 0,0 0 0,1 1-1,-1-1 1,0 1 0,1 0 0,-1-1 0,1 1 0,-1 0 0,1 1 0,0-1 0,0 0 0,0 1 0,0-1 0,1 1 0,-1-1 0,1 1 0,-1 0 0,1 0-1,0 0 1,0-1 0,0 1 0,0 0 0,0 4 0,1 2 40,-1 1 0,2-1-1,-1 0 1,1 1 0,1-1 0,-1 0-1,2 1 1,-1-1 0,1 0-1,1-1 1,4 10 0,7 12 661,33 47 1,-18-35 397,35 56 1054,-54-80-1970,-2 0-1,0 1 1,10 30 0,-17-43-338,-1-1-1,1 1 1,-1 0 0,-1 0 0,1 0 0,-1-1-1,0 1 1,0 0 0,-1 0 0,0 0 0,-1 6-1,1-9-70,0-1 0,0 1 0,0-1-1,0 0 1,0 1 0,-1-1-1,1 0 1,-1 0 0,0 0-1,1 0 1,-1 0 0,0 0 0,0 0-1,0 0 1,0-1 0,-1 1-1,1-1 1,0 0 0,0 0-1,-1 0 1,1 0 0,-1 0 0,1 0-1,-1 0 1,0-1 0,-2 1-1,-18-2-715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3:19.4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62 8906,'7'-20'3705,"9"13"-1761,-1 1-400,5-1-199,2-1-129,5 3-488,3-1-152,5 4-208,1 1-112,-5 2-184,-5 0-120,-10-1-792,-4-1-648,-1 1 896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3:22.2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214 36 5873,'37'-23'3665,"-6"13"1895,-52 9-1144,-14 0-4440,21 4 16,-1 1 1,0 1 0,1 0 0,0 1-1,0 0 1,1 1 0,0 1 0,0 0-1,1 0 1,-1 2 0,-19 19 0,27-24-4,1-1 1,0 1-1,0 0 1,1 0-1,-1 1 1,1-1-1,0 1 1,1-1-1,0 1 1,-1 0-1,2 0 1,-1 0-1,1 0 1,0 1-1,0-1 1,0 0-1,1 7 1,1-8 51,-1 0 0,1-1 0,0 1 1,1 0-1,-1-1 0,1 1 0,0 0 0,0-1 1,1 0-1,-1 0 0,1 0 0,0 0 1,0 0-1,0 0 0,0-1 0,1 1 0,0-1 1,-1 0-1,1 0 0,0 0 0,0-1 0,6 3 1,-2-1 96,1 0 1,-1-1-1,1-1 0,0 1 1,0-1-1,0-1 1,0 0-1,18 1 1,4-3-570,40-7 1,-36 3-1296,-15 4 837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3:22.8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 36 5393,'-43'-17'2649,"49"17"-1161,2 1 80,4 0-199,0 1-217,1 1 112,1-2 8,0 0-127,1 0-161,2-4-440,0-1-168,5-2-264,-1 1-144,1-1-704,0 3-608,-8 1 800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3:26.2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298 31 8098,'7'-14'2148,"-7"14"-2074,0-1 0,0 1 0,0-1 0,0 1 0,0 0 0,0-1 0,0 1 0,0 0 0,-1-1 0,1 1 0,0 0 0,0-1 0,0 1-1,0 0 1,0-1 0,-1 1 0,1 0 0,0-1 0,0 1 0,-1 0 0,1 0 0,0-1 0,0 1 0,-1 0 0,-2-2 243,0 1 0,-1 0 0,1 0 0,0 0 0,0 1 0,-1-1 0,-3 1 0,1-1-98,-20 0 397,-1 1-1,0 2 1,0 0 0,1 2-1,-28 7 1,47-9-613,-1 0 1,1 0-1,-1 0 1,1 1-1,0 0 0,-10 6 1,16-9-10,0 1 1,0 0 0,-1 0-1,1 0 1,0-1-1,0 1 1,0 0-1,1 0 1,-1 1 0,0-1-1,0 0 1,0 0-1,1 0 1,-1 1-1,1-1 1,-1 0 0,1 0-1,-1 1 1,1-1-1,0 0 1,0 1-1,0-1 1,0 1 0,0-1-1,0 0 1,0 1-1,0-1 1,0 0 0,0 1-1,1-1 1,-1 0-1,1 1 1,-1-1-1,1 0 1,-1 0 0,1 1-1,0-1 1,0 0-1,-1 0 1,1 0-1,0 0 1,0 0 0,2 1-1,16 19-37,23 20 1,-20-22 70,22 27 1,-27-25 15,-1 0-1,-1 1 1,-1 1 0,-1 0-1,15 35 1,-25-50-30,0 1 0,-1 0-1,0-1 1,0 1 0,-1 0 0,0 0 0,-1 0-1,0 15 1,-1-18-6,0 0-1,-1-1 0,1 1 0,-1 0 1,0-1-1,0 1 0,-1-1 0,0 0 1,0 0-1,0 0 0,0 0 0,-1-1 1,0 1-1,-6 6 0,6-9 5,0 1-1,1 0 1,-1-1-1,0 1 1,0-1-1,-1 0 1,1-1-1,-8 3 1,9-3-2,1 0-1,-1-1 1,1 1 0,-1-1 0,1 0-1,-1 0 1,0 0 0,1 0-1,-1 0 1,1-1 0,-1 1 0,0-1-1,1 1 1,-1-1 0,1 0 0,-4-2-1,6 3-8,0 0-1,0 0 0,0 0 0,-1 0 0,1 0 0,0-1 0,0 1 0,0 0 1,0 0-1,-1 0 0,1 0 0,0-1 0,0 1 0,0 0 0,0 0 0,0 0 1,0 0-1,0-1 0,0 1 0,0 0 0,0 0 0,0 0 0,0-1 0,0 1 0,0 0 1,0 0-1,0-1 0,0 1 0,0 0 0,0 0 0,0 0 0,0-1 0,0 1 1,0 0-1,0 0 0,0 0 0,0 0 0,0-1 0,0 1 0,0 0 0,1 0 1,-1 0-1,0 0 0,0-1 0,0 1 0,0 0 0,1 0 0,-1 0 0,0 0 1,0 0-1,0 0 0,0 0 0,1-1 0,-1 1 0,0 0 0,0 0 0,0 0 1,1 0-1,-1 0 0,0 0 0,0 0 0,0 0 0,1 0 0,-1 0 0,15-4-17,20 0 525,1 1 0,0 1 0,35 4 0,54-2 1168,-116-3-3306,-14 3 1004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3:27.2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133 18 9410,'0'-1'235,"0"0"-1,-1 0 1,1 0-1,-1 0 1,1 0-1,-1 0 1,1 0-1,-1 0 1,0 0-1,1 0 1,-1 1-1,0-1 1,0 0 0,0 0-1,0 1 1,1-1-1,-1 1 1,0-1-1,0 1 1,-2-1-1,2 1-153,0 0 0,0 0 0,0 0 0,0 0 0,0 0 0,0 0 0,1 0 0,-1 0 0,0 1 0,0-1 0,0 0 0,0 1 0,0-1 0,0 1 0,0-1 0,0 1 0,1-1 0,-2 2 0,-2 1-61,1 1 0,-1 0 0,1 0 0,0 0 0,0 1 0,0-1 0,-3 7 0,-8 19 40,2 1-1,1 0 1,1 1-1,2 0 1,-6 42 0,14-64-16,-1 0 0,2-1 0,-1 1 1,1 0-1,1-1 0,0 1 1,0-1-1,0 0 0,2 0 1,-1 0-1,1 0 0,9 15 1,-5-12-147,0 0 0,2 0 0,-1-1 0,1 0 0,1-1 0,0 0 1,21 15-1,-12-11-232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3:28.0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26 3705,'-4'-10'1851,"-1"-5"4802,12 23-5709,1 0 0,1-1 1,13 11-1,-11-11-578,-1 2 0,14 13 0,-13-8-209,0 1 0,-1 0 1,-1 0-1,0 1 0,-2 0 1,1 0-1,-2 1 0,0 0 1,5 24-1,-8-26-175,0 0 0,-1 1-1,-1-1 1,0 1 0,-1-1 0,-1 1 0,0-1-1,-1 1 1,-1-1 0,0 0 0,-6 15 0,5-22-379,1 0 1,-1 0 0,0-1 0,-1 0-1,0 0 1,0 0 0,0 0 0,-10 8 0,-18 10-922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1.5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99 9770,'5'-11'891,"-2"6"-197,0 0 0,-1-1 0,0 1 0,0-1 0,0 1 0,0-1 0,-1 0 0,0 0 0,0 1-1,-1-1 1,0 0 0,0 0 0,-1-8 0,5 55 4402,-1 5-4180,7 32-297,18 162 2982,-22-119-4366,-8 1-4290,3-100 473,3-16 3428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3:29.4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44 3505,'-12'-39'10789,"23"36"-8785,11 1-2485,-16 2 513,1 0 1,0 1-1,-1-1 1,1 1-1,-1 1 0,1-1 1,-1 1-1,0 0 1,12 6-1,-15-6-34,0 0 1,0 0-1,0 0 0,0 1 0,0-1 0,0 1 0,-1-1 1,1 1-1,-1 0 0,0 0 0,0 1 0,0-1 0,0 0 0,-1 0 1,1 1-1,-1-1 0,0 1 0,1 5 0,0-3 6,-1 1 0,-1-1 0,1 1 0,-1 0 0,0-1 1,-1 1-1,1-1 0,-1 1 0,-1 0 0,1-1 0,-1 0 0,-3 8 0,-1-2 30,0 0-1,-1-1 1,-1 1 0,1-1-1,-11 10 1,16-19-29,-3 4 6,0 0-1,0 1 1,0-1 0,-6 14 0,10-18-8,1 0 0,-1 0 0,0 0 0,1 0 0,-1 0 0,1 0 0,0 0 0,0 0 0,-1 0 0,1 0 0,1 0 0,-1 0 0,0 0 0,0 0 0,1 1 0,-1-1 0,1 0 0,0 0 0,0-1 0,-1 1 0,1 0 0,0 0 0,3 3 0,2 2 154,1 0 1,1 0 0,-1-1 0,1 1 0,16 9 0,-18-13-35,1 0-1,-2 1 1,1 0 0,0 0-1,-1 1 1,0-1 0,0 1-1,0 1 1,0-1 0,-1 1-1,0-1 1,0 1-1,4 10 1,-7-14-109,-1 1 1,1-1-1,-1 1 0,0-1 1,0 0-1,0 1 0,0-1 0,0 1 1,-1-1-1,1 0 0,-1 1 1,1-1-1,-3 4 0,-17 34 104,3-5-78,14-29 60,1 1 1,1-1 0,-1 1 0,1 0 0,0 0 0,0 0 0,1 0 0,0 0 0,1 0 0,-1 0 0,1 0-1,0 0 1,1 0 0,0-1 0,0 1 0,0-1 0,1 1 0,0-1 0,0 0 0,1 0 0,-1 0 0,1 0-1,7 6 1,-9-8-106,0-1-1,-1 0 0,1 1 0,-1-1 0,1 1 0,-1 0 0,0 0 1,0-1-1,-1 1 0,1 0 0,-1 0 0,0 0 0,0 0 1,0-1-1,0 1 0,-1 0 0,1 0 0,-1 0 0,0-1 0,0 1 1,-1 0-1,1-1 0,-3 4 0,1 0-548,0 0-1,-1 0 1,0-1-1,0 1 1,-1-1-1,0 0 1,0 0 0,0-1-1,-1 0 1,1 0-1,-8 5 1,-10 2-385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3:32.63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9 4025,'32'-9'9653,"-31"56"-7240,-2-30-2061,0 0 0,1 0-1,1 1 1,1-1-1,1 0 1,0-1 0,6 21-1,6 32-556,-15-69 199,1 2-225,-1 1 1,1 0-1,-1-1 1,0 1-1,0-1 1,0 1-1,0 0 1,0-1-1,-2 5 1,-3 2-611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3:33.33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 44 4369,'-8'-2'11227,"18"18"-9687,-3-8-1543,-4-5 96,0 1 1,0-1-1,1 0 0,-1 0 0,6 4 1,-8-6-72,1-1 1,-1 1-1,0-1 1,0 1 0,0-1-1,0 1 1,1-1 0,-1 0-1,0 0 1,0 0 0,1 1-1,-1-1 1,0 0 0,1-1-1,-1 1 1,0 0-1,0 0 1,1 0 0,-1-1-1,0 1 1,0-1 0,0 1-1,0-1 1,1 1 0,-1-1-1,1-1 1,34-27 123,-26 20-135,0 0 0,0 1 0,1 0 0,11-6 0,-18 13-3,-1-1 0,0 1-1,0 0 1,1 0-1,-1 0 1,1 0 0,-1 1-1,1-1 1,-1 1-1,1 0 1,-1 0 0,1 0-1,-1 0 1,1 1-1,-1-1 1,1 1 0,-1 0-1,1 0 1,4 3-1,0 0 100,0 0 0,0-1 0,0 0 0,1 0 0,-1 0 0,1-1 0,-1-1 0,1 1 0,0-1-1,0-1 1,13 0 0,-20-1-211,0 1 0,-1-1-1,1 1 1,0-1-1,-1 0 1,1 1 0,-1-1-1,1 0 1,-1 0 0,1 0-1,-1-1 1,0 1 0,0 0-1,1 0 1,1-3 0,0-1-539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3:59.9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242 35 7802,'22'-23'3395,"-22"23"-3318,0 0 0,0 0 0,1 0 0,-1 0 0,0 0 0,0-1 0,0 1 0,1 0 0,-1 0 1,0 0-1,0 0 0,0-1 0,1 1 0,-1 0 0,0 0 0,0-1 0,0 1 0,0 0 0,0 0 0,0 0 0,1-1 0,-1 1 0,0 0 0,0-1 0,0 1 0,0 0 0,0 0 0,0-1 0,0 1 0,0 0 0,0 0 1,0-1-1,0 1 0,0 0 0,-1 0 0,1-1 0,0 1 0,0 0 0,0 0 0,0-1 0,0 1 0,0 0 0,-1 0 0,1 0 0,0-1 0,0 1 0,0 0 0,0 0 0,-1 0 0,1-1 0,0 1 0,0 0 0,-1 0 1,1 0-1,0 0 0,0 0 0,-1 0 0,1 0 0,0 0 0,0-1 0,-1 1 0,1 0 0,-16 3 1790,7 3-1627,0 1 0,1 0 0,-1 1 0,1 0 0,-6 9 0,-3 1-73,-3 6-136,1 1-1,1 1 0,1 0 1,1 2-1,1-1 0,2 2 0,1 0 1,1 0-1,-11 49 0,19-67-39,1 1-1,1 0 0,-1 0 0,2-1 1,0 1-1,0 0 0,1 0 1,0 0-1,4 13 0,-2-16 0,0 0 1,1 0-1,0 0 0,0-1 0,0 1 0,1-1 1,1 0-1,-1 0 0,1-1 0,1 0 0,12 12 1,-12-12-194,1 0 1,1-1 0,-1 0-1,1 0 1,0-1 0,16 8-1,4-6-302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01.3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1 7378,'-20'16'13849,"22"-5"-13999,7 20 600,-4-15-237,-1 0 0,-1 0-1,3 27 1,-5-37-295,-2 0-1,1 0 1,-1 0 0,1 0 0,-2 0 0,1 0-1,-1 0 1,1-1 0,-2 1 0,1-1-1,-1 1 1,1-1 0,-2 0 0,-4 7 0,-13 12-1485,0-1 633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02.1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 92 4289,'7'-54'2782,"-8"54"-2646,1-1-1,0 0 1,0 0 0,-1 0 0,1 0-1,0 0 1,-1 0 0,1 1 0,-1-1-1,1 0 1,-1 0 0,1 1 0,-1-1-1,0 0 1,1 1 0,-1-1 0,0 0-1,0 1 1,1-1 0,-1 1 0,0 0-1,-1-1 1,-22-7 2102,15 5-958,-11-8 3672,29 14-3948,6 3-516,0 1 1,-1 0-1,0 1 1,0 1-1,-1 0 1,0 0-1,0 2 1,-1 0-1,-1 0 1,20 25-1,-23-26-436,-2 1 0,1-1 0,-1 1 0,-1 1 0,0-1 0,-1 1 0,0 0-1,0 0 1,-2 0 0,1 0 0,-1 0 0,-1 1 0,-1-1 0,0 21 0,-3-13-262,-1 0 1,0-1 0,-1 0-1,-1 0 1,-1 0 0,-1-1-1,0 0 1,-1 0-1,-1-1 1,-1 0 0,-1-1-1,0 0 1,-16 15 0,-12 10-802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03.0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92 79 7866,'-12'17'1722,"8"-12"-854,1-1 0,-1 1 0,0-1 0,0 1 0,0-1-1,-6 4 1,9-8-739,0 1 0,0 0 0,-1-1 0,1 1 0,0 0 0,0-1 0,-1 1 0,1-1 0,-1 0 0,1 0 0,0 1 0,-1-1 0,1 0 0,-1 0 0,1 0-1,0 0 1,-1-1 0,1 1 0,-1 0 0,1-1 0,0 1 0,-1 0 0,1-1 0,0 0 0,0 1 0,-1-1 0,0-1 0,1 2-109,0-1 1,0 0-1,1 0 0,-1 0 1,0 0-1,1 0 1,-1-1-1,1 1 1,-1 0-1,1 0 0,-1 0 1,1 0-1,0-1 1,0 1-1,-1 0 1,1 0-1,0-1 0,0 1 1,0 0-1,0 0 1,1 0-1,-1-1 1,0 1-1,0 0 0,1 0 1,-1 0-1,1-1 1,-1 1-1,1 0 0,1-2 1,2-4-25,1 1 1,0-1-1,0 1 0,1 0 1,0 0-1,0 1 1,0-1-1,1 2 0,-1-1 1,1 1-1,1 0 1,-1 0-1,0 0 0,1 1 1,11-3-1,-10 4 23,0-1 0,0 2 0,0-1-1,0 1 1,1 1 0,-1-1 0,0 2 0,0-1-1,1 1 1,-1 1 0,0-1 0,0 2-1,12 4 1,-18-6-11,0 0-1,0 1 0,0 0 1,0 0-1,0 0 1,0 0-1,0 0 0,-1 1 1,1-1-1,-1 1 1,0-1-1,0 1 0,0 0 1,0 0-1,0 0 1,-1 0-1,1 0 0,-1 1 1,0-1-1,0 0 1,0 1-1,0-1 0,-1 1 1,1-1-1,-1 1 1,0-1-1,0 1 0,0-1 1,0 0-1,-1 1 1,0-1-1,-1 6 0,0 0 11,-1 0 0,0 0 0,-1-1 0,1 1-1,-2-1 1,1 0 0,-1 0 0,0 0-1,-1 0 1,0-1 0,-7 7 0,4-6 9,-1-1 1,1 0 0,-1-1 0,0 0-1,-20 9 1,24-13-32,1 1 0,0-1 0,-1-1 0,1 1 1,-1-1-1,0 0 0,1-1 0,-1 1 0,0-1 0,1 0 0,-1 0 1,0-1-1,-10-2 0,15 3-4,0-1 0,0 1 0,0-1 0,0 0 0,0 0 0,0 1 0,0-1 0,0 0 0,0 0 0,1 0 0,-1 0 0,0 0 0,1 0 0,-1 0 0,0 0 0,1 0 0,-1 0 0,1 0 0,0-1 0,-1 1 0,1 0 0,0 0 0,0 0 0,0-1 0,0 1 0,0 0 0,0 0 0,0 0 0,0-1 0,0 1 0,0 0 0,1 0 0,-1 0 0,0-1 0,1 1 0,-1 0 0,1 0 0,0 0 0,-1 0 0,2-1 0,12-16 138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03.7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303 1 10858,'-21'14'6571,"-9"15"-5724,10-8-366,-23 19 71,-38 48-1,65-68-439,1-1-1,1 2 0,1 0 1,1 1-1,-11 27 0,20-39-116,0-1 1,0 1-1,1 0 0,0-1 0,1 1 0,0 0 0,1 0 0,0 0 0,1 0 0,0 0 0,0 0 0,1 0 0,0 0 0,1-1 0,0 1 1,0-1-1,6 11 0,2-1-2,0 1 1,2-1-1,0-1 0,0-1 1,2 0-1,27 25 1,-37-37-140,1 0 1,0 0 0,0-1-1,1 0 1,6 4 0,9 2-229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04.7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 5 7290,'1'-5'14495,"1"5"-13895,3 1-433,-1 0 1,0 1-1,1-1 1,-1 1-1,0 0 1,0 0-1,0 0 1,0 0-1,-1 1 1,1-1-1,0 1 1,-1 0-1,0 0 1,4 4-1,2 2 364,-8-8-501,1 0-1,-1 1 0,1 0 1,-1-1-1,1 1 1,-1 0-1,0 0 1,0 0-1,0 0 1,0 0-1,0 0 1,0 0-1,-1 0 1,1 0-1,-1 0 0,1 0 1,-1 0-1,0 0 1,0 1-1,0-1 1,0 0-1,0 0 1,0 0-1,-1 1 1,1-1-1,-1 0 0,1 0 1,-1 0-1,0 0 1,0 0-1,0 0 1,0 0-1,0 0 1,0-1-1,-1 1 1,1 0-1,-3 2 0,-5 5-282,0 0-1,-1 0 0,1-1 0,-2-1 0,-11 8 0,-6 3 980,10-2-550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05.6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83 82 5361,'-21'-59'3421,"20"56"-2816,-14-17 8084,21 22-8329,10 2 291,-2 0 1,1 1-1,0 0 1,-1 1-1,0 1 1,23 15-1,-30-17-413,-1 1-1,1-1 0,-2 1 0,1 0 0,0 0 0,-1 1 1,-1 0-1,1 0 0,-1 0 0,0 0 0,0 1 0,-1-1 0,0 1 1,2 11-1,-2-5-164,0 0 0,-1 1 0,-1-1 0,0 1-1,-1-1 1,0 1 0,-1-1 0,-1 1 0,-1-1 0,0 0 0,0 0 0,-2 0 0,1 0 0,-2-1 0,0 1 0,-9 13 0,-2 0-694,-2 0 0,-1-2 0,-1 0 0,-1-2 0,0 0 1,-33 24-1,19-17-510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1.9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87 10034,'8'1'8635,"8"-8"-6673,-1 1-1585,63-7 1873,0 3-1,85 2 1,-99 5-2018,362-29 301,-378 28-384,-30 2-217,-13 1-163,1 0-1,-1 1 1,1-1-1,0 1 1,-1 1-1,1-1 1,8 2-1,-5 4-1691,-6 5 756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07.1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65 0 7594,'-64'43'9293,"77"-42"-7213,-10-1-2416,226-11 3017,-115 4-4405,-93 7 1100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07.5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1 8586,'-30'40'5873,"35"-41"-4825,3-1-39,6 1-401,1 1-120,4 0-80,2-1 16,4 0 80,6 1 32,7 0-56,4 0-64,0 0-160,-2-4-112,-8 2-504,-3 0-512,-12 1 544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08.7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1 9482,'-24'25'8418,"32"-22"-7162,-2 0-320,1 1-496,-2 1-272,1-1-1008,-1 3 632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09.1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13619,'5'57'9626,"-5"-58"-9522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10.0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224 1 11218,'3'-1'3231,"-6"6"-1146,-16 18-337,-28 31-867,26-30-814,0 1 0,1 1 1,2 1-1,1 0 0,-15 32 1,27-47-63,0-1 1,1 1 0,0 0 0,1 0-1,0 0 1,1 0 0,1 1 0,0-1-1,0 1 1,1-1 0,1 1-1,0-1 1,1 1 0,0-1 0,0 0-1,7 17 1,-3-15 47,1-1 0,0 1 0,0-2 0,2 1 0,-1-1 0,2 0 0,-1-1 0,22 19 0,-5-8-400,2-1 0,51 29 0,-37-27-69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10.9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9 8674,'-39'-8'7858,"44"10"-6570,6 3-80,4 3 16,5 4 201,5 6 111,0 1-56,-3 6-311,-5 0-369,-12 2-440,-8-1-112,-17 5-168,-8-4-360,-14-4-1897,-2 0 1545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15.0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 38 6049,'-10'-8'3966,"0"0"1,-24-13 5973,35 20-9924,0 2 0,0-1-1,0 0 1,0 0 0,0 0-1,0 0 1,1 1 0,-1-1-1,0 0 1,0 1 0,0-1-1,0 1 1,-1-1 0,1 1 0,2 1-1,19 14 150,-1 1 0,0 1 0,-1 2-1,-1-1 1,-1 2 0,0 1 0,-2 0 0,16 28-1,-26-38-101,0-1-1,0 1 0,-1 0 1,-1 1-1,0-1 0,-1 1 1,0 0-1,-1 0 0,0 0 1,-1 0-1,-1 0 0,0 0 1,0 0-1,-1 0 0,-1 0 1,0 0-1,-1 0 0,-1 0 1,-8 20-1,2-14-299,-2 0 1,0-1-1,-2-1 1,1 0-1,-2 0 0,0-1 1,-1-1-1,-26 18 0,0-3-523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20.0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227 61 8082,'6'-20'4334,"-4"14"-3118,0 1 0,0 0 0,-1-1 0,1-9 0,-2 15-1135,-1-1-1,1 1 1,0 0 0,-1-1-1,1 1 1,-1 0 0,1-1-1,-1 1 1,1 0 0,0 0-1,-1 0 1,1 0 0,-1-1-1,1 1 1,-1 0 0,0 0-1,1 0 1,-1 0 0,1 0-1,-1 0 1,1 0 0,-1 0-1,1 0 1,-1 0 0,1 1 0,-1-1-1,-20 3 421,19-2-326,-51 5 612,-21 4-645,67-8-200,-1 0-1,0 0 1,1 0-1,0 1 1,-1 0-1,-10 7 1,17-9 49,-1 0 0,1 0 0,0 0-1,0-1 1,0 1 0,0 0 0,0 0 0,1 1 0,-1-1 0,0 0-1,0 0 1,1 0 0,-1 1 0,1-1 0,-1 0 0,1 0 0,-1 1-1,1-1 1,0 0 0,-1 2 0,1 0 18,1 0 1,-1-1-1,0 1 1,1 0-1,-1-1 1,1 1-1,0 0 1,0-1-1,2 5 1,4 5 130,0-1 0,1-1 1,13 16-1,-15-18-40,24 27 263,105 135 1162,-117-143-1360,-1 0 0,-1 1 0,-2 1 0,20 53 0,-31-72-314,-1-1 0,1 1 1,-2-1-1,2 18 0,-3-22-400,0-1-1,-1 1 1,1 0-1,-1-1 1,0 1-1,0-1 1,0 1-1,-1-1 1,1 1-1,-1-1 1,-4 6-1,-8 5-1720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20.4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 99 11026,'-30'-50'3867,"30"50"-3770,0-1 1,0 1-1,0-1 1,0 1-1,-1-1 1,1 1-1,0 0 1,0-1-1,0 1 1,0-1-1,0 1 1,0-1-1,0 1 1,0-1-1,0 1 1,1-1-1,-1 1 1,0-1-1,0 1 1,0-1-1,0 1 1,1-1-1,-1 1 1,0 0-1,1-1 1,-1 1-1,0-1 1,1 1-1,-1 0 1,0-1-1,1 1 1,-1 0-1,0-1 1,1 1-1,-1 0 1,1 0-1,-1 0 1,1-1-1,0 1 1,19-5 2202,-17 4-1943,125-18 3312,68 12-2496,-139 6-1023,-56 1-218,9 0-170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21.8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221 24 6569,'5'-16'7911,"-5"15"-7607,-1 0-149,0 0 0,1 1-1,-1-1 1,0 1 0,1-1 0,-1 1-1,0 0 1,0-1 0,1 1-1,-1 0 1,0-1 0,0 1-1,0 0 1,1 0 0,-1 0-1,0-1 1,-1 1 0,-3 0 3,0 0-1,0 0 1,0 1-1,-1 0 1,-7 2 0,-4 2 138,0 1 0,1 1 1,0 1-1,0 0 1,-25 19-1,36-24-241,1 1 0,0 0 0,-1 0 0,1 1-1,1-1 1,-1 1 0,1 0 0,0 0 0,-4 8-1,5-10-42,1 1-1,0-1 1,0 1-1,1-1 0,-1 1 1,1-1-1,0 1 1,-1-1-1,2 1 0,-1 0 1,0-1-1,1 1 1,-1-1-1,1 1 0,0-1 1,3 7-1,-3-8-26,0 1 1,0-1-1,0 0 0,0 0 0,1 0 0,-1 1 0,1-1 1,-1-1-1,1 1 0,0 0 0,-1 0 0,1-1 0,0 1 1,0-1-1,1 1 0,-1-1 0,0 0 0,0 0 0,1 0 1,2 1-1,-1-1-37,0-1 1,0 1-1,0-1 1,0 0-1,0-1 1,0 1-1,0-1 1,0 1-1,0-1 1,0 0-1,6-3 1,2-2-101,-1 1-1,0-2 1,-1 1 0,0-2 0,0 1-1,0-1 1,11-13 0,-7 4-250,16-25 0,-30 45 396,0 1-1,0-1 1,1 0 0,-1 1-1,1-1 1,-1 0 0,1 0-1,0 1 1,0-1 0,3 5-1,-2-3 12,50 113 588,-31-74 45,17 51 0,-33-81-514,-1 1 0,-1-1 1,0 1-1,-1 0 0,0 1 0,-1-1 1,-3 27-1,1-33-97,0 0 0,-2 0 1,1 0-1,-1 0 0,0 0 1,-7 12-1,8-17-29,0 0-1,0-1 1,0 1 0,0-1-1,-1 0 1,1 0-1,-1 0 1,0 0-1,0 0 1,0-1 0,0 1-1,-1-1 1,1 0-1,0 0 1,-1 0 0,0-1-1,-4 3 1,6-4-5,1 0 1,0 0-1,0 0 1,-1 1-1,1-1 1,0-1-1,0 1 1,0 0-1,-1 0 1,1 0-1,0 0 1,0-1-1,0 1 1,-1-1-1,1 1 0,0-1 1,0 1-1,0-1 1,0 0-1,-1-1 1,-1 0-15,2 0 0,-1 0-1,0 0 1,0-1 0,1 1 0,-1-1 0,1 1-1,-2-5 1,0-2-153,0 1 0,1-1-1,0 1 1,0-16 0,1 20-21,1-1 1,0 0 0,0 0-1,1 0 1,-1 1-1,1-1 1,0 0-1,1 0 1,2-6 0,38-10-17762,-41 21 17974,0 0-1,0-1 1,2 0-2,-5-3-16,1 3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2.5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 10570,'1'2'4855,"-3"7"-3433,1 1-917,-3 33 1553,2 1 1,4 45-1,16 91 2788,1 65-2841,-22-188-6228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23.2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143 53 5993,'43'-9'3312,"-43"9"-3241,0 0 0,-1 0 1,1 0-1,0 0 1,0 0-1,-1 0 0,1 0 1,0 0-1,0 0 1,-1-1-1,1 1 0,0 0 1,0 0-1,0 0 1,-1 0-1,1 0 0,0-1 1,0 1-1,0 0 1,0 0-1,-1 0 0,1-1 1,0 1-1,0 0 1,0 0-1,0-1 0,0 1 1,0 0-1,0 0 1,0-1-1,0 1 0,0 0 1,0 0-1,0-1 1,0 1-1,0 0 0,0 0 1,0-1-1,0 1 1,0 0-1,0 0 0,0-1 1,0 1-1,0 0 1,0 0-1,0-1 0,1 1 1,-1 0-1,0 0 1,0 0-1,0-1 0,0 1 1,1 0-1,-1 0 1,0 0-1,0 0 0,0 0 1,1-1-1,-1 1 1,0 0-1,0 0 0,1 0 1,-1 0-1,0 0 1,0 0-1,1 0 0,-1 0 1,0 0-1,-17-8 1944,-10 1-1060,16 3-857,-1 0 0,1 1 0,-1 1 1,0 0-1,1 1 0,-25 0 0,34 1-97,1 0 0,-1 0 0,1 0 0,-1 1-1,1-1 1,-1 1 0,1-1 0,-1 1 0,1-1 0,-1 1 0,1 0 0,-1 0 0,1 0 0,0 0 0,0 0 0,-1 0 0,1 0 0,0 0 0,0 0 0,0 1-1,-1 2 1,1-2 0,0 1 1,0 0-1,0 0 0,0 0 0,1-1 0,0 1 0,-1 0 0,1 0 0,0 0 0,0 0 1,1 4-1,2 7 24,0 0 1,2 1 0,9 23 0,-11-32-2,89 190 1713,-53-117 40,38 103 0,-74-171-1843,1 0 0,-2 0 0,0 0 0,1 15 1,-2-23-93,-1-1 0,0 1 1,0-1-1,0 1 0,0-1 1,0 1-1,-1 0 1,1-1-1,-1 1 0,0-1 1,1 0-1,-1 1 0,0-1 1,0 1-1,-1-1 0,1 0 1,0 0-1,-1 0 0,0 0 1,1 0-1,-1 0 1,0 0-1,0-1 0,0 1 1,-3 1-1,-12 1-726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23.5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 55 10378,'-12'-51'4185,"26"51"-2336,0 1-553,3 1 48,3-1 8,2 1-271,2-1-73,1-1-224,-1 0-232,-3-1-208,-2 0-120,-5-2-736,-1 0-656,-4 0 720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24.2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72 112 1592,'-44'-27'1290,"43"26"-1064,0 0 1,-1 0-1,1 0 0,0 0 1,0 0-1,0 0 1,0 0-1,0 0 0,0-1 1,0 1-1,1 0 0,-1-1 1,0 1-1,1 0 0,-1-1 1,1 1-1,-1-1 1,1 1-1,0-1 0,0 1 1,-1-1-1,1 1 0,0-1 1,1 1-1,-1-1 0,0 1 1,0-1-1,1-2 1,0 2 127,0 0 1,0 0-1,-1 0 1,2 0 0,-1 0-1,0 0 1,0 0 0,0 1-1,1-1 1,-1 0-1,1 1 1,0-1 0,-1 1-1,1 0 1,3-3 0,0 2-140,0 0 0,0 0 0,0 0 0,0 1 0,1-1 0,-1 1 0,0 1 0,1-1 1,-1 1-1,1-1 0,-1 2 0,1-1 0,8 2 0,-9 0-196,-1-1-1,1 1 1,-1 0-1,0 0 1,1 0-1,-1 1 1,0-1-1,-1 1 1,1 0-1,0 0 1,-1 1-1,0-1 1,0 1-1,0 0 1,0 0-1,3 4 1,-4-5 44,0 1 0,0-1 1,0 1-1,-1-1 1,1 1-1,-1 0 1,0 0-1,0-1 0,0 1 1,-1 0-1,1 0 1,-1 0-1,0 0 1,0 0-1,0 0 0,0 0 1,-1 0-1,0 0 1,0 0-1,0-1 0,0 1 1,0 0-1,-1-1 1,0 1-1,0 0 1,0-1-1,0 0 0,-3 4 1,1-3-32,0 0-1,0 0 1,0-1 0,-1 1 0,1-1-1,-1 0 1,0 0 0,0 0-1,0-1 1,-1 0 0,1 0 0,0 0-1,-1 0 1,1-1 0,-1 0 0,0 0-1,1-1 1,-1 0 0,-7 0-1,7-1-101,1 0 0,-1 0-1,1 0 1,-1-1-1,1 0 1,0 0-1,0 0 1,0-1 0,-6-3-1,10 5 17,0 1 0,0-1 0,0 0 0,0 0 0,0 0 0,0 0 0,0 0 1,0 0-1,0 0 0,1 0 0,-1 0 0,0 0 0,1 0 0,-1-1 0,1 1 0,0 0 0,-1 0 0,1-2 0,0 1-1,0 1 1,0-1-1,1 1 1,-1 0-1,1-1 1,-1 1-1,1 0 0,-1-1 1,1 1-1,0 0 1,0 0-1,-1-1 1,1 1-1,0 0 1,0 0-1,0 0 0,0 0 1,1 0-1,-1 0 1,2-1-1,-1 1-35,1-1-1,-1 1 1,0 0-1,1 0 1,-1 0-1,0 0 1,1 0-1,-1 0 1,1 1-1,0-1 0,-1 1 1,1 0-1,-1-1 1,1 1-1,4 1 1,7 2-272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24.9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254 38 11450,'0'-2'301,"0"1"0,0 0 0,0 0 0,0-1 0,-1 1-1,1 0 1,0 0 0,-1 0 0,1-1 0,-1 1-1,1 0 1,-1 0 0,0 0 0,1 0 0,-1 0 0,0 0-1,0 0 1,0 0 0,-1-1 0,-1 0-75,1 1 0,0-1 1,-1 1-1,1 0 0,-1 0 1,1 0-1,-1 1 0,-5-2 1,0 1-93,1 0 1,-1 1-1,0 0 1,0 0-1,-13 3 1,9 0 52,1 1-1,0 0 1,0 0 0,0 1-1,0 0 1,1 1 0,0 1 0,-12 9-1,17-12-103,1 0 0,-1 0 0,1 0 0,1 1 1,-1-1-1,1 1 0,-1 0 0,-3 8 0,6-10-108,0 0 0,0 0 0,0 0 1,1 0-1,-1 0 0,0 0 1,1 0-1,0 0 0,0 0 0,0 0 1,0 1-1,1-1 0,-1 0 0,1 0 1,0 0-1,1 5 0,-1-6-77,0 0-1,0 0 0,0 0 1,0 0-1,0-1 1,0 1-1,1 0 1,-1 0-1,0-1 0,1 1 1,-1-1-1,1 1 1,0-1-1,0 0 0,-1 0 1,1 1-1,0-1 1,0-1-1,3 2 1,-2-1-16,0 0 1,1-1-1,-1 0 1,1 1-1,-1-1 1,1 0 0,-1-1-1,1 1 1,-1-1-1,7-1 1,5-4 5,-1 1 1,0-2-1,-1 0 0,17-11 1,-27 16 150,35-21 342,-38 23-377,1-1 0,-1 1 0,0 0 0,0 0 0,1 0 0,-1 0 0,0 0 0,0 0 0,1 0 0,-1 0 0,0 0 0,0 0 0,1 0 0,-1 0 0,0 0 0,0 0 0,1 0 0,-1 0 1,0 1-1,0-1 0,1 0 0,-1 0 0,0 0 0,0 0 0,1 0 0,-1 1 0,0-1 0,0 0 0,0 0 0,1 0 0,-1 1 0,0-1 0,0 0 0,0 0 0,0 0 0,0 1 0,0-1 0,1 1 0,2 11 1,-2-10-4,27 103-198,-11-48 721,-3-1 0,14 115-1,-26-155-483,-2 0-1,0-1 0,-1 1 1,0 0-1,-1-1 1,-1 1-1,0-1 0,-2 0 1,1 0-1,-2 0 1,0 0-1,-1-1 0,0 0 1,-1-1-1,-17 24 0,20-32-171,0 1 0,0-1 0,-1 0-1,1 0 1,-1-1 0,0 0-1,-11 6 1,15-9 61,1 0 0,-1 0 0,0 0-1,0-1 1,0 1 0,0-1 0,0 1 0,0-1-1,0 0 1,0 0 0,0 0 0,0 0 0,0 0-1,0 0 1,0 0 0,0-1 0,0 1 0,0 0-1,1-1 1,-1 0 0,0 0 0,0 1 0,0-1-1,1 0 1,-1-1 0,0 1 0,1 0 0,-1 0-1,1-1 1,-1 1 0,-1-3 0,-4-7-41,2 0 1,-1 0 0,2 0-1,-1 0 1,1-1 0,1 1-1,-2-14 1,2 12 15,-4-18 11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29.38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20 12 9042,'-19'-11'12147,"18"11"-11907,1 13-96,5 30-80,-4-20-24,0 1-80,0 1-72,-1-3-184,0 0-121,1 0-519,2-4-584,-1-5 984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30.06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41 76 9282,'-22'-26'3375,"11"18"-784,5 9-528,6-1-1968,-1 1 1,1-1 0,0 1 0,0-1 0,-1 1 0,1 0 0,0-1 0,0 1 0,0-1 0,0 1 0,0-1 0,0 1 0,0 0 0,0-1 0,0 1 0,0-1 0,0 1 0,1 0 0,-1-1 0,0 1 0,0-1 0,1 1-1,1 4-53,0-1 0,0 0-1,1 0 1,0-1 0,0 1-1,0-1 1,0 1 0,0-1-1,1 0 1,-1 0 0,1 0-1,6 3 1,-8-7-64,1 1 0,0-1 0,-1 0 0,1 0 0,-1 0 0,1-1 0,-1 1 0,0-1 0,0 1 0,1-1 0,-1 0 0,0 0 0,0 0 1,1-2-1,5-3-4,70-63 16,-77 70 13,0-1 1,-1 1 0,1-1-1,0 1 1,0-1 0,0 1-1,-1 0 1,1-1 0,0 1-1,0 0 1,0 0 0,0 0-1,0 0 1,0-1 0,-1 1-1,1 0 1,0 1 0,0-1-1,0 0 1,0 0 0,0 0-1,0 0 1,-1 1 0,1-1-1,1 1 1,23 15 38,-7-4-25,-2-4 243,0-1 0,1-1-1,0 0 1,0-1 0,0-1 0,1 0-1,26 1 1,-42-5-273,0 0-1,0 0 1,0 0 0,0 0-1,0 0 1,-1 0 0,1-1-1,0 1 1,0-1 0,4-1-1,-3-6-208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30.93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 44 11234,'-2'-43'4073,"1"48"-3401,4 4 25,4 5 63,4 4-96,6 4 80,5 2 104,8 3 160,4 0 25,0 6 71,1 0-136,-2 0-328,-4 0-160,-1-5-920,-2-1-456,-7-7-1016,-4 1-553,-7-5 1529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31.29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164 6 11819,'-44'-5'4609,"39"22"-3217,-2 2-448,-5-5-416,-3 2-360,-3 2-576,0 0-240,1-1-456,3 0-193,5-2-375,4-1-376,8 3 1343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32.09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 7658,'0'0'8762,"3"9"-7714,3 5-152,6 26-304,-8-20-192,-4 3-264,2 1-64,-2-1-152,-2-1-136,3-4-712,2-2-560,-1-7 919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32.88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21 18 8810,'-17'-17'3210,"16"17"-3115,1 0-1,0 0 1,0 0 0,-1 1 0,1-1 0,0 0-1,0 0 1,-1 1 0,1-1 0,0 0 0,0 0-1,0 1 1,0-1 0,0 0 0,-1 0 0,1 1-1,0-1 1,0 0 0,0 1 0,0-1 0,0 0-1,0 1 1,0-1 0,0 0 0,0 0-1,0 1 1,0-1 0,0 0 0,0 1 0,0-1-1,1 0 1,-1 1 0,0-1 0,0 1 0,2 15 740,-2-14-732,0 0 0,1 0 1,-1 0-1,1 0 0,-1 0 0,1 0 1,0 0-1,0 0 0,0 0 0,0 0 1,0 0-1,0 0 0,1 0 1,-1-1-1,1 1 0,-1-1 0,1 1 1,-1-1-1,1 1 0,0-1 0,0 0 1,0 0-1,0 0 0,0 0 0,0 0 1,0 0-1,0-1 0,0 1 1,0-1-1,0 1 0,0-1 0,1 0 1,-1 0-1,0 0 0,0 0 0,0 0 1,0 0-1,1-1 0,-1 1 1,0-1-1,0 0 0,0 1 0,0-1 1,0 0-1,3-2 0,10-4-23,-3 0-46,0 2 0,0-1 1,1 2-1,-1-1 1,1 2-1,0 0 0,17-2 1,-26 5-17,-1 1-1,1 0 1,-1 0 0,0 0-1,0 0 1,1 1 0,-1-1-1,0 1 1,0 0 0,-1 0-1,1 0 1,0 0 0,-1 1-1,1-1 1,3 5 0,19 13-160,-25-19 74,1-1 0,-1 0 0,1 0 0,-1 1-1,1-1 1,-1 0 0,1 0 0,-1 0 0,1 0 0,0 0 0,-1 0-1,1 0 1,-1 0 0,1 0 0,-1 0 0,1 0 0,-1 0-1,1-1 1,0 1 0,0 0 0,-1 0 38,7-2-564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3.0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893 5 12995,'21'3'2046,"-16"-1"-1175,1-1-1,0 0 0,0 0 0,0-1 0,0 0 0,0 0 1,0 0-1,9-2 0,-25-1 1622,-12 0-2544,-316 1 1180,19 0 1156,287 1-2308,-161 1-3688,189 1 3336,-1-1 1,1 1-1,-1-1 0,1 1 0,-1 0 0,1 1 0,0-1 0,-1 1 0,1 0 1,-6 3-1,9-4 242,1-1 0,-1 1 0,1-1 0,-1 1 1,1-1-1,-1 1 0,1-1 0,0 1 0,-1-1 0,1 1 1,0 0-1,-1-1 0,1 1 0,0 0 0,0-1 0,-1 1 1,1 0-1,0-1 0,0 1 0,0 0 0,0 0 0,0-1 1,0 1-1,0 1 0,1 0-180,0 0 1,0-1-1,-1 1 1,1 0-1,1-1 0,-1 1 1,0-1-1,0 1 1,0-1-1,1 1 1,-1-1-1,1 0 0,2 2 1,13 9-1372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33.43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 45 6961,'4'-9'5756,"-3"8"-5581,13-9-101,-10 8 454,1-1-386,-1 0 0,1 0 0,0 0 0,0 1 0,0 0 0,0 0 0,0 1 0,9-2 0,-11 2-3,0 1-1,0 0 1,0 0 0,1 1-1,-1-1 1,0 1 0,0-1-1,0 1 1,0 0 0,0 0-1,0 0 1,0 1 0,-1-1-1,1 1 1,0-1-1,-1 1 1,1 0 0,3 4-1,-3-4 19,-1 1 0,1-1-1,-1 1 1,0 0 0,0-1-1,0 1 1,0 0-1,0 0 1,-1 1 0,1-1-1,-1 0 1,0 0 0,0 1-1,0-1 1,-1 0 0,1 1-1,-1-1 1,1 5-1,-2-5-95,1 0 0,-1-1-1,0 1 1,1 0-1,-1 0 1,0-1-1,-1 1 1,1 0-1,0-1 1,-1 1 0,1-1-1,-1 0 1,0 1-1,0-1 1,0 0-1,0 0 1,0 0 0,0 0-1,-1-1 1,1 1-1,-1-1 1,-3 3-1,-3 0-50,-1 1 0,0-2-1,0 1 1,0-1 0,0-1 0,0 0-1,-1 0 1,1-1 0,-1 0-1,-19-2 1,30 1-42,0 0 1,0 0-1,1 0 0,-1 0 1,0 0-1,0 0 0,1 0 1,-1 0-1,0 0 0,0 0 1,0 0-1,0 0 0,1 0 1,-1-1-1,0 1 0,0 0 1,0 0-1,0 0 0,1 0 1,-1 0-1,0-1 0,0 1 1,0 0-1,0 0 0,0 0 1,0-1-1,1 1 0,-1 0 1,0 0-1,0 0 0,0-1 1,0 1-1,0 0 0,0 0 1,0 0-1,0-1 0,0 1 1,0 0-1,0 0 0,0 0 1,0-1-1,0 1 1,0 0-1,0 0 0,-1 0 1,1-1-1,0 1 0,0 0 1,0 0-1,0 0 0,0-1 1,0 1-1,0 0 0,-1 0 1,1 0-1,0 0 0,0 0 1,0-1-1,0 1 0,-1 0 1,1 0-1,0 0 0,0 0 1,0 0-1,-1 0 0,1 0 1,0 0-1,0 0 0,-1 0 1,8-5-687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34.04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3 9834,'6'-2'10715,"6"26"-9761,14 9 192,2-1-1,54 46 0,-52-52-1463,-2 1 0,0 2 0,46 62-1,-60-61-3907,-12-22 3110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34.41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154 0 13843,'1'6'5521,"-4"1"-3905,-4-1-191,-8 1-497,0 3-464,-5 6-552,-3 2-392,-1 4-992,-2 1-681,4-3 1249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45.21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347 12 7466,'-3'-1'723,"1"-1"0,-1 1 0,0-1 0,0 1 0,0 0 0,0 0 1,0 1-1,-6-2 0,-28 2 1705,28 2-2144,-1 0 0,1 0 0,0 1 0,1 0 0,-16 7 1,16-5-103,0 0 0,0 1 0,0 0 0,1 0 0,0 1 0,-10 12 0,-33 49 145,36-48-307,3-3-96,1 0-1,0 1 1,1 0 0,1 0-1,1 1 1,0 1-1,2-1 1,0 1 0,-3 29-1,7-38 51,0 0-1,1 0 0,1 0 1,0 0-1,1 0 0,-1 0 1,2-1-1,4 14 1,-4-16 48,1-1 1,-1 1-1,1-1 1,1 0-1,-1 0 1,1-1-1,1 1 1,-1-1-1,1 0 1,0-1-1,0 1 1,8 4-1,-3-3 99,0 0 0,0-1 0,1-1-1,0 0 1,0 0 0,0-1 0,21 4-1,-26-7-215,-1 0 0,1-1-1,0 1 1,0-1 0,0-1-1,-1 1 1,8-3 0,-9 2-314,-1 0 0,0 0 1,0-1-1,-1 0 0,1 0 0,0 0 0,0 0 1,-1 0-1,1-1 0,-1 1 0,0-1 1,4-4-1,3-7-1655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45.80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8 197 9586,'29'-28'3778,"-28"27"-3605,-1 0 1,1 0-1,0-1 0,-1 1 0,0 0 0,1-1 0,-1 1 1,0 0-1,1-1 0,-1 1 0,0-1 0,0 1 1,0 0-1,0-1 0,0 1 0,-1 0 0,1-1 1,0 1-1,-1 0 0,0-2 0,-13-27 1035,10 23-825,3 5-339,-2-4 36,-1-1 0,2 1 0,-1-1 0,1 1 0,0-1 0,-1-7 0,2 12-79,1 1 0,0-1 0,0 1 0,1-1 0,-1 0 0,0 1 0,0-1 0,1 1 0,-1-1 0,1 0 0,-1 1 0,1-1 0,0 1 0,-1 0 0,1-1 0,0 1 0,0 0 0,0-1 0,0 1 0,0 0 0,1 0 0,-1 0 0,0 0 0,0 0 0,1 0 0,-1 0 0,1 0 0,-1 1 0,1-1 0,-1 0 0,1 1 0,1-1 0,3-1 23,0 1 1,0 0-1,-1 0 0,1 0 0,0 1 0,1 0 0,-1 0 0,0 0 0,0 1 0,-1 0 0,1 0 0,11 4 0,-8-2 96,0 1-1,0 0 0,0 0 1,-1 1-1,1 0 1,-1 1-1,-1 0 1,8 7-1,-9-8-8,-1 1 0,0-1 0,0 1 0,0 0 0,-1 1-1,0-1 1,0 1 0,-1 0 0,0 0 0,3 10 0,-4-13-70,-1 1 1,-1-1-1,1 1 0,-1 0 1,1 0-1,-1-1 1,-1 1-1,1 0 0,-1 0 1,1-1-1,-2 1 1,1-1-1,0 1 1,-1-1-1,0 1 0,0-1 1,-3 6-1,0-2 0,-1-1 0,0 1 1,-1-1-1,0 0 0,-12 10 0,16-14-109,0-1 0,0 1-1,-1-1 1,1 0 0,-1 0 0,1 0-1,-1-1 1,0 1 0,0-1-1,0 0 1,0 0 0,0 0 0,0 0-1,0-1 1,0 1 0,-4-1 0,6-1-69,0 1 1,0-1 0,1 1 0,-1-1 0,1 0 0,-1 0-1,0 0 1,1 1 0,-1-1 0,1-1 0,0 1 0,-1 0-1,1 0 1,0-1 0,0 1 0,0 0 0,0-1-1,0 1 1,0-1 0,0 1 0,0-1 0,0 0 0,1 1-1,-1-1 1,1 0 0,-1-3 0,1-12-1781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46.33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21 106 9986,'0'-1'433,"0"-1"1,0 1-1,-8-12 5200,6 12-5200,-3 1 2000,3 13-1656,11 42 464,-6-42-1077,0 0 0,0 22-1,-3-31-170,0 0 0,0 0 0,0 0 0,-1 1 0,0-1 0,0 0 0,0 0 0,0 0-1,-1 0 1,1-1 0,-1 1 0,-4 6 0,1-3-565,11-18 355,16-28 166,-14 16 63,10-48 0,-14 51 112,0 0 1,2 0-1,12-28 0,-17 45-84,0 1 0,0 0-1,0 0 1,0 0-1,1 0 1,-1 0 0,1 0-1,0 1 1,-1-1-1,1 0 1,0 1 0,3-3-1,-4 4-14,0-1 0,0 1 0,0-1-1,1 1 1,-1 0 0,0 0 0,0-1-1,1 1 1,-1 0 0,0 0 0,0 0-1,1 0 1,-1 0 0,0 1 0,0-1 0,0 0-1,3 1 1,-1 1-1,1 0 0,-1 0 0,0 1 0,1-1 0,-1 1 0,0-1 0,-1 1 0,1 0 0,0 0 0,-1 0 0,0 0 0,0 1 0,3 4 0,5 16-41,-1-1 1,-1 1-1,0 0 1,-2 1 0,4 40-1,-2-19-1046,-4-25 594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05.8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 9378,'7'-4'7130,"-6"16"-5778,-1 6-24,-4 9-376,2 5-224,0 9-239,3 2-25,6 10-152,4 0-80,5 5-96,-1-1-80,-1-5-272,-1-2-248,-6-8-785,-3-3-559,-4-6 1104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06.5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15 210 8394,'-2'-22'7109,"-4"3"-4324,5 16-2737,0 0 1,0 1 0,0-1 0,0 0-1,0 0 1,1 0 0,-1 0-1,1 0 1,0 0 0,0 0 0,0 0-1,1 0 1,-1 0 0,0 0-1,1 0 1,0 0 0,0 0 0,0 0-1,0 1 1,2-5 0,3-1 76,0 0 1,0 1-1,1-1 1,0 1-1,0 0 1,0 1-1,1 0 0,0 0 1,0 0-1,1 1 1,0 1-1,0-1 1,0 1-1,0 1 1,0 0-1,1 0 0,19-2 1,-22 4-16,1 0 0,-1 0 1,1 1-1,-1 1 0,1-1 0,0 1 0,-1 0 1,0 1-1,1 0 0,11 5 0,-13-5-20,-2 1-1,1-1 1,0 1 0,0 1-1,-1-1 1,0 1-1,0 0 1,0 0-1,0 0 1,0 0 0,-1 0-1,0 1 1,0 0-1,0 0 1,3 8 0,-4-8-35,0 0 0,0 0 0,-1 0 1,0 0-1,0 0 0,0 0 1,-1 1-1,1-1 0,-1 0 1,-1 0-1,1 0 0,-1 0 0,0 1 1,-1 5-1,-1-4-1,0 0 0,0 0 0,0 0 0,-1 0 0,0-1 0,-1 1 0,1-1 1,-10 10-1,1-4-19,1-1 0,-2 0 0,1-1 0,-2-1 1,1 0-1,-1-1 0,-30 12 0,39-18-80,-1 2-121,0-2 0,0 1 0,0-1 0,0 0 1,-1 0-1,1-1 0,0 0 0,-1-1 0,1 1 0,-12-2 0,17 1 7,1 0 0,0-1 0,0 1 0,0 0 0,0-1 0,0 1 0,0-1 0,0 1 0,0-1 0,0 1 0,0-1 0,0 0 0,0 1 0,0-1 0,0 0 0,0 0-1,1 0 1,-1 0 0,0 0 0,1 0 0,-1 0 0,1 0 0,-1 0 0,1 0 0,-1-1 0,-4-14-1244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49:07.5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77 213 6913,'-22'16'2301,"15"-12"-304,12-14 1483,13-5-1196,2-4-850,-6 0-1156,2 1 1,28-28-1,-24 27-416,26-34 0,-45 52 114,0 0 0,0 0 0,-1 1 0,1-1 0,0 0 0,-1 0 0,1 0 0,-1 0 0,1 0 1,-1 0-1,0 0 0,1-1 0,-1 1 0,0 0 0,0 0 0,1 0 0,-1 0 0,0 0 0,0 0 0,0-1 0,-1-1 0,0 2-4,0 1 1,1-1-1,-1 0 0,0 0 1,0 1-1,0-1 0,0 0 1,0 1-1,0-1 0,0 1 0,0-1 1,-1 1-1,1 0 0,0 0 1,0-1-1,0 1 0,0 0 1,0 0-1,-1 0 0,1 0 0,-2 0 1,-8 1 4,0 0 1,0 0-1,1 1 1,-1 0 0,0 1-1,1 0 1,0 1-1,-1 0 1,2 1-1,-1 0 1,0 0-1,1 1 1,0 0-1,0 1 1,-7 8 0,11-12 64,1 1 1,1 0-1,-1 0 0,0 0 1,1 1-1,0 0 1,0-1-1,1 1 1,-1 0-1,1 0 1,0 0-1,0 1 1,1-1-1,-1 0 1,1 1-1,0-1 1,1 1-1,-1-1 1,1 1-1,0-1 1,1 1-1,-1-1 1,1 1-1,0-1 1,1 1-1,-1-1 1,1 0-1,0 0 1,0 0-1,1 0 1,3 6-1,-2-4 198,1 1-1,0-1 1,1 0 0,0 0-1,0-1 1,0 0 0,1 0-1,0 0 1,0-1 0,0 0-1,0 0 1,1-1 0,0 0-1,10 3 1,-11-5-196,1 0 1,0 0-1,-1-1 1,1 0 0,0 0-1,0-1 1,0 0-1,0-1 1,0 0-1,-1 0 1,1 0-1,0-1 1,-1 0-1,1-1 1,-1 0-1,8-4 1,29-17-2889,-26 14 1916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49.7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0 4617,'-9'18'891,"7"-13"-245,-1 1 0,1-1 0,0 0 0,1 1 0,-13 16 5796,6-15-4343,8-7-2067,0 0 1,0 0-1,0 0 1,0 0-1,0 1 0,0-1 1,0 0-1,0 0 1,0 0-1,0 0 0,0 0 1,0 0-1,0 1 1,0-1-1,0 0 0,0 0 1,0 0-1,0 0 1,0 0-1,0 0 1,0 1-1,0-1 0,0 0 1,0 0-1,0 0 1,0 0-1,0 0 0,0 0 1,1 0-1,-1 0 1,0 1-1,0-1 0,0 0 1,0 0-1,0 0 1,0 0-1,0 0 1,0 0-1,1 0 0,-1 0 1,0 0-1,0 0 1,0 0-1,0 0 0,0 0 1,0 0-1,1 0 1,-1 0-1,0 0 0,0 0 1,0 0-1,0 0 1,0 0-1,0 0 1,1 0-1,-1 0 0,0 0 1,82 7 954,1-4-1,118-9 1,-196 5-961,233-20 441,-47 2-2450,-1 14-6383,-150 7 5153,-6 2 1421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3.7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32 11274,'64'-32'13787,"-62"40"-12674,-1 4-81,-1 14-368,-1 3 16,1 8-8,-1 6-40,3-1-168,1 0-167,0-5-241,-1-5-441,-3-9-1127,-1-7-808,-3-11 1351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50.8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 49 8658,'-7'-13'1600,"-23"-22"8068,32 39-8673,7 9-518,30 20 71,60 39 1,-64-47-486,-13-10-1238,29 14 0,-43-24-388,-6 0 690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51.2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152 1 13075,'-5'29'5129,"4"-23"-3657,-3 5-480,-2 0 1,-4 5-489,-1 1-232,-6 1-296,-2-2-288,-4 5-809,-2-6-631,-6 0 1032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52.3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220 82 8682,'16'-11'2320,"-15"11"-2243,-1-1 1,0 1-1,0 0 1,1 0-1,-1-1 1,0 1-1,0 0 1,0-1-1,0 1 1,0 0-1,1 0 1,-1-1-1,0 1 0,0 0 1,0-1-1,0 1 1,0-1-1,0 1 1,0 0-1,0-1 1,0 1-1,0 0 1,0-1-1,0 1 1,-1 0-1,1-1 1,0 1-1,-2-2 260,0 0-1,0 0 1,0 0-1,-1 0 1,1 0-1,-1 1 1,1-1-1,-6-1 1,-9-7 91,8 5-222,0 1 0,0-1 1,0 1-1,-1 1 0,0-1 1,1 2-1,-19-4 0,24 6-175,-1 0-1,1 0 1,0 0-1,-1 0 1,1 0-1,0 1 1,-1 0-1,1 0 1,0 0-1,0 1 1,0-1-1,0 1 1,0 0-1,0 0 1,0 0-1,1 1 1,-1-1-1,1 1 1,-1 0-1,-4 5 1,7-6-31,0-1 0,-1 1 1,1 0-1,0 0 0,0 0 0,0 0 1,0 0-1,1 0 0,-1 0 1,0 0-1,1 0 0,-1 1 0,1-1 1,0 0-1,0 0 0,0 0 1,0 1-1,0-1 0,1 0 0,-1 0 1,0 0-1,1 0 0,0 0 1,-1 0-1,1 1 0,0-2 1,0 1-1,0 0 0,3 3 0,3 6 7,2-1-1,-1 0 0,1-1 1,10 9-1,-1 0 47,-16-17-43,23 25 325,-1 1-1,27 39 1,-45-58-278,-1-1 0,-1 1 1,1 0-1,-1 0 0,-1 1 1,0-1-1,0 1 0,-1 0 1,1 0-1,-2 0 0,0 0 1,0 0-1,0 0 0,-2 17 1,0-21-69,-1 0 0,1 0 0,-1 0 1,0 0-1,0 0 0,-1-1 0,0 1 0,1-1 1,-1 0-1,-1 1 0,1-1 0,-1-1 0,1 1 1,-1-1-1,0 1 0,0-1 0,-1 0 0,1 0 1,-1-1-1,1 1 0,-1-1 0,0 0 0,0-1 1,0 1-1,0-1 0,0 0 0,0 0 0,0 0 1,-6-1-1,11 0 12,1 0 1,-1 0-1,0 0 0,1-1 1,-1 1-1,0 0 1,0 0-1,1-1 0,-1 1 1,0 0-1,0-1 1,1 1-1,-1 0 0,0-1 1,0 1-1,0 0 1,0-1-1,1 1 0,-1 0 1,0-1-1,0 1 1,0 0-1,0-1 0,0 1 1,0-1-1,0 1 1,0 0-1,0-1 0,0 1 1,0 0-1,0-1 1,-1 1-1,1 0 0,0-1 1,0 1-1,0 0 1,0-1-1,-1 1 0,1 0 1,0-1-1,0 1 1,0 0-1,-1-1 1,1 1-1,0 0 0,-1 0 1,1 0-1,0-1 1,0 1-1,-1 0 0,1 0 1,0 0-1,-1 0 1,1-1-1,-1 1 0,1 0 1,0 0-1,-1 0 1,1 0-1,0 0 0,-1 0 1,1 0-1,-1 0 1,1 0-1,0 0 0,-1 0 1,1 0-1,-1 1 1,24-20 157,-11 12 84,0 2 1,0 0 0,1 0-1,-1 1 1,1 0-1,0 1 1,0 1 0,0 0-1,0 1 1,1 0-1,-1 1 1,14 1-1,9 3-10,1 2-1,-1 1 0,38 13 0,-50-12-1384,-8 0 460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56.8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 55 7738,'-48'-54'8641,"48"60"-7800,1 6-257,2 7-184,1 10 40,0 8 56,2 10 24,2 5-40,-1 4-152,0-4-88,0-4-256,-1-2-248,2-7-648,-1-4-440,-2-7-3609,0-9 3368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57.3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47 191 6641,'-2'0'287,"0"0"0,0 0-1,0-1 1,0 1 0,0 0-1,0-1 1,0 0 0,0 1-1,0-1 1,0 0 0,1 0-1,-1 0 1,0 0 0,0 0-1,1-1 1,-1 1 0,1 0-1,-1-1 1,1 1 0,0-1-1,-1 0 1,0-1 0,1 0-11,0 0 1,0 0-1,0 0 1,1 0 0,-1 0-1,1 0 1,0 0-1,0 0 1,0 0-1,0 0 1,0 0 0,0 0-1,2-5 1,0 0-69,1 0 0,0 0 0,0 0 0,1 0 0,0 1 0,0-1 0,0 1 0,1 0 0,0 0 0,8-7 0,-10 11-197,1 0 1,1 0-1,-1 0 0,0 0 1,1 1-1,-1-1 1,1 1-1,0 0 1,0 1-1,0-1 0,0 1 1,0 0-1,0 0 1,0 1-1,0-1 0,0 1 1,0 0-1,0 1 1,0-1-1,1 1 1,-1 0-1,0 0 0,0 1 1,-1-1-1,1 1 1,0 0-1,-1 1 0,1-1 1,-1 1-1,1 0 1,5 5-1,-5-5 20,0 1 0,-1 0 0,0 0 1,1 1-1,-2-1 0,1 1 0,0 0 0,-1 0 0,0 0 0,0 0 0,0 0 0,-1 1 1,0-1-1,0 1 0,0 0 0,-1 0 0,0 0 0,0-1 0,0 1 0,-1 0 0,0 0 0,0 0 1,0 0-1,-1 0 0,0 0 0,0 0 0,-2 6 0,-2-3-9,1 0-1,-1 0 1,0-1-1,-1 1 1,0-1 0,0-1-1,-1 1 1,0-1-1,-10 8 1,11-10-398,0-1-1,0 0 1,0 0 0,-1 0 0,1-1 0,-1 1-1,-12 3 1,3-6-3511,3-4 1676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57.9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163 59 5201,'9'-3'8098,"-12"-1"-6530,-5 0-776,-1-3-288,-8-1-320,-3 2-55,-5-2-65,1 2-8,2 1-24,2 1 0,8 1-8,4 3-72,5 1-649,7 5-887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58.3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8554,'2'22'4245,"8"36"0,-5-35-3498,3 31 1,-5 10-535,-3-31-178,2 0-1,1 0 0,2 0 1,16 60-1,-16-80-106,-3-9-249,-1 0 1,1 1 0,-1-1 0,1 0-1,-1 1 1,-1-1 0,1 1-1,-1-1 1,1 1 0,-2 6 0,-3 0-766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58.7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7218,'22'42'3720,"-4"-44"-327,4 2-1537,1 0-311,-1 0-161,-3 2-504,-3-1-192,-2-1-183,0 1-57,-1 0-112,0 0-64,-1-1-216,1 0-304,-1 0-1257,9 5-5744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4:59.5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25 8706,'9'-4'1568,"-1"0"0,1 1 1,12-3-1,-9 3-1317,1 1-1,-1 1 1,24 0 0,-10 1-11,-12 0 73,0 0 0,0 0 0,0 1 0,0 1 0,26 7 0,-38-8-305,-1 0 0,0 0 0,1 0 0,-1-1 0,0 1 0,1 1 0,-1-1 0,0 0 0,0 0 0,0 0 1,0 1-1,0-1 0,0 0 0,0 1 0,-1-1 0,1 1 0,0-1 0,-1 1 0,1-1 0,-1 1 0,0-1 0,0 1 0,1 0 0,-1-1 0,0 1 0,0 0 0,-1 1 1,1 8-9,-1-1 1,-1 0 0,-3 13 0,2-9 17,-4 28 24,2 0 0,0 67 1,17 85 1402,-11-180-1342,0-1 0,1 1-1,1 0 1,0-1 0,1 1 0,1-1 0,0 0-1,1 0 1,0-1 0,1 0 0,8 12 0,-5-11-74,-6-8-15,0-1 0,0 1 0,-1 0 0,0 0 0,4 8 0,-7-12-9,0-1 0,0 0 0,0 1 0,0-1 0,0 1 0,0-1 0,0 1 0,1-1 0,-1 0 0,0 1 0,0-1 0,-1 1 0,1-1 0,0 1 0,0-1 0,0 1 0,0-1 0,0 0 0,0 1 0,-1-1 0,1 1 0,0-1 0,0 0 0,0 1 0,-1-1 0,1 0 0,0 1 0,-1-1 0,1 0 0,0 1 0,-1-1 0,-18 6 139,-24-5 53,39-2-183,-128-7-2466,104 8 1663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5:02.7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19 152 6417,'3'3'703,"-1"-1"-1,1 1 0,0-1 0,0 0 1,0 0-1,0 0 0,1 0 0,-1-1 1,1 1-1,-1-1 0,1 0 0,-1 0 1,5 1-1,-5-2-550,-1 0 1,1-1-1,0 1 0,0-1 1,0 1-1,-1-1 1,1 0-1,0 0 0,-1 0 1,1-1-1,-1 1 1,1-1-1,-1 1 0,1-1 1,-1 0-1,0 0 1,3-3-1,15-13-10,-1-1 0,-1 0 0,-1-2 0,29-44 0,-46 65-149,0 0 0,0-1 1,0 1-1,0 0 1,1 0-1,-1-1 1,0 1-1,0 0 1,0 0-1,0-1 0,0 1 1,0 0-1,0-1 1,0 1-1,0 0 1,0 0-1,0-1 1,0 1-1,0 0 1,0-1-1,0 1 0,0 0 1,0 0-1,0-1 1,0 1-1,0 0 1,0-1-1,-1 1 1,1 0-1,0 0 0,0-1 1,0 1-1,0 0 1,-1 0-1,1 0 1,0-1-1,0 1 1,-1 0-1,1 0 0,-16-3-183,-23 9-98,36-5 247,-8 1-97,0 1 1,1 0-1,-1 1 0,1 0 1,0 1-1,0 0 0,0 1 1,0 0-1,1 0 0,0 1 1,-15 15-1,20-18 136,0 1 0,0 0-1,0 0 1,1 0 0,-1 0 0,2 1 0,-1-1 0,0 1-1,1-1 1,0 1 0,0 0 0,1 0 0,0 0-1,0 0 1,0 0 0,1 1 0,0-1 0,0 0 0,0 0-1,1 0 1,0 0 0,0 0 0,3 7 0,0-1 303,1-1 1,0 0-1,1 0 1,0-1-1,0 1 1,1-1-1,14 14 1,-15-17-50,0 0-1,1-1 1,0 0 0,1 0 0,-1 0-1,1-1 1,0 0 0,0-1-1,1 0 1,12 4 0,-18-7-216,0 0 1,-1 0-1,1-1 1,0 1-1,-1-1 1,1 0-1,0 0 1,0 0-1,-1 0 1,1-1-1,0 1 1,0-1-1,-1 1 1,1-1-1,-1 0 0,1 0 1,0 0-1,2-3 1,0 1-129,0-2 0,0 1 1,-1 0-1,1-1 0,-1 0 0,6-10 0,-7 10 227,1 1-1,-1 0 1,1 0-1,-1 0 1,8-6-1,5 2 497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7.1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76 6185,'1'1'344,"0"-1"-1,0 0 1,0 0-1,0 0 1,0 1-1,0-1 1,0 0-1,0-1 1,0 1-1,0 0 1,0 0-1,0 0 1,0-1-1,0 1 0,0 0 1,0-1-1,0 1 1,0-1-1,-1 1 1,2-1-1,-1 0-173,-1 0 0,1 0 0,0 0 0,-1 0 0,1 0 0,-1 0-1,1 0 1,-1 0 0,0 0 0,1 0 0,-1 0 0,0 0 0,0 0 0,0 0 0,0-2-1,0-4-2,-1 0-1,0 0 0,-1 0 1,-3-11-1,2 9 758,11 33 3476,7 25-2228,-10-18-1222,-1 1-1,0 55 1,-11 13-4411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5:44.7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78 323 12235,'-10'-10'2622,"4"11"-957,5 2-1517,0-1-1,1 1 1,-1 0 0,0 0 0,1 0-1,0 0 1,0 5 0,8 192 1660,0-85-970,-6-66-250,11 67 1,-10-100-449,1 1 0,1-1 0,0-1-1,1 1 1,0-1 0,1 0 0,17 26 0,-53-114 620,7 23-800,1-2 0,2 0 0,3-1 1,-15-94-1,26 116 48,2-1 0,1 1-1,2-1 1,1 0 0,1 1 0,2-1 0,1 1 0,2 0 0,17-50 0,-18 65 11,1 0-1,0 0 0,1 1 0,1 1 0,1-1 1,19-22-1,-24 32-18,-1 1 0,1-1 0,0 1 0,0 0 0,0 0 0,0 1 0,1-1 0,0 1 0,0 0-1,0 1 1,0-1 0,0 1 0,0 0 0,0 1 0,1 0 0,-1 0 0,1 0 0,-1 0 0,1 1 0,10 1 0,-12 1 47,1 0 1,0-1-1,-1 2 0,1-1 0,-1 1 1,0 0-1,0 0 0,0 0 0,0 0 1,-1 1-1,1 0 0,-1 0 1,0 0-1,0 1 0,0 0 0,-1-1 1,5 9-1,2 4 251,-1 0-1,-1 1 1,13 37 0,-13-25-33,-1 0 0,-1 1 0,-2 0 1,2 50-1,-7-22-94,-13 88 0,9-106-108,6-39-28,0-4-2,4-22 5,12-75-47,14-63-167,-23 127 48,2 1-1,21-49 1,-27 74 102,1 0 0,0 1 1,0-1-1,1 1 0,0 0 1,1 1-1,0-1 0,0 1 1,0 0-1,1 1 0,0 0 1,0 0-1,11-5 0,-15 9 35,0 0-1,1 0 0,-1 0 0,1 1 1,0 0-1,-1 0 0,1 0 0,0 0 1,0 1-1,0 0 0,-1 0 0,1 0 1,0 0-1,0 1 0,0 0 0,-1 0 1,1 0-1,0 0 0,-1 1 0,1 0 1,-1 0-1,0 0 0,0 0 0,0 1 1,0 0-1,0 0 0,0 0 0,4 5 1,0 0 15,-1 1 0,-1 0 1,0 1-1,0-1 0,-1 1 1,0 0-1,-1 0 0,0 1 1,0-1-1,-1 1 0,-1 0 0,2 13 1,1 15 14,-3 0 0,-1 43 0,-17 113 205,8-130 35,3-1 0,5 100-1,1-155-250,0 0 0,0 0-1,4 10 1,-4-17-22,-1 0 1,1 0-1,-1-1 1,1 1-1,0 0 0,0 0 1,0-1-1,0 1 0,0-1 1,0 1-1,0-1 0,1 1 1,-1-1-1,0 0 1,1 1-1,-1-1 0,1 0 1,0 0-1,-1 0 0,1 0 1,2 0-1,-4-1-29,1 0 0,0 0 0,0 0 0,-1 1 0,1-1 0,0-1 0,0 1 0,-1 0 0,1 0 0,0 0 0,-1 0 0,1 0 0,0-1 0,0 1 0,-1 0 0,1-1 0,0 1 0,-1 0 0,1-1 0,-1 1 0,1-1 0,0 1 0,-1-1 0,1 1-1,-1-1 1,1 0 0,0 0 0,8-20-1654,-8 20 1597,3-12-671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5:46.9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130 289 6449,'-2'2'404,"0"-1"0,0 0 1,-1 0-1,1 0 0,0 0 0,0-1 0,-1 1 0,1 0 0,0-1 0,-1 0 0,1 1 0,-1-1 0,1 0 0,0 0 0,-1-1 0,1 1 0,-4-1 0,3 0-195,-1-1 0,1 1-1,-1-1 1,1 1 0,0-1 0,0 0-1,0 0 1,0-1 0,0 1-1,-3-4 1,1 0-19,0 0 0,0 0 0,1 0 1,0 0-1,0-1 0,1 1 0,0-1 0,0 0 0,0 0 0,-2-11 0,4 12-91,0-1 0,1 1-1,-1 0 1,1 0-1,1 0 1,-1 0 0,1 0-1,0-1 1,0 1 0,1 0-1,-1 0 1,1 1 0,1-1-1,-1 0 1,1 1 0,4-7-1,-2 6-14,0 0 0,0 0-1,1 0 1,-1 1 0,1 0-1,0 0 1,1 1 0,-1-1-1,1 2 1,0-1 0,12-4-1,-7 3-40,0 2 0,0-1 0,0 2 0,1 0 0,-1 0 0,1 1 0,-1 0-1,1 1 1,0 1 0,-1 0 0,1 1 0,-1 0 0,0 1 0,0 0 0,23 10 0,-24-8-19,-1 1 0,0 1 0,0 0 0,0 0 0,-1 1 0,0 0 0,-1 1 0,0 0 0,0 0 0,-1 1 0,0 0 0,0 0 0,-1 1 0,-1-1 0,9 23 0,-11-23-9,0 0-1,-1-1 1,0 1 0,-1 0 0,0 0 0,-1 0-1,1 0 1,-2 0 0,0 0 0,0 0 0,0 0-1,-1 0 1,-1-1 0,0 1 0,0-1 0,-1 1-1,0-1 1,-1 0 0,-8 13 0,7-15 0,1 1 1,-2-1-1,1 0 1,-1 0-1,0-1 1,0 0-1,0 0 1,-1 0-1,0-1 1,-14 6-1,17-9-8,1 0-1,-1 0 1,0-1 0,0 0-1,0 0 1,-1 0-1,1 0 1,0-1 0,0 0-1,0 0 1,0-1 0,-1 1-1,1-1 1,0 0-1,0 0 1,0-1 0,0 1-1,0-1 1,1-1 0,-9-3-1,2-2-7,1 1 1,0-1-1,0-1 0,0 0 1,1 0-1,0-1 0,1 0 1,0 0-1,-9-18 0,14 24-11,1 0 1,-1-1-1,1 1 0,0-1 0,1 0 0,-1 0 0,1 1 0,0-1 0,0 0 0,0 0 0,1 0 1,0 0-1,0 0 0,0 0 0,1 0 0,-1 0 0,1 0 0,0 0 0,1 0 0,-1 0 0,1 0 0,0 1 1,0-1-1,1 1 0,-1-1 0,1 1 0,3-5 0,-3 7-154,0-1 1,0 0-1,0 0 0,0 1 0,0 0 0,0 0 1,1 0-1,-1 0 0,1 0 0,-1 1 0,1-1 1,4 0-1,19-1-609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5:48.1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30 121 6809,'-8'-25'6039,"10"28"-5733,0 1 0,0 1-1,0-1 1,-1 0 0,0 0 0,0 0-1,0 1 1,0-1 0,-1 1 0,0-1 0,0 1-1,0-1 1,-1 5 0,1 2-26,1 46 27,2 0 0,15 77-1,-10-70-347,-8-64 41,0 1 1,0-1-1,0 0 0,0 0 1,0 0-1,0 1 0,0-1 1,0 0-1,0 0 0,0 0 1,0 0-1,0 1 0,0-1 1,0 0-1,0 0 0,0 0 1,0 1-1,0-1 0,0 0 1,0 0-1,0 0 0,0 1 1,0-1-1,0 0 1,0 0-1,0 0 0,-1 0 1,1 0-1,0 1 0,0-1 1,0 0-1,0 0 0,0 0 1,0 0-1,-1 0 0,1 1 1,0-1-1,0 0 0,0 0 1,-1 0-1,-5-7 17,-5-17 8,1-6-23,1 0 1,1 0-1,2-1 0,1 0 1,2-1-1,1 1 0,3-50 1,0 72 3,0 1 0,1-1 0,0 0 0,1 1 0,-1 0 0,2-1 0,-1 1 0,1 1 0,0-1 0,1 0 0,0 1 0,0 0 0,12-12 0,-13 15 11,0 0-1,1 1 0,0-1 0,0 1 0,0 0 0,0 0 0,1 1 1,-1-1-1,1 1 0,-1 0 0,1 1 0,0 0 0,0-1 0,-1 2 1,1-1-1,0 1 0,0 0 0,0 0 0,0 0 0,0 1 1,8 2-1,-8-2-15,-1 1-1,1 0 1,-1 0 0,0 0 0,1 1 0,-1 0 0,0 0 0,-1 0 0,1 0 0,-1 1 0,1-1-1,5 8 1,-5-4 45,1 0-1,-1 0 0,-1 1 0,0-1 1,0 1-1,0 0 0,3 12 0,0 7 353,-2 0 0,-1 0 0,0 0 0,-2 33 0,-3 14 553,1 21-827,0-93-327,0 0-1,0 1 1,0-1 0,0 0 0,1 0-1,-1 0 1,1 0 0,-1 0 0,1 0-1,0 0 1,0 0 0,0 0 0,0 0 0,0 0-1,0 0 1,1 0 0,2 2 0,13 3-1272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5:48.8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77 280 6537,'-8'-4'845,"1"0"-1,0-1 1,0 0-1,0 0 0,0 0 1,-7-8-1,12 10-693,0 0 0,0-1 0,0 1 0,0-1 0,0 1 0,1-1 0,-1 0 0,1 1 0,0-1 0,0 0 0,1 0 0,-1 0 0,1 0 0,0 0 0,0 0 0,0-4 0,1-2 84,0 1 0,0 0 0,1-1 0,0 1-1,1 0 1,0 0 0,0 0 0,1 0 0,0 1 0,8-12 0,-9 15-198,0 0 1,1 1-1,0-1 1,0 1-1,1 0 0,-1 0 1,1 1-1,-1-1 1,1 1-1,0 0 1,1 0-1,-1 1 1,0 0-1,1 0 1,-1 0-1,1 0 1,0 1-1,6-1 1,-1 1 9,-1 1 0,1 1 1,-1-1-1,0 2 0,1-1 1,-1 1-1,0 1 0,0 0 0,0 0 1,0 1-1,-1 1 0,0-1 1,1 1-1,-2 1 0,1 0 1,-1 0-1,0 1 0,0-1 1,12 15-1,-14-14 59,0 0 0,0 1 0,-1-1 0,0 1 0,0 1-1,-1-1 1,0 1 0,-1-1 0,1 1 0,-2 0 0,1 0 0,-1 1 0,-1-1 0,1 0-1,-2 1 1,1-1 0,-1 0 0,-1 1 0,0-1 0,0 1 0,-1-1 0,-3 10 0,1-6-71,-1-1 1,-1-1-1,0 1 1,0-1 0,-1 0-1,0 0 1,-1-1-1,-1 0 1,1 0 0,-2-1-1,1 0 1,-1-1-1,0 0 1,-1 0 0,-18 9-1,27-16-80,-1 0 0,0 0 0,1 0 0,-1 0 0,1 0 0,-1-1 0,0 1 0,0-1 0,1 0-1,-1 0 1,0 0 0,0 0 0,1 0 0,-1 0 0,0-1 0,0 0 0,1 1 0,-5-3 0,3 1-81,1 0 1,0 0 0,-1 0-1,1-1 1,0 0-1,0 0 1,0 0-1,0 0 1,1 0-1,-1 0 1,-2-5 0,-1-4-156,0 0 0,1-1 1,0 0-1,0 0 0,2 0 1,-4-19-1,6 27 266,1 0 1,-1-1 0,1 1-1,0 0 1,0-1 0,0 1-1,1 0 1,0 0 0,0-1-1,3-6 1,-4 10 4,2 0 0,-1 0 0,0 0 0,0 0 0,0 1 0,1-1 0,-1 0 0,1 0 0,0 1 0,-1-1 0,1 1 0,0 0 0,0 0 0,0-1 0,0 1 0,0 0 0,0 1 0,0-1 0,0 0 0,1 0 0,-1 1 0,0 0 0,0-1 0,0 1 0,1 0 0,-1 0 0,3 0 0,28 4-108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5:49.5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3 11082,'-7'-3'4265,"3"10"-2928,1 2 119,3 13-32,3 2-176,2 5-399,3 5-321,0 0-224,0 5-112,0-2-408,0-3-552,-3-4-1217,0-6-3672,-4-7 3769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5:49.9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9 15003,'5'-3'5665,"7"-3"-3880,1 6-1569,-3 8-1280,-1 6 3216,-2 10-1904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5:50.3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209 287 11346,'0'-1'230,"0"0"-1,0 1 1,0-1-1,0 0 0,0 0 1,-1 0-1,1 0 0,0 0 1,0 1-1,-1-1 0,1 0 1,-1 0-1,1 1 0,-1-1 1,1 0-1,-1 0 1,1 1-1,-1-1 0,1 0 1,-1 1-1,0-1 0,0 1 1,-1-2-1,1 2-87,-1-1 0,0 1 0,1-1 0,-1 1 0,0 0 0,0 0 0,1 0 1,-1 0-1,0 0 0,0 0 0,-2 1 0,-4 0-45,0 2 1,0-1 0,1 1-1,-13 6 1,11-4-69,0 1-1,1 1 1,-1-1-1,1 2 1,1-1 0,-1 1-1,1 0 1,0 0-1,1 1 1,0 0 0,1 0-1,0 1 1,0-1-1,1 1 1,0 0-1,0 0 1,-2 16 0,4-16 21,0 0 1,1-1-1,0 1 0,1 0 1,0 0-1,1 0 1,-1 0-1,5 16 1,-3-20 26,0 1 0,0 0-1,1-1 1,0 0 0,0 0 0,1 1 0,-1-2 0,1 1 0,1 0 0,-1-1 0,1 0 0,10 9-1,-11-11-68,0 1 0,1-1-1,0 0 1,-1-1-1,1 1 1,0-1 0,0 0-1,1 0 1,-1-1-1,0 1 1,1-1 0,-1 0-1,0-1 1,1 1-1,-1-1 1,1 0 0,-1 0-1,1-1 1,-1 0-1,1 0 1,-1 0 0,0 0-1,1-1 1,-1 0-1,0 0 1,0-1-1,0 1 1,7-6 0,-2 1-95,0-1 1,0-1-1,-1 1 1,0-1-1,0-1 1,-1 0-1,0 0 1,-1-1-1,0 1 1,-1-1-1,7-17 1,-1-3-211,-2 0 0,-1-1-1,-2 0 1,-1 0 0,2-43 0,-5 2-76,-8-94 0,4 154 237,-3-17 3102,-1 43-2099,-5 45-446,1 1 0,0 114 0,5-73-258,1-52-147,0-16-305,2-1 0,0 0 0,2 0 0,6 32 1,-6-59 71,0 0 0,0-1 0,0 1 1,1 0-1,3 6 0,11 12-623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5:51.0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271 29 10802,'-4'-3'482,"0"0"0,0 0 0,-1 0-1,1 0 1,-1 1 0,0 0 0,1 0-1,-1 0 1,0 1 0,0-1 0,0 1 0,-1 0-1,1 1 1,0-1 0,0 1 0,-8 1-1,6 0-347,0 0-1,0 1 0,0 0 1,0 0-1,0 1 0,0 0 0,0 0 1,1 0-1,-1 1 0,-9 8 1,7-6-104,1 2 0,0-1 0,1 1 1,-1 0-1,1 0 0,1 1 1,0 0-1,0 0 0,1 1 0,0 0 1,0 0-1,1 0 0,1 0 1,0 0-1,-4 18 0,7-20 7,0-1 0,1 0 0,-1 0 1,1 0-1,1 0 0,-1 0 0,1 0 0,1 0 0,-1-1 0,1 1 0,0-1 0,0 0 1,1 1-1,0-2 0,0 1 0,8 8 0,-9-11-86,0 0 1,-1 0-1,1 0 0,1-1 0,-1 1 1,0-1-1,1 0 0,-1 0 1,1 0-1,-1-1 0,1 1 1,0-1-1,0 0 0,0 0 0,0 0 1,-1-1-1,1 1 0,0-1 1,0 0-1,0 0 0,0 0 1,0-1-1,0 1 0,0-1 0,0 0 1,0 0-1,0 0 0,0-1 1,-1 1-1,7-5 0,-1 0-173,0 0-1,-1-1 1,0 0 0,0-1-1,-1 1 1,0-1-1,-1-1 1,1 1-1,6-15 1,-9 17 202,0 0-1,-1-1 1,-1 1-1,1-1 0,-1 0 1,0 0-1,0 0 1,-1 0-1,0 0 1,0 0-1,0 0 1,-1 0-1,0 0 1,-1-1-1,-1-7 1,-1 8 531,1 12 15,1 14 177,5-4-534,1 0 1,0 1-1,1-2 0,0 1 0,1-1 1,1 1-1,0-2 0,1 1 0,18 20 0,-24-31-404,0 0 0,0-1 0,0 1 0,0-1-1,0 0 1,0 0 0,7 2 0,6 2-408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5:53.9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3 8586,'-5'-2'5593,"3"10"-3279,1 12-1409,1-19-815,-4 321 2957,0-260-2595,6 78 0,-1-121-651,2 1 0,0 0 0,1-1 1,1 0-1,0 0 0,2 0 0,0 0 0,11 18 1,-2-14-1523,-1-9 628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5:54.8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616 9 11650,'2'-6'3808,"-2"6"-3705,-9-2 1241,-19 4-827,-6 6-346,0 2-1,0 1 1,1 1-1,1 2 1,0 1-1,-58 39 1,58-32-172,1 2 1,1 1-1,1 2 1,1 0-1,2 2 1,-25 34-1,43-51 22,0 0 1,1 0-1,0 0 0,1 1 0,1 0 1,0 0-1,0 1 0,1-1 1,1 1-1,1 0 0,0 0 0,0 0 1,2 17-1,0-18 132,2 0-1,0 0 1,0-1-1,1 1 1,1-1-1,0 1 1,1-1-1,0-1 1,1 1-1,0-1 1,1 0-1,0 0 1,1-1-1,12 14 1,-5-9 188,0 0 0,1-1 1,1-1-1,0 0 0,1-2 0,0 0 0,35 15 1,-43-22-502,-1 0 1,1-1-1,0 0 0,0 0 1,0-1-1,0-1 1,0 1-1,0-2 1,1 1-1,-1-2 1,0 1-1,0-1 1,1-1-1,-1 0 1,0 0-1,-1-1 1,1 0-1,9-5 0,3-6-884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7.9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18 8282,'3'-17'11810,"0"42"-5271,-2-12-7667,35 255 4323,1 17-1140,-34-231-1562,-3-32-1884,1 1-3752,-1-20 3764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5:55.4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231 11 14731,'-4'-1'622,"0"-1"0,0 0 0,0 1 0,0 0 0,0 0 0,0 0-1,-1 0 1,1 1 0,0-1 0,0 1 0,-8 1 0,5 0-384,1 0-1,-1 1 1,1 0-1,-1 0 1,1 0-1,0 1 1,-6 3-1,3-1-258,0 1 1,0 0-1,1 1 0,0 0 0,0 0 0,1 1 0,0-1 0,0 2 0,-6 9 0,8-10 21,1 0-1,0 0 1,0 1 0,1-1-1,0 1 1,1 0 0,0 0-1,0 0 1,1 0-1,0 0 1,1 0 0,0 0-1,0 0 1,1 0 0,0 0-1,1 0 1,-1 0-1,2 0 1,-1 0 0,2-1-1,-1 1 1,1-1 0,0 0-1,0 0 1,1 0 0,0-1-1,1 0 1,10 11-1,-14-15-1,0-1 0,1 0 0,-1 0 0,1 0-1,-1 0 1,1 0 0,0-1 0,0 1 0,0-1-1,0 1 1,0-1 0,0 0 0,0 0 0,0-1-1,0 1 1,0-1 0,1 1 0,3-1 0,-2-1-45,-1 0 1,0 1 0,1-2 0,-1 1 0,0-1 0,0 1 0,0-1 0,0 0 0,0 0 0,0-1 0,6-4 0,1-3-306,-1-1-1,0 1 1,0-2 0,-1 1-1,-1-1 1,14-25 0,2-22-842,-21 47 1143,2 0 1,-1 0 0,2 1-1,-1-1 1,11-13-1,-16 25 66,0 0-1,0-1 1,0 1-1,0 0 1,0 0-1,0 0 1,0-1-1,0 1 1,1 0-1,-1 0 1,0 0-1,0-1 1,0 1-1,0 0 1,1 0-1,-1 0 1,0 0-1,0 0 1,0-1-1,1 1 1,-1 0-1,0 0 0,0 0 1,0 0-1,1 0 1,-1 0-1,0 0 1,0 0-1,1 0 1,-1 0-1,0 0 1,0 0-1,0 0 1,1 0-1,-1 0 1,0 0-1,0 0 1,1 0-1,-1 0 1,0 0-1,0 0 1,0 1-1,1-1 1,-1 0-1,4 13 538,-4 18 133,-3 5-347,1-15-447,1-1 1,1 25 0,0-40-54,1 0 1,-1 0 0,1 0 0,1 1 0,-1-1 0,1-1 0,-1 1-1,1 0 1,1 0 0,-1-1 0,1 1 0,-1-1 0,7 8 0,-7-11-42,0 1 1,0-1-1,0 1 1,0-1-1,0 0 1,0 1-1,0-1 1,0 0-1,0-1 1,1 1-1,-1 0 1,3 0-1,14 3-668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5:55.9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205 32 8946,'7'-14'8481,"-8"12"-8113,1 1-162,0 1-1,-1-1 0,1 0 0,-1 1 1,1-1-1,-1 0 0,1 1 1,-1-1-1,0 0 0,1 1 0,-1-1 1,0 1-1,1 0 0,-1-1 1,0 1-1,0-1 0,0 1 0,-3-1-78,0-1-1,1 1 0,-1 1 1,0-1-1,0 1 0,0-1 1,0 1-1,-6 1 1,-1 1-104,-1 1 0,1 0 0,-1 0 0,1 2 1,0-1-1,1 1 0,-11 7 0,17-10-29,0 1 0,0-1 0,0 1 0,0 0 0,0 0 0,1 0 0,-1 0 0,1 1 0,0 0 0,0-1 0,1 1 0,-1 0 0,1 0 0,-1 1 0,1-1 0,1 0 0,-1 1 0,1-1 0,-1 1 0,0 7 0,2-9 6,1 1-1,-1-1 0,1 1 1,0-1-1,0 0 0,0 1 1,0-1-1,1 0 0,-1 0 1,1 0-1,0 0 0,0 0 0,0 0 1,0 0-1,1-1 0,-1 1 1,0-1-1,5 3 0,6 6 64,0-2 0,25 13-1,-18-10 72,-10-6-71,12 8 342,28 21 1,-44-31-302,-1 1 0,1 0 1,-1 1-1,-1-1 0,1 1 1,-1 0-1,0 0 1,0 0-1,5 11 0,-9-15-108,1 0 0,0 0 0,-1 0 0,0-1 0,1 1 0,-1 0 0,0 0 0,0 0 0,0 0 0,0 0-1,0 0 1,0 0 0,-1 0 0,1 0 0,0 0 0,-1 0 0,0 0 0,0-1 0,1 1 0,-1 0 0,0 0 0,0-1-1,0 1 1,-1-1 0,1 1 0,0-1 0,-1 1 0,1-1 0,-1 0 0,1 1 0,-1-1 0,-3 2 0,-3 1-234,0 0 0,0 0-1,-1-1 1,1 0 0,-16 3 0,-23 2 1217,-1-7-591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5:56.4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0 228 6833,'63'27'3529,"-59"-25"-3206,1 0 1,-1-1-1,1 1 0,-1-1 1,1 0-1,0 0 0,-1-1 0,1 1 1,0-1-1,0 0 0,-1-1 0,7 0 1,-6 0-253,1-1-1,-1 0 1,0 0 0,0 0 0,0 0 0,0-1 0,0 0 0,-1 0-1,5-4 1,2-3-125,0 0 0,-1-1 0,-1 0-1,0-1 1,-1 0 0,8-14 0,-12 19 66,0-1-1,0 1 1,-1-1 0,0 0-1,-1 0 1,0-1 0,0 1-1,0 0 1,0-9 0,-2 14 40,0 1 0,0 0-1,0 0 1,0 0 0,-1-1 0,1 1 0,0 0 0,-1 0 0,0 0-1,1 0 1,-1 0 0,0 0 0,0 0 0,0 0 0,0 0 0,0 0-1,-1 1 1,1-1 0,-1 0 0,1 1 0,-1-1 0,1 1-1,-1-1 1,0 1 0,0 0 0,0 0 0,0 0 0,0 0 0,0 0-1,0 0 1,0 1 0,0-1 0,0 0 0,0 1 0,0 0 0,-1 0-1,1-1 1,0 1 0,-3 1 0,-1-1 7,0 0 0,1 0 0,-1 1 0,1 0 0,-1 0 0,1 0 0,-1 1 1,1 0-1,0 0 0,0 0 0,0 1 0,0-1 0,0 1 0,0 1 0,1-1 0,-1 1 0,1-1 0,0 1 0,0 0 0,0 1 0,1-1 0,0 1 1,0-1-1,0 1 0,0 0 0,-3 8 0,3-4-14,0 0-1,0 0 1,1 0 0,0 0 0,1 0-1,0 0 1,0 0 0,1 0 0,0 1 0,1-1-1,0 0 1,0 0 0,1 0 0,0 0-1,6 14 1,-2-9 200,0-1-1,1 0 1,1 0 0,1 0-1,-1-1 1,14 13 0,-17-19-171,1 0 0,0-1 0,0 0 0,0 0 1,0-1-1,1 1 0,0-2 0,0 1 0,0-1 1,0 1-1,0-2 0,1 1 0,11 1 0,-15-4-260,-1 0 0,1 0 0,0 0 0,0-1-1,0 1 1,0-1 0,0 0 0,-1 0 0,1-1-1,0 1 1,-1-1 0,1 1 0,-1-1 0,1 0-1,-1-1 1,0 1 0,3-4 0,9-4-2821,4-1 1165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6:01.45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61 110 7026,'-2'0'443,"-30"5"3677,30-4-4092,0-1 1,1 0-1,-1 1 0,0 0 1,1-1-1,-1 1 1,1 0-1,-1 0 1,1 0-1,-1 0 0,1 0 1,0 0-1,-1 0 1,1 0-1,0 1 1,-1 1-1,3-4 40,0 0 1,0 1-1,0-1 1,1 0-1,-1 1 1,0-1-1,1 0 1,-1 1-1,0 0 1,1-1-1,-1 1 1,0 0-1,1 0 1,-1 0-1,1 0 1,-1 0-1,1 0 1,-1 0-1,0 0 1,3 1-1,33 6-3,-33-6 26,52 12 107,-31-6-193,0-1 0,1-2 0,29 2 0,-17-5-102,0-1-1,0-2 0,0-1 1,-1-2-1,1-2 0,-1-1 0,49-19 1,-70 21-467,-1 0 1,1 1 0,19-4 0,-28 8 584,-1 1 0,1 0 0,0 0 0,0 0 0,-1 0 0,1 1 0,0 0 0,0 1 0,-1 0 0,11 4 0,16 7 602,77 27 254,-97-37-862,1 0-1,0 0 1,0-1 0,0-1 0,-1 0-1,22-3 1,93-14 133,30-4 616,-130 18-1022,-1-2 0,40-9 0,-49 7-1361,0 0 1,-1-1-1,0 0 1,26-17-1,-33 19 2155,0-1-1,1 2 1,-1-1-1,1 1 1,0 1 0,1 0-1,-1 1 1,0 0 0,1 1-1,0 0 1,-1 0-1,1 1 1,-1 1 0,1 0-1,-1 1 1,19 4-1,11 7-122,-2 1 0,0 1 0,47 27 0,-15-7-2047,-64-32 869,0 1 0,1-1 0,-1-1-1,1 0 1,0 0 0,0 0 0,0-1-1,0 0 1,0 0 0,0-1 0,0 0 0,0 0-1,16-4 1,-16 2 1013,-1-1 1,1 0-1,0 0 0,-1 0 1,8-6-1,10-6 1662,91-51 4257,-99 59-5855,0 0-1,0 0 0,0 2 0,1 0 1,25-3-1,-18 6-276,0 1 1,0 1 0,0 1-1,0 1 1,30 7 0,119 38 3,-172-47-37,24 8 5,0-2 1,1-1 0,0-2 0,-1 0 0,1-1 0,44-4 0,-25-3 11,-1-2 1,1-3-1,44-14 1,-57 14-16,125-33-10,-135 39 15,0 1 0,1 0-1,-1 2 1,0 1 0,26 3 0,127 32 109,-21-3-276,-131-29 136,0-1 1,0-1 0,0-1-1,40-5 1,-33 0 166,-1 2 0,1 1 0,0 1 0,0 2 1,40 6-1,-53-4-388,1 0 0,-1-2 0,1 0 0,-1 0 0,1-2 0,-1 0 0,32-7 1,-10-2 486,0 3 1,72-6-1,-89 13 49,-1 1-1,1 0 1,-1 2 0,1 0-1,-1 2 1,34 11 0,-28-6-288,0-1 0,41 7 0,-58-15-43,1 0 1,0 0-1,0-1 1,-1 0-1,1-1 1,0-1-1,-1 0 1,1 0-1,11-5 0,38-18 105,-47 19 14,0-1 0,1 2 0,-1 0-1,2 0 1,-1 2 0,17-3 0,-7 6-110,0 1 0,0 1 0,0 1 0,25 7 0,48 5-1032,-85-14 944,0 0 0,0-1 0,-1-1 0,1 0-1,22-5 1,-14 0 303,0 2-1,0 1 1,1 0-1,0 2 1,0 0-1,-1 2 1,1 0-1,0 1 1,38 10-1,-50-11-291,1 0-1,-1 0 1,1-1 0,0 0-1,-1-1 1,1 0-1,-1 0 1,1-2-1,11-3 1,-2 2 314,28-4 0,-8 6 279,-1 3 0,55 7-1,-48-3-347,-38-5-351,0 0 0,0-1 1,0 0-1,0 0 0,0-1 0,0 0 0,0 0 0,9-5 1,24-5 211,-14 7 299,1 2-1,-1 0 0,1 2 1,46 5-1,109 25-711,-119-10 424,-40-12 191,31 7 0,-47-13-153,1 0-1,0 0 1,0-1-1,0 0 1,0-1-1,0 0 1,11-2-1,7-3-37,0 2 0,0 1 0,28 0 0,83 8-6,-46-1-22,-73-5-761,0 0 0,29-6 0,-40 6 345,23-4-390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6:14.8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232 45 11034,'-12'-34'4013,"1"24"910,7 24-3570,15 47-1054,-6-33-272,4 50 1,-8-53-15,-1-1 1,-1 1 0,-1-1-1,-1 0 1,-2 0 0,0 0 0,-1 0-1,-2-1 1,0 0 0,-15 28-1,21-49-12,0 1-1,0 0 0,0-1 0,0 0 0,-1 1 0,1-1 1,-1 0-1,0 0 0,1 0 0,-1-1 0,0 1 1,0-1-1,0 1 0,0-1 0,-1 0 0,1 0 0,0-1 1,0 1-1,-1-1 0,1 1 0,0-1 0,-1 0 1,1 0-1,0 0 0,0-1 0,-1 1 0,1-1 1,-6-2-1,4 2-4,1 0 0,-1-1 0,1 0-1,-1 1 1,1-2 0,0 1 0,0 0 0,0-1 0,0 0 0,1 1 0,-1-1 0,1-1 0,0 1 0,0-1 0,0 1 0,0-1 0,0 0-1,1 0 1,0 0 0,-3-7 0,4 10 0,1-1 0,-1 1 0,1-1 0,0 1 0,0-1 0,0 1 0,0-1 0,0 1 0,0-1 0,0 1 0,1-1 0,-1 1 1,0-1-1,1 1 0,-1 0 0,1-1 0,-1 1 0,1-1 0,0 1 0,0 0 0,1-2 0,0 1 7,0-1 0,1 1 1,-1 0-1,1 0 0,0 1 1,0-1-1,-1 0 0,1 1 1,5-2-1,3-1 68,0 2-1,0-1 1,-1 1-1,23 0 1,-10 2 22,0 2 0,0 1-1,0 0 1,-1 2 0,1 1 0,30 11-1,22 15-2867,-61-25 1939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6:15.3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56 8162,'-8'-5'7097,"13"2"-5977,3-1-239,6-2-393,3 0-56,4 0 120,6 1 48,7 0 216,4 1 177,8 0 135,-2 0-64,-1 1-344,2 3-256,-5 4-760,-1 4-736,-4 9 664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6:16.2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185 17 9418,'-3'-2'374,"1"0"0,-1 0-1,0 0 1,0 1 0,0 0 0,0-1 0,0 1 0,0 0-1,0 0 1,0 1 0,0-1 0,0 1 0,-1-1-1,1 1 1,-6 0 0,0 1-190,0 0 0,0 0 0,0 1 0,-11 3 0,13-3-63,1 0-1,-1 0 1,1 1-1,0 0 0,0 1 1,-7 4-1,11-6-104,0-1 0,0 1 0,0-1 0,1 1 1,-1 0-1,1 0 0,-1 0 0,1 0 0,0 0 0,-1 0 0,1 0 1,0 1-1,1-1 0,-1 0 0,0 1 0,1-1 0,-1 0 1,1 1-1,0-1 0,-1 1 0,2 3 0,2 9 64,1 0 1,0 0-1,1 0 0,1-1 1,1 0-1,0 0 0,11 17 1,6 13 443,-11-17 66,-1 0 0,13 50 0,-21-64-521,-1 1 1,-1-1-1,0 1 1,-1 0-1,0-1 1,-1 1-1,-1 0 1,-2 15-1,2-26-189,1 0 0,-1-1-1,0 1 1,0 0 0,0 0-1,-1 0 1,1-1 0,-1 1 0,1-1-1,-1 1 1,0-1 0,0 0-1,0 0 1,-3 3 0,-16 7-543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6:16.6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5 109 9186,'-5'-61'3777,"14"55"-2129,0 0-288,6 2-31,4 2-153,5 0-120,3 0-16,4 0-183,1-2-137,2 1-368,-1-1-144,0 0-184,-2 1-184,3-1-864,0 2-697,1 6 1009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6:17.9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292 24 5297,'-7'-15'8478,"5"14"-8074,-19-6 2957,-27 6-2368,42 1-459,-16 2-229,-1 1 0,-33 7 1,47-7-299,-1-1 0,1 1 0,1 1 0,-1 0 0,0 0 1,1 1-1,0 0 0,-14 11 0,21-15-12,-1 0 1,1 0-1,0 1 1,0-1-1,0 1 1,0-1-1,0 1 1,0-1-1,0 1 1,0 0-1,1-1 1,-1 1-1,1 0 1,-1-1-1,1 1 1,0 0-1,-1 0 1,1 0-1,0-1 1,1 4-1,-1-1 2,1 0 0,0 0 0,1-1 0,-1 1 1,0-1-1,1 1 0,0-1 0,0 0 0,3 5 0,6 5 24,0-1 0,1 0 0,19 15 0,-29-26-16,8 8 20,26 20 40,0 2 0,57 66 0,-85-87-59,0 0 0,-1 0 0,0 1 0,-1 0-1,0 0 1,-1 0 0,0 0 0,-1 1 0,0 0-1,-1 0 1,0 0 0,-1 1 0,0-1 0,-1 1-1,-1-1 1,0 14 0,-1-20 0,0 1-1,0-1 1,-1 1-1,0-1 1,0 0 0,-1 0-1,1 0 1,-1 0 0,-1 0-1,1-1 1,-1 1-1,0-1 1,0 0 0,0 0-1,-10 8 1,10-11-2,1 1 1,0-1-1,-1 0 0,0 0 1,1 0-1,-1 0 0,0-1 1,0 0-1,0 1 1,0-1-1,0-1 0,0 1 1,0-1-1,0 1 0,0-1 1,-1 0-1,1-1 1,0 1-1,0-1 0,0 0 1,0 0-1,0 0 1,0 0-1,0-1 0,1 1 1,-5-3-1,5 2 0,0 0-1,-1 0 1,1-1-1,0 1 1,1-1-1,-1 1 1,0-1 0,1 0-1,0 0 1,-1 0-1,1 0 1,0-1 0,1 1-1,-1-1 1,1 1-1,-3-7 1,4 7-8,-1 1 1,1-1-1,0 1 1,-1-1-1,1 0 1,0 1-1,1-1 1,-1 1-1,0-1 1,1 1-1,0-1 1,-1 1-1,1-1 1,0 1-1,0 0 1,0-1-1,1 1 1,-1 0-1,0 0 0,1 0 1,-1 0-1,1 0 1,0 0-1,0 0 1,3-2-1,4-2 5,0 1 0,0 1-1,0-1 1,1 1-1,-1 1 1,1 0 0,0 0-1,0 1 1,0 0 0,19 0-1,-6 1 146,1 1 0,-1 1 0,38 7 0,-47-5-69,-1 0-1,0 1 1,0 0-1,0 1 1,0 0-1,14 9 1,11 15-6285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6:18.9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28 10314,'7'-28'5641,"-3"30"-5192,2 4-73,-1 9-48,-2 6-88,-1 8-88,-2 1-16,0 0-72,3 0-8,3-2-72,1 0-448,6-3 336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8.3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12179,'45'39'4011,"-42"-37"-3739,1 0 0,-1 0 0,1 0 1,-1 0-1,1-1 0,0 0 0,-1 0 0,1 0 0,0 0 0,0 0 0,0-1 0,0 0 0,6 0 1,3 1 462,147 1 4737,78-19-4278,-144 8-1046,-3 1-151,-5-1-136,174 5-1,-248 7-213,-26-2 461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6:19.3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 11210,'5'-3'3897,"2"3"-3449,1 5-416,-2 5-328,-2 4-672,-4 5 648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6:19.7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143 19 9450,'-2'-2'529,"-1"0"0,1 1 0,0-1 0,-1 1 0,1-1-1,-1 1 1,-4-2 0,2 2-331,1 0 1,-1 0-1,1 0 0,-1 1 0,0-1 0,1 1 0,-9 1 1,8 0-188,0 0 1,0 0-1,0 0 1,0 0-1,0 1 1,1 0-1,-1 0 1,0 0-1,1 0 1,0 1 0,-1 0-1,-4 4 1,8-6 10,0 0 0,1 0 1,-1 0-1,0 0 1,1 0-1,-1 0 0,1 0 1,-1 0-1,1 0 1,0 0-1,-1 1 1,1-1-1,0 0 0,0 0 1,0 0-1,-1 0 1,1 1-1,1-1 0,-1 0 1,0 0-1,0 0 1,0 0-1,1 1 0,-1-1 1,0 0-1,1 0 1,-1 0-1,1 0 0,-1 0 1,1 0-1,0 0 1,-1 0-1,3 1 1,2 5 159,1 0 1,0-1-1,11 9 1,-10-9 72,25 21 869,19 16 616,-46-38-1575,-1 0 0,1 0 1,-1 0-1,0 1 0,0 0 0,-1-1 1,4 8-1,-7-11-139,1-1-1,-1 1 1,1 0 0,-1 0-1,1-1 1,-1 1 0,0 0-1,0 0 1,0 0 0,0-1-1,0 1 1,0 0 0,-1 0-1,1 0 1,-1-1 0,1 1-1,-1 0 1,0-1 0,1 1-1,-2 2 1,-1-1-43,1 0 0,-1 0 0,0 0 0,1 0 0,-1 0 0,-1-1-1,1 1 1,0-1 0,-4 2 0,-3 1-503,0 0-1,0-1 0,0 0 0,0-1 1,-1 0-1,-12 2 0,-2-3-380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6:20.9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235 11 10338,'0'-1'207,"-1"0"-1,0 0 0,1 1 0,-1-1 1,0 0-1,1 1 0,-1-1 1,0 0-1,0 1 0,0-1 1,0 1-1,1 0 0,-1-1 1,0 1-1,0 0 0,0-1 0,0 1 1,0 0-1,0 0 0,0 0 1,0 0-1,0 0 0,0 0 1,0 0-1,-1 0 0,-32 4-350,28-3 449,-16 3-217,1 1-1,-22 7 1,36-10-81,0 1 0,0-1 0,0 2-1,1-1 1,-1 1 0,1 0 0,0 0 0,0 1 0,1-1 0,-6 7 0,10-10 8,0 0 0,0 0-1,0 1 1,0-1 0,0 0-1,0 0 1,1 1 0,-1-1 0,1 1-1,-1-1 1,1 1 0,-1-1-1,1 0 1,0 1 0,0-1 0,-1 1-1,1-1 1,0 1 0,1 0-1,-1-1 1,0 3 0,1-2 29,0 0 0,0 0 1,0 0-1,0 0 0,1 0 0,-1-1 1,0 1-1,1 0 0,0 0 0,-1-1 0,1 1 1,3 1-1,3 3 141,1-2 0,0 1 0,0-1 1,0 0-1,13 3 0,35 4 484,-34-7-345,29 8 1,-46-10-285,-1-1 1,1 1-1,-1 1 1,0-1-1,0 1 1,-1 0-1,1 0 1,0 0-1,-1 1 0,7 6 1,-10-9-31,0 1 0,0-1-1,1 0 1,-1 1 0,0-1 0,0 0 0,-1 1-1,1-1 1,0 1 0,0 0 0,-1-1-1,1 1 1,-1 0 0,0-1 0,1 1 0,-1 0-1,0-1 1,0 1 0,0 0 0,0 0 0,0-1-1,0 1 1,-1 0 0,0 1 0,0 0 4,0-1 0,-1 1 0,0-1 0,1 0 0,-1 1 1,0-1-1,0 0 0,0 0 0,-1-1 0,1 1 0,0 0 0,-1-1 1,-2 2-1,-10 4-81,-1-1 1,1 0 0,-30 6-1,42-11 22,-1 0 0,-9 3-213,-1-1 0,1 0 1,-1-1-1,0-1 1,1 0-1,-1 0 1,-20-3-1,34 2 202,-1 0-1,0 0 1,1 0 0,-1 0-1,0-1 1,0 1 0,1 0-1,-1 0 1,0 0-1,1-1 1,-1 1 0,0 0-1,1-1 1,-1 1 0,1 0-1,-1-1 1,1 1 0,-1-1-1,0 1 1,1-1-1,0 1 1,-1-1 0,1 0-1,-1 1 1,1-1 0,0 1-1,-1-1 1,1 0 0,-1-1-1,5-6-538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6:21.2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7 12955,'-2'-7'5993,"2"21"-5833,2 6-16,-1 9-32,-1 4-72,-1 4-48,-2 1-8,1 2 24,0 1 8,1-1 8,2-2 8,3-2-32,0-4-128,0-5-696,-2 0-656,2-8 880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6:21.6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284 28 12427,'5'-9'4713,"-5"5"-3577,-2-1-176,-12 1-304,-3 1-280,-16 1-432,-3 1-120,-5 4-216,-1 3-168,5 3-376,6-1-272,9 2-1545,8-2 1777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6:22.0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74 11378,'5'-13'2554,"0"11"-856,-4 3-1577,0 0-1,-1 0 1,1 0 0,0 0 0,-1 0 0,1 0 0,-1 0 0,1 0 0,-1 1-1,1-1 1,-1 0 0,1 3 0,7 48 902,-7-30-664,-1-11-250,1 0 1,0-1-1,0 1 1,1 0-1,0-1 1,6 16-1,-5-28 46,0-7-74,0-10-7,-4-23 14,0 27-63,1 0 1,0 0 0,1 1 0,1-1 0,4-20 0,-5 32-30,0 0-1,0 0 1,1 0 0,-1-1-1,1 1 1,0 0 0,0 1 0,0-1-1,0 0 1,0 1 0,0-1-1,1 1 1,-1-1 0,1 1 0,0 0-1,0 0 1,0 1 0,0-1-1,0 0 1,0 1 0,0 0 0,0 0-1,1 0 1,-1 0 0,0 0-1,1 1 1,-1-1 0,5 1 0,-2 0-257,-1-1 1,1 2-1,0-1 1,0 1-1,0 0 1,11 3 0,8 5-459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6:22.5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57 186 8130,'-21'-33'7814,"1"-6"-5866,18 33-1925,-1 0 1,1 0-1,0 0 1,0 0-1,0-1 1,1 1-1,0-1 1,1 1-1,-1-1 1,1-7 0,1 12-3,0 0 0,-1 0 1,1 0-1,0 0 1,0 0-1,0 1 1,0-1-1,0 0 0,0 1 1,0-1-1,1 1 1,-1-1-1,1 1 1,-1 0-1,1 0 1,-1 0-1,1-1 0,0 1 1,-1 1-1,1-1 1,0 0-1,0 0 1,0 1-1,0-1 1,0 1-1,0-1 0,0 1 1,0 0-1,2 0 1,6-1 68,0 1-1,0 0 1,0 0 0,12 3 0,-17-2-58,1 0 1,-1 1-1,1-1 0,-1 1 1,1 0-1,-1 1 1,0-1-1,0 1 0,0 0 1,-1 0-1,1 1 1,-1-1-1,0 1 0,0 0 1,0 0-1,4 6 0,-5-6-13,-1-1 0,0 1-1,0-1 1,0 1-1,-1 0 1,0 0-1,1 0 1,-1 0 0,0 0-1,-1 0 1,1 1-1,-1-1 1,0 0-1,0 0 1,0 0-1,-1 0 1,1 1 0,-1-1-1,0 0 1,0 0-1,0 0 1,-4 7-1,1-4 24,0 0 0,-1 1-1,0-2 1,0 1-1,-1-1 1,1 1 0,-1-1-1,-1-1 1,-10 9-1,13-12-102,1 1-1,-1-1 0,0 0 0,0 0 1,0 0-1,0 0 0,0-1 0,0 1 0,0-1 1,-1 0-1,1 0 0,0-1 0,-1 1 0,1-1 1,0 0-1,-1-1 0,1 1 0,-1 0 0,1-1 1,-6-2-1,-1-4-909,7-4 431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6:23.3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82 7378,'-6'-18'9880,"9"24"-9490,-1 0 0,0 1 0,0-1 0,1 12 0,-1-3-239,0-6-102,0 0 0,-1 0 1,0 0-1,-1 1 0,0-1 0,-1 0 1,-2 19-1,-2-9-108,0-1 1,-13 29 0,20-55-65,0 0 1,-1 0-1,2-16 1,-1 3-26,2-21-78,-2 24 175,0 0 0,1 1 0,8-29-1,-10 41 52,1 0 0,0 1 0,0-1-1,1 1 1,-1-1 0,1 1 0,0 0 0,0 0-1,1 0 1,-1 0 0,1 0 0,0 1-1,0 0 1,0 0 0,0 0 0,1 0 0,5-2-1,-3 2 12,1 0-1,0 1 0,-1-1 1,1 2-1,0-1 0,0 1 0,1 0 1,-1 1-1,0 0 0,13 2 1,-18-2 3,0 0 0,0 1 0,0 0 0,0-1 0,0 1 0,0 0 0,0 0 0,0 1 0,-1-1 0,1 1 0,-1-1 0,1 1 0,-1 0 0,1 0 0,-1 0 0,0 0 0,0 0 0,0 1 0,0-1 0,0 0 0,-1 1 0,1 0 0,-1-1 0,1 1 0,-1 0 0,0 0 0,0 0 0,0 0 0,-1 0 0,1 0 0,-1 3 0,1 13 213,-1 0-1,-4 25 1,2-28-166,1 0 0,0 0 0,1 0 0,3 22 0,12 19-1216,-6-31 670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6:24.2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210 50 6241,'1'-2'206,"-1"1"-1,1-1 1,-1 1-1,0-1 1,0 1-1,0-1 1,0 1-1,0-1 1,0 0-1,0 1 1,0-1-1,0 1 1,-1-1-1,1 1 1,-1-1-1,1 1 1,-1-1-1,0 1 1,0-1-1,1 1 1,-1 0-1,-2-3 1,1 3 114,0-1 0,0 1 1,0 0-1,0 0 0,0 0 1,0 0-1,0 0 0,0 0 0,-1 1 1,1-1-1,0 1 0,-1-1 1,-3 1-1,-1 0 94,0 0-1,1 0 1,-1 1-1,1 0 0,-1 0 1,1 1-1,-1-1 1,1 2-1,0-1 1,-8 4-1,6 0-381,0 0 0,1 0-1,0 0 1,0 1 0,0 0 0,1 0-1,0 1 1,1 0 0,-1 0-1,2 0 1,-1 1 0,1 0 0,-4 10-1,8-17-33,-1 0 0,1 0-1,0 0 1,-1 0-1,1 0 1,0-1 0,0 1-1,0 0 1,1 0-1,-1 0 1,0 0 0,1 0-1,-1 0 1,1 0-1,0 0 1,0 0 0,-1-1-1,1 1 1,0 0-1,2 1 1,-1 0-11,1 0 1,0 0-1,0 0 1,1 0-1,-1-1 0,1 1 1,-1-1-1,1 0 1,4 2-1,2 0-34,0 0 1,1-1-1,-1 0 0,1-1 1,-1 0-1,19 1 1,-20-4-69,-1 1 0,1-1 0,-1-1 0,1 1 0,-1-2 0,0 1 0,15-7 0,-18 7 50,0-1-1,0 0 1,0 0-1,0 0 1,0 0-1,0-1 1,-1 0-1,0 0 1,0 0-1,0-1 1,0 1-1,3-7 1,-6 10 46,-1 0 0,1-1 0,0 1 0,-1-1 0,1 1 0,-1 0 0,0-1 0,1 1 1,-1-1-1,0 1 0,0-1 0,0 1 0,0-1 0,0 1 0,0 0 0,-1-1 1,1 1-1,0-1 0,-1 1 0,1-1 0,-1 1 0,0 0 0,1 0 0,-1-1 0,0 1 1,0 0-1,1 0 0,-1 0 0,0-1 0,-2 0 0,0 0 10,1 0 0,-1 0 0,1 0 0,-1 1-1,0-1 1,1 1 0,-1 0 0,0-1 0,0 1 0,0 1 0,0-1-1,0 0 1,-4 0 0,6 1 9,0 0 0,0 0 0,1 0 0,-1 0 0,0 1 0,1-1 0,-1 0 0,0 0 0,0 0 0,1 1-1,-1-1 1,0 0 0,1 1 0,-1-1 0,0 0 0,1 1 0,-1-1 0,1 1 0,-1-1 0,0 1 0,1-1 0,0 1 0,-1 0 0,1-1 0,-1 1 0,1 0 0,0-1 0,-1 1-1,1 0 1,0-1 0,0 1 0,-1 0 0,1-1 0,0 1 0,0 0 0,0 0 0,0-1 0,0 1 0,0 0 0,0 1 0,0 2 38,1 0 0,-1 1 1,1-1-1,0 0 0,0 0 0,3 5 0,8 16 524,1-1-1,27 39 0,3 4 555,-30-45-486,-1 2 1,-1 0 0,0 1 0,11 45 0,-20-62-466,0 1 1,-1 0 0,0-1 0,-1 1 0,0 0 0,0 0 0,-1-1 0,-2 11-1,2-14-111,-1 0-1,1 0 0,-1 0 1,0-1-1,-1 1 0,1 0 1,-1-1-1,0 0 0,0 0 1,0 1-1,-1-2 0,1 1 1,-1 0-1,-7 5 0,6-6-64,0 1-1,-1-1 1,1 0 0,-1-1-1,1 1 1,-1-1-1,0 0 1,0-1 0,0 1-1,0-1 1,0 0-1,0-1 1,0 0 0,0 0-1,0 0 1,0 0-1,-1-1 1,1 0 0,0 0-1,0-1 1,1 0-1,-8-2 1,3-1-513,1 0 0,-1 0-1,1-1 1,0 0 0,1 0 0,0-1 0,0 0 0,0-1 0,1 0-1,0 0 1,-11-17 0,4 1-536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6:27.0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82 8722,'1'11'5977,"4"7"-4543,0 3-1382,-1 15 381,1 0 0,2-1 0,1 0 0,16 41 1,-31-97-229,2 0-1,0-1 1,-4-42 0,7 51-227,2-1-1,-1 0 0,2 0 1,0 1-1,0-1 1,1 0-1,1 1 0,7-23 1,-7 31 9,0-1 1,0 1 0,0-1-1,1 1 1,0 0 0,0 0-1,0 1 1,0-1 0,1 1-1,0 0 1,0 0 0,0 1-1,6-4 1,-8 6 8,-1 0 0,1-1-1,-1 2 1,1-1 0,-1 0 0,1 0 0,0 1-1,0-1 1,-1 1 0,1 0 0,0 0 0,0 0-1,-1 0 1,1 1 0,0-1 0,0 1 0,-1-1 0,1 1-1,-1 0 1,1 0 0,0 0 0,-1 1 0,0-1-1,1 0 1,-1 1 0,0 0 0,0-1 0,0 1 0,0 0-1,0 0 1,2 3 0,0 0 5,0 0 0,-1 1 0,0-1 0,0 1 1,0-1-1,-1 1 0,1 0 0,1 11 0,6 52 225,-9-51-140,1-1-1,6 25 0,-8-42-82,0 0 0,0 1 0,0-1-1,0 0 1,0 1 0,1-1 0,-1 0 0,0 1 0,0-1-1,0 0 1,0 1 0,0-1 0,1 0 0,-1 1 0,0-1-1,0 0 1,1 0 0,-1 1 0,0-1 0,0 0-1,1 0 1,-1 1 0,0-1 0,1 0 0,-1 0 0,0 0-1,1 0 1,-1 1 0,0-1 0,1 0 0,-1 0 0,0 0-1,1 0 1,-1 0 0,0 0 0,1 0 0,-1 0 0,0 0-1,1 0 1,-1 0 0,1 0 0,-1 0 0,0-1 0,1 1-1,-1 0 1,0 0 0,1 0 0,-1 0 0,0-1-1,0 1 1,1 0 0,-1 0 0,0 0 0,1-1 0,-1 1-1,0 0 1,0-1 0,0 1 0,1-1 0,14-19 82,16-44-348,-22 43 126,18-31-1,-23 46 136,0 1-1,0-1 1,0 1-1,1 0 1,-1 0-1,1 0 1,0 1-1,1 0 1,9-6-1,-13 9 9,0-1 1,-1 1-1,1 0 0,0 1 1,0-1-1,0 0 1,0 1-1,0-1 0,0 1 1,0-1-1,1 1 0,-1 0 1,0 0-1,0 0 0,0 0 1,0 0-1,0 1 1,0-1-1,0 1 0,0-1 1,0 1-1,0 0 0,0-1 1,0 1-1,0 0 0,2 2 1,-2-1 8,0 0 1,0 0 0,-1 0-1,1 0 1,0 1-1,-1-1 1,0 1 0,1-1-1,-1 1 1,0-1-1,0 1 1,0 0 0,-1 0-1,1-1 1,-1 1-1,1 0 1,-1 0 0,0 5-1,-9 57 423,6-48-224,0 1 0,1 0 0,1 27-1,2-41-277,-1 0-1,1 1 1,-1-1-1,1 1 1,0-1 0,1 0-1,-1 1 1,1-1-1,0 0 1,0 0-1,0 0 1,1-1-1,-1 1 1,1 0-1,0-1 1,0 0-1,0 1 1,6 3-1,5 2-431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9.0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1 17612,'-3'5'293,"1"0"1,0 0 0,0 1 0,1-1-1,-1 1 1,1 0 0,1-1 0,-1 1-1,1 10 1,-1 3 372,-2 54 2036,10 124 0,26 73-155,-30-246-2436,-1-14-104,0 2-214,-1-1 1,0 1-1,-1 21 0,0-33 157,0 0 1,0 0-1,0 0 1,1 1 0,-1-1-1,0 0 1,0 0-1,0 0 1,0 0 0,0 1-1,0-1 1,0 0-1,0 0 1,0 0 0,0 1-1,0-1 1,0 0-1,0 0 1,0 0-1,0 1 1,0-1 0,-1 0-1,1 0 1,0 0-1,0 0 1,0 1 0,0-1-1,0 0 1,0 0-1,0 0 1,-1 0-1,1 0 1,0 1 0,0-1-1,0 0 1,0 0-1,0 0 1,-1 0 0,1 0-1,0 0 1,0 0-1,0 0 1,-1 0 0,1 0-1,0 0 1,0 1-1,0-1 1,0 0-1,-1 0 1,1 0 0,0 0-1,0-1 1,0 1-1,-1 0 1,1 0 0,0 0-1,0 0 1,-1 0-1,-5-10-2925,0-6 1381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6:27.6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74 179 10474,'-5'0'733,"0"-1"0,0 1 1,0-1-1,1 0 0,-1 0 0,0 0 0,0-1 0,-6-2 0,9 2-707,0 1-1,1 0 1,-1 0 0,0-1-1,1 1 1,0-1-1,-1 1 1,1-1-1,0 0 1,0 1-1,0-1 1,0 0-1,0 0 1,0 0-1,0 0 1,1 0 0,-1 0-1,1 0 1,-1 0-1,1 0 1,0 0-1,0-3 1,0-2 20,0 0 0,0 1 1,1-1-1,-1 1 0,2-1 1,-1 1-1,1 0 0,0 0 1,0-1-1,4-7 0,-4 11-27,0 0 0,0 0 0,1 0 0,-1 0 0,0 0 0,1 0 0,0 1 0,0 0 0,0-1 0,0 1 0,0 0 0,0 0-1,0 0 1,1 1 0,-1-1 0,1 1 0,-1 0 0,1 0 0,5-1 0,0 1 2,0 0 0,1 1 0,-1 0 0,0 1 0,1 0 0,-1 0 0,0 1 0,0 0 0,0 1 0,0 0 0,12 5 0,-18-6-17,0-1 0,0 0 0,0 1 0,-1 0 0,1-1 0,0 1 0,-1 0 0,0 0 0,1 1 0,-1-1 0,0 0 1,0 1-1,0-1 0,-1 1 0,1 0 0,0 0 0,-1 0 0,0-1 0,0 1 0,0 0 0,0 1 0,0-1 0,0 0 0,-1 0 0,0 0 0,1 0 0,-1 0 0,-1 1 0,1-1 0,0 0 0,-1 0 0,1 0 0,-1 0 0,0 0 0,-2 6 0,-2 1 48,0-1 0,0 0 0,0 0 0,-1 0 0,-1-1 0,-10 12-1,13-17-47,1 1 0,-1-1 0,0 1 0,0-1 0,0 0-1,0-1 1,0 1 0,-1-1 0,1 1 0,-1-1-1,0-1 1,0 1 0,1-1 0,-1 0 0,-8 1-1,2-4-899,1-2 403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6:28.2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87 7898,'-15'-22'10600,"14"31"-10549,2 16 47,0 1-1,2-1 1,7 27-1,3 28 296,-13-105-437,1 0-1,1 1 1,1-1-1,7-28 0,-7 45 22,0 1 0,0-1 0,0 1 0,1 0 0,0 0-1,0 0 1,1 1 0,0-1 0,0 1 0,1 0 0,-1 1 0,10-8-1,-10 9 64,0 0 0,0 1 0,1-1 0,-1 1 0,1 0-1,0 1 1,0-1 0,0 1 0,0 0 0,0 1 0,0-1-1,0 1 1,1 0 0,-1 1 0,0 0 0,8 0-1,-12 0-28,0 1-1,0-1 0,0 1 0,0-1 1,0 1-1,0 0 0,0 0 0,0 0 1,0 0-1,0 0 0,-1 0 0,1 0 1,0 1-1,-1-1 0,1 1 0,-1-1 1,1 1-1,-1-1 0,0 1 0,0 0 1,0 0-1,0 0 0,0 0 0,0-1 1,0 1-1,-1 0 0,1 0 0,0 1 1,-1-1-1,0 0 0,0 0 0,1 3 1,-1 8 44,-1 0 0,0-1 0,-1 1 0,-4 17 1,1-7 70,3-9 31,0 0 0,1 1-1,1 21 1,1-30-290,0 0-1,0 0 0,0 0 0,4 8 1,-4-10-414,1 0 0,0 0 0,0 0 0,1 0 1,-1-1-1,1 1 0,2 3 0,13 10-1420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6:28.8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90 134 8882,'-2'1'256,"0"0"-1,0 0 1,0-1 0,0 1-1,-1 0 1,1-1 0,0 0 0,0 1-1,-1-1 1,1 0 0,0 0 0,-1 0-1,1-1 1,0 1 0,-3-1-1,1-1-28,0 0 0,0 1 0,1-2 0,-1 1 0,1 0 0,0-1 1,-1 1-1,-2-4 0,5 4-157,-1 1 0,1 0 0,0-1 0,-1 1 0,1 0 0,0-1 0,0 0 0,0 1 0,0-1 0,0 1 0,1-1 0,-1 0 0,0 0 0,1 0 0,-1 1 0,1-1 0,0 0 0,0 0 0,-1 0 1,1 0-1,0 0 0,1 1 0,-1-1 0,0 0 0,0 0 0,1 0 0,-1 0 0,1 1 0,0-1 0,0 0 0,-1 0 0,1 1 0,0-1 0,0 1 0,0-1 0,1 1 0,-1-1 0,3-1 0,0-2-26,1 1-1,0 0 0,0 0 0,1 0 0,-1 1 0,1-1 0,0 1 0,0 1 0,0-1 0,7-1 1,-3 1 32,0 2 0,0-1 0,0 1 0,1 1 0,-1 0 1,0 0-1,0 1 0,15 3 0,-22-3-69,0-1-1,0 1 1,-1 0 0,1-1-1,0 1 1,0 1 0,-1-1-1,1 0 1,-1 1 0,1-1-1,-1 1 1,1 0 0,-1 0-1,0 0 1,0 0 0,0 0-1,0 0 1,0 1 0,-1-1-1,1 1 1,-1-1 0,1 1-1,-1 0 1,0-1 0,0 1-1,0 0 1,0 0 0,-1 0-1,1 0 1,-1 0 0,0-1-1,0 1 1,0 4 0,-1-1 7,-1 1-1,0 0 1,0-1 0,0 1 0,-1-1 0,0 1 0,0-1-1,-1 0 1,1-1 0,-1 1 0,-1 0 0,1-1 0,-9 7-1,1 0 31,0-1 0,-1-1 0,0 0 0,-25 13 0,37-22-87,-1 0 0,0 0 0,1 0 0,-1 0 0,0-1 0,0 1 0,0-1 0,1 1 0,-1-1 0,0 0 0,0 1 0,0-1 0,0 0 0,-2-1 0,3 1-75,1 0 1,-1-1 0,0 1-1,0-1 1,1 1 0,-1-1-1,0 0 1,1 1 0,-1-1-1,0 0 1,1 1 0,-1-1 0,1 0-1,-1 1 1,1-1 0,0 0-1,-1 0 1,1 0 0,0 0-1,0 1 1,-1-1 0,1 0-1,0 0 1,0 0 0,0 0-1,0 0 1,0 0 0,0 1 0,0-1-1,0 0 1,1-1 0,0-10-781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6:29.5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3 8050,'-7'-2'3665,"-2"2"-1577,4 2-168,-1 5-319,3 6-353,4 4-544,1 5-200,5 1-272,-1 1-80,-2 2-80,-1 1-72,-4 0-760,-3 0-696,2-4 888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6:29.8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79 12979,'11'-74'4481,"-15"70"-4217,4 5-176,4 9-136,-2 4-368,0 8 248,-2 4 8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6:34.8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156 267 8394,'29'-23'3087,"-28"22"-3003,0 1-1,-1 0 1,1-1 0,0 0-1,-1 1 1,1-1 0,0 1-1,-1-1 1,1 0-1,-1 1 1,1-1 0,-1 0-1,1 1 1,-1-1 0,0 0-1,1 0 1,-1 0 0,0 1-1,0-1 1,1 0-1,-1 0 1,0 0 0,0 0-1,0 1 1,0-1 0,0 0-1,0 0 1,0 0 0,0 0-1,-1 0 1,1 1-1,0-1 1,0 0 0,-1 0-1,1 0 1,0 1 0,-1-1-1,1 0 1,-1 1 0,1-1-1,-1 0 1,0 1-1,1-1 1,-1 0 0,1 1-1,-1-1 1,0 1 0,0-1-1,1 1 1,-2-1 0,-1-1 90,0 1 1,-1-1 0,1 1 0,0-1 0,-1 1 0,1 0 0,-1 1 0,0-1 0,-3 0 0,2 2-77,0-1 0,1 1 0,-1 1 0,0-1 0,1 0 0,-1 1 0,1 0 0,0 0 0,0 1 0,0-1 0,0 1 0,0 0 0,0 0 0,0 0 0,-3 4 0,-5 7-92,0-1 0,-16 27-1,25-36-8,0 1-1,1 0 0,-1 0 1,1 1-1,0-1 1,0 0-1,1 1 0,0 0 1,0-1-1,0 1 0,0-1 1,1 1-1,0 0 0,1 0 1,-1-1-1,3 10 0,-2-11 5,0-1 0,0 1 0,0-1 0,1 0 0,-1 1 0,1-1 0,0 0 0,0 0 0,0 0 0,0-1 0,1 1 0,-1 0 0,1-1-1,0 1 1,0-1 0,0 0 0,0 0 0,0 0 0,0-1 0,0 1 0,0-1 0,1 1 0,-1-1 0,1 0 0,-1 0 0,1-1-1,5 1 1,-3-1-19,1 0 0,0 0 0,0-1 0,0 0 0,0 0 0,-1-1 0,1 0 0,-1 0 0,1-1-1,-1 0 1,0 0 0,0 0 0,0-1 0,10-7 0,-6 3-235,0-1 1,0 0-1,-1-1 0,0 0 0,0 0 1,11-19-1,-13 16-39,-1 0-1,0 0 1,-2-1 0,1 0-1,-1 0 1,-1 0 0,-1 0 0,2-28-1,-3 3 495,-2 0 0,-6-41-1,2 53 828,0 21-353,-2 17-382,0 19-117,1 1-1,1-1 1,2 1-1,0 51 1,0 7 150,2-82-324,0 7-240,0 0-1,1 1 0,0-1 0,5 27 0,2-17-256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6:35.5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204 46 9162,'0'-3'333,"-1"1"0,1 0-1,0 0 1,-1 0 0,1 0 0,-1 0 0,0 0-1,1 1 1,-1-1 0,0 0 0,0 0-1,0 0 1,-1 1 0,1-1 0,0 0 0,-1 1-1,1-1 1,-1 1 0,1 0 0,-1 0 0,-2-2-1,2 2-212,-1 0-1,0 0 1,0 0 0,0 1-1,1-1 1,-1 1-1,0 0 1,0 0-1,0 0 1,0 0-1,0 0 1,0 1-1,-3 0 1,-5 2-167,1 0 0,-1 1-1,1 1 1,0-1 0,1 1 0,-18 12-1,23-14 63,0 0-1,0 1 0,0-1 0,0 1 0,1 0 0,0-1 0,-1 2 0,1-1 0,1 0 1,-1 0-1,1 1 0,-4 7 0,5-8 19,1 0 0,-1 0 0,1 0-1,-1 0 1,1 0 0,0-1 0,1 1 0,-1 0 0,1 0 0,0 0 0,0 0 0,0 0 0,0-1 0,0 1-1,1 0 1,4 6 0,22 32 339,-26-39-358,1-1 0,-1 1 0,0-1 0,1 1 0,0-1 0,-1 0 0,1 0 0,0 0 0,0 0 0,0-1 0,0 1 0,6 1 0,-7-3-105,-1 0 1,1 0 0,0 0-1,0-1 1,0 1-1,0 0 1,-1-1 0,1 1-1,0-1 1,0 0-1,-1 0 1,1 1 0,0-1-1,-1 0 1,1 0 0,-1-1-1,1 1 1,-1 0-1,0 0 1,1-1 0,-1 1-1,2-4 1,4-5-899,0 0 0,7-16 1,-6 11 465,-6 12 568,1 0 0,-1 0-1,1 1 1,-1-1 0,1 0 0,0 1 0,0-1-1,0 1 1,1 0 0,-1 0 0,5-2 0,-7 4-14,0-1 0,0 1 0,0-1 0,0 1 0,0 0 0,0-1 0,0 1 0,1 0 0,-1 0 0,0 0 0,0 0 0,0 0 1,0 0-1,0 0 0,0 0 0,0 1 0,0-1 0,0 0 0,0 0 0,0 1 0,1-1 0,-2 1 0,1-1 0,0 1 0,0 0 0,0-1 0,0 1 0,0 0 0,0-1 1,-1 1-1,1 0 0,0 0 0,-1 0 0,1 0 0,0 0 0,-1 0 0,1 0 0,-1 0 0,0 0 0,1 0 0,-1 0 0,0 0 0,1 2 0,0 19 136,-1-20-221,0 1-1,0-1 0,0 0 0,0 0 1,0 0-1,0 0 0,1 0 0,-1 0 0,1 1 1,-1-1-1,1 0 0,0 0 0,0-1 1,0 1-1,0 0 0,0 0 0,0 0 1,1-1-1,0 3 0,11 5-297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6:36.0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 20 8514,'-1'-2'289,"0"1"0,0 0 0,1 0 0,-1-1 0,0 1 1,0 0-1,0 0 0,0 0 0,-1 0 0,1 0 0,0 0 0,0 0 0,-1 0 1,1 1-1,0-1 0,-1 0 0,1 1 0,-3-2 0,3 3-217,0-1 0,0 1 0,0-1 0,0 1 0,0-1 0,0 1 0,0 0 0,0 0 0,0-1 0,0 1 0,0 0 0,0 0 0,1 0 0,-1 0 0,0 0 0,1 0-1,-1 0 1,1 0 0,-1 0 0,1 0 0,-1 0 0,1 0 0,0 0 0,0 0 0,-1 1 0,1 1 0,-4 16 394,0 1 0,1 0 1,1 0-1,2 39 0,14 81 546,1 13-541,-13-81-1426,1-44 574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6:39.8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24 435 6305,'3'0'630,"0"-1"0,0 0-1,0 0 1,0 0 0,0-1-1,0 1 1,0-1-1,-1 0 1,1 1 0,0-1-1,3-4 1,-3 2-181,1 0-1,-1 0 1,0 0 0,0-1-1,0 1 1,2-8 0,2-6-339,-2 1 0,0-1 0,3-21 0,-3 13 301,10-35-397,-4 18-62,-2-1 1,4-49-1,-13 93 44,0-1 1,0 0 0,0 0 0,0 0-1,0 0 1,0 0 0,0 0-1,0 0 1,0 0 0,-1 0-1,1 0 1,0 0 0,-1 0-1,1 0 1,-1-1 0,0 2-5,1-1 1,0 1 0,-1 0 0,1 0 0,-1-1 0,1 1-1,0 0 1,-1 0 0,1 0 0,-1 0 0,1 0-1,0-1 1,-1 1 0,1 0 0,-1 0 0,1 0-1,-1 0 1,1 0 0,0 0 0,-1 0 0,1 0-1,-1 1 1,1-1 0,-1 0 0,-2 1-19,1 0 0,-1 1 0,1-1 0,-1 1 0,1-1 0,0 1 0,0 0 1,0 0-1,-4 4 0,-9 13 1,1 0 1,1 2-1,1 0 1,0 0-1,-9 26 1,14-29 63,0 1 1,2 0-1,0 0 1,1 0-1,1 0 1,-1 38-1,5-42-8,1-1 0,0 1-1,1-1 1,1 0 0,1 0 0,-1 0-1,2-1 1,0 1 0,1-1 0,0-1 0,1 1-1,0-1 1,19 20 0,-15-18-35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6:40.1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356 42 7634,'5'-13'3504,"-2"5"-1247,-6 2-417,-5 1-479,-5 0-313,-10 2-640,-5 2-216,-13 2-128,-5 2-8,-3 3-24,3-1 8,11 1-88,6-1-320,5 0-1112,5 0 991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38.2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575 27 8274,'18'-6'4057,"-8"-8"752,-17 10-4017,-2 2-56,-20 5-368,-13 0-168,-18 6-144,-5-1-32,-6 1-64,1 1-64,0-3-288,2-2-240,16-3-544,8-3-377,28-3 961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29.4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1013 6 13771,'-67'-1'9602,"-6"-1"-5911,-166-1-3442,-99 25 111,115 3-3414,210-23 2382,7-2 221,1 0-1,-1 1 1,0 0 0,0 1-1,0-1 1,1 1 0,-9 4-1,14-6 406,-1 0-1,1 1 0,-1-1 0,1 0 0,0 1 1,-1-1-1,1 1 0,0-1 0,0 0 0,-1 1 1,1-1-1,0 1 0,0-1 0,-1 1 0,1-1 1,0 1-1,0-1 0,0 1 0,0-1 0,0 1 1,0-1-1,0 1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6:40.7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57 10458,'0'-7'1622,"0"4"-1227,0-1 0,0 1 0,0 0-1,-1 0 1,1 0 0,-1 0 0,0-1 0,1 1 0,-1 0-1,-1 0 1,1 0 0,0 0 0,-1 1 0,-2-5 0,4 8-369,-1-1 0,1 0 1,-1 0-1,1 1 1,-1-1-1,1 0 0,-1 1 1,1-1-1,-1 0 1,1 1-1,0-1 0,-1 1 1,1-1-1,0 0 1,-1 1-1,1-1 0,0 1 1,-1-1-1,1 1 1,0-1-1,0 1 0,0-1 1,0 1-1,0 0 1,-1 0-1,-5 19 6,-3 30 197,2 1 0,3 0 0,1 0 0,3 0 0,2 0 0,9 54 0,-10-97-230,1 0-1,0 1 1,5 14-1,-7-22-15,0 0 0,0-1 0,0 1-1,1 0 1,-1 0 0,0 0 0,1-1-1,-1 1 1,0 0 0,1 0 0,-1-1 0,1 1-1,-1 0 1,1-1 0,0 1 0,-1-1-1,1 1 1,0-1 0,-1 1 0,1-1 0,0 1-1,-1-1 1,1 0 0,0 1 0,0-1 0,0 0-1,-1 1 1,1-1 0,0 0 0,0 0-1,0 0 1,0 0 0,-1 0 0,1 0 0,0 0-1,0 0 1,0 0 0,0 0 0,-1-1-1,1 1 1,0 0 0,0-1 0,0 1 0,-1 0-1,1-1 1,0 1 0,-1-1 0,1 1 0,0-1-1,-1 1 1,2-2 0,3-4-129,0-1 1,0 1-1,0-2 1,0 1-1,-1 0 1,-1-1-1,1 0 1,3-11-1,3-7-43,-9 23 168,8-16-32,0 0 0,13-19 0,-20 33 101,1 1 1,0 0 0,1 0-1,-1 0 1,1 0-1,0 1 1,-1-1 0,2 1-1,-1 0 1,0 0 0,1 1-1,-1-1 1,1 1 0,6-2-1,-10 3-32,0 1 0,0-1 1,1 1-1,-1 0 0,0 0 0,0-1 0,1 1 0,-1 0 0,0 0 0,1 0 1,-1 0-1,0 1 0,1-1 0,-1 0 0,0 0 0,0 1 0,1-1 0,-1 1 0,0-1 1,2 2-1,-3-1 1,1 0-1,0 0 1,0 0 0,-1 0 0,1 0 0,-1 0 0,1 0 0,-1 0-1,1 0 1,-1 0 0,0 0 0,1 1 0,-1-1 0,0 0-1,0 0 1,0 0 0,0 1 0,0 0 0,-1 8 95,-1 0 0,0 0 0,-1 0-1,-4 13 1,2-8 53,2-6-111,1-1 0,1 0 1,0 0-1,0 1 0,0-1 0,1 0 0,2 12 0,-2-16-129,1-1-1,0 1 1,0-1 0,0 1-1,0-1 1,0 0-1,1 1 1,0-1-1,-1 0 1,1 0 0,0 0-1,1 0 1,-1-1-1,0 1 1,1-1-1,0 1 1,-1-1 0,1 0-1,0 0 1,3 2-1,18 6-457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6:41.1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74 231 5425,'5'-13'5502,"17"-12"-4605,4-4-389,-21 20-298,0 1 0,0-1 0,0 0 0,-1 0 1,-1 0-1,0 0 0,4-16 0,-7 22-110,1-1 1,-1 0-1,0 1 0,0-1 1,0 0-1,0 1 0,0-1 1,-1 0-1,0 1 0,-1-6 1,1 7-37,0 0 1,0 0 0,0 0-1,0 0 1,-1 1 0,1-1-1,0 0 1,-1 1 0,1-1-1,-1 1 1,0 0 0,1-1-1,-1 1 1,0 0 0,0 0-1,0 0 1,0 0 0,0 0-1,-2 0 1,0 0-45,0 0 1,0 1-1,1-1 0,-1 1 0,0 0 1,0 1-1,0-1 0,0 0 0,1 1 1,-1 0-1,0 0 0,0 0 1,1 0-1,-1 1 0,1-1 0,-1 1 1,1 0-1,0 0 0,0 1 0,0-1 1,0 0-1,0 1 0,0 0 0,0 0 1,1-1-1,-3 6 0,1-3 54,0 0 0,1 0 0,0 0 0,0 1 0,0-1 0,1 1 0,-1 0-1,1 0 1,1 0 0,-1 0 0,1 0 0,0 0 0,1 0 0,-1 0 0,2 12 0,0-13-31,1 1 0,-1 0 1,1-1-1,1 0 0,-1 1 0,1-1 0,0 0 1,0 0-1,0-1 0,1 1 0,0-1 0,0 1 1,0-1-1,5 4 0,-2-3-111,0 1-1,1-1 1,0-1-1,0 1 1,0-1-1,0-1 1,1 1-1,10 1 1,8 0-188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6:41.7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 94 9970,'0'-1'246,"0"0"0,0 0 0,0 0 0,0 0-1,-1 0 1,1 0 0,0 0 0,0 0 0,0 0 0,-1 0 0,1 0 0,-1 0-1,1 1 1,-1-1 0,1 0 0,-1 0 0,1 0 0,-1 0 0,0 1 0,1-1-1,-1 0 1,0 1 0,0-1 0,0 1 0,1-1 0,-1 1 0,0-1 0,0 1-1,-1-1 1,1 1-220,0 1 0,0-1 1,0 1-1,0-1 0,0 1 0,0 0 0,0-1 0,0 1 0,1 0 0,-1-1 0,0 1 0,0 0 0,1 0 0,-1 0 1,0 0-1,1 0 0,-1 0 0,1 0 0,-1 0 0,1 0 0,0 0 0,-1 0 0,1 0 0,0 0 0,0 0 0,0 2 1,-2 7-41,1-1 0,1 1 0,0 0 0,0 0 0,1 0 0,0 0 0,1-1 0,0 1 0,0-1 0,5 13 0,-7-21 16,1 0-1,-1-1 1,0 1 0,0-1-1,0 1 1,0 0 0,1-1-1,-1 1 1,0 0 0,1-1-1,-1 1 1,0-1 0,1 1-1,-1-1 1,1 1 0,-1-1-1,1 1 1,-1-1-1,1 1 1,-1-1 0,1 0-1,-1 1 1,1-1 0,0 0-1,-1 1 1,1-1 0,0 0-1,-1 0 1,1 0 0,0 0-1,-1 1 1,1-1-1,0 0 1,-1 0 0,1 0-1,0-1 1,-1 1 0,1 0-1,0 0 1,-1 0 0,1 0-1,0 0 1,-1-1 0,1 1-1,-1 0 1,1-1 0,0 1-1,-1 0 1,1-1-1,-1 1 1,1-1 0,-1 1-1,1-1 1,-1 1 0,0-1-1,1 1 1,0-2 0,3-3-64,1-1 0,-1 1 0,7-14 0,17-40-453,-23 45 644,1 0-1,0 0 0,1 1 0,0 0 0,1 1 1,1-1-1,13-13 0,-22 25-103,0 1 0,1 0-1,-1-1 1,0 1 0,1-1 0,-1 1 0,1 0-1,-1 0 1,1-1 0,-1 1 0,1 0 0,-1 0-1,1-1 1,-1 1 0,1 0 0,-1 0 0,1 0-1,-1 0 1,1 0 0,-1 0 0,1 0 0,-1 0-1,1 0 1,-1 0 0,1 0 0,-1 0 0,1 0-1,0 0 1,0 1-5,0 0 1,-1-1-1,1 1 0,0 0 1,-1 0-1,1 0 0,-1-1 1,1 1-1,-1 0 0,1 0 0,-1 0 1,0 0-1,1 0 0,-1 1 1,5 41 109,-4-35-37,0 6-109,2 0 1,-1 0-1,2 0 0,0-1 1,1 0-1,0 1 0,1-2 1,0 1-1,1-1 0,0 0 1,1 0-1,1-1 0,-1 0 1,20 18-1,-5-13-288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6:43.8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154 50 6273,'-3'-4'518,"0"0"0,0 1-1,-1-1 1,0 1-1,0 0 1,0 0-1,0 0 1,0 1 0,0-1-1,-1 1 1,1 0-1,-1 1 1,-8-3 0,4 1 20,-1 1 0,0 1 0,1 0 0,-1 0 0,0 1 0,-10 0 0,20 0-524,-1 0 0,1 0 0,-1 0 0,1 0 0,-1 1 0,1-1-1,-1 0 1,1 0 0,-1 0 0,1 1 0,-1-1 0,1 0 0,-1 0-1,1 1 1,0-1 0,-1 0 0,1 1 0,0-1 0,-1 0 0,1 1-1,0-1 1,-1 1 0,1-1 0,0 0 0,0 1 0,-1-1 0,1 1-1,0-1 1,0 1 0,0-1 0,0 1 0,0-1 0,0 1 0,-1-1 0,1 1-1,0-1 1,1 1 0,-1-1 0,0 1 0,0-1 0,0 1 0,0-1-1,0 1 1,0-1 0,1 1 0,-1-1 0,0 1 0,0-1 0,1 0-1,-1 1 1,0-1 0,0 1 0,1-1 0,19 29 14,-18-26 25,11 13 64,0 0-1,-1 1 1,-1 0 0,-1 1 0,-1 1 0,9 21-1,-16-33-95,0-1 0,-1 1 0,1 0-1,-1-1 1,0 1 0,-1 0 0,0 0 0,0 0-1,0 0 1,-1 0 0,0-1 0,0 1-1,-1 0 1,0-1 0,0 1 0,0-1-1,-1 1 1,0-1 0,0 0 0,-1 0-1,0-1 1,-5 8 0,-23 21 55,30-32-72,0 0-1,-1 0 1,1 0 0,-1 0-1,1 0 1,-1-1-1,1 1 1,-1-1-1,0 0 1,0 0-1,0 0 1,-5 1 0,7-2-3,1 0 0,0 0 0,-1 0 0,1 0 0,-1 0 0,1 0 0,-1-1 0,1 1 0,-1 0 0,1 0 0,0 0 0,-1-1 0,1 1 0,0 0 1,-1-1-1,1 1 0,0 0 0,-1-1 0,1 1 0,0 0 0,-1-1 0,1 1 0,0 0 0,0-1 0,0 1 0,-1-1 0,1 1 0,0-1 1,0 1-1,0 0 0,0-1 0,0 1 0,0-1 0,0 1 0,0-1 0,0 1 0,0-1 0,0 1 0,0-1 0,0 1 0,0 0 0,0-1 1,1 1-1,-1-1 0,0 0 0,9-21 23,-6 18 32,1-1 0,0 1 1,0-1-1,0 1 0,0 1 0,1-1 1,0 1-1,0-1 0,0 1 0,0 1 1,0-1-1,1 1 0,-1 0 0,1 0 1,-1 0-1,1 1 0,0 0 0,-1 0 1,10 0-1,-7 1 63,1-1 1,0 1 0,0 1-1,0 0 1,0 0 0,0 0-1,0 1 1,-1 1 0,1-1-1,-1 1 1,0 1 0,9 4-1,-14-6-214,0 0 0,-1 0-1,1 1 1,-1-1-1,1 0 1,-1 1 0,3 3-1,5 13-4684,-5-7 2559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6:53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32 200 8338,'-1'0'294,"0"0"0,-1 0 1,1 0-1,0 0 0,0 0 1,-1 0-1,1 0 0,0 1 1,0-1-1,0 1 0,0-1 1,-1 1-1,1-1 0,0 1 1,0 0-1,0-1 0,0 1 1,0 0-1,0 0 0,0 0 1,1 0-1,-1 0 0,0 0 1,0 0-1,1 0 0,-1 0 1,1 0-1,-1 0 0,1 0 1,-1 0-1,1 1 0,0-1 1,-1 0-1,1 2 0,0-1-84,0-1 0,0 1 0,0 0 0,0 0 0,1-1 0,-1 1-1,0 0 1,1 0 0,0-1 0,-1 1 0,1 0 0,0-1 0,0 1 0,0-1 0,0 1-1,0-1 1,0 1 0,0-1 0,0 0 0,1 0 0,-1 1 0,0-1 0,1 0 0,1 1-1,4 1-70,0 0-1,0-1 1,0 0-1,0 0 1,1-1-1,-1 0 1,0 0-1,1 0 1,-1-1-1,0 0 1,1-1-1,-1 0 1,11-2-1,4-2-62,0-1 0,0 0 0,22-12 1,19-11-648,-1-3 1,-1-2-1,70-54 1,-127 85 347,0 0 0,0 0 0,-1 0 0,0 0 0,5-6 0,-8 9 210,0-1 1,1 1-1,-1-1 1,0 1-1,1-1 1,-1 0-1,0 1 1,0-1-1,1 1 0,-1-1 1,0 1-1,0-1 1,0 0-1,0 1 1,0-1-1,0 0 1,0 1-1,0-1 1,0 1-1,0-1 1,0 0-1,0 1 1,0-1-1,-1 1 1,1-1-1,0 1 0,0-1 1,-1 1-1,1-1 1,0 1-1,-1-1 1,1 1-1,-1-1 1,1 1-1,0-1 1,-1 1-1,1-1 1,-1 1-1,1 0 1,-1-1-1,0 1 1,1 0-1,-1 0 1,1-1-1,-1 1 0,1 0 1,-1 0-1,0 0 1,0 0-1,-9-3 6,-1 1 1,1 0-1,0 0 0,-1 1 0,1 1 0,-1 0 0,-18 2 0,8 1-7,0 0-1,-38 13 1,47-11-3,-1 0 0,0 1-1,1 0 1,0 1 0,1 0 0,0 1 0,0 0 0,0 1 0,-17 19 0,12-9 57,1 1 0,1 1 0,0 0 0,-15 36 0,17-34 202,2 1 0,1 0-1,1 1 1,1 0 0,1 0 0,2 0 0,0 1 0,0 38-1,4-52-60,1-1-1,0 1 1,1 0-1,1 0 1,0-1-1,0 1 0,1-1 1,10 20-1,-9-22-84,0-1 0,1 0 0,0 0 0,0-1 0,1 1 0,0-2 0,0 1 0,1-1 0,-1 0 0,2 0 0,-1-1 0,10 5 0,-2-3 26,1-1 0,0 0-1,0-1 1,0 0 0,1-2 0,-1 0 0,1-1 0,0-1 0,0-1 0,0 0 0,18-3 0,-18 1-327,0-2 1,0 0 0,0 0 0,25-11-1,-31 9-449,0 0-1,0 0 1,0-1 0,-1-1-1,0 0 1,14-13-1,-1-2-838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7:02.2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 6625,'0'-3'10531,"0"5"-9899,2 11-160,1 16-80,-3-10-144,1 4-96,0-2-200,1 2-256,1-2-928,1-2-761,1 0 1193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7:02.6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12 9306,'8'-9'6857,"-3"7"-4880,0 2-793,1 1-512,-4 5-1136,0 3-568,-2 4 568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7:03.1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111 21 6777,'0'-1'291,"0"0"0,0 0 0,-1 0 0,1 0 0,0 1 0,-1-1 0,1 0 0,0 0 0,-1 0 0,0 1 0,1-1 0,-1 0 0,0 0 291,0 0-291,1 1 0,-1-1 0,0 0 0,0 1 0,1-1 0,-1 1 0,-2-1 0,1 0-27,-1 0-1,0 1 1,1-1 0,-1 1 0,0 0 0,0 0 0,1 0 0,-4 0 0,0 1-73,0 0 1,0 0-1,0 0 1,0 1-1,1 0 1,-12 5-1,16-6-177,0-1 1,0 1-1,-1 0 0,1 0 1,0 0-1,0 0 0,0 0 1,0 0-1,0 0 0,0 0 1,1 0-1,-1 0 0,0 0 1,0 1-1,1-1 0,-1 0 1,1 1-1,-1-1 0,1 0 1,0 1-1,0-1 0,-1 3 0,1-2-14,1 1 0,-1 0 0,1 0 0,-1-1 0,1 1-1,0-1 1,0 1 0,0-1 0,0 1 0,4 4 0,2 3-13,0-1 0,1 0 0,0 0 0,11 9 0,17 7 182,-27-19 200,-1 0 0,1 1 0,8 8 0,-16-14-343,-1-1 0,0 0-1,1 1 1,-1-1 0,0 1-1,0-1 1,0 1-1,1-1 1,-1 1 0,0-1-1,0 1 1,0-1 0,0 1-1,0-1 1,0 1 0,0 0-1,0-1 1,0 1-1,0-1 1,0 1 0,0-1-1,0 1 1,0-1 0,-1 1-1,1-1 1,0 1-1,0-1 1,-1 1 0,1-1-1,0 0 1,0 1 0,-1-1-1,1 1 1,-1-1 0,1 0-1,0 1 1,-1-1-1,1 0 1,-1 1 0,1-1-1,-1 0 1,1 0 0,-1 1-1,1-1 1,-1 0-1,0 0 1,-28 11-944,26-10 773,-50 11-3253,22-8 2196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7:04.2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120 29 7610,'27'-17'2787,"-27"17"-2740,0 0 0,0 0-1,0-1 1,1 1 0,-1 0 0,0 0 0,0 0 0,0 0-1,0 0 1,0 0 0,0 0 0,1 0 0,-1-1-1,0 1 1,0 0 0,0 0 0,0 0 0,0 0 0,0 0-1,0-1 1,0 1 0,0 0 0,0 0 0,0 0 0,0 0-1,0-1 1,0 1 0,0 0 0,0 0 0,0 0 0,0 0-1,0-1 1,0 1 0,0 0 0,0 0 0,0 0-1,0 0 1,0 0 0,0-1 0,0 1 0,0 0 0,0 0-1,-1 0 1,-7-4 1014,-11 2 164,14 3-1124,0 0-1,-1 0 0,1 0 1,0 1-1,0-1 1,0 1-1,0 1 0,0-1 1,0 1-1,1-1 1,-1 1-1,1 1 0,0-1 1,0 1-1,0-1 1,0 1-1,1 0 0,0 1 1,-1-1-1,-2 7 1,2-5-100,1 0 1,0 0 0,0 0 0,1 0 0,0 0-1,0 1 1,0-1 0,1 1 0,0 0 0,0-1-1,0 1 1,1 0 0,0-1 0,1 1 0,-1 0-1,3 6 1,-3-11-1,1 1 0,-1-1-1,1 1 1,0-1 0,0 0 0,0 0-1,1 0 1,-1 0 0,0 0-1,1 0 1,-1 0 0,1 0 0,0 0-1,0 0 1,0-1 0,-1 1-1,1-1 1,1 0 0,-1 1 0,0-1-1,0 0 1,0 0 0,1 0-1,-1-1 1,0 1 0,1 0 0,-1-1-1,1 0 1,-1 1 0,1-1-1,-1 0 1,1 0 0,-1-1 0,0 1-1,5-1 1,0-1-152,1 0 0,-1 0 0,0-1 0,1 1 0,-1-2 0,0 1 0,-1-1 0,1 0 0,-1-1 0,7-5 0,-7 5-64,0 0 0,-1-1-1,0 1 1,0-1 0,0-1-1,-1 1 1,0 0 0,0-1-1,0 0 1,-1 0 0,0 0-1,-1 0 1,1-1-1,-1 1 1,-1-1 0,2-10-1,-4 18 250,1 0 0,0 0 0,0 0 0,-1 0 0,1 0 0,0 0 0,-1 0 0,1 0-1,0 1 1,-1-1 0,1 0 0,0 0 0,-1 0 0,1 0 0,0 1 0,0-1 0,-1 0-1,1 0 1,0 0 0,0 1 0,-1-1 0,1 0 0,0 0 0,0 1 0,0-1 0,0 0-1,-1 0 1,1 1 0,0-1 0,0 0 0,0 1 0,0 0 0,-10 14 85,8-12 16,1 0 1,-1 1-1,1-1 0,0 1 0,0 0 0,0-1 1,1 1-1,-1 0 0,1 0 0,0-1 0,0 1 1,0 0-1,0 0 0,1-1 0,0 1 1,0 0-1,0-1 0,2 6 0,-1-5 88,1 1 0,0-1 0,0 1 0,0-1 0,1 0-1,0 0 1,0-1 0,0 1 0,0-1 0,0 0 0,0 0 0,9 4 0,-5-3-680,1 0 0,-1-1 0,0 0 0,1-1 0,13 3 0,-5-2-713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7:05.3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 70 6417,'-13'-18'4921,"11"28"-2677,3-5-1888,0-1 1,1 1-1,-1-1 1,1 0-1,0 0 1,0 0 0,0 0-1,5 6 1,3 8 154,-3-4-398,0 0 0,-1 1-1,5 21 1,-10-32-245,0 0 1,0 1-1,0-1 0,-1 1 1,1-1-1,-1 0 1,-1 1-1,1-1 0,0 1 1,-1-1-1,0 1 0,0-1 1,-1 0-1,1 0 1,-1 1-1,-3 5 0,5-10 118,0 0-1,0 0 0,0 0 1,0 1-1,0-1 0,0 0 0,0 0 1,0 0-1,0 0 0,0 0 1,0 0-1,0 0 0,0 0 1,-1 1-1,1-1 0,0 0 1,0 0-1,0 0 0,0 0 0,0 0 1,0 0-1,0 0 0,0 0 1,0 0-1,-1 0 0,1 0 1,0 0-1,0 0 0,0 0 1,0 0-1,0 0 0,0 0 0,0 0 1,0 0-1,-1 0 0,1 0 1,0 0-1,0 0 0,0 0 1,0 0-1,0 0 0,0 0 1,0 0-1,-1 0 0,1 0 0,0 0 1,0 0-1,0 0 0,0 0 1,0 0-1,0 0 0,0 0 1,0 0-1,0 0 0,0 0 1,-1-1-1,1 1 0,0 0 0,0 0 1,0 0-1,0 0 0,-2-12-558,0-14-212,2 26 751,0-25-443,2 1-1,7-43 1,-7 56 757,0 0 1,1 0-1,1 1 1,0-1-1,0 1 1,1 0-1,1 0 1,7-11-1,-13 19-199,1 1-1,0 0 0,0 0 0,0 0 0,0 0 0,0 0 0,1 0 0,-1 0 0,0 0 1,0 0-1,0 0 0,1 1 0,-1-1 0,1 0 0,-1 1 0,3-1 0,-3 1-57,-1 0-1,1 0 1,0 0 0,0 0-1,0 1 1,0-1-1,-1 0 1,1 0-1,0 1 1,0-1-1,0 1 1,-1-1-1,1 1 1,0-1 0,-1 1-1,1-1 1,0 1-1,-1-1 1,1 1-1,-1 0 1,1 0-1,3 6-6,0 0 0,-1 0 0,0 1 0,0-1-1,2 9 1,1 4 357,-5-17-323,1 0-1,-1 0 1,1 0-1,-1-1 1,1 1-1,0 0 1,0-1-1,0 0 1,0 1-1,0-1 0,1 0 1,2 2-1,-4-3-41,0-1-1,1 1 0,-1-1 0,0 1 0,0-1 0,0 0 0,1 1 0,-1-1 0,0 0 0,0 0 0,1 0 0,-1 0 0,0 0 0,1 0 1,-1-1-1,0 1 0,0 0 0,1-1 0,-1 1 0,0 0 0,0-1 0,0 0 0,0 1 0,0-1 0,0 0 0,0 1 0,0-1 0,0 0 1,0 0-1,0 0 0,1-2 0,20-21-482,-10 10 340,0 1 1,1 0 0,20-15 0,-29 25 189,0 1 1,0-1 0,1 1 0,-1-1-1,1 1 1,-1 1 0,1-1 0,0 1 0,0-1-1,0 1 1,0 1 0,0-1 0,0 1 0,0 0-1,0 0 1,0 0 0,5 2 0,-8-2-36,0 0 1,0 1-1,1-1 1,-1 1-1,0 0 0,0 0 1,0 0-1,0 0 1,0 0-1,0 0 1,0 1-1,0-1 1,-1 0-1,1 1 0,0 0 1,-1-1-1,1 1 1,-1 0-1,0 0 1,1 0-1,-1 0 1,0 0-1,0 0 1,0 0-1,-1 0 0,1 0 1,0 0-1,-1 1 1,1-1-1,-1 0 1,0 1-1,0 2 1,-1 8 53,0-1 1,0 1 0,-2-1-1,-6 24 1,0-3 82,8-26-118,0 0 0,0 0 0,1 0 0,0 13 0,0-18-101,0 0 0,1-1 0,-1 1 0,1 0 0,-1 0 0,1 0 0,0 0-1,-1 0 1,1-1 0,0 1 0,0 0 0,0-1 0,1 1 0,-1-1 0,0 1 0,1-1 0,-1 1 0,1-1 0,-1 0 0,1 0-1,2 2 1,12 3-452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0.3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162 29 10666,'1'0'309,"-1"-1"-1,0 0 1,1 0 0,-1 1-1,0-1 1,1 0-1,-1 0 1,0 0 0,0 0-1,0 1 1,0-1-1,0 0 1,0 0 0,0 0-1,0 0 1,0 1-1,0-1 1,0 0 0,-1 0-1,1 0 1,0 0-1,-1 1 1,1-1 0,0 0-1,-1 0 309,-1-1-308,1 1-132,0 1 1,0-1 0,-1 0-1,1 1 1,0-1-1,-1 1 1,1 0 0,-1-1-1,1 1 1,-1 0-1,1 0 1,-1 0 0,1 0-1,-3 0 1,-3 1-73,-1 0 0,0 0 0,1 1 1,-15 6-1,12-4-8,1 0 0,-1 1 0,1 1 0,-12 8 0,19-12-97,0-1 1,0 1 0,0 0-1,0-1 1,1 1 0,-1 0-1,0 0 1,1 0 0,0 1-1,-1-1 1,1 0 0,0 0-1,0 1 1,0-1 0,1 1-1,-1-1 1,0 1 0,1-1-1,0 1 1,0-1 0,-1 1-1,2-1 1,-1 1 0,0 3-1,1-4-40,1 1 0,-1 0-1,1 0 1,-1-1-1,1 1 1,0-1 0,0 1-1,0-1 1,0 0 0,0 0-1,0 0 1,1 0 0,-1 0-1,4 2 1,39 19-195,-36-19 237,0-2 0,-1 1 1,1-1-1,0-1 0,11 1 0,-17-1 8,0-1 0,0 0 0,0 0 1,-1 0-1,1 0 0,0 0 0,0-1 0,-1 1 0,1-1 0,0 0 0,-1 0 0,1 0 0,-1 0 0,1 0 0,-1-1 0,1 1 0,-1-1 1,0 0-1,0 1 0,0-1 0,3-2 0,-1-14-48,-4 17 20,0 1 0,0-1 0,0 1 0,0-1 0,0 1 0,0-1-1,0 1 1,0-1 0,0 1 0,0 0 0,-1-1 0,1 1 0,0-1-1,0 1 1,0-1 0,-1 1 0,1-1 0,0 1 0,-1 0 0,1-1 0,0 1-1,-1 0 1,1-1 0,0 1 0,-1 0 0,1 0 0,-1-1 0,1 1-1,-1 0 1,1 0 0,0-1 0,-1 1 0,1 0 0,-2 0 0,2 0-1,0 0 1,0 0 0,-1 0-1,1 0 1,0 0 0,-1 1-1,1-1 1,0 0 0,0 0-1,-1 0 1,1 0 0,0 0-1,0 1 1,-1-1-1,1 0 1,0 0 0,0 1-1,0-1 1,-1 0 0,1 0-1,0 1 1,0-1 0,0 0-1,0 0 1,0 1 0,-1-1-1,1 0 1,0 1 0,0-1-1,0 0 1,0 1 0,0-1-1,0 0 1,0 0 0,0 1-1,0-1 1,0 1 0,2 13-163,-2-14 181,18 65 113,-11-41 465,-1 0 1,4 26-1,-9-44-443,-1 1-1,1 0 1,-1 0 0,-1 0 0,1 0-1,-1-1 1,0 1 0,-1 0 0,0-1-1,0 1 1,0-1 0,-4 7 0,4-9-218,-1-1 1,1 1-1,-1-1 1,0 0-1,0 0 1,0 0-1,0-1 1,-1 1-1,1-1 1,-1 0 0,1 0-1,-1 0 1,0 0-1,0 0 1,0-1-1,0 0 1,0 0-1,0 0 1,0 0-1,-1-1 1,1 1 0,0-1-1,0 0 1,0 0-1,-1-1 1,1 1-1,0-1 1,-8-2-1,-12-7-867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7:05.8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71 143 11715,'0'1'152,"-1"-1"0,0 1 0,0-1 0,1 0 0,-1 1 0,0-1 0,1 0 0,-1 1 0,0-1 0,0 0 1,0 0-1,1 0 0,-1 0 0,0 0 0,0 0 0,0 0 0,1 0 0,-1 0 0,0 0 0,0 0 1,0 0-1,1-1 0,-1 1 0,0 0 0,0-1 0,1 1 0,-2-1 0,-13-20 855,7 9-826,4 6-139,1-1 0,-1 1 0,1 0 0,1-1 0,-1 0 0,-1-7 0,3 13-41,1-1-1,0 1 0,-1-1 1,1 1-1,0-1 0,0 1 0,0-1 1,0 0-1,0 1 0,0-1 1,0 1-1,0-1 0,1 1 1,-1-1-1,1 1 0,-1-1 0,1 1 1,0-1-1,-1 1 0,1-1 1,0 1-1,0 0 0,0 0 0,0-1 1,0 1-1,0 0 0,0 0 1,1 0-1,-1 0 0,0 0 0,0 0 1,3-1-1,4 0 38,0-1 0,0 1 1,0 1-1,1 0 0,-1 0 0,0 0 1,1 1-1,-1 0 0,1 1 0,8 1 0,-11-1 7,0 0 1,0 0-1,1 1 0,-2 0 0,1 0 0,0 0 0,0 1 0,-1 0 0,1 0 0,-1 0 0,0 1 0,0-1 0,0 1 0,4 5 0,-6-6 36,-1-1 0,-1 1 0,1 0 0,0 0 0,-1 0 0,1 0 0,-1 0 0,0 0 0,0 0 0,0 0 0,-1 0 0,1 0-1,-1 1 1,0-1 0,1 0 0,-2 1 0,1 4 0,-1-3 32,-1 0 0,1 0-1,-1 0 1,0 0 0,0 0 0,0 0-1,-1 0 1,0-1 0,0 1 0,-3 3-1,-1 0-130,1-1 0,-1 0 0,-1 0 0,1-1 0,-1 0-1,0 0 1,-1-1 0,1 0 0,-1 0 0,0-1 0,-11 4 0,3-5-940,6-5 367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7:06.6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32 104 8938,'-9'-16'1545,"-11"-8"6983,18 52-8390,3-8-110,1 0 0,1-1 0,0 0 0,2 0 0,13 36 0,-20-89-1053,2 32 950,-3-16-237,1 0 1,1 1-1,0-1 0,4-31 1,-2 45 369,-1 0-1,1 0 1,0 0 0,0 0-1,1 0 1,-1 0 0,1 0 0,0 0-1,0 1 1,0-1 0,1 1-1,-1 0 1,1-1 0,0 1 0,-1 0-1,1 1 1,1-1 0,-1 0-1,0 1 1,1 0 0,-1 0 0,1 0-1,0 0 1,-1 0 0,1 1 0,6-2-1,-7 2-11,1 0 0,-1 0-1,0 1 1,1-1 0,-1 1-1,0 0 1,1 0-1,-1 0 1,0 0 0,1 1-1,-1-1 1,0 1 0,0 0-1,0 0 1,1 0 0,-1 0-1,0 1 1,0-1 0,0 1-1,-1 0 1,1 0 0,3 3-1,-2-2 30,-1 1-1,0 0 1,-1 0-1,1 1 1,-1-1-1,1 0 1,-1 1-1,-1 0 1,1-1-1,-1 1 0,1 0 1,-1 0-1,-1 0 1,1 7-1,1 15 218,4 36 653,-5-57-1091,0-1 0,1 0 0,-1 0 0,1-1 0,0 1 0,1 0-1,-1-1 1,1 1 0,6 7 0,3-1-402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7:07.1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58 147 7001,'-2'0'322,"0"0"-1,0 0 1,1 0-1,-1-1 1,0 1-1,0 0 1,1-1-1,-1 1 1,0-1-1,1 0 1,-1 1-1,0-1 1,1 0-1,-1 0 0,1 0 1,-1 0-1,0-2 1,-1 1-109,1-1 1,0 0-1,0 1 0,0-1 1,0 0-1,0 0 1,1 0-1,-3-6 0,3 5-114,0 1-1,0-1 1,0 0-1,0 1 0,1-1 1,-1 0-1,1 1 1,0-1-1,0 0 0,0 0 1,1 1-1,-1-1 1,1 0-1,0 0 0,0 1 1,0-1-1,2-3 1,0 4-15,-1 0 1,1 0-1,0 1 1,0-1 0,0 1-1,0 0 1,0 0 0,1 0-1,-1 0 1,1 0-1,-1 1 1,1-1 0,0 1-1,-1 0 1,1 0 0,0 1-1,0-1 1,0 1-1,0 0 1,-1 0 0,9 1-1,-5-1-21,1 1-1,0 0 1,-1 1-1,1 0 1,-1 0 0,0 0-1,1 1 1,-1 0-1,0 0 1,7 6-1,-11-7-52,-1 0-1,1 0 1,-1 0-1,1 0 0,-1 1 1,0-1-1,0 1 0,0-1 1,0 1-1,0 0 1,0 0-1,-1 0 0,0 0 1,1 0-1,-1 0 0,0 1 1,-1-1-1,2 6 0,-2-5 1,0 1 0,-1 0 0,1-1 0,-1 1 0,0 0 0,0-1 0,0 1 0,-1-1 0,0 0 0,0 0 0,0 1 0,-3 4-1,0-2 10,0 0 0,-1 0 0,1 0 0,-2 0 0,1-1-1,-1 0 1,1 0 0,-2-1 0,1 0 0,-1 0 0,1-1 0,-1 0-1,-15 5 1,22-8-61,0-1 0,0 1 1,-1-1-1,1 0 0,0 1 0,0-1 0,-1 0 0,1 0 0,0 0 0,-1 0 1,1 0-1,0 0 0,0 0 0,-1-1 0,1 1 0,0 0 0,0-1 0,-1 1 1,1-1-1,0 1 0,0-1 0,0 1 0,0-1 0,0 0 0,0 0 0,0 0 1,0 1-1,0-1 0,-1-2 0,-2-9-386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7:07.5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 9074,'11'-5'4017,"-3"5"-1569,-2 7-1527,0 6-433,-2 2 24,-3 7-120,0 4-224,-1 3-304,0 2-240,1 1-656,2-2-441,0-3 897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7:07.9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22 13955,'2'-12'5201,"0"4"-3761,1 6-1592,-1 4-352,2 9 288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7:08.3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110 265 7834,'1'-1'197,"0"1"1,-1 0-1,1 0 1,0 0-1,0 0 0,0-1 1,0 1-1,-1 0 1,1-1-1,0 1 1,-1-1-1,1 1 1,0-1-1,0 1 1,-1-1-1,1 1 0,-1-1 1,1 1-1,-1-1 1,1 0-1,-1 0 1,1 1-1,-1-1 1,1 0-1,-1 0 1,0 1-1,0-1 1,1 0-1,-1-1 0,0 1 1,-1 0 0,1 0-1,-1 0 1,1 0 0,-1 0-1,0 0 1,1 0-1,-1 0 1,0 0 0,0 0-1,0 1 1,1-1-1,-1 0 1,0 0 0,0 1-1,0-1 1,0 1 0,0-1-1,-1 1 1,1-1-1,0 1 1,-2-1 0,0 0-72,0 0 1,-1 0-1,1 0 0,0 0 1,0 0-1,-1 1 1,1 0-1,-1-1 1,1 1-1,0 1 1,-1-1-1,1 0 1,0 1-1,-1 0 1,1-1-1,0 1 1,0 1-1,0-1 1,0 0-1,0 1 1,0 0-1,-5 2 1,6-1-129,-1 0 0,1 0 0,-1 0 0,1 0 0,0 1 0,0-1 0,0 0 0,0 1 0,1 0 0,0-1 0,-1 1 0,1 0 0,1 0 0,-1-1 0,0 1 0,1 0 0,0 0 0,0 0 0,1 5 1,-1-4 3,0 1 1,1-1-1,0 0 1,0 1 0,1-1-1,-1 0 1,1 0 0,0 0-1,0 0 1,1-1 0,0 1-1,0 0 1,0-1-1,6 8 1,-6-10-15,0 0 0,-1 0 0,1 0-1,0 0 1,0-1 0,0 1 0,0-1 0,0 1-1,0-1 1,0 0 0,1-1 0,-1 1 0,0 0-1,1-1 1,-1 0 0,0 1 0,1-2 0,-1 1-1,0 0 1,1-1 0,-1 1 0,0-1 0,1 0-1,4-2 1,3-1-376,0-2 0,0 1 0,-1-1 0,0-1-1,0 0 1,0 0 0,-1-1 0,0 0 0,9-11 0,3-6-1467,-1-1 0,19-33 0,-29 42 1452,-1 0-1,0-1 1,6-20-1,-11 29 674,-1-1-1,-1 1 0,0-1 0,0 0 1,-1 0-1,0 0 0,-1-19 0,0 28-191,0-1 0,0 1 0,0-1 0,-1 1 0,1 0 0,0-1 1,0 1-1,-1-1 0,1 1 0,-1 0 0,1-1 0,-1 1 0,0 0 0,1 0 0,-1-1 0,0 1 0,0 0 0,0 0 0,0 0 0,0 0 0,0 0 0,0 0 0,0 0 0,0 0 0,0 1 0,-1-1 0,1 0 0,0 1 0,-1-1 0,1 1 0,0-1 1,-1 1-1,1-1 0,-1 1 0,1 0 0,0 0 0,-1 0 0,1 0 0,-1 0 0,1 0 0,-1 0 0,1 1 0,0-1 0,-1 0 0,1 1 0,-1-1 0,-1 2 0,-2 0 35,0 0 0,1 0 0,0 1 0,-1-1 1,1 1-1,0 0 0,0 0 0,0 1 0,1-1 0,-1 1 0,1 0 0,-5 6 0,5-4 64,1 1 0,-1 0-1,1 0 1,0 0 0,1 0 0,-1 0 0,1 0-1,1 0 1,-1 0 0,1 0 0,1 1 0,-1-1-1,3 10 1,3 11-661,2 0 0,10 28 0,-6-23-1427,0 6 809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7:08.9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125 10 11506,'-6'-6'2716,"5"6"-2328,0-1 0,0 1 0,0-1 0,0 1 0,0 0 0,0-1 0,0 1 0,0 0 0,0 0-1,-2-1 1,1 1-181,0 1 0,0-1 0,0 0 0,0 1 0,0-1 0,0 1 0,0-1 0,0 1 0,-2 1 0,-4 3-504,0 0-1,0 1 0,-10 9 1,9-7 758,6-6-508,0 0 0,0 1 1,1-1-1,0 1 1,-1 0-1,1-1 0,0 1 1,0 0-1,0 0 0,1 0 1,-1 1-1,1-1 1,0 0-1,0 1 0,0-1 1,-1 6-1,2-7 11,0 0 0,1 0-1,-1 0 1,0 0 0,1-1 0,-1 1-1,1 0 1,-1 0 0,1-1 0,0 1 0,0 0-1,0-1 1,0 1 0,0-1 0,0 1-1,0-1 1,0 0 0,1 1 0,-1-1-1,1 0 1,-1 0 0,1 0 0,-1 0-1,1 0 1,-1 0 0,1 0 0,0-1-1,0 1 1,-1-1 0,1 1 0,0-1-1,3 1 1,4 0-6,1 0 0,-1-1-1,0 0 1,0 0 0,1-1 0,-1-1-1,0 1 1,0-1 0,0-1-1,0 0 1,15-7 0,36-9 625,-60 19-578,0-1 0,1 1 1,-1 0-1,0 0 0,0 0 0,0 0 0,1 0 0,-1 0 0,0 0 0,0 0 0,1-1 1,-1 1-1,0 0 0,0 0 0,0 0 0,1 0 0,-1 0 0,0 0 0,0 0 1,1 0-1,-1 0 0,0 1 0,0-1 0,0 0 0,1 0 0,-1 0 0,0 0 1,0 0-1,0 0 0,1 0 0,-1 0 0,0 1 0,0-1 0,0 0 0,0 0 0,1 0 1,-1 0-1,0 1 0,0-1 0,0 0 0,0 1 0,-6 8-94,-15 11-344,16-16 318,1-1-2,0 0 0,0 1 0,0 0 0,0 0 0,1 0 0,-4 5 1,6-8 100,1-1 0,-1 1 1,1 0-1,0 0 0,0-1 1,-1 1-1,1 0 0,0 0 1,0-1-1,0 1 0,0 0 1,0 0-1,0 0 0,0-1 1,0 1-1,0 0 1,0 0-1,0-1 0,1 1 1,-1 1-1,1-1 7,0 0-1,0 0 1,0 0 0,0 0 0,0 0-1,0 0 1,0 0 0,0 0-1,0 0 1,0-1 0,1 1 0,-1 0-1,0-1 1,1 1 0,0 0-1,8 2-171,-1-1 0,1 0-1,10 1 1,9 1-82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7:09.4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0 424 2056,'7'-8'727,"0"0"0,0 0 0,-1 0 0,0-1-1,-1 1 1,0-1 0,7-17 0,20-71-863,-27 80 319,1-2-127,4-16 1584,1 0 0,26-55 1,-35 86-1282,10-19 917,-12 23-1213,1-1-1,-1 0 1,0 0 0,1 1 0,-1-1-1,0 0 1,0 0 0,1 0 0,-1 0-1,0 1 1,0-1 0,0 0 0,0 0-1,0 0 1,0 0 0,0 0-1,-1 1 1,1-1 0,0 0 0,0 0-1,-1-1 1,0 2-58,1 0 0,-1 0 0,1 0-1,0 0 1,-1 0 0,1 0 0,-1 0 0,1 0 0,-1 0 0,1 0 0,0 0-1,-1 0 1,1 0 0,-1 1 0,1-1 0,0 0 0,-1 0 0,1 0-1,0 1 1,-1-1 0,1 0 0,0 1 0,-1-1 0,1 0 0,0 1-1,0-1 1,-1 0 0,1 1 0,0-1 0,0 0 0,0 1 0,-1-1-1,1 1 1,0 0 0,-9 16 33,1 4 189,1 0-1,1 1 0,0 0 1,2 1-1,1-1 1,-2 31-1,5-35 88,1 0-1,0 0 1,1 0-1,1-1 0,0 1 1,1-1-1,2 0 1,10 27-1,1-9 1168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7:23.2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200 31 6745,'6'-14'6893,"-6"12"-6095,0 0 1,0-3-1,0 5-770,0-1-1,-1 1 1,1-1 0,0 1 0,-1-1 0,1 1-1,-1-1 1,1 1 0,-1-1 0,1 1 0,-1-1-1,0 1 1,1 0 0,-1 0 0,1-1 0,-1 1-1,0 0 1,1 0 0,-1-1 0,0 1 0,1 0-1,-1 0 1,0 0 0,1 0 0,-1 0 0,0 0-1,1 0 1,-1 0 0,0 0 0,1 1 0,-1-1-1,-1 0 1,-4 1 68,0 1-1,1 0 1,-1-1-1,0 2 1,0-1-1,1 1 1,-1-1-1,1 2 1,0-1-1,0 1 1,-8 7-1,-4 5 283,-26 29 0,37-37-362,0 0 1,1 0-1,0 0 1,1 0-1,-1 1 1,1 0-1,1 0 1,0 0-1,0 0 1,1 0-1,0 1 1,0 10-1,1-16 2,1 0 1,0 0-1,0 1 0,0-1 1,1 0-1,-1 0 0,1 0 0,0 0 1,0 0-1,1 0 0,-1 0 1,1 0-1,0-1 0,0 1 1,0 0-1,0-1 0,1 0 1,-1 1-1,1-1 0,0 0 0,0 0 1,0-1-1,1 1 0,-1-1 1,0 1-1,1-1 0,0 0 1,-1 0-1,1-1 0,5 2 1,-3-1-91,1 0 1,0 0 0,0-1 0,0 0 0,0 0 0,0-1 0,0 0 0,0 0 0,0-1 0,0 0 0,0 0 0,0-1 0,0 0 0,9-3 0,0-4-445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7:23.8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122 24 10602,'-1'-2'360,"0"0"0,0 0 0,-1 1 1,1-1-1,0 1 0,-1-1 0,1 1 0,-1-1 0,0 1 0,0 0 0,1 0 0,-1 0 0,0 0 0,0 0 0,0 0 0,-3 0 0,3 1-216,-1-1 0,1 1 0,0 0 0,-1 0 0,1 0-1,-1 0 1,1 1 0,0-1 0,-1 1 0,1 0 0,0-1-1,-4 3 1,2-1-110,0 0 0,0 0-1,0 1 1,1 0 0,-1-1-1,1 1 1,0 1 0,0-1 0,0 0-1,0 1 1,0-1 0,1 1-1,0 0 1,-4 8 0,4-6 14,1 1 0,0-1 0,0 1 0,0 0 0,1 0 0,0-1 0,0 1 0,0 0 0,1 0 0,0-1 0,1 1-1,0 0 1,0-1 0,5 12 0,-6-15-41,1 1-1,-1 0 0,1-1 1,0 1-1,1-1 0,-1 1 1,1-1-1,-1 0 0,1 0 1,0 0-1,0-1 0,0 1 1,1-1-1,-1 1 0,0-1 1,1 0-1,0 0 0,-1-1 1,1 1-1,0-1 0,0 0 1,0 0-1,0 0 0,0 0 1,6 0-1,-8-1-87,1-1 1,-1 1-1,1 0 0,-1-1 0,1 0 1,-1 1-1,0-1 0,0 0 1,1 0-1,-1-1 0,0 1 1,0 0-1,0-1 0,0 1 1,0-1-1,0 1 0,-1-1 0,1 0 1,0 0-1,-1 0 0,0 0 1,1 0-1,1-3 0,2-6-534,-1-1 1,0 1-1,5-22 0,-7 23 700,0 1 1,1-1-1,8-16 1,-11 26 19,0-1-1,0 0 1,1 0 0,-1 1 0,0-1 0,1 0 0,-1 1 0,1-1 0,-1 1 0,1-1-1,-1 0 1,1 1 0,0-1 0,-1 1 0,1 0 0,0-1 0,1 0 0,1 10 1044,-5 30-148,2-30-792,-1-5-260,1 0 0,1 1-1,-1-1 1,1 0-1,-1 1 1,1-1 0,0 0-1,1 0 1,-1 0 0,1 0-1,0 0 1,0 0 0,0 0-1,0-1 1,1 1-1,-1-1 1,1 1 0,0-1-1,0 0 1,0 0 0,1 0-1,-1-1 1,1 1-1,-1-1 1,1 0 0,0 0-1,0 0 1,6 2 0,2-2-656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0.9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59 9450,'48'-58'10562,"-48"67"-9417,0 31 103,1-10-112,2 3-416,0 1-176,3 0-288,-1-3-88,-2-2-664,1-7-784,-3-7 816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7:24.2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1 10498,'-1'0'218,"-1"0"0,1 1-1,0-1 1,0 1 0,0-1 0,0 1-1,0 0 1,0-1 0,0 1-1,1 0 1,-1 0 0,0 0 0,0 0-1,1 0 1,-1-1 0,0 1-1,1 1 1,-1-1 0,1 0 0,-1 0-1,1 0 1,-1 0 0,1 0-1,0 0 1,0 0 0,0 1 0,-1-1-1,1 0 1,1 2 0,-3 42 1048,2-40-809,4 51 998,2-1-1,21 84 0,7 61-1861,-33-182-663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7:24.6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266 19 12507,'-14'-5'4449,"-5"1"-3721,-6 0-192,-9 2-96,-1-1-136,2 3-504,-2 0-424,-1 1-880,1 1 911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7:25.0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43 226 4497,'7'-5'1131,"-1"0"-1,0 0 1,-1-1-1,0 0 1,6-7 0,-2-1-642,0 1 1,-1-2-1,9-19 1,-14 26-335,0-1 1,-1 1-1,0-1 1,0 0-1,-1 0 1,1-10-1,-2 17-66,0 0 0,0 0-1,-1 0 1,1 0-1,0 0 1,-1 0-1,1 0 1,-1 0-1,1 0 1,-1 0-1,0 0 1,0 1-1,0-1 1,-1-2 0,1 3-11,0 1 0,0-1 0,-1 0 1,1 0-1,0 1 0,0-1 1,0 1-1,0-1 0,0 1 1,-1 0-1,1-1 0,0 1 1,0 0-1,-1 0 0,1 0 1,0 0-1,-1 0 0,1 0 1,0 0-1,0 0 0,-1 0 1,1 1-1,0-1 0,0 0 0,-2 2 1,-2 0-19,-1 0 0,1 1 0,0 0 0,0 0 0,0 0 0,1 1 0,-1 0 0,1 0 0,0 0 0,0 0-1,0 1 1,0-1 0,-5 11 0,5-8-30,0 1-1,0-1 0,0 1 0,1 0 1,1 0-1,-1 0 0,1 1 1,1-1-1,-2 9 0,3-10 120,0 0 0,1 0-1,0 0 1,0 0 0,0 0 0,1 0 0,0 0 0,1-1-1,-1 1 1,1-1 0,0 1 0,1-1 0,-1 0-1,1 0 1,1-1 0,4 6 0,-5-7-232,0 0 0,0 0 0,0-1 0,0 1 0,1-1 0,-1 0 0,1-1 0,0 1 0,0-1 0,0 0 0,0 0 0,0-1 0,1 1 0,-1-1 0,0 0 0,1 0 0,-1-1 0,0 0 0,1 0 0,-1 0 0,7-2 0,13-4-1377,-1-2 612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7:25.5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148 21 12291,'-1'-1'341,"1"0"0,-1-1 1,1 1-1,-1 0 1,1 0-1,-1 0 0,0 0 1,0-1-1,1 1 1,-1 0-1,0 0 0,0 1 1,0-1-1,0 0 1,0 0-1,0 0 0,-1 1 1,1-1-1,0 0 1,-2 0-1,1 1-271,0 0 0,0 0 0,1 1 0,-1-1 0,0 0 0,0 1 0,0-1 1,1 1-1,-1 0 0,0 0 0,1-1 0,-1 1 0,1 0 0,-3 2 0,-6 4 22,1 0 1,0 1-1,0 0 1,1 1-1,-15 17 1,20-21-119,-1 1 1,1-1 0,-1 0 0,2 1-1,-1 0 1,1-1 0,-1 1 0,2 0 0,-1 0-1,1 1 1,-1-1 0,1 12 0,1-16-47,0 0 0,0 0-1,0 0 1,0 0 0,1 0 0,-1 0 0,1 0 0,-1 0 0,1 0 0,0 0 0,-1 0 0,1-1 0,0 1-1,1 0 1,-1 0 0,0-1 0,0 1 0,1-1 0,-1 1 0,0-1 0,1 0 0,0 1 0,-1-1 0,1 0-1,0 0 1,0 0 0,-1 0 0,1 0 0,0-1 0,0 1 0,0-1 0,0 1 0,0-1 0,0 0 0,0 1-1,0-1 1,0 0 0,0 0 0,0 0 0,0-1 0,0 1 0,3-1 0,2-1-7,0 1 0,0-1 0,0 0 0,-1-1 0,1 1 0,-1-1 0,1-1 0,-1 1 0,0-1 0,0 0 0,5-6 0,16-21 755,-26 30-651,0 0 0,0 0-1,-1 0 1,1 0 0,0-1-1,0 1 1,-1 0-1,1 0 1,-1 0 0,1 0-1,-1-1 1,1 1 0,-1 0-1,0-1 1,0 1-1,1 0 1,-1 0 0,0-1-1,0 1 1,0 0 0,0-1-1,-1 1 1,1 0-1,0-1 1,-1 1 0,1 0-1,-1-2 1,1 3-34,0 0 1,0 0 0,0 0-1,0-1 1,0 1 0,0 0-1,-1 0 1,1 0-1,0 0 1,0-1 0,0 1-1,0 0 1,0 0 0,0 0-1,-1 0 1,1 0-1,0 0 1,0 0 0,0-1-1,0 1 1,0 0-1,-1 0 1,1 0 0,0 0-1,0 0 1,0 0 0,0 0-1,-1 0 1,1 0-1,0 0 1,0 0 0,0 0-1,-1 0 1,1 0 0,0 0-1,0 0 1,0 0-1,0 0 1,-1 0 0,1 0-1,0 0 1,0 0-1,0 1 1,0-1 0,0 0-1,-1 0 1,1 0 0,0 0-1,0 0 1,0 0-1,0 0 1,0 1 0,0-1-1,-1 0 1,1 0 0,0 0-1,0 0 1,0 1-1,0-1 1,0 0 0,0 0-1,0 0 1,0 0 0,0 1-1,0-1 1,0 0-1,0 0 1,0 0 0,0 1-1,2 14-263,12 19 885,1 0 1,21 33-1,21 42 1969,-52-95-2193,0 0 0,0 0 0,-1 0 0,-1 1 0,0-1 0,0 17 1,-2-25-410,-2 0 0,1-1 0,-1 1 0,1-1 0,-2 1 1,1-1-1,0 0 0,-1 1 0,0-1 0,0 0 1,-1 0-1,0 0 0,1 0 0,-2-1 0,1 1 1,0-1-1,-1 0 0,0 0 0,0 0 0,0 0 0,0-1 1,-1 1-1,0-1 0,1-1 0,-1 1 0,0 0 1,-8 2-1,-26 5-627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7:26.3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67 124 10050,'9'0'4611,"-9"0"-4628,0 1 0,1-1-1,-1 0 1,0 1 0,0-1 0,1 0 0,-1 1 0,0-1-1,0 1 1,1-1 0,-1 1 0,0-1 0,0 0-1,0 1 1,0-1 0,0 1 0,0-1 0,1 1 0,-1-1-1,0 1 1,0-1 0,-1 1 0,1-1 0,0 0 0,0 1-1,0-1 1,0 1 0,0-1 0,0 1 0,-1-1 0,1 1-1,0-1 1,0 0 0,0 1 0,-1-1 0,1 0 0,-1 1-1,-3 3 115,0-1 1,0 1-1,0-1 0,0 0 0,-1-1 0,0 1 0,1-1 1,-1 0-1,0 0 0,0 0 0,0-1 0,-9 2 0,14-3-38,-1 0 0,1-1 0,0 1 1,-1 0-1,1 0 0,-1-1 0,1 1 0,0 0 0,-1-1 0,1 1 0,0 0 0,-1-1 0,1 1 0,0-1 0,-1 1 0,1 0 0,0-1 0,0 1 1,0-1-1,-1 1 0,1-1 0,0 1 0,0-1 0,0 1 0,0-1 0,0 1 0,0-1 0,0 1 0,0-1 0,0 1 0,0-1 0,0 1 1,0-1-1,1 0 0,3-22 238,-3 18-180,2-40 57,-3 38-86,0 0 0,0-1 0,1 1 0,0 0 0,0-1 1,1 1-1,4-12 0,-6 18-50,1 0 0,0 0 0,-1 0-1,1 0 1,0 0 0,-1 0 0,1 0 0,0 1 0,0-1-1,0 0 1,0 0 0,0 1 0,0-1 0,0 1 0,0-1 0,0 1-1,0-1 1,0 1 0,1-1 0,-1 1 0,1 0 0,2 0 28,-1-1 0,0 1 0,0 1 0,0-1 0,0 0 0,0 1 0,0 0 0,4 1 0,2 2 71,1 0 1,-1 0-1,0 1 0,10 7 1,-10-5-65,1 1 0,-1 0 0,0 0 0,0 1 0,-1 0 0,-1 1 0,10 13 0,-15-19-59,0 0 1,0 0 0,0 1 0,0-1 0,-1 0 0,1 1-1,-1-1 1,0 1 0,-1 0 0,1 4 0,-1-6-10,0 0 1,-1-1 0,1 1-1,-1 0 1,1 0-1,-1-1 1,0 1 0,0 0-1,0-1 1,-1 1 0,1-1-1,-1 1 1,1-1-1,-1 0 1,0 1 0,0-1-1,-3 3 1,1-2-5,0 0-1,-1 0 1,1-1-1,0 0 1,-1 1-1,0-2 1,1 1-1,-1 0 1,0-1 0,0 0-1,0 0 1,0 0-1,0-1 1,-7 0-1,5 0-246,1 0-1,-1-1 0,0 0 0,1 0 1,-1 0-1,1-1 0,0 0 0,-1 0 1,1-1-1,-8-4 0,0-4-621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7:26.7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42 11955,'-20'-32'7194,"25"35"-6327,6 7-488,-7-4-308,-1 1 0,0 0 0,-1-1 0,1 1 0,-1 0 1,0 0-1,-1 0 0,0 1 0,0-1 0,-1 12 0,0 0-206,-1-1 0,-8 35 0,5-42 151,2-17-8,2-17-50,2 3 43,2 0 0,11-37-1,-13 51 36,0 0-1,1 1 1,-1-1-1,1 1 0,0 0 1,0-1-1,1 1 1,-1 0-1,1 1 0,0-1 1,1 1-1,-1 0 0,1 0 1,5-4-1,-7 7-57,-1 0 0,1 0 0,0 0 0,0 0 0,0 0 0,0 1 1,0-1-1,0 1 0,0 0 0,0 0 0,0 0 0,6 1 0,11 7-128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7:27.5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0 11314,'-1'4'6645,"-6"7"-5295,3-4-623,-1 2-602,1 0-1,0 0 1,1 0-1,0 0 1,1 1 0,0-1-1,0 1 1,0 11-1,2-17-158,0 0 1,0 0-1,1 0 0,-1 0 0,1 0 0,0 0 0,0 0 1,0-1-1,1 1 0,-1 0 0,1-1 0,0 1 0,0-1 1,0 1-1,0-1 0,0 0 0,1 0 0,0 0 0,0 0 1,0 0-1,0-1 0,6 5 0,-7-6 10,1 0-1,0 0 1,-1 0-1,1 0 1,0 0-1,0-1 1,-1 1-1,1-1 0,0 0 1,0 0-1,0 0 1,0 0-1,0 0 1,0-1-1,-1 1 1,1-1-1,0 0 1,0 0-1,-1 0 1,1 0-1,-1 0 1,1-1-1,4-2 1,7-6-47,-1 0 1,0 0-1,12-13 0,-6 5 67,35-23 402,-25 21 1199,-31 22-1719,-1 2 1,1-1-1,-1 0 0,1 0 0,0 1 0,1-1 0,-1 1 0,0 0 1,1 0-1,0-1 0,0 1 0,0 0 0,0 0 0,1 0 0,0 0 1,-1 0-1,1 0 0,1 0 0,-1 0 0,2 7 0,2 7-123,0 0 0,2 0 0,7 18-1,-12-33 245,58 129 238,-30-72 971,29 89 0,-52-131-1017,-1 2 0,-1-1 0,-1 0 1,0 1-1,-2 0 0,0-1 1,-1 1-1,-1 0 0,-4 22 0,4-36-256,0 0 0,-1-1 0,0 1-1,0-1 1,0 0 0,-1 1 0,1-1-1,-1 0 1,-1 0 0,1-1 0,-1 1-1,1-1 1,-1 1 0,-7 4 0,9-7 30,-1 0 0,0-1 0,1 1-1,-1-1 1,0 0 0,0 1 0,0-1 0,0-1 0,0 1 0,0 0 0,0-1 0,0 0 0,0 1 0,-1-1 0,1 0 0,0-1 0,0 1 0,0-1 0,0 1 0,0-1 0,0 0 0,0 0 0,0 0 0,0 0 0,0-1 0,1 1-1,-1-1 1,-3-2 0,-1-2-24,-1 0-1,1-1 0,0 0 0,1 0 1,0-1-1,0 0 0,1 0 1,-1 0-1,2 0 0,-1-1 0,1 0 1,1 0-1,-5-16 0,4 9 192,0 0 0,1-1 0,1 1 0,1-1-1,0 1 1,1-1 0,3-20 0,-2 29 90,1 1 1,-1 0-1,1 0 0,1 0 1,0 0-1,0 0 0,0 0 1,0 1-1,1-1 0,1 1 1,-1 0-1,1 0 0,0 0 1,8-7-1,5-1 400,1 0 1,0 1-1,28-14 1,-26 16-598,-1-1-1,0-1 1,18-15 0,-36 26-36,-1 1 0,1 0 0,0-1 1,-1 1-1,0-1 0,1 0 0,-1 1 0,0-1 0,0 0 0,0 0 0,0 0 1,1-2-1,-5 1 183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8:52.41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55 127 6057,'3'-18'3923,"-4"13"-3487,0-1-292,-1 0-1,1 0 1,-1 0-1,0 0 1,-4-6-1,-19-29 161,7 21 3065,28 46-1278,4 2-1968,-2 0 0,0 0 0,-2 1 0,-2 0 0,0 1 1,-2 0-1,-1 0 0,-2 1 0,-1-1 0,-1 1 0,-1 0 0,-6 35 0,3-43-98,0-7 462,1-1 1,1 1-1,0 0 0,2 0 1,2 27-1,11-7 792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8:53.77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68 5 7874,'-2'-1'529,"-4"0"-126,0 0 1,0 0-1,1 1 0,-1-1 0,0 1 0,0 1 0,1-1 0,-1 1 1,-7 1-1,13-2-389,0 1 0,0-1 0,0 0 0,0 0 1,0 0-1,0 0 0,0 0 0,0 0 0,0 0 1,0 1-1,0-1 0,-1 0 0,1 0 0,0 0 1,0 0-1,0 0 0,0 0 0,0 1 0,0-1 1,0 0-1,0 0 0,0 0 0,0 0 1,0 0-1,0 1 0,0-1 0,1 0 0,-1 0 1,0 0-1,0 0 0,0 0 0,0 0 0,0 1 1,0-1-1,0 0 0,0 0 0,0 0 0,0 0 1,0 0-1,1 0 0,-1 0 0,0 0 0,0 0 1,0 0-1,0 1 0,0-1 0,0 0 0,1 0 1,-1 0-1,0 0 0,0 0 0,0 0 0,0 0 1,0 0-1,0 0 0,1 0 0,-1 0 0,0 0 1,0 0-1,0 0 0,0 0 0,0 0 0,1 0 1,-1 0-1,0 0 0,0-1 0,0 1 0,11 3 312,39 4-12,0-3 1,92-4 0,-88-1-254,2201-8 2314,-1475 5-2194,-316-1-2185,-397 6 1420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8:58.70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29 65 9314,'-12'-64'8218,"5"64"-7247,6 0-905,1 1 0,-1-1 1,0 0-1,1 1 1,-1-1-1,0 1 1,1 0-1,-1-1 0,1 1 1,-1-1-1,1 1 1,0 0-1,-1-1 1,1 1-1,-1 0 0,1 0 1,0-1-1,0 1 1,0 0-1,-1 0 1,1-1-1,0 1 0,0 0 1,0 0-1,0 0 1,0-1-1,0 2 1,2 27 583,-2-25-528,11 98 1010,7 166-354,-31-37-268,0-18 679,12-158-482,13 103 0,61 169-72,-54-256-577,-19-70-192,1 0 0,-1 1 0,0-1 0,1 0-1,0 0 1,-1 0 0,1 0 0,0 0 0,0 0 0,-1 0 0,1 0-1,0 0 1,0 0 0,0 0 0,0 0 0,0-1 0,0 1 0,0 0-1,1-1 1,-1 1 0,0-1 0,0 1 0,0-1 0,1 1 0,0-1-1,13 6-287,1 4 134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6.16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52 27 6425,'-27'-26'2721,"21"26"-1361,3 5-1048,-1 1-248,0 4-376,0 1-696,0 3 672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8:59.79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51 8 9050,'-21'-5'5964,"14"5"-5113,-15-2 2806,102 22-2772,1-4 1,0-3-1,92 2 1,255-12-1026,-387-3 266,1190-4-58,-430 5-285,-557-6 120,170 3-1064,-325 9-1985,-65-1 2125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00.63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1570 13051,'3'36'6101,"3"-41"-5076,3-8 101,8-69 1632,42-88-205,-29 89-2243,31-132 0,-48 136-325,-4 0-1,-3-1 1,-7-128 0,-44-232-364,32 334 149,10 87-47,2 13 16,0 0 0,1 0 0,-1 0 0,1 0 1,0 0-1,0 0 0,0-1 0,1 1 0,0-4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02.18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46 137 8466,'-4'-82'5041,"3"77"-4789,-1 1 1,0 0-1,0 0 1,0 0-1,-1 0 0,1 0 1,-1 1-1,0-1 1,0 1-1,-4-4 1,3 2-16,4 5-216,0 0 0,0 0-1,-1-1 1,1 1 0,0 0 0,0 0 0,0 0 0,0 0-1,0-1 1,0 1 0,0 0 0,0 0 0,-1 0 0,1 0-1,0-1 1,0 1 0,0 0 0,0 0 0,-1 0 0,1 0-1,0 0 1,0 0 0,0 0 0,-1 0 0,1 0 0,0-1-1,0 1 1,0 0 0,-1 0 0,1 0 0,0 0 0,0 0-1,0 0 1,-1 0 0,1 0 0,0 0 0,0 1 0,0-1-1,-1 0 1,1 0 0,0 0 0,0 0 0,-1 0 0,1 11 899,7 17 277,7 29-231,-3 1 1,6 85-1,-5-32-258,3-18-301,-7-51-617,-1 1 0,-3 0 0,-2 86 0,-3-112-282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03.23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120 144 8722,'-31'0'4644,"-15"7"-3143,4-1 270,243-10 669,-66 4-2233,962-54 80,-445 18-264,-490 28-18,570-25 62,-1 23 562,-627 12-516,130-1-710,-223 0 149,0-2 0,1 0-1,-1 0 1,0-1 0,11-3-1,-22 5 428,1 0 0,-1 0 1,0 0-1,0 0 0,0 0 0,0 0 0,1 0 0,-1 0 0,0 0 0,0 0 0,0 0 0,0 0 0,1-1 0,-1 1 0,0 0 1,0 0-1,0 0 0,0 0 0,0 0 0,1-1 0,-1 1 0,0 0 0,0 0 0,0 0 0,0 0 0,0-1 0,0 1 0,0 0 0,0 0 1,0 0-1,0 0 0,0-1 0,0 1 0,0 0 0,0 0 0,0 0 0,0-1 0,0 1 0,0 0 0,0 0 0,0-1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04.05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 1 9578,'-2'6'5391,"1"16"-3525,1 43-2485,0-37 1284,1 53-133,3 0 0,3-1 0,37 160 0,-1-87 69,-15-61-267,-5 0 0,14 106 0,-33-126-310,4 30 233,-6-92-465,0 0-1,0 0 0,1 0 1,0 0-1,1-1 0,0 1 1,9 13-1,1-2-811,-3-2 372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04.76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38 145 10442,'-12'-13'6639,"-5"-3"-6275,12 12 29,2 1-203,17 8 79,2-2-118,1 0 1,0-2-1,0 0 0,0 0 0,0-2 0,25-3 0,-7 1 14,385-34 389,22-3-497,963 4 211,-1213 34-119,97 2 126,-140 1-151,466 5-1205,-492-7-1321,-76-3 1598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05.44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54 19 9202,'-11'-16'5184,"9"14"-4860,1 2-263,0 0 0,1-1 0,-1 1 0,1 0 1,-1 0-1,1 0 0,-1 0 0,0 0 0,1 0 0,-1 1 0,1-1 0,-1 0 0,1 0 0,-1 0 1,1 0-1,-1 1 0,1-1 0,-1 0 0,1 1 0,-1-1 0,1 0 0,-1 1 0,1-1 1,0 0-1,-1 1 0,-1 2-42,-1 0-1,2 0 1,-1 0 0,0 0 0,1 0 0,-1 0 0,1 0-1,0 0 1,0 1 0,0-1 0,0 4 0,-4 39 220,2 0 0,2 1 0,10 85 0,37 140 141,-16-129-161,22 120 544,-42-200-478,-4 1 0,-1 73 1,-8-102-735,-1-1 1,-16 67-1,15-79-84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06.18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16 12051,'8'-15'5056,"-7"14"-4845,0 1-120,0 1-1,0-1 1,-1 0-1,1 0 1,0 0-1,0 1 1,-1-1 0,1 0-1,0 1 1,-1-1-1,1 0 1,-1 1-1,1-1 1,0 1 0,-1-1-1,1 1 1,-1-1-1,1 1 1,0 0-1,3 5 31,0 0 0,0 1-1,0-1 1,3 9-1,2 8 175,-1 2 0,0-1 0,6 45 1,3 84 84,1 8-231,-5-104-104,20 57 0,-9-38-342,-15-42-203,-5-5 201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09.466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19 8 3169,'-5'-6'2784,"-2"5"-3144,1 1 264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10.220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101 15 2553,'-23'8'3331,"23"-9"-3290,0 1-32,1 0 0,-1-1 0,0 1 1,1 0-1,-1-1 0,0 1 0,1 0 0,-1-1 0,0 1 0,0-1 0,1 1 0,-1-1 0,0 1 0,0-1 0,0 1 0,0-1 0,1 1 0,-1-1 0,0 1 1,0-1-1,0 1 0,0-1 0,0 1 0,0-1 0,-1 1 0,1-1 0,0 1 0,0-1 0,0 1 0,0-1 0,0 1 0,-1-1 0,1 1 0,0-1 1,0 1-1,-1 0 0,1-1 0,0 1 0,-1-1 0,1 1 0,-1 0 0,1-1 0,0 1 0,-1 0 0,1 0 0,-1-1 0,1 1 0,-1 0 0,0 0 0,0-1 23,-1 1 0,1 0-1,-1-1 1,1 1-1,-1 0 1,0 0-1,1 0 1,-1 0-1,1 0 1,-1 1-1,1-1 1,-1 0-1,1 1 1,-1-1-1,-1 2 1,-1 0 6,1 0 0,-1 1 0,1 0 0,0-1 1,0 1-1,0 0 0,0 0 0,1 1 0,-1-1 0,1 0 0,0 1 1,0 0-1,0-1 0,0 1 0,1 0 0,0 0 0,-1 0 1,2 0-1,-1 0 0,0 0 0,1 0 0,-1 1 0,1-1 0,0 0 1,1 0-1,-1 0 0,3 8 0,1-1 31,-3-5-49,1-1 0,0 0 0,0 0 0,0 0 0,1 0 0,0-1 0,0 1 0,0-1 0,0 1 0,1-1 0,-1 0 0,1 0 0,6 4 0,-7-6 19,5 3 109,-1 1 1,1 0-1,-1 0 0,9 10 1,-14-13-151,0 0 0,0 0 0,0 0 0,0 1 0,-1-1 1,1 0-1,-1 1 0,0-1 0,0 1 0,0-1 0,-1 1 0,1 0 0,-1-1 0,0 8 1,-1 5-171,-2 0-1,0-1 1,0 0 0,-9 24 0,-6 24 180,17-59 43,0 0-1,1 0 1,0 0-1,0 0 0,0 0 1,0 0-1,1 0 0,0 0 1,0 0-1,0-1 0,0 1 1,0 0-1,1 0 1,-1-1-1,1 1 0,0-1 1,0 0-1,1 1 0,3 4 1,5 3 154,1 0 1,-1-1-1,24 16 1,3 2 17,-37-27-215,0 0 0,0 0 0,1 0 0,-1 0 0,0 0-1,0 0 1,-1 0 0,1 0 0,0 0 0,0 1 0,-1-1 0,1 0 0,0 1 0,-1-1 0,1 1 0,-1-1 0,0 0 0,1 1 0,-1-1-1,0 1 1,0-1 0,0 1 0,0-1 0,0 1 0,0-1 0,-1 1 0,1-1 0,0 0 0,-1 1 0,1-1 0,-1 1 0,0-1 0,-1 3 0,-3 2 29,0 1 0,0-1 1,0 0-1,-1 0 0,-8 6 1,-3 4 13,6-5-34,1 0 0,1 1 0,0 0 0,1 1 0,0 0 0,-8 17 1,13-23-12,0 0 1,1 1-1,-1-1 1,1 1-1,1-1 1,-1 1-1,1 0 1,1 0-1,0 0 1,0-1-1,0 1 1,1 0-1,2 12 1,-1-17 67,0-1-1,-1 1 1,1-1-1,0 0 1,0 0-1,0 1 1,0-1 0,1 0-1,-1-1 1,0 1-1,1 0 1,-1-1 0,1 0-1,0 1 1,5 1-1,5 3 314,-3 0-151,0-1-132,1 2 1,-1-1 0,0 1-1,-1 0 1,13 14-1,-20-20-108,0 1 0,-1 0 0,1 0 0,-1 0 0,0 0 0,0 0 0,1 1-1,-1-1 1,-1 0 0,1 1 0,0-1 0,-1 0 0,1 1 0,-1-1 0,1 1-1,-1-1 1,0 0 0,0 1 0,0-1 0,-1 1 0,1-1 0,-1 1 0,1-1 0,-1 0-1,0 1 1,0-1 0,1 0 0,-2 1 0,1-1 0,0 0 0,0 0 0,-1 0-1,1 0 1,-3 2 0,-7 8-264,-1-1 0,-21 17 0,19-17-150,-1 2 1,-18 20 0,31-31 386,0 1 1,0-1 0,0 1-1,0 0 1,1 0-1,-1-1 1,1 1 0,0 0-1,0 0 1,0 0-1,0 1 1,0-1 0,1 0-1,-1 6 1,1-5 19,1 0 1,0 0-1,0 0 0,0 0 1,0 0-1,0-1 1,1 1-1,0 0 1,0-1-1,0 1 0,0-1 1,4 4-1,24 28-307,9 3 156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6.53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26 1 5585,'-9'14'2265,"1"5"-1617,2 3-1800,4 2 751</inkml:trace>
  <inkml:trace contextRef="#ctx0" brushRef="#br0" timeOffset="1">51 478 1272,'9'17'136,"0"1"-192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12.131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96 1 3849,'44'52'6320,"-45"-55"-5997,-1 9-189,2-3-139,1 0 1,-1 0-1,0 1 0,1-1 0,0 0 0,0 0 1,0 0-1,0 0 0,0 0 0,1 0 0,-1-1 1,1 1-1,0 0 0,3 4 0,-2-5 11,-1 1 1,0 0-1,0 0 0,-1 0 0,1 0 1,0 0-1,-1 0 0,0 1 0,0-1 0,0 0 1,1 7-1,-3-3 211,-1 0 1,0-1-1,0 1 1,0 0-1,-1-1 1,0 1-1,-5 8 1,3-6-174,-9 16-60,7-12-219,1 0 0,-1 0 0,-7 27 0,13-36 210,0 0-1,1 0 0,-1 0 1,1 0-1,0 1 0,0-1 1,0 0-1,1 0 1,-1 0-1,1 1 0,0-1 1,0 0-1,0 0 0,1 0 1,-1 0-1,1 0 0,5 6 1,1 0 112,0 1 0,1-2 0,19 16 0,-20-19-56,-1 0 1,0 1-1,0-1 1,-1 1-1,0 1 1,0-1-1,0 1 1,-1 0-1,4 9 0,-8-13-25,0 0-1,0 0 1,0 1-1,-1-1 0,0 0 1,0 0-1,0 1 0,0-1 1,-1 0-1,1 0 0,-1 0 1,0 0-1,-1 0 0,1 0 1,-1 0-1,1 0 0,-6 7 1,0 1 15,0-1 0,-1 0 1,-1-1-1,-13 14 0,7-11 23,-2 0-1,1-1 1,-36 19-1,-4 3 10,55-33-55,0-1 1,0 1-1,0-1 0,0 1 1,1-1-1,-1 1 0,0 0 0,0 0 1,1-1-1,-1 1 0,0 0 1,1 0-1,-1 0 0,1 0 1,-1 0-1,1 0 0,-1 1 1,1-2 1,0 1-1,0-1 1,1 1 0,-1 0 0,0-1 0,0 1 0,0-1 0,0 1 0,1-1 0,-1 1-1,0-1 1,0 1 0,1-1 0,-1 1 0,0-1 0,1 1 0,-1-1 0,1 0 0,-1 1 0,0-1-1,1 1 1,0-1 0,4 3 20,0 0 0,1-1-1,-1 1 1,11 2 0,-5-2 47,-2 1-24,1 0 1,-1 0-1,0 1 0,0 0 0,0 0 0,-1 1 0,13 11 1,-18-14-37,0 0 1,0 0-1,0 0 1,-1 0-1,0 1 1,1-1-1,-1 1 1,-1 0-1,1-1 1,0 1-1,-1 0 1,0 0-1,0 0 1,0 0-1,0 0 1,-1 0-1,1 0 1,-1 0-1,0 1 1,-1-1 0,0 8-1,-3 3 25,-1 0 0,-12 28 0,12-34-28,1 0 1,0 0-1,1 0 0,0 0 1,0 1-1,1-1 1,0 1-1,1-1 0,0 1 1,1 18-1,1-22-119,0-1-1,0 1 1,-1 0-1,0-1 1,0 1 0,0 0-1,0-1 1,-1 1 0,0 0-1,-1-1 1,1 1-1,-1-1 1,0 1 0,0-1-1,-1 0 1,-5 9-1,8-13 86,-1 0 0,1-1 0,0 1 0,0-1 0,0 1-1,0-1 1,0 1 0,0 0 0,0-1 0,0 1 0,0-1 0,0 1 0,0 0-1,0-1 1,1 1 0,-1-1 0,0 1 0,0-1 0,0 1 0,1-1-1,-1 1 1,0-1 0,1 1 0,-1-1 0,1 1 0,-1-1 0,0 1-1,1-1 1,-1 0 0,1 1 0,-1-1 0,1 0 0,-1 1 0,1-1-1,-1 0 1,1 0 0,0 1 0,-1-1 0,1 0 0,0 0 0,34 13 75,-24-10-339,28 12-1029,5 3 618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17.4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 37 6089,'-6'-8'879,"-33"-20"10669,62 34-11065,63 2 196,97-2 1,-77-4-566,-37-2-1410,-64 0 844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17.9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65 32 7082,'-54'-30'5146,"53"30"-5047,1 0 1,0-1 0,0 1 0,-1 0-1,1 0 1,0 0 0,0 0-1,-1 0 1,1 0 0,0 0-1,0 0 1,-1 0 0,1 0-1,0 0 1,-1 0 0,1 0 0,0 0-1,-4 2 1696,4-1-1695,-1-1-1,1 0 1,0 0 0,0 1-1,0-1 1,0 0 0,0 1-1,0-1 1,0 0 0,0 0 0,0 1-1,0-1 1,0 0 0,0 0-1,0 1 1,3 15 378,-3-15-41,7 25-75,-2 0 0,0 0 0,-2 1 0,0 39 1,-4-38-349,1 0-1,2 0 1,1 0 0,1 0 0,2-1 0,10 34 0,-15-60-13,0 1 1,0 0-1,0 0 0,1 0 1,-1-1-1,1 1 0,-1-1 1,1 1-1,-1-1 1,1 1-1,0-1 0,0 0 1,0 0-1,0 0 0,0 0 1,0 0-1,0-1 0,0 1 1,0 0-1,0-1 0,0 0 1,1 1-1,-1-1 1,0 0-1,0 0 0,0 0 1,4-1-1,9-1 30,0 0 0,28-7 0,-32 6-25,9-3-15,0 2 0,1 1 0,-1 0 0,1 1 0,-1 1 0,1 1 0,-1 1 0,1 1 0,-1 1 0,0 1 0,21 6 0,-25-3 1958,-10 0-1005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18.3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 6 9778,'7'-6'6569,"-7"15"-5936,0 5 79,-4 8 296,-2 6-16,4 10-96,-1 4-47,0 4-257,6 0-144,-3-3-312,3-5-280,3-5-1024,-1-4-777,2-3 1153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18.8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 54 5209,'42'-34'2013,"-41"34"-1967,-1 0 0,0 0 0,1 0 0,-1 0 0,0-1 0,1 1 0,-1 0 0,0 0 0,0-1 0,1 1 0,-1 0 0,0-1 0,0 1 0,0 0 0,1 0 0,-1-1 0,0 1 0,0-1 0,0 1 0,0 0 0,0-1 0,0 1 0,0 0 0,1-1 0,-1 1 0,0 0 0,0-1 0,-1 1 0,1 0 0,0-1 0,0 1 0,0-1 0,0 1 0,0 0 0,0-1 0,0 1 0,-1 0 0,1-1 0,0 1 0,0 0 0,0 0 0,-1-1 0,1 1 0,0 0 0,0-1 0,-1 1 0,1 0 0,0 0 0,-1 0 0,1-1 0,0 1 0,0 0 0,-1 0 0,1 0 0,-1 0 0,1 0 0,0 0 0,-1-1 0,-17-2 1998,9 3-1347,1 0 0,-1 1 1,1 1-1,0 0 0,-10 3 0,18-5-694,-1 0 0,1 0 0,0 1 0,0-1 0,0 0 0,-1 1-1,1-1 1,0 0 0,0 0 0,0 1 0,0-1 0,0 0-1,0 1 1,0-1 0,0 1 0,0-1 0,0 0 0,0 1 0,0-1-1,0 0 1,0 1 0,0-1 0,0 0 0,0 1 0,0-1-1,0 0 1,0 1 0,0-1 0,1 0 0,-1 1 0,0-1 0,7 15-11,-5-13 14,5 14-68,-1 1 1,0-1-1,-1 1 1,-1 0-1,0 0 1,-1 1-1,0 31 1,-3-40-193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19.1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69 9802,'13'-64'3969,"0"63"-2561,2 0-191,2 1-441,-2-1-248,-2 0-400,-4 0-344,-2 4 144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19.5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 10738,'0'2'6730,"-3"5"-5706,1 4-160,-2 7-456,-1 4-152,3 7-192,1 2-24,3 2-40,4 0-8,1-3-176,1-2-272,-1-4 296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21.9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39 9138,'-11'-39'4057,"6"42"-2257,2 6-528,1 2-223,0 3-537,0 4-168,2 0-208,1 2-16,3 6 256,2 0 48,2 6 48,-1 3-24,-1-2-288,1 2-144,-4-5 3089,1 1-2353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24.3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102 0 9626,'27'12'3734,"-26"-12"-3547,-1 1-1,1-1 1,-1 0 0,1 0-1,-1 0 1,1 1-1,-1-1 1,1 0-1,0 0 1,-1 0 0,1 0-1,-1 0 1,1 0-1,-1 0 1,1 0 0,-1 0-1,1 0 1,-1-1-1,1 1 1,-1 0-1,2-1 1,-2 1-159,-1 0 1,1 0-1,0 0 1,0-1-1,0 1 1,-1 0-1,1 0 1,0 0-1,0-1 1,0 1-1,-1 0 1,1 0-1,0 0 1,0 0-1,-1 0 0,1 0 1,0 0-1,-1-1 1,1 1-1,0 0 1,0 0-1,-1 0 1,1 0-1,0 0 1,0 0-1,-1 0 1,1 0-1,0 0 1,-1 1-1,1-1 0,0 0 1,0 0-1,-1 0 1,1 0-1,-10 2 28,0 0 0,0 1 0,0 0 0,1 0 0,-1 1-1,-10 6 1,16-8-39,0 0 0,1 0-1,0 0 1,-1 0 0,1 1 0,0-1-1,0 1 1,0 0 0,1 0-1,-1 0 1,1 0 0,-1 0 0,1 0-1,0 1 1,0-1 0,1 1 0,-1 0-1,1-1 1,-2 6 0,3-8-35,0 1 0,0 0 1,0 0-1,0-1 0,0 1 1,1 0-1,-1 0 0,0-1 0,1 1 1,-1 0-1,1-1 0,0 1 1,0 0-1,-1-1 0,1 1 0,0-1 1,0 1-1,0-1 0,1 0 1,-1 1-1,0-1 0,1 0 0,-1 0 1,0 0-1,1 0 0,-1 0 1,1 0-1,0 0 0,-1-1 0,1 1 1,-1 0-1,1-1 0,0 0 1,0 1-1,-1-1 0,3 0 1,3 1-65,-1 0 0,1-1 0,0 0 1,-1 0-1,1 0 0,0-1 0,-1 0 1,9-3-1,13-5 68,-12 3 162,31-6 1,-47 12-154,0 0 0,1 0 0,-1 0 0,0 0 0,1 0 0,-1 0 0,0 0 0,1 0 0,-1 1 0,0-1 0,1 0 0,-1 0 0,0 0 0,0 0 0,1 1 0,-1-1 0,0 0 0,0 0 0,1 1 0,-1-1 0,0 0 0,0 0 0,0 1 0,0-1 0,1 0 0,-1 1 0,0-1 0,0 0 0,0 1 0,0-1 0,0 0 0,0 1 0,0-1 0,0 0 0,0 1 0,0-1 0,0 0 0,0 1 0,0-1 0,0 0 0,0 1 0,0-1 0,0 0 0,-1 1 0,-3 21-609,2-15 328,2-2 257,0 1 0,0 0 0,0-1 0,0 1 0,1-1 0,0 1 0,0-1 0,1 1 0,-1-1 0,1 0 0,1 0-1,-1 0 1,1 0 0,-1 0 0,8 8 0,11 26 1455,-21-38-1404,1 0 0,-1 0 1,1-1-1,-1 1 1,0 0-1,1 0 1,-1 0-1,0 0 0,0 0 1,0 0-1,0 0 1,0 0-1,0 0 1,0 0-1,0 0 0,0 0 1,0 0-1,0 0 1,-1 0-1,1 0 1,0 0-1,-1 0 0,1-1 1,-1 1-1,1 0 1,-1 0-1,1 0 1,-1-1-1,0 1 0,1 0 1,-1 0-1,0-1 1,0 1-1,1-1 1,-1 1-1,0-1 1,0 1-1,0-1 0,0 1 1,-1 0-1,-4 1-152,0-1 0,0 1 0,0-1 0,-1 0 0,-6-1-1,13 1 119,-32 0-329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24.7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19 8586,'0'-10'3945,"-1"1"-1657,2 17-1240,1 0-183,0 13-369,2 8-112,0 5-120,2 8-56,-1 2-48,-1-1-64,-1 1-384,-1-1-416,3-2 448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6.92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15 1 648,'-3'16'600,"0"1"184,0 1-135,1-1-313,0-1-640,0 0 192</inkml:trace>
  <inkml:trace contextRef="#ctx0" brushRef="#br0" timeOffset="1">85 354 4209,'7'8'864,"2"5"-952</inkml:trace>
  <inkml:trace contextRef="#ctx0" brushRef="#br0" timeOffset="2">184 561 6673,'4'11'2641,"3"-3"-1793,1 3-440,-1 1-336,0-1-72,2 3-344,-2-1-592,0 2 608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25.1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28 8794,'10'1'8842,"9"3"-5864,12 1-3384,38-6 1835,85-11 0,-52 2-386,62-4-929,-163 14-327,11 1-477,-8 5 639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25.5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53 11 11626,'-3'-11'4609,"-3"13"-2960,-2 6-161,-2 10-240,1 8-247,2 15-473,0 5-184,5 6-192,2 0-48,5-2-64,1-2-8,0-4-72,-1-3-152,-4-9-624,-2-3-441,-7-11-3280,-6-3 3017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25.9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614 10 7858,'1'-5'3840,"-8"2"-695,-7 2-1985,-11 1-487,-6 1-9,-11 2-160,-9 0-80,-12 3-136,-2 0-80,3 0-240,3-3-184,4-1-360,5-2-160,8 0-561,8 0-575,20-2 1248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26.3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6 11066,'5'-6'6514,"2"16"-5706,-1 5-40,1 13-152,1 7-232,-2 7-232,-2 6-56,-4 3-112,-2 2-120,-2 2-488,-5-3-528,5-5 712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27.0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53 9874,'-25'-53'6473,"26"59"-4720,1 11-297,4 6-176,1 13-343,1 4-297,1 2-376,-2-1-104,-4-4-544,-2-1-504,1-6 552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31.00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5 9378,'3'-4'6673,"3"17"-6112,6 39-337,-9-14-88,2 7-64,1 1 0,3 1-24,0-1-8,2-2-224,-1-1-392,-7 0 375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31.60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68 7874,'1'-1'409,"0"-1"0,0 1 1,1 0-1,-1 0 0,0-1 1,1 1-1,-1 0 1,1 0-1,0 1 0,-1-1 1,1 0-1,-1 0 0,1 1 1,0-1-1,0 1 0,2-1 1,37-4 470,-28 3-41,102-15 1163,-56 6-1663,0 3 0,0 3 1,69 2-1,-124 3-334,36 5 383,-37-5-415,-1 1 1,1-1-1,-1 1 1,1 0 0,-1 0-1,0 0 1,1 0-1,-1 1 1,0-1-1,0 1 1,0-1 0,3 3-1,-1 6-880,-10 0 362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32.09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28 0 12275,'-23'3'3843,"23"-3"-3765,0 0 0,-1 0 0,1 0 0,0 0-1,0 1 1,-1-1 0,1 0 0,0 0 0,0 0 0,-1 0 0,1 1-1,0-1 1,0 0 0,0 0 0,0 1 0,-1-1 0,1 0 0,0 0-1,0 1 1,0-1 0,0 0 0,0 1 0,0-1 0,0 0 0,-1 0-1,1 1 1,0-1 0,0 0 0,0 1 0,0-1 0,0 0 0,1 1-1,-1-1 1,0 1 0,2 13 136,-1-11 84,4 34 663,1 44 1,-6-56-781,1 0 0,1 0-1,2 0 1,0-1 0,12 36 0,-14-56-177,0 0-1,0 1 1,0-1-1,1 0 1,-1 0-1,1 0 0,0-1 1,0 1-1,0-1 1,1 0-1,-1 0 1,1 0-1,0 0 1,0 0-1,0-1 0,0 0 1,0 0-1,0 0 1,1 0-1,-1 0 1,1-1-1,-1 0 0,1 0 1,6 0-1,9 0 43,-1-1-1,1 0 1,0-2 0,29-5-1,-28 3 23,171-18 1800,-80 11-302,-60 2-2765,-50 9 937,-2 0 260,0 0 1,0 0 0,0 0-1,0 0 1,0 0 0,0 0-1,0-1 1,1 1 0,-1 0-1,0 0 1,0 0 0,0 0-1,0 0 1,0 0 0,0 0-1,1 0 1,-1 0-1,0 0 1,0 0 0,0 0-1,0 0 1,0 0 0,1 0-1,-1 1 1,0-1 0,0 0-1,0 0 1,0 0 0,0 0-1,0 0 1,0 0 0,1 0-1,-1 0 1,0 0 0,0 0-1,0 0 1,0 1 0,0-1-1,0 0 1,0 0 0,0 0-1,0 0 1,0 0 0,0 0-1,1 1 1,-1-1 0,0 0-1,0 0 1,0 0 0,0 0-1,0 0 1,0 0 0,0 1-1,0-1 1,0 0 0,0 0-1,-1 0 1,0 5 94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32.47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2 13475,'0'-1'8482,"4"20"-7010,17 32-440,-20-16-344,-1 3-584,-1 0-368,1 0-832,3-2-408,3-9-3297,0 0 3184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32.90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9 21 13003,'-8'-21'4993,"20"27"-3489,-3 0-80,3 0-15,-3 4-273,4 2-504,3 3-160,1 2-368,2-2-288,1 3-576,0-1-432,1-3-1137,-1 0 1433</inkml:trace>
  <inkml:trace contextRef="#ctx0" brushRef="#br0" timeOffset="1">83 87 10546,'-32'-29'6042,"32"35"-4874,-6 9-296,0-1-288,-4 8-1064,-3 0 2809,2 1-1913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7.29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0 9186,'8'1'3313,"2"4"-2665,1 4-696,2 2-248,0 2-905,0-1 809</inkml:trace>
  <inkml:trace contextRef="#ctx0" brushRef="#br0" timeOffset="1">444 199 8290,'9'0'3104,"0"1"-2455,3 1-625,1 4-1001,3 0-2007,2-3 1976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33.26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24 12563,'24'-23'4833,"-23"38"-3545,-1 15-688,-1 4-168,0 7-440,0 1-296,4-4-736,5-2-512,3-5 927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35.15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 9010,'3'1'9690,"-2"9"-9282,5 26-96,4-13-160,1 6-56,-2 4-72,-3 0-64,-4 3-808,-4-3-3721,-11-7 3201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35.64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36 8818,'4'-2'1223,"0"-1"1,0 1-1,0 1 0,0-1 1,1 1-1,-1-1 0,5 0 1,7 0-1023,-1 1 1,19 1-1,-9-1 538,129-9-155,-83 4-622,125 5 0,-190 1-259,0 1-1,-1 0 0,1 0 0,0 0 0,0 0 1,6 4-1,-2 3-462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36.13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27 12 9986,'-1'-1'317,"0"0"-1,0 0 1,0 0 0,0 0-1,0 0 1,-1 1 0,1-1-1,0 0 1,0 0 0,-1 1-1,1-1 1,-1 1 0,1 0-1,-2-1 1,2 2-182,1-1 1,-1 1 0,0 0-1,1 0 1,-1 0-1,1 0 1,-1 0-1,1 0 1,-1-1-1,1 1 1,0 0 0,0 0-1,-1 0 1,1 0-1,0 0 1,0 0-1,0 1 1,0-1-1,0 0 1,0 0 0,0 0-1,1 0 1,-1 1-1,9 137 683,0-22-749,-9-98-58,0-9-2,0-1-1,1 1 1,0 0-1,1 0 1,2 11-1,-3-19-5,0 1 0,0-1 0,0 0 0,0 0 0,1 0 0,-1 0 0,0 0 0,1 0 0,-1 0 0,1 0 0,0-1 0,0 1 1,0 0-1,0-1 0,0 0 0,0 1 0,0-1 0,0 0 0,0 0 0,0 0 0,1 0 0,-1-1 0,0 1 0,1-1 0,-1 1 0,4-1 0,33 1 86,0-3 1,-1 0-1,1-3 0,52-13 0,47-5 629,-128 22-723,67-4 68,-68 5-473,0 0 0,0 1-1,0 0 1,0 1 0,0-1 0,13 6-1,-6-1-283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36.51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10882,'5'1'4641,"-2"6"-2512,-3 15-689,-2 6 24,2 7-447,0 6-281,3 5-432,2-1-136,0-2-232,1-3-304,-1-9-993,0-5 2946,-2-3-1545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36.91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28 8 10922,'-18'-8'4193,"24"8"-2945,-1 5-231,-2 4-217,-2 3-224,-2 5-360,-3 1-104,-3 1-528,1-2-456,0-1 544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37.27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44 9378,'0'2'605,"1"0"-1,-1 0 1,1 0-1,-1-1 1,1 1-1,0 0 1,0 0-1,0-1 1,0 1-1,0-1 1,2 3 0,-1-1-439,0-1 0,0 1 0,0-1 1,1 0-1,-1 0 0,0 0 1,1 0-1,0 0 0,-1-1 0,1 1 1,4 1-1,-5-4-147,1 0-1,-1 0 1,0 0 0,0-1 0,0 1-1,0 0 1,0-1 0,0 0 0,0 1-1,0-1 1,0 0 0,1-3-1,5-3 10,12-8 20,1 1 1,25-14-1,-45 29-44,0-1 0,0 1-1,0-1 1,0 1 0,0 0-1,0 0 1,0 0 0,0-1 0,0 1-1,1 0 1,-1 0 0,0 0 0,0 1-1,0-1 1,0 0 0,0 0-1,0 0 1,0 1 0,0-1 0,0 1-1,0-1 1,0 1 0,-1-1 0,1 1-1,0-1 1,0 1 0,0 0-1,-1-1 1,1 1 0,0 0 0,0 1-1,24 34-118,-10-14-616,-4-12 426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37.63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 18 12419,'-4'-18'4841,"4"29"-3257,0 5-160,1 5-327,-1 2-297,1 2-552,1 1-320,2 0-1072,2-2 2568,7 3-1384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50.32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16 7690,'27'-14'3367,"-26"14"-3233,-1-1-1,1 1 1,-1 0-1,1 0 1,0 0 0,-1 0-1,1 0 1,-1 0-1,1 0 1,-1 0 0,1 0-1,0 0 1,-1 0-1,1 0 1,-1 0 0,1 1-1,-1-1 1,1 0-1,0 0 1,-1 1 0,1-1-1,-1 0 1,1 1-1,-1-1 1,0 0-1,1 1 1,-1-1 0,1 1-1,0 0-101,-1-1-1,0 1 1,1-1 0,-1 1-1,0-1 1,0 0-1,1 1 1,-1-1 0,0 1-1,0-1 1,0 1-1,0-1 1,1 1 0,-1-1-1,0 1 1,0 0-1,0-1 1,0 1-1,0-1 1,0 1 0,-1-1-1,1 1 1,0-1-1,0 1 1,0-1 0,0 1-1,-1-1 1,1 1-1,0-1 1,0 0 0,-1 1-1,1-1 1,0 1-1,-1-1 1,1 0 0,0 1-1,-1-1 1,1 0-1,-1 1 1,1-1-1,-1 0 1,1 1 0,-1-1-1,0 0 1,1 0-14,-1 1 0,0-1 0,0 0-1,0 1 1,1-1 0,-1 1 0,0-1 0,0 1 0,1-1 0,-1 1 0,1 0 0,-1-1 0,0 1 0,1 0 0,-1-1-1,1 1 1,-1 0 0,1 0 0,0-1 0,-1 1 0,1 0 0,0 0 0,0 0 0,-1-1 0,1 1 0,0 0-1,0 0 1,0 0 0,0 0 0,0 0 0,0-1 0,0 1 0,0 0 0,1 0 0,-1 0 0,0 1 0,14 38 899,-8-26-582,-1 2-329,0 0-1,-1 0 1,-1 1 0,0-1-1,-1 1 1,-1 0 0,-1-1-1,0 1 1,-1 0 0,-4 18 0,-4 1-477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50.88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36 31 8010,'-8'-4'1019,"6"4"-760,0-1 0,1 1-1,-1-1 1,0 0 0,1 0 0,-1 0 0,0 0 0,1 0 0,-1 0-1,1 0 1,0 0 0,-1 0 0,1-1 0,0 1 0,0-1 0,-2-2 0,3 3-203,0 1 1,0 0-1,0 0 1,0-1-1,0 1 1,0 0 0,0 0-1,0-1 1,0 1-1,1 0 1,-1 0-1,0-1 1,0 1 0,0 0-1,0 0 1,1 0-1,-1-1 1,0 1 0,0 0-1,0 0 1,1 0-1,-1 0 1,0-1-1,0 1 1,0 0 0,1 0-1,-1 0 1,0 0-1,0 0 1,1 0-1,-1 0 1,0 0 0,1 0-1,-1 0 1,0 0-1,0 0 1,1 0 0,-1 0-1,1 0 1,13 0 508,-12 0-414,164 7 3598,83-6-2447,-142-1-1283,-94-1-143,18 4-1408,-28-2 865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7.64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8 6601,'29'0'3473,"-12"-5"-264,2 2-2665,0 7-984,-3-1-912,4 1 871</inkml:trace>
  <inkml:trace contextRef="#ctx0" brushRef="#br0" timeOffset="1">486 24 8762,'22'-4'3049,"-5"2"-3153,2 4-521,-3 0-791,0 0-920,1 1 1535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51.40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47 14 10042,'-5'-4'518,"-10"-5"3109,14 9-3532,1 0 0,-1 1 0,0-1 0,1 0 0,-1 1 0,1-1 0,-1 1 0,1-1 0,0 1 0,-1-1 0,1 1 0,-1-1 0,1 1 0,0 0 0,0-1 0,-1 1 0,1-1 0,0 1 0,0 0 0,0-1 0,-1 1 0,1 0 0,0-1 0,0 1 0,0 0 0,0-1 0,0 1 0,1 0 0,-6 37 1048,-8 86 181,12-104-1277,1 0 0,1-1-1,1 1 1,6 25 0,2-3 44,2-1-1,25 60 1,-36-99-84,0 0 0,0 0 0,0-1 0,0 1 0,0 0 0,1-1 1,-1 1-1,0-1 0,1 0 0,0 1 0,-1-1 0,1 0 0,0 0 0,-1 0 0,1 0 0,0 0 1,0-1-1,0 1 0,0 0 0,0-1 0,0 1 0,0-1 0,0 0 0,0 0 0,0 0 0,0 0 1,0 0-1,0 0 0,0 0 0,2-1 0,9-2 34,-1 0 0,1-1 0,22-11 0,-5 3 11,-11 6 33,0 1-1,1 1 1,-1 1-1,1 1 1,0 0 0,0 2-1,-1 0 1,1 1-1,0 1 1,-1 1 0,1 1-1,-1 0 1,0 2-1,0 0 1,27 13 0,-37-14-1463,-5-2 567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51.80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1 10226,'5'9'4521,"2"5"-1544,0 7-1361,-6 9-232,-1 4-71,-4 2-449,-3-1-272,-1 1-336,1-4-112,3-2-160,4-1-224,3-8-816,3 0-617,4-5 977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52.21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47 41 6633,'-34'-40'13299,"33"41"-12947,-4 10-112,-2 29-144,10-24-40,3 2-48,0 1-88,-5-5-616,1-3-552,-1 0 744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52.60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21 57 8442,'-21'-56'9364,"41"63"-9313,29-5 46,-31-2 79,0 1 0,24 4-1,-21-3-1254,-15-1 673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53.01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37 37 11218,'-26'-36'6266,"21"43"-5362,2 4-168,1 4-440,2 1-144,1 4-112,2 1-16,2 2-104,2 1-112,5 0-432,0-1-424,1-2 648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53.60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52 57 8626,'-3'-3'781,"1"-1"0,-1 1 0,0 0 0,0 0 0,0 0 0,-5-3 0,5 4-315,-1 0 1,1-1-1,0 0 1,1 0-1,-1 0 1,-4-6-1,7 9-427,0 0-1,0 0 1,0 0-1,-1 0 0,1 0 1,0 0-1,0 0 0,0-1 1,0 1-1,0 0 1,0 0-1,0 0 0,0 0 1,0 0-1,0-1 0,0 1 1,0 0-1,0 0 1,0 0-1,0 0 0,0 0 1,0-1-1,0 1 0,0 0 1,0 0-1,0 0 1,0 0-1,0 0 0,0 0 1,0-1-1,0 1 1,0 0-1,0 0 0,0 0 1,1 0-1,-1 0 0,0 0 1,0 0-1,0-1 1,0 1-1,0 0 0,0 0 1,0 0-1,1 0 0,-1 0 1,0 0-1,0 0 1,0 0-1,11-2 603,15 4-499,-25-2-18,107 7 768,129-9 0,-66-2-936,-148 3-205,-39 1 505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54.09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32 31 10986,'-31'-30'6726,"30"29"-6675,11 6 919,-7-1-839,0 0 0,0 0 0,-1 1 0,1-1 0,-1 0 0,-1 1 0,1 0 0,0-1 0,-1 1 0,0 0 0,0 0 0,0 6 0,1 11 160,-2 29-1,0-40-241,-3 50 117,1-30-123,1 1 0,2-1 0,7 56 1,-7-83-38,0 0 0,0 0 0,1 0 0,-1 0 0,1 0 0,0 0 0,0 0 0,0-1 0,0 1 0,1-1 0,0 1 0,-1-1 0,1 0 0,1 0 0,-1 0 0,0 0 0,1-1 0,-1 0 0,1 1 1,0-1-1,-1 0 0,1-1 0,0 1 0,0-1 0,6 2 0,8 0 24,0-1 1,-1 0-1,1-1 1,32-3-1,-27 1-18,53 1 341,1 2 0,133 23 0,-177-19-3367,-27-2 1935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54.50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39 1 13883,'-3'-1'4793,"-1"11"-4313,1 3-88,-2 12 40,-1 7-48,1 10-104,-1 7 8,1 2 9,3 0-25,2-6-88,4-3-48,4-8-96,-1-3-40,1-11-560,-2-5-641,-4-2 745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54.83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7 10962,'2'-6'7218,"2"9"-6738,2 2 0,8 8 32,0-2-48,11 10 8,3 5 17,4 2 199,2 9 16,-3-5-192,-5-4-104,-10-8-808,-4-6-520,-6 0-4409,-4-1 3640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55.21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165 0 12027,'-4'6'5065,"0"2"-3097,-7 4-976,0 4-216,-3 1-608,-3 2-224,-1 4-504,-2-1-344,-3 1-864,1-1-465,1-2 1377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8.02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48 7098,'22'-7'2768,"-6"5"-2256,2 2-2176,2 0 1088</inkml:trace>
  <inkml:trace contextRef="#ctx0" brushRef="#br0" timeOffset="1">546 15 8010,'25'-7'2808,"1"5"-2496,-1 0-248,3 0-208,-2 2-216,-2-2 224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0:59:55.57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9 0 10234,'0'5'4401,"0"6"-2128,-4 6-1241,1 3-56,2 4-192,2 4-160,6 0-288,3 3-128,3 0-200,0-2-136,2-1-368,0-2-416,-5-6 560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0:17.9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 43 7882,'-7'-43'3704,"7"51"-1015,1 4-1817,-1 8-216,-2 6 89,-1 9 23,0 4-88,3 9-160,1 1-40,4 4-80,1 0-32,4 3-248,1-3-232,1-3-768,-1-4-656,-5-7 912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0:18.4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8554,'28'15'3371,"-26"-15"-3092,-1 0 0,0 0 1,0 1-1,1-1 0,-1 0 0,0 0 0,0 0 0,1 0 0,-1-1 0,0 1 1,0 0-1,0-1 0,2 0 0,6-1 344,27 1 1327,47 5 0,8 0 275,34-10-477,72 2-1912,-173 7-1143,-4 0 550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0:19.0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4 10114,'6'-4'3961,"-3"5"-2601,1 3-367,-4 9-41,0 5 40,-2 11 48,-2 6-24,0 10 193,0 2-89,-2 6-256,0-2-168,2 2-536,2 0-72,6-5-112,2-3-312,3-7-656,0-4-464,-2-11 800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0:19.5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504 6 7778,'-1'-5'8409,"-7"8"-7680,-4 0-89,-7 1-240,-4 0-128,-16-4-160,-8 2-40,-12-2-32,1 0-16,1 0-16,6 0-24,7 2-208,3 1-120,15 3-496,9 0-481,15 2 849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0:20.4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128 22 7114,'0'-8'1265,"0"-4"1794,0 12-2952,-1 0-1,1-1 0,-1 1 0,1 0 1,-1 0-1,1 0 0,-1-1 1,1 1-1,-1 0 0,1 0 0,-1 0 1,1 0-1,-1 0 0,1 0 1,-1 0-1,1 0 0,-1 0 0,1 1 1,-1-1-1,1 0 0,-1 0 1,1 0-1,-1 0 0,1 1 0,-1-1 1,-40 9 1759,34-9-2000,1 1 0,-1 0-1,0 1 1,0 0 0,1 0-1,-1 0 1,-10 6 0,16-7 77,0 0 1,0 0 0,1 0-1,-1-1 1,0 1 0,1 0-1,-1 0 1,1 0-1,-1 0 1,1 0 0,-1 0-1,1 0 1,0 0-1,-1 0 1,1 1 0,0-1-1,0 0 1,0 0-1,0 0 1,0 0 0,0 0-1,0 0 1,0 0-1,0 0 1,1 1 0,-1-1-1,0 0 1,1 0 0,-1 0-1,1 0 1,-1 0-1,1 0 1,1 1 0,3 6 53,0 0 0,1 0 0,7 7 0,-5-5 138,42 62 1581,-45-64-1579,0 0 0,-1 0 0,-1 0 0,1 1 0,-2-1 0,1 1 0,2 14-1,-6-3-626,-4-4 204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0:20.8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85 9378,'4'-58'3809,"10"52"-2129,2 0-440,4 3-103,4-2 23,0 3-264,-1 0-224,-3 1-384,-6 0-312,-4 2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0:22.0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6089,'8'2'6939,"10"5"-5554,-1 1-1507,-9-7 283,0 0 0,0-1-1,0 0 1,0 0 0,0-1 0,0 0-1,9-2 1,-10 1-187,1 1 0,-1 0-1,0 0 1,0 1 0,1 0 0,-1 0 0,14 2-1,-9 2-81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0:22.7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 43 1720,'-33'-34'9858,"34"33"-9685,9-2 3759,5 1-5046,-2 1 1145,0 0 0,25 1 0,-33 1 211,0-1 1,-1 1-1,1-1 1,0 1-1,-1 1 1,1-1-1,-1 1 1,1-1 0,-1 1-1,0 1 1,0-1-1,0 0 1,0 1-1,6 5 1,-5 0 941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0:23.6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5 6697,'-9'-5'6474,"6"6"-5410,1 5-56,3 1-120,1 4-215,1 6-81,1 4-96,-1 2-80,1 3-136,0 1-88,1 1-320,-1 2-472,0-3 408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8.39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0 159 6265,'13'-7'3009,"-2"0"-488,-4 4-2353,1-1-200,2 1-801,-1-1-1991,4-3 1896</inkml:trace>
  <inkml:trace contextRef="#ctx0" brushRef="#br0" timeOffset="1">469 25 8034,'30'-10'3000,"-2"4"-2344,-2 2-591,4 2-2466,-5-1 1737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0:24.8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108 51 11026,'22'-27'3999,"-22"27"-3894,1-1 0,-1 1-1,0-1 1,0 1 0,1 0 0,-1-1 0,0 1 0,0-1 0,0 1 0,0-1 0,0 0 0,1 1 0,-1-1 0,0 1 0,0-1 0,-1 1 0,1-1 0,0 1 0,0-1 0,0 1 0,0-1 0,0 1 0,0-1 0,-1 1 0,1-1 0,0 1 0,0-1 0,-1 1 0,1 0 0,0-1 0,-1 1 0,1-1 0,0 1 0,-1 0 0,1-1 0,-1 1 0,1 0 0,-1 0 0,1-1 0,0 1 0,-1 0 0,1 0 0,-1-1 0,1 1 0,-2 0 0,-19-5 1315,14 7-1449,1 0 1,-1 0 0,1 0-1,0 0 1,-1 1-1,1 0 1,0 1-1,1-1 1,-1 1 0,1 0-1,-1 1 1,1-1-1,1 1 1,-1 0 0,-4 6-1,9-10-37,-1-1 0,1 1 0,-1 0 0,1 0 0,-1 0 0,1 0 0,0 0 0,-1-1 1,1 1-1,0 0 0,0 0 0,0 0 0,0 0 0,0 0 0,0 0 0,0 0 0,0 0 0,0 0 0,0 0 0,1 0 0,-1 0 0,0-1 0,0 1 0,1 0 0,-1 0 0,1 0 0,0 1 0,1-1-106,-1 0-1,1 1 1,-1-1-1,1 0 1,0-1-1,0 1 1,-1 0-1,1 0 1,0-1-1,0 1 1,0-1-1,3 1 1,6 0-418,-1-1 0,1 1 1,19-4-1,-23 2 595,0-1 1,0 0-1,0 0 1,0 0-1,0-1 1,-1 0-1,1-1 0,6-4 1,-2 2 272,-11 6-270,1 0 1,-1 0-1,1 0 0,-1 0 1,1 0-1,-1 0 0,1 0 1,-1 0-1,1 0 0,-1 0 1,1 0-1,-1 0 0,0 0 1,1 1-1,-1-1 0,1 0 1,-1 0-1,1 1 0,-1-1 1,0 0-1,1 1 0,-1-1 1,1 0-1,-1 1 0,0-1 1,0 0-1,1 1 1,-1-1-1,0 1 0,1-1 1,-1 1-1,0-1 0,0 2 1,10 19-231,-8-17 185,8 20-184,14 33 633,-23-53-209,0-1 1,0 0-1,0 0 1,-1 1-1,1-1 0,-1 1 1,0-1-1,0 0 1,0 1-1,0-1 0,-1 1 1,0-1-1,1 0 1,-3 5-1,2-6-82,-1 1 0,1-1 0,-1 0 0,0 0 0,0 0 0,0 0 0,0 0 0,0-1 0,0 1 0,0 0 0,-1-1 0,1 0 0,-1 0 0,1 1 0,-5 0-1,-47 10-515,28-6-723,4 0 527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0:25.2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12883,'3'-1'4649,"0"9"-3721,1 4-512,1 9-8,0 6 16,0 9-40,1 5-104,-1 9-152,2 3-40,0-1-48,-3-1-16,-1-7-232,-3-3-280,0-4 520,2-2-184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0:25.6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38 5977,'1'0'4508,"5"2"-2373,5 0-997,-1 0 0,0-1-1,18 0 1,64-9 788,-49 3-1441,68-7 425,-11 1-606,179 1 1,-273 10-446,-1 1 0,1-1 0,0 1 1,0 1-1,10 2 0,-1 4-223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0:26.3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9114,'4'0'3353,"-4"4"-2233,0 6-40,1 11 224,-2 6 129,-1 15-89,2 5 64,0 7 1,2 4-193,5 0-464,-2 0-280,2-6-408,-2-4-96,0-6-584,-2-5-336,-3-11-1209,-2-7 1273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0:26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83 6681,'3'-3'9064,"13"0"-8351,75-5 511,118-25 1,-13 1-863,-180 30-314,-1 1-1,0 1 0,0 0 1,23 4-1,-24-2-1217,-1 1 0,22 8-1,-14-2-101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0:27.8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41 10946,'-14'-40'3993,"17"40"-3153,-3 2-151,0 2 7,0 2-64,0 3-184,-2 2-160,2 3-48,-1 3 80,2 3 216,2 1 104,3 2-40,1-2-111,0 0-313,0 0-312,-2-6-1113,-2-1 857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00:28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42 10466,'31'-42'6578,"-35"48"-5338,0 2-112,1 11-160,0 3 169,3 7-169,3 4-104,4 0-288,-2 3-312,2-1-176,-1-3-392,0-3-1360,2-3 1152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4:27.35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10 196 3585,'0'1'32,"1"-1"1,-1 0-1,0 1 1,1-1-1,-1 0 1,0 1-1,1-1 1,-1 0-1,0 0 1,1 1-1,-1-1 1,1 0-1,-1 0 1,1 0-1,-1 0 1,1 1-1,-1-1 1,0 0-1,1 0 1,-1 0-1,1 0 1,-1 0-1,1 0 1,-1 0-1,1 0 1,-1 0-1,1 0 1,-1-1 0,1 1-1,-1 0 1,0 0-1,1 0 1,-1 0-1,1-1 1,-1 1-1,1 0 1,-1-1-1,0 1 1,1 0-1,-1-1 1,0 1-1,1 0 1,-1-1-1,0 1 1,0 0-1,1-1 1,-1 1-1,0-1 1,0 0-1,1-31 521,-1 2-185,5-6 199,-3 22 91,0 1 0,-1 0 0,-1 0 0,0-1 0,-3-14 2405,1 38-2365,1 19-243,3 59 770,-4 237 2150,-10-167-2732,-9 253 1077,21-321-812,4 0-1,26 144 0,-19-183-351,9 51 592,-18-90-1049,-1 0 0,-1 1 0,0-1 0,0 0 0,-2 0 0,-2 14 0,4-22-134,-1-1 1,0 1-1,-1 0 1,1-1-1,0 1 1,-1-1-1,0 0 1,0 1-1,0-1 1,0 0-1,0 0 1,-1 0-1,1-1 1,-4 4-1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4:28.20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95 28 6433,'-94'-27'12606,"125"36"-11961,2-2 0,-1-1 0,57 3 0,103-8 665,-153-2-1315,342-12 286,35-1 148,390 29 1307,-2 31-1076,76 2-575,-415-37-284,-341-9-106,-80-3-43,39 4-580,-29 7-2431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4:28.92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1730 11354,'55'59'3466,"-42"-51"-1997,-5-11-440,-2-16 542,-5 17-1061,29-103 5044,5-56-4596,4-146-409,-1-444 1,-47 542-134,5 179-350,-1 0-1,-1 1 1,-1 0-1,-23-53 1,13 43-1005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38.7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391 47 11090,'-7'-22'5283,"-6"8"-3919,10 12-1345,0 1-1,0 0 0,0-1 0,0 1 0,0 0 1,0 0-1,0 1 0,0-1 0,0 1 0,0-1 1,-5 1-1,-15 0 171,1 1 0,-1 1 0,1 1 0,-1 1-1,1 0 1,0 2 0,1 1 0,-35 15 0,53-20-184,-1-1 0,1 1 0,-1 0-1,1 0 1,0 0 0,0 0 0,0 1-1,0-1 1,1 1 0,-1 0 0,1 0 0,-1 0-1,1 0 1,0 0 0,0 1 0,0-1 0,1 1-1,-1-1 1,1 1 0,0-1 0,0 1 0,0 0-1,1-1 1,-1 1 0,1 0 0,0 0-1,0 0 1,0 0 0,0-1 0,1 1 0,-1 0-1,1 0 1,0-1 0,0 1 0,1-1 0,-1 1-1,1-1 1,3 7 0,2 1 130,0 0 0,2 0 0,-1 0 0,1-1 0,0 0 0,12 8 0,68 51 1664,-41-34-665,-22-16-466,-11-9-258,0 1 0,0 1 1,-1 1-1,0 0 0,-1 0 0,18 26 0,-30-38-402,0 1-1,0-1 0,0 0 0,-1 0 1,1 1-1,-1-1 0,1 1 0,-1-1 1,1 0-1,-1 1 0,0-1 0,0 1 0,1-1 1,-1 1-1,0-1 0,-1 1 0,1-1 1,0 1-1,0-1 0,0 1 0,-1-1 0,0 2 1,0-1 4,0 0-1,-1-1 1,1 1 0,0-1 0,-1 1 0,1-1 0,-1 0 0,0 0 0,1 0 0,-1 0 0,0 0-1,0 0 1,0 0 0,-2 1 0,-9 1 33,0 0 0,-1 0 0,1-1 0,-14 0 0,20-2-42,-58 4-2364,-122-10 1,143 1 1021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8.75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0 247 9866,'18'-12'3441,"2"6"-3177,0 0-408,-1 2-2657,0-1 2017</inkml:trace>
  <inkml:trace contextRef="#ctx0" brushRef="#br0" timeOffset="1">428 108 8506,'22'-12'3201,"-2"5"-2425,-4 2-440,4 1-528,1 1-352,1 0 352</inkml:trace>
  <inkml:trace contextRef="#ctx0" brushRef="#br0" timeOffset="2">1049 7 9586,'29'-5'3481,"1"4"-2761,0 4-712,-2 3-240,-2-1-1336,-1-1 1079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4:29.77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71 30 7898,'-29'0'7961,"-13"5"-4401,53-7-2578,0 1-1,0 1 1,19 0 0,18 1-300,363-30 1456,438 26-1796,-389 6-271,-94-4-44,1193 7 238,-468 64-1386,-1029-61-781,-31 1 763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4:30.85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14 17 10306,'-12'-16'4310,"10"16"-4130,5 29 738,1 173 4155,8 99-1081,-1-209-3305,-4-50-599,-2 1 1,-2 0-1,-2 0 1,-4 44-1,1-76-598,0-1 0,0 0-1,-1 0 1,-8 18 0,1-4-546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4:31.75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63 10362,'22'-62'4553,"-13"234"-305,-1-24-1061,-3 18-699,40 250 0,-39-360-2247,-3-58-768,17-24-4222,-10 4 3014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4:33.71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24 65 7738,'-24'-61'5009,"25"58"-4629,2 5-92,5 8 291,-4 1 19,0 0 1,0 1 0,-1-1 0,-1 1 0,0-1-1,1 20 1,-4 76 1690,-1-69-1712,-3 154 873,22 200-1,19-89-343,8 82-237,-37-274-275,-11 167 1,0-216-379,-8 118 167,12-177-562,0-1 0,0 1 0,0-1 0,0 1 0,0-1 1,1 0-1,-1 1 0,1-1 0,0 1 0,-1-1 0,1 0 0,0 1 1,0-1-1,0 0 0,1 0 0,-1 0 0,1 0 0,1 3 1,12 6-980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4:34.51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47 60 10098,'-34'-1'3138,"21"-7"-518,14 8-2494,0-1 0,-1 0 0,1 1 0,0-1 0,0 0 0,0 1 0,0-1 0,0 1 0,0 0 0,0-1 0,0 1 0,0 0 0,2-1 0,177-7 2602,-81 6-1751,1148-31 1596,55 66-1123,-3 74-575,-1231-101-882,394 20-848,-435-27 716,-1 0-1,1-2 0,-1-1 0,0-1 0,28-9 1,-27 0-962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4:35.17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93 2470 9946,'-13'-20'6759,"11"14"-6008,1 3-318,0 0 0,0 0 0,1-1 0,0 1 0,0 0 0,0-6 1,1-2-258,2 0 0,-1 0 0,7-16 0,0-3 1652,-1-7-1130,-1-1 1,-2 0-1,0-41 1,-8-119-334,1 142-218,-1-601 562,2 549-668,-4 0-1,-31-176 0,18 183-32,-4-12-159,-11-200 0,33 293-234,0 0 0,2 1 0,1-1 0,0 1 0,2 0 0,0 0 0,11-26 0,-11 30-216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4:35.97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24 13307,'13'2'6503,"41"3"-5778,135-6 1682,-97-3-1799,756-4 1484,-123 3-2058,788 8 104,-1175 7-129,871 4-745,-1207-14 733,218-15-1859,-168 4 2840,-50 10-942,0 1 0,0-1 0,-1 0 0,1 0 0,0 0 1,-1 0-1,1 0 0,-1-1 0,1 1 0,1-3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4:36.60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19 37 11434,'-14'-36'4905,"10"63"-2728,4 26-865,1 10-232,3 13-343,1 1-73,1 7-384,-2 3-104,-1 7-304,-3 4-400,2-5-1201,-3 2 1089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4:37.35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 6 7714,'-6'-5'4902,"7"20"-3235,0-14-1674,22 247 8057,-11-82-5271,-4-91-2138,3 0 1,4 0-1,41 124 0,-38-154-622,12 39-33,-28-79 249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4:39.57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3017,'23'10'760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9.13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14 5993,'31'-6'3321,"0"1"-56,-2 4-2681,-4 1-336,1 1-448,1 0-408,1-2-2689,0-2 2249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4:39.94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1264,'53'15'312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4:40.33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97 25 4369,'-27'4'3191,"-8"-2"-3032,2 0-108,31-1 379,11 2-47,16 0 157,87-1-152,219-27-1,-97 9-1088,-177 17 434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4:40.71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12 27 6585,'-12'-4'2489,"28"4"-1729,7 2-648,8 0-32,8-2 0,7 0 64,11-6 144,2-2 16,8 3-8,1 0-64,3 2-200,-1 3-72,-2 2-416,2 1-488,-12 3 600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4:42.29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27 65 6017,'-5'-11'1541,"1"4"-632,0 0 0,1-1 0,0 1 0,0-1 0,-2-8 0,27 249 2648,9 11-2094,45 431 465,-52 58 1232,-25-687-3002,-1 6 7,3 0 1,9 62-1,-9-108-601,0-1-1,0 0 1,0 1-1,1-1 1,3 7-1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4:42.99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 28 10866,'-6'-11'8429,"18"8"-8288,0-1 1,0 1-1,0 1 1,0 0-1,0 1 0,14 0 1,82 6 193,-47-1-209,1811 15 2884,735-9-2205,-1436 34-569,-169-4-45,-953-39-252,545-7-1189,-571 4 970,-1-1 1,0-1-1,26-7 0,-48 11 291,1 0 0,-1 0-1,1 0 1,-1-1 0,0 1-1,1 0 1,-1 0 0,1 0 0,-1 0-1,1 0 1,-1-1 0,0 1-1,1 0 1,-1 0 0,1-1 0,-1 1-1,0 0 1,1-1 0,-1 1-1,0 0 1,0-1 0,1 1 0,-1-1-1,0 1 1,0 0 0,0-1-1,1 1 1,-1-1 0,0 0 0,-6-7 34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4:43.69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2639 4985,'1'0'440,"31"-8"3548,-31 8-3856,0-1 0,10-6 2381,-10 7-2381,-1-1 0,0 1 0,1-1 1,-1 0-1,0 1 0,1-1 0,-1 0 1,0 0-1,0 1 0,0-1 0,0 0 0,0 0 1,0 1-1,0-1 0,0 0 0,0 1 1,-7-28 5929,6-13-5739,1 28 312,21-498 2852,-11 332-2812,42-380-217,-41 457-426,-11 99-30,10-82 169,-4 0 1,-9-151 0,-40-249 129,38 438-291,-1-37 3,4 44-1041,-12-72 0,13 111 976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4:44.66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60 316 10802,'-9'-3'958,"-22"-8"1576,30 11-2443,0-1 0,-1 1 0,1-1 0,0 1 0,0-1 0,0 0 0,0 0 0,0 1 0,0-1 0,0 0 0,0 0 0,0 0 0,0 0 0,0 0 0,0 0 0,1 0 0,-1 0 0,1-1 0,-2 0 0,3 1-52,-1 0-1,0 1 1,0-1 0,0 0-1,0 0 1,1 1-1,-1-1 1,0 0 0,0 1-1,1-1 1,-1 1 0,1-1-1,-1 0 1,1 1-1,-1-1 1,1 1 0,-1-1-1,1 1 1,-1-1 0,1 1-1,-1-1 1,1 1-1,0 0 1,-1-1 0,1 1-1,0 0 1,-1 0-1,1 0 1,1-1 0,26-5 973,-25 6-882,50-6 1385,98 4 0,-73 3-966,1485-66 355,-1098 38-764,4367-135 780,-3754 178-1838,-938-10-371,-35-2 526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4:45.46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 32 6017,'-3'-25'2425,"3"18"-1497,7 7-688,2 17-144,-1 7 232,2 20 712,3 8 321,-4 27 535,3 8-64,1 10-527,-1 0-241,1-7-552,-1-2-136,-6-13-520,-5-10-576,-2-12 432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4:46.29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59 120 3985,'1'-7'765,"0"-5"793,0 1 1,0 0 0,-2-16 0,1 24-1206,0 0 1,-1 1 0,1-1 0,-1 0 0,0 1 0,0-1 0,0 0 0,0 1 0,0-1 0,-1 1-1,1 0 1,-1-1 0,0 1 0,1 0 0,-1 0 0,0 0 0,0 0 0,0 0 0,-3-1 0,4 2-305,1 1 0,0 0 1,-1 0-1,1 0 1,-1-1-1,1 1 0,0 0 1,-1 0-1,1 0 1,-1 0-1,1 0 1,-1 0-1,1 0 0,-1 0 1,1 0-1,-1 0 1,1 0-1,0 0 0,-1 0 1,1 0-1,-1 1 1,1-1-1,-1 0 1,1 0-1,0 0 0,-1 1 1,1-1-1,-1 0 1,1 0-1,0 1 0,-1-1 1,1 0-1,0 1 1,0-1-1,-1 0 1,1 1-1,-1 0 0,-7 18 449,5-1-209,0-1 1,1 1 0,0-1-1,2 29 1,12 75 790,-12-118-1053,64 368 2207,-16-118-1872,-20-105-3021,-17-107 1814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4:49.93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 2 6185,'-1'-1'1553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9.49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1 667 2489,'21'-13'1976,"-4"-1"224,-1 1-255,-1-1-577,-5 1-272,4-1-303,-2 2-121,1 2-336,3-1-96,-2 1-160,1 0-128,-1-2-552,-3 0-441,-2-2-1927,-1 0 1872</inkml:trace>
  <inkml:trace contextRef="#ctx0" brushRef="#br0" timeOffset="1">252 88 12307,'0'-30'4505,"-1"11"-3697,-1 5-648,-1 5-1072,-1 1-1889,-4 0 1841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4:50.613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10 1 2985,'-10'6'2205,"27"-5"-524,5 0-1509,-8 1-120,-7-1-46,1 0 0,-1 0 0,0 1 0,9 3 0,-14-5-3,-1 1 1,1 0-1,-1-1 0,0 1 1,1 0-1,-1 0 0,0 0 1,0 0-1,1 0 0,-1 0 1,0 1-1,0-1 0,0 0 1,0 1-1,-1-1 0,1 0 1,0 1-1,0-1 0,-1 1 1,1-1-1,-1 1 0,0-1 1,1 1-1,-1 3 0,0 3 67,-1 0-1,0-1 1,0 1-1,-1 0 1,0 0-1,-1-1 1,0 1-1,0-1 1,-6 11-1,-8 21 128,12-21 34,0 0 0,2 0-1,0 0 1,1 0-1,0 0 1,2 0-1,0 0 1,1 1 0,5 28-1,-3-39-212,-1-1 1,1 1-1,0-1 0,0 1 1,1-1-1,0 0 0,8 10 0,5 4-6,19 18 0,-24-28 3,-1 1 0,0 0 0,-1 1 0,15 25 0,-22-33 10,-1 0 0,0 1 0,0-1-1,0 1 1,-1-1 0,0 1-1,0-1 1,-1 1 0,1 0 0,-1-1-1,0 1 1,-1 0 0,1-1-1,-1 1 1,0 0 0,-1-1 0,1 1-1,-3 4 1,-25 54 303,21-51-308,2 0 1,0 1-1,0-1 0,2 1 0,-1 0 0,2 1 0,-3 17 0,4-4 243,2 1 0,3 38-1,-1-55-123,-1-1 0,2 1-1,0-1 1,0 0 0,1 0 0,0 0-1,1 0 1,10 16 0,-10-20-134,-1 0 0,0 1 0,0-1 0,0 1 0,-1 0 1,0 0-1,0 0 0,-1 0 0,0 1 0,-1-1 0,0 0 0,0 1 0,-1-1 0,0 1 0,0-1 1,-1 1-1,0-1 0,-1 1 0,1-1 0,-2 0 0,1 1 0,-5 7 0,-16 39 28,13-34 14,-12 40 0,20-52-89,0 0 1,0 0-1,1 0 0,0 0 0,1 0 0,0 0 1,1 0-1,1 10 0,15 63-541,-9-52 617,-2 1 0,4 44-1,-9-59-4,-1-1-1,0 1 1,-1 0-1,-1-1 1,0 1-1,-2-1 1,-7 26 0,2-18-168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4:52.144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82 18 3385,'4'-3'363,"1"1"0,0 0 0,0 0 0,0 0 0,1 0 0,-1 1 0,0 0 0,7-1 0,-11 2-338,-1 0-1,1-1 0,-1 1 1,1 0-1,0 0 1,-1 0-1,1 0 1,-1 0-1,1 0 1,-1 0-1,1 0 1,0 0-1,-1 1 1,1-1-1,-1 0 0,1 0 1,-1 0-1,1 1 1,-1-1-1,1 0 1,-1 1-1,2 0 1,-7 7 1034,-15 8 384,-17 0-916,28-13-508,0 1 1,0 0-1,1 0 0,-17 11 0,23-13-26,0 0 0,0 0 0,0 0-1,0 0 1,0 1 0,0-1-1,1 0 1,-1 1 0,1 0 0,0-1-1,-1 1 1,1 0 0,0-1-1,1 1 1,-1 0 0,0 0 0,1 0-1,0 0 1,0 0 0,0 5 0,2 13 8,1 0 1,11 36-1,-5-23 9,-4-18-2,0-1 0,2 0 0,0 0 0,1-1 1,17 25-1,12 20 15,-27-38-4,0 0-1,-1 1 1,11 40-1,-18-54-16,0 1-1,-1 0 0,0-1 0,-1 1 1,1 0-1,-2-1 0,1 1 1,-2 0-1,1-1 0,-1 1 0,0-1 1,0 0-1,-6 13 0,-25 37-141,23-40 95,0 0 0,0 0-1,-12 38 1,20-50 43,1 0 1,0-1-1,0 1 1,0 0-1,1 0 1,0 0-1,0 0 1,0 0-1,1 0 0,0 0 1,0 0-1,0-1 1,1 1-1,0 0 1,0-1-1,1 1 1,-1-1-1,5 6 0,4 4 47,0-1 0,1 0-1,23 19 1,18 21 521,-52-52-509,0 0 1,1 0-1,-1 0 0,0 0 1,0 0-1,0 0 1,0 0-1,-1 1 1,1-1-1,0 0 1,-1 0-1,0 1 1,1-1-1,-1 0 1,0 1-1,0-1 1,-1 0-1,1 4 0,-2 2 173,-1 1-1,0-1 0,-6 14 0,-4 13-17,6-6-145,2 0-1,-1 30 1,4-37-54,0 0 0,-1-1 0,-2 1 0,0-1 1,-10 26-1,14-44-15,-1-1 1,1 1-1,0 0 1,-1 0-1,1 1 1,1-1-1,-1 0 1,0 0-1,1 0 1,0 0-1,0 1 1,0-1-1,0 0 1,0 0-1,0 1 1,1-1-1,0 0 1,-1 0-1,1 0 1,1 0-1,-1 0 1,0 0-1,1 0 1,2 4-1,12 17-130,3 3 62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4:54.949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72 87 3801,'16'-47'1513,"-16"46"-1479,0 1 0,0-1-1,0 1 1,0-1-1,0 1 1,0-1-1,0 1 1,0-1 0,0 1-1,0-1 1,0 1-1,-1-1 1,1 1-1,0 0 1,0-1-1,0 1 1,-1-1 0,1 1-1,0 0 1,-1-1-1,1 1 1,0 0-1,-1-1 1,1 1-1,0 0 1,-1-1 0,1 1-1,-1 0 1,1 0-1,-1 0 1,1-1-1,-18-3 233,12 2-161,6 2-92,-1 0 0,1 0 0,-1 0 1,1 0-1,-1 0 0,1 0 0,-1 0 0,1 0 1,-1 0-1,1 0 0,-1-1 0,1 1 1,0 0-1,-1 0 0,1-1 0,-1 1 0,1 0 1,0 0-1,-1-1 0,1 1 0,0 0 0,-1-1 1,1 1-1,0-1 0,-1 1 0,1 0 0,0-1 1,0 1-1,0-1 0,-1 0 0,19-8 3583,-27 6-3216,8 3-374,0 0 10,0 0-1,0 1 1,-1-1-1,1 0 1,0 1-1,0-1 1,0 1-1,0-1 1,0 1-1,0 0 0,0 0 1,0-1-1,0 1 1,0 0-1,0 0 1,0 0-1,0 0 1,1 0-1,-1 0 1,0 0-1,1 0 1,-1 0-1,1 0 0,-1 0 1,1 1-1,0-1 1,-1 2-1,-5 33-16,5-32 29,0 4-17,1 0-1,0 0 0,0 0 0,0 0 0,1 0 0,0 0 0,4 13 1,2 0 123,14 27 1,-13-31 19,-1 1 0,7 24 0,-10-24-85,0 0 1,-2 1 0,2 32 0,-5-42-49,1 0 0,-1 0 1,0 0-1,-1 0 0,0-1 1,-1 1-1,0-1 0,0 1 0,-8 13 1,-15 17 99,17-25-74,0-1 0,-6 15-1,12-23-42,1 0 0,1 0 0,-1 0 0,1 0 0,-1 0 0,2 0-1,-1 0 1,0 1 0,1-1 0,1 7 0,2 21 14,1 0 0,10 37 1,-10-56-8,1 0 0,0 0 0,1-1 0,0 0 0,1 0 0,1-1 0,13 18 0,6 1 4,-18-22 10,0 1 0,-1 0-1,0 0 1,-1 1 0,0 0-1,0 0 1,9 23 0,-16-31 17,1 1 0,-1-1 0,1 1 0,-1-1 0,0 1 0,0-1 0,-1 0 0,1 1 0,-1-1 0,1 1 0,-1-1 0,0 0 0,-1 0 0,1 1 0,0-1 0,-1 0 0,-3 4 0,-3 5 112,-1 0 0,-20 19 0,8-8-108,17-18-40,0 1 0,0-1 0,0 1 0,1-1 0,0 1 0,0 0 0,1 0 1,0 0-1,0 0 0,0 1 0,0-1 0,1 0 0,0 1 0,0 11 0,2-6-7,1 1-1,-1-1 1,2 0 0,-1 0 0,2 0 0,0-1 0,5 12 0,-7-19-277,-1 0 1,0 0-1,0-1 1,0 1 0,0 0-1,0 8 1,0 5-523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5:23.37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 30 10354,'12'-29'4273,"-18"30"-2529,1 4-1023,2 7-633,2 5 8,-1 4 136,2 4 80,-1 4 72,0 0-40,3 4-136,3 0-80,0 0-72,0-3-8,-3-1-120,-1-3-176,1-8-608,-2-1-625,0-9 913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5:23.85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45 85 12139,'-24'-35'3646,"24"35"-3615,0 0 0,-1 0 0,1-1 0,0 1 0,-1 0 0,1 0 0,0 0 0,-1-1 0,1 1 0,0 0 0,-1 0 0,1 0 0,0 0 0,-1 0 0,1 0 0,-1 0 0,1 0 0,0 0 0,-1 0 0,1 0 0,-1 0 0,1 0 0,0 0 0,-1 0 0,1 0 0,0 0 0,-1 0 0,1 1 0,0-1 0,-1 0 0,1 0 0,0 0 0,-1 1 0,1-1 0,0 0 0,-1 1 0,1-1 0,0 0 0,0 0 0,-1 1 0,1-1 0,0 0 0,0 1 0,0 0 0,-6 12 298,72 19 455,-65-31-749,1-1 0,-1 1-1,1-1 1,0 1 0,-1-1 0,1 1-1,-1-1 1,1 0 0,0 0 0,-1 0-1,1 0 1,0 0 0,-1 0 0,1 0-1,0 0 1,-1-1 0,1 1-1,-1-1 1,1 1 0,0-1 0,-1 1-1,0-1 1,1 0 0,-1 0 0,2-1-1,2-2 43,0-1 0,-1 1 0,0-1 0,0 0 0,4-6 0,6-8-129,-8 15 23,-1-1 0,1 1 0,0 0 1,0 1-1,0 0 0,1 0 0,-1 0 1,1 0-1,-1 1 0,1 0 1,8-1-1,-10 2 27,0 0 0,0 1 0,0-1 0,-1 1 0,1 0 0,0 0 0,0 1 0,0-1 0,0 1 0,-1 0 0,1 1 0,0-1 0,-1 1 0,1 0 0,-1 0 0,8 5 0,-11-7-122,0 1 1,0 0-1,0 0 0,0 0 1,0 1-1,0-1 0,-1 0 1,1 0-1,0 0 1,-1 0-1,1 1 0,-1-1 1,0 0-1,1 1 0,-1-1 1,0 0-1,0 1 1,0-1-1,0 2 0,0 8-667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5:24.21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36 6385,'33'-35'2881,"-31"40"-1001,1 8-1488,3 12-167,2 4 191,-1 1 496,1 4 152,-3-7-88,1 2-152,-4-4-536,-1-7-392,-3 0 64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5:28.74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54 10066,'16'-54'3441,"-7"59"-3265,-5 0-128,-2 4 24,1 0 128,-7 3 384,3 3 96,-1 5 128,1 2-95,1 2-337,1-1-88,0 2-144,4-1-48,0 1-40,-1 0-8,-1-1-304,-3-1-488,-3-9 488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5:29.29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9 49 11002,'-7'-12'6031,"5"20"-5543,2-8-419,1 1-1,-1-1 0,0 1 1,0-1-1,0 1 1,0-1-1,0 1 1,1-1-1,-1 1 1,0-1-1,0 1 1,1-1-1,-1 1 1,0-1-1,1 1 1,-1-1-1,0 0 0,1 1 1,-1-1-1,1 0 1,-1 1-1,1-1 1,-1 0-1,0 0 1,1 0-1,0 1 1,18 6 1,-16-6 57,2 0-102,1 0 0,0 0-1,-1 0 1,1-1 0,0 1 0,-1-1 0,1-1 0,-1 1 0,1-1-1,0 0 1,-1 0 0,1-1 0,8-3 0,2 0 19,0 1 1,19-3-1,-23 5 33,-1 0-1,1 0 0,-1-1 0,0-1 1,21-9-1,-22 3 16,-3 4-140,11 14 0,-7-2 32,-2 0-11,0-1 0,1 0 0,-1 0 0,1-1 0,1 0 0,10 3-1,-8-5-406,-6 2 192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5:30.73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1 197 19372,'2'14'172,"-1"0"0,-1 1 1,-1 26-1,0 21 817,5-25 548,19 71 0,-15-80-1042,-2 1-1,0 0 0,-2 0 1,0 51-1,-4-79-480,0 1 0,0-1-1,0 0 1,1 1 0,-1-1 0,0 0-1,0 1 1,1-1 0,-1 0-1,1 0 1,-1 1 0,1-1 0,0 0-1,-1 0 1,1 0 0,0 0-1,0 0 1,0 0 0,0 0 0,0 0-1,0 0 1,0 0 0,0 0-1,0 0 1,0-1 0,0 1 0,1-1-1,-1 1 1,0-1 0,3 1-1,2 2 112,-6-3-36,-3-3 406,5 3-631,5 2 207,29 4-26,-1-1 0,1-2 1,59-3-1,465-14 42,-484 11-138,-76 3 63,-1 0 1,1-1 0,-1 1-1,0-1 1,1 0 0,-1 1 0,0-1 0,1 0 0,-1 1 0,1-1-1,-1 0 1,1 0 0,-1 1 0,1-1 0,-1 0 0,1 0-1,0 0 1,0 0 0,-1 0 0,1 0 0,0 1 0,0-1 0,0 0-1,0 0 1,0 0 0,0-1 0,-3-17 4,-7-20-7,2 9-7,0-1-1,-2-32 0,5-20 0,-9-91 21,10 138-13,-3 1 0,-20-66 0,19 83-10,6 12-3,0 1 1,-1-1-1,2 0 1,-1 0-1,1 0 1,0 0-1,-1-10 1,3 10-127,1 9-17,-1 12 137,-1-14 15,0 1 1,0-1 0,-1 0-1,1 0 1,0 1 0,-1-1 0,1 0-1,-1 0 1,1 0 0,-1 0-1,0 0 1,0 0 0,1 0-1,-1 0 1,0 0 0,0 0 0,0 0-1,0 0 1,-2 1 0,-26 8 40,24-9-52,-173 25 14,79-15-8,-221 30 13,319-41-15,-21 5-5,21-5 6,0 0-1,1 0 0,-1 1 0,0-1 0,1 0 0,-1 1 0,0-1 0,1 0 0,-1 1 1,1-1-1,-1 1 0,0-1 0,1 0 0,-1 1 0,1 0 0,-1-1 0,1 1 0,0-1 1,-1 1-1,1 0 0,-1-1 0,1 1 0,0 0 0,0-1 0,-1 2 0,2 0 3,11 9 22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5:35.82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45 208 7050,'-3'-3'-189,"1"1"1,0-1 0,0 0 0,1 0 0,-1 0 0,1 0 0,-1 0 0,1 0 0,0 0 0,-1-5 0,-14-36 14271,12 33-10070,13 38-2197,-3 8-1494,-1 0-1,0 61 0,-4-56 167,1 1 1,13 59-1,5-25 6,11 51-33,-29-113-413,0 1 1,-2 0 0,1 0-1,-2 0 1,1 0 0,-2-1-1,-3 18 1,-8 7 142,10-30-152,0 0-1,0 0 1,1 1-1,0-1 1,0 0-1,1 1 0,0 9 1,1-17-38,0 0 0,0 0 0,0 0 0,0 0 0,0 0 0,0 0 0,1 0 1,-1 0-1,0 0 0,1 0 0,-1 0 0,1 0 0,-1 0 0,1 0 0,0 0 0,-1 0 0,1-1 0,0 1 0,-1 0 1,1 0-1,0-1 0,0 1 0,0 0 0,0-1 0,0 1 0,0-1 0,0 0 0,0 1 0,0-1 0,0 1 0,0-1 0,0 0 1,0 0-1,0 0 0,0 0 0,0 0 0,0 0 0,0 0 0,0 0 0,0 0 0,0 0 0,0 0 0,0-1 0,1 1 1,8-3 14,-1 1 0,0-2 0,17-7 0,-17 6-28,5 1 9,0 0 0,1 1-1,-1 0 1,0 1-1,18 0 1,16-2 6,49-11 42,16-3-79,177-6 0,-92 39 14,-71-3 15,-116-10 16,1-1 1,-10-2 47,-6-1 67,3 1-123,-1 0 0,1-1 0,-1 1 1,1 0-1,0-1 0,-1 1 0,1 0 0,0-1 0,0 0 0,0 1 0,0-1 1,0 0-1,0 1 0,1-1 0,-1 0 0,1 0 0,-1 0 0,0-2 1,-2-34 58,3 32-59,1-31 0,7-56 0,1 1-5,-9 56-35,-2 0-1,-10-63 0,-25-67-98,7 42 100,24 97 16,2 9-44,0-1 0,-2-36 147,1 55-57,-437 28-32,74-1 3,129-23-1999,260-5 332,-1 0 694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39.85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689 264 11971,'-18'-17'4192,"0"8"-3951,1 4-618,-3 1-3271,1 2 2551</inkml:trace>
  <inkml:trace contextRef="#ctx0" brushRef="#br0" timeOffset="1">135 49 9970,'-21'-15'3657,"6"6"-2993,-1 3-376,-2 0-464,-2 1-360,-2 1-3121,0 0 2585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5:36.41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35 3953,'34'-30'1096,"-41"26"-816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5:36.79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20 86 8122,'-18'-27'3003,"17"26"-2852,1 0 0,0-1 0,0 1-1,0 0 1,0-1 0,0 1 0,0-1 0,0 1 0,0 0-1,1-1 1,-1 1 0,0 0 0,1 0 0,-1-1 0,1 1-1,-1 0 1,1 0 0,1-2 0,2-4 185,-3-18 4356,-1 24-4546,-1 2 11,1 1 0,-1-1 0,1 1 0,-1-1 0,1 1 0,0 0 0,0-1 0,0 1 0,0-1 0,0 1 0,0 1 0,1 5 193,-1 12 48,1 0 0,1-1 0,0 1-1,2-1 1,0 0 0,14 35 0,3-2 289,16 66 1,-33-100-611,0 0 0,-1 1 0,-1-1 1,-1 1-1,0 0 0,-2-1 0,-3 30 0,3-45-119,1 1 0,-1 0-1,0 0 1,-1-1-1,1 1 1,-1-1 0,-2 5-1,3-6-464,0-1-1,0 1 1,-1-1-1,1 1 1,0-1-1,-1 0 1,1 1-1,-1-1 1,0 0-1,-1 1 1,-8 4-1856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5:37.59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13 56 3657,'-9'-56'14391,"5"81"-11987,5-4-1684,0 0-1,2 0 0,0 0 0,2 0 1,10 31-1,10 49 621,-21-64-981,-1 40 0,0-8-3401,-1-49 1935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5:38.40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94 9250,'1'-1'76,"1"0"63,0-1-1,0 1 1,0-1-1,0 0 1,0 0-1,0 1 1,0-1-1,-1 0 1,1-1-1,-1 1 1,1 0-1,-1 0 1,0-1-1,0 1 1,0 0-1,0-1 1,-1 1-1,1-1 1,-1 0-1,1-2 1,12-40 7168,7 88-5799,-16-36-1290,0 0 0,-1 1 1,1 0-1,-1 0 0,3 15 0,17 126 3516,21 93-1546,-41-230-2258,0-2-137,-1 0 0,0 1 0,0 0 0,0 12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5:39.25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16 8514,'4'0'614,"-3"0"-544,0 0 0,0 0 0,0 0 0,0 0 1,0 0-1,0 0 0,0 0 0,0 0 0,0 0 0,-1-1 1,1 1-1,0 0 0,0 0 0,0-1 0,0 1 0,0-1 1,0 1-1,-1-1 0,1 1 0,0-1 0,0 0 0,-1 1 1,1-1-1,0 0 0,-1 1 0,1-1 0,-1 0 0,1 0 1,-1 0-1,1 0 0,0-1 0,0 2 277,1 0 1,-1 1-1,1-1 0,-1 0 1,0 1-1,1-1 1,-1 1-1,1 0 0,-1-1 1,2 2-1,0 1-180,1-1-1,-1 1 1,0 0-1,0 0 1,0 0 0,0 0-1,0 1 1,-1-1 0,3 6-1,2 2 140,2 5 299,-1 0 0,0 0 0,-1 1 1,-1 0-1,-1 1 0,0-1 0,-1 1 0,2 24 0,3 6 383,9 37 42,-3 0 1,6 146-1,-21-208-991,1 0 0,1 0 0,6 27-1,-5-39-402,0 0 0,1 0 0,0-1 0,0 1 0,1-1 0,0 0 0,1-1 0,11 15 0,4-3-649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5:43.54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2 7226,'2'-2'1808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5:43.92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20 7522,'28'-19'6264,"-27"19"-6196,1 9 1716,-2 10 174,-3 21-634,2 45 1,1-4-1472,-1-71-667,-1-5 390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5:44.33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50 125 2264,'-36'-45'1335,"35"44"-954,1 0 0,-1 0 0,1 0 0,-1-1 0,1 1 0,0 0 0,-1-1 0,1 1 0,0 0 0,0 0 0,0-1 0,0 1 0,0 0 0,0-1 0,0 1 0,0 0 0,1-1-1,1-2 800,-2 3-1081,0 1 1,0 0 0,0 0 0,1-1-1,-1 1 1,-3-7 2893,3 7-2893,-1 0 0,1 0-1,0 0 1,0 0 0,-1 0 0,1 0-1,0 0 1,0 0 0,-1-1 0,1 1-1,0 0 1,0 0 0,-1 0 0,1 0-1,0 1 1,0-1 0,-1 0 0,1 0 0,0 0-1,0 0 1,-1 0 0,1 0 0,0 0-1,-1 1 1,1-1-76,0 0-1,0 0 1,0 0 0,0 0-1,-1 0 1,1 0-1,0 0 1,0 0 0,0 0-1,0 0 1,0 0-1,-1 0 1,1 0 0,0 0-1,0 0 1,0 0-1,0 0 1,0 1 0,0-1-1,0 0 1,0 0-1,-1 0 1,1 0 0,0 0-1,0 0 1,0 1-1,0-1 1,0 0 0,0 0-1,0 0 1,0 0-1,0 0 1,0 1 0,0-1-1,0 0 1,0 0 0,0 0-1,0 0 1,0 1-1,0-1 1,0 0 0,0 0-1,0 0 1,0 0-1,0 1 1,7 6 569,10 5 215,-15-12-766,1 0 1,-1 0-1,0 0 0,1 0 0,-1 0 0,0 0 0,1-1 0,-1 1 0,0-1 1,1 0-1,-1 1 0,0-1 0,0 0 0,0 0 0,4-3 0,28-22-457,-24 18 502,-5 4-87,0 1 1,1 1-1,-1-1 0,1 1 1,0-1-1,-1 2 1,1-1-1,0 1 0,0 0 1,0 0-1,0 0 1,0 1-1,0 0 0,10 1 1,-13-1-1,0 0 1,-1 1-1,1-1 0,0 1 1,0 0-1,0 0 0,0 0 1,0 0-1,-1 0 1,1 0-1,0 1 0,-1 0 1,1-1-1,-1 1 0,0 0 1,0 0-1,0 0 1,0 0-1,0 1 0,0-1 1,0 0-1,0 1 0,-1 0 1,0-1-1,1 1 1,-1 0-1,0-1 0,0 1 1,0 4-1,-2 4-246,1-10 43,0 0 1,0 0-1,-1 0 1,1-1-1,0 1 0,0 0 1,0 0-1,0 0 1,0 0-1,0 0 1,0 0-1,1 0 0,-1-1 1,1 3-1,5 2-647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5:44.72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42 8546,'25'-41'7906,"-26"41"-7690,-1 1-136,1-1-8,0 2 8,0 2 24,0 2 8,2 13-80,9 29-192,-1-21-2617,-2 6 2009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5:46.24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12 121 12371,'-4'10'5831,"-3"9"-4582,7 2-573,1 0 0,0-1-1,2 1 1,6 24 0,-3-16 780,2 32-1,-8-13-477,-5 53-1,0-26-627,5-65-333,1 1-1,0-1 1,1 0 0,0 1-1,1-1 1,0 0 0,0 0-1,1 0 1,8 13 0,-11-23-12,-1 1 0,1 0 1,0 0-1,0-1 0,0 1 0,0 0 1,0-1-1,0 1 0,0-1 1,0 0-1,0 1 0,1-1 0,-1 0 1,0 1-1,0-1 0,0 0 1,0 0-1,3 0 0,15 3 13,9 5-9,1-2 0,0-1 0,54 2 0,229-24 27,33 1-26,-306 15-15,-25 0 5,-1 0-1,1 1 1,-1 0 0,0 1 0,1 1-1,-1 0 1,25 8 0,-38-10 1,0 0 1,1 0-1,-1 0 0,0 0 0,1 0 0,-1 0 1,0 0-1,1 0 0,-1 0 0,0 0 1,1 0-1,-1 1 0,0-1 0,0 0 0,1 0 1,-1 0-1,0 1 0,0-1 0,1 0 1,-1 0-1,0 0 0,0 1 0,0-1 0,1 0 1,-1 1-1,0-1 0,0 0 0,0 0 1,0 1-1,0-1 0,0 0 0,0 1 0,1-1 1,-1 0-1,0 1 0,0-1 0,0 0 1,0 1-1,0-1 0,-1 1 0,-13 4 101,13-5-83,-1 1-1,1-1 1,-1 0-1,0 0 0,1 0 1,-1 0-1,0 0 1,1 0-1,-1 0 0,0-1 1,1 1-1,-1 0 1,0-1-1,1 0 0,-1 1 1,1-1-1,-1 0 1,1 0-1,0 0 0,-2-1 1,2-2-9,0 0 1,0 0-1,1 0 1,0 0-1,0 0 1,0 0-1,0 0 1,0 0-1,1 0 1,2-8-1,1-14 0,-5-13-4,-1 1-1,-11-56 0,2 13-6,5 22-5,-25-187-19,28 235 16,0-1-1,-1 1 1,0 0-1,0 0 1,-7-11-1,10 22 6,1 0 2,0 1 1,0-1-1,-1 1 1,1 0-1,0-1 1,-1 1-1,1-1 1,-1 1-1,1-1 1,0 1-1,-1-1 1,1 0-1,-1 1 1,1-1-1,-1 1 1,1-1-1,-1 0 1,0 0-1,1 1 1,-1-1-1,1 0 1,-1 0-1,0 0 1,1 1-1,-1-1 1,0 0-1,1 0 1,-1 0-1,1 0 1,-1 0-1,0 0 1,1 0-1,-1-1 1,0 1-1,1 0 1,-1 0-1,1 0 1,-1-1-1,-1 0 1,-5-1 6,0 0 0,0 0 0,-1 1 1,1 0-1,0 0 0,-1 1 0,-13 0 0,4 0 5,-120-6-2,-101-2-70,186 9 53,1 3 0,-80 15-1,92-7 42,32-9-48,0-1-1,0 0 1,-1 0-1,-13 1 1,12-2-75,2 0-826,1-1 0,-1 0 1,1 0-1,-9-2 0,5-2-527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40.23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1838 206 9242,'-33'-10'3649,"2"-1"-2689,-3 8-1312,-3 3 104</inkml:trace>
  <inkml:trace contextRef="#ctx0" brushRef="#br0" timeOffset="1">934 64 7866,'-28'-5'3576,"0"0"-1375,2 5-1777,1 2-2969,-2 1 1849</inkml:trace>
  <inkml:trace contextRef="#ctx0" brushRef="#br0" timeOffset="2">215 5 9786,'-34'-3'3673,"-3"1"-2873,3 3-384,-1 4-984,0 1-1760,-5-1 1575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5:46.99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 63 8706,'1'-1'299,"0"0"0,0 0 0,-1 0 0,1-1 0,0 1 0,-1 0 0,1-1 0,-1 1 0,1 0 0,-1-1 0,1 1 0,-1-3 1,0 1-302,0-1 0,-1 1 0,1 0 0,-1 0 0,1 0 0,-1 0 0,-2-4 0,-1-8 954,6 25-211,0-1 1,1 0-1,1 0 1,4 9-1,9 31 214,-14-32-471,-1 1 1,-1-1-1,-1 1 1,-1 0-1,0-1 1,-6 29-1,3-25 662,1 0-1,2 0 1,1 40 0,5-5-654,-4-19-3277,-1-21 1741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5:47.74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11 30 11498,'-5'-17'1685,"0"4"1113,5 30-1449,0 37 248,0-29-443,1-1 0,4 29 0,27 131 3595,3-1-3618,-33-175-1127,0 0 1,0 0 0,1 0 0,0 0-1,0 0 1,1-1 0,0 1 0,0-1-1,1 0 1,6 7 0,-14-28-3521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5:15.60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34 38 5329,'-34'-37'2065,"35"39"-1185,-1 8-336,2 0 152,-2 4 216,1 0-8,1 5-263,-2 2-121,3 5-200,-2 0-72,3-1-128,-3-1-96,0-3-544,-1 0 376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5:16.09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8 6569,'0'0'31,"0"0"1,0-1-1,0 1 0,0 0 0,0-1 0,0 1 0,0 0 0,0 0 0,0-1 0,0 1 0,1 0 0,-1 0 0,0-1 0,0 1 0,0 0 0,0 0 0,0-1 1,1 1-1,-1 0 0,0 0 0,0-1 0,0 1 0,1 0 0,-1 0 0,0 0 0,0 0 0,1-1 0,-1 1 0,0 0 0,0 0 0,1 0 0,-1 0 0,0 0 0,0 0 1,1 0-1,-1 0 0,0 0 0,1 0 0,-1 0 0,0 0 0,1 0 0,-1 0 0,0 0 0,0 0 0,1 0 0,-1 0 0,0 0 0,0 0 0,1 0 0,-1 0 1,0 1-1,1-1 0,-1 0 0,0 0 0,0 0 0,0 0 0,1 1 0,-1-1 0,0 0 0,0 0 0,0 1 0,0-1 0,1 0 0,-1 0 0,0 1 0,0-1 1,0 0-1,0 0 0,0 1 0,13 20 743,-11-9 86,-2-11-801,0 1 0,0-1-1,0 0 1,0 0 0,0 0-1,0 0 1,0 0 0,1 0-1,-1 1 1,0-1 0,1 0-1,-1 0 1,1 0 0,-1 0-1,1 0 1,-1 0 0,1 0-1,0-1 1,-1 1 0,1 0-1,0 0 1,0 0 0,0-1 0,0 1-1,0 0 1,0-1 0,0 1-1,0-1 1,0 1 0,0-1-1,0 1 1,0-1 0,0 0-1,0 0 1,0 1 0,0-1-1,0 0 1,1 0 0,-1 0-1,2 0 1,12-2-29,0-1 0,-1 0-1,1 0 1,-1-2 0,19-7-1,-13 4 1,34-8 0,-46 14-29,-1 1 1,0 0 0,0 1 0,1 0-1,-1 0 1,0 0 0,1 1 0,12 3-1,2 3 622,41 17-1,-45-15-125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5:50.38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8 263 2817,'1'-3'-93,"-1"0"0,1 0 0,0 0-1,0 0 1,0 0 0,0 0 0,0 0 0,0 1 0,3-5 0,-2 5 117,-1 0-1,0 0 1,0 0 0,0 0-1,0 0 1,0-1-1,0 1 1,-1 0-1,1-1 1,-1 1-1,0 0 1,1-5-1,-2 4 459,0 1-1,0-1 1,0 0-1,0 1 0,0-1 1,-1 1-1,1 0 1,-1-1-1,-1-1 1,0 1 432,1 0 0,0-1 0,0 1 0,0 0 0,0-1 0,-1-6 0,3 9-801,0 0-1,0 1 1,0-1 0,0 0-1,0 0 1,0 1 0,0-1-1,0 0 1,1 1-1,-1-1 1,0 0 0,0 1-1,1-1 1,-1 0 0,1 1-1,-1-1 1,0 0 0,1 1-1,-1-1 1,1 1-1,-1-1 1,1 1 0,0-1-1,-1 1 1,1 0 0,0-1-1,-1 1 1,1-1 0,0 1-1,-1 0 1,1 0-1,0 0 1,-1-1 0,1 1-1,0 0 1,0 0 0,-1 0-1,1 0 1,1 0 0,6-1-418,-8 1 423,1-1 0,-1 1 0,0 0 1,1 0-1,-1 0 0,0 0 0,1 0 1,-1 0-1,1 0 0,-1 0 0,0 0 1,1 0-1,-1 0 0,0 0 0,1 0 1,-1 0-1,0 0 0,1 0 0,-1 0 1,1 0-1,-1 0 0,0 0 0,1 1 0,-1-1 1,1 0-1,2 18 2669,-3-16-2784,11 102 2424,0-14-1672,-2 113 0,-9-196-743,-1 7 21,1 0-1,0 0 1,4 21 0,-3-31-25,0 1 0,1-1 0,-1 1 0,1-1 0,0 0 0,0 0 0,0 0 0,1 0 0,-1 0 0,1 0 0,0-1 0,0 1 0,0-1 0,7 6 0,0-3 14,17 15 12,-26-20-26,0 0-1,0 0 1,0 0-1,1 0 1,-1 1 0,0-1-1,-1 0 1,1 1-1,0-1 1,0 1-1,0-1 1,-1 1 0,1-1-1,-1 1 1,1 2-1,9-5 32,268 4 33,191-43-47,-446 37-21,4-1 4,0 0-1,0 2 1,0 1-1,37 4 1,-64-3 4,1-1 0,-1 1 0,0 0 0,1 0 1,-1-1-1,0 1 0,1 0 0,-1-1 0,0 1 1,1 0-1,-1-1 0,0 1 0,1 0 0,-1-1 1,0 1-1,0-1 0,0 1 0,1 0 0,-1-1 0,0 1 1,0-1-1,0 1 0,0-1 0,0 1 0,0-1 1,0 0-1,4-21-41,-3 14 61,3-24-14,-2 1 1,-2-1 0,0 0-1,-2 0 1,-2 1-1,-10-47 1,-3 15 55,-2 0 0,-33-71 0,46 121-58,-14-39 86,18 48-107,1-1-1,0 1 1,0-1-1,0 0 1,1 0-1,-1 1 1,1-1 0,1-10-1,-1 15 5,0 0 0,0 0 0,-1 0 0,1-1-1,0 1 1,-1 0 0,1 0 0,0 0 0,-1 0 0,1-1-1,0 1 1,-1 0 0,1 0 0,-1 0 0,1 0 0,0 0 0,-1 0-1,1 0 1,0 0 0,-1 0 0,1 0 0,0 0 0,-1 0 0,1 0-1,-1 1 1,1-1 0,0 0 0,-1 0 0,1 0 0,0 0-1,0 1 1,-1-1 0,-25 9 91,12-4-85,-5-1 4,0-1-1,-1-1 1,0 0-1,0-2 1,-28-2-1,-89-2 8,-253 26 0,367-19-28,-12 2-44,0-2 1,-1-1 0,-57-4 0,92 2 17,1 0-1,-1 0 1,1 0 0,-1 0 0,1 0-1,-1-1 1,0 1 0,1 0 0,-1 0 0,1 0-1,-1 0 1,1-1 0,-1 1 0,1 0-1,0 0 1,-1-1 0,1 1 0,-1 0 0,1-1-1,0 1 1,-1-1 0,1 1 0,0 0 0,-1-1-1,6-8-2316,-3 7 1848,1 0 0,-1 0 1,1 1-1,-1-1 0,1 1 0,0 0 0,0 0 0,3-1 0,14 0-797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5:50.97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76 8530,'33'-56'3294,"-26"40"-707,-11 13-1244,2 2-1004,25 137 2022,-22-128-2204,11 73 714,-2-28-947,-3 1 0,-3 0 0,-2 73-1,-4-101-384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5:51.63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34 37 8442,'-12'-10'1593,"-1"-2"360,5 0 2212,8 12-4132,0 0 1,0 0 0,0 0 0,0 0-1,0 0 1,0 0 0,0-1-1,0 1 1,0 0 0,0 0-1,0 0 1,0 0 0,0 0-1,0 0 1,0 0 0,0 0-1,0-1 1,0 1 0,1 0 0,-1 0-1,0 0 1,0 0 0,0 0-1,0 0 1,0 0 0,0 0-1,0 0 1,0 0 0,1 0-1,-1 0 1,0 0 0,0 0-1,0 0 1,0 0 0,0 0-1,0 0 1,0 0 0,1 0 0,-1 0-1,0 0 1,0 0 0,0 0-1,0 0 1,0 0 0,0 0-1,0 0 1,1 0 0,-1 0-1,0 0 1,0 0 0,0 0-1,0 0 1,0 0 0,1 33 1382,0-1 1,2 1 0,2-1-1,9 35 1,-8-49-1304,-2 0 0,0 1 0,0-1 0,-2 1 0,0 0 0,-1-1 0,-2 1 0,1 0 1,-5 20-1,1-15-1431,5-3 543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5:58.6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59 3593,'-2'-2'138,"1"2"-44,1 0 0,-1-1 0,0 1 0,1 0 0,-1-1 0,1 1 0,-1-1 1,1 1-1,-1-1 0,1 1 0,-1-1 0,1 0 0,-1 1 0,1-1 0,0 1 0,-1-1 0,1 0 1,0 1-1,0-1 0,-1 0 0,1 0 0,0 1 0,0-1 0,0 0 0,0 1 0,0-1 1,0 0-1,0 0 0,0 1 0,0-1 0,0 0 0,1 0 0,-1 1 0,0-1 0,0 0 0,1 1 1,-1-1-1,0 1 0,1-1 0,-1 0 0,1 1 0,-1-1 0,1 1 0,-1-1 0,1 1 0,-1-1 1,1 1-1,0-1 0,0 0 46,-1 0 1,1 1-1,-1-1 0,0 0 1,0 1-1,1-1 1,-1 1-1,0-1 1,0 0-1,0 0 0,0 1 1,0-1-1,0 0 1,0 1-1,0-1 0,0 0 1,0 1-1,0-1 1,0 0-1,0 1 1,-1-1-1,1 0 0,0 1 1,0-1-1,-1 0 1,1 1-1,-1-1 1,1 1-1,0-1 0,-1 1 1,1-1-1,-1 1 1,1-1-1,-1 1 0,1-1 1,-1 1-1,0 0 1,1-1-1,-1 1 1,-1-1-1,2 1-75,0 0-1,-1-1 1,1 1-1,0 0 1,-1 0 0,1-1-1,-1 1 1,1 0-1,0 0 1,-1 0 0,1 0-1,-1-1 1,1 1-1,0 0 1,-1 0 0,1 0-1,-1 0 1,1 0-1,-1 0 1,1 0 0,-1 0-1,1 0 1,0 1-1,-1-1 1,1 0-1,-1 0 1,1 0 0,0 0-1,-1 1 1,1-1-1,-1 0 1,1 0 0,0 1-1,-1-1 1,1 0-1,0 1 1,-1-1 0,1 0-1,0 1 1,0-1-1,-1 0 1,1 1 0,0-1-1,0 1 1,0-1-1,0 0 1,-1 1 0,1-1-1,0 1 1,0-1-1,0 1 1,0-1 0,0 0-1,0 1 1,0-1-1,0 1 1,0-1 0,0 1-1,0-1 1,1 0-1,-1 1 1,0-1 0,0 1-1,17 56 1812,-12-45-1634,-1 0 0,0 1-1,-1 0 1,2 13 0,-5-6-44,0-1-1,-5 33 1,3-37-489,0 0 0,1 0 0,0 0 0,2 0 0,0 0 0,3 21 0,5-15-3801,2-4 1753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5:59.3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130 6 7290,'-40'26'2657,"37"-24"-2350,0-1-1,0 1 1,-1-1-1,1 0 1,0 0-1,-1 0 1,1-1-1,-1 1 1,1-1-1,-1 0 1,1 0-1,-1 0 0,-6-1 1,7 1-38,-1-1 0,1 1 0,-1 0 0,1 0 0,-1 0 0,1 1 0,-5 0 0,4 3 783,12-2-67,17-1-343,36-3 82,0-2-1,60-14 0,34-3 425,-121 19-820,-1 1 0,55 4-1,-81-2-362,-3-1-29,-1 0 0,0 1 0,1-1 0,-1 1 0,1-1 0,-1 1-1,0 0 1,0 0 0,1 1 0,-1-1 0,5 4 0,-8-1-1535,-3 0 676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5:59.9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87 10 11018,'-66'-8'3537,"65"7"-3359,-1 1 0,1 0 0,0 0 0,0 0 0,0 0 0,-1 0 0,1 0 0,0 0 0,0 0 0,0 0 1,0 1-1,-1-1 0,-1 1 0,1 7 473,3-5-481,-1 29 496,1 0 0,2 0 0,2 0 0,11 43 1,1 18 494,-13-60-947,-2 0 0,-1 0 0,-4 42 0,2-74-212,1 0-1,0 0 1,0-1 0,0 1 0,0 0 0,1 0-1,-1 0 1,0 0 0,0 0 0,0 0-1,1-1 1,-1 1 0,0 0 0,1 0-1,-1 0 1,1-1 0,-1 1 0,1 0 0,-1 0-1,1-1 1,0 1 0,-1-1 0,1 1-1,1 0 1,0 0 1,0 0-1,0 0 1,0 0-1,1 0 1,-1-1 0,0 1-1,0-1 1,1 1-1,3-1 1,7-1 7,0 0-1,24-5 1,-28 5-2,302-29 32,-284 28-93,0 2 1,0 1-1,0 1 1,0 1-1,48 13 1,-60-9-2838,-15-3 1847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40.59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1078 55 11162,'-47'-10'4041,"0"3"-3273,7 7-936,3 3-464,3 2 384</inkml:trace>
  <inkml:trace contextRef="#ctx0" brushRef="#br0" timeOffset="1">224 15 10906,'-37'-10'3985,"2"6"-3153,3 5-688,-1 1-248,0 4-960,4-1-2049,4-1 2049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6:00.2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6 8930,'6'-6'3649,"3"15"-1961,-1 0-432,-1 6-15,2 7-49,-4 2-80,-1 6-160,-2 9-192,-3 6 25,-2 6-201,3-1-64,0 1-128,3-9-144,0-9-144,0-2-32,3-13-816,-2-6-616,0-3 823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6:00.7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47 37 6105,'-9'-33'9926,"7"32"-9529,1 1-394,0-1 0,0 1 0,0 0 0,0-1 0,0 1 0,0 0 0,0 0 0,0 0 0,0 0 0,0 0 0,0 0 0,0 0 0,0 0 0,0 1 0,0-1 0,0 0 0,0 1 0,0-1 0,0 0 0,0 1 0,0-1 0,0 1 0,1-1 0,-1 1 0,0 0 0,0-1 1,1 1-1,-1 0 0,0 0 0,1-1 0,-1 1 0,0 0 0,1 0 0,-1 0 0,1 0 0,0 0 0,-1 0 0,1 0 0,0 0 0,0 0 0,-1 2 0,0 0 21,1 1 0,-1 0 1,1 0-1,0 0 0,0 0 0,0 0 1,0 0-1,2 5 0,1-2 97,0 0-1,0 0 1,1 0-1,0 0 1,0-1-1,8 10 1,11 17 365,-20-28-468,-1-1 0,0 1 0,0 0 0,0 0 0,1 6 1,-3-10-109,1 1 1,-1-1 0,0 1 0,0-1-1,0 1 1,0-1 0,-1 1-1,1-1 1,0 1 0,0-1 0,-1 1-1,1-1 1,-1 0 0,0 1-1,1-1 1,-1 0 0,0 1 0,0-1-1,0 0 1,1 0 0,-3 2-1,-10 7-650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6:01.1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70 5817,'-22'-45'2865,"38"41"-401,3-2-1391,-2 0 103,-2 1 176,1 3-88,3 0-495,-1 3-257,1 2-368,-3-2-280,-8 2-3337,2 1 2545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6:01.5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1 4713,'-5'2'7942,"0"8"-6068,-3 14-1493,6-11 79,0 1-1,0-1 1,2 0-1,-1 1 1,2-1 0,0 1-1,1-1 1,5 24 0,1-5 788,19 49 0,-25-76-1231,-1 1 0,1 0 0,-1 0 0,0 0 0,-1 0 0,0 0 0,0 0-1,0 0 1,0 0 0,-1 0 0,0 0 0,-3 9 0,3-10-143,0 5-58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6:02.6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 3 10394,'-1'-2'6130,"2"10"-5650,1 7 16,6 33-72,-8-23-80,2 7-120,-1-11-48,0 1-56,-2 18-48,-3 2-824,-6-10 376,-5-9 80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6:03.0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66 22 12675,'-65'1'3680,"65"-1"-3661,0 0-1,0 0 1,0 0-1,0-1 1,1 1-1,-1 0 1,0 0-1,0 0 1,0 0-1,0 0 1,0 0-1,0 0 1,0 0-1,0 0 1,0 0-1,0 0 1,0 0-1,0 0 1,0 0-1,0 0 0,0 0 1,0 0-1,0-1 1,0 1-1,0 0 1,0 0-1,0 0 1,0 0-1,0 0 1,0 0-1,0 0 1,0 0-1,0 0 1,0 0-1,0 0 1,0 0-1,0 0 1,0 0-1,0-1 1,0 1-1,0 0 0,0 0 1,0 0-1,0 0 1,-1 0-1,1 0 1,0 0-1,0 0 1,0 0-1,0 0 1,0 0-1,0 0 1,0 0-1,0 0 1,11-6 149,17-5-231,-4 9 152,-1 1 0,0 2 0,1 0 1,36 7-1,13 1 416,278-4 2566,-158-7-2747,-179 2-333,-8 0-54,1 0 0,-1 0 0,0 0 0,0 1 0,0 0 0,7 2 0,-12-3 36,-1 0 1,1 0 0,-1 0-1,0 0 1,1 1 0,-1-1-1,0 0 1,1 0 0,-1 0-1,0 0 1,0 0 0,1 0 0,-1 1-1,0-1 1,1 0 0,-1 0-1,0 0 1,0 1 0,1-1-1,-1 0 1,0 1 0,0-1-1,0 0 1,1 0 0,-1 1 0,0-1-1,0 0 1,0 1 0,0-1-1,0 0 1,0 1 0,1-1-1,-1 0 1,0 1 0,0-1-1,0 0 1,0 1 0,0-1-1,0 1 1,-1-1 0,1 0 0,0 1-1,0-1 1,0 0 0,0 1-1,0-1 1,0 0 0,-1 0-1,1 1 1,0-1 0,0 0-1,0 1 1,-1-1 0,1 0 0,0 1-1,-20 14-1521,19-14 1445,-29 18-613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6:03.6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11 8298,'0'-1'88,"0"1"0,0-1 0,0 1 1,1-1-1,-1 1 0,0-1 0,0 1 1,1-1-1,-1 1 0,0-1 0,1 1 1,-1 0-1,1-1 0,-1 1 0,0 0 0,1-1 1,-1 1-1,1 0 0,-1-1 0,1 1 1,-1 0-1,1 0 0,-1 0 0,1-1 0,-1 1 1,1 0-1,-1 0 0,1 0 0,-1 0 1,1 0-1,0 0 0,1 1 4,-1-1 1,0 1-1,1-1 0,-1 1 1,0 0-1,0 0 1,0-1-1,0 1 0,1 0 1,-1 0-1,0 0 0,0 2 1,3 1 348,-1 0 0,0 0 0,-1 0 0,1 1 1,-1-1-1,4 10 0,25 149 5458,-18-93-4805,-7-34-905,-1 1 0,-2-1 0,-2 0 0,-5 64 0,4-99-188,-1 4 4,0 1 1,1 0 0,0-1-1,0 1 1,0 0-1,2 7 1,-1-11-4,0 0-1,0 0 1,-1 0-1,1 0 0,0-1 1,0 1-1,1 0 1,-1-1-1,0 1 1,1-1-1,-1 1 1,1-1-1,-1 0 1,1 0-1,-1 0 1,1 1-1,0-1 1,0-1-1,-1 1 1,1 0-1,0 0 1,3 0-1,13 3 21,-1 0 0,0-1 0,1-1 0,19 0 1,76-6 179,-54 1 19,-9 2 40,154-2 1065,-152 4-970,95 16-1,-139-16-448,-5-1-38,0 0-1,-1 1 1,1-1-1,0 1 1,0 0 0,-1-1-1,1 1 1,0 0-1,-1 1 1,1-1-1,2 2 1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6:03.9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12803,'7'0'4617,"0"13"-3697,-1 4-432,-1 11 600,-3-2 345,-1 11 303,-1 7-112,2 5-728,1 6-375,4 0-401,-1-4-40,-2-7-40,3-5-8,-5-11-400,3-4-513,-2-9-1271,-4-6 392,-7-1 863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6:04.5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107 9 11939,'10'-7'3763,"8"5"-4047,-13 2 495,-9 1 58,1 0 0,0 0 1,0 0-1,0 0 1,0 1-1,0-1 0,0 1 1,0 0-1,-4 3 1,-25 20-589,26-20 507,-24 13-140,28-18-47,0 1 1,-1 0-1,1 0 0,0 1 1,-1-1-1,1 0 1,0 1-1,0-1 0,0 1 1,0 0-1,0 0 1,1-1-1,-1 1 1,0 1-1,1-1 0,0 0 1,-1 0-1,0 3 1,2-4-3,1 0 1,-1 0-1,0 0 1,1 0-1,0 1 1,-1-1-1,1 0 1,-1 0 0,1 0-1,0 0 1,0-1-1,0 1 1,-1 0-1,1 0 1,0 0-1,0-1 1,0 1-1,0 0 1,0-1 0,0 1-1,1-1 1,-1 1-1,0-1 1,0 0-1,0 1 1,0-1-1,1 0 1,0 0 0,38 8 118,-23-6 73,31-1 0,-45-1-159,1 0 0,0 0 0,0-1 0,0 1 0,0-1 0,-1 0 0,1 0 0,0 0 1,-1-1-1,1 1 0,-1-1 0,1 0 0,-1 0 0,5-4 0,-8 6-26,1-1 0,-1 0 0,1 0 0,0 1 0,-1-1 0,0 0-1,1 0 1,-1 0 0,1 0 0,-1 0 0,0 0 0,0 0 0,0 0 0,1 0 0,-1 0 0,0 1 0,0-1 0,0 0 0,0 0 0,-1 0 0,1 0 0,0 0 0,0 0 0,-1 0 0,1 0 0,0 0 0,-1 0 0,1 0 0,-1 1-1,1-1 1,-2-1 0,1 1-9,1 0-1,-1 0 0,0 0 0,0 0 0,0 0 1,0 0-1,0 0 0,0 1 0,0-1 1,0 0-1,0 1 0,0-1 0,0 1 1,-1-1-1,1 1 0,0 0 0,0-1 0,-1 1 1,1 0-1,0 0 0,0 0 0,-1 0 1,-1 0-1,3 0 2,0 0-1,-1 0 1,1 0 0,0 0 0,0 1 0,-1-1 0,1 0-1,0 0 1,-1 0 0,1 0 0,0 0 0,0 1-1,-1-1 1,1 0 0,0 0 0,0 0 0,0 1 0,-1-1-1,1 0 1,0 0 0,0 1 0,0-1 0,0 0-1,0 0 1,-1 1 0,1-1 0,0 0 0,0 1 0,0-1-1,0 0 1,0 0 0,0 1 0,0-1 0,0 0-1,0 1 1,0-1 0,0 1 0,7 13-21,15 11 242,-13-17 89,7 8 482,0 0 0,16 21 0,-29-33-718,0 1 0,0-1 0,0 0-1,-1 1 1,0-1 0,1 1 0,-2 0 0,1 0 0,0 0 0,-1 0 0,0 0 0,0 0 0,-1 0 0,0 0 0,0 9 0,0-12-173,-1 0 1,1 1-1,-1-1 0,0 1 1,0-1-1,0 0 0,0 0 1,0 1-1,-1-1 0,1 0 1,-1 0-1,1 0 0,-1-1 1,0 1-1,0 0 0,-2 1 1,-3 2-1075,0 0 1,-1-1 0,-10 4 0,17-7 1039,-40 17-2260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6:04.9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26 13363,'28'-26'4601,"-24"37"-4225,3 5-288,-3 8 432,0 5 304,3 15 641,2 8 359,2 3-368,5 1-280,-4-2-615,0-6-353,2-6-96,-7-7-32,0-14-1313,-2-7-823,1-14 1224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3:40.968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487 0 4377,'-30'3'1824,"5"0"-2648,1 1 632</inkml:trace>
  <inkml:trace contextRef="#ctx0" brushRef="#br0" timeOffset="1">29 122 7746,'-18'1'2432,"7"7"-2312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6:07.3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64 66 8458,'-5'-55'3459,"5"54"-3376,0 1-1,0-1 1,0 1-1,0 0 1,0-1-1,0 1 0,0-1 1,0 1-1,0 0 1,-1-1-1,1 1 1,0-1-1,0 1 1,0 0-1,-1-1 1,1 1-1,0 0 1,0-1-1,-1 1 0,1 0 1,0 0-1,-1-1 1,1 1-1,0 0 1,-1 0-1,1 0 1,0-1-1,-1 1 1,1 0-1,-1 0 1,1 0-1,0 0 1,-1 0-1,1 0 0,-1 0 1,1 0-1,0 0 1,-1 0-1,1 0 1,-1 0-1,1 0 1,-1 0-1,1 0 1,0 0-1,-1 0 1,-17 9-39,16-8 394,0 0-361,1 0 1,-1 0 0,0 1-1,0-1 1,1 0 0,-1 1-1,1 0 1,-1-1 0,1 1-1,0 0 1,0 0 0,0 0-1,0 0 1,0 0 0,0 0-1,0 0 1,1 0 0,-1 0-1,1 0 1,-1 0-1,1 0 1,0 0 0,0 1-1,0-1 1,0 0 0,0 0-1,1 3 1,0 3 138,0 1 0,1-1 1,1 0-1,-1 1 0,6 10 0,7 13 459,-6-15-185,-1 0 0,7 25 0,-13-36-530,-1-1 0,0 1 1,0 0-1,0 0 0,-1 0 1,0-1-1,0 1 0,0 0 0,-1 0 1,0 0-1,0-1 0,-3 7 1,-4 12-1203,1 1 499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6:07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74 46 9962,'-58'-5'3046,"58"5"-3002,-1 0-1,0 0 1,0 0-1,1 0 1,-1 0-1,0 0 0,0 0 1,1 0-1,-1-1 1,0 1-1,0 0 1,1-1-1,-1 1 1,0 0-1,1-1 1,-1 1-1,1-1 1,-1 1-1,1-1 1,-1 1-1,1-1 1,-1 1-1,0-2 1,1 1-19,0 1 0,0-1-1,0 1 1,1-1 0,-1 1 0,0-1 0,0 0 0,1 1 0,-1-1 0,0 1 0,0-1 0,1 1 0,-1-1 0,1 1-1,-1-1 1,0 1 0,1-1 0,-1 1 0,1 0 0,0-1 0,27-14 1243,-15 12-550,1 2 1,0-1-1,1 2 0,-1 0 0,18 2 0,12 0 1065,42-1 504,174 6-925,-241-7-1764,9 1-3683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6:08.4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77 4777,'0'-4'389,"0"1"-1,0-1 1,0 1 0,1-1-1,-1 1 1,1 0 0,-1-1 0,1 1-1,0 0 1,1 0 0,-1-1-1,0 1 1,1 0 0,0 0-1,0 0 1,0 1 0,0-1 0,0 0-1,0 1 1,1-1 0,-1 1-1,1 0 1,5-4 0,-8 6-293,0 0 0,1 0 0,-1 0 0,0 0 1,1 0-1,-1 0 0,0 0 0,1 0 0,-1 0 0,0 0 1,1 0-1,-1 0 0,1 0 0,-1 0 0,0 0 0,1 0 1,-1 0-1,0 0 0,1 0 0,-1 0 0,0 1 0,0-1 1,1 0-1,-1 0 0,0 0 0,1 1 0,-1-1 0,0 0 1,0 0-1,1 1 0,-1-1 0,0 0 0,0 1 0,0-1 1,0 0-1,1 1 0,-1-1 0,0 0 0,0 1 1,0-1-1,3 17 1179,-2-16-1089,21 152 4542,4 32-3367,-22-140-1271,-2-1-1,-5 55 1,2-90-83,1 0 0,-1 1 1,1-1-1,1 1 0,0-1 0,0 0 0,3 10 0,-3-16-6,1 0 0,-1 0 0,1 0-1,-1 0 1,1 0 0,0 0 0,0 0 0,0-1-1,0 1 1,1-1 0,-1 1 0,1-1-1,-1 0 1,1 0 0,0 0 0,0 0-1,0-1 1,0 1 0,0-1 0,0 0-1,0 0 1,6 2 0,7 0 7,1 0-1,0-1 1,0-1-1,0 0 1,18-3 0,88-13 15,-45 4-12,-25 6-512,0 2 0,0 2 0,66 9-1,-89-1-3550,-24-5 2842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6:08.7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12859,'3'5'4705,"2"9"-3577,3 17-1000,1 4 296,-3 9 704,-2 3 441,-6 11 247,-5 4-288,1 4-679,2-3-441,3-10-256,3-5-32,2-10-48,2-4-40,3-5-1168,1-4-793,-3-9 1145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6:09.2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181 102 7522,'-5'-68'2726,"1"45"3848,4 23-6474,-5 0 358,-5-2-342,-9-1 83,0 0 0,0 1 0,-1 1 0,1 1-1,-25 3 1,43-3-199,0 0 0,0 0 0,0 1 0,0-1-1,0 0 1,0 0 0,0 1 0,1-1 0,-1 0 0,0 1-1,0-1 1,0 1 0,0-1 0,1 1 0,-1 0 0,0-1-1,0 2 1,1-1 0,-1-1 0,1 1 0,0-1 0,0 1 0,0-1 0,0 0-1,0 1 1,0-1 0,0 1 0,0-1 0,0 1 0,0-1 0,1 1 0,-1-1 0,0 1-1,0-1 1,0 1 0,0-1 0,1 1 0,-1-1 0,0 0 0,1 1 0,-1-1-1,1 1 1,4 4 6,0 0 0,0-1 1,0 0-1,7 4 0,1 2 37,12 10 225,-1 1 0,35 40 0,-52-52-202,0 0 0,0 0 0,0 1 0,-1-1 0,-1 2 0,0-1 0,0 1 0,-1-1 0,0 1 0,3 20 0,-6-27-241,-1 0 0,0 0 0,0 0 0,-1 0-1,1 0 1,-1 0 0,0 0 0,0 0 0,0 0 0,0-1 0,-1 1 0,1 0 0,-1-1 0,0 1-1,0-1 1,-1 1 0,1-1 0,-1 0 0,-3 4 0,-14 11-1087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6:09.5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85 12603,'0'-71'4657,"36"71"-3689,-3-1-520,-4-2-336,-3 0-24,-8-2-40,-2 3-64,-5 3-848,-1 4 824,3 6-200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6:09.9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12755,'8'13'433,"-2"1"0,0 0-1,-1 1 1,0-1 0,-1 1 0,-1 0 0,0 0 0,1 16 0,-3 15 2206,-4 61 0,0 32 1478,4-122-3868,1-1 0,1 1 0,0-1 1,1 0-1,1 0 0,8 21 0,-10-31-658,-1 0 0,1 0-1,1-1 1,-1 1 0,1-1 0,0 0 0,0 0 0,0 0 0,1 0-1,0-1 1,0 1 0,0-1 0,0 0 0,7 3 0,-2-3-736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6:10.8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40 111 5609,'-29'-39'2945,"27"37"-2792,1 0 1,0 0-1,0 0 1,0 0 0,0 0-1,0-1 1,0 1-1,1 0 1,-1-1-1,1 1 1,0 0-1,0-1 1,0 1-1,0 0 1,0-1-1,0 1 1,0-1 0,1 1-1,-1 0 1,1-1-1,0 1 1,0 0-1,0 0 1,0 0-1,0 0 1,0-1-1,0 1 1,1 1-1,-1-1 1,4-3 0,-5 5-79,0 0 1,1 0-1,-1 0 1,0 0-1,1 1 1,-1-1-1,0 0 1,1 0-1,-1 0 1,0 0-1,0 1 1,1-1-1,-1 0 1,0 0-1,0 1 1,0-1-1,1 0 1,-1 0-1,0 1 1,0-1-1,0 0 1,0 1-1,0-1 1,1 0-1,-1 1 1,0-1-1,0 0 1,0 1-1,0-1 1,0 0-1,0 1 1,0-1-1,0 0 1,0 1-1,0-1 1,0 0-1,-1 0 1,1 1-1,0-1 1,1 20 1076,-1-19-941,16 136 4167,0-2-3327,-15-119-1369,-1 0 0,-1 0 0,-1 1 0,0-2 0,-1 1 0,-6 20 0,-4-4-418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6:11.3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55 10322,'0'-1'193,"-1"0"1,0 0-1,0 0 0,1 0 0,-1 0 1,1 1-1,-1-1 0,1 0 0,-1 0 1,1-1-1,0 1 0,-1 0 0,1 0 1,0 0-1,0 0 0,0 0 0,0 0 1,0 0-1,0 0 0,0 0 0,0 0 1,0 0-1,1-1 0,0 0 0,0 0-231,0 1-1,0-1 0,1 1 1,-1 0-1,1 0 0,-1-1 0,1 1 1,-1 0-1,1 0 0,0 1 0,0-1 1,-1 0-1,1 1 0,3-2 0,14-2 354,-1 1-1,1 1 0,0 1 0,0 0 0,37 5 1,-14-2 35,266-2 2631,-232 0-2683,-53-1-561,-1 1 1,1 1-1,0 1 0,38 9 0,-47-6-290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6:11.8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22 8090,'0'-1'344,"0"0"1,0 0-1,0 0 0,0 0 1,1 1-1,-1-1 1,0 0-1,3-6 2412,-1 6-2412,-1 0-216,0 0 0,0 0 0,0 1 0,0-1 0,0 1 0,0-1 0,1 1 0,-1-1 0,0 1 0,0 0 0,1-1 1,-1 1-1,0 0 0,0 0 0,1 0 0,-1 0 0,2 0 0,-1 1-55,1-1 0,0 1 0,0-1 0,0 1 0,0 0 0,0 0 0,-1 0 0,1 0 0,0 1 0,-1-1 1,1 1-1,3 3 0,-2-1 207,-1 1 0,0-1 1,0 0-1,-1 1 1,0 0-1,1 0 1,-1-1-1,-1 1 0,2 6 1,8 51 1506,-8-37-1132,3 27 1138,-1 105 0,-16 54-823,9-192-986,-3 22 44,3-29-19,0-1 1,1 0-1,1 1 0,0-1 0,0 1 0,3 18 0,-2-28-8,0 0 1,0 1 0,0-1-1,1 0 1,-1 0 0,1 0-1,-1 0 1,1 0 0,-1 0-1,1 0 1,0 0 0,0-1-1,0 1 1,0-1 0,0 1-1,1-1 1,-1 0 0,0 0-1,0 0 1,1 0 0,-1 0-1,1 0 1,-1-1 0,1 1-1,-1-1 1,1 0 0,4 0-1,10 1 14,-1-2 0,0 0-1,21-3 1,-20 1-10,106-7 450,1 6-1,221 20 0,-328-12-978,-3 0-3811,-8-4 3072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8:18.1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279 23 7938,'-10'-11'12388,"-6"4"-8336,-20 3-3190,33 4-418,-3-1-411,0 1-1,0 1 1,0-1-1,-1 1 1,1 0-1,0 1 1,0-1-1,0 1 1,0 0-1,1 1 1,-1 0-1,1-1 1,-8 6-1,10-5-113,-1-1 0,1 1-1,0 0 1,0 1 0,0-1-1,0 0 1,1 1 0,-1-1-1,1 1 1,0 0 0,0 0 0,0 0-1,1 0 1,-1 0 0,1 1-1,0-1 1,0 0 0,0 0 0,1 1-1,0 5 1,1 8-28,2 1 0,1-1 0,0 0 0,1 0 0,9 21 0,0 2 232,16 48 496,-12-39 615,-2 1-1,15 87 1,-30-130-1261,0-1 0,-1 1 1,0 0-1,-1-1 1,-1 15-1,1-18-82,0-1 1,0 1-1,0-1 0,-1 0 1,1 0-1,-1 0 0,1 1 1,-1-1-1,0-1 0,-1 1 1,1 0-1,0 0 0,-1-1 1,-3 3-1,-10 5-180</inkml:trace>
  <inkml:trace contextRef="#ctx0" brushRef="#br0" timeOffset="1">0 443 14467,'2'-20'5873,"12"25"-3544,5 1-25,6 0-295,2-1-273,-1-1-528,1-1-231,3-3-305,5-2-152,4-1-208,-4 1-320,-6 1-440,-7 1-648,-7 0 1128,-5 4-272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6:12.2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 14 11827,'6'-13'6019,"-6"13"-5972,1 2 150,0-1 0,0 1 0,-1 0 0,1 0 1,0 0-1,-1 0 0,1 0 0,-1 0 0,0 0 0,1 4 1,-1 24 1989,-6 53 0,-1-3-851,5 124-403,4-156-1023,3 1 0,11 55 0,-10-83-271,-4-16-51,0 0 0,-1 1 0,0-1 0,0 1 0,0 0 0,0-1 0,-1 1 0,0-1 0,-1 9 0,-6-7-618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6:12.8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54 10074,'31'-28'3996,"-31"28"-3919,1-1-1,-1 1 1,1 0 0,-1-1 0,0 1 0,1 0 0,-1-1 0,0 1-1,1 0 1,-1-1 0,0 1 0,0-1 0,1 1 0,-1-1 0,0 1 0,0-1-1,0 1 1,1-1 0,-1 1 0,0-1 0,0 1 0,0-1 0,0 1-1,0-1 1,0 1 0,0-1 0,0 1 0,0-1 0,-1 1 0,1-1-1,0 1 1,0-1 0,0 1 0,0 0 0,-1-1 0,1 1 0,0-1 0,0 1-1,-1-1 1,1 1 0,0 0 0,-1-1 0,1 1 0,-1 0 0,1-1-1,0 1 1,-1 0 0,1 0 0,-1-1 0,1 1 0,-1 0 0,1 0 0,-1 0-1,1-1 1,-1 1 0,1 0 0,-1 0 0,1 0 0,-1 0 0,0 0-1,-30-4 177,29 4-229,-1 0-1,1 1 1,0-1 0,-1 1 0,1-1-1,0 1 1,-1 0 0,1 0 0,0-1 0,0 2-1,-1-1 1,1 0 0,0 0 0,0 1-1,1-1 1,-1 1 0,0 0 0,0-1 0,-1 4-1,-2 2 65,1 0 0,0 0-1,0 1 1,-3 10 0,-9 18 373,15-35-457,1 0 0,-1 0 0,1-1 1,-1 1-1,1 0 0,0 0 0,0 0 0,-1 0 1,1 0-1,0 0 0,0 0 0,0-1 0,0 1 1,0 0-1,0 0 0,0 0 0,0 0 0,1 0 1,-1 0-1,0 0 0,1 0 0,-1-1 1,0 1-1,1 1 0,1 1 0,0-1-1,-1-1 1,1 1 0,0 0-1,0 0 1,0-1 0,0 1-1,5 2 1,4 2 55,0-1-1,23 6 1,-31-10-16,8 3 83,-1-1 1,0 0-1,1-1 0,-1-1 0,14 1 1,-24-2-117,1 1 0,-1-1 0,1 0 0,-1 0 0,1 0 0,-1 0 0,1 0 0,-1 0 1,1-1-1,-1 1 0,1 0 0,-1 0 0,1 0 0,-1 0 0,0-1 0,1 1 0,-1 0 1,1 0-1,-1-1 0,1 1 0,-1 0 0,0-1 0,1 1 0,-1 0 0,0-1 0,1 1 1,-1-1-1,1 0 0,-6-12 136,-18-10-66,22 23-78,-11-8 1,24 14-66,-9-5 59,0 0 0,0 1 0,0 0-1,-1-1 1,1 1 0,0 0 0,-1 0 0,1 0 0,-1 1 0,0-1-1,1 1 1,-1-1 0,0 1 0,-1 0 0,1 0 0,0 0 0,-1-1-1,0 2 1,1-1 0,-1 0 0,0 0 0,0 6 0,1 3 399,-2 1-1,1 0 1,-2 0 0,-2 19 0,1-19 492,2-1-532,-2 0-795,2-11 313,-1-1 1,0 1-1,0-1 0,0 1 1,0-1-1,0 1 1,0-1-1,0 1 0,0-1 1,-1 0-1,1 0 0,0 0 1,0 0-1,-2 0 1,-18 2-1747,-9 1 742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1:16:13.3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1 11987,'-14'6'1845,"12"-6"-1349,-1 1 0,1 1-1,-1-1 1,1 0-1,-1 0 1,1 1-1,0 0 1,0-1-1,-3 3 1,5-2-347,-1 0 0,1 0 1,0-1-1,0 1 0,-1 0 0,1 0 0,1 0 0,-1 0 1,0 0-1,0 0 0,1-1 0,0 4 0,1 4 375,10 161 4880,-5-50-4126,-5-108-1286,0-1-1,0 0 1,1 0 0,1-1 0,-1 1 0,2-1 0,0 1 0,0-1 0,0-1 0,1 1 0,1-1-1,0 0 1,11 12 0,-2 1-3068,-8-14 2154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15.96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1310 1020 12867,'-80'40'3922,"79"-40"-3832,1 1-1,-1-1 1,0 1-1,0-1 1,0 0 0,1 1-1,-1-1 1,0 0-1,0 1 1,0-1 0,0 0-1,0 0 1,0 0 0,0 0-1,1 0 1,-3 0-1,3-7 345,0 3 1138,-2-6-1051,0 1 0,0 0 0,1-1 0,0 1 0,1 0 0,0-1 0,0 1 0,1-1 0,2-8 0,-1 11-381,0-1-1,0 2 1,0-1 0,1 0-1,1 0 1,-1 1-1,1 0 1,0 0 0,0 0-1,0 0 1,1 0 0,8-6-1,17-12 55,2 1 0,0 2 0,50-25 0,4-3 22,-11 5 78,2 3 0,1 3 0,96-31-1,439-95 571,-328 96-401,-201 47-359,360-86 874,12 30-169,325 24-760,5 38-59,-116 21 10,-3 41 0,211 86 0,-592-72 0,285 102 0,-444-117 0,-3 6 0,142 81 0,92 70 0,-260-148 0,-2 4 0,153 124 0,-198-139 0,-3 2 0,-2 2 0,-2 2 0,-2 2 0,-2 1 0,33 61 0,-41-55 0,-3 1 0,-2 2 0,-3 1 0,25 99 0,-38-111 0,-2 0 0,-3 1 0,-1 0 0,-3 0 0,-2 0 0,-10 73 0,5-92 0,-2 0 0,-1-1 0,-2 0 0,-1-1 0,-18 36 0,7-25 0,-1-1 0,-3-1 0,-32 40 0,-124 134 0,142-172 0,-2-2 0,-87 63 0,13-28 0,-4-6 0,-3-4 0,-201 73 0,-408 97 0,683-221 0,-920 210 0,206-130 0,-5-41 0,-551-37 0,329-94 0,7-57 0,41-62 0,388-4 0,470 160 0,-89-57 0,49 25 0,87 52 0,1-2 0,-52-42 0,68 48 0,2-2 0,0 1 0,1-2 0,0 0 0,-19-35 0,-29-61 0,-25-41 0,65 118 0,-39-79 0,57 100 0,0 1 0,1-1 0,1 0 0,1 0 0,0-1 0,2 0 0,-1-29 0,4-15 0,2-1 0,4 1 0,2 0 0,3 1 0,28-89 0,-20 103 0,2 0 0,48-73 0,-8 13 0,-42 73 0,1 1 0,2 0 0,1 2 0,2 1 0,1 1 0,1 1 0,1 2 0,2 1 0,37-25 0,-43 33 0,405-258 0,-294 199 0,120-61 0,59-28 0,-313 165 0,14-9-145,-1 0 1,2 1 0,-1 1 0,1 0 0,0 2 0,1 0 0,27-6-1,-14 8-143,-3-8 2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18.42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0 152 2465,'49'-64'2019,"-46"60"-1318,-1 1 0,0-1 0,-1 0 0,1 0 0,-1 1 0,1-1 0,-1 0 0,0 0 0,0 0 0,-1-1 0,1-5 0,-1 9-498,-1 0 0,1-1 1,0 1-1,0 0 0,0-1 0,0 1 1,1 0-1,-1-1 0,0 1 0,0 0 0,1 0 1,-1-1-1,1 1 0,-1 0 0,1 0 0,0 0 1,-1-1-1,1 1 0,0 0 0,0 0 1,0 0-1,0 0 0,0 1 0,0-1 0,0 0 1,0 0-1,0 0 0,0 1 0,0-1 1,0 1-1,1-1 0,-1 1 0,0-1 0,17 4 7554,-17-2-7471,7 15-519,-3-2 828,11 25-273,-2 2-1,-2-1 1,-2 1 0,9 69 0,2 180 1938,-10-90-1572,34 129-688,-1-14 0,6 142 0,32-5 0,-65-380 0,-3 0 0,5 90 0,13 418 0,-27-539 0,1-1 0,14 49 0,-8-43 0,5 52 0,-11-15 0,2 19 0,-5-84 0,-2-1 0,0 1 0,-3 33 0,2-43 0,0 0 0,0 1 0,1-1 0,0 0 0,2 9 0,2 14 0,2-50-6145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20.00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41 9 11843,'-7'-2'11158,"-17"-4"-8619,23 6-2468,1 0 0,-1 0 0,1 0 0,-1 1 0,1-1 0,-1 0-1,1 0 1,0 1 0,-1-1 0,1 0 0,-1 1 0,1-1 0,-1 0 0,1 1 0,0-1 0,-1 1 0,1-1-1,0 1 1,0-1 0,-1 1 0,1-1 0,0 1 0,0-1 0,0 1 0,-1-1 0,1 1 0,0-1-1,0 1 1,0 0 0,0-1 0,0 2 0,1 24 543,5-3-67,0 0 1,12 24-1,8 29 923,41 242-823,-21 4-148,-23-151-413,12 249-86,-2-26 0,-25-299 0,-5 124 0,-2-17 0,2-154 0,2 1 0,12 52 0,-5-51 0,-1-8 0,-3 0 0,0 0 0,1 68 0,15 165 0,-20-243 0,1 0 0,2-1 0,12 33 0,-10-36 0,-1 1 0,7 46 0,-9-38 0,20 71 0,-9-45 0,-12-37 0,2 38 0,-6-46 0,1 0 0,1 0 0,0 0 0,10 29 0,-12-44-249,1 0 0,-1 0 0,1 1 0,0-1 0,0 0 0,0-1 0,0 1 0,0 0 0,1-1 0,-1 1 0,1-1 0,-1 0 0,6 4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21.41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10 8834,'-2'-9'6365,"2"26"-2141,16 131 1306,24 78-2085,-26-148-2359,-9-47-764,-4-20-264,0 0 0,1-1 0,0 1 0,1-1 0,0 1 0,1-1 0,0 0 0,6 10 0,-10-20-66,0 0 0,0 0 0,0 0 1,0 0-1,0 1 0,0-1 0,0 0 0,0 0 1,1 0-1,-1 0 0,0 0 0,0 0 0,0 0 1,0 0-1,0 0 0,1 1 0,-1-1 0,0 0 0,0 0 1,0 0-1,0 0 0,0 0 0,1 0 0,-1 0 1,0 0-1,0 0 0,0 0 0,0 0 0,1 0 1,-1 0-1,0 0 0,0-1 0,0 1 0,0 0 1,0 0-1,1 0 0,-1 0 0,0 0 0,0 0 0,0 0 1,0 0-1,0 0 0,0 0 0,0-1 0,1 1 1,-1 0-1,0 0 0,0 0 0,0 0 0,0 0 1,0-1-1,0 1 0,0 0 0,0 0 0,0 0 1,0-1-1,4-10-355,22-107-1693,-9 34 1691,53-152 1,-67 230 384,1-7 9,2 1 0,8-15 1,-13 25-8,0 0 0,1 0 0,-1 0 0,1 0 0,-1 0 0,1 0 0,0 0 0,0 0 0,0 1 0,0-1 0,0 1 0,0-1 0,0 1 0,0 0 0,1 0-1,-1 0 1,0 0 0,4-1 0,-5 2 5,1 0 0,-1 0-1,0 0 1,0 0-1,0 1 1,0-1 0,0 0-1,1 0 1,-1 1-1,0-1 1,0 1 0,0-1-1,0 1 1,0-1-1,0 1 1,0 0-1,0-1 1,0 1 0,0 0-1,-1 0 1,1 0-1,1 1 1,0 1 48,0 0-1,0 0 1,-1 1-1,1-1 1,-1 0 0,1 1-1,0 4 1,1 6 294,-1 0 0,2 26 0,-9 81 1347,1-93-1425,2 1 1,2-1 0,0 1-1,6 33 1,-5-56-291,0 0-1,1-1 1,0 1 0,0-1 0,1 1 0,-1-1 0,1 0 0,0 0 0,6 7 0,-8-11-79,0 1 1,0-1-1,0 0 1,1 1-1,-1-1 1,1 0-1,-1 0 1,1 0-1,-1 0 1,1 0-1,0 0 1,-1-1-1,1 1 1,0-1-1,0 1 1,0-1-1,-1 1 1,1-1-1,0 0 1,0 0-1,0 0 1,0 0-1,-1 0 1,1 0-1,0-1 1,0 1-1,0-1 1,-1 1-1,1-1 1,0 1-1,0-1 1,-1 0-1,3-2 1,15-13-793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21.75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515 0 10906,'23'5'11955,"-19"9"-8442,-12 1-793,-6 3-575,-22-3-1041,-10-2-680,-22 3-424,-8-5 0,4-7-16,2-4-728,14-4-1785,5 1 2529,7 5-792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22.46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18036,'88'33'6833,"-78"4"-5360,-1 3-345,-1 4-1064,-1-3-1024,-6-3-6026,-2-2 4850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23.47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 14315,'3'-3'8952,"2"11"-6238,3 14-1701,2 23-224,-3 1 0,-1 1 0,-2 72 0,-3-75-617,0 60-88,4 68-414,-1-154-33,-3-17 328,-1-1 0,0 0 0,0 1 0,0-1 0,1 0 0,-1 0 0,0 1 1,0-1-1,1 0 0,-1 0 0,0 1 0,1-1 0,-1 0 0,0 0 0,0 0 0,1 0 0,-1 0 0,0 1 0,1-1 1,-1 0-1,1 0 0,-1 0 0,0 0 0,1 0 0,-1 0 0,0 0 0,1 0 0,1-1-83,0 0 0,0 0 0,1-1-1,-2 1 1,1 0 0,0-1 0,0 1-1,0-1 1,-1 0 0,1 0 0,2-3-1,13-19-217,0-1-1,-2 0 0,-1-1 1,-2 0-1,0-1 0,15-52 0,27-174 674,-43 181 703,-8 63-328,-1 17-186,1 26 74,-1 134 599,-3-94-295,4 1 0,19 127 1,-21-198-936,0 1 0,0-1 1,0 1-1,1-1 1,0 0-1,3 8 1,-4-12-29,-1 1 1,1 0-1,0-1 0,-1 1 1,1-1-1,0 1 1,-1-1-1,1 1 0,0-1 1,-1 1-1,1-1 1,0 0-1,0 1 0,-1-1 1,1 0-1,0 0 0,0 0 1,0 0-1,-1 1 1,1-1-1,0 0 0,0 0 1,0 0-1,0-1 1,-1 1-1,1 0 0,0 0 1,0 0-1,0-1 1,-1 1-1,1 0 0,0-1 1,0 1-1,-1 0 1,1-1-1,0 1 0,-1-1 1,1 0-1,0 1 0,-1-1 1,1 0-1,18-20-163,-3-4-72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8:18.5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24 119 11018,'0'-3'519,"0"0"0,0 0 0,0 0 0,0 0 0,1 0 0,-1 0 0,1 0-1,0 0 1,0 0 0,0 0 0,0 0 0,0 0 0,3-3 0,-1 1-79,1 0 0,-1 0 0,1 1-1,1-1 1,-1 1 0,8-6 0,-7 5-367,1 1-1,-1 1 0,1-1 1,0 1-1,0 0 0,0 1 1,1-1-1,-1 1 1,0 0-1,1 1 0,0-1 1,-1 1-1,9 0 0,-10 2 28,-1-1 0,1 1 0,-1 0 0,1 0 0,-1 0 0,1 1 0,-1 0 0,1 0 0,-1 0 0,0 0-1,0 0 1,0 1 0,-1 0 0,8 6 0,-6-4 70,-1 0 0,0 1 0,0-1 0,0 1 1,-1 0-1,0 0 0,0 0 0,0 0 0,3 12 0,-4-10-67,0 0 0,-1 0 1,0 0-1,0 0 0,-1 0 0,1 0 0,-2 0 0,1 0 1,-1-1-1,0 1 0,-1 0 0,0 0 0,0 0 0,-1-1 1,0 1-1,0-1 0,-1 0 0,-5 8 0,3-9-118,0 1-1,-1-1 1,0 0 0,0-1-1,-1 0 1,0 0 0,0 0-1,0-1 1,0-1 0,0 1-1,-1-1 1,0-1 0,-14 4-1,17-5-97,0-1 0,-1 1 0,1-1 0,0 0 0,0 0 1,0-1-1,0 1 0,0-2 0,-9-1 0,11 1-17,1 1 1,-1-1-1,1 1 0,0-1 1,0 0-1,0 0 1,0-1-1,0 1 0,0-1 1,1 1-1,-1-1 1,1 0-1,0 0 1,-1 0-1,1 0 0,-2-5 1,2 3 32,0 0-1,1 0 1,0-1 0,0 1 0,0 0-1,1 0 1,-1-1 0,1 1 0,0 0-1,1-1 1,0 1 0,-1 0 0,2 0 0,-1-1-1,0 1 1,1 0 0,0 0 0,0 1-1,1-1 1,-1 0 0,7-7 0,5-4-339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23.8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324 76 20708,'124'-64'8194,"-122"71"-5937,-9-10-873,-21-3-1160,-12-1-224,-18 4 0,-11 3 0,3 1-360,2 9-784,5-2-1265,1 6 1433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28.01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121 103 7914,'-2'8'989,"-5"13"822,7-20-1690,-1-1 0,1 1 0,-1 0 1,1-1-1,0 1 0,-1-1 0,1 1 0,-1-1 0,0 1 1,1-1-1,-1 1 0,1-1 0,-1 0 0,0 1 0,1-1 1,-1 0-1,0 1 0,0-1 0,1 0 0,-1 0 0,0 0 1,1 0-1,-1 0 0,0 0 0,-1 0 0,-31 3 4091,28-2-3445,1 0 0,-1-1 0,1 1 0,-1-1 0,1 0 0,-1 0 0,1 0 0,-1-1 0,1 0 1,-7-2-1,10 3-722,1 0 0,0 0 0,-1 0 0,1-1 1,0 1-1,-1 0 0,1 0 0,0-1 0,-1 1 1,1 0-1,0-1 0,0 1 0,-1-1 0,1 1 1,0 0-1,0-1 0,0 1 0,0 0 0,0-1 0,-1 1 1,1-1-1,0 1 0,0-1 0,0 1 0,0 0 1,0-1-1,0 1 0,0-1 0,0 1 0,0-1 1,1 1-1,-1 0 0,0-1 0,0 1 0,0-1 1,0 1-1,1 0 0,-1-1 0,0 1 0,0 0 1,1-1-1,-1 1 0,0 0 0,0-1 0,1 1 0,-1 0 1,1-1-1,15-14 266,8-2-172,28-15 0,10-6-107,-58 35-29,-1 1-1,1-1 1,0 1 0,0 0 0,0 0 0,1 0 0,-1 1 0,0-1 0,0 1 0,1 0 0,-1 0 0,9 0 0,-10 1-3,0 1 0,0 0 0,1-1 0,-1 1 0,0 0 0,0 0 0,0 1 0,-1-1 0,1 1 0,0-1 0,0 1 0,-1 0 0,1 0 0,-1 0 0,1 0 0,-1 1 0,0-1 0,3 5 0,-2-3-1,-1-1-1,1 0 1,-1 1 0,0 0-1,-1-1 1,1 1-1,0 0 1,-1 0-1,0 0 1,0 0 0,0 0-1,-1 0 1,1 0-1,-1 0 1,0 0 0,0 0-1,0 0 1,-2 5-1,1-3-4,-1 1-1,-1-1 0,1 0 1,-1 0-1,0 0 0,0 0 1,-1 0-1,0 0 1,0-1-1,-6 7 0,-23 18-194,-3 4-755,35-33 922,1 0 1,-1 0 0,1 0-1,0 0 1,-1 0 0,1 0-1,0 0 1,-1 1 0,1-1-1,0 0 1,0 0 0,0 0-1,0 0 1,0 0 0,0 0-1,0 0 1,1 0 0,-1 0-1,0 1 1,1-1 0,-1 0-1,0 0 1,1 0 0,-1 0-1,1 0 1,0-1 0,-1 1-1,1 0 1,0 0 0,-1 0-1,1 0 1,1 0 0,34 29 228,-27-24-152,-6-4 23,-1 0-1,0 0 0,0 0 1,0 0-1,0 0 1,0 1-1,0-1 1,-1 0-1,1 1 1,-1 0-1,1-1 1,-1 1-1,0 0 0,0 0 1,1 5-1,-2-6-7,0 1 0,0-1 0,0 0-1,0 0 1,0 1 0,-1-1 0,1 0-1,-1 1 1,0-1 0,0 0 0,1 0-1,-1 0 1,-1 0 0,1 0 0,0 0-1,0 0 1,-1 0 0,1 0 0,-1-1-1,0 1 1,-1 1 0,-13 10-141,-1-2-1,0 1 1,0-2-1,-1-1 1,0 0-1,-35 11 1,27-14-1584,-4-4 663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28.7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74 13723,'33'63'11816,"-16"-79"-11046,-2 1-204,1-1-449,-3 3 562,0 1 0,0 0 0,1 1 0,28-17 0,-39 26-607,0 0-1,0 1 1,0-1-1,0 1 1,1-1 0,-1 1-1,0 0 1,1 1-1,-1-1 1,1 1-1,-1-1 1,1 1-1,-1 0 1,1 0-1,-1 1 1,1-1 0,-1 1-1,1-1 1,-1 1-1,0 0 1,1 1-1,-1-1 1,0 0-1,0 1 1,0 0-1,0 0 1,0 0 0,0 0-1,0 0 1,-1 0-1,1 1 1,2 3-1,-3-3-73,0 1 0,0-1-1,0 1 1,0-1 0,-1 1-1,1 0 1,-1 0 0,0 0-1,0-1 1,-1 1 0,1 0-1,-1 0 1,0 0 0,0 0-1,0 0 1,0 0 0,-1 0-1,1 0 1,-1 0-1,0 0 1,-3 6 0,-3 8-82,0-1 0,-2 0 1,-11 18-1,19-33 73,-31 50-306,-37 66-962,69-118 1301,0 1 0,-1 0 1,1 0-1,0-1 0,-1 1 1,1 0-1,0 0 1,0 0-1,0-1 0,0 1 1,0 0-1,0 0 1,0 0-1,0-1 0,0 1 1,0 0-1,0 0 0,0 0 1,1 0-1,-1-1 1,0 1-1,1 0 0,-1 0 1,0-1-1,1 1 1,-1 0-1,1-1 0,-1 1 1,1 0-1,-1-1 0,1 1 1,0-1-1,-1 1 1,1-1-1,0 1 0,-1-1 1,1 1-1,0-1 0,0 0 1,0 0-1,-1 1 1,1-1-1,0 0 0,0 0 1,0 0-1,-1 0 1,2 0-1,8 2 193,0 0 1,-1-1-1,15-1 0,-10 1-181,114-1-515,-110-1-289,-3 2 446,-9 7-2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29.7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15003,'2'5'7966,"1"18"-5410,-1 135 2253,-3-64-3967,1-41-631,0 13-97,13 95 0,-3-121-91,-10-39-26,0 0 0,1-1 0,-1 1 0,0 0-1,0 0 1,1-1 0,-1 1 0,0 0 0,1 0-1,-1-1 1,1 1 0,-1 0 0,1-1 0,-1 1 0,1 0-1,0-1 1,-1 1 0,1-1 0,0 1 0,-1-1-1,1 0 1,0 1 0,0-1 0,0 1 0,-1-1 0,1 0-1,0 0 1,0 0 0,0 1 0,-1-1 0,1 0-1,0 0 1,0 0 0,0 0 0,0 0 0,-1-1-1,1 1 1,0 0 0,0 0 0,0 0 0,0-1 0,0 0-1,4-2-109,-1 0 0,1-1 0,-1 0 0,0 1 0,-1-2-1,1 1 1,-1 0 0,1-1 0,4-9 0,21-52-1093,-27 63 1147,14-44-638,-3-2-1,15-92 1,-7 31 632,-21 107 107,1 0-1,0 0 0,0 0 0,0 0 0,1 0 0,-1 0 1,1 0-1,2-4 0,-3 7-24,-1-1 0,0 1 0,0 0 0,1 0 0,-1-1-1,0 1 1,0 0 0,1 0 0,-1-1 0,0 1 0,1 0 0,-1 0 0,0 0 0,1 0 0,-1 0-1,0-1 1,1 1 0,-1 0 0,1 0 0,-1 0 0,0 0 0,1 0 0,-1 0 0,0 0 0,1 0 0,-1 0-1,0 1 1,1-1 0,0 0 22,0 1 0,0 0 0,-1 0 0,1-1 0,0 1 0,-1 0-1,1 0 1,0 0 0,-1 0 0,1-1 0,-1 1 0,0 0 0,1 0 0,-1 0 0,1 2-1,3 13 359,-1 1-1,-1 0 0,0 0 1,-1 31-1,0 2 196,2 13-41,-2-24-147,2-1-1,9 46 1,-11-81-499,0 1 0,0-1 0,0 1-1,1-1 1,-1 1 0,1-1 0,2 4 0,-4-7 57,1 1 1,-1-1 0,0 1-1,1-1 1,-1 0-1,1 1 1,-1-1 0,0 1-1,1-1 1,-1 0-1,1 1 1,0-1 0,-1 0-1,1 0 1,-1 1-1,1-1 1,-1 0 0,1 0-1,0 0 1,-1 0-1,1 1 1,-1-1 0,1 0-1,0 0 1,-1 0-1,1 0 1,-1-1 0,1 1-1,0 0 1,-1 0-1,1 0 1,-1 0 0,1-1-1,-1 1 1,1 0-1,-1-1 1,1 1 0,-1 0-1,1-1 1,-1 1-1,1 0 1,-1-1 0,1 1-1,-1-1 1,0 1-1,1-1 1,-1 0-1,13-15-2062,1-3 796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30.1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440 22 18988,'15'1'12963,"-26"-3"-12147,-13-5-816,-8 1 0,-16 1 0,-7 2 0,-5 6 0,-2 6-16,2-2-1616,4 0-841,10 4 1441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30.91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12579,'50'56'5170,"-49"-56"-5037,-1 1-1,0-1 0,1 1 398,0-1-397,-1 1-1,0-1 1,1 0-1,-1 0 0,0 1 1,1-1-1,-1 0 1,0 0-1,1 0 1,-1 0-1,1 0 1,-1 0-1,0 1 0,1-1 1,-1 0-1,1 0 1,-1 0-1,0 0 1,1 0-1,-1-1 1,1 1-1,-1 0 0,1 0 1,-1 0-1,0 0 1,1 0-1,-1 0 1,0-1-1,1 1 1,-1 0-1,0 0 0,1-1 1,-1 1-1,1-1 1,7-13 856,-7 11-653,2-1-226,-1 1 0,1 0 0,0 0-1,0 1 1,0-1 0,0 1 0,0-1-1,1 1 1,-1 0 0,1 0 0,-1 0-1,1 1 1,0-1 0,0 1 0,-1 0-1,1 0 1,0 0 0,0 0 0,0 1-1,0 0 1,0 0 0,0 0 0,0 0-1,0 1 1,0-1 0,6 3 0,1 0 173,0 1 0,0 0 1,-1 1-1,0 0 0,0 1 1,10 7-1,-18-11-225,0-1 0,0 1 0,-1 0 0,1-1 0,-1 1 0,1 0 0,-1 0 0,0 0 0,0 0-1,0 0 1,0 0 0,0 0 0,0 1 0,-1-1 0,1 3 0,0-2-49,-2 0 0,1-1 0,0 1 0,-1 0 0,1 0 0,-1-1 0,0 1 0,1-1 0,-1 1 0,-1-1 0,1 1 0,0-1 0,-1 1 0,1-1 0,-1 0 0,-2 3 0,-4 3-237,0 0 1,-1 0 0,0-1-1,0 0 1,-1 0-1,0-1 1,0 0 0,-11 4-1,2 0-1295,18-10 1488,1 0 0,0 1 0,-1-1 0,1 0 0,0 1 0,-1-1 0,1 1 0,0-1 0,0 1 0,-1-1 0,1 0 0,0 1 0,0-1 0,0 1 0,-1-1 0,1 1 0,0-1 0,0 1 0,0-1 0,0 1 0,0-1 1,0 1-1,0-1 0,0 1 0,0-1 0,0 1 0,1-1 0,-1 1 0,0-1 0,0 1 0,0-1 0,1 1 0,-1-1 0,1 1 0,10 18-27,-10-17 77,6 6 335,1 1 0,0-2 0,10 10 0,20 19 2022,-36-33-2177,1-1-1,-1 1 0,0 0 1,0 1-1,0-1 1,-1 0-1,1 0 1,-1 1-1,0-1 0,1 1 1,-1 3-1,-1-5-171,0 0 0,0 0 0,0 0 0,0 0 0,-1 0 1,1-1-1,-1 1 0,1 0 0,-1 0 0,0 0 0,0 0 0,0-1 0,0 1 0,0 0 0,0-1 0,0 1 0,0-1 0,-1 1 0,1-1 0,-1 0 1,1 0-1,-1 1 0,1-1 0,-1 0 0,0 0 0,1-1 0,-1 1 0,0 0 0,0 0 0,0-1 0,-2 1 0,-7 2-375,0 0 0,1-1 0,-1 0 1,-13 0-1,10-2-836,0 0 0,1-1 0,-26-5 0,-1-4-218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31.6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64 104 6929,'-2'-4'10758,"-9"-3"-8307,-4-3-1869,-12-15 371,26 25-881,0 0 1,1-1-1,-1 1 0,1-1 1,-1 1-1,1-1 1,-1 1-1,1-1 1,0 1-1,-1-1 1,1 1-1,0-1 1,-1 0-1,1 1 0,0-1 1,0 1-1,-1-1 1,1 0-1,0 1 1,0-1-1,0 0 1,0 1-1,0-1 1,0 0-1,0 1 0,0-1 1,0 0-1,0 1 1,0-1-1,1 0 1,-1 1-1,0-1 1,0 1-1,1-1 1,-1 0-1,0 1 0,1-1 1,-1 1-1,0-1 1,1 1-1,-1-1 1,1 1-1,-1-1 1,1 1-1,-1-1 1,1 1-1,-1 0 0,1-1 1,0 1-1,0-1 1,32-10 1232,-31 11-1127,21-6 290,-15 3-359,0 0 0,1 1 0,-1 0 0,1 1 0,0 0 0,-1 0 0,1 1 0,0 0 1,-1 1-1,1 0 0,0 0 0,13 4 0,-18-4-41,0 1 0,0-1 0,0 1 0,-1 0 1,1 0-1,-1 0 0,1 0 0,-1 1 0,0 0 0,0-1 0,0 1 1,0 0-1,0 1 0,-1-1 0,1 0 0,3 8 0,-4-6-46,0 1-1,-1-1 0,1 1 0,-1 0 0,0-1 0,-1 1 0,1 0 1,-1 0-1,0-1 0,0 1 0,-3 10 0,2-11-28,0 1 0,0-1 0,-1 0 1,1 0-1,-1 0 0,-1 0 0,1 0 0,-1 0 0,1 0 0,-2-1 0,1 1 0,-5 5 0,0-3-55,0 0 0,0-1-1,-1 0 1,0 0-1,-13 6 1,7 0-333,15-12 388,0 0 0,0 1 0,0-1 0,0 0 0,-1 0 0,1 1 0,0-1-1,0 0 1,0 1 0,0-1 0,0 0 0,0 1 0,0-1 0,0 0 0,1 1 0,-1-1-1,0 0 1,0 1 0,0-1 0,0 0 0,0 1 0,0-1 0,1 0 0,-1 0 0,0 1-1,0-1 1,0 0 0,1 0 0,-1 1 0,4 1-4,-1 1-1,1-1 0,0 0 1,0-1-1,0 1 1,5 1-1,13 6 56,-15-5-2,0 1-1,0 0 1,0 0 0,0 1 0,-1 0 0,0 0 0,0 1 0,10 14 0,-15-19 6,1 0-1,-1 0 1,0 0-1,0 1 1,0-1-1,0 0 1,0 1-1,-1-1 1,1 1-1,-1-1 1,1 1-1,-1-1 1,0 0-1,0 1 1,0-1-1,0 1 0,-1-1 1,1 1-1,-1-1 1,1 1-1,-1-1 1,0 1-1,0-1 1,0 0-1,0 0 1,0 0-1,-1 1 1,1-1-1,-1 0 1,1 0-1,-1-1 1,0 1-1,0 0 1,0-1-1,-3 4 1,-4 0 43,0 0 1,1 0-1,-2-1 1,1 0 0,0-1-1,-1 0 1,-12 3-1,4-3-516,-1 0 0,-36 1 0,28-3 320,3 6-144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36.5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20 140 11466,'-4'-1'13824,"-10"-5"-11755,14 4-2004,-1 0 0,1 0-1,0 0 1,0 0 0,0 0 0,0 0-1,0 0 1,0 0 0,1 0 0,-1 0-1,1 0 1,-1 0 0,1 0 0,0 0 0,0 0-1,2-3 1,16-21 56,-11 20-95,-1-1-1,1 1 1,0 1 0,0-1 0,1 1-1,-1 1 1,1 0 0,19-6 0,-18 6-5,-1 1 1,1 0 0,0 1-1,0 0 1,0 1 0,1 0-1,-1 0 1,0 1 0,19 2-1,-22 0 30,-1-1-1,1 1 1,0 0-1,-1 1 0,0 0 1,1 0-1,-1 0 1,0 0-1,-1 1 0,1 0 1,-1 1-1,1-1 1,-1 1-1,0 0 0,5 8 1,-7-9-1,1 0-1,-1 1 1,-1-1 0,1 1 0,-1 0 0,0-1 0,0 1 0,0 1 0,-1-1-1,0 0 1,0 0 0,0 0 0,0 1 0,-1-1 0,0 0 0,0 1 0,-1-1-1,1 0 1,-1 0 0,0 1 0,-1-1 0,1 0 0,-1 0 0,0 0 0,0 0 0,-4 6-1,1-4-111,1 0 0,-1 0-1,-1-1 1,1 1-1,-1-1 1,-1 0-1,1-1 1,-1 0 0,1 0-1,-2 0 1,1-1-1,0 0 1,-1 0-1,0-1 1,0 0 0,-8 2-1,2-2-250,-6 1-870,20 0 686,12 3 320,16 5 645,33 20-1,-53-27-191,0-1 0,-1 2 1,0-1-1,0 1 0,0 0 0,-1 0 0,0 0 1,0 1-1,6 9 0,-11-14-243,0 1 0,0-1 0,0 0 1,0 0-1,0 1 0,0-1 0,-1 0 0,1 1 0,-1-1 0,0 1 0,1-1 1,-1 1-1,0-1 0,-1 1 0,1-1 0,0 0 0,-1 1 0,1-1 0,-1 1 1,0-1-1,0 0 0,0 1 0,0-1 0,0 0 0,0 0 0,0 0 0,-1 0 1,1 0-1,-1 0 0,0 0 0,0-1 0,1 1 0,-1 0 0,0-1 0,0 0 1,-4 3-1,-5 2-133,-1 0 0,0 0 0,0-1 0,0-1 1,-21 5-1,-50 6-1583,43-10 1249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50.4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1364 820 8410,'-25'-31'10169,"37"25"-8896,107-89 1364,-70 53-1389,-24 21-631,0 0-240,0 1-1,0 0 0,2 2 0,35-17 0,325-114 93,-360 139-413,221-70 995,3 11-1,2 11 0,470-45 0,22 62-713,-512 41-8,280 37 0,-310-7-237,-1 8 0,-2 10 0,-2 8 0,363 157 0,-475-172-53,-2 3 0,-3 4 0,-1 4 0,79 67 0,-103-70-13,-1 2 0,-3 2 0,-2 2 0,-3 3 0,68 107 0,-97-134-26,-1 0 0,-1 1 0,-2 1 0,-2 0 0,12 50 0,-19-59 0,-1 1 0,-1-1 0,-1 1 0,-1 0 0,-2 0 0,0 0 0,-2 0 0,-9 38 0,0-17 0,-3-1 0,-29 63 0,-54 83 0,75-149 0,-12 23 0,-3-2 0,-3-2 0,-2-1 0,-3-3 0,-3-1 0,-1-3 0,-3-2 0,-66 49 0,38-43 0,-4-3 0,-1-4 0,-162 68 0,-297 65 0,308-124 0,-2-11 0,-377 27 0,-490-64 0,654-35 0,-480-90 0,696 66 0,-400-137 0,538 148 0,2-4 0,2-4 0,2-4 0,-111-78 0,109 59 0,4-3 0,-94-96 0,148 130 0,2-1 0,1-2 0,2-2 0,2-1 0,2-1 0,1-1 0,-21-56 0,39 80 0,1 0 0,1-1 0,1 0 0,1 0 0,1 0 0,1-1 0,0 1 0,2-1 0,1 1 0,1-1 0,1 1 0,0 0 0,2 0 0,1 0 0,0 0 0,2 1 0,0 0 0,16-27 0,12-14 0,3 2 0,2 1 0,3 2 0,2 2 0,2 2 0,85-71 0,-24 37 0,4 4 0,170-95 0,-152 108 0,211-79 0,152-21 0,-398 141 0,1 4 0,1 4 0,168-14 0,113 19-3243,-303 13 2526,-8 2-369,-8 4 67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54.86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960 1070 12275,'-8'-4'1217,"-1"2"1,0-1 0,1 1 0,-15-1 0,23 1-928,0 0 0,0 0 0,1 0 1,-1 0-1,1 0 0,0 0 0,-1 0 0,1 0 0,0 0 0,0 0 1,0 0-1,0 0 0,2-2 0,7-7 36,0 0-1,0 0 0,1 1 1,0 0-1,0 1 1,1 1-1,1 0 0,15-8 1,78-29 806,132-38 0,-140 51-869,763-225 1353,-430 160-526,-109 26-55,497-84-335,4 43-256,-309 59-444,991 27 0,-461 101 0,-980-70 0,207 21 0,519 121 0,-480-57 0,299 129 0,-528-183 0,89 53 0,67 58 0,-188-115 0,4 2 0,-1 2 0,-2 3 0,-2 2 0,-1 2 0,43 51 0,-70-69 0,-1-1 0,-1 2 0,-2 1 0,0 0 0,-2 1 0,-1 0 0,-1 1 0,-2 1 0,0 0 0,-2 0 0,-2 1 0,4 38 0,-9-49 0,0 0 0,-2 0 0,0 0 0,-1-1 0,-2 1 0,0-1 0,-12 38 0,6-33 0,-1-1 0,0 0 0,-2 0 0,-1-1 0,-22 27 0,4-12 0,-1-1 0,-39 32 0,-79 55 0,138-112 0,-49 34 0,-3-2 0,-1-3 0,-2-3 0,-76 30 0,-294 89 0,165-75 0,-3-12 0,-336 40 0,-250-18 0,213-26 0,-138 17 0,0-27 0,313-36 0,-490 24 0,324-16 0,0-45 0,-410-94 0,405 0 0,587 96 0,0-3 0,2-3 0,-61-31 0,-147-105 0,213 123 0,1-2 0,2-2 0,-52-56 0,83 77 0,1 0 0,1-1 0,1-1 0,0-1 0,2 0 0,0-1 0,2 0 0,0 0 0,1-1 0,-10-47 0,15 43 0,1 0 0,1 0 0,2-1 0,1 1 0,1 0 0,1-1 0,1 1 0,2 1 0,1-1 0,12-32 0,-4 22 0,2 0 0,1 1 0,2 0 0,1 2 0,2 1 0,33-38 0,9-6 0,66-73 0,-99 117 0,1 2 0,50-36 0,0 8 0,155-80 0,-142 87 0,-56 29 0,1 2 0,0 1 0,45-13 0,-15 13-207,0 3 1,1 3-1,0 4 0,1 2 0,109 3 1,-181 5 202,10 1-98,0-1 0,20-3 0,-23 2 27,0-2 0,0 1 0,13-8 0,-20 10 69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8:19.4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204 39 12155,'-27'-23'12184,"24"20"-11468,-1 1 1,1 0-1,-1 1 0,0-1 1,-7-2-1,8 4-699,0-1 0,0 1 0,0 0 0,-1-1 0,1 2 0,0-1 0,0 0 0,0 1 0,0-1 1,0 1-1,0 0 0,-1 0 0,2 0 0,-1 0 0,0 1 0,0-1 0,0 1 0,1 0 0,-4 2 0,-2 3-109,1 0 0,0 0 0,0 0 0,1 1 0,0 0 0,1 1 0,-1-1 1,1 1-1,1 0 0,0 0 0,-5 15 0,7-16-122,0-1 0,0 0 1,0 1-1,1-1 1,0 1-1,1-1 1,0 1-1,0-1 0,0 1 1,1-1-1,0 1 1,0-1-1,1 1 0,0-1 1,6 13-1,-7-17 181,1 0 0,-1-1 0,1 1 0,0-1-1,-1 0 1,1 1 0,0-1 0,1 0 0,-1 0 0,0 0-1,0-1 1,1 1 0,-1-1 0,1 1 0,0-1 0,-1 0-1,1 0 1,5 2 0,-4-3 46,0 1 0,0-1 0,1 0 0,-1 0 0,0-1 0,1 1 0,-1-1 0,0 0 0,0 0 0,0 0 0,7-3 0,2-3 68,0 0 0,-1-1 1,0 0-1,0 0 0,0-2 1,14-14-1,-21 19-52,0 0 1,0 0-1,0 0 1,-1-1-1,0 0 1,0 0 0,0 0-1,-1 0 1,0-1-1,0 1 1,0-1-1,-1 0 1,0 0-1,1-12 1,-3 12-62,-3 12-171,1 16-396,8 26 255,2 0 0,16 51-1,3 10 2360,-21-78-995,-1 0 0,-2 0 1,0 0-1,-4 61 0,0-82-871,-1 1 0,0-1-1,0 1 1,-1-1 0,0 0 0,0 0-1,-1 0 1,-8 13 0,8-17-193,0 0 0,0 0 0,0 0 0,-1 0 0,1-1 0,-1 0 0,0 0 0,-1 0 0,1-1 1,-1 1-1,1-1 0,-1-1 0,0 1 0,-8 1 0,10-2-136,0-1 0,-1 0 1,1 0-1,0 0 0,-1-1 1,1 1-1,-1-1 0,1 0 0,-1-1 1,1 1-1,0-1 0,-1 0 1,1 0-1,0 0 0,-1 0 0,-6-4 1,-9-10-4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56.0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33 128 9946,'-6'-16'2478,"1"3"-1613,0-1 0,0 1 0,2-1 0,0 0 0,-3-21 0,7 27 837,0 12-627,0 15-291,-2 48 127,2 1-1,4-2 1,15 80-1,87 320 238,-24-131-859,-28-13-115,-6-31 838,25-4 1497,-32-171-1421,-21-65-643,-3 1-1,20 97 0,-37-144-466,3 33-100,-4-36 72,0-1-1,0 1 1,0 0 0,0 0 0,-1 0 0,1-1 0,0 1 0,-1 0-1,1 0 1,-1-1 0,0 1 0,0 0 0,0-1 0,0 1 0,0 0 0,-1 1-1,2-3 18,-1 1 0,1-1-1,-1 0 1,1 1 0,0-1-1,-1 0 1,1 0 0,-1 1-1,1-1 1,0 0-1,-1 0 1,1 0 0,-1 1-1,1-1 1,-1 0 0,1 0-1,-1 0 1,1 0 0,-1 0-1,1 0 1,-1 0 0,1 0-1,-1 0 1,1 0-1,-1 0 1,1-1 0,0 1-1,-1 0 1,0 0 0,-9-13-994,8 9 663,0 0 0,1-1 1,0 1-1,0 0 0,0 0 0,0-6 0,5-18-1923,11 1 956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56.9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 11 12171,'-4'-11'4885,"10"15"-3701,12 17-1291,-15-16 260,-1 0 1,1 0-1,0 1 0,-1-1 0,0 1 1,-1 0-1,3 11 0,2 47 1307,-5-42-1010,66 592 5655,28-3-3420,-93-600-2647,45 329 826,58 279 942,-97-590-1846,-2-11-168,-1 0 1,-1 1 0,-1-1 0,2 37 0,-5-55 143,0 0 0,0 0 1,0 0-1,0 0 0,0 1 1,0-1-1,0 0 1,0 0-1,0 0 0,0 1 1,0-1-1,0 0 0,0 0 1,0 0-1,0 1 0,0-1 1,0 0-1,0 0 0,0 0 1,0 0-1,0 1 0,0-1 1,0 0-1,0 0 0,0 0 1,-1 0-1,0 2-573,1-2 574,0 0-1,-1 0 0,1 0 1,0 0-1,0 0 0,0 0 1,-1 0-1,1 0 0,0 0 1,0 0-1,0 0 1,0 0-1,-1 0 0,1 0 1,0 0-1,0 0 0,0 0 1,-1 0-1,1 0 0,0-1 1,0 1-1,0 0 0,-9-5-1201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57.97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 0 13531,'-1'2'707,"1"-1"0,0 1 0,-1 0 0,1-1 0,0 1 0,0 0 0,0-1 1,0 1-1,1 0 0,0 2 0,12 33-168,-5-14 397,10 53 1049,10 89 0,-26-146-1953,5 0 35,-7-19-67,0 1 0,0-1 0,1 0 0,-1 0 1,0 0-1,0 1 0,1-1 0,-1 0 1,0 0-1,0 0 0,1 0 0,-1 0 1,0 1-1,1-1 0,-1 0 0,0 0 1,1 0-1,-1 0 0,0 0 0,0 0 0,1 0 1,-1 0-1,0 0 0,1 0 0,-1 0 1,0-1-1,1 1 0,-1 0 0,0 0 1,0 0-1,1 0 0,-1-1 0,3-1-31,0 0 0,0-1 0,-1 0 0,0 0-1,1 0 1,-1 0 0,3-5 0,3-5-182,-1-2 0,0 1 0,-1-1 0,8-29 0,7-64-327,-9 41 543,-12 65 10,1 1-1,-1-1 0,0 1 0,1-1 1,-1 1-1,1-1 0,-1 1 1,1 0-1,-1-1 0,1 1 0,0 0 1,0-1-1,0 1 0,0 0 0,0 0 1,0 0-1,0 0 0,0 0 0,0 0 1,1 0-1,-1 0 0,0 0 1,3-1-1,-3 2 12,1 0-1,-1 0 1,0 0 0,0 1 0,1-1-1,-1 0 1,0 0 0,0 1 0,1-1 0,-1 1-1,0-1 1,0 1 0,0-1 0,0 1-1,0-1 1,0 1 0,0 0 0,0 0 0,0 0-1,0 0 1,0-1 0,-1 1 0,1 0-1,0 0 1,0 1 0,-1-1 0,2 2 0,0 2 61,0 0 0,1 0 1,-2 0-1,1 0 0,0 0 1,-1 1-1,0-1 1,-1 0-1,1 1 0,-1 8 1,-1 2 313,-1 1 0,-4 17 1,3-23-117,1 1 0,0 0 0,1 0 0,0-1 0,1 17 0,0-28-300,0 0 0,0 0 0,0 1 1,0-1-1,0 0 0,0 0 0,0 0 0,0 1 0,0-1 0,0 0 0,0 0 0,0 1 1,0-1-1,0 0 0,0 0 0,0 1 0,0-1 0,0 0 0,0 0 0,1 1 1,-1-1-1,0 0 0,0 0 0,0 0 0,0 1 0,0-1 0,1 0 0,-1 0 0,0 0 1,0 0-1,0 1 0,1-1 0,-1 0 0,0 0 0,0 0 0,0 0 0,1 0 1,-1 0-1,0 0 0,0 0 0,1 0 0,-1 1 0,0-1 0,0 0 0,1 0 0,-1 0 1,0 0-1,0 0 0,1-1 0,-1 1 0,0 0 0,0 0 0,0 0 0,1 0 1,-1 0-1,0 0 0,0 0 0,1 0 0,-1-1 0,12-12-2712,-8 9 1923,10-11-566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58.3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454 29 15131,'-5'-5'5881,"5"1"-4088,1-2-841,-5 3-632,-6-4 0,-11 3-64,-7 4-104,-18 2-272,-8 2-184,-13 1-504,1-2-288,6-2-745,7-1-2768,12-6 3209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58.6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9962,'12'12'10362,"0"5"-9401,4 6-897,-1 7-24,-4 4-120,-5 6-329,-6 3-2439,0-2 2008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59.0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27 0 15827,'-26'66'5586,"32"-51"-4762,2 4-656,2 5-32,1 1-8,0 9-112,0-2-344,0 1 2800,0 0-1976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59.67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 1 13867,'-4'2'6258,"6"7"-4045,8 12-2251,-7-17 800,6 21 71,0 0-1,-1 0 0,-2 1 0,-1 0 1,0 0-1,0 41 0,-3-40-714,-2-25-102,9 52 236,-9-52-243,0 0 0,1 0 1,-1 0-1,1 0 0,0 0 1,0 0-1,0 0 1,0 0-1,0 0 0,0 0 1,0 0-1,0 0 0,1 0 1,-1-1-1,1 1 0,-1-1 1,1 1-1,0-1 1,0 0-1,3 2 0,-4-3-10,1 0-1,-1 0 1,1 0-1,0 0 1,-1-1-1,1 1 1,-1 0-1,1-1 1,-1 1-1,0-1 1,1 0-1,-1 0 1,0 1 0,1-1-1,-1 0 1,0 0-1,0 0 1,0 0-1,1 0 1,-1-1-1,-1 1 1,1 0-1,0 0 1,0-1-1,1-1 1,19-39-497,-20 41 462,7-21-479,-1 0-1,-1-1 1,5-39-1,-7 34 132,16-52 0,-19 77 401,0 0 0,0 0-1,0 1 1,1-1 0,-1 1-1,1-1 1,-1 1 0,1 0-1,0 0 1,0-1 0,2-1-1,-3 4 2,-1 0 0,1-1-1,-1 1 1,1 0 0,-1 0-1,1-1 1,-1 1 0,1 0-1,-1 0 1,1 0 0,0 0-1,-1 0 1,1-1 0,-1 1-1,1 0 1,0 0 0,-1 1-1,1-1 1,-1 0 0,1 0-1,-1 0 1,2 1 0,-1-1 25,0 1-1,0 0 1,0 0 0,0 0 0,0 0 0,0 0 0,0 0 0,0 0 0,0 0 0,0 0-1,0 1 1,-1-1 0,2 2 0,4 14 246,0 1 0,-1 0 0,-1 0 0,0 0-1,-2 0 1,0 1 0,-1 19 0,0-12 103,1-1 1,2 0-1,6 28 1,-10-52-388,1 1-1,-1 0 1,1 0-1,0 0 1,-1-1-1,1 1 1,0 0-1,0-1 1,0 1 0,1-1-1,-1 1 1,0-1-1,0 1 1,1-1-1,-1 0 1,1 0 0,1 2-1,-2-3-73,0 0 0,1 1 1,-1-1-1,0 0 0,0 0 0,0 0 0,1 0 1,-1 0-1,0 0 0,0 0 0,1-1 0,-1 1 0,0 0 1,0-1-1,0 1 0,0-1 0,0 1 0,1-1 0,-1 1 1,0-1-1,0 0 0,0 1 0,0-1 0,-1 0 1,1 0-1,0 0 0,0 0 0,1-1 0,12-16-2130,0-2 841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00.0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425 21 14411,'3'-10'5145,"1"8"-3953,-5-4 1345,-10 4-1185,-13 2-544,-10-1-231,-14 3-377,-4 1-112,-3-1-160,1 2-208,-3 0-953,6 4-703,7-2 1144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00.3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13155,'39'22'4689,"-36"6"-4057,2 5-304,-1 3-256,-2-1-56,-2 2-480,1-2 3481,2-2-2393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01.2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68 142 9682,'-17'-8'5086,"-30"-10"-51,46 18-4976,1 0 0,0 0 0,0-1 0,0 1 0,0 0 0,-1 0 0,1 0 0,0 0 0,0 0 0,0 0 0,0 0 0,0-1 0,-1 1 0,1 0 0,0 0 0,0 0 0,0 0 0,0-1 0,0 1 0,0 0 1,0 0-1,0 0 0,0 0 0,0-1 0,0 1 0,-1 0 0,1 0 0,0 0 0,0-1 0,0 1 0,1 0 0,-1 0 0,0 0 0,0-1 0,0 1 0,0 0 0,0 0 0,0 0 0,0 0 0,0-1 0,0 1 0,0 0 0,1 0 0,7-13 1018,14-9-179,-8 10-506,1 1 0,0 0 0,19-10 0,-30 18-323,1 1 1,0-1-1,0 1 0,1 0 1,-1 1-1,0-1 0,1 1 1,-1 0-1,1 0 0,-1 1 1,1-1-1,-1 1 0,1 0 1,-1 1-1,7 1 0,-10-2-59,-1 0-1,1 1 0,-1 0 1,1-1-1,-1 1 0,1 0 1,-1 0-1,1 0 0,-1 0 1,0 0-1,0 0 0,1 0 1,-1 0-1,0 1 0,0-1 1,0 0-1,0 1 0,0-1 1,-1 1-1,2 1 0,-1 0 0,0 0-1,-1 1 1,1-1-1,-1 0 1,1 1-1,-1-1 1,0 0-1,0 0 1,-2 7-1,0 1 9,-1 0 0,-1 0-1,0 0 1,-10 20 0,-17 22 63,21-39-5,1 1 0,0 0 0,2 1-1,-1 0 1,-8 32 0,16-48-55,-1 1 1,1-1-1,0 1 0,0 0 1,0-1-1,0 1 0,0-1 0,0 1 1,0-1-1,0 1 0,0 0 1,0-1-1,0 1 0,1-1 1,-1 1-1,0-1 0,0 1 1,1-1-1,-1 1 0,0-1 0,0 1 1,1-1-1,-1 1 0,1-1 1,-1 1-1,0-1 0,1 1 1,-1-1-1,2 1 0,-1-1 44,1 1-1,0 0 1,-1-1-1,1 0 0,0 1 1,0-1-1,-1 0 1,1 0-1,0 0 1,2 0-1,44-10 887,-46 10-933,52-11-1138,-17 9-4630,-18 2 3407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44.5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7906,'11'6'5287,"-11"-6"-5132,0 0 1,0 1-1,4 18 1406,-3-15-935,4 51 811,-3 1-1,-8 93 0,0 4 442,11-82-861,2 1 1,18 74-1,0 1-817,-20-80-558,-7-71 748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8:21.3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4 169 11322,'-1'2'594,"0"-1"-1,1 1 1,-1 0-1,1 0 0,0-1 1,0 1-1,0 0 1,-1 0-1,2 0 0,-1-1 1,0 1-1,0 0 1,0 0-1,1 0 0,0 2 1,0-3-460,0 0-1,0 0 1,0 0-1,0 0 1,0 0 0,0 0-1,0 0 1,1-1 0,-1 1-1,0 0 1,1-1 0,-1 1-1,0-1 1,1 1 0,-1-1-1,0 1 1,1-1 0,-1 0-1,1 0 1,1 0 0,11 1-42,1-1-1,-1 0 1,0-1 0,1-1 0,-1 0 0,0-1-1,0 0 1,20-8 0,-17 4-78,-1 0 0,0-1 0,0-1 1,0 0-1,-2-1 0,21-17 0,-25 18 206,-1 0-1,0 0 0,-1-1 0,1 0 1,-2-1-1,11-18 0,-17 28-160,-1 0 1,1 1-1,-1-1 0,0 0 0,1 1 0,-1-1 0,0 0 0,0 1 1,1-1-1,-1 0 0,0 0 0,0 1 0,0-1 0,0 0 0,0 0 1,0 1-1,0-1 0,0 0 0,0 0 0,0 1 0,-1-1 0,1 0 1,0 0-1,0 1 0,-1-1 0,1 0 0,0 1 0,-1-1 0,0-1 1,-1 2-8,1-1 1,0 0 0,-1 1 0,1-1 0,-1 1-1,1-1 1,0 1 0,-1 0 0,1 0 0,-1 0-1,1 0 1,-1 0 0,-2 0 0,-6 1 6,0 1-1,1 0 1,-15 5 0,9-1-164,0 0 0,1 1 1,0 1-1,0 0 0,1 1 0,0 0 1,0 1-1,1 0 0,0 1 0,-13 18 1,13-14 120,0 1 1,2 1 0,0 0 0,0 0-1,2 1 1,0 0 0,-9 36-1,11-29 330,2 0 0,0 0 0,1 0 0,2 0 0,0 1 0,2-1 0,1 1 0,1-1 0,1 0 0,1 0 0,1 0 0,1-1 0,16 34 0,-20-50-330,1 0 1,0 0 0,1-1-1,0 1 1,0-1 0,0-1-1,1 1 1,0-1 0,1 0-1,11 9 1,-14-12-88,1 0-1,0-1 1,-1 0 0,1 0-1,0 0 1,0-1-1,0 0 1,0 0 0,1 0-1,-1 0 1,0-1 0,0 0-1,0 0 1,1 0 0,-1 0-1,0-1 1,0 0 0,10-3-1,-5 0-628,0 0-1,0-1 0,0 0 1,12-7-1,8-10-387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02.18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78 99 11763,'-7'-20'3448,"5"13"-2873,-1 0 1,0 0-1,0 0 1,0 1-1,-1-1 1,1 1-1,-2 0 1,1 0-1,-10-10 1,14 16-501,-1-1 1,1 1 0,0 0 0,-1-1-1,1 1 1,-1 0 0,1 0-1,0-1 1,-1 1 0,1 0-1,-1 0 1,1 0 0,-1-1-1,1 1 1,-1 0 0,1 0-1,-1 0 1,1 0 0,-1 0-1,1 0 1,-1 0 0,1 0-1,-1 0 1,1 0 0,-1 0-1,1 1 1,-1-1 0,1 0-1,-1 0 1,1 0 0,-1 1-1,1-1 1,0 0 0,-1 1-1,1-1 1,-1 0 0,1 1-1,0-1 1,-1 0 0,1 1-1,0-1 1,-1 1 0,1-1-1,0 0 1,0 1 0,0-1-1,-1 1 1,1-1 0,0 1-1,0-1 1,0 1 0,0 0-1,-6 30 1117,6-12-861,0 0 0,1-1 0,1 1 0,1-1 0,1 1 0,0-1 0,8 20 0,7 12 453,30 57 0,-44-98-656,-4-5-70,1-1-1,-1 1 0,1-1 0,0 1 0,0-1 0,1 0 1,-1 0-1,1 0 0,-1 0 0,5 3 0,-7-6-56,1 0-1,-1 0 1,1 0 0,-1 0-1,0 0 1,1 0-1,-1 0 1,0 0-1,1 0 1,-1 0-1,0 0 1,1 0 0,-1-1-1,0 1 1,1 0-1,-1 0 1,0 0-1,1-1 1,-1 1 0,0 0-1,0 0 1,1-1-1,-1 1 1,0 0-1,0-1 1,1 1-1,-1 0 1,0-1 0,0 1-1,0 0 1,0-1-1,0 1 1,0 0-1,1-1 1,-1 1 0,0 0-1,0-1 1,0 1-1,0-1 1,5-19-281,-5 18 247,16-100-2053,9-48 804,-23 143 1286,0 0 0,1 0-1,5-13 1,-7 19 2,-1-1 1,1 1 0,0 0-1,-1 0 1,1-1 0,0 1 0,0 0-1,0 0 1,0 0 0,0 0-1,0 0 1,0 0 0,0 0-1,0 1 1,0-1 0,1 0-1,-1 0 1,0 1 0,1-1-1,-1 1 1,0-1 0,1 1-1,-1 0 1,0 0 0,1-1-1,1 1 1,-2 1 11,1-1-1,-1 1 1,0-1-1,0 1 1,0 0-1,0-1 1,-1 1 0,1 0-1,0 0 1,0-1-1,0 1 1,0 0 0,-1 0-1,1 0 1,0 0-1,-1 0 1,1 0 0,-1 0-1,1 1 1,-1-1-1,0 0 1,0 0 0,1 0-1,-1 2 1,4 35 421,-3-30-318,1 38 455,-3-26-382,2 0-1,1 0 0,0 1 1,2-1-1,0-1 1,7 22-1,-10-39-330,0-1 1,0 1-1,0 0 0,0-1 1,0 1-1,0-1 0,0 1 1,1-1-1,-1 0 1,0 1-1,4 1 0,-5-3-124,1 1-1,0-1 1,0 1-1,0-1 1,-1 0-1,1 1 1,0-1-1,0 0 1,0 0-1,0 0 1,0 0-1,-1 0 0,1 0 1,0 0-1,0 0 1,0 0-1,0 0 1,0 0-1,0 0 1,-1-1-1,1 1 1,0 0-1,0-1 1,0 1-1,0-1 1,10-7-2192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02.5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539 28 16115,'-14'-15'5810,"-5"8"-4746,-3 3-688,-4 3-104,-4 2 16,-7 3-32,-3 1-32,-9 0-176,-5 1-184,-9-1-560,-4 0-408,3-1-1961,10-2 1969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02.8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37 9426,'10'-37'9810,"-16"54"-9170,7 16-688,3 1-40,2 12-144,0 2-208,-1 2 320,1 2-24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03.27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102 72 11763,'-22'48'3972,"22"-48"-3929,0 0 0,0 0-1,0 0 1,0 0 0,0 1 0,0-1-1,0 0 1,0 0 0,0 0-1,0 0 1,0 0 0,0 1-1,0-1 1,0 0 0,0 0 0,0 0-1,0 0 1,-1 0 0,1 0-1,0 0 1,0 0 0,0 1-1,0-1 1,0 0 0,0 0 0,0 0-1,-1 0 1,1 0 0,0 0-1,0 0 1,0 0 0,0 0-1,0 0 1,-1 0 0,1 0 0,0 0-1,0 0 1,0 0 0,0 0-1,0 0 1,-1 0 0,1 0-1,0 0 1,0 0 0,0 0 0,0 0-1,0 0 1,-1 0 0,-2-9 734,2-13 85,4 16-601,0 0-1,-1 0 1,2 1 0,-1-1-1,1 1 1,0 0 0,0 0 0,0 1-1,1-1 1,-1 1 0,1 0-1,0 0 1,0 0 0,1 1 0,8-5-1,-10 6-149,0 0 0,0 1 0,0-1-1,0 1 1,0 0 0,0 0 0,0 1 0,0-1-1,0 1 1,0 0 0,0 0 0,0 0 0,0 1-1,0-1 1,0 1 0,0 0 0,0 0 0,0 0-1,0 1 1,0-1 0,0 1 0,-1 0 0,1 0-1,-1 1 1,4 2 0,-5-3-110,0-1 0,0 1 0,0 0 0,-1 0 0,1 0 1,0 1-1,-1-1 0,0 0 0,0 1 0,1-1 0,-2 0 0,1 1 0,0-1 0,0 1 0,-1 0 1,1-1-1,-1 1 0,0-1 0,0 1 0,0 0 0,0-1 0,0 1 0,0 0 0,-1-1 0,0 1 1,1-1-1,-1 1 0,-2 3 0,-3 7 31,0 0 1,-1-1 0,-1 0-1,-12 15 1,-7 12 309,26-37-334,0-1 0,0 1 0,1 0 0,-1 0 0,0-1 0,1 1 0,-1 0 0,1 0 0,0 0 0,0 0 0,-1 0 0,1 0 0,0 0 0,1 0 0,-1-1 0,0 1 0,0 0 0,1 0 0,0 3 0,2-1 0,-1 0-1,1 0 0,0 0 1,-1 0-1,8 7 1,-8-9 3,1 0 1,-1 0-1,0 1 1,0-1 0,0 1-1,0-1 1,-1 1-1,1 0 1,-1 0 0,0-1-1,1 1 1,-1 0-1,0 0 1,-1 0 0,1 1-1,0 5 1,-1-8 7,0-1 0,-1 1 0,1 0 0,-1 0 0,1 0-1,-1 0 1,1-1 0,-1 1 0,1 0 0,-1 0 0,1-1 0,-1 1 0,0 0 0,0-1 0,1 1 0,-1-1 0,0 1 0,0-1 0,0 0-1,1 1 1,-1-1 0,0 0 0,0 1 0,0-1 0,0 0 0,0 0 0,0 0 0,0 0 0,0 0 0,-1 0 0,-37 0 342,30-1-321,-117-8-2506,86 9 1675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05.6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9682,'2'5'6963,"5"28"-4279,-5-5-1293,17 140 2476,43 95-1182,11 59-1041,18 435 102,-46-314-653,-35-363-992,32 302 484,-30-2-259,-13-363-326,0 1 0,-1-1 0,-5 20 0,12-38 2,3-8-11,7-63-2613,-5 37 1666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06.5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12547,'-1'12'6725,"2"-10"-6420,6 21-500,-4-15 1079,42 202 5567,-34-148-5638,-10-56-738,1 0 1,-1 0-1,1 0 1,0 0-1,0-1 1,1 1-1,0-1 1,5 8-1,-7-12-68,-1 0 1,1 0-1,0 0 0,0 0 0,0 0 0,0-1 0,0 1 1,0 0-1,0-1 0,0 1 0,0-1 0,0 1 1,0-1-1,0 1 0,1-1 0,-1 0 0,0 0 0,0 1 1,2-1-1,-1-1-16,0 1 0,0 0 1,0-1-1,0 0 0,0 1 1,-1-1-1,1 0 0,0 0 1,0 0-1,-1 0 0,1 0 1,0-1-1,-1 1 0,0 0 1,3-3-1,3-5-150,0 0-1,0-1 1,-1 1 0,0-1-1,-1 0 1,0-1 0,5-14-1,21-83-943,-21 67 970,-6 26 110,5-21-2,-8 34 34,0 0 0,-1-1 1,1 1-1,0 0 0,0 0 0,1 0 0,-1 1 1,0-1-1,1 0 0,-1 0 0,1 1 1,1-3-1,-2 4 7,0 0-1,0-1 1,0 1 0,0 0 0,0 0-1,0 0 1,0 0 0,0 0 0,0 0-1,0 0 1,0 0 0,0 0 0,0 1-1,0-1 1,0 0 0,-1 1 0,1-1-1,0 0 1,0 1 0,0-1 0,0 1-1,-1-1 1,1 1 0,0 0 0,0-1-1,-1 1 1,1 0 0,-1-1 0,1 1-1,0 0 1,-1 0 0,1 0 0,-1-1 0,0 1-1,1 2 1,16 34 584,-13-19-323,0 2 1,-2-1-1,1 23 1,-2-24-138,1-1 0,0 1 0,1 0 1,6 18-1,-9-36-164,0 0 0,-1 0 0,1 0 1,0 1-1,0-1 0,0 0 0,0 0 1,0 1-1,0-1 0,1 0 0,-1 0 0,0 0 1,0 1-1,0-1 0,0 0 0,0 0 1,0 0-1,0 1 0,0-1 0,0 0 1,1 0-1,-1 0 0,0 1 0,0-1 0,0 0 1,0 0-1,1 0 0,-1 0 0,0 0 1,0 1-1,0-1 0,0 0 0,1 0 0,-1 0 1,0 0-1,0 0 0,1 0 0,-1 0 1,0 0-1,0 0 0,0 0 0,1 0 0,-1 0 1,0 0-1,0 0 0,1 0 0,-1 0 1,0 0-1,0 0 0,0 0 0,1 0 0,-1 0 1,0 0-1,0-1 0,0 1 0,1 0 1,-1 0-1,0 0 0,0 0 0,0 0 0,0-1 1,1 1-1,-1 0 0,0 0 0,0 0 1,0-1-1,8-16-2519,-7 15 2405,6-15-896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06.8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461 49 15235,'1'-10'8866,"-7"7"-7145,-6-3-609,-7-1-376,-12-1-488,-7-1-112,-6 5-144,-6 3-136,-6 5-376,-1 6-400,-1 6-993,2 1-351,21 0 1336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12.34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104 167 7442,'-43'-11'1352,"42"11"-1313,0-1 1,0 1 0,-1-1-1,1 1 1,0-1-1,0 0 1,0 1 0,0-1-1,0 0 1,0 0-1,0 0 1,0 0 0,0 0-1,-1-1 1,2 1 161,-1 0 0,1 1 1,0-1-1,-1 1 0,1-1 0,-1 1 1,1-1-1,-1 1 0,1 0 0,-1-1 0,0 1 1,1 0-1,-1-1 0,1 1 0,-1 0 1,0-1-1,1 1 0,-1 0 0,0 0 1,1 0-1,-2 0 0,-4-1 1200,4 1-978,0 0 0,1 0 0,-1 0 0,0-1 0,1 1 0,-1-1 0,0 1 0,1-1 0,-1 1 0,-1-2 0,2 1-374,1 1 1,-1-1 0,1 0 0,0 0-1,-1 1 1,1-1 0,0 0-1,-1 0 1,1 1 0,0-1 0,0 0-1,0 0 1,0 0 0,0 1 0,0-1-1,0 0 1,0 0 0,0 0-1,0 0 1,0 1 0,0-1 0,1 0-1,-1 0 1,0 1 0,1-1-1,-1-1 1,3-4-28,0-1-1,0 1 0,0 0 1,0 0-1,1 0 0,0 0 1,1 0-1,-1 1 0,1 0 1,0 0-1,0 0 0,0 1 1,1-1-1,0 1 0,0 1 1,0-1-1,0 1 0,1 0 1,8-3-1,-10 5-4,-1-1 0,1 1 0,0 0 1,0 0-1,0 1 0,0-1 0,0 1 0,0 0 0,1 1 0,-1-1 0,0 1 0,0 0 0,-1 0 0,1 1 1,0-1-1,0 1 0,-1 0 0,1 0 0,-1 1 0,1-1 0,-1 1 0,0 0 0,0 0 0,0 1 0,-1-1 1,1 1-1,3 4 0,-5-5-12,0-1 1,0 1 0,-1 0-1,1-1 1,-1 1-1,1 0 1,-1 0 0,0 0-1,0 0 1,0 0-1,-1 0 1,1 0 0,-1 0-1,0 0 1,1 1-1,-1-1 1,-1 0 0,1 0-1,0 0 1,-1 0-1,0 0 1,1 0 0,-1 0-1,-1 0 1,1 0-1,0 0 1,-3 3 0,-3 5 32,-1 0-1,-1 0 1,0-1 0,0-1 0,-12 10 0,-1 2 31,20-20-62,1 0 0,0 0 0,0 1 0,0-1 0,0 0 0,0 0 0,0 1 0,0-1 0,0 0-1,0 1 1,1-1 0,-1 1 0,0-1 0,1 1 0,0-1 0,-1 1 0,1 0 0,0-1 0,-1 4 0,2-4 25,-1 0 0,1 1 0,-1-1 0,1 0 0,0 0 0,-1 0 1,1 0-1,0 0 0,0 0 0,0 0 0,0 0 0,0 0 0,0 0 0,0 0 0,0-1 1,0 1-1,0 0 0,0-1 0,2 1 0,6 3 248,1-1-1,-1 0 1,1-1-1,17 2 1,-26-4-269,83 8 950,-83-8-997,-1 0 0,1 0-1,-1 0 1,0 0 0,1 0-1,-1 0 1,1 0 0,-1 0-1,0 0 1,1 0 0,-1 0-1,0 0 1,1 1 0,-1-1-1,0 0 1,1 0 0,-1 1-1,0-1 1,1 0 0,-1 0-1,0 1 1,0-1 0,1 0-1,-1 1 1,0-1 0,0 0-1,1 1 1,-4 14 548,-6 5-267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12.7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9730,'7'43'7730,"-2"-41"-6650,3 7-704,3 7 88,-3 8 192,-1 3-64,-6 4-184,0-2-127,-3-2-930,0-3-495,2 4 656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13.72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39 150 9546,'-1'-67'3261,"0"62"-2944,0 0 0,0 0 0,0 0 0,0 0 0,-1 0 0,0 1 1,0-1-1,0 1 0,-3-5 0,-5-9 1640,3 6 915,5 18-873,3 21-772,34 187 1355,-12-91-1775,-23-122-791,0 1 1,0-1 0,1 1-1,-1-1 1,1 1-1,-1-1 1,1 1-1,-1-1 1,1 1 0,0-1-1,1 3 1,-1-4-11,-1 0 0,0 0-1,0 0 1,1 0 0,-1 1 0,0-1 0,0 0 0,1 0 0,-1 0 0,0 0 0,1 0 0,-1 0-1,0 0 1,1 0 0,-1 0 0,0 0 0,1 0 0,-1 0 0,0 0 0,1 0 0,-1 0 0,0 0-1,1 0 1,-1 0 0,0 0 0,0 0 0,1-1 0,-1 1 0,0 0 0,1 0 0,-1 0 0,0-1-1,1 1 1,2-4-13,1 0 0,-1 0 0,0 0-1,0 0 1,4-8 0,5-12-415,-1-1-1,0-1 1,6-27-1,-9 26 200,2 1-1,0 0 0,15-25 0,-4 22 270,-21 29-44,1-1-1,-1 1 1,0-1-1,1 1 0,-1 0 1,1-1-1,-1 1 0,1-1 1,-1 1-1,0 0 1,1-1-1,-1 1 0,1 0 1,0 0-1,-1 0 1,1-1-1,-1 1 0,1 0 1,-1 0-1,1 0 1,-1 0-1,1 0 0,0 0 1,-1 0-1,1 0 1,-1 0-1,1 0 0,-1 0 1,1 0-1,0 0 0,-1 1 1,1-1-1,-1 0 1,1 0-1,-1 1 0,1-1 1,-1 0-1,1 1 1,-1-1-1,1 0 0,-1 1 1,0-1-1,1 1 1,-1-1-1,0 1 0,1-1 1,-1 1-1,0-1 1,1 1-1,-1-1 0,0 1 1,0-1-1,0 1 1,0-1-1,1 1 0,-1 0 1,4 17 217,0 0 1,-1 1-1,-1-1 1,-1 1 0,0-1-1,-1 1 1,-3 18-1,1-7 417,3 43 0,2-65-855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9:42.99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16 58 11947,'-15'-57'7065,"17"64"-5065,0 6-447,-1 3-297,-1 4-488,0 4-104,1 4-184,-1-1-87,2 5-289,1 0-288,0 1-1145,0-1-727,1 0 1200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14.0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325 90 14683,'82'-70'5201,"-78"64"-4353,1 3-279,-7-2 15,-5 0-8,-7 5-144,-9 0-160,-11 4-176,-9 2-16,-12 0-32,1 1-24,0-1-296,4-1-448,7 1 1344,7 1-720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14.90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36 96 11482,'-23'29'3620,"22"-29"-3594,1 1 0,0-1 0,0 0 1,0 0-1,0 0 0,-1 1 0,1-1 0,0 0 0,0 0 1,-1 0-1,1 0 0,0 1 0,0-1 0,-1 0 0,1 0 1,0 0-1,0 0 0,-1 0 0,1 0 0,0 0 0,0 0 1,-1 0-1,1 0 0,0 0 0,-1 0 0,1 0 0,0 0 1,0 0-1,-1 0 0,1 0 0,0 0 0,0 0 0,-1 0 1,1-1-1,0 1 0,0 0 0,-1 0 0,1 0 0,0 0 1,0-1-1,0 1 0,-1 0 0,1 0 0,0 0 0,0-1 1,0 1-1,0 0 0,0 0 0,-1-1 0,1 1 0,0 0 1,0 0-1,0-1 0,0 1 0,0 0 0,0 0 0,0-1 1,0 1-1,0 0 0,0-1 0,0 1 0,0 0 0,0 0 1,0-1-1,0 1 0,0 0 0,0-18 436,0 12-127,1 0-1,0 1 0,1-1 1,-1 0-1,1 1 1,0-1-1,1 1 1,-1 0-1,1 0 1,0 0-1,0 0 1,0 0-1,7-5 1,-8 7-272,0 1 1,0 1 0,0-1 0,0 0-1,1 1 1,-1-1 0,1 1-1,-1 0 1,1-1 0,0 1-1,-1 0 1,1 1 0,0-1-1,0 0 1,0 1 0,-1 0-1,1 0 1,0 0 0,0 0 0,0 0-1,0 0 1,0 1 0,-1-1-1,1 1 1,0 0 0,0 0-1,-1 0 1,1 0 0,2 2-1,-2-2-57,0 1 0,0 0 0,0 0 0,0 0 0,-1 0 0,1 0 0,-1 0-1,1 1 1,-1 0 0,0-1 0,0 1 0,0 0 0,-1 0 0,1 0-1,-1 0 1,1 0 0,-1 0 0,0 0 0,0 0 0,-1 1 0,1-1 0,0 0-1,-1 0 1,0 1 0,0 6 0,-1-4 1,0-1 0,0 1 0,0 0 0,-1 0 0,0-1 0,0 1 0,-1-1 0,1 1 0,-1-1 0,0 0 0,-1 0 0,1 0 0,-1-1 0,-4 5 0,-3 1 25,4-3 19,-1 0 1,1 1-1,1-1 0,-1 1 0,-5 11 1,11-18-40,0 0 1,1 1 0,-1-1-1,0 1 1,1-1 0,0 1 0,-1-1-1,1 1 1,0-1 0,0 1-1,0-1 1,0 1 0,0 0-1,0-1 1,0 1 0,1 2-1,0-3 1,0 1-1,0-1 1,0 1-1,0-1 0,0 1 1,0-1-1,0 1 1,1-1-1,-1 0 0,0 0 1,1 0-1,-1 0 1,1 0-1,-1 0 0,1 0 1,0 0-1,2 0 1,5 2 73,-1 0 1,1-1 0,0 0-1,-1-1 1,1 0 0,0 0-1,0-1 1,0 0 0,15-2 0,-24 2-109,0 0 0,0 0 0,1 0 1,-1 0-1,0 0 0,1 0 0,-1 0 1,0 0-1,1 0 0,-1 0 0,0 0 1,1 0-1,-1 0 0,0 0 1,1 0-1,-1 0 0,0 0 0,1 0 1,-1 0-1,0 1 0,1-1 0,-1 0 1,0 0-1,1 0 0,-1 0 0,0 1 1,0 11-1576,-3 7 836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15.66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 83 10738,'7'29'3361,"-6"-29"-3324,-1 0 0,0 0 1,0 0-1,0 0 0,0 1 0,0-1 1,0 0-1,0 0 0,0 0 0,0 1 0,0-1 1,0 0-1,0 0 0,0 0 0,-1 1 0,1-1 1,0 0-1,0 0 0,0 0 0,0 0 1,0 1-1,0-1 0,0 0 0,0 0 0,-1 0 1,1 0-1,0 0 0,0 1 0,0-1 0,0 0 1,-1 0-1,1 0 0,0 0 0,0 0 1,0 0-1,0 0 0,-1 0 0,1 0 0,0 0 1,-1 0-1,-13-10 714,13 10-624,0-1 0,0 0 0,1 0 0,-1 0 0,0 0 0,1 0 0,-1 0 0,1 0 0,-1 0 0,1 0 0,-1 0 0,1 0 0,0 0 0,0 0 0,-1 0 0,1 0 0,0 0 0,0 0 0,0 0 1,0 0-1,0 0 0,1-1 0,-1 1 0,0 0 0,0 0 0,1 0 0,-1 0 0,1 0 0,-1 0 0,1 0 0,-1 0 0,1 0 0,-1 0 0,1 1 0,0-1 0,0 0 0,-1 0 0,1 0 0,0 1 1,0-1-1,2-1 0,5-4 358,1-1 1,1 1 0,13-7-1,-10 6-105,-5 2-93,0 1 0,0 0 0,0 1 0,13-5 0,-20 8-261,0-1-1,1 1 1,-1-1 0,0 1-1,0 0 1,0 0-1,1 0 1,-1-1 0,0 1-1,0 0 1,1 0-1,-1 1 1,0-1-1,0 0 1,1 0 0,-1 1-1,0-1 1,0 0-1,0 1 1,1-1 0,-1 1-1,0 0 1,0-1-1,0 1 1,0 0-1,0 0 1,0-1 0,0 1-1,-1 0 1,1 0-1,0 0 1,0 0 0,-1 0-1,1 0 1,0 1-1,-1-1 1,1 0-1,-1 0 1,0 0 0,1 0-1,-1 1 1,0-1-1,0 2 1,1 6 12,-1 1 0,-1-1-1,0 1 1,0-1 0,-1 1 0,0-1 0,-1 0-1,0 0 1,0 0 0,-8 13 0,6-10 69,0 0 0,0 0 0,1 0 0,1 1 0,-2 13 0,5-24-69,-1-1 0,1 1 0,0-1 1,0 1-1,0-1 0,0 1 0,0-1 0,0 1 1,1-1-1,-1 1 0,0-1 0,1 1 1,-1-1-1,1 0 0,0 1 0,-1-1 1,1 0-1,0 1 0,0-1 0,0 0 0,0 0 1,0 0-1,0 0 0,0 0 0,0 0 1,0 0-1,0 0 0,1 0 0,-1-1 1,0 1-1,1 0 0,-1-1 0,1 1 1,-1-1-1,0 1 0,1-1 0,-1 0 0,3 0 1,2 1 190,-1-1 1,1 0 0,-1-1 0,1 1 0,-1-1 0,1 0-1,-1-1 1,10-2 0,-14 3-323,0 1 1,1 0-1,-1 0 1,1-1-1,-1 1 0,1 0 1,-1 0-1,1 1 1,-1-1-1,1 0 1,-1 0-1,0 1 0,1-1 1,-1 1-1,1-1 1,-1 1-1,0 0 0,0-1 1,1 1-1,-1 0 1,0 0-1,0 0 0,0 0 1,0 0-1,0 0 1,0 0-1,1 2 0,4 3-648,13 11-379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6:01.93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199 211 11819,'-6'-20'13665,"6"21"-13476,-6 2 499,1 0-1,0 0 0,0 1 0,0-1 1,-5 6-1,-22 28 56,1 1-1,1 1 1,-29 53-1,55-89-742,4-12 0,4-16 0,94-318 0,-97 339 0,13-27 0,-14 30 0,0 0 0,1 0 0,-1 0 0,1 1 0,0-1 0,-1 0 0,1 0 0,0 1 0,-1-1 0,1 1 0,0-1 0,0 0 0,-1 1 0,1-1 0,0 1 0,0-1 0,0 1 0,0 0 0,0 0 0,0-1 0,0 1 0,0 0 0,-1 0 0,1 0 0,0 0 0,0 0 0,0 0 0,0 0 0,0 0 0,0 0 0,2 1 0,2 2 0,1 1 0,-1 0 0,0 0 0,-1 0 0,1 1 0,-1 0 0,0 0 0,0 0 0,0 0 0,4 8 0,-1-1 0,25 37 0,-22-32 0,0 0 0,1-1 0,1 0 0,1-1 0,0 0 0,27 23 0,-38-37-12,0 1-1,0-1 1,0 0-1,0 0 1,0 1-1,0-1 1,0-1-1,0 1 1,1 0-1,-1 0 1,0-1-1,0 0 1,1 1-1,-1-1 1,1 0-1,-1 0 1,0 0-1,1 0 1,3-1-1,-1-1-53,0-1 0,0 1 0,-1 0 0,1-1 0,-1 0 0,0 0 0,6-6 1,4-1-270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6:59.6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1731 10770,'-31'-4'2025,"13"2"659,5 0 2416,51 13-1378,-28-8-3524,0 0 0,0-1-1,13 2 1,73 8 535,36 3-379,-107-14-280,32 3 105,1-3 0,1-2 0,75-11-1,-128 11-149,213-43 700,-167 31-613,0-3-1,56-24 1,-57 16-67,-2-2 1,0-2-1,-2-2 0,-1-2 1,-1-2-1,-2-2 1,66-72-1,-77 70 32,0-1 0,-3-2 0,-1-1-1,-3-1 1,-1-1 0,-2-2 0,-2 0 0,25-89 0,53-407 1019,-92 498-596,0-53-1,-7 76-964,0 0 0,-1 0 0,-1-1 0,-9-31 0,-1 14-435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7:00.8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8034,'0'21'10883,"3"27"-6979,1 9-2237,16 512 5864,-26-271-7046,1-184-423,4-103-63,1-5 13,-1 0 0,1 0 0,0 0 1,1 0-1,1 7 0,-2-12-8,0 0-1,1 0 1,-1 0 0,0 0 0,1 0 0,-1 0 0,1 0 0,0 0 0,-1 0 0,1 0 0,0 0 0,0 0 0,-1 0-1,1 0 1,0 0 0,0-1 0,0 1 0,0 0 0,0-1 0,0 1 0,0-1 0,0 1 0,0-1 0,0 0 0,1 1-1,-1-1 1,0 0 0,0 0 0,0 0 0,0 0 0,2 0 0,167-4 1,34-1-6,423 46-247,7 0-879,-616-41-769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7:01.5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3 9466,'4'-2'7960,"-3"12"-5195,0 16-1338,-2-13-831,-7 255 7434,18-1-5667,2-162-2221,-4-39-141,-2 0 0,-5 120 0,-8-151-1126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7:02.0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1423 17 9058,'28'1'3762,"1"1"0,46 10 0,-63-7-900,-27-2 30,-503-22 2332,126-1-4126,386 19-1093,-513 16-215,499-14-137,-38 7-2104,53-7 1694,0 0 0,1 1-1,-1 0 1,1-1 0,-6 4-1,5 4-1230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7:03.0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175 51 9882,'32'-22'4278,"-32"22"-4183,1 0 0,-1-1 0,0 1 0,0 0 0,1-1 0,-1 1 0,0 0 1,0-1-1,0 1 0,1 0 0,-1-1 0,0 1 0,0 0 0,0-1 0,0 1 0,0 0 0,0-1 0,0 1 0,0 0 0,0-1 0,0 1 0,0-1 0,0 1 0,0 0 0,0-1 0,0 1 0,0 0 0,0-1 0,0 1 0,0 0 0,-1-1 0,-10-8 2126,-16 1 710,17 8-2570,1 0-1,-1 0 1,0 1 0,1 1 0,-1-1-1,1 2 1,0-1 0,-17 8 0,21-8-364,1 0 0,0 0 0,0 0 1,0 0-1,0 1 0,0-1 0,1 1 1,-1 0-1,1 1 0,0-1 0,0 0 0,0 1 1,0 0-1,0-1 0,1 1 0,0 0 1,0 0-1,0 1 0,0-1 0,-1 5 0,2 0 1,1-1 0,0 1-1,0 0 1,0 0-1,1 0 1,1-1-1,0 1 1,4 14-1,31 70 507,-24-64-56,10 24 483,28 71 2095,-43-103-2485,-2 0 0,-1 0 0,6 42 0,-11-56-567,0-1 1,0 0-1,0 1 0,-1-1 0,0 1 1,0-1-1,-1 0 0,-2 8 0,3-11-214,-1 0 0,1 0 0,0-1 0,-1 1 0,0 0-1,0 0 1,0-1 0,0 1 0,0-1 0,0 0 0,0 0 0,-1 1 0,1-2-1,-1 1 1,0 0 0,0 0 0,-4 1 0,-26 3-1312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7:03.4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72 15675,'30'-59'6170,"-17"53"-4370,8 3-80,8 0-255,4 2-201,12 3-80,2 1-136,10 2-423,1-2-25,-1-1-192,-3-1-16,-12-2-152,-6-2-80,-16-2-144,-6 2-480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9:44.27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18 177 6625,'29'-18'1732,"-21"13"305,-29 13-662,19-7-1260,0 0-1,0 0 0,0-1 0,0 1 1,0-1-1,0 1 0,0-1 1,-1 0-1,1 0 0,0 0 1,-4-1-1,6 1-36,0 0 0,0 0 0,-1 0 0,1-1 0,0 1 0,0 0 0,-1 0 0,1 0 0,0-1 0,0 1 0,0 0 0,-1 0 0,1-1 1,0 1-1,0 0 0,0 0 0,0-1 0,-1 1 0,1 0 0,0 0 0,0-1 0,0 1 0,0 0 0,0-1 0,0 1 0,0 0 0,0-1 0,0 1 0,0 0 0,0-1 0,0 1 0,0-1 0,9-18 1328,8-5-1115,-6 8 62,0 1 1,1 0-1,15-14 1,-23 25-293,1-1 1,0 1-1,1 1 1,-1-1-1,0 1 0,1 0 1,0 1-1,0-1 1,-1 1-1,1 1 1,0-1-1,1 1 0,6 0 1,-2 1 102,-1 0 0,0 2 1,0-1-1,0 1 0,1 1 0,-2 0 0,1 1 1,0 0-1,-1 0 0,0 1 0,1 1 1,-2-1-1,1 2 0,-1-1 0,0 1 1,0 1-1,13 16 0,-16-18-115,-1 0 0,1 0 0,-1 0-1,-1 0 1,1 1 0,-1 0 0,0 0 0,0 0 0,-1 0-1,0 1 1,0-1 0,-1 1 0,1-1 0,-1 1 0,-1 0-1,0-1 1,1 1 0,-2 0 0,1-1 0,-1 1 0,0 0-1,-1-1 1,0 1 0,0-1 0,0 0 0,-1 0 0,-5 11-1,4-10-176,-1 0-1,-1-1 0,1 0 1,-1 0-1,0-1 0,0 1 0,-1-2 1,0 1-1,0-1 0,0 0 0,0 0 1,-1-1-1,-12 5 0,2-2-613,0-1 0,0-1 0,-1-1 1,-36 3-1,9-9-1195,5-7 858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7:05.6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72 89 13875,'-24'-9'1785,"-23"-12"11092,60 14-13093,-12 7 318,24-8-30,1 1-1,1 1 0,-1 2 0,40-3 1,-27 3-15,85-6 161,0 5 0,0 5 0,136 19-1,364 91-64,-515-83-141,-1 6 1,-2 4-1,107 54 1,-78-22 6,219 149 0,-288-171-12,-2 3-1,-3 2 1,94 105 0,-115-110 1,-2 3 1,-2 1-1,-3 2 1,-2 1-1,35 82 0,-18-15-143,37 148 0,-75-222-593,-7-12 314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7:12.0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74 2179 11122,'-42'25'4228,"40"-24"-3996,1-1 1,-1 1-1,0-1 1,1 0-1,-1 0 0,0 0 1,1 0-1,-1 0 1,0 0-1,-12 3 5464,34 0-3274,3 4-2158,-18-6-181,-1 1 0,1-1 1,0 0-1,0 0 0,0-1 1,9 1-1,89-3 746,0-4 1,175-34-1,200-75-389,-199 43 710,107-31-362,-289 71-680,177-84 0,-88 17 237,-5-9-1,223-173 1,-355 242-343,-1-2-1,-3-2 1,-1-2 0,-2-2 0,-2-2-1,62-100 1,-1-43-2,86-232 0,-170 382-540,-2-1 1,11-49-1,-17 46-49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7:13.3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11 101 11338,'-1'-25'3223,"1"11"-990,-1 0 0,-1 1 0,-4-22 0,11 76 1381,-4-13-3051,17 380 1854,-34 4 149,11-326-2452,5-82-114,-1 3 0,1 0 0,0 0 0,0 1 0,0-1 0,1 0 0,3 12 0,-3-17 0,0 0 0,0-1 0,0 1 0,0 0 0,0 0 0,0 0 0,1-1 0,-1 1 0,1-1 0,-1 1 0,1-1 0,-1 0 0,1 1 0,0-1 0,0 0 0,0 0 0,0 0 0,0 0 0,0-1 0,0 1 0,0-1 0,0 1 0,0-1 0,0 1 0,0-1 0,4 0 0,57 2 0,68-6 0,-7 0 0,282 29 0,-228-10 0,-161-13 0,0-1 0,0-1 0,0 0 0,0-1 0,0-1 0,-1 0 0,24-8 0,-34 9-377,-6 4-468,-10 2-534,0-4 859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7:13.9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13 10114,'7'-11'4928,"-6"10"-4655,0 1 1,-1 0-141,1 0 0,-1 0 0,1 0 0,-1 1-1,2 0 799,-2 0-799,1-1 1,-1 0 0,0 1 0,0-1 0,0 0 0,1 1 0,-1-1 0,0 0 0,0 1-1,0-1 1,0 1 0,0-1 0,0 1 0,6 36 2641,2 183 2641,9 123-1744,-1-211-2818,-5-57-542,-1 80 0,-10-138-320,-1-1-1,-6 31 1,-3-72-4331,-2-25 641,3-1 2096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7:14.4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1252 42 8994,'14'-7'13944,"-25"5"-9300,-10 0-5444,-128-15 2246,-253 3 0,-138 64-1303,522-48-204,7-1-406,0 1 0,-1 0 0,1 0 0,0 1 0,0 1-1,0 0 1,1 0 0,-17 10 0,18-2-832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7:15.1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218 76 11162,'1'-3'551,"0"1"0,-1-1 0,0 0 0,0 0 0,0 0-1,0 0 1,0 0 0,-1 1 0,1-1 0,-1 0 0,1 0-1,-1 1 1,0-1 0,0 0 0,-1 1 0,1-1-1,0 1 1,-4-5 0,3 5-261,-1 0 0,0 0 0,1 1-1,-1-1 1,0 0 0,0 1 0,0 0 0,-1-1 0,1 1 0,0 1-1,0-1 1,0 0 0,-1 1 0,1 0 0,-7-1 0,4 1-221,0 0 0,0 0 0,0 0 1,0 1-1,0 0 0,0 0 1,1 0-1,-1 1 0,0 0 0,0 0 1,1 0-1,0 1 0,-1 0 0,1 0 1,0 0-1,0 1 0,0 0 1,1 0-1,-1 0 0,1 0 0,0 1 1,0-1-1,1 1 0,0 0 0,-1 0 1,1 0-1,1 1 0,-1-1 1,1 1-1,0 0 0,0-1 0,1 1 1,0 0-1,0 0 0,0 0 1,1 10-1,0-7-66,0 0 0,1 0 0,0 0 0,0 0 0,1-1 0,1 1 1,-1-1-1,1 1 0,5 9 0,-6-14-36,0-1 0,0 1 1,0-1-1,1 1 0,-1-1 0,1 0 1,0 0-1,0 0 0,0 0 0,1 0 1,-1-1-1,0 1 0,1-1 0,0 0 1,-1 0-1,1 0 0,0-1 0,0 1 1,0-1-1,0 0 0,7 1 0,-1-2 26,0 0-1,0-1 0,0 0 1,0-1-1,0 0 1,0 0-1,-1-1 0,1 0 1,13-7-1,-8 3 17,-1-1 0,-1 0-1,0 0 1,0-2 0,16-14-1,-9-2-77,-19 26 53,-1-1-1,0 1 0,1-1 0,-1 1 0,1-1 0,-1 0 0,0 1 0,0-1 1,1 1-1,-1-1 0,0 0 0,0 1 0,0-1 0,1 1 0,-1-1 0,0 0 1,0 1-1,0-1 0,0 0 0,0 1 0,0-1 0,0 0 0,-1 1 0,1-1 1,0 0-1,0 1 0,0-1 0,-1 1 0,1-1 0,0 1 0,-1-1 0,1 0 1,0 1-1,-1-1 0,1 1 0,-1-1 0,1 1 0,-1 0 0,1-1 1,-1 1-1,1-1 0,-1 1 0,1 0 0,-2-1 0,1 1-21,0 0-1,0 0 1,0 0-1,-1 0 1,1 0-1,0 0 1,0 0-1,0 0 1,-1 1-1,1-1 0,0 0 1,0 1-1,0-1 1,0 1-1,0-1 1,0 1-1,0 0 1,0-1-1,0 1 1,0 0-1,0 0 1,0 0-1,0 0 1,1 0-1,-1-1 1,0 1-1,1 1 1,-1-1-1,0 0 1,0 1-1,-1 3-7,0 0 0,0 0 1,0-1-1,1 1 0,-1 0 0,0 6 0,1 2 109,1 0 0,0 0 0,1 0 0,0 0 0,6 24 0,23 65 1337,-20-76-631,-2 0-1,-1 1 1,6 41 0,-12-64-689,-1 0 0,0 0 0,0 1 0,0-1-1,0 0 1,-1 1 0,1-1 0,-1 0 0,0 0 0,-1 0-1,1 0 1,-1 0 0,0 0 0,0 0 0,-4 5 0,4-6-211,-1 0 0,0 0 0,-1 0 0,1-1 0,0 1 0,-1-1 0,0 0 0,1 0 0,-1 0 0,0-1 0,0 0 1,0 1-1,0-1 0,0 0 0,0-1 0,-5 1 0,-39 0-4897,-6-3 2176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7:16.6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35 4537,'-13'-19'25129,"19"16"-22984,6 0-3782,5-1 1970,0 1-1,1 2 0,31-1 0,59 8 896,-91-4-1192,306 48-36,-235-34 0,18 7 0,0 5 0,134 54 0,190 109 0,-382-167 0,-1 2 0,69 50 0,-87-53 0,-2 1 0,0 1 0,-1 1 0,38 52 0,54 110 0,-26-38 0,-87-143-267,12 19-2231,-16-25 2403,-1-1 1,0 0-1,1 0 1,-1 1-1,0-1 1,1 1 0,-1-1-1,0 0 1,1 1-1,-1-1 1,0 1-1,0-1 1,1 0-1,-1 1 1,0-1 0,0 1-1,0-1 1,0 1-1,0-1 1,0 1-1,0-1 1,0 1 0,0-1-1,0 1 1,0-1-1,0 1 1,0-1-1,0 1 1,0 0-1,-13-3-1700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7:20.2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2507 9562,'-18'-28'16161,"37"31"-14534,-14-2-640,6-2-592,0 0 0,0-1-1,0 0 1,-1 0 0,1-1 0,-1-1 0,1 0 0,16-9 0,9-8-23,32-24 0,-60 40-296,60-46-72,-1-3 1,-4-2-1,-1-4 0,-4-2 1,-2-2-1,-3-3 0,-3-2 0,-3-2 1,-3-2-1,-3-2 0,-4-1 1,37-110-1,-34 65-4,-5-1 0,-5-1 0,-6-2 0,-6 0 0,4-199 0,-21 284-2,-3 1-1,-1-1 1,-2 0-1,-17-69 1,18 96 0,0-1 0,-1 1 0,-1 0 0,0 1 0,-1-1 0,0 1 0,0 1 0,-2-1-1,1 1 1,-1 1 0,-1 0 0,0 0 0,0 1 0,-1 0 0,0 0 0,-20-10 0,14 12-60,18 7 60,-1 0 1,0 0-1,0 0 0,0 1 0,0-1 0,0 0 0,0 0 0,0 0 0,0 0 0,0 1 0,0-1 0,0 0 0,0 0 0,0 0 0,0 0 0,0 1 1,0-1-1,0 0 0,0 0 0,0 0 0,0 0 0,0 1 0,0-1 0,0 0 0,0 0 0,0 0 0,0 0 0,-1 0 0,1 1 0,0-1 1,0 0-1,0 0 0,0 0 0,0 0 0,0 0 0,-1 0 0,1 1 0,0-1 0,0 0 0,0 0 0,0 0 0,-1 0 0,1 0 0,0 0 0,0 0 1,0 0-1,0 0 0,-1 0 0,1 0 0,0 0 0,0 0 0,0 0 0,0 0 0,-1 0 0,1 0 0,0 0 0,31 37 21,-25-31-53,0 0 1,0 0-1,0 1 1,-1 0-1,-1 0 1,1 0 0,-1 1-1,6 14 1,-10-21-67,1 1 1,-1 0-1,0-1 1,0 1-1,0 0 1,0-1 0,0 1-1,0 0 1,0 0-1,-1-1 1,1 1-1,-1 0 1,1-1-1,-1 1 1,1-1 0,-1 1-1,0-1 1,0 1-1,0-1 1,0 1-1,0-1 1,0 0 0,0 0-1,-2 2 1,-9 7-395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7:27.9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89 3 10314,'-26'3'1841,"0"0"324,-10-11 9482,206 29-7168,-21-4-2659,91 28-1466,-182-30-280,110 43-1,-132-41-73,-1 2 0,-1 1 0,-1 2 0,-1 1 0,0 1 0,47 50 0,143 188 0,-218-257 0,30 39 0,176 236 0,-170-220 0,-3 1 0,53 117 0,-82-159 0,-1 1 0,0 0 0,-2 0 0,0 1 0,-1-1 0,-1 1 0,-1 0 0,-1 0 0,-1 0 0,-1 0 0,0-1 0,-6 24 0,6-39-190,1-5 127,-1 1 1,1-1 0,0 0 0,0 1-1,-1-1 1,1 1 0,0-1-1,0 0 1,0 1 0,0-1 0,0 1-1,0-1 1,0 1 0,0-1 0,0 1-1,0-1 1,0 1 0,0-1-1,0 1 1,0-1 0,0 0 0,0 1-1,0-1 1,1 1 0,-1-1 0,0 1-1,0-1 1,1 0 0,-1 1-1,0-1 1,0 0 0,1 1 0,-1-1-1,0 0 1,1 1 0,-1-1 0,1 0-1,-1 0 1,0 1 0,1-1-1,-1 0 1,1 0 0,-1 0 0,1 1-1,20 4-961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50.83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110 136 12915,'83'16'16082,"-83"-16"-15971,-26 18 700,1 1 0,-30 29 1,-17 15-31,71-63-784,1 1 1,-1 0 0,0-1-1,1 1 1,-1-1-1,0 1 1,0-1-1,1 1 1,-1-1 0,0 0-1,0 1 1,0-1-1,0 0 1,1 0-1,-1 0 1,-1 1-1,2-11-148,17-20-31,28-22 328,90-84-1,-124 126-94,1 0 1,0 0-1,1 1 0,0 1 1,24-12-1,-33 18-42,0 1 0,1-1 0,-1 0 1,0 1-1,1 0 0,-1 0 0,1 1 0,0-1 0,-1 1 1,1 0-1,-1 0 0,1 0 0,0 1 0,-1 0 0,1 0 1,-1 0-1,1 0 0,-1 1 0,0-1 0,1 1 0,-1 0 1,0 0-1,5 5 0,-3-2-9,0 1 0,0 1 0,-1-1 0,0 1 0,0 0 0,-1 0 0,0 0 0,0 1 0,-1-1 0,1 1 0,-2 0 0,1 0 0,2 15 0,-4-14 0,1 1 0,-1 0 0,0-1 0,-1 1 0,0 0 0,-1 0 0,0-1 0,-1 1 0,1 0 0,-2-1 0,-5 15 0,-1-11 0,9-12 0,-1-1 0,0 0 0,1 1 0,-1-1 0,1 1 0,-1-1 0,1 1 0,-1 0 0,1-1 0,-1 1 0,1-1 0,0 1 0,-1 0 0,1 0 0,0-1 0,-1 1 0,1 0 0,0-1 0,0 1 0,0 0 0,0 0 0,0-1 0,0 1 0,0 0 0,0 0 0,0-1 0,0 1 0,0 0 0,0 0 0,0-1 0,1 1 0,-1 0 0,0-1 0,0 1 0,1 0 0,-1-1 0,1 1 0,-1 0 0,1-1 0,-1 1 0,1-1 0,-1 1 0,1-1 0,0 2 0,14 8-2647,1-1 0,-1-1-1,33 13 1,-17-9-1111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9:44.62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6 97 4929,'-3'-33'3105,"1"5"-289,4 7-1791,1 6-633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8:11.61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101 52 6833,'-58'-42'3009,"56"40"-2604,0 1-1,0 0 1,0 0-1,0 0 1,0 0 0,0 1-1,0-1 1,-24 0 10733,31 34-10318,-2-13-644,1 0 0,1 0 0,12 34 0,127 228 2810,-113-235-2686,1-1-1,3-1 0,1-1 1,2-3-1,3-1 0,51 41 1,-45-41 3,-29-22-70,41 28-1,5-2-126,-46-29-23,1-2-1,0 0 0,2-1 0,-1-1 0,1-1 0,36 12 0,26 1 15,1 2 102,134 19 0,-159-33-199,-1 2 0,70 26 0,60 13 0,-90-32 0,211 51 0,-219-42 0,222 58 0,-192-61 0,-2 5 0,200 81 0,-266-91 0,-28-13 0,-1 1 0,0 2 0,0 1 0,-1 0 0,35 26 0,35 35 0,-43-37 0,-2 3 0,56 59 0,-83-76 0,13 15 0,46 65 0,1 7 0,-55-79 0,-2 1 0,-1 1 0,-1 1 0,24 54 0,-35-55 0,-2 1 0,-1 0 0,-1 0 0,-2 0 0,-1 36 0,7 49 0,12 85 0,-19-182 0,1 0 0,10 31 0,-9-39 0,-1 0 0,-1 1 0,0-1 0,0 1 0,-2 0 0,0 0 0,-1 26 0,-1-29 0,1 0 0,1 0 0,-1 0 0,2 0 0,0 0 0,0 0 0,5 15 0,-4-17 0,-4 2-2775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8:01.91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20 1 10842,'-13'20'4313,"6"-31"-2376,11 4-4890,5 4 2169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8:03.64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3659 5937,'18'-12'17045,"-19"10"-16768,-1 1 0,1-1 0,0 0 0,0 0 0,0 0-1,0 0 1,0 0 0,0-1 0,0 1 0,1 0 0,-1 0 0,1 0 0,-1-4-1,1-34 809,1 20-406,0 9-88,0 0 1,1 0-1,4-16 0,4-24-271,-8-10 97,10-89 25,-9 131-429,0 0 0,2 1 1,1 0-1,0 0 0,16-33 1,155-254 300,-160 281-316,2 0 0,0 1 0,1 1-1,2 1 1,0 1 0,38-27 0,161-87 1,-46 31 47,-84 37-19,141-134 1,11-9-17,-240 207-10,154-126 7,-135 108-2,-2-1 0,-1-1 0,0-1 0,29-48 0,12-37 16,-5-2 0,55-156-1,-101 235-20,-2 1 0,-1-1-1,-1 0 1,-1 0-1,-2 0 1,-4-62 0,-7 7 0,-24-106 0,24 153-1,-1-1 0,-2 2 0,-2 0 0,-2 0 0,-1 2 0,-1 0 0,-28-39 0,16 27-2980,-37-79 0,52 104 850,-6-4 890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8:04.68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187 421 9338,'14'-91'3559,"-13"82"-3267,-1 0-1,1 0 1,-2 0 0,1-1-1,-1 1 1,-1 0-1,0 0 1,0 0-1,-1 1 1,0-1-1,0 0 1,-6-10-1,0-1 460,5 11-359,4 7-171,-1-1 0,0 1-1,0-1 1,0 1 0,-1 0-1,1-1 1,0 1 0,-4-4-1,5 6-177,-1 0 0,1 0 0,0 0 0,-1 0 0,1 0 0,0 0 0,-1 0 0,1 0 0,0 0 0,-1 0 0,1 0 0,0 0 0,-1 0 0,1 0 0,0 0 0,-1 1 0,1-1 0,0 0 0,-1 0 0,1 0 0,0 1 0,-1-1 0,1 0 0,0 0 0,0 0 1,-1 1-1,1-1 0,0 0 0,0 1 0,0-1 0,-1 0 0,1 1 0,0-1 0,0 0 0,0 0 0,0 1 0,0 0 0,-9 16 999,4 2-408,0 1 1,1-1-1,1 1 0,1 0 1,1 25-1,0-23-264,0 0 0,-1 0 1,-1-1-1,-8 29 0,9-44-330,-1-1-1,1 0 1,-1-1 0,0 1 0,0 0-1,0-1 1,-1 0 0,0 1-1,-4 3 1,7-7-39,0 0-1,1 0 1,-1-1 0,0 1-1,0 0 1,0 0 0,0-1-1,0 1 1,0-1 0,-1 1-1,1-1 1,0 1 0,0-1-1,0 1 1,0-1 0,-1 0-1,1 0 1,0 0 0,0 0-1,-1 0 1,1 0 0,0 0-1,0 0 1,-1 0 0,1 0-1,0-1 1,0 1 0,0-1-1,0 1 1,-1-1 0,1 1-1,0-1 1,0 1-1,0-1 1,0 0 0,0 0-1,0 0 1,1 1 0,-1-1-1,0 0 1,0 0 0,0 0-1,1 0 1,-1 0 0,1 0-1,-2-2 1,1-1-16,-1 0 0,1 1 0,0-1 0,0 0 0,0 0 0,0 0 0,0 0 0,1 0 0,0 0 0,0 0 0,0 0 0,0 0 0,2-6 0,2-6-75,11-32 0,-10 32 55,29-83 39,60-120 1,-92 217 17,0-3 99,0 0 1,1 1-1,0-1 1,0 1-1,6-7 1,-9 11-69,1 0 1,-1 1-1,0-1 1,1 0-1,-1 1 0,0-1 1,1 0-1,-1 1 1,0-1-1,1 1 0,-1-1 1,0 1-1,0-1 1,0 1-1,0-1 1,1 0-1,-1 1 0,0-1 1,0 1-1,0-1 1,0 1-1,0-1 0,0 1 1,0-1-1,0 1 1,0 0-1,2 13 23,4 6 6,11 30 0,-14-43-61,1 0 0,-1-1 1,1 1-1,0-1 0,0 0 0,1 0 0,0 0 0,10 9 0,-4-8-2,0 0-1,1 0 0,0-1 1,1-1-1,-1 0 0,1 0 1,0-2-1,0 0 0,0 0 1,0-1-1,1 0 0,-1-1 1,1-1-1,-1 0 0,24-4 1,-32 3-166,1 0 0,-1 0 1,0-1-1,0 0 1,6-2-1,-10 4 120,0-1 0,0 1 0,0-1 0,0 1 0,0-1 0,0 0 0,-1 1 0,1-1 0,0 0 1,0 0-1,0 1 0,-1-1 0,1 0 0,0 0 0,-1 0 0,1 0 0,-1 0 0,1 0 0,-1 0 0,0 0 0,1 0 0,-1 0 0,0 0 0,0 0 0,1-1 0,-1 1 0,0 0 0,0 0 0,0 0 1,-1-1-1,-10-17-243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8:14.67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1 1 17748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8:16.97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4172 42 4993,'-7'-8'1180,"-12"-17"6527,18 24-7488,0 0 0,0 0 0,0 1 0,0-1 0,0 0 0,0 1 0,-1-1 0,1 1 0,0-1 0,0 1 0,0 0 0,0-1 0,-1 1 0,1 0 0,0 0 0,0 0 0,-1 0 0,1 0 0,0 0 0,0 0 1,-1 0-1,1 1 0,0-1 0,0 0 0,0 1 0,-1-1 0,1 1 0,0-1 0,0 1 0,0 0 0,0-1 0,0 1 0,0 0 0,0 0 0,0 0 0,0 0 0,1 0 0,-1 0 0,0 0 0,0 0 0,1 0 0,-1 0 0,1 0 0,-1 1 0,1 39 1048,1-32-944,-1 0-1,0 0 0,-1 0 1,-2 14-1,-1 1 0,1 0 0,0 1 0,2-1 0,1 0 0,1 1-1,1-1 1,9 46 0,-6-41 91,-2 1-1,-1-1 0,-2 1 1,-3 41-1,1-35-395,1-9 222,1 0-1,1 0 0,2 0 0,1-1 1,9 34-1,-10-51-234,-1 1 0,0-1 1,0 0-1,-1 0 0,0 1 0,-1-1 1,0 1-1,0-1 0,-1 0 1,0 1-1,0-1 0,-1 0 0,-1 0 1,0 0-1,-4 11 0,4-14-4,1 1 0,-1 0 0,2 0 0,-1 0 0,1 0 0,-1 7 0,1-4 0,-1-1 0,1 0 0,-5 12 0,4-15 0,-1-1 0,1 1 0,-1-1 0,0 0 0,0 1 0,-1-1 0,1-1 0,-1 1 0,-8 7 0,9-8 0,-1 0 0,1 1 0,0-1 0,0 1 0,1 0 0,0 0 0,0 0 0,0 0 0,0 0 0,-1 6 0,-11 28 0,9-30 0,-1-1 0,0 1 0,0-1 0,0-1 0,-1 1 0,0-1 0,0 0 0,-1-1 0,0 0 0,0 0 0,-17 9 0,-82 48 0,1 1 0,-205 90 0,183-98 0,73-31 0,0-2 0,-80 21 0,-216 55 0,280-76 0,0-4 0,-108 15 0,-149-6 0,243-20 0,-111 25 0,-21 2 0,-187 3 0,327-26 0,2 4 0,-140 47 0,24-5 0,151-47 0,0 2 0,1 1 0,1 2 0,0 2 0,1 2 0,1 1 0,1 1 0,1 2 0,-61 56 0,85-69 0,0-1 0,0 1 0,1 1 0,1 0 0,0 0 0,1 1 0,0 0 0,1 0 0,0 1 0,1-1 0,-6 27 0,2 1 0,2 1 0,2 0 0,1 0 0,3 48 0,5-19 0,19 97 0,-18-133 0,1 47 0,1 2 0,-3 26 0,-3-66 0,12 133 0,-13-169 0,1 0 0,-1 0 0,-1 0 0,-2 16 0,1-5 0,1-17 0,1 0 0,0 0 0,0-1 0,0 1 0,0 0 0,1 0 0,-1-1 0,0 1 0,1 0 0,-1-1 0,1 1 0,1 2 0,2 7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8:26.19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18 4 9770,'-12'-3'14620,"7"29"-13562,5 5-439,1 0 1,1-1-1,2 1 0,1-1 0,11 33 1,-5-16 430,7 63 0,-11-31-691,5-1 0,2 0-1,29 86 1,-3-24-315,31 89-20,-41-154-24,3 0 0,3-2 0,86 127 0,-65-109 0,-37-56 0,25 32 0,-39-60 0,27 37 0,2-1 0,76 71 0,-88-93 0,27 33 0,18 16 0,-58-60 0,0 1 0,-1 1 0,0 0 0,0 0 0,7 16 0,-6-11 0,21 27 0,-15-26 0,-2 1 0,0 1 0,-1 0 0,-1 1 0,0 1 0,15 43 0,3 9 0,-18-48 0,15 48 0,11 42 0,-3-10 0,-14-41 0,-11-35 0,-1 0 0,7 46 0,-6 39 0,-6-64 0,18 96 0,-1-14 0,-2-14 0,-19-115-259,1-1 0,0 1-1,0-1 1,0 0 0,0 0 0,0 1-1,1-1 1,0 0 0,-1 0 0,1 0-1,0-1 1,4 5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8:27.27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287 113 11682,'0'-2'326,"0"0"0,0 1-1,0-1 1,-1 0-1,1 0 1,0 1-1,-1-1 1,0 0-1,1 1 1,-1-1-1,0 1 1,0-1-1,0 1 1,0-1-1,0 1 1,0 0-1,0-1 1,0 1-1,-1 0 1,1 0-1,0 0 1,-1 0-1,1 0 1,-1 0-1,1 0 1,-1 0-1,1 1 1,-1-1-1,-2 0 1,2 1-203,-1 0 1,1 0-1,-1 0 1,0 1 0,1-1-1,-1 1 1,0-1 0,1 1-1,-1 0 1,1 0-1,0 0 1,-1 0 0,1 1-1,0-1 1,-1 1-1,1-1 1,0 1 0,0 0-1,-2 2 1,-11 14 236,0-1 0,2 2 0,0 0 1,1 1-1,0 0 0,-12 35 0,16-38-62,1-3-49,4-6-93,0 0 0,-1 1 0,0-1 0,-1 0 0,0-1 0,0 1 1,-1-1-1,-12 12 0,18-18-150,-1-1 0,1 1 0,-1-1 0,1 0-1,-1 1 1,0-1 0,1 1 0,-1-1 0,0 0 0,1 0 0,-1 1 0,0-1 0,1 0 0,-1 0 0,0 0 0,0 0 0,1 1 0,-1-1 0,0 0 0,0-1 0,1 1 0,-1 0 0,0 0-1,1 0 1,-1 0 0,0 0 0,1-1 0,-1 1 0,0 0 0,1-1 0,-1 1 0,0 0 0,1-1 0,-1 1 0,1-1 0,-1 1 0,1-1 0,-1 1 0,1-1 0,-1 0 0,1 1 0,-1-1-1,1 1 1,0-1 0,-1 0 0,1 1 0,0-1 0,0 0 0,-1 1 0,1-1 0,0-1 0,-1-2-2,0 0 0,0 0 1,1 0-1,-1 0 0,1-1 0,0 1 0,1-6 0,4-17 19,2 2-1,1-1 0,1 1 1,1 0-1,1 1 0,1 0 1,1 1-1,1 0 0,2 1 1,32-37-1,-45 56-44,16-15 1320,-12 16-379,-6 14-274,-2-4-598,0-1 0,0 1-1,1 0 1,0 0-1,0-1 1,1 1-1,0 0 1,0-1-1,1 1 1,0-1-1,1 1 1,-1-1 0,1 0-1,1 0 1,-1 0-1,1 0 1,1-1-1,-1 0 1,10 11-1,-2-5-41,1 0-1,0 0 1,1-1 0,0-1-1,1 0 1,0-2-1,28 14 1,-29-16-31,0-1 1,1 0-1,-1-1 1,1 0-1,0-2 1,0 1-1,0-2 1,0 0-1,20-1 1,-22-3-924,-12 3 880,-1 0-1,1-1 1,-1 1 0,0 0 0,1 0-1,-1 0 1,0 0 0,0 0 0,1 0-1,-1-1 1,0 1 0,1 0 0,-1 0-1,0 0 1,0-1 0,1 1 0,-1 0-1,0 0 1,0-1 0,1 1 0,-1 0-1,0 0 1,0-1 0,0 1 0,0 0-1,0-1 1,1 1 0,-1 0 0,0-1-1,0 1 1,0 0 0,0-1 0,-9-9-1081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8:31.07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17 45 5721,'-3'-10'1294,"-6"-24"13536,8 34-14594,1 0-179,-1 0 0,1 0 0,0 0 0,0 0-1,0 1 1,-1-1 0,1 0 0,0 0-1,0 0 1,0 0 0,-1 1 0,1-1 0,0 0-1,0 0 1,0 0 0,0 1 0,0-1 0,0 0-1,0 0 1,-1 1 0,1-1 0,0 0-1,0 0 1,0 1 0,0-1 0,0 0 0,0 0-1,0 1 1,0-1 0,0 0 0,1 1-1,-1 12 299,2 0-1,-1 0 0,2-1 0,7 24 0,24 55 1078,-12-33-318,-6-7 281,10 58 0,-18-69-1214,1 0 1,2-1-1,21 49 1,-9-47 28,1-1 1,57 71-1,-63-87-120,1 0-38,179 256 200,-104-150-242,-11-18-9,-39-45-1,187 308 0,-169-251 0,83 240 0,-129-317 0,-2 2 0,-3 0 0,-1 1 0,3 60 0,-4-38 0,3-1 0,27 89 0,-7-36 0,-24-75 0,-2-1 0,-2 1 0,-3 70 0,1 35 0,1-126 0,0-1 0,2 1 0,12 41 0,-13-59 0,0 3 0,1 1 0,-2-1 0,0 1 0,0 0 0,0 21 0,4-9-1644,-7-25 1509,0 0 0,1 0 1,-1 0-1,0 0 1,1 0-1,-1 0 0,1 0 1,-1 0-1,1 0 0,0 0 1,0 0-1,-1 0 0,1 0 1,0-1-1,0 1 1,0 0-1,0-1 0,0 1 1,1 0-1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8:32.21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221 106 11346,'-13'-4'1758,"-13"4"6263,26 1-7891,-1 0 81,1 1 0,-1-1 0,0 1 0,0-1 0,0 0 0,0 1 0,0-1 0,0 0 0,0 0 0,0 1 0,0-1 0,0 0 0,-1 0-1,-1 0 1,1 1 27,-12 8 171,-30 16-1,35-21-372,-1 0 0,0 1 0,1 0 1,0 0-1,1 1 0,-1 0 0,-12 15 0,17-17-18,3-4-11,0 0 0,0 0 0,0 0 0,0-1 1,0 2-1,0-1 0,1 0 0,-1 0 0,0 0 0,1 0 0,-1 0 0,0 1 1,1-1-1,0 0 0,-1 1 0,1-1 0,0 0 0,0 0 0,0 1 0,-1-1 0,2 2 1,0-26 292,-2 7-272,-1-2-32,1 0 0,1 0 0,0 0-1,7-34 1,-7 47-3,2 1 1,-1-1-1,0 1 1,1 0-1,0 0 1,0 0-1,0-1 1,1 2-1,-1-1 1,1 0-1,0 1 0,0-1 1,0 1-1,0 0 1,1 0-1,-1 0 1,1 0-1,0 1 1,0-1-1,0 1 1,0 0-1,0 0 1,0 1-1,1-1 0,5 0 1,0-1 4,1 1 0,0 0 0,0 1 1,-1 1-1,15 0 0,-20 0 99,0 1 0,-1 0 0,1 0 0,-1 0 0,1 0 0,-1 1-1,0-1 1,1 1 0,-1 0 0,0 1 0,0-1 0,0 1 0,-1 0 0,7 5 0,-1 1 359,-1-1 1,1-1 0,1 0-1,-1 0 1,1-1-1,1 0 1,-1-1 0,13 5-1,10 2-43,47 9 1,-52-15-1000,0 2 1,51 21-1,-70-24-1452,-14-3 833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9:45.00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56 8770,'18'-55'4345,"-10"65"-1417,4 6-1271,1 1-105,0 2-504,1 1-207,0-2-409,-1 0-144,1-2-488,-4-3-417,-2-3-2727,-5-1 2256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8:36.72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158 156 13099,'41'-54'4006,"-37"47"-1538,-29 35-226,-11 12-1258,-3-2-1,-53 43 0,91-81-999,1 0-1,0 1 1,-1-1 0,1 1-1,0-1 1,-1 0-1,1 0 1,0 1 0,-1-1-1,1 0 1,-1 0-1,1 1 1,0-1-1,-1 0 1,1 0 0,-1 0-1,1 0 1,-1 0-1,1 0 1,-1 1-1,1-1 1,-1 0 0,0-1-1,2-8-156,15-22 130,-14 27 32,19-34 35,1 1 0,2 1 0,39-44 0,-57 73-6,-1 1 1,2 0-1,-1 1 1,1 0-1,13-9 0,-19 13 5,1 0 0,-1 0 0,1 1 0,0-1-1,0 0 1,-1 1 0,1-1 0,0 1 0,0-1-1,0 1 1,0 0 0,-1 0 0,1 0 0,0 0-1,0 0 1,0 0 0,0 0 0,0 1 0,-1-1-1,1 1 1,0-1 0,0 1 0,0 0 0,-1 0-1,1 0 1,-1 0 0,1 0 0,0 0 0,-1 0-1,0 0 1,1 1 0,1 1 0,3 7 115,1 0 0,-2 0 1,0 0-1,0 1 0,0 0 0,4 18 1,7 19 413,3-2 558,32 53 0,-44-87-1289,0 0-1,1-1 1,1 0 0,0 0-1,0 0 1,1-1 0,0-1-1,1 0 1,15 11 0,-23-19-601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8:39.39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1234 0 9866,'9'8'14108,"-15"14"-13855,4-12 8,0 0 0,1 0 0,1 1 0,-1-1 0,2 0 0,2 19 0,4 8 519,0-8 215,-2 1 1,-1 0-1,0 59 1,-6-48-493,-2 0 0,-16 66 1,17-88-467,0 1 0,1 0 0,1 0 0,1 0 0,3 27 0,-1-22 34,-1 0 1,-4 41-1,-2-39-68,-15 46 0,-3 17-4,22-84 1,-1 1 0,1-1 0,-1 0 0,0 0 0,0 0 0,-1 0 0,0 0 0,0-1 0,0 1 0,-1-1 0,0 0 0,0 0 0,0 0 0,-6 5 0,1 0 0,1 1 0,0 0 0,0 1 0,1-1 0,0 1 0,2 1 0,-7 16 0,6-16 0,5-10 0,-1 1 0,0-1 0,-1 0 0,1 0 0,0 0 0,-1 0 0,0-1 0,0 1 0,0-1 0,0 1 0,0-1 0,0 0 0,0 0 0,-1 0 0,1-1 0,-8 3 0,7-3 0,0 1 0,0 0 0,-1 0 0,1 1 0,1-1 0,-1 1 0,0-1 0,1 1 0,-1 0 0,-4 7 0,6-8 0,1 1 0,0 0 0,0 0 0,0 0 0,0 0 0,1 0 0,-1 0 0,1 5 0,-6 21 0,5-29 0,1 1 0,-1 0 0,1 0 0,-1 0 0,1-1 0,-1 1 0,1 0 0,-1-1 0,1 1 0,-1 0 0,0-1 0,1 1 0,-1-1 0,0 1 0,0-1 0,0 1 0,1-1 0,-1 1 0,0-1 0,0 0 0,0 0 0,0 1 0,0-1 0,0 0 0,1 0 0,-3 0 0,2 0 0,0 0 0,0 0 0,0 0 0,0 0 0,0 0 0,0 0 0,0 0 0,0 0 0,0 0 0,0 1 0,0-1 0,0 0 0,1 1 0,-1-1 0,0 1 0,0-1 0,0 1 0,0-1 0,1 1 0,-1 0 0,0-1 0,0 1 0,1 0 0,-1 0 0,1-1 0,-1 1 0,1 0 0,-1 0 0,1 0 0,-1 0 0,1 0 0,0 0 0,-1-1 0,1 1 0,0 0 0,0 0 0,0 2 0,-2 0 0,2-2 0,-1 0 0,0 1 0,0-1 0,0 0 0,0 0 0,0 0 0,0 0 0,0 0 0,0 0 0,-1 0 0,1-1 0,0 1 0,0 0 0,-1-1 0,1 1 0,-1-1 0,1 1 0,0-1 0,-1 0 0,1 1 0,-1-1 0,-2 0 0,3 0 0,0 0 0,-1 0 0,1 0 0,0 0 0,0 1 0,-1-1 0,1 0 0,0 1 0,-1-1 0,1 1 0,0-1 0,0 1 0,0 0 0,0 0 0,-1-1 0,1 1 0,0 0 0,0 0 0,1 0 0,-1 0 0,0 0 0,-1 2 0,0 0 0,1-1 0,-1 1 0,0-1 0,0 0 0,0 0 0,0 1 0,0-1 0,-1-1 0,1 1 0,-1 0 0,1 0 0,-1-1 0,0 0 0,1 1 0,-5 0 0,2 0 0,1 0 0,0 0 0,0 0 0,0 1 0,0 0 0,0-1 0,-3 5 0,6-6 0,0 1 0,0 0 0,0-1 0,0 1 0,0 0 0,0-1 0,1 1 0,-1 0 0,1 0 0,-1 0 0,1-1 0,0 1 0,0 0 0,-1 0 0,1 0 0,1 2 0,-4 18 0,-22 14 0,24-32 0,0-1 0,-1 0 0,1 1 0,0-1 0,-1 0 0,0 0 0,0 0 0,0 0 0,0-1 0,0 1 0,-1 0 0,1-1 0,-1 0 0,0 0 0,0 1 0,0-1 0,0-1 0,0 1 0,0 0 0,0-1 0,0 0 0,-5 2 0,5-2 0,0 0 0,1 0 0,-1 0 0,1 0 0,-1 1 0,1-1 0,0 1 0,0 0 0,0 0 0,0-1 0,0 1 0,0 1 0,0-1 0,0 0 0,1 0 0,-1 1 0,1-1 0,-2 3 0,-6 12 0,7-15 0,0 0 0,0 0 0,0 0 0,0-1 0,0 1 0,0 0 0,0-1 0,-1 1 0,1-1 0,-4 2 0,4-3 0,0 1 0,0 0 0,1 0 0,-1 0 0,0 0 0,1 0 0,-1 0 0,0 0 0,1 0 0,-1 1 0,1-1 0,0 1 0,-1-1 0,1 1 0,0 0 0,0-1 0,0 1 0,0 0 0,0 0 0,1-1 0,-1 1 0,0 2 0,0 1 0,0-1 0,-1 0 0,1 0 0,-1 0 0,0 0 0,0 0 0,0 0 0,-1 0 0,1-1 0,-5 6 0,-36 29 0,13-11 0,-2 9 0,2 0 0,1 2 0,-30 54 0,48-75 0,-1 5 0,1-1 0,-12 38 0,14-35 0,-1-1 0,-15 27 0,-23 33 0,-38 90 0,80-156 0,0 0 0,2 0 0,0 1 0,-2 19 0,-6 30 0,8-47 0,-3 37 0,-1 2 0,7-48 0,0 0 0,1 0 0,0 0 0,2 12 0,-1-13 0,-1 0 0,1 0 0,-2 0 0,1 0 0,-5 19 0,0-11 0,3-10 0,-1-1 0,1 1 0,1 0 0,-1-1 0,1 1 0,1 0 0,-1 0 0,1 0 0,2 10 0,0-4 0,0 0 0,-1 0 0,-1 0 0,0 0 0,-1 1 0,-4 26 0,3-25 0,1-1 0,0 0 0,2 1 0,0-1 0,0 0 0,6 23 0,3 33 0,10 138 0,-20-197 0,0 1 0,-3 20 0,1-21 0,1 0 0,1-1 0,0 14 0,6 24 0,4 68 0,-9-97 0,0 0 0,1-1 0,2 1 0,6 22 0,-10-39 0,1 0 0,-1-1 0,0 1 0,0 0 0,0-1 0,0 1 0,-1 0 0,0 4 0,0-5 0,1 1 0,-1 0 0,1 0 0,0 0 0,0 0 0,0-1 0,0 1 0,0 0 0,1 4 0,17 34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9:30.37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1158 1124 11979,'-11'-9'7017,"10"7"-6685,1 1-230,1 0 1,-1 0-1,1 0 1,-1 0-1,1-1 0,-1 1 1,1 0-1,-1 0 0,1 0 1,0 1-1,0-1 0,-1 0 1,1 0-1,0 0 0,1 0 1,22-21 538,0 1 1,2 1-1,0 2 0,30-16 1,123-57 1187,-101 54-1385,440-175 592,16 41-248,-517 165-732,1076-260 3219,-619 185-3076,2 21-1,509 2 0,-710 58 166,522 40-221,11 78-79,-531-53-64,381 143 0,-470-134 0,220 123 0,-274-120 0,-3 5 0,147 121 0,-220-152 0,-1 2 0,-3 3 0,-2 2 0,60 89 0,-53-58 0,-5 4 0,70 158 0,-101-196 0,-3 1 0,-2 1 0,-2 0 0,14 108 0,-26-124 0,-2 0 0,-2 0 0,-1 0 0,-2-1 0,-2 1 0,-2 0 0,-22 74 0,1-44 0,-3 0 0,-2-2 0,-4-1 0,-79 109 0,72-118 0,-3-1 0,-3-2 0,-2-3 0,-115 91 0,97-93 0,-3-4 0,-1-2 0,-3-4 0,-82 31 0,-96 22 0,-336 78 0,-654 53 0,-203-97 0,702-100 0,-1128-99 0,1191-3 0,10-60 0,436 60 0,-348-161 0,510 200 0,-130-80 0,172 92 0,1-1 0,1-1 0,1-1 0,2-2 0,-50-61 0,33 22 0,3-1 0,3-2 0,3-2 0,3-1 0,-33-109 0,65 179 0,-73-260 0,68 231 0,2 0 0,0-1 0,3 1 0,0-1 0,2 0 0,8-44 0,10-15 0,5 1 0,4 1 0,47-103 0,-52 145 0,1 0 0,3 2 0,1 0 0,3 2 0,1 2 0,3 0 0,1 3 0,2 1 0,1 1 0,2 3 0,87-57 0,4 13 0,2 6 0,4 6 0,202-67 0,452-92 0,-788 224 0,77-19-392,107-13 1,-112 27 94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9:32.61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25 65 10642,'-1'-4'926,"0"0"0,0 0-1,1-1 1,-1 1 0,1-8-1,0 8-61,0 0-1,0 0 0,0 0 1,-1 0-1,-1-7 1,-1 21 2534,-7 41-3294,7-18 240,2 0 1,1-1 0,5 43 0,22 95 1900,-9-66-1206,9 210 469,-26 6-539,-2-105-520,3-2-352,7 349 105,7-139-202,12-94 0,-6 15 0,-17-288 0,-3-19 0,2 0 0,11 48 0,-11-70 0,-1-1 0,-1 2 0,0-1 0,-1 0 0,-1 0 0,-1 0 0,0 0 0,-4 19 0,4-20 0,1-1 0,0 1 0,0-1 0,4 17 0,-2-19 0,-1 0 0,0 1 0,-1-1 0,0 0 0,-1 0 0,0 1 0,-2 10 0,3-21-31,0-1 0,0 0 1,0 0-1,0 1 0,0-1 0,0 0 1,0 0-1,0 1 0,0-1 0,0 0 0,0 1 1,0-1-1,0 0 0,0 0 0,0 1 0,-1-1 1,1 0-1,0 0 0,0 1 0,0-1 1,0 0-1,0 0 0,0 0 0,-1 1 0,1-1 1,0 0-1,0 0 0,0 0 0,-1 0 1,1 1-1,0-1 0,0 0 0,-1 0 0,1 0 1,0 0-1,0 0 0,-1 0 0,1 0 0,-1 1 1,-2-17-2024,0-20 914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9:34.6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113 56 11739,'-16'-18'4878,"9"11"-4394,0 1 0,-1-1 0,0 2-1,-12-7 1,20 12-359,-1 0 0,1 0 0,-1 0 0,1 0 0,0 0 0,-1 0 0,1 0 0,-1 0 0,1 0 0,-1 0 0,1 0 0,-1 0 0,1 0-1,-1 1 1,1-1 0,0 0 0,-1 0 0,1 0 0,-1 1 0,1-1 0,0 0 0,-1 0 0,1 1 0,0-1 0,-1 0 0,1 1 0,0-1 0,-1 0 0,1 1 0,0-1 0,0 1 0,-1-1 0,1 0 0,0 1 0,0-1 0,0 1-1,0-1 1,0 1 0,0-1 0,-1 1 0,-4 24-246,4-19 563,-5 16 301,1-6-308,1 0-1,0 1 0,1 0 1,1-1-1,0 1 0,1 22 0,18 125 419,2 46 934,11 175-351,9 36-1240,-29-255-80,34 184 0,26 151-116,-28-148 0,-27-244 0,-12-85 0,10 81 0,43 163 0,-45-227 0,-3 0 0,4 53 0,-7-47 0,14 61 0,-10-62 0,-7-33 0,0 0 0,1 0 0,0-1 0,6 13 0,-3 5 0,-6-26 0,0 1 0,1 0 0,0-1 0,0 1 0,0-1 0,3 6 0,-2-4 0,1-1 0,0 0 0,0-1 0,0 1 0,0 0 0,1-1 0,0 0 0,0 0 0,5 4 0,-9-8-29,-1-1-1,1 1 1,0 0-1,0 0 1,-1 0-1,1 0 1,0 0-1,-1 0 1,1 0-1,0 0 1,-1 0-1,1 0 1,0 0-1,-1 0 1,1 0-1,0 0 1,-1 0-1,1 0 1,0 0-1,-1 0 1,1 0-1,0 0 1,0 1-1,-1-1 1,1 0 0,0 0-1,0 0 1,-1 0-1,1 1 1,0-1-1,0 0 1,-1 0-1,1 1 1,0-1-1,0 0 1,0 0-1,-1 1 1,1-1-1,0 0 1,0 1-1,0-1 1,0 0-1,0 0 1,0 1-1,0-1 1,0 0-1,0 1 1,0-1 0,0 0-1,0 1 1,0-1-1,0 0 1,0 1-1,0-1 1,0 0-1,0 1 1,4 14-692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9:36.77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22 11218,'1'6'5374,"5"20"-3406,3 10-1223,19 154 2620,-4-27-1879,-24-162-1483,0 1 0,0-1 1,0 0-1,1 0 0,-1 1 0,0-1 1,1 0-1,-1 0 0,1 0 0,0 0 1,-1 0-1,1 0 0,0 0 0,-1 0 1,2 1-1,-1-1-12,-1-1-1,0 0 1,1 0 0,-1 0 0,1 0 0,-1 0-1,0 0 1,1 0 0,-1 0 0,1 0 0,-1 0-1,0 0 1,1 0 0,-1 0 0,0 0 0,1-1-1,-1 1 1,1 0 0,-1 0 0,0 0 0,1 0-1,-1-1 1,0 1 0,0 0 0,1 0-1,-1-1 1,0 1 0,1 0 0,-1-1 0,0 1-1,4-5-157,-1 0 0,0 1 0,-1-1 0,1 0 0,2-8 0,33-97-1804,-12 32 1840,45-92-1,-67 163 373,0-1 1,0 1 0,1 0-1,0 0 1,8-9 0,-12 15-191,0 0 1,0 0 0,0 0 0,0 0 0,0 1-1,0-1 1,0 0 0,0 1 0,0-1 0,0 0-1,0 1 1,0 0 0,0-1 0,0 1 0,1 0 0,-1-1-1,0 1 1,0 0 0,1 0 0,-1 0 0,0 0-1,0 0 1,0 0 0,1 0 0,-1 1 0,0-1 0,0 0-1,0 1 1,1-1 0,-1 1 0,0-1 0,0 1-1,0-1 1,0 1 0,0 0 0,0 0 0,0-1-1,0 1 1,0 0 0,-1 0 0,1 0 0,0 0 0,0 0-1,-1 0 1,1 0 0,-1 0 0,2 2 0,2 5 44,-1 0-1,1 0 1,-1 0 0,0 0 0,-1 0 0,0 1 0,0-1 0,-1 1 0,1 10 0,-2 14-19,-3 37-1,0-10 9,5-11-35,-2-45-53,1-1 0,0 1 0,0-1-1,0 1 1,0-1 0,0 1 0,0-1 0,1 0 0,0 0-1,0 0 1,2 4 0,-3-7-50,-1 1 0,0-1-1,1 1 1,-1-1 0,0 1 0,1-1 0,-1 1-1,1-1 1,-1 0 0,1 1 0,-1-1-1,1 0 1,-1 1 0,1-1 0,-1 0-1,1 0 1,0 1 0,-1-1 0,1 0-1,-1 0 1,1 0 0,0 0 0,-1 0-1,1 0 1,-1 0 0,1 0 0,0 0-1,-1 0 1,1 0 0,-1 0 0,1-1-1,-1 1 1,1 0 0,0 0 0,-1 0 0,1-1-1,-1 1 1,1 0 0,-1-1 0,1 1-1,-1-1 1,0 1 0,1 0 0,-1-1-1,1 1 1,-1-1 0,0 1 0,1-1-1,-1 1 1,0-2 0,5-14-755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9:37.1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623 22 12731,'10'-6'4681,"-2"1"-3545,-2 1-520,-3 0 272,-6 2 329,-6 2 79,-9 3-432,-8 2-328,-11 6-336,-7 4-72,-12 2-72,-9 2-8,-17-2-56,-1 0-104,-3-1-656,6-1-608,20-1 832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9:38.5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 85 5929,'-30'18'9966,"30"-18"-9851,0-16 1637,1 12-1665,0-1 1,0 1-1,1-1 0,-1 1 0,1 0 0,0 0 0,1 0 0,-1 0 0,1 0 0,-1 0 0,1 1 0,0-1 0,0 1 0,1 0 0,-1 0 0,1 0 0,-1 0 0,1 1 0,0 0 0,0-1 0,0 1 0,1 1 0,-1-1 0,0 0 0,1 1 0,-1 0 0,1 0 0,-1 1 0,1-1 0,-1 1 0,1 0 0,-1 0 0,1 0 0,-1 1 0,1-1 0,0 1 0,-1 0 0,0 1 0,1-1 1,-1 1-1,0 0 0,0 0 0,0 0 0,0 0 0,0 1 0,5 5 0,-5-6-86,-1 1 1,0 0-1,-1-1 0,1 2 1,0-1-1,-1 0 1,0 0-1,0 1 1,0-1-1,0 1 1,0 0-1,-1-1 1,1 1-1,0 7 0,-1-8 6,-1-1 0,0 1 0,-1 0-1,1-1 1,0 1 0,-1-1 0,1 1-1,-1-1 1,0 1 0,0-1 0,0 0 0,0 1-1,0-1 1,0 0 0,-1 0 0,1 1-1,-1-1 1,0 0 0,1-1 0,-1 1-1,0 0 1,0 0 0,0-1 0,-3 2-1,-2 2 25,-1-1 0,1-1-1,-1 0 1,-9 4 0,9-5-14,0 1 0,0 1 1,-13 7-1,21-11-19,0 0 0,-1 0 0,1 0 0,0 0 0,0 0 0,-1 0 0,1 0 0,0 0 0,0 1 0,-1-1 0,1 0 0,0 0 0,0 0-1,-1 0 1,1 1 0,0-1 0,0 0 0,0 0 0,0 1 0,-1-1 0,1 0 0,0 0 0,0 1 0,0-1 0,0 0 0,0 0 0,0 1 0,0-1 0,0 0 0,0 0 0,0 1 0,0-1 0,0 0 0,0 1 0,0-1-1,0 0 1,0 0 0,0 1 0,0-1 0,0 0 0,0 1 0,0-1 0,0 0 0,0 0 0,1 1 0,-1-1 0,0 0 0,0 0 0,0 0 0,0 1 0,1-1 0,-1 0 0,0 0 0,0 0 0,1 1 0,-1-1 0,0 0-1,0 0 1,1 0 0,-1 0 0,0 0 0,0 0 0,1 0 0,-1 0 0,0 1 0,1-1 0,24 6-31,-18-5 42,6 2 16,0 0 1,0 1-1,-1 0 1,1 2-1,-1-1 1,-1 1-1,1 1 1,14 11-1,-25-18-21,0 1 0,0 0-1,0 0 1,0-1 0,0 1 0,-1 0-1,1 0 1,0 0 0,-1 0 0,1 0 0,-1 0-1,1 0 1,-1 0 0,1 1 0,-1-1-1,0 0 1,1 0 0,-1 0 0,0 0-1,0 0 1,0 1 0,0 1 0,-1-1 3,1 0-1,-1-1 1,0 1 0,1 0 0,-1 0 0,0-1 0,0 1 0,0 0 0,-1-1 0,1 1-1,0-1 1,-3 3 0,-2 1 12,0 0 0,-1-1 0,1 1 1,-1-1-1,-13 5 0,0-2-365,0-1 0,-1 0 0,-37 4 0,16-5-155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9:43.15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 28 8258,'-17'-22'2808,"19"19"-2087,0 0 167,-2 7 800,1 4 337,-1 2-41,1 2-120,-1 4-463,2-1-177,1 2-176,0 4-32,1 1-39,0-1-129,0 6-376,-2-2-224,-1-2-1080,0 1-1001,-1-5 1161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9:44.2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13 13107,'2'33'8001,"-3"30"-4395,1 20-2296,0-80-1283,1 40 1247,14 85 0,-15-129-1287,0 1-1,1 0 0,-1 0 0,0 0 0,0 0 0,0 0 1,0 0-1,0 0 0,0 0 0,1 0 0,-1-1 0,0 1 1,0 0-1,0 0 0,0 0 0,1 0 0,-1 0 0,0 0 1,0 0-1,0 0 0,0 0 0,1 0 0,-1 0 0,0 0 0,0 0 1,0 0-1,0 0 0,0 0 0,1 0 0,-1 1 0,0-1 1,0 0-1,0 0 0,0 0 0,0 0 0,1 0 0,-1 0 1,0 0-1,0 0 0,0 0 0,0 1 0,0-1 0,0 0 1,0 0-1,0 0 0,1 0 0,-1 0 0,0 1 0,0-1 1,0 0-1,0 0 0,0 0 0,0 1 0,8-26-1273,-5 16 1364,14-56-476,-7 23 354,2 0-1,2 1 1,27-56 0,-39 93 183,1-1 1,0 1 0,0 0 0,1 0 0,-1 0 0,1 0 0,0 1 0,0-1 0,5-2-1,-8 5-80,0 0 0,0 1 0,0-1-1,0 1 1,1 0 0,-1-1 0,0 1 0,0 0-1,0 0 1,0-1 0,0 1 0,0 0-1,0 0 1,1 0 0,-1 0 0,0 1-1,0-1 1,0 0 0,2 1 0,-2 0-7,0 0 0,1 0 1,-1 0-1,0 0 0,0 0 0,1 0 1,-1 0-1,0 1 0,0-1 1,0 0-1,-1 1 0,1-1 1,0 1-1,0-1 0,-1 1 0,1 0 1,0 1-1,2 11 162,-1 0 0,0 0 0,-1 1 1,-1-1-1,0 0 0,0 0 0,-6 27 0,3-22 73,2 0-1,-1 0 1,4 29-1,-2-48-287,-1 2-52,2 0 0,-1 0 0,0 0 0,0 0 0,1 0 0,-1 0 0,1-1 0,-1 1 0,1 0 0,0 0 0,0-1 0,-1 1 0,1 0-1,1-1 1,1 4 0,-3-6-80,1 1-1,-1 0 0,1 0 1,-1 0-1,0 0 0,1 0 0,-1-1 1,0 1-1,1 0 0,-1 0 1,0-1-1,1 1 0,0-1-269,-1 1 269,0-1 1,0 1-1,1 0 0,-1-1 1,0 1-1,0 0 0,0-1 0,0 1 1,1-1-1,-1 1 0,0-1 1,4-14-583,-4 15 742,4-19-449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9:45.37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0 10602,'4'1'4489,"7"3"-2688,17 10-737,-19-4-272,1 1-512,-3 0-336,3 4-96,-1 2 40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9:44.6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533 7 16596,'-4'-4'7353,"-2"3"-6953,-9 0-96,-7 1-8,-11 1 8,-5 1-8,-6 4-128,-1 1-103,1 3-226,-3 0-127,-4 0-376,-1-3-336,-1-1-912,3-2 487,21-3 721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9:45.3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 73 12323,'-1'-1'257,"1"0"0,-1 1 0,0-1 0,1 0 1,-1 1-1,1-1 0,-1 0 0,1 1 0,-1-1 1,1 0-1,0 0 0,-1 0 0,1 0 0,0 1 1,0-1-1,0 0 0,-1 0 0,1 0 0,0 0 1,0 0-1,0 0 0,0 1 0,0-1 0,1 0 0,-1 0 1,0 0-1,0 0 0,1 0 0,-1 1 0,0-1 1,1 0-1,-1 0 0,1 0 0,-1 1 0,1-1 1,-1 0-1,2 0 0,1-2 84,0 0 1,1 0-1,-1 0 1,1 1-1,5-4 1,-6 4-338,3-1 139,-1 1-1,0-1 0,1 1 1,-1 0-1,1 0 1,0 0-1,0 1 0,0 0 1,0 0-1,0 0 0,0 1 1,0 0-1,0 0 1,11 3-1,-14-3-141,0 1-1,-1 0 1,1 0-1,-1 0 1,1 0-1,-1 0 1,0 0-1,1 1 1,-1-1-1,0 1 1,0 0 0,0 0-1,0 0 1,0 0-1,0 0 1,0 0-1,-1 0 1,1 0-1,-1 1 1,0-1-1,0 1 1,0-1 0,0 1-1,0-1 1,0 1-1,0 0 1,-1-1-1,0 1 1,1 0-1,-1-1 1,0 1-1,-1 4 1,1-2 7,0-1 0,-1 0-1,0 0 1,0 0 0,0 1 0,0-1-1,-1 0 1,1 0 0,-1 0 0,0-1 0,0 1-1,-1 0 1,1-1 0,-1 0 0,-5 6 0,-1-1-14,-2 1 0,1-2 0,-21 12 0,28-17-10,2-2 3,0 1 1,0-1-1,0 1 0,0-1 0,1 1 0,-1-1 0,0 1 0,0 0 1,1-1-1,-1 1 0,0 0 0,1 0 0,-1 0 0,0-1 0,1 1 0,-1 0 1,1 0-1,0 0 0,-1 0 0,1 0 0,-1 2 0,2-2 8,-1 0 1,0 0-1,0-1 0,1 1 0,-1 0 0,0 0 0,1 0 0,-1 0 1,1 0-1,-1-1 0,1 1 0,-1 0 0,1 0 0,0-1 0,-1 1 1,1 0-1,0-1 0,1 2 0,6 2 24,-1 1 1,1-1-1,17 6 0,-15-6-1,5 2 25,-3-2-19,-1 0 1,0 1-1,12 7 0,-21-11-20,-1 0-1,1 0 0,-1 0 1,1 0-1,-1 0 1,0 0-1,1 0 1,-1 0-1,0 1 0,0-1 1,0 0-1,0 1 1,0-1-1,0 1 1,0-1-1,-1 1 0,1-1 1,0 1-1,-1 0 1,1-1-1,-1 1 1,0 0-1,1 0 0,-1-1 1,0 1-1,0 0 1,0 0-1,0-1 1,-1 3-1,0-1 5,-1-1 0,1 1 0,0-1 0,-1 1 0,0-1 0,0 0 0,0 0 0,0 1 0,0-1 0,0 0 0,0-1 0,-1 1 0,1 0 0,-5 2 0,-40 16-185,42-18 115,-13 5-1236,0-2 0,0 0 0,0-1 0,-24 2 0,0-3-776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9:46.00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42 133 11626,'-31'23'3557,"30"-23"-3524,1 0-1,0 0 1,0 1-1,0-1 1,-1 0 0,1 0-1,0 0 1,0 0-1,-1 0 1,1 0-1,0 0 1,-1 0 0,1 0-1,0 0 1,0 0-1,-1 0 1,1 0-1,0 0 1,0 0-1,-1 0 1,1 0 0,0 0-1,0 0 1,-1 0-1,1 0 1,0 0-1,0-1 1,-1 1-1,1 0 1,0 0 0,0 0-1,-1 0 1,1-1-1,0 1 1,0 0-1,0 0 1,0 0 0,-1-1-1,1 1 1,0 0-1,0 0 1,0-1-1,0 1 1,0 0-1,0 0 1,0-1 0,0 1-1,0 0 1,0 0-1,0-1 1,0 1-1,0 0 1,0 0 0,0-1-1,0 1 1,0 0-1,0-1 1,1-15 1134,-1 15-989,1-6 159,1 0 0,1 0-1,-1 0 1,1 0 0,0 1 0,1-1-1,0 1 1,0 0 0,0 0 0,0 0-1,1 0 1,0 1 0,1 0-1,-1 0 1,1 0 0,7-4 0,-10 6-277,1 0 0,0 1 0,1-1 0,-1 1 0,0 0 0,1 0 0,-1 0 0,1 1 0,0-1 1,-1 1-1,1 1 0,0-1 0,0 0 0,-1 1 0,1 0 0,0 0 0,0 1 0,0-1 0,-1 1 1,1 0-1,0 0 0,-1 1 0,1-1 0,-1 1 0,6 3 0,-7-3-33,-1-1-1,0 1 1,1 0-1,-1 0 1,0 0-1,0 0 1,0 0-1,0 0 1,-1 1-1,1-1 1,-1 0-1,1 1 1,-1 0-1,0-1 1,0 1-1,0 0 1,1 4-1,-1-3 5,-1 1 0,0-1-1,0 1 1,0-1 0,-1 1-1,0-1 1,1 0 0,-2 1-1,1-1 1,-2 6 0,-6 7 31,0 1 1,-1-2 0,0 1-1,-16 17 1,17-23-52,-4 6 11,8-12-17,0 1-1,1 1 1,-1-1-1,1 0 1,0 1 0,1 0-1,-6 13 1,9-19-4,0 0 0,0 0-1,0 0 1,0-1 0,0 1 0,0 0 0,0 0 0,0 0 0,0-1 0,1 1-1,-1 0 1,0 0 0,0-1 0,1 1 0,-1 0 0,0 0 0,1-1 0,-1 1-1,1 0 1,-1-1 0,1 1 0,-1-1 0,1 1 0,0-1 0,-1 1 0,1-1 0,0 1-1,-1-1 1,1 1 0,0-1 0,-1 0 0,1 1 0,0-1 0,0 0 0,0 0-1,-1 0 1,1 0 0,0 1 0,0-1 0,0 0 0,-1 0 0,1-1 0,0 1 0,0 0-1,0 0 1,43-6 104,-40 5-84,30-9 168,16-3-119,-47 12-121,1 1-1,-1-1 1,1 1 0,0 0-1,-1 0 1,1 1 0,0-1-1,-1 1 1,1-1 0,-1 1-1,4 2 1,9 5-54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9:47.2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 15 14683,'-2'-13'3926,"3"12"-3655,-1 1-238,0 0 1,0 0 0,0 0 0,0 0-1,0 0 1,0 0 0,1-1 0,-1 1-1,0 0 1,0 0 0,0 0 0,0 0-1,0 0 1,0 0 0,0 0 0,0 0 0,1 0-1,-1 0 1,0 0 0,0 0 0,0 0-1,0 0 1,0 0 0,0 0 0,0 1-1,0-1 1,1 0 304,-1 0-304,0 0-1,0 0 1,0 1 0,0-1 0,0 0-1,1 0 1,-1 0 0,0 0 0,1 2 99,1 0 0,-1 1 0,1-1 0,-1 0 0,0 1 0,0-1 0,0 1 0,1 3 0,3 25 1264,-1 0 1,0 59-1,-5-66-1184,2 0 0,0 0 0,2 0 0,0 0 1,2-1-1,11 37 0,-16-60-240,1 1 0,-1 0 0,0-1-1,0 1 1,0-1 0,1 1 0,-1 0 0,0-1 0,1 1 0,-1-1 0,1 1 0,-1-1 0,0 1 0,1-1-1,-1 1 1,1-1 0,-1 0 0,1 1 0,0-1 0,-1 0 0,1 1 0,-1-1 0,1 0 0,0 0 0,-1 1-1,1-1 1,0 0 0,-1 0 0,1 0 0,0 0 0,-1 0 0,1 0 0,0 0 0,1-1-76,0 0 1,0 1-1,0-1 1,0 0 0,-1-1-1,1 1 1,0 0-1,-1 0 1,1-1-1,2-2 1,4-6-547,-1 0 0,11-18 1,1-9 82,-3 0 0,0-2 0,11-48 0,-7 25 1211,-19 57-516,1-2 277,0 0 1,1 0-1,0 0 0,0 0 0,0 1 1,1-1-1,7-9 0,-11 49 1185,-5 13-895,-2 61 647,6-90-1342,2-1 1,0 1-1,1-1 0,6 24 1,-8-39-156,1 1 0,-1 0 0,0-1-1,1 1 1,-1-1 0,1 1 0,0-1 0,-1 0 0,1 1 0,0-1 0,0 0 0,0 1 0,0-1 0,0 0 0,0 0-1,0 0 1,0 0 0,0 0 0,0 0 0,1 0 0,-1 0 0,0 0 0,1-1 0,-1 1 0,3 0 0,8 0-1024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9:47.6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414 2 13819,'16'-1'4849,"-4"3"-3825,-2 4 1481,-17-5-657,-14 0-127,-8-1-145,-9 0-896,-3-1-256,-3 0-384,-4 1-200,-3 0-288,-2 4-368,6 4-1209,6-2-583,10 4 1536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9:48.20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 54 12299,'-5'6'6277,"5"-9"-5940,0 0 0,0 0-1,1 0 1,0 0 0,-1 1-1,1-1 1,2-5 0,-1 5-250,0 1 1,0-1-1,1 1 1,-1 0-1,0 0 1,1 0-1,-1 0 1,1 0-1,0 0 1,-1 1-1,1-1 1,0 1-1,0 0 1,0 0-1,0 0 1,0 0-1,0 1 1,0-1-1,0 1 1,1 0-1,-1 0 0,0 0 1,0 0-1,0 0 1,0 1-1,0-1 1,5 2-1,-1 0 51,-1 0-1,1 0 1,-1 0-1,0 0 0,0 1 1,0 0-1,0 1 0,-1-1 1,1 1-1,-1 0 1,0 0-1,6 7 0,-9-9-120,-1 0 0,0-1 0,1 1 0,-1 0 0,0 0 0,0 1 0,0-1 0,0 0 0,0 0 0,0 0 0,-1 1 0,1 3 0,-1-5-9,0 0 0,0 1 0,0-1 1,0 0-1,0 0 0,-1 0 1,1 0-1,0 1 0,-1-1 0,1 0 1,-1 0-1,0 0 0,1 0 0,-1 0 1,0 0-1,1 0 0,-1 0 1,-1 0-1,-4 3-35,1 0 0,-1-1 0,0 0 0,0 0 0,-1 0 1,1-1-1,-7 2 0,-14 6-538,26-10 550,1 0 0,-1 0-1,1 1 1,-1-1 0,1 0 0,0 0 0,-1 1 0,1-1 0,-1 0 0,1 0 0,0 1 0,-1-1 0,1 0 0,0 1 0,-1-1 0,1 1-1,0-1 1,0 0 0,-1 1 0,1-1 0,0 1 0,0-1 0,0 1 0,0-1 0,0 1 0,-1-1 0,1 1 0,0-1 0,0 0 0,0 1-1,0-1 1,1 1 0,9 15-94,28 10 402,-34-23-243,3 1 82,-1 0 0,0 0-1,0 1 1,-1 0 0,1 0 0,-1 1 0,7 8 0,-11-12-126,0-1 0,0 1 0,0 0 0,0 0 0,0 0 0,-1 0 0,1 0 0,0 0 0,-1 0 0,0 0-1,1 0 1,-1 0 0,0 0 0,0 0 0,0 1 0,0-1 0,-1 0 0,1 0 0,0 0 0,-1 0 0,1 0 0,-1 0 0,0 0 0,0 0 0,0 0 0,0-1 0,0 1-1,0 0 1,0-1 0,-1 1 0,-2 2 0,0 0-169,0-1-1,0 0 1,0 0 0,0 0-1,-1 0 1,1-1 0,-1 1-1,0-1 1,0-1-1,-5 3 1,-1-2-1066,0 1 1,1-2-1,-22 2 0,-8-6-723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9:48.9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 75 13147,'-19'15'3802,"19"-15"-3760,0 0 0,0 1 0,-1-1 0,1 0 0,0 0 0,0 0 0,-1 0 0,1 0 0,0 0 0,0 0 0,0 0 0,-1 0 0,1 0 0,0 0 0,0 0 0,-1 0 0,1 0 0,0 0 0,0 0 0,0 0 0,-1 0 0,1-1 0,0 1 0,0 0 0,0 0 0,-1 0 0,1 0 0,0 0 0,0 0 0,0-1 0,0 1 0,0 0 0,-1 0 0,0-16 534,2 13-462,0 1-1,0-1 0,0 0 0,0 0 0,1 0 0,-1 1 1,1-1-1,0 1 0,0-1 0,0 1 0,0 0 1,0 0-1,0 0 0,0 0 0,1 0 0,-1 0 0,1 0 1,0 1-1,-1 0 0,1-1 0,0 1 0,3-1 1,8-3 548,1 0 0,30-5 1,-38 9-402,1 0 0,-1 1 0,1-1 0,0 2 0,13 1 1,-17-2-207,0 1 0,-1 0 0,1 0 0,-1 0 1,1 0-1,-1 1 0,1-1 0,-1 1 1,0 0-1,0 0 0,0 0 0,0 0 0,0 1 1,2 2-1,-4-4-47,0 0-1,-1 1 1,1-1 0,-1 0-1,1 0 1,-1 1 0,1-1-1,-1 0 1,0 1 0,1-1 0,-1 1-1,0-1 1,0 0 0,0 1-1,0-1 1,0 1 0,-1-1-1,1 0 1,0 1 0,-1-1 0,1 0-1,0 1 1,-1-1 0,0 0-1,1 1 1,-1-1 0,0 0 0,0 0-1,0 0 1,1 0 0,-1 0-1,-2 1 1,-3 5 20,0-1 1,-1 0-1,-11 8 0,16-13-20,-17 10-16,-12 9-206,30-18 129,-1-1 0,1 0 0,-1 0 0,1 1 0,0-1 0,-1 1 0,1-1 0,0 1 0,0 0 0,0-1 0,0 1-1,0 0 1,-1 3 0,2-4 49,0 1-1,0-1 1,0 0-1,0 1 1,1-1-1,-1 0 1,0 0-1,1 1 1,-1-1-1,1 0 1,-1 0-1,1 0 1,-1 1-1,1-1 1,0 0-1,0 0 1,-1 0-1,1 0 0,0 0 1,0 0-1,2 1 1,27 18 46,-20-14 26,-7-4-14,5 3 108,-1 1 0,1-1 1,-1 1-1,7 8 0,-12-13-93,-1 1-1,0-1 1,0 0-1,0 1 1,0-1-1,0 0 0,0 1 1,0-1-1,-1 1 1,1 0-1,-1-1 1,1 1-1,-1-1 1,1 1-1,-1 0 1,0 0-1,0-1 1,0 1-1,0 0 1,0-1-1,0 1 1,0 0-1,0-1 1,-1 1-1,1 0 1,-1-1-1,1 1 1,-1 0-1,0-1 1,-1 3-1,-1 0 11,-1 0 0,1 0 0,-1 0 0,0 0 0,0-1 0,0 0 1,-1 0-1,1 0 0,-1 0 0,0-1 0,0 1 0,0-1 0,0 0 0,0-1 0,0 1 0,0-1 0,-10 1 0,-5-1-551,0 0 0,0-1 1,-27-4-1,11 1-271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0:02.4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896 900 8946,'0'1'62,"0"0"1,-1 0-1,1 0 1,0 1-1,-1-1 1,1 0-1,0 0 1,0 0-1,0 0 1,0 0-1,0 0 1,0 0-1,0 0 1,1 0-1,-1 0 1,0 0-1,1 0 1,-1 2-1,10 17 5778,12-15-2842,-18-5-2948,0-1 0,0 1 0,0 0 1,-1-1-1,1 0 0,0 0 0,0 0 1,5-3-1,32-26 1648,-33 22-1344,0 2-1,1-1 1,16-8-1,22-6 220,57-17 0,12-3-422,-64 19-75,228-84 313,391-54 2123,-347 88-1760,1161-207 1908,-247 162-2265,-917 102-156,329 26 1,-317 9-90,443 36-31,-493-20-87,-2 14 1,346 106-1,-376-76 0,266 124 0,-445-171-19,-2 3 0,-1 4-1,-2 3 1,-2 2-1,-2 3 1,106 106-1,-134-115-1,-3 1-1,-1 2 0,-2 1 0,-2 1 0,-1 1 0,37 97 0,-57-123-11,0 0-1,-1 1 0,-1 0 1,-1 0-1,0 0 1,-2 0-1,0 1 1,-3 23-1,-1-18 0,-2 1 1,0-1-1,-2 0 0,-1-1 1,-19 42-1,-8 6 29,-4-3-1,-3-1 1,-3-2-1,-3-2 1,-3-2-1,-60 58 0,58-72 56,-1-2-1,-2-3 0,-3-2 0,-1-3 0,-107 51 0,20-24-20,-219 67 1,-284 33 100,-12-53-12,-1451 67-150,1367-146 0,-106 3 0,17-37 0,-627-100 0,1327 83 0,1-6 0,0-5 0,-216-78 0,267 75 0,1-3 0,2-3 0,2-4 0,-84-58 0,128 75 0,-53-49 0,74 59 0,0 0 0,0-1 0,1 0 0,1-1 0,1 0 0,-9-19 0,-1-10 0,1-1 0,-20-78 0,31 94 0,2 0 0,2-1 0,0 1 0,2-1 0,3-41 0,2 46 0,1 0 0,1 1 0,1 0 0,11-28 0,45-92 0,-7 19 0,-34 75 0,3 2 0,56-90 0,82-77 0,-115 164 0,99-84 0,-41 42 0,-66 58-47,2 3 1,1 1-1,2 2 0,0 1 1,2 3-1,78-32 0,-61 34-228,2 3 0,0 3 0,2 2 0,112-11 0,-106 21-1943,-3 1 897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0:11.01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 16019,'3'-2'8088,"-3"2"-8031,1 1 1,-1-1-1,0 0 1,1 0 0,-1 1-1,1-1 1,-1 0-1,0 1 1,1-1-1,-1 0 1,0 1 0,0-1-1,1 0 1,-1 1-1,0-1 1,0 1-1,1-1 1,-1 0 0,0 1-1,0-1 1,0 1-1,1 0 1,-1 4 58,1 0 0,1-1-1,-1 1 1,1 0 0,3 7 0,9 24 428,19 99 843,-11-55-508,-4 1 0,8 96 1,-16-15 80,26 233 124,-17-286-1066,30 244-8,-31-11-10,-2-10 0,7-150 0,-1-3 0,-20-146 0,-1 0 0,-2 0 0,-7 48 0,2-52 0,3-15 0,0 1 0,0 25 0,3-36 0,0 1 0,0-1 0,1 1 0,-1-1 0,1 1 0,1-1 0,-1 1 0,0-1 0,1 0 0,0 0 0,0 1 0,0-1 0,3 3 0,-2-3 0,6 10 0,-9-13 0,0-1 0,0 1 0,0 0 0,0-1 0,0 1 0,0-1 0,0 1 0,-1 0 0,1-1 0,0 1 0,0-1 0,0 1 0,-1-1 0,1 1 0,0-1 0,-1 1 0,1-1 0,0 1 0,-1-1 0,1 1 0,-1-1 0,1 1 0,0-1 0,-1 0 0,1 1 0,-1-1 0,1 0 0,-1 1 0,0-1 0,1 0 0,-1 0 0,-6 9-3645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0:09.61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 93 9802,'-12'-41'4003,"9"34"-3673,1 1 1,0-1 0,0 0-1,5-17 8327,2 32-5517,0 2-3992,0 8 1132,0 0-1,0 0 1,-2 1 0,2 27-1,-2 83 975,-1-34-428,36 232 909,0-4-253,-40 13-1482,-3-199 0,16 166 0,8-146 0,10 109 0,-21-183 0,4-2 0,25 93 0,-32-154 0,-1 0 0,0 1 0,-2 0 0,0 0 0,-2 0 0,-2 31 0,1-48 0,0 1 0,1-1 0,0 1 0,0-1 0,0 1 0,0-1 0,0 0 0,1 1 0,0-1 0,0 1 0,0-1 0,4 8 0,-5-12 1,0 0 1,0 0-1,-1 0 1,1 0-1,0 0 1,0 0-1,0 0 1,0 0-1,0 0 0,0 0 1,0 0-1,0 0 1,0 0-1,-1 0 1,1 0-1,0 1 1,0-1-1,0 0 0,0 0 1,0 0-1,0 0 1,0 0-1,0 0 1,0 0-1,0 0 1,0 0-1,0 0 0,0 0 1,0 1-1,0-1 1,0 0-1,0 0 1,0 0-1,0 0 1,0 0-1,0 0 0,0 0 1,0 0-1,0 0 1,0 1-1,0-1 1,-7-8-306,7 4-54,1-1 1,-1 1-1,1-1 0,0 1 0,0-1 0,0 1 1,1 0-1,-1-1 0,5-5 0,-4 7 174,0-1-1,0 1 0,1 0 1,-1 1-1,1-1 1,3-2-1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9:46.56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51 7874,'2'-9'1146,"3"-16"8103,10 19-7534,-7 3-1265,-2 1-298,-1 1 0,1-1 0,0 1 0,0 1 1,0-1-1,0 1 0,0 0 0,0 0 0,0 1 0,0 0 0,8 2 1,-5 1-30,1-1 0,-1 2 0,0-1 0,0 2 0,0-1 0,10 9-1,-1 2-31,-1 0-1,-1 1 0,0 1 0,-1 1 0,19 32 0,-24-35-259,-2 0 0,1 0-1,-2 1 1,9 28 0,-13-34-493,0 0 0,-1 1-1,0-1 1,1 23 0,-5-5-254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0:12.2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 26 13107,'-11'-13'4375,"8"4"-2815,3 9-1517,0 0 1,0 0-1,0 0 1,0 0-1,0-1 0,0 1 1,0 0-1,0 0 1,0 0-1,0 0 1,0 0-1,0-1 1,0 1-1,0 0 1,0 0-1,0 0 0,0 0 1,0 0-1,0 0 1,1-1 173,-1 1-174,0 0 1,0 0-1,0 0 1,0 0-1,0 0 1,0 0-1,1 0 1,-1 0-1,0-1 1,0 1-1,0 0 0,0 0 1,0 0-1,0 0 1,1 0-1,-1 0 1,0 0-1,0 0 1,0 0-1,0 0 0,1 1 139,0 0 0,0 0 0,0 0 0,-1-1 0,1 1-1,0 0 1,-1 0 0,1 0 0,-1 0 0,1 0-1,-1 0 1,0 0 0,1 0 0,-1 1 0,0-1 0,0 0-1,0 0 1,0 0 0,0 0 0,0 2 0,0 0 51,7 64 1545,-6-41-1580,2 1 0,0-1 1,2 0-1,1 0 0,13 37 0,-17-60-184,-1 1 0,1-1 0,0 0 0,0 0 0,0 0 1,0 0-1,0 0 0,3 2 0,-4-4-21,0 0 1,-1-1-1,1 1 1,0-1 0,0 0-1,0 1 1,0-1-1,-1 0 1,1 1-1,0-1 1,0 0 0,0 0-1,0 0 1,0 0-1,0 0 1,0 0 0,0 0-1,-1 0 1,1 0-1,0 0 1,0 0 0,0-1-1,0 1 1,0 0-1,0-1 1,-1 1-1,1 0 1,0-1 0,0 1-1,-1-1 1,1 0-1,0 1 1,0-1 0,-1 1-1,1-1 1,-1 0-1,2-1 1,4-5-258,0 0 0,-1-1-1,0 1 1,0-1 0,-1-1 0,0 1 0,3-10 0,16-65-1582,-19 64 1655,1 0 1,1 0-1,0 1 0,13-27 0,-18 43 232,0 0 1,0 0-1,1 0 0,-1 0 0,0 0 1,1 0-1,0 1 0,-1-1 1,1 0-1,0 1 0,0-1 1,0 1-1,0 0 0,0 0 0,0-1 1,0 1-1,0 1 0,0-1 1,1 0-1,-1 0 0,0 1 0,1-1 1,-1 1-1,0 0 0,1 0 1,-1 0-1,1 0 0,2 1 1,-3-1 9,0 1 0,0 0 0,0 0 0,0 0 0,0 0-1,0 0 1,0 0 0,0 1 0,-1-1 0,1 1 0,0-1 0,-1 1 0,1 0 0,-1-1 0,0 1 0,0 0 0,1 0 0,-1 0 0,0 0 0,-1 0 0,1 0 0,0 0 0,0 1 0,-1-1 0,0 0 0,1 0 0,-1 0 0,0 1 0,0 1 0,-1 11 467,0-1-1,-6 26 1,-1 22 648,7-57-1105,1 0 0,1 0 0,-1 0-1,1 0 1,0 0 0,0-1 0,0 1-1,0 0 1,1 0 0,2 4 0,-3-8-124,0 0 0,-1 0 0,1 0 0,0 0 0,0 0 0,-1 0 0,1 0 0,0 0 0,0 0 0,0 0 0,0-1 0,1 1 1,-1 0-1,0-1 0,0 1 0,0-1 0,0 1 0,1-1 0,-1 1 0,0-1 0,0 0 0,1 0 0,-1 0 0,0 0 1,1 0-1,-1 0 0,0 0 0,0 0 0,1 0 0,-1-1 0,0 1 0,3-1 0,8-6-342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0:12.5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488 22 16908,'3'-10'7297,"-7"9"-6865,-14-3-144,-10 1 72,-17 0-56,-8 3-39,-5 1-121,-3 3-64,4 1-200,2 3-137,6 0-639,10-2-536,16-1 888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0:12.92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 0 14331,'-5'4'5145,"3"8"-4033,0 6-1080,1 5-8,3 7 0,-2 1 8,0 3-168,0 3-576,-1 0 496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0:13.28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 1 14819,'-17'19'5745,"15"-2"-3880,2 4-1113,2 3-512,2-2-56,3 5-160,-2-1-200,2 3-1176,0 2-249,1-2 841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0:14.15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33 26 7562,'-8'-9'2343,"-8"-7"2338,10 16-2226,4 10-101,4 67 3415,26 105-2583,-27-176-3069,7 26 267,-8-30-363,0 0 0,1 0 0,0 0-1,-1-1 1,1 1 0,0-1 0,0 1-1,0 0 1,0-1 0,0 1 0,1-1 0,-1 0-1,2 2 1,-3-3-21,1 1 0,-1-1 0,1 0 0,-1 0 0,0 0 0,1 0 0,-1 0 0,0 0 0,1 0 0,-1 0 0,0 0-1,1 0 1,-1-1 0,0 1 0,1 0 0,-1 0 0,0 0 0,1 0 0,-1 0 0,0-1 0,1 1 0,-1 0 0,0 0 0,0 0 0,1-1 0,-1 1-1,0 0 1,0-1 0,1 1 0,-1 0 0,0-1 0,8-12-178,-7 10 128,13-28-1126,20-64 1,-22 58 585,18-41 0,-27 74 589,-1-1-1,0 1 1,1 0-1,0 0 1,0 1 0,0-1-1,0 1 1,1 0-1,4-4 1,-7 6 8,0 0 1,0 1 0,0-1 0,0 1 0,0-1 0,0 1-1,0 0 1,0-1 0,0 1 0,0 0 0,0 0-1,0 0 1,0-1 0,0 1 0,0 0 0,0 1 0,0-1-1,2 0 1,-2 1 12,0-1-1,1 1 1,-1 0-1,0 0 1,0-1-1,0 1 1,0 0-1,0 0 1,0 0-1,0 0 1,0 1-1,0-1 1,-1 0-1,1 0 1,0 0-1,-1 1 1,1-1-1,0 2 1,2 7 229,-1 1 0,0-1 0,0 1 0,-1 0 1,0-1-1,-1 1 0,-2 21 0,1-15 250,0 0 0,3 24 0,-1-35-445,0-1 0,0 0-1,0-1 1,1 1-1,0 0 1,0 0 0,0 0-1,0-1 1,1 0-1,0 1 1,0-1 0,5 6-1,-8-10-113,1 1 0,-1 0-1,1-1 1,0 1 0,-1 0 0,1-1 0,0 1-1,0-1 1,-1 1 0,1-1 0,0 1 0,0-1-1,0 1 1,0-1 0,-1 0 0,1 0 0,0 1-1,0-1 1,2 0 0,-3 0-1,1-1 1,0 1-1,-1 0 0,1-1 1,0 1-1,-1-1 1,1 1-1,0-1 0,-1 0 1,1 1-1,-1-1 0,1 1 1,-1-1-1,1 0 1,-1 0-1,0 1 0,1-1 1,-1 0-1,0 1 0,0-1 1,1-2-1,5-14-84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0:14.4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446 3 14403,'0'-2'5249,"-8"4"-4049,-5 0-111,-10 0 135,-5 2-200,-16 0-464,-7 0-160,-7 3-248,-2-1-120,4 4-816,4-1-616,0 1 840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0:15.43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12211,'37'22'4425,"-37"-8"-3505,0 10-744,1 0-64,1 0-40,1 2-16,1 0-48,3 1-288,2 4 208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0:16.0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7 125 13179,'-6'-11'3691,"6"8"-3553,0 1 0,0 0 0,0-1 1,0 1-1,0 0 0,1-1 0,-1 1 1,2-3-1,15-32 167,-13 33-120,0-1 0,0 1 1,0 0-1,1 0 1,-1 0-1,1 1 1,0-1-1,0 1 0,0 0 1,0 1-1,1-1 1,-1 1-1,1 0 0,0 1 1,-1-1-1,1 1 1,0 0-1,0 1 1,0-1-1,0 1 0,0 0 1,-1 1-1,1-1 1,0 1-1,0 0 0,0 1 1,-1-1-1,7 3 1,-11-3-177,1 0-1,-1-1 1,0 1 0,1 0 0,-1 0-1,0-1 1,1 1 0,-1 0 0,0 0-1,0 1 1,0-1 0,0 0 0,0 0-1,0 0 1,0 1 0,-1-1 0,1 0 0,0 1-1,-1-1 1,1 1 0,-1-1 0,1 1-1,-1-1 1,0 1 0,0-1 0,1 1-1,-1-1 1,0 1 0,0-1 0,-1 1 0,1-1-1,0 1 1,0-1 0,-1 1 0,1-1-1,-1 1 1,-1 2 0,-2 5 9,-1 0-1,0 0 1,-1 0 0,-11 12 0,9-10 17,2-3 17,-1 1-53,0 0-1,1 0 1,0 1 0,-8 18-1,13-27 23,1 1 1,-1-1-1,0 1 0,1-1 0,-1 1 0,1 0 0,0-1 0,0 1 1,-1 0-1,1-1 0,0 1 0,0 0 0,1-1 0,-1 1 0,0-1 1,0 1-1,1 0 0,-1-1 0,1 1 0,0-1 0,-1 1 1,1-1-1,0 1 0,0-1 0,0 1 0,0-1 0,0 0 0,0 0 1,0 1-1,0-1 0,1 0 0,-1 0 0,0 0 0,1 0 0,-1 0 1,1-1-1,-1 1 0,1 0 0,-1-1 0,3 1 0,0 0 123,-1 0-1,1-1 0,-1 0 0,1 0 0,-1 0 0,1 0 1,0 0-1,-1-1 0,1 0 0,-1 0 0,1 0 1,-1 0-1,4-2 0,-2 1-513,1 1 0,-1-1 0,1 1 0,-1 0-1,8-1 1,5 4-470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0:16.98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 19 12115,'-5'-18'8090,"8"25"-7157,-1 1-359,0 1 1,0 0-1,-1 0 1,0 1 0,-1-1-1,0 12 1,0 3-7,1 25 170,-1-11-193,1 0 1,12 67-1,-12-101-518,0-1 0,0 1 0,0-1 0,1 0 0,-1 1-1,1-1 1,0 0 0,0 0 0,0 0 0,4 5 0,-5-7-31,0 0 0,0-1 1,0 1-1,0 0 0,0-1 0,0 1 1,0-1-1,0 1 0,1-1 0,-1 1 1,0-1-1,0 0 0,1 0 0,-1 1 0,0-1 1,0 0-1,1 0 0,-1 0 0,0 0 1,0-1-1,1 1 0,-1 0 0,0 0 1,0-1-1,1 1 0,-1-1 0,0 1 0,0-1 1,0 0-1,0 1 0,0-1 0,0 0 1,0 0-1,1-1 0,5-4-285,0 0 0,-1-1 0,0 0 0,0 0 0,-1-1 0,0 1-1,7-14 1,24-63-1917,-30 69 2011,41-118-97,-47 132 297,0 0 0,0 0 1,1 1-1,-1-1 0,0 0 1,1 0-1,-1 0 0,1 0 1,-1 1-1,1-1 1,-1 0-1,1 0 0,0 1 1,-1-1-1,1 0 0,0 1 1,1-2-1,-2 3 4,1-1 0,-1 0 0,0 0-1,1 0 1,-1 1 0,0-1 0,1 0 0,-1 0 0,0 1 0,0-1-1,1 0 1,-1 1 0,0-1 0,0 0 0,1 1 0,-1-1 0,0 0-1,0 1 1,0-1 0,0 1 0,1-1 0,-1 0 0,0 1-1,0-1 1,0 1 0,4 38 751,-4-38-687,2 37 746,2 0 1,1-1 0,16 60 0,-14-75-1647,-7-28 1010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0:17.3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480 22 10346,'0'-21'10522,"-3"21"-9985,-5 1-497,-8 5-40,-6 1 40,-9 1 24,-7 1-24,-15-2 8,-7-1-24,-4-4-176,-3 0-280,4-5 3192,8-1-2224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9:48.60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3897,'0'0'10531,"4"1"-9224,22 12-675,-24-12-567,1 1-1,-1 0 1,1-1 0,0 0-1,-1 1 1,1-1-1,0 0 1,0-1 0,0 1-1,0-1 1,3 1-1,44 2 1247,0-2-1,1-3 0,72-13 0,-107 14-3825,-14 4 1619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0:17.77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20 11434,'13'-20'4193,"-12"46"-3473,2 6-247,0 7-289,0 1-64,0 4-48,0 2-16,1 3-120,1 1 856,4-1-608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0:18.21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10 102 12171,'-7'-6'3680,"6"5"-3464,1 1 0,0-1 1,-1 1-1,1-1 1,0 1-1,0-1 1,0 0-1,0 1 1,0-1-1,0 1 1,-1-2-1,9-17 721,-4 12-990,1 1 1,0 0-1,9-9 1,-9 12 230,0-1 1,0 0-1,1 1 1,-1 0-1,1 0 0,0 1 1,0 0-1,0 0 1,0 0-1,11-2 1,-13 3-19,1 1 1,0-1 0,0 1 0,0 0-1,0 0 1,0 0 0,0 1 0,0 0-1,0 0 1,-1 0 0,1 0 0,0 1 0,-1 0-1,6 2 1,-9-3-151,0 0-1,0 0 1,-1 0-1,1 0 1,0-1-1,0 1 1,0 0-1,-1 1 1,1-1-1,-1 0 1,1 0-1,-1 0 1,1 0-1,-1 0 1,1 1-1,-1-1 1,0 0-1,0 0 1,0 1-1,0-1 1,0 0-1,0 0 1,0 1-1,0-1 1,0 0-1,-1 0 1,1 1-1,0-1 1,-1 0-1,1 0 1,-1 0-1,1 0 1,-1 0-1,-1 2 1,-3 6 29,0-1 1,-1 1-1,-8 9 1,6-8 25,3-4-48,0 1-1,1-1 0,0 1 1,0 0-1,-4 11 1,7-15-16,1 0 0,-1 0 1,0 0-1,1 0 1,0 0-1,0 0 1,0 0-1,0 0 0,0 0 1,1 0-1,-1 0 1,1 0-1,0 0 0,0 0 1,0-1-1,0 1 1,3 5-1,21 31 12,-16-27 226,-1 1 0,0 0 0,6 15-1,-14-27-216,1 0-1,-1-1 0,0 1 0,0 0 0,1 0 1,-1 0-1,0 0 0,0 0 0,0-1 0,0 1 0,0 0 1,0 0-1,0 0 0,-1 0 0,1-1 0,0 1 1,0 0-1,-1 0 0,1 0 0,0-1 0,-1 1 1,1 0-1,-1 0 0,1-1 0,-1 1 0,1 0 1,-1-1-1,0 1 0,1-1 0,-1 1 0,0 0 0,1-1 1,-1 0-1,0 1 0,0-1 0,1 1 0,-1-1 1,0 0-1,0 0 0,0 1 0,1-1 0,-1 0 1,-2 0-1,-5 2-268,0-1 1,-1 0 0,-13-1-1,16 0-6,-39-1-1109,-4 0 454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0:41.57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41 7148 9890,'-16'-1'8740,"-1"-7"-5003,16 7-3635,0 0 0,1 0-1,-1 0 1,1 0 0,-1 0 0,0 0 0,1 0-1,0 0 1,-1 0 0,1 0 0,0-1 0,-1 1 0,1 0-1,0 0 1,0 0 0,0 0 0,0-1 0,0 1-1,0 0 1,0 0 0,1 0 0,-1 0 0,0-1 0,1 1-1,-1 0 1,1-2 0,2-7 482,-1 0 0,0 0 0,-1 0 0,0 0 0,0-1 0,-1 1 0,-1 0 0,0-1 0,-4-17 0,3 15-483,0 1 0,1 0 0,0-1 0,1 1 0,0-1 0,3-17 0,3 8 89,1 0 0,16-32 1,-15 36-58,0-1 0,-1 0 1,9-38-1,-12 13-133,-2 0 0,-1 0 0,-6-47 0,2 47 0,1 1 0,3 0 0,7-54 0,4 39 0,40-105 0,-4 11 0,-30 84 0,70-233 0,-71 256 0,2 1 0,1 0 0,3 2 0,42-61 0,-4 27 0,73-70 0,15-17 0,-71 65 0,-23 28 0,122-121 0,105-28 0,20 23 0,-111 74 0,-135 85 0,231-141 0,-223 142 0,2 4 0,112-39 0,332-68 0,-45 14 0,146-27 0,-398 116 0,282-60 0,-418 75 0,81-35 0,69-42 0,-145 61 0,332-153 0,-388 179 0,-2-2 0,0-1 0,-1-1 0,22-18 0,-31 21 0,0-1 0,-1 0 0,-1-1 0,0-1 0,-1 0 0,18-31 0,29-64 0,118-204 0,-157 282 0,0 0 0,-3-1 0,0-1 0,-2 0 0,-2-1 0,-1 0 0,-2-1 0,-1-1 0,4-52 0,-7 3 0,0-4 0,32-178 0,-15 179 0,16-77 0,-33 137 0,-1-1 0,-2 1 0,-2-51 0,-8 18 0,-29-111 0,-1-9 0,35 155 0,3-46 0,-2-18 0,1 82 0,-1-1 0,0 1 0,0 0 0,0 0 0,-1 0 0,-1 0 0,-5-11 0,-2 5-2983,11 14 2825,0 1-1,-1-1 1,1 1-1,0-1 1,0 1 0,-2-1-634,1 0 633,1 1 1,-1 0-1,1 0 1,0-1 0,-1 1-1,1 0 1,-1 0-1,1 0 1,-1 0 0,1 0-1,-1 0 1,1 0-1,-1 0 1,1 0 0,-1 0-1,1 0 1,-1 0 0,1 0-1,-1 0 1,1 0-1,-1 0 1,0 1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0:42.32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121 242 15403,'41'-16'2895,"-23"9"-779,-47 22-2002,23-12 63,0 1-1,1 0 1,-1 0 0,1 0-1,-1 0 1,1 1-1,0 0 1,1 0-1,-1 0 1,1 1-1,0-1 1,1 1-1,-5 10 1,0 3 637,0 1-1,2 0 1,-4 22-1,-1 3-189,11-43-579,-8 21 331,7-22-355,1 0 1,0-1-1,-1 1 1,1 0-1,0 0 1,-1-1-1,1 1 1,-1-1-1,1 1 1,-1 0-1,1-1 1,-1 1-1,1-1 1,-1 1-1,0-1 1,1 1-1,-1-1 1,0 1-1,1-1 1,-1 0 0,0 0-1,0 1 1,1-1-1,-2 0 1,1 0-11,0 0 1,1-1 0,-1 1-1,0 0 1,1-1 0,-1 1 0,0-1-1,1 1 1,-1-1 0,1 1 0,-1-1-1,1 0 1,-1 1 0,1-1-1,-1 1 1,1-1 0,0 0 0,-1 0-1,1 1 1,0-1 0,-1 0-1,1 0 1,0 1 0,0-1 0,0 0-1,0 0 1,0 1 0,0-1 0,0 0-1,0-1 1,2-28 62,2 9-68,1 0 0,1 1-1,1 0 1,13-27 0,47-77-10,-57 106 8,-6 10-2,14-22 11,22-31 0,-34 54-8,-1-1 1,1 2-1,1-1 0,-1 1 0,1 0 1,0 0-1,0 0 0,1 1 0,12-6 0,-17 10 3,0 0-1,0 0 0,0 0 1,0 1-1,0-1 0,0 1 1,1 0-1,-1-1 0,0 2 0,0-1 1,0 0-1,0 1 0,0-1 1,0 1-1,0 0 0,0 0 1,0 0-1,0 0 0,0 1 0,0-1 1,-1 1-1,1 0 0,0-1 1,-1 1-1,0 1 0,1-1 1,2 4-1,6 6 117,-1 1 0,0 1 0,-1 0 0,7 15 0,-7-14 105,4 9 541,1-2 0,30 37 0,-37-52-686,-1 0 0,1-1-1,1 1 1,-1-1 0,1-1 0,0 1-1,1-2 1,-1 1 0,1-1 0,0 0 0,11 3-1,19 2-55,1-2-1,46 3 0,31 4-1436,-76-3 104,-40-11 1236,1 1 1,-1 0 0,1 0-1,-1 0 1,0 0 0,0 0-1,1 0 1,-1 0-1,0 0 1,0 1 0,1 1-1,-1-3 64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0:43.11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11 7474,'7'-5'3056,"-2"2"-1439,-5 0-2226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0:44.92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6861 4441,'44'10'18163,"-42"2"-14449,52-2-1551,-53-10-2124,0-1 0,-1 1 0,1 0 1,0 0-1,-1 0 0,1-1 0,-1 1 0,1 0 0,-1-1 1,1 1-1,-1-1 0,1 1 0,-1 0 0,1-1 1,-1 1-1,0-1 0,1 1 0,-1-1 0,1 0 1,-1 1-1,0-1 0,0 1 0,1-1 0,-1 1 1,0-1-1,0 0 0,0 1 0,0-1 0,0 0 1,0 1-1,0-1 0,0 0 0,0 1 0,0-1 0,0 0 1,-5-22 1112,-13-19 158,13 31-1179,-1-1 0,-6-22 0,8 14-126,1-1-1,0 0 1,2 0-1,0-21 1,11-84-4,0 5-5,-10 86 4,2 1 0,1 0 0,1 0 0,3 0 0,18-59 0,75-223 0,9-24 0,-95 309 0,1 1 0,1 1 0,1 0 0,1 1 0,2 1 0,1 1 0,25-24 0,182-153 0,-137 127 0,-22 17 0,186-151 0,-181 154 0,126-72 0,-56 58 0,175-62 0,-13 8 0,-139 48 0,402-175 0,-196 79 0,-326 145 0,-1-1 0,-1-3 0,-2-1 0,-1-3 0,59-62 0,-24 6 0,83-127 0,46-111 0,-181 287 0,-1-2 0,-2 0 0,-2-1 0,-3-1 0,-1-1 0,-2 0 0,9-59 0,14-234 0,-11 81 0,5-100 0,-29 290 0,-4-1 0,-3 0 0,-17-79 0,-53-128 0,48 195 0,4-1 0,-19-134 0,34 112 0,6 62 0,-1 0 0,-3-1 0,-12-45 0,15 79 0,2 8 0,0 0 0,1 0 0,-1 0 0,0 0 0,1 0 0,-1 0 0,1 0 0,-1 0 0,1 0 0,0 0 0,0 0 0,0-1 0,0 1 0,1 0 0,0-3 0,-27 5-3151,-3 10 2069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0:45.60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88 280 13995,'35'8'8681,"-42"-9"-8180,1 4-301,-1 0 0,1 0 1,0 0-1,0 1 0,1 0 0,-1 0 1,1 0-1,0 1 0,0 0 0,0 0 1,1 0-1,-1 0 0,-4 10 0,-12 12 1575,21-27-1756,0 0 0,0 1 0,-1-1 0,1 0 0,0 0 0,0 1 0,0-1-1,-1 0 1,1 0 0,0 1 0,0-1 0,0 0 0,-1 0 0,1 0 0,0 1 0,-1-1 0,1 0-1,0 0 1,0 0 0,-1 0 0,1 0 0,0 0 0,-1 0 0,1 0 0,0 1 0,-1-1 0,1 0 0,0 0-1,-1 0 1,1 0 0,0-1 0,-1 1 0,1 0 0,0 0 0,0 0 0,-1 0 0,-4-13 272,6-18-163,2 17-116,1 1-1,0-1 1,2 1-1,-1 0 0,13-20 1,45-60 7,-11 17 12,-47 67-19,-1 2 9,1-1-1,-1 1 0,1 0 0,0 1 1,1-1-1,8-7 0,-12 13-1,-1 0 0,0 0 0,0 1 0,0-1 1,1 1-1,-1-1 0,0 0 0,1 1 0,-1 0 0,0-1 0,1 1 0,-1 0 0,0 0 0,1 0 1,-1 0-1,1 0 0,-1 0 0,2 0 0,0 1 32,-1 0-1,0 0 1,0 0 0,0 1-1,0-1 1,0 0 0,0 1 0,0-1-1,0 1 1,-1 0 0,1 0-1,0-1 1,-1 1 0,2 3-1,9 15 163,-1 0 0,0 1 0,8 25 0,-9-21 153,0-1-1,18 28 1,-23-45-321,0 1 1,0-2 0,0 1-1,1-1 1,0 0 0,1 0-1,-1 0 1,1-1 0,0 0 0,0 0-1,8 3 1,-3-3-98,1-1-1,-1 0 1,0 0 0,1-2-1,0 0 1,-1 0-1,1-1 1,0 0 0,0-1-1,22-3 1,-16 2-68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0:56.34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7494 9898,'0'-14'17007,"2"4"-14611,2-2-3814,7-42 2403,-9 41-578,1-1 0,0 0 0,1 0 0,0 1-1,1 0 1,7-14 0,2 4-259,0-1-1,-1-1 1,-1 0 0,-1 0-1,-2-1 1,7-30 0,-1-30-138,4-106 0,-7 54-13,1 55 3,45-151 0,-2 13 0,-10-166 0,3-14 0,9 157 0,27-161 0,-50-224 0,-32 464 0,11-15 0,44-226 0,0 23 0,-44 6 0,-33 1 0,10 230 0,0-103 0,-4-46 0,-22 4 0,-95-348 0,121 597 0,-3-1 0,-25-62 0,-44-72 0,21 51 0,57 118 0,-1 0 0,0 0 0,0 1 0,-1-1 0,0 1 0,0 0 0,-8-7 0,13 14-225,-1-1 0,1 1-1,-1-1 1,0 1 0,1 0 0,-1-1-1,0 1 1,0 0 0,1-1 0,-1 1-1,0 0 1,0 0 0,1-1 0,-1 1 0,0 0-1,0 0 1,-1 0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0:57.10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54 249 13467,'45'1'4970,"-45"-1"-4920,0 0 0,1 0-1,-1 0 1,0 0 0,0 0-1,1 0 1,-1 0 0,0 0-1,0 0 1,0 0 0,1 0-1,-1 0 1,0 0 0,0-1-1,0 1 1,1 0 0,-1 0-1,0 0 1,0 0 0,0 0-1,0-1 1,1 1 0,-1 0-1,0 0 1,0 0 0,0-1-1,0 1 1,0 0 0,0 0-1,0 0 1,0-1 0,1 1-1,-1 0 1,0 0 0,0-1-1,0 1 1,0 0 0,0 0-1,0 0 1,0-1 0,0 1-1,-1 0 1,1 0 0,0-1-1,0 1 1,-10-12 859,-19-5-1026,13 16-181,16 1 302,0 0 0,0 0 0,-1 0 0,1 0 0,0 0 0,0 0 0,0 0 0,-1 0 0,1 0 0,0 0 0,0 1 0,0-1 0,-1 0 0,1 0 0,0 0 0,0 0 0,0 1 0,0-1 0,0 0 0,-1 0 0,1 0 0,0 1 0,0-1 0,0 0 0,0 0 0,0 0 0,0 1 0,0-1 0,0 0 0,0 0 0,0 1 0,0-1 0,10 26 780,-9-26-765,1 4 113,0 0-1,0-1 1,0 1-1,0 0 1,-1 0-1,1 0 0,-1 0 1,0 0-1,-1 0 1,1 1-1,-1-1 1,1 0-1,-1 0 1,-1 1-1,1-1 0,0 0 1,-1 0-1,0 0 1,0 0-1,0 0 1,-1 0-1,1 0 1,-1 0-1,-3 5 0,-36 74 1328,40-82-1445,0 0-1,1 0 0,-1 1 0,0-1 1,0 0-1,0 0 0,0 0 0,0 0 0,0 0 1,0 0-1,0-1 0,-1 2 0,-2-3 154,5-10-19,33-159 190,9-30-500,-42 199 161,13-36-43,-14 35 47,1 0 0,0 0 0,0 1 1,0-1-1,0 1 0,0-1 0,0 1 1,1-1-1,-1 1 0,0 0 0,1-1 1,-1 1-1,1 0 0,-1 0 0,1 0 1,0 0-1,-1 0 0,3 0 0,-2 1 9,-1 0 0,1 0 0,-1 1 0,1-1 0,0 1 0,-1-1 0,1 1 0,-1-1 0,0 1 0,1 0 0,-1 0 1,1 0-1,-1 0 0,0 0 0,0 0 0,0 0 0,1 0 0,-1 0 0,0 1 0,1 1 0,19 30 310,-20-33-310,8 17 389,1 0-1,1-1 1,20 22-1,-24-31-349,-1-1 1,1 0-1,1 0 0,-1-1 1,1 0-1,0 0 0,0-1 1,0 0-1,15 5 0,3-3 9,-20-5-175,-1 0 1,1 1 0,-1-1-1,0 1 1,1 0 0,-1 1 0,7 3-1,-7 2-622,-6 1 234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0:59.16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5701 6389 12427,'16'0'6950,"-29"-5"-2364,4-7-3542,4 5-432,2 3-442,0-1 0,0 1 1,1-1-1,0 1 0,-1-1 1,2 0-1,-1 0 0,0 0 1,1 0-1,0 0 0,0 0 1,1 0-1,-1 0 0,1 0 1,0 0-1,0 0 0,2-6 1,0-10 229,-1 0 0,0 0 0,-2 1 0,0-1 0,-7-31 0,-31-100 106,8 39-257,16 52-180,-3 0-1,-2 1 1,-3 1-1,-2 1 1,-3 2-1,-3 0 1,-66-90-1,22 38 1,-67-131 0,113 189-53,-11-17 16,-4 1 0,-97-112 0,62 95 28,-121-99 0,-21 1-55,-253-220-1,383 322-4,-4 4 0,-2 4 0,-115-62 0,-334-139 0,-125-60 0,-118-50 0,686 340 0,-135-59 0,186 76 0,2-2 0,-71-51 0,-312-279 0,396 322 0,2-1 0,-44-59 0,64 75 0,2-2 0,0 0 0,1 0 0,1-1 0,1-1 0,-13-43 0,-5-101 0,3 12 0,-9 33 0,17 64 0,-17-107 0,32 147 0,0-1 0,2 0 0,0 1 0,1-1 0,1 1 0,1-1 0,1 1 0,0 0 0,13-32 0,21-28 0,5-11 0,-39 80 0,-1-1 0,0 0 0,0 0 0,-1 0 0,-1-1 0,1-18 0,-3 14 0,-6-30 0,4 34 0,1 1 0,1 0 0,0 0 0,0-1 0,1 1 0,1-13 0,0 22 0,-1 1 0,1 0 0,0-1 0,-1 1 0,1 0 0,0-1 0,0 1 0,0 0 0,0 0 0,0 0 0,0 0 0,0 0 0,0 0 0,0 0 0,1 0 0,-1 1 0,0-1 0,1 0 0,-1 1 0,0-1 0,1 1 0,-1-1 0,1 1 0,-1 0 0,1-1 0,1 1 0,-3 0 0,0-1 0,0 1 0,0-1 0,-1 0 0,1 1 0,0-1 0,-1 1 0,1-1 0,0 1 0,-1-1 0,1 1 0,0 0 0,-1-1 0,1 1 0,-1-1 0,1 1 0,-1 0 0,1-1 0,-1 1 0,0 0 0,1 0 0,-1-1 0,1 1 0,-2 0 0,-18-11 0,9 5 0,0 1 0,-20-15 0,31 20 0,-1 0-26,1 0 0,0 0 0,0 0 0,0 0 0,0 0 0,0 0 0,0 0 0,0 0-1,-1 0 1,1 0 0,0 0 0,0 0 0,0 0 0,0 0 0,0 0 0,0 0 0,0 0 0,-1 0 0,1-1 0,0 1 0,0 0 0,0 0 0,0 0 0,0 0 0,0 0-1,0 0 1,0 0 0,0 0 0,0 0 0,-1 0 0,1-1 0,0 1 0,0 0 0,0 0 0,0 0 0,0 0 0,0 0 0,0 0 0,0 0 0,0-1 0,0 1 0,0 0 0,0 0-1,0 0 1,0 0 0,0 0 0,0 0 0,0 0 0,0-1 0,0 1 0,0 0 0,0 0 0,0 0 0,0 0 0,1 0 0,-1 0 0,0 0 0,0 0 0,0-1 0,0 1-1,0 0 1,0 0 0,0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9:50.66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29 5169,'34'-17'4105,"-35"12"-2721,-2 0 321,3 3-1529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0:59.93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154 258 9578,'57'-35'3796,"-56"34"-3560,1 0 0,-1 0 0,1-1 0,-1 1 0,1 0 0,-1 0 0,0-1 0,0 1 0,0-1 0,0 1 0,0-1 0,1-2 0,-1 3-181,-1 1-1,0-1 1,0 1 0,0-1 0,0 1-1,0-1 1,0 1 0,0-1 0,0 1-1,0-1 1,0 0 0,-1 1-1,1-1 1,0 1 0,0-1 0,0 1-1,-1-1 1,1 1 0,0 0 0,-1-1-1,1 1 1,0-1 0,-1 1 0,1-1-1,-1 0 1,-1 0 15,-1 0-1,1-1 1,0 1-1,-1 0 0,1 0 1,-1 0-1,1 1 1,-1-1-1,1 1 1,-6-1-1,3 1-13,0-1 1,0 2-1,0-1 0,0 0 0,0 1 0,0 0 0,0 0 0,0 1 0,0-1 1,1 1-1,-1 0 0,0 0 0,1 1 0,0-1 0,0 1 0,-1 0 1,2 0-1,-1 1 0,-4 4 0,3-2 165,0 1-1,1-1 1,0 1-1,0 0 1,1 1 0,-1-1-1,2 0 1,-1 1 0,1 0-1,0-1 1,-1 14-1,2-15 74,0 0 0,0 0-1,-1 0 1,-5 12-1,7-17-270,0 0 0,0 0-1,-1-1 1,1 1 0,0 0-1,-1-1 1,1 1 0,0 0-1,-1 0 1,1-1 0,-1 1-1,1-1 1,-1 1 0,0-1-1,1 1 1,-1-1 0,1 1-1,-1-1 1,0 1-1,0-1 1,1 1 0,-1-1-1,0 0 1,0 0 0,1 1-1,-1-1 1,0 0 0,0 0-1,1 0 1,-1 0 0,0 0-1,0 0 1,0 0 0,1 0-1,-1 0 1,0 0 0,0-1-1,0 1 1,1 0 0,-1 0-1,0-1 1,0 1-1,1-1 1,-1 1 0,0 0-1,1-1 1,-1 1 0,1-1-1,-1 0 1,0 1 0,1-1-1,-1 0 1,0-1-11,-1 0 1,1 0-1,0 0 0,0 0 1,1 0-1,-1 0 1,0 0-1,1 0 0,-1-1 1,1 1-1,0 0 0,-1 0 1,1 0-1,0-1 1,0 1-1,1 0 0,-1 0 1,0-1-1,1 1 0,0-2 1,2-7 1,0 0 1,9-18 0,1 4-8,0 2-1,2 0 1,0 0 0,2 2-1,0 0 1,1 1 0,2 0-1,0 2 1,0 0 0,26-16-1,-42 32-5,0-1 0,0 1-1,0 0 1,0 0 0,0 0-1,0 0 1,1 1 0,-1 0-1,0 0 1,1 0 0,-1 0-1,6 0 1,-7 2 31,0-1 0,0 0 0,1 1 0,-1 0 0,0 0 0,0 0 0,0 0 0,0 0 0,0 0 0,0 1 0,0 0 0,-1-1 0,1 1 0,0 0 0,-1 0 0,0 1 0,5 3 0,15 21 623,-5-8 299,35 34-1,-45-48-863,-1 1 1,1-1-1,1-1 1,-1 0-1,1 0 1,0 0-1,0-1 1,0 0-1,14 3 1,-5-2 17,35 7-694,-48-10 345,0 0 1,0 0-1,0 1 0,0 0 1,-1 0-1,1 0 0,-1 0 1,1 0-1,5 6 0,3 12-678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1:14.3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6705,'25'-1'1625,"-21"6"-1145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1:15.2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22 10394,'-7'-22'9787,"28"33"-7513,-12-7-1812,0 0-153,28 12 607,0 1-1,-2 2 1,0 2-1,43 33 0,-42-21-408,-1 1 0,-3 2 0,0 1 0,-3 1 0,-1 2 0,24 44-1,120 271 252,-140-282-751,-7-20-188,-4-8 279,-1 0 0,18 69-1,-34-100-291,-1-1-1,-1 1 0,0-1 1,-1 1-1,0-1 1,-1 1-1,-1 0 0,0-1 1,-1 1-1,0-1 0,-1 1 1,-1-1-1,-7 20 1,0-10-1587,4-10 776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1:18.5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1634 11306,'-18'6'7907,"30"-4"-6160,-10-2-1425,1 0 0,-1-1 0,1 1-1,0-1 1,-1 1 0,1-1-1,-1 0 1,1 0 0,-1 0 0,5-3-1,19-7 161,106-2 936,-13 3-607,38-18-83,215-67 0,-25-16-87,-239 70-238,121-63 0,-172 73-162,-1-2 0,-1-3 0,75-65 0,-95 69-55,-1-2 0,-1-1 0,-2-2 0,-2-1 0,40-68 1,180-395-257,-236 470-1173,-1 0-1,-1 0 0,11-57 1,-18 34-230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1:20.2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34 10970,'0'-33'6749,"4"42"-6322,4 15-639,2 42 2108,-3-1 0,-1 116 0,-6-100-881,-2 182 1963,-3-190-1782,-23 115 1,26-182-991,2-4-337,-1 1 0,1-1-1,-1 1 1,1-1 0,0 0-1,0 1 1,0-1 0,0 4-1,0-5-39,1-1 1,-1 1-1,1 0 0,-1 0 0,1-1 1,-1 1-1,1 0 0,-1-1 0,1 1 1,-1-1-1,1 1 0,0-1 0,-1 1 0,1-1 1,0 1-1,0-1 0,-1 1 0,1-1 1,0 0-1,0 0 0,0 1 0,-1-1 0,1 0 1,0 0-1,0 0 0,0 0 0,0 0 1,1 0-1,15 1-1152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1:20.6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 22 12755,'-6'1'372,"-23"10"5411,49-13-4591,260-19 6324,0 13-4440,278 16-1926,-488-6-838,-46-1-337,-16 0-250,0 0-1,0-1 1,0 0-1,-1-1 1,15-2 0,-21 3 240,-1 0 0,0 0 0,0 0 0,0 0 0,0 0 1,0 0-1,0 0 0,0 0 0,0 0 0,1 0 1,-1 0-1,0 0 0,0 0 0,0 0 0,0 0 1,0 0-1,0 0 0,0 0 0,0 0 0,0 0 1,1 0-1,-1 0 0,0 0 0,1-2-487,-1 2 487,0 0 0,0 0 1,0 0-1,0 0 0,0 0 0,0 0 0,0 0 1,0 0-1,0-1 0,0 1 0,0 0 0,0 0 1,0 0-1,0 0 0,-1 0 0,1 0 0,0 0 1,0 0-1,0 0 0,0-1 0,0 1 0,-6-3-237,-6-2-109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1:21.3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54 25 9610,'-1'-4'1124,"-12"-16"6337,13 32-5894,5 154 4395,-11 87-3050,3-180-2050,-14 170 909,-1 18-293,18-258-1480,0 1-1,0-1 1,0 0-1,1 0 1,-1 0-1,1 1 1,-1-1-1,3 4 1,-3-7-21,0 0-1,0 1 1,0-1 0,1 0-1,-1 1 1,0-1 0,0 0 0,1 1-1,-1-1 1,0 0 0,1 0 0,-1 1-1,0-1 1,1 0 0,-1 0-1,0 0 1,1 1 0,-1-1 0,0 0-1,1 0 1,-1 0 0,1 0 0,-1 0-1,0 0 1,2 0 0,-1 0-89,0 0 0,0-1 0,0 1 0,0-1 0,0 1 0,0-1 0,1 1 0,-1-1 0,0 0 0,0 1 0,-1-1 0,1 0 0,1-1 0,6-6-2613,-1 0 1,13-19-1,-2-3-305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1:21.9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1268 1 9074,'8'0'1510,"-6"0"-1293,1 0 0,0 0 0,-1 0 0,1 0 0,0 0 0,0 0-1,-1 1 1,1-1 0,-1 1 0,1 0 0,-1 0 0,1 0-1,3 2 1,-6-3-117,0 0 0,0 0-1,1 1 1,-1-1 0,0 0 0,0 1-1,0-1 1,0 0 0,0 0-1,0 1 1,0-1 0,0 0 0,0 1-1,0-1 1,-1 0 0,1 0-1,0 1 1,0-1 0,-2 3 997,2-3-998,0 0 1,0 0 0,-1 0 0,1 0-1,0 0 1,-1 1 0,1-1-1,-1 0 1,-12 8 1599,12-8-1490,-19 10 431,-2-2-1,1 0 0,-1-2 1,0 0-1,-37 4 0,-116 4-136,156-13-310,-290 2 797,-21 1-369,330-4-620,-146 13 441,132-10-420,-1 0 1,0 1 0,1 0 0,0 1 0,0 1 0,0 0 0,-20 13 0,32-18-93,1 0 0,0 0 1,0 0-1,-1 0 1,1 0-1,0 0 1,0 1-1,0-1 1,0 0-1,0 0 0,0 1 1,0-1-1,1 1 1,-2 2-1,2-3 14,0-1 0,0 1-1,0 0 1,0-1 0,0 1 0,0-1-1,1 1 1,-1 0 0,0-1-1,0 1 1,0-1 0,1 1 0,-1-1-1,0 1 1,1-1 0,-1 1-1,1-1 1,-1 1 0,0-1 0,1 1-1,-1-1 1,1 0 0,-1 1 0,1-1-1,-1 0 1,1 1 0,0-1-1,-1 0 1,1 0 0,-1 1 0,1-1-1,-1 0 1,1 0 0,0 0-1,-1 0 1,1 0 0,0 0 0,18 1-407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1:23.3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205 51 10674,'-1'-2'272,"0"0"-1,0-1 1,0 1-1,0-1 1,0 1-1,-1 0 1,1 0-1,-1 0 1,1 0-1,-1 0 1,0 0-1,0 0 1,0 1-1,0-1 1,0 1-1,0-1 1,0 1-1,-1 0 1,1 0-1,0 0 1,-1 0-1,1 0 1,-5 0-1,-6-2 94,0 1 0,0 0 0,-19 0 0,17 2 54,8-1-374,0 1 0,0 0 0,0 0 0,0 1 0,-10 2 0,16-3-34,0 1 0,0-1 0,0 0-1,0 1 1,0-1 0,0 1 0,0-1 0,0 1 0,0-1-1,0 1 1,1 0 0,-1-1 0,0 1 0,0 0 0,1 0-1,-1-1 1,0 1 0,1 0 0,-1 0 0,1 0 0,-1 0-1,1 0 1,0 0 0,-1 0 0,1 0 0,0 0 0,0 0-1,0 0 1,-1 0 0,1 0 0,0 0 0,0 0 0,1 0-1,-1 0 1,0 0 0,0 0 0,0 0 0,1 0 0,-1 0-1,0 0 1,1 0 0,-1 0 0,1 0 0,-1 0 0,1 0-1,1 1 1,54 88 2331,1 0 27,-44-65-1860,-1 0 1,-1 0 0,-2 1 0,11 41 0,-19-59-501,0-1 0,0 1 0,0 0 0,-1-1 0,-1 1 1,1 0-1,-1-1 0,0 1 0,-3 9 0,2-12-123,0-1 0,0 1 0,0-1 1,-1 1-1,0-1 0,1 0 0,-2 0 0,1 0 0,0 0 0,-1-1 0,1 1 0,-1-1 0,0 0 0,0 0 0,-8 4 0,6-4-241,0 0 0,-1 0-1,0-1 1,1 0 0,-1 0 0,0-1-1,-10 2 1,-14-1-478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1:23.6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39 14067,'13'-2'5369,"3"2"-3744,0 0-1177,2 0 8,8-4 320,3 0 184,13-1 200,8 1-159,-4 3-361,-4-2-192,-8 0-344,-8-1-256,-7 1-936,-1 0-657,-7 1 1025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9:51.08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6 6337,'9'-2'3947,"3"-1"-1256,-11 3-2542,-1 1 1,1-1-1,-1 1 0,1-1 1,-1 0-1,1 1 1,-1-1-1,0 1 0,1 0 1,-1-1-1,0 1 0,1-1 1,-1 1-1,0 0 1,1-1-1,-1 1 0,0 0 1,0-1-1,0 1 1,0 0-1,0-1 0,1 1 1,-1 1-1,3 18 340,-3-19-312,23 212 3151,-15-120-2429,-2-7-1769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1:25.7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 21 13027,'-2'-7'2488,"-1"-7"1764,4 20-4060,10 34 1631,-2 0 0,-1 0-1,2 54 1,-5 123 1333,-5-185-2714,0-1-125,1 0-113,-2-1 0,-6 39 0,7-67-191,-1 0 0,1 0 0,-1 0 0,1 0 0,-1 0 0,0 0 0,0 0 0,0 0-1,0-1 1,0 1 0,-2 2 0,2-3-65,1-1 0,-1 1 0,0 0 0,1-1 0,-1 0 0,0 1-1,1-1 1,-1 1 0,0-1 0,0 0 0,1 1 0,-1-1 0,0 0 0,0 0 0,0 0 0,0 0 0,1 0 0,-1 0-1,0 0 1,-1 0 0,1 0-178,0 0 0,-1-1-1,1 1 1,0-1 0,0 1-1,0-1 1,0 1 0,0-1-1,0 0 1,0 0 0,0 1-1,0-1 1,0 0 0,-1-2-1,1 1-461,-1 0-1,1-1 0,0 1 0,0 0 0,0-1 0,0 1 1,0 0-1,0-1 0,0-2 0,-2-32-2662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1:26.5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10978,'5'28'4622,"1"54"-1,-6 34-404,1 37-1385,18 21-1331,3 58-570,-22-202-1216,0 1-1,-2 0 1,-2-1 0,0 1-1,-13 42 1,15-68-371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1:26.9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25 11682,'-15'5'10881,"21"-8"-10739,-1 0 0,1 0 0,0 1 0,0-1 0,0 2 0,1-1 0,7-1 0,50-3 1780,-56 5-1717,275 0 4135,-175 4-3278,48 1-112,252-7-389,-386 0-522,5 0-1016,-27 3 903,1 0 0,-1 0-1,0 0 1,0 0 0,0 0-1,0 1 1,1-1-1,1 5-2454,-3-4 2455,1-1-1,0 0 1,0 2-454,-1 7-968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1:27.5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64 30 12267,'3'-23'4528,"-1"17"-3214,0 16 229,-1 42 1702,-9 73 0,2-44-2060,-2 182 1926,-10 127-802,16-378-2407,1 10-135,-1 0 1,-1-1-1,-2 1 0,0-1 1,-9 24-1,18-54-309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1:28.1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1275 1 14363,'-9'6'6290,"-12"-1"-5601,15-4-210,-37 5-263,-1-3 0,-53-1-1,14-1 151,-775 55 4071,760-41-5324,83-9 1471,16 0-426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1:28.9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190 113 12267,'2'-6'828,"-1"0"-1,0 0 1,0-1 0,-1 1 0,0 0 0,0 0 0,0 0 0,-1 0 0,0 0-1,-3-11 1,3 15-670,1 0 0,-1 0 0,0 0 0,0 0 0,0 0 0,-1 0 0,1 1-1,0-1 1,-1 0 0,1 1 0,-1-1 0,1 1 0,-1-1 0,0 1 0,0 0 0,1 0 0,-1 0-1,0 0 1,0 0 0,0 0 0,0 0 0,-1 1 0,1-1 0,0 1 0,0-1 0,0 1-1,0 0 1,0 0 0,-1 0 0,1 0 0,0 0 0,0 1 0,-4 0 0,-2 1-101,-1 0 1,0 0-1,0 1 1,1 0-1,0 1 1,0 0-1,0 0 1,0 0-1,0 1 1,-7 7-1,12-10-56,1 0-1,0 0 0,-1 1 0,1-1 0,1 0 0,-1 1 0,0-1 0,0 1 0,1 0 0,-1 0 0,1 0 0,0-1 0,0 1 0,0 0 0,1 0 0,-1 0 0,0 1 0,1-1 0,0 0 0,0 0 0,0 0 0,0 0 0,1 0 0,-1 0 0,1 0 0,-1 0 0,1 0 0,0 0 0,0 0 0,1 0 0,-1 0 0,3 3 0,-1 0 0,1-1 0,0 1-1,0-1 1,0 0 0,1 0 0,0-1 0,0 1-1,0-1 1,0 0 0,1 0 0,0-1-1,0 1 1,0-1 0,0 0 0,0-1-1,0 0 1,1 0 0,-1 0 0,1-1-1,0 0 1,-1 0 0,1-1 0,0 1-1,-1-2 1,1 1 0,0-1 0,-1 0-1,1 0 1,0 0 0,-1-1 0,0 0-1,1-1 1,-1 0 0,0 1 0,0-2 0,0 1-1,-1-1 1,10-8 0,-4 0-109,-9 10 61,-1 0 1,1-1-1,0 1 0,0 0 0,0 0 1,0 1-1,0-1 0,0 0 1,1 1-1,4-3 0,-7 4 42,1 0 0,-1 0-1,0 0 1,1 0 0,-1 0 0,0 0-1,1 0 1,-1 0 0,0 1-1,0-1 1,1 0 0,-1 0-1,0 0 1,1 1 0,-1-1-1,0 0 1,0 0 0,1 1-1,-1-1 1,0 0 0,0 1 0,0-1-1,0 0 1,1 0 0,-1 1-1,0-1 1,0 0 0,0 1-1,0-1 1,0 0 0,0 1-1,0-1 1,0 1 0,2 15 32,-2-13-12,3 22 142,4 117 1595,-7-127-1448,-1 0 0,0 0 0,-1 0 0,-1 0 0,-1-1 0,0 1 0,-7 16 0,10-27-307,-1 0-1,-1 0 0,1-1 0,-1 1 1,1 0-1,-1-1 0,0 0 1,0 1-1,-1-1 0,1 0 0,-1-1 1,1 1-1,-1-1 0,0 1 1,0-1-1,-6 2 0,6-3-279,-1 1-1,0-1 1,1 0-1,-1-1 0,0 1 1,0-1-1,0 0 1,1 0-1,-1-1 1,0 1-1,0-1 1,0 0-1,1 0 0,-1-1 1,-6-2-1,-29-18-1118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1:31.4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 13 10762,'-13'-5'9955,"12"4"-9481,14-3 3926,26 2-3464,-18 4-569,1 1 0,0 1 0,-1 1 1,0 1-1,0 1 0,27 14 0,-15-8-256,122 49 261,78 31 106,-228-92-446,298 111 1540,-9 21-1075,-159-60-382,210 147 1,-294-181-93,-2 2 0,-1 2 0,-3 2 1,-1 2-1,-3 2 0,62 95 0,-67-84 1,-3 2 0,-3 0 0,-2 2 0,-3 2 0,-3 0-1,-3 1 1,-3 1 0,9 88 0,-19-102-24,-1-18 0,-2 1 0,-2 44 0,-1-80 0,1 0 0,-1-1 0,0 1 0,0 0 0,0-1 0,1 1 0,-1-1 0,0 1 0,1 0 0,-1-1 0,1 1 0,-1-1 0,0 1 0,1-1 0,-1 1 0,1-1 0,0 1 0,0 0 0,8 9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1:33.2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8 5473,'-4'-8'1368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41:33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2650 9194,'-22'1'17701,"31"0"-15985,14 1-1432,-1-1-1,1-1 0,0-1 0,44-9 1,91-28 1247,-136 31-1166,43-13-184,-1-3-1,115-59 1,109-90 120,-180 97-301,-3-3 0,-5-5 0,-2-5 0,132-154 0,-185 185 0,-3-2 0,-2-1 0,-3-3 0,55-127 0,-38 53 0,49-201 0,-58 138-486,34-347 0,-74 502-1005,2 5 625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09:58.0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86 266 10850,'-4'-9'5942,"17"40"-4026,-8 0-554,-1 0 1,-1 0-1,-1 51 1,-17 94 1354,1-34-919,14-93-1357,1-35-360,-1 0 0,0 0 0,-5 26 0,5-40-82,0 0-1,0 0 0,0 0 1,0 0-1,0 0 0,0-1 1,0 1-1,0 0 0,-1 0 1,1 0-1,0 0 0,0 0 1,0 0-1,0-1 0,0 1 1,0 0-1,0 0 1,0 0-1,0 0 0,-1 0 1,1 0-1,0 0 0,0 0 1,0-1-1,0 1 0,0 0 1,0 0-1,-1 0 0,1 0 1,0 0-1,0 0 0,0 0 1,0 0-1,0 0 0,-1 0 1,1 0-1,0 0 0,0 0 1,0 0-1,0 0 1,0 0-1,-1 0 0,1 0 1,0 0-1,0 0 0,0 0 1,0 1-1,0-1 0,0 0 1,-1 0-1,1 0 0,0 0 1,0 0-1,0 0 0,0 0 1,0 0-1,0 1 0,0-1 1,0 0-1,-1 0 0,1 0 1,0 0-1,0 0 1,0 0-1,0 1 0,0-1 1,0 0-1,0 0 0,-6-13-174,-4-19-305,1-1 0,-5-49 0,-1-73-744,8 71 979,3 47 219,1-1 0,2 0 0,2 1 0,2-1 0,7-42 0,-7 66 112,1 1 0,0 0 0,0-1 0,1 2 0,1-1 0,1 0 1,-1 1-1,2 1 0,0-1 0,0 1 0,1 0 0,0 1 0,1 0 0,0 1 0,0 0 0,1 0 0,15-8 0,-19 12 14,0 1 0,1 0 0,-1 1 0,1 0 0,0 0 0,0 1 0,0 0 0,1 0 0,-1 1 0,0 0-1,1 0 1,15 1 0,-17 1-59,1 0 0,-1 1 0,-1 0-1,1 0 1,0 1 0,0 0-1,-1 0 1,0 0 0,1 1 0,-1 0-1,-1 0 1,1 0 0,-1 1 0,1 0-1,6 8 1,0 2 78,-1 1-1,0 0 1,-1 0-1,-1 1 1,12 31-1,25 95 646,-41-125-653,26 96 444,-6 0 1,15 161 0,-48-288-3725,-5-12-2889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45.5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7 111 8154,'-3'-7'20126,"7"-2"-22403,-2 5 3791,4-4-1540,0-1 1,1 2-1,0-1 1,0 1 0,0 0-1,1 0 1,0 1-1,11-7 1,-14 10-38,0 1 1,1-1-1,-1 1 0,1 0 1,-1 1-1,1-1 0,0 1 1,-1 0-1,1 0 1,0 1-1,0 0 0,0 0 1,0 0-1,-1 1 0,1 0 1,7 2-1,-6-1 70,0 0-1,0 1 1,-1 0 0,1 0 0,-1 1-1,0 0 1,0 0 0,0 1-1,-1-1 1,1 1 0,-1 0 0,0 1-1,4 6 1,-7-10 11,0 1-1,-1-1 1,1 1 0,-1-1-1,1 1 1,-1 0 0,0-1-1,0 1 1,-1 0 0,1 0-1,0 0 1,-1 0-1,0 0 1,0 0 0,0-1-1,0 1 1,0 0 0,0 0-1,-1 0 1,1 0 0,-1 0-1,0 0 1,0-1 0,0 1-1,0 0 1,-1-1 0,1 1-1,-1-1 1,1 1 0,-1-1-1,0 0 1,0 1-1,0-1 1,0 0 0,-3 2-1,-2 1 31,0 0-1,-1-1 1,1 0-1,-1 0 1,0-1-1,0 0 1,0 0-1,-1-1 1,1 1-1,-16 0 1,-9 0-523,-46-1 1,71-2 208,-1 0 1,0-1-1,-15-3 186,44 7 1277,-19-3-1201,0 0 0,0 0 0,0 0 0,-1 1 0,1-1 0,0 0 0,0 0 0,0 1 0,-1-1 0,1 1 0,0-1 0,-1 1 0,1-1 0,0 1 0,-1-1 0,1 1 0,-1 0 0,1-1 0,0 1 0,-1 0 0,0-1 0,1 1 0,-1 0 0,1 0 0,-1 0 0,0-1 0,1 2 0,42 19 266,-6 4 97,-1 0-1,-1 3 1,38 38-1,-51-42-124,-1 1 0,18 28 1,-13-17-1290,-15-22-671,-2-6 755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9:51.44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6769,'3'1'3961,"23"12"152,-12-15-2865,5 1-63,7 1-177,5-1-16,3 3 0,2-2 57,-1 2-97,3 0-120,-3-3-224,-3 1-136,-2-1-304,-4 2-256,-6 2-776,-1-2-408,-7 1-985,-2 0 1297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09:58.4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357 2 8802,'5'-1'10842,"-10"3"-9546,-8-1 449,-3 0-289,-10 0-392,-6 0-215,-8 0-657,-5 1-136,0-2-416,4-2-145,9 1-471,4 0-312,8-1-544,6 3-609,10 2 1561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09:59.7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8 9154,'-6'-8'7864,"6"18"-4742,7 31-2779,-5-27 723,41 426 5636,-39-394-6185,2-1-1,2 1 1,23 70-1,-37-137-611,0 0 0,2 0 0,1-1 0,0 1 1,2-1-1,0 0 0,3-23 0,-1 34 83,1 0 1,0 0-1,0 1 0,1-1 1,0 0-1,1 1 0,0 0 1,1 0-1,0 0 0,1 0 1,0 1-1,0 0 1,1 0-1,0 1 0,15-14 1,-14 15 22,0 1 1,1 0-1,-1 0 1,2 0-1,-1 1 1,17-6-1,-20 9 2,1 1-1,-1-1 0,0 1 1,1 0-1,-1 1 0,1 0 1,-1 0-1,1 0 1,-1 1-1,1-1 0,-1 2 1,8 1-1,-3 1 30,-1 0 0,1 0 0,-1 1 0,0 1 0,0 0 0,0 0 0,-1 1-1,0 0 1,0 0 0,-1 1 0,0 0 0,0 1 0,-1 0 0,0 0 0,-1 0 0,0 1 0,0 0 0,-1 0 0,0 1 0,-1-1 0,0 1-1,-1 0 1,0 0 0,-1 0 0,0 1 0,-1-1 0,0 1 0,0-1 0,-2 1 0,1-1 0,-1 0 0,-1 1 0,-3 12 0,2-16-2,-1 0 1,1 0 0,-2 0-1,1 0 1,-1 0 0,0-1-1,0 0 1,-1 0 0,0 0-1,0-1 1,-1 0 0,0 0-1,-14 8 1,5-3-8,-1-2 0,0 0 0,0-2 0,-1 1 0,-27 6-1,38-12-79,-1 0-1,0-1 0,0 0 1,0 0-1,0-1 0,0 0 1,0 0-1,0-1 0,0 0 1,-15-4-1,19 4-228,1 0 1,-1-1-1,0 0 1,1 0-1,0 0 1,-1 0-1,1 0 1,0-1-1,0 1 1,-3-4-1,4 2-362,-1 1 0,1 0 0,0 0 0,0-1 0,1 1 0,-1-1 0,0 0 0,1 1 0,0-1 0,0 0 0,0-6 0,-1-18-2016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0.6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204 52 8762,'1'0'270,"-1"-1"1,1 0 0,-1 0-1,1 0 1,-1 0-1,1 0 1,-1 0-1,1 0 1,-1 0 0,0-1-1,0 1 1,0 0-1,0 0 1,1 0-1,-1 0 1,-1 0 0,1 0-1,0 0 1,0-1-1,0 1 1,-1 0-1,1 0 1,-1-2 0,0 2 16,0-1 0,-1 1 1,1 0-1,0 0 1,-1-1-1,1 1 1,0 0-1,-1 0 1,0 0-1,1 0 1,-1 1-1,1-1 0,-4 0 1,-3-2 262,0 1-1,-1 1 1,0-1 0,1 1-1,-10 1 1,4 0-297,1 1-1,-20 3 1,28-3-247,0 0 1,0 0 0,1 1-1,-1-1 1,0 1 0,1 0-1,0 1 1,-1-1 0,1 1-1,-5 4 1,9-6-11,-1-1 0,0 1 0,0 0 0,1 0 1,-1 0-1,0 0 0,1 1 0,-1-1 0,1 0 0,-1 0 0,1 0 0,0 0 0,-1 0 1,1 1-1,0-1 0,0 0 0,0 0 0,0 1 0,0-1 0,0 0 0,0 0 0,0 0 1,1 1-1,-1-1 0,0 0 0,1 0 0,-1 0 0,1 0 0,-1 0 0,1 0 0,-1 0 1,3 2-1,2 5 60,1-1 0,-1 0 1,12 9-1,-7-6 223,48 46 2061,41 45 1388,-96-96-3678,0-1-1,0 0 1,0 1 0,0-1-1,-1 1 1,1 0 0,-1 0-1,-1 0 1,1 0 0,-1 0-1,0 0 1,0 0 0,0 0-1,0 1 1,-1-1 0,0 0-1,-2 10 1,2-11-41,-1 0 1,-1 0-1,1 0 0,-1-1 1,1 1-1,-1 0 0,0-1 1,0 0-1,-1 1 0,1-1 0,-1 0 1,1 0-1,-1 0 0,0-1 1,0 1-1,-1-1 0,1 1 1,0-1-1,-1 0 0,1 0 1,-1-1-1,0 1 0,-6 1 1,4-1-253,0-1 0,1 0 1,-1 0-1,0 0 1,0-1-1,1 0 0,-1 0 1,0-1-1,0 0 1,0 0-1,1 0 0,-1 0 1,1-1-1,-1 0 1,1 0-1,-1-1 0,1 1 1,0-1-1,0 0 1,1-1-1,-8-5 0,-7-7-201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1.1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11 14075,'0'0'209,"0"-1"1,1 0-1,-1 1 1,0-1-1,1 1 1,-1-1-1,1 0 0,-1 1 1,1-1-1,-1 1 1,1-1-1,-1 1 0,1-1 1,0 1-1,-1 0 1,1-1-1,0 1 1,-1 0-1,1-1 0,0 1 1,1 0-1,-2 16 1977,-1 1-1548,-5 175 4717,6 96-2067,12-163-2315,-6-83-609,1 63-1,-10-87-822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1.5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367 28 9114,'7'-7'4401,"2"5"-952,-2 0-2417,-5 0-392,-5 0 112,-8 0 144,-5 1-79,-13-1-249,-7 1-144,-15-2-160,-5 0 16,-1 4 8,6-2-16,17 1-168,7 1-152,14-2-768,6 2-528,11 2 783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2.1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1 185 12051,'5'4'536,"0"0"1,0 0 0,0 1 0,0-1 0,-1 1 0,0 0-1,0 0 1,0 1 0,0-1 0,-1 1 0,0 0 0,0-1 0,-1 2-1,3 6 1,-3-8-388,6 12 707,-1 1 0,-1-1 0,-1 1-1,0 1 1,-1-1 0,-1 1-1,-1 0 1,0 31 0,-11-92-436,-15-77-505,15 82 61,1 0 1,-3-51-1,11 82 48,-1 0 1,2 0-1,-1 0 1,1 0-1,-1 1 0,2-1 1,-1 0-1,1 0 0,0 1 1,0-1-1,0 1 1,1 0-1,-1 0 0,2 0 1,-1 0-1,5-6 0,-3 7 45,0-1-1,0 1 0,0 0 0,1 0 0,-1 1 1,1 0-1,0 0 0,0 0 0,0 1 1,0 0-1,0 0 0,1 0 0,-1 1 0,9-1 1,-6 1-92,0 0 1,0 1-1,0 1 1,0-1-1,0 1 1,0 1-1,16 4 1,-19-4-627,0 0-1,0 1 1,-1 0 0,1 0 0,-1 0 0,1 0 0,5 6 0,-1 4-685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3.0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217 106 11426,'1'-5'791,"1"0"0,-1 0 0,0 0 0,0 0 0,-1 0 0,1 0 0,-1 0-1,0 0 1,-1 0 0,1 0 0,-1 0 0,-1-6 0,1 10-597,1-1 0,-1 0 0,0 0 0,1 0 0,-1 1 0,0-1 0,0 0 1,0 1-1,0-1 0,-1 1 0,1-1 0,0 1 0,-1-1 0,1 1 0,-1 0 0,1 0 0,-1 0 0,1 0 0,-1 0 1,0 0-1,0 0 0,1 0 0,-1 1 0,0-1 0,0 1 0,0-1 0,0 1 0,0 0 0,0 0 0,0 0 0,0 0 0,1 0 1,-1 0-1,-3 1 0,-2 0-151,0 1 0,0 0 0,0 0 0,0 1 0,1-1 1,0 1-1,-1 1 0,1-1 0,0 1 0,0 0 0,1 1 0,-1-1 1,-4 7-1,3-3-10,0 0 1,1 1-1,0 0 0,0 0 1,1 0-1,0 1 1,1 0-1,-4 11 1,3-5 78,1-1 1,1 1 0,1 0-1,0-1 1,0 1 0,2 0-1,0 0 1,1 0-1,1 0 1,0 0 0,8 27-1,-9-39-85,0 0 0,1 0-1,0 1 1,-1-1 0,2 0-1,-1-1 1,0 1 0,1 0 0,-1-1-1,1 1 1,0-1 0,1 0-1,4 4 1,-5-5-23,0 0 1,0-1-1,1 0 1,-1 0-1,0 0 0,1 0 1,-1 0-1,1-1 0,-1 1 1,0-1-1,1 0 0,-1 0 1,1-1-1,-1 1 0,1-1 1,-1 1-1,6-3 0,2 0-69,-2-1 0,1-1-1,0 0 1,-1 0-1,0 0 1,0-1-1,-1-1 1,0 1 0,0-1-1,0-1 1,-1 0-1,0 0 1,0 0 0,-1-1-1,7-11 1,-1-1-173,-1-1-1,0-1 1,-2 0 0,-1 0 0,9-36 0,-17 57 238,7-41-54,-7 41 76,1 0 0,-1 0-1,0 0 1,0 0 0,0 0-1,-1 0 1,1 0 0,0 0-1,-1 0 1,1 1 0,-1-1-1,0 0 1,1 0 0,-1 0-1,0 0 1,0 1 0,-3-4-1,4 5-5,-1-1 1,1 1-1,-1-1 0,1 1 0,-1 0 0,1-1 1,-1 1-1,0 0 0,1 0 0,-1-1 0,0 1 1,1 0-1,-1 0 0,0 0 0,1 0 0,-1 0 0,0 0 1,1 0-1,-1 0 0,0 0 0,1 0 0,-1 0 1,0 0-1,1 1 0,-1-1 0,0 0 0,1 0 1,-1 1-1,1-1 0,-1 0 0,0 1 0,1-1 1,-1 1-1,1-1 0,-1 1 0,1-1 0,0 1 0,-1-1 1,1 1-1,-1-1 0,1 1 0,0 0 0,-1-1 1,1 2-1,-2 1 50,0 1 0,0-1 0,1 1 0,-1 0 0,-1 8-1,1 2 57,1 1-1,1-1 0,0 0 0,0 1 0,2-1 0,0 0 0,0 1 0,5 14 0,-1-12 28,0 1-1,0-1 1,2 0 0,0-1-1,20 30 1,-26-44-189,0 1-1,0 0 1,0-1-1,0 0 1,1 1-1,-1-1 0,1 0 1,-1 0-1,1 0 1,0-1-1,0 1 1,0-1-1,0 0 1,0 1-1,6 0 1,-4-1-642,1-1-1,-1 1 1,1-1 0,-1-1 0,1 1 0,-1-1-1,0 0 1,9-2 0,10-3-1293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3.4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236 39 13043,'0'0'37,"1"-3"877,0 0 1,0-1 0,0 1 0,-1-1 0,1 1 0,-1 0-1,0-7 1,0 10-868,0 0-1,0-1 0,0 1 1,-1 0-1,1 0 0,0-1 0,0 1 1,0 0-1,0 0 0,-1-1 1,1 1-1,0 0 0,0 0 1,-1-1-1,1 1 0,0 0 0,0 0 1,-1 0-1,1-1 0,0 1 1,0 0-1,-1 0 0,1 0 0,0 0 1,-1 0-1,1 0 0,0 0 1,-1 0-1,1 0 0,0 0 1,-1 0-1,-19 7 939,-1 5-568,1 0 1,0 1-1,1 1 1,0 1-1,-29 31 0,41-38-192,0 1-1,1 0 1,-1 0-1,2 0 1,0 1-1,0 0 1,0 0-1,1 0 1,1 0-1,0 1 1,0 0-1,1-1 1,0 1-1,0 21 1,3-18 5,0-1 0,0 0 0,1 0 0,1 0 0,0 0 0,1 0 0,0-1 0,1 0 1,1 0-1,-1 0 0,9 11 0,-10-17-302,-1-1 1,2 0-1,-1-1 1,0 1-1,1 0 1,0-1-1,0 0 1,0-1 0,1 1-1,9 4 1,-11-6-294,1 0 1,0-1 0,0 0 0,0 0-1,0 0 1,0 0 0,0-1 0,0 0-1,0 0 1,1 0 0,-1 0 0,0-1 0,0 0-1,9-3 1,15-8-3262,-1-5 1568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4.0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0 13227,'-8'22'5543,"4"19"-4796,2-17 82,-19 240 6124,21-217-6212,2-1 1,2 0-1,16 78 0,-5-68-557,-8-37-178,-2 0 1,0 0-1,-1 1 1,-1-1-1,-1 1 1,-1 38-1,-7-41-1967,-3-24-661,8-7 2405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4.4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455 3 14123,'-4'1'5233,"-11"0"-3569,-3 0-607,-10-1-81,-4 0 0,-13-1-544,-4-1-48,-7 0-208,2 2-136,15 1-272,4 0-328,6 4-504,2-3-544,4-2 1039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9:51.81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 16 10698,'-2'-16'10069,"0"28"-8887,2 9-68,2-1 1,1 0-1,8 38 0,1 4 478,2 42-981,-8-34-5452,-6-55 3534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6.0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555 12 10666,'-3'-9'6322,"2"9"-6217,-23-2 1606,-31 6-911,7 8-500,1 1 1,0 3-1,1 1 0,1 3 1,-59 35-1,83-43-314,2 0 1,-22 18-1,36-26-3,0 0 1,0 0 0,1 1-1,0 0 1,0-1-1,0 1 1,0 1-1,1-1 1,0 1-1,0-1 1,0 1 0,-3 11-1,6-15 14,0 1 0,0 0 0,0 0 0,0-1 0,0 1-1,1 0 1,-1-1 0,1 1 0,0 0 0,-1-1 0,1 1 0,1-1 0,-1 1 0,0-1-1,0 0 1,1 1 0,0-1 0,-1 0 0,1 0 0,0 0 0,0 0 0,0-1 0,0 1-1,3 2 1,8 5 81,0-1 0,0-1 0,16 8-1,-18-10 32,126 51 2328,-90-39-1714,-1 2 0,-2 2 0,49 29 0,-81-42-690,0 0-1,-1 1 1,0 1-1,0-1 1,-1 1 0,-1 1-1,0 0 1,0 1-1,-1-1 1,0 1-1,-1 1 1,-1 0 0,0 0-1,0 0 1,4 19-1,-9-27-5,1 0 0,-1 0-1,0 0 1,0 0 0,-1 0 0,0 0-1,0 0 1,0 0 0,0 1 0,-1-1-1,0 0 1,0 0 0,0 0 0,-1 0-1,0-1 1,0 1 0,0 0 0,0-1-1,-1 1 1,1-1 0,-1 0 0,0 0-1,-1 0 1,1 0 0,-1 0 0,1-1-1,-1 1 1,0-1 0,-1 0 0,1-1-1,0 1 1,-1-1 0,0 0 0,1 0-1,-8 2 1,-4 1 3,0 0 1,0-2-1,-1 0 0,1-1 0,-1 0 1,1-2-1,-27-1 0,3-3-159,-77-18 0,100 18-263,0 0 1,0-1-1,0-1 0,1-1 1,0 0-1,-26-17 0,41 24 242,-1-1-1,1 0 0,-1 0 1,1-1-1,-1 1 1,1 0-1,0 0 1,-1-1-1,1 1 1,0-1-1,0 1 1,0-1-1,0 1 1,0-1-1,1 1 0,-1-1 1,0 0-1,1 0 1,-1 1-1,1-1 1,0 0-1,0 0 1,-1 0-1,1 0 1,0-2-1,14-14-927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6.6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6 270 11114,'43'8'3868,"-40"-8"-3679,1 0-1,-1 0 1,0-1 0,1 1-1,-1-1 1,0 1-1,0-1 1,0 0 0,0 0-1,1-1 1,-2 1 0,1-1-1,0 1 1,0-1 0,0 0-1,-1 0 1,3-3 0,4-1 352,36-23 753,-26 19-1023,-2-2 0,1 0 1,-2-1-1,1 0 0,22-26 1,-36 36-247,0-1 1,-1 0-1,0 0 1,1 0-1,-1 0 1,-1 0-1,1 0 1,-1-1-1,1 1 1,-1-1-1,0 1 1,-1-1 0,1 1-1,-1-1 1,0 1-1,-1-8 1,1 10-19,-1 0 0,0 0 0,1 0 0,-1-1 0,0 1 0,0 0 0,0 0 1,-1 0-1,1 0 0,0 1 0,-1-1 0,1 0 0,-1 0 0,1 1 0,-1-1 0,0 1 1,0 0-1,0-1 0,0 1 0,0 0 0,0 0 0,0 0 0,0 0 0,0 1 0,-1-1 1,1 1-1,0-1 0,0 1 0,-1 0 0,1-1 0,0 1 0,0 0 0,-1 1 0,-3 0 0,-4 0 0,0 1 0,-1 0 0,1 0-1,0 1 1,0 1 0,0 0-1,1 0 1,-1 1 0,1 0 0,0 1-1,0 0 1,1 0 0,0 1-1,0 0 1,0 0 0,1 1 0,0 0-1,-10 16 1,8-11 14,1 0 1,1 0-1,0 1 0,1 0 0,0 0 1,1 1-1,0 0 0,1 0 0,1 0 1,1 0-1,0 1 0,0 20 1,3-25 119,0-1 1,0 0-1,1 1 1,0-1 0,1 0-1,0 0 1,6 12-1,-7-17-44,1 0 0,-1 0 0,1 0 0,1-1 0,-1 0 0,1 1 0,-1-1 0,1 0 0,0-1 0,1 1 0,-1-1 0,1 0 0,-1 0 0,1 0 0,8 3 0,-1-2-64,0 0 0,0-1-1,0-1 1,0 0 0,1 0-1,-1-2 1,0 1 0,17-2-1,10-4-1739,49-12 0,-68 13 364,11-2 150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7.0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311 57 12323,'5'-8'2217,"-2"4"-1628,-1 0 1,0 1 0,0-1-1,0 0 1,2-7 0,-4 10-544,0 0 1,0 1 0,0-1-1,0 0 1,0 1-1,0-1 1,0 0 0,0 1-1,0-1 1,-1 1 0,1-1-1,0 0 1,0 1 0,0-1-1,-1 0 1,1 1-1,0-1 1,-1 1 0,1-1-1,-1 1 1,1-1 0,0 1-1,-1-1 1,1 1 0,-1-1-1,1 1 1,-1 0-1,1-1 1,-1 1 0,0 0-1,1-1 1,-1 1 0,1 0-1,-1 0 1,0 0 0,1-1-1,-1 1 1,0 0-1,1 0 1,-1 0 0,0 0-1,1 0 1,-2 0 0,-7 0 167,0 1 0,1 0 0,-1 0 0,1 0 0,-1 1 0,1 0 0,-1 1 0,-12 5 0,-7 5-48,-28 17-1,44-23-143,0 1 0,0 0-1,1 1 1,0 0 0,1 0-1,0 1 1,-17 21 0,23-24 104,0-1 1,0 1-1,0 0 1,1 1-1,0-1 0,1 0 1,-1 1-1,2-1 1,-1 1-1,1 0 1,0 0-1,0 0 1,1-1-1,0 1 0,2 14 1,0-12 177,1 1 0,0-1 0,0 0 0,1 0 0,0 0 0,1 0 1,0-1-1,1 0 0,11 15 0,-7-12-184,1 1-1,0-2 1,1 0 0,0 0 0,24 15-1,-33-24-257,1 0 0,-1 0-1,1 0 1,0 0 0,-1-1 0,1 0-1,0 0 1,0 0 0,0 0-1,8 0 1,-2-1-708,-1-1 0,1 0 0,11-4 1,-15 4 531,25-5-862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7.9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 10226,'5'-7'7561,"-4"6"-7376,3 13 1694,0 22-1402,-5 248 6825,1 44-4601,-1-234-2543,-7 10-374,7-101 134,1-1 0,0 1 0,0-1 0,0 0 0,0 1 0,0-1 0,0 1 0,0-1 0,0 0-1,0 1 1,0-1 0,0 1 0,1-1 0,-1 1 0,0-1 0,0 0 0,0 1 0,0-1 0,1 0 0,-1 1 0,0-1 0,0 0 0,1 1 0,-1-1-1,0 0 1,1 1 0,-1-1 0,0 0 0,1 0 0,-1 1 0,0-1 0,1 0 0,0 0 0,13-1-3217,-10 0 3934,5 0-561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8.3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481 44 9050,'5'-1'1031,"0"0"219,0 0 0,-1 0-1,1-1 1,0 1 0,-1-1 0,6-3-1,-10 5-1202,1 0-1,-1 0 1,0-1-1,0 1 1,0 0-1,0 0 1,0 0-1,0-1 1,0 1-1,1 0 0,-1 0 1,0-1-1,0 1 1,0 0-1,0 0 1,0 0-1,0-1 1,0 1-1,0 0 1,0 0-1,0-1 1,0 1-1,0 0 0,0 0 1,0 0-1,0-1 1,-1 1-1,1 0 1,0 0-1,0-1 1,0 1-1,0 0 1,0 0-1,0 0 1,-1 0-1,1-1 0,0 1 1,0 0-1,0 0 1,0 0-1,-1 0 1,1 0-1,0-1 1,0 1-1,0 0 1,-1 0-1,1 0 1,0 0-1,-14-7 1178,-5 3-886,1 0 0,-1 2 0,0 0 1,-25 1-1,-80 8-188,49-1-96,-36 2-323,38 3-2749,68-10 1223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9.7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110 233 8674,'0'-8'994,"-1"1"1,0 0 0,-1-1-1,0 1 1,0 0-1,-3-8 1,3 11-753,0 0 1,0-1-1,1 1 0,-1-1 1,1 1-1,0-1 0,1 1 1,-1-1-1,1 0 1,0 1-1,0-1 0,0 0 1,1 1-1,-1-1 0,1 0 1,3-7-1,-2 6-105,1 1 0,-1 0-1,1 0 1,1-1 0,-1 2-1,1-1 1,0 0 0,0 1-1,0 0 1,0-1 0,1 2-1,0-1 1,0 1-1,0-1 1,8-3 0,-6 4-43,1 1-1,0-1 1,-1 2 0,1-1 0,0 1-1,0 0 1,0 0 0,0 1 0,0 0-1,12 2 1,-4 1 54,-1 0 0,0 1 0,0 1-1,0 0 1,-1 1 0,1 0 0,-1 1 0,-1 1-1,0 0 1,0 1 0,15 14 0,-20-16 14,-1 0 1,0 1-1,-1 0 1,0 1-1,0-1 0,-1 1 1,0 0-1,-1 0 1,0 1-1,0-1 0,-1 1 1,0 0-1,-1 0 1,0 0-1,1 19 0,-2-20-78,-2-1 0,1 1 0,-1-1 0,0 0 0,-1 1 0,0-1 0,0 0 0,-1 0 0,0 0 0,0 0 0,-1-1 0,0 1-1,0-1 1,-1 0 0,0 0 0,0-1 0,-1 1 0,1-1 0,-12 8 0,0-1-52,0-1 1,-1-1 0,0-1-1,-1 0 1,0-2-1,-1 0 1,0-1 0,-39 8-1,50-13-191,1-1 0,-1-1-1,1 1 1,-1-2 0,0 1-1,1-1 1,-1 0 0,1-1-1,0 0 1,-1 0 0,1-1 0,0 0-1,0-1 1,0 1 0,1-2-1,0 1 1,-1-1 0,1 0-1,1 0 1,-1-1 0,1 0-1,0 0 1,0 0 0,1-1-1,-6-8 1,6 7 69,0 0 0,1 0 0,0 0 0,0 0 0,1-1 0,0 0 0,0 1 0,1-1 0,0 0 0,1 0 0,0-1 0,0 1 0,1 0 0,0 0 0,1 0 0,0 0 0,0 0 0,1-1 0,0 2 0,0-1 0,1 0 0,1 0 0,5-10 0,-7 15-47,0 0 1,1 0-1,0 1 1,0-1-1,0 1 1,0 0-1,1-1 1,-1 1-1,1 1 1,0-1-1,7-4 1,16-2-390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0.3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9 175 10714,'34'63'6057,"-6"7"-3507,-23-55-2127,-1 1 0,0 0 0,-1 0 0,-1 0 0,0 1 0,-1 29 0,-9-11 186,7-34-582,1 1-1,-1-1 0,1 1 1,-1 0-1,0-1 1,0 1-1,0-1 1,0 0-1,0 1 1,0-1-1,0 0 1,0 1-1,-1-1 1,1 0-1,0 0 1,-3 1-1,3-2-20,1 0 0,-1 0 0,0 0 0,0-1 0,1 1 0,-1 0 0,0 0 0,1-1 0,-1 1 0,0 0 0,1-1 0,-1 1 0,0-1 0,1 1 0,-1-1 0,1 1 0,-1-1 0,1 0 0,-1 1 0,1-1 0,0 1 0,-1-1 0,1 0 0,0 1 0,-1-1 0,1-1 0,-10-22 30,9 23-34,-8-26 26,2 0 0,0 0 0,1 0 0,2-1-1,1 0 1,1 1 0,1-1 0,2 0 0,5-38 0,-4 55 177,1 0-1,0 1 1,1-1 0,0 1 0,1 0-1,0 0 1,0 0 0,1 1 0,0 0-1,9-10 1,-12 16-195,0-1-1,0 1 1,0 0 0,1 0-1,0 1 1,-1-1 0,1 1 0,0 0-1,0 0 1,0 0 0,1 0-1,-1 0 1,0 1 0,1 0-1,-1 0 1,1 0 0,-1 1-1,1 0 1,-1-1 0,1 1-1,-1 1 1,1-1 0,-1 1 0,1 0-1,-1 0 1,8 3 0,1 1-1192,-1 0 0,19 11 0,-9 2-137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0.9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17 10906,'1'-15'6961,"0"13"-6613,8 11 2518,-6-3-2329,0 1-1,0-1 1,0 0 0,1 9 0,-2 5 168,-2-1 1,0 1-1,-1 0 0,-1-1 1,0 1-1,-2-1 0,-6 20 1,4-15-582,1 0 1,2 0 0,-3 48-1,6-67-284,1 0 0,-1 0 0,1 0 0,0 0 0,1 0 0,-1 0 0,1-1 0,0 1 0,0 0 0,5 7 0,-5-9-311,0 0 0,0 0 0,1-1 0,-1 1 0,1-1 0,-1 0 0,1 0 0,0 0 0,0 0 0,3 1 0,9 2-1105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1.2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 15411,'9'-5'5625,"1"5"-4000,0 4-361,-2 2-136,-5 0-199,-3 4-1202,-3 4-471,-3 4-1640,1 5-3465,3 5 3920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1.7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259 47 12723,'0'-3'577,"0"1"0,0-1 0,-1 1 0,1-1 0,-1 1 0,0-1 0,0 1 0,0 0 0,-1-4 0,1 5-433,0 0 0,0-1-1,0 1 1,0 0 0,0 0-1,0-1 1,-1 1-1,1 0 1,0 0 0,-1 1-1,1-1 1,-2-1 0,0 1-78,0 0 0,1 1 0,-1-1 0,0 1 0,0-1 0,0 1 0,0 0 0,0 0 0,0 0 0,0 1 0,0-1 0,1 1 0,-1-1 0,0 1 0,0 0 0,-3 2 0,-3 1 178,1 1 1,0-1-1,0 2 0,0-1 0,1 1 0,0 0 0,0 1 1,0 0-1,1 0 0,-7 10 0,-5 10 971,-25 46 0,38-63-1145,0 1 0,0 0 1,1 0-1,1 0 0,-1 0 0,2 1 0,0 0 1,0-1-1,1 1 0,0 18 0,2-24-60,0 1 0,0-1 0,0 0 0,0 0 0,1 0 0,0 0-1,0 0 1,1-1 0,-1 1 0,2-1 0,-1 1 0,0-1 0,1 0 0,0 0-1,0 0 1,0-1 0,1 0 0,-1 1 0,1-1 0,0-1 0,8 5 0,-10-6-22,1-1 1,-1 1 0,1-1 0,-1 0 0,1 0 0,0 0 0,-1-1 0,1 1 0,0-1 0,0 0 0,-1 0-1,1 0 1,0-1 0,0 1 0,-1-1 0,1 0 0,-1 0 0,1 0 0,0 0 0,-1-1 0,0 1 0,1-1-1,-1 0 1,0 0 0,0 0 0,3-4 0,7-4-289,-1-2 0,0 1 0,-1-2 0,14-19 1,-8 11 12,-1-1 1,-1-1-1,-2-1 1,0 0 0,-1 0-1,13-40 1,-24 56 807,-4 11 296,-5 12 326,5-4-942,0-1-1,1 1 1,1-1 0,0 1 0,0 0 0,1 0 0,0-1 0,3 17 0,1-6-507,1 0-1,0-1 1,12 29-1,-15-45-15,-1 0-1,1 0 1,0-1-1,1 1 0,-1-1 1,1 1-1,-1-1 1,5 4-1,11 8-625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9:53.02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4 9106,'19'-3'9010,"-19"15"-8378,2 24-96,1-17-8,0 3-24,0 0-40,1 1-175,-1-1-121,0 0-505,-1-4-423,-2-2-624,0 0 776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2.1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 13203,'2'20'8169,"-4"31"-7729,0-28 790,-6 106 2449,-2 34-699,13 226 1,1-338-3020,3 33-21,0-29-2761,-3-38 122,2-14 1033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4.2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532 82 8314,'18'-18'7034,"-2"-6"-4323,-15 23-2672,-1 0-1,1 0 0,-1 1 1,1-1-1,-1 0 0,0 0 1,1 0-1,-1 0 0,0 0 1,0-1-1,0 1 1,1 0-1,-1 0 0,0 0 1,-1 0-1,1 0 0,0 0 1,0 0-1,0 0 0,-1 0 1,1 0-1,0 0 0,-1 0 1,1 0-1,-1 0 0,1 0 1,-1 0-1,1 1 1,-1-1-1,0 0 0,0 0 1,1 0-1,-1 1 0,0-1 1,0 0-1,0 1 0,0-1 1,0 1-1,1-1 0,-1 1 1,0 0-1,0-1 0,0 1 1,0 0-1,-1-1 1,1 1-1,-1 0 0,-2 0 17,1-1 0,-1 1-1,1 0 1,0 0 0,-1 0 0,1 0-1,-1 1 1,1-1 0,0 1-1,-1 0 1,1 0 0,0 0 0,0 0-1,-5 3 1,-5 4 15,1 0 0,-14 11 0,23-17-55,-47 38 30,1 1 0,3 3 1,-65 79-1,86-92-43,2 1-1,2 2 1,1 0 0,1 1-1,2 0 1,2 2 0,-12 40 0,23-60 22,0-1 0,1 1 0,1-1 0,1 1 1,0 0-1,1 0 0,1-1 0,1 1 1,6 30-1,-6-39 125,0-1 0,0 1 0,1-1 0,0 0 1,1 1-1,0-1 0,0-1 0,0 1 0,1 0 0,-1-1 0,2 0 1,-1 0-1,1-1 0,0 0 0,0 1 0,0-2 0,1 1 1,-1-1-1,1 0 0,0-1 0,1 1 0,14 3 0,-7-3-34,1-2-1,-1 0 0,1 0 1,0-2-1,-1 0 0,20-3 1,93-19 407,-85 11-204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4.8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179 331 11586,'-13'-2'6202,"-17"-3"-5190,21 1-766,0 0-1,1-1 1,0 0-1,0 0 1,1-1-1,-1 0 1,1 0-1,1-1 1,-1 0-1,1 0 1,0 0-1,-7-13 1,8 13-176,1 0 0,0-1 1,0 0-1,1 0 1,0 0-1,1 0 0,-1-1 1,1 1-1,1-1 0,0 1 1,0-1-1,1 0 1,1-16-1,0 21-24,-1-1 1,1 1-1,1-1 0,-1 1 1,1 0-1,0 0 1,0 0-1,0 0 0,0 0 1,1 0-1,-1 1 1,1-1-1,0 1 0,0 0 1,4-4-1,-1 3 70,0 0 1,-1 0-1,1 1 1,1 0-1,-1 0 1,0 0-1,1 1 1,0 0-1,7-1 1,2 0 140,-1 2 0,1-1 1,0 2-1,1 0 1,-1 1-1,-1 1 1,31 6-1,-30-3-133,1 1 0,-1 0 0,0 1 0,0 1 0,-1 0 0,0 1 0,-1 0 0,0 2 0,17 14 0,-25-19-82,0 1 0,0-1 0,-1 1 0,0 0 0,-1 0-1,1 0 1,-1 1 0,-1-1 0,5 11 0,-7-12-6,1 0-1,-1 0 1,0 0 0,-1 0 0,1 0-1,-1 0 1,0 0 0,-1 1 0,0-1-1,0 0 1,0 0 0,0 0 0,-1-1-1,-3 8 1,1-5 7,0-1 0,-1 1 0,0 0 0,0-1 0,0 0 0,-1-1 0,0 1-1,-1-1 1,1 0 0,-1-1 0,-1 1 0,1-1 0,-1-1 0,1 1 0,-13 3 0,5-2-85,1 0 0,-1-1 0,0-1 0,-1-1 0,1 0 0,-1-1 0,-29 0 0,37-2-352,-1-1 0,1 0 0,-1-1 0,1 0 0,0 0 0,-1-1 0,1 0 0,1 0 0,-10-6 0,14 8 132,1-1-1,-1 1 1,1-1-1,-1 0 1,1 0-1,0 0 0,-1 0 1,1 0-1,0 0 1,0 0-1,1-1 1,-1 1-1,0-1 1,1 0-1,0 1 1,-1-1-1,1 0 1,0 0-1,0 1 1,1-1-1,-1 0 1,1 0-1,-1 0 0,1 0 1,0 0-1,0 0 1,0 0-1,1-5 1,9-15-782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5.3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 8906,'0'-7'9714,"1"18"-8770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6.2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110 227 11274,'-6'-12'1566,"-1"0"0,-16-22 0,20 30-1231,-1-1 0,0 1 1,0 0-1,-1 1 1,1-1-1,-1 1 0,0-1 1,0 2-1,-10-6 0,15 8-304,-1 0-1,1-1 1,-1 1-1,1 0 1,-1 0-1,1 0 0,-1 0 1,1 0-1,-1-1 1,1 1-1,-1 0 1,1 0-1,-1 0 0,0 0 1,1 0-1,-1 1 1,1-1-1,-1 0 1,1 0-1,-1 0 1,1 0-1,-1 1 0,1-1 1,-1 0-1,1 0 1,-1 1-1,1-1 1,-1 0-1,1 1 0,-1-1 1,1 1-1,0-1 1,-1 0-1,1 1 1,0-1-1,-1 1 0,1-1 1,0 1-1,0-1 1,0 1-1,-1-1 1,1 1-1,0 0 0,0-1 1,0 1-1,0-1 1,0 1-1,0-1 1,0 1-1,0-1 0,0 1 1,0 0-1,0 0 1,6 38 421,-5-33-300,16 68 680,-8-37-27,-1 0 1,-2 0-1,-1 1 1,-1 48-1,-9-48-607,3-36-244,0-9-48,-1-9-82,4-14-82,0 0 0,3 1 1,13-57-1,-7 37-108,-6 26 128,2-9 265,1 1-1,20-59 1,-24 83 68,0-1 0,1 1 0,0 0 0,0 0 0,0 0-1,1 1 1,0-1 0,0 1 0,1 0 0,0 1 0,0-1 0,0 1 0,1 0 0,-1 1 0,1 0-1,14-7 1,-18 10-44,0 0-1,0 0 1,0 0-1,0 1 1,0-1-1,0 1 1,0 0 0,0-1-1,0 1 1,0 1-1,0-1 1,0 0-1,0 1 1,-1 0-1,1-1 1,5 3-1,-4-1 4,0 0 1,-1 1-1,1-1 0,0 1 0,-1 0 0,0 0 0,0 0 1,0 0-1,0 1 0,3 4 0,2 6 27,0 0 0,-1 0 0,-1 1 0,0 0 0,4 19 0,24 122 802,-8-32 83,-20-98-743,4 36-1,-8-24-4541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7.0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270 69 13443,'10'-7'2905,"21"-20"-951,-30 26-1908,1 0-1,-1 0 1,0 0-1,0-1 1,0 1 0,0 0-1,0-1 1,-1 1 0,1 0-1,0-1 1,-1 1 0,1-1-1,-1 1 1,1-1 0,-1 0-1,0 1 1,1-1-1,-1 1 1,0-3 0,0 3 3,-1 1 1,1-1-1,-1 1 1,1 0-1,0 0 1,-1-1-1,1 1 0,-1 0 1,1 0-1,-1-1 1,1 1-1,-1 0 1,1 0-1,-1 0 1,1 0-1,-1 0 1,1 0-1,-1 0 1,1 0-1,-1 0 0,1 0 1,-1 0-1,1 0 1,-1 0-1,1 0 1,-1 0-1,1 1 1,-1-1-1,1 0 1,-1 0-1,0 1 1,-21 8 382,18-7-311,-61 25 619,13-7-657,-68 39 0,116-56-118,0 0 0,-1 0 0,2 0 0,-1 0 0,0 0 0,0 1 0,1-1 0,-4 6 0,6-7 28,0-1-1,0 1 1,0-1-1,1 1 1,-1 0-1,1-1 1,-1 1 0,1-1-1,-1 1 1,1 0-1,0 0 1,0-1-1,0 1 1,0 0 0,0-1-1,0 1 1,0 0-1,1-1 1,-1 1-1,1 0 1,-1-1 0,1 1-1,0 0 1,-1-1-1,1 1 1,0-1-1,1 2 1,7 7 136,0-2-1,0 1 1,0-1-1,1 0 1,1-1 0,-1 0-1,14 6 1,-9-4 270,213 105 5241,-185-93-5276,-37-19-317,1 1 12,0 0 0,0 1 0,0 0 0,0 0-1,10 9 1,-17-13-54,1 1 0,-1-1 0,1 1-1,-1-1 1,0 1 0,1-1 0,-1 1-1,0 0 1,1-1 0,-1 1 0,0-1-1,0 1 1,0-1 0,1 1 0,-1 0-1,0-1 1,0 1 0,0 0 0,0-1-1,0 1 1,0 0 0,0-1 0,0 1-1,-1-1 1,1 1 0,0 0 0,0-1-1,0 1 1,-1-1 0,1 1 0,0-1-1,-1 1 1,1 0 0,0-1 0,-1 1-1,1-1 1,-1 0 0,1 1 0,-1-1-1,1 1 1,-1-1 0,1 0 0,-1 1-1,1-1 1,-1 0 0,1 1 0,-2-1-1,-29 12 109,29-11-104,-39 9-139,-81 9 0,12-11-5059,83-7 3543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7.7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13 9218,'-11'-13'8290,"11"14"-8231,-4 23 2370,3-13-2397,-13 334 6781,13-300-6359,6 123 708,0-1-949,-5-163-448,-1 19-1085,-5-10-2618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8.1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584 1 13115,'-32'6'8843,"-48"-1"-8969,56-4 807,-145 6-484,-58 3-880,219-9 452,5-1 27,0 0 0,0 0 1,1 0-1,-1 0 0,0 1 0,0-1 1,0 1-1,1 0 0,-1 0 0,0 0 0,1 0 1,-4 3-1,2 1-555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9.0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21 215 13099,'-1'20'2113,"2"1"0,6 39 0,-4-39-1358,0 0-1,-1 38 1,-13 5 564,13-77-1267,0 0 0,-1 0-1,0 0 1,-1 0 0,-1 0 0,0 0 0,-4-21 0,-3 4 5,2-1 1,2 0-1,0 0 1,2-50-1,3 73 36,0-1-1,0 1 1,1 0 0,0 0-1,0 0 1,1 0 0,0 1-1,0-1 1,9-13 0,-8 16 11,-1 1 1,1-1-1,0 1 1,0 0 0,1 0-1,-1 1 1,1-1-1,0 1 1,0 0-1,0 0 1,0 1 0,1 0-1,-1 0 1,1 0-1,9-2 1,-8 2-75,0 1 0,0 0 0,0 0-1,0 1 1,0 0 0,0 0 0,0 1 0,0 0 0,-1 0 0,1 0 0,0 1-1,0 0 1,-1 0 0,1 1 0,6 3 0,-8-3-320,0 1 0,0-1 1,-1 1-1,1 0 0,-1 1 0,0-1 1,0 1-1,0-1 0,0 1 0,-1 0 0,4 7 1,2 10-838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9.6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266 124 11899,'13'-38'5013,"-11"31"-4558,0 0-1,-1-1 0,0 1 0,0-1 0,-1-14 1,0 21-336,0 0 1,-1-1-1,1 1 1,-1 0 0,1 0-1,-1-1 1,1 1-1,-1 0 1,0 0 0,1 0-1,-1 0 1,0 0 0,0 0-1,0 0 1,0 0-1,0 0 1,0 0 0,0 0-1,0 0 1,0 1-1,-1-1 1,1 1 0,0-1-1,0 1 1,-1-1 0,1 1-1,0-1 1,-1 1-1,1 0 1,0 0 0,-1 0-1,1 0 1,0 0 0,-1 0-1,1 0 1,-3 1-1,-3 0 202,0 0 0,0 0-1,-1 1 1,1-1-1,-12 6 1,8-1-255,0 1 0,0 0 0,1 0 0,-1 1 0,2 0 0,-1 1 0,1 0 0,1 0 0,-1 1 1,2 0-1,-13 20 0,10-13-63,1 2 1,0-1 0,1 1 0,1 0-1,1 1 1,-6 34 0,10-43-4,1-1 1,0 0-1,1 1 1,0-1-1,1 1 1,0-1-1,0 0 1,1 1 0,0-1-1,1 0 1,0 0-1,1 0 1,0-1-1,6 10 1,-8-16-2,-1-1 1,1 0-1,-1 0 0,1-1 1,0 1-1,0 0 1,0-1-1,0 1 0,0-1 1,0 1-1,0-1 1,1 0-1,-1 0 0,0 0 1,1 0-1,-1-1 1,1 1-1,-1-1 0,1 1 1,-1-1-1,1 0 1,-1 0-1,1 0 1,-1 0-1,1 0 0,-1-1 1,1 1-1,-1-1 1,1 1-1,2-3 0,8-1-3,-1-2 0,0 1 0,0-2-1,15-10 1,-27 17 4,17-11-13,-1-2 0,-1 1 0,0-2 0,-1 0 1,-1 0-1,0-2 0,20-29 0,-25 32-93,0-1-1,-1 0 1,-1 0 0,0 0-1,-1-1 1,-1 1 0,0-1-1,-1 0 1,0-1 0,0-25-1,-2 37 52,-1 0 0,0 0 0,0 0 1,-1 1-1,1-1 0,-1 0 0,0 1 0,0-1 0,0 0 0,0 1 0,-1-1 0,-2-4 0,4 8 55,0 0 0,0 0 1,0 0-1,0 0 0,0 0 1,0 0-1,0 0 1,0 0-1,0 0 0,0 0 1,0 0-1,-1 0 0,1 0 1,0 0-1,0 0 0,0 0 1,0 0-1,0-1 1,0 1-1,0 0 0,0 0 1,0 0-1,-1 0 0,1 0 1,0 1-1,0-1 0,0 0 1,0 0-1,0 0 1,0 0-1,0 0 0,0 0 1,-1 0-1,1 0 0,0 0 1,0 0-1,0 0 1,0 0-1,0 0 0,0 0 1,0 0-1,0 0 0,0 0 1,0 1-1,0-1 0,0 0 1,0 0-1,-1 0 1,1 0-1,0 0 0,0 0 1,0 0-1,0 1 0,-2 8 144,0 14 262,4 49-130,4 0 0,24 116 0,-25-168-1473,1-5 463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9:53.67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6 60 7017,'-2'8'1006,"-2"16"5403,4-24-6298,13-10 552,0-1 0,0 2-1,1 0 1,17-8 0,-6 3-449,-20 11-176,1 0 0,-1 0 0,0 0 0,1 1 0,0 0 1,-1 1-1,1-1 0,0 1 0,0 1 0,9-1 0,-12 1 22,1 1-1,-1 0 1,0 0-1,1 0 0,-1 0 1,0 0-1,0 1 1,0-1-1,0 1 1,0 0-1,0 0 0,0 0 1,-1 1-1,1-1 1,-1 1-1,1 0 1,-1 0-1,0-1 0,3 6 1,-2-4-14,-1 0-1,1 1 1,-1-1-1,0 1 1,0-1 0,-1 1-1,1 0 1,-1-1 0,0 1-1,0 0 1,0 0 0,-1 0-1,1 0 1,-1 0-1,0 0 1,0 0 0,-1 0-1,0 0 1,1 0 0,-1 0-1,-1 0 1,1 0 0,-1 0-1,1-1 1,-6 9 0,3-6-48,-1 0 0,0 0 1,0-1-1,0 0 1,-1 0-1,0-1 0,0 0 1,0 0-1,0 0 1,-1-1-1,0 0 1,0 0-1,0-1 0,-11 4 1,4-3-45,-1-1-1,-25 3 1,34-5-87,0-1 1,0 0-1,0 0 0,0-1 0,-1 0 0,1 0 0,1 0 0,-1-1 1,-7-3-1,13 5 12,-1-1-1,0 1 1,1-1 0,-1 1 0,1 0 0,-1-1 0,1 0-1,-1 1 1,1-1 0,-1 1 0,1-1 0,-1 0 0,1 1-1,0-1 1,-1 0 0,1 1 0,0-1 0,0 0 0,-1 1-1,1-1 1,0 0 0,0 0 0,0 1 0,0-1-1,0 0 1,0 0 0,0 0 0,0 1 0,0-1 0,0 0-1,0 0 1,1 1 0,-1-1 0,0 0 0,0 0 0,1 1-1,-1-1 1,0 0 0,1 1 0,-1-1 0,1 1 0,0-2-1,7-10-1383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0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 7 10330,'-5'-6'8802,"5"9"-7426,1 12-431,-1 5 495,-1 11 440,0 6-111,0 5-521,-2-2-544,-2 0-472,-1-3-104,-1-2-152,2-1-272,2-6-1232,1-3-697,11-2-6177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0.6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 16404,'1'-6'5705,"1"8"-5129,2 4-504,-3 6-424,0 5-216,2 12-841,-3 5 3850,7 7-2073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1.1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40 122 13883,'10'27'5754,"-4"21"-3274,-6-24-1665,-5 30 1,-1-18 826,-14 46 0,-3 20-608,22-101-1034,1 0 0,0-1 1,0 1-1,0 0 0,0 0 0,0-1 1,0 1-1,0 0 0,0-1 0,0 1 1,0 0-1,0-1 0,0 1 0,0 0 1,0-1-1,1 1 0,-1 0 0,0-1 1,1 2-1,8-6-54,10-19-170,-5-6-415,-1-1 1,18-56 0,-10 22-149,2-3 240,-12 33 481,1 0 0,2 0 0,18-32 0,-30 63 118,0 0 0,0 0 0,1 0 0,-1 0 0,0 0 0,1 0 0,0 1 0,0-1 0,0 1 0,0 0 0,0 0 0,5-3 0,-6 5-1,-1 0 0,1-1 0,-1 1 0,0 0 0,1 0 0,-1 0 1,1 0-1,-1 0 0,1 0 0,-1 0 0,0 1 0,1-1 0,-1 0 0,1 1 1,-1-1-1,0 1 0,1-1 0,-1 1 0,0 0 0,0 0 0,0 0 1,1-1-1,-1 1 0,0 0 0,0 0 0,0 1 0,0-1 0,-1 0 0,1 0 1,0 0-1,0 1 0,-1-1 0,1 0 0,-1 0 0,2 3 0,4 14 243,-1 0-1,0 0 1,-1 0-1,-1 0 1,1 29-1,0-6 194,-1-17-201,27 182 1501,-29-197-2172,1-1 1,0 1-1,0-1 0,1 0 0,0 0 0,0 0 1,1 0-1,7 11 0,5-1-815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3.0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 12099,'1'0'126,"-1"-1"0,1 1 0,-1 0 0,0 0 0,1 0 1,-1 0-1,1 0 0,-1 0 0,1 0 0,-1 0 0,1 0 0,-1 0 1,1 0-1,-1 0 0,0 0 0,1 0 0,-1 0 0,1 0 1,-1 0-1,1 1 0,-1-1 0,0 0 0,1 0 0,-1 1 0,0-1 1,1 0-1,-1 0 0,0 1 0,1-1 0,-1 0 0,0 1 1,1-1-1,-1 1 0,0-1 0,0 0 0,0 1 0,1 0 0,9 18-57,-6-4 317,-1 0 0,0 1 0,-1-1 0,0 0 0,-2 17-1,-6 82 1863,1-52-1165,1 7 34,-4 200 1297,9-228-2303,2 0 0,2-1 1,2 1-1,18 59 0,-7-45-1665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3.5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581 32 12379,'9'-4'6297,"-12"1"-5193,-13-1-184,-6-1 49,-9 0-193,-9-1-96,-19 2 176,-7 4-40,-2 1-160,2 4-15,6 1-425,6 0-200,7 0-1097,7 0-863,22-3 1152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7.0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470 81 11346,'22'-17'3692,"-7"4"-2134,29-27 1,-39 30 893,-15 12-1425,-16 13-716,-59 47-458,3 4-1,-86 88 1,145-130 72,1 1 0,1 1 0,1 1 0,2 0 0,0 2 0,-15 35 0,28-52 128,0 0 1,1 0-1,0 1 1,1-1-1,0 1 1,1 0-1,0 0 1,1 0-1,1 0 1,0 0-1,1 0 1,0 0-1,1-1 1,0 1-1,1 0 1,1-1-1,0 1 1,9 19-1,-6-21 247,0 1 1,1-1-1,1 0 0,0-1 0,0 0 1,1-1-1,0 1 0,0-2 0,1 0 1,1 0-1,-1-1 0,1 0 0,0-1 1,23 9-1,-17-9-123,0-1 0,1 0 0,-1-1 0,23 2 0,-24-5-713,0 0 1,-1-2-1,1 0 0,28-5 0,-12-3-1785,-7-2 910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7.7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70 362 5977,'-5'7'404,"3"-5"-73,1 0 0,-1 1 0,1-1 0,-1 0 0,0 0 0,0 0 0,-4 3 0,5-5-272,1 1 0,0-1 0,0 0-1,-1 0 1,1 0 0,0 0-1,-1 0 1,1 0 0,0 0 0,-1 0-1,1 0 1,0 0 0,-1 0 0,1 0-1,0 0 1,-1 0 0,1 0-1,0 0 1,-1 0 0,1 0 0,0-1-1,0 1 1,-1 0 0,1 0 0,0 0-1,-1 0 1,1-1 0,-8-14 1531,4 2-883,1 1 0,1-1 0,0 0 0,1 0 0,0 0 0,1 0 0,1 0 0,0 0 0,3-15 0,-1 15-331,0 0 0,0 0 0,2 0-1,0 1 1,0-1 0,1 1 0,0 1 0,16-22 0,-16 25-244,0 0 0,1 1 0,0 0 0,0 0 0,1 0 0,0 1 0,0 0 0,1 1 0,0 0 0,0 0 0,0 1 0,0 0 0,1 0 0,-1 1 0,1 1 0,0-1-1,0 2 1,0-1 0,0 1 0,0 1 0,0 0 0,0 0 0,0 1 0,0 0 0,0 1 0,19 5 0,-17-2-9,-1-1 0,1 1 0,-1 1 0,-1 0 0,1 1 0,-1 0 0,0 0 0,0 1 0,-1 0 0,0 1 0,0 0 0,-1 1 1,-1-1-1,1 2 0,-2-1 0,8 15 0,-8-13 23,-1 0 1,0 0 0,0 1 0,-2-1-1,0 1 1,0 0 0,-1 0 0,0 0 0,-2 1-1,1-1 1,-2 0 0,1 0 0,-2 0-1,0 0 1,-5 17 0,5-22-111,-2 0 0,1-1 0,-1 0 1,0 1-1,-1-1 0,1-1 0,-2 1 0,1-1 0,0 0 0,-1 0 1,0 0-1,-1-1 0,1 0 0,-1 0 0,0-1 0,0 0 1,-1 0-1,1-1 0,-11 4 0,-3 0-14,0 0-1,-1-2 1,0-1 0,0 0 0,-44 0-1,53-4-61,-1 0 0,1-1 0,-1-1 0,1 0 0,0-1 0,0-1 0,0 0 0,0 0 0,1-1 0,-1-1 0,-13-8 0,21 11-136,1-1 1,-1 1 0,1-1-1,-1 1 1,1-1-1,0 0 1,1-1-1,-1 1 1,1-1 0,-1 0-1,1 1 1,1-1-1,-1-1 1,1 1-1,0 0 1,0-1 0,0 1-1,1-1 1,0 1-1,0-1 1,0 0 0,1 1-1,0-1 1,0 0-1,1 0 1,-1 1-1,1-1 1,2-7 0,-1 5-425,1-1 0,0 1 1,0 0-1,1 0 0,0 1 0,0-1 1,1 1-1,10-12 0,21-13-740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8.4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23 158 11875,'10'-1'7811,"-9"1"-7611,6 15 1692,-1 18-1312,-7-17 142,0 0 0,-1 0 0,0 0 0,-2 0 0,0-1 0,-6 17 0,5-17-569,0-1 0,2 1 0,-1-1 0,2 1 0,0 0 1,1 0-1,0 17 0,5-20-348,4-13-314,-6-1 369,-1 0 0,1 0 0,0 0 0,-1 0 0,1 0 0,-1 0 1,0 0-1,2-3 0,6-22-588,0 0 1,-2 0 0,-1 0 0,3-30 0,11-49 421,-18 97 307,2-11 76,2 0 1,0 0-1,1 1 0,1 0 1,0 0-1,12-18 0,-19 35-49,0 1-1,0-1 0,0 1 1,1-1-1,-1 1 1,0-1-1,1 1 0,-1 0 1,0 0-1,1 0 1,0 0-1,-1 0 0,1 0 1,0 0-1,-1 0 0,1 1 1,0-1-1,0 1 1,0-1-1,2 1 0,-3 0 5,1 0 0,0 1 0,-1-1 0,1 1 0,-1-1 0,1 1 0,-1 0 0,1-1 0,-1 1 0,1 0 0,-1 0 0,1 0 0,-1 0 0,0 0 0,0 1 0,0-1 0,2 3 0,3 4 149,-1 0 0,-1 0 1,1 1-1,-2 0 0,1 0 0,2 11 0,79 250 4464,-78-249-4370,7 37-1,-10-24-4750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9.3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345 46 12091,'0'-1'238,"1"0"0,-1 0 1,1-1-1,-1 1 1,0 0-1,0 0 1,0-1-1,0 1 1,0 0-1,0-1 0,0 1 1,0 0-1,0 0 1,0-1-1,-1 1 1,1 0-1,-1 0 1,1-1-1,-1 1 0,1 0 1,-1 0-1,0 0 1,1 0-1,-1 0 1,-1-2-1,0 2-149,-1-1 0,1 1 0,0 0 0,-1 0 0,1 0 0,0 0 0,-1 0 0,1 0 0,-1 1 0,1-1 0,-1 1 0,-3-1 0,-6 1-153,0 0-1,-1 1 0,1 0 1,-18 4-1,10 0 69,1 0-1,-1 2 0,1 0 1,-34 18-1,45-21-10,1 0-1,0 1 1,0 0-1,1 0 1,-1 1-1,1-1 1,0 1 0,1 1-1,-1-1 1,1 1-1,1 0 1,-1 0-1,1 1 1,-5 12-1,8-18 10,1 0 0,0 1 0,-1-1-1,1 1 1,0-1 0,0 1 0,0-1-1,1 1 1,-1-1 0,0 0 0,1 1-1,0-1 1,-1 1 0,1-1 0,0 0-1,0 0 1,1 0 0,-1 1 0,0-1-1,1 0 1,-1 0 0,1-1 0,0 1-1,-1 0 1,1 0 0,0-1 0,4 3-1,6 5 232,2-1 0,-1 0 0,21 8 0,-11-5 421,22 12 902,-19-11-267,-1 1-1,0 1 0,0 2 1,27 22-1,-50-36-1254,0-1-1,-1 1 0,1-1 1,-1 1-1,1-1 0,-1 1 1,0 0-1,0 0 1,0-1-1,1 1 0,-2 0 1,1 0-1,0 0 1,0 0-1,-1 1 0,1-1 1,-1 0-1,1 0 0,-1 2 1,-1-2-20,1 0 1,-1 0-1,0 0 0,0 0 1,1 0-1,-1 0 0,-1-1 1,1 1-1,0 0 1,0-1-1,-1 1 0,1-1 1,-1 1-1,1-1 0,-1 0 1,1 1-1,-1-1 1,0 0-1,0 0 0,-1 0 1,-11 6 61,0-1 0,-1 0-1,0-1 1,1-1 0,-23 4 0,2-3-2282,-47 2 0,59-7 864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9.9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 15 9202,'-8'-14'7979,"6"13"-7646,2 2-179,-1-1 0,1 0 0,-1 1 1,0-1-1,1 1 0,-1-1 0,1 0 1,-1 1-1,1-1 0,0 1 0,-1 0 1,1-1-1,-1 1 0,1-1 0,0 1 1,0-1-1,-1 1 0,1 0 0,0 0 0,-11 39 1811,6-6-379,2 1-1,2 68 0,17 70-257,-1-23-889,-8 13-309,-6-94-4279,0-62 1583,4-8 1101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9:54.22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1 993 7266,'60'47'3595,"-57"-45"-3359,0 0 1,0-1 0,0 0-1,0 0 1,0 0-1,0 0 1,0-1-1,0 1 1,0-1-1,1 0 1,-1 0-1,0 0 1,0 0-1,0-1 1,0 1-1,1-1 1,-1 0-1,0 0 1,0 0-1,-1-1 1,6-2-1,1 0 273,6-4 0,1-1 0,-1 0 0,-1-1 0,1-1 0,-2-1 0,1 0 1,-1-1-1,-1 0 0,0-1 0,-1-1 0,0 0 0,9-19 0,11-23-89,-3-2-1,25-71 1,-39 94-381,3-7-20,11-27-46,-2-2 1,25-107-1,-48 168-7,-2 0-1,1 1 1,-1-1 0,-1 0 0,0 0 0,0 0 0,-3-21-1,1 25-126,1 1 1,-1 0-1,0 0 0,-1 0 0,1 0 0,-1 1 1,0-1-1,0 1 0,0-1 0,-1 1 0,0 0 0,0 1 1,0-1-1,-7-5 0,-15-8-561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0.3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526 6 9122,'18'-5'3817,"2"4"4769,-30 6-6314,-9 0-215,-22-2-617,-10 1-664,-12-2-760,-1-1-120,-2 2-800,2-2-272,2 2-497,4 0-431,20 2-425,11 0 1513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1.1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58 227 10122,'-6'-6'725,"-5"-2"3106,11 9-3675,-1-1 1,1 1-1,-1-1 0,1 1 0,-1-1 0,1 1 1,0 0-1,-1-1 0,1 1 0,0 0 0,-1-1 1,1 1-1,0 0 0,0-1 0,0 1 0,0 0 1,0-1-1,0 1 0,0 0 0,0 0 0,0 0 1,-1 14 1564,0-1 0,1 1 0,3 14 0,8 42 1502,-5-41-2791,2 38-1,-8-65-422,0 20 62,0-22-69,0 0 0,0 0-1,0 0 1,-1-1-1,1 1 1,0 0 0,0 0-1,-1 0 1,1-1 0,0 1-1,-1 0 1,1-1 0,0 1-1,-1 0 1,1-1 0,-1 1-1,1 0 1,-1-1-1,0 1 1,1-1 0,-1 1-1,0-1 1,1 1 0,-2 0-1,1-1-15,1-1 0,-1 1-1,1 0 1,-1 0 0,1 0 0,-1 0-1,1-1 1,-1 1 0,1 0 0,0 0-1,-1-1 1,1 1 0,-1 0 0,1-1-1,0 1 1,-1-1 0,1 1-1,0 0 1,-1-1 0,1 1 0,0-1-1,0 1 1,-1-1 0,1 1 0,0-1-1,0 1 1,0-1 0,-7-20-502,6 17 384,-8-23-165,2-1-1,2 0 1,0-1-1,2 1 1,1-1 0,1 0-1,4-37 1,-1 54 405,0 0 1,0 0 0,2 0 0,-1 0 0,2 1 0,-1-1-1,2 1 1,9-16 0,-10 20-57,1-1 0,0 1 0,1 0 0,-1 0 0,1 1 0,1 0 0,-1 0 0,1 1 0,0-1 0,1 2 0,-1-1 0,11-3 0,-13 6-72,0 0 0,-1 0 0,1 0 1,0 1-1,0 0 0,0 0 0,0 1 0,7-1 0,-10 2-177,-1-1-1,0 0 1,0 1-1,1-1 1,-1 1 0,0 0-1,0 0 1,0 0-1,0 0 1,0 0-1,0 0 1,0 1 0,0-1-1,-1 0 1,1 1-1,0 0 1,-1-1 0,1 1-1,-1 0 1,0 0-1,1 0 1,-1 0 0,0 0-1,1 2 1,7 20-1416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1.7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110 48 14059,'-2'-9'3138,"-3"-15"617,5 23-3596,0 0 1,0 1-1,-1-1 0,1 0 0,0 0 1,-1 1-1,1-1 0,0 0 0,-1 0 1,1 1-1,-1-1 0,1 0 1,-1 1-1,0-1 0,1 1 0,-1-1 1,1 1-1,-1-1 0,0 1 0,0-1 1,0 1-1,0 0-16,0 0 1,1 0-1,-1 1 0,0-1 1,1 0-1,-1 1 0,0-1 1,1 1-1,-1-1 0,0 1 1,1-1-1,-1 1 0,1-1 1,-1 1-1,1 0 0,-1-1 1,1 1-1,0 0 0,-1 1 1,-10 18 505,9-17-444,-9 20-43,0-1 0,2 1 0,1 1 0,1 0 0,1 0 0,0 0 1,-1 26-1,6-37-149,0-1 1,1 1 0,1-1 0,0 0-1,0 1 1,2-1 0,-1 0 0,1 0 0,1 0-1,0 0 1,1-1 0,0 1 0,1-1-1,0-1 1,1 1 0,7 9 0,-11-17-23,0 1 1,0-1-1,1 0 1,-1-1-1,1 1 1,-1-1-1,1 0 1,0 1-1,0-2 0,0 1 1,0 0-1,0-1 1,1 0-1,-1 0 1,0 0-1,0 0 1,1-1-1,-1 1 1,1-1-1,-1-1 1,0 1-1,1 0 1,-1-1-1,0 0 1,1 0-1,7-3 1,1-1-161,0-1 1,0 0-1,0-1 1,-1 0-1,0-1 1,0-1-1,10-9 1,-10 6-95,0 0-1,-1 0 1,-1-1 0,0 0 0,0-1-1,-2 0 1,0 0 0,0-1 0,-1 0-1,6-22 1,-6 15 320,-2 0 0,0-1 0,-2 1 0,0-1-1,-2 0 1,-2-44 0,-3 47 1029,-1 28-462,-2 33-235,5-18-245,-10 128 1206,12-121-1161,0 0 0,10 60 0,-10-87-461,1 0 0,0 0 0,-1 1 0,1-1 0,0 0 0,1 0 0,-1 0 0,1 0 0,-1 0 0,5 5 0,6 3-899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2.3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325 77 13547,'0'-4'856,"0"0"0,-1 0 0,1 0 0,-1 0 0,0 0 0,0 1-1,-2-5 1,2 5-668,0 1 0,-1-1 0,1 1 0,-1-1-1,0 1 1,0-1 0,0 1 0,0 0 0,0 0-1,0 0 1,0 0 0,-1 0 0,1 1 0,-1-1-1,0 1 1,1 0 0,-1-1 0,0 1 0,0 0-1,1 1 1,-1-1 0,0 0 0,0 1 0,-6 0-1,-1-1-42,1 2 0,-1-1-1,0 2 1,0-1 0,0 1 0,1 1-1,-1-1 1,1 2 0,0-1-1,0 1 1,0 1 0,0 0-1,1 0 1,0 0 0,-12 11-1,11-8-137,1 0-1,0 0 1,0 1-1,1 0 0,0 0 1,0 1-1,1 0 0,1 0 1,0 0-1,0 1 0,1 0 1,-6 21-1,8-19 131,0-1-1,1 1 1,0-1-1,1 1 1,0-1-1,1 1 1,1-1-1,0 1 1,0-1-1,7 18 1,-5-21-45,-1 0-1,1-1 1,1 0 0,-1 0 0,1 0-1,1 0 1,0-1 0,0 1 0,0-2-1,1 1 1,0-1 0,0 0 0,0 0-1,13 7 1,-8-7-29,0 0 1,0-1-1,1 0 0,18 4 1,-25-7-377,-1-1 1,1 0 0,0-1 0,0 1 0,0-1-1,0 0 1,0-1 0,0 1 0,-1-1 0,1 0-1,0-1 1,9-3 0,5-7-978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2.9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0 12547,'-1'125'11244,"-3"12"-5680,1 354-2908,3-478-2890,0-5 226,1 1-1,-1-1 1,3 14-1,-3-21-178,1 0 0,-1 1-1,0-1 1,0 0-1,1 0 1,-1 0 0,0 0-1,1 0 1,-1 0 0,1 0-1,0 0 1,-1 0-1,1-1 1,0 1 0,-1 0-1,1 0 1,0 0 0,0-1-1,0 1 1,0 0 0,0-1-1,0 1 1,0-1-1,0 1 1,0-1 0,0 0-1,0 1 1,0-1 0,0 0-1,0 1 1,0-1-1,0 0 1,0 0 0,2 0-1,13-5-1496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3.3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545 30 11346,'17'-10'5106,"-3"1"-1458,0-1 1849,-21 10-3200,-18 1-1225,-11 3-248,-19 1-536,-4 1-120,-12-1-120,-5 0-48,0-2-992,3 0-760,14-3-1593,7 1 1857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3.6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16956,'0'14'5913,"3"16"-4689,0 7 8,3 10 393,1 1 127,-5 1-400,-1 0-479,-2-5-465,-3-5-160,0-10-280,0-6-240,-2-12-1769,5-4-711,0-12 1559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4.0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42 21205,'-5'-20'7569,"3"7"-6593,0 5-1344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4.5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143 265 14627,'-36'18'4265,"35"-18"-4219,0 0 0,1 0 0,-1 0 1,0 0-1,1 0 0,-1 0 0,0 0 0,1-1 0,-1 1 1,0 0-1,1-1 0,-1 1 0,1 0 0,-1-1 0,0 1 0,1 0 1,-1-1-1,1 1 0,-1-1 0,1 1 0,-1-1 0,1 0 1,0 1-1,-1-1 0,1 1 0,0-1 0,-1-1 0,-9-21-19,8 16 120,-3-6 132,1 0 0,0-1 0,0 1 0,2-1 0,-1 0 0,1-27 0,2 36-193,0 1 1,0-1 0,0 0 0,1 1 0,0-1 0,0 0 0,0 1 0,0-1 0,1 1 0,0 0 0,0-1 0,0 1 0,0 0 0,1 0 0,0 0-1,-1 0 1,1 1 0,1-1 0,-1 1 0,0 0 0,1 0 0,0 0 0,0 0 0,5-2 0,-1 2 85,0 0 1,0 0-1,1 1 1,-1 0-1,1 0 1,0 1-1,-1 0 0,1 1 1,0 0-1,0 0 1,0 1-1,-1 0 1,1 1-1,-1 0 0,1 0 1,-1 1-1,0 0 1,14 7-1,-7-3 20,-1 1-1,0 1 1,-1 0-1,0 1 1,0 1-1,-1 0 1,0 0 0,-1 1-1,12 17 1,-16-19-110,0 1 0,-1 0 0,0 0 1,-1 0-1,0 0 0,-1 1 1,0 0-1,-1 0 0,2 14 0,-4-18-36,0 0 0,-1 0-1,0 0 1,0 0-1,-1 0 1,0 0 0,-1 0-1,1 0 1,-1-1-1,-1 1 1,0 0 0,0-1-1,0 0 1,-1 0-1,-6 10 1,3-8-9,-1 0 1,0-1-1,0 0 0,0 0 0,-1 0 1,-1-1-1,1-1 0,-1 0 0,0 0 1,0-1-1,-1 0 0,0 0 1,-18 4-1,15-6-77,0 0-1,0 0 1,0-2 0,-1 1 0,1-2 0,-1 0 0,1-1 0,0 0-1,0-1 1,-23-7 0,30 7-194,0-1 1,0 0-1,0-1 1,1 1-1,-1-1 1,1-1-1,0 1 0,0-1 1,1 0-1,-1 0 1,1-1-1,0 0 0,1 0 1,0 0-1,-1 0 1,2-1-1,-1 1 1,1-1-1,0 0 0,1 0 1,-1 0-1,-1-9 1,2 8-50,1 0 1,0-1 0,0 1 0,0 0 0,1 0-1,0-1 1,1 1 0,0 0 0,0 0-1,1 0 1,0 0 0,0 0 0,1 0-1,0 0 1,0 0 0,1 1 0,0 0-1,0 0 1,10-13 0,10-1-581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5.1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97 15907,'-3'13'8470,"1"65"-6643,19 53-257,-9-85-696,2 58-1,-10-103-860,0 0 0,0 0 1,0 0-1,0 0 0,0 0 0,0 0 1,0 0-1,0 0 0,0 0 0,-1 0 0,1 0 1,0 0-1,-1 0 0,1-1 0,-1 1 1,1 0-1,-2 1 0,-3-3 85,-1-10-50,3-4-53,0 1-1,0 0 1,1-1-1,1-29 0,8-60-40,-7 102 47,2-19 3,1 0 1,0 1-1,2-1 1,0 1-1,2 0 0,11-25 1,-15 38 19,0 1 0,1 0 0,-1 0 0,1 0 0,1 0 1,-1 1-1,1 0 0,0-1 0,0 2 0,1-1 0,-1 1 0,1-1 0,0 2 0,0-1 0,1 1 1,-1 0-1,1 0 0,-1 0 0,1 1 0,0 0 0,0 1 0,8-2 0,-7 3 56,1-1 1,-1 1-1,0 0 0,0 1 0,0 0 0,0 0 1,0 1-1,-1 0 0,1 0 0,0 1 0,-1 0 1,1 0-1,-1 1 0,0 0 0,0 0 0,10 10 1,-9-8-38,-1 2-1,-1-1 1,1 1 0,-1 0 0,-1 0 0,1 0 0,-1 1 0,-1 0 0,0 0 0,0 0 0,-1 1 0,0-1 0,3 13 0,-1 16 61,-2-1 0,-1 0 1,-6 67-1,2 43-1007,7-112-717,5-3 702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9:54.92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39 11202,'31'-39'6722,"-32"46"-5978,0-1-208,0 11-200,0 2-72,5 7-152,0 3-40,1 4-96,1 0-224,-1-2-872,0-1 760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56.73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33 339 3737,'-3'-1'71,"1"2"56,0-2 0,1 1 0,-1 0-1,0 0 1,0 0 0,0-1 0,0 1 0,0-1 0,0 0 0,-2-1 0,3 1-93,0 0 1,1 0-1,-1 0 1,1 0-1,-1 0 0,1 0 1,-1 0-1,1 0 1,0 0-1,-1 0 1,1 0-1,0-1 0,0 1 1,0 0-1,0 0 1,0 0-1,0 0 1,0 0-1,1-1 0,-1 1 1,1-1-1,-1-1 223,0 0 0,1-1 1,0 1-1,-1 0 0,1 0 0,1 0 0,-1 0 0,0 0 0,1 0 0,-1 1 0,1-1 0,0 0 0,0 1 1,3-3-1,-4 4-226,1 0 1,-1 0 0,1 0-1,-1 0 1,1 0 0,0 1-1,-1-1 1,1 1 0,0-1 0,-1 1-1,1 0 1,0 0 0,0 0-1,-1 0 1,1 0 0,0 0-1,0 0 1,-1 0 0,1 1-1,0-1 1,0 1 0,-1-1 0,1 1-1,0 0 1,-1 0 0,1-1-1,1 3 1,27 14-61,-13-7 37,1-1-1,0 0 1,24 8 0,-35-15 3,-1 0 0,0-1 1,1 0-1,-1 0 0,0-1 0,1 0 1,-1 0-1,1 0 0,-1-1 0,0 0 1,1 0-1,-1 0 0,0-1 0,10-4 1,61-35 135,-56 28-127,0 1-1,32-12 1,-26 15-22,0 1-1,0 1 1,1 1-1,-1 1 1,32 0-1,-39 4 16,0 2-1,-1 0 0,1 1 1,-1 1-1,0 1 0,0 1 1,0 0-1,22 10 0,60 35 284,39 15-52,-123-59-223,-1-1 0,1 0 1,0-1-1,0-1 0,0 0 0,29-1 1,-31-3-2,1-1 1,-1-1 0,0-1 0,1 0-1,-2-1 1,18-8 0,12-4 18,5 1 12,82-17 1,-113 30-50,0 1 0,0 1 0,0 0-1,0 1 1,0 1 0,1 1 0,-1 1 0,20 6 0,-31-8-2,143 36 54,-125-32-33,0-2 0,1-1 0,-1-1-1,27-2 1,452-26 46,-473 25-60,73-6 28,43-2-24,-118 13-19,0 1 0,0 1 0,0 1 0,-1 2 0,36 14 0,53 15 45,-100-33-30,1-1 1,-1-1 0,1 0 0,0-1-1,18-2 1,194-36 183,-24 3-118,-141 28-72,0 3 0,1 2 0,-1 4 1,0 2-1,121 26 0,-79-4-2,73 17 14,-135-35-3,0-2-1,48 0 1,-73-7 1,-1-1 0,0-1-1,0-1 1,37-10 0,74-33 41,7-2-31,-99 39 0,0 1-1,0 2 1,1 1 0,-1 2 0,1 2 0,0 2 0,-1 1 0,1 2-1,-1 2 1,55 15 0,-14 3 72,-49-13-66,1-1 1,1-2 0,0-1 0,0-2-1,36 2 1,-27-8 2,-1-2 1,79-16-1,74-34 49,-98 26-49,-54 16-22,1 1 0,54-4-1,-70 13-11,0 0-1,1 1 1,-1 2 0,49 8-1,358 69 137,-406-74-128,46 5 23,0-2-1,0-4 0,0-3 0,0-4 1,0-2-1,116-24 0,292-85 84,-420 98-110,0 2 1,70-5-1,-91 16 37,-1 2 1,1 2-1,0 1 0,61 12 1,182 63 419,-156-38-342,-86-28-91,2-1 0,-1-3 1,1-1-1,0-2 0,1-2 0,-1-2 1,0-2-1,1-1 0,-2-3 0,68-17 1,33-20 76,147-36-26,-246 70-82,1 2-1,0 2 1,-1 2-1,78 5 0,-65 4 11,104 28 0,53 30 117,20 5 224,-205-62-317,1-2 0,0-1 0,0-2 0,0-1 0,0-1 0,0-1 0,34-6 0,-11-4-6,-2-1 1,1-2 0,56-25-1,-29 11-24,1 3 0,1 4 0,1 4 0,84-7-1,-135 22 63,0 0 0,-1 2 0,1 2 0,0 0 0,45 11-1,-32-2 39,-1 2 0,0 1 0,45 23 0,-63-27-79,1 0 0,0-2 0,0-2 1,0 0-1,1-1 0,0-2 1,39 1-1,0-6 10,123-17 0,138-51 42,-170 32-50,-92 23-3,196-35-19,-231 47 16,0 1 0,0 1 0,0 2 0,0 1 0,0 2 0,52 12 0,183 82 371,-213-77-359,-26-12-27,-1-1 1,1-1 0,1-1-1,-1-2 1,1-1-1,0 0 1,0-2 0,43-4-1,17-8 55,110-26 0,-114 19 19,134-39-12,-31 6-86,-158 46 26,0 1 0,0 1 0,0 1 0,0 2 0,0 1 0,0 1 0,40 8 0,11 8 125,94 35 0,-73-20 25,-72-25-129,0-1-1,0-1 1,0-1-1,1-2 1,0-1 0,35-2-1,-40-1-19,-1-2-1,0-1 0,0-1 1,0-1-1,-1 0 1,0-2-1,0-1 1,23-13-1,13-8 8,1 1-1,2 4 1,84-25 0,-117 43-11,0 1 0,0 0 0,1 2 0,-1 2 0,1 0 1,0 2-1,0 1 0,-1 2 0,1 0 0,31 9 1,-36-4-3,1 1 0,-1 1 0,-1 1 0,26 15 0,82 64 26,-92-63-6,-20-14-8,0 0 1,1-2-1,0-1 0,1 0 0,0-1 0,0-2 1,1 0-1,32 6 0,-35-11-15,0 0-1,0-1 1,1-1-1,-1 0 1,0-2-1,0 0 1,0-1 0,0-1-1,-1-1 1,25-9-1,54-26-5,85-30 1,-122 54 15,0 2-1,1 2 1,0 3 0,70 0 0,-92 8 0,1 2 1,-1 2-1,0 2 0,0 1 1,-1 3-1,0 0 1,61 25-1,-62-18 11,1-2 0,0-1 0,1-2 0,1-2 0,-1-2 0,2-1-1,-1-2 1,0-2 0,1-2 0,-1-1 0,75-12 0,-10-6 0,157-31 15,-4-21-151,-188 46 83,-12 3 20,63-13 0,-100 30 26,0 1 1,0 2-1,0 0 1,0 1-1,0 1 1,42 5-1,-11 7 13,-1 2 1,0 3-1,79 36 0,-27-10-12,-79-35-1,-1-1-1,1-1 1,0-1-1,1-1 1,-1-1-1,30-1 1,149-14 60,-118 5-45,32-7-27,-1-5-1,161-47 1,-258 61 5,1 1-1,-1 1 1,1 1-1,0 1 1,0 0 0,-1 2-1,1 0 1,0 1-1,31 8 1,-2 4-1,-2 2-1,73 35 1,-104-44 1,1 0 0,-1-1 0,34 7 0,-40-11 1,0-1 0,1 0 0,-1-1 0,0 0 0,0-1 0,0 0 0,0 0 0,13-4 0,30-11 45,-31 9 25,0 0 1,1 2-1,0 0 1,23-1-1,39 7-291,-44 5 68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1:42.61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201 42 2697,'-54'12'2813,"27"-7"264,-1-2 0,1-1 0,-38-12 3480,65 10-6521,23-1 275,0 1 0,0 1 1,28 4-1,16 1 328,401-15 2414,-251-2-2754,43 4-19,-221 6-378,187-10 314,-77-8-3047,-135 16 1808,-11 2 529,0 0 1,0 1-1,0-1 1,0 1-1,0-1 1,0 1-1,0 0 1,1 0-1,-1 0 1,4 2-1,5 10-1388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1:43.24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36 1 9290,'-36'6'9754,"73"-1"-7705,181 11 248,282-25 1527,-107-2-3117,-4 31-747,-360-20-1116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50.4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1364 820 8410,'-25'-31'10169,"37"25"-8896,107-89 1364,-70 53-1389,-24 21-631,0 0-240,0 1-1,0 0 0,2 2 0,35-17 0,325-114 93,-360 139-413,221-70 995,3 11-1,2 11 0,470-45 0,22 62-713,-512 41-8,280 37 0,-310-7-237,-1 8 0,-2 10 0,-2 8 0,363 157 0,-475-172-53,-2 3 0,-3 4 0,-1 4 0,79 67 0,-103-70-13,-1 2 0,-3 2 0,-2 2 0,-3 3 0,68 107 0,-97-134-26,-1 0 0,-1 1 0,-2 1 0,-2 0 0,12 50 0,-19-59 0,-1 1 0,-1-1 0,-1 1 0,-1 0 0,-2 0 0,0 0 0,-2 0 0,-9 38 0,0-17 0,-3-1 0,-29 63 0,-54 83 0,75-149 0,-12 23 0,-3-2 0,-3-2 0,-2-1 0,-3-3 0,-3-1 0,-1-3 0,-3-2 0,-66 49 0,38-43 0,-4-3 0,-1-4 0,-162 68 0,-297 65 0,308-124 0,-2-11 0,-377 27 0,-490-64 0,654-35 0,-480-90 0,696 66 0,-400-137 0,538 148 0,2-4 0,2-4 0,2-4 0,-111-78 0,109 59 0,4-3 0,-94-96 0,148 130 0,2-1 0,1-2 0,2-2 0,2-1 0,2-1 0,1-1 0,-21-56 0,39 80 0,1 0 0,1-1 0,1 0 0,1 0 0,1 0 0,1-1 0,0 1 0,2-1 0,1 1 0,1-1 0,1 1 0,0 0 0,2 0 0,1 0 0,0 0 0,2 1 0,0 0 0,16-27 0,12-14 0,3 2 0,2 1 0,3 2 0,2 2 0,2 2 0,85-71 0,-24 37 0,4 4 0,170-95 0,-152 108 0,211-79 0,152-21 0,-398 141 0,1 4 0,1 4 0,168-14 0,113 19-3243,-303 13 2526,-8 2-369,-8 4 67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54.86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960 1070 12275,'-8'-4'1217,"-1"2"1,0-1 0,1 1 0,-15-1 0,23 1-928,0 0 0,0 0 0,1 0 1,-1 0-1,1 0 0,0 0 0,-1 0 0,1 0 0,0 0 0,0 0 1,0 0-1,0 0 0,2-2 0,7-7 36,0 0-1,0 0 0,1 1 1,0 0-1,0 1 1,1 1-1,1 0 0,15-8 1,78-29 806,132-38 0,-140 51-869,763-225 1353,-430 160-526,-109 26-55,497-84-335,4 43-256,-309 59-444,991 27 0,-461 101 0,-980-70 0,207 21 0,519 121 0,-480-57 0,299 129 0,-528-183 0,89 53 0,67 58 0,-188-115 0,4 2 0,-1 2 0,-2 3 0,-2 2 0,-1 2 0,43 51 0,-70-69 0,-1-1 0,-1 2 0,-2 1 0,0 0 0,-2 1 0,-1 0 0,-1 1 0,-2 1 0,0 0 0,-2 0 0,-2 1 0,4 38 0,-9-49 0,0 0 0,-2 0 0,0 0 0,-1-1 0,-2 1 0,0-1 0,-12 38 0,6-33 0,-1-1 0,0 0 0,-2 0 0,-1-1 0,-22 27 0,4-12 0,-1-1 0,-39 32 0,-79 55 0,138-112 0,-49 34 0,-3-2 0,-1-3 0,-2-3 0,-76 30 0,-294 89 0,165-75 0,-3-12 0,-336 40 0,-250-18 0,213-26 0,-138 17 0,0-27 0,313-36 0,-490 24 0,324-16 0,0-45 0,-410-94 0,405 0 0,587 96 0,0-3 0,2-3 0,-61-31 0,-147-105 0,213 123 0,1-2 0,2-2 0,-52-56 0,83 77 0,1 0 0,1-1 0,1-1 0,0-1 0,2 0 0,0-1 0,2 0 0,0 0 0,1-1 0,-10-47 0,15 43 0,1 0 0,1 0 0,2-1 0,1 1 0,1 0 0,1-1 0,1 1 0,2 1 0,1-1 0,12-32 0,-4 22 0,2 0 0,1 1 0,2 0 0,1 2 0,2 1 0,33-38 0,9-6 0,66-73 0,-99 117 0,1 2 0,50-36 0,0 8 0,155-80 0,-142 87 0,-56 29 0,1 2 0,0 1 0,45-13 0,-15 13-207,0 3 1,1 3-1,0 4 0,1 2 0,109 3 1,-181 5 202,10 1-98,0-1 0,20-3 0,-23 2 27,0-2 0,0 1 0,13-8 0,-20 10 69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56.0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33 128 9946,'-6'-16'2478,"1"3"-1613,0-1 0,0 1 0,2-1 0,0 0 0,-3-21 0,7 27 837,0 12-627,0 15-291,-2 48 127,2 1-1,4-2 1,15 80-1,87 320 238,-24-131-859,-28-13-115,-6-31 838,25-4 1497,-32-171-1421,-21-65-643,-3 1-1,20 97 0,-37-144-466,3 33-100,-4-36 72,0-1-1,0 1 1,0 0 0,0 0 0,-1 0 0,1-1 0,0 1 0,-1 0-1,1 0 1,-1-1 0,0 1 0,0 0 0,0-1 0,0 1 0,0 0 0,-1 1-1,2-3 18,-1 1 0,1-1-1,-1 0 1,1 1 0,0-1-1,-1 0 1,1 0 0,-1 1-1,1-1 1,0 0-1,-1 0 1,1 0 0,-1 1-1,1-1 1,-1 0 0,1 0-1,-1 0 1,1 0 0,-1 0-1,1 0 1,-1 0 0,1 0-1,-1 0 1,1 0-1,-1 0 1,1-1 0,0 1-1,-1 0 1,0 0 0,-9-13-994,8 9 663,0 0 0,1-1 1,0 1-1,0 0 0,0 0 0,0-6 0,5-18-1923,11 1 956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56.9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 11 12171,'-4'-11'4885,"10"15"-3701,12 17-1291,-15-16 260,-1 0 1,1 0-1,0 1 0,-1-1 0,0 1 1,-1 0-1,3 11 0,2 47 1307,-5-42-1010,66 592 5655,28-3-3420,-93-600-2647,45 329 826,58 279 942,-97-590-1846,-2-11-168,-1 0 1,-1 1 0,-1-1 0,2 37 0,-5-55 143,0 0 0,0 0 1,0 0-1,0 0 0,0 1 1,0-1-1,0 0 1,0 0-1,0 0 0,0 1 1,0-1-1,0 0 0,0 0 1,0 0-1,0 1 0,0-1 1,0 0-1,0 0 0,0 0 1,0 0-1,0 1 0,0-1 1,0 0-1,0 0 0,0 0 1,-1 0-1,0 2-573,1-2 574,0 0-1,-1 0 0,1 0 1,0 0-1,0 0 0,0 0 1,-1 0-1,1 0 0,0 0 1,0 0-1,0 0 1,0 0-1,-1 0 0,1 0 1,0 0-1,0 0 0,0 0 1,-1 0-1,1 0 0,0-1 1,0 1-1,0 0 0,-9-5-1201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57.97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 0 13531,'-1'2'707,"1"-1"0,0 1 0,-1 0 0,1-1 0,0 1 0,0 0 0,0-1 1,0 1-1,1 0 0,0 2 0,12 33-168,-5-14 397,10 53 1049,10 89 0,-26-146-1953,5 0 35,-7-19-67,0 1 0,0-1 0,1 0 0,-1 0 1,0 0-1,0 1 0,1-1 0,-1 0 1,0 0-1,0 0 0,1 0 0,-1 0 1,0 1-1,1-1 0,-1 0 0,0 0 1,1 0-1,-1 0 0,0 0 0,0 0 0,1 0 1,-1 0-1,0 0 0,1 0 0,-1 0 1,0-1-1,1 1 0,-1 0 0,0 0 1,0 0-1,1 0 0,-1-1 0,3-1-31,0 0 0,0-1 0,-1 0 0,0 0-1,1 0 1,-1 0 0,3-5 0,3-5-182,-1-2 0,0 1 0,-1-1 0,8-29 0,7-64-327,-9 41 543,-12 65 10,1 1-1,-1-1 0,0 1 0,1-1 1,-1 1-1,1-1 0,-1 1 1,1 0-1,-1-1 0,1 1 0,0 0 1,0-1-1,0 1 0,0 0 0,0 0 1,0 0-1,0 0 0,0 0 0,0 0 1,1 0-1,-1 0 0,0 0 1,3-1-1,-3 2 12,1 0-1,-1 0 1,0 0 0,0 1 0,1-1-1,-1 0 1,0 0 0,0 1 0,1-1 0,-1 1-1,0-1 1,0 1 0,0-1 0,0 1-1,0-1 1,0 1 0,0 0 0,0 0 0,0 0-1,0 0 1,0-1 0,-1 1 0,1 0-1,0 0 1,0 1 0,-1-1 0,2 2 0,0 2 61,0 0 0,1 0 1,-2 0-1,1 0 0,0 0 1,-1 1-1,0-1 1,-1 0-1,1 1 0,-1 8 1,-1 2 313,-1 1 0,-4 17 1,3-23-117,1 1 0,0 0 0,1 0 0,0-1 0,1 17 0,0-28-300,0 0 0,0 0 0,0 1 1,0-1-1,0 0 0,0 0 0,0 0 0,0 1 0,0-1 0,0 0 0,0 0 0,0 1 1,0-1-1,0 0 0,0 0 0,0 1 0,0-1 0,0 0 0,0 0 0,1 1 1,-1-1-1,0 0 0,0 0 0,0 0 0,0 1 0,0-1 0,1 0 0,-1 0 0,0 0 1,0 0-1,0 1 0,1-1 0,-1 0 0,0 0 0,0 0 0,0 0 0,1 0 1,-1 0-1,0 0 0,0 0 0,1 0 0,-1 1 0,0-1 0,0 0 0,1 0 0,-1 0 1,0 0-1,0 0 0,1-1 0,-1 1 0,0 0 0,0 0 0,0 0 0,1 0 1,-1 0-1,0 0 0,0 0 0,1 0 0,-1-1 0,12-12-2712,-8 9 1923,10-11-566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58.3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454 29 15131,'-5'-5'5881,"5"1"-4088,1-2-841,-5 3-632,-6-4 0,-11 3-64,-7 4-104,-18 2-272,-8 2-184,-13 1-504,1-2-288,6-2-745,7-1-2768,12-6 3209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58.6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9962,'12'12'10362,"0"5"-9401,4 6-897,-1 7-24,-4 4-120,-5 6-329,-6 3-2439,0-2 2008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9:55.41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 11194,'20'56'4673,"-1"-56"-2576,2 0-817,4-3-456,3-3-264,4 1-272,6 0-31,7 0 111,3 2 128,4 2 264,-7 1 8,-9 2-184,-7 1-272,-14-3-1440,-5 0 3144,-16-8-1816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59.67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 1 13867,'-4'2'6258,"6"7"-4045,8 12-2251,-7-17 800,6 21 71,0 0-1,-1 0 0,-2 1 0,-1 0 1,0 0-1,0 41 0,-3-40-714,-2-25-102,9 52 236,-9-52-243,0 0 0,1 0 1,-1 0-1,1 0 0,0 0 1,0 0-1,0 0 1,0 0-1,0 0 0,0 0 1,0 0-1,0 0 0,1 0 1,-1-1-1,1 1 0,-1-1 1,1 1-1,0-1 1,0 0-1,3 2 0,-4-3-10,1 0-1,-1 0 1,1 0-1,0 0 1,-1-1-1,1 1 1,-1 0-1,1-1 1,-1 1-1,0-1 1,1 0-1,-1 0 1,0 1 0,1-1-1,-1 0 1,0 0-1,0 0 1,0 0-1,1 0 1,-1-1-1,-1 1 1,1 0-1,0 0 1,0-1-1,1-1 1,19-39-497,-20 41 462,7-21-479,-1 0-1,-1-1 1,5-39-1,-7 34 132,16-52 0,-19 77 401,0 0 0,0 0-1,0 1 1,1-1 0,-1 1-1,1-1 1,-1 1 0,1 0-1,0 0 1,0-1 0,2-1-1,-3 4 2,-1 0 0,1-1-1,-1 1 1,1 0 0,-1 0-1,1-1 1,-1 1 0,1 0-1,-1 0 1,1 0 0,0 0-1,-1 0 1,1-1 0,-1 1-1,1 0 1,0 0 0,-1 1-1,1-1 1,-1 0 0,1 0-1,-1 0 1,2 1 0,-1-1 25,0 1-1,0 0 1,0 0 0,0 0 0,0 0 0,0 0 0,0 0 0,0 0 0,0 0 0,0 0-1,0 1 1,-1-1 0,2 2 0,4 14 246,0 1 0,-1 0 0,-1 0 0,0 0-1,-2 0 1,0 1 0,-1 19 0,0-12 103,1-1 1,2 0-1,6 28 1,-10-52-388,1 1-1,-1 0 1,1 0-1,0 0 1,-1-1-1,1 1 1,0 0-1,0-1 1,0 1 0,1-1-1,-1 1 1,0-1-1,0 1 1,1-1-1,-1 0 1,1 0 0,1 2-1,-2-3-73,0 0 0,1 1 1,-1-1-1,0 0 0,0 0 0,0 0 0,1 0 1,-1 0-1,0 0 0,0 0 0,1-1 0,-1 1 0,0 0 1,0-1-1,0 1 0,0-1 0,0 1 0,1-1 0,-1 1 1,0-1-1,0 0 0,0 1 0,0-1 0,-1 0 1,1 0-1,0 0 0,0 0 0,1-1 0,12-16-2130,0-2 841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00.0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425 21 14411,'3'-10'5145,"1"8"-3953,-5-4 1345,-10 4-1185,-13 2-544,-10-1-231,-14 3-377,-4 1-112,-3-1-160,1 2-208,-3 0-953,6 4-703,7-2 1144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00.3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13155,'39'22'4689,"-36"6"-4057,2 5-304,-1 3-256,-2-1-56,-2 2-480,1-2 3481,2-2-2393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02.18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78 99 11763,'-7'-20'3448,"5"13"-2873,-1 0 1,0 0-1,0 0 1,0 1-1,-1-1 1,1 1-1,-2 0 1,1 0-1,-10-10 1,14 16-501,-1-1 1,1 1 0,0 0 0,-1-1-1,1 1 1,-1 0 0,1 0-1,0-1 1,-1 1 0,1 0-1,-1 0 1,1 0 0,-1-1-1,1 1 1,-1 0 0,1 0-1,-1 0 1,1 0 0,-1 0-1,1 0 1,-1 0 0,1 0-1,-1 0 1,1 0 0,-1 0-1,1 1 1,-1-1 0,1 0-1,-1 0 1,1 0 0,-1 1-1,1-1 1,0 0 0,-1 1-1,1-1 1,-1 0 0,1 1-1,0-1 1,-1 0 0,1 1-1,0-1 1,-1 1 0,1-1-1,0 0 1,0 1 0,0-1-1,-1 1 1,1-1 0,0 1-1,0-1 1,0 1 0,0 0-1,-6 30 1117,6-12-861,0 0 0,1-1 0,1 1 0,1-1 0,1 1 0,0-1 0,8 20 0,7 12 453,30 57 0,-44-98-656,-4-5-70,1-1-1,-1 1 0,1-1 0,0 1 0,0-1 0,1 0 1,-1 0-1,1 0 0,-1 0 0,5 3 0,-7-6-56,1 0-1,-1 0 1,1 0 0,-1 0-1,0 0 1,1 0-1,-1 0 1,0 0-1,1 0 1,-1 0-1,0 0 1,1 0 0,-1-1-1,0 1 1,1 0-1,-1 0 1,0 0-1,1-1 1,-1 1 0,0 0-1,0 0 1,1-1-1,-1 1 1,0 0-1,0-1 1,1 1-1,-1 0 1,0-1 0,0 1-1,0 0 1,0-1-1,0 1 1,0 0-1,1-1 1,-1 1 0,0 0-1,0-1 1,0 1-1,0-1 1,5-19-281,-5 18 247,16-100-2053,9-48 804,-23 143 1286,0 0 0,1 0-1,5-13 1,-7 19 2,-1-1 1,1 1 0,0 0-1,-1 0 1,1-1 0,0 1 0,0 0-1,0 0 1,0 0 0,0 0-1,0 0 1,0 0 0,0 0-1,0 1 1,0-1 0,1 0-1,-1 0 1,0 1 0,1-1-1,-1 1 1,0-1 0,1 1-1,-1 0 1,0 0 0,1-1-1,1 1 1,-2 1 11,1-1-1,-1 1 1,0-1-1,0 1 1,0 0-1,0-1 1,-1 1 0,1 0-1,0 0 1,0-1-1,0 1 1,0 0 0,-1 0-1,1 0 1,0 0-1,-1 0 1,1 0 0,-1 0-1,1 1 1,-1-1-1,0 0 1,0 0 0,1 0-1,-1 2 1,4 35 421,-3-30-318,1 38 455,-3-26-382,2 0-1,1 0 0,0 1 1,2-1-1,0-1 1,7 22-1,-10-39-330,0-1 1,0 1-1,0 0 0,0-1 1,0 1-1,0-1 0,0 1 1,1-1-1,-1 0 1,0 1-1,4 1 0,-5-3-124,1 1-1,0-1 1,0 1-1,0-1 1,-1 0-1,1 1 1,0-1-1,0 0 1,0 0-1,0 0 1,0 0-1,-1 0 0,1 0 1,0 0-1,0 0 1,0 0-1,0 0 1,0 0-1,0 0 1,-1-1-1,1 1 1,0 0-1,0-1 1,0 1-1,0-1 1,10-7-2192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02.5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539 28 16115,'-14'-15'5810,"-5"8"-4746,-3 3-688,-4 3-104,-4 2 16,-7 3-32,-3 1-32,-9 0-176,-5 1-184,-9-1-560,-4 0-408,3-1-1961,10-2 1969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02.8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37 9426,'10'-37'9810,"-16"54"-9170,7 16-688,3 1-40,2 12-144,0 2-208,-1 2 320,1 2-24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05.6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9682,'2'5'6963,"5"28"-4279,-5-5-1293,17 140 2476,43 95-1182,11 59-1041,18 435 102,-46-314-653,-35-363-992,32 302 484,-30-2-259,-13-363-326,0 1 0,-1-1 0,-5 20 0,12-38 2,3-8-11,7-63-2613,-5 37 1666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06.5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12547,'-1'12'6725,"2"-10"-6420,6 21-500,-4-15 1079,42 202 5567,-34-148-5638,-10-56-738,1 0 1,-1 0-1,1 0 1,0 0-1,0-1 1,1 1-1,0-1 1,5 8-1,-7-12-68,-1 0 1,1 0-1,0 0 0,0 0 0,0 0 0,0-1 0,0 1 1,0 0-1,0-1 0,0 1 0,0-1 0,0 1 1,0-1-1,0 1 0,1-1 0,-1 0 0,0 0 0,0 1 1,2-1-1,-1-1-16,0 1 0,0 0 1,0-1-1,0 0 0,0 1 1,-1-1-1,1 0 0,0 0 1,0 0-1,-1 0 0,1 0 1,0-1-1,-1 1 0,0 0 1,3-3-1,3-5-150,0 0-1,0-1 1,-1 1 0,0-1-1,-1 0 1,0-1 0,5-14-1,21-83-943,-21 67 970,-6 26 110,5-21-2,-8 34 34,0 0 0,-1-1 1,1 1-1,0 0 0,0 0 0,1 0 0,-1 1 1,0-1-1,1 0 0,-1 0 0,1 1 1,1-3-1,-2 4 7,0 0-1,0-1 1,0 1 0,0 0 0,0 0-1,0 0 1,0 0 0,0 0 0,0 0-1,0 0 1,0 0 0,0 0 0,0 1-1,0-1 1,0 0 0,-1 1 0,1-1-1,0 0 1,0 1 0,0-1 0,0 1-1,-1-1 1,1 1 0,0 0 0,0-1-1,-1 1 1,1 0 0,-1-1 0,1 1-1,0 0 1,-1 0 0,1 0 0,-1-1 0,0 1-1,1 2 1,16 34 584,-13-19-323,0 2 1,-2-1-1,1 23 1,-2-24-138,1-1 0,0 1 0,1 0 1,6 18-1,-9-36-164,0 0 0,-1 0 0,1 0 1,0 1-1,0-1 0,0 0 0,0 0 1,0 1-1,0-1 0,1 0 0,-1 0 0,0 0 1,0 1-1,0-1 0,0 0 0,0 0 1,0 0-1,0 1 0,0-1 0,0 0 1,1 0-1,-1 0 0,0 1 0,0-1 0,0 0 1,0 0-1,1 0 0,-1 0 0,0 0 1,0 1-1,0-1 0,0 0 0,1 0 0,-1 0 1,0 0-1,0 0 0,1 0 0,-1 0 1,0 0-1,0 0 0,0 0 0,1 0 0,-1 0 1,0 0-1,0 0 0,1 0 0,-1 0 1,0 0-1,0 0 0,0 0 0,1 0 0,-1 0 1,0 0-1,0-1 0,0 1 0,1 0 1,-1 0-1,0 0 0,0 0 0,0 0 0,0-1 1,1 1-1,-1 0 0,0 0 0,0 0 1,0-1-1,8-16-2519,-7 15 2405,6-15-896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06.8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461 49 15235,'1'-10'8866,"-7"7"-7145,-6-3-609,-7-1-376,-12-1-488,-7-1-112,-6 5-144,-6 3-136,-6 5-376,-1 6-400,-1 6-993,2 1-351,21 0 1336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12.34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104 167 7442,'-43'-11'1352,"42"11"-1313,0-1 1,0 1 0,-1-1-1,1 1 1,0-1-1,0 0 1,0 1 0,0-1-1,0 0 1,0 0-1,0 0 1,0 0 0,0 0-1,-1-1 1,2 1 161,-1 0 0,1 1 1,0-1-1,-1 1 0,1-1 0,-1 1 1,1-1-1,-1 1 0,1 0 0,-1-1 0,0 1 1,1 0-1,-1-1 0,1 1 0,-1 0 1,0-1-1,1 1 0,-1 0 0,0 0 1,1 0-1,-2 0 0,-4-1 1200,4 1-978,0 0 0,1 0 0,-1 0 0,0-1 0,1 1 0,-1-1 0,0 1 0,1-1 0,-1 1 0,-1-2 0,2 1-374,1 1 1,-1-1 0,1 0 0,0 0-1,-1 1 1,1-1 0,0 0-1,-1 0 1,1 1 0,0-1 0,0 0-1,0 0 1,0 0 0,0 1 0,0-1-1,0 0 1,0 0 0,0 0-1,0 0 1,0 1 0,0-1 0,1 0-1,-1 0 1,0 1 0,1-1-1,-1-1 1,3-4-28,0-1-1,0 1 0,0 0 1,0 0-1,1 0 0,0 0 1,1 0-1,-1 1 0,1 0 1,0 0-1,0 0 0,0 1 1,1-1-1,0 1 0,0 1 1,0-1-1,0 1 0,1 0 1,8-3-1,-10 5-4,-1-1 0,1 1 0,0 0 1,0 0-1,0 1 0,0-1 0,0 1 0,0 0 0,1 1 0,-1-1 0,0 1 0,0 0 0,-1 0 0,1 1 1,0-1-1,0 1 0,-1 0 0,1 0 0,-1 1 0,1-1 0,-1 1 0,0 0 0,0 0 0,0 1 0,-1-1 1,1 1-1,3 4 0,-5-5-12,0-1 1,0 1 0,-1 0-1,1-1 1,-1 1-1,1 0 1,-1 0 0,0 0-1,0 0 1,0 0-1,-1 0 1,1 0 0,-1 0-1,0 0 1,1 1-1,-1-1 1,-1 0 0,1 0-1,0 0 1,-1 0-1,0 0 1,1 0 0,-1 0-1,-1 0 1,1 0-1,0 0 1,-3 3 0,-3 5 32,-1 0-1,-1 0 1,0-1 0,0-1 0,-12 10 0,-1 2 31,20-20-62,1 0 0,0 0 0,0 1 0,0-1 0,0 0 0,0 0 0,0 1 0,0-1 0,0 0-1,0 1 1,1-1 0,-1 1 0,0-1 0,1 1 0,0-1 0,-1 1 0,1 0 0,0-1 0,-1 4 0,2-4 25,-1 0 0,1 1 0,-1-1 0,1 0 0,0 0 0,-1 0 1,1 0-1,0 0 0,0 0 0,0 0 0,0 0 0,0 0 0,0 0 0,0 0 0,0-1 1,0 1-1,0 0 0,0-1 0,2 1 0,6 3 248,1-1-1,-1 0 1,1-1-1,17 2 1,-26-4-269,83 8 950,-83-8-997,-1 0 0,1 0-1,-1 0 1,0 0 0,1 0-1,-1 0 1,1 0 0,-1 0-1,0 0 1,1 0 0,-1 0-1,0 0 1,1 1 0,-1-1-1,0 0 1,1 0 0,-1 1-1,0-1 1,1 0 0,-1 0-1,0 1 1,0-1 0,1 0-1,-1 1 1,0-1 0,0 0-1,1 1 1,-4 14 548,-6 5-267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9:55.97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16 0 12155,'-15'8'6425,"14"-7"-6187,1 21 3990,1-1-3990,-1 32 82,1 0 0,3 0 1,9 56-1,-12-106-348,0 0 0,0-1 0,0 1-1,0 0 1,0-1 0,1 1 0,-1-1-1,1 0 1,-1 1 0,1-1 0,0 0 0,0 0-1,0 0 1,0 0 0,0-1 0,0 1-1,0 0 1,1-1 0,-1 0 0,0 0 0,1 0-1,-1 0 1,1 0 0,-1 0 0,1-1-1,-1 1 1,4-1 0,9 2 6,0-1 0,0-1 0,25-4 0,-17 2 116,310 3 4832,-289 1-6750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13.72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39 150 9546,'-1'-67'3261,"0"62"-2944,0 0 0,0 0 0,0 0 0,0 0 0,-1 0 0,0 1 1,0-1-1,0 1 0,-3-5 0,-5-9 1640,3 6 915,5 18-873,3 21-772,34 187 1355,-12-91-1775,-23-122-791,0 1 1,0-1 0,1 1-1,-1-1 1,1 1-1,-1-1 1,1 1-1,-1-1 1,1 1 0,0-1-1,1 3 1,-1-4-11,-1 0 0,0 0-1,0 0 1,1 0 0,-1 1 0,0-1 0,0 0 0,1 0 0,-1 0 0,0 0 0,1 0 0,-1 0-1,0 0 1,1 0 0,-1 0 0,0 0 0,1 0 0,-1 0 0,0 0 0,1 0 0,-1 0 0,0 0-1,1 0 1,-1 0 0,0 0 0,0 0 0,1-1 0,-1 1 0,0 0 0,1 0 0,-1 0 0,0-1-1,1 1 1,2-4-13,1 0 0,-1 0 0,0 0-1,0 0 1,4-8 0,5-12-415,-1-1-1,0-1 1,6-27-1,-9 26 200,2 1-1,0 0 0,15-25 0,-4 22 270,-21 29-44,1-1-1,-1 1 1,0-1-1,1 1 0,-1 0 1,1-1-1,-1 1 0,1-1 1,-1 1-1,0 0 1,1-1-1,-1 1 0,1 0 1,0 0-1,-1 0 1,1-1-1,-1 1 0,1 0 1,-1 0-1,1 0 1,-1 0-1,1 0 0,0 0 1,-1 0-1,1 0 1,-1 0-1,1 0 0,-1 0 1,1 0-1,0 0 0,-1 1 1,1-1-1,-1 0 1,1 0-1,-1 1 0,1-1 1,-1 0-1,1 1 1,-1-1-1,1 0 0,-1 1 1,0-1-1,1 1 1,-1-1-1,0 1 0,1-1 1,-1 1-1,0-1 1,1 1-1,-1-1 0,0 1 1,0-1-1,0 1 1,0-1-1,1 1 0,-1 0 1,4 17 217,0 0 1,-1 1-1,-1-1 1,-1 1 0,0-1-1,-1 1 1,-3 18-1,1-7 417,3 43 0,2-65-855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14.0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325 90 14683,'82'-70'5201,"-78"64"-4353,1 3-279,-7-2 15,-5 0-8,-7 5-144,-9 0-160,-11 4-176,-9 2-16,-12 0-32,1 1-24,0-1-296,4-1-448,7 1 1344,7 1-720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14.90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36 96 11482,'-23'29'3620,"22"-29"-3594,1 1 0,0-1 0,0 0 1,0 0-1,0 0 0,-1 1 0,1-1 0,0 0 0,0 0 1,-1 0-1,1 0 0,0 1 0,0-1 0,-1 0 0,1 0 1,0 0-1,0 0 0,-1 0 0,1 0 0,0 0 0,0 0 1,-1 0-1,1 0 0,0 0 0,-1 0 0,1 0 0,0 0 1,0 0-1,-1 0 0,1 0 0,0 0 0,0 0 0,-1 0 1,1-1-1,0 1 0,0 0 0,-1 0 0,1 0 0,0 0 1,0-1-1,0 1 0,-1 0 0,1 0 0,0 0 0,0-1 1,0 1-1,0 0 0,0 0 0,-1-1 0,1 1 0,0 0 1,0 0-1,0-1 0,0 1 0,0 0 0,0 0 0,0-1 1,0 1-1,0 0 0,0-1 0,0 1 0,0 0 0,0 0 1,0-1-1,0 1 0,0 0 0,0-18 436,0 12-127,1 0-1,0 1 0,1-1 1,-1 0-1,1 1 1,0-1-1,1 1 1,-1 0-1,1 0 1,0 0-1,0 0 1,0 0-1,7-5 1,-8 7-272,0 1 1,0 1 0,0-1 0,0 0-1,1 1 1,-1-1 0,1 1-1,-1 0 1,1-1 0,0 1-1,-1 0 1,1 1 0,0-1-1,0 0 1,0 1 0,-1 0-1,1 0 1,0 0 0,0 0 0,0 0-1,0 0 1,0 1 0,-1-1-1,1 1 1,0 0 0,0 0-1,-1 0 1,1 0 0,2 2-1,-2-2-57,0 1 0,0 0 0,0 0 0,0 0 0,-1 0 0,1 0 0,-1 0-1,1 1 1,-1 0 0,0-1 0,0 1 0,0 0 0,-1 0 0,1 0-1,-1 0 1,1 0 0,-1 0 0,0 0 0,0 0 0,-1 1 0,1-1 0,0 0-1,-1 0 1,0 1 0,0 6 0,-1-4 1,0-1 0,0 1 0,0 0 0,-1 0 0,0-1 0,0 1 0,-1-1 0,1 1 0,-1-1 0,0 0 0,-1 0 0,1 0 0,-1-1 0,-4 5 0,-3 1 25,4-3 19,-1 0 1,1 1-1,1-1 0,-1 1 0,-5 11 1,11-18-40,0 0 1,1 1 0,-1-1-1,0 1 1,1-1 0,0 1 0,-1-1-1,1 1 1,0-1 0,0 1-1,0-1 1,0 1 0,0 0-1,0-1 1,0 1 0,1 2-1,0-3 1,0 1-1,0-1 1,0 1-1,0-1 0,0 1 1,0-1-1,0 1 1,1-1-1,-1 0 0,0 0 1,1 0-1,-1 0 1,1 0-1,-1 0 0,1 0 1,0 0-1,2 0 1,5 2 73,-1 0 1,1-1 0,0 0-1,-1-1 1,1 0 0,0 0-1,0-1 1,0 0 0,15-2 0,-24 2-109,0 0 0,0 0 0,1 0 1,-1 0-1,0 0 0,1 0 0,-1 0 1,0 0-1,1 0 0,-1 0 0,0 0 1,1 0-1,-1 0 0,0 0 1,1 0-1,-1 0 0,0 0 0,1 0 1,-1 0-1,0 1 0,1-1 0,-1 0 1,0 0-1,1 0 0,-1 0 0,0 1 1,0 11-1576,-3 7 836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8:26.19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18 4 9770,'-12'-3'14620,"7"29"-13562,5 5-439,1 0 1,1-1-1,2 1 0,1-1 0,11 33 1,-5-16 430,7 63 0,-11-31-691,5-1 0,2 0-1,29 86 1,-3-24-315,31 89-20,-41-154-24,3 0 0,3-2 0,86 127 0,-65-109 0,-37-56 0,25 32 0,-39-60 0,27 37 0,2-1 0,76 71 0,-88-93 0,27 33 0,18 16 0,-58-60 0,0 1 0,-1 1 0,0 0 0,0 0 0,7 16 0,-6-11 0,21 27 0,-15-26 0,-2 1 0,0 1 0,-1 0 0,-1 1 0,0 1 0,15 43 0,3 9 0,-18-48 0,15 48 0,11 42 0,-3-10 0,-14-41 0,-11-35 0,-1 0 0,7 46 0,-6 39 0,-6-64 0,18 96 0,-1-14 0,-2-14 0,-19-115-259,1-1 0,0 1-1,0-1 1,0 0 0,0 0 0,0 1-1,1-1 1,0 0 0,-1 0 0,1 0-1,0-1 1,4 5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8:27.27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287 113 11682,'0'-2'326,"0"0"0,0 1-1,0-1 1,-1 0-1,1 0 1,0 1-1,-1-1 1,0 0-1,1 1 1,-1-1-1,0 1 1,0-1-1,0 1 1,0-1-1,0 1 1,0 0-1,0-1 1,0 1-1,-1 0 1,1 0-1,0 0 1,-1 0-1,1 0 1,-1 0-1,1 0 1,-1 0-1,1 1 1,-1-1-1,-2 0 1,2 1-203,-1 0 1,1 0-1,-1 0 1,0 1 0,1-1-1,-1 1 1,0-1 0,1 1-1,-1 0 1,1 0-1,0 0 1,-1 0 0,1 1-1,0-1 1,-1 1-1,1-1 1,0 1 0,0 0-1,-2 2 1,-11 14 236,0-1 0,2 2 0,0 0 1,1 1-1,0 0 0,-12 35 0,16-38-62,1-3-49,4-6-93,0 0 0,-1 1 0,0-1 0,-1 0 0,0-1 0,0 1 1,-1-1-1,-12 12 0,18-18-150,-1-1 0,1 1 0,-1-1 0,1 0-1,-1 1 1,0-1 0,1 1 0,-1-1 0,0 0 0,1 0 0,-1 1 0,0-1 0,1 0 0,-1 0 0,0 0 0,0 0 0,1 1 0,-1-1 0,0 0 0,0-1 0,1 1 0,-1 0 0,0 0-1,1 0 1,-1 0 0,0 0 0,1-1 0,-1 1 0,0 0 0,1-1 0,-1 1 0,0 0 0,1-1 0,-1 1 0,1-1 0,-1 1 0,1-1 0,-1 1 0,1-1 0,-1 0 0,1 1 0,-1-1-1,1 1 1,0-1 0,-1 0 0,1 1 0,0-1 0,0 0 0,-1 1 0,1-1 0,0-1 0,-1-2-2,0 0 0,0 0 1,1 0-1,-1 0 0,1-1 0,0 1 0,1-6 0,4-17 19,2 2-1,1-1 0,1 1 1,1 0-1,1 1 0,1 0 1,1 1-1,1 0 0,2 1 1,32-37-1,-45 56-44,16-15 1320,-12 16-379,-6 14-274,-2-4-598,0-1 0,0 1-1,1 0 1,0 0-1,0-1 1,1 1-1,0 0 1,0-1-1,1 1 1,0-1-1,1 1 1,-1-1 0,1 0-1,1 0 1,-1 0-1,1 0 1,1-1-1,-1 0 1,10 11-1,-2-5-41,1 0-1,0 0 1,1-1 0,0-1-1,1 0 1,0-2-1,28 14 1,-29-16-31,0-1 1,1 0-1,-1-1 1,1 0-1,0-2 1,0 1-1,0-2 1,0 0-1,20-1 1,-22-3-924,-12 3 880,-1 0-1,1-1 1,-1 1 0,0 0 0,1 0-1,-1 0 1,0 0 0,0 0 0,1 0-1,-1-1 1,0 1 0,1 0 0,-1 0-1,0 0 1,0-1 0,1 1 0,-1 0-1,0 0 1,0-1 0,1 1 0,-1 0-1,0 0 1,0-1 0,0 1 0,0 0-1,0-1 1,1 1 0,-1 0 0,0-1-1,0 1 1,0 0 0,0-1 0,-9-9-1081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8:31.07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17 45 5721,'-3'-10'1294,"-6"-24"13536,8 34-14594,1 0-179,-1 0 0,1 0 0,0 0 0,0 0-1,0 1 1,-1-1 0,1 0 0,0 0-1,0 0 1,0 0 0,-1 1 0,1-1 0,0 0-1,0 0 1,0 0 0,0 1 0,0-1 0,0 0-1,0 0 1,-1 1 0,1-1 0,0 0-1,0 0 1,0 1 0,0-1 0,0 0 0,0 0-1,0 1 1,0-1 0,0 0 0,1 1-1,-1 12 299,2 0-1,-1 0 0,2-1 0,7 24 0,24 55 1078,-12-33-318,-6-7 281,10 58 0,-18-69-1214,1 0 1,2-1-1,21 49 1,-9-47 28,1-1 1,57 71-1,-63-87-120,1 0-38,179 256 200,-104-150-242,-11-18-9,-39-45-1,187 308 0,-169-251 0,83 240 0,-129-317 0,-2 2 0,-3 0 0,-1 1 0,3 60 0,-4-38 0,3-1 0,27 89 0,-7-36 0,-24-75 0,-2-1 0,-2 1 0,-3 70 0,1 35 0,1-126 0,0-1 0,2 1 0,12 41 0,-13-59 0,0 3 0,1 1 0,-2-1 0,0 1 0,0 0 0,0 21 0,4-9-1644,-7-25 1509,0 0 0,1 0 1,-1 0-1,0 0 1,1 0-1,-1 0 0,1 0 1,-1 0-1,1 0 0,0 0 1,0 0-1,-1 0 0,1 0 1,0-1-1,0 1 1,0 0-1,0-1 0,0 1 1,1 0-1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8:32.21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221 106 11346,'-13'-4'1758,"-13"4"6263,26 1-7891,-1 0 81,1 1 0,-1-1 0,0 1 0,0-1 0,0 0 0,0 1 0,0-1 0,0 0 0,0 0 0,0 1 0,0-1 0,0 0 0,-1 0-1,-1 0 1,1 1 27,-12 8 171,-30 16-1,35-21-372,-1 0 0,0 1 0,1 0 1,0 0-1,1 1 0,-1 0 0,-12 15 0,17-17-18,3-4-11,0 0 0,0 0 0,0 0 0,0-1 1,0 2-1,0-1 0,1 0 0,-1 0 0,0 0 0,1 0 0,-1 0 0,0 1 1,1-1-1,0 0 0,-1 1 0,1-1 0,0 0 0,0 0 0,0 1 0,-1-1 0,2 2 1,0-26 292,-2 7-272,-1-2-32,1 0 0,1 0 0,0 0-1,7-34 1,-7 47-3,2 1 1,-1-1-1,0 1 1,1 0-1,0 0 1,0 0-1,0-1 1,1 2-1,-1-1 1,1 0-1,0 1 0,0-1 1,0 1-1,0 0 1,1 0-1,-1 0 1,1 0-1,0 1 1,0-1-1,0 1 1,0 0-1,0 0 1,0 1-1,1-1 0,5 0 1,0-1 4,1 1 0,0 0 0,0 1 1,-1 1-1,15 0 0,-20 0 99,0 1 0,-1 0 0,1 0 0,-1 0 0,1 0 0,-1 1-1,0-1 1,1 1 0,-1 0 0,0 1 0,0-1 0,0 1 0,-1 0 0,7 5 0,-1 1 359,-1-1 1,1-1 0,1 0-1,-1 0 1,1-1-1,1 0 1,-1-1 0,13 5-1,10 2-43,47 9 1,-52-15-1000,0 2 1,51 21-1,-70-24-1452,-14-3 833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8:36.72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158 156 13099,'41'-54'4006,"-37"47"-1538,-29 35-226,-11 12-1258,-3-2-1,-53 43 0,91-81-999,1 0-1,0 1 1,-1-1 0,1 1-1,0-1 1,-1 0-1,1 0 1,0 1 0,-1-1-1,1 0 1,-1 0-1,1 1 1,0-1-1,-1 0 1,1 0 0,-1 0-1,1 0 1,-1 0-1,1 0 1,-1 1-1,1-1 1,-1 0 0,0-1-1,2-8-156,15-22 130,-14 27 32,19-34 35,1 1 0,2 1 0,39-44 0,-57 73-6,-1 1 1,2 0-1,-1 1 1,1 0-1,13-9 0,-19 13 5,1 0 0,-1 0 0,1 1 0,0-1-1,0 0 1,-1 1 0,1-1 0,0 1 0,0-1-1,0 1 1,0 0 0,-1 0 0,1 0 0,0 0-1,0 0 1,0 0 0,0 0 0,0 1 0,-1-1-1,1 1 1,0-1 0,0 1 0,0 0 0,-1 0-1,1 0 1,-1 0 0,1 0 0,0 0 0,-1 0-1,0 0 1,1 1 0,1 1 0,3 7 115,1 0 0,-2 0 1,0 0-1,0 1 0,0 0 0,4 18 1,7 19 413,3-2 558,32 53 0,-44-87-1289,0 0-1,1-1 1,1 0 0,0 0-1,0 0 1,1-1 0,0-1-1,1 0 1,15 11 0,-23-19-601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8:39.39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1234 0 9866,'9'8'14108,"-15"14"-13855,4-12 8,0 0 0,1 0 0,1 1 0,-1-1 0,2 0 0,2 19 0,4 8 519,0-8 215,-2 1 1,-1 0-1,0 59 1,-6-48-493,-2 0 0,-16 66 1,17-88-467,0 1 0,1 0 0,1 0 0,1 0 0,3 27 0,-1-22 34,-1 0 1,-4 41-1,-2-39-68,-15 46 0,-3 17-4,22-84 1,-1 1 0,1-1 0,-1 0 0,0 0 0,0 0 0,-1 0 0,0 0 0,0-1 0,0 1 0,-1-1 0,0 0 0,0 0 0,0 0 0,-6 5 0,1 0 0,1 1 0,0 0 0,0 1 0,1-1 0,0 1 0,2 1 0,-7 16 0,6-16 0,5-10 0,-1 1 0,0-1 0,-1 0 0,1 0 0,0 0 0,-1 0 0,0-1 0,0 1 0,0-1 0,0 1 0,0-1 0,0 0 0,0 0 0,-1 0 0,1-1 0,-8 3 0,7-3 0,0 1 0,0 0 0,-1 0 0,1 1 0,1-1 0,-1 1 0,0-1 0,1 1 0,-1 0 0,-4 7 0,6-8 0,1 1 0,0 0 0,0 0 0,0 0 0,0 0 0,1 0 0,-1 0 0,1 5 0,-6 21 0,5-29 0,1 1 0,-1 0 0,1 0 0,-1 0 0,1-1 0,-1 1 0,1 0 0,-1-1 0,1 1 0,-1 0 0,0-1 0,1 1 0,-1-1 0,0 1 0,0-1 0,0 1 0,1-1 0,-1 1 0,0-1 0,0 0 0,0 0 0,0 1 0,0-1 0,0 0 0,1 0 0,-3 0 0,2 0 0,0 0 0,0 0 0,0 0 0,0 0 0,0 0 0,0 0 0,0 0 0,0 0 0,0 0 0,0 1 0,0-1 0,0 0 0,1 1 0,-1-1 0,0 1 0,0-1 0,0 1 0,0-1 0,1 1 0,-1 0 0,0-1 0,0 1 0,1 0 0,-1 0 0,1-1 0,-1 1 0,1 0 0,-1 0 0,1 0 0,-1 0 0,1 0 0,0 0 0,-1-1 0,1 1 0,0 0 0,0 0 0,0 2 0,-2 0 0,2-2 0,-1 0 0,0 1 0,0-1 0,0 0 0,0 0 0,0 0 0,0 0 0,0 0 0,0 0 0,-1 0 0,1-1 0,0 1 0,0 0 0,-1-1 0,1 1 0,-1-1 0,1 1 0,0-1 0,-1 0 0,1 1 0,-1-1 0,-2 0 0,3 0 0,0 0 0,-1 0 0,1 0 0,0 0 0,0 1 0,-1-1 0,1 0 0,0 1 0,-1-1 0,1 1 0,0-1 0,0 1 0,0 0 0,0 0 0,-1-1 0,1 1 0,0 0 0,0 0 0,1 0 0,-1 0 0,0 0 0,-1 2 0,0 0 0,1-1 0,-1 1 0,0-1 0,0 0 0,0 0 0,0 1 0,0-1 0,-1-1 0,1 1 0,-1 0 0,1 0 0,-1-1 0,0 0 0,1 1 0,-5 0 0,2 0 0,1 0 0,0 0 0,0 0 0,0 1 0,0 0 0,0-1 0,-3 5 0,6-6 0,0 1 0,0 0 0,0-1 0,0 1 0,0 0 0,0-1 0,1 1 0,-1 0 0,1 0 0,-1 0 0,1-1 0,0 1 0,0 0 0,-1 0 0,1 0 0,1 2 0,-4 18 0,-22 14 0,24-32 0,0-1 0,-1 0 0,1 1 0,0-1 0,-1 0 0,0 0 0,0 0 0,0 0 0,0-1 0,0 1 0,-1 0 0,1-1 0,-1 0 0,0 0 0,0 1 0,0-1 0,0-1 0,0 1 0,0 0 0,0-1 0,0 0 0,-5 2 0,5-2 0,0 0 0,1 0 0,-1 0 0,1 0 0,-1 1 0,1-1 0,0 1 0,0 0 0,0 0 0,0-1 0,0 1 0,0 1 0,0-1 0,0 0 0,1 0 0,-1 1 0,1-1 0,-2 3 0,-6 12 0,7-15 0,0 0 0,0 0 0,0 0 0,0-1 0,0 1 0,0 0 0,0-1 0,-1 1 0,1-1 0,-4 2 0,4-3 0,0 1 0,0 0 0,1 0 0,-1 0 0,0 0 0,1 0 0,-1 0 0,0 0 0,1 0 0,-1 1 0,1-1 0,0 1 0,-1-1 0,1 1 0,0 0 0,0-1 0,0 1 0,0 0 0,0 0 0,1-1 0,-1 1 0,0 2 0,0 1 0,0-1 0,-1 0 0,1 0 0,-1 0 0,0 0 0,0 0 0,0 0 0,-1 0 0,1-1 0,-5 6 0,-36 29 0,13-11 0,-2 9 0,2 0 0,1 2 0,-30 54 0,48-75 0,-1 5 0,1-1 0,-12 38 0,14-35 0,-1-1 0,-15 27 0,-23 33 0,-38 90 0,80-156 0,0 0 0,2 0 0,0 1 0,-2 19 0,-6 30 0,8-47 0,-3 37 0,-1 2 0,7-48 0,0 0 0,1 0 0,0 0 0,2 12 0,-1-13 0,-1 0 0,1 0 0,-2 0 0,1 0 0,-5 19 0,0-11 0,3-10 0,-1-1 0,1 1 0,1 0 0,-1-1 0,1 1 0,1 0 0,-1 0 0,1 0 0,2 10 0,0-4 0,0 0 0,-1 0 0,-1 0 0,0 0 0,-1 1 0,-4 26 0,3-25 0,1-1 0,0 0 0,2 1 0,0-1 0,0 0 0,6 23 0,3 33 0,10 138 0,-20-197 0,0 1 0,-3 20 0,1-21 0,1 0 0,1-1 0,0 14 0,6 24 0,4 68 0,-9-97 0,0 0 0,1-1 0,2 1 0,6 22 0,-10-39 0,1 0 0,-1-1 0,0 1 0,0 0 0,0-1 0,0 1 0,-1 0 0,0 4 0,0-5 0,1 1 0,-1 0 0,1 0 0,0 0 0,0 0 0,0-1 0,0 1 0,0 0 0,1 4 0,17 34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09:58.0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86 266 10850,'-4'-9'5942,"17"40"-4026,-8 0-554,-1 0 1,-1 0-1,-1 51 1,-17 94 1354,1-34-919,14-93-1357,1-35-360,-1 0 0,0 0 0,-5 26 0,5-40-82,0 0-1,0 0 0,0 0 1,0 0-1,0 0 0,0-1 1,0 1-1,0 0 0,-1 0 1,1 0-1,0 0 0,0 0 1,0 0-1,0-1 0,0 1 1,0 0-1,0 0 1,0 0-1,0 0 0,-1 0 1,1 0-1,0 0 0,0 0 1,0-1-1,0 1 0,0 0 1,0 0-1,-1 0 0,1 0 1,0 0-1,0 0 0,0 0 1,0 0-1,0 0 0,-1 0 1,1 0-1,0 0 0,0 0 1,0 0-1,0 0 1,0 0-1,-1 0 0,1 0 1,0 0-1,0 0 0,0 0 1,0 1-1,0-1 0,0 0 1,-1 0-1,1 0 0,0 0 1,0 0-1,0 0 0,0 0 1,0 0-1,0 1 0,0-1 1,0 0-1,-1 0 0,1 0 1,0 0-1,0 0 1,0 0-1,0 1 0,0-1 1,0 0-1,0 0 0,-6-13-174,-4-19-305,1-1 0,-5-49 0,-1-73-744,8 71 979,3 47 219,1-1 0,2 0 0,2 1 0,2-1 0,7-42 0,-7 66 112,1 1 0,0 0 0,0-1 0,1 2 0,1-1 0,1 0 1,-1 1-1,2 1 0,0-1 0,0 1 0,1 0 0,0 1 0,1 0 0,0 1 0,0 0 0,1 0 0,15-8 0,-19 12 14,0 1 0,1 0 0,-1 1 0,1 0 0,0 0 0,0 1 0,0 0 0,1 0 0,-1 1 0,0 0-1,1 0 1,15 1 0,-17 1-59,1 0 0,-1 1 0,-1 0-1,1 0 1,0 1 0,0 0-1,-1 0 1,0 0 0,1 1 0,-1 0-1,-1 0 1,1 0 0,-1 1 0,1 0-1,6 8 1,0 2 78,-1 1-1,0 0 1,-1 0-1,-1 1 1,12 31-1,25 95 646,-41-125-653,26 96 444,-6 0 1,15 161 0,-48-288-3725,-5-12-2889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9:56.31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 12931,'24'1'5537,"-16"24"-3217,-5 8-751,-1 4-1,0 4-624,0 4-232,-1-5-495,0-1-338,-1-8-863,0-5-464,-1-8 3200,0-5-1744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09:58.4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357 2 8802,'5'-1'10842,"-10"3"-9546,-8-1 449,-3 0-289,-10 0-392,-6 0-215,-8 0-657,-5 1-136,0-2-416,4-2-145,9 1-471,4 0-312,8-1-544,6 3-609,10 2 1561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09:59.7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8 9154,'-6'-8'7864,"6"18"-4742,7 31-2779,-5-27 723,41 426 5636,-39-394-6185,2-1-1,2 1 1,23 70-1,-37-137-611,0 0 0,2 0 0,1-1 0,0 1 1,2-1-1,0 0 0,3-23 0,-1 34 83,1 0 1,0 0-1,0 1 0,1-1 1,0 0-1,1 1 0,0 0 1,1 0-1,0 0 0,1 0 1,0 1-1,0 0 1,1 0-1,0 1 0,15-14 1,-14 15 22,0 1 1,1 0-1,-1 0 1,2 0-1,-1 1 1,17-6-1,-20 9 2,1 1-1,-1-1 0,0 1 1,1 0-1,-1 1 0,1 0 1,-1 0-1,1 0 1,-1 1-1,1-1 0,-1 2 1,8 1-1,-3 1 30,-1 0 0,1 0 0,-1 1 0,0 1 0,0 0 0,0 0 0,-1 1-1,0 0 1,0 0 0,-1 1 0,0 0 0,0 1 0,-1 0 0,0 0 0,-1 0 0,0 1 0,0 0 0,-1 0 0,0 1 0,-1-1 0,0 1-1,-1 0 1,0 0 0,-1 0 0,0 1 0,-1-1 0,0 1 0,0-1 0,-2 1 0,1-1 0,-1 0 0,-1 1 0,-3 12 0,2-16-2,-1 0 1,1 0 0,-2 0-1,1 0 1,-1 0 0,0-1-1,0 0 1,-1 0 0,0 0-1,0-1 1,-1 0 0,0 0-1,-14 8 1,5-3-8,-1-2 0,0 0 0,0-2 0,-1 1 0,-27 6-1,38-12-79,-1 0-1,0-1 0,0 0 1,0 0-1,0-1 0,0 0 1,0 0-1,0-1 0,0 0 1,-15-4-1,19 4-228,1 0 1,-1-1-1,0 0 1,1 0-1,0 0 1,-1 0-1,1 0 1,0-1-1,0 1 1,-3-4-1,4 2-362,-1 1 0,1 0 0,0 0 0,0-1 0,1 1 0,-1-1 0,0 0 0,1 1 0,0-1 0,0 0 0,0-6 0,-1-18-2016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0.6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204 52 8762,'1'0'270,"-1"-1"1,1 0 0,-1 0-1,1 0 1,-1 0-1,1 0 1,-1 0-1,1 0 1,-1 0 0,0-1-1,0 1 1,0 0-1,0 0 1,1 0-1,-1 0 1,-1 0 0,1 0-1,0 0 1,0-1-1,0 1 1,-1 0-1,1 0 1,-1-2 0,0 2 16,0-1 0,-1 1 1,1 0-1,0 0 1,-1-1-1,1 1 1,0 0-1,-1 0 1,0 0-1,1 0 1,-1 1-1,1-1 0,-4 0 1,-3-2 262,0 1-1,-1 1 1,0-1 0,1 1-1,-10 1 1,4 0-297,1 1-1,-20 3 1,28-3-247,0 0 1,0 0 0,1 1-1,-1-1 1,0 1 0,1 0-1,0 1 1,-1-1 0,1 1-1,-5 4 1,9-6-11,-1-1 0,0 1 0,0 0 0,1 0 1,-1 0-1,0 0 0,1 1 0,-1-1 0,1 0 0,-1 0 0,1 0 0,0 0 0,-1 0 1,1 1-1,0-1 0,0 0 0,0 0 0,0 1 0,0-1 0,0 0 0,0 0 0,0 0 1,1 1-1,-1-1 0,0 0 0,1 0 0,-1 0 0,1 0 0,-1 0 0,1 0 0,-1 0 1,3 2-1,2 5 60,1-1 0,-1 0 1,12 9-1,-7-6 223,48 46 2061,41 45 1388,-96-96-3678,0-1-1,0 0 1,0 1 0,0-1-1,-1 1 1,1 0 0,-1 0-1,-1 0 1,1 0 0,-1 0-1,0 0 1,0 0 0,0 0-1,0 1 1,-1-1 0,0 0-1,-2 10 1,2-11-41,-1 0 1,-1 0-1,1 0 0,-1-1 1,1 1-1,-1 0 0,0-1 1,0 0-1,-1 1 0,1-1 0,-1 0 1,1 0-1,-1 0 0,0-1 1,0 1-1,-1-1 0,1 1 1,0-1-1,-1 0 0,1 0 1,-1-1-1,0 1 0,-6 1 1,4-1-253,0-1 0,1 0 1,-1 0-1,0 0 1,0-1-1,1 0 0,-1 0 1,0-1-1,0 0 1,0 0-1,1 0 0,-1 0 1,1-1-1,-1 0 1,1 0-1,-1-1 0,1 1 1,0-1-1,0 0 1,1-1-1,-8-5 0,-7-7-201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1.1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11 14075,'0'0'209,"0"-1"1,1 0-1,-1 1 1,0-1-1,1 1 1,-1-1-1,1 0 0,-1 1 1,1-1-1,-1 1 1,1-1-1,-1 1 0,1-1 1,0 1-1,-1 0 1,1-1-1,0 1 1,-1 0-1,1-1 0,0 1 1,1 0-1,-2 16 1977,-1 1-1548,-5 175 4717,6 96-2067,12-163-2315,-6-83-609,1 63-1,-10-87-822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1.5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367 28 9114,'7'-7'4401,"2"5"-952,-2 0-2417,-5 0-392,-5 0 112,-8 0 144,-5 1-79,-13-1-249,-7 1-144,-15-2-160,-5 0 16,-1 4 8,6-2-16,17 1-168,7 1-152,14-2-768,6 2-528,11 2 783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2.1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1 185 12051,'5'4'536,"0"0"1,0 0 0,0 1 0,0-1 0,-1 1 0,0 0-1,0 0 1,0 1 0,0-1 0,-1 1 0,0 0 0,0-1 0,-1 2-1,3 6 1,-3-8-388,6 12 707,-1 1 0,-1-1 0,-1 1-1,0 1 1,-1-1 0,-1 1-1,-1 0 1,0 31 0,-11-92-436,-15-77-505,15 82 61,1 0 1,-3-51-1,11 82 48,-1 0 1,2 0-1,-1 0 1,1 0-1,-1 1 0,2-1 1,-1 0-1,1 0 0,0 1 1,0-1-1,0 1 1,1 0-1,-1 0 0,2 0 1,-1 0-1,5-6 0,-3 7 45,0-1-1,0 1 0,0 0 0,1 0 0,-1 1 1,1 0-1,0 0 0,0 0 0,0 1 1,0 0-1,0 0 0,1 0 0,-1 1 0,9-1 1,-6 1-92,0 0 1,0 1-1,0 1 1,0-1-1,0 1 1,0 1-1,16 4 1,-19-4-627,0 0-1,0 1 1,-1 0 0,1 0 0,-1 0 0,1 0 0,5 6 0,-1 4-685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3.0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217 106 11426,'1'-5'791,"1"0"0,-1 0 0,0 0 0,0 0 0,-1 0 0,1 0 0,-1 0-1,0 0 1,-1 0 0,1 0 0,-1 0 0,-1-6 0,1 10-597,1-1 0,-1 0 0,0 0 0,1 0 0,-1 1 0,0-1 0,0 0 1,0 1-1,0-1 0,-1 1 0,1-1 0,0 1 0,-1-1 0,1 1 0,-1 0 0,1 0 0,-1 0 0,1 0 0,-1 0 1,0 0-1,0 0 0,1 0 0,-1 1 0,0-1 0,0 1 0,0-1 0,0 1 0,0 0 0,0 0 0,0 0 0,0 0 0,1 0 1,-1 0-1,-3 1 0,-2 0-151,0 1 0,0 0 0,0 0 0,0 1 0,1-1 1,0 1-1,-1 1 0,1-1 0,0 1 0,0 0 0,1 1 0,-1-1 1,-4 7-1,3-3-10,0 0 1,1 1-1,0 0 0,0 0 1,1 0-1,0 1 1,1 0-1,-4 11 1,3-5 78,1-1 1,1 1 0,1 0-1,0-1 1,0 1 0,2 0-1,0 0 1,1 0-1,1 0 1,0 0 0,8 27-1,-9-39-85,0 0 0,1 0-1,0 1 1,-1-1 0,2 0-1,-1-1 1,0 1 0,1 0 0,-1-1-1,1 1 1,0-1 0,1 0-1,4 4 1,-5-5-23,0 0 1,0-1-1,1 0 1,-1 0-1,0 0 0,1 0 1,-1 0-1,1-1 0,-1 1 1,0-1-1,1 0 0,-1 0 1,1-1-1,-1 1 0,1-1 1,-1 1-1,6-3 0,2 0-69,-2-1 0,1-1-1,0 0 1,-1 0-1,0 0 1,0-1-1,-1-1 1,0 1 0,0-1-1,0-1 1,-1 0-1,0 0 1,0 0 0,-1-1-1,7-11 1,-1-1-173,-1-1-1,0-1 1,-2 0 0,-1 0 0,9-36 0,-17 57 238,7-41-54,-7 41 76,1 0 0,-1 0-1,0 0 1,0 0 0,0 0-1,-1 0 1,1 0 0,0 0-1,-1 0 1,1 1 0,-1-1-1,0 0 1,1 0 0,-1 0-1,0 0 1,0 1 0,-3-4-1,4 5-5,-1-1 1,1 1-1,-1-1 0,1 1 0,-1 0 0,1-1 1,-1 1-1,0 0 0,1 0 0,-1-1 0,0 1 1,1 0-1,-1 0 0,0 0 0,1 0 0,-1 0 0,0 0 1,1 0-1,-1 0 0,0 0 0,1 0 0,-1 0 1,0 0-1,1 1 0,-1-1 0,0 0 0,1 0 1,-1 1-1,1-1 0,-1 0 0,0 1 0,1-1 1,-1 1-1,1-1 0,-1 1 0,1-1 0,0 1 0,-1-1 1,1 1-1,-1-1 0,1 1 0,0 0 0,-1-1 1,1 2-1,-2 1 50,0 1 0,0-1 0,1 1 0,-1 0 0,-1 8-1,1 2 57,1 1-1,1-1 0,0 0 0,0 1 0,2-1 0,0 0 0,0 1 0,5 14 0,-1-12 28,0 1-1,0-1 1,2 0 0,0-1-1,20 30 1,-26-44-189,0 1-1,0 0 1,0-1-1,0 0 1,1 1-1,-1-1 0,1 0 1,-1 0-1,1 0 1,0-1-1,0 1 1,0-1-1,0 0 1,0 1-1,6 0 1,-4-1-642,1-1-1,-1 1 1,1-1 0,-1-1 0,1 1 0,-1-1-1,0 0 1,9-2 0,10-3-1293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3.4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236 39 13043,'0'0'37,"1"-3"877,0 0 1,0-1 0,0 1 0,-1-1 0,1 1 0,-1 0-1,0-7 1,0 10-868,0 0-1,0-1 0,0 1 1,-1 0-1,1 0 0,0-1 0,0 1 1,0 0-1,0 0 0,-1-1 1,1 1-1,0 0 0,0 0 1,-1-1-1,1 1 0,0 0 0,0 0 1,-1 0-1,1-1 0,0 1 1,0 0-1,-1 0 0,1 0 0,0 0 1,-1 0-1,1 0 0,0 0 1,-1 0-1,1 0 0,0 0 1,-1 0-1,-19 7 939,-1 5-568,1 0 1,0 1-1,1 1 1,0 1-1,-29 31 0,41-38-192,0 1-1,1 0 1,-1 0-1,2 0 1,0 1-1,0 0 1,0 0-1,1 0 1,1 0-1,0 1 1,0 0-1,1-1 1,0 1-1,0 21 1,3-18 5,0-1 0,0 0 0,1 0 0,1 0 0,0 0 0,1 0 0,0-1 0,1 0 1,1 0-1,-1 0 0,9 11 0,-10-17-302,-1-1 1,2 0-1,-1-1 1,0 1-1,1 0 1,0-1-1,0 0 1,0-1 0,1 1-1,9 4 1,-11-6-294,1 0 1,0-1 0,0 0 0,0 0-1,0 0 1,0 0 0,0-1 0,0 0-1,0 0 1,1 0 0,-1 0 0,0-1 0,0 0-1,9-3 1,15-8-3262,-1-5 1568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4.0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0 13227,'-8'22'5543,"4"19"-4796,2-17 82,-19 240 6124,21-217-6212,2-1 1,2 0-1,16 78 0,-5-68-557,-8-37-178,-2 0 1,0 0-1,-1 1 1,-1-1-1,-1 1 1,-1 38-1,-7-41-1967,-3-24-661,8-7 2405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4.4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455 3 14123,'-4'1'5233,"-11"0"-3569,-3 0-607,-10-1-81,-4 0 0,-13-1-544,-4-1-48,-7 0-208,2 2-136,15 1-272,4 0-328,6 4-504,2-3-544,4-2 1039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9:57.09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382 63 11130,'1'-1'255,"0"0"-1,0 0 1,0 1 0,0-1-1,0 1 1,0-1-1,1 1 1,-1-1-1,0 1 1,0 0-1,0 0 1,1 0-1,-1 0 1,0 0-1,0 0 1,1 0-1,-1 0 1,0 0 0,0 1-1,0-1 1,1 0-1,-1 1 1,0-1-1,2 2 1,-2 0 109,1 1 0,-1 0 0,0-1 0,1 1 0,-1 0 1,0 0-1,0-1 0,-1 1 0,1 0 0,-1 0 0,1 5 0,3 37 1193,-4-43-1563,0 0 1,0 0-1,0-1 1,0 1-1,0 0 0,-1 0 1,1 0-1,0-1 1,-1 1-1,1 0 0,-1 0 1,0-1-1,1 1 1,-1 0-1,0-1 0,0 1 1,0-1-1,0 1 1,0-1-1,0 0 1,-3 3-1,3-4-17,1 0 1,-1 0-1,0 0 0,0 0 1,0 0-1,0 0 0,0 0 1,0 0-1,1 0 0,-1 0 1,0 0-1,0-1 1,0 1-1,0 0 0,1-1 1,-1 1-1,0-1 0,0 1 1,1-1-1,-1 1 0,0-1 1,1 1-1,-1-1 0,-1-1 1,-16-22-131,11 15 98,-8-11-165,-2 0 0,0 2 0,-1 0 0,-1 1 0,0 1 0,-26-16 0,79 82-367,-7-8 1944,0 2-1,21 49 0,-47-92-1300,0 1 1,-1-1-1,1 1 0,0 0 0,-1-1 0,1 1 0,-1 0 1,1-1-1,-1 1 0,0 0 0,1 0 0,-1 0 1,0-1-1,0 4 0,-1-4-54,1-1 0,0 0 0,0 1-1,-1-1 1,1 0 0,0 1 0,-1-1 0,1 0 0,0 1 0,-1-1-1,1 0 1,-1 0 0,1 0 0,0 1 0,-1-1 0,1 0 0,-1 0 0,1 0-1,-1 0 1,1 0 0,0 0 0,-1 0 0,1 0 0,-1 0 0,1 0 0,-1 0-1,1 0 1,-1 0 0,1 0 0,0-1 0,-1 1 0,-7-3-247,1-1 1,0 1-1,0-1 1,-8-7-1,-14-11-983,2-1 0,0-1-1,2-2 1,0-1 0,-33-48 0,55 69 2620,12 15-78,13 17 642,8 31 337,-27-52-2132,-1 1 0,0-1 0,0 1 0,0-1 0,-1 1 0,0 0 0,0 0 0,1 11 0,-2-16-175,-1-1 0,1 1-1,0-1 1,0 0 0,0 1 0,0-1 0,0 1 0,-1-1-1,1 0 1,0 1 0,0-1 0,0 0 0,-1 1-1,1-1 1,0 0 0,-1 1 0,1-1 0,0 0 0,-1 1-1,1-1 1,0 0 0,-1 0 0,1 0 0,0 0-1,-1 1 1,1-1 0,0 0 0,-1 0 0,1 0 0,-1 0-1,1 0 1,0 0 0,-1 0 0,1 0 0,-1 0-1,1 0 1,0 0 0,-1 0 0,1 0 0,0-1 0,-1 1-1,1 0 1,-1 0 0,1 0 0,0-1 0,-1 1-1,1 0 1,0 0 0,0-1 0,-1 1 0,1-1-1,-20-13-1194,13 5 766,0 0 0,1-1 0,0 0 0,0 0 0,-6-15-1,5 11 393,0 1-1,-14-22 0,21 35 75,-1-1 0,1 1 1,0 0-1,0 0 0,0-1 0,0 1 1,0 0-1,-1 0 0,1-1 0,0 1 0,0 0 1,0 0-1,0 0 0,-1-1 0,1 1 0,0 0 1,0 0-1,-1 0 0,1 0 0,0-1 1,0 1-1,-1 0 0,1 0 0,0 0 0,0 0 1,-1 0-1,1 0 0,0 0 0,0 0 1,-1 0-1,1 0 0,-1 0 0,1 11 599,6 19 195,-5-29-765,2 12 213,0-4-118,0-1 0,-1 1 0,0 0 0,-1 0 0,0 0 0,0 0 0,0 0 0,-1 1 1,0-1-1,-2 12 0,2-21-144,-1 1 1,1-1-1,0 1 1,0-1-1,0 1 1,-1-1-1,1 0 1,0 1-1,0-1 1,-1 1-1,1-1 1,0 0-1,0 1 1,-1-1-1,1 0 1,0 1-1,-1-1 1,1 0-1,-1 0 1,1 1-1,0-1 1,-1 0-1,1 0 1,-1 0-1,1 0 1,-1 1-1,1-1 1,0 0 0,-2 0-1,-14-6-404,-10-17-1431,3-5-2107,14 15 2859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6.0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555 12 10666,'-3'-9'6322,"2"9"-6217,-23-2 1606,-31 6-911,7 8-500,1 1 1,0 3-1,1 1 0,1 3 1,-59 35-1,83-43-314,2 0 1,-22 18-1,36-26-3,0 0 1,0 0 0,1 1-1,0 0 1,0-1-1,0 1 1,0 1-1,1-1 1,0 1-1,0-1 1,0 1 0,-3 11-1,6-15 14,0 1 0,0 0 0,0 0 0,0-1 0,0 1-1,1 0 1,-1-1 0,1 1 0,0 0 0,-1-1 0,1 1 0,1-1 0,-1 1 0,0-1-1,0 0 1,1 1 0,0-1 0,-1 0 0,1 0 0,0 0 0,0 0 0,0-1 0,0 1-1,3 2 1,8 5 81,0-1 0,0-1 0,16 8-1,-18-10 32,126 51 2328,-90-39-1714,-1 2 0,-2 2 0,49 29 0,-81-42-690,0 0-1,-1 1 1,0 1-1,0-1 1,-1 1 0,-1 1-1,0 0 1,0 1-1,-1-1 1,0 1-1,-1 1 1,-1 0 0,0 0-1,0 0 1,4 19-1,-9-27-5,1 0 0,-1 0-1,0 0 1,0 0 0,-1 0 0,0 0-1,0 0 1,0 0 0,0 1 0,-1-1-1,0 0 1,0 0 0,0 0 0,-1 0-1,0-1 1,0 1 0,0 0 0,0-1-1,-1 1 1,1-1 0,-1 0 0,0 0-1,-1 0 1,1 0 0,-1 0 0,1-1-1,-1 1 1,0-1 0,-1 0 0,1-1-1,0 1 1,-1-1 0,0 0 0,1 0-1,-8 2 1,-4 1 3,0 0 1,0-2-1,-1 0 0,1-1 0,-1 0 1,1-2-1,-27-1 0,3-3-159,-77-18 0,100 18-263,0 0 1,0-1-1,0-1 0,1-1 1,0 0-1,-26-17 0,41 24 242,-1-1-1,1 0 0,-1 0 1,1-1-1,-1 1 1,1 0-1,0 0 1,-1-1-1,1 1 1,0-1-1,0 1 1,0-1-1,0 1 1,0-1-1,1 1 0,-1-1 1,0 0-1,1 0 1,-1 1-1,1-1 1,0 0-1,0 0 1,-1 0-1,1 0 1,0-2-1,14-14-927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6.6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6 270 11114,'43'8'3868,"-40"-8"-3679,1 0-1,-1 0 1,0-1 0,1 1-1,-1-1 1,0 1-1,0-1 1,0 0 0,0 0-1,1-1 1,-2 1 0,1-1-1,0 1 1,0-1 0,0 0-1,-1 0 1,3-3 0,4-1 352,36-23 753,-26 19-1023,-2-2 0,1 0 1,-2-1-1,1 0 0,22-26 1,-36 36-247,0-1 1,-1 0-1,0 0 1,1 0-1,-1 0 1,-1 0-1,1 0 1,-1-1-1,1 1 1,-1-1-1,0 1 1,-1-1 0,1 1-1,-1-1 1,0 1-1,-1-8 1,1 10-19,-1 0 0,0 0 0,1 0 0,-1-1 0,0 1 0,0 0 0,0 0 1,-1 0-1,1 0 0,0 1 0,-1-1 0,1 0 0,-1 0 0,1 1 0,-1-1 0,0 1 1,0 0-1,0-1 0,0 1 0,0 0 0,0 0 0,0 0 0,0 0 0,0 1 0,-1-1 1,1 1-1,0-1 0,0 1 0,-1 0 0,1-1 0,0 1 0,0 0 0,-1 1 0,-3 0 0,-4 0 0,0 1 0,-1 0 0,1 0-1,0 1 1,0 1 0,0 0-1,1 0 1,-1 1 0,1 0 0,0 1-1,0 0 1,1 0 0,0 1-1,0 0 1,0 0 0,1 1 0,0 0-1,-10 16 1,8-11 14,1 0 1,1 0-1,0 1 0,1 0 0,0 0 1,1 1-1,0 0 0,1 0 0,1 0 1,1 0-1,0 1 0,0 20 1,3-25 119,0-1 1,0 0-1,1 1 1,0-1 0,1 0-1,0 0 1,6 12-1,-7-17-44,1 0 0,-1 0 0,1 0 0,1-1 0,-1 0 0,1 1 0,-1-1 0,1 0 0,0-1 0,1 1 0,-1-1 0,1 0 0,-1 0 0,1 0 0,8 3 0,-1-2-64,0 0 0,0-1-1,0-1 1,0 0 0,1 0-1,-1-2 1,0 1 0,17-2-1,10-4-1739,49-12 0,-68 13 364,11-2 150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7.0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311 57 12323,'5'-8'2217,"-2"4"-1628,-1 0 1,0 1 0,0-1-1,0 0 1,2-7 0,-4 10-544,0 0 1,0 1 0,0-1-1,0 0 1,0 1-1,0-1 1,0 0 0,0 1-1,0-1 1,-1 1 0,1-1-1,0 0 1,0 1 0,0-1-1,-1 0 1,1 1-1,0-1 1,-1 1 0,1-1-1,-1 1 1,1-1 0,0 1-1,-1-1 1,1 1 0,-1-1-1,1 1 1,-1 0-1,1-1 1,-1 1 0,0 0-1,1-1 1,-1 1 0,1 0-1,-1 0 1,0 0 0,1-1-1,-1 1 1,0 0-1,1 0 1,-1 0 0,0 0-1,1 0 1,-2 0 0,-7 0 167,0 1 0,1 0 0,-1 0 0,1 0 0,-1 1 0,1 0 0,-1 1 0,-12 5 0,-7 5-48,-28 17-1,44-23-143,0 1 0,0 0-1,1 1 1,0 0 0,1 0-1,0 1 1,-17 21 0,23-24 104,0-1 1,0 1-1,0 0 1,1 1-1,0-1 0,1 0 1,-1 1-1,2-1 1,-1 1-1,1 0 1,0 0-1,0 0 1,1-1-1,0 1 0,2 14 1,0-12 177,1 1 0,0-1 0,0 0 0,1 0 0,0 0 0,1 0 1,0-1-1,1 0 0,11 15 0,-7-12-184,1 1-1,0-2 1,1 0 0,0 0 0,24 15-1,-33-24-257,1 0 0,-1 0-1,1 0 1,0 0 0,-1-1 0,1 0-1,0 0 1,0 0 0,0 0-1,8 0 1,-2-1-708,-1-1 0,1 0 0,11-4 1,-15 4 531,25-5-862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7.9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 10226,'5'-7'7561,"-4"6"-7376,3 13 1694,0 22-1402,-5 248 6825,1 44-4601,-1-234-2543,-7 10-374,7-101 134,1-1 0,0 1 0,0-1 0,0 0 0,0 1 0,0-1 0,0 1 0,0-1 0,0 0-1,0 1 1,0-1 0,0 1 0,1-1 0,-1 1 0,0-1 0,0 0 0,0 1 0,0-1 0,1 0 0,-1 1 0,0-1 0,0 0 0,1 1 0,-1-1-1,0 0 1,1 1 0,-1-1 0,0 0 0,1 0 0,-1 1 0,0-1 0,1 0 0,0 0 0,13-1-3217,-10 0 3934,5 0-561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8.3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481 44 9050,'5'-1'1031,"0"0"219,0 0 0,-1 0-1,1-1 1,0 1 0,-1-1 0,6-3-1,-10 5-1202,1 0-1,-1 0 1,0-1-1,0 1 1,0 0-1,0 0 1,0 0-1,0-1 1,0 1-1,1 0 0,-1 0 1,0-1-1,0 1 1,0 0-1,0 0 1,0 0-1,0-1 1,0 1-1,0 0 1,0 0-1,0-1 1,0 1-1,0 0 0,0 0 1,0 0-1,0-1 1,-1 1-1,1 0 1,0 0-1,0-1 1,0 1-1,0 0 1,0 0-1,0 0 1,-1 0-1,1-1 0,0 1 1,0 0-1,0 0 1,0 0-1,-1 0 1,1 0-1,0-1 1,0 1-1,0 0 1,-1 0-1,1 0 1,0 0-1,-14-7 1178,-5 3-886,1 0 0,-1 2 0,0 0 1,-25 1-1,-80 8-188,49-1-96,-36 2-323,38 3-2749,68-10 1223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9.7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110 233 8674,'0'-8'994,"-1"1"1,0 0 0,-1-1-1,0 1 1,0 0-1,-3-8 1,3 11-753,0 0 1,0-1-1,1 1 0,-1-1 1,1 1-1,0-1 0,1 1 1,-1-1-1,1 0 1,0 1-1,0-1 0,0 0 1,1 1-1,-1-1 0,1 0 1,3-7-1,-2 6-105,1 1 0,-1 0-1,1 0 1,1-1 0,-1 2-1,1-1 1,0 0 0,0 1-1,0 0 1,0-1 0,1 2-1,0-1 1,0 1-1,0-1 1,8-3 0,-6 4-43,1 1-1,0-1 1,-1 2 0,1-1 0,0 1-1,0 0 1,0 0 0,0 1 0,0 0-1,12 2 1,-4 1 54,-1 0 0,0 1 0,0 1-1,0 0 1,-1 1 0,1 0 0,-1 1 0,-1 1-1,0 0 1,0 1 0,15 14 0,-20-16 14,-1 0 1,0 1-1,-1 0 1,0 1-1,0-1 0,-1 1 1,0 0-1,-1 0 1,0 1-1,0-1 0,-1 1 1,0 0-1,-1 0 1,0 0-1,1 19 0,-2-20-78,-2-1 0,1 1 0,-1-1 0,0 0 0,-1 1 0,0-1 0,0 0 0,-1 0 0,0 0 0,0 0 0,-1-1 0,0 1-1,0-1 1,-1 0 0,0 0 0,0-1 0,-1 1 0,1-1 0,-12 8 0,0-1-52,0-1 1,-1-1 0,0-1-1,-1 0 1,0-2-1,-1 0 1,0-1 0,-39 8-1,50-13-191,1-1 0,-1-1-1,1 1 1,-1-2 0,0 1-1,1-1 1,-1 0 0,1-1-1,0 0 1,-1 0 0,1-1 0,0 0-1,0-1 1,0 1 0,1-2-1,0 1 1,-1-1 0,1 0-1,1 0 1,-1-1 0,1 0-1,0 0 1,0 0 0,1-1-1,-6-8 1,6 7 69,0 0 0,1 0 0,0 0 0,0 0 0,1-1 0,0 0 0,0 1 0,1-1 0,0 0 0,1 0 0,0-1 0,0 1 0,1 0 0,0 0 0,1 0 0,0 0 0,0 0 0,1-1 0,0 2 0,0-1 0,1 0 0,1 0 0,5-10 0,-7 15-47,0 0 1,1 0-1,0 1 1,0-1-1,0 1 1,0 0-1,1-1 1,-1 1-1,1 1 1,0-1-1,7-4 1,16-2-390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0.3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9 175 10714,'34'63'6057,"-6"7"-3507,-23-55-2127,-1 1 0,0 0 0,-1 0 0,-1 0 0,0 1 0,-1 29 0,-9-11 186,7-34-582,1 1-1,-1-1 0,1 1 1,-1 0-1,0-1 1,0 1-1,0-1 1,0 0-1,0 1 1,0-1-1,0 0 1,0 1-1,-1-1 1,1 0-1,0 0 1,-3 1-1,3-2-20,1 0 0,-1 0 0,0 0 0,0-1 0,1 1 0,-1 0 0,0 0 0,1-1 0,-1 1 0,0 0 0,1-1 0,-1 1 0,0-1 0,1 1 0,-1-1 0,1 1 0,-1-1 0,1 0 0,-1 1 0,1-1 0,0 1 0,-1-1 0,1 0 0,0 1 0,-1-1 0,1-1 0,-10-22 30,9 23-34,-8-26 26,2 0 0,0 0 0,1 0 0,2-1-1,1 0 1,1 1 0,1-1 0,2 0 0,5-38 0,-4 55 177,1 0-1,0 1 1,1-1 0,0 1 0,1 0-1,0 0 1,0 0 0,1 1 0,0 0-1,9-10 1,-12 16-195,0-1-1,0 1 1,0 0 0,1 0-1,0 1 1,-1-1 0,1 1 0,0 0-1,0 0 1,0 0 0,1 0-1,-1 0 1,0 1 0,1 0-1,-1 0 1,1 0 0,-1 1-1,1 0 1,-1-1 0,1 1-1,-1 1 1,1-1 0,-1 1 0,1 0-1,-1 0 1,8 3 0,1 1-1192,-1 0 0,19 11 0,-9 2-137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0.9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17 10906,'1'-15'6961,"0"13"-6613,8 11 2518,-6-3-2329,0 1-1,0-1 1,0 0 0,1 9 0,-2 5 168,-2-1 1,0 1-1,-1 0 0,-1-1 1,0 1-1,-2-1 0,-6 20 1,4-15-582,1 0 1,2 0 0,-3 48-1,6-67-284,1 0 0,-1 0 0,1 0 0,0 0 0,1 0 0,-1 0 0,1-1 0,0 1 0,0 0 0,5 7 0,-5-9-311,0 0 0,0 0 0,1-1 0,-1 1 0,1-1 0,-1 0 0,1 0 0,0 0 0,0 0 0,3 1 0,9 2-1105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1.2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 15411,'9'-5'5625,"1"5"-4000,0 4-361,-2 2-136,-5 0-199,-3 4-1202,-3 4-471,-3 4-1640,1 5-3465,3 5 3920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1.7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259 47 12723,'0'-3'577,"0"1"0,0-1 0,-1 1 0,1-1 0,-1 1 0,0-1 0,0 1 0,0 0 0,-1-4 0,1 5-433,0 0 0,0-1-1,0 1 1,0 0 0,0 0-1,0-1 1,-1 1-1,1 0 1,0 0 0,-1 1-1,1-1 1,-2-1 0,0 1-78,0 0 0,1 1 0,-1-1 0,0 1 0,0-1 0,0 1 0,0 0 0,0 0 0,0 0 0,0 1 0,0-1 0,1 1 0,-1-1 0,0 1 0,0 0 0,-3 2 0,-3 1 178,1 1 1,0-1-1,0 2 0,0-1 0,1 1 0,0 0 0,0 1 1,0 0-1,1 0 0,-7 10 0,-5 10 971,-25 46 0,38-63-1145,0 1 0,0 0 1,1 0-1,1 0 0,-1 0 0,2 1 0,0 0 1,0-1-1,1 1 0,0 18 0,2-24-60,0 1 0,0-1 0,0 0 0,0 0 0,1 0 0,0 0-1,0 0 1,1-1 0,-1 1 0,2-1 0,-1 1 0,0-1 0,1 0 0,0 0-1,0 0 1,0-1 0,1 0 0,-1 1 0,1-1 0,0-1 0,8 5 0,-10-6-22,1-1 1,-1 1 0,1-1 0,-1 0 0,1 0 0,0 0 0,-1-1 0,1 1 0,0-1 0,0 0 0,-1 0-1,1 0 1,0-1 0,0 1 0,-1-1 0,1 0 0,-1 0 0,1 0 0,0 0 0,-1-1 0,0 1 0,1-1-1,-1 0 1,0 0 0,0 0 0,3-4 0,7-4-289,-1-2 0,0 1 0,-1-2 0,14-19 1,-8 11 12,-1-1 1,-1-1-1,-2-1 1,0 0 0,-1 0-1,13-40 1,-24 56 807,-4 11 296,-5 12 326,5-4-942,0-1-1,1 1 1,1-1 0,0 1 0,0 0 0,1 0 0,0-1 0,3 17 0,1-6-507,1 0-1,0-1 1,12 29-1,-15-45-15,-1 0-1,1 0 1,0-1-1,1 1 0,-1-1 1,1 1-1,-1-1 1,5 4-1,11 8-625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7:58.42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160 226 5361,'-93'34'2319,"51"-21"-24,40-13-2334,1 0 1,-1 0-1,1-1 1,-1 1-1,0 0 1,1 0-1,-1-1 1,1 1-1,-1-1 1,1 1-1,-3-2 1,0 0 38,50 16 1283,138 50-653,-156-57-606,1-1 1,0-1-1,0-2 0,55 0 1,-30-8 20,0-3-1,-1-2 1,90-30 0,17-4 28,-126 37-67,0 1 1,62-2 0,-59 10 21,0 0 1,0 3-1,-1 1 1,0 1-1,0 2 1,0 2-1,-2 1 0,49 24 1,64 24 91,-125-53-103,1-1 0,1-1-1,-1-1 1,42 2 0,-36-6 1,-1-1-1,1-1 1,0-2-1,0-1 1,-1-1-1,0-2 1,0-1 0,-1 0-1,0-2 1,28-17-1,-22 10-9,0 2 0,2 1 0,0 1 0,57-14 0,-47 19 42,90-7 0,-110 15 100,0 2 0,0 1 0,0 0 0,0 2 0,31 9 1,139 53 837,-120-38-891,155 36 0,-208-61-104,1 0-1,-1-2 0,0 0 0,1-2 0,-1-1 0,0 0 0,0-2 0,0 0 0,0-1 0,-1-2 0,0 0 1,0-1-1,0-1 0,19-12 0,25-15-48,101-48-84,-145 76 141,0 1-1,1 0 1,0 2-1,0 0 1,0 2-1,32-2 1,-28 6 31,1 0 0,-1 2 1,1 1-1,-1 1 0,50 17 0,122 61 98,-142-56-103,1-2-1,93 26 0,-109-42-15,1-2-1,0-2 0,0-2 0,0-2 1,56-4-1,-19-6-17,145-36-1,-112 20 1,0 5-1,2 5 0,-1 5 1,2 5-1,211 19 1,210 55 990,-457-54-706,100 7 0,-132-20-374,1-2 0,0-2 0,68-12 0,219-74-561,-127 27 870,91-5 500,-231 55-535,1 3-1,97 1 0,-130 9-153,-1 2-1,0 1 0,1 2 1,57 18-1,127 63-7,34 10-8,-224-90-6,-1-1 0,1-2 1,-1-1-1,1-2 0,1 0 0,41-5 1,-24-2-4,-1-3 0,0-1 0,59-21 0,24-10 6,185-31-1,-239 59 20,1 4 1,0 3-1,152 11 0,195 64 189,-29-4-149,-190-46 25,287-9 0,-424-16-182,-1-3 0,0-3 0,-1-3 0,92-32 0,247-115-451,-366 145 675,2 1 0,0 2 0,1 1 0,58-7 1,-71 15-7,1 2 0,-1 1 1,1 1-1,-1 2 0,1 1 1,-1 1-1,38 11 1,175 70 174,-22-7-475,-176-66 93,-1-1 0,1-3-1,58 4 1,-48-10 62,0-4 0,1-1 1,83-17-1,160-52 91,-136 30-34,-44 14-106,419-84-1280,-465 102 1521,1 4 0,-1 3 0,1 3-1,0 3 1,109 20 0,142 63 623,-92-20-736,-168-52-135,110 12 1,-99-22 61,-1-4 0,0-3 0,76-13 0,217-53 93,-182 31-61,319-42-52,-378 69 56,0 5 0,131 10 0,-186 4 24,-1 2 0,0 4 0,101 33 0,-118-31-18,1-2 0,75 10 0,-97-21-10,1-1-1,-1-2 1,0 0 0,1-3-1,45-8 1,86-32 197,-106 26-156,2 2 0,116-13 0,202 23-43,-115 4 34,-199-1-3,102 12-1,-134-5-258,0 1-1,0 2 1,-1 0-1,0 3 1,32 14-1,8 9-1787,-12-5 855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49:59.21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152 1 1872,'19'0'15810,"-7"8"-15036,-8-3-560,0 0 0,1 0 0,-2 0 0,1 1 0,0-1 0,-1 1 0,0 0 0,0 0 0,-1 1 0,0-1 1,0 1-1,0-1 0,0 1 0,-1 0 0,0 0 0,0-1 0,-1 1 0,0 0 0,0 0 0,0 0 0,-1 0 0,0 0 0,0-1 0,-2 9 0,1-8-268,-1 1 0,1 0 0,-1-1 0,-1 0 0,1 0 0,-1 0 0,0 0 0,0-1 0,-1 1 0,0-1 0,0-1 0,0 1 0,0-1 0,-1 0 0,0 0-1,0 0 1,0-1 0,-1 0 0,1-1 0,-1 0 0,-9 4 0,2-4-1901,-1 0 0,-22 1 0,34-4 1615,-36 4-1886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2.1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 13203,'2'20'8169,"-4"31"-7729,0-28 790,-6 106 2449,-2 34-699,13 226 1,1-338-3020,3 33-21,0-29-2761,-3-38 122,2-14 1033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4.2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532 82 8314,'18'-18'7034,"-2"-6"-4323,-15 23-2672,-1 0-1,1 0 0,-1 1 1,1-1-1,-1 0 0,0 0 1,1 0-1,-1 0 0,0 0 1,0-1-1,0 1 1,1 0-1,-1 0 0,0 0 1,-1 0-1,1 0 0,0 0 1,0 0-1,0 0 0,-1 0 1,1 0-1,0 0 0,-1 0 1,1 0-1,-1 0 0,1 0 1,-1 0-1,1 1 1,-1-1-1,0 0 0,0 0 1,1 0-1,-1 1 0,0-1 1,0 0-1,0 1 0,0-1 1,0 1-1,1-1 0,-1 1 1,0 0-1,0-1 0,0 1 1,0 0-1,-1-1 1,1 1-1,-1 0 0,-2 0 17,1-1 0,-1 1-1,1 0 1,0 0 0,-1 0 0,1 0-1,-1 1 1,1-1 0,0 1-1,-1 0 1,1 0 0,0 0 0,0 0-1,-5 3 1,-5 4 15,1 0 0,-14 11 0,23-17-55,-47 38 30,1 1 0,3 3 1,-65 79-1,86-92-43,2 1-1,2 2 1,1 0 0,1 1-1,2 0 1,2 2 0,-12 40 0,23-60 22,0-1 0,1 1 0,1-1 0,1 1 1,0 0-1,1 0 0,1-1 0,1 1 1,6 30-1,-6-39 125,0-1 0,0 1 0,1-1 0,0 0 1,1 1-1,0-1 0,0-1 0,0 1 0,1 0 0,-1-1 0,2 0 1,-1 0-1,1-1 0,0 0 0,0 1 0,0-2 0,1 1 1,-1-1-1,1 0 0,0-1 0,1 1 0,14 3 0,-7-3-34,1-2-1,-1 0 0,1 0 1,0-2-1,-1 0 0,20-3 1,93-19 407,-85 11-204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4.8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179 331 11586,'-13'-2'6202,"-17"-3"-5190,21 1-766,0 0-1,1-1 1,0 0-1,0 0 1,1-1-1,-1 0 1,1 0-1,1-1 1,-1 0-1,1 0 1,0 0-1,-7-13 1,8 13-176,1 0 0,0-1 1,0 0-1,1 0 1,0 0-1,1 0 0,-1-1 1,1 1-1,1-1 0,0 1 1,0-1-1,1 0 1,1-16-1,0 21-24,-1-1 1,1 1-1,1-1 0,-1 1 1,1 0-1,0 0 1,0 0-1,0 0 0,0 0 1,1 0-1,-1 1 1,1-1-1,0 1 0,0 0 1,4-4-1,-1 3 70,0 0 1,-1 0-1,1 1 1,1 0-1,-1 0 1,0 0-1,1 1 1,0 0-1,7-1 1,2 0 140,-1 2 0,1-1 1,0 2-1,1 0 1,-1 1-1,-1 1 1,31 6-1,-30-3-133,1 1 0,-1 0 0,0 1 0,0 1 0,-1 0 0,0 1 0,-1 0 0,0 2 0,17 14 0,-25-19-82,0 1 0,0-1 0,-1 1 0,0 0 0,-1 0-1,1 0 1,-1 1 0,-1-1 0,5 11 0,-7-12-6,1 0-1,-1 0 1,0 0 0,-1 0 0,1 0-1,-1 0 1,0 0 0,-1 1 0,0-1-1,0 0 1,0 0 0,0 0 0,-1-1-1,-3 8 1,1-5 7,0-1 0,-1 1 0,0 0 0,0-1 0,0 0 0,-1-1 0,0 1-1,-1-1 1,1 0 0,-1-1 0,-1 1 0,1-1 0,-1-1 0,1 1 0,-13 3 0,5-2-85,1 0 0,-1-1 0,0-1 0,-1-1 0,1 0 0,-1-1 0,-29 0 0,37-2-352,-1-1 0,1 0 0,-1-1 0,1 0 0,0 0 0,-1-1 0,1 0 0,1 0 0,-10-6 0,14 8 132,1-1-1,-1 1 1,1-1-1,-1 0 1,1 0-1,0 0 0,-1 0 1,1 0-1,0 0 1,0 0-1,1-1 1,-1 1-1,0-1 1,1 0-1,0 1 1,-1-1-1,1 0 1,0 0-1,0 1 1,1-1-1,-1 0 1,1 0-1,-1 0 0,1 0 1,0 0-1,0 0 1,0 0-1,1-5 1,9-15-782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5.3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 8906,'0'-7'9714,"1"18"-8770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6.2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110 227 11274,'-6'-12'1566,"-1"0"0,-16-22 0,20 30-1231,-1-1 0,0 1 1,0 0-1,-1 1 1,1-1-1,-1 1 0,0-1 1,0 2-1,-10-6 0,15 8-304,-1 0-1,1-1 1,-1 1-1,1 0 1,-1 0-1,1 0 0,-1 0 1,1 0-1,-1-1 1,1 1-1,-1 0 1,1 0-1,-1 0 0,0 0 1,1 0-1,-1 1 1,1-1-1,-1 0 1,1 0-1,-1 0 1,1 0-1,-1 1 0,1-1 1,-1 0-1,1 0 1,-1 1-1,1-1 1,-1 0-1,1 1 0,-1-1 1,1 1-1,0-1 1,-1 0-1,1 1 1,0-1-1,-1 1 0,1-1 1,0 1-1,0-1 1,0 1-1,-1-1 1,1 1-1,0 0 0,0-1 1,0 1-1,0-1 1,0 1-1,0-1 1,0 1-1,0-1 0,0 1 1,0 0-1,0 0 1,6 38 421,-5-33-300,16 68 680,-8-37-27,-1 0 1,-2 0-1,-1 1 1,-1 48-1,-9-48-607,3-36-244,0-9-48,-1-9-82,4-14-82,0 0 0,3 1 1,13-57-1,-7 37-108,-6 26 128,2-9 265,1 1-1,20-59 1,-24 83 68,0-1 0,1 1 0,0 0 0,0 0 0,0 0-1,1 1 1,0-1 0,0 1 0,1 0 0,0 1 0,0-1 0,0 1 0,1 0 0,-1 1 0,1 0-1,14-7 1,-18 10-44,0 0-1,0 0 1,0 0-1,0 1 1,0-1-1,0 1 1,0 0 0,0-1-1,0 1 1,0 1-1,0-1 1,0 0-1,0 1 1,-1 0-1,1-1 1,5 3-1,-4-1 4,0 0 1,-1 1-1,1-1 0,0 1 0,-1 0 0,0 0 0,0 0 1,0 0-1,0 1 0,3 4 0,2 6 27,0 0 0,-1 0 0,-1 1 0,0 0 0,4 19 0,24 122 802,-8-32 83,-20-98-743,4 36-1,-8-24-4541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7.0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270 69 13443,'10'-7'2905,"21"-20"-951,-30 26-1908,1 0-1,-1 0 1,0 0-1,0-1 1,0 1 0,0 0-1,0-1 1,-1 1 0,1 0-1,0-1 1,-1 1 0,1-1-1,-1 1 1,1-1 0,-1 0-1,0 1 1,1-1-1,-1 1 1,0-3 0,0 3 3,-1 1 1,1-1-1,-1 1 1,1 0-1,0 0 1,-1-1-1,1 1 0,-1 0 1,1 0-1,-1-1 1,1 1-1,-1 0 1,1 0-1,-1 0 1,1 0-1,-1 0 1,1 0-1,-1 0 1,1 0-1,-1 0 0,1 0 1,-1 0-1,1 0 1,-1 0-1,1 0 1,-1 0-1,1 1 1,-1-1-1,1 0 1,-1 0-1,0 1 1,-21 8 382,18-7-311,-61 25 619,13-7-657,-68 39 0,116-56-118,0 0 0,-1 0 0,2 0 0,-1 0 0,0 0 0,0 1 0,1-1 0,-4 6 0,6-7 28,0-1-1,0 1 1,0-1-1,1 1 1,-1 0-1,1-1 1,-1 1 0,1-1-1,-1 1 1,1 0-1,0 0 1,0-1-1,0 1 1,0 0 0,0-1-1,0 1 1,0 0-1,1-1 1,-1 1-1,1 0 1,-1-1 0,1 1-1,0 0 1,-1-1-1,1 1 1,0-1-1,1 2 1,7 7 136,0-2-1,0 1 1,0-1-1,1 0 1,1-1 0,-1 0-1,14 6 1,-9-4 270,213 105 5241,-185-93-5276,-37-19-317,1 1 12,0 0 0,0 1 0,0 0 0,0 0-1,10 9 1,-17-13-54,1 1 0,-1-1 0,1 1-1,-1-1 1,0 1 0,1-1 0,-1 1-1,0 0 1,1-1 0,-1 1 0,0-1-1,0 1 1,0-1 0,1 1 0,-1 0-1,0-1 1,0 1 0,0 0 0,0-1-1,0 1 1,0 0 0,0-1 0,0 1-1,-1-1 1,1 1 0,0 0 0,0-1-1,0 1 1,-1-1 0,1 1 0,0-1-1,-1 1 1,1 0 0,0-1 0,-1 1-1,1-1 1,-1 0 0,1 1 0,-1-1-1,1 1 1,-1-1 0,1 0 0,-1 1-1,1-1 1,-1 0 0,1 1 0,-2-1-1,-29 12 109,29-11-104,-39 9-139,-81 9 0,12-11-5059,83-7 3543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7.7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13 9218,'-11'-13'8290,"11"14"-8231,-4 23 2370,3-13-2397,-13 334 6781,13-300-6359,6 123 708,0-1-949,-5-163-448,-1 19-1085,-5-10-2618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8.1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584 1 13115,'-32'6'8843,"-48"-1"-8969,56-4 807,-145 6-484,-58 3-880,219-9 452,5-1 27,0 0 0,0 0 1,1 0-1,-1 0 0,0 1 0,0-1 1,0 1-1,1 0 0,-1 0 0,0 0 0,1 0 1,-4 3-1,2 1-555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9.0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21 215 13099,'-1'20'2113,"2"1"0,6 39 0,-4-39-1358,0 0-1,-1 38 1,-13 5 564,13-77-1267,0 0 0,-1 0-1,0 0 1,-1 0 0,-1 0 0,0 0 0,-4-21 0,-3 4 5,2-1 1,2 0-1,0 0 1,2-50-1,3 73 36,0-1-1,0 1 1,1 0 0,0 0-1,0 0 1,1 0 0,0 1-1,0-1 1,9-13 0,-8 16 11,-1 1 1,1-1-1,0 1 1,0 0 0,1 0-1,-1 1 1,1-1-1,0 1 1,0 0-1,0 0 1,0 1 0,1 0-1,-1 0 1,1 0-1,9-2 1,-8 2-75,0 1 0,0 0 0,0 0-1,0 1 1,0 0 0,0 0 0,0 1 0,0 0 0,-1 0 0,1 0 0,0 1-1,0 0 1,-1 0 0,1 1 0,6 3 0,-8-3-320,0 1 0,0-1 1,-1 1-1,1 0 0,-1 1 0,0-1 1,0 1-1,0-1 0,0 1 0,-1 0 0,4 7 1,2 10-838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9.6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266 124 11899,'13'-38'5013,"-11"31"-4558,0 0-1,-1-1 0,0 1 0,0-1 0,-1-14 1,0 21-336,0 0 1,-1-1-1,1 1 1,-1 0 0,1 0-1,-1-1 1,1 1-1,-1 0 1,0 0 0,1 0-1,-1 0 1,0 0 0,0 0-1,0 0 1,0 0-1,0 0 1,0 0 0,0 0-1,0 0 1,0 1-1,-1-1 1,1 1 0,0-1-1,0 1 1,-1-1 0,1 1-1,0-1 1,-1 1-1,1 0 1,0 0 0,-1 0-1,1 0 1,0 0 0,-1 0-1,1 0 1,-3 1-1,-3 0 202,0 0 0,0 0-1,-1 1 1,1-1-1,-12 6 1,8-1-255,0 1 0,0 0 0,1 0 0,-1 1 0,2 0 0,-1 1 0,1 0 0,1 0 0,-1 1 1,2 0-1,-13 20 0,10-13-63,1 2 1,0-1 0,1 1 0,1 0-1,1 1 1,-6 34 0,10-43-4,1-1 1,0 0-1,1 1 1,0-1-1,1 1 1,0-1-1,0 0 1,1 1 0,0-1-1,1 0 1,0 0-1,1 0 1,0-1-1,6 10 1,-8-16-2,-1-1 1,1 0-1,-1 0 0,1-1 1,0 1-1,0 0 1,0-1-1,0 1 0,0-1 1,0 1-1,0-1 1,1 0-1,-1 0 0,0 0 1,1 0-1,-1-1 1,1 1-1,-1-1 0,1 1 1,-1-1-1,1 0 1,-1 0-1,1 0 1,-1 0-1,1 0 0,-1-1 1,1 1-1,-1-1 1,1 1-1,2-3 0,8-1-3,-1-2 0,0 1 0,0-2-1,15-10 1,-27 17 4,17-11-13,-1-2 0,-1 1 0,0-2 0,-1 0 1,-1 0-1,0-2 0,20-29 0,-25 32-93,0-1-1,-1 0 1,-1 0 0,0 0-1,-1-1 1,-1 1 0,0-1-1,-1 0 1,0-1 0,0-25-1,-2 37 52,-1 0 0,0 0 0,0 0 1,-1 1-1,1-1 0,-1 0 0,0 1 0,0-1 0,0 0 0,0 1 0,-1-1 0,-2-4 0,4 8 55,0 0 0,0 0 1,0 0-1,0 0 0,0 0 1,0 0-1,0 0 1,0 0-1,0 0 0,0 0 1,0 0-1,-1 0 0,1 0 1,0 0-1,0 0 0,0 0 1,0 0-1,0-1 1,0 1-1,0 0 0,0 0 1,0 0-1,-1 0 0,1 0 1,0 1-1,0-1 0,0 0 1,0 0-1,0 0 1,0 0-1,0 0 0,0 0 1,-1 0-1,1 0 0,0 0 1,0 0-1,0 0 1,0 0-1,0 0 0,0 0 1,0 0-1,0 0 0,0 0 1,0 1-1,0-1 0,0 0 1,0 0-1,-1 0 1,1 0-1,0 0 0,0 0 1,0 0-1,0 1 0,-2 8 144,0 14 262,4 49-130,4 0 0,24 116 0,-25-168-1473,1-5 463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50:00.18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6 106 10146,'0'0'6937,"1"-9"-6415,0 4-364,0-1 0,0 0-1,1 0 1,0 0 0,0 1 0,0-1 0,4-8-1,-4 12-96,1-1 0,-1 0 0,0 1 0,1-1 0,0 1 0,-1 0 0,1 0 0,0 0 0,0 0 0,0 1 0,0-1 0,0 1 0,0 0 0,4-1 0,3-1 251,0 0 0,0 1 1,0 0-1,0 1 1,1 0-1,-1 1 1,0 0-1,0 1 0,1 0 1,12 4-1,-18-3-141,0 0 0,-1-1 1,1 2-1,-1-1 0,0 0 0,0 1 0,0 0 0,0 0 0,0 0 0,0 1 0,-1 0 0,0-1 0,1 1 0,-1 1 0,0-1 1,-1 0-1,1 1 0,-1-1 0,0 1 0,0 0 0,0 0 0,0 0 0,-1 0 0,1 6 0,-1-6-128,0 0-1,0 0 0,-1 1 0,0-1 1,0 0-1,0 0 0,0 0 1,-1 1-1,0-1 0,0 0 0,0 0 1,0 0-1,-1 0 0,0 0 1,-4 8-1,2-7-117,0 0-1,0 0 1,0 0 0,-1-1-1,0 0 1,0 0 0,0 0-1,-1 0 1,1-1 0,-8 4-1,4-3-381,1 0 1,-1-1-1,0 0 0,0-1 0,-1 0 0,1-1 0,0 0 0,-1-1 0,1 0 0,-1 0 0,1-1 0,-1 0 0,0-1 0,1-1 0,-15-3 0,22 4 324,-1 0 1,1 0-1,0 0 0,0 0 0,0 0 0,0-1 1,0 1-1,0 0 0,0-1 0,0 0 0,1 0 1,-1 1-1,1-1 0,-1 0 0,1 0 0,-1-1 1,1 1-1,0 0 0,0 0 0,-1-3 0,1 1 178,0-1 0,1 1-1,-1 0 1,1 0 0,0 0 0,0 0-1,0 0 1,1 0 0,-1 0 0,1 0-1,2-6 1,2-8 955,2 0-1,0 1 1,1 0-1,12-19 1,-20 36-984,1-3 112,1 0-1,-1 1 1,1 0-1,-1-1 0,1 1 1,0 0-1,0 0 1,0 0-1,4-4 1,-5 6-120,0 0 0,0 0 0,0-1 0,0 1 0,0 0 0,0 0 0,0 0 0,0 1 0,0-1 0,0 0 0,0 0 0,0 0 0,0 1 0,0-1 0,-1 1 0,1-1 0,0 1 0,0-1 0,0 1 0,0-1 0,-1 1 0,1 0 0,0 0 0,0-1 0,-1 1 0,1 0 0,0 0 0,-1 0 0,1 0 0,0 1 0,5 8-79,1 0 0,-1 0 0,-1 1 0,7 16 0,-10-22 36,-1-1-1,0 0 0,1 1 0,-1 0 0,0-1 0,-1 1 1,1 0-1,-1-1 0,0 1 0,0 0 0,0 0 0,-1-1 1,1 1-1,-3 8 0,3-12-12,0 0-1,-1 0 1,1 0 0,0 0 0,0-1-1,-1 1 1,1 0 0,-1 0-1,1 0 1,-1 0 0,1 0-1,-1-1 1,0 1 0,1 0 0,-1-1-1,0 1 1,1 0 0,-1-1-1,0 1 1,1-1 0,-1 1 0,0-1-1,0 0 1,0 1 0,0-1-1,1 0 1,-1 0 0,0 1 0,0-1-1,0 0 1,0 0 0,0 0-1,0 0 1,0 0 0,1-1-1,-1 1 1,0 0 0,0 0 0,0-1-1,0 1 1,0 0 0,1-1-1,-1 1 1,-1-2 0,0 1-78,-1-1 1,1 0 0,0 0-1,0 0 1,0 0-1,1 0 1,-1 0 0,0-1-1,1 1 1,-1-1-1,1 1 1,0-1 0,0 0-1,-1-3 1,1 0 108,0 0 0,0 0 0,1 0 0,0 0 0,0 0 0,1 0 0,-1 0 0,1 0 0,0 0 0,1 0 0,3-10 0,-2 7 413,0 1 0,1-1 0,0 1 0,0 0 0,1 0 0,10-14 0,-15 22-369,0-1-1,1 1 0,-1 0 0,0-1 0,1 1 1,-1 0-1,1-1 0,-1 1 0,0 0 0,1-1 1,-1 1-1,1 0 0,-1 0 0,0 0 1,1 0-1,-1 0 0,1-1 0,-1 1 0,1 0 1,-1 0-1,1 0 0,-1 0 0,1 0 0,-1 0 1,0 1-1,1-1 0,-1 0 0,1 0 1,-1 0-1,1 0 0,-1 1 0,0-1 0,1 0 1,-1 0-1,1 1 0,-1-1 0,14 21 282,3 27 8,-16-45-199,0 0-1,-1 0 1,1 0-1,-1 0 1,1 0-1,-1 0 0,0 1 1,0-1-1,0 0 1,0 0-1,0 0 1,-1 0-1,1 0 1,-1 0-1,0 0 1,-1 5-1,-8 1 657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0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 7 10330,'-5'-6'8802,"5"9"-7426,1 12-431,-1 5 495,-1 11 440,0 6-111,0 5-521,-2-2-544,-2 0-472,-1-3-104,-1-2-152,2-1-272,2-6-1232,1-3-697,11-2-6177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0.6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 16404,'1'-6'5705,"1"8"-5129,2 4-504,-3 6-424,0 5-216,2 12-841,-3 5 3850,7 7-2073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1.1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40 122 13883,'10'27'5754,"-4"21"-3274,-6-24-1665,-5 30 1,-1-18 826,-14 46 0,-3 20-608,22-101-1034,1 0 0,0-1 1,0 1-1,0 0 0,0 0 0,0-1 1,0 1-1,0 0 0,0-1 0,0 1 1,0 0-1,0-1 0,0 1 0,0 0 1,0-1-1,1 1 0,-1 0 0,0-1 1,1 2-1,8-6-54,10-19-170,-5-6-415,-1-1 1,18-56 0,-10 22-149,2-3 240,-12 33 481,1 0 0,2 0 0,18-32 0,-30 63 118,0 0 0,0 0 0,1 0 0,-1 0 0,0 0 0,1 0 0,0 1 0,0-1 0,0 1 0,0 0 0,0 0 0,5-3 0,-6 5-1,-1 0 0,1-1 0,-1 1 0,0 0 0,1 0 0,-1 0 1,1 0-1,-1 0 0,1 0 0,-1 0 0,0 1 0,1-1 0,-1 0 0,1 1 1,-1-1-1,0 1 0,1-1 0,-1 1 0,0 0 0,0 0 0,0 0 1,1-1-1,-1 1 0,0 0 0,0 0 0,0 1 0,0-1 0,-1 0 0,1 0 1,0 0-1,0 1 0,-1-1 0,1 0 0,-1 0 0,2 3 0,4 14 243,-1 0-1,0 0 1,-1 0-1,-1 0 1,1 29-1,0-6 194,-1-17-201,27 182 1501,-29-197-2172,1-1 1,0 1-1,0-1 0,1 0 0,0 0 0,0 0 1,1 0-1,7 11 0,5-1-815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3.0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 12099,'1'0'126,"-1"-1"0,1 1 0,-1 0 0,0 0 0,1 0 1,-1 0-1,1 0 0,-1 0 0,1 0 0,-1 0 0,1 0 0,-1 0 1,1 0-1,-1 0 0,0 0 0,1 0 0,-1 0 0,1 0 1,-1 0-1,1 1 0,-1-1 0,0 0 0,1 0 0,-1 1 0,0-1 1,1 0-1,-1 0 0,0 1 0,1-1 0,-1 0 0,0 1 1,1-1-1,-1 1 0,0-1 0,0 0 0,0 1 0,1 0 0,9 18-57,-6-4 317,-1 0 0,0 1 0,-1-1 0,0 0 0,-2 17-1,-6 82 1863,1-52-1165,1 7 34,-4 200 1297,9-228-2303,2 0 0,2-1 1,2 1-1,18 59 0,-7-45-1665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3.5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581 32 12379,'9'-4'6297,"-12"1"-5193,-13-1-184,-6-1 49,-9 0-193,-9-1-96,-19 2 176,-7 4-40,-2 1-160,2 4-15,6 1-425,6 0-200,7 0-1097,7 0-863,22-3 1152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7.0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470 81 11346,'22'-17'3692,"-7"4"-2134,29-27 1,-39 30 893,-15 12-1425,-16 13-716,-59 47-458,3 4-1,-86 88 1,145-130 72,1 1 0,1 1 0,1 1 0,2 0 0,0 2 0,-15 35 0,28-52 128,0 0 1,1 0-1,0 1 1,1-1-1,0 1 1,1 0-1,0 0 1,1 0-1,1 0 1,0 0-1,1 0 1,0 0-1,1-1 1,0 1-1,1 0 1,1-1-1,0 1 1,9 19-1,-6-21 247,0 1 1,1-1-1,1 0 0,0-1 0,0 0 1,1-1-1,0 1 0,0-2 0,1 0 1,1 0-1,-1-1 0,1 0 0,0-1 1,23 9-1,-17-9-123,0-1 0,1 0 0,-1-1 0,23 2 0,-24-5-713,0 0 1,-1-2-1,1 0 0,28-5 0,-12-3-1785,-7-2 910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7.7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70 362 5977,'-5'7'404,"3"-5"-73,1 0 0,-1 1 0,1-1 0,-1 0 0,0 0 0,0 0 0,-4 3 0,5-5-272,1 1 0,0-1 0,0 0-1,-1 0 1,1 0 0,0 0-1,-1 0 1,1 0 0,0 0 0,-1 0-1,1 0 1,0 0 0,-1 0 0,1 0-1,0 0 1,-1 0 0,1 0-1,0 0 1,-1 0 0,1 0 0,0-1-1,0 1 1,-1 0 0,1 0 0,0 0-1,-1 0 1,1-1 0,-8-14 1531,4 2-883,1 1 0,1-1 0,0 0 0,1 0 0,0 0 0,1 0 0,1 0 0,0 0 0,3-15 0,-1 15-331,0 0 0,0 0 0,2 0-1,0 1 1,0-1 0,1 1 0,0 1 0,16-22 0,-16 25-244,0 0 0,1 1 0,0 0 0,0 0 0,1 0 0,0 1 0,0 0 0,1 1 0,0 0 0,0 0 0,0 1 0,0 0 0,1 0 0,-1 1 0,1 1 0,0-1-1,0 2 1,0-1 0,0 1 0,0 1 0,0 0 0,0 0 0,0 1 0,0 0 0,0 1 0,19 5 0,-17-2-9,-1-1 0,1 1 0,-1 1 0,-1 0 0,1 1 0,-1 0 0,0 0 0,0 1 0,-1 0 0,0 1 0,0 0 0,-1 1 1,-1-1-1,1 2 0,-2-1 0,8 15 0,-8-13 23,-1 0 1,0 0 0,0 1 0,-2-1-1,0 1 1,0 0 0,-1 0 0,0 0 0,-2 1-1,1-1 1,-2 0 0,1 0 0,-2 0-1,0 0 1,-5 17 0,5-22-111,-2 0 0,1-1 0,-1 0 1,0 1-1,-1-1 0,1-1 0,-2 1 0,1-1 0,0 0 0,-1 0 1,0 0-1,-1-1 0,1 0 0,-1 0 0,0-1 0,0 0 1,-1 0-1,1-1 0,-11 4 0,-3 0-14,0 0-1,-1-2 1,0-1 0,0 0 0,-44 0-1,53-4-61,-1 0 0,1-1 0,-1-1 0,1 0 0,0-1 0,0-1 0,0 0 0,0 0 0,1-1 0,-1-1 0,-13-8 0,21 11-136,1-1 1,-1 1 0,1-1-1,-1 1 1,1-1-1,0 0 1,1-1-1,-1 1 1,1-1 0,-1 0-1,1 1 1,1-1-1,-1-1 1,1 1-1,0 0 1,0-1 0,0 1-1,1-1 1,0 1-1,0-1 1,0 0 0,1 1-1,0-1 1,0 0-1,1 0 1,-1 1-1,1-1 1,2-7 0,-1 5-425,1-1 0,0 1 1,0 0-1,1 0 0,0 1 0,0-1 1,1 1-1,10-12 0,21-13-740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8.4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23 158 11875,'10'-1'7811,"-9"1"-7611,6 15 1692,-1 18-1312,-7-17 142,0 0 0,-1 0 0,0 0 0,-2 0 0,0-1 0,-6 17 0,5-17-569,0-1 0,2 1 0,-1-1 0,2 1 0,0 0 1,1 0-1,0 17 0,5-20-348,4-13-314,-6-1 369,-1 0 0,1 0 0,0 0 0,-1 0 0,1 0 0,-1 0 1,0 0-1,2-3 0,6-22-588,0 0 1,-2 0 0,-1 0 0,3-30 0,11-49 421,-18 97 307,2-11 76,2 0 1,0 0-1,1 1 0,1 0 1,0 0-1,12-18 0,-19 35-49,0 1-1,0-1 0,0 1 1,1-1-1,-1 1 1,0-1-1,1 1 0,-1 0 1,0 0-1,1 0 1,0 0-1,-1 0 0,1 0 1,0 0-1,-1 0 0,1 1 1,0-1-1,0 1 1,0-1-1,2 1 0,-3 0 5,1 0 0,0 1 0,-1-1 0,1 1 0,-1-1 0,1 1 0,-1 0 0,1-1 0,-1 1 0,1 0 0,-1 0 0,1 0 0,-1 0 0,0 0 0,0 1 0,0-1 0,2 3 0,3 4 149,-1 0 0,-1 0 1,1 1-1,-2 0 0,1 0 0,2 11 0,79 250 4464,-78-249-4370,7 37-1,-10-24-4750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9.3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345 46 12091,'0'-1'238,"1"0"0,-1 0 1,1-1-1,-1 1 1,0 0-1,0 0 1,0-1-1,0 1 1,0 0-1,0-1 0,0 1 1,0 0-1,0 0 1,0-1-1,-1 1 1,1 0-1,-1 0 1,1-1-1,-1 1 0,1 0 1,-1 0-1,0 0 1,1 0-1,-1 0 1,-1-2-1,0 2-149,-1-1 0,1 1 0,0 0 0,-1 0 0,1 0 0,0 0 0,-1 0 0,1 0 0,-1 1 0,1-1 0,-1 1 0,-3-1 0,-6 1-153,0 0-1,-1 1 0,1 0 1,-18 4-1,10 0 69,1 0-1,-1 2 0,1 0 1,-34 18-1,45-21-10,1 0-1,0 1 1,0 0-1,1 0 1,-1 1-1,1-1 1,0 1 0,1 1-1,-1-1 1,1 1-1,1 0 1,-1 0-1,1 1 1,-5 12-1,8-18 10,1 0 0,0 1 0,-1-1-1,1 1 1,0-1 0,0 1 0,0-1-1,1 1 1,-1-1 0,0 0 0,1 1-1,0-1 1,-1 1 0,1-1 0,0 0-1,0 0 1,1 0 0,-1 1 0,0-1-1,1 0 1,-1 0 0,1-1 0,0 1-1,-1 0 1,1 0 0,0-1 0,4 3-1,6 5 232,2-1 0,-1 0 0,21 8 0,-11-5 421,22 12 902,-19-11-267,-1 1-1,0 1 0,0 2 1,27 22-1,-50-36-1254,0-1-1,-1 1 0,1-1 1,-1 1-1,1-1 0,-1 1 1,0 0-1,0 0 1,0-1-1,1 1 0,-2 0 1,1 0-1,0 0 1,0 0-1,-1 1 0,1-1 1,-1 0-1,1 0 0,-1 2 1,-1-2-20,1 0 1,-1 0-1,0 0 0,0 0 1,1 0-1,-1 0 0,-1-1 1,1 1-1,0 0 1,0-1-1,-1 1 0,1-1 1,-1 1-1,1-1 0,-1 0 1,1 1-1,-1-1 1,0 0-1,0 0 0,-1 0 1,-11 6 61,0-1 0,-1 0-1,0-1 1,1-1 0,-23 4 0,2-3-2282,-47 2 0,59-7 864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9.9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 15 9202,'-8'-14'7979,"6"13"-7646,2 2-179,-1-1 0,1 0 0,-1 1 1,0-1-1,1 1 0,-1-1 0,1 0 1,-1 1-1,1-1 0,0 1 0,-1 0 1,1-1-1,-1 1 0,1-1 0,0 1 1,0-1-1,-1 1 0,1 0 0,0 0 0,-11 39 1811,6-6-379,2 1-1,2 68 0,17 70-257,-1-23-889,-8 13-309,-6-94-4279,0-62 1583,4-8 1101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50:00.59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42 12643,'71'-41'10458,"-67"56"-9090,-2 4-296,-2 14-287,0 5-129,-2 7-200,2-2-96,0-3-224,-1-2-72,2-9-368,1-4-200,3-7-664,-1-5-489,3-7 3162,-2-3-1545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0.3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526 6 9122,'18'-5'3817,"2"4"4769,-30 6-6314,-9 0-215,-22-2-617,-10 1-664,-12-2-760,-1-1-120,-2 2-800,2-2-272,2 2-497,4 0-431,20 2-425,11 0 1513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1.1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58 227 10122,'-6'-6'725,"-5"-2"3106,11 9-3675,-1-1 1,1 1-1,-1-1 0,1 1 0,-1-1 0,1 1 1,0 0-1,-1-1 0,1 1 0,0 0 0,-1-1 1,1 1-1,0 0 0,0-1 0,0 1 0,0 0 1,0-1-1,0 1 0,0 0 0,0 0 0,0 0 1,-1 14 1564,0-1 0,1 1 0,3 14 0,8 42 1502,-5-41-2791,2 38-1,-8-65-422,0 20 62,0-22-69,0 0 0,0 0-1,0 0 1,-1-1-1,1 1 1,0 0 0,0 0-1,-1 0 1,1-1 0,0 1-1,-1 0 1,1-1 0,0 1-1,-1 0 1,1-1 0,-1 1-1,1 0 1,-1-1-1,0 1 1,1-1 0,-1 1-1,0-1 1,1 1 0,-2 0-1,1-1-15,1-1 0,-1 1-1,1 0 1,-1 0 0,1 0 0,-1 0-1,1-1 1,-1 1 0,1 0 0,0 0-1,-1-1 1,1 1 0,-1 0 0,1-1-1,0 1 1,-1-1 0,1 1-1,0 0 1,-1-1 0,1 1 0,0-1-1,0 1 1,-1-1 0,1 1 0,0-1-1,0 1 1,0-1 0,-7-20-502,6 17 384,-8-23-165,2-1-1,2 0 1,0-1-1,2 1 1,1-1 0,1 0-1,4-37 1,-1 54 405,0 0 1,0 0 0,2 0 0,-1 0 0,2 1 0,-1-1-1,2 1 1,9-16 0,-10 20-57,1-1 0,0 1 0,1 0 0,-1 0 0,1 1 0,1 0 0,-1 0 0,1 1 0,0-1 0,1 2 0,-1-1 0,11-3 0,-13 6-72,0 0 0,-1 0 0,1 0 1,0 1-1,0 0 0,0 0 0,0 1 0,7-1 0,-10 2-177,-1-1-1,0 0 1,0 1-1,1-1 1,-1 1 0,0 0-1,0 0 1,0 0-1,0 0 1,0 0-1,0 0 1,0 1 0,0-1-1,-1 0 1,1 1-1,0 0 1,-1-1 0,1 1-1,-1 0 1,0 0-1,1 0 1,-1 0 0,0 0-1,1 2 1,7 20-1416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1.7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110 48 14059,'-2'-9'3138,"-3"-15"617,5 23-3596,0 0 1,0 1-1,-1-1 0,1 0 0,0 0 1,-1 1-1,1-1 0,0 0 0,-1 0 1,1 1-1,-1-1 0,1 0 1,-1 1-1,0-1 0,1 1 0,-1-1 1,1 1-1,-1-1 0,0 1 0,0-1 1,0 1-1,0 0-16,0 0 1,1 0-1,-1 1 0,0-1 1,1 0-1,-1 1 0,0-1 1,1 1-1,-1-1 0,0 1 1,1-1-1,-1 1 0,1-1 1,-1 1-1,1 0 0,-1-1 1,1 1-1,0 0 0,-1 1 1,-10 18 505,9-17-444,-9 20-43,0-1 0,2 1 0,1 1 0,1 0 0,1 0 0,0 0 1,-1 26-1,6-37-149,0-1 1,1 1 0,1-1 0,0 0-1,0 1 1,2-1 0,-1 0 0,1 0 0,1 0-1,0 0 1,1-1 0,0 1 0,1-1-1,0-1 1,1 1 0,7 9 0,-11-17-23,0 1 1,0-1-1,1 0 1,-1-1-1,1 1 1,-1-1-1,1 0 1,0 1-1,0-2 0,0 1 1,0 0-1,0-1 1,1 0-1,-1 0 1,0 0-1,0 0 1,1-1-1,-1 1 1,1-1-1,-1-1 1,0 1-1,1 0 1,-1-1-1,0 0 1,1 0-1,7-3 1,1-1-161,0-1 1,0 0-1,0-1 1,-1 0-1,0-1 1,0-1-1,10-9 1,-10 6-95,0 0-1,-1 0 1,-1-1 0,0 0 0,0-1-1,-2 0 1,0 0 0,0-1 0,-1 0-1,6-22 1,-6 15 320,-2 0 0,0-1 0,-2 1 0,0-1-1,-2 0 1,-2-44 0,-3 47 1029,-1 28-462,-2 33-235,5-18-245,-10 128 1206,12-121-1161,0 0 0,10 60 0,-10-87-461,1 0 0,0 0 0,-1 1 0,1-1 0,0 0 0,1 0 0,-1 0 0,1 0 0,-1 0 0,5 5 0,6 3-899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2.3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325 77 13547,'0'-4'856,"0"0"0,-1 0 0,1 0 0,-1 0 0,0 0 0,0 1-1,-2-5 1,2 5-668,0 1 0,-1-1 0,1 1 0,-1-1-1,0 1 1,0-1 0,0 1 0,0 0 0,0 0-1,0 0 1,0 0 0,-1 0 0,1 1 0,-1-1-1,0 1 1,1 0 0,-1-1 0,0 1 0,0 0-1,1 1 1,-1-1 0,0 0 0,0 1 0,-6 0-1,-1-1-42,1 2 0,-1-1-1,0 2 1,0-1 0,0 1 0,1 1-1,-1-1 1,1 2 0,0-1-1,0 1 1,0 1 0,0 0-1,1 0 1,0 0 0,-12 11-1,11-8-137,1 0-1,0 0 1,0 1-1,1 0 0,0 0 1,0 1-1,1 0 0,1 0 1,0 0-1,0 1 0,1 0 1,-6 21-1,8-19 131,0-1-1,1 1 1,0-1-1,1 1 1,0-1-1,1 1 1,1-1-1,0 1 1,0-1-1,7 18 1,-5-21-45,-1 0-1,1-1 1,1 0 0,-1 0 0,1 0-1,1 0 1,0-1 0,0 1 0,0-2-1,1 1 1,0-1 0,0 0 0,0 0-1,13 7 1,-8-7-29,0 0 1,0-1-1,1 0 0,18 4 1,-25-7-377,-1-1 1,1 0 0,0-1 0,0 1 0,0-1-1,0 0 1,0-1 0,0 1 0,-1-1 0,1 0-1,0-1 1,9-3 0,5-7-978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2.9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0 12547,'-1'125'11244,"-3"12"-5680,1 354-2908,3-478-2890,0-5 226,1 1-1,-1-1 1,3 14-1,-3-21-178,1 0 0,-1 1-1,0-1 1,0 0-1,1 0 1,-1 0 0,0 0-1,1 0 1,-1 0 0,1 0-1,0 0 1,-1 0-1,1-1 1,0 1 0,-1 0-1,1 0 1,0 0 0,0-1-1,0 1 1,0 0 0,0-1-1,0 1 1,0-1-1,0 1 1,0-1 0,0 0-1,0 1 1,0-1 0,0 0-1,0 1 1,0-1-1,0 0 1,0 0 0,2 0-1,13-5-1496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3.3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545 30 11346,'17'-10'5106,"-3"1"-1458,0-1 1849,-21 10-3200,-18 1-1225,-11 3-248,-19 1-536,-4 1-120,-12-1-120,-5 0-48,0-2-992,3 0-760,14-3-1593,7 1 1857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3.6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16956,'0'14'5913,"3"16"-4689,0 7 8,3 10 393,1 1 127,-5 1-400,-1 0-479,-2-5-465,-3-5-160,0-10-280,0-6-240,-2-12-1769,5-4-711,0-12 1559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4.0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42 21205,'-5'-20'7569,"3"7"-6593,0 5-1344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4.5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143 265 14627,'-36'18'4265,"35"-18"-4219,0 0 0,1 0 0,-1 0 1,0 0-1,1 0 0,-1 0 0,0 0 0,1-1 0,-1 1 1,0 0-1,1-1 0,-1 1 0,1 0 0,-1-1 0,0 1 0,1 0 1,-1-1-1,1 1 0,-1-1 0,1 1 0,-1-1 0,1 0 1,0 1-1,-1-1 0,1 1 0,0-1 0,-1-1 0,-9-21-19,8 16 120,-3-6 132,1 0 0,0-1 0,0 1 0,2-1 0,-1 0 0,1-27 0,2 36-193,0 1 1,0-1 0,0 0 0,1 1 0,0-1 0,0 0 0,0 1 0,0-1 0,1 1 0,0 0 0,0-1 0,0 1 0,0 0 0,1 0 0,0 0-1,-1 0 1,1 1 0,1-1 0,-1 1 0,0 0 0,1 0 0,0 0 0,0 0 0,5-2 0,-1 2 85,0 0 1,0 0-1,1 1 1,-1 0-1,1 0 1,0 1-1,-1 0 0,1 1 1,0 0-1,0 0 1,0 1-1,-1 0 1,1 1-1,-1 0 0,1 0 1,-1 1-1,0 0 1,14 7-1,-7-3 20,-1 1-1,0 1 1,-1 0-1,0 1 1,0 1-1,-1 0 1,0 0 0,-1 1-1,12 17 1,-16-19-110,0 1 0,-1 0 0,0 0 1,-1 0-1,0 0 0,-1 1 1,0 0-1,-1 0 0,2 14 0,-4-18-36,0 0 0,-1 0-1,0 0 1,0 0-1,-1 0 1,0 0 0,-1 0-1,1 0 1,-1-1-1,-1 1 1,0 0 0,0-1-1,0 0 1,-1 0-1,-6 10 1,3-8-9,-1 0 1,0-1-1,0 0 0,0 0 0,-1 0 1,-1-1-1,1-1 0,-1 0 0,0 0 1,0-1-1,-1 0 0,0 0 1,-18 4-1,15-6-77,0 0-1,0 0 1,0-2 0,-1 1 0,1-2 0,-1 0 0,1-1 0,0 0-1,0-1 1,-23-7 0,30 7-194,0-1 1,0 0-1,0-1 1,1 1-1,-1-1 1,1-1-1,0 1 0,0-1 1,1 0-1,-1 0 1,1-1-1,0 0 0,1 0 1,0 0-1,-1 0 1,2-1-1,-1 1 1,1-1-1,0 0 0,1 0 1,-1 0-1,-1-9 1,2 8-50,1 0 1,0-1 0,0 1 0,0 0 0,1 0-1,0-1 1,1 1 0,0 0 0,0 0-1,1 0 1,0 0 0,0 0 0,1 0-1,0 0 1,0 0 0,1 1 0,0 0-1,0 0 1,10-13 0,10-1-581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5.1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97 15907,'-3'13'8470,"1"65"-6643,19 53-257,-9-85-696,2 58-1,-10-103-860,0 0 0,0 0 1,0 0-1,0 0 0,0 0 0,0 0 1,0 0-1,0 0 0,0 0 0,-1 0 0,1 0 1,0 0-1,-1 0 0,1-1 0,-1 1 1,1 0-1,-2 1 0,-3-3 85,-1-10-50,3-4-53,0 1-1,0 0 1,1-1-1,1-29 0,8-60-40,-7 102 47,2-19 3,1 0 1,0 1-1,2-1 1,0 1-1,2 0 0,11-25 1,-15 38 19,0 1 0,1 0 0,-1 0 0,1 0 0,1 0 1,-1 1-1,1 0 0,0-1 0,0 2 0,1-1 0,-1 1 0,1-1 0,0 2 0,0-1 0,1 1 1,-1 0-1,1 0 0,-1 0 0,1 1 0,0 0 0,0 1 0,8-2 0,-7 3 56,1-1 1,-1 1-1,0 0 0,0 1 0,0 0 0,0 0 1,0 1-1,-1 0 0,1 0 0,0 1 0,-1 0 1,1 0-1,-1 1 0,0 0 0,0 0 0,10 10 1,-9-8-38,-1 2-1,-1-1 1,1 1 0,-1 0 0,-1 0 0,1 0 0,-1 1 0,-1 0 0,0 0 0,0 0 0,-1 1 0,0-1 0,3 13 0,-1 16 61,-2-1 0,-1 0 1,-6 67-1,2 43-1007,7-112-717,5-3 702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50:03.81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585 797 8394,'-4'34'3815,"3"-33"-3582,1 0 0,0 0 0,-1-1 0,1 1 0,-1 0 0,1 0 0,-1-1 0,1 1 0,-1 0 0,1 0-1,-1-1 1,0 1 0,1-1 0,-1 1 0,0-1 0,1 1 0,-1-1 0,0 1 0,0-1 0,1 0 0,-1 1 0,-2-1 0,-17 3 1080,17-3-889,-8 0-294,1-1 1,-1 0-1,1-1 0,0 0 0,-1-1 0,1 0 1,0 0-1,1-2 0,-1 1 0,0-1 1,-16-12-1,1-3-390,0 0 1,-39-44-1,45 43 274,1-2-1,1-1 1,0 0-1,-17-37 1,-46-113 799,40 80-321,29 70-821,1-1 0,1-1 1,1 0-1,1 0 1,1-1-1,2 1 1,-4-43-1,7 41-187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56.73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33 339 3737,'-3'-1'71,"1"2"56,0-2 0,1 1 0,-1 0-1,0 0 1,0 0 0,0-1 0,0 1 0,0-1 0,0 0 0,-2-1 0,3 1-93,0 0 1,1 0-1,-1 0 1,1 0-1,-1 0 0,1 0 1,-1 0-1,1 0 1,0 0-1,-1 0 1,1 0-1,0-1 0,0 1 1,0 0-1,0 0 1,0 0-1,0 0 1,0 0-1,1-1 0,-1 1 1,1-1-1,-1-1 223,0 0 0,1-1 1,0 1-1,-1 0 0,1 0 0,1 0 0,-1 0 0,0 0 0,1 0 0,-1 1 0,1-1 0,0 0 0,0 1 1,3-3-1,-4 4-226,1 0 1,-1 0 0,1 0-1,-1 0 1,1 0 0,0 1-1,-1-1 1,1 1 0,0-1 0,-1 1-1,1 0 1,0 0 0,0 0-1,-1 0 1,1 0 0,0 0-1,0 0 1,-1 0 0,1 1-1,0-1 1,0 1 0,-1-1 0,1 1-1,0 0 1,-1 0 0,1-1-1,1 3 1,27 14-61,-13-7 37,1-1-1,0 0 1,24 8 0,-35-15 3,-1 0 0,0-1 1,1 0-1,-1 0 0,0-1 0,1 0 1,-1 0-1,1 0 0,-1-1 0,0 0 1,1 0-1,-1 0 0,0-1 0,10-4 1,61-35 135,-56 28-127,0 1-1,32-12 1,-26 15-22,0 1-1,0 1 1,1 1-1,-1 1 1,32 0-1,-39 4 16,0 2-1,-1 0 0,1 1 1,-1 1-1,0 1 0,0 1 1,0 0-1,22 10 0,60 35 284,39 15-52,-123-59-223,-1-1 0,1 0 1,0-1-1,0-1 0,0 0 0,29-1 1,-31-3-2,1-1 1,-1-1 0,0-1 0,1 0-1,-2-1 1,18-8 0,12-4 18,5 1 12,82-17 1,-113 30-50,0 1 0,0 1 0,0 0-1,0 1 1,0 1 0,1 1 0,-1 1 0,20 6 0,-31-8-2,143 36 54,-125-32-33,0-2 0,1-1 0,-1-1-1,27-2 1,452-26 46,-473 25-60,73-6 28,43-2-24,-118 13-19,0 1 0,0 1 0,0 1 0,-1 2 0,36 14 0,53 15 45,-100-33-30,1-1 1,-1-1 0,1 0 0,0-1-1,18-2 1,194-36 183,-24 3-118,-141 28-72,0 3 0,1 2 0,-1 4 1,0 2-1,121 26 0,-79-4-2,73 17 14,-135-35-3,0-2-1,48 0 1,-73-7 1,-1-1 0,0-1-1,0-1 1,37-10 0,74-33 41,7-2-31,-99 39 0,0 1-1,0 2 1,1 1 0,-1 2 0,1 2 0,0 2 0,-1 1 0,1 2-1,-1 2 1,55 15 0,-14 3 72,-49-13-66,1-1 1,1-2 0,0-1 0,0-2-1,36 2 1,-27-8 2,-1-2 1,79-16-1,74-34 49,-98 26-49,-54 16-22,1 1 0,54-4-1,-70 13-11,0 0-1,1 1 1,-1 2 0,49 8-1,358 69 137,-406-74-128,46 5 23,0-2-1,0-4 0,0-3 0,0-4 1,0-2-1,116-24 0,292-85 84,-420 98-110,0 2 1,70-5-1,-91 16 37,-1 2 1,1 2-1,0 1 0,61 12 1,182 63 419,-156-38-342,-86-28-91,2-1 0,-1-3 1,1-1-1,0-2 0,1-2 0,-1-2 1,0-2-1,1-1 0,-2-3 0,68-17 1,33-20 76,147-36-26,-246 70-82,1 2-1,0 2 1,-1 2-1,78 5 0,-65 4 11,104 28 0,53 30 117,20 5 224,-205-62-317,1-2 0,0-1 0,0-2 0,0-1 0,0-1 0,0-1 0,34-6 0,-11-4-6,-2-1 1,1-2 0,56-25-1,-29 11-24,1 3 0,1 4 0,1 4 0,84-7-1,-135 22 63,0 0 0,-1 2 0,1 2 0,0 0 0,45 11-1,-32-2 39,-1 2 0,0 1 0,45 23 0,-63-27-79,1 0 0,0-2 0,0-2 1,0 0-1,1-1 0,0-2 1,39 1-1,0-6 10,123-17 0,138-51 42,-170 32-50,-92 23-3,196-35-19,-231 47 16,0 1 0,0 1 0,0 2 0,0 1 0,0 2 0,52 12 0,183 82 371,-213-77-359,-26-12-27,-1-1 1,1-1 0,1-1-1,-1-2 1,1-1-1,0 0 1,0-2 0,43-4-1,17-8 55,110-26 0,-114 19 19,134-39-12,-31 6-86,-158 46 26,0 1 0,0 1 0,0 1 0,0 2 0,0 1 0,0 1 0,40 8 0,11 8 125,94 35 0,-73-20 25,-72-25-129,0-1-1,0-1 1,0-1-1,1-2 1,0-1 0,35-2-1,-40-1-19,-1-2-1,0-1 0,0-1 1,0-1-1,-1 0 1,0-2-1,0-1 1,23-13-1,13-8 8,1 1-1,2 4 1,84-25 0,-117 43-11,0 1 0,0 0 0,1 2 0,-1 2 0,1 0 1,0 2-1,0 1 0,-1 2 0,1 0 0,31 9 1,-36-4-3,1 1 0,-1 1 0,-1 1 0,26 15 0,82 64 26,-92-63-6,-20-14-8,0 0 1,1-2-1,0-1 0,1 0 0,0-1 0,0-2 1,1 0-1,32 6 0,-35-11-15,0 0-1,0-1 1,1-1-1,-1 0 1,0-2-1,0 0 1,0-1 0,0-1-1,-1-1 1,25-9-1,54-26-5,85-30 1,-122 54 15,0 2-1,1 2 1,0 3 0,70 0 0,-92 8 0,1 2 1,-1 2-1,0 2 0,0 1 1,-1 3-1,0 0 1,61 25-1,-62-18 11,1-2 0,0-1 0,1-2 0,1-2 0,-1-2 0,2-1-1,-1-2 1,0-2 0,1-2 0,-1-1 0,75-12 0,-10-6 0,157-31 15,-4-21-151,-188 46 83,-12 3 20,63-13 0,-100 30 26,0 1 1,0 2-1,0 0 1,0 1-1,0 1 1,42 5-1,-11 7 13,-1 2 1,0 3-1,79 36 0,-27-10-12,-79-35-1,-1-1-1,1-1 1,0-1-1,1-1 1,-1-1-1,30-1 1,149-14 60,-118 5-45,32-7-27,-1-5-1,161-47 1,-258 61 5,1 1-1,-1 1 1,1 1-1,0 1 1,0 0 0,-1 2-1,1 0 1,0 1-1,31 8 1,-2 4-1,-2 2-1,73 35 1,-104-44 1,1 0 0,-1-1 0,34 7 0,-40-11 1,0-1 0,1 0 0,-1-1 0,0 0 0,0-1 0,0 0 0,0 0 0,13-4 0,30-11 45,-31 9 25,0 0 1,1 2-1,0 0 1,23-1-1,39 7-291,-44 5 68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5:10.568"/>
    </inkml:context>
    <inkml:brush xml:id="br0">
      <inkml:brushProperty name="width" value="0.2" units="cm"/>
      <inkml:brushProperty name="height" value="0.2" units="cm"/>
      <inkml:brushProperty name="color" value="#FF9999"/>
    </inkml:brush>
  </inkml:definitions>
  <inkml:trace contextRef="#ctx0" brushRef="#br0">66 135 5025,'-36'-106'3535,"36"104"-3375,-1 0 0,0 0 0,0 0-1,1 0 1,-1 0 0,-1 0-1,1 0 1,0 0 0,0 0-1,-1 1 1,1-1 0,0 1-1,-3-3 1,4 4-122,0 0 1,-1 0-1,1 0 0,0 0 1,0 0-1,-1 0 0,1 0 0,0 0 1,0 0-1,-1 0 0,1 0 1,0 0-1,0 0 0,-1 0 0,1 0 1,0 0-1,0 0 0,0 0 1,-1 0-1,1 0 0,0 0 0,0 0 1,-1 0-1,1 1 0,0-1 1,0 0-1,0 0 0,-1 0 0,1 0 1,0 1-1,0-1 0,0 0 1,0 0-1,-1 0 0,1 1 0,-4 18 855,4 23 483,7 64 1,1-10-864,-9-33-373,-1-45-552,2-1 0,0 1 0,1 0-1,4 24 1,1-27-897,1-6 585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5:11.086"/>
    </inkml:context>
    <inkml:brush xml:id="br0">
      <inkml:brushProperty name="width" value="0.2" units="cm"/>
      <inkml:brushProperty name="height" value="0.2" units="cm"/>
      <inkml:brushProperty name="color" value="#FF9999"/>
    </inkml:brush>
  </inkml:definitions>
  <inkml:trace contextRef="#ctx0" brushRef="#br0">13 60 7290,'-13'-8'3898,"13"7"-3805,0 1-1,0-1 1,0 1 0,0-1 0,1 0-71,-1 0 0,0 0 1,1 0-1,0 0 0,-1 1 0,1-1 1,-1 0-1,1 0 0,0 1 0,-1-1 1,1 0-1,0 1 0,0-1 0,0 1 1,0-1-1,-1 1 0,1-1 0,0 1 1,0 0-1,0-1 0,2 1 0,15-3 169,1 1 0,36 2 0,2-1 451,106-11 961,84-5 21,-1 22-934,-108 10-715,116 8-4183,-188-24 2947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5:12.209"/>
    </inkml:context>
    <inkml:brush xml:id="br0">
      <inkml:brushProperty name="width" value="0.2" units="cm"/>
      <inkml:brushProperty name="height" value="0.2" units="cm"/>
      <inkml:brushProperty name="color" value="#FF9999"/>
    </inkml:brush>
  </inkml:definitions>
  <inkml:trace contextRef="#ctx0" brushRef="#br0">23 150 8458,'-21'-83'5469,"20"105"-5118,1-7 22,0 71 545,16 120 0,0 9-772,-16-81 50,-1-64 51,11 109 1,-7-161-189,1-1 0,7 25 0,-9-37-37,0 1 0,0-1 0,1 1 0,-1-1 0,1 0 1,0 0-1,1 0 0,-1-1 0,1 1 0,9 7 0,-11-10-19,1-1 1,0 1 0,-1-1-1,1 0 1,0 0 0,0 0-1,0 0 1,0-1 0,0 1-1,0-1 1,5 0-1,38-2 2,-37 1-1,84-6 245,168 9-1,528 5 247,-473-14-416,-316 7-76,0 0 0,0 0 1,-1 0-1,1 0 1,0 0-1,0 0 0,0 0 1,0 0-1,0 0 1,0 0-1,0 0 0,0 0 1,0 0-1,0 0 0,0-1 1,0 1-1,0 0 1,0 0-1,0 0 0,0 0 1,0 0-1,0 0 1,0 0-1,0 0 0,0 0 1,0 0-1,0 0 0,0-1 1,0 1-1,0 0 1,0 0-1,0 0 0,0 0 1,0 0-1,0 0 1,0 0-1,0 0 0,0 0 1,0 0-1,0 0 0,0-1 1,0 1-1,0 0 1,0 0-1,0 0 0,0 0 1,0 0-1,0 0 1,0 0-1,0 0 0,1 0 1,-1 0-1,0 0 0,0 0 1,0 0-1,0 0 1,-13-10 17,7 6-22,0 0 0,1 0 0,0 0 0,0-1 1,0 0-1,-7-8 0,6 0 103,0-1 0,1 0 0,0 1-1,1-1 1,1-1 0,-3-20 0,-1-91-32,5 58-14,-53-580-97,52 619 18,-5-66-351,13 102-1017,1 1 990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5:12.784"/>
    </inkml:context>
    <inkml:brush xml:id="br0">
      <inkml:brushProperty name="width" value="0.2" units="cm"/>
      <inkml:brushProperty name="height" value="0.2" units="cm"/>
      <inkml:brushProperty name="color" value="#FF9999"/>
    </inkml:brush>
  </inkml:definitions>
  <inkml:trace contextRef="#ctx0" brushRef="#br0">50 57 10698,'-3'-21'4514,"2"-8"-4988,1 23 679,-11 44 50,4 16 222,0 77 0,5-61-488,1-62-77,-1 0 1,1 0-1,-5 11 1,5-13-477,-1-1 1,0 1 0,1 0 0,0 0-1,1 0 1,-1 8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5:13.271"/>
    </inkml:context>
    <inkml:brush xml:id="br0">
      <inkml:brushProperty name="width" value="0.2" units="cm"/>
      <inkml:brushProperty name="height" value="0.2" units="cm"/>
      <inkml:brushProperty name="color" value="#FF9999"/>
    </inkml:brush>
  </inkml:definitions>
  <inkml:trace contextRef="#ctx0" brushRef="#br0">54 48 9658,'-29'-33'3291,"28"33"-3172,0-1 0,0 0 1,0 0-1,0 1 0,0-1 0,0 1 0,0-1 0,0 1 0,0-1 0,0 1 0,0 0 0,0-1 0,0 1 0,0 0 0,-2 0 0,3 0-133,0 0 0,0 0 0,-1 0-1,1 0 1,0 0 0,0 0 0,-1 0 0,1 0 0,0 0 0,0 0 0,-1 0-1,1-1 1,0 1 0,0 0 0,-1 0 0,1 0 0,0 0 0,0 0 0,-1 0-1,1-1 1,0 1 0,0 0 0,0 0 0,0 0 0,-1 0 0,1-1 0,0 1-1,0 0 1,0 0 0,0-1 0,0 1 0,-1 0 0,1 0 0,0-1 0,0 1-1,0 0 1,0 0 0,0-1 0,0 1 0,0 0 0,0 0 0,0-1 0,0 1-1,16 2 514,-3 2-375,0 0 0,-1 1-1,1 1 1,18 12 0,8 3 84,-34-18-199,-1-2 0,1 1 0,-1 0 0,1-1 0,0 0 0,-1 0 0,1-1 0,0 1 0,0-1 0,0 0 0,-1 0 0,1-1 1,8-1-1,2-2 7,0 0 1,-1-2 0,14-6 0,-17 7 19,-1 0-1,1 1 0,0 0 0,0 1 1,0 0-1,23-3 0,0 6-406,53 5 0,-65-1-1377,35 8 0,-32-5 973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5:13.860"/>
    </inkml:context>
    <inkml:brush xml:id="br0">
      <inkml:brushProperty name="width" value="0.2" units="cm"/>
      <inkml:brushProperty name="height" value="0.2" units="cm"/>
      <inkml:brushProperty name="color" value="#FF9999"/>
    </inkml:brush>
  </inkml:definitions>
  <inkml:trace contextRef="#ctx0" brushRef="#br0">40 37 9810,'33'-32'2866,"-33"32"-2846,0 0 1,-1 0-1,-1-1 451,2 1-430,0 0-21,0 0 1,0-1-1,0 1 1,0 0-1,0 0 1,0 0-1,0 0 1,0 0-1,0 0 0,0 0 1,0-1-1,0 1 1,0 0-1,0 0 1,0 0-1,1-1 287,-1 0-286,-1 2 30,1-1 0,-1 0 1,0 1-1,1-1 1,-1 0-1,1 1 0,-1-1 1,1 1-1,-1-1 1,1 1-1,-1-1 0,1 1 1,-1-1-1,1 1 1,0-1-1,-1 1 1,1 0-1,0-1 0,-1 1 1,1 1-1,-9 38 478,3 0 0,1 1 0,0 70 0,-5 46-190,-1-94-434,6-37-507,1-1 1,-2 50-1,9-34 19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5:52.74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112 338 6201,'-11'13'3105,"9"-9"-2328,0-1-1,-4 9 0,-3 25 500,8-18-1691,0 0 1,3 23-1,0-20 1032,1 43-394,2 17-68,-8 108 0,1-168-186,-14 210 26,15-177 57,3-1-1,10 69 1,-10-107-40,2 1-1,0-1 1,1 1-1,0-1 1,1-1 0,1 1-1,10 16 1,-11-24 5,0 1 1,0-1-1,0-1 1,1 1-1,0-1 1,0 0-1,1-1 1,0 0-1,0 0 1,1-1-1,0 0 1,-1 0-1,15 4 1,9 2 31,1-2 1,0-2 0,51 6 0,105-1 329,-175-12-340,362-6 101,-99-2-240,-204 9 99,-37 1-115,1-2 0,0-1 0,-1-2 1,52-10-1,-78 10 83,0 0 0,0-1 0,0 0 0,0-1 0,-1 0 0,0 0 0,0-1 0,-1 0 0,1-1-1,10-11 1,-9 8 127,-2-1 0,1 0-1,-1-1 1,-1 1-1,0-1 1,-1-1-1,6-15 1,-2-2 46,-2 0-1,-1-1 1,-2 0-1,-1 0 0,-1 0 1,-1-43-1,-3-51-118,-4-173-454,0 233 432,-3 1 0,-3 0 0,-2 0 0,-26-71 0,19 65 66,8 28-81,0 0-1,-33-69 1,42 105 16,0 1 0,0-1 1,-1 1-1,0 0 0,0 0 0,0 0 0,0 1 1,-1-1-1,1 1 0,-1 0 0,-1 0 0,1 1 1,0-1-1,-1 1 0,0 0 0,1 1 1,-1-1-1,0 1 0,0 1 0,-1-1 0,1 1 1,0 0-1,0 0 0,-1 1 0,1-1 0,-1 2 1,1-1-1,0 1 0,-1 0 0,1 0 0,0 0 1,-10 5-1,-70 26 124,-55 16-20,11-20-93,-210 16 0,160-25 39,-114 30-46,155-24-116,96-19-17,28-5-51,1 1 0,-1 0 0,-26 9 1,40-11 84,0 0 0,0 1 1,0-1-1,0 0 0,0 1 0,0-1 1,0 1-1,0 0 0,0-1 1,0 1-1,0 0 0,0 0 1,0-1-1,0 1 0,1 0 1,-1 0-1,0 0 0,1 0 1,-1 0-1,1 0 0,-1 0 0,1 0 1,-1 0-1,1 1 0,0-1 1,-1 0-1,1 0 0,0 0 1,0 0-1,0 0 0,0 1 1,0-1-1,0 0 0,0 0 1,1 0-1,-1 0 0,0 0 0,1 1 1,-1-1-1,0 0 0,1 0 1,-1 0-1,1 0 0,0 0 1,-1 0-1,1 0 0,0 0 1,0-1-1,-1 1 0,3 1 1,13 15-1305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5:53.67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313 65 9482,'-7'-14'5216,"-7"3"-3814,-20-4-2438,25 12 1505,-3-2-468,0 1 1,0 1-1,0 0 1,0 0-1,-1 1 1,1 1 0,-1 0-1,-18 2 1,28-1 52,0 0-1,0 1 1,0-1 0,0 1 0,0 0 0,0-1 0,0 1-1,0 1 1,0-1 0,0 0 0,0 1 0,1-1 0,-1 1 0,1 0-1,-1 0 1,1 0 0,0 0 0,-1 1 0,1-1 0,0 1-1,1-1 1,-1 1 0,0-1 0,1 1 0,-1 0 0,1 0-1,0 0 1,0 0 0,0 0 0,1 0 0,-1 0 0,0 0-1,1 0 1,0 0 0,0 0 0,0 1 0,0-1 0,1 4-1,4 22 316,0 0 0,2-1 0,16 43-1,-3-11-117,-15-46-200,19 65 156,18 108-1,-40-177-205,-1 0 0,-1 1-1,0-1 1,0 1 0,-1-1 0,0 1-1,-3 12 1,3-19-73,0-1-1,0 1 1,-1-1 0,1 0-1,-1 1 1,1-1 0,-1 0-1,0 0 1,0 0 0,-1 0-1,1 0 1,0-1 0,-1 1-1,0-1 1,0 1-1,0-1 1,0 0 0,0 0-1,0-1 1,0 1 0,0 0-1,-1-1 1,1 0 0,-5 1-1,0 0-659,-1-1-1,1 0 0,0-1 1,-1 0-1,1 0 1,0-1-1,0 0 0,-13-3 1,-6-6-1106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5:54.02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40 12547,'23'-7'4441,"2"0"-2601,6-2-2248,3 3 8,3 2 472,1-1-8,2 3-56,1 2 8,0 5 48,2-1-32,-1 3-272,-3-1-392,-4 1-3697,-3 1 3049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50:04.89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 70 11418,'15'-56'4472,"-14"42"450,-5 15-3171,-5 11-1000,7-5-633,0-1 0,0 1-1,1 0 1,0 0-1,0 1 1,1-1 0,0 0-1,1 8 1,7 60 234,-5-59-245,17 99 317,5 29 186,-22-119-1729,-2 0 1,0 1-1,-4 45 0,0-51-36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6:35.50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6 5 6457,'-6'-4'7948,"8"12"-7691,9 78 3010,-6-37-3504,3-1 1,24 86 0,-29-126-244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6:36.97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1 140 8066,'5'-16'4290,"4"-2"-4243,1 0 1,0 1-1,15-19 0,-22 33-29,0 0 0,1 0-1,-1 0 1,1 0 0,0 1-1,0-1 1,0 1-1,0 0 1,0 0 0,1 0-1,-1 1 1,0 0 0,1 0-1,-1 0 1,1 0 0,0 0-1,-1 1 1,1 0-1,-1 0 1,10 1 0,-10 0-2,-1 0 1,1 0-1,0 1 1,0-1-1,-1 1 1,1 0-1,-1 0 1,1 0-1,-1 0 1,0 0-1,1 1 1,-1-1-1,-1 1 1,1 0-1,0 0 1,-1 0-1,1 1 1,-1-1-1,0 0 1,0 1-1,0-1 1,-1 1-1,1 0 1,0 5-1,1 3-9,-1 0-1,-1 0 1,0 0 0,-1 0-1,0 1 1,-1-1 0,0 0-1,-1 0 1,-1 0-1,0-1 1,0 1 0,-1-1-1,0 1 1,-12 19 0,3-6 69,-2-1 0,-1-1 0,-1 0 0,-1-1 0,-26 25 0,39-41-44,-16 16 618,21-22-622,0 0 0,-1 1-1,1-1 1,0 0-1,0 1 1,0-1-1,0 0 1,0 0-1,0 1 1,-1-1-1,1 0 1,0 1-1,0-1 1,0 0-1,0 1 1,0-1-1,0 0 1,0 0-1,0 1 1,0-1-1,1 0 1,-1 1-1,0-1 1,0 0-1,0 0 1,0 1-1,0-1 1,1 1 0,-1-1 48,1 1 1,0-1 0,0 0 0,0 1 0,-1-1 0,1 0 0,0 0-1,0 1 1,0-1 0,0 0 0,0 0 0,0 0 0,-1 0 0,1 0-1,1-1 1,20-1 723,-1-1 0,22-6 0,27-5-821,-15 10-865,-28 3 555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6:38.660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25 88 8394,'-23'2'3721,"22"-2"-3591,7-18 1325,-6 17-1475,2-4 81,0 1 0,0 0 0,1-1 0,-1 1 0,1 0-1,0 0 1,0 0 0,0 1 0,1-1 0,-1 1 0,1 0 0,0 0-1,0 0 1,8-5 0,-7 6 26,1 0 1,-1 1-1,1-1 0,0 1 0,-1 0 1,1 1-1,0-1 0,0 1 0,0 0 1,-1 1-1,1-1 0,8 3 0,-6-2-80,1 1 0,0 0-1,-1 1 1,0-1-1,1 2 1,-1-1 0,13 9-1,-18-10-6,-1 0 0,0-1 0,0 1 0,0 0 0,0 0 0,0 1 0,0-1 0,-1 0 0,1 1 0,-1-1 0,0 0 0,1 1 0,-1 0 0,0-1 0,-1 1 0,1 0 1,0 0-1,-1-1 0,1 1 0,-1 0 0,0 0 0,0 0 0,0-1 0,0 1 0,-1 0 0,1 0 0,-2 4 0,-1 1 24,1 0 0,-1 0 1,-1 0-1,0-1 0,0 0 0,0 0 1,-1 0-1,0 0 0,0 0 0,-8 6 1,3-3 56,0-1 1,-1-1-1,0 1 1,-1-2-1,-17 10 1,29-17-82,-1 0 1,0 1-1,0-1 1,1 0-1,-1 1 1,0-1-1,0 1 1,1-1-1,-1 1 1,1 0-1,-1-1 1,0 1-1,1 0 0,-1-1 1,1 1-1,0 0 1,-1 0-1,1-1 1,0 1-1,-1 0 1,1 0-1,0 0 1,0-1-1,-1 1 1,1 0-1,0 0 1,0 0-1,0 0 1,0 0-1,0-1 0,1 1 1,-1 0-1,0 0 1,0 0-1,0 0 1,1-1-1,-1 1 1,0 0-1,1 0 1,-1-1-1,2 2 1,2 5-5,0-1 1,1 0-1,0 0 1,7 5-1,3 5 42,-7-7-32,8 10-14,-1-1 0,0 2 0,-2 0 0,19 36 1,-31-54 16,-1 0 0,1 0 0,0 1 0,0-1 0,-1 0 0,0 0 0,1 1 1,-1-1-1,0 0 0,0 1 0,0-1 0,0 1 0,-1-1 0,1 0 0,-1 0 1,1 1-1,-1-1 0,-1 3 0,0-2 28,0 0 0,0 0 0,0-1 0,0 1 0,0-1 0,-1 1 0,1-1 0,-1 0 0,0 0 0,0 0 0,-3 2 0,-9 3 16,1-1 0,-1 0 1,0-1-1,-21 4 0,31-8-111,-54 9-2178,31-9 1330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6:44.80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13 172 4753,'4'-46'1930,"-12"6"-1776,6 32-23,0 0 1,0-1-1,1 0 1,0 1-1,1-1 1,1-17 0,3 17 1524,2 12-368,5 15-263,-5 13-474,0 0 1,1 44 0,-5-45-656,1 0 0,13 56 1,-8-65-149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6:47.46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30 123 6097,'-30'4'4591,"31"-5"-4532,2-12 1161,1 5-1173,1-1 1,-1 1 0,1 0-1,1 0 1,0 0 0,0 1-1,0 0 1,1 0 0,12-9 0,-14 12-51,0 1 1,1 0 0,-1 0 0,1 1 0,-1-1 0,1 1-1,0 1 1,0-1 0,0 1 0,0 0 0,1 0 0,-1 1-1,0 0 1,0 0 0,0 0 0,9 2 0,-10-1-32,0 0 1,-1 0-1,1 0 1,0 1 0,0-1-1,-1 1 1,1 0 0,-1 1-1,0-1 1,5 4-1,-6-4 35,-1 1 0,1-1 0,-1 1 0,0 0 0,0 0 0,0-1-1,0 1 1,-1 0 0,1 1 0,-1-1 0,0 0 0,0 0 0,0 1 0,0-1-1,0 6 1,1 3 155,-1-1 0,-1 1 0,0 0-1,-2 16 1,-1-13-938,0-1 0,-1 1 0,0 0 0,-1-1-1,-9 18 1,2-9-22,-1-1 1,-21 28-1,-13 9 5638,45-57-4583,0 0-1,0 0 0,1 1 1,-1-1-1,0 1 1,1-1-1,0 1 0,-2 5 1,3-7-211,0-1 1,0 1-1,0 0 0,0 0 1,0-1-1,0 1 1,0 0-1,0-1 0,1 1 1,-1 0-1,0-1 0,0 1 1,1 0-1,-1-1 1,0 1-1,1-1 0,-1 1 1,1 0-1,-1-1 1,1 1-1,-1-1 0,1 0 1,-1 1-1,1-1 0,-1 1 1,1-1-1,-1 0 1,1 1-1,0-1 0,-1 0 1,1 0-1,0 1 1,-1-1-1,1 0 0,0 0 1,0 0-1,-1 0 1,1 0-1,0 0 0,-1 0 1,1 0-1,1 0 0,71 0 1837,-55-1-2097,0 1 0,1 0 1,33 6-1,-24 3-183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7:36.816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25 11 2160,'-24'-11'14157,"48"20"-12629,-2 0-945,0 0 1,28 6-1,-32-11-464,-1 1-1,1 1 1,-1 1 0,-1 0-1,31 19 1,-7 3 99,104 70 193,-115-79-386,-1 1 0,-1 1-1,43 47 1,-44-38-6,-2 1 0,38 68 0,0 0 6,-37-60-23,37 83 1,-17-31-2,-20-46-4,-2 1-1,-2 1 0,19 67 1,-26-77 18,3 7 3,-16-33-8,0-6 16,-3-7 86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7:38.515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1711 7794,'29'39'2346,"-28"-38"-2289,0-1 0,0 1 0,0 0 0,0 0 0,0 0 0,0-1 0,0 1 0,1-1 0,-1 1 0,0-1 0,0 1 0,1-1 0,-1 0 0,0 1 0,0-1 0,1 0 0,-1 0 0,0 0 0,1 0 0,-1 0 0,0 0 0,0 0 0,1-1 0,-1 1 0,2-1 0,24-13 512,-26 13-532,38-23 1606,78-37 0,-73 40-1044,-27 12-452,-1 0 0,-1-2 1,0 0-1,0 0 0,-1-1 1,-1-1-1,14-17 0,77-110 120,-78 101-157,-2 3-16,-2-1 1,-2-1 0,-1-1 0,20-60-1,-22 41-16,-2-1 1,13-96-1,-1-164 57,-26 254-83,-4 0 0,-19-124 0,16 154-71,-2 0 1,-2 1 0,-20-49-1,30 83-19,0 0-1,0 0 1,0 0-1,0-1 1,0 1-1,0 0 0,0 0 1,0 0-1,0-1 1,0 1-1,-1 0 1,1 0-1,0 0 1,0-1-1,0 1 0,0 0 1,-3-2-579,3 2 578,0 0 1,-1 0-1,1 0 1,0 0-1,0 0 1,0 0-1,-1 0 1,1 0-1,0 0 0,0 0 1,-1 0-1,1 0 1,0 0-1,0 1 1,0-1-1,-1 0 1,1 0-1,0 0 0,0 0 1,-1 1-78,-3 4-499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7:42.225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17 55 7042,'-5'-20'3503,"4"17"-3447,0-1 0,0 1 0,-8-21 4949,15 25-4966,-1 0-1,1 0 1,0 1-1,-1 0 0,0 0 1,10 6-1,16 19 166,-1 1-1,-1 2 0,37 50 1,-50-59-79,26 34 107,-3 3-1,-2 1 0,-4 1 1,-1 2-1,-4 2 0,-2 0 1,22 86-1,-22-44-63,-4 1 0,-5 2-1,6 206 1,-23-276 91,-1 0 0,-9 53 0,7-75-410,-1-1-1,0 0 0,-1 0 1,-1 0-1,0-1 0,-2 1 0,1-2 1,-12 16-1,5-10-1110,4-2 476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7:46.306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214 73 5905,'7'-13'598,"-2"6"-434,-1-1 1,0 0 0,0 0 0,-1 0-1,3-12 3155,-2 28-2452,0-5-724,-1 0 0,1 1 0,-1 0 0,0 0 0,-1 0 0,1 0 0,-1 0 0,0 1 0,0-1 0,0 1 0,0-1 0,1 9 0,0 6 181,0-1-1,-1 1 1,-1-1 0,-1 1-1,-1-1 1,-3 23 0,2-12-45,5 57 0,-1-65-168,-1 1 0,0-1 1,-2 1-1,-1-1 0,-6 34 0,-2-20-37,2 2-1,1-1 0,-3 47 1,9-61-14,-1 0 1,-7 35-1,7-47-44,-1 0 1,-1-1-1,1 1 1,-1-1-1,-1 0 1,0 0-1,0-1 1,-7 9-1,-17 30 50,26-41-56,0 0 0,-1 0-1,1 0 1,-1 0 0,-1 0 0,1-1-1,-1 0 1,1 0 0,-2 0-1,1-1 1,-10 7 0,11-9-8,0 0 0,0 1 0,0-1 1,1 1-1,-1-1 0,1 1 0,0 0 1,0 0-1,0 1 0,0-1 0,0 1 0,1-1 1,-1 1-1,1 0 0,0 0 0,0 0 1,1 0-1,-1 0 0,1 0 0,-1 6 0,1-6 1,0-1 0,0 0 0,-1 0-1,1 0 1,-1 0 0,1 0-1,-1 0 1,0-1 0,0 1 0,-5 4-1,-4 6 11,9-11-143,1 0 0,0 1 0,-1-1 0,1 0 0,0 0 0,0 1 0,1-1 0,-1 1 0,0-1 0,1 0 0,-1 1 0,1-1 0,0 4 0,1-3-348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8:57.89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 46 4569,'2'-12'1069,"0"-6"125,-8 2 3536,4 33-3109,12 104 142,-3-62-2004,-3 108 0,-6-141-2151,2-4 1042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50:05.24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77 9874,'3'-3'689,"0"1"-1,0-1 1,0 1 0,1 0-1,-1 0 1,0 0 0,1 1 0,0-1-1,-1 1 1,1 0 0,0 0-1,4 0 1,53-3 553,-28 3 0,155-18 1791,141-9-1581,-250 26-1345,0 4 0,93 15 1,-157-16-3192,-23-6 1983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8:58.64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11 19 4353,'-4'-4'2445,"4"3"-2339,0 1 0,0 0 1,-1 0-1,1 0 0,0 0 1,-1 0-1,1 0 0,0 0 1,0 0-1,-1 0 0,1 0 0,-2 1 639,2-1-639,-1 14 2182,9 20 262,-5-27-2338,1-1 1,-1 0 0,1 0 0,1-1-1,-1 1 1,1-1 0,0 0 0,0 0-1,10 7 1,-12-10-198,1 1-1,0-1 1,0 1 0,0-1-1,0 0 1,0 0 0,0-1-1,1 0 1,-1 1 0,1-1-1,-1 0 1,1-1 0,-1 1-1,1-1 1,8-1-1,-7-1 21,1-1 0,0 1-1,-1-2 1,1 1-1,-1-1 1,0 0-1,0 0 1,-1 0 0,1-1-1,7-9 1,15-10-19,-18 16-25,2-2-71,2 0 1,-1 0-1,1 2 0,26-12 0,-37 18 68,0 1 0,1 0 0,-1 0 0,1 0 0,-1 0 0,1 1 0,-1-1-1,1 1 1,-1 0 0,1 0 0,0 0 0,-1 1 0,1-1 0,-1 1 0,1 0 0,-1 0 0,0 0 0,1 0 0,-1 1 0,0-1 0,0 1-1,1 0 1,-1 0 0,-1 0 0,1 0 0,0 0 0,3 5 0,16 19-58,-18-21 24,-1 0 1,1 0-1,0 0 1,1-1-1,-1 1 1,1-1-1,0 0 1,0-1-1,0 1 1,0-1 0,1 0-1,-1 0 1,10 3-1,2-2-258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18.9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45 200 7842,'-17'-45'3086,"9"30"-1036,8 14-2039,0 1 0,0 0 0,-1 0 1,1 0-1,0 0 0,0 0 0,0 0 1,0 0-1,0 0 0,0 0 1,0 0-1,0 0 0,0 0 0,0 0 1,0 0-1,-1 0 0,1 0 0,0 0 1,0 0-1,0 0 0,0 0 0,0 0 1,0 0-1,0 0 0,0 0 0,0 0 1,0 0-1,-1 0 0,1 0 0,0 0 1,0 0-1,0 0 0,0 0 0,0 0 1,0 0-1,0 1 0,0-1 0,0 0 1,0 0-1,0 0 0,0 0 0,0 0 1,0 0-1,0 0 0,0 0 0,0 0 1,-1 0-1,1 0 0,0 0 0,0 1 1,0-1-1,0 0 0,0 0 0,0 0 1,0 0-1,0 0 0,0 0 0,0 0 1,0 0-1,0 0 0,1 0 0,-1 1 1,0-1-1,0 0 0,0 0 0,3 23 659,0-12-194,7 20 164,-1 0-1,-2 1 0,-1 0 0,3 53 1,-6 68 306,-6-138-807,3-15-138,0 0 0,-1 0-1,1 1 1,0-1 0,0 0 0,-1 0 0,1 0 0,0 0 0,0 0 0,-1 0 0,1 0 0,0 0 0,0 0 0,-1 0 0,1 0 0,0 0 0,0 0 0,-1 0 0,1 0 0,0 0 0,0 0 0,0 0 0,-1-1-1,1 1 1,0 0 0,0 0 0,0 0 0,-1 0 0,1 0 0,0-1 0,0 1 0,-1 0 0,-1-2-44,0-1 1,0 1-1,1 0 1,-1-1-1,0 1 1,1-1-1,-2-4 1,-5-21-324,0 0 0,3 0 0,0-1 0,2 0 0,0-37 0,0 15 167,2 34 131,-2-7 108,2 1 0,1-1 1,1 0-1,4-28 0,-4 47-15,0-1 0,0 1 0,1 0 0,-1 0-1,1 0 1,0 1 0,0-1 0,1 0 0,0 1 0,-1 0 0,1-1 0,1 1-1,-1 0 1,1 1 0,-1-1 0,1 0 0,0 1 0,1 0 0,-1 0-1,0 0 1,1 1 0,-1-1 0,1 1 0,0 0 0,6-1 0,-3 1-18,0 1 0,0 0 1,0 0-1,0 1 0,1 0 1,-1 0-1,0 1 0,0 0 0,0 1 1,0-1-1,0 2 0,0-1 1,0 1-1,-1 0 0,1 1 1,12 7-1,-16-8 13,-1-1-1,1 1 1,-1 0-1,1 0 1,-1 0-1,0 1 1,0-1 0,0 1-1,-1-1 1,1 1-1,-1 0 1,0 0-1,0 0 1,0 1 0,-1-1-1,1 0 1,-1 1-1,0-1 1,0 1 0,-1-1-1,1 1 1,-1-1-1,0 1 1,0-1-1,-1 1 1,1-1 0,-1 1-1,0-1 1,0 1-1,-1-1 1,-2 6 0,-2 3 31,-1-1 0,-1 0 0,0 0 0,-1-1 0,0 0 0,-1-1 0,0 0 0,-14 12 1,6-7-8,-27 34 0,44-48-44,0 0-1,0 0 1,0 0 0,0 1 0,0-1 0,0 0 0,0 0 0,1 0 0,-1 1 0,1-1 0,-1 0 0,1 1 0,-1-1 0,1 0-1,0 1 1,-1-1 0,1 1 0,0-1 0,0 0 0,0 1 0,0-1 0,1 1 0,-1-1 0,0 0 0,0 1 0,1-1 0,-1 1-1,1-1 1,-1 0 0,1 0 0,0 1 0,0-1 0,-1 0 0,1 0 0,0 0 0,0 0 0,0 0 0,2 2 0,4 2 1,1-1 1,-1 0 0,1 0 0,0 0 0,13 3 0,5 3 23,-5-1 35,-1 1 0,-1 1-1,1 0 1,-2 2 0,25 19 0,-42-31-175,-1 0 0,1 0-1,0 0 1,0 0 0,0 0 0,-1 0 0,1 0 0,-1 0 0,1 0 0,-1 0 0,1 0-1,0 3 1,-2-1-443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19.4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0 227 10322,'3'-1'410,"0"1"-1,0-1 0,-1 0 0,1 0 1,0 0-1,0-1 0,-1 1 1,1-1-1,3-2 0,22-23 278,-14 8-1207,17-28-1,-26 38 875,0 1-343,-1 3 8,0-1 0,-1 1 0,0-1 0,-1 0 0,5-11 0,-7 15-9,0 1 1,0-1-1,1 0 0,-1 0 0,0 1 0,0-1 0,-1 0 0,1 0 0,0 1 1,-1-1-1,1 0 0,-1 1 0,1-1 0,-1 1 0,0-1 0,1 0 1,-1 1-1,0 0 0,0-1 0,0 1 0,-1-1 0,1 1 0,0 0 0,0 0 1,-1 0-1,-1-2 0,1 2 8,1-1-1,-1 1 1,0 0 0,1-1-1,-1 1 1,0 0 0,0 0 0,0 0-1,0 1 1,0-1 0,0 0 0,0 1-1,0-1 1,0 1 0,0 0 0,0-1-1,0 1 1,0 0 0,0 0-1,0 0 1,-1 1 0,1-1 0,0 1-1,0-1 1,0 1 0,0-1 0,0 1-1,0 0 1,-3 2 0,2 0-6,1 0 0,-1-1 0,1 1 0,0 0 0,0 0 0,0 1 0,1-1 1,-1 0-1,1 1 0,-1-1 0,1 0 0,0 1 0,0 0 0,1-1 0,-1 1 0,1 6 0,-2 28 355,3 1-1,6 50 0,-6-86-305,-1 0 0,0 0 0,1 0-1,0 0 1,-1 0 0,1-1 0,0 1 0,1 0-1,-1-1 1,0 1 0,1-1 0,-1 1 0,1-1 0,0 0-1,0 1 1,0-1 0,0 0 0,5 3 0,-3-3-38,0 0 1,0 0 0,1-1 0,-1 1-1,1-1 1,-1 0 0,1-1 0,0 1-1,-1-1 1,1 1 0,4-2 0,12 0-614,-1-1 0,30-7 0,-20 2 56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19.7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7 7009,'0'-1'93,"-1"1"0,1 0 0,0-1 0,0 1 0,0 0-1,0-1 1,-1 1 0,1 0 0,0 0 0,0-1-1,-1 1 1,1 0 0,0 0 0,0-1 0,-1 1-1,1 0 1,0 0 0,-1 0 0,1 0 0,0-1-1,0 1 1,-1 0 0,1 0 0,-1 0 0,1 0 0,0 0-1,-1 0 1,1 0 0,0 0 0,-1 0 0,1 0-1,0 0 1,-1 0 0,1 0 0,0 0 0,-1 0-1,1 0 1,0 0 0,-1 1 0,1-1 0,0 0-1,-1 0 1,1 1 0,-6 19 1066,6 40-1010,1-51 597,0 104 2375,-1-41-2447,3-1 0,21 132-1,-16-173-1233,3-8 235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20.6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164 93 8210,'-3'-23'1381,"3"16"-511,-1-1 0,0 1 0,-1 0-1,-4-12 1,6 17-829,0 1 0,-1 0-1,1 0 1,-1 0 0,1 0-1,-1 0 1,0 0-1,1 0 1,-1 0 0,0 0-1,0 0 1,0 0 0,0 0-1,0 1 1,0-1 0,0 0-1,0 1 1,0-1 0,0 0-1,0 1 1,0 0-1,0-1 1,-2 0 0,0 1-14,1 0-1,-1 0 1,0 0 0,1 0 0,-1 0 0,1 1 0,-1-1-1,1 1 1,-1 0 0,-3 1 0,-2 2-5,0 0 1,0 0-1,1 1 1,-1 0-1,-10 9 1,14-9 41,0 0 1,0 0 0,0 1-1,1-1 1,-1 1-1,2 0 1,-1 0-1,0 0 1,1 0-1,0 0 1,1 1 0,-1-1-1,1 1 1,1-1-1,-1 1 1,1-1-1,0 1 1,0-1-1,1 1 1,0-1 0,0 1-1,1-1 1,0 0-1,0 0 1,0 1-1,0-1 1,1-1-1,0 1 1,1 0 0,-1-1-1,1 1 1,0-1-1,1 0 1,-1-1-1,1 1 1,8 6-1,-11-9-51,1-1 0,-1 0 0,0 1 0,1-1 0,-1 0 0,1-1 0,-1 1 0,1 0 0,-1-1 0,1 1 0,-1-1 0,1 0 0,0 0 0,-1 0 0,1 0 0,0 0 0,4-2 0,-3 1-107,0-1 0,0 0 0,0 1 0,0-2 0,0 1 0,0 0 0,-1-1 0,1 0 0,5-5 0,-2 0-381,0 0-1,0 0 0,-1 0 0,-1-1 0,1 0 0,-1-1 0,-1 1 0,5-12 0,-8 15 315,0-1 0,1 1-1,-2 0 1,1-8-1,3-20 2155,9 76-581,15 68-1180,-27-108-287,-1-1 0,1 1-1,-1 0 1,1 0-1,0 0 1,-1-1 0,1 1-1,0 0 1,0-1-1,0 1 1,0-1 0,1 1-1,-1-1 1,0 0-1,1 1 1,-1-1 0,1 0-1,-1 0 1,1 0-1,-1 0 1,1 0 0,0 0-1,2 0 1,6-1-372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21.0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1 6249,'0'0'270,"-1"1"-1,0 0 0,0-1 1,0 1-1,0 0 1,1-1-1,-1 1 0,0 0 1,0 0-1,1 0 1,-1 0-1,1 0 0,-1 0 1,1 0-1,-1 0 0,1 0 1,0 0-1,-1 0 1,1 0-1,0 0 0,0 0 1,0 0-1,0 0 1,0 0-1,0 0 0,0 1 1,0 42 1402,1-31-1236,-1 87 606,5-1 0,25 147 0,-26-228-1150,-1-4-699,0 0 0,1 26-1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21.3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429 3 9722,'-8'-1'4017,"0"0"-2329,-3 3-1008,-7 0-608,-5-1-80,-14 0-152,-7 0-56,-10 1-40,-2 0 0,6 4-16,3-2-104,12 2-440,8-1-1985,16 2 1937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21.7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9434,'1'1'3697,"3"5"-2233,1 10-1112,0 6 88,-5 5 96,0 3 49,-4 0-57,0-4-104,2-5-184,-1-2-104,2-4-272,1-4-152,3-4-777,10 0-1463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22.0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11 11530,'-3'-10'4097,"5"10"-3713,2 2-520,4 7-2808,2 4 2080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22.4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2 151 5945,'0'0'47,"0"0"0,0 0 0,0 1 0,0-1 0,0 0 0,0 0 0,1 0 0,-1 0 0,0 0 0,0 1 0,0-1 0,0 0 0,0 0 0,0 0 0,1 0 0,-1 0 0,0 0 0,0 0 0,0 0 0,0 1 0,1-1 0,-1 0 0,0 0 0,0 0 0,0 0 0,0 0 0,1 0 0,-1 0 0,0 0-1,0 0 1,0 0 0,1 0 0,-1 0 0,0 0 0,0 0 0,0 0 0,0 0 0,1 0 0,-1-1 0,0 1 0,0 0 0,0 0 0,0 0 0,1 0 0,-1 0 0,0 0 0,0 0 0,0-1 0,0 1 0,-3-12 1543,2 9-1269,0 0 0,0 0-1,0 0 1,1 0 0,-1 0 0,0-7-1,2 5-224,0 0-1,1 0 0,-1 0 1,1 0-1,0 0 0,0 0 1,1 0-1,-1 1 0,1-1 1,0 1-1,0 0 0,1 0 1,-1 0-1,1 0 0,0 0 1,0 1-1,0 0 0,0 0 1,8-4-1,-6 3-92,-1 1 1,1 1-1,0-1 1,0 1-1,0 0 0,0 0 1,0 1-1,0-1 1,0 1-1,1 1 0,-1-1 1,0 1-1,1 1 0,-1-1 1,0 1-1,7 1 1,-10-1 22,-1 0 0,1 0 0,0 0 0,-1 0 0,1 1 0,-1-1 0,0 1 0,1-1 0,-1 1 0,0 0 0,0 0 1,0 0-1,0 0 0,0 0 0,0 1 0,1 1 0,-1 1 56,0-1-1,0 1 1,-1 0 0,1-1 0,-1 1-1,0 0 1,0 0 0,0 8 0,-1 1 162,-1 1 1,0 0 0,-1 0 0,0-1-1,-6 17 1,5-21-136,0 0 1,-1-1 0,0 1-1,-1-1 1,0 0-1,0 0 1,-1-1-1,0 0 1,-10 11-1,13-16-146,1 0 0,-1-1 0,0 1 0,0-1 0,0 1 0,-1-1-1,1 0 1,-1 0 0,1-1 0,-1 1 0,1-1 0,-1 0 0,0 0 0,0 0 0,0 0-1,1 0 1,-1-1 0,0 0 0,0 0 0,0 0 0,0 0 0,0-1 0,0 1-1,0-1 1,1 0 0,-1 0 0,-5-3 0,6 2-142,0 1 0,1-1-1,-1 0 1,1 0 0,-1 0 0,1 0 0,0-1-1,0 1 1,0 0 0,0-1 0,0 0 0,0 1-1,1-1 1,0 0 0,-1 0 0,1 0 0,0 0-1,0 0 1,1 0 0,-1 0 0,1 0 0,-1-1-1,1-4 1,0 1-146,0 0 0,1 0 0,-1 0-1,1 0 1,1 0 0,-1 1 0,1-1 0,1 1 0,-1-1-1,4-6 1,4-1-504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50:05.76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34 9194,'10'-33'10368,"-8"47"-7743,-5 127 1058,-1-39-2413,13 166 323,-5-196-3107,-5-65-19,-6-22-2868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22.9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22 146 8858,'-1'0'219,"1"1"0,-1-1 1,0 1-1,1 0 0,-1-1 0,1 1 0,-1 0 1,1-1-1,-1 1 0,1 0 0,-1 0 0,1-1 1,0 1-1,0 0 0,-1 0 0,1 0 0,0 0 1,0-1-1,0 1 0,0 2 0,-3 22-368,3-20 549,-2 47 577,2-33-702,-1 0 1,0-1 0,-6 24-1,33-106-99,-4-19-394,-16 56 208,1 1 0,1-1 0,18-37 0,-23 60 36,-1 0 0,0 0 1,1 0-1,0 0 1,0 1-1,0-1 0,0 1 1,1 0-1,-1 0 0,1 0 1,0 0-1,4-2 0,-6 4-6,0 0-1,0 1 1,0-1-1,0 1 1,0-1-1,0 1 0,0 0 1,0-1-1,1 1 1,-1 0-1,0 0 1,0 1-1,0-1 0,0 0 1,0 1-1,0-1 1,0 1-1,0 0 1,0-1-1,0 1 0,0 0 1,-1 0-1,1 0 1,0 1-1,0-1 1,-1 0-1,1 1 0,-1-1 1,3 3-1,3 5 44,0 0 0,-1 0 1,0 0-1,-1 1 0,0 0 0,0 0 0,-1 0 0,4 13 0,1 14-33,6 40 0,-6-25-387,-3-25 184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24.2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228 41 7306,'1'-6'1201,"0"4"-810,0-1-1,-1 1 0,1-1 1,-1 1-1,0-1 0,0 1 1,0-1-1,0-2 0,0 4-311,-1 0 0,1 1-1,-1-1 1,1 1 0,0-1 0,-1 1-1,1-1 1,-1 1 0,1-1 0,-1 1-1,1 0 1,-1-1 0,1 1 0,-1 0-1,0-1 1,1 1 0,-1 0 0,0-1-1,1 1 1,-1 0 0,0 0 0,1 0-1,-1 0 1,0 0 0,1 0 0,-1 0-1,0 0 1,1 0 0,-1 0 0,0 0-1,1 0 1,-1 1 0,1-1 0,-1 0-1,0 0 1,0 1 0,-12 2-12,1 2 1,-1-1-1,1 1 1,0 1 0,1 0-1,-1 1 1,1 0-1,0 1 1,1 0-1,0 1 1,0 0-1,1 0 1,0 1-1,1 1 1,0-1 0,-10 19-1,14-19-87,0-1-1,1 1 1,0 1-1,1-1 1,0 0 0,1 1-1,0-1 1,0 1-1,2 15 1,-1-20 10,1 0 1,0-1-1,0 1 0,0 0 0,0 0 0,1-1 1,0 1-1,1-1 0,-1 1 0,1-1 0,0 0 1,0 0-1,0 0 0,1-1 0,0 1 1,0-1-1,8 7 0,-9-8-108,1-1-1,0-1 1,0 1 0,-1 0-1,1-1 1,0 0 0,0 0-1,0 0 1,1-1-1,-1 1 1,0-1 0,0 0-1,0 0 1,0 0 0,8-2-1,15-5-526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24.7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148 34 8386,'0'-2'201,"0"1"0,-1-1 1,1 0-1,-1 0 1,1 1-1,-1-1 0,0 0 1,0 1-1,0-1 0,0 1 1,0-1-1,0 1 0,0 0 1,0-1-1,-1 1 0,1 0 1,0 0-1,-1 0 0,1 0 1,-3-1-1,2 1-178,0 0-1,0 1 0,0 0 1,0-1-1,0 1 1,-1 0-1,1 0 0,0 0 1,0 1-1,0-1 1,0 0-1,0 1 0,0-1 1,0 1-1,0 0 1,0 0-1,-3 1 0,-1 2 88,0 0 0,0 0 0,0 0 0,1 1-1,-1-1 1,1 1 0,0 1 0,1-1 0,0 1-1,-1-1 1,2 1 0,-1 0 0,1 1 0,0-1-1,0 1 1,-3 9 0,5-11-92,-1 0-1,1 0 1,0 0 0,1 1-1,-1-1 1,1 0-1,0 0 1,0 1 0,1-1-1,-1 0 1,1 0 0,1 0-1,-1 0 1,1 0 0,-1 0-1,1 0 1,1 0 0,-1 0-1,1-1 1,0 1 0,0-1-1,6 8 1,-7-11-48,0 1 0,-1 0 0,1-1 0,0 0 0,0 1 0,0-1 0,0 0 0,0 0 0,0 0 0,0 0 0,1 0 0,-1-1 0,0 1 0,0 0 0,1-1 0,-1 0 0,0 0 0,4 0 0,-3 0-137,1-1 0,-1 1-1,0-1 1,1 0-1,-1-1 1,0 1-1,0 0 1,0-1-1,0 0 1,0 0-1,3-2 1,4-5-435,0 0 1,-1 0-1,0-1 1,-1-1-1,10-13 1,-7 6 1485,2 1 0,1 0 1,0 1-1,24-21 0,-38 37-882,0 0 1,0 0-1,1 0 0,-1 0 1,0 0-1,0 1 0,0-1 1,1 0-1,-1 0 0,0 0 1,0 0-1,0 0 0,0 1 1,1-1-1,-1 0 0,0 0 1,0 0-1,0 1 0,0-1 1,0 0-1,0 0 0,0 0 1,0 1-1,1-1 1,-1 0-1,0 0 0,0 1 1,0-1-1,0 0 0,0 0 1,0 0-1,0 1 0,0-1 1,0 0-1,-1 0 0,1 1 1,0-1-1,0 0 0,0 0 1,0 0-1,0 1 0,0-1 1,0 0-1,-1 1 0,-1 21 128,1-10-53,1-9-100,0-1 0,1 1 0,-1-1 0,1 1 0,-1-1-1,1 1 1,0-1 0,0 1 0,0-1 0,1 0 0,-1 0 0,0 1 0,1-1 0,-1 0 0,3 2 0,10 10-160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25.2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6 158 8066,'-3'-16'2412,"2"29"-1491,0 33-408,1-16 283,-1-11-105,1-1 0,1 1-1,4 22 1,-5-41-689,0 1 0,0-1-1,0 0 1,0 0-1,0 0 1,0 0 0,0 0-1,0 0 1,0 1 0,0-1-1,0 0 1,0 0 0,0 0-1,0 0 1,0 0-1,0 0 1,0 0 0,0 1-1,0-1 1,0 0 0,1 0-1,-1 0 1,0 0-1,0 0 1,0 0 0,0 0-1,0 0 1,0 0 0,0 0-1,0 0 1,1 1 0,-1-1-1,0 0 1,0 0-1,0 0 1,0 0 0,0 0-1,0 0 1,1 0 0,-1 0-1,0 0 1,0 0-1,0 0 1,0 0 0,0 0-1,0 0 1,0 0 0,1 0-1,-1-1 1,0 1 0,0 0-1,0 0 1,0 0-1,0 0 1,0 0 0,0 0-1,0 0 1,1 0 0,-1 0-1,8-10-36,4-16-170,-4-3 69,-2-1 0,2-33 0,-5 36 277,1 0 0,2 1 0,8-29 0,-13 51-98,1 1 1,-1-1-1,1 1 0,0 0 1,0 0-1,0 0 1,0 0-1,3-3 1,-5 5-36,1 1 0,0-1 1,-1 1-1,1-1 0,0 1 0,-1-1 1,1 1-1,0 0 0,0 0 0,-1-1 1,1 1-1,0 0 0,0 0 1,-1 0-1,1-1 0,0 1 0,0 0 1,0 0-1,-1 0 0,1 1 0,0-1 1,0 0-1,0 0 0,-1 0 1,1 0-1,0 1 0,0-1 0,-1 0 1,1 1-1,0-1 0,-1 1 0,1-1 1,0 1-1,-1-1 0,1 1 1,-1-1-1,1 1 0,-1 0 0,1-1 1,-1 1-1,1 0 0,0 0 0,6 12 84,1 0 0,-1 0 0,-1 1 0,-1 0 0,0 0 0,0 0 0,4 30 0,7 18 70,7-1 2567,-10-36-1583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26.1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0 9354,'-6'0'4165,"6"1"-4063,-2 9 978,7 20-1800,-4-25 1154,15 77 272,0-6-151,-3 0 1,3 109 0,-19-7-332,4-193-718,1 1 0,0 0 0,5-13 1,1-12 36,-7 36 435,3-23 2,1 1 0,1 0 0,13-33 0,-17 52 46,1 0 0,-1 0 0,1 1 0,0-1 0,1 1 0,-1 0 0,1 0 0,0 0 0,0 1 0,1-1 0,-1 1 0,1 0 0,0 0 0,0 1 0,1-1 0,-1 1 0,1 0 0,-1 1 0,11-4 0,-13 5-18,0 0 0,-1 1 0,1-1 0,-1 1 0,1 0 0,0 0 0,-1 0 0,1 0 0,0 0 0,-1 0 0,1 1 0,0-1 0,-1 1 0,1 0 0,-1 0 0,1 0 0,-1 0 0,1 0 0,-1 1 0,0-1 0,0 1 0,0-1 0,0 1 0,0 0 0,0 0 0,0 0 0,0 0 0,-1 0 0,1 0 0,-1 0 0,1 1 0,-1-1 0,0 0 0,1 4 0,2 4 109,-1-1 0,-1 1 1,0 0-1,0 0 1,-1 0-1,0 0 0,-2 20 1,0-15 102,-1 0 1,0 1-1,-1-1 0,-1-1 1,-8 22-1,9-29-158,0 1-1,-1-1 1,0 0-1,0 0 1,0-1-1,-1 1 1,0-1-1,0 0 1,0 0-1,-1-1 1,0 0-1,-9 7 1,-6-3-466,0-6 161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26.5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83 213 8402,'26'-42'4416,"-1"-8"-3323,-22 45-1061,-1-1-1,0 1 1,0-1 0,0 0-1,-1 0 1,0 1 0,0-1-1,0 0 1,-1 0 0,0 0-1,0 0 1,-1 0 0,1 0-1,-1 0 1,-3-7 0,4 11-23,-1 1 0,0 0 1,0-1-1,0 1 0,0 0 1,0 0-1,0 0 0,0-1 1,0 1-1,0 1 0,0-1 1,-1 0-1,1 0 0,0 0 1,-1 1-1,1-1 0,-1 0 1,1 1-1,-1-1 0,1 1 1,-1 0-1,1 0 0,-1-1 1,1 1-1,-1 0 0,1 0 1,-1 0-1,1 1 0,-1-1 1,0 0-1,1 1 0,-2 0 1,-2 0-6,0 0 1,0 1-1,0 0 1,0 0-1,0 0 0,1 1 1,-1-1-1,-6 7 1,6-5 57,0 1 0,1 0 1,0 0-1,0 0 0,1 1 1,-1-1-1,1 1 0,0 0 1,1 0-1,0 0 0,-1 0 1,2 0-1,-1 0 0,1 0 1,0 1-1,0-1 0,1 1 1,0-1-1,0 1 0,0-1 0,1 1 1,2 7-1,-1-4 55,0 0 0,1 0 0,1-1 0,0 1 0,0-1 0,0 0-1,2 0 1,-1-1 0,1 1 0,0-1 0,0 0 0,1-1 0,12 11 0,-17-16-210,0 0 0,1-1 1,-1 1-1,1-1 0,-1 1 1,1-1-1,0 0 0,0 0 1,4 1-1,10 0-268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41.4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4321,'2'1'1080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41.8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55 126 6713,'-4'4'6495,"6"-3"-6291,0 0 0,0 0 0,-1 0 0,1 0 0,0-1 0,0 1 0,0-1 1,0 1-1,3-1 0,0 0-112,1-1 1,-1 1 0,0-2 0,1 1 0,-1 0-1,0-1 1,0 0 0,0 0 0,0-1-1,-1 1 1,1-1 0,0 0 0,3-4 0,4-3-36,-1 0 0,0-1 1,16-19-1,-26 28-57,0 1 0,0-1 0,0 1 1,0-1-1,0 1 0,0-1 0,0 1 0,0-1 0,-1 0 1,1 0-1,-1 1 0,1-1 0,-1 0 0,0-2 0,0 4-1,0-1 0,0 0 0,0 0 0,0 1 0,-1-1 0,1 0 0,0 0 0,-1 1 0,1-1-1,0 0 1,-1 1 0,1-1 0,-1 0 0,1 1 0,-1-1 0,1 1 0,-1-1 0,1 1 0,-1-1-1,0 1 1,1-1 0,-1 1 0,-1-1 0,-1 0-5,0 0 1,-1 0-1,1 1 1,-1-1-1,1 1 1,-1-1-1,0 1 1,1 0-1,-1 1 1,1-1-1,-1 1 1,1-1-1,-6 3 1,-3 1-9,0 0 1,0 1-1,1 0 0,0 1 1,0 1-1,1-1 1,-19 17-1,25-20 10,0 0 0,0 1-1,1 0 1,0-1-1,-1 1 1,1 0 0,1 0-1,-1 1 1,1-1-1,-1 1 1,1-1 0,0 1-1,1 0 1,-1 0-1,1-1 1,0 1 0,0 0-1,1 0 1,-1 0-1,1 0 1,0 0 0,2 10-1,0-10 27,0 0-1,0 0 0,0 0 1,1-1-1,-1 1 1,1-1-1,0 0 1,1 1-1,-1-2 0,1 1 1,0 0-1,0-1 1,0 1-1,0-1 1,1 0-1,-1-1 0,1 1 1,-1-1-1,10 4 1,-2-2-293,1 1 0,1-1 0,-1-1 1,0-1-1,1 0 0,20 1 0,-7-3-365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42.4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23 117 8906,'-3'-3'2039,"2"3"-1926,1-1 0,0 1 1,0 0-1,-1 0 0,1 0 0,0 0 1,-1 0-1,1 0 0,0 0 0,0 0 1,-1 0-1,1 0 0,0 0 1,0 0-1,-1 0 0,1 0 0,-1 1 1,-5 8 700,0 18-656,4 12 679,7 71 0,0-116-715,2-7-123,0-17-31,-1 1-1,2-33 0,-5 32 76,1 0 0,10-31 0,-14 59-47,1-1-1,0 1 1,0-1 0,0 1-1,0 0 1,1-1 0,-1 1-1,1 0 1,-1 0 0,1 0-1,0 0 1,0 0 0,0 0-1,3-2 1,-4 4 2,0 0 0,0-1-1,0 1 1,0-1 0,0 1 0,0 0 0,1 0-1,-1 0 1,0 0 0,0 0 0,0 0 0,0 0-1,0 0 1,1 0 0,-1 0 0,0 0 0,0 1 0,0-1-1,0 1 1,0-1 0,0 1 0,0-1 0,0 1-1,0-1 1,0 1 0,0 0 0,0-1 0,0 1-1,-1 0 1,1 0 0,0 0 0,0 0 0,-1 0-1,1 0 1,0 1 0,6 8 61,0 1-1,-1 0 1,0 1-1,-1-1 1,-1 1-1,7 23 1,-6-10-49,0 1 1,0 36-1,-3-39-586,2-4 268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45.5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172 23 6945,'8'-13'5458,"-8"13"-5409,0-1 1,0 1 0,0 0-1,0-1 1,0 1 0,0 0-1,0 0 1,0-1 0,0 1-1,0 0 1,0-1 0,0 1-1,-1 0 1,1 0 0,0-1-1,0 1 1,0 0 0,-1 0-1,1-1 1,0 1 0,0 0-1,0 0 1,-1 0 0,1-1-1,0 1 1,0 0 0,-1 0-1,1 0 1,-1 0 0,-1-1-22,-1 0-1,0 1 1,0 0 0,1-1 0,-1 1 0,0 0-1,0 0 1,-5 1 0,1 1 29,0 0 1,-1 0-1,1 0 1,0 1-1,0 0 1,1 1-1,-1-1 0,1 1 1,-1 1-1,1-1 1,0 1-1,1 0 1,-1 0-1,1 1 1,0 0-1,-6 9 0,7-10-41,0 1 0,1-1 0,0 1 0,0 0 0,0 0 0,1 0-1,0 0 1,0 0 0,0 1 0,1-1 0,0 1 0,0-1 0,1 1-1,0-1 1,0 1 0,0-1 0,1 1 0,0-1 0,2 10 0,-2-14-8,1 1 0,-1 0 0,1-1 0,-1 1 0,1-1 0,0 0 0,0 1 0,0-1-1,0 0 1,1 0 0,-1 0 0,0-1 0,1 1 0,-1-1 0,1 1 0,0-1 0,-1 0 0,1 0 0,0 0 0,0 0 0,0 0 0,4 0 0,2 0-162,0 0-1,0 0 0,0-1 1,0 0-1,0-1 0,11-2 1,2-3-269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50:06.21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1026 16 12195,'8'-3'6377,"-15"3"-5505,-7-3 64,-15 0-111,-8 0-73,-17 1-336,-9 0-200,-17 5 104,-6 0 80,-13 4 264,-2 2 184,4 1 8,0 2-79,7-1-489,11-3-552,21-2-1849,15-2 1385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46.1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82 162 5217,'17'15'2417,"-22"-13"-964,-10-8-427,1-4 2913,-7-12-2668,9 8-899,9 12-349,0-1 0,0 0-1,1-1 1,-1 1-1,1 0 1,0-1-1,0 1 1,0-1 0,0 0-1,1 0 1,-1 1-1,1-1 1,0 0-1,0 0 1,0-7 0,1 9-20,0-1 1,1 0-1,-1 1 1,1-1-1,0 0 1,-1 1-1,1-1 1,0 1-1,1-1 1,-1 1-1,0 0 1,1 0-1,-1-1 1,1 1-1,0 0 1,0 0-1,-1 0 1,1 1-1,1-1 0,-1 0 1,0 1-1,0-1 1,1 1-1,-1 0 1,3-1-1,0 0 7,0 0-1,-1 1 0,1 0 0,0 0 0,0 0 0,0 1 0,0 0 1,1-1-1,-1 2 0,0-1 0,0 1 0,0-1 0,0 2 0,0-1 1,-1 0-1,1 1 0,0 0 0,-1 0 0,1 0 0,-1 1 0,1-1 1,-1 1-1,0 0 0,0 0 0,0 1 0,4 5 0,-4-5 11,0 0-1,0 0 0,0 0 0,-1 1 1,1 0-1,-1-1 0,0 1 1,-1 0-1,1 1 0,-1-1 0,0 0 1,0 1-1,-1-1 0,0 1 0,0-1 1,0 1-1,0 0 0,-1-1 1,0 1-1,0 0 0,-1-1 0,0 1 1,-1 7-1,0-9 17,0 0 0,0 0 0,-1 0 0,1 0 0,-1 0 0,0-1 0,0 1 0,0-1 0,-1 0 0,1 0 0,-1 0 0,0 0 0,0 0 0,0-1 0,0 0 0,-6 3 0,5-3-54,1 0 1,-1 0 0,0-1-1,-1 0 1,1 0-1,0 0 1,0 0 0,0-1-1,-1 0 1,1 0-1,0 0 1,0-1-1,0 0 1,-8-2 0,12 3-103,-1 0 1,1-1-1,0 0 0,-1 1 1,1-1-1,0 0 1,0 0-1,0 0 1,0 0-1,0 0 1,-1 0-1,2 0 1,-1 0-1,0 0 0,0 0 1,0-1-1,0 1 1,1 0-1,-1 0 1,1-1-1,-1 1 1,1-1-1,-1 1 0,1 0 1,0-1-1,0 1 1,0-3-1,-1-11-713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46.8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189 282 6329,'-3'-3'714,"1"-1"0,0 1-1,-1 1 1,1-1 0,-1 0-1,0 0 1,0 1 0,0 0-1,0 0 1,-6-3 0,6 3-493,0 1 0,0 0-1,0 0 1,-1 0 0,1 1 0,0-1 0,0 1 0,-1 0 0,1 0-1,-6 0 1,4 1-203,0 0-1,1 0 0,-1 1 0,1 0 0,-1-1 0,1 1 1,0 1-1,0-1 0,0 1 0,0-1 0,0 1 0,1 0 0,-1 0 1,1 1-1,0-1 0,0 1 0,-4 5 0,2-1-9,0 0-1,1 0 0,0 1 0,1 0 1,-1-1-1,1 1 0,1 0 0,0 1 1,0-1-1,0 15 0,2-19 6,0 1-1,0 0 1,0-1 0,1 1-1,0-1 1,0 1 0,1-1-1,-1 1 1,1-1 0,0 0 0,1 0-1,-1 0 1,1 0 0,0 0-1,0-1 1,1 1 0,-1-1-1,1 0 1,5 5 0,-7-8-6,1 1 0,-1-1 1,0 0-1,1 0 1,-1 0-1,0 0 0,1 0 1,0 0-1,-1-1 0,1 1 1,-1-1-1,1 0 0,0 0 1,-1 0-1,1 0 1,-1 0-1,1-1 0,0 1 1,-1-1-1,1 1 0,-1-1 1,1 0-1,-1 0 1,0 0-1,1 0 0,-1-1 1,4-2-1,7-5-10,-1 0 0,-1 0 0,17-18 0,-25 24-10,13-14-37,-1 0-1,-1-1 1,0-1 0,-2 0-1,0 0 1,-1-1 0,-1-1-1,12-34 1,-16 38 59,-2-1 0,0 1 0,0-1 0,-2 0 0,0 0 0,-1 0 1,-1 0-1,-1 0 0,0 0 0,-2 0 0,-5-25 0,4 38-10,1 12 3,-2 17 20,4-20-12,-17 93 168,5-31-283,-9 124-1,24-149-495,8-1 252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47.5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66 107 3537,'-33'19'2659,"29"-7"2498,18-9-3446,-8-5-1617,1 0 0,-1 0 0,0 0 0,0-1 0,0 0 0,0 0 1,-1-1-1,1 1 0,-1-1 0,0 0 0,6-6 0,-8 7-78,1 0 1,-1 0-1,0-1 1,0 1-1,-1-1 1,1 1-1,-1-1 1,0 0-1,0 0 1,0 0-1,0 0 1,-1-1-1,1 1 1,-1 0-1,0-1 1,-1 1-1,1-7 1,-1 10-13,0 0 1,0 1 0,0-1-1,0 0 1,0 0 0,-1 0 0,1 0-1,0 0 1,-1 0 0,1 0-1,-1 0 1,1 1 0,-1-1-1,1 0 1,-1 0 0,1 1-1,-1-1 1,0 0 0,1 1-1,-1-1 1,0 0 0,0 1-1,1-1 1,-2 0 0,0 1-3,0-1 0,0 1 0,0-1 0,0 1 0,0 0 0,0 0 0,1 0 0,-1 0 0,0 0 0,0 0 0,-3 1 0,-1 0-5,0 1 0,0 0 0,-1 0-1,1 1 1,1 0 0,-8 4-1,7-3 2,1 1-1,-1 0 0,1 1 0,0-1 0,0 1 1,1 0-1,0 0 0,0 1 0,0-1 0,1 1 1,0 0-1,0 0 0,1 0 0,0 0 0,0 0 1,0 1-1,1-1 0,0 1 0,1-1 0,0 1 1,0-1-1,0 0 0,1 1 0,0-1 0,1 1 1,-1-1-1,2 0 0,-1 0 0,5 10 0,-6-15-24,1 0-1,-1 0 1,0 0-1,1 0 1,0-1-1,-1 1 1,1 0-1,0-1 1,0 1-1,0-1 1,0 0-1,0 0 1,0 0-1,4 2 1,20 0-3093,-8-5 1762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48.1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138 256 8986,'0'-1'96,"-1"-1"1,0 1-1,1-1 1,-1 1-1,0 0 1,0-1-1,0 1 1,0 0-1,0 0 1,-1 0-1,1 0 1,0 0-1,0 0 1,-1 0-1,1 0 1,0 0-1,-1 1 1,1-1-1,-1 1 1,1-1-1,-1 1 1,1-1-1,-1 1 1,0 0-1,1 0 1,-1 0-1,1 0 1,-1 0-1,0 0 1,1 0-1,-1 0 1,1 1-1,-1-1 1,1 1-1,-1-1 1,1 1-1,-1-1 1,1 1-1,-1 0 1,1 0-1,0 0 1,0 0-1,-2 1 1,-4 3-137,1 0 1,0 1 0,1 0 0,-1 0 0,1 0 0,0 0 0,-5 10 0,5-7 83,1 0 0,0 0 0,1 0 0,0 0-1,1 1 1,0-1 0,-2 15 0,4-21-20,-1 1-1,1-1 1,0 1-1,0-1 1,0 1-1,0-1 1,1 1-1,-1-1 1,1 1-1,0-1 0,0 0 1,1 1-1,-1-1 1,0 0-1,1 0 1,0 0-1,0 0 1,0 0-1,0 0 1,0-1-1,1 1 1,-1 0-1,5 2 1,-5-4-17,0 0 1,1 0 0,-1 0-1,0-1 1,0 1 0,1-1 0,-1 0-1,0 0 1,1 1 0,-1-2-1,0 1 1,1 0 0,-1 0 0,0-1-1,1 1 1,-1-1 0,0 0-1,0 1 1,0-1 0,1 0-1,-1-1 1,3-1 0,6-4 22,-1 0 0,18-16 0,-22 17-24,19-16 28,-1-2 1,-1 0-1,38-52 1,-53 64-4,0 0 0,-1-1 1,0 1-1,-1-1 0,-1-1 0,0 1 1,-1-1-1,0 0 0,-1 0 1,0 0-1,0-25 0,-3 33 24,-1 0 0,1 0 0,-2 0 0,1 0-1,-1 0 1,1 1 0,-2-1 0,-4-10-1,6 15-45,1-1-1,-1 1 0,0-1 0,0 1 0,0-1 0,0 1 0,0 0 0,0 0 0,0-1 0,-1 1 0,1 0 1,0 0-1,-1 0 0,1 0 0,-1 0 0,1 1 0,-1-1 0,1 0 0,-1 1 0,1-1 0,-1 1 0,0-1 0,1 1 1,-1 0-1,0 0 0,1 0 0,-1 0 0,0 0 0,1 0 0,-1 0 0,0 0 0,1 1 0,-1-1 0,0 1 1,-2 0-1,2 1 1,0-1 1,0 1 0,0 0 0,0 0 0,0-1-1,1 1 1,-1 0 0,0 0 0,1 1 0,-1-1-1,1 0 1,0 1 0,0-1 0,0 0 0,0 1-1,0-1 1,1 1 0,-1-1 0,1 1 0,-1 0-1,1 3 1,-1 9 72,1 0 0,2 22-1,-1-29-49,13 116 270,2 21-378,-14-117-1728,-5 40 0,-3-31 299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50.0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2409,'25'42'600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50.5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134 13 6145,'3'-4'1987,"-3"4"-1855,1 0 1,-1-1-1,0 1 1,0 0-1,0-1 0,0 1 1,0 0-1,0-1 1,0 1-1,0 0 1,0-1-1,0 1 0,0 0 1,0 0-1,0-1 1,0 1-1,0 0 1,-1-1-1,1 1 1,0-1-1,-13 0 1823,-20 10-1830,27-6-98,0 1-1,0 0 1,0 0-1,0 0 1,1 1-1,0 0 0,0 0 1,0 0-1,1 0 1,0 1-1,0 0 0,0 0 1,1 0-1,0 0 1,0 1-1,0-1 0,1 1 1,0 0-1,-2 12 1,2-10 62,1 0-1,0 0 1,1 0 0,0 0 0,0 0 0,1 0 0,0 0-1,1 1 1,0-2 0,0 1 0,1 0 0,0 0 0,0-1 0,1 0-1,5 8 1,-8-14-80,0-1 0,0 1-1,0-1 1,0 0 0,0 0 0,0 0-1,1 1 1,-1-1 0,0 0-1,1-1 1,-1 1 0,0 0 0,1 0-1,-1-1 1,1 1 0,0 0-1,-1-1 1,1 0 0,-1 1 0,1-1-1,0 0 1,-1 0 0,1 0-1,0 0 1,-1 0 0,1 0 0,-1 0-1,1-1 1,0 1 0,-1 0-1,1-1 1,-1 0 0,1 1 0,-1-1-1,1 0 1,-1 0 0,1 0-1,1-1 1,4-3-38,0 0 0,-1-1-1,0 0 1,0 0 0,0 0-1,5-8 1,6-9-879,21-38 1,-34 54 879,-1 0 0,1-1 0,-1 1 0,-1-1 0,0 0 0,0 1 0,0-1 0,-1 0 0,0 0 0,0-12 0,-1 20 49,0-1 1,0 0 0,0 1 0,0-1-1,0 0 1,0 1 0,0-1-1,0 0 1,0 1 0,0-1 0,-1 0-1,1 1 1,0-1 0,0 1-1,-1-1 1,1 0 0,0 1-1,-1-1 1,1 1 0,-1-1 0,1 1-1,0-1 1,-1 1 0,1-1-1,-1 1 1,0 0 0,1-1-1,-1 1 1,1 0 0,-1-1 0,1 1-1,-2-1 1,1 2-10,0-1 1,0 0-1,1 1 1,-1-1-1,0 1 1,1-1-1,-1 1 1,1-1-1,-1 1 1,0-1-1,1 1 1,-1-1-1,1 1 1,-1 0-1,1-1 1,0 1-1,-1 0 1,1 0-1,0-1 1,-1 1-1,1 0 0,0 0 1,0-1-1,0 1 1,0 0-1,0 0 1,0 1-1,-1 6 71,1 0 0,0-1 0,0 1 0,1 0-1,0 0 1,1 0 0,0-1 0,0 1-1,5 11 1,5 9 173,19 31 0,-3-8-237,-23-39-43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51.0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136 32 9226,'0'-2'556,"1"0"-1,-1 0 1,1 0 0,-1 0 0,1-1-1,-1 1 1,0 0 0,0 0-1,-1-3 1,1 5-536,0-1 0,0 0 0,-1 1 0,1-1 0,-1 1-1,1-1 1,0 1 0,-1 0 0,1-1 0,-1 1 0,1-1 0,-1 1 0,0 0 0,1 0 0,-1-1-1,1 1 1,-1 0 0,1 0 0,-1-1 0,0 1 0,1 0 0,-1 0 0,0 0 0,1 0 0,-1 0 0,1 0-1,-1 0 1,0 0 0,1 0 0,-1 0 0,0 1 0,1-1 0,-1 0 0,1 0 0,-1 0 0,1 1-1,-2 0 1,-4 1 10,-1 1 0,1-1 0,0 1 0,0 1 0,0-1 0,1 1 0,-1 0 0,-4 5 0,-4 4-25,-19 24-1,32-36-8,-1 0 0,1 1 0,1-1 0,-1 0 0,0 0 0,0 0 0,0 1 0,1-1 0,-1 0 0,0 1 0,1-1 0,0 1 0,-1-1 0,1 0 0,0 1 0,-1-1 0,1 1 0,0-1 0,0 1 0,0-1 0,1 1 0,-1-1 0,0 1 0,0-1 0,1 1 0,-1-1 0,1 0 0,-1 1 0,1-1 0,0 1 0,0-1 0,-1 0 0,1 0 0,0 0 0,0 1 0,0-1 0,0 0 0,0 0 0,0 0 0,1-1 0,-1 1 0,0 0 0,2 1 0,8 4 36,0-1 1,0 0 0,0 0-1,17 4 1,-10-4 80,-9-2 57,0 1 0,0 0 0,0 0 0,12 9 0,-20-12-136,0-1 1,0 1-1,0 0 0,0 0 1,0 0-1,0 0 0,0 0 1,0 0-1,0 0 1,0 1-1,-1-1 0,1 0 1,-1 0-1,1 1 0,-1-1 1,1 0-1,0 3 0,-2-3-22,1 0-1,0 1 0,0-1 1,-1 0-1,1 0 0,-1 1 1,1-1-1,-1 0 0,0 0 0,1 0 1,-1 0-1,0 1 0,0-1 1,0 0-1,0 0 0,0-1 1,0 1-1,0 0 0,0 0 1,0 0-1,0-1 0,-2 2 0,-3 1-294,0 0-1,0 0 1,0-1-1,-11 4 1,-9-1-263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52.6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43 8322,'-15'-43'2474,"24"111"-1106,24 66-7,12 68-391,-41-176-902,-2 0 1,0 0-1,-2 1 1,-1-1-1,-7 47 1,5-47-13,5-24-5,2-16 9,1-16-157,-1 1 1,-1-1 0,-1-30-1,-2 24 64,0 29 28,1 0 0,-1 1 1,1-1-1,0 0 0,1 1 1,0-1-1,0 1 0,0-1 0,6-10 1,-6 14 8,0 0 0,1 0 0,-1 0-1,1 0 1,0 1 0,-1-1 0,1 1 0,0-1 0,1 1 0,-1 0 0,0 1 0,1-1 0,-1 0 0,1 1 0,-1 0 0,1 0 0,-1 0 0,8-1 0,-5 1 48,1 1-1,0-1 1,0 1 0,0 0 0,-1 1-1,1 0 1,0 0 0,-1 1 0,1-1-1,0 1 1,-1 1 0,0-1 0,0 1-1,0 0 1,0 1 0,0-1 0,0 1-1,-1 0 1,0 1 0,0-1 0,0 1-1,0 0 1,-1 0 0,0 1 0,0-1-1,0 1 1,-1 0 0,1 0 0,-1 0-1,-1 0 1,0 1 0,1-1 0,-2 1-1,1-1 1,-1 1 0,0 0 0,0 0-1,-1-1 1,0 1 0,-2 13 0,1-11 49,0-1 1,-1 1 0,-1 0-1,1-1 1,-1 0 0,-1 1 0,1-1-1,-1 0 1,-1-1 0,0 1-1,0-1 1,-8 10 0,8-12-118,1-1 1,-1 1-1,0-1 1,0 0-1,0 0 1,0-1-1,-1 0 1,0 0-1,1 0 1,-1 0-1,0-1 1,0 0-1,-1 0 1,1-1-1,0 0 1,0 0-1,-11 0 0,16-1-73,-1 0 0,1 0 0,-1 0 0,1 0 0,-1 0 0,1 0-1,-1-1 1,1 1 0,-1-1 0,1 1 0,0-1 0,-1 1 0,1-1-1,0 0 1,-1 0 0,1 0 0,0 0 0,-2-1 0,-1-11-469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53.0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12 11386,'-5'-9'4265,"-3"7"-3320,3 4-497,3 8-432,-1 5 0,4 10 24,3 4 8,3 5-8,2 1-8,0-2-16,-1-3 8,-3-5-24,-4-4-72,-2-7-712,0-2-897,-9-6 1049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53.7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 10266,'2'-14'4025,"-2"18"-2729,2 3-784,4 4-816,1 0-248,-1-1-1296,-1 1 1184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50:06.84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11026,'8'12'4689,"2"7"-2736,0 13-561,-2 2-80,0 13-215,-3 2-89,-2 3-152,-1 3-88,-2-6-152,0-1-88,-1-8-280,1-4-176,0-7-528,0-4-424,2-11-1176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54.4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1 136 11034,'0'0'87,"0"-1"171,1 1-172,-1 0 1,0 0-1,0 0 0,0-1 0,1 1 0,-1 0 1,0 0-1,0 0 0,1 0 0,-1 0 0,0 0 1,1 0-1,-1 0 0,0 0 0,0 0 0,1 0 1,-1 0-1,0 0 0,0 0 0,1 0 0,-1 0 0,0 0 1,0 0-1,1 0 0,-1 0 0,0 0 0,0 0 1,1 0-1,-1 1 0,0-1 0,0 0 0,1 0 1,-1 1 171,0-1-172,1 0 1,-1 0-1,0 1 0,9 17 980,5 31-1412,-13-44 574,1 4-192,0 0-1,0 0 0,-1 1 1,-1-1-1,0 0 0,0 0 1,0 1-1,-1-1 0,-1 0 1,1 0-1,-2 0 0,1 0 1,-1 0-1,0 0 0,-7 10 1,14-30-76,-2-1 0,1 0 0,-2 0 0,1-1 0,-1-13 0,1-5-15,-1 11 62,0-2 42,2-1 1,0 1-1,0 0 0,2 0 1,1 0-1,13-29 0,-18 47-28,1 1 0,0 0 0,0 0 0,1 0 0,-1 0 0,1 0 0,-1 0 0,1 0 0,0 1 0,0 0-1,0-1 1,0 1 0,4-2 0,-5 4-14,-1-1-1,1 1 1,-1-1 0,0 1-1,1 0 1,-1 0-1,1-1 1,-1 1-1,1 0 1,-1 0-1,1 0 1,-1 1 0,0-1-1,1 0 1,-1 1-1,1-1 1,-1 0-1,0 1 1,1 0 0,-1-1-1,0 1 1,1 0-1,-1 0 1,0-1-1,0 1 1,0 0 0,0 0-1,0 0 1,0 1-1,0-1 1,0 0-1,0 0 1,-1 0 0,1 1-1,0-1 1,0 2-1,5 10 150,-1 0 0,0 0-1,-1 0 1,0 1 0,2 16-1,5 74 695,-1-3-548,-8-93-502,4 21-612,0-9-3436,-3-11 2235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55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185 92 10274,'1'-4'307,"0"0"-1,-1 0 1,1 1 0,0-1-1,-1 0 1,0 0 0,0 0-1,0 0 1,-1 1 0,1-1-1,-1 0 1,0 0 0,-1-4-1,0 6-282,1 0-1,0 0 0,-1 0 0,0 0 1,1 0-1,-1 0 0,0 0 1,0 0-1,0 1 0,0-1 1,0 1-1,0-1 0,-1 1 0,1 0 1,0 0-1,-1 0 0,1 0 1,-1 1-1,1-1 0,-5 0 1,3 0 69,0 1 1,0-1 0,0 1 0,1 0-1,-1 0 1,0 0 0,0 1 0,1-1 0,-1 1-1,0 0 1,0 0 0,1 0 0,-1 1-1,1-1 1,-1 1 0,-5 4 0,4-2-45,1 0 1,-1 0 0,1 0-1,0 1 1,0 0 0,0-1-1,1 1 1,0 1-1,-5 9 1,3-3-21,1-1 0,0 1 0,1 0 0,0 0 0,1 0 0,1 0 0,0 1 0,0-1 0,3 25 0,-2-32-8,1 1-1,1-1 1,-1 0-1,1 0 1,0 1-1,0-1 1,0 0-1,1-1 1,0 1-1,5 7 1,-6-10-17,-1 0 0,1-1-1,-1 1 1,1-1 0,0 1 0,0-1 0,-1 0 0,1 0-1,0 0 1,0 0 0,0 0 0,0 0 0,0-1 0,1 1 0,-1-1-1,0 1 1,0-1 0,0 0 0,0 0 0,1 0 0,-1 0 0,0 0-1,0 0 1,0 0 0,0-1 0,0 1 0,1-1 0,2-1-1,3-2-56,0 0 0,0-1 0,-1 0-1,0 0 1,0 0 0,0-1 0,-1 0-1,9-10 1,4-8-234,18-28 1,-10 12 300,-27 40-16,12-13 284,-7 25 98,-4-7-372,5 24 112,-1 0 0,2 53-1,-4-38-424,-3-43 198,0 0-1,0 0 0,0 0 1,0 0-1,0 0 0,0 0 0,0 0 1,1 0-1,-1 0 0,0 0 1,1 0-1,-1 0 0,1 0 1,-1 0-1,1 0 0,-1 0 0,1-1 1,0 1-1,-1 0 0,1 0 1,0-1-1,0 1 0,-1 0 1,3 0-1,7 1-647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55.4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79 9474,'-3'-10'3502,"4"15"-2575,5 22-898,-4 7 400,-2-15-270,2 0 0,0 0 1,1 0-1,0 0 0,11 28 1,-14-47-149,0 0 1,0 0 0,0 1 0,0-1 0,0 0-1,0 0 1,0 1 0,0-1 0,0 0 0,0 0-1,0 0 1,0 1 0,0-1 0,0 0 0,0 0 0,1 0-1,-1 1 1,0-1 0,0 0 0,0 0 0,0 0-1,0 0 1,1 1 0,-1-1 0,0 0 0,0 0-1,0 0 1,1 0 0,-1 0 0,0 0 0,0 0-1,0 0 1,1 1 0,-1-1 0,0 0 0,0 0-1,1 0 1,-1 0 0,0 0 0,0 0 0,1 0-1,-1 0 1,0-1 0,0 1 0,0 0 0,1 0 0,5-13 225,2-21-156,-8 32-73,6-50-33,6-30-11,-10 74 37,0 1 0,0-1 0,1 0-1,0 1 1,1 0 0,-1 0 0,10-13-1,-11 18-41,0-1-1,0 1 0,0 0 0,0 0 1,0 0-1,1 1 0,-1-1 0,0 1 0,1-1 1,-1 1-1,1 0 0,0 0 0,0 0 0,-1 0 1,1 0-1,0 0 0,0 1 0,0 0 0,0-1 1,0 1-1,-1 0 0,1 1 0,0-1 1,0 0-1,0 1 0,3 0 0,16 6-290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9:56.7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11 7146,'1'-10'6403,"-2"29"-5196,1 44-816,1 91-303,-1-153-90,0 0 1,0 1-1,0-1 0,0 0 0,0 1 1,1-1-1,-1 0 0,0 1 0,0-1 1,1 0-1,-1 1 0,1-1 0,0 0 1,-1 0-1,1 0 0,0 1 0,-1-1 1,1 0-1,0 0 0,0 0 0,0 0 0,0 0 1,0-1-1,0 1 0,2 1 0,-1-2 6,1 0-1,-1 0 0,0 0 0,0 0 0,0 0 1,0-1-1,0 1 0,0-1 0,0 1 0,0-1 1,0 0-1,0 0 0,0 0 0,0 0 0,3-2 1,31-20 128,0-1 0,-2-2 1,42-41-1,-72 63-112,1-1 1,-1 0-1,-1 0 0,1 0 1,-1 0-1,0 0 0,0-1 0,2-5 1,4 47-123,34 118 408,4 12 767,-40-138-915,-2 1 0,-2 0 0,1 53 0,-5-72-147,0-1 0,0 1 0,-1 0-1,0 0 1,-1-1 0,-7 19 0,8-25-15,1 0 0,-1-1 0,0 1 1,0 0-1,0 0 0,0-1 0,0 1 1,-1-1-1,1 0 0,-5 4 0,5-5 4,1-1-1,-1 1 1,0 0-1,0 0 1,0-1-1,1 1 1,-1-1-1,0 1 0,0-1 1,0 0-1,0 0 1,0 0-1,0 0 1,0 0-1,0 0 0,0-1 1,0 1-1,0-1 1,-2 0-1,-13-7 10,0 0-1,1-1 1,0-1-1,0-1 1,1 0-1,1-1 1,-22-23-1,31 30 10,1 0 0,0 0 0,0 0 0,1-1 0,-1 0 0,1 0 0,1 0 0,-1 0 0,1 0 0,0-1 0,0 1 0,1-1 0,0 1 0,-1-12 0,2 13-212,0 1 1,0 0-1,1 0 1,-1 0-1,1 0 1,0 0-1,0 0 1,1 0-1,-1 0 0,1 0 1,0 0-1,0 1 1,0-1-1,0 1 1,0-1-1,1 1 1,0 0-1,0 0 0,0 0 1,0 0-1,0 0 1,0 1-1,1 0 1,4-3-1,15-5-1532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0:01.8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47 169 7946,'-14'-20'1727,"0"1"230,-3 1 2239,15 37-3668,5-3-407,0 0 0,1 0-1,6 16 1,-5-18-79,-1-1 0,-1 0 0,0 1 0,0-1 0,-2 1 1,1 18-1,-2-31-43,0 0 0,1 0 0,-1 0 1,-1 0-1,1 0 0,0 0 1,0 0-1,0-1 0,0 1 0,-1 0 1,1 0-1,0 0 0,-1 0 0,1 0 1,-1 0-1,1 0 0,-1 0 1,1-1-1,-1 1 0,0 0 0,1 0 1,-1-1-1,0 1 0,0 0 0,1-1 1,-1 1-1,0-1 0,0 1 0,-1 0 1,1-1-29,0-1 0,0 1 0,0 0 0,0-1-1,1 1 1,-1 0 0,0-1 0,0 1 0,0-1 0,1 1 0,-1-1 0,0 0 0,1 1 0,-1-1 0,0 0 0,1 1 0,-1-1 0,1 0 0,-1 0-1,1 0 1,-1 1 0,1-1 0,0 0 0,-1 0 0,1 0 0,0 0 0,0 0 0,0 0 0,0 0 0,0-1 0,-2-12-132,0 0 0,1 0 0,1 0 0,1 0 0,0 0 1,5-23-1,3-3 419,15-40 0,-23 74-235,1 1-1,1-1 1,-1 1-1,1-1 1,0 1-1,0 0 0,0 0 1,1 1-1,0-1 1,6-6-1,-8 10-22,1-1-1,-1 0 1,1 1-1,-1-1 1,1 1-1,0 0 1,-1 0 0,1 0-1,0 0 1,0 0-1,0 1 1,0-1-1,0 1 1,-1 0-1,1 0 1,0 0-1,0 0 1,0 1 0,0-1-1,0 1 1,0-1-1,0 1 1,3 2-1,-3-2 0,1 0-1,-1 1 0,0 0 1,0-1-1,1 1 0,-1 1 1,0-1-1,-1 0 0,1 1 1,0-1-1,-1 1 0,1 0 1,-1 0-1,0 0 0,2 3 1,-1 0 35,-1 0 0,0 0 0,0 0 0,0 0 0,0 0 0,-1 0 0,0 1 0,0 6 0,-1 9 168,-1 0 0,-1 0 0,-9 39 1,12-50-185,5-16-15,8-15-54,-10 12 13,52-103-143,-48 98 190,0 0 1,1 1-1,0 0 1,1 0-1,0 1 0,13-11 1,-22 21-5,1-1 0,0 1 0,0 0 1,0-1-1,-1 1 0,1 0 0,1 0 0,-1 0 0,0 1 0,0-1 1,0 0-1,0 1 0,4-1 0,-5 1 1,0 0-1,0 1 1,0-1-1,0 0 1,0 1-1,-1-1 1,1 1-1,0-1 1,0 1-1,0-1 1,0 1-1,-1-1 1,1 1-1,0 0 1,0-1-1,-1 1 1,1 0-1,-1 0 1,1 0-1,0-1 1,-1 1-1,0 0 1,1 0-1,-1 0 1,1 0-1,-1 0 1,0 0-1,0 0 1,0 0-1,1 1 1,5 35 311,2 62 0,-6-64-380,1 0 0,10 43 0,-8-64-90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0:02.6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176 52 7522,'-8'-15'5389,"7"12"-4957,-1-1 1,1 1-1,-1 0 0,0-1 0,-1 1 0,1 0 0,-3-3 0,3 5-423,1 0-1,0 0 0,0 1 0,0-1 0,-1 0 0,1 1 0,0-1 0,-1 1 1,1 0-1,-1-1 0,1 1 0,0 0 0,-1 0 0,1 0 0,-1 0 0,1 0 1,-1 0-1,1 0 0,0 0 0,-1 1 0,1-1 0,-1 0 0,1 1 0,-2 0 1,-3 2 14,0 0 1,0 1 0,0-1 0,1 1 0,-1 0 0,1 1 0,0-1 0,0 1 0,1 0 0,0 0 0,0 1 0,-6 8 0,3-2-12,0 0 0,1 1 1,1 0-1,0 0 1,-4 16-1,8-25 5,0 1-1,1-1 1,-1 1 0,1-1-1,0 1 1,0 0 0,1-1 0,-1 1-1,1-1 1,0 1 0,0-1-1,1 1 1,-1-1 0,1 0-1,3 6 1,-4-8-3,0 0-1,1 0 1,-1 0-1,1 0 0,0 0 1,0 0-1,-1 0 1,1-1-1,0 1 1,0-1-1,1 1 1,-1-1-1,0 0 1,0 0-1,1 0 0,-1 0 1,0 0-1,1-1 1,-1 1-1,1-1 1,-1 1-1,1-1 1,-1 0-1,1 0 1,0 0-1,-1 0 0,1-1 1,4 0-1,-1-1-69,-1 0 0,1 0 0,-1 0 0,1-1 0,-1 0 0,0 0-1,0 0 1,0 0 0,8-8 0,0-3-448,21-26 1,-5 6 182,-26 30 306,0 1 31,0 0 0,0 0 0,0-1-1,0 0 1,0 1 0,-1-1 0,0 0 0,0 0 0,0 0 0,2-7 0,-4 11-11,0 0-1,0 0 1,0 0 0,0 0 0,0 0 0,0 0 0,0 0 0,0 0 0,0 0 0,0 0-1,0 0 1,0 0 0,0 0 0,0 0 0,0 0 0,-1 0 0,1 0 0,0 0 0,0 0-1,0 0 1,0 0 0,0 0 0,0 0 0,0 0 0,0 0 0,0 0 0,0 0-1,0 0 1,0 0 0,0 0 0,0 0 0,0 0 0,0-1 0,0 1 0,0 0 0,0 0-1,0 0 1,0 0 0,0 0 0,0 0 0,0 0 0,0 0 0,0 0 0,0 0-1,0 0 1,0 0 0,0 0 0,0 0 0,0 0 0,0 0 0,0 0 0,0 0 0,0-1-1,-5 9 98,-3 11-6,7-13-53,0-1 0,0 1 0,1 0 0,-1 0 0,1 0-1,1 0 1,-1 0 0,1-1 0,0 1 0,0 0 0,3 6 0,-3-8-259,1 0 0,1 0-1,-1 0 1,0 0 0,1 0 0,0-1 0,0 1 0,0-1 0,0 0 0,1 0-1,-1 0 1,1 0 0,-1 0 0,8 3 0,2-1-864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0:03.0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 1 11771,'-1'0'198,"0"1"1,0-1-1,0 1 1,0-1-1,0 1 1,0 0-1,0-1 1,1 1 0,-1 0-1,0 0 1,0 0-1,1-1 1,-1 1-1,0 0 1,1 0 0,-1 0-1,1 0 1,0 0-1,-1 0 1,1 0-1,0 1 1,-1-1 0,1 0-1,0 0 1,0 0-1,0 0 1,0 1-1,-1 40-707,1-31 833,-20 412 702,19-420-1107,1 0-122,-1 0-1,1 0 1,0 0 0,0-1 0,0 1-1,0 0 1,0 0 0,1 0 0,-1-1 0,1 1-1,0 0 1,-1 0 0,3 2 0,4 3-911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0:03.4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326 30 7714,'-9'-6'3256,"-5"1"-1711,-10 2-1017,-5-1-120,-6 0 112,-3 0 16,-3 2-48,2 1-104,1 4-336,7 2-384,14 3-2408,7 0 1943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0:03.9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1 150 9458,'43'-2'3165,"-43"2"-3133,1 0 0,-1 0 1,0 0-1,1 0 0,-1 0 1,1 0-1,-1 0 0,0 0 1,1 0-1,-1 1 0,1-1 0,-1 0 1,0 0-1,1 0 0,-1 1 1,0-1-1,1 0 0,-1 0 1,0 1-1,1-1 0,-1 0 1,0 1-1,0-1 0,1 0 1,-1 1-1,0-1 0,0 0 1,0 1-1,0-1 0,1 1 0,-1-1 1,0 0-1,0 1 0,0-1 1,0 1-1,0-1 0,0 1 1,0-1-1,0 0 0,0 1 1,0-1-1,0 1 0,0-1 1,-1 0-1,1 1 0,0-1 0,0 1 1,0-1-1,-1 1 0,1 0 86,0 13 65,1-1 0,1 0 0,0 0-1,4 14 1,-1-6 46,-4-20-210,-1 1 0,0-1-1,0 0 1,0 1 0,0-1-1,0 1 1,0-1-1,0 0 1,0 1 0,-1-1-1,1 1 1,0-1 0,-2 2-1,-2-1 201,-2-13-77,1-2-130,1-1 1,1 0-1,1 0 1,0 0-1,0 0 1,1 0-1,1 0 1,1 0-1,0-1 1,1 1-1,0 0 1,1 0-1,0 1 1,1-1-1,11-22 1,-15 34-23,1 0 1,0 1-1,0-1 0,0 0 1,1 0-1,-1 0 1,0 1-1,1-1 1,-1 1-1,1-1 0,-1 1 1,1-1-1,0 1 1,0 0-1,0 0 0,-1 0 1,1 0-1,0 0 1,0 0-1,0 1 1,0-1-1,1 1 0,-1-1 1,0 1-1,0 0 1,0 0-1,0 0 0,0 0 1,0 0-1,1 0 1,-1 1-1,0-1 1,0 1-1,4 1 0,0 0-455,0 2 0,0-1-1,0 0 1,-1 1 0,1 0-1,-1 1 1,0-1-1,0 1 1,0 0 0,3 5-1,10 15-1222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0:04.3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5 11386,'-2'-5'4009,"1"11"-3513,3 6-368,2 11-120,-2 3 0,-1 6 48,-2 2 16,-1-1 16,1-2 8,1-3-39,1-4-17,3-4-121,1-3-319,0-5-2072,0-5 1728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50:08.61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116 148 11154,'44'-54'3562,"-42"52"-3481,-1 0 0,1 0 0,-1 0 0,0 0 0,0-1 0,0 1 0,0 0 0,-1-1 0,1 1 0,0-1-1,-1 1 1,0-1 0,1 1 0,-1-1 0,0 1 0,0-1 0,0 1 0,0-1 0,-1 1 0,1-1-1,-2-3 1,0-11 9,2 17-90,0 0 0,0-1 0,0 1 0,0 0 0,0 0 0,0-1 0,0 1 0,0 0 0,0 0 0,1 0 0,-1-1 1,0 1-1,0 0 0,0 0 0,0-1 0,0 1 0,0 0 0,0 0 0,1 0 0,-1 0 0,0-1 0,0 1 0,0 0 0,0 0 0,1 0 0,-1 0 0,0 0 0,0 0 0,0-1 0,1 1 0,-1 0 0,0 0 0,0 0 0,0 0 0,1 0 0,-1 0 0,0 0 0,0 0 0,0 0 0,1 0 0,-1 0 0,13 5 156,11 10 511,-12-5-198,-2-1 0,1 2 0,-1-1-1,-1 1 1,0 1 0,0 0-1,-1 1 1,0 0 0,-1 0-1,8 19 1,-15-30-461,1-1-1,-1 0 0,1 0 1,-1 0-1,0 0 0,0 1 1,1-1-1,-1 0 0,0 0 1,0 1-1,0-1 0,0 0 1,0 0-1,0 1 0,0-1 1,-1 3-1,1-4-21,-1 0-1,1 1 0,0-1 1,-1 0-1,1 0 0,0 1 1,-1-1-1,1 0 0,-1 0 1,1 1-1,0-1 0,-1 0 1,1 0-1,-1 0 0,1 0 1,-1 0-1,1 0 0,-1 0 1,1 0-1,0 0 0,-1 0 1,1 0-1,-1 0 0,1 0 1,-1 0-1,1 0 0,-1-1 1,-3 0-136,0-1 0,0 0 1,1 0-1,-1-1 0,1 1 1,-1-1-1,-3-3 0,-22-27-479,1-2-1,-28-44 1,42 52 630,15 17 18,0 9-18,-1 1 1,1 0-1,-1 0 1,1 0-1,0-1 0,-1 1 1,1 0-1,0 0 1,-1 0-1,1 0 0,0 0 1,-1 0-1,1 0 0,0 1 1,-1-1-1,1 0 1,0 0-1,-1 0 0,2 1 1,6 3 64,-1 0 1,1 0-1,-1 1 0,1 0 1,-1 1-1,11 12 1,38 45 901,8 24 882,-57-75-1552,0-1 0,-1 1 1,0 0-1,0 1 1,-2 0-1,5 14 1,-8-25-278,-1 0-1,1 0 1,-1 0 0,1 1 0,-1-1 0,0 0 0,0 0 0,0 1 0,0-1 0,0 0 0,0 0-1,-1 1 1,1-1 0,-1 0 0,1 0 0,-1 0 0,0 1 0,1-1 0,-3 3 0,2-4-98,-1 1-1,1-1 1,-1 0 0,1 1 0,-1-1 0,1 0 0,-1 0 0,0 0 0,0 0-1,1-1 1,-1 1 0,0-1 0,0 1 0,0-1 0,0 1 0,-3-1 0,-6-1-599,0 1 0,1-2 0,-1 0 0,1 0 0,-20-8 0,13 4 417,1-1 0,0-1 0,0-1 0,0-1 0,1 0 0,0-1 0,1 0 0,0-2 0,1 0 0,0 0 0,-17-25 0,28 35 325,0 0-1,1 0 1,0 0-1,-1 0 1,1 0-1,0-1 1,0 1-1,1 0 1,-2-5-1,2 7-28,0 0 0,0 0 0,0 1 0,0-1 0,0 0 0,0 0 0,0 0-1,0 0 1,1 0 0,-1 1 0,0-1 0,0 0 0,1 0 0,-1 0 0,0 1 0,1-1 0,-1 0 0,1 1 0,-1-1-1,1 0 1,-1 1 0,1-1 0,-1 0 0,1 1 0,0-1 0,-1 1 0,1 0 0,0-1 0,-1 1 0,1-1 0,0 1-1,-1 0 1,1 0 0,0-1 0,0 1 0,-1 0 0,1 0 0,0 0 0,0 0 0,1 0 0,4 1 161,0-1 1,1 2-1,-1-1 1,0 1-1,0 0 1,0 0-1,0 1 1,0 0-1,-1 0 1,1 0 0,9 9-1,5 5 534,29 29 0,5 16 595,-49-55-1174,0-1-1,0 1 1,-1 0 0,0 1-1,0-1 1,-1 1 0,5 16-1,-7-23-171,-1-1-1,1 1 0,-1 0 1,0 0-1,0 0 0,1 0 0,-1 0 1,0 0-1,0 1 0,0-1 1,0 0-1,0 0 0,0 0 0,0 0 1,-1 0-1,1 0 0,0 0 1,0 0-1,-1 0 0,1 0 0,-1-1 1,1 1-1,0 0 0,-1 0 1,1 0-1,-1 0 0,0 0 0,1-1 1,-1 1-1,0 0 0,1-1 1,-1 1-1,0 0 0,0-1 1,1 1-1,-1-1 0,0 1 0,0-1 1,0 0-1,0 1 0,0-1 1,0 0-1,1 0 0,-1 0 0,0 0 1,0 0-1,0 0 0,0 0 1,0 0-1,-1 0 0,-5-1-319,1 0 0,0 0 0,0-1-1,0 1 1,0-2 0,-7-3 0,2 0-181,1 0 1,0-1-1,0 0 0,0-1 1,1-1-1,0 1 0,1-2 0,-9-10 1,12 14 499,1 0-1,0-1 1,1 1 0,-1-1 0,1 1 0,0-1 0,0 0 0,1-1-1,0 1 1,0 0 0,1-1 0,-1 1 0,1-1 0,1 0-1,0-11 1,0 18 108,0 0 0,0 0-1,0 0 1,0 0 0,0 0 0,0-1-1,0 1 1,1 0 0,-1 0 0,0 0-1,1 0 1,-1 0 0,1 0 0,-1 0-1,1 0 1,-1 0 0,1 0 0,0 0-1,-1 0 1,1 1 0,0-1 0,0 0-1,-1 0 1,1 1 0,0-1 0,0 1-1,0-1 1,0 1 0,0-1 0,1 0-1,-1 1 13,0 0 0,1 1 0,-1-1-1,0 0 1,1 0 0,-1 1 0,0-1-1,1 0 1,-1 1 0,0 0 0,0-1-1,0 1 1,1 0 0,-1 0 0,0-1-1,0 1 1,0 0 0,0 0 0,0 0-1,0 1 1,-1-1 0,2 1 0,3 7 42,0 0 0,0 1 0,-1 0 0,0-1 0,0 2 0,-1-1 0,0 0 1,-1 1-1,2 15 0,-3-18-240,0 0 0,0 0 0,-1 0-1,0 0 1,-1 0 0,0 0 0,0 0 0,0 0 0,-1 0 0,0-1 0,0 1 0,-1-1 0,-4 10 0,6-15-20,0 0 1,0 0-1,0 0 1,0 0 0,0-1-1,0 1 1,0-1-1,-1 1 1,1-1-1,-1 1 1,1-1 0,-1 0-1,1 0 1,-1 0-1,0 0 1,1 0-1,-5 1 1,5-2 82,0 0 0,0-1 0,-1 1-1,1 0 1,0-1 0,0 0 0,0 1 0,0-1 0,0 0 0,0 1 0,-1-1-1,1 0 1,1 0 0,-1 0 0,0 0 0,0 0 0,0 0 0,0-1 0,1 1 0,-1 0-1,0 0 1,1-1 0,-1 1 0,1 0 0,-1-1 0,1-2 0,-21-61 299,2-2 0,-17-116 0,61 277 3005,-1-2-2875,-12-50-717,8 49 0,-19-90 275,-1 0 1,0 0-1,0 0 1,1 0-1,-1 0 1,0 0 0,0 0-1,0 0 1,0 0-1,0 0 1,0 1-1,0-1 1,-1 0 0,1 0-1,0 0 1,-1 1-1,-7-9-557,-16-36-315,19 34 604,-1-2 65,-11-18-263,1 0-1,2-2 0,0 0 0,-19-64 1,32 92 536,1 0 0,-1 1 0,1-1 1,0 0-1,-1 1 0,1-1 0,0 0 1,0 1-1,1-1 0,-1 0 0,0 0 0,1 1 1,0-1-1,-1 1 0,1-1 0,2-4 1,-3 6 13,1 1 0,0-1 1,-1 0-1,1 1 1,-1-1-1,1 1 0,0-1 1,-1 1-1,1-1 1,0 1-1,0-1 0,-1 1 1,1 0-1,0-1 0,0 1 1,0 0-1,0 0 1,-1 0-1,3-1 0,-1 2 38,0-1 1,0 0-1,1 1 0,-1-1 0,0 1 0,0 0 0,0 0 0,0 0 0,0 0 0,3 2 0,7 6 197,-1 0 0,0 1 0,-1 0 1,1 1-1,-2 0 0,14 21 0,-10-13-68,-2 1 1,1 0-1,12 36 0,-21-48-247,0-1 0,-1 1 0,0 0 0,1 10 0,-2-15-43,-1-1-1,0 1 1,0 0-1,0-1 1,0 1 0,0-1-1,-1 1 1,1-1 0,0 1-1,-1 0 1,0-1-1,0 1 1,0-1 0,0 0-1,0 1 1,-1 1 0,2-3 38,-1-1 1,1 1 0,0-1 0,-1 1 0,1-1-1,0 0 1,-1 1 0,1-1 0,0 1 0,-1-1-1,1 0 1,-1 0 0,1 1 0,-1-1 0,1 0 0,0 0-1,-1 0 1,1 1 0,-1-1 0,1 0 0,-1 0-1,1 0 1,-1 0 0,1 0 0,-1 0 0,1 0-1,-1 0 1,1 0 0,-1 0 0,0-1 0,-11-12-916,-1-24 132,8 10 749,1 1 0,2-1 1,0 0-1,2 1 0,0-1 0,6-39 1,-6 62 177,1 0 0,0 0 1,-1 0-1,1 0 0,0 0 0,0 0 1,1 0-1,-1 0 0,1 0 0,0 0 1,0 1-1,0-1 0,0 1 1,4-5-1,-4 7 20,0-1 0,0 1 0,0-1 0,1 1 0,-1 0-1,0 0 1,1 0 0,-1 1 0,0-1 0,1 0 0,-1 1 0,1 0 0,-1 0 0,1 0 0,-1 0 0,0 0 0,1 0 0,-1 1 0,1-1 0,-1 1 0,1 0 0,3 2 0,4 1 121,-1 0 0,1 1 1,-1 1-1,0 0 0,0 0 1,-1 1-1,0 0 1,0 1-1,0 0 0,-1 0 1,0 1-1,0 0 0,-1 1 1,0-1-1,0 1 0,5 14 1,-11-23-225,1 1 1,0 0 0,-1 0-1,1 0 1,-1 0-1,0-1 1,1 1 0,-1 0-1,0 0 1,0 0-1,0 0 1,0 0 0,0 0-1,-1 3 1,0-4-42,1 0-1,0-1 1,-1 1 0,1 0-1,-1 0 1,1-1 0,-1 1-1,1 0 1,-1-1 0,0 1-1,1-1 1,-1 1 0,1 0-1,-1-1 1,0 0 0,0 1-1,1-1 1,-1 1 0,0-1-1,0 0 1,1 0 0,-2 1-1,-1-1-118,0 0-1,0 0 0,0 0 0,0-1 0,0 1 0,0-1 0,0 0 0,0 0 0,0 0 0,0 0 0,0 0 0,0-1 0,1 1 1,-5-4-1,1-1-203,0 0-1,1 0 1,-1 0 0,1-1 0,1 0 0,-1 0 0,1 0 0,0 0 0,0-1 0,1 0 0,-5-16 0,7 19 291,0 1-1,0-1 1,0 0 0,1 1 0,-1-1-1,1 0 1,0 0 0,0 0 0,1 1-1,1-8 1,-2 9 192,1 0 0,0 0 1,0 0-1,1 1 0,-1-1 0,0 0 0,1 1 0,0-1 0,-1 1 1,1-1-1,0 1 0,0 0 0,0 0 0,0 0 0,1 0 0,-1 1 1,4-3-1,-4 3 87,0-1 0,1 1 0,-1 0 0,1 1 1,-1-1-1,1 0 0,-1 1 0,1-1 0,-1 1 1,1 0-1,-1 0 0,1 0 0,-1 1 0,1-1 1,-1 0-1,1 1 0,3 1 0,-2 0-12,1 0 0,-2 1 0,1-1-1,0 1 1,0 0 0,-1 0 0,1 0 0,-1 1 0,5 6-1,-4-6-343,-1 0 1,0 1-1,0 0 0,0 0 0,-1 0 0,1 0 0,-1 0 0,0 0 0,0 1 0,-1-1 0,0 1 0,0-1 0,0 1 0,0 0 0,-1-1 0,0 1 0,0 0 0,0 6 0,-4-4-680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0:04.7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17 10562,'-3'-9'3833,"3"2"-2601,2 14-2912,0 4-1673,-1 1 2169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0:05.2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5 8786,'-7'-5'5513,"10"10"-4993,5 6-464,0 2 112,4 6 224,2 3 128,2 6 97,0 0-49,3 2-192,-1-3-112,2-7-144,1 0-32,2-4-24,1-2-8,-3-1-232,-3-4-488,-4-2 448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0:05.6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242 10 12339,'-3'-9'4337,"0"8"-3833,1 3-360,-6 8-144,1 4-16,-5 8 16,-5 5 0,-4 11 8,-6 2 8,-3 2 0,-2-2 16,2-4 0,2-4-448,6-5 320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0:22.79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 5 9570,'-2'-4'4601,"3"8"-4201,3 7-424,0 4 48,0 6 72,-2 4 48,-1 7 112,1 2 24,-1 5-8,3 3-24,1 0-80,0 0-48,-3-4-80,0-4-288,-3-7 176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0:23.62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26 13 4873,'-21'-10'3650,"17"10"-1742,12 9 164,24 17 743,-25-19-2560,1 0-1,0-1 0,0 0 1,1 0-1,-1 0 1,1-1-1,1 0 1,-1-1-1,16 5 0,-14-7-214,0 0-1,0 0 0,1-1 1,-1 0-1,0-1 0,1-1 0,-1 1 1,0-2-1,1 0 0,18-5 1,-4-2-28,-1-2 0,0 0 0,30-20 0,-48 26-17,1 1 1,0 0 0,1 0 0,-1 1 0,1 0-1,-1 1 1,1 0 0,0 0 0,0 0 0,0 1 0,0 1-1,0 0 1,0 0 0,0 0 0,0 1 0,0 1-1,0 0 1,-1 0 0,1 0 0,0 1 0,14 7 0,0 1-621,28 7 1,-43-16 122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0:31.1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32 34 9394,'-26'-20'3225,"27"17"-2873,0-1-328,-2 1 208,0 0 344,-1 2 256,0 5 32,1 5-192,0 4-215,5 5-225,1 4-48,2 2-72,0-2-32,0 0-24,-2-3 0,-2 0-96,-3 0-456,0-3 352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0:31.50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25 66 13315,'-24'-51'4849,"24"41"-3761,12 5-4961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0:34.48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6 9506,'3'-6'11203,"3"8"-10686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0:35.02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57 0 5897,'5'2'10910,"4"11"-11160,-9-12 522,10 17 255,-2 1 1,0 0-1,9 34 1,-5-14 71,-9-31-303,-1 0 0,0 0 1,0 0-1,0 1 1,-1-1-1,0 14 1,-1-20-253,0 0 1,-1 0-1,1 0 0,0 0 1,-1 0-1,1 0 1,-1 0-1,0 0 1,0 0-1,0 0 1,0 0-1,0-1 1,0 1-1,0 0 0,0-1 1,-1 1-1,1-1 1,0 1-1,-1-1 1,0 0-1,1 0 1,-1 1-1,0-1 1,0 0-1,1 0 0,-1-1 1,0 1-1,0 0 1,0-1-1,0 1 1,0-1-1,-2 1 1,-2 0-268,0-1 1,0 0 0,0 1 0,0-2-1,0 1 1,-9-2 0,11 1-776,0 0-1,0-1 1,0 1 0,0-1-1,-7-3 1,-2-5-1237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0:35.7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4225,'18'11'8575,"-25"-23"-3900,7 17-2839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8:00.82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31 531 9698,'-23'1'3752,"15"0"-3379,17 0-410,103 14 551,-65-7-262,84 2-1,33-20-49,191-35 0,-187 20 26,33-11-226,69-9-163,-233 42 265,0 2 0,0 1 0,0 1 0,0 2-1,49 11 1,-5 9 439,109 46 0,8 3-275,-162-61-304,1-2-1,0-2 0,59 5 0,-55-12 1,0-1 0,0-2 0,0-1 0,76-20 0,155-63 44,-163 48-4,-58 22 5,234-69-37,-246 77 36,0 2 0,0 2 0,1 2 0,0 1-1,58 5 1,-21 9 93,0 3 0,116 40 0,-115-31-76,0-3 0,97 14 0,-115-30-38,-1-3 0,1-1 1,-1-4-1,78-13 0,-54 0 14,-1-3 1,114-43-1,181-65 6,-286 102-3,2 4 1,111-11-1,-125 27 68,-1 3 1,117 13-1,149 39 181,-309-44-229,363 48-13,-188-47-89,229-22 0,-366 10 89,234-22-63,-235 17-5,0-3 1,84-28-1,10-20 19,-95 32 81,97-25-1,-144 48-12,1 2-1,0 0 1,0 1-1,0 2 1,0 1-1,1 0 1,-1 2-1,26 5 0,-2 6 47,1 2-1,76 35 1,-3-1-54,-78-33-79,0-2 1,2-1-1,0-3 1,0-2 0,0-2-1,1-2 1,91-5 0,-48-10 103,129-32-1,84-48 278,-223 65-277,2 3 1,89-12-1,-124 29-53,0 2 0,1 1 0,-1 3 1,1 2-1,56 10 0,-66-4 6,0 1 1,0 2-1,-1 2 0,0 2 1,-1 1-1,-1 2 0,54 36 1,-55-33-2,1 0 0,1-3 0,1-1 0,0-2 1,2-1-1,-1-2 0,1-2 0,1-1 1,0-3-1,0-1 0,58-1 0,-72-5-8,0-2-1,-1-1 0,42-11 1,75-32 42,-76 24-4,105-44 42,-54 20-47,-87 37-21,0 0 1,1 2-1,0 1 0,0 2 1,1 1-1,0 2 0,47 2 1,-37 4-5,0 1 1,0 2-1,0 2 1,-1 2-1,45 19 1,2 0 57,2-3 0,0-4 0,1-4 0,1-4 1,161 4-1,-217-19-89,1-2 1,-1-1-1,0-2 0,0-1 1,-1-2-1,1-2 1,-2-1-1,60-27 1,-27-3 73,-51 29 1,1 1 1,25-11-1,-36 19-12,0 0 0,1 1 0,-1 0 0,1 0-1,-1 1 1,1 0 0,-1 0 0,1 1 0,0 0 0,8 1 0,15 5 30,0 2 0,-1 1 0,1 1 0,-2 2 0,35 18 0,1-1-733,-7-4 303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50:10.58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1007 8186,'33'12'9143,"-33"-13"-9038,-2-11 1886,1 5-1849,1-19 565,0 0-1,2 0 1,1 0 0,10-48 0,-2 30-505,2 0 0,18-43-1,-9 38 53,2 2-1,2 0 1,1 2-1,36-45 1,140-154 1931,-182 221-1975,-14 15-139,46-48 543,-48 51-592,0 1-1,0 0 0,1 0 1,-1 0-1,1 1 0,0 0 0,0 0 1,11-3-1,-15 6-121,-1 0 0,1 0 0,0 0 0,-1 0 0,1 0 0,-1 0 0,1 0 0,-1 0 0,1 1 0,-1-1 0,1 0 0,-1 1 0,1 0 0,-1-1 0,0 1 0,1 0 0,-1 0 1,0 0-1,1 0 0,0 2 0,0-1-584,0 0 0,0 1 0,0 0 0,0-1 0,-1 1 1,1 0-1,-1 0 0,0 0 0,2 6 0,3 15-1956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00.7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462 1 4873,'-26'5'5467,"0"4"-3323,-48 25-2830,63-29 1161,-10 7-432,0 0 0,1 2-1,0 0 1,1 1 0,1 1 0,0 1-1,1 1 1,1 0 0,-17 25 0,16-17 80,1-1 0,1 2 1,1 0-1,2 1 0,0 0 1,-14 57-1,23-69-19,0-1-1,1 0 1,1 1-1,0 0 0,1-1 1,1 1-1,0-1 1,1 1-1,6 23 1,-5-31 15,-1-1 0,1 1-1,0-1 1,1 0 0,-1 0 0,2-1 0,-1 1 0,1-1 0,-1 0 0,2 0 0,-1 0 0,1-1-1,0 0 1,0 0 0,0 0 0,1-1 0,-1 0 0,1 0 0,0 0 0,11 3 0,-3-3-151,-1 0 1,1-1 0,0-1-1,0 0 1,0-1 0,0-1 0,0 0-1,-1-1 1,1 0 0,0-1-1,0-1 1,19-6 0,1-5-463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01.4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50 198 9130,'9'3'2967,"-25"-14"-2912,-3-1 90,17 11-60,0-1-1,1 1 1,-1-1-1,0 0 1,1 1 0,-1-1-1,1 0 1,-1 0-1,1 0 1,0 0-1,0 0 1,0 0-1,0-1 1,0 1-1,1 0 1,-1 0 0,1-1-1,-1-4 1,1 4-10,0-1 1,1 1 0,-1-1-1,1 1 1,0-1 0,0 1-1,0 0 1,0-1 0,1 1 0,-1 0-1,4-5 1,1 0-32,0 1 1,1-1-1,-1 1 1,1 0 0,1 1-1,-1 0 1,1 0-1,13-7 1,-14 9-18,1 0 1,0 1 0,1 1-1,-1-1 1,0 1 0,1 1 0,-1-1-1,1 1 1,0 1 0,-1 0 0,1 0-1,0 1 1,-1 0 0,1 0-1,15 5 1,-19-5 18,0 1 0,1 0 0,-1 1 0,0-1 0,-1 1-1,1 0 1,0 0 0,-1 0 0,1 1 0,-1-1 0,0 1 0,0 0 0,-1 0-1,1 1 1,-1-1 0,0 1 0,0 0 0,0-1 0,-1 1 0,0 1 0,0-1-1,0 0 1,0 0 0,-1 1 0,1 8 0,-2-7 5,0 1 0,0-1-1,-1 0 1,0 1 0,-1-1 0,0 0 0,0 0 0,0 0-1,-1 0 1,0-1 0,0 1 0,-1-1 0,0 1-1,0-1 1,0-1 0,-1 1 0,0 0 0,0-1 0,0 0-1,-7 5 1,2-2 17,0 0 1,0-1-1,-1 0 0,0-1 0,0 0 1,-1-1-1,1 0 0,-1-1 0,0 0 0,-25 4 1,33-8-167,0 1 1,0-1 0,0-1 0,0 1 0,0-1-1,0 1 1,0-1 0,1 0 0,-1 0 0,0-1-1,0 1 1,1-1 0,-1 0 0,1 0 0,0 0-1,-1 0 1,1 0 0,0-1 0,0 0 0,0 0-1,1 1 1,-1-1 0,1-1 0,-1 1 0,-2-6-1,-4-10-758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02.0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18 100 8250,'-2'10'3066,"3"12"-2875,0-9 166,-10 64 2286,5-49-1805,0 37-1,7-86-1333,2 1 0,13-37 0,31-66 98,-45 115 443,1 0 0,0 0 0,0 0 0,1 0-1,0 1 1,0 0 0,1 0 0,14-11 0,-19 17-9,0-1 0,0 0 1,1 1-1,-1 0 1,0 0-1,1-1 0,-1 1 1,0 1-1,1-1 1,0 0-1,-1 1 0,1-1 1,-1 1-1,1 0 1,0-1-1,-1 2 0,1-1 1,-1 0-1,1 0 0,0 1 1,-1-1-1,1 1 1,-1 0-1,1 0 0,-1 0 1,1 0-1,-1 0 1,0 0-1,0 1 0,1-1 1,-1 1-1,0 0 1,0 0-1,-1-1 0,1 1 1,2 3-1,1 2 67,0 1 0,0 0 0,-1-1 0,0 1 0,0 1 1,-1-1-1,0 0 0,-1 1 0,1 0 0,-2 0 0,2 12 0,-1 13 553,-3 57 0,-1-31-1058,3-36 85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02.8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200 39 9098,'1'-2'323,"-1"1"-1,0-1 1,1 0-1,-1 1 1,0-1 0,0 1-1,0-1 1,0 1 0,-1-1-1,1 1 1,0-1 0,-1 1-1,1-1 1,-1 1-1,1-1 1,-1 1 0,0 0-1,0-2 1,0 2-297,0 0 1,0 0-1,-1 1 0,1-1 1,0 0-1,0 1 0,0-1 1,0 1-1,-1-1 0,1 1 1,0 0-1,0-1 1,-1 1-1,1 0 0,0 0 1,-1 0-1,1 0 0,0 0 1,0 0-1,-1 0 0,1 1 1,-3 0-1,-5 1-27,0 1-1,-1 1 1,1 0 0,1 0-1,-1 1 1,0 0-1,-10 8 1,6-3-385,0 1 0,2-1 0,-20 23 0,30-31 331,-1-1 0,1 1 0,0 0 1,-1 0-1,1 0 0,0 0 0,0 0 0,0 0 0,0 0 0,1 0 1,-1 1-1,1-1 0,-1 2 0,1-2 43,0-1 0,0 0 0,1 1 0,-1-1 0,1 0 0,-1 0 0,1 0-1,-1 1 1,1-1 0,0 0 0,0 0 0,-1 0 0,1 0 0,0 0 0,0 0 0,0-1 0,0 1 0,0 0 0,0 0 0,0-1 0,1 1 0,-1 0 0,0-1 0,2 1-1,16 7 226,1-1 0,-1-1-1,39 6 1,-40-9 120,-1 0-1,1 2 1,-1 0 0,0 0 0,28 15 0,-44-20-324,0 1 1,-1-1 0,1 0-1,0 1 1,0-1-1,0 1 1,-1 0 0,1-1-1,0 1 1,-1 0-1,1-1 1,-1 1 0,1 0-1,0-1 1,-1 1-1,0 0 1,1 0 0,-1 0-1,1 0 1,-1 0-1,0-1 1,0 1 0,1 0-1,-1 0 1,0 2 0,-1-2 3,1 1 1,0-1 0,-1 0 0,0 1 0,1-1 0,-1 0 0,0 1 0,0-1 0,0 0-1,1 0 1,-1 0 0,-1 0 0,1 0 0,-2 2 0,-3 1 5,0 0 1,0 0-1,-1 0 1,0-1-1,-9 4 1,1-3-406,0 0 0,-30 3 0,5-5-53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03.1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2 11634,'-3'-1'4057,"3"2"-3481,0 13-616,1 2 40,0 10 16,-1 5 48,-2 7 89,1 7 39,3 3 40,4 3-16,5-1-64,2-3-40,1-5-40,0-4-24,-5-2-192,-2-4-392,-6-5 360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03.5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311 6 12131,'-1'-1'4497,"0"-4"-3185,-3 6-1384,-5-1-184,-9 3-96,-5-2-16,-6 4 96,-5 1-1,-8 2-207,-4 2-144,-7 5-728,3 0 864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04.2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57 124 9034,'-56'-22'2539,"59"26"-2370,0 0-1,-1 0 1,1 0 0,-1 0 0,0 1-1,3 7 1,16 43 972,-13-34-700,-1-3-69,0 1 0,-1 0 0,-1 1 0,2 22-1,-6-42-360,-1 1-1,0-1 1,0 0-1,0 0 1,0 1-1,0-1 0,0 1 1,0-1-1,0 0 1,0 1-1,0-1 1,0 0-1,0 1 0,0-1 1,0 0-1,0 1 1,0-1-1,0 0 0,0 1 1,0-1-1,-1 0 1,1 0-1,0 1 1,0-1-1,0 0 0,-1 1 1,1-1-1,0 0 1,0 0-1,-1 1 1,-6-8 163,-6-17-93,8 8-82,2 0 0,0 0 0,1-1-1,0 1 1,2-1 0,0 0 0,1 1-1,0-1 1,1 1 0,1 0 0,1-1-1,0 1 1,1 1 0,9-20 0,-12 31-42,0 1 0,0 0 1,0 0-1,0 0 1,1 0-1,-1 0 1,1 0-1,0 1 0,0-1 1,0 1-1,0 0 1,0 0-1,1 0 1,-1 0-1,0 0 0,1 1 1,0 0-1,-1 0 1,1 0-1,0 0 1,0 0-1,-1 1 0,1-1 1,0 1-1,0 0 1,0 0-1,-1 1 1,1-1-1,0 1 0,0 0 1,-1 0-1,1 0 1,0 0-1,-1 1 1,1-1-1,-1 1 0,6 4 1,7 9-469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04.8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170 22 10586,'-5'-4'361,"0"2"0,-1-1 0,1 1 0,0-1 0,-1 2 0,0-1 0,1 0 0,-1 1 0,0 0 0,0 1-1,1-1 1,-8 1 0,9 1-366,1-1 0,-1 1-1,0 0 1,1 0-1,-1 0 1,1 1-1,0-1 1,-1 1 0,1 0-1,0 0 1,0 0-1,0 0 1,0 1 0,0-1-1,0 1 1,1-1-1,0 1 1,-1 0-1,1 0 1,-3 5 0,1 0 40,1-1 0,-1 1 0,2 0 0,-1 0 0,1 0 0,0 1 0,1-1 0,-1 0 0,2 1 0,-1 8 0,1-10 17,1-1 0,-1 1 1,1-1-1,0 1 0,0-1 1,1 0-1,0 1 0,0-1 1,0 0-1,1 0 0,0-1 1,0 1-1,8 9 0,-10-13-42,0-1-1,1 1 0,0-1 1,-1 0-1,1 1 1,0-1-1,0 0 0,0 0 1,0 0-1,0 0 1,0-1-1,0 1 0,0 0 1,0-1-1,0 1 1,0-1-1,0 0 0,0 0 1,0 0-1,1 0 1,-1 0-1,0 0 0,0-1 1,0 1-1,0-1 1,0 1-1,0-1 0,0 0 1,0 0-1,0 0 1,0 0-1,2-2 0,7-3 30,-1-2 0,0 1-1,-1-2 1,12-11 0,-17 15-25,10-9 33,-1 0 0,20-30 1,-28 37-22,-1 0 1,0 0 0,-1 0 0,1-1 0,-1 1 0,-1-1 0,0 0 0,0 0-1,2-10 1,-4 17-23,0 1-1,0-1 0,0 0 1,0 1-1,0-1 0,0 1 1,0-1-1,0 1 0,0-1 1,0 0-1,0 1 0,-1-1 1,1 1-1,0-1 0,0 1 1,0-1-1,-1 1 0,1-1 1,0 1-1,-1-1 0,1 1 1,-1-1-1,-9 2-7,8 0-2,1 1 1,-1-1-1,1 0 0,-1 0 1,1 1-1,0-1 1,0 0-1,-1 1 1,1 0-1,0-1 0,0 1 1,-1 2-1,1 1 12,1 1 0,-1-1 0,1 1-1,0-1 1,0 1 0,1-1-1,-1 1 1,1-1 0,0 0 0,1 1-1,1 4 1,6 13 129,13 25 0,-10-22-111,8 18-1120,-9-31 670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05.1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 10290,'-5'0'3841,"2"5"-2665,1 7-1080,2 5 8,0 1 152,3 2 80,1 5 33,1-2-25,3 3-136,0-2-88,0-5-64,-2-4-56,-3-3-400,0-2-441,-1-4 513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05.5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52 10010,'-11'-27'4113,"3"13"-2417,5 5-1456,3 8-680,0 5-56,1 7 8,3 7-24,1 10-2425,1 3 2121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50:12.98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16 6561,'5'-2'19697,"15"1"-21953,-16 1 3790,-3 0-1535,198-7 2257,-114 2-6095,-78 5 3084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05.8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1 109 7874,'35'-14'2235,"-34"14"-2221,-1-1 0,0 1 1,0 0-1,1 0 0,-1 0 1,0 0-1,1 0 0,-1 0 0,0 0 1,1 0-1,-1 1 0,0-1 0,0 0 1,1 0-1,-1 0 0,0 0 1,1 0-1,-1 0 0,0 0 0,0 1 1,0-1-1,1 0 0,-1 0 1,0 0-1,0 1 0,1-1 0,-1 0 1,0 0-1,0 1 0,0-1 1,0 0-1,0 0 0,1 1 0,-1-1 1,0 0-1,0 1 0,0-1 0,0 0 1,0 0-1,0 1 0,0-1 1,0 0-1,0 1 0,0 0 0,-1 14 240,1-14-89,-7 37 2003,4-31-1849,2 1 0,-1-1 0,1 1 0,0-1 0,1 1 0,0 0 0,1 14 0,-1-22-315,0 1 1,0 0-1,0-1 1,0 1-1,1-1 1,-1 1-1,0 0 0,0-1 1,1 1-1,-1-1 1,0 1-1,1-1 0,-1 1 1,0-1-1,1 1 1,-1-1-1,1 1 0,-1-1 1,1 1-1,-1-1 1,1 0-1,-1 1 0,1-1 1,-1 0-1,1 0 1,-1 1-1,1-1 1,1 0-1,-1 0 6,0 0-1,1 0 1,-1 0-1,0-1 1,0 1 0,1 0-1,-1-1 1,0 1 0,0-1-1,0 1 1,0-1-1,1 0 1,0 0 0,3-3 27,0-1 0,0 1 1,-1-1-1,6-6 0,108-166 37,-95 151-73,-22 25 2,-1 0 0,1 1 0,0-1 0,-1 1 0,1-1-1,0 1 1,0-1 0,-1 1 0,1 0 0,0-1 0,0 1-1,0 0 1,-1 0 0,1 0 0,1-1 0,-1 1 2,-1 1-1,1-1 1,-1 0 0,1 0 0,-1 1 0,1-1 0,-1 0-1,1 1 1,-1-1 0,0 1 0,1-1 0,-1 0-1,0 1 1,1-1 0,-1 1 0,0-1 0,0 1 0,1-1-1,-1 1 1,0-1 0,0 1 0,0-1 0,0 1-1,0-1 1,0 1 0,0-1 0,0 1 0,0 0 0,2 16 96,-2 0 1,-2 23-1,0 17 21,2-42-101,2-1-1,0 1 0,6 23 1,-7-33-48,0 0 0,1 1 1,0-1-1,0 0 0,1-1 1,0 1-1,-1 0 0,1-1 1,1 0-1,-1 1 0,1-1 1,0 0-1,5 4 0,14 3-23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06.2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 6 10522,'-4'-5'2186,"4"5"-2050,0 0 1,-1 0 0,1 0-1,0 0 1,-1 0-1,1-1 1,0 1 0,-1 0-1,1 0 1,0 0-1,-1 0 1,1 0 0,0 0-1,-1 0 1,1 0-1,-1 1 1,-7 9 1197,-2 21-1172,4 18 129,2 0 0,4 95 0,2-99-270,-2-29-58,9 136 275,-7-134-326,1 0 0,1-1-1,0 1 1,1-1 0,1 0 0,11 22 0,-6-22-777,-2-5 337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06.5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318 32 8442,'-6'-15'8434,"-2"14"-8026,-4-3-272,-10 1-104,-3-2 0,-8 2-48,-5 2-88,-13 4-576,-6 1-513,-8 4 721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07.1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323 28 5985,'-4'-4'820,"0"1"0,0 1 0,-1-1 0,1 1 0,-1-1 0,1 1 0,-1 0 0,0 1 0,0-1 0,0 1 0,0 0 0,0 1 0,-9-1 0,6 1-605,1 1 1,0 0-1,0 0 0,-1 0 1,1 1-1,0 1 0,1-1 0,-14 7 1,8-2-321,0 0 0,1 2 0,-1-1-1,2 1 1,-1 1 0,1 0 0,1 0 0,0 1 0,-12 16 0,13-14 81,1 1 1,0-1-1,1 1 0,1 0 1,0 1-1,0-1 1,2 1-1,0 0 0,-2 26 1,4-34 33,1 0 0,0 0-1,1 0 1,0 0 0,0-1 0,0 1 0,1 0 0,-1 0-1,2-1 1,-1 1 0,1-1 0,0 0 0,0 0 0,1 0-1,0 0 1,0-1 0,0 1 0,1-1 0,-1 0 0,1 0-1,0-1 1,1 0 0,9 7 0,-8-8-37,-1 0 0,0 0 0,1-1 0,0 0-1,-1 0 1,1-1 0,0 0 0,0 0 0,0-1 0,0 1 0,13-3 0,0 0-596,0-1 1,36-12-1,-16 2 67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07.6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193 34 9618,'-3'-3'376,"0"0"-1,-1 0 0,1 0 1,-1 0-1,1 1 1,-1 0-1,0 0 1,0 0-1,0 0 1,0 0-1,0 1 0,0 0 1,-1 0-1,-4-1 1,4 1-370,0 1 0,0 0 0,0 0 0,0 0 0,0 0 0,0 1 0,0 0 0,0 0 0,1 0 0,-1 1 1,0-1-1,1 1 0,-1 0 0,1 0 0,-1 1 0,1 0 0,0-1 0,0 1 0,0 1 0,0-1 0,1 1 0,0-1 0,-1 1 0,1 0 1,0 0-1,1 0 0,-1 0 0,1 1 0,0-1 0,-3 10 0,4-8 49,0 0-1,0 1 1,0-1 0,1 1-1,0-1 1,1 1 0,-1-1-1,1 1 1,0-1-1,1 0 1,0 0 0,0 1-1,0-1 1,0 0 0,1-1-1,0 1 1,6 8 0,-7-11-42,1 0 0,-1 0 0,1 0 0,0-1 0,0 1 1,0 0-1,0-1 0,1 0 0,-1 0 0,0 0 0,1 0 0,0-1 0,-1 1 1,1-1-1,0 0 0,0 0 0,0 0 0,0 0 0,0-1 0,0 0 0,0 0 1,-1 0-1,1 0 0,0-1 0,0 1 0,0-1 0,0 0 0,0 0 0,5-2 1,-2 0-8,0-1 0,1 1 0,-1-1-1,-1-1 1,1 1 0,-1-1 0,1-1 0,-2 1 0,10-10 0,0-5 17,23-37 0,-26 38-20,-4 8-101,-8 20-92,-1 4 86,0-6-196,1-1 0,0 0 1,0 0-1,0 0 0,1 1 1,0-1-1,0 0 1,4 10-1,4-1-364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08.0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47 86 7810,'-3'-5'1450,"-8"-15"662,11 19-2089,0 1 0,0 0 1,0-1-1,-1 1 0,1 0 0,0 0 1,0 0-1,-1-1 0,1 1 0,0 0 0,0 0 1,-1 0-1,1-1 0,0 1 0,0 0 0,-1 0 1,1 0-1,0 0 0,-1 0 0,1 0 0,0 0 1,-1 0-1,1 0 0,0 0 0,-1 0 1,1 0-1,0 0 0,-1 0 0,1 0 0,0 0 1,-1 0-1,1 0 0,0 0 0,0 0 0,-1 0 1,1 1-1,0-1 0,-1 0 0,1 0 0,0 0 1,0 0-1,-1 1 0,1-1 0,0 0 0,0 0 1,0 1-1,-1-1 0,1 0 0,0 1 1,0-1-1,0 0 0,0 0 0,0 1 0,-1-1 1,1 0-1,0 1 0,0-1 0,0 1 0,-4 8 477,1 1 0,0 0 0,1 0 0,0 0 0,0 0 0,0 20-1,2-13-329,0 0-1,1 1 1,5 24-1,-5-40-161,-1 0 0,1 1 0,-1-1 0,1 0-1,0 1 1,0-1 0,0 0 0,0 0 0,0 0-1,0 0 1,2 3 0,-2-5-5,-1 0 0,0 0 0,0 0 0,1 0 1,-1 1-1,0-1 0,1 0 0,-1 0 0,0 0 0,0 0 0,1 0 0,-1 0 0,0 0 0,1 0 1,-1 0-1,0 0 0,1 0 0,-1 0 0,0 0 0,1 0 0,-1 0 0,0 0 0,1 0 1,-1 0-1,0-1 0,0 1 0,1 0 0,-1 0 0,1-1 0,11-14 89,27-70 103,-32 64-179,2 1 0,0 0 0,1 1 1,2 0-1,-1 1 0,17-19 0,-27 35-20,0 1-1,1-1 1,-1 1-1,0 0 1,1-1 0,-1 1-1,1 0 1,-1 0-1,1 0 1,-1 0 0,1 0-1,0 0 1,0 0-1,0 0 1,-1 1 0,1-1-1,0 1 1,0-1-1,0 1 1,0 0 0,0 0-1,0 0 1,0 0-1,0 0 1,3 1 0,-2 0 4,-1 1 1,1-1-1,-1 1 1,0 0-1,0 0 1,0 0-1,0 0 1,0 0-1,0 1 1,0-1 0,-1 0-1,1 1 1,-1-1-1,0 1 1,0 0-1,2 4 1,0 4 33,-1-1 1,0 0 0,0 1 0,0 19 0,-2-21-97,0-1 1,1 1 0,0-1 0,1 1-1,-1-1 1,2 1 0,-1-1-1,1 0 1,4 9 0,11 6-200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09.0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 31 9602,'-17'-31'1187,"10"56"-594,5 15 132,2 0 0,1 0 0,2-1 0,13 60 0,-1-1-275,-8-27-187,-1-11 389,18 77 0,-23-132-617,1-1 0,-1 0 0,1-1-1,0 1 1,3 6 0,-5-9-28,1-1-1,-1 0 0,0 1 0,1-1 0,-1 1 1,0-1-1,1 0 0,-1 1 0,1-1 0,-1 0 1,1 1-1,-1-1 0,1 0 0,-1 1 0,1-1 1,-1 0-1,1 0 0,-1 0 0,1 0 0,0 1 1,0-2 0,0 1 0,0 0 1,-1-1-1,1 1 1,0 0-1,-1-1 0,1 1 1,-1-1-1,1 1 0,0-1 1,-1 1-1,1-1 0,-1 1 1,1-1-1,-1 0 1,0 1-1,1-1 0,-1 0 1,0 1-1,1-2 0,4-12 40,0 0 1,-1-1-1,0 1 0,-1-1 0,-1 0 0,1-27 0,-1 16-38,6-32 1,-7 51-14,1-1-1,1 1 1,-1-1 0,1 1-1,0 0 1,1 0 0,0 0-1,6-9 1,-7 13 2,1 0 1,-1 0 0,1 0-1,0 0 1,-1 0-1,1 1 1,0-1 0,1 1-1,-1 0 1,0 0-1,1 1 1,-1-1 0,1 1-1,-1 0 1,1 0-1,-1 1 1,1 0 0,0-1-1,-1 1 1,1 1-1,0-1 1,-1 1 0,1-1-1,-1 1 1,1 1-1,-1-1 1,1 1 0,-1 0-1,0 0 1,0 0-1,0 0 1,0 1 0,0-1-1,0 1 1,-1 0-1,1 0 1,-1 1 0,0-1-1,0 1 1,4 5-1,-2 2 125,0 1 0,0 0 0,-2 1 0,1-1 0,-1 1-1,-1-1 1,0 1 0,-1 0 0,-1 0 0,0 0 0,0 0-1,-1-1 1,-1 1 0,0 0 0,-1-1 0,0 1 0,-1-1-1,-7 17 1,8-24-74,-1-1 0,1 1 0,0-1 0,-1 0 0,0 0 0,0-1 0,0 1-1,-1-1 1,1 1 0,-1-1 0,0-1 0,1 1 0,-1-1 0,-10 4 0,11-5-210,-1 0 0,1 0 0,-1 0 0,1 0 0,-1-1 0,0 0 0,-8 0 1,10-1-205,0 1 1,0-1 0,0 0-1,0 0 1,0 0-1,0 0 1,0 0 0,0-1-1,1 1 1,-1-1 0,1 0-1,-5-3 1,-3-9-1247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09.4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1 282 5785,'9'-3'1329,"-1"0"0,1 0 0,0-1 0,13-8 0,-12 5-1000,-1 0-1,1 0 1,-1-1 0,-1 0-1,1-1 1,7-10 0,-9 10-344,0-1-1,-1 0 1,0-1 0,0 1 0,-1-1 0,-1 0-1,0 0 1,0-1 0,-1 1 0,-1-1 0,2-14-1,-4 24 40,1 1-1,-1-1 1,0 0-1,0 1 0,0-1 1,0 0-1,0 1 1,0-1-1,-1 0 0,1 1 1,0-1-1,-1 1 0,0-1 1,1 0-1,-1 1 1,0-1-1,0 1 0,1 0 1,-1-1-1,0 1 1,-1 0-1,1-1 0,0 1 1,0 0-1,0 0 0,-1 0 1,1 0-1,0 0 1,-1 0-1,1 1 0,-1-1 1,1 0-1,-1 1 1,0-1-1,1 1 0,-1-1 1,0 1-1,1 0 1,-1 0-1,0 0 0,1 0 1,-4 0-1,0 1-10,0-1 1,-1 1-1,1 0 0,0 0 1,0 1-1,0 0 0,0 0 1,0 0-1,0 0 0,0 1 1,1 0-1,-6 4 0,4-2-2,1 1 1,0-1-1,0 1 0,0 0 0,1 0 0,0 0 0,0 1 0,1-1 0,0 1 0,0 0 0,0 0 0,1 0 0,0 0 0,0 1 0,-1 13 1,3-15 55,0 0 0,0 0 0,0 0 1,1 0-1,0 0 0,0 0 0,1 0 1,0 0-1,0-1 0,0 1 0,0-1 1,1 1-1,0-1 0,0 0 0,0 0 1,1 0-1,0 0 0,0-1 1,0 0-1,6 5 0,-2-2-144,1-1 1,0 0-1,-1-1 0,2 0 1,-1 0-1,1-1 0,-1 0 1,1-1-1,0 0 0,1-1 1,11 2-1,11-3-413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10.2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0 141 7362,'17'50'2859,"-17"-49"-2766,1 0 0,0 0 0,-1 0 0,1 0 0,0 0 1,-1-1-1,1 1 0,0 0 0,0 0 0,0-1 0,0 1 0,0-1 0,-1 1 1,1-1-1,0 1 0,0-1 0,0 0 0,1 1 0,-1-1 0,0 0 0,0 0 0,0 0 1,0 0-1,0 0 0,0 0 0,2 0 0,24-7 1052,-24 6-993,13-6 8,0-1 1,-1 0-1,0-1 0,0 0 0,-1-1 0,0-1 1,-1-1-1,-1 0 0,13-14 0,-23 24-142,0-1 1,0 1-1,0-1 1,0 0-1,0 0 1,-1 0-1,1 0 1,-1 0-1,0 0 1,0 0-1,1-6 1,-2 8-12,0-1 0,0 1 0,0 0 0,0-1 0,0 1 0,-1-1 0,1 1 0,0 0 1,-1-1-1,1 1 0,-1 0 0,0 0 0,1-1 0,-1 1 0,0 0 0,0 0 0,0 0 0,0 0 0,0 0 0,0 0 1,0 0-1,0 0 0,0 0 0,0 1 0,0-1 0,0 0 0,-1 1 0,1-1 0,0 1 0,-3-1 0,-4-2-1,1 1-1,-1 0 0,0 1 1,0 0-1,1 0 0,-1 1 1,0 0-1,0 0 0,0 1 0,0 0 1,0 0-1,1 1 0,-1 0 1,-11 5-1,14-5-8,0 0 0,0 0 0,0 1 1,0 0-1,0 0 0,0 0 0,1 1 0,-1-1 0,1 1 1,0 0-1,0 1 0,1-1 0,-1 1 0,1-1 0,0 1 1,0 0-1,1 0 0,-1 0 0,1 0 0,-3 11 0,4-8 39,0 0 0,0 0-1,1 0 1,0 0-1,0 0 1,0 0-1,1-1 1,1 1-1,-1 0 1,1 0 0,6 13-1,-6-16 28,1 0 0,-1 0 1,1 0-1,0-1 0,0 1 0,1-1 0,-1 0 1,1 0-1,0 0 0,0-1 0,0 1 0,1-1 0,-1 0 1,1 0-1,0-1 0,0 1 0,0-1 0,7 2 0,12 2-89,1-2 1,0-1-1,46 1 0,-27-3-3422,-15 1 1808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1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9 9330,'-15'-8'7213,"18"14"-6492,3 3-323,1 0-1,1 0 1,-1-1 0,2 0 0,-1-1 0,13 10 0,4 3-172,17 17-205,51 41 379,-79-67-718,0-2 0,1 0 0,0 0 0,30 11-1,-26-14-190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50:13.44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 1 8706,'-7'41'9779,"8"-41"-9600,-1 0 0,1 1 0,15 4 1880,3-2-857,0-2 0,0 0 0,0-1 0,1-1 0,34-8 0,-3 2-207,-41 6-1185,21 0-1369,-23 5 1466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10.9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272 25 3113,'7'-25'7937,"-16"37"-6072,-7 5-321,-3 9-328,-1 1-279,-3 4-433,-1 4-144,-10 4-248,-3 0-136,-11-1-872,0-3 656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11.6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87 96 9274,'-4'-4'645,"-8"-6"3103,11 10-3712,1 0 0,0 0-1,-1 0 1,1 0 0,0 1 0,-1-1-1,1 0 1,0 0 0,-1 0-1,1 0 1,0 0 0,-1 1 0,1-1-1,0 0 1,0 0 0,-1 0 0,1 1-1,0-1 1,0 0 0,-1 1-1,1-1 1,0 0 0,0 0 0,0 1-1,0-1 1,-1 0 0,1 1 0,0-1-1,0 0 1,0 1 0,0-1 0,0 0-1,0 1 1,0-1 0,0 0-1,0 1 1,0-1 0,0 0 0,0 1-1,0-1 1,0 0 0,0 1 0,1 0-1,-7 296 2778,8-272-2716,0 0 0,2 0 1,1 0-1,1-1 0,0 0 0,2 0 0,1-1 1,1 0-1,1 0 0,17 24 0,-19-36-44,-8-15 18,-11-25-116,6 21 39,-73-181-517,58 135 302,-20-88-1,36 125 214,0-1 0,1 1 0,1 0 0,0-1 0,1 1 0,4-26 0,-3 38 5,0-1 0,0 1 0,1-1 0,0 1 0,0 0 0,0-1 0,0 1 0,1 0 0,0 0 0,0 1 0,0-1 0,1 1 0,-1-1 1,1 1-1,0 0 0,0 1 0,1-1 0,-1 1 0,1-1 0,0 2 0,0-1 0,0 0 0,8-2 0,-4 2 13,0 1-1,0 0 0,0 1 1,0 0-1,0 0 1,1 1-1,-1 0 0,0 1 1,0 0-1,0 0 1,0 1-1,0 0 0,0 0 1,-1 1-1,1 1 1,-1-1-1,11 7 0,-14-7 5,-1 0-1,1 0 0,-1 0 0,0 0 0,0 1 0,0 0 0,-1 0 0,1 0 1,-1 0-1,0 0 0,0 1 0,0-1 0,-1 1 0,0 0 0,1 0 1,-2 0-1,1 0 0,-1 0 0,1 0 0,-1 0 0,-1 1 0,1-1 0,-1 0 1,0 1-1,0-1 0,-1 0 0,1 1 0,-1-1 0,0 0 0,-1 0 1,-1 6-1,-1-2 5,1-1 0,-2 1 1,1-1-1,-1 1 0,0-1 1,-1-1-1,0 1 0,0-1 1,-1 0-1,-10 8 0,3-3-217,-2 0 1,1-2-1,-2 0 0,-21 10 0,3-3-207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12.1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0 197 8074,'7'-76'3584,"-8"55"-1159,1 20-2397,0 1 0,0 0 0,-1 0 0,1 0 1,0 0-1,0-1 0,0 1 0,0 0 0,0 0 1,0 0-1,0-1 0,0 1 0,0 0 0,0 0 1,0 0-1,0-1 0,0 1 0,0 0 0,0 0 1,0 0-1,0-1 0,0 1 0,0 0 0,0 0 1,0 0-1,0-1 0,0 1 0,0 0 0,0 0 1,0 0-1,0-1 0,1 1 0,-1 0 0,0 0 1,0 0-1,0 0 0,0-1 0,0 1 0,1 0 1,-1 0-1,0 0 0,0 0 0,0 0 0,0 0 1,1 0-1,-1 0 0,0-1 0,0 1 0,0 0 1,1 0-1,-1 0 0,0 0 0,0 0 1,0 0-1,1 0 0,-1 0 0,0 0 0,0 0 1,1 0-1,-1 1 0,0-1 0,0 0 0,0 0 1,1 0-1,-1 0 0,0 0 0,0 0 0,0 0 1,1 1-1,0-1 20,-1 1 0,1-1 0,0 1 0,0 0 0,0-1 0,-1 1 0,1 0 0,0 0 0,0-1 0,-1 1 0,1 0 0,-1 0 0,1 0 0,-1 0 0,1 0 0,-1 0 0,0 0-1,1 0 1,-1 1 0,6 25 468,-5-20-342,8 34 187,-3 0 0,2 58 0,-8-121-249,0-8-42,0 0 0,2 0 0,8-38 0,-8 59-73,0 1 0,0 0 0,1-1 0,0 1 0,1 0 0,-1 1 0,2-1 0,-1 1 0,1-1 0,0 1 0,0 1 0,1-1 0,0 1 0,0 0 0,1 0-1,12-8 1,-16 12-29,-1 1 0,0-1 0,1 1 0,-1 0 0,1 0 0,0 0 0,-1 0 0,1 0 0,0 1 0,0-1 0,-1 1 0,1 0 0,0 0-1,0 0 1,0 0 0,-1 0 0,6 1 0,-5 1-215,0-1 0,0 0 0,0 1 0,0 0 0,0 0 0,-1 0 0,1 0-1,0 0 1,-1 0 0,0 1 0,0-1 0,1 1 0,-1 0 0,2 4 0,9 14-692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12.5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53 183 7354,'35'25'2419,"-34"-25"-2280,1 0 1,-1 0-1,1 0 0,-1-1 1,0 1-1,1 0 0,-1-1 1,1 1-1,-1-1 1,0 1-1,1-1 0,-1 0 1,0 1-1,0-1 0,1 0 1,-1 0-1,0 0 1,0 0-1,0 0 0,0 0 1,0 0-1,1-2 0,4-2 747,3-2-432,0 0 0,0 0 0,0-1-1,-1 0 1,0-1 0,12-17 0,-17 21-437,0-1 0,0 0 1,0 0-1,0 0 0,-1 0 0,0 0 1,-1 0-1,1 0 0,-1-1 0,0 1 1,-1 0-1,0-1 0,0-11 0,0 17-12,0 0-1,0 1 1,0-1-1,-1 0 0,1 1 1,0-1-1,0 0 1,0 0-1,-1 1 0,1-1 1,0 0-1,-1 1 1,1-1-1,0 1 0,-1-1 1,1 0-1,-1 1 1,1-1-1,-1 1 0,1-1 1,-1 1-1,1 0 1,-1-1-1,0 1 0,1-1 1,-1 1-1,0 0 1,1 0-1,-1-1 0,0 1 1,1 0-1,-1 0 1,0 0-1,0 0 0,1 0 1,-1 0-1,0 0 1,1 0-1,-1 0 0,0 0 1,0 0-1,1 0 1,-1 0-1,-1 1 0,-3 1 7,-1 0 1,1 0-1,-1 1 0,-6 4 0,5-4-9,-7 5-2,1 0 1,-1 1-1,1 0 0,1 1 0,-1 1 0,2 0 0,-16 19 0,22-25 6,1 0 1,1 1-1,-1 0 1,1-1-1,0 1 1,0 1 0,0-1-1,1 0 1,0 1-1,0-1 1,1 1-1,0-1 1,0 1-1,0 0 1,1-1-1,0 1 1,1 0-1,-1-1 1,1 1-1,3 10 1,-2-11 26,1 0 0,0 0 1,1 0-1,-1 0 0,1-1 0,0 1 1,1-1-1,-1 0 0,1-1 1,0 1-1,0-1 0,1 0 0,-1 0 1,1 0-1,0-1 0,0 0 1,0 0-1,8 2 0,3 1-183,0 0 0,0-2-1,1 0 1,-1-1 0,33 2-1,-16-5-227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13.0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206 74 7698,'6'-12'2581,"7"-18"-140,-13 29-2374,1 1-1,-1-1 0,0 0 0,0 1 1,0-1-1,0 0 0,0 0 0,1 1 1,-2-1-1,1 0 0,0 0 0,0 1 1,0-1-1,0 0 0,0 0 0,0 1 1,-1-1-1,1 0 0,0 1 0,-1-1 1,1 0-1,-1 1 0,1-1 0,0 1 1,-1-1-1,1 0 0,-1 1 0,0-1 1,1 1-1,-1 0 0,1-1 0,-1 1 1,0-1-1,0 1 0,-7-3 33,1 1-1,-1 1 1,0-1-1,1 2 0,-1-1 1,0 1-1,0 0 1,0 0-1,0 1 1,1 0-1,-1 0 1,-9 4-1,10-3-98,0 0-1,0 0 1,0 1 0,0 0-1,1 0 1,-1 1 0,1 0-1,0 0 1,0 0 0,0 1-1,1 0 1,-1 0 0,-5 8-1,10-11-2,-1 0-1,1 0 1,0 0-1,0 1 1,0-1 0,0 1-1,0-1 1,0 1-1,0-1 1,1 1 0,0-1-1,-1 1 1,1 0-1,0-1 1,0 1-1,0-1 1,1 1 0,-1 0-1,1-1 1,-1 1-1,1-1 1,0 1 0,0-1-1,0 0 1,0 1-1,0-1 1,1 0-1,-1 1 1,1-1 0,-1 0-1,5 3 1,4 5 20,2 0-1,-1 0 1,1-1 0,20 11 0,-8-5 94,-13-7-40,1-1 91,-1 1 0,0 0 0,-1 0 1,0 1-1,0 0 0,13 17 0,-23-25-149,1-1-1,-1 1 1,0-1-1,1 1 1,-1 0-1,0-1 1,1 1-1,-1 0 1,0-1-1,0 1 1,1 0-1,-1 0 1,0-1-1,0 1 1,0 0-1,0 0 1,0-1-1,0 1 1,0 0-1,0-1 1,0 1-1,-1 0 1,1 0-1,0-1 1,0 1-1,-1 0 1,1-1-1,-1 2 1,0-1-34,0 0 1,0 0-1,-1 0 1,1 0-1,0 0 1,-1 0-1,1-1 0,-1 1 1,1 0-1,-1-1 1,1 1-1,-4 0 1,-6 0-1027,-1 1 1,-22-1-1,26-1-224,-26 1-498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13.4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262 40 8402,'-1'-3'396,"0"1"1,0 0-1,0 0 1,-1 0 0,1 0-1,-1 0 1,0 0-1,1 0 1,-1 0-1,0 1 1,0-1-1,0 1 1,0-1 0,-4-1-1,2 2-155,0-1 0,-1 0 0,1 1 0,-1 0 0,1 0 1,-1 1-1,-6-1 0,-2 1-156,1 0 1,-1 2 0,1-1 0,-24 7 0,23-4-63,5-3-22,0 1-1,0 0 1,1 1-1,-1 0 1,1 0 0,-1 0-1,1 1 1,0 0-1,-11 9 1,18-12-5,-1 0 0,0 0 0,1 0 0,-1 0 1,0 0-1,1 0 0,0 0 0,-1 1 0,1-1 0,0 0 0,-1 0 0,1 1 0,0-1 1,0 0-1,0 0 0,0 1 0,0-1 0,0 0 0,0 0 0,1 0 0,-1 1 0,0-1 1,1 0-1,-1 0 0,1 0 0,-1 0 0,1 0 0,0 1 0,-1-1 0,1 0 1,1 1-1,3 4-3,-1-1 0,1 0 1,1 0-1,5 4 1,8 4 109,27 15 0,-26-16 180,0 0 0,26 21 0,-42-29-241,1-1 0,-1 1 0,-1 0-1,1 0 1,-1 1 0,1-1 0,-1 1 0,-1 0 0,1-1 0,0 1 0,-1 0 0,0 1 0,-1-1-1,1 0 1,1 7 0,-3-10-55,0 0 0,0 0 0,0 1 0,0-1 0,-1 0 0,1 0 0,-1 0 0,1 0 0,-1 0 0,1 0 0,-1 0 0,0 0 0,0 0 0,0-1 0,0 1 0,0 0 0,-1-1 0,1 1 1,0 0-1,-1-1 0,-1 2 0,-2 1-562,0-1 1,0 1-1,0-1 1,0-1 0,-1 1-1,-7 2 1,-26 7-1190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14.0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82 155 8698,'6'-3'461,"0"0"0,1 0 1,-1 1-1,1 0 0,0 0 0,-1 1 1,8-2-1,-7 1-317,-1 0 1,1-1-1,-1 0 0,0 0 1,0-1-1,0 0 0,-1 0 0,1 0 1,6-8-1,8-4 107,-15 12-194,0 0 0,0 0 0,-1 0 0,1-1 0,6-9 1,-10 13-46,-1 0-1,1 0 1,-1 1 0,1-1 0,-1 0 0,1 0 0,-1 0 0,1 0 0,-1 0 0,0 0 0,0 0 0,0 0 0,1 0 0,-1 0 0,0 0 0,0 0 0,0 1 0,0-1 0,-1 0-1,1 0 1,0 0 0,0 0 0,-1 0 0,1 0 0,0 0 0,-1 0 0,1 0 0,-1 0 0,1 0 0,-1 1 0,1-1 0,-1 0 0,0 0 0,1 1 0,-1-1 0,0 0-1,0 1 1,1-1 0,-1 1 0,0-1 0,0 1 0,0-1 0,0 1 0,0 0 0,0-1 0,-1 1 0,-3-2 3,-1 1 1,0 0-1,0 0 1,1 0-1,-1 1 1,0 0-1,0 0 1,0 0-1,0 1 1,0-1-1,1 2 1,-1-1-1,0 1 1,1-1-1,-1 2 1,1-1-1,0 0 1,-1 1-1,-4 4 1,-2 1-11,0 0 0,1 0 0,0 1 0,0 1 0,1 0 0,-17 21 0,23-25 2,0 0 0,-1 0 0,2 1 0,-1 0 0,1 0 0,0-1 0,0 2 0,1-1 0,0 0 0,0 0 0,0 11 0,2-14 8,0 1-1,0-1 0,1 0 1,-1 0-1,1 0 1,0 0-1,0 0 1,1 0-1,-1 0 0,1 0 1,0-1-1,0 1 1,0-1-1,1 1 1,-1-1-1,1 0 1,-1 0-1,1 0 0,0 0 1,1 0-1,5 4 1,-3-3-42,0 0 0,0-1 0,0 0 1,0 0-1,1 0 0,-1-1 0,1 0 0,0 0 1,-1-1-1,1 1 0,8-1 0,15-3-173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14.6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208 400 7842,'0'-10'858,"0"1"1,-1 0 0,0 0-1,0-1 1,-1 1 0,0 0 0,-1 0-1,-6-13 1,8 19-786,-1 1 0,1-1 0,-1 1 0,0-1 0,0 1 0,0 0 0,0 0 0,0 0 0,0 0 0,0 0 0,-1 0 1,1 0-1,-1 1 0,0-1 0,1 1 0,-1 0 0,0 0 0,0 0 0,0 0 0,1 1 0,-1-1 0,0 1 0,0-1 0,0 1 0,0 0 0,0 0 0,0 0 0,0 1 0,0-1 0,-5 2 0,2 0-73,0-1 0,1 1-1,-1 1 1,1-1-1,-1 1 1,1 0-1,0 0 1,0 0 0,0 1-1,1-1 1,-1 1-1,1 0 1,0 1-1,0-1 1,0 1-1,1 0 1,-1 0 0,-3 7-1,5-7-5,0-1 0,0 1 1,0 0-1,1 0 0,-1 0 0,1 1 0,0-1 0,1 0 1,-1 0-1,1 1 0,0-1 0,0 0 0,1 0 1,0 1-1,0-1 0,0 0 0,0 0 0,1 0 0,0 0 1,4 9-1,-1-5 10,1 0 0,0 0 0,1 0 0,13 14 1,-17-20 0,0-1 0,0 1 0,1-1 0,-1 1 0,1-1 0,-1 0 0,1 0 1,0-1-1,-1 1 0,1-1 0,0 0 0,0 0 0,0 0 0,0 0 1,0-1-1,6 1 0,0-3-4,1 1 0,-1-1 0,0-1 0,0 0 0,0 0 0,-1-1 0,1 0 0,-1-1 0,0 0 0,15-10 1,-4 0-65,0-1 1,-2-1 0,24-25-1,-28 24 33,0-1-1,-1 0 0,0-1 0,-2 0 0,9-22 0,-5 5 85,-2 1 0,10-44-1,-22 73-6,1 0 0,-1 0-1,0-1 1,-1 1 0,0 0-1,0-1 1,-1 1-1,-2-13 1,3 18-33,-1 0 0,0 0 0,1 0 0,-1 0 0,0 1 0,0-1 0,1 0 0,-2 0 0,1 1 0,0-1 0,0 1 0,0-1 0,-1 1 0,1-1 0,-1 1 0,1 0 0,-1 0 0,1-1 0,-1 1 0,0 0 0,0 1 0,1-1 0,-1 0 0,0 0 0,0 1 0,0-1 0,0 1 0,0 0 0,0 0 0,0-1 0,0 1 0,0 0 0,0 1 0,0-1 0,0 0 0,-2 1 0,1 0-6,-1 0 1,1 1-1,0-1 1,0 1-1,0-1 0,0 1 1,0 0-1,1 0 0,-1 1 1,0-1-1,1 0 1,0 1-1,-1 0 0,1-1 1,0 1-1,0 0 1,1 0-1,-1 0 0,1 0 1,-3 6-1,-2 8 14,1 0 0,-6 28 0,10-41-21,-6 41 289,2 0 0,1 0 0,3 1 0,2-1 0,1 0-1,10 50 1,-3-44 515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17.4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4681,'0'0'265,"1"0"-199,-1-1 0,0 1 0,0 0 1,0 0-1,0 0 0,1 0 0,-1 0 0,0 0 0,0 0 1,4 2 1654,-4-2-1655,0 0 0,0 1 0,0-1 0,0 0 0,0 0 1,0 0-1,1 0 0,-1 1 0,0-1 0,0 0 1,0 0-1,0 0 0,0 0 0,0 1 0,0-1 1,5 13 858,1 17 1424,1 31-1,-5-33-1268,9 42-1,18 32 149,10 45-564,-35-125-618,-1 0 1,0 0 0,-2 0 0,-2 37 0,-5-27-268,1-22-2847,8-14 2033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18.0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1 185 7690,'0'0'4791,"0"-4"-4055,0-8-532,1 1-1,1 0 0,0 0 0,1-1 0,0 1 0,5-12 0,-6 18-94,1-1 0,0 1 0,0-1 0,0 1 0,1 0 1,0 0-1,0 1 0,0-1 0,1 1 0,-1 0 0,1 0 0,0 0 0,10-5 0,-8 6-105,0 0-1,0 0 1,0 1-1,1 0 1,-1 0 0,1 1-1,-1 0 1,1 0-1,0 1 1,-1-1-1,1 2 1,-1-1 0,1 1-1,0 1 1,-1-1-1,1 1 1,-1 0-1,0 1 1,13 6 0,-15-6 30,0 0 1,0 0 0,0 0-1,-1 0 1,1 1 0,-1 0 0,0 0-1,0 0 1,0 1 0,-1-1 0,1 1-1,-1 0 1,0 0 0,-1 0 0,1 0-1,-1 0 1,0 1 0,0-1 0,-1 1-1,0-1 1,0 1 0,0 0 0,0-1-1,-1 1 1,0 0 0,0 0 0,-2 6-1,0-1 33,-1-1 0,0 1 0,-1 0-1,0-1 1,0 0 0,-1 0 0,-1 0-1,0-1 1,0 1 0,-1-2 0,-10 13 0,6-10-71,0 0 0,-1-1 1,0 0-1,-1 0 0,0-1 1,0-1-1,-22 10 1,29-15-190,-1-1 0,1 0 0,0 0 0,-1-1 0,1 0 0,-10 1 0,-3-3-300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50:15.32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0 10626,'2'6'7058,"-2"6"-5610,0 4 0,0 9-343,1 8-201,0 3-384,4 3-152,0 2-184,-1-3-88,1-2-368,0-1-296,0-2-976,3-2-905,1-3 1537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18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 51 8026,'-3'-51'8446,"2"52"-8385,1-1 1,-1 0-1,1 0 1,-1 0 0,1 0-1,-1 1 1,1-1 0,-1 0-1,1 0 1,-1 1 0,1-1-1,0 0 1,-1 1-1,1-1 1,-1 1 0,1-1-1,0 0 1,-1 1 0,1-1-1,0 1 1,0-1 0,-1 1-1,-3 10-20,0-1-1,0 1 0,1-1 1,0 1-1,1 0 0,0 0 1,1 0-1,1 0 1,0 13-1,0-7-30,2 1-1,0 0 1,1-1 0,11 34-1,-13-46-4,1 0 0,0 0 0,0 0 0,1 0-1,0 0 1,0-1 0,0 1 0,0-1 0,0 0-1,1 0 1,0 0 0,0 0 0,0-1 0,0 1-1,1-1 1,-1 0 0,1-1 0,0 1 0,0-1 0,0 0-1,0 0 1,0 0 0,0-1 0,1 0 0,-1 0-1,0 0 1,1 0 0,-1-1 0,1 0 0,-1 0 0,0-1-1,1 1 1,-1-1 0,0-1 0,9-2 0,-2 0 0,0 0 0,0-2 0,-1 1 0,0-1 1,0-1-1,-1 0 0,1-1 0,9-9 0,-5 2 6,0 0-1,-2-1 0,1-1 1,10-20-1,-21 32-2,0 1 0,0-2-1,-1 1 1,0 0 0,0-1-1,0 1 1,-1-1 0,2-5-1,-3 8-4,0 0-1,0 1 0,0-1 0,0 0 0,0 1 0,0-1 0,-1 0 1,1 1-1,-1-1 0,0 1 0,0-1 0,0 1 0,0-1 0,0 1 1,0-1-1,-1 1 0,1 0 0,-1 0 0,-2-3 0,4 5-4,0-1-1,-1 1 0,1-1 0,0 1 1,-1-1-1,1 1 0,-1-1 1,1 1-1,0 0 0,-1-1 1,1 1-1,-1 0 0,1-1 0,-1 1 1,1 0-1,-1-1 0,0 1 1,1 0-1,-1 0 0,1 0 0,-1 0 1,1 0-1,-1 0 0,0 0 1,1-1-1,-1 2 0,1-1 0,-1 0 1,0 0-1,1 0 0,-1 0 1,1 0-1,-1 0 0,1 1 0,-1-1 1,1 0-1,-1 0 0,1 1 1,-1-1-1,1 0 0,-1 1 0,1-1 1,-1 1-1,1-1 0,-1 0 1,1 1-1,0-1 0,-1 1 1,1-1-1,0 1 0,0-1 0,-1 1 1,1 0-1,0-1 0,0 1 1,0-1-1,0 1 0,-1 0 0,0 4-11,0-1-1,0 1 0,1-1 1,-1 1-1,1-1 0,0 7 1,4 10 5,1 0 0,0 0 0,2 0 1,14 30-1,-2-2 30,-5-9 24,-2 2 0,-1 0 0,-3 0-1,5 61 1,-11-76-36,-2 0 1,0 0-1,-2 0 0,-1-1 0,-2 1 0,0-1 0,-2 0 1,-11 31-1,14-46-9,-1-1 0,0 0 0,-1 0 0,0 0 1,0-1-1,-14 17 0,16-23 5,1 0 0,-1 1 0,1-1 1,-1-1-1,0 1 0,0 0 0,0-1 0,-1 0 0,1 0 0,0 0 0,-1-1 1,0 0-1,1 1 0,-1-2 0,0 1 0,1 0 0,-1-1 0,0 0 1,-6 0-1,-3-3 10,-1 1 0,1-2 1,0 0-1,0-1 0,0 0 1,1-1-1,-17-9 0,12 4-1,-1-1 0,2-1 0,0 0 0,-20-20 0,32 28-13,0 0-1,0 0 1,1-1 0,0 1 0,0-1-1,1 0 1,-1 0 0,1 0 0,1 0-1,-1-1 1,1 1 0,0-1 0,0 1-1,0-11 1,2 11-4,0-1 0,0 1-1,1 0 1,0 0-1,0-1 1,1 1 0,0 0-1,0 0 1,0 1 0,1-1-1,0 0 1,0 1 0,0-1-1,1 1 1,-1 0 0,7-5-1,7-9-25,2 2-1,0 0 0,1 1 0,0 1 1,40-22-1,-9 10 562,78-29 0,-86 41-27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55.7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361 26 7434,'-5'-8'5816,"-7"3"-3713,-16 0-1912,22 4 471,-12-2-496,0 1 1,0 1-1,0 0 0,0 2 1,-31 4-1,42-4-167,1 0 0,-1 1 1,0 0-1,1 0 0,-1 0 0,1 1 0,0 0 1,0 0-1,0 1 0,0-1 0,1 2 1,-1-1-1,1 0 0,0 1 0,0 0 0,1 0 1,-1 0-1,-4 9 0,7-10 8,0 0 0,1 0 0,0 0 0,-1 1 0,1-1-1,1 1 1,-1-1 0,0 1 0,1-1 0,0 1 0,0-1 0,1 1 0,-1-1 0,1 1 0,0-1 0,0 0 0,1 1-1,-1-1 1,4 6 0,4 9 225,1 0 0,25 34 0,-10-17 272,-2 2 46,-2 1 1,20 54 0,-31-66-417,-1-1 0,-2 2 0,0-1-1,4 49 1,-11-67-118,1 1-1,-2-1 1,1 1-1,-2-1 1,1 1-1,-1-1 1,0 0-1,-1 0 1,0 0-1,-1 0 1,-8 15-1,8-18-57,1 0-1,-1-1 1,0 0 0,-1 0-1,1 0 1,-1-1-1,0 1 1,-1-1 0,1 0-1,0-1 1,-1 1-1,0-1 1,0 0 0,0-1-1,0 1 1,-1-1-1,-10 2 1,-4-1-706,1-1 1,-28-1-1,4-2-60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1:56.4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17 6961,'-10'-1'994,"-9"-4"1769,38 12 3252,7-3-5953,-14-3 552,35 4-77,1-3-1,0-2 1,66-8 0,-102 7-509,72-7-61,-9 1-1109,94 2-1,-151 5 385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2:01.0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72 0 8618,'-4'3'107,"-1"-1"1,1 0-1,0 1 1,-1-2 0,1 1-1,-1 0 1,0-1-1,1 0 1,-1 0-1,0 0 1,0-1-1,0 0 1,-7 4 4056,20 2-2405,2-2-1565,0 0 0,0-1-1,0-1 1,1 1-1,-1-2 1,12 2-1,67-2 60,-35-2 6,142 4-1444,-169-3 527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2:01.7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 1 2240,'-20'22'917,"19"-21"-494,-1 0 0,1 0-1,-1 0 1,0-1 0,0 1 0,1 0 0,-1-1 0,0 1 0,0-1 0,0 0 0,1 0 0,-1 0 0,0 1 0,0-2 0,-2 1 0,-7 1 2935,23-1 134,2 2-3289,131-4 1747,-103-1-1620,0 3 0,0 0 1,0 3-1,57 11 0,-60-4-2315,-35-8 1324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2:03.5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784 27 5841,'10'3'5018,"-20"-2"-2393,-20-7-1412,0 1 1,-52-1-1,-6 8-623,-313-5-193,352 2-685,34 1-6,-1 0 0,0-1 0,1-1 0,-26-6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2:04.0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 1 8778,'-1'9'692,"-6"12"1467,7-20-2098,-1 0-1,1-1 0,-1 1 0,1-1 0,-1 1 0,0-1 0,1 0 0,-1 1 0,0-1 0,1 0 1,-1 1-1,0-1 0,0 0 0,1 0 0,-1 0 0,0 1 0,0-1 0,1 0 0,-1 0 0,0 0 1,0 0-1,1 0 0,-1-1 0,0 1 0,0 0 0,1 0 0,-2-1 0,7 3 402,1 0 0,0 0-1,-1 1 1,0-1 0,1 1-1,-1 0 1,0 1 0,-1-1-1,1 1 1,0 0 0,6 9-1,4 5 463,21 36 0,-2-3-151,8 0-563,93 86 0,-43-48-1239,-78-74-61,-1 0 0,17 25-1,-12-9 22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2:04.4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372 1 10834,'-16'46'6241,"11"-29"-6346,0-1 0,-2 0 0,-8 15-1,14-29 88,-136 225 916,58-121-1426,50-72-1405,-33 29-1,53-53-591,2-2 1113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2:04.8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0 9218,'-5'43'8793,"5"-43"-8685,16-3 1072,-6 1-972,62-6 1123,98 3 1,-48 3-869,272 7-440,-322-1-2628,-52-3 1662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2:08.25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 1 11466,'-1'4'3993,"-2"6"-3601,-5 22-488,8-14-80,3-1 48,2 5 184,0 2 112,1 4 40,-1 0 0,-5-3-224,0-5-424,0-3-3216,-4-3 2575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50:16.15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24 65 6217,'-23'-6'8414,"47"1"-6305,179-21 5018,-136 14-6462,87-3-1,-149 15-758,-1-1-170,-1 1-1,1 0 0,-1 1 1,1-1-1,-1 1 0,1-1 1,3 2-1,0 3-627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2:08.59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 23 11002,'-2'-17'6986,"4"15"-6154,0-1-768,-2 2-168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2:09.42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84 19 5537,'9'-18'8344,"11"40"-6518,-8-6-1130,5 4 68,-1 1 0,-1 1 1,-1 0-1,16 34 0,-30-55-758,1 0-1,-1 0 0,1 0 1,-1 0-1,0 1 0,1-1 1,-1 0-1,0 0 0,0 0 1,0 0-1,0 0 0,0 0 1,0 1-1,0-1 0,0 0 1,0 0-1,-1 0 0,1 0 1,0 0-1,-1 0 0,1 0 1,-1 1-1,1-1 0,-1 0 1,1-1-1,-2 2 0,1 0 3,-1-1 0,0 0 0,0 0 0,0 0-1,1 0 1,-1 0 0,0-1 0,0 1 0,0-1-1,0 1 1,0-1 0,0 0 0,-3 1-1,-7-1 19,1-1-1,0 0 1,-1 0-1,-12-4 0,7 0-517,-29-12 0,17 6-3745,7 4 2201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2:10.0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52 9370,'20'-33'3190,"-20"33"-3081,1 0 0,-1 0 0,-3-9 3488,3 9-3488,-1 0 0,1 0 0,0 0 0,-1 0 0,-1-3 164,8 0 54,5-1 444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2:14.89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60 26 9074,'-24'-25'3329,"22"25"-2425,-2 2-224,-2 4 0,0 2 88,0 1-88,-1 3-87,3 7-17,3 3-56,4 7-120,4 4-64,3 3-160,0 3-80,0 5-152,-1-3-240,-7-2-800,-2-5-537,-4-5 961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2:15.78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69 132 5481,'-27'-63'3154,"25"60"-2566,0 0 0,1 0 0,-1 0 0,0 0-1,-1 0 1,1 0 0,0 0 0,-1 1 0,1-1 0,-4-1-1,-9-11 2585,40 39 200,-5-4-3231,-13-13-66,1-1 0,-1 0 0,1 0 0,0-1 0,1 0 0,-1 0 0,1-1 0,0 0 0,17 5 0,-20-8-7,1 0 0,-1-1 0,0 1 0,1-1 0,-1 0 0,1-1 0,-1 1 0,0-1 0,1-1 0,-1 1 0,0-1 0,0 0 0,0 0 0,11-7 0,2-2 22,26-21 0,-32 22-145,1 0 0,0 1 0,22-11 0,-31 18 17,1 0-1,0 0 1,0 0-1,0 1 1,0 0-1,0 0 1,1 0-1,-1 1 1,0 0-1,0 0 1,1 1-1,-1-1 0,7 3 1,-8-2 17,1 0-1,-1 0 1,0 1 0,1 0 0,-1 0-1,0 0 1,0 0 0,0 1 0,-1 0 0,1 0-1,-1 0 1,8 7 0,4 9-6458,-6-11 4772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2:19.6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1392,'8'17'16242,"-8"-16"-16089,3 14-702,-1-7 971,0 6-573,0 0 0,0 0 0,-2 0 0,0 0 0,0 0 1,-1 0-1,-6 26 0,4-27-1979,2-2 882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2:20.00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 26 10586,'2'-14'4369,"-7"5"-2832,1 6-1930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2:20.8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 24 6201,'10'-12'-898,"-10"11"1121,1 1 0,-1-1 0,0 0-1,0 1 1,1-1 0,-1 1 0,1-1-1,-1 0 1,1 1 0,-1-1 0,1 1 0,-1-1-1,1 1 1,-1 0 0,1-1 0,0 1 0,-1-1-1,1 1 1,-1 0 0,1 0 0,0-1 0,-1 1-1,1 0 1,0 0 0,0 0 0,-1 0-1,1 0 1,0 0 0,-1 0 0,1 0 0,0 0-1,0 0 1,-1 0 0,1 0 0,0 0 0,-1 1-1,1-1 1,0 0 0,-1 1 0,1-1-1,-1 0 1,1 1 0,0-1 0,0 1 0,20 11 58,24 17 0,-40-26-174,0 1 0,0 0 0,0 1 1,0-1-1,-1 1 0,1 0 0,-1 0 1,-1 0-1,1 0 0,5 12 0,-8-15-67,-1-1 0,1 1-1,-1 0 1,1 0 0,-1-1-1,0 1 1,0 0 0,0 0 0,0-1-1,0 1 1,0 0 0,-1 0-1,1-1 1,0 1 0,-1 0-1,1 0 1,-1-1 0,0 1-1,0-1 1,-1 3 0,0-2 3,0 1 0,0-1 0,0 0 0,0 0 0,-1 0 1,1-1-1,-1 1 0,1-1 0,-1 1 0,0-1 0,-3 2 0,-2-1-76,1 1 0,-1-2-1,0 1 1,0-1 0,0 0-1,0 0 1,-1-1 0,-10-1-1,12 0-403,1 0-1,-1-1 1,0 0-1,-12-5 1,1-5-310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2:21.2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31 10746,'5'-26'8122,"-5"22"-7674,-1 4-144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2:31.96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 0 528,'-19'61'136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50:16.68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51 12963,'21'-50'9642,"-19"57"-8386,0 4-296,3 17-272,3 4-63,1 13-97,2 5-48,-1 0-232,-2 3-64,1-3-136,-3-2-88,-1-5-440,3-4-336,-7-10-1081,3-4-663,-3-5 1583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2:32.4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 76 4153,'-5'-76'6629,"11"141"-2488,-3-41-3786,0 43 0,-12 20 338,5-53-615,-1 52-1,7-74-1015,3-3 414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2:32.9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 7 6217,'-2'-7'6065,"-4"13"-4708,-3 16-1360,3 19 750,2 1 0,2 42 0,-5 59 496,1-106-2998,6-32 1001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2:33.60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44 35 6881,'-15'-1'3250,"13"1"-2789,-1 0-1,0 0 1,0 0-1,1-1 0,-13-4 5213,48 4-4244,311-17 51,-280 12-1426,91 4-1,-155 2-55,17 2-320,-17-2 284,1 0-1,-1 0 0,0 0 0,0 0 0,1 0 0,-1 0 0,0 0 0,0 0 0,1 0 0,-1 0 0,0 0 0,0 0 0,1 1 1,-1-1-1,0 0 0,0 0 0,0 0 0,1 0 0,-1 0 0,0 1 0,0-1 0,0 0 0,1 0 0,-1 0 0,0 1 1,0-1-1,0 0 0,0 0 0,0 1 0,0-1 0,1 0 0,-1 0 0,0 1 0,0-1 0,0 0 0,0 0 0,0 1 0,0-1 1,0 0-1,0 0 0,0 1 0,0-1 0,0 0 0,0 0 0,0 1 0,-1-1 0,1 0 0,0 0 0,0 1 0,0-1 0,0 0 1,0 0-1,0 0 0,-1 1 0,1-1 0,0 0 0,-12 8-793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2:38.5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90 17 1880,'-29'-16'11859,"36"17"-10437,4 3-1398,-1 1 0,0 0 1,-1 0-1,1 1 0,-1 0 1,0 1-1,-1 0 1,1 0-1,7 9 0,-13-11 41,1-1 0,-1 1 0,0-1 0,0 1 0,0 0 0,-1 0 0,1 0 0,-1 0 0,1 7 0,-2-9 9,0 1 0,-1-1 0,0 0 0,1 1 1,-2-1-1,1 1 0,0-1 0,0 0 0,-1 1 0,0-1 0,0 0 1,0 0-1,0 1 0,0-1 0,-1 0 0,-2 4 0,1-4-41,0 1-1,0-1 1,0 1-1,-1-1 1,1 0-1,-1 0 1,0-1-1,0 1 1,0-1-1,0 0 1,0 0-1,-1 0 1,1 0-1,-1-1 1,1 0-1,-8 1 1,0 0-192,1 0 0,-1-2 1,0 1-1,0-1 0,-16-3 0,1-3-231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2:38.96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48 13283,'-16'-34'4569,"16"32"-4273,3-2-424,-1 0-720,5 2-473,2 1 753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2:44.0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154 9 4985,'33'1'858,"-19"-1"-67,0 0-1,18 4 3186,-50-9 1620,7 2-5659,1 1 0,0 1-1,-1-1 1,1 2 0,-16 0 0,16 1 55,0 1 0,-1 0 0,1 1 1,0 0-1,1 1 0,-1 0 0,1 1 0,-13 7 0,18-10 7,1 1-1,-1 0 0,1 0 1,-1 0-1,1 1 0,0-1 0,0 1 1,0-1-1,1 1 0,-1 0 1,1 0-1,0 0 0,0 1 0,0-1 1,1 0-1,0 1 0,-1-1 1,1 1-1,1-1 0,-1 1 1,1 5-1,0-5 28,0 1-1,1-1 1,0 0 0,0 1 0,1-1-1,-1 0 1,1 0 0,0 0-1,0 0 1,1 0 0,0 0 0,5 7-1,5 3 204,0 0-1,19 16 0,10 10 173,-27-24-300,-1 1-1,-1 0 0,-1 1 1,0 1-1,-2 0 0,10 23 1,-17-35-92,0 0 1,0 0-1,-1 1 1,0 0 0,0-1-1,-1 1 1,0 0-1,0 0 1,-1 0-1,-1-1 1,1 1-1,-1 0 1,-1 0 0,0-1-1,0 1 1,0-1-1,-1 1 1,-6 11-1,6-16-77,0 1-1,0-1 0,0 0 0,0 0 0,-1 0 0,0 0 1,0-1-1,0 1 0,0-1 0,-1 0 0,1-1 0,-1 1 1,1-1-1,-1 0 0,0 0 0,0 0 0,-6 1 0,-19 0-341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2:44.5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34 10146,'-5'-12'3474,"1"-1"-3083,4 13-377,0-1 0,0 1 0,0-1 0,0 1 0,0 0 0,0-1 0,0 1 0,0 0 0,1-1 0,-1 1 0,0-1 0,0 1 0,0 0 0,1-1 1,-1 1-1,0 0 0,0 0 0,1-1 0,-1 1 0,0 0 0,1 0 0,-1-1 0,0 1 0,1 0 0,-1 0 0,1 0 0,-1 0 0,0 0 0,1-1 0,-1 1 0,1 0 0,-1 0 0,0 0 0,1 0 0,-1 0 0,1 0 0,-1 0 0,0 0 0,1 0 0,-1 1 0,1-1 1,15 1 790,-15-1-776,37 8 2204,-18-3-1674,-1-2-1,2 0 0,-1-1 0,26-1 0,35-11-213,-60 6-345,0 1 1,0 1-1,1 1 0,37 3 1,-56-2-162,0 1-1,-1 0 1,1-1 0,0 2 0,0-1-1,-1 0 1,1 0 0,2 2 0,4 3-334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2:48.67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65 46 10458,'-62'-43'3801,"60"41"-3113,3 5-440,4 4-248,2 5 32,1 4 128,-6 3 96,1 0 64,1 20-16,-1 13-87,-1-3-81,-3-7-136,-1 1-80,-4-4-121,4-3-47,2-3-296,2-3-312,7-3 544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2:49.1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27 1864,'26'-26'12819,"-23"48"-11502,-3-19-884,5 38-117,-2 1 0,-2-1 0,-2 1 0,-1-1 0,-12 62 0,9-89-333,4-11-195,0 0 1,0 1-1,0-1 0,0 0 1,1 0-1,-1 1 0,1-1 1,0 0-1,0 5 0,2-7-596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2:49.62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96 68 8618,'-25'-10'1533,"13"6"90,1 0-1,-1-1 1,-17-11-1,29 16-1613,0-1 1,-1 1-1,1 0 1,-1 0-1,1 0 1,0-1-1,-1 1 1,1 0-1,0-1 0,-1 1 1,1 0-1,0-1 1,-1 1-1,1 0 1,0-1-1,0 1 1,-1-1-1,1 1 1,0 0-1,0-1 1,0 1-1,-1-1 0,1 1 1,0-1-1,0 0 1,10-2 248,24 4 203,-30 0-395,87 3 1041,-1-3 0,93-13 0,-83 5-898,-86 6-486,20-2 719,-33 3-782,1 0 1,0 0-1,0 0 0,-1 0 0,1 1 1,0-1-1,-1 1 0,1-1 1,0 1-1,-1-1 0,1 1 1,-1 0-1,1 0 0,1 1 0,5 7-1608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50:17.03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14 8474,'72'19'4385,"-45"-21"-905,5 2-1511,1-1 79,3-1-175,1-1-209,4 0-304,-1 0-191,0-2-473,-3 0-136,-4 1-912,-3 0-696,-3 4-345,-6 1-551,-10 2 1224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2:53.21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3 656,'6'1'640,"0"0"80,-2 0-63,-3-1-329,-5-3-120,-4 1-128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2:53.58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36 1 6577,'-2'1'7286,"-7"9"-5864,7-4-1256,0 1-1,0 0 1,1 0 0,0-1 0,0 1 0,1 0 0,-1 0 0,1 0 0,2 12 0,-1-11-441,0 0-1,-1 0 1,0 0 0,0 0 0,-1 0 0,0 0-1,-1-1 1,-3 12 0,0-4-904,0-2 558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2:53.91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11 8554,'4'-10'8210,"-4"10"-7882,-2 0-864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5:05.8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 62 928,'-2'-10'276,"-5"-23"341,-2 14 6523,11 38-6770,21 120 2869,10 238 0,-33-365-3513,1 21-141,5-18-3836,-2-14 2736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5:06.6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33 250 3681,'2'-1'133,"-1"0"-1,0 1 1,0-1 0,0 0 0,1 0 0,-1 0 0,0 0-1,0 0 1,0 0 0,0 0 0,-1 0 0,1 0 0,0 0-1,1-2 1,-3 1 8,1 1 0,-1-1 0,0 1 0,1 0-1,-1 0 1,0-1 0,0 1 0,0 0 0,0 0 0,0 0-1,0 0 1,0 0 0,-3-1 0,2 0-116,-1-1 303,0 0 1,0-1-1,1 1 1,-1-1-1,1 1 1,-1-1 0,1 0-1,0 0 1,0 0-1,1 0 1,-1 0-1,1 0 1,0 0-1,-1-7 1,2 6-202,0 0 1,0 0-1,0 0 1,1 0-1,0 0 1,0 0-1,0 0 1,0 0-1,1 1 0,0-1 1,2-5-1,0 3-116,-1 1-1,1 1 0,0-1 0,1 0 1,-1 1-1,1 0 0,0 0 1,1 0-1,-1 1 0,1 0 0,0 0 1,0 0-1,0 1 0,0-1 1,1 2-1,-1-1 0,14-3 0,-11 5 30,1 0 0,0 0 0,0 1 0,0 1 0,-1-1 0,1 2 0,0-1 0,-1 1 0,1 1 0,-1 0 0,0 0 0,0 1 0,0 0 0,0 0-1,0 1 1,-1 0 0,0 1 0,0 0 0,13 13 0,-16-14-9,1 0 1,-2 1-1,1 0 0,0 0 0,-1 0 0,0 0 1,-1 1-1,1-1 0,-1 1 0,0 0 1,-1 0-1,0 0 0,0 1 0,0-1 0,-1 0 1,0 1-1,-1-1 0,1 1 0,-2-1 1,1 1-1,-1-1 0,0 1 0,0-1 0,-1 0 1,0 1-1,-4 8 0,1-5 0,-1-1 0,0 0-1,-1 0 1,0 0 0,-1-1 0,0 0 0,0 0 0,-1-1-1,-15 12 1,6-7-3,-1-1 0,0-1-1,0-1 1,-27 10 0,13-10-75,33-12-104,8-2 129,-2 3 26,0 0-1,0 1 1,0 0 0,0 0-1,0 1 1,0-1 0,-1 1 0,1 1-1,0-1 1,0 1 0,-1 0 0,1 0-1,-1 1 1,0-1 0,0 1 0,0 0-1,0 1 1,0-1 0,6 7 0,5 5 45,-1 0 1,-1 1 0,0 0 0,14 23 0,-2 9 34,-22-38-168,0-1 0,1 0 0,0 0 0,1-1 0,0 1 0,0-1 0,15 14 0,-10-16-994,0-5 442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5:07.1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13 265 5585,'17'-6'1427,"-1"0"-1,26-13 1,-36 15-1108,0 1-1,0-2 1,0 1 0,0-1 0,-1 1 0,0-2 0,0 1 0,0-1 0,5-7-1,-5 5-261,-1-1-1,0 1 1,0-1-1,0 1 0,-1-1 1,-1 0-1,0 0 0,0 0 1,-1-1-1,0 1 1,0 0-1,-1-1 0,0 1 1,-3-15-1,3 23-55,0-1 0,-1 1 0,1-1 1,-1 1-1,1-1 0,-1 1 0,0 0 0,0-1 1,0 1-1,0 0 0,0-1 0,0 1 0,0 0 0,0 0 1,0 0-1,0 0 0,-1 0 0,1 0 0,0 0 0,-1 1 1,1-1-1,0 0 0,-1 1 0,1-1 0,-1 1 0,1-1 1,-1 1-1,0 0 0,1 0 0,-1 0 0,1 0 1,-1 0-1,1 0 0,-1 0 0,0 0 0,1 1 0,-1-1 1,1 0-1,-1 1 0,1-1 0,-3 2 0,-3 1 4,1 0 1,-1 0-1,1 1 0,0 0 0,0 0 0,1 0 0,-11 10 1,9-5 49,0 1 0,0 0 0,0 1 0,2-1 0,-1 1 0,1 0-1,1 1 1,0-1 0,1 1 0,0 0 0,0 0 0,1 0 0,1 0 0,0 0 0,1 0 0,0 0 0,3 17 0,-3-26 22,0 1 0,1-1-1,-1 1 1,1-1 0,0 0 0,0 1-1,0-1 1,0 0 0,1 0 0,-1 0-1,1 1 1,0-2 0,0 1 0,0 0-1,0 0 1,1-1 0,-1 1 0,1-1-1,-1 0 1,1 1 0,0-1 0,0-1-1,0 1 1,3 2 0,2-2-224,0 0 0,0 0 0,0 0 0,1-1 0,-1 0 0,0-1-1,0 0 1,1 0 0,8-1 0,13-3-477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5:07.9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 44 6569,'-12'-11'3329,"12"11"-3269,-1 0 0,1 0-1,0 0 1,0-1-1,-1 1 1,1 0-1,0 0 1,0 0 0,0 0-1,-1 0 1,1 0-1,0 0 1,0 0 0,-1 0-1,1 0 1,0 0-1,0 0 1,-1 0 0,1 0-1,0 0 1,0 0-1,0 1 1,-1-1 0,1 0-1,0 0 1,0 0-1,-1 0 1,1 0 0,0 0-1,0 1 1,0-1-1,-2 2 114,1 1 0,0-1 0,1 1 0,-1-1 0,0 1 0,1-1 0,-1 6 0,0 0-11,-1 2 101,-4 22 365,2 0 0,0 1 0,3-1 0,3 60 0,-2-90-607,0-1 0,1 1 0,-1 0 0,0-1-1,1 1 1,-1 0 0,1-1 0,-1 1 0,1 0-1,0-1 1,0 1 0,0-1 0,0 1 0,0-1-1,0 0 1,0 1 0,0-1 0,0 0 0,1 0 0,-1 0-1,1 0 1,-1 0 0,3 1 0,-2-1-22,1-1 0,-1 0 0,0 1 0,1-1 0,-1 0 0,1-1 0,-1 1 0,0 0 0,1-1 0,-1 1 0,0-1 0,1 0 0,-1 1 0,0-1 0,0 0 0,4-3 0,2-1-206,1-1 1,-1 0-1,0-1 0,9-9 1,16-13-845,-32 28 1017,0 0 0,0 1 0,0-1 1,0 0-1,0 1 0,0-1 1,1 0-1,-1 1 0,0-1 0,0 1 1,1 0-1,-1 0 0,0-1 1,2 1-1,-2 0 22,0 0 1,0 1-1,-1-1 1,1 0-1,0 0 1,-1 0-1,1 1 0,-1-1 1,1 0-1,0 1 1,-1-1-1,1 1 1,-1-1-1,1 1 1,-1-1-1,1 1 0,-1-1 1,1 1-1,0 1 1,1 3 11,0 0 0,0 0-1,0 1 1,-1-1 0,2 11 0,4 15 44,-6-29-24,0 0 1,0 0-1,0 1 0,1-1 1,-1 0-1,1 0 0,-1-1 1,1 1-1,-1 0 0,1 0 1,0-1-1,0 1 0,0-1 1,0 0-1,0 0 0,0 1 1,0-1-1,0 0 0,0-1 1,1 1-1,-1 0 0,0-1 1,1 1-1,-1-1 0,0 0 1,1 1-1,-1-1 0,1 0 1,-1-1-1,0 1 0,1 0 1,-1-1-1,5-1 0,-2 0 61,1 0-1,-1-1 1,1 0-1,-1 0 1,0 0-1,0 0 1,-1-1-1,1 0 1,-1 0-1,1 0 1,-1-1-1,5-7 1,-3 2-47,0-1 1,0 0-1,-1 0 1,-1-1-1,0 0 1,0 1-1,-1-1 1,-1-1-1,2-22 1,-3 27-71,-1-1 0,0 0 0,0 0 0,-1 0 0,0 1 0,-1-1-1,0 0 1,0 1 0,-1 0 0,0-1 0,0 1 0,-1 0 0,0 0 0,-9-11 0,11 16-327,-1 0 1,0 0 0,0 0-1,-1 1 1,1-1 0,-1 1-1,1 0 1,-1 0 0,1 0-1,-1 0 1,0 1 0,-6-2-1,-8 0-1165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5:08.5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6 169 4793,'-1'1'178,"1"-1"0,-1 1 0,1-1 0,-1 1-1,1 0 1,0-1 0,-1 1 0,1-1 0,0 1 0,-1 0 0,1 0 0,0-1 0,0 1-1,-1 0 1,1-1 0,0 1 0,0 0 0,0 0 0,0-1 0,0 1 0,0 0 0,0 0-1,0-1 1,1 1 0,-1 0 0,0 0 0,5 24 744,-4-23-755,12 40 1646,-10-33-1470,1 0-1,-1 0 0,-1 1 1,0-1-1,0 1 0,-1 0 1,0 0-1,-1 14 0,-3-89 684,8-50-956,-3 95-62,1 0 1,1 0-1,10-33 1,-12 49 0,-1 0 1,1 0-1,0 0 1,1 0-1,-1 0 0,1 1 1,-1-1-1,1 1 1,0 0-1,0 0 1,1 0-1,-1 0 0,1 0 1,6-3-1,-8 4-61,1 1 0,0 0-1,0 0 1,-1 0 0,1 0 0,0 0-1,0 1 1,0-1 0,0 1-1,0 0 1,0 0 0,0 0-1,0 0 1,0 1 0,0-1-1,0 1 1,0 0 0,-1 0 0,1 0-1,0 0 1,0 0 0,3 2-1,11 10-399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5:09.1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12 5065,'-16'-12'2793,"23"39"-593,3 7-864,0 1-231,-3-3-377,-1-3-144,-5-4-248,-1-3-72,-4-6-88,0-4-40,1-4-336,1-5-512,6-5 456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5:09.4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4 9314,'-6'-4'5593,"8"17"-5377,2 4-224,2 7-328,0 0-312,1 0-2673,1 1 2273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50:17.40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0 11698,'7'0'7050,"-4"8"-5354,2 5-23,-1 11 183,-1 6 9,1 12-73,1 0-224,0 5-536,3-1-263,-3 1-489,2-1-104,-1-5-128,0 1-88,-1-12-784,-1-4-633,-2-7-1559,-2-2 1743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5:09.8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0 6009,'0'3'471,"-1"0"-1,1 0 1,0 0-1,0 1 1,0-1-1,0 0 1,0 0-1,1 0 0,0 0 1,1 4-1,1 11-164,11 201 3275,-6-48-952,7 30-2601,-15-200-132,0 0-1,0 1 1,0-1 0,0 0-1,1 0 1,-1 0 0,0 0 0,1 0-1,-1 0 1,0 0 0,1 0 0,-1 0-1,1 0 1,0 0 0,-1 0 0,1-1-1,1 3 1,-1-3-107,-1 0 1,1 0-1,0 0 0,0 1 0,-1-1 0,1 0 0,0 0 1,0 0-1,0 0 0,-1 0 0,1 0 0,0 0 1,0-1-1,-1 1 0,1 0 0,0 0 0,0-1 1,-1 1-1,1 0 0,0-1 0,-1 1 0,1 0 0,1-2 1,9-5-1500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5:10.1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348 10 9162,'-3'-6'5529,"-2"6"-4681,-10 0-512,-3 1-104,-17-2-112,-5-1-40,-10 2-32,-2-1 1,7 2-25,7 1-32,14 4-617,5 0-551,16 2 720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5:10.5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9 272 8242,'0'-1'253,"0"0"0,1 0 0,-1 0 0,1 0 0,-1 0 0,1 1 0,-1-1 0,1 0-1,0 0 1,-1 1 0,1-1 0,0 0 0,-1 1 0,1-1 0,0 1 0,0-1 0,0 1 0,-1-1 0,3 0 0,22-7 23,-8 2-363,1-4 68,-1 0 0,0-2 0,0 0 0,-1-1 0,0-1 0,19-22 0,-14 14 89,-14 15-41,0 0 0,-1 0 0,0-1-1,10-16 1,-15 22-23,0-1-1,0 1 0,0 0 1,0-1-1,-1 1 1,1 0-1,-1-1 0,1 1 1,-1-1-1,0-4 0,0 6 0,0-1-1,-1 1 1,1 0-1,0 0 1,-1-1-1,1 1 0,-1 0 1,0 0-1,1 0 1,-1 0-1,0 0 1,1 0-1,-1 0 0,0 0 1,0 0-1,0 0 1,0 0-1,0 1 1,0-1-1,0 0 0,0 1 1,-2-2-1,-1 1 7,0 0 0,0 0 0,0 0 0,0 0 0,0 1 0,0 0 0,0-1 1,0 2-1,0-1 0,0 0 0,0 1 0,0 0 0,0-1 0,0 2 0,0-1 0,-7 4 0,-1 0-1,0 1 1,0 1-1,-19 14 1,19-12-12,1 0 0,0 2 0,1-1 0,0 1 0,-15 22 0,21-27 100,0 1-1,0 0 1,1 0-1,0 0 1,0 0-1,0 1 1,1-1-1,0 1 1,1-1-1,0 1 1,0 0-1,0 14 1,1-20 27,1 1 1,-1 0 0,1-1 0,-1 1-1,1 0 1,0-1 0,0 1 0,0-1-1,0 1 1,0-1 0,1 0 0,-1 1 0,1-1-1,0 0 1,0 0 0,-1 0 0,5 3-1,-2-2 31,0-1 0,0 1-1,1-1 1,-1 0 0,1 0-1,0 0 1,0 0-1,9 1 1,2-1-166,0 0 0,0-2 0,-1 1 0,1-2 1,17-2-1,-5-2-246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5:14.1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174 43 6985,'17'-24'2501,"-16"24"-2446,-1-1-1,0 1 0,0-1 1,0 1-1,0-1 1,0 1-1,0-1 1,0 1-1,0-1 1,-1 1-1,1-1 1,0 1-1,0-1 1,0 1-1,0-1 1,-1 1-1,1 0 1,0-1-1,0 1 1,-1-1-1,1 1 1,0 0-1,-1-1 1,1 1-1,0 0 1,-1-1-1,1 1 1,-1 0-1,1-1 0,0 1 1,-1 0-1,1 0 1,-1 0-1,1 0 1,-1-1-1,1 1 1,-1 0-1,1 0 1,-1 0-1,-18-5 484,14 5-386,-1 0 1,1 1 0,0 0 0,-1-1 0,1 2 0,0-1 0,0 1 0,0-1 0,0 1-1,0 1 1,1-1 0,-1 1 0,0 0 0,1 0 0,0 0 0,0 0 0,0 1-1,-4 5 1,0-2-111,1 1-1,1 0 1,-1 1-1,2 0 1,-1 0-1,1 0 1,0 1-1,-4 11 1,7-14 17,0 1 1,1-1-1,-1 0 1,2 1 0,-1-1-1,1 1 1,0-1-1,0 1 1,1-1 0,0 1-1,0-1 1,1 0-1,0 1 1,0-1 0,1 0-1,0 0 1,0-1-1,1 1 1,-1-1 0,2 1-1,-1-1 1,0 0-1,1-1 1,0 1 0,10 7-1,-12-11-30,0 0 1,-1-1-1,1 1 0,0-1 0,0 0 0,0 0 0,0 0 0,0 0 0,1-1 0,-1 1 1,0-1-1,0 0 0,0 0 0,1 0 0,-1 0 0,0 0 0,0-1 0,0 1 0,0-1 1,0 0-1,0 0 0,0 0 0,0 0 0,6-4 0,-2 1 4,1-1 0,-1 0 0,0-1 0,-1 1 0,1-1 0,-1-1 0,10-12 1,-3 1-86,0-1 0,-1-1 0,13-31 0,-20 39-151,0-1 0,-1 0 0,-1-1 0,0 1 0,0 0-1,-2-1 1,1-15 0,21 86 551,38 146 43,-61-202-478,1 1-1,-1 0 1,1 0-1,-1 0 1,1-1-1,-1 1 1,1 0 0,0-1-1,0 1 1,0 0-1,0-1 1,0 1-1,0-1 1,0 0 0,0 1-1,1-1 1,-1 0-1,0 0 1,1 1 0,-1-1-1,1 0 1,-1-1-1,1 1 1,0 0-1,-1 0 1,1-1 0,0 1-1,2 0 1,12 2-696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5:14.6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154 69 3921,'10'-10'1338,"0"1"1,0 0 0,23-15-1,-33 24-1277,1 0-1,-1 0 1,0-1 0,1 1-1,-1 0 1,0 0-1,1 0 1,-1 0-1,0-1 1,0 1-1,1 0 1,-1 0 0,0-1-1,0 1 1,1 0-1,-1 0 1,0-1-1,0 1 1,0 0-1,0-1 1,0 1 0,1 0-1,-1-1 1,0 1-1,0 0 1,0-1-1,0 1 1,0 0-1,0-1 1,0 1 0,0-1-1,-9-4 1678,-18 3-45,12 4-1619,1 0-1,-1 1 0,1 1 0,0 0 0,0 1 0,1 1 0,0 0 0,0 0 0,0 2 1,-15 11-1,26-19-73,1 1 1,0 0 0,-1-1 0,1 1-1,0 0 1,0 0 0,0 0-1,0 0 1,0 0 0,0 1 0,0-1-1,0 0 1,0 0 0,0 1-1,1-1 1,-1 0 0,0 1 0,1-1-1,0 1 1,-1-1 0,1 0 0,0 1-1,-1-1 1,1 1 0,0-1-1,0 1 1,0-1 0,0 1 0,1-1-1,-1 1 1,0-1 0,1 1-1,-1-1 1,1 1 0,-1-1 0,1 0-1,0 1 1,-1-1 0,1 0 0,0 1-1,0-1 1,0 0 0,0 0-1,0 0 1,0 0 0,0 0 0,2 1-1,8 7 150,0-2-1,0 1 1,0-1 0,18 7-1,-15-7 50,21 10 220,-16-9-136,-1 1-1,0 1 1,17 12-1,-32-19-241,1 0 0,0 0 0,-1 0-1,1 0 1,-1 1 0,0-1 0,0 1 0,-1 0-1,1 0 1,-1 0 0,0 0 0,0 0 0,0 0 0,0 1-1,-1-1 1,0 1 0,0-1 0,1 8 0,-2-10-41,0 1 1,0-1-1,-1 0 1,1 1 0,0-1-1,-1 0 1,0 1-1,1-1 1,-1 0 0,0 0-1,0 0 1,0 0-1,0 0 1,-1 0-1,1 0 1,-1 0 0,1 0-1,-1-1 1,1 1-1,-1 0 1,0-1 0,0 0-1,0 1 1,0-1-1,0 0 1,-3 1-1,-5 3-233,0-2-1,0 0 0,-1 0 0,-15 2 0,-23 3-267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5:38.7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18 2969,'7'50'424,"-2"-50"-744,0 0-200,-1-2-793,-2-3 953,-2-1 736,0 0 136,-1-2 169,-1 1-297,-1 0-176,-1-3-368,2 1-433,2 1 385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5:39.4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32 131 3841,'-8'11'272,"5"-12"-700,2-22-80,1 1 3402,-20-74 9827,27 152-10273,1 94-1,-3-26-315,11-10-678,-10-78-1084,-1-1 0,-1 1 0,-2 38 0,-11-19-87,11-52-626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5:39.9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15 11450,'-6'13'3450,"5"-13"-3414,1 1 0,0-1 0,0 0-1,0 1 1,0-1 0,0 0 0,0 0 0,-1 0-1,1 1 1,0-1 0,0 0 0,0 0 0,-1 0-1,1 1 1,0-1 0,0 0 0,-1 0 0,1 0-1,0 0 1,0 0 0,-1 0 0,1 1 0,0-1 0,0 0-1,-1 0 1,1 0 0,0 0 0,0 0 0,-1 0-1,1 0 1,0 0 0,-1 0 0,1 0 0,0 0-1,0 0 1,-1-1 0,1 1 0,0 0 0,0 0 0,-1 0-1,1 0 1,0 0 0,0 0 0,-1-1 0,1 1-1,0 0 1,0 0 0,0 0 0,-1-1 0,1 1-1,0-1 1,14 2 1381,96 5 1214,113-9 1,444 2 659,-640 2-3281,-20-1-29,-2 0-93,-1 1 0,1-2-1,-1 1 1,0 0-1,1-1 1,6-1 0,-11 2 72,0 0 0,0 0 0,0 0 0,1 0 0,-1-1 0,0 1 0,0 0 0,0 0 0,1 0 1,-1 0-1,0 0 0,0 0 0,0 0 0,0-1 0,1 1 0,-1 0 0,0 0 0,0 0 0,0 0 1,0-1-1,0 1 0,1 0 0,-1 0 0,0 0 0,0-1 0,0 1 0,0 0 0,0 0 0,0 0 1,0-1-1,0 1 0,0 0 0,0 0 0,0 0 0,0-1 0,0 1 0,0 0 0,0 0 0,0-1 1,0 1-1,0 0 0,0 0 0,0 0 0,-1-1 0,1 1 0,0 0 0,0 0 0,0 0 0,0 0 1,0-1-1,0 1 0,-1 0 0,1 0 0,0 0 0,0 0 0,0 0 0,0-1 0,-1 1 0,1 0 1,0 0-1,0 0 0,0 0 0,-1 0 0,1 0 0,-17-10-2111,16 9 1949,-19-8-833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5:40.7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18 10282,'-4'-17'6560,"4"34"-5156,0-12-1385,2 167 2644,5 110 748,0-201-2164,0-19-177,-4 0 1,-5 71 0,2-125-1018,0 0 0,-1-1 0,-1 1 0,1 0 0,-1-1 0,-1 1-1,1-1 1,-5 9 0,7-16-81,-1 0-1,1 1 0,0-1 1,0 0-1,0 0 1,0 0-1,0 0 0,0 0 1,-1 0-1,1 0 0,0 0 1,0 0-1,0 0 1,0 0-1,-1 0 0,1 0 1,0 0-1,0 0 1,0 0-1,0 0 0,0 0 1,-1 0-1,1 0 1,0 0-1,0-1 0,0 1 1,0 0-1,0 0 0,0 0 1,-1 0-1,1 0 1,0 0-1,0 0 0,0 0 1,0-1-1,0 1 1,0 0-1,0 0 0,0 0 1,0 0-1,0 0 0,0 0 1,-1-1-1,1 1 1,0 0-1,0 0 0,0 0 1,0 0-1,0 0 1,0-1-1,0 1 0,0 0 1,0 0-1,0 0 0,0 0 1,1 0-1,-1-1 1,0 1-1,0 0 0,0 0 1,-2-11-1749,1-7-901,1-3 1065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5:41.5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47 223 6841,'0'12'-102,"-4"7"8328,-4-34-6602,3-1-1013,1-1 0,1 0 1,-3-32-1,-2-10 45,0-20 1364,8 78-1777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50:18.18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20 9810,'23'-20'6185,"-24"28"-4768,-1 1-169,-1 10-352,6 0-216,-2 6-336,2 2-112,2 5-104,-5 1-24,5 0-63,0-1-25,-1-4-161,1 0-127,1-6-472,-1-2-528,-3-7 816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5:42.1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 78 11258,'-6'-5'1256,"-15"-18"2970,21 23-4176,0-1 0,-1 0 0,1 1 1,0-1-1,-1 0 0,1 1 0,0-1 1,0 0-1,0 0 0,0 1 0,-1-1 0,1 0 1,0 0-1,0 1 0,1-1 0,-1 0 1,0 1-1,0-1 0,0 0 0,0 0 1,1 1-1,-1-1 0,0 0 0,0 1 0,1-1 1,-1 0-1,1 1 0,-1-1 0,1 1 1,-1-1-1,1 1 0,-1-1 0,1 1 0,-1-1 1,2 0-1,2 0 45,0-1-1,-1 1 1,1 0 0,0 1-1,0-1 1,0 1 0,0-1-1,0 1 1,0 0 0,5 1-1,4 0 191,197 1 2302,124-5-1338,-257-2-1139,215-9 139,-276 14-634,-23 4-1912,-7 1 1418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5:42.9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86 65 7698,'1'-1'153,"0"0"0,0 0 0,0 0 0,-1 0-1,1 1 1,0-1 0,-1 0 0,1 0 0,-1-1 0,1 1 0,-1 0 0,0 0 0,1 0 0,-1 0 0,0 0 0,0 0 0,0 0 0,0-1 0,0 1 0,0 0 0,0 0 0,0 0 0,0 0 0,0 0 0,-1-1 0,1 1 0,0 0 0,-2-2 0,0 1-8,0-1 1,-1 1-1,1 0 1,-1 0-1,1 0 1,-1 0 0,0 0-1,0 0 1,0 1-1,-5-2 1,6 1-60,0 1 0,0 0 0,-1 0 0,1 0 0,-1 1 0,1-1 0,-1 0 0,1 1 0,-1 0 0,1 0 0,-1-1 0,-4 2 0,6-1-41,0 1-1,0 0 0,0-1 1,-1 1-1,1 0 0,0 0 1,0-1-1,0 1 1,0 0-1,0 0 0,0 0 1,1 0-1,-1 1 0,0-1 1,0 0-1,1 0 0,-1 0 1,1 1-1,-1-1 0,1 0 1,0 0-1,-1 1 0,1-1 1,0 3-1,-1 4 254,0 0 0,0 1 1,1-1-1,1 0 0,-1 1 0,1-1 0,1 0 1,0 1-1,0-1 0,0 0 0,5 9 0,6 12 503,26 43-1,-33-61-586,10 16 261,-1-5-41,-2 2 0,10 24-1,-21-42-387,1 1 0,-1-1-1,0 1 1,-1-1 0,0 1-1,0-1 1,0 1 0,-1 0-1,0-1 1,0 1-1,0 0 1,-1 0 0,-2 8-1,2-13-66,0 0 0,0 1-1,0-1 1,0 0-1,0 1 1,-1-1-1,1 0 1,-1 0-1,0 0 1,1 0-1,-1 0 1,0 0-1,0-1 1,0 1 0,0-1-1,-1 1 1,1-1-1,0 0 1,0 0-1,-1 0 1,1 0-1,-3 0 1,-27 3-2398,0-8-3392,9-5 3671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5:43.3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77 9250,'-18'-56'3817,"26"54"-2113,4 2-848,-1-2 1,5-3-9,2 1 8,6 1-88,4 1-64,3 2-88,-1 0-112,1 0-183,2 2-97,-1-2-120,5 1-32,-4-1-248,-3-1-289,-10-1 2954,-5 0-2041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06.76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 77 7386,'-16'-58'2931,"17"40"1706,5 28-2017,-6 6-1657,0 0-1,-5 27 0,0 7-312,5-20-98,2 30 0,-1-50-923,0 0 1,1 0 0,0 0 0,1 0-1,0-1 1,8 17 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07.1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 11410,'3'-3'4745,"2"7"-3218,3 11-445,-6-5-607,-1 0 0,0 0 1,0 0-1,-1 0 0,-1 0 0,1 0 0,-4 14 1,2-9 308,0 31 0,2-31-678,4 44 1183,-3-56-1519,-1 0-1,1 0 0,0 0 1,0 1-1,0-1 0,0 0 0,0 0 1,1 0-1,-1 0 0,1-1 1,0 1-1,0 0 0,0-1 0,3 4 1,-3-5-666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07.67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387 28 10706,'10'-7'3182,"1"-2"1174,-12 8-4259,0 1 0,0-1 0,0 1 0,0-1 0,0 1 0,0 0 0,0-1 0,-1 1 0,1 0 0,0 0 0,0 0 0,0 0 0,0 0 1,-1 0-1,1 0 0,-1 1 0,-98-5 320,60 1 435,0 2 1,1 1-1,-79 12 1,115-11-851,-2-1-65,1 1 1,-1 0-1,1 1 1,-1-1 0,1 1-1,0 0 1,0 0-1,-8 4 1,24-3-3735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10.28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 62 6121,'-4'-23'1191,"3"16"-491,0 1 1,0 0-1,0 0 1,2-8 4881,4 37-4018,0 11-1207,17 205 3106,37 252 1857,-25-302-5324,-33-184-723,0-1 0,0 0-1,1 0 1,-1 1 0,1-1-1,0 0 1,3 4 0,-2-3-775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10.7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83 4409,'-2'29'8896,"3"-29"-8692,9 3 3028,-4-2-3405,14 4 872,1-1 1,0-1-1,0-1 1,26-1-1,90-8 589,-66 2-715,359-13 3433,-64 4-1115,-353 14-2892,108-10-196,-102 8-377,0-1 0,0-2-1,0 0 1,20-8 0,-14-2-1532,-24 14 1943,0 1-1,0-1 0,-1 0 1,1 0-1,0 1 1,-1-1-1,1 0 0,0 0 1,-1 0-1,1 0 1,-1 1-1,0-1 0,1 0 1,-1 0-1,0 0 0,0 0 1,1 0-1,-1 0 1,0 0-1,0 0 0,0 0 1,0 0-1,0 0 1,0 0-1,0 0 0,-1-2 1,-5-4-920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11.4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 74 10874,'0'-11'2084,"0"2"-1181,0 0 0,0 0-1,-1 0 1,-4-16 0,2 24-448,0 8-14,0 14 354,2 26 639,10 90 1,20 49-105,3 24 589,-21 3 430,-1-18-1504,-8-172-1765,10 39-1,-3-84-5029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12.0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1097 12 9410,'139'-11'7931,"-237"18"-4943,28 0-2951,-555 20 2086,220-13-1714,398-13-551,-15 0 408,22-1-305,-1 1 1,1-1-1,0 0 0,0 0 0,0 0 1,-1 0-1,1 0 0,0 0 1,0 0-1,-1 0 0,1 0 0,0 0 1,-1 0-1,1 0 0,0 0 0,0 0 1,-1 0-1,1 0 0,0 0 1,0 0-1,0 0 0,-1-1 0,1 1 1,0 0-1,0 0 0,-1 0 0,1 0 1,0 0-1,0-1 0,0 1 1,0 0-1,-1 0 0,1 0 0,0-1 1,0 1-1,0 0 0,0 0 1,0 0-1,0-1 0,-1 1 0,1 0 1,0 0-1,0-1 0,0 1 0,0 0 1,0 0-1,0-1 0,0 1 1,0-1-1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50:19.87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59 114 8682,'0'14'1500,"0"-12"-1056,0 1-1,0-1 0,0 1 1,-1 0-1,1-1 1,0 1-1,-1-1 1,0 1-1,1-1 0,-1 0 1,-1 3-1,2-4-338,-1-1-1,1 1 313,-1-1-312,1 0-1,0 1 0,0-1 1,-1 0-1,1 0 0,0 0 1,-1 1-1,1-1 0,0 0 1,-1 0-1,1 0 0,0 0 1,-1 0-1,1 0 0,0 0 1,0 0-1,-1 0 0,1 0 1,0 0-1,-1 0 1,1 0-1,0 0 0,-1 0 1,1 0-1,0 0 0,-1-1 1,1 1-1,0 0 0,-1 0 1,1 0-1,0-1 0,-1 0 314,1 1-314,0 0 0,-1 0 1,1-1-1,0 0 0,-1 1-75,0-1-1,1 0 1,-1 0 0,1 0-1,-1 0 1,1 0-1,-1 0 1,1 0-1,-1 0 1,1 0-1,0 0 1,0 0 0,-1 0-1,1-1 1,0 1-1,0 0 1,0 0-1,0-2 1,2-1-17,-1 0 1,1 0-1,-1 0 0,1 1 1,0-1-1,1 0 1,-1 1-1,0-1 0,1 1 1,0 0-1,0 0 1,3-3-1,48-38 143,-34 29-60,-16 12-80,0-1 0,1 1 1,-1 0-1,1 1 0,0-1 0,0 1 1,0 0-1,0 0 0,0 1 1,0-1-1,1 1 0,-1 1 1,0-1-1,1 1 0,-1 0 1,0 0-1,0 1 0,1 0 1,-1 0-1,0 0 0,0 1 0,0 0 1,0 0-1,0 0 0,7 5 1,-5-2-15,0 0 0,0 1 0,-1 1 0,0-1-1,0 1 1,0 0 0,0 1 0,-1-1 0,0 1 0,-1 0 0,0 1 0,0-1 0,0 1 0,-1 0 0,3 10 0,-3-8 64,-1 0-1,0-1 1,0 1 0,-1 0-1,0 0 1,-1 1 0,0-1 0,-1 0-1,0 0 1,0 0 0,-5 20-1,3-24-20,1 0-1,-1-1 1,0 1-1,0-1 0,-1 0 1,1 0-1,-1 0 1,0-1-1,-1 1 0,1-1 1,-1 0-1,0 0 1,0-1-1,0 0 0,-1 0 1,0 0-1,1-1 1,-1 0-1,-7 3 0,4-3-73,-1 0-1,1-1 0,0 0 0,-1-1 1,1 0-1,-1-1 0,1 0 0,-1-1 1,1 0-1,-1 0 0,1-1 0,-1-1 1,-10-4-1,11 4-426,0-1 0,1 0 1,0-1-1,0 0 0,0 0 0,0-1 0,1 0 1,-1 0-1,1-1 0,1 0 0,-1 0 0,1-1 1,-10-17-1,14 22 87,1 0 0,-1 0 0,1-1 0,0 1 0,0-1 0,0 1 1,0-1-1,0 0 0,1 1 0,0-1 0,-1 0 0,1 0 0,0 1 0,1-1 0,-1 0 0,1 1 1,-1-1-1,3-6 0,3-9-1217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12.6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17 7450,'3'-16'7097,"-2"18"-6649,-1 8 632,0 5 265,0 14 487,-1 2-104,1 11-391,0 0-217,0 1-488,1 2-200,0-2-352,2-3-264,-1-8-1224,0-6-32,0-15 711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17.23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81 793 9146,'-14'33'16143,"13"-38"-14612,0-4-1675,-1 1 0,1-1 0,-6-13-1,4 13 282,1-1 0,-4-19 0,6-76 708,1 80-670,0 0 0,-2 0 0,-1 0 0,-9-45 0,8 59-157,0-1 0,0 1-1,1-1 1,0 1 0,1-1 0,1 1 0,0-1-1,2-15 1,-1 17 0,-1 1-1,0 0 1,-1-1-1,1 1 1,-5-16 0,3 16-13,1 1 0,0-1 1,0 1-1,1-1 0,0 0 0,2-12 1,-1 13-10,-1 0-1,1 0 1,-1 1 0,-1-1-1,1 0 1,-1 0 0,-1 1 0,-3-13-1,4 15 6,-1-47 30,3 41-92,-1 9 59,1 1 1,-1-1-1,0 1 0,0-1 0,0 1 0,0-1 0,0 1 1,0 0-1,-1-1 0,1 1 0,0-1 0,-1 1 0,0-3 0,0-8-126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19.15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29 6465,'1'-29'18735,"1"40"-18291,2 12 424,-1 1-1,1 48 1,0 11 121,11 38 464,13 147 405,-15-161-1727,1 20-42,-15-111-452,1-16 341,0 0 0,0-1 1,-1 1-1,1 0 1,0 0-1,0 0 1,0 0-1,0 0 1,0-1-1,-1 1 1,1 0-1,0 0 1,0 0-1,0 0 0,0 0 1,-1 0-1,1 0 1,0 0-1,0-1 1,0 1-1,0 0 1,-1 0-1,1 0 1,0 0-1,0 0 0,0 0 1,-1 0-1,1 0 1,0 0-1,0 0 1,0 0-1,-1 0 1,1 1-1,0-1 1,0 0-1,0 0 1,-1 0-1,1 0 0,0 0 1,0 0-1,0 0 1,0 0-1,0 1 1,-1-1-1,1 0 1,0 0-1,0 0 1,0 0-1,0 0 0,0 1 1,0-1-1,0 0 1,-1 0-1,1 0 1,0 1-1,0-1 1,0 0-1,0 0 1,0 0-1,0 1 1,0-1-1,-4-12-1994,3-6 794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20.5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95 10 6481,'-9'-2'1416,"2"0"-823,1 0 0,-1 1-1,0 0 1,-8-1 0,13 2-345,0 0 1,1 0-1,-1 1 1,0-1-1,0 0 1,0 1-1,1-1 1,-1 1-1,0-1 1,1 1-1,-1 0 1,1 0-1,-1 0 1,1 0-1,-1 0 1,1 0-1,-1 0 1,1 0-1,0 0 1,0 1-1,-2 1 0,1 1 616,-4 7 2302,7-11-3103,0 1 0,0-1 0,-1 1-1,1-1 1,0 1 0,0-1 0,0 1 0,0-1-1,0 0 1,0 0 0,-1 1 0,1-1-1,0 0 1,0 0 0,0 0 0,1 0 0,523 31 5221,-1-47-4324,-462 11-3992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21.21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 23 9722,'-15'-23'6844,"22"36"-5954,3 5-135,-2 0 0,-1 1 0,0 1 0,-1-1 0,6 39 0,4 104 684,35 404-772,-47-532-3975,-2-19 2096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21.58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10730,'6'10'787,"-5"-8"-627,1 1 0,-1-1 0,1 1 0,-1-1 0,1 0 0,0 1 0,0-1 0,0 0 0,0-1 1,0 1-1,0 0 0,0 0 0,1-1 0,-1 1 0,1-1 0,-1 0 0,1 0 0,-1 0 0,1 0 0,0 0 0,-1-1 0,6 1 0,345 3 5610,-224-5-4263,403-13 307,-513 14-2563,0 1 0,0 1 0,0 0 0,23 7 0,-25-4-135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22.1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 5 15691,'-1'0'19,"1"-1"-1,0 1 0,0 0 1,0 0-1,-1-1 0,1 1 1,0 0-1,0 0 0,-1-1 1,1 1-1,0 0 0,0 0 1,-1 0-1,1 0 0,0-1 1,-1 1-1,1 0 0,0 0 1,-1 0-1,1 0 0,0 0 1,-1 0-1,1 0 0,0 0 1,-1 0-1,1 0 0,0 0 0,-1 0 1,1 0-1,0 0 0,-1 0 1,1 0-1,0 0 0,-1 1 1,1-1-1,0 0 0,0 0 1,-1 1-1,-5 14 923,3 22 589,32 262 3161,-15-188-3206,-10-75-1026,-2 0-1,-2 0 0,-1 0 0,-7 38 1,7-67-417,-2 19 217,-2 41 0,5-61-207,0 1 1,0-1 0,1 0 0,0 0 0,0 0 0,1 0-1,-1 0 1,1 0 0,1 0 0,-1-1 0,1 1 0,5 8-1,-8-14-84,0 1 0,1-1 0,-1 1 0,0-1 0,1 1 0,-1-1 0,0 1 0,1-1 0,-1 1 0,1-1 0,-1 0 0,0 1 0,1-1 0,-1 1 0,1-1 0,-1 0 0,1 0 0,-1 1 0,1-1 0,0 0 0,-1 0-1,1 0 1,-1 1 0,1-1 0,0 0 0,-1 0 0,1 0 0,-1 0 0,2 0 0,-2-1-133,1 0 0,-1 0 0,0 0 0,1 0 0,-1 1 0,0-1 0,0 0 0,0 0 0,0 0 0,0 0 0,0 0 0,0 0 0,0 0-1,0 0 1,0 0 0,0 0 0,0 0 0,-1 1 0,0-3 0,-5-18-1175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23.10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43 11386,'16'-43'6258,"-14"53"-5704,1 11-265,-8 42 1262,3-53-1405,1 0 0,-1 1 0,2-1 0,0 0 0,0 1 0,1-1 0,0 0 0,1 1 0,4 16 0,-5-26-140,-1 0 0,1 1 0,-1-1 0,1 1 1,0-1-1,0 0 0,0 0 0,0 1 0,0-1 0,0 0 0,0 0 0,0 0 1,0 0-1,0 0 0,0 0 0,1 0 0,-1-1 0,0 1 0,1 0 0,-1-1 0,1 1 1,2 0-1,-1-1-14,-1 0 0,1 0 0,0 0 0,-1 0 0,1-1 0,-1 1 0,1-1 1,0 0-1,-1 1 0,1-1 0,-1 0 0,3-2 0,3-2-84,-1 1-1,0-1 1,0-1-1,0 1 1,-1-1-1,0 0 1,6-8-1,12-26-317,6-9 356,-28 46 90,1 0 0,0 0 1,0-1-1,0 2 0,0-1 1,0 0-1,0 0 0,1 1 1,-1 0-1,5-2 0,-7 3-26,0 0 0,0 1 0,0-1 1,0 1-1,0 0 0,0-1 0,0 1 0,0 0 0,1 0 0,-1 0 0,0 0 0,0-1 0,0 2 1,0-1-1,0 0 0,1 0 0,-1 0 0,0 0 0,0 1 0,0-1 0,0 0 0,0 1 1,0-1-1,0 1 0,0 0 0,0-1 0,0 1 0,0 0 0,0-1 0,0 1 0,-1 0 1,1 0-1,0 0 0,-1 0 0,1 0 0,1 1 0,-1 1 37,0-1-1,-1 1 1,1 0 0,0 0-1,-1-1 1,0 1 0,1 0-1,-1 0 1,0-1-1,-1 1 1,1 0 0,0 0-1,-1-1 1,-1 5 0,-6 16 405,5-14-213,-1 1 1,1 0-1,1 0 0,-3 17 0,5-25-190,0 1 0,0 0-1,0 0 1,1-1 0,-1 1-1,0 0 1,1-1 0,0 1 0,0-1-1,0 1 1,0-1 0,0 1-1,0-1 1,1 0 0,-1 1-1,1-1 1,-1 0 0,1 0-1,0 0 1,0 0 0,0 0 0,4 2-1,25 13 42,-29-16-315,0-1-1,-1 1 0,1-1 1,0 1-1,-1-1 0,1 0 1,0 0-1,0 0 1,0 0-1,-1 0 0,1 0 1,0 0-1,0 0 0,-1-1 1,1 1-1,0-1 1,-1 1-1,3-2 0,4-3-1234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23.4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402 30 13595,'1'-11'6833,"-8"8"-6184,-2 0-1,-6 0 24,-4 0-32,-6 0-48,-2 1-40,-8 2-208,-3-1-88,-6 2-152,-2 1-56,5 2-152,6 2-280,7 0-1216,8 1-2857,7-3 2937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25.98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30 24 5793,'-8'-8'11954,"-6"-8"-8403,7 86-3030,15 126 605,-3-131-311,-3 79 1,-4-126-426,1-1 0,1 0 0,1 1 0,0-1 0,1 0 0,1 1 1,5 16-1,-9-27-659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12.7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44 311 7234,'11'3'12144,"-4"15"-12136,-7-17 124,2 10 172,0 1 0,0-1 0,-1 1 0,-1-1 0,-1 14 0,-8 68 2012,3-42-1098,-4 42 253,-28 126 0,34-188-1368,4-29-99,1-19-122,-2-473-4561,1 461 4713,1 1 1,1 0-1,2 0 1,1 0-1,1 0 0,10-27 1,-12 43 113,0 1 1,1 1-1,1-1 0,0 1 1,0 0-1,1 0 0,0 1 1,0 0-1,1 0 0,0 1 1,1 0-1,0 0 0,0 1 1,1 0-1,0 0 0,0 2 1,13-7-1,-20 11-124,-1-1 0,1 1 0,0 0 0,0 0 0,1 0 0,-1 0 0,0 0 0,0 1 0,0-1 0,0 1 0,1 0 0,-1 0 0,0 0 0,0 1 0,0-1 0,1 1 0,-1-1 0,0 1 0,0 0 0,0 0 0,0 1 0,0-1 0,-1 1 0,1-1 0,0 1 0,-1 0 0,1 0 0,-1 0 0,1 0 0,-1 1 0,0-1 0,4 6 0,6 10 150,0 1-1,-2 1 1,0 0-1,-1 0 1,-1 1 0,7 25-1,23 133 1127,-37-172-1262,22 180 821,-19-125-676,4-1-1,26 105 1,-31-156-201,0-1 0,0 0 1,1 0-1,5 9 1,-9-37-5082,-5-2 3404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50:20.47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1676 9946,'5'1'1296,"1"-1"0,0 0 0,-1 1 0,11-3 0,18-9 1523,-23 4-2253,0 0 1,0-1 0,18-17-1,-7 3-99,0 0 0,-2-2 0,0 0 0,-2-1 0,0-2 0,-2 0 0,14-30 0,-11 15-258,-2-1 1,-2 0-1,-2-1 0,11-59 0,-10 20-332,7-129-1,-14-77-20,-7 147-1159,-18-146 1,18 283 1219,-1-4-392,0-1 0,-1 0-1,1 0 1,-2 1 0,1-1-1,-6-11 1,-5 5-512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45.84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14 8442,'8'-14'6052,"-9"26"-3997,2 17-204,1 0 1,6 35 0,-3-32-852,2 47 1,-10-26-701,1-36-1051,1 0 1,1 1 0,2 18-1,1-28-128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46.63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65 52 10178,'-7'-7'2600,"3"3"-1708,0 0 1,-1 0 0,0 0 0,-8-5-1,12 9-813,0-1-1,1 1 0,-1 0 1,0-1-1,1 1 1,-1 0-1,0 0 0,1 0 1,-1-1-1,0 1 1,1 0-1,-1 0 0,0 0 1,1 0-1,-1 0 1,0 0-1,0 0 0,1 1 1,-1-1-1,0 0 1,1 0-1,-1 0 0,0 1 1,1-1-1,-1 0 1,0 1-1,1-1 0,-1 1 1,1-1-1,-1 0 1,1 1-1,-1-1 0,1 1 1,-1 0-1,1-1 1,-1 1-1,1-1 0,0 1 1,-1 0-1,1-1 1,0 1-1,0 0 0,-1-1 1,1 1-1,0 0 1,0-1-1,0 2 0,0 0 13,0 0-1,0 0 0,0 0 0,0-1 0,0 1 0,1 0 1,-1 0-1,1 0 0,-1-1 0,1 1 0,0 0 0,0-1 0,0 1 1,0-1-1,0 1 0,0-1 0,0 1 0,0-1 0,2 2 1,26 23 970,-19-17-864,1-1 0,1 0 1,-1-1-1,1 0 0,0-1 0,19 6 0,-29-11-181,1-1-1,0 0 0,-1 0 0,1 0 1,0 0-1,-1 0 0,1 0 0,-1-1 1,1 1-1,0-1 0,-1 0 0,1 0 1,-1 0-1,0 0 0,1 0 0,-1-1 1,3-1-1,5-4-17,0-1 0,12-13 0,-8 8-40,1 0-34,0 0 0,1 2 0,1-1 1,29-15-1,-40 25 78,0-1 0,0 1 0,0 0 1,0 0-1,0 1 0,0 0 0,0 0 1,0 0-1,0 1 0,1 0 0,-1 0 1,0 1-1,0-1 0,1 1 0,-1 1 0,0-1 1,0 1-1,0 0 0,6 4 0,0 0-9,1-1-1,1 1 0,-1-2 1,0 0-1,1-1 1,0 0-1,0-1 0,0 0 1,0-1-1,22-2 0,-33 1-190,-1 0 0,1-1 0,-1 0 0,1 0-1,0 0 1,-1 0 0,1 0 0,-1 0 0,3-2 0,4-5-513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53.7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39 1 5073,'-34'24'12490,"33"-22"-11793,-2 18 2468,4 25-5155,0-30 2965,2 2-1585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54.09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10866,'10'2'7546,"-7"-2"-6586,0 3-144,1 1-792,-4 0-584,0-3 344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55.03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53 1 5217,'1'0'-24,"1"0"440,-1 0 1,1 0 0,0 0-1,-1 0 1,1 1 0,0-1-1,-1 0 1,1 1 0,-1 0-1,4 1 1,-5-1-61,1 0 1,0 0-1,-1 0 0,1 0 1,-1 0-1,1 0 1,-1 0-1,0 0 0,0 0 1,1 1-1,-1-1 0,0 0 1,0 0-1,0 0 0,0 1 1,0 1-1,0 1-55,1-1 0,0 1 0,0 0 1,1-1-1,-1 1 0,1-1 0,3 6 0,3 8 267,-6-12-444,2 5 282,0 1 0,-1 0-1,0 0 1,0 1 0,1 18 0,-4-29-385,0 0 1,0-1-1,0 1 1,0 0-1,0-1 1,0 1-1,0 0 1,0-1-1,-1 1 1,1 0-1,0-1 1,0 1-1,-1-1 1,1 1-1,0 0 1,-1-1-1,1 1 1,0-1-1,-1 1 0,1-1 1,-1 1-1,1-1 1,-1 1-1,1-1 1,-1 0-1,1 1 1,-1-1-1,0 0 1,0 1-1,-1-1-7,0 1 0,0-1 0,0 0 0,1 0 0,-1 0 0,0 0 0,0 0 0,0-1 0,0 1 0,-3-1 0,-5-3-454,0 0 0,-18-9 0,27 12 267,-21-11-1187,3 2 545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55.40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12 13187,'3'-8'6361,"0"5"-5713,7 2 2625,-6 6-2633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56.72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79 0 6873,'-17'21'6898,"17"-19"-6476,0 0 0,0-1 0,0 1 0,0 0 0,1 0 0,-1-1-1,1 1 1,-1 0 0,1-1 0,1 4 0,8 13-126,-5-9 60,-1 0-1,1 1 1,-1-1 0,-1 1-1,0 0 1,3 15 0,-6-24-350,0-1 0,0 1-1,0 0 1,0 0 0,0 0 0,0 0 0,-1 0 0,1 0 0,0 0-1,0 0 1,-1 0 0,1 0 0,-1 0 0,1-1 0,-1 1 0,1 0 0,-1 0-1,1-1 1,-1 1 0,0 0 0,1 0 0,-1-1 0,0 1 0,0-1-1,0 1 1,1-1 0,-1 1 0,0-1 0,0 1 0,0-1 0,0 0-1,0 0 1,0 1 0,0-1 0,0 0 0,1 0 0,-1 0 0,0 0 0,0 0-1,0 0 1,0 0 0,0 0 0,0 0 0,0-1 0,-1 1 0,-7-2-497,0 0 0,1 0-1,-15-7 1,20 8 233,-21-8-583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57.05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13427,'11'-1'6945,"-6"3"-5992,-3-2-449,-1-1-552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58.14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37 10 7066,'-13'-9'7313,"14"17"-5977,-1-2-135,-3 4-481,2 1-184,-5-1-288,-1 0-64,2-2-88,3-1-32,2-3-64,1 1-56,2 0-304,0 0-288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58.51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28 13979,'25'-26'4937,"-20"28"-4433,-3-2-432,-5-4-1312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50:21.28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6 35 11122,'-5'-34'4473,"6"40"-2904,0 4-785,0 1-120,-1 5-232,1 4-24,0 8 32,3 4 24,2 3 32,0 3-55,2 0-217,-2-5-296,-1-5-1177,-3-5-3792,0-3 3425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03.2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 5 5545,'-3'-4'13464,"-1"11"-12349,5 4-959,0 1-1,1-1 1,3 14-1,-2-14-231,0 0-1,-2 0 1,2 21-1,-3-26-78,0-3-25,0 0-1,0-1 0,0 1 0,0 0 0,-1-1 1,1 1-1,-1 0 0,0-1 0,-1 4 0,-1-2-404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03.60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46 12291,'27'-46'4753,"-20"46"-3465,-1 1-776,-2 1-200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04.18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95 69 7130,'-2'-55'2880,"2"54"-2679,0 0 0,0 1 0,0-1 0,0 0 0,0 1 0,0-1 0,0 0-1,0 1 1,1-1 0,-1 0 0,0 1 0,0-1 0,0 0 0,1 1 0,-1-1 0,0 0 0,1 1 0,0-1 0,6 3 2159,6 13-377,-13-15-1939,7 11 882,0 1 1,-1 0-1,0 0 1,8 25-1,-13-32-720,0 0 0,0 0 0,0 0 1,-1 0-1,1 0 0,-1 0 0,-1 7 0,1-10-168,-1 0 0,1 1 1,-1-1-1,0 0 0,1 0 1,-1 0-1,0 0 0,0 0 1,0-1-1,0 1 0,-1 0 1,1 0-1,0-1 0,-1 1 0,1-1 1,-1 1-1,-3 2 0,3-3-95,0 0-1,-1 1 0,1-1 0,-1 0 0,1 0 0,-1-1 1,1 1-1,-1 0 0,1-1 0,-1 1 0,1-1 0,-1 0 1,0 0-1,1 0 0,-1 0 0,1-1 0,-1 1 0,0-1 1,1 1-1,-1-1 0,1 0 0,-1 0 0,1 0 0,0 0 1,-4-3-1,-3-2-1721,1-1-1,0 1 1,0-2 0,-13-15 0,4 5-684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04.5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10 13371,'8'3'5769,"1"-3"-2496,-1 2-1761,0-4-608,-3 1-400,-3-3-1184,-1-1-912,0 2 992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12.9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897 9 10306,'43'-9'10491,"-65"13"-8710,-11-1-1319,-61-1 1,35-2-349,-278 23 248,30-2-365,288-20-86,14 0 31,0-1-1,0 1 0,1-1 1,-1 0-1,0 0 0,0 0 1,0-1-1,0 0 1,1 0-1,-1 0 0,0-1 1,-5-2-1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13.4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1 3441,'-16'42'10670,"17"-40"-10274,13 13 3770,-12-13-3332,10 10 278,1-1 0,0-1 0,1-1 0,0 0 0,24 12 0,82 27 863,-26-11-1052,139 62-227,-231-98-664,8 3-513,-1 1-1,18 10 1,-25-14 230,0 0 0,-1 0 0,1 1 0,0-1 0,-1 1 0,1-1 1,-1 1-1,1 0 0,-1-1 0,0 1 0,1 0 0,-1 0 0,0 0 0,0 0 0,-1 0 0,1 0 0,0 0 0,-1 1 0,1-1 1,0 3-1,-3 8-324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13.9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462 1 15011,'0'2'5644,"-4"4"-4258,-7 8-774,0 2 350,0 0 0,1 0 1,-15 33-1,14-26-458,-20 31 0,-65 69 16,65-88-478,3 1-1,1 2 1,-29 51 0,43-63 278,-1-2 0,-1 0 1,-1-1-1,-33 37 0,49-60-313,0 1-1,0-1 0,-1 0 0,1 0 1,0 0-1,0 0 0,0 0 0,0 0 1,-1 1-1,1-1 0,0 0 1,0 0-1,0 0 0,0 1 0,0-1 1,0 0-1,0 0 0,-1 0 0,1 1 1,0-1-1,0 0 0,0 0 0,0 1 1,0-1-1,0 0 0,0 0 0,0 0 1,0 1-1,0-1 0,0 0 1,0 0-1,1 1 0,-1-1 0,0 0 1,0 0-1,0 0 0,0 1 0,0-1 1,0 0-1,0 0 0,1 0 0,-1 0 1,0 1-1,14 2 69,25-4-120,-33 1 67,202-15 5,196-5 515,-297 20-242,28 0-3404,-130 0 2358,-1 0-1,1 0 0,-1 0 1,0 1-1,1 0 0,6 2 1,0 4-610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21.1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104 0 2240,'-19'28'1043,"17"-27"-832,1 0 0,-1 1-1,0-1 1,0 0-1,0 0 1,0 0-1,0-1 1,0 1 0,0 0-1,0-1 1,0 1-1,0-1 1,0 1 0,0-1-1,0 0 1,-1 0-1,1 0 1,-3-1-1,-6 2 1615,-21 2 6362,39-4-6016,533 2 608,-474-2-8595,-41-1 3421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21.6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9002,'15'2'8363,"10"1"-5620,49 6-1853,127-2 1449,86 7-1348,-274-13-1014,12 2-788,1-1 0,35-3 1,-50-1 70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26.1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 57 11570,'-2'-11'1896,"0"0"0,-1-1 0,-4-10-1,10 68 1427,33 323-1570,-35-292-1887,6 133 508,12-73-4167,-15-116 2791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50:21.93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31 35 4601,'-17'-34'2144,"9"35"-2712,3 3 328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26.6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50 79 9642,'-50'-37'5533,"55"40"-4551,0 0 0,-1-1 0,2 0 0,-1 0 0,0 0 0,7 1 0,38 3 1913,-17-7-2438,40-7 0,-34 3 564,872-45 1498,-911 50-2476,27 2-1988,-26-2 1910,-1 0 0,1 0 0,-1 0 0,0 0 0,1 0 1,-1 0-1,1 0 0,-1 0 0,0 0 0,1 0 0,-1 0 0,0 1 1,1-1-1,-1 0 0,0 0 0,1 0 0,-1 1 0,0-1 1,1 0-1,-1 1 0,0-1 0,0 0 0,1 0 0,-1 1 1,0-1-1,0 0 0,0 1 0,0-1 0,1 1 0,-1-1 1,0 0-1,0 1 0,0-1 0,0 0 0,0 1 0,0-1 1,0 1-1,0-1 0,0 0 0,0 1 0,0-1 0,0 1 0,0-1 1,0 0-1,0 1 0,-1-1 0,1 0 0,0 1 0,0-1 1,0 0-1,-1 1 0,1-1 0,0 0 0,0 1 0,-1-1 1,1 0-1,0 0 0,-1 1 0,-11 8 88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27.1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12963,'1'-7'5440,"1"19"-3986,1 24-509,20 314 6634,-11-240-6210,-3 216 1,-9-266-1294,1-34-881,-1 0 1,-6 42-1,5-68 684,1 1-1,0 0 1,0 0-1,0-1 1,0 1 0,0-1-1,-1 1 1,1 0-1,0-1 1,0 1-1,-1 0 1,1-1 0,-1 1-1,1-1 1,0 1-1,-1-1 1,0 1-1,-3 2-76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27.5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947 57 11074,'-6'-2'8270,"-11"2"-8619,15 0 920,-198-15 720,44 3 544,-6 2-5,-117-5-537,262 14-1303,8 0-20,-1 1 1,0-1-1,1 2 0,-1-1 0,1 1 1,-1 1-1,1-1 0,-15 6 0,24-7-72,-1 0-1,1 0 1,0 1 0,-1-1-1,1 0 1,-1 0-1,1 0 1,0 0-1,-1 1 1,1-1-1,0 0 1,-1 0-1,1 1 1,0-1-1,-1 0 1,1 1-1,0-1 1,0 0-1,-1 1 1,1-1-1,0 0 1,0 1-1,0-1 1,0 0-1,-1 1 1,1-1-1,0 1 1,0-1 0,0 1-1,0-1 1,0 1-1,5 2-782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28.1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210 89 12435,'1'-1'333,"0"-1"0,0 0 0,0 1 0,0-1 0,0 0 0,0 0 0,-1 0 0,1 0 0,-1 0 0,0 1 0,1-1 0,-1 0 0,0 0 0,0 0 0,0 0 0,0 0 0,-1 0 0,1 0 0,0 0-1,-2-2 1,1 2-129,0 0 0,0 0 0,-1 0 0,1 0-1,-1 0 1,0 0 0,1 0 0,-1 0 0,0 1-1,0-1 1,0 0 0,0 1 0,-4-2 0,-2-1-13,0 1 0,0 0 0,0 0 0,-1 1 0,1 0 1,-1 1-1,1 0 0,-10 0 0,12 0-170,0 1 0,1 1 0,-1-1-1,0 1 1,0 0 0,1 0 0,-1 1 0,1 0-1,-1 0 1,1 0 0,-6 4 0,8-5-24,1 1 1,-1 0 0,1 0-1,0 1 1,0-1 0,0 0-1,0 1 1,0-1 0,1 1-1,-1 0 1,1-1 0,-1 1-1,1 0 1,0 0 0,0 0-1,0 0 1,1 0 0,-1 0-1,1 0 1,0 0 0,0 0-1,0 5 1,3 23 430,1-1 0,2 0 0,1 0 0,1-1 1,13 29-1,6 25 1548,-20-61-1457,-2 1 1,6 43-1,-10-60-703,-1 0 0,0 0 0,0 0 0,0 0 0,-1 0 0,0 0 0,0 0 0,0-1 0,-1 1 0,0 0 0,0-1 0,0 1 0,-1-1 0,0 0 0,0 0 0,-7 9 0,9-12-108,-1-1 0,1 1-1,-1-1 1,1 0 0,-1 0-1,0 0 1,1 0-1,-1 0 1,0 0 0,0-1-1,0 1 1,0-1 0,0 1-1,1-1 1,-1 1-1,-3-1 1,-11-4-1082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28.5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45 13763,'22'-2'5633,"4"2"-2904,4 0-697,2-1 129,6 0-65,3-3-416,5-1-999,0-2-361,-9-1-352,-2 1-432,-12 1-873,-3 3-527,-7 3 2352,0 5-800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32.4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 33 6737,'-10'-33'10980,"14"48"-10130,43 210 2920,-46-221-3685,8 55 288,-2 0-1,-2 61 1,-4-32 115,0-79-426,0 0 0,1 0 1,0-1-1,4 12 0,2 13-37,-7-33 37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33.90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5689,'14'35'14180,"-15"-24"-11124,2 16-3482,18 63 731,-6-33 427,-8-29-272,2 4-50,4 59-1,-10-79-317,1 0 0,0 0 1,7 20-1,-6-21-26,0 0 1,0 0-1,-1 1 1,0 16-1,-2-15-34,-1-11-26,1 0 0,0 0 1,0 0-1,0 1 0,0-1 1,1 0-1,-1 0 1,0 0-1,1 0 0,-1 0 1,3 3-1,-1 0-46,-1-1-1,1 0 0,-1 0 1,1 1-1,-1-1 1,0 1-1,-1-1 1,1 1-1,-1-1 1,0 1-1,0 5 244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50.4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1364 820 8410,'-25'-31'10169,"37"25"-8896,107-89 1364,-70 53-1389,-24 21-631,0 0-240,0 1-1,0 0 0,2 2 0,35-17 0,325-114 93,-360 139-413,221-70 995,3 11-1,2 11 0,470-45 0,22 62-713,-512 41-8,280 37 0,-310-7-237,-1 8 0,-2 10 0,-2 8 0,363 157 0,-475-172-53,-2 3 0,-3 4 0,-1 4 0,79 67 0,-103-70-13,-1 2 0,-3 2 0,-2 2 0,-3 3 0,68 107 0,-97-134-26,-1 0 0,-1 1 0,-2 1 0,-2 0 0,12 50 0,-19-59 0,-1 1 0,-1-1 0,-1 1 0,-1 0 0,-2 0 0,0 0 0,-2 0 0,-9 38 0,0-17 0,-3-1 0,-29 63 0,-54 83 0,75-149 0,-12 23 0,-3-2 0,-3-2 0,-2-1 0,-3-3 0,-3-1 0,-1-3 0,-3-2 0,-66 49 0,38-43 0,-4-3 0,-1-4 0,-162 68 0,-297 65 0,308-124 0,-2-11 0,-377 27 0,-490-64 0,654-35 0,-480-90 0,696 66 0,-400-137 0,538 148 0,2-4 0,2-4 0,2-4 0,-111-78 0,109 59 0,4-3 0,-94-96 0,148 130 0,2-1 0,1-2 0,2-2 0,2-1 0,2-1 0,1-1 0,-21-56 0,39 80 0,1 0 0,1-1 0,1 0 0,1 0 0,1 0 0,1-1 0,0 1 0,2-1 0,1 1 0,1-1 0,1 1 0,0 0 0,2 0 0,1 0 0,0 0 0,2 1 0,0 0 0,16-27 0,12-14 0,3 2 0,2 1 0,3 2 0,2 2 0,2 2 0,85-71 0,-24 37 0,4 4 0,170-95 0,-152 108 0,211-79 0,152-21 0,-398 141 0,1 4 0,1 4 0,168-14 0,113 19-3243,-303 13 2526,-8 2-369,-8 4 67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54.86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960 1070 12275,'-8'-4'1217,"-1"2"1,0-1 0,1 1 0,-15-1 0,23 1-928,0 0 0,0 0 0,1 0 1,-1 0-1,1 0 0,0 0 0,-1 0 0,1 0 0,0 0 0,0 0 1,0 0-1,0 0 0,2-2 0,7-7 36,0 0-1,0 0 0,1 1 1,0 0-1,0 1 1,1 1-1,1 0 0,15-8 1,78-29 806,132-38 0,-140 51-869,763-225 1353,-430 160-526,-109 26-55,497-84-335,4 43-256,-309 59-444,991 27 0,-461 101 0,-980-70 0,207 21 0,519 121 0,-480-57 0,299 129 0,-528-183 0,89 53 0,67 58 0,-188-115 0,4 2 0,-1 2 0,-2 3 0,-2 2 0,-1 2 0,43 51 0,-70-69 0,-1-1 0,-1 2 0,-2 1 0,0 0 0,-2 1 0,-1 0 0,-1 1 0,-2 1 0,0 0 0,-2 0 0,-2 1 0,4 38 0,-9-49 0,0 0 0,-2 0 0,0 0 0,-1-1 0,-2 1 0,0-1 0,-12 38 0,6-33 0,-1-1 0,0 0 0,-2 0 0,-1-1 0,-22 27 0,4-12 0,-1-1 0,-39 32 0,-79 55 0,138-112 0,-49 34 0,-3-2 0,-1-3 0,-2-3 0,-76 30 0,-294 89 0,165-75 0,-3-12 0,-336 40 0,-250-18 0,213-26 0,-138 17 0,0-27 0,313-36 0,-490 24 0,324-16 0,0-45 0,-410-94 0,405 0 0,587 96 0,0-3 0,2-3 0,-61-31 0,-147-105 0,213 123 0,1-2 0,2-2 0,-52-56 0,83 77 0,1 0 0,1-1 0,1-1 0,0-1 0,2 0 0,0-1 0,2 0 0,0 0 0,1-1 0,-10-47 0,15 43 0,1 0 0,1 0 0,2-1 0,1 1 0,1 0 0,1-1 0,1 1 0,2 1 0,1-1 0,12-32 0,-4 22 0,2 0 0,1 1 0,2 0 0,1 2 0,2 1 0,33-38 0,9-6 0,66-73 0,-99 117 0,1 2 0,50-36 0,0 8 0,155-80 0,-142 87 0,-56 29 0,1 2 0,0 1 0,45-13 0,-15 13-207,0 3 1,1 3-1,0 4 0,1 2 0,109 3 1,-181 5 202,10 1-98,0-1 0,20-3 0,-23 2 27,0-2 0,0 1 0,13-8 0,-20 10 69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56.0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33 128 9946,'-6'-16'2478,"1"3"-1613,0-1 0,0 1 0,2-1 0,0 0 0,-3-21 0,7 27 837,0 12-627,0 15-291,-2 48 127,2 1-1,4-2 1,15 80-1,87 320 238,-24-131-859,-28-13-115,-6-31 838,25-4 1497,-32-171-1421,-21-65-643,-3 1-1,20 97 0,-37-144-466,3 33-100,-4-36 72,0-1-1,0 1 1,0 0 0,0 0 0,-1 0 0,1-1 0,0 1 0,-1 0-1,1 0 1,-1-1 0,0 1 0,0 0 0,0-1 0,0 1 0,0 0 0,-1 1-1,2-3 18,-1 1 0,1-1-1,-1 0 1,1 1 0,0-1-1,-1 0 1,1 0 0,-1 1-1,1-1 1,0 0-1,-1 0 1,1 0 0,-1 1-1,1-1 1,-1 0 0,1 0-1,-1 0 1,1 0 0,-1 0-1,1 0 1,-1 0 0,1 0-1,-1 0 1,1 0-1,-1 0 1,1-1 0,0 1-1,-1 0 1,0 0 0,-9-13-994,8 9 663,0 0 0,1-1 1,0 1-1,0 0 0,0 0 0,0-6 0,5-18-1923,11 1 956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50:22.38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79 10 11026,'-60'0'3686,"42"-2"-1805,18 2-1867,0 0 1,0 0-1,0 0 1,0 0-1,0 0 0,0 0 1,0 0-1,0 0 0,0 0 1,0 0-1,1 0 1,-1-1-1,0 1 0,0 0 1,0 0-1,0 0 0,0 0 1,0 0-1,0 0 1,0 0-1,0 0 0,0 0 1,0 0-1,0 0 0,0 0 1,0 0-1,0 0 1,0-1-1,0 1 0,0 0 1,0 0-1,0 0 0,0 0 1,0 0-1,0 0 1,0 0-1,0 0 0,0 0 1,0 0-1,0 0 1,0 0-1,0-1 0,0 1 1,0 0-1,0 0 0,0 0 1,0 0-1,0 0 1,0 0-1,0 0 0,0 0 1,0 0-1,0 0 0,0 0 1,0 0-1,0 0 1,-1 0-1,1 0 0,0 0 1,0-1-1,0 1 0,0 0 1,0 0-1,20-4 798,81 15 777,-48-5-637,67 0 0,-23-12-572,-41 2-451,0 2-1,105 12 0,-130-3-601,-12 2 279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56.9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 11 12171,'-4'-11'4885,"10"15"-3701,12 17-1291,-15-16 260,-1 0 1,1 0-1,0 1 0,-1-1 0,0 1 1,-1 0-1,3 11 0,2 47 1307,-5-42-1010,66 592 5655,28-3-3420,-93-600-2647,45 329 826,58 279 942,-97-590-1846,-2-11-168,-1 0 1,-1 1 0,-1-1 0,2 37 0,-5-55 143,0 0 0,0 0 1,0 0-1,0 0 0,0 1 1,0-1-1,0 0 1,0 0-1,0 0 0,0 1 1,0-1-1,0 0 0,0 0 1,0 0-1,0 1 0,0-1 1,0 0-1,0 0 0,0 0 1,0 0-1,0 1 0,0-1 1,0 0-1,0 0 0,0 0 1,-1 0-1,0 2-573,1-2 574,0 0-1,-1 0 0,1 0 1,0 0-1,0 0 0,0 0 1,-1 0-1,1 0 0,0 0 1,0 0-1,0 0 1,0 0-1,-1 0 0,1 0 1,0 0-1,0 0 0,0 0 1,-1 0-1,1 0 0,0-1 1,0 1-1,0 0 0,-9-5-1201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57.97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 0 13531,'-1'2'707,"1"-1"0,0 1 0,-1 0 0,1-1 0,0 1 0,0 0 0,0-1 1,0 1-1,1 0 0,0 2 0,12 33-168,-5-14 397,10 53 1049,10 89 0,-26-146-1953,5 0 35,-7-19-67,0 1 0,0-1 0,1 0 0,-1 0 1,0 0-1,0 1 0,1-1 0,-1 0 1,0 0-1,0 0 0,1 0 0,-1 0 1,0 1-1,1-1 0,-1 0 0,0 0 1,1 0-1,-1 0 0,0 0 0,0 0 0,1 0 1,-1 0-1,0 0 0,1 0 0,-1 0 1,0-1-1,1 1 0,-1 0 0,0 0 1,0 0-1,1 0 0,-1-1 0,3-1-31,0 0 0,0-1 0,-1 0 0,0 0-1,1 0 1,-1 0 0,3-5 0,3-5-182,-1-2 0,0 1 0,-1-1 0,8-29 0,7-64-327,-9 41 543,-12 65 10,1 1-1,-1-1 0,0 1 0,1-1 1,-1 1-1,1-1 0,-1 1 1,1 0-1,-1-1 0,1 1 0,0 0 1,0-1-1,0 1 0,0 0 0,0 0 1,0 0-1,0 0 0,0 0 0,0 0 1,1 0-1,-1 0 0,0 0 1,3-1-1,-3 2 12,1 0-1,-1 0 1,0 0 0,0 1 0,1-1-1,-1 0 1,0 0 0,0 1 0,1-1 0,-1 1-1,0-1 1,0 1 0,0-1 0,0 1-1,0-1 1,0 1 0,0 0 0,0 0 0,0 0-1,0 0 1,0-1 0,-1 1 0,1 0-1,0 0 1,0 1 0,-1-1 0,2 2 0,0 2 61,0 0 0,1 0 1,-2 0-1,1 0 0,0 0 1,-1 1-1,0-1 1,-1 0-1,1 1 0,-1 8 1,-1 2 313,-1 1 0,-4 17 1,3-23-117,1 1 0,0 0 0,1 0 0,0-1 0,1 17 0,0-28-300,0 0 0,0 0 0,0 1 1,0-1-1,0 0 0,0 0 0,0 0 0,0 1 0,0-1 0,0 0 0,0 0 0,0 1 1,0-1-1,0 0 0,0 0 0,0 1 0,0-1 0,0 0 0,0 0 0,1 1 1,-1-1-1,0 0 0,0 0 0,0 0 0,0 1 0,0-1 0,1 0 0,-1 0 0,0 0 1,0 0-1,0 1 0,1-1 0,-1 0 0,0 0 0,0 0 0,0 0 0,1 0 1,-1 0-1,0 0 0,0 0 0,1 0 0,-1 1 0,0-1 0,0 0 0,1 0 0,-1 0 1,0 0-1,0 0 0,1-1 0,-1 1 0,0 0 0,0 0 0,0 0 0,1 0 1,-1 0-1,0 0 0,0 0 0,1 0 0,-1-1 0,12-12-2712,-8 9 1923,10-11-566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58.3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454 29 15131,'-5'-5'5881,"5"1"-4088,1-2-841,-5 3-632,-6-4 0,-11 3-64,-7 4-104,-18 2-272,-8 2-184,-13 1-504,1-2-288,6-2-745,7-1-2768,12-6 3209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58.6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9962,'12'12'10362,"0"5"-9401,4 6-897,-1 7-24,-4 4-120,-5 6-329,-6 3-2439,0-2 2008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4:59.67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 1 13867,'-4'2'6258,"6"7"-4045,8 12-2251,-7-17 800,6 21 71,0 0-1,-1 0 0,-2 1 0,-1 0 1,0 0-1,0 41 0,-3-40-714,-2-25-102,9 52 236,-9-52-243,0 0 0,1 0 1,-1 0-1,1 0 0,0 0 1,0 0-1,0 0 1,0 0-1,0 0 0,0 0 1,0 0-1,0 0 0,1 0 1,-1-1-1,1 1 0,-1-1 1,1 1-1,0-1 1,0 0-1,3 2 0,-4-3-10,1 0-1,-1 0 1,1 0-1,0 0 1,-1-1-1,1 1 1,-1 0-1,1-1 1,-1 1-1,0-1 1,1 0-1,-1 0 1,0 1 0,1-1-1,-1 0 1,0 0-1,0 0 1,0 0-1,1 0 1,-1-1-1,-1 1 1,1 0-1,0 0 1,0-1-1,1-1 1,19-39-497,-20 41 462,7-21-479,-1 0-1,-1-1 1,5-39-1,-7 34 132,16-52 0,-19 77 401,0 0 0,0 0-1,0 1 1,1-1 0,-1 1-1,1-1 1,-1 1 0,1 0-1,0 0 1,0-1 0,2-1-1,-3 4 2,-1 0 0,1-1-1,-1 1 1,1 0 0,-1 0-1,1-1 1,-1 1 0,1 0-1,-1 0 1,1 0 0,0 0-1,-1 0 1,1-1 0,-1 1-1,1 0 1,0 0 0,-1 1-1,1-1 1,-1 0 0,1 0-1,-1 0 1,2 1 0,-1-1 25,0 1-1,0 0 1,0 0 0,0 0 0,0 0 0,0 0 0,0 0 0,0 0 0,0 0 0,0 0-1,0 1 1,-1-1 0,2 2 0,4 14 246,0 1 0,-1 0 0,-1 0 0,0 0-1,-2 0 1,0 1 0,-1 19 0,0-12 103,1-1 1,2 0-1,6 28 1,-10-52-388,1 1-1,-1 0 1,1 0-1,0 0 1,-1-1-1,1 1 1,0 0-1,0-1 1,0 1 0,1-1-1,-1 1 1,0-1-1,0 1 1,1-1-1,-1 0 1,1 0 0,1 2-1,-2-3-73,0 0 0,1 1 1,-1-1-1,0 0 0,0 0 0,0 0 0,1 0 1,-1 0-1,0 0 0,0 0 0,1-1 0,-1 1 0,0 0 1,0-1-1,0 1 0,0-1 0,0 1 0,1-1 0,-1 1 1,0-1-1,0 0 0,0 1 0,0-1 0,-1 0 1,1 0-1,0 0 0,0 0 0,1-1 0,12-16-2130,0-2 841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00.0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425 21 14411,'3'-10'5145,"1"8"-3953,-5-4 1345,-10 4-1185,-13 2-544,-10-1-231,-14 3-377,-4 1-112,-3-1-160,1 2-208,-3 0-953,6 4-703,7-2 1144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00.3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13155,'39'22'4689,"-36"6"-4057,2 5-304,-1 3-256,-2-1-56,-2 2-480,1-2 3481,2-2-2393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02.18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78 99 11763,'-7'-20'3448,"5"13"-2873,-1 0 1,0 0-1,0 0 1,0 1-1,-1-1 1,1 1-1,-2 0 1,1 0-1,-10-10 1,14 16-501,-1-1 1,1 1 0,0 0 0,-1-1-1,1 1 1,-1 0 0,1 0-1,0-1 1,-1 1 0,1 0-1,-1 0 1,1 0 0,-1-1-1,1 1 1,-1 0 0,1 0-1,-1 0 1,1 0 0,-1 0-1,1 0 1,-1 0 0,1 0-1,-1 0 1,1 0 0,-1 0-1,1 1 1,-1-1 0,1 0-1,-1 0 1,1 0 0,-1 1-1,1-1 1,0 0 0,-1 1-1,1-1 1,-1 0 0,1 1-1,0-1 1,-1 0 0,1 1-1,0-1 1,-1 1 0,1-1-1,0 0 1,0 1 0,0-1-1,-1 1 1,1-1 0,0 1-1,0-1 1,0 1 0,0 0-1,-6 30 1117,6-12-861,0 0 0,1-1 0,1 1 0,1-1 0,1 1 0,0-1 0,8 20 0,7 12 453,30 57 0,-44-98-656,-4-5-70,1-1-1,-1 1 0,1-1 0,0 1 0,0-1 0,1 0 1,-1 0-1,1 0 0,-1 0 0,5 3 0,-7-6-56,1 0-1,-1 0 1,1 0 0,-1 0-1,0 0 1,1 0-1,-1 0 1,0 0-1,1 0 1,-1 0-1,0 0 1,1 0 0,-1-1-1,0 1 1,1 0-1,-1 0 1,0 0-1,1-1 1,-1 1 0,0 0-1,0 0 1,1-1-1,-1 1 1,0 0-1,0-1 1,1 1-1,-1 0 1,0-1 0,0 1-1,0 0 1,0-1-1,0 1 1,0 0-1,1-1 1,-1 1 0,0 0-1,0-1 1,0 1-1,0-1 1,5-19-281,-5 18 247,16-100-2053,9-48 804,-23 143 1286,0 0 0,1 0-1,5-13 1,-7 19 2,-1-1 1,1 1 0,0 0-1,-1 0 1,1-1 0,0 1 0,0 0-1,0 0 1,0 0 0,0 0-1,0 0 1,0 0 0,0 0-1,0 1 1,0-1 0,1 0-1,-1 0 1,0 1 0,1-1-1,-1 1 1,0-1 0,1 1-1,-1 0 1,0 0 0,1-1-1,1 1 1,-2 1 11,1-1-1,-1 1 1,0-1-1,0 1 1,0 0-1,0-1 1,-1 1 0,1 0-1,0 0 1,0-1-1,0 1 1,0 0 0,-1 0-1,1 0 1,0 0-1,-1 0 1,1 0 0,-1 0-1,1 1 1,-1-1-1,0 0 1,0 0 0,1 0-1,-1 2 1,4 35 421,-3-30-318,1 38 455,-3-26-382,2 0-1,1 0 0,0 1 1,2-1-1,0-1 1,7 22-1,-10-39-330,0-1 1,0 1-1,0 0 0,0-1 1,0 1-1,0-1 0,0 1 1,1-1-1,-1 0 1,0 1-1,4 1 0,-5-3-124,1 1-1,0-1 1,0 1-1,0-1 1,-1 0-1,1 1 1,0-1-1,0 0 1,0 0-1,0 0 1,0 0-1,-1 0 0,1 0 1,0 0-1,0 0 1,0 0-1,0 0 1,0 0-1,0 0 1,-1-1-1,1 1 1,0 0-1,0-1 1,0 1-1,0-1 1,10-7-2192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02.5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539 28 16115,'-14'-15'5810,"-5"8"-4746,-3 3-688,-4 3-104,-4 2 16,-7 3-32,-3 1-32,-9 0-176,-5 1-184,-9-1-560,-4 0-408,3-1-1961,10-2 1969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02.8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37 9426,'10'-37'9810,"-16"54"-9170,7 16-688,3 1-40,2 12-144,0 2-208,-1 2 320,1 2-24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50:22.93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9 1 12515,'-8'-1'3996,"7"2"-3890,6 10 1159,5 12-475,-6 3-374,0 0 1,-1 0-1,-1 0 0,-2 0 1,0 1-1,-1-1 0,-2 0 1,0 0-1,-10 39 1,11-54-474,0 0 0,0-1 0,1 1 0,0 0 0,1 0 1,0 0-1,2 11 0,-2-18 40,1-1-1,0 0 1,-1 1 0,1-1-1,0 0 1,1 1 0,-1-1-1,0 0 1,1 0 0,0 0-1,-1 0 1,1-1 0,0 1-1,1 0 1,-1-1-1,0 0 1,0 1 0,1-1-1,-1 0 1,1-1 0,0 1-1,0 0 1,-1-1 0,1 1-1,0-1 1,4 1 0,11 2 17,1 0 0,-1-2 1,1 0-1,19-1 0,78-10 101,17 1 431,-4 16 875,-108-5-1319,0 1 1,0 2-1,0 0 0,21 9 1,-32-7-782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05.6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9682,'2'5'6963,"5"28"-4279,-5-5-1293,17 140 2476,43 95-1182,11 59-1041,18 435 102,-46-314-653,-35-363-992,32 302 484,-30-2-259,-13-363-326,0 1 0,-1-1 0,-5 20 0,12-38 2,3-8-11,7-63-2613,-5 37 1666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06.5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12547,'-1'12'6725,"2"-10"-6420,6 21-500,-4-15 1079,42 202 5567,-34-148-5638,-10-56-738,1 0 1,-1 0-1,1 0 1,0 0-1,0-1 1,1 1-1,0-1 1,5 8-1,-7-12-68,-1 0 1,1 0-1,0 0 0,0 0 0,0 0 0,0-1 0,0 1 1,0 0-1,0-1 0,0 1 0,0-1 0,0 1 1,0-1-1,0 1 0,1-1 0,-1 0 0,0 0 0,0 1 1,2-1-1,-1-1-16,0 1 0,0 0 1,0-1-1,0 0 0,0 1 1,-1-1-1,1 0 0,0 0 1,0 0-1,-1 0 0,1 0 1,0-1-1,-1 1 0,0 0 1,3-3-1,3-5-150,0 0-1,0-1 1,-1 1 0,0-1-1,-1 0 1,0-1 0,5-14-1,21-83-943,-21 67 970,-6 26 110,5-21-2,-8 34 34,0 0 0,-1-1 1,1 1-1,0 0 0,0 0 0,1 0 0,-1 1 1,0-1-1,1 0 0,-1 0 0,1 1 1,1-3-1,-2 4 7,0 0-1,0-1 1,0 1 0,0 0 0,0 0-1,0 0 1,0 0 0,0 0 0,0 0-1,0 0 1,0 0 0,0 0 0,0 1-1,0-1 1,0 0 0,-1 1 0,1-1-1,0 0 1,0 1 0,0-1 0,0 1-1,-1-1 1,1 1 0,0 0 0,0-1-1,-1 1 1,1 0 0,-1-1 0,1 1-1,0 0 1,-1 0 0,1 0 0,-1-1 0,0 1-1,1 2 1,16 34 584,-13-19-323,0 2 1,-2-1-1,1 23 1,-2-24-138,1-1 0,0 1 0,1 0 1,6 18-1,-9-36-164,0 0 0,-1 0 0,1 0 1,0 1-1,0-1 0,0 0 0,0 0 1,0 1-1,0-1 0,1 0 0,-1 0 0,0 0 1,0 1-1,0-1 0,0 0 0,0 0 1,0 0-1,0 1 0,0-1 0,0 0 1,1 0-1,-1 0 0,0 1 0,0-1 0,0 0 1,0 0-1,1 0 0,-1 0 0,0 0 1,0 1-1,0-1 0,0 0 0,1 0 0,-1 0 1,0 0-1,0 0 0,1 0 0,-1 0 1,0 0-1,0 0 0,0 0 0,1 0 0,-1 0 1,0 0-1,0 0 0,1 0 0,-1 0 1,0 0-1,0 0 0,0 0 0,1 0 0,-1 0 1,0 0-1,0-1 0,0 1 0,1 0 1,-1 0-1,0 0 0,0 0 0,0 0 0,0-1 1,1 1-1,-1 0 0,0 0 0,0 0 1,0-1-1,8-16-2519,-7 15 2405,6-15-896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06.8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461 49 15235,'1'-10'8866,"-7"7"-7145,-6-3-609,-7-1-376,-12-1-488,-7-1-112,-6 5-144,-6 3-136,-6 5-376,-1 6-400,-1 6-993,2 1-351,21 0 1336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12.34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104 167 7442,'-43'-11'1352,"42"11"-1313,0-1 1,0 1 0,-1-1-1,1 1 1,0-1-1,0 0 1,0 1 0,0-1-1,0 0 1,0 0-1,0 0 1,0 0 0,0 0-1,-1-1 1,2 1 161,-1 0 0,1 1 1,0-1-1,-1 1 0,1-1 0,-1 1 1,1-1-1,-1 1 0,1 0 0,-1-1 0,0 1 1,1 0-1,-1-1 0,1 1 0,-1 0 1,0-1-1,1 1 0,-1 0 0,0 0 1,1 0-1,-2 0 0,-4-1 1200,4 1-978,0 0 0,1 0 0,-1 0 0,0-1 0,1 1 0,-1-1 0,0 1 0,1-1 0,-1 1 0,-1-2 0,2 1-374,1 1 1,-1-1 0,1 0 0,0 0-1,-1 1 1,1-1 0,0 0-1,-1 0 1,1 1 0,0-1 0,0 0-1,0 0 1,0 0 0,0 1 0,0-1-1,0 0 1,0 0 0,0 0-1,0 0 1,0 1 0,0-1 0,1 0-1,-1 0 1,0 1 0,1-1-1,-1-1 1,3-4-28,0-1-1,0 1 0,0 0 1,0 0-1,1 0 0,0 0 1,1 0-1,-1 1 0,1 0 1,0 0-1,0 0 0,0 1 1,1-1-1,0 1 0,0 1 1,0-1-1,0 1 0,1 0 1,8-3-1,-10 5-4,-1-1 0,1 1 0,0 0 1,0 0-1,0 1 0,0-1 0,0 1 0,0 0 0,1 1 0,-1-1 0,0 1 0,0 0 0,-1 0 0,1 1 1,0-1-1,0 1 0,-1 0 0,1 0 0,-1 1 0,1-1 0,-1 1 0,0 0 0,0 0 0,0 1 0,-1-1 1,1 1-1,3 4 0,-5-5-12,0-1 1,0 1 0,-1 0-1,1-1 1,-1 1-1,1 0 1,-1 0 0,0 0-1,0 0 1,0 0-1,-1 0 1,1 0 0,-1 0-1,0 0 1,1 1-1,-1-1 1,-1 0 0,1 0-1,0 0 1,-1 0-1,0 0 1,1 0 0,-1 0-1,-1 0 1,1 0-1,0 0 1,-3 3 0,-3 5 32,-1 0-1,-1 0 1,0-1 0,0-1 0,-12 10 0,-1 2 31,20-20-62,1 0 0,0 0 0,0 1 0,0-1 0,0 0 0,0 0 0,0 1 0,0-1 0,0 0-1,0 1 1,1-1 0,-1 1 0,0-1 0,1 1 0,0-1 0,-1 1 0,1 0 0,0-1 0,-1 4 0,2-4 25,-1 0 0,1 1 0,-1-1 0,1 0 0,0 0 0,-1 0 1,1 0-1,0 0 0,0 0 0,0 0 0,0 0 0,0 0 0,0 0 0,0 0 0,0-1 1,0 1-1,0 0 0,0-1 0,2 1 0,6 3 248,1-1-1,-1 0 1,1-1-1,17 2 1,-26-4-269,83 8 950,-83-8-997,-1 0 0,1 0-1,-1 0 1,0 0 0,1 0-1,-1 0 1,1 0 0,-1 0-1,0 0 1,1 0 0,-1 0-1,0 0 1,1 1 0,-1-1-1,0 0 1,1 0 0,-1 1-1,0-1 1,1 0 0,-1 0-1,0 1 1,0-1 0,1 0-1,-1 1 1,0-1 0,0 0-1,1 1 1,-4 14 548,-6 5-267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13.72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39 150 9546,'-1'-67'3261,"0"62"-2944,0 0 0,0 0 0,0 0 0,0 0 0,-1 0 0,0 1 1,0-1-1,0 1 0,-3-5 0,-5-9 1640,3 6 915,5 18-873,3 21-772,34 187 1355,-12-91-1775,-23-122-791,0 1 1,0-1 0,1 1-1,-1-1 1,1 1-1,-1-1 1,1 1-1,-1-1 1,1 1 0,0-1-1,1 3 1,-1-4-11,-1 0 0,0 0-1,0 0 1,1 0 0,-1 1 0,0-1 0,0 0 0,1 0 0,-1 0 0,0 0 0,1 0 0,-1 0-1,0 0 1,1 0 0,-1 0 0,0 0 0,1 0 0,-1 0 0,0 0 0,1 0 0,-1 0 0,0 0-1,1 0 1,-1 0 0,0 0 0,0 0 0,1-1 0,-1 1 0,0 0 0,1 0 0,-1 0 0,0-1-1,1 1 1,2-4-13,1 0 0,-1 0 0,0 0-1,0 0 1,4-8 0,5-12-415,-1-1-1,0-1 1,6-27-1,-9 26 200,2 1-1,0 0 0,15-25 0,-4 22 270,-21 29-44,1-1-1,-1 1 1,0-1-1,1 1 0,-1 0 1,1-1-1,-1 1 0,1-1 1,-1 1-1,0 0 1,1-1-1,-1 1 0,1 0 1,0 0-1,-1 0 1,1-1-1,-1 1 0,1 0 1,-1 0-1,1 0 1,-1 0-1,1 0 0,0 0 1,-1 0-1,1 0 1,-1 0-1,1 0 0,-1 0 1,1 0-1,0 0 0,-1 1 1,1-1-1,-1 0 1,1 0-1,-1 1 0,1-1 1,-1 0-1,1 1 1,-1-1-1,1 0 0,-1 1 1,0-1-1,1 1 1,-1-1-1,0 1 0,1-1 1,-1 1-1,0-1 1,1 1-1,-1-1 0,0 1 1,0-1-1,0 1 1,0-1-1,1 1 0,-1 0 1,4 17 217,0 0 1,-1 1-1,-1-1 1,-1 1 0,0-1-1,-1 1 1,-3 18-1,1-7 417,3 43 0,2-65-855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14.0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325 90 14683,'82'-70'5201,"-78"64"-4353,1 3-279,-7-2 15,-5 0-8,-7 5-144,-9 0-160,-11 4-176,-9 2-16,-12 0-32,1 1-24,0-1-296,4-1-448,7 1 1344,7 1-720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5:14.90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36 96 11482,'-23'29'3620,"22"-29"-3594,1 1 0,0-1 0,0 0 1,0 0-1,0 0 0,-1 1 0,1-1 0,0 0 0,0 0 1,-1 0-1,1 0 0,0 1 0,0-1 0,-1 0 0,1 0 1,0 0-1,0 0 0,-1 0 0,1 0 0,0 0 0,0 0 1,-1 0-1,1 0 0,0 0 0,-1 0 0,1 0 0,0 0 1,0 0-1,-1 0 0,1 0 0,0 0 0,0 0 0,-1 0 1,1-1-1,0 1 0,0 0 0,-1 0 0,1 0 0,0 0 1,0-1-1,0 1 0,-1 0 0,1 0 0,0 0 0,0-1 1,0 1-1,0 0 0,0 0 0,-1-1 0,1 1 0,0 0 1,0 0-1,0-1 0,0 1 0,0 0 0,0 0 0,0-1 1,0 1-1,0 0 0,0-1 0,0 1 0,0 0 0,0 0 1,0-1-1,0 1 0,0 0 0,0-18 436,0 12-127,1 0-1,0 1 0,1-1 1,-1 0-1,1 1 1,0-1-1,1 1 1,-1 0-1,1 0 1,0 0-1,0 0 1,0 0-1,7-5 1,-8 7-272,0 1 1,0 1 0,0-1 0,0 0-1,1 1 1,-1-1 0,1 1-1,-1 0 1,1-1 0,0 1-1,-1 0 1,1 1 0,0-1-1,0 0 1,0 1 0,-1 0-1,1 0 1,0 0 0,0 0 0,0 0-1,0 0 1,0 1 0,-1-1-1,1 1 1,0 0 0,0 0-1,-1 0 1,1 0 0,2 2-1,-2-2-57,0 1 0,0 0 0,0 0 0,0 0 0,-1 0 0,1 0 0,-1 0-1,1 1 1,-1 0 0,0-1 0,0 1 0,0 0 0,-1 0 0,1 0-1,-1 0 1,1 0 0,-1 0 0,0 0 0,0 0 0,-1 1 0,1-1 0,0 0-1,-1 0 1,0 1 0,0 6 0,-1-4 1,0-1 0,0 1 0,0 0 0,-1 0 0,0-1 0,0 1 0,-1-1 0,1 1 0,-1-1 0,0 0 0,-1 0 0,1 0 0,-1-1 0,-4 5 0,-3 1 25,4-3 19,-1 0 1,1 1-1,1-1 0,-1 1 0,-5 11 1,11-18-40,0 0 1,1 1 0,-1-1-1,0 1 1,1-1 0,0 1 0,-1-1-1,1 1 1,0-1 0,0 1-1,0-1 1,0 1 0,0 0-1,0-1 1,0 1 0,1 2-1,0-3 1,0 1-1,0-1 1,0 1-1,0-1 0,0 1 1,0-1-1,0 1 1,1-1-1,-1 0 0,0 0 1,1 0-1,-1 0 1,1 0-1,-1 0 0,1 0 1,0 0-1,2 0 1,5 2 73,-1 0 1,1-1 0,0 0-1,-1-1 1,1 0 0,0 0-1,0-1 1,0 0 0,15-2 0,-24 2-109,0 0 0,0 0 0,1 0 1,-1 0-1,0 0 0,1 0 0,-1 0 1,0 0-1,1 0 0,-1 0 0,0 0 1,1 0-1,-1 0 0,0 0 1,1 0-1,-1 0 0,0 0 0,1 0 1,-1 0-1,0 1 0,1-1 0,-1 0 1,0 0-1,1 0 0,-1 0 0,0 1 1,0 11-1576,-3 7 836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8:26.19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18 4 9770,'-12'-3'14620,"7"29"-13562,5 5-439,1 0 1,1-1-1,2 1 0,1-1 0,11 33 1,-5-16 430,7 63 0,-11-31-691,5-1 0,2 0-1,29 86 1,-3-24-315,31 89-20,-41-154-24,3 0 0,3-2 0,86 127 0,-65-109 0,-37-56 0,25 32 0,-39-60 0,27 37 0,2-1 0,76 71 0,-88-93 0,27 33 0,18 16 0,-58-60 0,0 1 0,-1 1 0,0 0 0,0 0 0,7 16 0,-6-11 0,21 27 0,-15-26 0,-2 1 0,0 1 0,-1 0 0,-1 1 0,0 1 0,15 43 0,3 9 0,-18-48 0,15 48 0,11 42 0,-3-10 0,-14-41 0,-11-35 0,-1 0 0,7 46 0,-6 39 0,-6-64 0,18 96 0,-1-14 0,-2-14 0,-19-115-259,1-1 0,0 1-1,0-1 1,0 0 0,0 0 0,0 1-1,1-1 1,0 0 0,-1 0 0,1 0-1,0-1 1,4 5 0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8:27.27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287 113 11682,'0'-2'326,"0"0"0,0 1-1,0-1 1,-1 0-1,1 0 1,0 1-1,-1-1 1,0 0-1,1 1 1,-1-1-1,0 1 1,0-1-1,0 1 1,0-1-1,0 1 1,0 0-1,0-1 1,0 1-1,-1 0 1,1 0-1,0 0 1,-1 0-1,1 0 1,-1 0-1,1 0 1,-1 0-1,1 1 1,-1-1-1,-2 0 1,2 1-203,-1 0 1,1 0-1,-1 0 1,0 1 0,1-1-1,-1 1 1,0-1 0,1 1-1,-1 0 1,1 0-1,0 0 1,-1 0 0,1 1-1,0-1 1,-1 1-1,1-1 1,0 1 0,0 0-1,-2 2 1,-11 14 236,0-1 0,2 2 0,0 0 1,1 1-1,0 0 0,-12 35 0,16-38-62,1-3-49,4-6-93,0 0 0,-1 1 0,0-1 0,-1 0 0,0-1 0,0 1 1,-1-1-1,-12 12 0,18-18-150,-1-1 0,1 1 0,-1-1 0,1 0-1,-1 1 1,0-1 0,1 1 0,-1-1 0,0 0 0,1 0 0,-1 1 0,0-1 0,1 0 0,-1 0 0,0 0 0,0 0 0,1 1 0,-1-1 0,0 0 0,0-1 0,1 1 0,-1 0 0,0 0-1,1 0 1,-1 0 0,0 0 0,1-1 0,-1 1 0,0 0 0,1-1 0,-1 1 0,0 0 0,1-1 0,-1 1 0,1-1 0,-1 1 0,1-1 0,-1 1 0,1-1 0,-1 0 0,1 1 0,-1-1-1,1 1 1,0-1 0,-1 0 0,1 1 0,0-1 0,0 0 0,-1 1 0,1-1 0,0-1 0,-1-2-2,0 0 0,0 0 1,1 0-1,-1 0 0,1-1 0,0 1 0,1-6 0,4-17 19,2 2-1,1-1 0,1 1 1,1 0-1,1 1 0,1 0 1,1 1-1,1 0 0,2 1 1,32-37-1,-45 56-44,16-15 1320,-12 16-379,-6 14-274,-2-4-598,0-1 0,0 1-1,1 0 1,0 0-1,0-1 1,1 1-1,0 0 1,0-1-1,1 1 1,0-1-1,1 1 1,-1-1 0,1 0-1,1 0 1,-1 0-1,1 0 1,1-1-1,-1 0 1,10 11-1,-2-5-41,1 0-1,0 0 1,1-1 0,0-1-1,1 0 1,0-2-1,28 14 1,-29-16-31,0-1 1,1 0-1,-1-1 1,1 0-1,0-2 1,0 1-1,0-2 1,0 0-1,20-1 1,-22-3-924,-12 3 880,-1 0-1,1-1 1,-1 1 0,0 0 0,1 0-1,-1 0 1,0 0 0,0 0 0,1 0-1,-1-1 1,0 1 0,1 0 0,-1 0-1,0 0 1,0-1 0,1 1 0,-1 0-1,0 0 1,0-1 0,1 1 0,-1 0-1,0 0 1,0-1 0,0 1 0,0 0-1,0-1 1,1 1 0,-1 0 0,0-1-1,0 1 1,0 0 0,0-1 0,-9-9-1081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8:31.07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17 45 5721,'-3'-10'1294,"-6"-24"13536,8 34-14594,1 0-179,-1 0 0,1 0 0,0 0 0,0 0-1,0 1 1,-1-1 0,1 0 0,0 0-1,0 0 1,0 0 0,-1 1 0,1-1 0,0 0-1,0 0 1,0 0 0,0 1 0,0-1 0,0 0-1,0 0 1,-1 1 0,1-1 0,0 0-1,0 0 1,0 1 0,0-1 0,0 0 0,0 0-1,0 1 1,0-1 0,0 0 0,1 1-1,-1 12 299,2 0-1,-1 0 0,2-1 0,7 24 0,24 55 1078,-12-33-318,-6-7 281,10 58 0,-18-69-1214,1 0 1,2-1-1,21 49 1,-9-47 28,1-1 1,57 71-1,-63-87-120,1 0-38,179 256 200,-104-150-242,-11-18-9,-39-45-1,187 308 0,-169-251 0,83 240 0,-129-317 0,-2 2 0,-3 0 0,-1 1 0,3 60 0,-4-38 0,3-1 0,27 89 0,-7-36 0,-24-75 0,-2-1 0,-2 1 0,-3 70 0,1 35 0,1-126 0,0-1 0,2 1 0,12 41 0,-13-59 0,0 3 0,1 1 0,-2-1 0,0 1 0,0 0 0,0 21 0,4-9-1644,-7-25 1509,0 0 0,1 0 1,-1 0-1,0 0 1,1 0-1,-1 0 0,1 0 1,-1 0-1,1 0 0,0 0 1,0 0-1,-1 0 0,1 0 1,0-1-1,0 1 1,0 0-1,0-1 0,0 1 1,1 0-1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50:23.28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21 1 12835,'3'11'4577,"-3"16"-3769,0 8-664,0 11 32,0 2 112,0 1 312,-1 2 160,0-1 48,1-2-111,-3-5-361,-1-7-288,0-12-704,-1-6-649,-1-8 785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8:32.21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221 106 11346,'-13'-4'1758,"-13"4"6263,26 1-7891,-1 0 81,1 1 0,-1-1 0,0 1 0,0-1 0,0 0 0,0 1 0,0-1 0,0 0 0,0 0 0,0 1 0,0-1 0,0 0 0,-1 0-1,-1 0 1,1 1 27,-12 8 171,-30 16-1,35-21-372,-1 0 0,0 1 0,1 0 1,0 0-1,1 1 0,-1 0 0,-12 15 0,17-17-18,3-4-11,0 0 0,0 0 0,0 0 0,0-1 1,0 2-1,0-1 0,1 0 0,-1 0 0,0 0 0,1 0 0,-1 0 0,0 1 1,1-1-1,0 0 0,-1 1 0,1-1 0,0 0 0,0 0 0,0 1 0,-1-1 0,2 2 1,0-26 292,-2 7-272,-1-2-32,1 0 0,1 0 0,0 0-1,7-34 1,-7 47-3,2 1 1,-1-1-1,0 1 1,1 0-1,0 0 1,0 0-1,0-1 1,1 2-1,-1-1 1,1 0-1,0 1 0,0-1 1,0 1-1,0 0 1,1 0-1,-1 0 1,1 0-1,0 1 1,0-1-1,0 1 1,0 0-1,0 0 1,0 1-1,1-1 0,5 0 1,0-1 4,1 1 0,0 0 0,0 1 1,-1 1-1,15 0 0,-20 0 99,0 1 0,-1 0 0,1 0 0,-1 0 0,1 0 0,-1 1-1,0-1 1,1 1 0,-1 0 0,0 1 0,0-1 0,0 1 0,-1 0 0,7 5 0,-1 1 359,-1-1 1,1-1 0,1 0-1,-1 0 1,1-1-1,1 0 1,-1-1 0,13 5-1,10 2-43,47 9 1,-52-15-1000,0 2 1,51 21-1,-70-24-1452,-14-3 833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8:36.72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158 156 13099,'41'-54'4006,"-37"47"-1538,-29 35-226,-11 12-1258,-3-2-1,-53 43 0,91-81-999,1 0-1,0 1 1,-1-1 0,1 1-1,0-1 1,-1 0-1,1 0 1,0 1 0,-1-1-1,1 0 1,-1 0-1,1 1 1,0-1-1,-1 0 1,1 0 0,-1 0-1,1 0 1,-1 0-1,1 0 1,-1 1-1,1-1 1,-1 0 0,0-1-1,2-8-156,15-22 130,-14 27 32,19-34 35,1 1 0,2 1 0,39-44 0,-57 73-6,-1 1 1,2 0-1,-1 1 1,1 0-1,13-9 0,-19 13 5,1 0 0,-1 0 0,1 1 0,0-1-1,0 0 1,-1 1 0,1-1 0,0 1 0,0-1-1,0 1 1,0 0 0,-1 0 0,1 0 0,0 0-1,0 0 1,0 0 0,0 0 0,0 1 0,-1-1-1,1 1 1,0-1 0,0 1 0,0 0 0,-1 0-1,1 0 1,-1 0 0,1 0 0,0 0 0,-1 0-1,0 0 1,1 1 0,1 1 0,3 7 115,1 0 0,-2 0 1,0 0-1,0 1 0,0 0 0,4 18 1,7 19 413,3-2 558,32 53 0,-44-87-1289,0 0-1,1-1 1,1 0 0,0 0-1,0 0 1,1-1 0,0-1-1,1 0 1,15 11 0,-23-19-601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7:38:39.39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1234 0 9866,'9'8'14108,"-15"14"-13855,4-12 8,0 0 0,1 0 0,1 1 0,-1-1 0,2 0 0,2 19 0,4 8 519,0-8 215,-2 1 1,-1 0-1,0 59 1,-6-48-493,-2 0 0,-16 66 1,17-88-467,0 1 0,1 0 0,1 0 0,1 0 0,3 27 0,-1-22 34,-1 0 1,-4 41-1,-2-39-68,-15 46 0,-3 17-4,22-84 1,-1 1 0,1-1 0,-1 0 0,0 0 0,0 0 0,-1 0 0,0 0 0,0-1 0,0 1 0,-1-1 0,0 0 0,0 0 0,0 0 0,-6 5 0,1 0 0,1 1 0,0 0 0,0 1 0,1-1 0,0 1 0,2 1 0,-7 16 0,6-16 0,5-10 0,-1 1 0,0-1 0,-1 0 0,1 0 0,0 0 0,-1 0 0,0-1 0,0 1 0,0-1 0,0 1 0,0-1 0,0 0 0,0 0 0,-1 0 0,1-1 0,-8 3 0,7-3 0,0 1 0,0 0 0,-1 0 0,1 1 0,1-1 0,-1 1 0,0-1 0,1 1 0,-1 0 0,-4 7 0,6-8 0,1 1 0,0 0 0,0 0 0,0 0 0,0 0 0,1 0 0,-1 0 0,1 5 0,-6 21 0,5-29 0,1 1 0,-1 0 0,1 0 0,-1 0 0,1-1 0,-1 1 0,1 0 0,-1-1 0,1 1 0,-1 0 0,0-1 0,1 1 0,-1-1 0,0 1 0,0-1 0,0 1 0,1-1 0,-1 1 0,0-1 0,0 0 0,0 0 0,0 1 0,0-1 0,0 0 0,1 0 0,-3 0 0,2 0 0,0 0 0,0 0 0,0 0 0,0 0 0,0 0 0,0 0 0,0 0 0,0 0 0,0 0 0,0 1 0,0-1 0,0 0 0,1 1 0,-1-1 0,0 1 0,0-1 0,0 1 0,0-1 0,1 1 0,-1 0 0,0-1 0,0 1 0,1 0 0,-1 0 0,1-1 0,-1 1 0,1 0 0,-1 0 0,1 0 0,-1 0 0,1 0 0,0 0 0,-1-1 0,1 1 0,0 0 0,0 0 0,0 2 0,-2 0 0,2-2 0,-1 0 0,0 1 0,0-1 0,0 0 0,0 0 0,0 0 0,0 0 0,0 0 0,0 0 0,-1 0 0,1-1 0,0 1 0,0 0 0,-1-1 0,1 1 0,-1-1 0,1 1 0,0-1 0,-1 0 0,1 1 0,-1-1 0,-2 0 0,3 0 0,0 0 0,-1 0 0,1 0 0,0 0 0,0 1 0,-1-1 0,1 0 0,0 1 0,-1-1 0,1 1 0,0-1 0,0 1 0,0 0 0,0 0 0,-1-1 0,1 1 0,0 0 0,0 0 0,1 0 0,-1 0 0,0 0 0,-1 2 0,0 0 0,1-1 0,-1 1 0,0-1 0,0 0 0,0 0 0,0 1 0,0-1 0,-1-1 0,1 1 0,-1 0 0,1 0 0,-1-1 0,0 0 0,1 1 0,-5 0 0,2 0 0,1 0 0,0 0 0,0 0 0,0 1 0,0 0 0,0-1 0,-3 5 0,6-6 0,0 1 0,0 0 0,0-1 0,0 1 0,0 0 0,0-1 0,1 1 0,-1 0 0,1 0 0,-1 0 0,1-1 0,0 1 0,0 0 0,-1 0 0,1 0 0,1 2 0,-4 18 0,-22 14 0,24-32 0,0-1 0,-1 0 0,1 1 0,0-1 0,-1 0 0,0 0 0,0 0 0,0 0 0,0-1 0,0 1 0,-1 0 0,1-1 0,-1 0 0,0 0 0,0 1 0,0-1 0,0-1 0,0 1 0,0 0 0,0-1 0,0 0 0,-5 2 0,5-2 0,0 0 0,1 0 0,-1 0 0,1 0 0,-1 1 0,1-1 0,0 1 0,0 0 0,0 0 0,0-1 0,0 1 0,0 1 0,0-1 0,0 0 0,1 0 0,-1 1 0,1-1 0,-2 3 0,-6 12 0,7-15 0,0 0 0,0 0 0,0 0 0,0-1 0,0 1 0,0 0 0,0-1 0,-1 1 0,1-1 0,-4 2 0,4-3 0,0 1 0,0 0 0,1 0 0,-1 0 0,0 0 0,1 0 0,-1 0 0,0 0 0,1 0 0,-1 1 0,1-1 0,0 1 0,-1-1 0,1 1 0,0 0 0,0-1 0,0 1 0,0 0 0,0 0 0,1-1 0,-1 1 0,0 2 0,0 1 0,0-1 0,-1 0 0,1 0 0,-1 0 0,0 0 0,0 0 0,0 0 0,-1 0 0,1-1 0,-5 6 0,-36 29 0,13-11 0,-2 9 0,2 0 0,1 2 0,-30 54 0,48-75 0,-1 5 0,1-1 0,-12 38 0,14-35 0,-1-1 0,-15 27 0,-23 33 0,-38 90 0,80-156 0,0 0 0,2 0 0,0 1 0,-2 19 0,-6 30 0,8-47 0,-3 37 0,-1 2 0,7-48 0,0 0 0,1 0 0,0 0 0,2 12 0,-1-13 0,-1 0 0,1 0 0,-2 0 0,1 0 0,-5 19 0,0-11 0,3-10 0,-1-1 0,1 1 0,1 0 0,-1-1 0,1 1 0,1 0 0,-1 0 0,1 0 0,2 10 0,0-4 0,0 0 0,-1 0 0,-1 0 0,0 0 0,-1 1 0,-4 26 0,3-25 0,1-1 0,0 0 0,2 1 0,0-1 0,0 0 0,6 23 0,3 33 0,10 138 0,-20-197 0,0 1 0,-3 20 0,1-21 0,1 0 0,1-1 0,0 14 0,6 24 0,4 68 0,-9-97 0,0 0 0,1-1 0,2 1 0,6 22 0,-10-39 0,1 0 0,-1-1 0,0 1 0,0 0 0,0-1 0,0 1 0,-1 0 0,0 4 0,0-5 0,1 1 0,-1 0 0,1 0 0,0 0 0,0 0 0,0-1 0,0 1 0,0 0 0,1 4 0,17 34 0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09:58.0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86 266 10850,'-4'-9'5942,"17"40"-4026,-8 0-554,-1 0 1,-1 0-1,-1 51 1,-17 94 1354,1-34-919,14-93-1357,1-35-360,-1 0 0,0 0 0,-5 26 0,5-40-82,0 0-1,0 0 0,0 0 1,0 0-1,0 0 0,0-1 1,0 1-1,0 0 0,-1 0 1,1 0-1,0 0 0,0 0 1,0 0-1,0-1 0,0 1 1,0 0-1,0 0 1,0 0-1,0 0 0,-1 0 1,1 0-1,0 0 0,0 0 1,0-1-1,0 1 0,0 0 1,0 0-1,-1 0 0,1 0 1,0 0-1,0 0 0,0 0 1,0 0-1,0 0 0,-1 0 1,1 0-1,0 0 0,0 0 1,0 0-1,0 0 1,0 0-1,-1 0 0,1 0 1,0 0-1,0 0 0,0 0 1,0 1-1,0-1 0,0 0 1,-1 0-1,1 0 0,0 0 1,0 0-1,0 0 0,0 0 1,0 0-1,0 1 0,0-1 1,0 0-1,-1 0 0,1 0 1,0 0-1,0 0 1,0 0-1,0 1 0,0-1 1,0 0-1,0 0 0,-6-13-174,-4-19-305,1-1 0,-5-49 0,-1-73-744,8 71 979,3 47 219,1-1 0,2 0 0,2 1 0,2-1 0,7-42 0,-7 66 112,1 1 0,0 0 0,0-1 0,1 2 0,1-1 0,1 0 1,-1 1-1,2 1 0,0-1 0,0 1 0,1 0 0,0 1 0,1 0 0,0 1 0,0 0 0,1 0 0,15-8 0,-19 12 14,0 1 0,1 0 0,-1 1 0,1 0 0,0 0 0,0 1 0,0 0 0,1 0 0,-1 1 0,0 0-1,1 0 1,15 1 0,-17 1-59,1 0 0,-1 1 0,-1 0-1,1 0 1,0 1 0,0 0-1,-1 0 1,0 0 0,1 1 0,-1 0-1,-1 0 1,1 0 0,-1 1 0,1 0-1,6 8 1,0 2 78,-1 1-1,0 0 1,-1 0-1,-1 1 1,12 31-1,25 95 646,-41-125-653,26 96 444,-6 0 1,15 161 0,-48-288-3725,-5-12-2889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09:58.4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357 2 8802,'5'-1'10842,"-10"3"-9546,-8-1 449,-3 0-289,-10 0-392,-6 0-215,-8 0-657,-5 1-136,0-2-416,4-2-145,9 1-471,4 0-312,8-1-544,6 3-609,10 2 1561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09:59.7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8 9154,'-6'-8'7864,"6"18"-4742,7 31-2779,-5-27 723,41 426 5636,-39-394-6185,2-1-1,2 1 1,23 70-1,-37-137-611,0 0 0,2 0 0,1-1 0,0 1 1,2-1-1,0 0 0,3-23 0,-1 34 83,1 0 1,0 0-1,0 1 0,1-1 1,0 0-1,1 1 0,0 0 1,1 0-1,0 0 0,1 0 1,0 1-1,0 0 1,1 0-1,0 1 0,15-14 1,-14 15 22,0 1 1,1 0-1,-1 0 1,2 0-1,-1 1 1,17-6-1,-20 9 2,1 1-1,-1-1 0,0 1 1,1 0-1,-1 1 0,1 0 1,-1 0-1,1 0 1,-1 1-1,1-1 0,-1 2 1,8 1-1,-3 1 30,-1 0 0,1 0 0,-1 1 0,0 1 0,0 0 0,0 0 0,-1 1-1,0 0 1,0 0 0,-1 1 0,0 0 0,0 1 0,-1 0 0,0 0 0,-1 0 0,0 1 0,0 0 0,-1 0 0,0 1 0,-1-1 0,0 1-1,-1 0 1,0 0 0,-1 0 0,0 1 0,-1-1 0,0 1 0,0-1 0,-2 1 0,1-1 0,-1 0 0,-1 1 0,-3 12 0,2-16-2,-1 0 1,1 0 0,-2 0-1,1 0 1,-1 0 0,0-1-1,0 0 1,-1 0 0,0 0-1,0-1 1,-1 0 0,0 0-1,-14 8 1,5-3-8,-1-2 0,0 0 0,0-2 0,-1 1 0,-27 6-1,38-12-79,-1 0-1,0-1 0,0 0 1,0 0-1,0-1 0,0 0 1,0 0-1,0-1 0,0 0 1,-15-4-1,19 4-228,1 0 1,-1-1-1,0 0 1,1 0-1,0 0 1,-1 0-1,1 0 1,0-1-1,0 1 1,-3-4-1,4 2-362,-1 1 0,1 0 0,0 0 0,0-1 0,1 1 0,-1-1 0,0 0 0,1 1 0,0-1 0,0 0 0,0-6 0,-1-18-2016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0.6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204 52 8762,'1'0'270,"-1"-1"1,1 0 0,-1 0-1,1 0 1,-1 0-1,1 0 1,-1 0-1,1 0 1,-1 0 0,0-1-1,0 1 1,0 0-1,0 0 1,1 0-1,-1 0 1,-1 0 0,1 0-1,0 0 1,0-1-1,0 1 1,-1 0-1,1 0 1,-1-2 0,0 2 16,0-1 0,-1 1 1,1 0-1,0 0 1,-1-1-1,1 1 1,0 0-1,-1 0 1,0 0-1,1 0 1,-1 1-1,1-1 0,-4 0 1,-3-2 262,0 1-1,-1 1 1,0-1 0,1 1-1,-10 1 1,4 0-297,1 1-1,-20 3 1,28-3-247,0 0 1,0 0 0,1 1-1,-1-1 1,0 1 0,1 0-1,0 1 1,-1-1 0,1 1-1,-5 4 1,9-6-11,-1-1 0,0 1 0,0 0 0,1 0 1,-1 0-1,0 0 0,1 1 0,-1-1 0,1 0 0,-1 0 0,1 0 0,0 0 0,-1 0 1,1 1-1,0-1 0,0 0 0,0 0 0,0 1 0,0-1 0,0 0 0,0 0 0,0 0 1,1 1-1,-1-1 0,0 0 0,1 0 0,-1 0 0,1 0 0,-1 0 0,1 0 0,-1 0 1,3 2-1,2 5 60,1-1 0,-1 0 1,12 9-1,-7-6 223,48 46 2061,41 45 1388,-96-96-3678,0-1-1,0 0 1,0 1 0,0-1-1,-1 1 1,1 0 0,-1 0-1,-1 0 1,1 0 0,-1 0-1,0 0 1,0 0 0,0 0-1,0 1 1,-1-1 0,0 0-1,-2 10 1,2-11-41,-1 0 1,-1 0-1,1 0 0,-1-1 1,1 1-1,-1 0 0,0-1 1,0 0-1,-1 1 0,1-1 0,-1 0 1,1 0-1,-1 0 0,0-1 1,0 1-1,-1-1 0,1 1 1,0-1-1,-1 0 0,1 0 1,-1-1-1,0 1 0,-6 1 1,4-1-253,0-1 0,1 0 1,-1 0-1,0 0 1,0-1-1,1 0 0,-1 0 1,0-1-1,0 0 1,0 0-1,1 0 0,-1 0 1,1-1-1,-1 0 1,1 0-1,-1-1 0,1 1 1,0-1-1,0 0 1,1-1-1,-8-5 0,-7-7-201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1.1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11 14075,'0'0'209,"0"-1"1,1 0-1,-1 1 1,0-1-1,1 1 1,-1-1-1,1 0 0,-1 1 1,1-1-1,-1 1 1,1-1-1,-1 1 0,1-1 1,0 1-1,-1 0 1,1-1-1,0 1 1,-1 0-1,1-1 0,0 1 1,1 0-1,-2 16 1977,-1 1-1548,-5 175 4717,6 96-2067,12-163-2315,-6-83-609,1 63-1,-10-87-822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1.5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367 28 9114,'7'-7'4401,"2"5"-952,-2 0-2417,-5 0-392,-5 0 112,-8 0 144,-5 1-79,-13-1-249,-7 1-144,-15-2-160,-5 0 16,-1 4 8,6-2-16,17 1-168,7 1-152,14-2-768,6 2-528,11 2 783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2.1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1 185 12051,'5'4'536,"0"0"1,0 0 0,0 1 0,0-1 0,-1 1 0,0 0-1,0 0 1,0 1 0,0-1 0,-1 1 0,0 0 0,0-1 0,-1 2-1,3 6 1,-3-8-388,6 12 707,-1 1 0,-1-1 0,-1 1-1,0 1 1,-1-1 0,-1 1-1,-1 0 1,0 31 0,-11-92-436,-15-77-505,15 82 61,1 0 1,-3-51-1,11 82 48,-1 0 1,2 0-1,-1 0 1,1 0-1,-1 1 0,2-1 1,-1 0-1,1 0 0,0 1 1,0-1-1,0 1 1,1 0-1,-1 0 0,2 0 1,-1 0-1,5-6 0,-3 7 45,0-1-1,0 1 0,0 0 0,1 0 0,-1 1 1,1 0-1,0 0 0,0 0 0,0 1 1,0 0-1,0 0 0,1 0 0,-1 1 0,9-1 1,-6 1-92,0 0 1,0 1-1,0 1 1,0-1-1,0 1 1,0 1-1,16 4 1,-19-4-627,0 0-1,0 1 1,-1 0 0,1 0 0,-1 0 0,1 0 0,5 6 0,-1 4-685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50:24.37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610 71 9402,'1'0'306,"1"1"0,0 0 0,0 0-1,-1 1 1,1-1 0,0 0 0,-1 1 0,1-1 0,-1 1 0,0-1 0,1 1-1,-1 0 1,0 0 0,0 0 0,1 2 0,15 35-131,-14-31 403,0 1-339,5 9 248,-1 0-1,-1 1 0,0 0 1,-1 0-1,3 31 1,-7-49-477,-1 0 0,0 0 0,0 1 0,0-1 0,0 0 0,0 0 0,0 0 0,-1 0 0,1 0 0,0 0 0,-1 0 0,1 1 0,0-1 0,-1 0 0,1 0 0,-2 1 0,2-1-16,-1-1-1,1 0 1,0 1-1,-1-1 1,1 0-1,-1 0 1,1 1-1,-1-1 1,1 0-1,-1 0 1,1 0-1,-1 0 1,1 0-1,-1 0 1,1 0-1,-1 0 1,0 0-1,1 0 1,-1 0-1,1 0 1,-1 0-1,0 0 1,-2-2-105,1 1-1,-1 0 1,0-1 0,1 0 0,-1 1 0,1-1-1,-1 0 1,1-1 0,-2-1 0,-10-16-1426,0 0 1,1 0 0,2-2-1,0 1 1,-11-30 0,-2-3 2065,-2 3 4293,33 65-3943,-1 1-1,8 23 1,-3-8-318,-6-16-337,3 3 103,-2 2 0,0-1 1,0 1-1,4 34 1,-9-52-314,-1 0 1,0 1-1,0-1 1,0 0 0,1 1-1,-1-1 1,-1 0 0,1 1-1,0-1 1,0 1 0,0-1-1,-1 0 1,1 0-1,0 1 1,-1-1 0,1 0-1,-1 0 1,0 1 0,1-1-1,-2 1 1,1-2-29,1 1 1,-1-1-1,0 0 0,1 1 1,-1-1-1,0 0 1,0 0-1,0 0 1,1 0-1,-1 0 0,0 0 1,0 0-1,1 0 1,-1 0-1,0 0 1,0 0-1,0-1 0,1 1 1,-1 0-1,0-1 1,1 1-1,-2-1 1,-3-2-298,-1-1 1,1 0-1,0 0 1,1-1 0,-1 1-1,-4-7 1,-77-110-10140,29 38 11290,31 42 3346,34 55-633,41 76 590,-37-65-3416,23 51 821,-31-67-1407,-1 1 1,0-1-1,-1 1 1,0 0-1,0 0 1,1 11-1,-3-21-151,0 1 0,0 0 0,0 0-1,0-1 1,0 1 0,0 0 0,0-1 0,0 1 0,0 0 0,0 0-1,0-1 1,0 1 0,0 0 0,0-1 0,0 1 0,-1 0 0,1-1-1,0 1 1,-1 0 0,1-1 0,0 1 0,-1-1 0,1 1 0,-1 0-1,1-1 1,0 1 0,-1-1 0,1 1 0,-1-1 0,0 0 0,1 1 0,-1-1-1,1 0 1,-1 1 0,1-1 0,-1 0 0,0 0 0,1 0 0,-1 1-1,0-1 1,1 0 0,-1 0 0,0 0 0,1 0 0,-1 0 0,0 0-1,1 0 1,-1-1 0,1 1 0,-1 0 0,0 0 0,1-1 0,-1 1-1,1 0 1,-1 0 0,0-1 0,1 1 0,-1-1 0,-5-3-307,0 0 0,0 0 0,0 0 0,-7-8 0,-15-17-312,1-3-1,1 0 1,1-2 0,-21-38 0,38 58 796,0 0 1,1-1-1,1 0 1,-8-24-1,37 62 688,-13-10-646,59 86 1899,-61-87-1774,-1 1 0,0 0-1,-1 0 1,-1 1 0,0 0-1,5 17 1,-10-30-317,0 0-1,1 0 1,-1 1 0,0-1-1,0 0 1,1 1 0,-1-1-1,0 0 1,0 1 0,-1-1-1,1 0 1,0 1 0,0-1-1,0 0 1,-1 1 0,1-1-1,-1 0 1,1 0-1,-1 0 1,1 1 0,-2 0-1,1-1-28,1 0-1,-1-1 1,0 1-1,0 0 0,0-1 1,0 1-1,0-1 0,-1 0 1,1 1-1,0-1 1,0 0-1,0 0 0,0 0 1,0 1-1,0-1 1,0-1-1,-1 1 0,0 0 1,-4-1-190,1-1 0,-1 1 0,0-1 0,1-1 0,-1 1 0,1-1 0,-7-4 0,-5-7-261,0 0 1,0-1-1,1-1 1,1-1-1,0 0 1,2-1-1,-1-1 1,-12-25-1,15 4 909,12 20 303,-1 20-712,0 0 1,0-1 0,1 1-1,-1 0 1,0 0 0,0-1-1,1 1 1,-1 0 0,0 0-1,1-1 1,-1 1 0,0 0-1,1 0 1,-1 0 0,1 0-1,-1 0 1,0 0 0,1 0-1,-1 0 1,0 0 0,1 0-1,-1 0 1,0 0 0,1 0-1,-1 0 1,1 0 0,-1 0-1,0 0 1,1 0 0,-1 0-1,0 0 1,1 1 0,-1-1-1,0 0 1,1 0 0,-1 1-1,1-1 1,2 3 133,1 0 1,-1 1-1,1-1 0,-1 1 0,0 0 0,0 0 1,0 0-1,-1 0 0,1 0 0,-1 1 0,0-1 1,2 8-1,1 0 108,-2 0 0,1 0 0,3 24 0,-6-34-269,-1 1-1,1 0 0,-1 0 0,0 0 1,0 0-1,0 0 0,0 0 0,-1 0 1,1-1-1,0 1 0,-1 0 0,0 0 1,0 0-1,0-1 0,0 1 0,0 0 1,0-1-1,0 1 0,-1-1 0,1 1 1,-1-1-1,0 0 0,0 0 1,1 0-1,-1 0 0,-5 3 0,4-3-89,0-1 0,0 0 0,0 0 0,-1 0 0,1 0 0,0-1 0,0 0 0,-1 1 0,1-1 0,0-1 0,-1 1 0,1 0 0,0-1 0,-1 0 0,1 0 0,0 0-1,0 0 1,0-1 0,0 1 0,-5-4 0,-3-3-86,0 0 0,1-2 0,-1 1-1,-16-21 1,-19-19 1617,46 49-1430,0 0 0,0 1-1,0-1 1,0 0 0,0 0 0,0 0-1,0 0 1,0 0 0,-1 0-1,1 0 1,0 1 0,0-1-1,0 0 1,0 0 0,0 0-1,0 0 1,0 0 0,0 0-1,0 0 1,0 0 0,0 0-1,0 1 1,-1-1 0,1 0-1,0 0 1,0 0 0,0 0 0,0 0-1,0 0 1,0 0 0,0 0-1,0 0 1,-1 0 0,1 0-1,0 0 1,0 0 0,0 0-1,0 0 1,0 0 0,0 0-1,0 0 1,-1 0 0,1 0-1,0 0 1,0 0 0,0 0 0,0 0-1,0 0 1,0-1 0,0 1-1,0 0 1,0 0 0,-1 0-1,1 0 1,0 0 0,0 0-1,3 8 427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3.0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217 106 11426,'1'-5'791,"1"0"0,-1 0 0,0 0 0,0 0 0,-1 0 0,1 0 0,-1 0-1,0 0 1,-1 0 0,1 0 0,-1 0 0,-1-6 0,1 10-597,1-1 0,-1 0 0,0 0 0,1 0 0,-1 1 0,0-1 0,0 0 1,0 1-1,0-1 0,-1 1 0,1-1 0,0 1 0,-1-1 0,1 1 0,-1 0 0,1 0 0,-1 0 0,1 0 0,-1 0 1,0 0-1,0 0 0,1 0 0,-1 1 0,0-1 0,0 1 0,0-1 0,0 1 0,0 0 0,0 0 0,0 0 0,0 0 0,1 0 1,-1 0-1,-3 1 0,-2 0-151,0 1 0,0 0 0,0 0 0,0 1 0,1-1 1,0 1-1,-1 1 0,1-1 0,0 1 0,0 0 0,1 1 0,-1-1 1,-4 7-1,3-3-10,0 0 1,1 1-1,0 0 0,0 0 1,1 0-1,0 1 1,1 0-1,-4 11 1,3-5 78,1-1 1,1 1 0,1 0-1,0-1 1,0 1 0,2 0-1,0 0 1,1 0-1,1 0 1,0 0 0,8 27-1,-9-39-85,0 0 0,1 0-1,0 1 1,-1-1 0,2 0-1,-1-1 1,0 1 0,1 0 0,-1-1-1,1 1 1,0-1 0,1 0-1,4 4 1,-5-5-23,0 0 1,0-1-1,1 0 1,-1 0-1,0 0 0,1 0 1,-1 0-1,1-1 0,-1 1 1,0-1-1,1 0 0,-1 0 1,1-1-1,-1 1 0,1-1 1,-1 1-1,6-3 0,2 0-69,-2-1 0,1-1-1,0 0 1,-1 0-1,0 0 1,0-1-1,-1-1 1,0 1 0,0-1-1,0-1 1,-1 0-1,0 0 1,0 0 0,-1-1-1,7-11 1,-1-1-173,-1-1-1,0-1 1,-2 0 0,-1 0 0,9-36 0,-17 57 238,7-41-54,-7 41 76,1 0 0,-1 0-1,0 0 1,0 0 0,0 0-1,-1 0 1,1 0 0,0 0-1,-1 0 1,1 1 0,-1-1-1,0 0 1,1 0 0,-1 0-1,0 0 1,0 1 0,-3-4-1,4 5-5,-1-1 1,1 1-1,-1-1 0,1 1 0,-1 0 0,1-1 1,-1 1-1,0 0 0,1 0 0,-1-1 0,0 1 1,1 0-1,-1 0 0,0 0 0,1 0 0,-1 0 0,0 0 1,1 0-1,-1 0 0,0 0 0,1 0 0,-1 0 1,0 0-1,1 1 0,-1-1 0,0 0 0,1 0 1,-1 1-1,1-1 0,-1 0 0,0 1 0,1-1 1,-1 1-1,1-1 0,-1 1 0,1-1 0,0 1 0,-1-1 1,1 1-1,-1-1 0,1 1 0,0 0 0,-1-1 1,1 2-1,-2 1 50,0 1 0,0-1 0,1 1 0,-1 0 0,-1 8-1,1 2 57,1 1-1,1-1 0,0 0 0,0 1 0,2-1 0,0 0 0,0 1 0,5 14 0,-1-12 28,0 1-1,0-1 1,2 0 0,0-1-1,20 30 1,-26-44-189,0 1-1,0 0 1,0-1-1,0 0 1,1 1-1,-1-1 0,1 0 1,-1 0-1,1 0 1,0-1-1,0 1 1,0-1-1,0 0 1,0 1-1,6 0 1,-4-1-642,1-1-1,-1 1 1,1-1 0,-1-1 0,1 1 0,-1-1-1,0 0 1,9-2 0,10-3-1293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3.4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236 39 13043,'0'0'37,"1"-3"877,0 0 1,0-1 0,0 1 0,-1-1 0,1 1 0,-1 0-1,0-7 1,0 10-868,0 0-1,0-1 0,0 1 1,-1 0-1,1 0 0,0-1 0,0 1 1,0 0-1,0 0 0,-1-1 1,1 1-1,0 0 0,0 0 1,-1-1-1,1 1 0,0 0 0,0 0 1,-1 0-1,1-1 0,0 1 1,0 0-1,-1 0 0,1 0 0,0 0 1,-1 0-1,1 0 0,0 0 1,-1 0-1,1 0 0,0 0 1,-1 0-1,-19 7 939,-1 5-568,1 0 1,0 1-1,1 1 1,0 1-1,-29 31 0,41-38-192,0 1-1,1 0 1,-1 0-1,2 0 1,0 1-1,0 0 1,0 0-1,1 0 1,1 0-1,0 1 1,0 0-1,1-1 1,0 1-1,0 21 1,3-18 5,0-1 0,0 0 0,1 0 0,1 0 0,0 0 0,1 0 0,0-1 0,1 0 1,1 0-1,-1 0 0,9 11 0,-10-17-302,-1-1 1,2 0-1,-1-1 1,0 1-1,1 0 1,0-1-1,0 0 1,0-1 0,1 1-1,9 4 1,-11-6-294,1 0 1,0-1 0,0 0 0,0 0-1,0 0 1,0 0 0,0-1 0,0 0-1,0 0 1,1 0 0,-1 0 0,0-1 0,0 0-1,9-3 1,15-8-3262,-1-5 1568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4.0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0 13227,'-8'22'5543,"4"19"-4796,2-17 82,-19 240 6124,21-217-6212,2-1 1,2 0-1,16 78 0,-5-68-557,-8-37-178,-2 0 1,0 0-1,-1 1 1,-1-1-1,-1 1 1,-1 38-1,-7-41-1967,-3-24-661,8-7 2405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4.4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455 3 14123,'-4'1'5233,"-11"0"-3569,-3 0-607,-10-1-81,-4 0 0,-13-1-544,-4-1-48,-7 0-208,2 2-136,15 1-272,4 0-328,6 4-504,2-3-544,4-2 1039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6.0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555 12 10666,'-3'-9'6322,"2"9"-6217,-23-2 1606,-31 6-911,7 8-500,1 1 1,0 3-1,1 1 0,1 3 1,-59 35-1,83-43-314,2 0 1,-22 18-1,36-26-3,0 0 1,0 0 0,1 1-1,0 0 1,0-1-1,0 1 1,0 1-1,1-1 1,0 1-1,0-1 1,0 1 0,-3 11-1,6-15 14,0 1 0,0 0 0,0 0 0,0-1 0,0 1-1,1 0 1,-1-1 0,1 1 0,0 0 0,-1-1 0,1 1 0,1-1 0,-1 1 0,0-1-1,0 0 1,1 1 0,0-1 0,-1 0 0,1 0 0,0 0 0,0 0 0,0-1 0,0 1-1,3 2 1,8 5 81,0-1 0,0-1 0,16 8-1,-18-10 32,126 51 2328,-90-39-1714,-1 2 0,-2 2 0,49 29 0,-81-42-690,0 0-1,-1 1 1,0 1-1,0-1 1,-1 1 0,-1 1-1,0 0 1,0 1-1,-1-1 1,0 1-1,-1 1 1,-1 0 0,0 0-1,0 0 1,4 19-1,-9-27-5,1 0 0,-1 0-1,0 0 1,0 0 0,-1 0 0,0 0-1,0 0 1,0 0 0,0 1 0,-1-1-1,0 0 1,0 0 0,0 0 0,-1 0-1,0-1 1,0 1 0,0 0 0,0-1-1,-1 1 1,1-1 0,-1 0 0,0 0-1,-1 0 1,1 0 0,-1 0 0,1-1-1,-1 1 1,0-1 0,-1 0 0,1-1-1,0 1 1,-1-1 0,0 0 0,1 0-1,-8 2 1,-4 1 3,0 0 1,0-2-1,-1 0 0,1-1 0,-1 0 1,1-2-1,-27-1 0,3-3-159,-77-18 0,100 18-263,0 0 1,0-1-1,0-1 0,1-1 1,0 0-1,-26-17 0,41 24 242,-1-1-1,1 0 0,-1 0 1,1-1-1,-1 1 1,1 0-1,0 0 1,-1-1-1,1 1 1,0-1-1,0 1 1,0-1-1,0 1 1,0-1-1,1 1 0,-1-1 1,0 0-1,1 0 1,-1 1-1,1-1 1,0 0-1,0 0 1,-1 0-1,1 0 1,0-2-1,14-14-927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6.6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6 270 11114,'43'8'3868,"-40"-8"-3679,1 0-1,-1 0 1,0-1 0,1 1-1,-1-1 1,0 1-1,0-1 1,0 0 0,0 0-1,1-1 1,-2 1 0,1-1-1,0 1 1,0-1 0,0 0-1,-1 0 1,3-3 0,4-1 352,36-23 753,-26 19-1023,-2-2 0,1 0 1,-2-1-1,1 0 0,22-26 1,-36 36-247,0-1 1,-1 0-1,0 0 1,1 0-1,-1 0 1,-1 0-1,1 0 1,-1-1-1,1 1 1,-1-1-1,0 1 1,-1-1 0,1 1-1,-1-1 1,0 1-1,-1-8 1,1 10-19,-1 0 0,0 0 0,1 0 0,-1-1 0,0 1 0,0 0 0,0 0 1,-1 0-1,1 0 0,0 1 0,-1-1 0,1 0 0,-1 0 0,1 1 0,-1-1 0,0 1 1,0 0-1,0-1 0,0 1 0,0 0 0,0 0 0,0 0 0,0 0 0,0 1 0,-1-1 1,1 1-1,0-1 0,0 1 0,-1 0 0,1-1 0,0 1 0,0 0 0,-1 1 0,-3 0 0,-4 0 0,0 1 0,-1 0 0,1 0-1,0 1 1,0 1 0,0 0-1,1 0 1,-1 1 0,1 0 0,0 1-1,0 0 1,1 0 0,0 1-1,0 0 1,0 0 0,1 1 0,0 0-1,-10 16 1,8-11 14,1 0 1,1 0-1,0 1 0,1 0 0,0 0 1,1 1-1,0 0 0,1 0 0,1 0 1,1 0-1,0 1 0,0 20 1,3-25 119,0-1 1,0 0-1,1 1 1,0-1 0,1 0-1,0 0 1,6 12-1,-7-17-44,1 0 0,-1 0 0,1 0 0,1-1 0,-1 0 0,1 1 0,-1-1 0,1 0 0,0-1 0,1 1 0,-1-1 0,1 0 0,-1 0 0,1 0 0,8 3 0,-1-2-64,0 0 0,0-1-1,0-1 1,0 0 0,1 0-1,-1-2 1,0 1 0,17-2-1,10-4-1739,49-12 0,-68 13 364,11-2 150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7.0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311 57 12323,'5'-8'2217,"-2"4"-1628,-1 0 1,0 1 0,0-1-1,0 0 1,2-7 0,-4 10-544,0 0 1,0 1 0,0-1-1,0 0 1,0 1-1,0-1 1,0 0 0,0 1-1,0-1 1,-1 1 0,1-1-1,0 0 1,0 1 0,0-1-1,-1 0 1,1 1-1,0-1 1,-1 1 0,1-1-1,-1 1 1,1-1 0,0 1-1,-1-1 1,1 1 0,-1-1-1,1 1 1,-1 0-1,1-1 1,-1 1 0,0 0-1,1-1 1,-1 1 0,1 0-1,-1 0 1,0 0 0,1-1-1,-1 1 1,0 0-1,1 0 1,-1 0 0,0 0-1,1 0 1,-2 0 0,-7 0 167,0 1 0,1 0 0,-1 0 0,1 0 0,-1 1 0,1 0 0,-1 1 0,-12 5 0,-7 5-48,-28 17-1,44-23-143,0 1 0,0 0-1,1 1 1,0 0 0,1 0-1,0 1 1,-17 21 0,23-24 104,0-1 1,0 1-1,0 0 1,1 1-1,0-1 0,1 0 1,-1 1-1,2-1 1,-1 1-1,1 0 1,0 0-1,0 0 1,1-1-1,0 1 0,2 14 1,0-12 177,1 1 0,0-1 0,0 0 0,1 0 0,0 0 0,1 0 1,0-1-1,1 0 0,11 15 0,-7-12-184,1 1-1,0-2 1,1 0 0,0 0 0,24 15-1,-33-24-257,1 0 0,-1 0-1,1 0 1,0 0 0,-1-1 0,1 0-1,0 0 1,0 0 0,0 0-1,8 0 1,-2-1-708,-1-1 0,1 0 0,11-4 1,-15 4 531,25-5-862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7.9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 10226,'5'-7'7561,"-4"6"-7376,3 13 1694,0 22-1402,-5 248 6825,1 44-4601,-1-234-2543,-7 10-374,7-101 134,1-1 0,0 1 0,0-1 0,0 0 0,0 1 0,0-1 0,0 1 0,0-1 0,0 0-1,0 1 1,0-1 0,0 1 0,1-1 0,-1 1 0,0-1 0,0 0 0,0 1 0,0-1 0,1 0 0,-1 1 0,0-1 0,0 0 0,1 1 0,-1-1-1,0 0 1,1 1 0,-1-1 0,0 0 0,1 0 0,-1 1 0,0-1 0,1 0 0,0 0 0,13-1-3217,-10 0 3934,5 0-561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8.3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481 44 9050,'5'-1'1031,"0"0"219,0 0 0,-1 0-1,1-1 1,0 1 0,-1-1 0,6-3-1,-10 5-1202,1 0-1,-1 0 1,0-1-1,0 1 1,0 0-1,0 0 1,0 0-1,0-1 1,0 1-1,1 0 0,-1 0 1,0-1-1,0 1 1,0 0-1,0 0 1,0 0-1,0-1 1,0 1-1,0 0 1,0 0-1,0-1 1,0 1-1,0 0 0,0 0 1,0 0-1,0-1 1,-1 1-1,1 0 1,0 0-1,0-1 1,0 1-1,0 0 1,0 0-1,0 0 1,-1 0-1,1-1 0,0 1 1,0 0-1,0 0 1,0 0-1,-1 0 1,1 0-1,0-1 1,0 1-1,0 0 1,-1 0-1,1 0 1,0 0-1,-14-7 1178,-5 3-886,1 0 0,-1 2 0,0 0 1,-25 1-1,-80 8-188,49-1-96,-36 2-323,38 3-2749,68-10 1223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9.7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110 233 8674,'0'-8'994,"-1"1"1,0 0 0,-1-1-1,0 1 1,0 0-1,-3-8 1,3 11-753,0 0 1,0-1-1,1 1 0,-1-1 1,1 1-1,0-1 0,1 1 1,-1-1-1,1 0 1,0 1-1,0-1 0,0 0 1,1 1-1,-1-1 0,1 0 1,3-7-1,-2 6-105,1 1 0,-1 0-1,1 0 1,1-1 0,-1 2-1,1-1 1,0 0 0,0 1-1,0 0 1,0-1 0,1 2-1,0-1 1,0 1-1,0-1 1,8-3 0,-6 4-43,1 1-1,0-1 1,-1 2 0,1-1 0,0 1-1,0 0 1,0 0 0,0 1 0,0 0-1,12 2 1,-4 1 54,-1 0 0,0 1 0,0 1-1,0 0 1,-1 1 0,1 0 0,-1 1 0,-1 1-1,0 0 1,0 1 0,15 14 0,-20-16 14,-1 0 1,0 1-1,-1 0 1,0 1-1,0-1 0,-1 1 1,0 0-1,-1 0 1,0 1-1,0-1 0,-1 1 1,0 0-1,-1 0 1,0 0-1,1 19 0,-2-20-78,-2-1 0,1 1 0,-1-1 0,0 0 0,-1 1 0,0-1 0,0 0 0,-1 0 0,0 0 0,0 0 0,-1-1 0,0 1-1,0-1 1,-1 0 0,0 0 0,0-1 0,-1 1 0,1-1 0,-12 8 0,0-1-52,0-1 1,-1-1 0,0-1-1,-1 0 1,0-2-1,-1 0 1,0-1 0,-39 8-1,50-13-191,1-1 0,-1-1-1,1 1 1,-1-2 0,0 1-1,1-1 1,-1 0 0,1-1-1,0 0 1,-1 0 0,1-1 0,0 0-1,0-1 1,0 1 0,1-2-1,0 1 1,-1-1 0,1 0-1,1 0 1,-1-1 0,1 0-1,0 0 1,0 0 0,1-1-1,-6-8 1,6 7 69,0 0 0,1 0 0,0 0 0,0 0 0,1-1 0,0 0 0,0 1 0,1-1 0,0 0 0,1 0 0,0-1 0,0 1 0,1 0 0,0 0 0,1 0 0,0 0 0,0 0 0,1-1 0,0 2 0,0-1 0,1 0 0,1 0 0,5-10 0,-7 15-47,0 0 1,1 0-1,0 1 1,0-1-1,0 1 1,0 0-1,1-1 1,-1 1-1,1 1 1,0-1-1,7-4 1,16-2-390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1T22:50:24.78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20 14475,'2'-20'6882,"-5"32"-5858,0 7 128,1 14 192,-1 5-87,4 12-393,0 0-184,2 3-408,-1 0-120,0-7-480,-2-4-280,0-11-1145,-1-7 393,-2-20 696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0.3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9 175 10714,'34'63'6057,"-6"7"-3507,-23-55-2127,-1 1 0,0 0 0,-1 0 0,-1 0 0,0 1 0,-1 29 0,-9-11 186,7-34-582,1 1-1,-1-1 0,1 1 1,-1 0-1,0-1 1,0 1-1,0-1 1,0 0-1,0 1 1,0-1-1,0 0 1,0 1-1,-1-1 1,1 0-1,0 0 1,-3 1-1,3-2-20,1 0 0,-1 0 0,0 0 0,0-1 0,1 1 0,-1 0 0,0 0 0,1-1 0,-1 1 0,0 0 0,1-1 0,-1 1 0,0-1 0,1 1 0,-1-1 0,1 1 0,-1-1 0,1 0 0,-1 1 0,1-1 0,0 1 0,-1-1 0,1 0 0,0 1 0,-1-1 0,1-1 0,-10-22 30,9 23-34,-8-26 26,2 0 0,0 0 0,1 0 0,2-1-1,1 0 1,1 1 0,1-1 0,2 0 0,5-38 0,-4 55 177,1 0-1,0 1 1,1-1 0,0 1 0,1 0-1,0 0 1,0 0 0,1 1 0,0 0-1,9-10 1,-12 16-195,0-1-1,0 1 1,0 0 0,1 0-1,0 1 1,-1-1 0,1 1 0,0 0-1,0 0 1,0 0 0,1 0-1,-1 0 1,0 1 0,1 0-1,-1 0 1,1 0 0,-1 1-1,1 0 1,-1-1 0,1 1-1,-1 1 1,1-1 0,-1 1 0,1 0-1,-1 0 1,8 3 0,1 1-1192,-1 0 0,19 11 0,-9 2-137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0.9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17 10906,'1'-15'6961,"0"13"-6613,8 11 2518,-6-3-2329,0 1-1,0-1 1,0 0 0,1 9 0,-2 5 168,-2-1 1,0 1-1,-1 0 0,-1-1 1,0 1-1,-2-1 0,-6 20 1,4-15-582,1 0 1,2 0 0,-3 48-1,6-67-284,1 0 0,-1 0 0,1 0 0,0 0 0,1 0 0,-1 0 0,1-1 0,0 1 0,0 0 0,5 7 0,-5-9-311,0 0 0,0 0 0,1-1 0,-1 1 0,1-1 0,-1 0 0,1 0 0,0 0 0,0 0 0,3 1 0,9 2-1105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1.2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 15411,'9'-5'5625,"1"5"-4000,0 4-361,-2 2-136,-5 0-199,-3 4-1202,-3 4-471,-3 4-1640,1 5-3465,3 5 3920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1.7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259 47 12723,'0'-3'577,"0"1"0,0-1 0,-1 1 0,1-1 0,-1 1 0,0-1 0,0 1 0,0 0 0,-1-4 0,1 5-433,0 0 0,0-1-1,0 1 1,0 0 0,0 0-1,0-1 1,-1 1-1,1 0 1,0 0 0,-1 1-1,1-1 1,-2-1 0,0 1-78,0 0 0,1 1 0,-1-1 0,0 1 0,0-1 0,0 1 0,0 0 0,0 0 0,0 0 0,0 1 0,0-1 0,1 1 0,-1-1 0,0 1 0,0 0 0,-3 2 0,-3 1 178,1 1 1,0-1-1,0 2 0,0-1 0,1 1 0,0 0 0,0 1 1,0 0-1,1 0 0,-7 10 0,-5 10 971,-25 46 0,38-63-1145,0 1 0,0 0 1,1 0-1,1 0 0,-1 0 0,2 1 0,0 0 1,0-1-1,1 1 0,0 18 0,2-24-60,0 1 0,0-1 0,0 0 0,0 0 0,1 0 0,0 0-1,0 0 1,1-1 0,-1 1 0,2-1 0,-1 1 0,0-1 0,1 0 0,0 0-1,0 0 1,0-1 0,1 0 0,-1 1 0,1-1 0,0-1 0,8 5 0,-10-6-22,1-1 1,-1 1 0,1-1 0,-1 0 0,1 0 0,0 0 0,-1-1 0,1 1 0,0-1 0,0 0 0,-1 0-1,1 0 1,0-1 0,0 1 0,-1-1 0,1 0 0,-1 0 0,1 0 0,0 0 0,-1-1 0,0 1 0,1-1-1,-1 0 1,0 0 0,0 0 0,3-4 0,7-4-289,-1-2 0,0 1 0,-1-2 0,14-19 1,-8 11 12,-1-1 1,-1-1-1,-2-1 1,0 0 0,-1 0-1,13-40 1,-24 56 807,-4 11 296,-5 12 326,5-4-942,0-1-1,1 1 1,1-1 0,0 1 0,0 0 0,1 0 0,0-1 0,3 17 0,1-6-507,1 0-1,0-1 1,12 29-1,-15-45-15,-1 0-1,1 0 1,0-1-1,1 1 0,-1-1 1,1 1-1,-1-1 1,5 4-1,11 8-625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2.1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 13203,'2'20'8169,"-4"31"-7729,0-28 790,-6 106 2449,-2 34-699,13 226 1,1-338-3020,3 33-21,0-29-2761,-3-38 122,2-14 1033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4.2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532 82 8314,'18'-18'7034,"-2"-6"-4323,-15 23-2672,-1 0-1,1 0 0,-1 1 1,1-1-1,-1 0 0,0 0 1,1 0-1,-1 0 0,0 0 1,0-1-1,0 1 1,1 0-1,-1 0 0,0 0 1,-1 0-1,1 0 0,0 0 1,0 0-1,0 0 0,-1 0 1,1 0-1,0 0 0,-1 0 1,1 0-1,-1 0 0,1 0 1,-1 0-1,1 1 1,-1-1-1,0 0 0,0 0 1,1 0-1,-1 1 0,0-1 1,0 0-1,0 1 0,0-1 1,0 1-1,1-1 0,-1 1 1,0 0-1,0-1 0,0 1 1,0 0-1,-1-1 1,1 1-1,-1 0 0,-2 0 17,1-1 0,-1 1-1,1 0 1,0 0 0,-1 0 0,1 0-1,-1 1 1,1-1 0,0 1-1,-1 0 1,1 0 0,0 0 0,0 0-1,-5 3 1,-5 4 15,1 0 0,-14 11 0,23-17-55,-47 38 30,1 1 0,3 3 1,-65 79-1,86-92-43,2 1-1,2 2 1,1 0 0,1 1-1,2 0 1,2 2 0,-12 40 0,23-60 22,0-1 0,1 1 0,1-1 0,1 1 1,0 0-1,1 0 0,1-1 0,1 1 1,6 30-1,-6-39 125,0-1 0,0 1 0,1-1 0,0 0 1,1 1-1,0-1 0,0-1 0,0 1 0,1 0 0,-1-1 0,2 0 1,-1 0-1,1-1 0,0 0 0,0 1 0,0-2 0,1 1 1,-1-1-1,1 0 0,0-1 0,1 1 0,14 3 0,-7-3-34,1-2-1,-1 0 0,1 0 1,0-2-1,-1 0 0,20-3 1,93-19 407,-85 11-204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4.8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179 331 11586,'-13'-2'6202,"-17"-3"-5190,21 1-766,0 0-1,1-1 1,0 0-1,0 0 1,1-1-1,-1 0 1,1 0-1,1-1 1,-1 0-1,1 0 1,0 0-1,-7-13 1,8 13-176,1 0 0,0-1 1,0 0-1,1 0 1,0 0-1,1 0 0,-1-1 1,1 1-1,1-1 0,0 1 1,0-1-1,1 0 1,1-16-1,0 21-24,-1-1 1,1 1-1,1-1 0,-1 1 1,1 0-1,0 0 1,0 0-1,0 0 0,0 0 1,1 0-1,-1 1 1,1-1-1,0 1 0,0 0 1,4-4-1,-1 3 70,0 0 1,-1 0-1,1 1 1,1 0-1,-1 0 1,0 0-1,1 1 1,0 0-1,7-1 1,2 0 140,-1 2 0,1-1 1,0 2-1,1 0 1,-1 1-1,-1 1 1,31 6-1,-30-3-133,1 1 0,-1 0 0,0 1 0,0 1 0,-1 0 0,0 1 0,-1 0 0,0 2 0,17 14 0,-25-19-82,0 1 0,0-1 0,-1 1 0,0 0 0,-1 0-1,1 0 1,-1 1 0,-1-1 0,5 11 0,-7-12-6,1 0-1,-1 0 1,0 0 0,-1 0 0,1 0-1,-1 0 1,0 0 0,-1 1 0,0-1-1,0 0 1,0 0 0,0 0 0,-1-1-1,-3 8 1,1-5 7,0-1 0,-1 1 0,0 0 0,0-1 0,0 0 0,-1-1 0,0 1-1,-1-1 1,1 0 0,-1-1 0,-1 1 0,1-1 0,-1-1 0,1 1 0,-13 3 0,5-2-85,1 0 0,-1-1 0,0-1 0,-1-1 0,1 0 0,-1-1 0,-29 0 0,37-2-352,-1-1 0,1 0 0,-1-1 0,1 0 0,0 0 0,-1-1 0,1 0 0,1 0 0,-10-6 0,14 8 132,1-1-1,-1 1 1,1-1-1,-1 0 1,1 0-1,0 0 0,-1 0 1,1 0-1,0 0 1,0 0-1,1-1 1,-1 1-1,0-1 1,1 0-1,0 1 1,-1-1-1,1 0 1,0 0-1,0 1 1,1-1-1,-1 0 1,1 0-1,-1 0 0,1 0 1,0 0-1,0 0 1,0 0-1,1-5 1,9-15-782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5.3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 8906,'0'-7'9714,"1"18"-8770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6.2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110 227 11274,'-6'-12'1566,"-1"0"0,-16-22 0,20 30-1231,-1-1 0,0 1 1,0 0-1,-1 1 1,1-1-1,-1 1 0,0-1 1,0 2-1,-10-6 0,15 8-304,-1 0-1,1-1 1,-1 1-1,1 0 1,-1 0-1,1 0 0,-1 0 1,1 0-1,-1-1 1,1 1-1,-1 0 1,1 0-1,-1 0 0,0 0 1,1 0-1,-1 1 1,1-1-1,-1 0 1,1 0-1,-1 0 1,1 0-1,-1 1 0,1-1 1,-1 0-1,1 0 1,-1 1-1,1-1 1,-1 0-1,1 1 0,-1-1 1,1 1-1,0-1 1,-1 0-1,1 1 1,0-1-1,-1 1 0,1-1 1,0 1-1,0-1 1,0 1-1,-1-1 1,1 1-1,0 0 0,0-1 1,0 1-1,0-1 1,0 1-1,0-1 1,0 1-1,0-1 0,0 1 1,0 0-1,0 0 1,6 38 421,-5-33-300,16 68 680,-8-37-27,-1 0 1,-2 0-1,-1 1 1,-1 48-1,-9-48-607,3-36-244,0-9-48,-1-9-82,4-14-82,0 0 0,3 1 1,13-57-1,-7 37-108,-6 26 128,2-9 265,1 1-1,20-59 1,-24 83 68,0-1 0,1 1 0,0 0 0,0 0 0,0 0-1,1 1 1,0-1 0,0 1 0,1 0 0,0 1 0,0-1 0,0 1 0,1 0 0,-1 1 0,1 0-1,14-7 1,-18 10-44,0 0-1,0 0 1,0 0-1,0 1 1,0-1-1,0 1 1,0 0 0,0-1-1,0 1 1,0 1-1,0-1 1,0 0-1,0 1 1,-1 0-1,1-1 1,5 3-1,-4-1 4,0 0 1,-1 1-1,1-1 0,0 1 0,-1 0 0,0 0 0,0 0 1,0 0-1,0 1 0,3 4 0,2 6 27,0 0 0,-1 0 0,-1 1 0,0 0 0,4 19 0,24 122 802,-8-32 83,-20-98-743,4 36-1,-8-24-4541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7.0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270 69 13443,'10'-7'2905,"21"-20"-951,-30 26-1908,1 0-1,-1 0 1,0 0-1,0-1 1,0 1 0,0 0-1,0-1 1,-1 1 0,1 0-1,0-1 1,-1 1 0,1-1-1,-1 1 1,1-1 0,-1 0-1,0 1 1,1-1-1,-1 1 1,0-3 0,0 3 3,-1 1 1,1-1-1,-1 1 1,1 0-1,0 0 1,-1-1-1,1 1 0,-1 0 1,1 0-1,-1-1 1,1 1-1,-1 0 1,1 0-1,-1 0 1,1 0-1,-1 0 1,1 0-1,-1 0 1,1 0-1,-1 0 0,1 0 1,-1 0-1,1 0 1,-1 0-1,1 0 1,-1 0-1,1 1 1,-1-1-1,1 0 1,-1 0-1,0 1 1,-21 8 382,18-7-311,-61 25 619,13-7-657,-68 39 0,116-56-118,0 0 0,-1 0 0,2 0 0,-1 0 0,0 0 0,0 1 0,1-1 0,-4 6 0,6-7 28,0-1-1,0 1 1,0-1-1,1 1 1,-1 0-1,1-1 1,-1 1 0,1-1-1,-1 1 1,1 0-1,0 0 1,0-1-1,0 1 1,0 0 0,0-1-1,0 1 1,0 0-1,1-1 1,-1 1-1,1 0 1,-1-1 0,1 1-1,0 0 1,-1-1-1,1 1 1,0-1-1,1 2 1,7 7 136,0-2-1,0 1 1,0-1-1,1 0 1,1-1 0,-1 0-1,14 6 1,-9-4 270,213 105 5241,-185-93-5276,-37-19-317,1 1 12,0 0 0,0 1 0,0 0 0,0 0-1,10 9 1,-17-13-54,1 1 0,-1-1 0,1 1-1,-1-1 1,0 1 0,1-1 0,-1 1-1,0 0 1,1-1 0,-1 1 0,0-1-1,0 1 1,0-1 0,1 1 0,-1 0-1,0-1 1,0 1 0,0 0 0,0-1-1,0 1 1,0 0 0,0-1 0,0 1-1,-1-1 1,1 1 0,0 0 0,0-1-1,0 1 1,-1-1 0,1 1 0,0-1-1,-1 1 1,1 0 0,0-1 0,-1 1-1,1-1 1,-1 0 0,1 1 0,-1-1-1,1 1 1,-1-1 0,1 0 0,-1 1-1,1-1 1,-1 0 0,1 1 0,-2-1-1,-29 12 109,29-11-104,-39 9-139,-81 9 0,12-11-5059,83-7 3543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8:57.7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91 259 11546,'-65'-41'3948,"62"39"-3508,0-1 0,0 1 0,1-1 0,-1 1 1,1-1-1,0 0 0,-3-3 0,3 1 1280,3 9-17,16 51-826,12 71 1,-6-24-706,8 12-2,16 71 22,-45-177-183,0-2 26,0 1 1,-1 0-1,0 0 1,-1 0-1,1 0 0,-1 0 1,0-1-1,-1 1 1,0 0-1,-2 11 0,3-17-37,0-1 0,0 1-1,-1 0 1,1-1 0,0 1-1,0-1 1,0 1 0,0-1-1,-1 1 1,1-1 0,0 1-1,-1-1 1,1 1 0,0-1-1,-1 1 1,1-1 0,0 1-1,-1-1 1,1 0-1,-1 1 1,1-1 0,-1 0-1,1 1 1,-1-1 0,1 0-1,-1 0 1,1 1 0,-1-1-1,1 0 1,-1 0 0,0 0-1,1 0 1,-1 0 0,1 0-1,-1 0 1,1 0 0,-1 0-1,0 0 1,1 0 0,-1 0-1,1 0 1,-1 0 0,1-1-1,-1 1 1,0 0 0,1 0-1,-1-1 1,1 1 0,-1 0-1,1-1 1,0 1-1,-1 0 1,1-1 0,-1 1-1,1-1 1,0 1 0,-1-1-1,0 0 1,-2-3-104,-1-1 0,1 1 0,0-1 1,0 0-1,-2-5 0,-3-12-175,1 0-1,0 0 1,-6-43 0,-2-73-626,13 118 725,-5-65-43,3 0-1,13-151 1,-8 226 304,1 0 1,0 0-1,0 0 0,1 0 1,1 1-1,-1-1 0,1 1 1,10-15-1,-12 20-61,1 1 1,0 0-1,-1-1 1,1 1-1,0 1 0,1-1 1,-1 0-1,0 1 0,1-1 1,0 1-1,-1 0 0,1 1 1,0-1-1,0 0 1,0 1-1,0 0 0,0 0 1,0 0-1,0 1 0,0-1 1,1 1-1,-1 0 0,6 1 1,-3 0-10,0 0 1,1 1-1,-1 0 0,0 1 1,0-1-1,-1 1 0,1 1 1,0-1-1,-1 1 0,0 0 1,0 1-1,0 0 0,-1-1 1,1 2-1,-1-1 1,0 1-1,-1-1 0,0 2 1,6 8-1,0 2 34,-1 0-1,-1 1 1,-1 0-1,0 0 1,-1 1 0,4 22-1,-4 2 368,-1 0 0,-2 54 0,-1-23 331,-2-72-704,0 0 1,0 0-1,0 0 0,1 1 0,-1-1 0,1 0 0,-1 0 0,1 0 0,0 0 0,2 4 0,-3-6-30,0 1 0,0-1-1,0 0 1,1 0 0,-1 0 0,0 0-1,0 1 1,1-1 0,-1 0 0,0 0-1,0 0 1,1 0 0,-1 0-1,0 0 1,0 0 0,1 0 0,-1 1-1,0-1 1,0 0 0,1 0-1,-1 0 1,0 0 0,0 0 0,1-1-1,-1 1 1,0 0 0,1 0-1,-1 0 1,0 0 0,1 0 0,10-12 58,2-11-95,-2 0 0,0 0 1,10-35-1,-4 10-157,-1 8-93,39-73-1,-48 101 287,1-1 0,1 1 0,0 1 1,1 0-1,0 0 0,0 0 0,1 1 0,0 1 0,16-10 0,-24 17 23,1 0-1,-1 0 0,1 0 0,0 0 0,-1 0 0,1 1 1,0 0-1,0 0 0,0 0 0,0 0 0,0 1 0,0 0 1,1-1-1,-1 1 0,0 1 0,7 0 0,-8 0 10,1 1 1,-1-1-1,0 1 0,1 0 0,-1 0 0,0 0 0,0 1 1,0-1-1,0 1 0,-1-1 0,1 1 0,-1 0 1,0 0-1,1 0 0,-1 0 0,-1 1 0,1-1 0,2 5 1,3 10 82,-1 0 0,0 0 0,-2 0 0,0 1 0,0 0 0,-2-1 0,0 23 0,-9 138 314,1-99-366,5-64-49,-2 111 150,4-112-54,0-1 0,1 0 0,1 1 0,0-1 0,0 0 0,10 21-1,-13-34-161,0 0-1,1 0 0,-1 0 1,1 0-1,0 0 0,-1 0 0,1 0 1,0-1-1,-1 1 0,1 0 1,0 0-1,0-1 0,0 1 0,1 1 1,-1-2-218,0 0 1,0 0-1,0 1 1,0-1 0,0 0-1,-1 0 1,1 0-1,0 0 1,0 0-1,0 0 1,0-1 0,0 1-1,0 0 1,0 0-1,0-1 1,-1 1-1,2-1 1,15-8-1942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7.7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13 9218,'-11'-13'8290,"11"14"-8231,-4 23 2370,3-13-2397,-13 334 6781,13-300-6359,6 123 708,0-1-949,-5-163-448,-1 19-1085,-5-10-2618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8.1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584 1 13115,'-32'6'8843,"-48"-1"-8969,56-4 807,-145 6-484,-58 3-880,219-9 452,5-1 27,0 0 0,0 0 1,1 0-1,-1 0 0,0 1 0,0-1 1,0 1-1,1 0 0,-1 0 0,0 0 0,1 0 1,-4 3-1,2 1-555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9.0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21 215 13099,'-1'20'2113,"2"1"0,6 39 0,-4-39-1358,0 0-1,-1 38 1,-13 5 564,13-77-1267,0 0 0,-1 0-1,0 0 1,-1 0 0,-1 0 0,0 0 0,-4-21 0,-3 4 5,2-1 1,2 0-1,0 0 1,2-50-1,3 73 36,0-1-1,0 1 1,1 0 0,0 0-1,0 0 1,1 0 0,0 1-1,0-1 1,9-13 0,-8 16 11,-1 1 1,1-1-1,0 1 1,0 0 0,1 0-1,-1 1 1,1-1-1,0 1 1,0 0-1,0 0 1,0 1 0,1 0-1,-1 0 1,1 0-1,9-2 1,-8 2-75,0 1 0,0 0 0,0 0-1,0 1 1,0 0 0,0 0 0,0 1 0,0 0 0,-1 0 0,1 0 0,0 1-1,0 0 1,-1 0 0,1 1 0,6 3 0,-8-3-320,0 1 0,0-1 1,-1 1-1,1 0 0,-1 1 0,0-1 1,0 1-1,0-1 0,0 1 0,-1 0 0,4 7 1,2 10-838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9.6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266 124 11899,'13'-38'5013,"-11"31"-4558,0 0-1,-1-1 0,0 1 0,0-1 0,-1-14 1,0 21-336,0 0 1,-1-1-1,1 1 1,-1 0 0,1 0-1,-1-1 1,1 1-1,-1 0 1,0 0 0,1 0-1,-1 0 1,0 0 0,0 0-1,0 0 1,0 0-1,0 0 1,0 0 0,0 0-1,0 0 1,0 1-1,-1-1 1,1 1 0,0-1-1,0 1 1,-1-1 0,1 1-1,0-1 1,-1 1-1,1 0 1,0 0 0,-1 0-1,1 0 1,0 0 0,-1 0-1,1 0 1,-3 1-1,-3 0 202,0 0 0,0 0-1,-1 1 1,1-1-1,-12 6 1,8-1-255,0 1 0,0 0 0,1 0 0,-1 1 0,2 0 0,-1 1 0,1 0 0,1 0 0,-1 1 1,2 0-1,-13 20 0,10-13-63,1 2 1,0-1 0,1 1 0,1 0-1,1 1 1,-6 34 0,10-43-4,1-1 1,0 0-1,1 1 1,0-1-1,1 1 1,0-1-1,0 0 1,1 1 0,0-1-1,1 0 1,0 0-1,1 0 1,0-1-1,6 10 1,-8-16-2,-1-1 1,1 0-1,-1 0 0,1-1 1,0 1-1,0 0 1,0-1-1,0 1 0,0-1 1,0 1-1,0-1 1,1 0-1,-1 0 0,0 0 1,1 0-1,-1-1 1,1 1-1,-1-1 0,1 1 1,-1-1-1,1 0 1,-1 0-1,1 0 1,-1 0-1,1 0 0,-1-1 1,1 1-1,-1-1 1,1 1-1,2-3 0,8-1-3,-1-2 0,0 1 0,0-2-1,15-10 1,-27 17 4,17-11-13,-1-2 0,-1 1 0,0-2 0,-1 0 1,-1 0-1,0-2 0,20-29 0,-25 32-93,0-1-1,-1 0 1,-1 0 0,0 0-1,-1-1 1,-1 1 0,0-1-1,-1 0 1,0-1 0,0-25-1,-2 37 52,-1 0 0,0 0 0,0 0 1,-1 1-1,1-1 0,-1 0 0,0 1 0,0-1 0,0 0 0,0 1 0,-1-1 0,-2-4 0,4 8 55,0 0 0,0 0 1,0 0-1,0 0 0,0 0 1,0 0-1,0 0 1,0 0-1,0 0 0,0 0 1,0 0-1,-1 0 0,1 0 1,0 0-1,0 0 0,0 0 1,0 0-1,0-1 1,0 1-1,0 0 0,0 0 1,0 0-1,-1 0 0,1 0 1,0 1-1,0-1 0,0 0 1,0 0-1,0 0 1,0 0-1,0 0 0,0 0 1,-1 0-1,1 0 0,0 0 1,0 0-1,0 0 1,0 0-1,0 0 0,0 0 1,0 0-1,0 0 0,0 0 1,0 1-1,0-1 0,0 0 1,0 0-1,-1 0 1,1 0-1,0 0 0,0 0 1,0 0-1,0 1 0,-2 8 144,0 14 262,4 49-130,4 0 0,24 116 0,-25-168-1473,1-5 463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0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 7 10330,'-5'-6'8802,"5"9"-7426,1 12-431,-1 5 495,-1 11 440,0 6-111,0 5-521,-2-2-544,-2 0-472,-1-3-104,-1-2-152,2-1-272,2-6-1232,1-3-697,11-2-6177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0.6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 16404,'1'-6'5705,"1"8"-5129,2 4-504,-3 6-424,0 5-216,2 12-841,-3 5 3850,7 7-2073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1.1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40 122 13883,'10'27'5754,"-4"21"-3274,-6-24-1665,-5 30 1,-1-18 826,-14 46 0,-3 20-608,22-101-1034,1 0 0,0-1 1,0 1-1,0 0 0,0 0 0,0-1 1,0 1-1,0 0 0,0-1 0,0 1 1,0 0-1,0-1 0,0 1 0,0 0 1,0-1-1,1 1 0,-1 0 0,0-1 1,1 2-1,8-6-54,10-19-170,-5-6-415,-1-1 1,18-56 0,-10 22-149,2-3 240,-12 33 481,1 0 0,2 0 0,18-32 0,-30 63 118,0 0 0,0 0 0,1 0 0,-1 0 0,0 0 0,1 0 0,0 1 0,0-1 0,0 1 0,0 0 0,0 0 0,5-3 0,-6 5-1,-1 0 0,1-1 0,-1 1 0,0 0 0,1 0 0,-1 0 1,1 0-1,-1 0 0,1 0 0,-1 0 0,0 1 0,1-1 0,-1 0 0,1 1 1,-1-1-1,0 1 0,1-1 0,-1 1 0,0 0 0,0 0 0,0 0 1,1-1-1,-1 1 0,0 0 0,0 0 0,0 1 0,0-1 0,-1 0 0,1 0 1,0 0-1,0 1 0,-1-1 0,1 0 0,-1 0 0,2 3 0,4 14 243,-1 0-1,0 0 1,-1 0-1,-1 0 1,1 29-1,0-6 194,-1-17-201,27 182 1501,-29-197-2172,1-1 1,0 1-1,0-1 0,1 0 0,0 0 0,0 0 1,1 0-1,7 11 0,5-1-815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3.0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 12099,'1'0'126,"-1"-1"0,1 1 0,-1 0 0,0 0 0,1 0 1,-1 0-1,1 0 0,-1 0 0,1 0 0,-1 0 0,1 0 0,-1 0 1,1 0-1,-1 0 0,0 0 0,1 0 0,-1 0 0,1 0 1,-1 0-1,1 1 0,-1-1 0,0 0 0,1 0 0,-1 1 0,0-1 1,1 0-1,-1 0 0,0 1 0,1-1 0,-1 0 0,0 1 1,1-1-1,-1 1 0,0-1 0,0 0 0,0 1 0,1 0 0,9 18-57,-6-4 317,-1 0 0,0 1 0,-1-1 0,0 0 0,-2 17-1,-6 82 1863,1-52-1165,1 7 34,-4 200 1297,9-228-2303,2 0 0,2-1 1,2 1-1,18 59 0,-7-45-1665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3.5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581 32 12379,'9'-4'6297,"-12"1"-5193,-13-1-184,-6-1 49,-9 0-193,-9-1-96,-19 2 176,-7 4-40,-2 1-160,2 4-15,6 1-425,6 0-200,7 0-1097,7 0-863,22-3 1152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7.0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470 81 11346,'22'-17'3692,"-7"4"-2134,29-27 1,-39 30 893,-15 12-1425,-16 13-716,-59 47-458,3 4-1,-86 88 1,145-130 72,1 1 0,1 1 0,1 1 0,2 0 0,0 2 0,-15 35 0,28-52 128,0 0 1,1 0-1,0 1 1,1-1-1,0 1 1,1 0-1,0 0 1,1 0-1,1 0 1,0 0-1,1 0 1,0 0-1,1-1 1,0 1-1,1 0 1,1-1-1,0 1 1,9 19-1,-6-21 247,0 1 1,1-1-1,1 0 0,0-1 0,0 0 1,1-1-1,0 1 0,0-2 0,1 0 1,1 0-1,-1-1 0,1 0 0,0-1 1,23 9-1,-17-9-123,0-1 0,1 0 0,-1-1 0,23 2 0,-24-5-713,0 0 1,-1-2-1,1 0 0,28-5 0,-12-3-1785,-7-2 910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8:58.6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84 229 8570,'-8'17'1381,"-4"8"325,1 7 6616,10-32-8240,-4-7 984,-2-16-1074,4 11 79,1 0-1,1 1 0,0-1 1,1 0-1,0 0 1,1 0-1,0 0 1,1 1-1,6-23 0,-6 24 53,2 1 1,-1 0-1,1 0 0,1 1 0,-1-1 0,1 1 0,1 0 0,0 0 1,0 1-1,9-9 0,-11 12-31,0 1 0,1 0 0,-1 0 0,1 0 0,0 1 0,0 0 0,0-1 0,0 2 0,0-1 0,0 0 0,0 1 0,1 0 0,-1 1-1,0-1 1,1 1 0,-1 0 0,1 0 0,-1 0 0,10 3 0,-6-1-39,0 1-1,0 0 0,0 1 1,0 0-1,-1 0 0,0 1 0,0 0 1,0 0-1,0 1 0,-1 0 1,0 0-1,8 10 0,-8-8-24,0 0 0,0 1-1,-1 0 1,0 0 0,-1 0-1,0 1 1,-1-1 0,1 1-1,-2 0 1,5 17 0,-8-21-8,1-1 1,-1 1 0,0-1 0,0 1 0,0-1 0,-1 1 0,1-1 0,-2 1-1,1-1 1,0 0 0,-1 1 0,-5 8 0,3-6 29,-1 0 0,0 0 0,-1 0 0,0-1 0,0 0-1,0 0 1,-9 6 0,1-2 73,0-1 0,-1 0 0,0-1 0,-1 0 0,0-2-1,0 0 1,-29 9 0,31-12-100,-1-1 0,0-1 0,0 0 0,-19 0 0,29-3-189,-1 1 0,1-1 0,-1 1 0,1-1 0,0-1 0,-10-3 0,13 4-25,0 0 0,0 0-1,0 0 1,0-1 0,0 1 0,0-1 0,0 1 0,0-1-1,0 0 1,1 1 0,-1-1 0,1 0 0,0 0-1,-1 0 1,-1-5 0,2 5 71,1 0-1,-1 0 1,0 0-1,1 0 0,-1 0 1,1 0-1,0-1 1,0 1-1,0 0 1,0-3-1,12-27-569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7.7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70 362 5977,'-5'7'404,"3"-5"-73,1 0 0,-1 1 0,1-1 0,-1 0 0,0 0 0,0 0 0,-4 3 0,5-5-272,1 1 0,0-1 0,0 0-1,-1 0 1,1 0 0,0 0-1,-1 0 1,1 0 0,0 0 0,-1 0-1,1 0 1,0 0 0,-1 0 0,1 0-1,0 0 1,-1 0 0,1 0-1,0 0 1,-1 0 0,1 0 0,0-1-1,0 1 1,-1 0 0,1 0 0,0 0-1,-1 0 1,1-1 0,-8-14 1531,4 2-883,1 1 0,1-1 0,0 0 0,1 0 0,0 0 0,1 0 0,1 0 0,0 0 0,3-15 0,-1 15-331,0 0 0,0 0 0,2 0-1,0 1 1,0-1 0,1 1 0,0 1 0,16-22 0,-16 25-244,0 0 0,1 1 0,0 0 0,0 0 0,1 0 0,0 1 0,0 0 0,1 1 0,0 0 0,0 0 0,0 1 0,0 0 0,1 0 0,-1 1 0,1 1 0,0-1-1,0 2 1,0-1 0,0 1 0,0 1 0,0 0 0,0 0 0,0 1 0,0 0 0,0 1 0,19 5 0,-17-2-9,-1-1 0,1 1 0,-1 1 0,-1 0 0,1 1 0,-1 0 0,0 0 0,0 1 0,-1 0 0,0 1 0,0 0 0,-1 1 1,-1-1-1,1 2 0,-2-1 0,8 15 0,-8-13 23,-1 0 1,0 0 0,0 1 0,-2-1-1,0 1 1,0 0 0,-1 0 0,0 0 0,-2 1-1,1-1 1,-2 0 0,1 0 0,-2 0-1,0 0 1,-5 17 0,5-22-111,-2 0 0,1-1 0,-1 0 1,0 1-1,-1-1 0,1-1 0,-2 1 0,1-1 0,0 0 0,-1 0 1,0 0-1,-1-1 0,1 0 0,-1 0 0,0-1 0,0 0 1,-1 0-1,1-1 0,-11 4 0,-3 0-14,0 0-1,-1-2 1,0-1 0,0 0 0,-44 0-1,53-4-61,-1 0 0,1-1 0,-1-1 0,1 0 0,0-1 0,0-1 0,0 0 0,0 0 0,1-1 0,-1-1 0,-13-8 0,21 11-136,1-1 1,-1 1 0,1-1-1,-1 1 1,1-1-1,0 0 1,1-1-1,-1 1 1,1-1 0,-1 0-1,1 1 1,1-1-1,-1-1 1,1 1-1,0 0 1,0-1 0,0 1-1,1-1 1,0 1-1,0-1 1,0 0 0,1 1-1,0-1 1,0 0-1,1 0 1,-1 1-1,1-1 1,2-7 0,-1 5-425,1-1 0,0 1 1,0 0-1,1 0 0,0 1 0,0-1 1,1 1-1,10-12 0,21-13-740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8.4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23 158 11875,'10'-1'7811,"-9"1"-7611,6 15 1692,-1 18-1312,-7-17 142,0 0 0,-1 0 0,0 0 0,-2 0 0,0-1 0,-6 17 0,5-17-569,0-1 0,2 1 0,-1-1 0,2 1 0,0 0 1,1 0-1,0 17 0,5-20-348,4-13-314,-6-1 369,-1 0 0,1 0 0,0 0 0,-1 0 0,1 0 0,-1 0 1,0 0-1,2-3 0,6-22-588,0 0 1,-2 0 0,-1 0 0,3-30 0,11-49 421,-18 97 307,2-11 76,2 0 1,0 0-1,1 1 0,1 0 1,0 0-1,12-18 0,-19 35-49,0 1-1,0-1 0,0 1 1,1-1-1,-1 1 1,0-1-1,1 1 0,-1 0 1,0 0-1,1 0 1,0 0-1,-1 0 0,1 0 1,0 0-1,-1 0 0,1 1 1,0-1-1,0 1 1,0-1-1,2 1 0,-3 0 5,1 0 0,0 1 0,-1-1 0,1 1 0,-1-1 0,1 1 0,-1 0 0,1-1 0,-1 1 0,1 0 0,-1 0 0,1 0 0,-1 0 0,0 0 0,0 1 0,0-1 0,2 3 0,3 4 149,-1 0 0,-1 0 1,1 1-1,-2 0 0,1 0 0,2 11 0,79 250 4464,-78-249-4370,7 37-1,-10-24-4750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9.3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345 46 12091,'0'-1'238,"1"0"0,-1 0 1,1-1-1,-1 1 1,0 0-1,0 0 1,0-1-1,0 1 1,0 0-1,0-1 0,0 1 1,0 0-1,0 0 1,0-1-1,-1 1 1,1 0-1,-1 0 1,1-1-1,-1 1 0,1 0 1,-1 0-1,0 0 1,1 0-1,-1 0 1,-1-2-1,0 2-149,-1-1 0,1 1 0,0 0 0,-1 0 0,1 0 0,0 0 0,-1 0 0,1 0 0,-1 1 0,1-1 0,-1 1 0,-3-1 0,-6 1-153,0 0-1,-1 1 0,1 0 1,-18 4-1,10 0 69,1 0-1,-1 2 0,1 0 1,-34 18-1,45-21-10,1 0-1,0 1 1,0 0-1,1 0 1,-1 1-1,1-1 1,0 1 0,1 1-1,-1-1 1,1 1-1,1 0 1,-1 0-1,1 1 1,-5 12-1,8-18 10,1 0 0,0 1 0,-1-1-1,1 1 1,0-1 0,0 1 0,0-1-1,1 1 1,-1-1 0,0 0 0,1 1-1,0-1 1,-1 1 0,1-1 0,0 0-1,0 0 1,1 0 0,-1 1 0,0-1-1,1 0 1,-1 0 0,1-1 0,0 1-1,-1 0 1,1 0 0,0-1 0,4 3-1,6 5 232,2-1 0,-1 0 0,21 8 0,-11-5 421,22 12 902,-19-11-267,-1 1-1,0 1 0,0 2 1,27 22-1,-50-36-1254,0-1-1,-1 1 0,1-1 1,-1 1-1,1-1 0,-1 1 1,0 0-1,0 0 1,0-1-1,1 1 0,-2 0 1,1 0-1,0 0 1,0 0-1,-1 1 0,1-1 1,-1 0-1,1 0 0,-1 2 1,-1-2-20,1 0 1,-1 0-1,0 0 0,0 0 1,1 0-1,-1 0 0,-1-1 1,1 1-1,0 0 1,0-1-1,-1 1 0,1-1 1,-1 1-1,1-1 0,-1 0 1,1 1-1,-1-1 1,0 0-1,0 0 0,-1 0 1,-11 6 61,0-1 0,-1 0-1,0-1 1,1-1 0,-23 4 0,2-3-2282,-47 2 0,59-7 864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9.9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 15 9202,'-8'-14'7979,"6"13"-7646,2 2-179,-1-1 0,1 0 0,-1 1 1,0-1-1,1 1 0,-1-1 0,1 0 1,-1 1-1,1-1 0,0 1 0,-1 0 1,1-1-1,-1 1 0,1-1 0,0 1 1,0-1-1,-1 1 0,1 0 0,0 0 0,-11 39 1811,6-6-379,2 1-1,2 68 0,17 70-257,-1-23-889,-8 13-309,-6-94-4279,0-62 1583,4-8 1101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0.3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526 6 9122,'18'-5'3817,"2"4"4769,-30 6-6314,-9 0-215,-22-2-617,-10 1-664,-12-2-760,-1-1-120,-2 2-800,2-2-272,2 2-497,4 0-431,20 2-425,11 0 1513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1.1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58 227 10122,'-6'-6'725,"-5"-2"3106,11 9-3675,-1-1 1,1 1-1,-1-1 0,1 1 0,-1-1 0,1 1 1,0 0-1,-1-1 0,1 1 0,0 0 0,-1-1 1,1 1-1,0 0 0,0-1 0,0 1 0,0 0 1,0-1-1,0 1 0,0 0 0,0 0 0,0 0 1,-1 14 1564,0-1 0,1 1 0,3 14 0,8 42 1502,-5-41-2791,2 38-1,-8-65-422,0 20 62,0-22-69,0 0 0,0 0-1,0 0 1,-1-1-1,1 1 1,0 0 0,0 0-1,-1 0 1,1-1 0,0 1-1,-1 0 1,1-1 0,0 1-1,-1 0 1,1-1 0,-1 1-1,1 0 1,-1-1-1,0 1 1,1-1 0,-1 1-1,0-1 1,1 1 0,-2 0-1,1-1-15,1-1 0,-1 1-1,1 0 1,-1 0 0,1 0 0,-1 0-1,1-1 1,-1 1 0,1 0 0,0 0-1,-1-1 1,1 1 0,-1 0 0,1-1-1,0 1 1,-1-1 0,1 1-1,0 0 1,-1-1 0,1 1 0,0-1-1,0 1 1,-1-1 0,1 1 0,0-1-1,0 1 1,0-1 0,-7-20-502,6 17 384,-8-23-165,2-1-1,2 0 1,0-1-1,2 1 1,1-1 0,1 0-1,4-37 1,-1 54 405,0 0 1,0 0 0,2 0 0,-1 0 0,2 1 0,-1-1-1,2 1 1,9-16 0,-10 20-57,1-1 0,0 1 0,1 0 0,-1 0 0,1 1 0,1 0 0,-1 0 0,1 1 0,0-1 0,1 2 0,-1-1 0,11-3 0,-13 6-72,0 0 0,-1 0 0,1 0 1,0 1-1,0 0 0,0 0 0,0 1 0,7-1 0,-10 2-177,-1-1-1,0 0 1,0 1-1,1-1 1,-1 1 0,0 0-1,0 0 1,0 0-1,0 0 1,0 0-1,0 0 1,0 1 0,0-1-1,-1 0 1,1 1-1,0 0 1,-1-1 0,1 1-1,-1 0 1,0 0-1,1 0 1,-1 0 0,0 0-1,1 2 1,7 20-1416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1.7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110 48 14059,'-2'-9'3138,"-3"-15"617,5 23-3596,0 0 1,0 1-1,-1-1 0,1 0 0,0 0 1,-1 1-1,1-1 0,0 0 0,-1 0 1,1 1-1,-1-1 0,1 0 1,-1 1-1,0-1 0,1 1 0,-1-1 1,1 1-1,-1-1 0,0 1 0,0-1 1,0 1-1,0 0-16,0 0 1,1 0-1,-1 1 0,0-1 1,1 0-1,-1 1 0,0-1 1,1 1-1,-1-1 0,0 1 1,1-1-1,-1 1 0,1-1 1,-1 1-1,1 0 0,-1-1 1,1 1-1,0 0 0,-1 1 1,-10 18 505,9-17-444,-9 20-43,0-1 0,2 1 0,1 1 0,1 0 0,1 0 0,0 0 1,-1 26-1,6-37-149,0-1 1,1 1 0,1-1 0,0 0-1,0 1 1,2-1 0,-1 0 0,1 0 0,1 0-1,0 0 1,1-1 0,0 1 0,1-1-1,0-1 1,1 1 0,7 9 0,-11-17-23,0 1 1,0-1-1,1 0 1,-1-1-1,1 1 1,-1-1-1,1 0 1,0 1-1,0-2 0,0 1 1,0 0-1,0-1 1,1 0-1,-1 0 1,0 0-1,0 0 1,1-1-1,-1 1 1,1-1-1,-1-1 1,0 1-1,1 0 1,-1-1-1,0 0 1,1 0-1,7-3 1,1-1-161,0-1 1,0 0-1,0-1 1,-1 0-1,0-1 1,0-1-1,10-9 1,-10 6-95,0 0-1,-1 0 1,-1-1 0,0 0 0,0-1-1,-2 0 1,0 0 0,0-1 0,-1 0-1,6-22 1,-6 15 320,-2 0 0,0-1 0,-2 1 0,0-1-1,-2 0 1,-2-44 0,-3 47 1029,-1 28-462,-2 33-235,5-18-245,-10 128 1206,12-121-1161,0 0 0,10 60 0,-10-87-461,1 0 0,0 0 0,-1 1 0,1-1 0,0 0 0,1 0 0,-1 0 0,1 0 0,-1 0 0,5 5 0,6 3-899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2.3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325 77 13547,'0'-4'856,"0"0"0,-1 0 0,1 0 0,-1 0 0,0 0 0,0 1-1,-2-5 1,2 5-668,0 1 0,-1-1 0,1 1 0,-1-1-1,0 1 1,0-1 0,0 1 0,0 0 0,0 0-1,0 0 1,0 0 0,-1 0 0,1 1 0,-1-1-1,0 1 1,1 0 0,-1-1 0,0 1 0,0 0-1,1 1 1,-1-1 0,0 0 0,0 1 0,-6 0-1,-1-1-42,1 2 0,-1-1-1,0 2 1,0-1 0,0 1 0,1 1-1,-1-1 1,1 2 0,0-1-1,0 1 1,0 1 0,0 0-1,1 0 1,0 0 0,-12 11-1,11-8-137,1 0-1,0 0 1,0 1-1,1 0 0,0 0 1,0 1-1,1 0 0,1 0 1,0 0-1,0 1 0,1 0 1,-6 21-1,8-19 131,0-1-1,1 1 1,0-1-1,1 1 1,0-1-1,1 1 1,1-1-1,0 1 1,0-1-1,7 18 1,-5-21-45,-1 0-1,1-1 1,1 0 0,-1 0 0,1 0-1,1 0 1,0-1 0,0 1 0,0-2-1,1 1 1,0-1 0,0 0 0,0 0-1,13 7 1,-8-7-29,0 0 1,0-1-1,1 0 0,18 4 1,-25-7-377,-1-1 1,1 0 0,0-1 0,0 1 0,0-1-1,0 0 1,0-1 0,0 1 0,-1-1 0,1 0-1,0-1 1,9-3 0,5-7-978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2.9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0 12547,'-1'125'11244,"-3"12"-5680,1 354-2908,3-478-2890,0-5 226,1 1-1,-1-1 1,3 14-1,-3-21-178,1 0 0,-1 1-1,0-1 1,0 0-1,1 0 1,-1 0 0,0 0-1,1 0 1,-1 0 0,1 0-1,0 0 1,-1 0-1,1-1 1,0 1 0,-1 0-1,1 0 1,0 0 0,0-1-1,0 1 1,0 0 0,0-1-1,0 1 1,0-1-1,0 1 1,0-1 0,0 0-1,0 1 1,0-1 0,0 0-1,0 1 1,0-1-1,0 0 1,0 0 0,2 0-1,13-5-1496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3.3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545 30 11346,'17'-10'5106,"-3"1"-1458,0-1 1849,-21 10-3200,-18 1-1225,-11 3-248,-19 1-536,-4 1-120,-12-1-120,-5 0-48,0-2-992,3 0-760,14-3-1593,7 1 1857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6:42.4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883 19 15683,'-14'-4'6258,"-11"-5"-3762,-12 4-1055,-22 4-385,-10 4-568,-19 7-1176,-2-1-345,-5 4-559,-1 0-168,3-2 207,2-3-7,21-4-968,14-4 1719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13.1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316 80 9922,'-21'-80'9866,"15"80"-8674,-5 0 265,-7 0-113,-3 1-328,0 0-336,0 0-263,-4 1-369,-3 0-385,-8-2-479,-4-1-472,5-1 1000,3 2-24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8:59.2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48 5513,'5'-20'656,"2"5"-2152,-7 2 616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3.6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16956,'0'14'5913,"3"16"-4689,0 7 8,3 10 393,1 1 127,-5 1-400,-1 0-479,-2-5-465,-3-5-160,0-10-280,0-6-240,-2-12-1769,5-4-711,0-12 1559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4.0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42 21205,'-5'-20'7569,"3"7"-6593,0 5-1344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4.5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143 265 14627,'-36'18'4265,"35"-18"-4219,0 0 0,1 0 0,-1 0 1,0 0-1,1 0 0,-1 0 0,0 0 0,1-1 0,-1 1 1,0 0-1,1-1 0,-1 1 0,1 0 0,-1-1 0,0 1 0,1 0 1,-1-1-1,1 1 0,-1-1 0,1 1 0,-1-1 0,1 0 1,0 1-1,-1-1 0,1 1 0,0-1 0,-1-1 0,-9-21-19,8 16 120,-3-6 132,1 0 0,0-1 0,0 1 0,2-1 0,-1 0 0,1-27 0,2 36-193,0 1 1,0-1 0,0 0 0,1 1 0,0-1 0,0 0 0,0 1 0,0-1 0,1 1 0,0 0 0,0-1 0,0 1 0,0 0 0,1 0 0,0 0-1,-1 0 1,1 1 0,1-1 0,-1 1 0,0 0 0,1 0 0,0 0 0,0 0 0,5-2 0,-1 2 85,0 0 1,0 0-1,1 1 1,-1 0-1,1 0 1,0 1-1,-1 0 0,1 1 1,0 0-1,0 0 1,0 1-1,-1 0 1,1 1-1,-1 0 0,1 0 1,-1 1-1,0 0 1,14 7-1,-7-3 20,-1 1-1,0 1 1,-1 0-1,0 1 1,0 1-1,-1 0 1,0 0 0,-1 1-1,12 17 1,-16-19-110,0 1 0,-1 0 0,0 0 1,-1 0-1,0 0 0,-1 1 1,0 0-1,-1 0 0,2 14 0,-4-18-36,0 0 0,-1 0-1,0 0 1,0 0-1,-1 0 1,0 0 0,-1 0-1,1 0 1,-1-1-1,-1 1 1,0 0 0,0-1-1,0 0 1,-1 0-1,-6 10 1,3-8-9,-1 0 1,0-1-1,0 0 0,0 0 0,-1 0 1,-1-1-1,1-1 0,-1 0 0,0 0 1,0-1-1,-1 0 0,0 0 1,-18 4-1,15-6-77,0 0-1,0 0 1,0-2 0,-1 1 0,1-2 0,-1 0 0,1-1 0,0 0-1,0-1 1,-23-7 0,30 7-194,0-1 1,0 0-1,0-1 1,1 1-1,-1-1 1,1-1-1,0 1 0,0-1 1,1 0-1,-1 0 1,1-1-1,0 0 0,1 0 1,0 0-1,-1 0 1,2-1-1,-1 1 1,1-1-1,0 0 0,1 0 1,-1 0-1,-1-9 1,2 8-50,1 0 1,0-1 0,0 1 0,0 0 0,1 0-1,0-1 1,1 1 0,0 0 0,0 0-1,1 0 1,0 0 0,0 0 0,1 0-1,0 0 1,0 0 0,1 1 0,0 0-1,0 0 1,10-13 0,10-1-581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5.1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97 15907,'-3'13'8470,"1"65"-6643,19 53-257,-9-85-696,2 58-1,-10-103-860,0 0 0,0 0 1,0 0-1,0 0 0,0 0 0,0 0 1,0 0-1,0 0 0,0 0 0,-1 0 0,1 0 1,0 0-1,-1 0 0,1-1 0,-1 1 1,1 0-1,-2 1 0,-3-3 85,-1-10-50,3-4-53,0 1-1,0 0 1,1-1-1,1-29 0,8-60-40,-7 102 47,2-19 3,1 0 1,0 1-1,2-1 1,0 1-1,2 0 0,11-25 1,-15 38 19,0 1 0,1 0 0,-1 0 0,1 0 0,1 0 1,-1 1-1,1 0 0,0-1 0,0 2 0,1-1 0,-1 1 0,1-1 0,0 2 0,0-1 0,1 1 1,-1 0-1,1 0 0,-1 0 0,1 1 0,0 0 0,0 1 0,8-2 0,-7 3 56,1-1 1,-1 1-1,0 0 0,0 1 0,0 0 0,0 0 1,0 1-1,-1 0 0,1 0 0,0 1 0,-1 0 1,1 0-1,-1 1 0,0 0 0,0 0 0,10 10 1,-9-8-38,-1 2-1,-1-1 1,1 1 0,-1 0 0,-1 0 0,1 0 0,-1 1 0,-1 0 0,0 0 0,0 0 0,-1 1 0,0-1 0,3 13 0,-1 16 61,-2-1 0,-1 0 1,-6 67-1,2 43-1007,7-112-717,5-3 702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56.73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33 339 3737,'-3'-1'71,"1"2"56,0-2 0,1 1 0,-1 0-1,0 0 1,0 0 0,0-1 0,0 1 0,0-1 0,0 0 0,-2-1 0,3 1-93,0 0 1,1 0-1,-1 0 1,1 0-1,-1 0 0,1 0 1,-1 0-1,1 0 1,0 0-1,-1 0 1,1 0-1,0-1 0,0 1 1,0 0-1,0 0 1,0 0-1,0 0 1,0 0-1,1-1 0,-1 1 1,1-1-1,-1-1 223,0 0 0,1-1 1,0 1-1,-1 0 0,1 0 0,1 0 0,-1 0 0,0 0 0,1 0 0,-1 1 0,1-1 0,0 0 0,0 1 1,3-3-1,-4 4-226,1 0 1,-1 0 0,1 0-1,-1 0 1,1 0 0,0 1-1,-1-1 1,1 1 0,0-1 0,-1 1-1,1 0 1,0 0 0,0 0-1,-1 0 1,1 0 0,0 0-1,0 0 1,-1 0 0,1 1-1,0-1 1,0 1 0,-1-1 0,1 1-1,0 0 1,-1 0 0,1-1-1,1 3 1,27 14-61,-13-7 37,1-1-1,0 0 1,24 8 0,-35-15 3,-1 0 0,0-1 1,1 0-1,-1 0 0,0-1 0,1 0 1,-1 0-1,1 0 0,-1-1 0,0 0 1,1 0-1,-1 0 0,0-1 0,10-4 1,61-35 135,-56 28-127,0 1-1,32-12 1,-26 15-22,0 1-1,0 1 1,1 1-1,-1 1 1,32 0-1,-39 4 16,0 2-1,-1 0 0,1 1 1,-1 1-1,0 1 0,0 1 1,0 0-1,22 10 0,60 35 284,39 15-52,-123-59-223,-1-1 0,1 0 1,0-1-1,0-1 0,0 0 0,29-1 1,-31-3-2,1-1 1,-1-1 0,0-1 0,1 0-1,-2-1 1,18-8 0,12-4 18,5 1 12,82-17 1,-113 30-50,0 1 0,0 1 0,0 0-1,0 1 1,0 1 0,1 1 0,-1 1 0,20 6 0,-31-8-2,143 36 54,-125-32-33,0-2 0,1-1 0,-1-1-1,27-2 1,452-26 46,-473 25-60,73-6 28,43-2-24,-118 13-19,0 1 0,0 1 0,0 1 0,-1 2 0,36 14 0,53 15 45,-100-33-30,1-1 1,-1-1 0,1 0 0,0-1-1,18-2 1,194-36 183,-24 3-118,-141 28-72,0 3 0,1 2 0,-1 4 1,0 2-1,121 26 0,-79-4-2,73 17 14,-135-35-3,0-2-1,48 0 1,-73-7 1,-1-1 0,0-1-1,0-1 1,37-10 0,74-33 41,7-2-31,-99 39 0,0 1-1,0 2 1,1 1 0,-1 2 0,1 2 0,0 2 0,-1 1 0,1 2-1,-1 2 1,55 15 0,-14 3 72,-49-13-66,1-1 1,1-2 0,0-1 0,0-2-1,36 2 1,-27-8 2,-1-2 1,79-16-1,74-34 49,-98 26-49,-54 16-22,1 1 0,54-4-1,-70 13-11,0 0-1,1 1 1,-1 2 0,49 8-1,358 69 137,-406-74-128,46 5 23,0-2-1,0-4 0,0-3 0,0-4 1,0-2-1,116-24 0,292-85 84,-420 98-110,0 2 1,70-5-1,-91 16 37,-1 2 1,1 2-1,0 1 0,61 12 1,182 63 419,-156-38-342,-86-28-91,2-1 0,-1-3 1,1-1-1,0-2 0,1-2 0,-1-2 1,0-2-1,1-1 0,-2-3 0,68-17 1,33-20 76,147-36-26,-246 70-82,1 2-1,0 2 1,-1 2-1,78 5 0,-65 4 11,104 28 0,53 30 117,20 5 224,-205-62-317,1-2 0,0-1 0,0-2 0,0-1 0,0-1 0,0-1 0,34-6 0,-11-4-6,-2-1 1,1-2 0,56-25-1,-29 11-24,1 3 0,1 4 0,1 4 0,84-7-1,-135 22 63,0 0 0,-1 2 0,1 2 0,0 0 0,45 11-1,-32-2 39,-1 2 0,0 1 0,45 23 0,-63-27-79,1 0 0,0-2 0,0-2 1,0 0-1,1-1 0,0-2 1,39 1-1,0-6 10,123-17 0,138-51 42,-170 32-50,-92 23-3,196-35-19,-231 47 16,0 1 0,0 1 0,0 2 0,0 1 0,0 2 0,52 12 0,183 82 371,-213-77-359,-26-12-27,-1-1 1,1-1 0,1-1-1,-1-2 1,1-1-1,0 0 1,0-2 0,43-4-1,17-8 55,110-26 0,-114 19 19,134-39-12,-31 6-86,-158 46 26,0 1 0,0 1 0,0 1 0,0 2 0,0 1 0,0 1 0,40 8 0,11 8 125,94 35 0,-73-20 25,-72-25-129,0-1-1,0-1 1,0-1-1,1-2 1,0-1 0,35-2-1,-40-1-19,-1-2-1,0-1 0,0-1 1,0-1-1,-1 0 1,0-2-1,0-1 1,23-13-1,13-8 8,1 1-1,2 4 1,84-25 0,-117 43-11,0 1 0,0 0 0,1 2 0,-1 2 0,1 0 1,0 2-1,0 1 0,-1 2 0,1 0 0,31 9 1,-36-4-3,1 1 0,-1 1 0,-1 1 0,26 15 0,82 64 26,-92-63-6,-20-14-8,0 0 1,1-2-1,0-1 0,1 0 0,0-1 0,0-2 1,1 0-1,32 6 0,-35-11-15,0 0-1,0-1 1,1-1-1,-1 0 1,0-2-1,0 0 1,0-1 0,0-1-1,-1-1 1,25-9-1,54-26-5,85-30 1,-122 54 15,0 2-1,1 2 1,0 3 0,70 0 0,-92 8 0,1 2 1,-1 2-1,0 2 0,0 1 1,-1 3-1,0 0 1,61 25-1,-62-18 11,1-2 0,0-1 0,1-2 0,1-2 0,-1-2 0,2-1-1,-1-2 1,0-2 0,1-2 0,-1-1 0,75-12 0,-10-6 0,157-31 15,-4-21-151,-188 46 83,-12 3 20,63-13 0,-100 30 26,0 1 1,0 2-1,0 0 1,0 1-1,0 1 1,42 5-1,-11 7 13,-1 2 1,0 3-1,79 36 0,-27-10-12,-79-35-1,-1-1-1,1-1 1,0-1-1,1-1 1,-1-1-1,30-1 1,149-14 60,-118 5-45,32-7-27,-1-5-1,161-47 1,-258 61 5,1 1-1,-1 1 1,1 1-1,0 1 1,0 0 0,-1 2-1,1 0 1,0 1-1,31 8 1,-2 4-1,-2 2-1,73 35 1,-104-44 1,1 0 0,-1-1 0,34 7 0,-40-11 1,0-1 0,1 0 0,-1-1 0,0 0 0,0-1 0,0 0 0,0 0 0,13-4 0,30-11 45,-31 9 25,0 0 1,1 2-1,0 0 1,23-1-1,39 7-291,-44 5 68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5:10.568"/>
    </inkml:context>
    <inkml:brush xml:id="br0">
      <inkml:brushProperty name="width" value="0.2" units="cm"/>
      <inkml:brushProperty name="height" value="0.2" units="cm"/>
      <inkml:brushProperty name="color" value="#FF9999"/>
    </inkml:brush>
  </inkml:definitions>
  <inkml:trace contextRef="#ctx0" brushRef="#br0">66 135 5025,'-36'-106'3535,"36"104"-3375,-1 0 0,0 0 0,0 0-1,1 0 1,-1 0 0,-1 0-1,1 0 1,0 0 0,0 0-1,-1 1 1,1-1 0,0 1-1,-3-3 1,4 4-122,0 0 1,-1 0-1,1 0 0,0 0 1,0 0-1,-1 0 0,1 0 0,0 0 1,0 0-1,-1 0 0,1 0 1,0 0-1,0 0 0,-1 0 0,1 0 1,0 0-1,0 0 0,0 0 1,-1 0-1,1 0 0,0 0 0,0 0 1,-1 0-1,1 1 0,0-1 1,0 0-1,0 0 0,-1 0 0,1 0 1,0 1-1,0-1 0,0 0 1,0 0-1,-1 0 0,1 1 0,-4 18 855,4 23 483,7 64 1,1-10-864,-9-33-373,-1-45-552,2-1 0,0 1 0,1 0-1,4 24 1,1-27-897,1-6 585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5:11.086"/>
    </inkml:context>
    <inkml:brush xml:id="br0">
      <inkml:brushProperty name="width" value="0.2" units="cm"/>
      <inkml:brushProperty name="height" value="0.2" units="cm"/>
      <inkml:brushProperty name="color" value="#FF9999"/>
    </inkml:brush>
  </inkml:definitions>
  <inkml:trace contextRef="#ctx0" brushRef="#br0">13 60 7290,'-13'-8'3898,"13"7"-3805,0 1-1,0-1 1,0 1 0,0-1 0,1 0-71,-1 0 0,0 0 1,1 0-1,0 0 0,-1 1 0,1-1 1,-1 0-1,1 0 0,0 1 0,-1-1 1,1 0-1,0 1 0,0-1 0,0 1 1,0-1-1,-1 1 0,1-1 0,0 1 1,0 0-1,0-1 0,2 1 0,15-3 169,1 1 0,36 2 0,2-1 451,106-11 961,84-5 21,-1 22-934,-108 10-715,116 8-4183,-188-24 2947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5:12.209"/>
    </inkml:context>
    <inkml:brush xml:id="br0">
      <inkml:brushProperty name="width" value="0.2" units="cm"/>
      <inkml:brushProperty name="height" value="0.2" units="cm"/>
      <inkml:brushProperty name="color" value="#FF9999"/>
    </inkml:brush>
  </inkml:definitions>
  <inkml:trace contextRef="#ctx0" brushRef="#br0">23 150 8458,'-21'-83'5469,"20"105"-5118,1-7 22,0 71 545,16 120 0,0 9-772,-16-81 50,-1-64 51,11 109 1,-7-161-189,1-1 0,7 25 0,-9-37-37,0 1 0,0-1 0,1 1 0,-1-1 0,1 0 1,0 0-1,1 0 0,-1-1 0,1 1 0,9 7 0,-11-10-19,1-1 1,0 1 0,-1-1-1,1 0 1,0 0 0,0 0-1,0 0 1,0-1 0,0 1-1,0-1 1,5 0-1,38-2 2,-37 1-1,84-6 245,168 9-1,528 5 247,-473-14-416,-316 7-76,0 0 0,0 0 1,-1 0-1,1 0 1,0 0-1,0 0 0,0 0 1,0 0-1,0 0 1,0 0-1,0 0 0,0 0 1,0 0-1,0 0 0,0-1 1,0 1-1,0 0 1,0 0-1,0 0 0,0 0 1,0 0-1,0 0 1,0 0-1,0 0 0,0 0 1,0 0-1,0 0 0,0-1 1,0 1-1,0 0 1,0 0-1,0 0 0,0 0 1,0 0-1,0 0 1,0 0-1,0 0 0,0 0 1,0 0-1,0 0 0,0-1 1,0 1-1,0 0 1,0 0-1,0 0 0,0 0 1,0 0-1,0 0 1,0 0-1,0 0 0,1 0 1,-1 0-1,0 0 0,0 0 1,0 0-1,0 0 1,-13-10 17,7 6-22,0 0 0,1 0 0,0 0 0,0-1 1,0 0-1,-7-8 0,6 0 103,0-1 0,1 0 0,0 1-1,1-1 1,1-1 0,-3-20 0,-1-91-32,5 58-14,-53-580-97,52 619 18,-5-66-351,13 102-1017,1 1 990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5:12.784"/>
    </inkml:context>
    <inkml:brush xml:id="br0">
      <inkml:brushProperty name="width" value="0.2" units="cm"/>
      <inkml:brushProperty name="height" value="0.2" units="cm"/>
      <inkml:brushProperty name="color" value="#FF9999"/>
    </inkml:brush>
  </inkml:definitions>
  <inkml:trace contextRef="#ctx0" brushRef="#br0">50 57 10698,'-3'-21'4514,"2"-8"-4988,1 23 679,-11 44 50,4 16 222,0 77 0,5-61-488,1-62-77,-1 0 1,1 0-1,-5 11 1,5-13-477,-1-1 1,0 1 0,1 0 0,0 0-1,1 0 1,-1 8 0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5:13.271"/>
    </inkml:context>
    <inkml:brush xml:id="br0">
      <inkml:brushProperty name="width" value="0.2" units="cm"/>
      <inkml:brushProperty name="height" value="0.2" units="cm"/>
      <inkml:brushProperty name="color" value="#FF9999"/>
    </inkml:brush>
  </inkml:definitions>
  <inkml:trace contextRef="#ctx0" brushRef="#br0">54 48 9658,'-29'-33'3291,"28"33"-3172,0-1 0,0 0 1,0 0-1,0 1 0,0-1 0,0 1 0,0-1 0,0 1 0,0-1 0,0 1 0,0 0 0,0-1 0,0 1 0,0 0 0,-2 0 0,3 0-133,0 0 0,0 0 0,-1 0-1,1 0 1,0 0 0,0 0 0,-1 0 0,1 0 0,0 0 0,0 0 0,-1 0-1,1-1 1,0 1 0,0 0 0,-1 0 0,1 0 0,0 0 0,0 0 0,-1 0-1,1-1 1,0 1 0,0 0 0,0 0 0,0 0 0,-1 0 0,1-1 0,0 1-1,0 0 1,0 0 0,0-1 0,0 1 0,-1 0 0,1 0 0,0-1 0,0 1-1,0 0 1,0 0 0,0-1 0,0 1 0,0 0 0,0 0 0,0-1 0,0 1-1,16 2 514,-3 2-375,0 0 0,-1 1-1,1 1 1,18 12 0,8 3 84,-34-18-199,-1-2 0,1 1 0,-1 0 0,1-1 0,0 0 0,-1 0 0,1-1 0,0 1 0,0-1 0,0 0 0,-1 0 0,1-1 1,8-1-1,2-2 7,0 0 1,-1-2 0,14-6 0,-17 7 19,-1 0-1,1 1 0,0 0 0,0 1 1,0 0-1,23-3 0,0 6-406,53 5 0,-65-1-1377,35 8 0,-32-5 973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8:59.6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89 4409,'15'-75'7938,"-15"75"-7751,1-1 1,-1 1 0,0-1 0,0 0 0,0 1 0,1-1-1,-1 1 1,0-1 0,0 0 0,0 1 0,0-1-1,0 1 1,0-1 0,0 0 0,-1 1 0,1-1 0,0 1-1,0-1 1,0 0 0,-1 1 0,1-1 0,-1 0-1,1 2-58,-1 0 0,1 0-1,-1 0 1,1 0-1,0 0 1,-1 0-1,1 0 1,0 0-1,0 0 1,0 0-1,-1 0 1,1 0-1,0 0 1,1 0-1,-1 1 1,2 34 867,1 0 1,14 59 0,-1-8-367,-8-28-78,-3 0-1,-2 0 0,-9 106 0,5-156-635,-1 4-108,1 1 0,1 18-1,0-30 57,0 0-1,0 0 0,0 0 0,0 0 1,0 0-1,1 0 0,-1 0 1,1 0-1,0 0 0,-1 0 0,1 0 1,0 0-1,0 0 0,0-1 0,0 1 1,1 0-1,-1-1 0,0 1 0,1-1 1,-1 1-1,1-1 0,-1 0 0,4 2 1,-4-2-121,1-1-1,-1 0 1,0 1 0,1-1 0,-1 0 0,1 0 0,-1 0 0,1 0 0,-1 0 0,0 0-1,1-1 1,-1 1 0,1 0 0,-1-1 0,0 1 0,1-1 0,-1 0 0,0 1-1,2-2 1,13-10-1499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5:13.860"/>
    </inkml:context>
    <inkml:brush xml:id="br0">
      <inkml:brushProperty name="width" value="0.2" units="cm"/>
      <inkml:brushProperty name="height" value="0.2" units="cm"/>
      <inkml:brushProperty name="color" value="#FF9999"/>
    </inkml:brush>
  </inkml:definitions>
  <inkml:trace contextRef="#ctx0" brushRef="#br0">40 37 9810,'33'-32'2866,"-33"32"-2846,0 0 1,-1 0-1,-1-1 451,2 1-430,0 0-21,0 0 1,0-1-1,0 1 1,0 0-1,0 0 1,0 0-1,0 0 1,0 0-1,0 0 0,0 0 1,0-1-1,0 1 1,0 0-1,0 0 1,0 0-1,1-1 287,-1 0-286,-1 2 30,1-1 0,-1 0 1,0 1-1,1-1 1,-1 0-1,1 1 0,-1-1 1,1 1-1,-1-1 1,1 1-1,-1-1 0,1 1 1,-1-1-1,1 1 1,0-1-1,-1 1 1,1 0-1,0-1 0,-1 1 1,1 1-1,-9 38 478,3 0 0,1 1 0,0 70 0,-5 46-190,-1-94-434,6-37-507,1-1 1,-2 50-1,9-34 19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5:52.74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112 338 6201,'-11'13'3105,"9"-9"-2328,0-1-1,-4 9 0,-3 25 500,8-18-1691,0 0 1,3 23-1,0-20 1032,1 43-394,2 17-68,-8 108 0,1-168-186,-14 210 26,15-177 57,3-1-1,10 69 1,-10-107-40,2 1-1,0-1 1,1 1-1,0-1 1,1-1 0,1 1-1,10 16 1,-11-24 5,0 1 1,0-1-1,0-1 1,1 1-1,0-1 1,0 0-1,1-1 1,0 0-1,0 0 1,1-1-1,0 0 1,-1 0-1,15 4 1,9 2 31,1-2 1,0-2 0,51 6 0,105-1 329,-175-12-340,362-6 101,-99-2-240,-204 9 99,-37 1-115,1-2 0,0-1 0,-1-2 1,52-10-1,-78 10 83,0 0 0,0-1 0,0 0 0,0-1 0,-1 0 0,0 0 0,0-1 0,-1 0 0,1-1-1,10-11 1,-9 8 127,-2-1 0,1 0-1,-1-1 1,-1 1-1,0-1 1,-1-1-1,6-15 1,-2-2 46,-2 0-1,-1-1 1,-2 0-1,-1 0 0,-1 0 1,-1-43-1,-3-51-118,-4-173-454,0 233 432,-3 1 0,-3 0 0,-2 0 0,-26-71 0,19 65 66,8 28-81,0 0-1,-33-69 1,42 105 16,0 1 0,0-1 1,-1 1-1,0 0 0,0 0 0,0 0 0,0 1 1,-1-1-1,1 1 0,-1 0 0,-1 0 0,1 1 1,0-1-1,-1 1 0,0 0 0,1 1 1,-1-1-1,0 1 0,0 1 0,-1-1 0,1 1 1,0 0-1,0 0 0,-1 1 0,1-1 0,-1 2 1,1-1-1,0 1 0,-1 0 0,1 0 0,0 0 1,-10 5-1,-70 26 124,-55 16-20,11-20-93,-210 16 0,160-25 39,-114 30-46,155-24-116,96-19-17,28-5-51,1 1 0,-1 0 0,-26 9 1,40-11 84,0 0 0,0 1 1,0-1-1,0 0 0,0 1 0,0-1 1,0 1-1,0 0 0,0-1 1,0 1-1,0 0 0,0 0 1,0-1-1,0 1 0,1 0 1,-1 0-1,0 0 0,1 0 1,-1 0-1,1 0 0,-1 0 0,1 0 1,-1 0-1,1 1 0,0-1 1,-1 0-1,1 0 0,0 0 1,0 0-1,0 0 0,0 1 1,0-1-1,0 0 0,0 0 1,1 0-1,-1 0 0,0 0 0,1 1 1,-1-1-1,0 0 0,1 0 1,-1 0-1,1 0 0,0 0 1,-1 0-1,1 0 0,0 0 1,0-1-1,-1 1 0,3 1 1,13 15-1305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5:53.67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313 65 9482,'-7'-14'5216,"-7"3"-3814,-20-4-2438,25 12 1505,-3-2-468,0 1 1,0 1-1,0 0 1,0 0-1,-1 1 1,1 1 0,-1 0-1,-18 2 1,28-1 52,0 0-1,0 1 1,0-1 0,0 1 0,0 0 0,0-1 0,0 1-1,0 1 1,0-1 0,0 0 0,0 1 0,1-1 0,-1 1 0,1 0-1,-1 0 1,1 0 0,0 0 0,-1 1 0,1-1 0,0 1-1,1-1 1,-1 1 0,0-1 0,1 1 0,-1 0 0,1 0-1,0 0 1,0 0 0,0 0 0,1 0 0,-1 0 0,0 0-1,1 0 1,0 0 0,0 0 0,0 1 0,0-1 0,1 4-1,4 22 316,0 0 0,2-1 0,16 43-1,-3-11-117,-15-46-200,19 65 156,18 108-1,-40-177-205,-1 0 0,-1 1-1,0-1 1,0 1 0,-1-1 0,0 1-1,-3 12 1,3-19-73,0-1-1,0 1 1,-1-1 0,1 0-1,-1 1 1,1-1 0,-1 0-1,0 0 1,0 0 0,-1 0-1,1 0 1,0-1 0,-1 1-1,0-1 1,0 1-1,0-1 1,0 0 0,0 0-1,0-1 1,0 1 0,0 0-1,-1-1 1,1 0 0,-5 1-1,0 0-659,-1-1-1,1 0 0,0-1 1,-1 0-1,1 0 1,0-1-1,0 0 0,-13-3 1,-6-6-1106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5:54.02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40 12547,'23'-7'4441,"2"0"-2601,6-2-2248,3 3 8,3 2 472,1-1-8,2 3-56,1 2 8,0 5 48,2-1-32,-1 3-272,-3-1-392,-4 1-3697,-3 1 3049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6:35.50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6 5 6457,'-6'-4'7948,"8"12"-7691,9 78 3010,-6-37-3504,3-1 1,24 86 0,-29-126-244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6:36.97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1 140 8066,'5'-16'4290,"4"-2"-4243,1 0 1,0 1-1,15-19 0,-22 33-29,0 0 0,1 0-1,-1 0 1,1 0 0,0 1-1,0-1 1,0 1-1,0 0 1,0 0 0,1 0-1,-1 1 1,0 0 0,1 0-1,-1 0 1,1 0 0,0 0-1,-1 1 1,1 0-1,-1 0 1,10 1 0,-10 0-2,-1 0 1,1 0-1,0 1 1,0-1-1,-1 1 1,1 0-1,-1 0 1,1 0-1,-1 0 1,0 0-1,1 1 1,-1-1-1,-1 1 1,1 0-1,0 0 1,-1 0-1,1 1 1,-1-1-1,0 0 1,0 1-1,0-1 1,-1 1-1,1 0 1,0 5-1,1 3-9,-1 0-1,-1 0 1,0 0 0,-1 0-1,0 1 1,-1-1 0,0 0-1,-1 0 1,-1 0-1,0-1 1,0 1 0,-1-1-1,0 1 1,-12 19 0,3-6 69,-2-1 0,-1-1 0,-1 0 0,-1-1 0,-26 25 0,39-41-44,-16 16 618,21-22-622,0 0 0,-1 1-1,1-1 1,0 0-1,0 1 1,0-1-1,0 0 1,0 0-1,0 1 1,-1-1-1,1 0 1,0 1-1,0-1 1,0 0-1,0 1 1,0-1-1,0 0 1,0 0-1,0 1 1,0-1-1,1 0 1,-1 1-1,0-1 1,0 0-1,0 0 1,0 1-1,0-1 1,1 1 0,-1-1 48,1 1 1,0-1 0,0 0 0,0 1 0,-1-1 0,1 0 0,0 0-1,0 1 1,0-1 0,0 0 0,0 0 0,0 0 0,-1 0 0,1 0-1,1-1 1,20-1 723,-1-1 0,22-6 0,27-5-821,-15 10-865,-28 3 555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6:38.660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25 88 8394,'-23'2'3721,"22"-2"-3591,7-18 1325,-6 17-1475,2-4 81,0 1 0,0 0 0,1-1 0,-1 1 0,1 0-1,0 0 1,0 0 0,0 1 0,1-1 0,-1 1 0,1 0 0,0 0-1,0 0 1,8-5 0,-7 6 26,1 0 1,-1 1-1,1-1 0,0 1 0,-1 0 1,1 1-1,0-1 0,0 1 0,0 0 1,-1 1-1,1-1 0,8 3 0,-6-2-80,1 1 0,0 0-1,-1 1 1,0-1-1,1 2 1,-1-1 0,13 9-1,-18-10-6,-1 0 0,0-1 0,0 1 0,0 0 0,0 0 0,0 1 0,0-1 0,-1 0 0,1 1 0,-1-1 0,0 0 0,1 1 0,-1 0 0,0-1 0,-1 1 0,1 0 1,0 0-1,-1-1 0,1 1 0,-1 0 0,0 0 0,0 0 0,0-1 0,0 1 0,-1 0 0,1 0 0,-2 4 0,-1 1 24,1 0 0,-1 0 1,-1 0-1,0-1 0,0 0 0,0 0 1,-1 0-1,0 0 0,0 0 0,-8 6 1,3-3 56,0-1 1,-1-1-1,0 1 1,-1-2-1,-17 10 1,29-17-82,-1 0 1,0 1-1,0-1 1,1 0-1,-1 1 1,0-1-1,0 1 1,1-1-1,-1 1 1,1 0-1,-1-1 1,0 1-1,1 0 0,-1-1 1,1 1-1,0 0 1,-1 0-1,1-1 1,0 1-1,-1 0 1,1 0-1,0 0 1,0-1-1,-1 1 1,1 0-1,0 0 1,0 0-1,0 0 1,0 0-1,0-1 0,1 1 1,-1 0-1,0 0 1,0 0-1,0 0 1,1-1-1,-1 1 1,0 0-1,1 0 1,-1-1-1,2 2 1,2 5-5,0-1 1,1 0-1,0 0 1,7 5-1,3 5 42,-7-7-32,8 10-14,-1-1 0,0 2 0,-2 0 0,19 36 1,-31-54 16,-1 0 0,1 0 0,0 1 0,0-1 0,-1 0 0,0 0 0,1 1 1,-1-1-1,0 0 0,0 1 0,0-1 0,0 1 0,-1-1 0,1 0 0,-1 0 1,1 1-1,-1-1 0,-1 3 0,0-2 28,0 0 0,0 0 0,0-1 0,0 1 0,0-1 0,-1 1 0,1-1 0,-1 0 0,0 0 0,0 0 0,-3 2 0,-9 3 16,1-1 0,-1 0 1,0-1-1,-21 4 0,31-8-111,-54 9-2178,31-9 1330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6:44.80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13 172 4753,'4'-46'1930,"-12"6"-1776,6 32-23,0 0 1,0-1-1,1 0 1,0 1-1,1-1 1,1-17 0,3 17 1524,2 12-368,5 15-263,-5 13-474,0 0 1,1 44 0,-5-45-656,1 0 0,13 56 1,-8-65-149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6:47.46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30 123 6097,'-30'4'4591,"31"-5"-4532,2-12 1161,1 5-1173,1-1 1,-1 1 0,1 0-1,1 0 1,0 0 0,0 1-1,0 0 1,1 0 0,12-9 0,-14 12-51,0 1 1,1 0 0,-1 0 0,1 1 0,-1-1 0,1 1-1,0 1 1,0-1 0,0 1 0,0 0 0,1 0 0,-1 1-1,0 0 1,0 0 0,0 0 0,9 2 0,-10-1-32,0 0 1,-1 0-1,1 0 1,0 1 0,0-1-1,-1 1 1,1 0 0,-1 1-1,0-1 1,5 4-1,-6-4 35,-1 1 0,1-1 0,-1 1 0,0 0 0,0 0 0,0-1-1,0 1 1,-1 0 0,1 1 0,-1-1 0,0 0 0,0 0 0,0 1 0,0-1-1,0 6 1,1 3 155,-1-1 0,-1 1 0,0 0-1,-2 16 1,-1-13-938,0-1 0,-1 1 0,0 0 0,-1-1-1,-9 18 1,2-9-22,-1-1 1,-21 28-1,-13 9 5638,45-57-4583,0 0-1,0 0 0,1 1 1,-1-1-1,0 1 1,1-1-1,0 1 0,-2 5 1,3-7-211,0-1 1,0 1-1,0 0 0,0 0 1,0-1-1,0 1 1,0 0-1,0-1 0,1 1 1,-1 0-1,0-1 0,0 1 1,1 0-1,-1-1 1,0 1-1,1-1 0,-1 1 1,1 0-1,-1-1 1,1 1-1,-1-1 0,1 0 1,-1 1-1,1-1 0,-1 1 1,1-1-1,-1 0 1,1 1-1,0-1 0,-1 0 1,1 0-1,0 1 1,-1-1-1,1 0 0,0 0 1,0 0-1,-1 0 1,1 0-1,0 0 0,-1 0 1,1 0-1,1 0 0,71 0 1837,-55-1-2097,0 1 0,1 0 1,33 6-1,-24 3-183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7:36.816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25 11 2160,'-24'-11'14157,"48"20"-12629,-2 0-945,0 0 1,28 6-1,-32-11-464,-1 1-1,1 1 1,-1 1 0,-1 0-1,31 19 1,-7 3 99,104 70 193,-115-79-386,-1 1 0,-1 1-1,43 47 1,-44-38-6,-2 1 0,38 68 0,0 0 6,-37-60-23,37 83 1,-17-31-2,-20-46-4,-2 1-1,-2 1 0,19 67 1,-26-77 18,3 7 3,-16-33-8,0-6 16,-3-7 86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0.0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454 24 9274,'18'-10'4017,"-11"3"-1473,-7 2-591,-15 4-337,-10 0-248,-18 5-839,-9 4-241,-10 3-328,1 2-128,6-2-241,2-1-119,12-2-88,6-4 32,11-2-80,11-3-240,13-8-2985,11-3 2705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7:38.515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1711 7794,'29'39'2346,"-28"-38"-2289,0-1 0,0 1 0,0 0 0,0 0 0,0 0 0,0-1 0,0 1 0,1-1 0,-1 1 0,0-1 0,0 1 0,1-1 0,-1 0 0,0 1 0,0-1 0,1 0 0,-1 0 0,0 0 0,1 0 0,-1 0 0,0 0 0,0 0 0,1-1 0,-1 1 0,2-1 0,24-13 512,-26 13-532,38-23 1606,78-37 0,-73 40-1044,-27 12-452,-1 0 0,-1-2 1,0 0-1,0 0 0,-1-1 1,-1-1-1,14-17 0,77-110 120,-78 101-157,-2 3-16,-2-1 1,-2-1 0,-1-1 0,20-60-1,-22 41-16,-2-1 1,13-96-1,-1-164 57,-26 254-83,-4 0 0,-19-124 0,16 154-71,-2 0 1,-2 1 0,-20-49-1,30 83-19,0 0-1,0 0 1,0 0-1,0-1 1,0 1-1,0 0 0,0 0 1,0 0-1,0-1 1,0 1-1,-1 0 1,1 0-1,0 0 1,0-1-1,0 1 0,0 0 1,-3-2-579,3 2 578,0 0 1,-1 0-1,1 0 1,0 0-1,0 0 1,0 0-1,-1 0 1,1 0-1,0 0 0,0 0 1,-1 0-1,1 0 1,0 0-1,0 1 1,0-1-1,-1 0 1,1 0-1,0 0 0,0 0 1,-1 1-78,-3 4-499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7:42.225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17 55 7042,'-5'-20'3503,"4"17"-3447,0-1 0,0 1 0,-8-21 4949,15 25-4966,-1 0-1,1 0 1,0 1-1,-1 0 0,0 0 1,10 6-1,16 19 166,-1 1-1,-1 2 0,37 50 1,-50-59-79,26 34 107,-3 3-1,-2 1 0,-4 1 1,-1 2-1,-4 2 0,-2 0 1,22 86-1,-22-44-63,-4 1 0,-5 2-1,6 206 1,-23-276 91,-1 0 0,-9 53 0,7-75-410,-1-1-1,0 0 0,-1 0 1,-1 0-1,0-1 0,-2 1 0,1-2 1,-12 16-1,5-10-1110,4-2 476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7:46.306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214 73 5905,'7'-13'598,"-2"6"-434,-1-1 1,0 0 0,0 0 0,-1 0-1,3-12 3155,-2 28-2452,0-5-724,-1 0 0,1 1 0,-1 0 0,0 0 0,-1 0 0,1 0 0,-1 0 0,0 1 0,0-1 0,0 1 0,0-1 0,1 9 0,0 6 181,0-1-1,-1 1 1,-1-1 0,-1 1-1,-1-1 1,-3 23 0,2-12-45,5 57 0,-1-65-168,-1 1 0,0-1 1,-2 1-1,-1-1 0,-6 34 0,-2-20-37,2 2-1,1-1 0,-3 47 1,9-61-14,-1 0 1,-7 35-1,7-47-44,-1 0 1,-1-1-1,1 1 1,-1-1-1,-1 0 1,0 0-1,0-1 1,-7 9-1,-17 30 50,26-41-56,0 0 0,-1 0-1,1 0 1,-1 0 0,-1 0 0,1-1-1,-1 0 1,1 0 0,-2 0-1,1-1 1,-10 7 0,11-9-8,0 0 0,0 1 0,0-1 1,1 1-1,-1-1 0,1 1 0,0 0 1,0 0-1,0 1 0,0-1 0,0 1 0,1-1 1,-1 1-1,1 0 0,0 0 0,0 0 1,1 0-1,-1 0 0,1 0 0,-1 6 0,1-6 1,0-1 0,0 0 0,-1 0-1,1 0 1,-1 0 0,1 0-1,-1 0 1,0-1 0,0 1 0,-5 4-1,-4 6 11,9-11-143,1 0 0,0 1 0,-1-1 0,1 0 0,0 0 0,0 1 0,1-1 0,-1 1 0,0-1 0,1 0 0,-1 1 0,1-1 0,0 4 0,1-3-348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5:38.7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18 2969,'7'50'424,"-2"-50"-744,0 0-200,-1-2-793,-2-3 953,-2-1 736,0 0 136,-1-2 169,-1 1-297,-1 0-176,-1-3-368,2 1-433,2 1 385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5:39.4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32 131 3841,'-8'11'272,"5"-12"-700,2-22-80,1 1 3402,-20-74 9827,27 152-10273,1 94-1,-3-26-315,11-10-678,-10-78-1084,-1-1 0,-1 1 0,-2 38 0,-11-19-87,11-52-626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5:39.9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15 11450,'-6'13'3450,"5"-13"-3414,1 1 0,0-1 0,0 0-1,0 1 1,0-1 0,0 0 0,0 0 0,-1 0-1,1 1 1,0-1 0,0 0 0,0 0 0,-1 0-1,1 1 1,0-1 0,0 0 0,-1 0 0,1 0-1,0 0 1,0 0 0,-1 0 0,1 1 0,0-1 0,0 0-1,-1 0 1,1 0 0,0 0 0,0 0 0,-1 0-1,1 0 1,0 0 0,-1 0 0,1 0 0,0 0-1,0 0 1,-1-1 0,1 1 0,0 0 0,0 0 0,-1 0-1,1 0 1,0 0 0,0 0 0,-1-1 0,1 1-1,0 0 1,0 0 0,0 0 0,-1-1 0,1 1-1,0-1 1,14 2 1381,96 5 1214,113-9 1,444 2 659,-640 2-3281,-20-1-29,-2 0-93,-1 1 0,1-2-1,-1 1 1,0 0-1,1-1 1,6-1 0,-11 2 72,0 0 0,0 0 0,0 0 0,1 0 0,-1-1 0,0 1 0,0 0 0,0 0 0,1 0 1,-1 0-1,0 0 0,0 0 0,0 0 0,0-1 0,1 1 0,-1 0 0,0 0 0,0 0 0,0 0 1,0-1-1,0 1 0,1 0 0,-1 0 0,0 0 0,0-1 0,0 1 0,0 0 0,0 0 0,0 0 1,0-1-1,0 1 0,0 0 0,0 0 0,0 0 0,0-1 0,0 1 0,0 0 0,0 0 0,0-1 1,0 1-1,0 0 0,0 0 0,0 0 0,-1-1 0,1 1 0,0 0 0,0 0 0,0 0 0,0 0 1,0-1-1,0 1 0,-1 0 0,1 0 0,0 0 0,0 0 0,0 0 0,0-1 0,-1 1 0,1 0 1,0 0-1,0 0 0,0 0 0,-1 0 0,1 0 0,-17-10-2111,16 9 1949,-19-8-833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5:40.7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18 10282,'-4'-17'6560,"4"34"-5156,0-12-1385,2 167 2644,5 110 748,0-201-2164,0-19-177,-4 0 1,-5 71 0,2-125-1018,0 0 0,-1-1 0,-1 1 0,1 0 0,-1-1 0,-1 1-1,1-1 1,-5 9 0,7-16-81,-1 0-1,1 1 0,0-1 1,0 0-1,0 0 1,0 0-1,0 0 0,0 0 1,-1 0-1,1 0 0,0 0 1,0 0-1,0 0 1,0 0-1,-1 0 0,1 0 1,0 0-1,0 0 1,0 0-1,0 0 0,0 0 1,-1 0-1,1 0 1,0 0-1,0-1 0,0 1 1,0 0-1,0 0 0,0 0 1,-1 0-1,1 0 1,0 0-1,0 0 0,0 0 1,0-1-1,0 1 1,0 0-1,0 0 0,0 0 1,0 0-1,0 0 0,0 0 1,-1-1-1,1 1 1,0 0-1,0 0 0,0 0 1,0 0-1,0 0 1,0-1-1,0 1 0,0 0 1,0 0-1,0 0 0,0 0 1,1 0-1,-1-1 1,0 1-1,0 0 0,0 0 1,-2-11-1749,1-7-901,1-3 1065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5:41.5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47 223 6841,'0'12'-102,"-4"7"8328,-4-34-6602,3-1-1013,1-1 0,1 0 1,-3-32-1,-2-10 45,0-20 1364,8 78-1777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5:42.1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 78 11258,'-6'-5'1256,"-15"-18"2970,21 23-4176,0-1 0,-1 0 0,1 1 1,0-1-1,-1 0 0,1 1 0,0-1 1,0 0-1,0 0 0,0 1 0,-1-1 0,1 0 1,0 0-1,0 1 0,1-1 0,-1 0 1,0 1-1,0-1 0,0 0 0,0 0 1,1 1-1,-1-1 0,0 0 0,0 1 0,1-1 1,-1 0-1,1 1 0,-1-1 0,1 1 1,-1-1-1,1 1 0,-1-1 0,1 1 0,-1-1 1,2 0-1,2 0 45,0-1-1,-1 1 1,1 0 0,0 1-1,0-1 1,0 1 0,0-1-1,0 1 1,0 0 0,5 1-1,4 0 191,197 1 2302,124-5-1338,-257-2-1139,215-9 139,-276 14-634,-23 4-1912,-7 1 1418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5:42.9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86 65 7698,'1'-1'153,"0"0"0,0 0 0,0 0 0,-1 0-1,1 1 1,0-1 0,-1 0 0,1 0 0,-1-1 0,1 1 0,-1 0 0,0 0 0,1 0 0,-1 0 0,0 0 0,0 0 0,0 0 0,0-1 0,0 1 0,0 0 0,0 0 0,0 0 0,0 0 0,0 0 0,-1-1 0,1 1 0,0 0 0,-2-2 0,0 1-8,0-1 1,-1 1-1,1 0 1,-1 0-1,1 0 1,-1 0 0,0 0-1,0 0 1,0 1-1,-5-2 1,6 1-60,0 1 0,0 0 0,-1 0 0,1 0 0,-1 1 0,1-1 0,-1 0 0,1 1 0,-1 0 0,1 0 0,-1-1 0,-4 2 0,6-1-41,0 1-1,0 0 0,0-1 1,-1 1-1,1 0 0,0 0 1,0-1-1,0 1 1,0 0-1,0 0 0,0 0 1,1 0-1,-1 1 0,0-1 1,0 0-1,1 0 0,-1 0 1,1 1-1,-1-1 0,1 0 1,0 0-1,-1 1 0,1-1 1,0 3-1,-1 4 254,0 0 0,0 1 1,1-1-1,1 0 0,-1 1 0,1-1 0,1 0 1,0 1-1,0-1 0,0 0 0,5 9 0,6 12 503,26 43-1,-33-61-586,10 16 261,-1-5-41,-2 2 0,10 24-1,-21-42-387,1 1 0,-1-1-1,0 1 1,-1-1 0,0 1-1,0-1 1,0 1 0,-1 0-1,0-1 1,0 1-1,0 0 1,-1 0 0,-2 8-1,2-13-66,0 0 0,0 1-1,0-1 1,0 0-1,0 1 1,-1-1-1,1 0 1,-1 0-1,0 0 1,1 0-1,-1 0 1,0 0-1,0-1 1,0 1 0,0-1-1,-1 1 1,1-1-1,0 0 1,0 0-1,-1 0 1,1 0-1,-3 0 1,-27 3-2398,0-8-3392,9-5 3671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0.4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49 11522,'6'-49'8418,"-7"60"-6633,-3 2-105,0 10-744,0 4-264,3 6-904,-1 5-120,2 0-440,1-1-344,0-1-449,-1-2-519,2-8 1320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5:43.3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77 9250,'-18'-56'3817,"26"54"-2113,4 2-848,-1-2 1,5-3-9,2 1 8,6 1-88,4 1-64,3 2-88,-1 0-112,1 0-183,2 2-97,-1-2-120,5 1-32,-4-1-248,-3-1-289,-10-1 2954,-5 0-2041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06.76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 77 7386,'-16'-58'2931,"17"40"1706,5 28-2017,-6 6-1657,0 0-1,-5 27 0,0 7-312,5-20-98,2 30 0,-1-50-923,0 0 1,1 0 0,0 0 0,1 0-1,0-1 1,8 17 0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07.1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 11410,'3'-3'4745,"2"7"-3218,3 11-445,-6-5-607,-1 0 0,0 0 1,0 0-1,-1 0 0,-1 0 0,1 0 0,-4 14 1,2-9 308,0 31 0,2-31-678,4 44 1183,-3-56-1519,-1 0-1,1 0 0,0 0 1,0 1-1,0-1 0,0 0 0,0 0 1,1 0-1,-1 0 0,1-1 1,0 1-1,0 0 0,0-1 0,3 4 1,-3-5-666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07.67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387 28 10706,'10'-7'3182,"1"-2"1174,-12 8-4259,0 1 0,0-1 0,0 1 0,0-1 0,0 1 0,0 0 0,0-1 0,-1 1 0,1 0 0,0 0 0,0 0 0,0 0 0,0 0 1,-1 0-1,1 0 0,-1 1 0,-98-5 320,60 1 435,0 2 1,1 1-1,-79 12 1,115-11-851,-2-1-65,1 1 1,-1 0-1,1 1 1,-1-1 0,1 1-1,0 0 1,0 0-1,-8 4 1,24-3-3735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10.28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 62 6121,'-4'-23'1191,"3"16"-491,0 1 1,0 0-1,0 0 1,2-8 4881,4 37-4018,0 11-1207,17 205 3106,37 252 1857,-25-302-5324,-33-184-723,0-1 0,0 0-1,1 0 1,-1 1 0,1-1-1,0 0 1,3 4 0,-2-3-775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10.7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83 4409,'-2'29'8896,"3"-29"-8692,9 3 3028,-4-2-3405,14 4 872,1-1 1,0-1-1,0-1 1,26-1-1,90-8 589,-66 2-715,359-13 3433,-64 4-1115,-353 14-2892,108-10-196,-102 8-377,0-1 0,0-2-1,0 0 1,20-8 0,-14-2-1532,-24 14 1943,0 1-1,0-1 0,-1 0 1,1 0-1,0 1 1,-1-1-1,1 0 0,0 0 1,-1 0-1,1 0 1,-1 1-1,0-1 0,1 0 1,-1 0-1,0 0 0,0 0 1,1 0-1,-1 0 1,0 0-1,0 0 0,0 0 1,0 0-1,0 0 1,0 0-1,0 0 0,-1-2 1,-5-4-920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11.4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 74 10874,'0'-11'2084,"0"2"-1181,0 0 0,0 0-1,-1 0 1,-4-16 0,2 24-448,0 8-14,0 14 354,2 26 639,10 90 1,20 49-105,3 24 589,-21 3 430,-1-18-1504,-8-172-1765,10 39-1,-3-84-5029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12.0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1097 12 9410,'139'-11'7931,"-237"18"-4943,28 0-2951,-555 20 2086,220-13-1714,398-13-551,-15 0 408,22-1-305,-1 1 1,1-1-1,0 0 0,0 0 0,0 0 1,-1 0-1,1 0 0,0 0 1,0 0-1,-1 0 0,1 0 0,0 0 1,-1 0-1,1 0 0,0 0 0,0 0 1,-1 0-1,1 0 0,0 0 1,0 0-1,0 0 0,-1-1 0,1 1 1,0 0-1,0 0 0,-1 0 0,1 0 1,0 0-1,0-1 0,0 1 1,0 0-1,-1 0 0,1 0 0,0-1 1,0 1-1,0 0 0,0 0 1,0 0-1,0-1 0,-1 1 0,1 0 1,0 0-1,0-1 0,0 1 0,0 0 1,0 0-1,0-1 0,0 1 1,0-1-1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12.6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17 7450,'3'-16'7097,"-2"18"-6649,-1 8 632,0 5 265,0 14 487,-1 2-104,1 11-391,0 0-217,0 1-488,1 2-200,0-2-352,2-3-264,-1-8-1224,0-6-32,0-15 711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17.23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81 793 9146,'-14'33'16143,"13"-38"-14612,0-4-1675,-1 1 0,1-1 0,-6-13-1,4 13 282,1-1 0,-4-19 0,6-76 708,1 80-670,0 0 0,-2 0 0,-1 0 0,-9-45 0,8 59-157,0-1 0,0 1-1,1-1 1,0 1 0,1-1 0,1 1 0,0-1-1,2-15 1,-1 17 0,-1 1-1,0 0 1,-1-1-1,1 1 1,-5-16 0,3 16-13,1 1 0,0-1 1,0 1-1,1-1 0,0 0 0,2-12 1,-1 13-10,-1 0-1,1 0 1,-1 1 0,-1-1-1,1 0 1,-1 0 0,-1 1 0,-3-13-1,4 15 6,-1-47 30,3 41-92,-1 9 59,1 1 1,-1-1-1,0 1 0,0-1 0,0 1 0,0-1 0,0 1 1,0 0-1,-1-1 0,1 1 0,0-1 0,-1 1 0,0-3 0,0-8-126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0.8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 15795,'6'-3'5298,"8"13"-5122,-3 3-417,2 8-903,-1 6-736,-2 7 1096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19.15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29 6465,'1'-29'18735,"1"40"-18291,2 12 424,-1 1-1,1 48 1,0 11 121,11 38 464,13 147 405,-15-161-1727,1 20-42,-15-111-452,1-16 341,0 0 0,0-1 1,-1 1-1,1 0 1,0 0-1,0 0 1,0 0-1,0 0 1,0-1-1,-1 1 1,1 0-1,0 0 1,0 0-1,0 0 0,0 0 1,-1 0-1,1 0 1,0 0-1,0-1 1,0 1-1,0 0 1,-1 0-1,1 0 1,0 0-1,0 0 0,0 0 1,-1 0-1,1 0 1,0 0-1,0 0 1,0 0-1,-1 0 1,1 1-1,0-1 1,0 0-1,0 0 1,-1 0-1,1 0 0,0 0 1,0 0-1,0 0 1,0 0-1,0 1 1,-1-1-1,1 0 1,0 0-1,0 0 1,0 0-1,0 0 0,0 1 1,0-1-1,0 0 1,-1 0-1,1 0 1,0 1-1,0-1 1,0 0-1,0 0 1,0 0-1,0 1 1,0-1-1,-4-12-1994,3-6 794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20.5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95 10 6481,'-9'-2'1416,"2"0"-823,1 0 0,-1 1-1,0 0 1,-8-1 0,13 2-345,0 0 1,1 0-1,-1 1 1,0-1-1,0 0 1,0 1-1,1-1 1,-1 1-1,0-1 1,1 1-1,-1 0 1,1 0-1,-1 0 1,1 0-1,-1 0 1,1 0-1,-1 0 1,1 0-1,0 0 1,0 1-1,-2 1 0,1 1 616,-4 7 2302,7-11-3103,0 1 0,0-1 0,-1 1-1,1-1 1,0 1 0,0-1 0,0 1 0,0-1-1,0 0 1,0 0 0,-1 1 0,1-1-1,0 0 1,0 0 0,0 0 0,1 0 0,523 31 5221,-1-47-4324,-462 11-3992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21.21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 23 9722,'-15'-23'6844,"22"36"-5954,3 5-135,-2 0 0,-1 1 0,0 1 0,-1-1 0,6 39 0,4 104 684,35 404-772,-47-532-3975,-2-19 2096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21.58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10730,'6'10'787,"-5"-8"-627,1 1 0,-1-1 0,1 1 0,-1-1 0,1 0 0,0 1 0,0-1 0,0 0 0,0-1 1,0 1-1,0 0 0,0 0 0,1-1 0,-1 1 0,1-1 0,-1 0 0,1 0 0,-1 0 0,1 0 0,0 0 0,-1-1 0,6 1 0,345 3 5610,-224-5-4263,403-13 307,-513 14-2563,0 1 0,0 1 0,0 0 0,23 7 0,-25-4-135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22.1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 5 15691,'-1'0'19,"1"-1"-1,0 1 0,0 0 1,0 0-1,-1-1 0,1 1 1,0 0-1,0 0 0,-1-1 1,1 1-1,0 0 0,0 0 1,-1 0-1,1 0 0,0-1 1,-1 1-1,1 0 0,0 0 1,-1 0-1,1 0 0,0 0 1,-1 0-1,1 0 0,0 0 1,-1 0-1,1 0 0,0 0 0,-1 0 1,1 0-1,0 0 0,-1 0 1,1 0-1,0 0 0,-1 1 1,1-1-1,0 0 0,0 0 1,-1 1-1,-5 14 923,3 22 589,32 262 3161,-15-188-3206,-10-75-1026,-2 0-1,-2 0 0,-1 0 0,-7 38 1,7-67-417,-2 19 217,-2 41 0,5-61-207,0 1 1,0-1 0,1 0 0,0 0 0,0 0 0,1 0-1,-1 0 1,1 0 0,1 0 0,-1-1 0,1 1 0,5 8-1,-8-14-84,0 1 0,1-1 0,-1 1 0,0-1 0,1 1 0,-1-1 0,0 1 0,1-1 0,-1 1 0,1-1 0,-1 0 0,0 1 0,1-1 0,-1 1 0,1-1 0,-1 0 0,1 0 0,-1 1 0,1-1 0,0 0 0,-1 0-1,1 0 1,-1 1 0,1-1 0,0 0 0,-1 0 0,1 0 0,-1 0 0,2 0 0,-2-1-133,1 0 0,-1 0 0,0 0 0,1 0 0,-1 1 0,0-1 0,0 0 0,0 0 0,0 0 0,0 0 0,0 0 0,0 0 0,0 0-1,0 0 1,0 0 0,0 0 0,0 0 0,-1 1 0,0-3 0,-5-18-1175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23.10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43 11386,'16'-43'6258,"-14"53"-5704,1 11-265,-8 42 1262,3-53-1405,1 0 0,-1 1 0,2-1 0,0 0 0,0 1 0,1-1 0,0 0 0,1 1 0,4 16 0,-5-26-140,-1 0 0,1 1 0,-1-1 0,1 1 1,0-1-1,0 0 0,0 0 0,0 1 0,0-1 0,0 0 0,0 0 0,0 0 1,0 0-1,0 0 0,0 0 0,1 0 0,-1-1 0,0 1 0,1 0 0,-1-1 0,1 1 1,2 0-1,-1-1-14,-1 0 0,1 0 0,0 0 0,-1 0 0,1-1 0,-1 1 0,1-1 1,0 0-1,-1 1 0,1-1 0,-1 0 0,3-2 0,3-2-84,-1 1-1,0-1 1,0-1-1,0 1 1,-1-1-1,0 0 1,6-8-1,12-26-317,6-9 356,-28 46 90,1 0 0,0 0 1,0-1-1,0 2 0,0-1 1,0 0-1,0 0 0,1 1 1,-1 0-1,5-2 0,-7 3-26,0 0 0,0 1 0,0-1 1,0 1-1,0 0 0,0-1 0,0 1 0,0 0 0,1 0 0,-1 0 0,0 0 0,0-1 0,0 2 1,0-1-1,0 0 0,1 0 0,-1 0 0,0 0 0,0 1 0,0-1 0,0 0 0,0 1 1,0-1-1,0 1 0,0 0 0,0-1 0,0 1 0,0 0 0,0-1 0,0 1 0,-1 0 1,1 0-1,0 0 0,-1 0 0,1 0 0,1 1 0,-1 1 37,0-1-1,-1 1 1,1 0 0,0 0-1,-1-1 1,0 1 0,1 0-1,-1 0 1,0-1-1,-1 1 1,1 0 0,0 0-1,-1-1 1,-1 5 0,-6 16 405,5-14-213,-1 1 1,1 0-1,1 0 0,-3 17 0,5-25-190,0 1 0,0 0-1,0 0 1,1-1 0,-1 1-1,0 0 1,1-1 0,0 1 0,0-1-1,0 1 1,0-1 0,0 1-1,0-1 1,1 0 0,-1 1-1,1-1 1,-1 0 0,1 0-1,0 0 1,0 0 0,0 0 0,4 2-1,25 13 42,-29-16-315,0-1-1,-1 1 0,1-1 1,0 1-1,-1-1 0,1 0 1,0 0-1,0 0 1,0 0-1,-1 0 0,1 0 1,0 0-1,0 0 0,-1-1 1,1 1-1,0-1 1,-1 1-1,3-2 0,4-3-1234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23.4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402 30 13595,'1'-11'6833,"-8"8"-6184,-2 0-1,-6 0 24,-4 0-32,-6 0-48,-2 1-40,-8 2-208,-3-1-88,-6 2-152,-2 1-56,5 2-152,6 2-280,7 0-1216,8 1-2857,7-3 2937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25.98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30 24 5793,'-8'-8'11954,"-6"-8"-8403,7 86-3030,15 126 605,-3-131-311,-3 79 1,-4-126-426,1-1 0,1 0 0,1 1 0,0-1 0,1 0 0,1 1 1,5 16-1,-9-27-659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45.84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14 8442,'8'-14'6052,"-9"26"-3997,2 17-204,1 0 1,6 35 0,-3-32-852,2 47 1,-10-26-701,1-36-1051,1 0 1,1 1 0,2 18-1,1-28-128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46.63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65 52 10178,'-7'-7'2600,"3"3"-1708,0 0 1,-1 0 0,0 0 0,-8-5-1,12 9-813,0-1-1,1 1 0,-1 0 1,0-1-1,1 1 1,-1 0-1,0 0 0,1 0 1,-1-1-1,0 1 1,1 0-1,-1 0 0,0 0 1,1 0-1,-1 0 1,0 0-1,0 0 0,1 1 1,-1-1-1,0 0 1,1 0-1,-1 0 0,0 1 1,1-1-1,-1 0 1,0 1-1,1-1 0,-1 1 1,1-1-1,-1 0 1,1 1-1,-1-1 0,1 1 1,-1 0-1,1-1 1,-1 1-1,1-1 0,0 1 1,-1 0-1,1-1 1,0 1-1,0 0 0,-1-1 1,1 1-1,0 0 1,0-1-1,0 2 0,0 0 13,0 0-1,0 0 0,0 0 0,0-1 0,0 1 0,1 0 1,-1 0-1,1 0 0,-1-1 0,1 1 0,0 0 0,0-1 0,0 1 1,0-1-1,0 1 0,0-1 0,0 1 0,0-1 0,2 2 1,26 23 970,-19-17-864,1-1 0,1 0 1,-1-1-1,1 0 0,0-1 0,19 6 0,-29-11-181,1-1-1,0 0 0,-1 0 0,1 0 1,0 0-1,-1 0 0,1 0 0,-1-1 1,1 1-1,0-1 0,-1 0 0,1 0 1,-1 0-1,0 0 0,1 0 0,-1-1 1,3-1-1,5-4-17,0-1 0,12-13 0,-8 8-40,1 0-34,0 0 0,1 2 0,1-1 1,29-15-1,-40 25 78,0-1 0,0 1 0,0 0 1,0 0-1,0 1 0,0 0 0,0 0 1,0 0-1,0 1 0,1 0 0,-1 0 1,0 1-1,0-1 0,1 1 0,-1 1 0,0-1 1,0 1-1,0 0 0,6 4 0,0 0-9,1-1-1,1 1 0,-1-2 1,0 0-1,1-1 1,0 0-1,0-1 0,0 0 1,0-1-1,22-2 0,-33 1-190,-1 0 0,1-1 0,-1 0 0,1 0-1,0 0 1,-1 0 0,1 0 0,-1 0 0,3-2 0,4-5-513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1.3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12 122 14147,'-11'-51'4850,"31"125"1582,-11-46-5843,18 37 1,-19-50-752,0 0 1,0-1-1,2 0 0,13 16 0,-17-23 208,1-1 1,-1 0-1,1 0 1,0 0-1,1-1 0,-1 0 1,1-1-1,0 1 1,11 3-1,-17-7-41,1 0 0,0 0 0,-1-1 1,1 1-1,0-1 0,0 1 0,-1-1 0,1 0 0,0 0 1,0 0-1,0 0 0,-1-1 0,1 1 0,0-1 0,0 0 0,-1 0 1,6-2-1,-5 1 3,1-1 0,0 1 0,-1-1 0,0 0 0,1 0 0,-1 0 0,0-1 0,-1 1 0,1-1 0,3-5 0,2-8 27,0 0-1,-1-1 0,0-1 0,4-21 1,-9 33-21,15-68 134,-10 42 85,1 0 0,13-34 1,-20 66-287,-1 0-1,0 1 1,1-1 0,-1 0-1,0 0 1,1 0 0,-1 0-1,1 0 1,0 0 0,-1 1-1,1-1 1,-1 0 0,1 0-1,0 1 1,0-1 0,-1 1-1,1-1 1,0 0 0,0 1-1,0 0 1,0-1 0,0 1-1,1-1 1,-1 1-205,0 1 1,0-1-1,0 0 1,0 1-1,0-1 0,0 1 1,0-1-1,0 1 1,0-1-1,-1 1 1,1 0-1,0 0 0,0-1 1,0 1-1,-1 0 1,1 0-1,0 0 1,-1 0-1,1 0 0,-1 0 1,1 0-1,0 1 1,11 24-2325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53.7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39 1 5073,'-34'24'12490,"33"-22"-11793,-2 18 2468,4 25-5155,0-30 2965,2 2-1585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54.09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10866,'10'2'7546,"-7"-2"-6586,0 3-144,1 1-792,-4 0-584,0-3 344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55.03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53 1 5217,'1'0'-24,"1"0"440,-1 0 1,1 0 0,0 0-1,-1 0 1,1 1 0,0-1-1,-1 0 1,1 1 0,-1 0-1,4 1 1,-5-1-61,1 0 1,0 0-1,-1 0 0,1 0 1,-1 0-1,1 0 1,-1 0-1,0 0 0,0 0 1,1 1-1,-1-1 0,0 0 1,0 0-1,0 0 0,0 1 1,0 1-1,0 1-55,1-1 0,0 1 0,0 0 1,1-1-1,-1 1 0,1-1 0,3 6 0,3 8 267,-6-12-444,2 5 282,0 1 0,-1 0-1,0 0 1,0 1 0,1 18 0,-4-29-385,0 0 1,0-1-1,0 1 1,0 0-1,0-1 1,0 1-1,0 0 1,0-1-1,-1 1 1,1 0-1,0-1 1,0 1-1,-1-1 1,1 1-1,0 0 1,-1-1-1,1 1 1,0-1-1,-1 1 0,1-1 1,-1 1-1,1-1 1,-1 1-1,1-1 1,-1 0-1,1 1 1,-1-1-1,0 0 1,0 1-1,-1-1-7,0 1 0,0-1 0,0 0 0,1 0 0,-1 0 0,0 0 0,0 0 0,0-1 0,0 1 0,-3-1 0,-5-3-454,0 0 0,-18-9 0,27 12 267,-21-11-1187,3 2 545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55.40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12 13187,'3'-8'6361,"0"5"-5713,7 2 2625,-6 6-2633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56.72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79 0 6873,'-17'21'6898,"17"-19"-6476,0 0 0,0-1 0,0 1 0,0 0 0,1 0 0,-1-1-1,1 1 1,-1 0 0,1-1 0,1 4 0,8 13-126,-5-9 60,-1 0-1,1 1 1,-1-1 0,-1 1-1,0 0 1,3 15 0,-6-24-350,0-1 0,0 1-1,0 0 1,0 0 0,0 0 0,0 0 0,-1 0 0,1 0 0,0 0-1,0 0 1,-1 0 0,1 0 0,-1 0 0,1-1 0,-1 1 0,1 0 0,-1 0-1,1-1 1,-1 1 0,0 0 0,1 0 0,-1-1 0,0 1 0,0-1-1,0 1 1,1-1 0,-1 1 0,0-1 0,0 1 0,0-1 0,0 0-1,0 0 1,0 1 0,0-1 0,0 0 0,1 0 0,-1 0 0,0 0 0,0 0-1,0 0 1,0 0 0,0 0 0,0 0 0,0-1 0,-1 1 0,-7-2-497,0 0 0,1 0-1,-15-7 1,20 8 233,-21-8-583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57.05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13427,'11'-1'6945,"-6"3"-5992,-3-2-449,-1-1-552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58.14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37 10 7066,'-13'-9'7313,"14"17"-5977,-1-2-135,-3 4-481,2 1-184,-5-1-288,-1 0-64,2-2-88,3-1-32,2-3-64,1 1-56,2 0-304,0 0-288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6:58.51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28 13979,'25'-26'4937,"-20"28"-4433,-3-2-432,-5-4-1312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03.2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 5 5545,'-3'-4'13464,"-1"11"-12349,5 4-959,0 1-1,1-1 1,3 14-1,-2-14-231,0 0-1,-2 0 1,2 21-1,-3-26-78,0-3-25,0 0-1,0-1 0,0 1 0,0 0 0,-1-1 1,1 1-1,-1 0 0,0-1 0,-1 4 0,-1-2-404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03.60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46 12291,'27'-46'4753,"-20"46"-3465,-1 1-776,-2 1-200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1.9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350 80 9898,'-29'-18'5246,"-18"-3"-2809,11 5-260,29 12-1605,-1 0 1,0 1 0,0 0 0,0 0 0,-1 1-1,1 0 1,0 1 0,-10-1 0,14 2-512,0 0 0,-1 0 0,1 1 0,0 0 0,0 0 0,0 0 0,0 0 0,1 1 0,-1-1 0,0 1 0,0 0 0,1 0 0,-1 1 0,1-1 0,0 1 0,0-1 0,0 1 0,-4 5 0,-3 4-46,1 0 0,1 0 0,0 0 0,1 1 0,0 1 0,1-1 0,1 1 0,0 0-1,-5 21 1,8-27 79,1 1-1,-1 0 1,1 0-1,1 0 1,0 0-1,0 0 0,1 0 1,0 0-1,0-1 1,1 1-1,0 0 1,1-1-1,-1 1 1,2-1-1,-1 0 0,10 16 1,-11-22-82,0 1 1,0-1-1,0 1 0,0-1 1,1 0-1,-1 1 1,1-1-1,-1-1 0,1 1 1,0 0-1,0-1 0,0 1 1,-1-1-1,1 0 1,1 0-1,-1 0 0,5 1 1,-3-2-45,0 0 0,-1 0 1,1 0-1,0-1 1,0 0-1,-1 0 0,1 0 1,-1 0-1,1-1 0,7-4 1,2-1-135,0-2 0,-1 0 1,0 0-1,-1-2 1,0 1-1,12-16 1,-7 8 87,-1-1 1,0-1-1,-2 0 1,-1-1-1,0 0 0,12-31 1,-24 50 76,4-11 33,-5 18 32,-1 18-23,-4 35 31,3-46-65,1 0 0,0 0 0,1 0 0,0-1 0,1 1 0,2 12 0,-3-22-107,1 0 0,0 0 0,-1 0 1,1 0-1,0 0 0,0 0 0,0 0 0,0-1 0,0 1 0,0 0 0,1-1 0,-1 1 0,1-1 0,-1 1 0,1-1 0,-1 0 0,1 0 0,3 2 0,-2-2-461,0 0 0,0 0-1,0 0 1,0 0 0,1-1-1,-1 1 1,0-1 0,0 0-1,1 0 1,-1 0-1,5-1 1,29-8-2041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04.18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95 69 7130,'-2'-55'2880,"2"54"-2679,0 0 0,0 1 0,0-1 0,0 0 0,0 1 0,0-1 0,0 0-1,0 1 1,1-1 0,-1 0 0,0 1 0,0-1 0,0 0 0,1 1 0,-1-1 0,0 0 0,1 1 0,0-1 0,6 3 2159,6 13-377,-13-15-1939,7 11 882,0 1 1,-1 0-1,0 0 1,8 25-1,-13-32-720,0 0 0,0 0 0,0 0 1,-1 0-1,1 0 0,-1 0 0,-1 7 0,1-10-168,-1 0 0,1 1 1,-1-1-1,0 0 0,1 0 1,-1 0-1,0 0 0,0 0 1,0-1-1,0 1 0,-1 0 1,1 0-1,0-1 0,-1 1 0,1-1 1,-1 1-1,-3 2 0,3-3-95,0 0-1,-1 1 0,1-1 0,-1 0 0,1 0 0,-1-1 1,1 1-1,-1 0 0,1-1 0,-1 1 0,1-1 0,-1 0 1,0 0-1,1 0 0,-1 0 0,1-1 0,-1 1 0,0-1 1,1 1-1,-1-1 0,1 0 0,-1 0 0,1 0 0,0 0 1,-4-3-1,-3-2-1721,1-1-1,0 1 1,0-2 0,-13-15 0,4 5-684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04.5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10 13371,'8'3'5769,"1"-3"-2496,-1 2-1761,0-4-608,-3 1-400,-3-3-1184,-1-1-912,0 2 992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12.9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897 9 10306,'43'-9'10491,"-65"13"-8710,-11-1-1319,-61-1 1,35-2-349,-278 23 248,30-2-365,288-20-86,14 0 31,0-1-1,0 1 0,1-1 1,-1 0-1,0 0 0,0 0 1,0-1-1,0 0 1,1 0-1,-1 0 0,0-1 1,-5-2-1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13.4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1 3441,'-16'42'10670,"17"-40"-10274,13 13 3770,-12-13-3332,10 10 278,1-1 0,0-1 0,1-1 0,0 0 0,24 12 0,82 27 863,-26-11-1052,139 62-227,-231-98-664,8 3-513,-1 1-1,18 10 1,-25-14 230,0 0 0,-1 0 0,1 1 0,0-1 0,-1 1 0,1-1 1,-1 1-1,1 0 0,-1-1 0,0 1 0,1 0 0,-1 0 0,0 0 0,0 0 0,-1 0 0,1 0 0,0 0 0,-1 1 0,1-1 1,0 3-1,-3 8-324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13.9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462 1 15011,'0'2'5644,"-4"4"-4258,-7 8-774,0 2 350,0 0 0,1 0 1,-15 33-1,14-26-458,-20 31 0,-65 69 16,65-88-478,3 1-1,1 2 1,-29 51 0,43-63 278,-1-2 0,-1 0 1,-1-1-1,-33 37 0,49-60-313,0 1-1,0-1 0,-1 0 0,1 0 1,0 0-1,0 0 0,0 0 0,0 0 1,-1 1-1,1-1 0,0 0 1,0 0-1,0 0 0,0 1 0,0-1 1,0 0-1,0 0 0,-1 0 0,1 1 1,0-1-1,0 0 0,0 0 0,0 1 1,0-1-1,0 0 0,0 0 0,0 0 1,0 1-1,0-1 0,0 0 1,0 0-1,1 1 0,-1-1 0,0 0 1,0 0-1,0 0 0,0 1 0,0-1 1,0 0-1,0 0 0,1 0 0,-1 0 1,0 1-1,14 2 69,25-4-120,-33 1 67,202-15 5,196-5 515,-297 20-242,28 0-3404,-130 0 2358,-1 0-1,1 0 0,-1 0 1,0 1-1,1 0 0,6 2 1,0 4-610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21.1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104 0 2240,'-19'28'1043,"17"-27"-832,1 0 0,-1 1-1,0-1 1,0 0-1,0 0 1,0 0-1,0-1 1,0 1 0,0 0-1,0-1 1,0 1-1,0-1 1,0 1 0,0-1-1,0 0 1,-1 0-1,1 0 1,-3-1-1,-6 2 1615,-21 2 6362,39-4-6016,533 2 608,-474-2-8595,-41-1 3421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21.6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9002,'15'2'8363,"10"1"-5620,49 6-1853,127-2 1449,86 7-1348,-274-13-1014,12 2-788,1-1 0,35-3 1,-50-1 70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26.1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 57 11570,'-2'-11'1896,"0"0"0,-1-1 0,-4-10-1,10 68 1427,33 323-1570,-35-292-1887,6 133 508,12-73-4167,-15-116 2791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26.6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50 79 9642,'-50'-37'5533,"55"40"-4551,0 0 0,-1-1 0,2 0 0,-1 0 0,0 0 0,7 1 0,38 3 1913,-17-7-2438,40-7 0,-34 3 564,872-45 1498,-911 50-2476,27 2-1988,-26-2 1910,-1 0 0,1 0 0,-1 0 0,0 0 0,1 0 1,-1 0-1,1 0 0,-1 0 0,0 0 0,1 0 0,-1 0 0,0 1 1,1-1-1,-1 0 0,0 0 0,1 0 0,-1 1 0,0-1 1,1 0-1,-1 1 0,0-1 0,0 0 0,1 0 0,-1 1 1,0-1-1,0 0 0,0 1 0,0-1 0,1 1 0,-1-1 1,0 0-1,0 1 0,0-1 0,0 0 0,0 1 0,0-1 1,0 1-1,0-1 0,0 0 0,0 1 0,0-1 0,0 1 0,0-1 1,0 0-1,0 1 0,-1-1 0,1 0 0,0 1 0,0-1 1,0 0-1,-1 1 0,1-1 0,0 0 0,0 1 0,-1-1 1,1 0-1,0 0 0,-1 1 0,-11 8 88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27.1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12963,'1'-7'5440,"1"19"-3986,1 24-509,20 314 6634,-11-240-6210,-3 216 1,-9-266-1294,1-34-881,-1 0 1,-6 42-1,5-68 684,1 1-1,0 0 1,0 0-1,0-1 1,0 1 0,0-1-1,-1 1 1,1 0-1,0-1 1,0 1-1,-1 0 1,1-1 0,-1 1-1,1-1 1,0 1-1,-1-1 1,0 1-1,-3 2-76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2.6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47 9666,'-6'-14'2738,"4"9"-1532,0 0 0,-1 1 0,1-1 1,-7-8-1,9 13-1160,0 0 1,0 0 0,-1 0 0,1 0 0,0 0 0,0 0 0,0 0-1,0 0 1,-1 0 0,1 0 0,0 0 0,0 0 0,0 0-1,0 0 1,-1 0 0,1 0 0,0 0 0,0 0 0,0 0 0,0 0-1,0 0 1,-1 0 0,1 0 0,0 1 0,0-1 0,0 0-1,0 0 1,0 0 0,0 0 0,-1 0 0,1 0 0,0 0 0,0 1-1,0-1 1,0 0 0,0 0 0,0 0 0,0 0 0,0 0-1,0 1 1,0-1 0,0 0 0,0 0 0,0 0 0,0 0 0,0 1-1,0-1 1,0 0 0,0 0 0,0 0 0,0 0 0,0 1-1,0-1 1,0 0 0,0 0 0,0 0 0,0 0 0,0 0 0,0 1-1,1-1 1,-2 16 257,1-14-127,14 210 1105,-5-103-431,3 35 605,5 101 285,-17-245-1823,0 1-1,0-1 1,0 0-1,0 1 0,0-1 1,0 0-1,0 0 1,0 1-1,0-1 1,0 0-1,0 1 1,0-1-1,0 0 1,0 0-1,0 1 1,0-1-1,1 0 1,-1 0-1,0 1 1,0-1-1,0 0 1,0 0-1,1 0 0,-1 1 1,0-1-1,0 0 1,0 0-1,1 0 1,-1 1-1,0-1 1,0 0-1,1 0 1,-1 0-1,0 0 1,0 0-1,1 0 1,-1 0-1,0 0 1,0 0-1,1 1 0,-1-1 1,14-6-3849,-3 1 1927,3 3 922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27.5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947 57 11074,'-6'-2'8270,"-11"2"-8619,15 0 920,-198-15 720,44 3 544,-6 2-5,-117-5-537,262 14-1303,8 0-20,-1 1 1,0-1-1,1 2 0,-1-1 0,1 1 1,-1 1-1,1-1 0,-15 6 0,24-7-72,-1 0-1,1 0 1,0 1 0,-1-1-1,1 0 1,-1 0-1,1 0 1,0 0-1,-1 1 1,1-1-1,0 0 1,-1 0-1,1 1 1,0-1-1,-1 0 1,1 1-1,0-1 1,0 0-1,-1 1 1,1-1-1,0 0 1,0 1-1,0-1 1,0 0-1,-1 1 1,1-1-1,0 1 1,0-1 0,0 1-1,0-1 1,0 1-1,5 2-782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28.1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210 89 12435,'1'-1'333,"0"-1"0,0 0 0,0 1 0,0-1 0,0 0 0,0 0 0,-1 0 0,1 0 0,-1 0 0,0 1 0,1-1 0,-1 0 0,0 0 0,0 0 0,0 0 0,0 0 0,-1 0 0,1 0 0,0 0-1,-2-2 1,1 2-129,0 0 0,0 0 0,-1 0 0,1 0-1,-1 0 1,0 0 0,1 0 0,-1 0 0,0 1-1,0-1 1,0 0 0,0 1 0,-4-2 0,-2-1-13,0 1 0,0 0 0,0 0 0,-1 1 0,1 0 1,-1 1-1,1 0 0,-10 0 0,12 0-170,0 1 0,1 1 0,-1-1-1,0 1 1,0 0 0,1 0 0,-1 1 0,1 0-1,-1 0 1,1 0 0,-6 4 0,8-5-24,1 1 1,-1 0 0,1 0-1,0 1 1,0-1 0,0 0-1,0 1 1,0-1 0,1 1-1,-1 0 1,1-1 0,-1 1-1,1 0 1,0 0 0,0 0-1,0 0 1,1 0 0,-1 0-1,1 0 1,0 0 0,0 0-1,0 5 1,3 23 430,1-1 0,2 0 0,1 0 0,1-1 1,13 29-1,6 25 1548,-20-61-1457,-2 1 1,6 43-1,-10-60-703,-1 0 0,0 0 0,0 0 0,0 0 0,-1 0 0,0 0 0,0 0 0,0-1 0,-1 1 0,0 0 0,0-1 0,0 1 0,-1-1 0,0 0 0,0 0 0,-7 9 0,9-12-108,-1-1 0,1 1-1,-1-1 1,1 0 0,-1 0-1,0 0 1,1 0-1,-1 0 1,0 0 0,0-1-1,0 1 1,0-1 0,0 1-1,1-1 1,-1 1-1,-3-1 1,-11-4-1082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28.5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45 13763,'22'-2'5633,"4"2"-2904,4 0-697,2-1 129,6 0-65,3-3-416,5-1-999,0-2-361,-9-1-352,-2 1-432,-12 1-873,-3 3-527,-7 3 2352,0 5-800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32.4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 33 6737,'-10'-33'10980,"14"48"-10130,43 210 2920,-46-221-3685,8 55 288,-2 0-1,-2 61 1,-4-32 115,0-79-426,0 0 0,1 0 1,0-1-1,4 12 0,2 13-37,-7-33 37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27:33.90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5689,'14'35'14180,"-15"-24"-11124,2 16-3482,18 63 731,-6-33 427,-8-29-272,2 4-50,4 59-1,-10-79-317,1 0 0,0 0 1,7 20-1,-6-21-26,0 0 1,0 0-1,-1 1 1,0 16-1,-2-15-34,-1-11-26,1 0 0,0 0 1,0 0-1,0 1 0,0-1 1,1 0-1,-1 0 1,0 0-1,1 0 0,-1 0 1,3 3-1,-1 0-46,-1-1-1,1 0 0,-1 0 1,1 1-1,-1-1 1,0 1-1,-1-1 1,1 1-1,-1-1 1,0 1-1,0 5 244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18 2969,'7'50'424,"-2"-50"-744,0 0-200,-1-2-793,-2-3 953,-2-1 736,0 0 136,-1-2 169,-1 1-297,-1 0-176,-1-3-368,2 1-433,2 1 385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32 131 3841,'-8'11'272,"5"-12"-700,2-22-80,1 1 3402,-20-74 9827,27 152-10273,1 94-1,-3-26-315,11-10-678,-10-78-1084,-1-1 0,-1 1 0,-2 38 0,-11-19-87,11-52-626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15 11450,'-6'13'3450,"5"-13"-3414,1 1 0,0-1 0,0 0-1,0 1 1,0-1 0,0 0 0,0 0 0,-1 0-1,1 1 1,0-1 0,0 0 0,0 0 0,-1 0-1,1 1 1,0-1 0,0 0 0,-1 0 0,1 0-1,0 0 1,0 0 0,-1 0 0,1 1 0,0-1 0,0 0-1,-1 0 1,1 0 0,0 0 0,0 0 0,-1 0-1,1 0 1,0 0 0,-1 0 0,1 0 0,0 0-1,0 0 1,-1-1 0,1 1 0,0 0 0,0 0 0,-1 0-1,1 0 1,0 0 0,0 0 0,-1-1 0,1 1-1,0 0 1,0 0 0,0 0 0,-1-1 0,1 1-1,0-1 1,14 2 1381,96 5 1214,113-9 1,444 2 659,-640 2-3281,-20-1-29,-2 0-93,-1 1 0,1-2-1,-1 1 1,0 0-1,1-1 1,6-1 0,-11 2 72,0 0 0,0 0 0,0 0 0,1 0 0,-1-1 0,0 1 0,0 0 0,0 0 0,1 0 1,-1 0-1,0 0 0,0 0 0,0 0 0,0-1 0,1 1 0,-1 0 0,0 0 0,0 0 0,0 0 1,0-1-1,0 1 0,1 0 0,-1 0 0,0 0 0,0-1 0,0 1 0,0 0 0,0 0 0,0 0 1,0-1-1,0 1 0,0 0 0,0 0 0,0 0 0,0-1 0,0 1 0,0 0 0,0 0 0,0-1 1,0 1-1,0 0 0,0 0 0,0 0 0,-1-1 0,1 1 0,0 0 0,0 0 0,0 0 0,0 0 1,0-1-1,0 1 0,-1 0 0,1 0 0,0 0 0,0 0 0,0 0 0,0-1 0,-1 1 0,1 0 1,0 0-1,0 0 0,0 0 0,-1 0 0,1 0 0,-17-10-2111,16 9 1949,-19-8-833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18 10282,'-4'-17'6560,"4"34"-5156,0-12-1385,2 167 2644,5 110 748,0-201-2164,0-19-177,-4 0 1,-5 71 0,2-125-1018,0 0 0,-1-1 0,-1 1 0,1 0 0,-1-1 0,-1 1-1,1-1 1,-5 9 0,7-16-81,-1 0-1,1 1 0,0-1 1,0 0-1,0 0 1,0 0-1,0 0 0,0 0 1,-1 0-1,1 0 0,0 0 1,0 0-1,0 0 1,0 0-1,-1 0 0,1 0 1,0 0-1,0 0 1,0 0-1,0 0 0,0 0 1,-1 0-1,1 0 1,0 0-1,0-1 0,0 1 1,0 0-1,0 0 0,0 0 1,-1 0-1,1 0 1,0 0-1,0 0 0,0 0 1,0-1-1,0 1 1,0 0-1,0 0 0,0 0 1,0 0-1,0 0 0,0 0 1,-1-1-1,1 1 1,0 0-1,0 0 0,0 0 1,0 0-1,0 0 1,0-1-1,0 1 0,0 0 1,0 0-1,0 0 0,0 0 1,1 0-1,-1-1 1,0 1-1,0 0 0,0 0 1,-2-11-1749,1-7-901,1-3 1065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47 223 6841,'0'12'-102,"-4"7"8328,-4-34-6602,3-1-1013,1-1 0,1 0 1,-3-32-1,-2-10 45,0-20 1364,8 78-1777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3.0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391 36 12531,'19'-15'4537,"-2"5"-3377,-17 5-616,-4 1 40,-18 3 88,-8 2-112,-13 3-216,-4 3-47,0 3-169,-1 1-208,2 2-609,0-2-327,-2 1-640,2-2 944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 78 11258,'-6'-5'1256,"-15"-18"2970,21 23-4176,0-1 0,-1 0 0,1 1 1,0-1-1,-1 0 0,1 1 0,0-1 1,0 0-1,0 0 0,0 1 0,-1-1 0,1 0 1,0 0-1,0 1 0,1-1 0,-1 0 1,0 1-1,0-1 0,0 0 0,0 0 1,1 1-1,-1-1 0,0 0 0,0 1 0,1-1 1,-1 0-1,1 1 0,-1-1 0,1 1 1,-1-1-1,1 1 0,-1-1 0,1 1 0,-1-1 1,2 0-1,2 0 45,0-1-1,-1 1 1,1 0 0,0 1-1,0-1 1,0 1 0,0-1-1,0 1 1,0 0 0,5 1-1,4 0 191,197 1 2302,124-5-1338,-257-2-1139,215-9 139,-276 14-634,-23 4-1912,-7 1 1418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86 65 7698,'1'-1'153,"0"0"0,0 0 0,0 0 0,-1 0-1,1 1 1,0-1 0,-1 0 0,1 0 0,-1-1 0,1 1 0,-1 0 0,0 0 0,1 0 0,-1 0 0,0 0 0,0 0 0,0 0 0,0-1 0,0 1 0,0 0 0,0 0 0,0 0 0,0 0 0,0 0 0,-1-1 0,1 1 0,0 0 0,-2-2 0,0 1-8,0-1 1,-1 1-1,1 0 1,-1 0-1,1 0 1,-1 0 0,0 0-1,0 0 1,0 1-1,-5-2 1,6 1-60,0 1 0,0 0 0,-1 0 0,1 0 0,-1 1 0,1-1 0,-1 0 0,1 1 0,-1 0 0,1 0 0,-1-1 0,-4 2 0,6-1-41,0 1-1,0 0 0,0-1 1,-1 1-1,1 0 0,0 0 1,0-1-1,0 1 1,0 0-1,0 0 0,0 0 1,1 0-1,-1 1 0,0-1 1,0 0-1,1 0 0,-1 0 1,1 1-1,-1-1 0,1 0 1,0 0-1,-1 1 0,1-1 1,0 3-1,-1 4 254,0 0 0,0 1 1,1-1-1,1 0 0,-1 1 0,1-1 0,1 0 1,0 1-1,0-1 0,0 0 0,5 9 0,6 12 503,26 43-1,-33-61-586,10 16 261,-1-5-41,-2 2 0,10 24-1,-21-42-387,1 1 0,-1-1-1,0 1 1,-1-1 0,0 1-1,0-1 1,0 1 0,-1 0-1,0-1 1,0 1-1,0 0 1,-1 0 0,-2 8-1,2-13-66,0 0 0,0 1-1,0-1 1,0 0-1,0 1 1,-1-1-1,1 0 1,-1 0-1,0 0 1,1 0-1,-1 0 1,0 0-1,0-1 1,0 1 0,0-1-1,-1 1 1,1-1-1,0 0 1,0 0-1,-1 0 1,1 0-1,-3 0 1,-27 3-2398,0-8-3392,9-5 3671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77 9250,'-18'-56'3817,"26"54"-2113,4 2-848,-1-2 1,5-3-9,2 1 8,6 1-88,4 1-64,3 2-88,-1 0-112,1 0-183,2 2-97,-1-2-120,5 1-32,-4-1-248,-3-1-289,-10-1 2954,-5 0-2041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 77 7386,'-16'-58'2931,"17"40"1706,5 28-2017,-6 6-1657,0 0-1,-5 27 0,0 7-312,5-20-98,2 30 0,-1-50-923,0 0 1,1 0 0,0 0 0,1 0-1,0-1 1,8 17 0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 11410,'3'-3'4745,"2"7"-3218,3 11-445,-6-5-607,-1 0 0,0 0 1,0 0-1,-1 0 0,-1 0 0,1 0 0,-4 14 1,2-9 308,0 31 0,2-31-678,4 44 1183,-3-56-1519,-1 0-1,1 0 0,0 0 1,0 1-1,0-1 0,0 0 0,0 0 1,1 0-1,-1 0 0,1-1 1,0 1-1,0 0 0,0-1 0,3 4 1,-3-5-666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387 28 10706,'10'-7'3182,"1"-2"1174,-12 8-4259,0 1 0,0-1 0,0 1 0,0-1 0,0 1 0,0 0 0,0-1 0,-1 1 0,1 0 0,0 0 0,0 0 0,0 0 0,0 0 1,-1 0-1,1 0 0,-1 1 0,-98-5 320,60 1 435,0 2 1,1 1-1,-79 12 1,115-11-851,-2-1-65,1 1 1,-1 0-1,1 1 1,-1-1 0,1 1-1,0 0 1,0 0-1,-8 4 1,24-3-3735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6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 62 6121,'-4'-23'1191,"3"16"-491,0 1 1,0 0-1,0 0 1,2-8 4881,4 37-4018,0 11-1207,17 205 3106,37 252 1857,-25-302-5324,-33-184-723,0-1 0,0 0-1,1 0 1,-1 1 0,1-1-1,0 0 1,3 4 0,-2-3-775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6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83 4409,'-2'29'8896,"3"-29"-8692,9 3 3028,-4-2-3405,14 4 872,1-1 1,0-1-1,0-1 1,26-1-1,90-8 589,-66 2-715,359-13 3433,-64 4-1115,-353 14-2892,108-10-196,-102 8-377,0-1 0,0-2-1,0 0 1,20-8 0,-14-2-1532,-24 14 1943,0 1-1,0-1 0,-1 0 1,1 0-1,0 1 1,-1-1-1,1 0 0,0 0 1,-1 0-1,1 0 1,-1 1-1,0-1 0,1 0 1,-1 0-1,0 0 0,0 0 1,1 0-1,-1 0 1,0 0-1,0 0 0,0 0 1,0 0-1,0 0 1,0 0-1,0 0 0,-1-2 1,-5-4-920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6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 74 10874,'0'-11'2084,"0"2"-1181,0 0 0,0 0-1,-1 0 1,-4-16 0,2 24-448,0 8-14,0 14 354,2 26 639,10 90 1,20 49-105,3 24 589,-21 3 430,-1-18-1504,-8-172-1765,10 39-1,-3-84-5029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6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1097 12 9410,'139'-11'7931,"-237"18"-4943,28 0-2951,-555 20 2086,220-13-1714,398-13-551,-15 0 408,22-1-305,-1 1 1,1-1-1,0 0 0,0 0 0,0 0 1,-1 0-1,1 0 0,0 0 1,0 0-1,-1 0 0,1 0 0,0 0 1,-1 0-1,1 0 0,0 0 0,0 0 1,-1 0-1,1 0 0,0 0 1,0 0-1,0 0 0,-1-1 0,1 1 1,0 0-1,0 0 0,-1 0 0,1 0 1,0 0-1,0-1 0,0 1 1,0 0-1,-1 0 0,1 0 0,0-1 1,0 1-1,0 0 0,0 0 1,0 0-1,0-1 0,-1 1 0,1 0 1,0 0-1,0-1 0,0 1 0,0 0 1,0 0-1,0-1 0,0 1 1,0-1-1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3.4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65 8298,'20'-64'8922,"-17"78"-7426,2 6-72,-4 8-71,1 3-345,-2 3-568,-1 1-144,-2 4-176,-1-7-192,0-3-552,2-6-360,7-10-977,3-5-71,8-11 1224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17 7450,'3'-16'7097,"-2"18"-6649,-1 8 632,0 5 265,0 14 487,-1 2-104,1 11-391,0 0-217,0 1-488,1 2-200,0-2-352,2-3-264,-1-8-1224,0-6-32,0-15 711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6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81 793 9146,'-14'33'16143,"13"-38"-14612,0-4-1675,-1 1 0,1-1 0,-6-13-1,4 13 282,1-1 0,-4-19 0,6-76 708,1 80-670,0 0 0,-2 0 0,-1 0 0,-9-45 0,8 59-157,0-1 0,0 1-1,1-1 1,0 1 0,1-1 0,1 1 0,0-1-1,2-15 1,-1 17 0,-1 1-1,0 0 1,-1-1-1,1 1 1,-5-16 0,3 16-13,1 1 0,0-1 1,0 1-1,1-1 0,0 0 0,2-12 1,-1 13-10,-1 0-1,1 0 1,-1 1 0,-1-1-1,1 0 1,-1 0 0,-1 1 0,-3-13-1,4 15 6,-1-47 30,3 41-92,-1 9 59,1 1 1,-1-1-1,0 1 0,0-1 0,0 1 0,0-1 0,0 1 1,0 0-1,-1-1 0,1 1 0,0-1 0,-1 1 0,0-3 0,0-8-126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6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29 6465,'1'-29'18735,"1"40"-18291,2 12 424,-1 1-1,1 48 1,0 11 121,11 38 464,13 147 405,-15-161-1727,1 20-42,-15-111-452,1-16 341,0 0 0,0-1 1,-1 1-1,1 0 1,0 0-1,0 0 1,0 0-1,0 0 1,0-1-1,-1 1 1,1 0-1,0 0 1,0 0-1,0 0 0,0 0 1,-1 0-1,1 0 1,0 0-1,0-1 1,0 1-1,0 0 1,-1 0-1,1 0 1,0 0-1,0 0 0,0 0 1,-1 0-1,1 0 1,0 0-1,0 0 1,0 0-1,-1 0 1,1 1-1,0-1 1,0 0-1,0 0 1,-1 0-1,1 0 0,0 0 1,0 0-1,0 0 1,0 0-1,0 1 1,-1-1-1,1 0 1,0 0-1,0 0 1,0 0-1,0 0 0,0 1 1,0-1-1,0 0 1,-1 0-1,1 0 1,0 1-1,0-1 1,0 0-1,0 0 1,0 0-1,0 1 1,0-1-1,-4-12-1994,3-6 794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6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95 10 6481,'-9'-2'1416,"2"0"-823,1 0 0,-1 1-1,0 0 1,-8-1 0,13 2-345,0 0 1,1 0-1,-1 1 1,0-1-1,0 0 1,0 1-1,1-1 1,-1 1-1,0-1 1,1 1-1,-1 0 1,1 0-1,-1 0 1,1 0-1,-1 0 1,1 0-1,-1 0 1,1 0-1,0 0 1,0 1-1,-2 1 0,1 1 616,-4 7 2302,7-11-3103,0 1 0,0-1 0,-1 1-1,1-1 1,0 1 0,0-1 0,0 1 0,0-1-1,0 0 1,0 0 0,-1 1 0,1-1-1,0 0 1,0 0 0,0 0 0,1 0 0,523 31 5221,-1-47-4324,-462 11-3992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 23 9722,'-15'-23'6844,"22"36"-5954,3 5-135,-2 0 0,-1 1 0,0 1 0,-1-1 0,6 39 0,4 104 684,35 404-772,-47-532-3975,-2-19 2096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7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10730,'6'10'787,"-5"-8"-627,1 1 0,-1-1 0,1 1 0,-1-1 0,1 0 0,0 1 0,0-1 0,0 0 0,0-1 1,0 1-1,0 0 0,0 0 0,1-1 0,-1 1 0,1-1 0,-1 0 0,1 0 0,-1 0 0,1 0 0,0 0 0,-1-1 0,6 1 0,345 3 5610,-224-5-4263,403-13 307,-513 14-2563,0 1 0,0 1 0,0 0 0,23 7 0,-25-4-135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 5 15691,'-1'0'19,"1"-1"-1,0 1 0,0 0 1,0 0-1,-1-1 0,1 1 1,0 0-1,0 0 0,-1-1 1,1 1-1,0 0 0,0 0 1,-1 0-1,1 0 0,0-1 1,-1 1-1,1 0 0,0 0 1,-1 0-1,1 0 0,0 0 1,-1 0-1,1 0 0,0 0 1,-1 0-1,1 0 0,0 0 0,-1 0 1,1 0-1,0 0 0,-1 0 1,1 0-1,0 0 0,-1 1 1,1-1-1,0 0 0,0 0 1,-1 1-1,-5 14 923,3 22 589,32 262 3161,-15-188-3206,-10-75-1026,-2 0-1,-2 0 0,-1 0 0,-7 38 1,7-67-417,-2 19 217,-2 41 0,5-61-207,0 1 1,0-1 0,1 0 0,0 0 0,0 0 0,1 0-1,-1 0 1,1 0 0,1 0 0,-1-1 0,1 1 0,5 8-1,-8-14-84,0 1 0,1-1 0,-1 1 0,0-1 0,1 1 0,-1-1 0,0 1 0,1-1 0,-1 1 0,1-1 0,-1 0 0,0 1 0,1-1 0,-1 1 0,1-1 0,-1 0 0,1 0 0,-1 1 0,1-1 0,0 0 0,-1 0-1,1 0 1,-1 1 0,1-1 0,0 0 0,-1 0 0,1 0 0,-1 0 0,2 0 0,-2-1-133,1 0 0,-1 0 0,0 0 0,1 0 0,-1 1 0,0-1 0,0 0 0,0 0 0,0 0 0,0 0 0,0 0 0,0 0 0,0 0-1,0 0 1,0 0 0,0 0 0,0 0 0,-1 1 0,0-3 0,-5-18-1175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7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43 11386,'16'-43'6258,"-14"53"-5704,1 11-265,-8 42 1262,3-53-1405,1 0 0,-1 1 0,2-1 0,0 0 0,0 1 0,1-1 0,0 0 0,1 1 0,4 16 0,-5-26-140,-1 0 0,1 1 0,-1-1 0,1 1 1,0-1-1,0 0 0,0 0 0,0 1 0,0-1 0,0 0 0,0 0 0,0 0 1,0 0-1,0 0 0,0 0 0,1 0 0,-1-1 0,0 1 0,1 0 0,-1-1 0,1 1 1,2 0-1,-1-1-14,-1 0 0,1 0 0,0 0 0,-1 0 0,1-1 0,-1 1 0,1-1 1,0 0-1,-1 1 0,1-1 0,-1 0 0,3-2 0,3-2-84,-1 1-1,0-1 1,0-1-1,0 1 1,-1-1-1,0 0 1,6-8-1,12-26-317,6-9 356,-28 46 90,1 0 0,0 0 1,0-1-1,0 2 0,0-1 1,0 0-1,0 0 0,1 1 1,-1 0-1,5-2 0,-7 3-26,0 0 0,0 1 0,0-1 1,0 1-1,0 0 0,0-1 0,0 1 0,0 0 0,1 0 0,-1 0 0,0 0 0,0-1 0,0 2 1,0-1-1,0 0 0,1 0 0,-1 0 0,0 0 0,0 1 0,0-1 0,0 0 0,0 1 1,0-1-1,0 1 0,0 0 0,0-1 0,0 1 0,0 0 0,0-1 0,0 1 0,-1 0 1,1 0-1,0 0 0,-1 0 0,1 0 0,1 1 0,-1 1 37,0-1-1,-1 1 1,1 0 0,0 0-1,-1-1 1,0 1 0,1 0-1,-1 0 1,0-1-1,-1 1 1,1 0 0,0 0-1,-1-1 1,-1 5 0,-6 16 405,5-14-213,-1 1 1,1 0-1,1 0 0,-3 17 0,5-25-190,0 1 0,0 0-1,0 0 1,1-1 0,-1 1-1,0 0 1,1-1 0,0 1 0,0-1-1,0 1 1,0-1 0,0 1-1,0-1 1,1 0 0,-1 1-1,1-1 1,-1 0 0,1 0-1,0 0 1,0 0 0,0 0 0,4 2-1,25 13 42,-29-16-315,0-1-1,-1 1 0,1-1 1,0 1-1,-1-1 0,1 0 1,0 0-1,0 0 1,0 0-1,-1 0 0,1 0 1,0 0-1,0 0 0,-1-1 1,1 1-1,0-1 1,-1 1-1,3-2 0,4-3-1234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402 30 13595,'1'-11'6833,"-8"8"-6184,-2 0-1,-6 0 24,-4 0-32,-6 0-48,-2 1-40,-8 2-208,-3-1-88,-6 2-152,-2 1-56,5 2-152,6 2-280,7 0-1216,8 1-2857,7-3 2937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7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30 24 5793,'-8'-8'11954,"-6"-8"-8403,7 86-3030,15 126 605,-3-131-311,-3 79 1,-4-126-426,1-1 0,1 0 0,1 1 0,0-1 0,1 0 0,1 1 1,5 16-1,-9-27-659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14.1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41 144 10402,'-27'-87'3382,"26"85"-3206,1-1 1,-1 1-1,1-1 0,0 1 0,0-1 1,0 1-1,0-1 0,0 1 0,0-1 0,8-15 6763,-11 27-6484,0 1 0,0-1 1,1 1-1,0-1 0,0 18 1,1-17-197,-2 15 176,2 0-1,1 0 1,1 0 0,7 39 0,-5-47-307,1-1 0,1 1 0,0-1 0,1 0 0,1-1 0,0 0 0,14 21 0,-19-32-107,1 1-1,1-1 1,-1 0 0,1 0-1,-1-1 1,1 1-1,0-1 1,1 0 0,-1 0-1,0 0 1,1 0-1,0-1 1,-1 0 0,10 3-1,-10-4-49,0-1 0,1 1 0,-1-1 0,0 0 0,0 0 0,1 0 0,-1 0 0,0-1 0,0 0 0,0 0 0,0 0 0,1 0 0,-1-1 0,-1 0 0,1 1 0,0-2-1,0 1 1,5-4 0,-1-1-179,1-1 0,-1 1 0,-1-2-1,1 1 1,-1-1 0,-1 0-1,7-13 1,34-72-1452,-42 83 1511,8-19-316,17-53 0,-27 73 444,-1 0 0,0 0 0,-1-1 0,1 1 0,-2-1 0,0 1 0,0-1 0,-1 1 0,-2-15 0,2 23 21,1 0 1,-1 1 0,1-1-1,-1 1 1,0-1 0,1 0-1,-1 1 1,0-1 0,0 1-1,0 0 1,0-1 0,0 1 0,0 0-1,-1-1 1,1 1 0,-3-2-1,4 3 0,-1 0 0,1 0 0,-1 0 0,1 0-1,0-1 1,-1 1 0,1 0 0,-1 0 0,1 0 0,-1 0-1,1 0 1,-1 0 0,1 0 0,-1 0 0,1 1-1,-1-1 1,1 0 0,-1 0 0,1 0 0,-1 0 0,1 1-1,-1-1 1,0 1 0,0 0 0,0 0 0,0 0 0,0 0 0,0 0 1,0 0-1,1 0 0,-1 1 0,0-1 0,1 0 0,-2 3 0,-1 6 70,0 0 0,1 1 0,0-1 0,1 1 0,0-1 0,0 15 0,8 67 858,-2-46-467,-3-11-269,-1-17-368,0 0 1,1-1-1,0 1 1,2-1-1,5 18 0,-8-32-54,0-1-1,0 0 0,0 1 1,0-1-1,0 0 1,1 0-1,-1 0 0,1 0 1,0 0-1,-1 0 0,1 0 1,0-1-1,0 1 0,0-1 1,3 2-1,13 5-1028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3.8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27 14139,'-4'-13'5625,"6"7"-3312,2 1-929,0 3-880,7 5-536,3 9-1920,3 7-3625,6 13 3792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7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14 8442,'8'-14'6052,"-9"26"-3997,2 17-204,1 0 1,6 35 0,-3-32-852,2 47 1,-10-26-701,1-36-1051,1 0 1,1 1 0,2 18-1,1-28-128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7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65 52 10178,'-7'-7'2600,"3"3"-1708,0 0 1,-1 0 0,0 0 0,-8-5-1,12 9-813,0-1-1,1 1 0,-1 0 1,0-1-1,1 1 1,-1 0-1,0 0 0,1 0 1,-1-1-1,0 1 1,1 0-1,-1 0 0,0 0 1,1 0-1,-1 0 1,0 0-1,0 0 0,1 1 1,-1-1-1,0 0 1,1 0-1,-1 0 0,0 1 1,1-1-1,-1 0 1,0 1-1,1-1 0,-1 1 1,1-1-1,-1 0 1,1 1-1,-1-1 0,1 1 1,-1 0-1,1-1 1,-1 1-1,1-1 0,0 1 1,-1 0-1,1-1 1,0 1-1,0 0 0,-1-1 1,1 1-1,0 0 1,0-1-1,0 2 0,0 0 13,0 0-1,0 0 0,0 0 0,0-1 0,0 1 0,1 0 1,-1 0-1,1 0 0,-1-1 0,1 1 0,0 0 0,0-1 0,0 1 1,0-1-1,0 1 0,0-1 0,0 1 0,0-1 0,2 2 1,26 23 970,-19-17-864,1-1 0,1 0 1,-1-1-1,1 0 0,0-1 0,19 6 0,-29-11-181,1-1-1,0 0 0,-1 0 0,1 0 1,0 0-1,-1 0 0,1 0 0,-1-1 1,1 1-1,0-1 0,-1 0 0,1 0 1,-1 0-1,0 0 0,1 0 0,-1-1 1,3-1-1,5-4-17,0-1 0,12-13 0,-8 8-40,1 0-34,0 0 0,1 2 0,1-1 1,29-15-1,-40 25 78,0-1 0,0 1 0,0 0 1,0 0-1,0 1 0,0 0 0,0 0 1,0 0-1,0 1 0,1 0 0,-1 0 1,0 1-1,0-1 0,1 1 0,-1 1 0,0-1 1,0 1-1,0 0 0,6 4 0,0 0-9,1-1-1,1 1 0,-1-2 1,0 0-1,1-1 1,0 0-1,0-1 0,0 0 1,0-1-1,22-2 0,-33 1-190,-1 0 0,1-1 0,-1 0 0,1 0-1,0 0 1,-1 0 0,1 0 0,-1 0 0,3-2 0,4-5-513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7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39 1 5073,'-34'24'12490,"33"-22"-11793,-2 18 2468,4 25-5155,0-30 2965,2 2-1585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7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10866,'10'2'7546,"-7"-2"-6586,0 3-144,1 1-792,-4 0-584,0-3 344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53 1 5217,'1'0'-24,"1"0"440,-1 0 1,1 0 0,0 0-1,-1 0 1,1 1 0,0-1-1,-1 0 1,1 1 0,-1 0-1,4 1 1,-5-1-61,1 0 1,0 0-1,-1 0 0,1 0 1,-1 0-1,1 0 1,-1 0-1,0 0 0,0 0 1,1 1-1,-1-1 0,0 0 1,0 0-1,0 0 0,0 1 1,0 1-1,0 1-55,1-1 0,0 1 0,0 0 1,1-1-1,-1 1 0,1-1 0,3 6 0,3 8 267,-6-12-444,2 5 282,0 1 0,-1 0-1,0 0 1,0 1 0,1 18 0,-4-29-385,0 0 1,0-1-1,0 1 1,0 0-1,0-1 1,0 1-1,0 0 1,0-1-1,-1 1 1,1 0-1,0-1 1,0 1-1,-1-1 1,1 1-1,0 0 1,-1-1-1,1 1 1,0-1-1,-1 1 0,1-1 1,-1 1-1,1-1 1,-1 1-1,1-1 1,-1 0-1,1 1 1,-1-1-1,0 0 1,0 1-1,-1-1-7,0 1 0,0-1 0,0 0 0,1 0 0,-1 0 0,0 0 0,0 0 0,0-1 0,0 1 0,-3-1 0,-5-3-454,0 0 0,-18-9 0,27 12 267,-21-11-1187,3 2 545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12 13187,'3'-8'6361,"0"5"-5713,7 2 2625,-6 6-2633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8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79 0 6873,'-17'21'6898,"17"-19"-6476,0 0 0,0-1 0,0 1 0,0 0 0,1 0 0,-1-1-1,1 1 1,-1 0 0,1-1 0,1 4 0,8 13-126,-5-9 60,-1 0-1,1 1 1,-1-1 0,-1 1-1,0 0 1,3 15 0,-6-24-350,0-1 0,0 1-1,0 0 1,0 0 0,0 0 0,0 0 0,-1 0 0,1 0 0,0 0-1,0 0 1,-1 0 0,1 0 0,-1 0 0,1-1 0,-1 1 0,1 0 0,-1 0-1,1-1 1,-1 1 0,0 0 0,1 0 0,-1-1 0,0 1 0,0-1-1,0 1 1,1-1 0,-1 1 0,0-1 0,0 1 0,0-1 0,0 0-1,0 0 1,0 1 0,0-1 0,0 0 0,1 0 0,-1 0 0,0 0 0,0 0-1,0 0 1,0 0 0,0 0 0,0 0 0,0-1 0,-1 1 0,-7-2-497,0 0 0,1 0-1,-15-7 1,20 8 233,-21-8-583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13427,'11'-1'6945,"-6"3"-5992,-3-2-449,-1-1-552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8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37 10 7066,'-13'-9'7313,"14"17"-5977,-1-2-135,-3 4-481,2 1-184,-5-1-288,-1 0-64,2-2-88,3-1-32,2-3-64,1 1-56,2 0-304,0 0-288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8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28 13979,'25'-26'4937,"-20"28"-4433,-3-2-432,-5-4-1312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4.1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14 208 11074,'0'0'189,"-1"1"-1,1 0 0,0-1 0,0 1 1,0 0-1,-1-1 0,1 1 1,0 0-1,-1-1 0,1 1 0,0-1 1,-1 1-1,1-1 0,-1 1 0,1-1 1,-1 1-1,1-1 0,-1 1 0,1-1 1,-1 1-1,0-1 0,0 1 1,-2-15 2705,6-38-303,-3 46-2447,1-5 46,0 0 1,1 0-1,0 0 1,1 1-1,7-18 0,-8 23-168,0 1-1,0 1 1,0-1-1,1 0 1,-1 0-1,1 1 1,0 0-1,0-1 1,0 1-1,1 0 1,-1 1-1,1-1 1,0 1-1,0-1 1,-1 1-1,2 0 1,4-2-1,0 2 91,0 0 0,-1 0 0,1 1 0,1 0 0,-1 1 0,0 0 0,0 0 0,0 1 0,0 0 0,0 0 0,0 1 0,0 0 0,-1 1 0,1 0 0,-1 1 0,1-1 0,12 9 0,-12-7 43,-1 1-1,0 0 1,0 0-1,-1 0 1,0 1-1,0 0 1,0 0-1,-1 1 1,0 0-1,0 0 1,-1 0-1,0 1 1,-1 0-1,0 0 1,0 0-1,3 12 1,-6-14-119,0-1 0,-1 0 0,0 0 1,0 0-1,0 1 0,-1-1 0,0 0 0,0 0 1,0 0-1,-1 0 0,0 0 0,0 0 0,0 0 1,-1-1-1,0 1 0,0-1 0,-1 0 0,1 0 1,-1 0-1,0 0 0,0-1 0,-1 1 0,0-1 1,-5 4-1,0 0-10,0-1 1,-1 0-1,0-1 1,0 0-1,0-1 1,-1 0-1,0 0 1,0-2-1,0 1 1,0-1-1,-14 1 1,22-4-56,0 1 1,0-1 0,0 0-1,0 0 1,0-1-1,1 1 1,-1-1-1,0 0 1,0 1 0,0-2-1,1 1 1,-1 0-1,0-1 1,1 0 0,-1 0-1,1 0 1,0 0-1,0 0 1,0-1-1,0 0 1,0 1 0,0-1-1,1 0 1,-1 0-1,1 0 1,0-1 0,0 1-1,0-1 1,0 1-1,1-1 1,-1 1 0,1-1-1,0 0 1,0 0-1,0-5 1,-1 2-141,1 1 0,0-1 1,0 0-1,1 0 0,0 0 0,0 0 1,1 1-1,2-15 0,-2 19 40,-1 0 0,1 1 1,0-1-1,0 0 0,0 0 0,0 1 0,0-1 0,0 0 1,1 1-1,-1-1 0,1 1 0,-1 0 0,1-1 0,-1 1 1,1 0-1,0 0 0,-1 0 0,1 0 0,0 0 0,0 0 1,0 1-1,0-1 0,0 0 0,0 1 0,0 0 0,0-1 1,0 1-1,0 0 0,0 0 0,0 0 0,0 1 0,0-1 1,0 0-1,3 2 0,28 7-917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104 0 2240,'-19'28'1043,"17"-27"-832,1 0 0,-1 1-1,0-1 1,0 0-1,0 0 1,0 0-1,0-1 1,0 1 0,0 0-1,0-1 1,0 1-1,0-1 1,0 1 0,0-1-1,0 0 1,-1 0-1,1 0 1,-3-1-1,-6 2 1615,-21 2 6362,39-4-6016,533 2 608,-474-2-8595,-41-1 3421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9002,'15'2'8363,"10"1"-5620,49 6-1853,127-2 1449,86 7-1348,-274-13-1014,12 2-788,1-1 0,35-3 1,-50-1 70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 57 11570,'-2'-11'1896,"0"0"0,-1-1 0,-4-10-1,10 68 1427,33 323-1570,-35-292-1887,6 133 508,12-73-4167,-15-116 2791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50 79 9642,'-50'-37'5533,"55"40"-4551,0 0 0,-1-1 0,2 0 0,-1 0 0,0 0 0,7 1 0,38 3 1913,-17-7-2438,40-7 0,-34 3 564,872-45 1498,-911 50-2476,27 2-1988,-26-2 1910,-1 0 0,1 0 0,-1 0 0,0 0 0,1 0 1,-1 0-1,1 0 0,-1 0 0,0 0 0,1 0 0,-1 0 0,0 1 1,1-1-1,-1 0 0,0 0 0,1 0 0,-1 1 0,0-1 1,1 0-1,-1 1 0,0-1 0,0 0 0,1 0 0,-1 1 1,0-1-1,0 0 0,0 1 0,0-1 0,1 1 0,-1-1 1,0 0-1,0 1 0,0-1 0,0 0 0,0 1 0,0-1 1,0 1-1,0-1 0,0 0 0,0 1 0,0-1 0,0 1 0,0-1 1,0 0-1,0 1 0,-1-1 0,1 0 0,0 1 0,0-1 1,0 0-1,-1 1 0,1-1 0,0 0 0,0 1 0,-1-1 1,1 0-1,0 0 0,-1 1 0,-11 8 88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12963,'1'-7'5440,"1"19"-3986,1 24-509,20 314 6634,-11-240-6210,-3 216 1,-9-266-1294,1-34-881,-1 0 1,-6 42-1,5-68 684,1 1-1,0 0 1,0 0-1,0-1 1,0 1 0,0-1-1,-1 1 1,1 0-1,0-1 1,0 1-1,-1 0 1,1-1 0,-1 1-1,1-1 1,0 1-1,-1-1 1,0 1-1,-3 2-76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947 57 11074,'-6'-2'8270,"-11"2"-8619,15 0 920,-198-15 720,44 3 544,-6 2-5,-117-5-537,262 14-1303,8 0-20,-1 1 1,0-1-1,1 2 0,-1-1 0,1 1 1,-1 1-1,1-1 0,-15 6 0,24-7-72,-1 0-1,1 0 1,0 1 0,-1-1-1,1 0 1,-1 0-1,1 0 1,0 0-1,-1 1 1,1-1-1,0 0 1,-1 0-1,1 1 1,0-1-1,-1 0 1,1 1-1,0-1 1,0 0-1,-1 1 1,1-1-1,0 0 1,0 1-1,0-1 1,0 0-1,-1 1 1,1-1-1,0 1 1,0-1 0,0 1-1,0-1 1,0 1-1,5 2-782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210 89 12435,'1'-1'333,"0"-1"0,0 0 0,0 1 0,0-1 0,0 0 0,0 0 0,-1 0 0,1 0 0,-1 0 0,0 1 0,1-1 0,-1 0 0,0 0 0,0 0 0,0 0 0,0 0 0,-1 0 0,1 0 0,0 0-1,-2-2 1,1 2-129,0 0 0,0 0 0,-1 0 0,1 0-1,-1 0 1,0 0 0,1 0 0,-1 0 0,0 1-1,0-1 1,0 0 0,0 1 0,-4-2 0,-2-1-13,0 1 0,0 0 0,0 0 0,-1 1 0,1 0 1,-1 1-1,1 0 0,-10 0 0,12 0-170,0 1 0,1 1 0,-1-1-1,0 1 1,0 0 0,1 0 0,-1 1 0,1 0-1,-1 0 1,1 0 0,-6 4 0,8-5-24,1 1 1,-1 0 0,1 0-1,0 1 1,0-1 0,0 0-1,0 1 1,0-1 0,1 1-1,-1 0 1,1-1 0,-1 1-1,1 0 1,0 0 0,0 0-1,0 0 1,1 0 0,-1 0-1,1 0 1,0 0 0,0 0-1,0 5 1,3 23 430,1-1 0,2 0 0,1 0 0,1-1 1,13 29-1,6 25 1548,-20-61-1457,-2 1 1,6 43-1,-10-60-703,-1 0 0,0 0 0,0 0 0,0 0 0,-1 0 0,0 0 0,0 0 0,0-1 0,-1 1 0,0 0 0,0-1 0,0 1 0,-1-1 0,0 0 0,0 0 0,-7 9 0,9-12-108,-1-1 0,1 1-1,-1-1 1,1 0 0,-1 0-1,0 0 1,1 0-1,-1 0 1,0 0 0,0-1-1,0 1 1,0-1 0,0 1-1,1-1 1,-1 1-1,-3-1 1,-11-4-1082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45 13763,'22'-2'5633,"4"2"-2904,4 0-697,2-1 129,6 0-65,3-3-416,5-1-999,0-2-361,-9-1-352,-2 1-432,-12 1-873,-3 3-527,-7 3 2352,0 5-800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 33 6737,'-10'-33'10980,"14"48"-10130,43 210 2920,-46-221-3685,8 55 288,-2 0-1,-2 61 1,-4-32 115,0-79-426,0 0 0,1 0 1,0-1-1,4 12 0,2 13-37,-7-33 37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5689,'14'35'14180,"-15"-24"-11124,2 16-3482,18 63 731,-6-33 427,-8-29-272,2 4-50,4 59-1,-10-79-317,1 0 0,0 0 1,7 20-1,-6-21-26,0 0 1,0 0-1,-1 1 1,0 16-1,-2-15-34,-1-11-26,1 0 0,0 0 1,0 0-1,0 1 0,0-1 1,1 0-1,-1 0 1,0 0-1,1 0 0,-1 0 1,3 3-1,-1 0-46,-1-1-1,1 0 0,-1 0 1,1 1-1,-1-1 1,0 1-1,-1-1 1,1 1-1,-1-1 1,0 1-1,0 5 244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04.9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49 196 11650,'-37'-46'4188,"36"44"-3760,-1 0-1,1 1 1,0-1-1,0 0 1,0 0-1,0 0 1,0 0-1,0 0 1,0 0-1,1 0 1,-1 0-1,4-6 2685,-2 9-3053,9 7 1038,3 10-731,-1 1-1,-1 0 1,0 1 0,-1 0-1,12 41 1,-16-44-255,0 0 0,3 24 0,-7-34-80,-1 1-1,-1 0 0,0-1 0,0 1 0,0 0 1,-1-1-1,0 1 0,-2 8 0,10-85 413,-2 43-425,3-16-5,1 1 1,24-64-1,-29 95 14,1 0 1,-1-1 0,2 2-1,-1-1 1,2 1-1,-1 0 1,1 0 0,0 0-1,1 1 1,0 0 0,0 1-1,1 0 1,0 0 0,19-10-1,-23 14-4,-1 1-1,1 1 1,-1-1-1,1 0 1,0 1-1,0 0 1,0 0-1,0 1 1,0-1 0,0 1-1,0 0 1,-1 0-1,1 1 1,0 0-1,0-1 1,0 2-1,0-1 1,0 0-1,-1 1 1,1 0-1,-1 0 1,1 1 0,-1-1-1,0 1 1,7 5-1,-4-1-5,1 0-1,-2 1 1,1 0-1,-1 0 1,0 0-1,0 1 1,-1 0-1,-1 0 1,1 0-1,-1 1 1,3 14-1,-1 6 161,-1 0-1,-1 0 1,-2 0-1,-1 0 1,-6 58 0,2-43 256,3-43-417,-1 1 1,1 0-1,1-1 1,-1 1 0,0 0-1,0-1 1,1 1-1,0 0 1,-1-1 0,1 1-1,0-1 1,0 1-1,1-1 1,-1 0-1,0 1 1,3 2 0,-2-3-623,0-1 1,-1 1 0,1-1 0,0 0-1,0 1 1,0-1 0,0 0-1,0 0 1,0 0 0,1-1-1,3 2 1,8 0-2363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4545,'0'0'456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9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25 1248 6329,'-24'7'2194,"24"-7"-2170,0 0 0,1 0-1,-1 0 1,0 0 0,0 0 0,0 0 0,0 0-1,1 0 1,-1 0 0,0 0 0,0 0-1,0 0 1,0 0 0,0 0 0,1 1 0,-1-1-1,0 0 1,0 0 0,0 0 0,0 0-1,0 0 1,0 1 0,0-1 0,1 0-1,-1 0 1,0 0 0,0 0 0,0 0 0,0 1-1,0-1 1,0 0 0,0 0 0,0 0-1,0 1 1,0-1 0,0 0 0,0 0-1,0 0 1,0 0 0,0 1 0,0-1 0,0 0-1,0 0 1,0 0 0,0 0 0,-1 1-1,1-1 1,0 0 0,0 0 0,0 0 0,0 0-1,0 0 1,0 1 0,0-1 0,-1 0-1,1 0 1,0 0 0,0 0 0,0 0-1,0 0 1,-1 0 0,1 0 0,0 0 0,0 1-1,12 3-88,7 1 610,35 8 761,-51-13-1300,-1 0 0,1 1 0,-1-1 1,0 0-1,1 0 0,-1-1 0,1 1 1,-1 0-1,1-1 0,-1 1 0,0-1 0,1 0 1,-1 0-1,0 0 0,0 0 0,0 0 0,0 0 1,2-2-1,-2 1-134,-1 1-1,0-1 1,0 1 0,-1-1 0,1 0 0,0 1-1,0-1 1,-1 0 0,1 1 0,-1-1-1,0 0 1,1 0 0,-1 1 0,0-5 0,-3-29-1159,2 15 1096,0 14 219,2 0-1,-1 0 1,1 0 0,0 0-1,0-1 1,3-8 0,-3 13 44,-1 1 1,1-1-1,0 1 1,0-1 0,-1 0-1,1 1 1,0 0-1,0-1 1,0 1-1,1 0 1,-1-1-1,0 1 1,0 0 0,1 0-1,-1 0 1,1 0-1,-1 0 1,1 0-1,-1 1 1,1-1 0,-1 0-1,1 1 1,0-1-1,-1 1 1,1 0-1,0-1 1,-1 1-1,3 0 1,25 1 406,-7 0-290,0 0 0,33-5 0,-49 4-180,0-1 0,0-1 0,-1 1 0,1-1 0,0 0 0,-1 0 0,1-1 0,-1 1 0,0-1 0,0-1 0,0 1 0,0-1 0,-1 1 1,5-6-1,-7 8-13,-1-1 0,1 0 1,-1 1-1,0-1 1,1 0-1,-1 0 0,0 0 1,0 0-1,0 0 1,-1 0-1,1 0 0,0 0 1,-1 0-1,0 0 0,1 0 1,-1 0-1,0-1 1,0 1-1,0 0 0,0 0 1,0 0-1,-1 0 1,1 0-1,-1-3 0,-2-1-76,0 0-1,0 0 1,-1 0-1,0 1 1,0-1-1,-5-4 1,-7-11-49,16 20 141,-1 1 0,1 0 1,-1-1-1,1 0 0,0 1 0,-1-1 1,1 1-1,0-1 0,0 1 1,-1-1-1,1 1 0,0-1 1,0 0-1,0 1 0,0-1 0,0 0 1,0 1-1,0-1 0,0 1 1,0-1-1,0 0 0,0 1 0,0-1 1,0 0-1,0 1 0,0-1 1,1 1-1,-1-1 0,1 0 0,0 0 15,0 0 0,0 0-1,0 0 1,1 0 0,-1 1-1,0-1 1,0 0 0,1 1-1,-1 0 1,0-1-1,1 1 1,2-1 0,7 0 100,0 0 0,19 2 0,-24-1-134,9 1 31,-1-1-1,1-1 0,-1-1 0,26-5 1,-36 6-19,0 0 0,0-1 0,0 1 0,0-1 0,0 0 0,0 0 0,-1-1 0,1 1 1,3-4-1,-5 4 1,0 0 0,-1 0 1,1 0-1,-1 0 1,0 0-1,1 0 1,-1 0-1,0-1 0,0 1 1,-1 0-1,1-1 1,0 1-1,-1 0 0,1-1 1,-1 1-1,0-1 1,0-3-1,-1-1-45,-1 0 1,0 0-1,0 0 1,-1 0-1,0 0 1,0 0-1,-1 1 0,1 0 1,-6-7-1,-4-9-502,5 10 238,6 10 286,1-1-1,-1 1 0,1 0 0,0-1 0,0 1 1,-1-1-1,0-4 0,6-2 148,12 6 101,1 3-74,0 1-1,29 6 0,-34-5-131,0 0-1,-1 0 0,1-1 0,0 0 0,0-1 1,0-1-1,22-3 0,-32 3-17,-1 0 1,1 0-1,0 0 0,-1 0 1,1 0-1,-1 0 0,0 0 1,1 0-1,-1-1 0,0 1 1,0 0-1,0-1 0,0 1 1,0-1-1,0 0 0,0 1 1,0-1-1,0 0 1,-1 1-1,1-1 0,-1 0 1,0 0-1,1 1 0,-1-1 1,0 0-1,0 0 0,0-2 1,0-8 20,0-1-1,-5-23 1,4 24-30,0 8-18,0 1 1,1-1 0,0 0-1,0 0 1,0 0-1,0 0 1,1 0 0,1-5-1,-2 7 18,1 1-1,0 0 1,-1 0 0,1 0-1,0 0 1,0 0-1,0 0 1,0 0-1,0 0 1,0 0-1,0 0 1,0 1 0,0-1-1,0 0 1,1 1-1,-1-1 1,0 1-1,0-1 1,1 1 0,-1 0-1,0-1 1,1 1-1,-1 0 1,0 0-1,1 0 1,-1 0-1,2 0 1,44 5 91,-40-3-75,0-1 0,0 0 0,0 0 0,0-1 0,0 0-1,0 0 1,0 0 0,0-1 0,7-2 0,-12 2-8,0 0 1,0 0-1,0-1 1,0 1-1,0-1 1,0 1-1,0-1 1,0 0-1,-1 0 1,1 0-1,-1 0 0,0 0 1,1 0-1,-1 0 1,0 0-1,0-1 1,0 1-1,-1 0 1,1-1-1,0 1 1,0-5-1,1-6 7,-1 0 0,0-21 0,-1 33-13,0-9-14,-1 1 0,-1-1 0,1 1 0,-5-11 0,-2-14-122,8 33 133,0 0 0,0 0-1,0 0 1,0 0 0,0 0 0,0 0 0,0 0 0,1 0 0,-1 0 0,0 0 0,0 1 0,1-1 0,-1 0-1,1 0 1,-1 0 0,1 0 0,-1 1 0,1-1 0,-1 0 0,1 1 0,0-1 0,-1 0 0,1 1 0,0-1 0,0 1-1,-1-1 1,1 1 0,0-1 0,0 1 0,0-1 0,0 1 0,0 0 0,-1-1 0,1 1 0,0 0 0,0 0-1,0 0 1,0 0 0,0 0 0,0 0 0,1 0 0,6 0 22,0 0 0,0 1 1,13 2-1,-20-3-16,22 5 60,-14-3-44,1 0 0,0 0 1,0-1-1,0 0 0,12 0 0,-21-1-15,1-1 0,0 1-1,0 0 1,-1 0 0,1-1 0,0 1-1,-1-1 1,1 0 0,0 1 0,-1-1-1,1 0 1,-1 0 0,0 0-1,1 0 1,-1 0 0,0 0 0,1-1-1,-1 1 1,0 0 0,0-1 0,0 1-1,0-1 1,0 1 0,0-1-1,-1 1 1,1-1 0,0 1 0,-1-1-1,1 0 1,-1 1 0,0-1-1,1 0 1,-1 0 0,0 1 0,0-4-1,-1 0-11,1-1-1,-1 1 0,0-1 1,0 1-1,-1-1 0,1 1 0,-1 0 1,-1 0-1,1 0 0,-1 0 1,-4-7-1,3 6-48,1 0-1,-1 0 1,1-1 0,1 1 0,-4-12-1,6 16 57,0 1-1,-1 0 0,1 0 1,0-1-1,0 1 0,0 0 1,1 0-1,-1-1 0,0 1 1,0 0-1,1 0 0,-1-1 1,1 1-1,-1 0 0,1 0 1,-1 0-1,1 0 0,0 0 1,-1 0-1,1 0 0,0 0 1,0 0-1,0 0 0,0 0 1,0 0-1,0 1 0,0-1 1,0 0-1,0 1 0,0-1 1,0 1-1,1-1 0,-1 1 1,0 0-1,2-1 1,6-1 12,1 0 0,-1 1 0,18-1 1,-13 1-12,43 0 18,-34 1-7,41-4-1,-57 3 1,-1 0 0,1-1 0,-1 1 0,0-1 0,0-1 0,0 1 1,0-1-1,0 0 0,-1 0 0,11-9 0,-15 11-5,1 0 1,-1 0-1,0 0 0,0 0 0,0-1 1,0 1-1,0-1 0,0 1 0,0 0 1,0-1-1,-1 1 0,1-1 0,0 0 1,-1 1-1,1-1 0,-1 1 0,0-1 1,0 0-1,1 1 0,-1-1 0,0 0 1,0 1-1,-1-1 0,1 0 0,0 1 1,-1-1-1,1 0 0,0 1 0,-1-1 1,0 1-1,0-3 0,-2 0 7,0-1-1,0 1 1,0 0-1,-1 0 0,1 0 1,-1 1-1,0-1 1,-7-4-1,7 4 147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9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 1688,'1'-1'424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9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 13 3881,'0'-3'1424,"-1"0"-1272,0 2-416,1-2-1032,0 2 1392,0 0-88,0 0 8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5:55.7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 24 6689,'0'-5'681,"1"4"-608,-1 0 0,0 1 0,0-1 0,1 1 0,-1-1 0,0 1 0,0-1 0,0 0 0,0 1-1,0-1 1,0 1 0,0-1 0,0 0 0,0 1 0,0-1 0,0 0 0,0 1 0,0-1 0,-1 1 0,1-1 0,0 1 0,0-1 0,-1 0 0,1 1 0,0-1 0,-1 1 0,1-1 0,0 1 0,-1-1 0,1 1 0,-1-1 0,-8 29-72,8-23 0,0 0-1,0 0 1,0 0 0,1 0-1,0 0 1,0 0 0,1 7-1,-1-11 44,0 0-1,1 1 1,-1-1-1,0 0 0,1 1 1,-1-1-1,1 0 1,0 0-1,-1 0 0,1 1 1,0-1-1,0 0 1,0 0-1,-1 0 0,1 0 1,0 0-1,0-1 1,0 1-1,1 0 0,-1 0 1,0-1-1,0 1 1,0 0-1,0-1 0,1 1 1,-1-1-1,0 0 1,1 1-1,-1-1 0,0 0 1,1 0-1,-1 0 0,0 0 1,1 0-1,-1 0 1,2 0-1,83-12 920,-59 7-923,1 1-1,0 2 1,54 2 0,-82 0-41,1 0 0,-1 1 1,0-1-1,0 0 0,1 1 0,-1-1 1,0 0-1,0 1 0,0-1 1,1 0-1,-1 1 0,0-1 1,0 1-1,0-1 0,0 0 0,0 1 1,0-1-1,0 1 0,0-1 1,0 1-1,0-1 0,0 0 1,0 1-1,0-1 0,0 1 0,0-1 1,-1 0-1,1 1 0,0-1 1,0 1-1,0-1 0,-1 0 1,1 1-1,-10 24 10,4-11-4,6-12-1,-1 0 0,1 0-1,0 0 1,1 0 0,-1 0-1,0 0 1,1 0 0,-1 0-1,1 0 1,-1 0 0,1 0-1,0 0 1,0-1 0,0 1-1,0 0 1,0-1 0,0 1 0,0 0-1,1-1 1,-1 1 0,3 1-1,1 1 15,-1 0-1,1-1 0,0 1 1,0-1-1,0 0 1,6 2-1,-4-3-7,0 0 0,0 0 0,1-1 0,-1 0-1,0-1 1,1 1 0,12-2 0,-10 0-169,0 1 0,-1 0 0,18 4 0,-26-4 141,0 0 1,0 1-1,0-1 1,-1 0-1,1 1 1,0-1-1,0 1 1,-1-1-1,1 1 1,0-1 0,-1 1-1,1 0 1,-1-1-1,1 1 1,-1 0-1,1-1 1,-1 1-1,1 0 1,-1 0-1,0 0 1,1-1 0,-1 1-1,0 0 1,0 0-1,0 0 1,1 0-1,-1-1 1,0 1-1,0 0 1,0 0-1,0 0 1,-1 0 0,1 0-1,0-1 1,0 1-1,-1 1 1,-12 40 146,5-19-158,8-21 31,-1 0-1,1 1 1,0-1 0,0 1-1,0-1 1,0 0-1,0 1 1,0-1 0,1 1-1,-1-1 1,1 0-1,-1 1 1,1-1-1,0 0 1,0 0 0,0 0-1,0 0 1,1 0-1,-1 0 1,3 3 0,-1-2 16,0-1 1,0 1-1,0-1 1,1 1-1,-1-1 0,1 0 1,0-1-1,0 1 1,0-1-1,7 3 1,4-1 36,-1-1 1,1-1-1,0 0 1,-1 0-1,26-4 1,-32 2 28,7-1-749,-14 2 637,-1 0 1,0 0-1,0 0 0,1 1 1,-1-1-1,0 0 0,1 0 1,-1 0-1,0 1 1,0-1-1,0 0 0,1 0 1,-1 0-1,0 1 0,0-1 1,0 0-1,0 1 0,1-1 1,-1 0-1,0 0 1,0 1-1,0-1 0,0 0 1,0 1-1,0-1 0,0 0 1,0 1-1,0-1 0,0 0 1,0 1-1,0-1 0,0 0 1,0 0-1,0 1 1,0-1-1,0 0 0,0 1 1,-1-1-1,1 0 0,0 0 1,0 1-1,0-1 0,0 0 1,-1 1-1,-4 13 126,1 0 0,1 0 1,0 1-1,1-1 0,-1 21 0,3-24-50,0-1-1,0 1 1,1-1 0,0 0-1,1 1 1,1-1-1,-1 0 1,7 14 0,-6-18-15,0-1-1,1 1 1,-1-1 0,1 0 0,0 0 0,1 0-1,-1-1 1,1 1 0,8 5 0,4 1 234,31 15 1,-37-21-217,0 0 0,-1 1 1,0 0-1,1 1 0,-2 0 1,1 0-1,11 13 0,-20-19-53,0 0 0,-1 0 0,1 0-1,0-1 1,0 1 0,-1 0 0,1 0 0,-1 0-1,1 1 1,-1-1 0,1 0 0,-1 0 0,0 0-1,1 0 1,-1 0 0,0 0 0,0 1-1,0-1 1,0 0 0,0 0 0,0 0 0,0 1-1,0-1 1,-1 0 0,1 0 0,0 0-1,-1 0 1,1 0 0,-1 0 0,0 1 0,-2 2-8,0 0 1,0-1 0,-1 1 0,1-1-1,-1 0 1,-6 3 0,7-4 16,-1 1 0,1-1-1,0 1 1,0-1 0,0 1 0,0 0 0,0 0-1,1 1 1,-3 3 0,3-3-1,1 1 0,0 0 1,0 0-1,1 0 0,-1 0 0,1 0 0,0 0 0,0 0 1,1-1-1,-1 1 0,1 0 0,0 0 0,1 0 1,-1-1-1,1 1 0,0 0 0,3 5 0,6 11 4,1-1 0,18 24 0,-25-38-6,2 3 38,0 0 0,1-1 0,15 12 0,12 13 278,-34-31-334,0 0-1,0 0 0,0 0 1,-1 0-1,1 0 0,0 0 1,-1 0-1,1 0 0,-1 0 1,0 0-1,0 0 0,0 1 0,0-1 1,0 0-1,0 0 0,-1 0 1,1 0-1,-1 0 0,1 0 1,-1 1-1,-1 1 0,1-2 13,0 0-1,0 1 0,1-1 1,-1 1-1,1-1 1,-1 1-1,1-1 1,0 1-1,0-1 0,0 1 1,0-1-1,0 1 1,1-1-1,-1 0 1,1 1-1,0-1 0,-1 1 1,1-1-1,3 4 1,5 4 57,1-1 0,0-1 0,1 1 0,0-2 0,0 0 0,1 0 1,15 6-1,-1 1-22,-5-4-14,-6-2-16,25 16 0,-37-23-5,-1 1 1,1 0-1,-1 0 1,1 1-1,-1-1 1,0 0-1,0 1 1,0-1-1,0 1 1,0 0-1,-1 0 1,1-1-1,-1 1 0,1 0 1,0 5-1,-2-5-4,0 0-1,1 0 0,-2 0 1,1 0-1,0 0 1,-1 0-1,1 0 0,-1 0 1,-1 3-1,1-4-26,0 0 0,1 0 0,-1 0 0,0 1 0,1-1 1,0 0-1,-1 1 0,1-1 0,0 0 0,0 1 0,1-1 0,-1 0 1,0 1-1,1-1 0,-1 0 0,3 5 0,-1-3-57,1 1 1,0-1-1,0 0 1,0 0-1,1-1 0,-1 1 1,1-1-1,0 1 0,0-1 1,0 0-1,0-1 1,1 1-1,4 2 0,11 3 620,38 12 0,-5-3 157,-50-16-645,-2-1-83,0 1-1,0-1 1,1 0-1,-1 1 0,0-1 1,0 1-1,1-1 0,-1 1 1,0-1-1,0 1 1,0 0-1,0 0 0,0 0 1,0-1-1,0 1 1,0 0-1,0 0 0,0 0 1,-1 0-1,1 1 1,0-1-1,-1 0 0,1 0 1,-1 0-1,1 1 1,-1-1-1,1 0 0,-1 0 1,0 1-1,0-1 1,0 0-1,0 1 0,0 1 1,1-1 39,-1 0 0,1 0 0,-1 0 0,1 0 0,0-1 0,0 1 0,0 0 0,0 0 0,0-1 0,0 1 0,1-1-1,-1 1 1,0-1 0,1 1 0,-1-1 0,1 0 0,0 0 0,-1 0 0,1 0 0,0 0 0,0 0 0,-1 0 0,1 0 0,0-1 0,0 1 0,3 0 0,6 1 263,0 0 0,0-1 0,15 1 0,32-6 582,-47 2-828,0 1 0,0 0 0,0 1 0,0 0 0,19 3 0,-28-2-24,0-1 0,0 1 1,0 1-1,0-1 0,0 0 1,0 0-1,-1 1 0,1-1 1,-1 1-1,3 1 1,10 10 75,-9-10-165,0-1 0,0 0 0,0 0 0,0-1 1,10 2-1,-1-1-150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09:58.0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86 266 10850,'-4'-9'5942,"17"40"-4026,-8 0-554,-1 0 1,-1 0-1,-1 51 1,-17 94 1354,1-34-919,14-93-1357,1-35-360,-1 0 0,0 0 0,-5 26 0,5-40-82,0 0-1,0 0 0,0 0 1,0 0-1,0 0 0,0-1 1,0 1-1,0 0 0,-1 0 1,1 0-1,0 0 0,0 0 1,0 0-1,0-1 0,0 1 1,0 0-1,0 0 1,0 0-1,0 0 0,-1 0 1,1 0-1,0 0 0,0 0 1,0-1-1,0 1 0,0 0 1,0 0-1,-1 0 0,1 0 1,0 0-1,0 0 0,0 0 1,0 0-1,0 0 0,-1 0 1,1 0-1,0 0 0,0 0 1,0 0-1,0 0 1,0 0-1,-1 0 0,1 0 1,0 0-1,0 0 0,0 0 1,0 1-1,0-1 0,0 0 1,-1 0-1,1 0 0,0 0 1,0 0-1,0 0 0,0 0 1,0 0-1,0 1 0,0-1 1,0 0-1,-1 0 0,1 0 1,0 0-1,0 0 1,0 0-1,0 1 0,0-1 1,0 0-1,0 0 0,-6-13-174,-4-19-305,1-1 0,-5-49 0,-1-73-744,8 71 979,3 47 219,1-1 0,2 0 0,2 1 0,2-1 0,7-42 0,-7 66 112,1 1 0,0 0 0,0-1 0,1 2 0,1-1 0,1 0 1,-1 1-1,2 1 0,0-1 0,0 1 0,1 0 0,0 1 0,1 0 0,0 1 0,0 0 0,1 0 0,15-8 0,-19 12 14,0 1 0,1 0 0,-1 1 0,1 0 0,0 0 0,0 1 0,0 0 0,1 0 0,-1 1 0,0 0-1,1 0 1,15 1 0,-17 1-59,1 0 0,-1 1 0,-1 0-1,1 0 1,0 1 0,0 0-1,-1 0 1,0 0 0,1 1 0,-1 0-1,-1 0 1,1 0 0,-1 1 0,1 0-1,6 8 1,0 2 78,-1 1-1,0 0 1,-1 0-1,-1 1 1,12 31-1,25 95 646,-41-125-653,26 96 444,-6 0 1,15 161 0,-48-288-3725,-5-12-2889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09:58.4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357 2 8802,'5'-1'10842,"-10"3"-9546,-8-1 449,-3 0-289,-10 0-392,-6 0-215,-8 0-657,-5 1-136,0-2-416,4-2-145,9 1-471,4 0-312,8-1-544,6 3-609,10 2 1561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09:59.7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8 9154,'-6'-8'7864,"6"18"-4742,7 31-2779,-5-27 723,41 426 5636,-39-394-6185,2-1-1,2 1 1,23 70-1,-37-137-611,0 0 0,2 0 0,1-1 0,0 1 1,2-1-1,0 0 0,3-23 0,-1 34 83,1 0 1,0 0-1,0 1 0,1-1 1,0 0-1,1 1 0,0 0 1,1 0-1,0 0 0,1 0 1,0 1-1,0 0 1,1 0-1,0 1 0,15-14 1,-14 15 22,0 1 1,1 0-1,-1 0 1,2 0-1,-1 1 1,17-6-1,-20 9 2,1 1-1,-1-1 0,0 1 1,1 0-1,-1 1 0,1 0 1,-1 0-1,1 0 1,-1 1-1,1-1 0,-1 2 1,8 1-1,-3 1 30,-1 0 0,1 0 0,-1 1 0,0 1 0,0 0 0,0 0 0,-1 1-1,0 0 1,0 0 0,-1 1 0,0 0 0,0 1 0,-1 0 0,0 0 0,-1 0 0,0 1 0,0 0 0,-1 0 0,0 1 0,-1-1 0,0 1-1,-1 0 1,0 0 0,-1 0 0,0 1 0,-1-1 0,0 1 0,0-1 0,-2 1 0,1-1 0,-1 0 0,-1 1 0,-3 12 0,2-16-2,-1 0 1,1 0 0,-2 0-1,1 0 1,-1 0 0,0-1-1,0 0 1,-1 0 0,0 0-1,0-1 1,-1 0 0,0 0-1,-14 8 1,5-3-8,-1-2 0,0 0 0,0-2 0,-1 1 0,-27 6-1,38-12-79,-1 0-1,0-1 0,0 0 1,0 0-1,0-1 0,0 0 1,0 0-1,0-1 0,0 0 1,-15-4-1,19 4-228,1 0 1,-1-1-1,0 0 1,1 0-1,0 0 1,-1 0-1,1 0 1,0-1-1,0 1 1,-3-4-1,4 2-362,-1 1 0,1 0 0,0 0 0,0-1 0,1 1 0,-1-1 0,0 0 0,1 1 0,0-1 0,0 0 0,0-6 0,-1-18-2016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0.6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204 52 8762,'1'0'270,"-1"-1"1,1 0 0,-1 0-1,1 0 1,-1 0-1,1 0 1,-1 0-1,1 0 1,-1 0 0,0-1-1,0 1 1,0 0-1,0 0 1,1 0-1,-1 0 1,-1 0 0,1 0-1,0 0 1,0-1-1,0 1 1,-1 0-1,1 0 1,-1-2 0,0 2 16,0-1 0,-1 1 1,1 0-1,0 0 1,-1-1-1,1 1 1,0 0-1,-1 0 1,0 0-1,1 0 1,-1 1-1,1-1 0,-4 0 1,-3-2 262,0 1-1,-1 1 1,0-1 0,1 1-1,-10 1 1,4 0-297,1 1-1,-20 3 1,28-3-247,0 0 1,0 0 0,1 1-1,-1-1 1,0 1 0,1 0-1,0 1 1,-1-1 0,1 1-1,-5 4 1,9-6-11,-1-1 0,0 1 0,0 0 0,1 0 1,-1 0-1,0 0 0,1 1 0,-1-1 0,1 0 0,-1 0 0,1 0 0,0 0 0,-1 0 1,1 1-1,0-1 0,0 0 0,0 0 0,0 1 0,0-1 0,0 0 0,0 0 0,0 0 1,1 1-1,-1-1 0,0 0 0,1 0 0,-1 0 0,1 0 0,-1 0 0,1 0 0,-1 0 1,3 2-1,2 5 60,1-1 0,-1 0 1,12 9-1,-7-6 223,48 46 2061,41 45 1388,-96-96-3678,0-1-1,0 0 1,0 1 0,0-1-1,-1 1 1,1 0 0,-1 0-1,-1 0 1,1 0 0,-1 0-1,0 0 1,0 0 0,0 0-1,0 1 1,-1-1 0,0 0-1,-2 10 1,2-11-41,-1 0 1,-1 0-1,1 0 0,-1-1 1,1 1-1,-1 0 0,0-1 1,0 0-1,-1 1 0,1-1 0,-1 0 1,1 0-1,-1 0 0,0-1 1,0 1-1,-1-1 0,1 1 1,0-1-1,-1 0 0,1 0 1,-1-1-1,0 1 0,-6 1 1,4-1-253,0-1 0,1 0 1,-1 0-1,0 0 1,0-1-1,1 0 0,-1 0 1,0-1-1,0 0 1,0 0-1,1 0 0,-1 0 1,1-1-1,-1 0 1,1 0-1,-1-1 0,1 1 1,0-1-1,0 0 1,1-1-1,-8-5 0,-7-7-201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1.1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11 14075,'0'0'209,"0"-1"1,1 0-1,-1 1 1,0-1-1,1 1 1,-1-1-1,1 0 0,-1 1 1,1-1-1,-1 1 1,1-1-1,-1 1 0,1-1 1,0 1-1,-1 0 1,1-1-1,0 1 1,-1 0-1,1-1 0,0 1 1,1 0-1,-2 16 1977,-1 1-1548,-5 175 4717,6 96-2067,12-163-2315,-6-83-609,1 63-1,-10-87-822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15.5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45 6993,'39'-25'3269,"-38"25"-3140,0-1 514,0 0-514,-1 1 0,0 0-1,0-1 1,0 1 0,1 0-1,-1-1 1,0 1 0,0 0-1,0-1 1,0 1 0,0-1-1,0 1 1,1 0 0,-1-1-1,0 1 1,0-1 0,0 1 0,0 0-1,0-1 1,-1 1 0,1-1-1,0 1 1,0 0 0,0-1-1,0 1 1,0 0 0,0-1-1,-1 1 1,1 0 0,-1-2 643,0 2-644,1-1 1,0 1 0,-1 0-1,1 0 1,-1-1 0,1 1-84,0 0 1,0-1 0,-1 1-1,1 0 1,0 0-1,0 0 1,-1-1 0,1 1-1,0 0 1,0 0-1,-1 0 1,1-1 0,0 1-1,-1 0 1,1 0-1,0 0 1,-1 0-1,1 0 1,0 0 0,-1 0-1,1 0 1,0 0-1,-1 0 1,1 0 0,0 0-1,-1 0 1,1 0-1,0 0 1,0 0 0,-1 0-1,1 1 1,0-1-1,-1 0 1,1 0 0,0 0-1,-1 0 1,1 1-1,0-1 1,0 0 0,0 0-1,-1 0 1,1 1-1,0-1 1,0 0-1,0 1 1,-1-1 0,1 0-1,0 0 1,0 1-1,0-1 1,0 7-11,0-1 0,1 0-1,0 0 1,1 0 0,-1 0 0,5 11 0,1 4 9,-4-5 24,0 1 0,-2 0 0,0-1 0,0 1-1,-5 33 1,2-20-168,2-28 17,0 1 0,0 0 0,0 0-1,0-1 1,0 1 0,0 0 0,1 0 0,0-1 0,-1 1 0,1 0 0,0-1 0,1 3 0,10 6-232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1.5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367 28 9114,'7'-7'4401,"2"5"-952,-2 0-2417,-5 0-392,-5 0 112,-8 0 144,-5 1-79,-13-1-249,-7 1-144,-15-2-160,-5 0 16,-1 4 8,6-2-16,17 1-168,7 1-152,14-2-768,6 2-528,11 2 783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2.1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1 185 12051,'5'4'536,"0"0"1,0 0 0,0 1 0,0-1 0,-1 1 0,0 0-1,0 0 1,0 1 0,0-1 0,-1 1 0,0 0 0,0-1 0,-1 2-1,3 6 1,-3-8-388,6 12 707,-1 1 0,-1-1 0,-1 1-1,0 1 1,-1-1 0,-1 1-1,-1 0 1,0 31 0,-11-92-436,-15-77-505,15 82 61,1 0 1,-3-51-1,11 82 48,-1 0 1,2 0-1,-1 0 1,1 0-1,-1 1 0,2-1 1,-1 0-1,1 0 0,0 1 1,0-1-1,0 1 1,1 0-1,-1 0 0,2 0 1,-1 0-1,5-6 0,-3 7 45,0-1-1,0 1 0,0 0 0,1 0 0,-1 1 1,1 0-1,0 0 0,0 0 0,0 1 1,0 0-1,0 0 0,1 0 0,-1 1 0,9-1 1,-6 1-92,0 0 1,0 1-1,0 1 1,0-1-1,0 1 1,0 1-1,16 4 1,-19-4-627,0 0-1,0 1 1,-1 0 0,1 0 0,-1 0 0,1 0 0,5 6 0,-1 4-685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3.0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217 106 11426,'1'-5'791,"1"0"0,-1 0 0,0 0 0,0 0 0,-1 0 0,1 0 0,-1 0-1,0 0 1,-1 0 0,1 0 0,-1 0 0,-1-6 0,1 10-597,1-1 0,-1 0 0,0 0 0,1 0 0,-1 1 0,0-1 0,0 0 1,0 1-1,0-1 0,-1 1 0,1-1 0,0 1 0,-1-1 0,1 1 0,-1 0 0,1 0 0,-1 0 0,1 0 0,-1 0 1,0 0-1,0 0 0,1 0 0,-1 1 0,0-1 0,0 1 0,0-1 0,0 1 0,0 0 0,0 0 0,0 0 0,0 0 0,1 0 1,-1 0-1,-3 1 0,-2 0-151,0 1 0,0 0 0,0 0 0,0 1 0,1-1 1,0 1-1,-1 1 0,1-1 0,0 1 0,0 0 0,1 1 0,-1-1 1,-4 7-1,3-3-10,0 0 1,1 1-1,0 0 0,0 0 1,1 0-1,0 1 1,1 0-1,-4 11 1,3-5 78,1-1 1,1 1 0,1 0-1,0-1 1,0 1 0,2 0-1,0 0 1,1 0-1,1 0 1,0 0 0,8 27-1,-9-39-85,0 0 0,1 0-1,0 1 1,-1-1 0,2 0-1,-1-1 1,0 1 0,1 0 0,-1-1-1,1 1 1,0-1 0,1 0-1,4 4 1,-5-5-23,0 0 1,0-1-1,1 0 1,-1 0-1,0 0 0,1 0 1,-1 0-1,1-1 0,-1 1 1,0-1-1,1 0 0,-1 0 1,1-1-1,-1 1 0,1-1 1,-1 1-1,6-3 0,2 0-69,-2-1 0,1-1-1,0 0 1,-1 0-1,0 0 1,0-1-1,-1-1 1,0 1 0,0-1-1,0-1 1,-1 0-1,0 0 1,0 0 0,-1-1-1,7-11 1,-1-1-173,-1-1-1,0-1 1,-2 0 0,-1 0 0,9-36 0,-17 57 238,7-41-54,-7 41 76,1 0 0,-1 0-1,0 0 1,0 0 0,0 0-1,-1 0 1,1 0 0,0 0-1,-1 0 1,1 1 0,-1-1-1,0 0 1,1 0 0,-1 0-1,0 0 1,0 1 0,-3-4-1,4 5-5,-1-1 1,1 1-1,-1-1 0,1 1 0,-1 0 0,1-1 1,-1 1-1,0 0 0,1 0 0,-1-1 0,0 1 1,1 0-1,-1 0 0,0 0 0,1 0 0,-1 0 0,0 0 1,1 0-1,-1 0 0,0 0 0,1 0 0,-1 0 1,0 0-1,1 1 0,-1-1 0,0 0 0,1 0 1,-1 1-1,1-1 0,-1 0 0,0 1 0,1-1 1,-1 1-1,1-1 0,-1 1 0,1-1 0,0 1 0,-1-1 1,1 1-1,-1-1 0,1 1 0,0 0 0,-1-1 1,1 2-1,-2 1 50,0 1 0,0-1 0,1 1 0,-1 0 0,-1 8-1,1 2 57,1 1-1,1-1 0,0 0 0,0 1 0,2-1 0,0 0 0,0 1 0,5 14 0,-1-12 28,0 1-1,0-1 1,2 0 0,0-1-1,20 30 1,-26-44-189,0 1-1,0 0 1,0-1-1,0 0 1,1 1-1,-1-1 0,1 0 1,-1 0-1,1 0 1,0-1-1,0 1 1,0-1-1,0 0 1,0 1-1,6 0 1,-4-1-642,1-1-1,-1 1 1,1-1 0,-1-1 0,1 1 0,-1-1-1,0 0 1,9-2 0,10-3-1293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3.4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236 39 13043,'0'0'37,"1"-3"877,0 0 1,0-1 0,0 1 0,-1-1 0,1 1 0,-1 0-1,0-7 1,0 10-868,0 0-1,0-1 0,0 1 1,-1 0-1,1 0 0,0-1 0,0 1 1,0 0-1,0 0 0,-1-1 1,1 1-1,0 0 0,0 0 1,-1-1-1,1 1 0,0 0 0,0 0 1,-1 0-1,1-1 0,0 1 1,0 0-1,-1 0 0,1 0 0,0 0 1,-1 0-1,1 0 0,0 0 1,-1 0-1,1 0 0,0 0 1,-1 0-1,-19 7 939,-1 5-568,1 0 1,0 1-1,1 1 1,0 1-1,-29 31 0,41-38-192,0 1-1,1 0 1,-1 0-1,2 0 1,0 1-1,0 0 1,0 0-1,1 0 1,1 0-1,0 1 1,0 0-1,1-1 1,0 1-1,0 21 1,3-18 5,0-1 0,0 0 0,1 0 0,1 0 0,0 0 0,1 0 0,0-1 0,1 0 1,1 0-1,-1 0 0,9 11 0,-10-17-302,-1-1 1,2 0-1,-1-1 1,0 1-1,1 0 1,0-1-1,0 0 1,0-1 0,1 1-1,9 4 1,-11-6-294,1 0 1,0-1 0,0 0 0,0 0-1,0 0 1,0 0 0,0-1 0,0 0-1,0 0 1,1 0 0,-1 0 0,0-1 0,0 0-1,9-3 1,15-8-3262,-1-5 1568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4.0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0 13227,'-8'22'5543,"4"19"-4796,2-17 82,-19 240 6124,21-217-6212,2-1 1,2 0-1,16 78 0,-5-68-557,-8-37-178,-2 0 1,0 0-1,-1 1 1,-1-1-1,-1 1 1,-1 38-1,-7-41-1967,-3-24-661,8-7 2405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4.4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455 3 14123,'-4'1'5233,"-11"0"-3569,-3 0-607,-10-1-81,-4 0 0,-13-1-544,-4-1-48,-7 0-208,2 2-136,15 1-272,4 0-328,6 4-504,2-3-544,4-2 1039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6.0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555 12 10666,'-3'-9'6322,"2"9"-6217,-23-2 1606,-31 6-911,7 8-500,1 1 1,0 3-1,1 1 0,1 3 1,-59 35-1,83-43-314,2 0 1,-22 18-1,36-26-3,0 0 1,0 0 0,1 1-1,0 0 1,0-1-1,0 1 1,0 1-1,1-1 1,0 1-1,0-1 1,0 1 0,-3 11-1,6-15 14,0 1 0,0 0 0,0 0 0,0-1 0,0 1-1,1 0 1,-1-1 0,1 1 0,0 0 0,-1-1 0,1 1 0,1-1 0,-1 1 0,0-1-1,0 0 1,1 1 0,0-1 0,-1 0 0,1 0 0,0 0 0,0 0 0,0-1 0,0 1-1,3 2 1,8 5 81,0-1 0,0-1 0,16 8-1,-18-10 32,126 51 2328,-90-39-1714,-1 2 0,-2 2 0,49 29 0,-81-42-690,0 0-1,-1 1 1,0 1-1,0-1 1,-1 1 0,-1 1-1,0 0 1,0 1-1,-1-1 1,0 1-1,-1 1 1,-1 0 0,0 0-1,0 0 1,4 19-1,-9-27-5,1 0 0,-1 0-1,0 0 1,0 0 0,-1 0 0,0 0-1,0 0 1,0 0 0,0 1 0,-1-1-1,0 0 1,0 0 0,0 0 0,-1 0-1,0-1 1,0 1 0,0 0 0,0-1-1,-1 1 1,1-1 0,-1 0 0,0 0-1,-1 0 1,1 0 0,-1 0 0,1-1-1,-1 1 1,0-1 0,-1 0 0,1-1-1,0 1 1,-1-1 0,0 0 0,1 0-1,-8 2 1,-4 1 3,0 0 1,0-2-1,-1 0 0,1-1 0,-1 0 1,1-2-1,-27-1 0,3-3-159,-77-18 0,100 18-263,0 0 1,0-1-1,0-1 0,1-1 1,0 0-1,-26-17 0,41 24 242,-1-1-1,1 0 0,-1 0 1,1-1-1,-1 1 1,1 0-1,0 0 1,-1-1-1,1 1 1,0-1-1,0 1 1,0-1-1,0 1 1,0-1-1,1 1 0,-1-1 1,0 0-1,1 0 1,-1 1-1,1-1 1,0 0-1,0 0 1,-1 0-1,1 0 1,0-2-1,14-14-927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6.6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6 270 11114,'43'8'3868,"-40"-8"-3679,1 0-1,-1 0 1,0-1 0,1 1-1,-1-1 1,0 1-1,0-1 1,0 0 0,0 0-1,1-1 1,-2 1 0,1-1-1,0 1 1,0-1 0,0 0-1,-1 0 1,3-3 0,4-1 352,36-23 753,-26 19-1023,-2-2 0,1 0 1,-2-1-1,1 0 0,22-26 1,-36 36-247,0-1 1,-1 0-1,0 0 1,1 0-1,-1 0 1,-1 0-1,1 0 1,-1-1-1,1 1 1,-1-1-1,0 1 1,-1-1 0,1 1-1,-1-1 1,0 1-1,-1-8 1,1 10-19,-1 0 0,0 0 0,1 0 0,-1-1 0,0 1 0,0 0 0,0 0 1,-1 0-1,1 0 0,0 1 0,-1-1 0,1 0 0,-1 0 0,1 1 0,-1-1 0,0 1 1,0 0-1,0-1 0,0 1 0,0 0 0,0 0 0,0 0 0,0 0 0,0 1 0,-1-1 1,1 1-1,0-1 0,0 1 0,-1 0 0,1-1 0,0 1 0,0 0 0,-1 1 0,-3 0 0,-4 0 0,0 1 0,-1 0 0,1 0-1,0 1 1,0 1 0,0 0-1,1 0 1,-1 1 0,1 0 0,0 1-1,0 0 1,1 0 0,0 1-1,0 0 1,0 0 0,1 1 0,0 0-1,-10 16 1,8-11 14,1 0 1,1 0-1,0 1 0,1 0 0,0 0 1,1 1-1,0 0 0,1 0 0,1 0 1,1 0-1,0 1 0,0 20 1,3-25 119,0-1 1,0 0-1,1 1 1,0-1 0,1 0-1,0 0 1,6 12-1,-7-17-44,1 0 0,-1 0 0,1 0 0,1-1 0,-1 0 0,1 1 0,-1-1 0,1 0 0,0-1 0,1 1 0,-1-1 0,1 0 0,-1 0 0,1 0 0,8 3 0,-1-2-64,0 0 0,0-1-1,0-1 1,0 0 0,1 0-1,-1-2 1,0 1 0,17-2-1,10-4-1739,49-12 0,-68 13 364,11-2 150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7.0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311 57 12323,'5'-8'2217,"-2"4"-1628,-1 0 1,0 1 0,0-1-1,0 0 1,2-7 0,-4 10-544,0 0 1,0 1 0,0-1-1,0 0 1,0 1-1,0-1 1,0 0 0,0 1-1,0-1 1,-1 1 0,1-1-1,0 0 1,0 1 0,0-1-1,-1 0 1,1 1-1,0-1 1,-1 1 0,1-1-1,-1 1 1,1-1 0,0 1-1,-1-1 1,1 1 0,-1-1-1,1 1 1,-1 0-1,1-1 1,-1 1 0,0 0-1,1-1 1,-1 1 0,1 0-1,-1 0 1,0 0 0,1-1-1,-1 1 1,0 0-1,1 0 1,-1 0 0,0 0-1,1 0 1,-2 0 0,-7 0 167,0 1 0,1 0 0,-1 0 0,1 0 0,-1 1 0,1 0 0,-1 1 0,-12 5 0,-7 5-48,-28 17-1,44-23-143,0 1 0,0 0-1,1 1 1,0 0 0,1 0-1,0 1 1,-17 21 0,23-24 104,0-1 1,0 1-1,0 0 1,1 1-1,0-1 0,1 0 1,-1 1-1,2-1 1,-1 1-1,1 0 1,0 0-1,0 0 1,1-1-1,0 1 0,2 14 1,0-12 177,1 1 0,0-1 0,0 0 0,1 0 0,0 0 0,1 0 1,0-1-1,1 0 0,11 15 0,-7-12-184,1 1-1,0-2 1,1 0 0,0 0 0,24 15-1,-33-24-257,1 0 0,-1 0-1,1 0 1,0 0 0,-1-1 0,1 0-1,0 0 1,0 0 0,0 0-1,8 0 1,-2-1-708,-1-1 0,1 0 0,11-4 1,-15 4 531,25-5-862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7.9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 10226,'5'-7'7561,"-4"6"-7376,3 13 1694,0 22-1402,-5 248 6825,1 44-4601,-1-234-2543,-7 10-374,7-101 134,1-1 0,0 1 0,0-1 0,0 0 0,0 1 0,0-1 0,0 1 0,0-1 0,0 0-1,0 1 1,0-1 0,0 1 0,1-1 0,-1 1 0,0-1 0,0 0 0,0 1 0,0-1 0,1 0 0,-1 1 0,0-1 0,0 0 0,1 1 0,-1-1-1,0 0 1,1 1 0,-1-1 0,0 0 0,1 0 0,-1 1 0,0-1 0,1 0 0,0 0 0,13-1-3217,-10 0 3934,5 0-561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15.9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44 13187,'68'-43'4857,"-65"43"-3553,0 1-1272,-6-1-496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8.3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481 44 9050,'5'-1'1031,"0"0"219,0 0 0,-1 0-1,1-1 1,0 1 0,-1-1 0,6-3-1,-10 5-1202,1 0-1,-1 0 1,0-1-1,0 1 1,0 0-1,0 0 1,0 0-1,0-1 1,0 1-1,1 0 0,-1 0 1,0-1-1,0 1 1,0 0-1,0 0 1,0 0-1,0-1 1,0 1-1,0 0 1,0 0-1,0-1 1,0 1-1,0 0 0,0 0 1,0 0-1,0-1 1,-1 1-1,1 0 1,0 0-1,0-1 1,0 1-1,0 0 1,0 0-1,0 0 1,-1 0-1,1-1 0,0 1 1,0 0-1,0 0 1,0 0-1,-1 0 1,1 0-1,0-1 1,0 1-1,0 0 1,-1 0-1,1 0 1,0 0-1,-14-7 1178,-5 3-886,1 0 0,-1 2 0,0 0 1,-25 1-1,-80 8-188,49-1-96,-36 2-323,38 3-2749,68-10 1223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9.7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110 233 8674,'0'-8'994,"-1"1"1,0 0 0,-1-1-1,0 1 1,0 0-1,-3-8 1,3 11-753,0 0 1,0-1-1,1 1 0,-1-1 1,1 1-1,0-1 0,1 1 1,-1-1-1,1 0 1,0 1-1,0-1 0,0 0 1,1 1-1,-1-1 0,1 0 1,3-7-1,-2 6-105,1 1 0,-1 0-1,1 0 1,1-1 0,-1 2-1,1-1 1,0 0 0,0 1-1,0 0 1,0-1 0,1 2-1,0-1 1,0 1-1,0-1 1,8-3 0,-6 4-43,1 1-1,0-1 1,-1 2 0,1-1 0,0 1-1,0 0 1,0 0 0,0 1 0,0 0-1,12 2 1,-4 1 54,-1 0 0,0 1 0,0 1-1,0 0 1,-1 1 0,1 0 0,-1 1 0,-1 1-1,0 0 1,0 1 0,15 14 0,-20-16 14,-1 0 1,0 1-1,-1 0 1,0 1-1,0-1 0,-1 1 1,0 0-1,-1 0 1,0 1-1,0-1 0,-1 1 1,0 0-1,-1 0 1,0 0-1,1 19 0,-2-20-78,-2-1 0,1 1 0,-1-1 0,0 0 0,-1 1 0,0-1 0,0 0 0,-1 0 0,0 0 0,0 0 0,-1-1 0,0 1-1,0-1 1,-1 0 0,0 0 0,0-1 0,-1 1 0,1-1 0,-12 8 0,0-1-52,0-1 1,-1-1 0,0-1-1,-1 0 1,0-2-1,-1 0 1,0-1 0,-39 8-1,50-13-191,1-1 0,-1-1-1,1 1 1,-1-2 0,0 1-1,1-1 1,-1 0 0,1-1-1,0 0 1,-1 0 0,1-1 0,0 0-1,0-1 1,0 1 0,1-2-1,0 1 1,-1-1 0,1 0-1,1 0 1,-1-1 0,1 0-1,0 0 1,0 0 0,1-1-1,-6-8 1,6 7 69,0 0 0,1 0 0,0 0 0,0 0 0,1-1 0,0 0 0,0 1 0,1-1 0,0 0 0,1 0 0,0-1 0,0 1 0,1 0 0,0 0 0,1 0 0,0 0 0,0 0 0,1-1 0,0 2 0,0-1 0,1 0 0,1 0 0,5-10 0,-7 15-47,0 0 1,1 0-1,0 1 1,0-1-1,0 1 1,0 0-1,1-1 1,-1 1-1,1 1 1,0-1-1,7-4 1,16-2-390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0.3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9 175 10714,'34'63'6057,"-6"7"-3507,-23-55-2127,-1 1 0,0 0 0,-1 0 0,-1 0 0,0 1 0,-1 29 0,-9-11 186,7-34-582,1 1-1,-1-1 0,1 1 1,-1 0-1,0-1 1,0 1-1,0-1 1,0 0-1,0 1 1,0-1-1,0 0 1,0 1-1,-1-1 1,1 0-1,0 0 1,-3 1-1,3-2-20,1 0 0,-1 0 0,0 0 0,0-1 0,1 1 0,-1 0 0,0 0 0,1-1 0,-1 1 0,0 0 0,1-1 0,-1 1 0,0-1 0,1 1 0,-1-1 0,1 1 0,-1-1 0,1 0 0,-1 1 0,1-1 0,0 1 0,-1-1 0,1 0 0,0 1 0,-1-1 0,1-1 0,-10-22 30,9 23-34,-8-26 26,2 0 0,0 0 0,1 0 0,2-1-1,1 0 1,1 1 0,1-1 0,2 0 0,5-38 0,-4 55 177,1 0-1,0 1 1,1-1 0,0 1 0,1 0-1,0 0 1,0 0 0,1 1 0,0 0-1,9-10 1,-12 16-195,0-1-1,0 1 1,0 0 0,1 0-1,0 1 1,-1-1 0,1 1 0,0 0-1,0 0 1,0 0 0,1 0-1,-1 0 1,0 1 0,1 0-1,-1 0 1,1 0 0,-1 1-1,1 0 1,-1-1 0,1 1-1,-1 1 1,1-1 0,-1 1 0,1 0-1,-1 0 1,8 3 0,1 1-1192,-1 0 0,19 11 0,-9 2-137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0.9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17 10906,'1'-15'6961,"0"13"-6613,8 11 2518,-6-3-2329,0 1-1,0-1 1,0 0 0,1 9 0,-2 5 168,-2-1 1,0 1-1,-1 0 0,-1-1 1,0 1-1,-2-1 0,-6 20 1,4-15-582,1 0 1,2 0 0,-3 48-1,6-67-284,1 0 0,-1 0 0,1 0 0,0 0 0,1 0 0,-1 0 0,1-1 0,0 1 0,0 0 0,5 7 0,-5-9-311,0 0 0,0 0 0,1-1 0,-1 1 0,1-1 0,-1 0 0,1 0 0,0 0 0,0 0 0,3 1 0,9 2-1105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1.2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 15411,'9'-5'5625,"1"5"-4000,0 4-361,-2 2-136,-5 0-199,-3 4-1202,-3 4-471,-3 4-1640,1 5-3465,3 5 3920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1.7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259 47 12723,'0'-3'577,"0"1"0,0-1 0,-1 1 0,1-1 0,-1 1 0,0-1 0,0 1 0,0 0 0,-1-4 0,1 5-433,0 0 0,0-1-1,0 1 1,0 0 0,0 0-1,0-1 1,-1 1-1,1 0 1,0 0 0,-1 1-1,1-1 1,-2-1 0,0 1-78,0 0 0,1 1 0,-1-1 0,0 1 0,0-1 0,0 1 0,0 0 0,0 0 0,0 0 0,0 1 0,0-1 0,1 1 0,-1-1 0,0 1 0,0 0 0,-3 2 0,-3 1 178,1 1 1,0-1-1,0 2 0,0-1 0,1 1 0,0 0 0,0 1 1,0 0-1,1 0 0,-7 10 0,-5 10 971,-25 46 0,38-63-1145,0 1 0,0 0 1,1 0-1,1 0 0,-1 0 0,2 1 0,0 0 1,0-1-1,1 1 0,0 18 0,2-24-60,0 1 0,0-1 0,0 0 0,0 0 0,1 0 0,0 0-1,0 0 1,1-1 0,-1 1 0,2-1 0,-1 1 0,0-1 0,1 0 0,0 0-1,0 0 1,0-1 0,1 0 0,-1 1 0,1-1 0,0-1 0,8 5 0,-10-6-22,1-1 1,-1 1 0,1-1 0,-1 0 0,1 0 0,0 0 0,-1-1 0,1 1 0,0-1 0,0 0 0,-1 0-1,1 0 1,0-1 0,0 1 0,-1-1 0,1 0 0,-1 0 0,1 0 0,0 0 0,-1-1 0,0 1 0,1-1-1,-1 0 1,0 0 0,0 0 0,3-4 0,7-4-289,-1-2 0,0 1 0,-1-2 0,14-19 1,-8 11 12,-1-1 1,-1-1-1,-2-1 1,0 0 0,-1 0-1,13-40 1,-24 56 807,-4 11 296,-5 12 326,5-4-942,0-1-1,1 1 1,1-1 0,0 1 0,0 0 0,1 0 0,0-1 0,3 17 0,1-6-507,1 0-1,0-1 1,12 29-1,-15-45-15,-1 0-1,1 0 1,0-1-1,1 1 0,-1-1 1,1 1-1,-1-1 1,5 4-1,11 8-625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2.1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 13203,'2'20'8169,"-4"31"-7729,0-28 790,-6 106 2449,-2 34-699,13 226 1,1-338-3020,3 33-21,0-29-2761,-3-38 122,2-14 1033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4.2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532 82 8314,'18'-18'7034,"-2"-6"-4323,-15 23-2672,-1 0-1,1 0 0,-1 1 1,1-1-1,-1 0 0,0 0 1,1 0-1,-1 0 0,0 0 1,0-1-1,0 1 1,1 0-1,-1 0 0,0 0 1,-1 0-1,1 0 0,0 0 1,0 0-1,0 0 0,-1 0 1,1 0-1,0 0 0,-1 0 1,1 0-1,-1 0 0,1 0 1,-1 0-1,1 1 1,-1-1-1,0 0 0,0 0 1,1 0-1,-1 1 0,0-1 1,0 0-1,0 1 0,0-1 1,0 1-1,1-1 0,-1 1 1,0 0-1,0-1 0,0 1 1,0 0-1,-1-1 1,1 1-1,-1 0 0,-2 0 17,1-1 0,-1 1-1,1 0 1,0 0 0,-1 0 0,1 0-1,-1 1 1,1-1 0,0 1-1,-1 0 1,1 0 0,0 0 0,0 0-1,-5 3 1,-5 4 15,1 0 0,-14 11 0,23-17-55,-47 38 30,1 1 0,3 3 1,-65 79-1,86-92-43,2 1-1,2 2 1,1 0 0,1 1-1,2 0 1,2 2 0,-12 40 0,23-60 22,0-1 0,1 1 0,1-1 0,1 1 1,0 0-1,1 0 0,1-1 0,1 1 1,6 30-1,-6-39 125,0-1 0,0 1 0,1-1 0,0 0 1,1 1-1,0-1 0,0-1 0,0 1 0,1 0 0,-1-1 0,2 0 1,-1 0-1,1-1 0,0 0 0,0 1 0,0-2 0,1 1 1,-1-1-1,1 0 0,0-1 0,1 1 0,14 3 0,-7-3-34,1-2-1,-1 0 0,1 0 1,0-2-1,-1 0 0,20-3 1,93-19 407,-85 11-204</inkml:trace>
</inkml:ink>
</file>

<file path=ppt/ink/ink6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4.8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179 331 11586,'-13'-2'6202,"-17"-3"-5190,21 1-766,0 0-1,1-1 1,0 0-1,0 0 1,1-1-1,-1 0 1,1 0-1,1-1 1,-1 0-1,1 0 1,0 0-1,-7-13 1,8 13-176,1 0 0,0-1 1,0 0-1,1 0 1,0 0-1,1 0 0,-1-1 1,1 1-1,1-1 0,0 1 1,0-1-1,1 0 1,1-16-1,0 21-24,-1-1 1,1 1-1,1-1 0,-1 1 1,1 0-1,0 0 1,0 0-1,0 0 0,0 0 1,1 0-1,-1 1 1,1-1-1,0 1 0,0 0 1,4-4-1,-1 3 70,0 0 1,-1 0-1,1 1 1,1 0-1,-1 0 1,0 0-1,1 1 1,0 0-1,7-1 1,2 0 140,-1 2 0,1-1 1,0 2-1,1 0 1,-1 1-1,-1 1 1,31 6-1,-30-3-133,1 1 0,-1 0 0,0 1 0,0 1 0,-1 0 0,0 1 0,-1 0 0,0 2 0,17 14 0,-25-19-82,0 1 0,0-1 0,-1 1 0,0 0 0,-1 0-1,1 0 1,-1 1 0,-1-1 0,5 11 0,-7-12-6,1 0-1,-1 0 1,0 0 0,-1 0 0,1 0-1,-1 0 1,0 0 0,-1 1 0,0-1-1,0 0 1,0 0 0,0 0 0,-1-1-1,-3 8 1,1-5 7,0-1 0,-1 1 0,0 0 0,0-1 0,0 0 0,-1-1 0,0 1-1,-1-1 1,1 0 0,-1-1 0,-1 1 0,1-1 0,-1-1 0,1 1 0,-13 3 0,5-2-85,1 0 0,-1-1 0,0-1 0,-1-1 0,1 0 0,-1-1 0,-29 0 0,37-2-352,-1-1 0,1 0 0,-1-1 0,1 0 0,0 0 0,-1-1 0,1 0 0,1 0 0,-10-6 0,14 8 132,1-1-1,-1 1 1,1-1-1,-1 0 1,1 0-1,0 0 0,-1 0 1,1 0-1,0 0 1,0 0-1,1-1 1,-1 1-1,0-1 1,1 0-1,0 1 1,-1-1-1,1 0 1,0 0-1,0 1 1,1-1-1,-1 0 1,1 0-1,-1 0 0,1 0 1,0 0-1,0 0 1,0 0-1,1-5 1,9-15-782</inkml:trace>
</inkml:ink>
</file>

<file path=ppt/ink/ink6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5.3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 8906,'0'-7'9714,"1"18"-8770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23.1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7 4297,'-10'-6'14996,"19"26"-15013,-8-18 163,4 7-124,-1 0 1,0 1 0,0 0 0,-1 0 0,-1 0-1,0 0 1,0 0 0,-1 0 0,0 16 0,-2 3-83,0-20-161,1 1 0,0 0 0,0 0 1,0 0-1,2-1 0,-1 1 0,1-1 0,6 19 0,4-11-3533,8-7 1621</inkml:trace>
</inkml:ink>
</file>

<file path=ppt/ink/ink6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6.2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110 227 11274,'-6'-12'1566,"-1"0"0,-16-22 0,20 30-1231,-1-1 0,0 1 1,0 0-1,-1 1 1,1-1-1,-1 1 0,0-1 1,0 2-1,-10-6 0,15 8-304,-1 0-1,1-1 1,-1 1-1,1 0 1,-1 0-1,1 0 0,-1 0 1,1 0-1,-1-1 1,1 1-1,-1 0 1,1 0-1,-1 0 0,0 0 1,1 0-1,-1 1 1,1-1-1,-1 0 1,1 0-1,-1 0 1,1 0-1,-1 1 0,1-1 1,-1 0-1,1 0 1,-1 1-1,1-1 1,-1 0-1,1 1 0,-1-1 1,1 1-1,0-1 1,-1 0-1,1 1 1,0-1-1,-1 1 0,1-1 1,0 1-1,0-1 1,0 1-1,-1-1 1,1 1-1,0 0 0,0-1 1,0 1-1,0-1 1,0 1-1,0-1 1,0 1-1,0-1 0,0 1 1,0 0-1,0 0 1,6 38 421,-5-33-300,16 68 680,-8-37-27,-1 0 1,-2 0-1,-1 1 1,-1 48-1,-9-48-607,3-36-244,0-9-48,-1-9-82,4-14-82,0 0 0,3 1 1,13-57-1,-7 37-108,-6 26 128,2-9 265,1 1-1,20-59 1,-24 83 68,0-1 0,1 1 0,0 0 0,0 0 0,0 0-1,1 1 1,0-1 0,0 1 0,1 0 0,0 1 0,0-1 0,0 1 0,1 0 0,-1 1 0,1 0-1,14-7 1,-18 10-44,0 0-1,0 0 1,0 0-1,0 1 1,0-1-1,0 1 1,0 0 0,0-1-1,0 1 1,0 1-1,0-1 1,0 0-1,0 1 1,-1 0-1,1-1 1,5 3-1,-4-1 4,0 0 1,-1 1-1,1-1 0,0 1 0,-1 0 0,0 0 0,0 0 1,0 0-1,0 1 0,3 4 0,2 6 27,0 0 0,-1 0 0,-1 1 0,0 0 0,4 19 0,24 122 802,-8-32 83,-20-98-743,4 36-1,-8-24-4541</inkml:trace>
</inkml:ink>
</file>

<file path=ppt/ink/ink6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7.0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270 69 13443,'10'-7'2905,"21"-20"-951,-30 26-1908,1 0-1,-1 0 1,0 0-1,0-1 1,0 1 0,0 0-1,0-1 1,-1 1 0,1 0-1,0-1 1,-1 1 0,1-1-1,-1 1 1,1-1 0,-1 0-1,0 1 1,1-1-1,-1 1 1,0-3 0,0 3 3,-1 1 1,1-1-1,-1 1 1,1 0-1,0 0 1,-1-1-1,1 1 0,-1 0 1,1 0-1,-1-1 1,1 1-1,-1 0 1,1 0-1,-1 0 1,1 0-1,-1 0 1,1 0-1,-1 0 1,1 0-1,-1 0 0,1 0 1,-1 0-1,1 0 1,-1 0-1,1 0 1,-1 0-1,1 1 1,-1-1-1,1 0 1,-1 0-1,0 1 1,-21 8 382,18-7-311,-61 25 619,13-7-657,-68 39 0,116-56-118,0 0 0,-1 0 0,2 0 0,-1 0 0,0 0 0,0 1 0,1-1 0,-4 6 0,6-7 28,0-1-1,0 1 1,0-1-1,1 1 1,-1 0-1,1-1 1,-1 1 0,1-1-1,-1 1 1,1 0-1,0 0 1,0-1-1,0 1 1,0 0 0,0-1-1,0 1 1,0 0-1,1-1 1,-1 1-1,1 0 1,-1-1 0,1 1-1,0 0 1,-1-1-1,1 1 1,0-1-1,1 2 1,7 7 136,0-2-1,0 1 1,0-1-1,1 0 1,1-1 0,-1 0-1,14 6 1,-9-4 270,213 105 5241,-185-93-5276,-37-19-317,1 1 12,0 0 0,0 1 0,0 0 0,0 0-1,10 9 1,-17-13-54,1 1 0,-1-1 0,1 1-1,-1-1 1,0 1 0,1-1 0,-1 1-1,0 0 1,1-1 0,-1 1 0,0-1-1,0 1 1,0-1 0,1 1 0,-1 0-1,0-1 1,0 1 0,0 0 0,0-1-1,0 1 1,0 0 0,0-1 0,0 1-1,-1-1 1,1 1 0,0 0 0,0-1-1,0 1 1,-1-1 0,1 1 0,0-1-1,-1 1 1,1 0 0,0-1 0,-1 1-1,1-1 1,-1 0 0,1 1 0,-1-1-1,1 1 1,-1-1 0,1 0 0,-1 1-1,1-1 1,-1 0 0,1 1 0,-2-1-1,-29 12 109,29-11-104,-39 9-139,-81 9 0,12-11-5059,83-7 3543</inkml:trace>
</inkml:ink>
</file>

<file path=ppt/ink/ink6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7.7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13 9218,'-11'-13'8290,"11"14"-8231,-4 23 2370,3-13-2397,-13 334 6781,13-300-6359,6 123 708,0-1-949,-5-163-448,-1 19-1085,-5-10-2618</inkml:trace>
</inkml:ink>
</file>

<file path=ppt/ink/ink6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8.1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584 1 13115,'-32'6'8843,"-48"-1"-8969,56-4 807,-145 6-484,-58 3-880,219-9 452,5-1 27,0 0 0,0 0 1,1 0-1,-1 0 0,0 1 0,0-1 1,0 1-1,1 0 0,-1 0 0,0 0 0,1 0 1,-4 3-1,2 1-555</inkml:trace>
</inkml:ink>
</file>

<file path=ppt/ink/ink6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9.0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21 215 13099,'-1'20'2113,"2"1"0,6 39 0,-4-39-1358,0 0-1,-1 38 1,-13 5 564,13-77-1267,0 0 0,-1 0-1,0 0 1,-1 0 0,-1 0 0,0 0 0,-4-21 0,-3 4 5,2-1 1,2 0-1,0 0 1,2-50-1,3 73 36,0-1-1,0 1 1,1 0 0,0 0-1,0 0 1,1 0 0,0 1-1,0-1 1,9-13 0,-8 16 11,-1 1 1,1-1-1,0 1 1,0 0 0,1 0-1,-1 1 1,1-1-1,0 1 1,0 0-1,0 0 1,0 1 0,1 0-1,-1 0 1,1 0-1,9-2 1,-8 2-75,0 1 0,0 0 0,0 0-1,0 1 1,0 0 0,0 0 0,0 1 0,0 0 0,-1 0 0,1 0 0,0 1-1,0 0 1,-1 0 0,1 1 0,6 3 0,-8-3-320,0 1 0,0-1 1,-1 1-1,1 0 0,-1 1 0,0-1 1,0 1-1,0-1 0,0 1 0,-1 0 0,4 7 1,2 10-838</inkml:trace>
</inkml:ink>
</file>

<file path=ppt/ink/ink6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9.6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266 124 11899,'13'-38'5013,"-11"31"-4558,0 0-1,-1-1 0,0 1 0,0-1 0,-1-14 1,0 21-336,0 0 1,-1-1-1,1 1 1,-1 0 0,1 0-1,-1-1 1,1 1-1,-1 0 1,0 0 0,1 0-1,-1 0 1,0 0 0,0 0-1,0 0 1,0 0-1,0 0 1,0 0 0,0 0-1,0 0 1,0 1-1,-1-1 1,1 1 0,0-1-1,0 1 1,-1-1 0,1 1-1,0-1 1,-1 1-1,1 0 1,0 0 0,-1 0-1,1 0 1,0 0 0,-1 0-1,1 0 1,-3 1-1,-3 0 202,0 0 0,0 0-1,-1 1 1,1-1-1,-12 6 1,8-1-255,0 1 0,0 0 0,1 0 0,-1 1 0,2 0 0,-1 1 0,1 0 0,1 0 0,-1 1 1,2 0-1,-13 20 0,10-13-63,1 2 1,0-1 0,1 1 0,1 0-1,1 1 1,-6 34 0,10-43-4,1-1 1,0 0-1,1 1 1,0-1-1,1 1 1,0-1-1,0 0 1,1 1 0,0-1-1,1 0 1,0 0-1,1 0 1,0-1-1,6 10 1,-8-16-2,-1-1 1,1 0-1,-1 0 0,1-1 1,0 1-1,0 0 1,0-1-1,0 1 0,0-1 1,0 1-1,0-1 1,1 0-1,-1 0 0,0 0 1,1 0-1,-1-1 1,1 1-1,-1-1 0,1 1 1,-1-1-1,1 0 1,-1 0-1,1 0 1,-1 0-1,1 0 0,-1-1 1,1 1-1,-1-1 1,1 1-1,2-3 0,8-1-3,-1-2 0,0 1 0,0-2-1,15-10 1,-27 17 4,17-11-13,-1-2 0,-1 1 0,0-2 0,-1 0 1,-1 0-1,0-2 0,20-29 0,-25 32-93,0-1-1,-1 0 1,-1 0 0,0 0-1,-1-1 1,-1 1 0,0-1-1,-1 0 1,0-1 0,0-25-1,-2 37 52,-1 0 0,0 0 0,0 0 1,-1 1-1,1-1 0,-1 0 0,0 1 0,0-1 0,0 0 0,0 1 0,-1-1 0,-2-4 0,4 8 55,0 0 0,0 0 1,0 0-1,0 0 0,0 0 1,0 0-1,0 0 1,0 0-1,0 0 0,0 0 1,0 0-1,-1 0 0,1 0 1,0 0-1,0 0 0,0 0 1,0 0-1,0-1 1,0 1-1,0 0 0,0 0 1,0 0-1,-1 0 0,1 0 1,0 1-1,0-1 0,0 0 1,0 0-1,0 0 1,0 0-1,0 0 0,0 0 1,-1 0-1,1 0 0,0 0 1,0 0-1,0 0 1,0 0-1,0 0 0,0 0 1,0 0-1,0 0 0,0 0 1,0 1-1,0-1 0,0 0 1,0 0-1,-1 0 1,1 0-1,0 0 0,0 0 1,0 0-1,0 1 0,-2 8 144,0 14 262,4 49-130,4 0 0,24 116 0,-25-168-1473,1-5 463</inkml:trace>
</inkml:ink>
</file>

<file path=ppt/ink/ink6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0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 7 10330,'-5'-6'8802,"5"9"-7426,1 12-431,-1 5 495,-1 11 440,0 6-111,0 5-521,-2-2-544,-2 0-472,-1-3-104,-1-2-152,2-1-272,2-6-1232,1-3-697,11-2-6177</inkml:trace>
</inkml:ink>
</file>

<file path=ppt/ink/ink6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0.6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 16404,'1'-6'5705,"1"8"-5129,2 4-504,-3 6-424,0 5-216,2 12-841,-3 5 3850,7 7-2073</inkml:trace>
</inkml:ink>
</file>

<file path=ppt/ink/ink6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1.1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40 122 13883,'10'27'5754,"-4"21"-3274,-6-24-1665,-5 30 1,-1-18 826,-14 46 0,-3 20-608,22-101-1034,1 0 0,0-1 1,0 1-1,0 0 0,0 0 0,0-1 1,0 1-1,0 0 0,0-1 0,0 1 1,0 0-1,0-1 0,0 1 0,0 0 1,0-1-1,1 1 0,-1 0 0,0-1 1,1 2-1,8-6-54,10-19-170,-5-6-415,-1-1 1,18-56 0,-10 22-149,2-3 240,-12 33 481,1 0 0,2 0 0,18-32 0,-30 63 118,0 0 0,0 0 0,1 0 0,-1 0 0,0 0 0,1 0 0,0 1 0,0-1 0,0 1 0,0 0 0,0 0 0,5-3 0,-6 5-1,-1 0 0,1-1 0,-1 1 0,0 0 0,1 0 0,-1 0 1,1 0-1,-1 0 0,1 0 0,-1 0 0,0 1 0,1-1 0,-1 0 0,1 1 1,-1-1-1,0 1 0,1-1 0,-1 1 0,0 0 0,0 0 0,0 0 1,1-1-1,-1 1 0,0 0 0,0 0 0,0 1 0,0-1 0,-1 0 0,1 0 1,0 0-1,0 1 0,-1-1 0,1 0 0,-1 0 0,2 3 0,4 14 243,-1 0-1,0 0 1,-1 0-1,-1 0 1,1 29-1,0-6 194,-1-17-201,27 182 1501,-29-197-2172,1-1 1,0 1-1,0-1 0,1 0 0,0 0 0,0 0 1,1 0-1,7 11 0,5-1-815</inkml:trace>
</inkml:ink>
</file>

<file path=ppt/ink/ink6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3.0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 12099,'1'0'126,"-1"-1"0,1 1 0,-1 0 0,0 0 0,1 0 1,-1 0-1,1 0 0,-1 0 0,1 0 0,-1 0 0,1 0 0,-1 0 1,1 0-1,-1 0 0,0 0 0,1 0 0,-1 0 0,1 0 1,-1 0-1,1 1 0,-1-1 0,0 0 0,1 0 0,-1 1 0,0-1 1,1 0-1,-1 0 0,0 1 0,1-1 0,-1 0 0,0 1 1,1-1-1,-1 1 0,0-1 0,0 0 0,0 1 0,1 0 0,9 18-57,-6-4 317,-1 0 0,0 1 0,-1-1 0,0 0 0,-2 17-1,-6 82 1863,1-52-1165,1 7 34,-4 200 1297,9-228-2303,2 0 0,2-1 1,2 1-1,18 59 0,-7-45-1665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23.5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11322,'1'3'6987,"1"8"-4893,1 11-1754,0 1 1,9 28-1,-6-29 10,-1-1 0,-1 1 0,0 23 0,-4-21-210,0-14-510,-1 0 0,2 0-1,2 14 1,-3-24 251,-1 1 1,1-1-1,1 0 0,-1 1 0,0-1 0,0 0 0,0 1 0,0-1 0,0 0 1,0 1-1,0-1 0,0 0 0,0 1 0,1-1 0,-1 0 0,0 1 1,0-1-1,3 2-1070,-3-2 1070,1 0 0,-1 0 0,0 0 1,1 1-1,-1-1 0,0 0 0,1 0 0,-1 0 0,0 0 0,1 0 1,9-4-1359</inkml:trace>
</inkml:ink>
</file>

<file path=ppt/ink/ink6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3.5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581 32 12379,'9'-4'6297,"-12"1"-5193,-13-1-184,-6-1 49,-9 0-193,-9-1-96,-19 2 176,-7 4-40,-2 1-160,2 4-15,6 1-425,6 0-200,7 0-1097,7 0-863,22-3 1152</inkml:trace>
</inkml:ink>
</file>

<file path=ppt/ink/ink6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7.0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470 81 11346,'22'-17'3692,"-7"4"-2134,29-27 1,-39 30 893,-15 12-1425,-16 13-716,-59 47-458,3 4-1,-86 88 1,145-130 72,1 1 0,1 1 0,1 1 0,2 0 0,0 2 0,-15 35 0,28-52 128,0 0 1,1 0-1,0 1 1,1-1-1,0 1 1,1 0-1,0 0 1,1 0-1,1 0 1,0 0-1,1 0 1,0 0-1,1-1 1,0 1-1,1 0 1,1-1-1,0 1 1,9 19-1,-6-21 247,0 1 1,1-1-1,1 0 0,0-1 0,0 0 1,1-1-1,0 1 0,0-2 0,1 0 1,1 0-1,-1-1 0,1 0 0,0-1 1,23 9-1,-17-9-123,0-1 0,1 0 0,-1-1 0,23 2 0,-24-5-713,0 0 1,-1-2-1,1 0 0,28-5 0,-12-3-1785,-7-2 910</inkml:trace>
</inkml:ink>
</file>

<file path=ppt/ink/ink6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7.7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70 362 5977,'-5'7'404,"3"-5"-73,1 0 0,-1 1 0,1-1 0,-1 0 0,0 0 0,0 0 0,-4 3 0,5-5-272,1 1 0,0-1 0,0 0-1,-1 0 1,1 0 0,0 0-1,-1 0 1,1 0 0,0 0 0,-1 0-1,1 0 1,0 0 0,-1 0 0,1 0-1,0 0 1,-1 0 0,1 0-1,0 0 1,-1 0 0,1 0 0,0-1-1,0 1 1,-1 0 0,1 0 0,0 0-1,-1 0 1,1-1 0,-8-14 1531,4 2-883,1 1 0,1-1 0,0 0 0,1 0 0,0 0 0,1 0 0,1 0 0,0 0 0,3-15 0,-1 15-331,0 0 0,0 0 0,2 0-1,0 1 1,0-1 0,1 1 0,0 1 0,16-22 0,-16 25-244,0 0 0,1 1 0,0 0 0,0 0 0,1 0 0,0 1 0,0 0 0,1 1 0,0 0 0,0 0 0,0 1 0,0 0 0,1 0 0,-1 1 0,1 1 0,0-1-1,0 2 1,0-1 0,0 1 0,0 1 0,0 0 0,0 0 0,0 1 0,0 0 0,0 1 0,19 5 0,-17-2-9,-1-1 0,1 1 0,-1 1 0,-1 0 0,1 1 0,-1 0 0,0 0 0,0 1 0,-1 0 0,0 1 0,0 0 0,-1 1 1,-1-1-1,1 2 0,-2-1 0,8 15 0,-8-13 23,-1 0 1,0 0 0,0 1 0,-2-1-1,0 1 1,0 0 0,-1 0 0,0 0 0,-2 1-1,1-1 1,-2 0 0,1 0 0,-2 0-1,0 0 1,-5 17 0,5-22-111,-2 0 0,1-1 0,-1 0 1,0 1-1,-1-1 0,1-1 0,-2 1 0,1-1 0,0 0 0,-1 0 1,0 0-1,-1-1 0,1 0 0,-1 0 0,0-1 0,0 0 1,-1 0-1,1-1 0,-11 4 0,-3 0-14,0 0-1,-1-2 1,0-1 0,0 0 0,-44 0-1,53-4-61,-1 0 0,1-1 0,-1-1 0,1 0 0,0-1 0,0-1 0,0 0 0,0 0 0,1-1 0,-1-1 0,-13-8 0,21 11-136,1-1 1,-1 1 0,1-1-1,-1 1 1,1-1-1,0 0 1,1-1-1,-1 1 1,1-1 0,-1 0-1,1 1 1,1-1-1,-1-1 1,1 1-1,0 0 1,0-1 0,0 1-1,1-1 1,0 1-1,0-1 1,0 0 0,1 1-1,0-1 1,0 0-1,1 0 1,-1 1-1,1-1 1,2-7 0,-1 5-425,1-1 0,0 1 1,0 0-1,1 0 0,0 1 0,0-1 1,1 1-1,10-12 0,21-13-740</inkml:trace>
</inkml:ink>
</file>

<file path=ppt/ink/ink6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8.4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23 158 11875,'10'-1'7811,"-9"1"-7611,6 15 1692,-1 18-1312,-7-17 142,0 0 0,-1 0 0,0 0 0,-2 0 0,0-1 0,-6 17 0,5-17-569,0-1 0,2 1 0,-1-1 0,2 1 0,0 0 1,1 0-1,0 17 0,5-20-348,4-13-314,-6-1 369,-1 0 0,1 0 0,0 0 0,-1 0 0,1 0 0,-1 0 1,0 0-1,2-3 0,6-22-588,0 0 1,-2 0 0,-1 0 0,3-30 0,11-49 421,-18 97 307,2-11 76,2 0 1,0 0-1,1 1 0,1 0 1,0 0-1,12-18 0,-19 35-49,0 1-1,0-1 0,0 1 1,1-1-1,-1 1 1,0-1-1,1 1 0,-1 0 1,0 0-1,1 0 1,0 0-1,-1 0 0,1 0 1,0 0-1,-1 0 0,1 1 1,0-1-1,0 1 1,0-1-1,2 1 0,-3 0 5,1 0 0,0 1 0,-1-1 0,1 1 0,-1-1 0,1 1 0,-1 0 0,1-1 0,-1 1 0,1 0 0,-1 0 0,1 0 0,-1 0 0,0 0 0,0 1 0,0-1 0,2 3 0,3 4 149,-1 0 0,-1 0 1,1 1-1,-2 0 0,1 0 0,2 11 0,79 250 4464,-78-249-4370,7 37-1,-10-24-4750</inkml:trace>
</inkml:ink>
</file>

<file path=ppt/ink/ink6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9.3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345 46 12091,'0'-1'238,"1"0"0,-1 0 1,1-1-1,-1 1 1,0 0-1,0 0 1,0-1-1,0 1 1,0 0-1,0-1 0,0 1 1,0 0-1,0 0 1,0-1-1,-1 1 1,1 0-1,-1 0 1,1-1-1,-1 1 0,1 0 1,-1 0-1,0 0 1,1 0-1,-1 0 1,-1-2-1,0 2-149,-1-1 0,1 1 0,0 0 0,-1 0 0,1 0 0,0 0 0,-1 0 0,1 0 0,-1 1 0,1-1 0,-1 1 0,-3-1 0,-6 1-153,0 0-1,-1 1 0,1 0 1,-18 4-1,10 0 69,1 0-1,-1 2 0,1 0 1,-34 18-1,45-21-10,1 0-1,0 1 1,0 0-1,1 0 1,-1 1-1,1-1 1,0 1 0,1 1-1,-1-1 1,1 1-1,1 0 1,-1 0-1,1 1 1,-5 12-1,8-18 10,1 0 0,0 1 0,-1-1-1,1 1 1,0-1 0,0 1 0,0-1-1,1 1 1,-1-1 0,0 0 0,1 1-1,0-1 1,-1 1 0,1-1 0,0 0-1,0 0 1,1 0 0,-1 1 0,0-1-1,1 0 1,-1 0 0,1-1 0,0 1-1,-1 0 1,1 0 0,0-1 0,4 3-1,6 5 232,2-1 0,-1 0 0,21 8 0,-11-5 421,22 12 902,-19-11-267,-1 1-1,0 1 0,0 2 1,27 22-1,-50-36-1254,0-1-1,-1 1 0,1-1 1,-1 1-1,1-1 0,-1 1 1,0 0-1,0 0 1,0-1-1,1 1 0,-2 0 1,1 0-1,0 0 1,0 0-1,-1 1 0,1-1 1,-1 0-1,1 0 0,-1 2 1,-1-2-20,1 0 1,-1 0-1,0 0 0,0 0 1,1 0-1,-1 0 0,-1-1 1,1 1-1,0 0 1,0-1-1,-1 1 0,1-1 1,-1 1-1,1-1 0,-1 0 1,1 1-1,-1-1 1,0 0-1,0 0 0,-1 0 1,-11 6 61,0-1 0,-1 0-1,0-1 1,1-1 0,-23 4 0,2-3-2282,-47 2 0,59-7 864</inkml:trace>
</inkml:ink>
</file>

<file path=ppt/ink/ink6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9.9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 15 9202,'-8'-14'7979,"6"13"-7646,2 2-179,-1-1 0,1 0 0,-1 1 1,0-1-1,1 1 0,-1-1 0,1 0 1,-1 1-1,1-1 0,0 1 0,-1 0 1,1-1-1,-1 1 0,1-1 0,0 1 1,0-1-1,-1 1 0,1 0 0,0 0 0,-11 39 1811,6-6-379,2 1-1,2 68 0,17 70-257,-1-23-889,-8 13-309,-6-94-4279,0-62 1583,4-8 1101</inkml:trace>
</inkml:ink>
</file>

<file path=ppt/ink/ink6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0.3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526 6 9122,'18'-5'3817,"2"4"4769,-30 6-6314,-9 0-215,-22-2-617,-10 1-664,-12-2-760,-1-1-120,-2 2-800,2-2-272,2 2-497,4 0-431,20 2-425,11 0 1513</inkml:trace>
</inkml:ink>
</file>

<file path=ppt/ink/ink6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1.1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58 227 10122,'-6'-6'725,"-5"-2"3106,11 9-3675,-1-1 1,1 1-1,-1-1 0,1 1 0,-1-1 0,1 1 1,0 0-1,-1-1 0,1 1 0,0 0 0,-1-1 1,1 1-1,0 0 0,0-1 0,0 1 0,0 0 1,0-1-1,0 1 0,0 0 0,0 0 0,0 0 1,-1 14 1564,0-1 0,1 1 0,3 14 0,8 42 1502,-5-41-2791,2 38-1,-8-65-422,0 20 62,0-22-69,0 0 0,0 0-1,0 0 1,-1-1-1,1 1 1,0 0 0,0 0-1,-1 0 1,1-1 0,0 1-1,-1 0 1,1-1 0,0 1-1,-1 0 1,1-1 0,-1 1-1,1 0 1,-1-1-1,0 1 1,1-1 0,-1 1-1,0-1 1,1 1 0,-2 0-1,1-1-15,1-1 0,-1 1-1,1 0 1,-1 0 0,1 0 0,-1 0-1,1-1 1,-1 1 0,1 0 0,0 0-1,-1-1 1,1 1 0,-1 0 0,1-1-1,0 1 1,-1-1 0,1 1-1,0 0 1,-1-1 0,1 1 0,0-1-1,0 1 1,-1-1 0,1 1 0,0-1-1,0 1 1,0-1 0,-7-20-502,6 17 384,-8-23-165,2-1-1,2 0 1,0-1-1,2 1 1,1-1 0,1 0-1,4-37 1,-1 54 405,0 0 1,0 0 0,2 0 0,-1 0 0,2 1 0,-1-1-1,2 1 1,9-16 0,-10 20-57,1-1 0,0 1 0,1 0 0,-1 0 0,1 1 0,1 0 0,-1 0 0,1 1 0,0-1 0,1 2 0,-1-1 0,11-3 0,-13 6-72,0 0 0,-1 0 0,1 0 1,0 1-1,0 0 0,0 0 0,0 1 0,7-1 0,-10 2-177,-1-1-1,0 0 1,0 1-1,1-1 1,-1 1 0,0 0-1,0 0 1,0 0-1,0 0 1,0 0-1,0 0 1,0 1 0,0-1-1,-1 0 1,1 1-1,0 0 1,-1-1 0,1 1-1,-1 0 1,0 0-1,1 0 1,-1 0 0,0 0-1,1 2 1,7 20-1416</inkml:trace>
</inkml:ink>
</file>

<file path=ppt/ink/ink6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1.7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110 48 14059,'-2'-9'3138,"-3"-15"617,5 23-3596,0 0 1,0 1-1,-1-1 0,1 0 0,0 0 1,-1 1-1,1-1 0,0 0 0,-1 0 1,1 1-1,-1-1 0,1 0 1,-1 1-1,0-1 0,1 1 0,-1-1 1,1 1-1,-1-1 0,0 1 0,0-1 1,0 1-1,0 0-16,0 0 1,1 0-1,-1 1 0,0-1 1,1 0-1,-1 1 0,0-1 1,1 1-1,-1-1 0,0 1 1,1-1-1,-1 1 0,1-1 1,-1 1-1,1 0 0,-1-1 1,1 1-1,0 0 0,-1 1 1,-10 18 505,9-17-444,-9 20-43,0-1 0,2 1 0,1 1 0,1 0 0,1 0 0,0 0 1,-1 26-1,6-37-149,0-1 1,1 1 0,1-1 0,0 0-1,0 1 1,2-1 0,-1 0 0,1 0 0,1 0-1,0 0 1,1-1 0,0 1 0,1-1-1,0-1 1,1 1 0,7 9 0,-11-17-23,0 1 1,0-1-1,1 0 1,-1-1-1,1 1 1,-1-1-1,1 0 1,0 1-1,0-2 0,0 1 1,0 0-1,0-1 1,1 0-1,-1 0 1,0 0-1,0 0 1,1-1-1,-1 1 1,1-1-1,-1-1 1,0 1-1,1 0 1,-1-1-1,0 0 1,1 0-1,7-3 1,1-1-161,0-1 1,0 0-1,0-1 1,-1 0-1,0-1 1,0-1-1,10-9 1,-10 6-95,0 0-1,-1 0 1,-1-1 0,0 0 0,0-1-1,-2 0 1,0 0 0,0-1 0,-1 0-1,6-22 1,-6 15 320,-2 0 0,0-1 0,-2 1 0,0-1-1,-2 0 1,-2-44 0,-3 47 1029,-1 28-462,-2 33-235,5-18-245,-10 128 1206,12-121-1161,0 0 0,10 60 0,-10-87-461,1 0 0,0 0 0,-1 1 0,1-1 0,0 0 0,1 0 0,-1 0 0,1 0 0,-1 0 0,5 5 0,6 3-899</inkml:trace>
</inkml:ink>
</file>

<file path=ppt/ink/ink6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2.3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325 77 13547,'0'-4'856,"0"0"0,-1 0 0,1 0 0,-1 0 0,0 0 0,0 1-1,-2-5 1,2 5-668,0 1 0,-1-1 0,1 1 0,-1-1-1,0 1 1,0-1 0,0 1 0,0 0 0,0 0-1,0 0 1,0 0 0,-1 0 0,1 1 0,-1-1-1,0 1 1,1 0 0,-1-1 0,0 1 0,0 0-1,1 1 1,-1-1 0,0 0 0,0 1 0,-6 0-1,-1-1-42,1 2 0,-1-1-1,0 2 1,0-1 0,0 1 0,1 1-1,-1-1 1,1 2 0,0-1-1,0 1 1,0 1 0,0 0-1,1 0 1,0 0 0,-12 11-1,11-8-137,1 0-1,0 0 1,0 1-1,1 0 0,0 0 1,0 1-1,1 0 0,1 0 1,0 0-1,0 1 0,1 0 1,-6 21-1,8-19 131,0-1-1,1 1 1,0-1-1,1 1 1,0-1-1,1 1 1,1-1-1,0 1 1,0-1-1,7 18 1,-5-21-45,-1 0-1,1-1 1,1 0 0,-1 0 0,1 0-1,1 0 1,0-1 0,0 1 0,0-2-1,1 1 1,0-1 0,0 0 0,0 0-1,13 7 1,-8-7-29,0 0 1,0-1-1,1 0 0,18 4 1,-25-7-377,-1-1 1,1 0 0,0-1 0,0 1 0,0-1-1,0 0 1,0-1 0,0 1 0,-1-1 0,1 0-1,0-1 1,9-3 0,5-7-978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23.8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 10426,'-1'-1'8490,"5"2"-8258,-3-1-280</inkml:trace>
</inkml:ink>
</file>

<file path=ppt/ink/ink6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2.9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0 12547,'-1'125'11244,"-3"12"-5680,1 354-2908,3-478-2890,0-5 226,1 1-1,-1-1 1,3 14-1,-3-21-178,1 0 0,-1 1-1,0-1 1,0 0-1,1 0 1,-1 0 0,0 0-1,1 0 1,-1 0 0,1 0-1,0 0 1,-1 0-1,1-1 1,0 1 0,-1 0-1,1 0 1,0 0 0,0-1-1,0 1 1,0 0 0,0-1-1,0 1 1,0-1-1,0 1 1,0-1 0,0 0-1,0 1 1,0-1 0,0 0-1,0 1 1,0-1-1,0 0 1,0 0 0,2 0-1,13-5-1496</inkml:trace>
</inkml:ink>
</file>

<file path=ppt/ink/ink6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3.3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545 30 11346,'17'-10'5106,"-3"1"-1458,0-1 1849,-21 10-3200,-18 1-1225,-11 3-248,-19 1-536,-4 1-120,-12-1-120,-5 0-48,0-2-992,3 0-760,14-3-1593,7 1 1857</inkml:trace>
</inkml:ink>
</file>

<file path=ppt/ink/ink6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3.6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16956,'0'14'5913,"3"16"-4689,0 7 8,3 10 393,1 1 127,-5 1-400,-1 0-479,-2-5-465,-3-5-160,0-10-280,0-6-240,-2-12-1769,5-4-711,0-12 1559</inkml:trace>
</inkml:ink>
</file>

<file path=ppt/ink/ink6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4.0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42 21205,'-5'-20'7569,"3"7"-6593,0 5-1344</inkml:trace>
</inkml:ink>
</file>

<file path=ppt/ink/ink6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4.5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143 265 14627,'-36'18'4265,"35"-18"-4219,0 0 0,1 0 0,-1 0 1,0 0-1,1 0 0,-1 0 0,0 0 0,1-1 0,-1 1 1,0 0-1,1-1 0,-1 1 0,1 0 0,-1-1 0,0 1 0,1 0 1,-1-1-1,1 1 0,-1-1 0,1 1 0,-1-1 0,1 0 1,0 1-1,-1-1 0,1 1 0,0-1 0,-1-1 0,-9-21-19,8 16 120,-3-6 132,1 0 0,0-1 0,0 1 0,2-1 0,-1 0 0,1-27 0,2 36-193,0 1 1,0-1 0,0 0 0,1 1 0,0-1 0,0 0 0,0 1 0,0-1 0,1 1 0,0 0 0,0-1 0,0 1 0,0 0 0,1 0 0,0 0-1,-1 0 1,1 1 0,1-1 0,-1 1 0,0 0 0,1 0 0,0 0 0,0 0 0,5-2 0,-1 2 85,0 0 1,0 0-1,1 1 1,-1 0-1,1 0 1,0 1-1,-1 0 0,1 1 1,0 0-1,0 0 1,0 1-1,-1 0 1,1 1-1,-1 0 0,1 0 1,-1 1-1,0 0 1,14 7-1,-7-3 20,-1 1-1,0 1 1,-1 0-1,0 1 1,0 1-1,-1 0 1,0 0 0,-1 1-1,12 17 1,-16-19-110,0 1 0,-1 0 0,0 0 1,-1 0-1,0 0 0,-1 1 1,0 0-1,-1 0 0,2 14 0,-4-18-36,0 0 0,-1 0-1,0 0 1,0 0-1,-1 0 1,0 0 0,-1 0-1,1 0 1,-1-1-1,-1 1 1,0 0 0,0-1-1,0 0 1,-1 0-1,-6 10 1,3-8-9,-1 0 1,0-1-1,0 0 0,0 0 0,-1 0 1,-1-1-1,1-1 0,-1 0 0,0 0 1,0-1-1,-1 0 0,0 0 1,-18 4-1,15-6-77,0 0-1,0 0 1,0-2 0,-1 1 0,1-2 0,-1 0 0,1-1 0,0 0-1,0-1 1,-23-7 0,30 7-194,0-1 1,0 0-1,0-1 1,1 1-1,-1-1 1,1-1-1,0 1 0,0-1 1,1 0-1,-1 0 1,1-1-1,0 0 0,1 0 1,0 0-1,-1 0 1,2-1-1,-1 1 1,1-1-1,0 0 0,1 0 1,-1 0-1,-1-9 1,2 8-50,1 0 1,0-1 0,0 1 0,0 0 0,1 0-1,0-1 1,1 1 0,0 0 0,0 0-1,1 0 1,0 0 0,0 0 0,1 0-1,0 0 1,0 0 0,1 1 0,0 0-1,0 0 1,10-13 0,10-1-581</inkml:trace>
</inkml:ink>
</file>

<file path=ppt/ink/ink6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5.1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97 15907,'-3'13'8470,"1"65"-6643,19 53-257,-9-85-696,2 58-1,-10-103-860,0 0 0,0 0 1,0 0-1,0 0 0,0 0 0,0 0 1,0 0-1,0 0 0,0 0 0,-1 0 0,1 0 1,0 0-1,-1 0 0,1-1 0,-1 1 1,1 0-1,-2 1 0,-3-3 85,-1-10-50,3-4-53,0 1-1,0 0 1,1-1-1,1-29 0,8-60-40,-7 102 47,2-19 3,1 0 1,0 1-1,2-1 1,0 1-1,2 0 0,11-25 1,-15 38 19,0 1 0,1 0 0,-1 0 0,1 0 0,1 0 1,-1 1-1,1 0 0,0-1 0,0 2 0,1-1 0,-1 1 0,1-1 0,0 2 0,0-1 0,1 1 1,-1 0-1,1 0 0,-1 0 0,1 1 0,0 0 0,0 1 0,8-2 0,-7 3 56,1-1 1,-1 1-1,0 0 0,0 1 0,0 0 0,0 0 1,0 1-1,-1 0 0,1 0 0,0 1 0,-1 0 1,1 0-1,-1 1 0,0 0 0,0 0 0,10 10 1,-9-8-38,-1 2-1,-1-1 1,1 1 0,-1 0 0,-1 0 0,1 0 0,-1 1 0,-1 0 0,0 0 0,0 0 0,-1 1 0,0-1 0,3 13 0,-1 16 61,-2-1 0,-1 0 1,-6 67-1,2 43-1007,7-112-717,5-3 702</inkml:trace>
</inkml:ink>
</file>

<file path=ppt/ink/ink6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56.73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33 339 3737,'-3'-1'71,"1"2"56,0-2 0,1 1 0,-1 0-1,0 0 1,0 0 0,0-1 0,0 1 0,0-1 0,0 0 0,-2-1 0,3 1-93,0 0 1,1 0-1,-1 0 1,1 0-1,-1 0 0,1 0 1,-1 0-1,1 0 1,0 0-1,-1 0 1,1 0-1,0-1 0,0 1 1,0 0-1,0 0 1,0 0-1,0 0 1,0 0-1,1-1 0,-1 1 1,1-1-1,-1-1 223,0 0 0,1-1 1,0 1-1,-1 0 0,1 0 0,1 0 0,-1 0 0,0 0 0,1 0 0,-1 1 0,1-1 0,0 0 0,0 1 1,3-3-1,-4 4-226,1 0 1,-1 0 0,1 0-1,-1 0 1,1 0 0,0 1-1,-1-1 1,1 1 0,0-1 0,-1 1-1,1 0 1,0 0 0,0 0-1,-1 0 1,1 0 0,0 0-1,0 0 1,-1 0 0,1 1-1,0-1 1,0 1 0,-1-1 0,1 1-1,0 0 1,-1 0 0,1-1-1,1 3 1,27 14-61,-13-7 37,1-1-1,0 0 1,24 8 0,-35-15 3,-1 0 0,0-1 1,1 0-1,-1 0 0,0-1 0,1 0 1,-1 0-1,1 0 0,-1-1 0,0 0 1,1 0-1,-1 0 0,0-1 0,10-4 1,61-35 135,-56 28-127,0 1-1,32-12 1,-26 15-22,0 1-1,0 1 1,1 1-1,-1 1 1,32 0-1,-39 4 16,0 2-1,-1 0 0,1 1 1,-1 1-1,0 1 0,0 1 1,0 0-1,22 10 0,60 35 284,39 15-52,-123-59-223,-1-1 0,1 0 1,0-1-1,0-1 0,0 0 0,29-1 1,-31-3-2,1-1 1,-1-1 0,0-1 0,1 0-1,-2-1 1,18-8 0,12-4 18,5 1 12,82-17 1,-113 30-50,0 1 0,0 1 0,0 0-1,0 1 1,0 1 0,1 1 0,-1 1 0,20 6 0,-31-8-2,143 36 54,-125-32-33,0-2 0,1-1 0,-1-1-1,27-2 1,452-26 46,-473 25-60,73-6 28,43-2-24,-118 13-19,0 1 0,0 1 0,0 1 0,-1 2 0,36 14 0,53 15 45,-100-33-30,1-1 1,-1-1 0,1 0 0,0-1-1,18-2 1,194-36 183,-24 3-118,-141 28-72,0 3 0,1 2 0,-1 4 1,0 2-1,121 26 0,-79-4-2,73 17 14,-135-35-3,0-2-1,48 0 1,-73-7 1,-1-1 0,0-1-1,0-1 1,37-10 0,74-33 41,7-2-31,-99 39 0,0 1-1,0 2 1,1 1 0,-1 2 0,1 2 0,0 2 0,-1 1 0,1 2-1,-1 2 1,55 15 0,-14 3 72,-49-13-66,1-1 1,1-2 0,0-1 0,0-2-1,36 2 1,-27-8 2,-1-2 1,79-16-1,74-34 49,-98 26-49,-54 16-22,1 1 0,54-4-1,-70 13-11,0 0-1,1 1 1,-1 2 0,49 8-1,358 69 137,-406-74-128,46 5 23,0-2-1,0-4 0,0-3 0,0-4 1,0-2-1,116-24 0,292-85 84,-420 98-110,0 2 1,70-5-1,-91 16 37,-1 2 1,1 2-1,0 1 0,61 12 1,182 63 419,-156-38-342,-86-28-91,2-1 0,-1-3 1,1-1-1,0-2 0,1-2 0,-1-2 1,0-2-1,1-1 0,-2-3 0,68-17 1,33-20 76,147-36-26,-246 70-82,1 2-1,0 2 1,-1 2-1,78 5 0,-65 4 11,104 28 0,53 30 117,20 5 224,-205-62-317,1-2 0,0-1 0,0-2 0,0-1 0,0-1 0,0-1 0,34-6 0,-11-4-6,-2-1 1,1-2 0,56-25-1,-29 11-24,1 3 0,1 4 0,1 4 0,84-7-1,-135 22 63,0 0 0,-1 2 0,1 2 0,0 0 0,45 11-1,-32-2 39,-1 2 0,0 1 0,45 23 0,-63-27-79,1 0 0,0-2 0,0-2 1,0 0-1,1-1 0,0-2 1,39 1-1,0-6 10,123-17 0,138-51 42,-170 32-50,-92 23-3,196-35-19,-231 47 16,0 1 0,0 1 0,0 2 0,0 1 0,0 2 0,52 12 0,183 82 371,-213-77-359,-26-12-27,-1-1 1,1-1 0,1-1-1,-1-2 1,1-1-1,0 0 1,0-2 0,43-4-1,17-8 55,110-26 0,-114 19 19,134-39-12,-31 6-86,-158 46 26,0 1 0,0 1 0,0 1 0,0 2 0,0 1 0,0 1 0,40 8 0,11 8 125,94 35 0,-73-20 25,-72-25-129,0-1-1,0-1 1,0-1-1,1-2 1,0-1 0,35-2-1,-40-1-19,-1-2-1,0-1 0,0-1 1,0-1-1,-1 0 1,0-2-1,0-1 1,23-13-1,13-8 8,1 1-1,2 4 1,84-25 0,-117 43-11,0 1 0,0 0 0,1 2 0,-1 2 0,1 0 1,0 2-1,0 1 0,-1 2 0,1 0 0,31 9 1,-36-4-3,1 1 0,-1 1 0,-1 1 0,26 15 0,82 64 26,-92-63-6,-20-14-8,0 0 1,1-2-1,0-1 0,1 0 0,0-1 0,0-2 1,1 0-1,32 6 0,-35-11-15,0 0-1,0-1 1,1-1-1,-1 0 1,0-2-1,0 0 1,0-1 0,0-1-1,-1-1 1,25-9-1,54-26-5,85-30 1,-122 54 15,0 2-1,1 2 1,0 3 0,70 0 0,-92 8 0,1 2 1,-1 2-1,0 2 0,0 1 1,-1 3-1,0 0 1,61 25-1,-62-18 11,1-2 0,0-1 0,1-2 0,1-2 0,-1-2 0,2-1-1,-1-2 1,0-2 0,1-2 0,-1-1 0,75-12 0,-10-6 0,157-31 15,-4-21-151,-188 46 83,-12 3 20,63-13 0,-100 30 26,0 1 1,0 2-1,0 0 1,0 1-1,0 1 1,42 5-1,-11 7 13,-1 2 1,0 3-1,79 36 0,-27-10-12,-79-35-1,-1-1-1,1-1 1,0-1-1,1-1 1,-1-1-1,30-1 1,149-14 60,-118 5-45,32-7-27,-1-5-1,161-47 1,-258 61 5,1 1-1,-1 1 1,1 1-1,0 1 1,0 0 0,-1 2-1,1 0 1,0 1-1,31 8 1,-2 4-1,-2 2-1,73 35 1,-104-44 1,1 0 0,-1-1 0,34 7 0,-40-11 1,0-1 0,1 0 0,-1-1 0,0 0 0,0-1 0,0 0 0,0 0 0,13-4 0,30-11 45,-31 9 25,0 0 1,1 2-1,0 0 1,23-1-1,39 7-291,-44 5 68</inkml:trace>
</inkml:ink>
</file>

<file path=ppt/ink/ink6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0:59.1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 5737,'4'-3'12842,"-2"14"-13441,1 40 1868,2 29-396,23 121 0,-21-167-771,-3-13-452,1 0 0,14 38 0,-15-51-1261,0-4 619</inkml:trace>
</inkml:ink>
</file>

<file path=ppt/ink/ink6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0:59.7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40 262 5017,'-14'9'1150,"13"-9"-1062,1 1-1,0-1 0,-1 0 0,1 0 1,-1 0-1,1 0 0,0 0 0,-1 0 0,1 0 1,0 0-1,-1 0 0,1 0 0,-1-1 1,1 1-1,0 0 0,-1 0 0,1 0 1,0 0-1,-1-1 0,1 1 0,0 0 1,-1 0-1,1-1 0,-2-1 479,0-1 0,1 0 0,0 1 0,0-1 0,-1 0-1,2 0 1,-1 0 0,-1-3 0,2 4-380,-2-6 215,1-1 0,0 1 0,0-1 0,1 1 0,0-1 0,1 0 0,0 1 1,0-1-1,1 1 0,3-12 0,-3 13-343,1 0 1,0 0-1,0 0 1,0 0-1,1 1 1,0 0-1,0-1 1,0 2-1,1-1 1,0 0-1,0 1 1,6-5-1,-3 4 20,1 0 0,-1 1 0,1 1 0,0-1 0,0 1 1,0 1-1,0-1 0,1 2 0,-1-1 0,1 1 0,0 1 0,0 0 0,0 0 0,0 1 0,0 0 0,-1 1 0,1 0 1,0 0-1,0 1 0,-1 1 0,1-1 0,-1 1 0,1 1 0,-1 0 0,0 0 0,-1 1 0,1 0 0,10 9 0,-11-8 108,0 1 0,-1 0-1,0 0 1,0 1 0,-1 0-1,0 0 1,0 0-1,-1 1 1,0-1 0,0 1-1,-1 1 1,-1-1 0,1 1-1,2 14 1,-4-16-107,-1-1-1,-1 0 1,1 1 0,-1-1 0,0 0-1,-1 1 1,0-1 0,0 0 0,-1 0-1,1 1 1,-2-1 0,1 0 0,-1-1-1,0 1 1,0 0 0,-1-1 0,0 0-1,0 0 1,0 0 0,-8 7 0,2-3-13,0-1 1,-1 0-1,0-1 1,0-1 0,-1 1-1,0-2 1,-13 6-1,18-9-316,-1 0 1,1 0-1,0-1 0,-1 0 1,1 0-1,-1-1 0,0 0 1,0-1-1,1 1 0,-1-1 1,0-1-1,0 0 0,-13-2 0,6-4-1825,7 1 887</inkml:trace>
</inkml:ink>
</file>

<file path=ppt/ink/ink6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02.5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1 121 2320,'3'11'12278,"3"2"-9315,7 14-4757,-9-12 3464,1 17-152,11 39-1,-19-76-1359,2 2-179,-1 0 0,1 0 1,0 0-1,0 0 0,0 0 0,0 0 0,0-7 0,1-3-3,1 0-1,1 0 1,0 0 0,0 1-1,9-25 1,30-60 109,-36 85-84,-3 9 18,-1 0 0,0 0 0,1 1 0,0-1-1,-1 0 1,1 1 0,0-1 0,0 1 0,1-1 0,-1 1 0,0 0 0,1 0 0,-1 0 0,1 1-1,0-1 1,4-2 0,-5 4-73,-1 0-1,1-1 1,-1 1 0,1 0-1,-1 0 1,1 0-1,-1 0 1,1 0-1,-1 0 1,1 0 0,-1 1-1,1-1 1,-1 0-1,3 2 1,-2-1-346,1 0 0,-1 1 0,0-1 0,0 1 0,0 0 0,0-1 0,0 1 0,0 0 1,-1 0-1,3 4 0,5 8-1450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24.2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23 9474,'50'-22'4057,"-43"23"-1529,1 6-1503,-4-1-297,0 0-40,-3 0-320,-1-1-176,-4 0-168,-1 0-264,0 0-1016,0 0 856</inkml:trace>
</inkml:ink>
</file>

<file path=ppt/ink/ink6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03.0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4 234 7586,'-1'-6'416,"0"0"0,0 0 0,1 0 1,-1-1-1,1 1 0,1 0 0,-1 0 1,1 0-1,0 0 0,1-1 0,-1 1 1,4-8-1,2-3 606,1 0 0,17-30 0,-21 40-928,0 1 0,1 0 0,-1 0 0,1 1 0,0 0 0,1 0 0,9-8 0,-13 12-68,1-1 1,-1 1 0,0 0-1,0 0 1,0 0 0,1 0 0,-1 0-1,0 1 1,1-1 0,-1 1-1,1-1 1,-1 1 0,1 0 0,-1 0-1,1 0 1,-1 0 0,0 0-1,1 1 1,-1-1 0,1 1-1,-1 0 1,0-1 0,1 1 0,-1 0-1,0 1 1,4 1 0,0 2 136,0 1 0,1-1 0,-2 1 0,1 1 0,-1-1 0,0 1 0,0 0 0,-1 0 0,0 0-1,0 1 1,-1-1 0,0 1 0,0 0 0,0 0 0,-1 0 0,-1 1 0,1-1 0,-2 0 0,1 0 0,-1 1 0,0-1 0,-2 12 0,2-12-101,-1 0 1,0-1-1,-1 1 1,1 0-1,-2 0 0,1-1 1,-1 1-1,0-1 0,-1 0 1,0 0-1,0 0 0,0 0 1,-1-1-1,0 1 1,0-1-1,0-1 0,-1 1 1,0-1-1,0 0 0,-1 0 1,1-1-1,-1 1 0,-10 3 1,14-7-120,0 0 0,0 0 0,0 0 0,-1-1 0,1 1 0,0-1 0,0 0 1,0 0-1,0 0 0,-1 0 0,1-1 0,0 0 0,0 1 0,0-1 0,0 0 0,0 0 0,0-1 0,0 1 1,0 0-1,1-1 0,-1 0 0,0 0 0,1 0 0,0 0 0,-5-4 0,3 2-335,1-1 0,-1 1-1,1-1 1,0 1 0,0-1 0,1 0 0,-1 0-1,1-1 1,0 1 0,0 0 0,1-1-1,0 1 1,-1-10 0,3-9-471</inkml:trace>
</inkml:ink>
</file>

<file path=ppt/ink/ink6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03.5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88 1 6865,'48'7'3553,"-31"20"-512,2 12-1585,-2 5-112,-2 3-39,-2 3-81,-8-1-312,-3-3-184,-7-2-320,-5-4-183,-8-7-169,-3-6-24,-6-11-80,-2-5-105,-2-12-431,3-4-312,0-8-952,1-7 1120</inkml:trace>
</inkml:ink>
</file>

<file path=ppt/ink/ink6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03.8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24 11066,'8'-13'3897,"0"6"-3353,1 4-432,-2 3-128,2 1 8,-3 5-360,1 5-2888,-5 2 2367</inkml:trace>
</inkml:ink>
</file>

<file path=ppt/ink/ink6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04.2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13 209 6337,'10'-1'439,"1"-2"1,-1 1-1,-1-1 0,1-1 0,0 1 0,-1-2 0,0 1 0,0-2 0,0 1 0,15-13 1,-21 15-296,1 0 1,-1 0-1,0 0 1,-1 0-1,1 0 1,-1-1-1,1 0 1,-1 1-1,0-1 1,0 0 0,-1 0-1,1 0 1,-1 0-1,0 0 1,0 0-1,0-1 1,0 1-1,-1 0 1,0 0-1,0-1 1,0 1-1,0 0 1,-1 0 0,0-1-1,0 1 1,0 0-1,0 0 1,-3-6-1,3 8-89,1 0 0,-1-1 0,0 1-1,-1 0 1,1 0 0,0 1 0,0-1-1,-1 0 1,1 0 0,-1 1 0,1-1-1,-1 0 1,0 1 0,0 0 0,0-1-1,0 1 1,0 0 0,0 0 0,0 0 0,0 0-1,0 1 1,0-1 0,0 0 0,-1 1-1,1 0 1,0-1 0,0 1 0,-4 0-1,2 1-30,1 0-1,-1 0 0,1 0 0,-1 0 0,1 0 1,-1 1-1,1-1 0,0 1 0,0 0 0,0 0 1,0 0-1,0 1 0,0-1 0,1 1 0,-1-1 1,1 1-1,-3 4 0,-2 4 45,0 0-1,1 1 0,1-1 1,0 1-1,1 0 1,0 1-1,0-1 1,1 1-1,1 0 1,0-1-1,1 1 0,1 26 1,1-32-18,0-1 0,0 1 1,0 0-1,1 0 0,0-1 0,0 1 1,0-1-1,1 0 0,0 0 0,1 0 0,5 8 1,-6-10-48,1 0 0,0 0 0,0 0 0,0-1 1,0 0-1,1 0 0,-1 0 0,1 0 0,0-1 0,0 0 1,0 0-1,0 0 0,0 0 0,0-1 0,0 0 1,7 1-1,-3-1-373,0-1 1,0 1-1,17-3 1,0-1-216</inkml:trace>
</inkml:ink>
</file>

<file path=ppt/ink/ink6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04.6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143 25 11090,'-4'-18'4591,"4"18"-4535,0-1 0,-1 1 1,1-1-1,0 1 0,-1-1 1,1 1-1,-1-1 1,1 1-1,0 0 0,-1-1 1,1 1-1,-1 0 0,1-1 1,-1 1-1,1 0 1,-1 0-1,0 0 0,1-1 1,-1 1-1,-1 0-65,0 0 1,0 1-1,1-1 0,-1 0 0,0 1 0,1-1 1,-1 1-1,1-1 0,-1 1 0,0 0 1,1 0-1,-1 0 0,1 0 0,0 0 1,-1 0-1,1 0 0,-2 2 0,-7 7 122,0 0 0,1 1 0,0 0-1,0 0 1,1 1 0,1 1 0,0-1 0,0 1 0,-4 16-1,8-22-7,1 0 1,0 0-1,0 0 0,1 0 0,0 0 0,0 1 0,1-1 0,0 0 0,0 1 0,0-1 0,1 1 0,0-1 1,1 0-1,0 0 0,0 0 0,0 0 0,1 0 0,0 0 0,7 10 0,-8-14-114,0 0 1,1-1-1,-1 1 0,1-1 0,0 1 0,-1-1 1,1 0-1,0 0 0,0-1 0,0 1 0,0-1 1,1 1-1,-1-1 0,0 0 0,1 0 0,-1 0 1,1-1-1,5 1 0,5 0-345,0-1 1,0-1-1,19-3 0,-20 2-220,17-2-50</inkml:trace>
</inkml:ink>
</file>

<file path=ppt/ink/ink6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05.3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13 7066,'-6'-10'4594,"5"9"-4352,0 1 0,1 0 0,-1-1-1,1 1 1,-1 0 0,0 0 0,1 0 0,-1 0 0,0-1-1,0 2-80,0 0-1,1-1 0,-1 1 1,0 0-1,1 0 0,-1-1 0,1 1 1,0 0-1,-1 0 0,1 0 1,0 0-1,-1 0 0,1 0 1,0-1-1,0 1 0,-1 2 1,-2 44 1106,8 34-299,15 88 1,-9-95-930,3 122 1,-15-164-1335,1-27 819</inkml:trace>
</inkml:ink>
</file>

<file path=ppt/ink/ink6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05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355 12 12483,'4'-2'4393,"-4"0"-3753,-3-1-304,-6 0 56,-6 2 56,-7 1 8,-4 1-72,-5 3-168,-3 3-96,-5-3-152,-2 3-48,-2-1-128,3 0-184,10-1-904,4 0 864</inkml:trace>
</inkml:ink>
</file>

<file path=ppt/ink/ink6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06.2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60 241 8938,'0'-9'5395,"-7"-7"-4401,1 2-836,4 5-21,1 1 1,1 0 0,0-1 0,0 1 0,0-1-1,1 1 1,0 0 0,1 0 0,0-1 0,0 1-1,0 0 1,1 1 0,1-1 0,-1 0-1,1 1 1,1 0 0,-1 0 0,7-7 0,-8 10-133,-1 1 0,2-1 0,-1 1 0,0 0 1,1 0-1,-1 0 0,1 0 0,0 1 0,0 0 0,0 0 1,0 0-1,0 0 0,1 0 0,-1 1 0,1 0 0,-1 0 1,1 0-1,-1 0 0,1 1 0,-1 0 0,1 0 0,-1 0 1,1 0-1,0 1 0,-1 0 0,1 0 0,-1 0 1,0 0-1,1 1 0,-1 0 0,0 0 0,0 0 0,7 5 1,-5-3 76,1 0 1,-1 1 0,0 0 0,-1 0 0,1 0 0,-1 1 0,0 0 0,-1 0 0,1 0-1,-1 0 1,-1 1 0,1 0 0,-1-1 0,0 1 0,0 1 0,-1-1 0,0 0-1,0 1 1,-1-1 0,0 1 0,0-1 0,-1 1 0,0-1 0,0 1 0,-1 0 0,0-1-1,0 1 1,-1-1 0,0 0 0,0 1 0,-1-1 0,0 0 0,0 0 0,0-1 0,-1 1-1,0-1 1,-1 1 0,1-1 0,-10 9 0,6-8-22,0-1 1,0 0-1,0 0 1,0-1-1,-1 0 0,0 0 1,0-1-1,-1-1 1,1 1-1,-1-1 1,0-1-1,-14 2 0,18-3-197,0 0-1,0-1 1,0 0-1,0-1 1,0 1-1,0-1 1,0 0-1,0 0 1,1-1-1,-1 0 1,0 0-1,1 0 0,-1-1 1,1 1-1,0-1 1,0-1-1,0 1 1,0-1-1,1 0 1,-1 0-1,1 0 1,-4-5-1,0-5-1703,10-3 824</inkml:trace>
</inkml:ink>
</file>

<file path=ppt/ink/ink6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06.7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91 11298,'2'-2'811,"-2"2"-721,0 0 0,1 0 0,-1-1 0,0 1 0,0 0 0,1 0 0,-1 0 0,0 0 0,0 0 0,1 0 0,-1 0 0,0 0 0,0 0 0,1 0 0,-1 0 0,0 0 0,0 0 0,1 0 0,-1 0 1,0 0-1,0 0 0,1 0 0,-1 0 0,0 0 0,0 0 0,1 1 0,-1-1 0,0 0 0,0 0 0,1 0 0,4 13 1020,0 22-839,-5-31 160,4 35 603,0-4-441,-1 1 0,-4 51 1,-6-65-461,2-16-167,2-15-371,2-12 232,2 0 0,1 0-1,1 1 1,0-1 0,1 1 0,2 0-1,0 0 1,1 1 0,16-32 0,-15 35 269,1 0 0,1 1 0,18-23 1,-24 34-112,0 0 0,0 0 1,1 0-1,-1 1 1,1-1-1,9-4 0,-11 7-45,0 0 0,-1 0 0,1 0 0,0 0 0,-1 0 0,1 1 0,0-1 0,0 1 0,0 0 0,-1 0 0,1 0 0,0 0 0,0 1 0,5 1 0,7 3-294</inkml:trace>
</inkml:ink>
</file>

<file path=ppt/ink/ink6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12.9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358 77 5553,'48'-39'3185,"-47"39"-3079,-1 0 1,0-1-1,1 1 1,-1 0-1,1-1 1,-1 1-1,0 0 1,1-1-1,-1 1 0,0-1 1,1 1-1,-1 0 1,0-1-1,0 1 1,0-1-1,1 1 1,-1-1-1,0 1 1,0-1-1,0 1 0,0-1 1,0 1-1,0-1 1,0 1-1,0-1 1,0 1-1,0-1 1,0 1-1,0-1 1,0 1-1,0-1 0,-1 1 1,1-1-1,0 1 1,0 0-1,0-1 1,-1 1-1,1-1 1,0 1-1,-1-1 1,1 1-1,-1-1 0,-16-8 1113,16 9-846,-5-2-288,1 0 0,-1 0 0,0 1-1,1 0 1,-1 0 0,0 1 0,0-1 0,0 1-1,1 1 1,-1-1 0,0 1 0,0 0-1,1 0 1,-1 0 0,-6 3 0,-8 4 346,1 1-1,-34 21 1,23-13-303,14-8-129,-3 1-5,0 0 0,1 1 1,1 1-1,0 0 0,1 1 0,-15 16 0,29-27 5,1 0 0,-1-1-1,1 1 1,-1 0-1,1 0 1,0 0-1,0 0 1,0 0-1,0 0 1,0 0-1,1 1 1,-1-1-1,0 0 1,1 0 0,0 1-1,-1-1 1,1 0-1,0 0 1,0 1-1,1-1 1,-1 0-1,0 1 1,1-1-1,-1 0 1,1 0 0,0 0-1,0 1 1,0-1-1,0 0 1,0 0-1,0 0 1,0-1-1,1 1 1,-1 0-1,3 2 1,6 5 3,0 0 1,1-1-1,0 0 1,1-1-1,12 7 1,4 2 5,-4 3 7,0 0-1,-1 2 1,0 1 0,-2 0-1,19 28 1,7 5 38,-37-44-41,-1 0-1,0 0 1,-1 0-1,-1 1 0,0 1 1,7 13-1,-13-22-7,1 0 0,-1 0 0,0 0 0,0-1 0,-1 1 1,1 0-1,-1 0 0,1 0 0,-1 0 0,-1 0 0,1 0 0,0 0 0,-1 0 0,0 0 0,0 0 0,0 0 0,0 0 0,-1-1 0,0 1 0,1-1 1,-1 1-1,-1-1 0,1 1 0,0-1 0,-5 5 0,1-3-32,0 0 1,-1 0-1,1 0 1,-1-1-1,0 0 0,0 0 1,0-1-1,-1 0 1,1 0-1,-1-1 0,1 0 1,-1 0-1,0-1 1,0 0-1,0 0 1,0-1-1,0 0 0,0 0 1,0-1-1,0 0 1,0 0-1,1-1 1,-1 0-1,-7-4 0,-18-8-290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26.2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42 155 12827,'-31'-50'3798,"24"44"-2282,4 13-950,3 14-398,0-20-64,15 204 1052,-9-162-874,2-1 1,25 75 0,-22-85-179,15 43 394,44 87 0,-81-188-266,2 0-1,0-1 0,-9-55 0,7 31-337,-74-357-983,74 365 1133,7 32-40,1 0 0,1 0 1,-2-22-1,4 31-15,0 0 1,0 0-1,1 0 0,-1 0 1,1 0-1,0 0 0,0 0 1,-1 0-1,1 0 0,1 1 1,-1-1-1,0 0 0,0 0 1,1 1-1,-1-1 0,0 1 1,1-1-1,0 1 0,-1 0 1,1 0-1,0-1 0,0 1 1,-1 0-1,1 1 0,0-1 1,0 0-1,3 0 0,6-3 9,1 1 0,0 0-1,16-1 1,-27 4 9,246-15 1211,-188 13-1064,-51 2-218,8-1 2,0 1-1,23 3 1,-36-3-155,0 1 1,0-1 0,0 1-1,0-1 1,0 1-1,0 0 1,0 0-1,-1 1 1,1-1 0,0 1-1,-1-1 1,1 1-1,-1 0 1,1 0-1,-1 0 1,0 0 0,0 0-1,0 0 1,4 5-1,-3 10-920</inkml:trace>
</inkml:ink>
</file>

<file path=ppt/ink/ink6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13.6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41 182 10290,'9'31'1782,"-1"1"1,-1 0-1,3 36 0,0 102 864,-3-40-1640,-5-115-963,-1-7-21,-1 0 0,1-1 0,-1 1 0,-2 15 1,2-23-20,0 0 0,0 0 0,0 1 1,0-1-1,0 0 0,0 0 0,0 1 1,0-1-1,0 0 0,0 0 1,0 1-1,0-1 0,0 0 0,0 0 1,0 0-1,-1 1 0,1-1 1,0 0-1,0 0 0,0 0 0,0 1 1,0-1-1,0 0 0,-1 0 0,1 0 1,0 0-1,0 1 0,0-1 1,-1 0-1,1 0 0,0 0 0,0 0 1,0 0-1,-1 0 0,1 0 1,0 0-1,0 0 0,-1 1 0,1-1 1,0 0-1,0 0 0,0 0 0,-1 0 1,1 0-1,0-1 0,-10-9 77,-4-20-32,3-16-197,1 0 1,-6-85-1,8 49-369,4 52 316,-3-27-64,2-1 0,2-78 0,3 131 263,1 0 1,-1 0 0,1 1-1,0-1 1,0 0 0,1 0-1,-1 0 1,1 1-1,0-1 1,0 1 0,1-1-1,-1 1 1,1 0-1,4-4 1,-5 5 7,1 1-1,0 0 1,0 0-1,0 1 1,0-1-1,0 0 1,0 1-1,0 0 1,0 0-1,0 0 1,1 0-1,-1 0 1,1 1 0,-1 0-1,0-1 1,1 1-1,-1 0 1,1 1-1,-1-1 1,0 1-1,6 1 1,-3-1 70,0 1 1,-1 0-1,1 0 0,-1 0 1,1 1-1,-1 0 0,0 0 1,0 0-1,0 1 1,-1 0-1,1-1 0,-1 2 1,0-1-1,0 0 0,0 1 1,0 0-1,-1 0 0,0 0 1,0 0-1,-1 1 1,1-1-1,-1 1 0,0-1 1,1 9-1,-1-5-9,0-1-1,-1 0 1,0 1 0,-1-1-1,0 1 1,0-1 0,0 0-1,-1 1 1,-1-1 0,0 0-1,0 1 1,0-1 0,-1 0-1,0-1 1,-1 1 0,-7 13-1,2-9-437,-1 0 0,0 0 0,-14 12 0,-18 9-4069,23-21 2818</inkml:trace>
</inkml:ink>
</file>

<file path=ppt/ink/ink6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14.1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7 272 9274,'16'-12'1084,"0"-1"0,-2 0 0,24-28 0,-32 33-1021,0-1 1,0 0 0,-1 0 0,0 0-1,-1-1 1,0 0 0,0 0-1,3-19 1,-5 19 119,0 1 0,-1-1 0,-1-17 1,0 24-134,0 1 1,-1 0-1,1 0 1,0 0-1,-1 0 1,0 0-1,1 0 1,-1 0 0,0 0-1,-2-3 1,2 4-26,1 0 0,-1 1 1,0-1-1,1 0 1,-1 1-1,0-1 1,0 1-1,1-1 0,-1 1 1,0 0-1,0-1 1,0 1-1,0 0 1,0 0-1,1-1 0,-1 1 1,0 0-1,0 0 1,0 0-1,0 0 1,0 0-1,0 0 0,0 0 1,1 0-1,-1 1 1,-1-1-1,-1 2 16,0-1 0,0 0-1,0 1 1,0 0 0,0 0-1,1 0 1,-1 0 0,1 0 0,-1 0-1,1 0 1,0 1 0,0 0 0,-4 5-1,-20 40 326,25-47-354,-7 17 179,0-1 1,1 2-1,1-1 0,1 1 0,-4 24 0,8-37-121,0 0-1,1 1 1,0-1-1,1 0 1,-1 1 0,1-1-1,0 0 1,4 11-1,-3-13-57,-1 0-1,1 0 1,0 0-1,1-1 1,-1 1-1,1-1 1,-1 0-1,1 0 1,0 0-1,0 0 1,0 0 0,1 0-1,-1-1 1,6 4-1,2-1-433,0 0 0,0-1 0,0 0 0,19 4 0,-6-4-325</inkml:trace>
</inkml:ink>
</file>

<file path=ppt/ink/ink6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14.4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157 29 6737,'1'-1'136,"-1"1"-1,0-1 0,1 1 1,-1-1-1,1 0 1,-1 1-1,0-1 0,1 1 1,-1-1-1,0 0 0,0 1 1,1-1-1,-1 0 0,0 1 1,0-1-1,0 0 0,0 1 1,0-1-1,0 0 0,0 0 1,0 1-1,0-1 0,0 0 1,0 1-1,-1-1 0,1 0 1,0 1-1,0-1 0,-1 0 1,1 1-1,0-1 0,-1 1 1,1-1-1,-1 0 1,1 1-1,-1-1 0,1 1 1,-1-1-1,1 1 0,-1 0 1,1-1-1,-2 0 0,0 1-39,0-1 0,0 1 0,0 0 0,0-1 0,0 1 0,0 0 0,0 0 0,1 1 1,-1-1-1,0 0 0,0 0 0,0 1 0,0-1 0,0 1 0,-2 1 0,-3 2 161,1 0 1,-1 0-1,1 1 1,-1 0-1,1 1 1,1-1-1,-1 1 1,1 0-1,0 1 1,0-1-1,1 1 1,-7 13-1,4-5 34,0 0-1,1 0 1,1 1-1,1-1 1,-4 25-1,7-34-208,0 1-1,0-1 1,1 1-1,0-1 1,1 1-1,0-1 1,0 0-1,0 1 1,0-1-1,1 0 1,0 1-1,4 6 1,-4-9-118,0-1 1,0-1 0,0 1-1,0 0 1,0 0 0,1-1-1,0 1 1,-1-1-1,1 0 1,0 0 0,0 0-1,0 0 1,0 0 0,0-1-1,1 1 1,-1-1-1,0 0 1,1 0 0,-1 0-1,1-1 1,-1 1 0,1-1-1,6 0 1,-1 0-555,1 0 0,0-1 0,13-3 1,5-3-260</inkml:trace>
</inkml:ink>
</file>

<file path=ppt/ink/ink6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14.8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10082,'3'6'4245,"-3"7"-4158,0-7 266,5 201 4479,12 149-2061,-4-246-2968,-7-65-2545,-6-43 2011</inkml:trace>
</inkml:ink>
</file>

<file path=ppt/ink/ink6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15.2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333 0 8610,'-9'8'9186,"0"-1"-8458,-1 2-176,-8-3-200,-1-1-104,-16-5-160,-3 1-56,-6-1-368,-3-1-280,9 2-1064,3 0-1665,4-3 2193</inkml:trace>
</inkml:ink>
</file>

<file path=ppt/ink/ink6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15.5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1 149 5745,'4'1'370,"0"0"0,-1 0-1,1 1 1,0 0 0,0 0-1,-1 0 1,1 0 0,-1 0-1,0 1 1,0-1 0,0 1-1,0 0 1,0 0 0,0 0-1,-1 0 1,1 0 0,-1 1-1,0-1 1,0 1 0,-1 0 0,3 4-1,-2-3-94,1 1 0,-1 0 1,0-1-1,0 1 0,-1 0 0,0 0 0,0 1 0,0-1 0,-1 0 1,0 0-1,0 0 0,0 0 0,-1 0 0,-1 7 0,2-12-249,-1 0-1,1 1 1,-1-1-1,1 0 1,-1 1 0,0-1-1,1 0 1,-1 0-1,0 0 1,0 0-1,0 0 1,0 0-1,0 0 1,0 0 0,0 0-1,0 0 1,0 0-1,0-1 1,-1 1-1,1 0 1,0-1-1,0 1 1,-1-1 0,1 1-1,0-1 1,-1 0-1,1 0 1,-1 1-1,1-1 1,0 0-1,-1 0 1,1 0 0,-1-1-1,1 1 1,0 0-1,-1 0 1,1-1-1,0 1 1,-1-1-1,1 1 1,0-1 0,0 0-1,-1 1 1,1-1-1,0 0 1,0 0-1,0 0 1,0 0 0,0 0-1,0 0 1,0 0-1,0 0 1,1 0-1,-1 0 1,0-1-1,1 1 1,-1 0 0,1 0-1,-1-1 1,0-1-1,-1-10-22,0 0 0,1 0 0,0 0 0,1 0 0,0 1 0,4-22 0,-1 13 23,1 0 1,2 0-1,8-23 1,-11 37-16,0 0 0,0 1 0,1-1-1,0 1 1,0 0 0,0 0 0,1 0 0,6-6 0,-9 10-101,1-1 0,0 1-1,0 0 1,0 0 0,0 0 0,0 1 0,0-1 0,0 1-1,0 0 1,1-1 0,-1 1 0,1 1 0,-1-1 0,1 0-1,-1 1 1,1 0 0,-1 0 0,7 0 0,12 5-502</inkml:trace>
</inkml:ink>
</file>

<file path=ppt/ink/ink6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16.1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 25 10986,'-1'-6'2234,"-5"-11"1068,2 16-2648,-2 9-708,0 7 409,0 0-1,0 1 1,2-1-1,0 1 1,-4 29-1,7-34-81,0 0 0,1 0 0,0 0 0,1 0 0,0 0 0,1 0-1,0 0 1,1 0 0,5 16 0,-6-24-254,-1 1 0,1-1 0,0 1 0,0-1 0,0 0 0,0 0 0,0 0 0,1 0 0,-1 0 0,1 0 0,0-1 0,0 0 0,0 1 0,0-1 0,0 0 0,1 0 0,-1-1 0,0 1 0,1-1-1,-1 1 1,1-1 0,0 0 0,-1-1 0,6 2 0,-3-2-45,1-1-1,-1 1 1,0-1 0,1 0-1,-1-1 1,0 1-1,0-1 1,0 0-1,0-1 1,0 1-1,0-1 1,-1-1-1,9-5 1,-4 1-4,-1 0-1,1-1 1,-2-1-1,1 1 1,-1-1 0,-1-1-1,1 1 1,-2-2-1,0 1 1,0 0-1,-1-1 1,0 0 0,-1 0-1,-1-1 1,0 1-1,0-1 1,-1 1 0,-1-1-1,0 0 1,-2-23-1,-1 27 316,-2 17-149,0 18 10,3-5-52,2 0 0,0 0 0,2 0 0,0-1 0,8 27 0,11 15-3776,-17-51 1551,3-3 957</inkml:trace>
</inkml:ink>
</file>

<file path=ppt/ink/ink6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16.9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6 113 6473,'-6'33'7750,"7"15"-4819,7 51-1492,-7-89-928,0-5-419,-1-1-10,0 1 1,1-1-1,-1 1 1,1-1-1,0 1 1,0-1-1,1 0 1,-1 1-1,1-1 1,0 0-1,3 4 1,4-43 117,-3-4-276,0-6 33,2 0-1,13-44 1,-18 82 65,0-1 0,1 1-1,0 0 1,0 0 0,0 1 0,7-8-1,-10 12-12,0 1 0,0 0 0,0 0 0,0 0 0,1 0 0,-1 0 0,0 0 0,1 0 0,-1 0 0,1 0 0,-1 1 0,1-1 0,-1 1 0,1-1 0,2 0 0,-3 1-3,0 1 0,1-1 0,-1 0 0,0 0 1,0 1-1,0-1 0,0 1 0,0-1 0,0 1 0,0-1 0,0 1 1,0 0-1,0 0 0,0-1 0,0 1 0,0 0 0,0 0 1,-1 0-1,1 0 0,0 0 0,-1 0 0,1 0 0,0 0 1,0 2-1,4 10 28,0 1 0,-1-1 0,0 1 0,-1 0 0,-1 0 0,0 0 0,-1 0 0,-1 0 0,0 1 0,-4 25 0,3-31-37,-1 6 82,5-14-29,4-7-15,72-96-24,-56 68-9,2 2 0,33-33 0,-55 62 2,-1 1 0,0 0 0,1 0 0,0 0 0,-1 0 0,1 1 0,0-1 0,0 1 0,0 0 0,0-1 0,0 1 0,0 1 0,0-1 0,1 0 0,-1 1 0,0 0 0,4-1 0,-5 2-2,0-1 1,1 1 0,-1-1 0,0 1 0,0 0-1,0 0 1,0 0 0,0 0 0,0 0-1,0 0 1,0 1 0,0-1 0,0 0 0,-1 1-1,1 0 1,0-1 0,-1 1 0,0 0-1,1 0 1,-1 0 0,0 0 0,0 0 0,0 0-1,0 0 1,1 3 0,3 14 29,-1-1 1,-1 1-1,0 0 0,-1 0 1,-1 0-1,-2 27 0,0-17 389,5 44 0,-3-69-497,-1-1-1,1 0 1,0 1-1,0-1 1,0 0-1,0 0 1,0 1-1,1-1 1,0 0-1,-1 0 1,1-1-1,0 1 1,0 0-1,1-1 1,-1 1-1,5 3 1,4 2-462</inkml:trace>
</inkml:ink>
</file>

<file path=ppt/ink/ink6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22.36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27 45 424,'-26'-18'176,"28"4"-112,0 2-56</inkml:trace>
</inkml:ink>
</file>

<file path=ppt/ink/ink6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23.32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28 131 1088,'-5'20'2073,"5"-12"-1791,0-4-16,1 0 0,-1 0 0,0-1 0,-1 1 0,1 0 1,-1 0-1,1 0 0,-1-1 0,-2 7 0,2-10-218,1 0 0,0 1 0,0-1 0,0 0 0,0 0 0,-1 0-1,1 0 1,0 0 0,0 0 0,0 1 0,-1-1 0,1 0 0,0 0 0,0 0 0,-1 0 0,1 0 0,0 0 0,0 0 0,0 0 0,-1 0 0,1 0-1,0 0 1,0 0 0,-1 0 0,1 0 0,0 0 0,0 0 0,0 0 0,-1 0 0,1-1 0,0 1 0,0 0 0,0 0 0,-1 0 0,1 0-1,0 0 1,0-1 0,0 1 0,0 0 0,-1 0 0,-2-12 1037,5-12-25,1 8-328,0-1 0,-2 0 0,0 0-1,0 0 1,-2-1 0,0 1 0,-5-30 1598,10 52-1821,4 14-94,-3-2-99,-1 1 0,-1-1 1,-1 1-1,0 0 0,-1 21 1,-2-28-213,0 0 0,0 0 0,-1 1 1,0-1-1,-1 0 0,0 0 0,-1-1 1,-1 1-1,-6 12 0,9-20-120,2-3-59,0 0 1,-1 0 0,1 1 0,0-1 0,0 0 0,0 0 0,-1 1 0,1-1 0,0 0 0,0 0 0,0 1 0,0-1 0,-1 0 0,1 1-1,0-1 1,0 0 0,0 1 0,0-1 0,0 0 0,0 1 0,0-1 0,0 0 0,0 1 0,0-1 0,0 0 0,0 1 0,0-1 0,0 0 0,0 1-1,1-1 1,-1 0 0,0 0 0,0 1 0,0-1 0,1 1 0,4 1-786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14.9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191 108 4305,'1'-3'635,"0"0"0,0 1 1,0-1-1,-1 0 0,1 1 0,-1-1 0,1 0 1,-1 0-1,0 0 0,0 1 0,-1-1 1,1 0-1,0 0 0,-2-2 0,1 1-104,0 1-1,-1-1 1,1 1 0,-1 0-1,0 0 1,0 0-1,0 0 1,0 0 0,0 0-1,-4-3 1,3 4-298,0-1 1,0 1-1,0-1 1,-1 1 0,1 0-1,0 0 1,-1 1-1,0-1 1,1 1-1,-1-1 1,0 1-1,0 0 1,0 1 0,0-1-1,0 1 1,0-1-1,1 1 1,-1 0-1,0 1 1,0-1-1,-5 2 1,6-1-178,0 0 1,0 0-1,1 1 1,-1 0-1,0-1 1,1 1-1,-1 0 1,1 0-1,-1 0 1,1 1-1,0-1 1,0 0-1,0 1 1,0 0-1,0-1 1,1 1-1,-2 3 1,-3 7-23,1 0 1,-5 22-1,6-21 37,-1 3-21,1 0 0,1 1 0,0-1 0,1 1 0,1 0 0,1-1 0,1 1 0,0-1 0,1 1-1,1-1 1,1 1 0,10 29 0,-13-45-58,0 1 0,0 0 0,0-1 0,1 1 0,-1-1-1,1 1 1,0-1 0,-1 0 0,1 0 0,0 0 0,0 0 0,1 0-1,-1 0 1,0 0 0,1-1 0,-1 1 0,1-1 0,-1 1-1,4 0 1,-2-1-74,-1-1-1,1 1 1,0-1-1,0 0 1,-1 0-1,1-1 1,0 1-1,-1-1 1,1 1-1,0-1 1,-1 0 0,1-1-1,-1 1 1,6-3-1,9-6-176,-1 0 0,0-1 0,0 0 0,-1-1 0,-1-1 0,24-26 1,-30 30 231,-1-1 1,-1 1 0,0-1 0,0-1 0,-1 1 0,-1-1 0,0 0 0,0 0 0,-1-1 0,0 1 0,-1-1 0,3-17 0,-6 26 35,0-1 0,0 1-1,-1 0 1,1-1 0,0 1 0,-1 0 0,-2-6 0,3 9-10,0 0 0,0 0 0,0 0 0,0 0 0,0 1 0,0-1 0,0 0 0,0 0 0,0 0 0,0 0-1,0 0 1,0 0 0,0 1 0,0-1 0,0 0 0,0 0 0,0 0 0,0 0 0,0 0 0,0 0 0,0 0 0,-1 0 0,1 1 0,0-1 0,0 0 0,0 0 0,0 0 0,0 0 0,0 0 0,0 0 0,0 0 0,-1 0 0,1 0 0,0 0 0,0 0 0,0 0 0,0 0 0,0 0 0,0 0 0,-1 0 0,1 0 0,0 0 0,0 0 0,0 0 0,0 0 0,0 0 0,0 0 0,0 0 0,-1 0 0,1 0 0,0 0 0,0 0 0,0 0 0,0 0 0,0 0 0,0 0 0,0-1 0,-1 17 4,1-1 0,1 0 1,1 0-1,0 0 0,7 21 0,-2 0 158,41 311 4245,-45-278-3726,-2 0 0,-3-1 1,-13 79-1,13-133-641,-1 0 0,0 0 0,-1 0 0,-1 0 0,-6 15 1,9-26-82,1 0 0,0 0 1,-1-1-1,0 1 1,0-1-1,0 1 0,0-1 1,0 1-1,0-1 0,0 0 1,-1 0-1,1 0 1,-1-1-1,1 1 0,-1 0 1,0-1-1,0 0 1,0 1-1,0-1 0,0-1 1,0 1-1,0 0 1,0-1-1,0 1 0,0-1 1,0 0-1,0 0 0,0 0 1,-6-1-1,-1-2-471,1 0 0,-1 0-1,0-1 1,1 0 0,0-1-1,0 0 1,0 0-1,0-1 1,1 0 0,0-1-1,0 0 1,1 0 0,0-1-1,-11-14 1,-11-21-577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26.6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0 13491,'-2'3'4905,"-4"0"-3537,-1-2-648,4 0-200,1 0-39,10-2-361,9 3-88,13-2 88,7 1 104,10-2 48,-1-1-24,1 2-184,-1 0-672,-6 4 408</inkml:trace>
</inkml:ink>
</file>

<file path=ppt/ink/ink6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25.7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1 5521,'-20'3'860,"12"-1"-66,-1-1 1,0 1-1,0-2 0,0 1 0,-14-3 3429,48 1-3345,512 18 3148,-398-16-3399,137-5-1251,-259 2-753,-8 0 556</inkml:trace>
</inkml:ink>
</file>

<file path=ppt/ink/ink6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26.5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54 106 3201,'-13'-24'729,"-13"-23"744,12 13 4244,15 37-4967,11 36 4073,-6-20-4089,-1 1 0,5 39 0,-8 15 445,-3-1 0,-13 93 0,1-20-855,13-97-211,0-32-1008,0 0 1,-3 24 0,-1-29 32</inkml:trace>
</inkml:ink>
</file>

<file path=ppt/ink/ink6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26.9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1 7810,'-3'46'7942,"17"-49"-6666,16 1-727,477-23 4718,-393 28-4359,188 27 1,-280-27-958,-1 1-745,33 0 0,-53-4 672,-1 1 1,0-1-1,1 0 1,-1 0 0,1 0-1,-1 0 1,1 0 0,-1 0-1,1 0 1,-1 0-1,1 0 1,-1 0 0,1 0-1,-1 0 1,1 0-1,-1 0 1,1-1 0,-1 1-1,1 0 1,-1 0 0,0 0-1,1-1 1,-1 1-1,1 0 1,-1-1 0,0 1-1,1 0 1,-1-1-1,0 1 1,1 0 0,-1-1-1,0 1 1,0-1 0,1 1-1,-1 0 1,0-1-1,0 1 1,0-1 0,0 1-1,1-1 1,-1 1-1,0-1 1,0 1 0,0-1-1,0 1 1,0-1 0,0 1-1,0-1 1,0 1-1,-1-1 1,1 1 0,0-1-1,-5-7-1561</inkml:trace>
</inkml:ink>
</file>

<file path=ppt/ink/ink6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27.48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39 32 8234,'-2'-11'3357,"-5"-10"2889,3 34-4894,-4 34-154,1 0 0,3 0-1,3 69 1,23 147 1829,-19-228-2904,-1 1 1,-1 0-1,-3-1 0,0 1 0,-3-1 1,-12 52-1,16-84-310,-5 16-313</inkml:trace>
</inkml:ink>
</file>

<file path=ppt/ink/ink6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28.06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 0 10186,'-3'13'2497,"1"0"0,-1 21 0,2-1-1740,5 46 0,-3-69-717,0 1 1,1-1-1,0 0 1,7 20-1,-9-30-79,1 0-1,-1 0 0,0 1 1,0-1-1,0 0 0,0 0 0,0 0 1,0 0-1,1 1 0,-1-1 1,0 0-1,0 0 0,0 0 0,0 0 1,0 0-1,1 0 0,-1 1 1,0-1-1,0 0 0,0 0 0,1 0 1,-1 0-1,0 0 0,0 0 0,0 0 1,1 0-1,-1 0 0,0 0 1,0 0-1,0 0 0,1 0 0,-1 0 1,0 0-1,0 0 0,0 0 1,1 0-1,-1-1 0,0 1 0,0 0 1,0 0-1,1 0 0,-1 0 1,0 0-1,0 0 0,0-1 0,4-2-578</inkml:trace>
</inkml:ink>
</file>

<file path=ppt/ink/ink6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28.48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 1 6673,'4'0'3995,"-3"1"-3910,2 8 1526,0 10 40,-1 3 3,-2 0 1,-2 26-1,-18 88 139,19-126-2290</inkml:trace>
</inkml:ink>
</file>

<file path=ppt/ink/ink6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29.0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405 31 8930,'2'-2'1458,"0"1"-1060,0 0 1,-1 1-1,1-1 0,0-1 0,-1 1 0,1 0 1,-1 0-1,0 0 0,1-1 0,-1 1 1,0-1-1,0 1 0,0-1 0,0 1 1,0-1-1,0 0 0,0 1 0,0-4 1,-5 5 694,-49 11-693,-1-4 0,-86 3-1,-34 3-975,167-12 185</inkml:trace>
</inkml:ink>
</file>

<file path=ppt/ink/ink6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30.16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33 4129,'22'-32'16322,"-20"120"-13225,4 1-1,25 127 1,-23-167-3096,-7-42-86,2 18-58,-4-11-2860,-1-10 1913</inkml:trace>
</inkml:ink>
</file>

<file path=ppt/ink/ink6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33.88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248 1 6009,'0'1'63,"1"0"-1,-1 0 1,0 0 0,0 0-1,0 0 1,1 0-1,-1 0 1,0 0 0,0 0-1,0 1 1,0-1-1,-1 0 1,1 0-1,0 0 1,0 0 0,-1 0-1,1 0 1,-1 0-1,1 0 1,-1 0-1,1 0 1,-2 1 0,0-1-170,1-1 0,-1 1 0,0-1 0,0 0 0,0 0 0,0 0 0,0 0 0,0 0 0,0 0 0,0 0 0,0 0 0,1-1 0,-3 0 0,3 1 118,-41-4 9,40 3 146,1 1 1,0 0 0,-1 0 0,1 0 0,0 0-1,-1 0 1,1 1 0,0-1 0,-1 0 0,1 1-1,0-1 1,-1 0 0,1 1 0,0 0-1,0-1 1,0 1 0,-1 0 0,1-1 0,0 1-1,0 0 1,0 0 0,0 0 0,0 0-1,1 0 1,-1 0 0,0 0 0,-1 3 745,2-3-860,1 0 0,-1 0 1,1 0-1,-1 0 0,1 0 0,-1 0 0,1 0 1,0 0-1,-1 0 0,1-1 0,0 1 0,0 0 0,1 1 1,0 0 20,6 4 58,19 17 439,-25-21-508,-1-1-1,1 0 1,-1 1 0,0-1-1,1 1 1,-1-1 0,0 1-1,0 0 1,0-1 0,0 1 0,0 0-1,-1 0 1,2 2 0,-3-3-46,1 0 0,0-1 1,0 1-1,0 0 0,-1-1 0,1 1 1,0 0-1,-1-1 0,1 1 1,-1 0-1,1-1 0,-1 1 1,1-1-1,-1 1 0,1-1 0,-1 1 1,0-1-1,1 1 0,-1-1 1,0 0-1,1 1 0,-1-1 1,0 0-1,0 1 0,-22 5 151,18-4-120,-19 3 50,18-4-97,0 0 0,-1 0 0,1 1 0,0 0 0,0 0 0,0 1 0,0-1 0,1 1 0,-12 8 0,17-11 2,-1 1-1,0 0 0,1-1 0,-1 1 0,0 0 0,1 0 0,-1 0 1,1 0-1,-1 0 0,1-1 0,0 1 0,-1 0 0,1 0 1,0 0-1,0 0 0,0 0 0,0 0 0,-1 0 0,1 0 0,1 0 1,-1 0-1,0 0 0,0 0 0,0 1 0,1 1 14,0-1 1,0 1-1,1-1 0,-1 0 1,0 1-1,1-1 0,-1 0 1,1 0-1,2 2 0,4 4 223,1-1 0,0 0 0,11 7 0,-20-14-237,1 1 19,0-1 1,0 1-1,0 0 0,0 0 0,0 0 0,0 0 0,0 0 0,0 0 0,0 0 0,0 0 0,-1 0 0,1 1 1,0-1-1,-1 0 0,1 0 0,-1 1 0,1-1 0,-1 0 0,0 1 0,1-1 0,-1 0 0,0 1 1,0 1-1,-1 0-16,1 0 0,-1 0 1,0 0-1,1-1 0,-2 1 1,1 0-1,0 0 1,0-1-1,-1 1 0,-3 3 1,-1 2-10,-1 0 1,0 0 0,-1-1-1,0 0 1,-14 9-1,-37 14-533,59-29 533,-1-1 1,0 1-1,1 0 1,-1 0-1,1-1 1,-1 1-1,1 0 1,0 0 0,-1-1-1,1 1 1,0 0-1,0 0 1,-1 0-1,1 0 1,0 0-1,0-1 1,0 1-1,0 0 1,0 0-1,0 0 1,0 0 0,1 0-1,-1 0 1,0-1-1,0 1 1,1 0-1,-1 0 1,0 0-1,1 0 1,-1-1-1,1 1 1,-1 0-1,2 0 1,17 28 284,-18-29-270,13 15 217,-10-11-165,-1-1 1,1 1-1,-1 0 1,0 0-1,3 5 1,-6-7-64,0 0-1,-1 0 1,1 1 0,0-1-1,-1 0 1,0 0 0,0-1 0,0 1-1,1 0 1,-2 0 0,1 0 0,0 0-1,-2 2 1,-2 4 139,-3 4 889,-2-3-503</inkml:trace>
</inkml:ink>
</file>

<file path=ppt/ink/ink6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40.2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 75 4489,'-4'1'728,"-15"3"4476,19-4-5136,-1-1 0,1 1 1,0 0-1,-1 0 0,1-1 0,0 1 0,0 0 1,0 0-1,-1-1 0,1 1 0,0 0 0,0-1 1,0 1-1,0 0 0,-1-1 0,1 1 0,0 0 1,0-1-1,0 1 0,0 0 0,0-1 0,0 1 1,0-1-1,0 1 0,0 0 0,0-1 0,0 1 1,0 0-1,0-1 0,1 1 0,-1 0 0,0-1 1,0 1-1,0 0 0,0-1 0,1 1 1,-1 0-1,0-1 0,1 1-27,-1-1 0,0 1-1,1-1 1,-1 0 0,1 1 0,-1-1 0,1 1 0,-1 0 0,1-1-1,-1 1 1,1-1 0,-1 1 0,1 0 0,0-1 0,-1 1-1,1 0 1,-1 0 0,1 0 0,0-1 0,-1 1 0,1 0-1,1 0 1,2 1 51,0 0 0,1 1 0,-1 0 0,0-1-1,0 1 1,0 1 0,0-1 0,-1 1 0,6 4-1,24 13 464,-31-19-538,0 0 1,0 0-1,0-1 1,0 1-1,0-1 1,0 1-1,0-1 1,1 0-1,-1 0 1,0 0-1,0 0 1,0 0-1,0-1 1,0 1-1,3-1 1,6-4 17,0 0 0,0-1 1,-1 0-1,1-1 0,14-12 1,28-17-72,-48 33 29,0 0 1,0 1-1,0 0 0,0 0 1,1 1-1,-1-1 0,1 1 0,-1 0 1,7 0-1,-10 1 3,0 0 0,0 1 1,0-1-1,0 1 0,0-1 0,0 1 0,0 0 1,0 0-1,0 0 0,0 0 0,-1 0 0,1 0 0,0 1 1,-1-1-1,1 0 0,1 3 0,25 30 67,-11-12-34,-12-17-20,-1 0 1,1-1-1,0 0 0,1 0 1,-1 0-1,0-1 1,12 6-1,-16-9-4,1 1 0,0-1-1,-1 1 1,1-1 0,0 0-1,0 0 1,-1 0 0,1 0 0,0 0-1,0 0 1,-1 0 0,1 0 0,0-1-1,-1 1 1,1-1 0,0 1-1,-1-1 1,1 0 0,0 1 0,-1-1-1,1 0 1,-1 0 0,0 0 0,1 0-1,-1 0 1,0-1 0,0 1-1,1 0 1,-1-1 0,0 1 0,0-1-1,0 1 1,0-3 0,5-5-59,-1 0 0,2 0 1,-1 0-1,1 1 0,10-10 0,-14 15 48,0 1-1,1 0 0,-1 0 0,0 0 0,1 0 0,0 0 0,-1 1 0,1-1 0,0 1 0,0 0 0,0 0 0,0 1 1,0-1-1,-1 1 0,1 0 0,0 0 0,8 1 0,2 1 58,0 2-1,0 0 1,24 10-1,15 5 89,-42-17-144,0 0-1,0-1 0,0 0 0,0 0 0,0-1 0,1-1 0,-1 0 0,0 0 0,0-1 0,0-1 0,-1 0 0,1 0 0,0-1 0,-1 0 1,0-1-1,0 0 0,15-11 0,-22 14-15,0 0 1,1 1-1,-1 0 0,1-1 1,-1 1-1,1 0 1,0 1-1,-1-1 1,1 1-1,0-1 0,-1 1 1,1 0-1,0 0 1,-1 1-1,7 0 1,7 3 101,-1 1 1,20 7 0,12 4 134,-33-12-213,24 4 104,-37-8-125,0 0 0,1 0 0,-1 1 0,0-2 0,0 1 0,0 0 0,0 0 0,0-1 0,0 1 0,1-1 0,-1 0 0,0 1 0,-1-1 0,5-2 0,-5 2-263,0 0 1,0 0-1,0 1 0,0-1 1,0 0-1,0 1 1,1-1-1,-1 1 0,0 0 1,0-1-1,1 1 1,-1 0-1,0 0 0,1 0 1,-1 0-1,0 0 1,0 0-1,1 0 0,1 0 1,15 3-1467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27.2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42 273 9602,'-35'-35'3217,"29"26"-1524,8 7-652,8 4 323,-6 2-1026,0 0 0,0 0 1,0 0-1,-1 1 0,1-1 0,-1 1 1,0 0-1,0 0 0,2 6 0,1 3-39,-1 0 0,5 17 1,-2 10-94,-7-39-195,-1 1 0,0-1 0,0 1 0,0-1 0,0 0-1,0 1 1,0-1 0,-1 1 0,1-1 0,-1 0 0,0 0 0,0 1 0,0-1 0,-2 4 0,3-6-8,0 0 0,0 0 0,0 1 0,-1-1 0,1 0 0,0 0 0,0 0 0,0 1 0,0-1 0,-1 0 0,1 0 0,0 0 0,0 0 0,-1 0 0,1 1 0,0-1 0,0 0 0,-1 0 0,1 0 0,0 0 0,0 0 0,-1 0 0,1 0 0,0 0 0,0 0 0,-1 0 0,1 0 0,0 0 0,0 0 0,-1 0 0,1 0 0,0 0 0,0 0 0,-1-1 0,1 1 0,-8-10 35,-1-14-32,5 5 65,2-1 0,0 1 0,1-1 0,0 1-1,2-1 1,0 0 0,2 1 0,0 0 0,1-1 0,1 2 0,0-1-1,2 0 1,0 1 0,1 0 0,1 1 0,12-20 0,-18 33-8,0 0 1,1 0 0,-1 0 0,1 0 0,-1 1-1,1-1 1,0 1 0,1 0 0,-1 0 0,7-3-1,-9 5-136,1 0 0,0 1-1,-1-1 1,1 1-1,-1-1 1,1 1-1,0 0 1,-1 0 0,1 0-1,-1 0 1,1 1-1,0-1 1,-1 1-1,1-1 1,-1 1 0,1 0-1,-1 0 1,1 0-1,-1 0 1,0 1 0,0-1-1,5 4 1,20 17-547</inkml:trace>
</inkml:ink>
</file>

<file path=ppt/ink/ink6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40.7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8 10226,'-17'-7'3659,"17"7"-3639,-1 0 0,1 0 0,0 0 0,0 1 1,0-1-1,0 0 0,0 0 0,0 1 1,0-1-1,0 0 0,0 0 0,0 1 1,0-1-1,0 0 0,0 0 0,0 0 1,0 1-1,0-1 0,0 0 0,0 0 0,0 1 1,0-1-1,0 0 0,0 0 0,0 1 1,0-1-1,0 0 0,0 0 0,1 0 1,-1 1-1,0-1 0,0 0 0,0 0 0,0 0 1,1 0-1,-1 1 0,24 29-422,-22-27 667,19 22 926,49 44 0,-59-60-1043,0-1 0,1 0 0,0 0 0,0-1-1,1-1 1,0 0 0,16 5 0,3-2-76,-22-8-357,-1 2 1,1 0 0,-1 0 0,0 0 0,0 1 0,13 8-1,-15-5-1887,-7 1 884</inkml:trace>
</inkml:ink>
</file>

<file path=ppt/ink/ink6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41.1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246 0 5121,'0'2'4305,"0"3"-3281,-2 2 505,-3 3 39,-25 20-232,11-16-232,-5 4-423,1 3-129,-1 2-248,2 0-88,-2 2-168,1-2-112,-1-2-1056,-2 0 799</inkml:trace>
</inkml:ink>
</file>

<file path=ppt/ink/ink6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43.1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56 72 9802,'-14'-24'4806,"11"18"-4312,0 0-1,0 0 0,-1 1 0,0-1 1,0 1-1,-8-8 0,12 13-488,0 0 1,-1 0-1,1 0 0,0 0 0,0 0 1,-1 0-1,1 0 0,0 0 0,0 0 0,0 0 1,-1 0-1,1 0 0,0 1 0,0-1 0,-1 0 1,1 0-1,0 0 0,0 0 0,0 0 1,0 1-1,-1-1 0,1 0 0,0 0 0,0 0 1,0 1-1,0-1 0,0 0 0,0 0 1,0 1-1,-1-1 0,1 0 0,0 0 0,0 0 1,0 1-1,0-1 0,0 0 0,0 0 1,0 1-1,0-1 0,0 0 0,0 1 0,-2 13 111,1 26 142,2-1 0,2 1 0,9 46 0,-6-40-176,2 12-33,1-1 0,4 0 1,20 59-1,-31-110-42,0-1 1,1 0-1,-1 0 1,1 0-1,0 0 0,0 0 1,0-1-1,1 0 1,0 1-1,0-1 1,0 0-1,0-1 0,0 1 1,1-1-1,5 4 1,-6-6 0,0 1 1,-1-1-1,1 0 1,0 0-1,1 0 1,-1-1-1,0 1 1,0-1-1,0 0 1,0 0-1,0 0 0,0-1 1,0 1-1,1-1 1,-1 0-1,0 0 1,-1-1-1,1 1 1,0-1-1,0 0 1,4-3-1,2-1-52,-1-1 0,1-1 0,-2 0 0,1 0 0,-1-1 0,-1 1 0,1-2 0,-1 1 0,-1-1 0,0 0 0,-1-1 0,6-12 0,3-12-345,-1-2-1,11-52 1,-13 35 440,-3 0 1,-2-1-1,-1-81 0,-7 129 37,-2 14-63,-4 16-23,4-3 68,2 0-1,0 0 1,1 0 0,3 35 0,16 84 456,-11-96-394,7 74 356,-6-46-4341,-7-64 2486</inkml:trace>
</inkml:ink>
</file>

<file path=ppt/ink/ink6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43.7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1 284 11602,'1'-1'195,"1"1"-1,0-1 1,-1 0-1,1 1 0,0 0 1,0-1-1,0 1 0,0 0 1,-1 0-1,1 0 1,0 0-1,0 0 0,0 0 1,0 1-1,-1-1 0,1 0 1,0 1-1,0 0 1,2 1-1,-2 0-126,0 0-1,0 1 1,0 0 0,-1 0-1,1-1 1,-1 1 0,1 0-1,-1 0 1,0 0 0,0 0-1,1 6 1,14 70 1604,11 116-1,-18-113-702,-7-65-814,0-12-90,-1 1 0,0 0 1,-1-1-1,0 1 0,0 0 0,0 0 0,0 0 0,-2 8 0,2-14-61,-1 0 0,1 0 0,0 0-1,0 0 1,0 0 0,0 1 0,0-1-1,-1 0 1,1 0 0,0 0 0,0 0-1,0 0 1,-1 0 0,1 0 0,0 0-1,0 0 1,0 0 0,-1 0 0,1 0-1,0 0 1,0 0 0,0 0 0,-1 0 0,1 0-1,0 0 1,0 0 0,0 0 0,-1 0-1,1 0 1,0 0 0,0 0 0,0 0-1,0 0 1,-1 0 0,1-1 0,0 1-1,0 0 1,0 0 0,0 0 0,0 0-1,-1 0 1,1-1 0,0 1 0,0 0 0,0 0-1,0 0 1,0 0 0,0-1 0,0 1-1,0 0 1,0 0 0,0 0 0,-1-1-1,1 1 1,0 0 0,0 0 0,-7-14 52,1-1-138,1-1 1,1 1-1,1-1 0,-3-29 0,1-68-892,5 68 626,-3-46-122,3-171 180,1 252 300,-1 0 1,2 1 0,0-1 0,0 1-1,0 0 1,1-1 0,7-12 0,-9 19-9,0 1 1,0 0-1,1 0 1,-1 0 0,1 0-1,-1 0 1,1 1 0,0-1-1,0 0 1,0 1-1,0-1 1,0 1 0,0 0-1,0 0 1,1-1-1,-1 2 1,0-1 0,1 0-1,-1 0 1,0 1-1,1-1 1,-1 1 0,1 0-1,-1 0 1,1-1 0,-1 2-1,1-1 1,-1 0-1,1 0 1,-1 1 0,0 0-1,1-1 1,3 3-1,1 0 18,0 0-1,-1 1 0,1 0 0,-1 0 0,0 1 0,0 0 0,-1 0 0,1 0 0,-1 0 0,0 1 0,0 0 0,-1 0 0,0 0 0,0 1 0,-1 0 1,1-1-1,-1 1 0,3 10 0,-3-6 29,0-1-1,0 1 1,-1-1 0,0 1-1,-1 0 1,0 0 0,0 0 0,-1 0-1,-1 0 1,0 0 0,-1-1 0,-3 14-1,2-14-154,-1 0 0,0-1-1,-1 1 1,0-1 0,0 1-1,-1-2 1,0 1-1,-1-1 1,-12 12 0,1-5-324</inkml:trace>
</inkml:ink>
</file>

<file path=ppt/ink/ink6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44.3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164 368 12835,'0'-34'4476,"-1"29"-4307,1 1 0,-1-1 0,0 1 0,-1 0 0,-2-8 0,3 11-190,0-1 1,0 1-1,1 0 0,-1-1 1,0 1-1,0 0 1,-1 0-1,1-1 0,0 1 1,0 0-1,0 0 0,-1 0 1,1 1-1,0-1 0,-1 0 1,-1-1-1,1 2 44,-1 0-1,1-1 1,0 1-1,0 0 0,0 0 1,0 0-1,0 1 1,0-1-1,0 0 1,0 1-1,0-1 1,0 1-1,0 0 1,0-1-1,0 1 0,-2 1 1,-3 3-8,1-1-1,-1 1 1,1 0-1,0 1 1,0-1-1,0 1 1,1 1 0,0-1-1,0 1 1,0 0-1,1 0 1,0 0 0,1 0-1,-1 1 1,1-1-1,-3 17 1,3-15 12,1 1 1,1-1-1,-1 1 0,1 0 1,1 0-1,0 0 0,0-1 1,1 1-1,1 0 0,-1-1 1,1 1-1,1 0 0,7 17 1,-9-25-14,0 0 0,0 0 0,0 1 0,1-1 0,-1 0 0,1 0 1,-1 0-1,1 0 0,0-1 0,0 1 0,-1 0 0,1-1 0,0 1 0,1-1 1,-1 0-1,0 0 0,0 0 0,1 0 0,-1 0 0,5 1 0,-4-2-2,1 0 0,0 0 0,-1 0-1,1 0 1,-1-1 0,1 0 0,0 0-1,-1 0 1,0 0 0,1 0 0,-1-1 0,6-3-1,4-3-7,-1-1 0,0 0 0,0-1 0,-1-1 0,18-21 0,-15 13-73,-1-1 1,-1 0-1,0 0 0,-1-1 1,-2-1-1,0 0 0,10-41 0,-11 29 58,-2-1-1,-1 1 0,-1-1 1,-3-58-1,-1 87 35,0 0 1,0 0-1,-1 0 1,0 0-1,0 0 1,-1 0-1,1 0 0,-6-10 1,7 15-23,0 1 1,0 0-1,0 0 1,-1 0-1,1 0 0,0 0 1,0-1-1,0 1 1,0 0-1,0 0 1,-1 0-1,1 0 1,0 0-1,0 0 0,0 0 1,-1 0-1,1 0 1,0 0-1,0 0 1,0 0-1,-1 0 1,1 0-1,0 0 0,0 0 1,0 0-1,-1 0 1,1 0-1,0 0 1,0 0-1,0 0 1,0 0-1,-1 0 0,1 0 1,0 0-1,0 0 1,0 1-1,0-1 1,-1 0-1,1 0 1,0 0-1,0 0 0,0 0 1,0 1-1,0-1 1,-7 9 53,1 6 110,1 1 0,0 0 0,1 0 0,1 1 0,-2 22 0,1 86 972,4-111-1057,0-2-43,3 107 312,-2-104-424,1 1 0,1-1 0,0 0 0,1 0 0,10 23 0,-12-34-267,1 1 1,-1 0-1,1-1 0,0 1 1,8 7-1,2-3-346</inkml:trace>
</inkml:ink>
</file>

<file path=ppt/ink/ink6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44.9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201 46 12467,'-1'-2'361,"0"-1"0,-1 0 0,1 0 0,0 1 0,-1-1 0,0 1 0,0-1 0,1 1-1,-1-1 1,-1 1 0,1 0 0,-5-3 0,4 3-263,0 0 0,0 1 0,0 0 0,0 0 0,0 0-1,-1 0 1,1 0 0,0 1 0,-1-1 0,1 1-1,0 0 1,-1 0 0,1 0 0,0 1 0,-1-1 0,-3 2-1,0 0-75,0 0-1,0 0 1,0 1-1,1 0 0,-1 1 1,1-1-1,0 1 0,0 0 1,0 1-1,0-1 0,1 1 1,0 1-1,-6 6 0,8-8-4,0 1 1,1-1-1,-1 1 0,1 0 0,0-1 0,0 1 0,1 0 0,0 0 0,-1 0 0,2 0 0,-1 0 0,0 1 0,1-1 0,0 0 0,0 0 0,1 0 0,0 0 0,0 1 0,0-1 0,0 0 0,1 0 0,-1-1 1,1 1-1,1 0 0,-1 0 0,1-1 0,-1 0 0,1 1 0,1-1 0,-1 0 0,0-1 0,1 1 0,0 0 0,0-1 0,0 0 0,0 0 0,1 0 0,-1-1 0,1 1 0,-1-1 0,1 0 0,0 0 1,0-1-1,0 1 0,0-1 0,0 0 0,0-1 0,1 1 0,-1-1 0,10-1 0,-11 0-18,0 1 0,0-2-1,0 1 1,0 0 0,-1-1 0,1 1 0,0-1 0,-1 0-1,1-1 1,-1 1 0,0 0 0,0-1 0,0 0-1,0 0 1,0 0 0,-1 0 0,1 0 0,-1 0 0,3-6-1,0-1-13,0-1-1,0 0 1,-1 0-1,0-1 0,2-14 1,-6 31 72,0 0 1,0 1 0,0-1 0,1 0 0,0 1 0,0-1 0,0 0 0,1 0 0,3 8 0,-1-3-312,0-1 0,1 1 0,0-1 0,10 13 0,-5-10-77</inkml:trace>
</inkml:ink>
</file>

<file path=ppt/ink/ink6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45.4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77 10730,'0'-7'646,"-1"0"-1,1 0 1,-1 0-1,-1 0 1,1 0-1,-1 0 1,0 0-1,-1 1 1,-3-8-1,6 49 371,-12 536 3913,10-551-4882,1-16-159,0 0 0,0 1-1,1-1 1,0 0 0,0 0-1,0 0 1,0 0 0,1 0-1,0 5 1,3-3-161</inkml:trace>
</inkml:ink>
</file>

<file path=ppt/ink/ink6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45.8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306 25 13083,'2'-7'4945,"-3"2"-3713,-2 3-672,-8-1-528,-2 0-24,-8 2-8,-3-1 0,-6 0-64,-3 2-176,-4 2-552,-6 1-408,-2 3-1289,-1 0 1537</inkml:trace>
</inkml:ink>
</file>

<file path=ppt/ink/ink6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46.2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69 227 10290,'18'-11'1524,"-2"2"-1020,0-2 0,-1 0 0,0 0 0,20-21 1,-33 30-462,0-1 1,1 1-1,-1-1 1,0 1-1,-1-1 1,1 0-1,0 0 1,-1 1-1,1-1 1,-1 0-1,0 0 1,0-1-1,0 1 1,-1 0-1,1 0 1,-1 0-1,0 0 1,1-1-1,-1 1 1,-1 0-1,1 0 1,0-1-1,-1 1 1,0 0-1,0 0 1,0 0-1,0 0 1,0 0-1,0 0 1,-1 0-1,0 0 1,1 1 0,-3-4-1,1 3 6,1 0-1,-1 0 1,0 0 0,1 0-1,-1 1 1,-1-1 0,1 1 0,0 0-1,-1 0 1,1 0 0,-1 0-1,1 0 1,-1 1 0,0 0-1,0-1 1,0 1 0,1 1-1,-1-1 1,0 1 0,0-1-1,0 1 1,0 0 0,0 1 0,0-1-1,0 1 1,-7 1 0,6 0-22,0 0 0,0 0 1,0 0-1,0 1 0,1 0 1,-1 0-1,1 0 0,-1 0 1,1 1-1,1-1 1,-1 1-1,0 0 0,1 1 1,0-1-1,0 0 0,0 1 1,0 0-1,1-1 0,-3 9 1,2-7 42,2 1 0,-1 0 0,0 0 0,1 0 0,1 0 0,-1 0 0,1 0 0,0 1 0,1-1 0,-1 0 0,2 0 0,-1 0 0,1 0 0,0-1 0,0 1 0,1 0 0,-1-1 0,2 1 0,-1-1 0,1 0 0,0 0 0,0-1 0,0 1 1,1-1-1,0 0 0,0 0 0,0 0 0,1-1 0,0 1 0,0-1 0,0-1 0,0 1 0,0-1 0,1 0 0,-1-1 0,1 0 0,0 0 0,0 0 0,0 0 0,13 0 0,-1-1 43</inkml:trace>
</inkml:ink>
</file>

<file path=ppt/ink/ink6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47.2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367 41 9618,'14'-10'2632,"-11"8"-2362,0 1 1,1-1 0,-1 0 0,-1 0 0,1-1 0,0 1-1,0-1 1,-1 1 0,3-5 0,-5 7-210,0-1 1,0 1-1,0 0 1,-1-1-1,1 1 0,0 0 1,0-1-1,-1 1 1,1 0-1,0 0 0,-1 0 1,1-1-1,0 1 1,-1 0-1,1 0 1,0 0-1,-1 0 0,1-1 1,-1 1-1,1 0 1,0 0-1,-1 0 0,1 0 1,0 0-1,-1 0 1,1 0-1,-1 0 1,1 0-1,-1 1 0,-16-1 676,15 0-638,-22 2 61,0 1 0,0 1 0,1 1 0,-1 1 0,1 1 0,0 1 0,-30 16 0,40-18-169,1 1-1,0 0 0,0 1 0,0 0 0,1 1 0,1 0 0,-1 1 0,2 0 0,-1 1 0,1 0 0,1 0 0,0 0 0,1 1 0,-7 15 0,13-24 8,-1 0 1,1 0 0,0 1 0,1-1 0,-1 0-1,1 0 1,-1 1 0,1-1 0,0 0-1,0 1 1,0-1 0,1 0 0,-1 1-1,1-1 1,0 0 0,0 0 0,0 0-1,0 1 1,1-1 0,-1 0 0,1 0 0,0-1-1,-1 1 1,1 0 0,1-1 0,-1 1-1,0-1 1,1 1 0,-1-1 0,4 2-1,9 6 43,0 0-1,1-1 0,0-1 0,27 9 0,-10-3 98,-12-4-23,121 60 781,-125-60-799,0 0-1,0 2 0,-2 0 1,1 1-1,23 26 0,-37-37-88,0 1 0,0-1 0,0 1 0,0 0 0,0 0-1,-1 0 1,1 0 0,-1 0 0,0 0 0,0 0 0,0 0-1,0 0 1,-1 1 0,1 4 0,-1-5 6,-1-1 1,1 0-1,0 0 0,-1 0 1,0 0-1,1 1 1,-1-1-1,0 0 0,0 0 1,0 0-1,-1-1 0,1 1 1,0 0-1,-1 0 1,1-1-1,-1 1 0,1-1 1,-1 1-1,0-1 0,0 1 1,1-1-1,-4 1 1,-6 4 110,0-1 0,-1 0 1,0-1-1,0-1 0,0 0 1,0 0-1,-14 1 0,2-2-116,1-1-1,-46-3 1,22-8-152,26 3 166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27.8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272 30 13931,'-6'-4'669,"0"1"0,0-1 0,0 1 0,-1 0 1,1 1-1,-1-1 0,0 1 0,-13-2 0,12 3-486,1 1-1,-1 0 1,0 0-1,1 0 1,-1 1-1,1 0 1,-14 5-1,13-4-174,0 1-1,1 0 1,-1 1-1,1 0 1,0 0 0,0 1-1,0 0 1,1 0-1,0 0 1,0 1-1,0 0 1,0 0 0,1 0-1,0 1 1,1 0-1,-7 11 1,9-14-4,0 0-1,1 0 1,-1 0 0,1 0 0,0 0-1,0 0 1,0 0 0,1 0 0,-1 1-1,1-1 1,0 0 0,0 0 0,0 0-1,1 1 1,0-1 0,0 0-1,0 0 1,0 0 0,0 0 0,1 0-1,0 0 1,0 0 0,0-1 0,0 1-1,1 0 1,-1-1 0,1 0 0,0 0-1,0 0 1,5 5 0,-2-3-1,1-1 0,0 1 1,0-1-1,0 0 0,0-1 1,1 0-1,-1 0 1,1 0-1,0-1 0,0 0 1,0-1-1,0 0 0,0 0 1,0-1-1,10 0 0,-10-1 7,-1 0 0,1-1 0,-1 0 0,1 0 0,-1 0 0,0-1 0,0-1 0,0 1 0,0-1 0,-1 0 0,0 0-1,1-1 1,-2 0 0,1 0 0,7-9 0,-7 7 1,0-1 0,0 0 0,-1 0 1,0 0-1,0-1 0,-1 0 0,0 0 0,-1 0 0,0 0 0,0 0 0,2-19 0,-5 27-10,0 0 0,1 0 0,-1 1-1,0-1 1,0 0 0,0 0 0,0 0 0,0 0-1,0 0 1,0 0 0,0 0 0,-1 0-1,1 0 1,0 0 0,0 0 0,-1 1-1,1-1 1,-1 0 0,1 0 0,-1 0-1,1 1 1,-1-1 0,1 0 0,-2-1 0,1 2-4,0 0 1,1 1-1,-1-1 1,0 0-1,0 0 1,0 0-1,1 1 1,-1-1-1,0 0 1,0 1-1,1-1 1,-1 0 0,0 1-1,1-1 1,-1 1-1,0-1 1,1 1-1,-1 0 1,1-1-1,-1 1 1,1 0-1,-1-1 1,1 1-1,-1 0 1,1-1 0,0 1-1,-1 0 1,1 0-1,0 1 1,-3 5-4,0 0 1,0 1 0,1-1-1,0 1 1,0 0-1,1 0 1,0 0 0,1 0-1,-1-1 1,2 1-1,1 14 1,-2-19 4,0 1 0,1-1 1,0 1-1,-1-1 0,2 0 0,-1 1 0,0-1 1,0 0-1,1 0 0,0 0 0,0 0 0,0 0 1,0 0-1,0 0 0,0-1 0,1 1 0,-1-1 1,1 1-1,0-1 0,0 0 0,0 0 0,0 0 1,0-1-1,0 1 0,0-1 0,0 1 0,1-1 0,4 1 1,36-1 1123,-22-4-566</inkml:trace>
</inkml:ink>
</file>

<file path=ppt/ink/ink6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47.6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13 11450,'-1'0'268,"1"-1"-1,0 0 0,0 0 0,0 1 0,-1-1 0,1 0 1,-5-5 2403,5 6-2404,-2-2 1,-3 12 1171,2 29-1805,2-35 738,-1 46 163,-3 63 1202,13 171 1,-5-260-1893,4 61 108,-10-31-4247,2-48 3276</inkml:trace>
</inkml:ink>
</file>

<file path=ppt/ink/ink6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48.0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452 41 11739,'-3'-8'7409,"-7"8"-6361,-12 0-768,-4-4-64,-9-1-88,-5-3-48,-8 0-48,-6 2-16,-1 4-248,5 3-320,9 2-1080,5 0-3193,5 3 3257</inkml:trace>
</inkml:ink>
</file>

<file path=ppt/ink/ink6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48.6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21 137 6409,'-4'-8'11730,"3"8"-11635,0 1 0,1 0 0,-1 0 0,0-1 0,1 1 0,-1 0 0,1 0 0,0-1 0,-1 1 0,1 0 0,0 0 1,-1 0-1,1 0 0,0 0 0,0 0 0,0 1 0,-1 13 158,0 0 0,1 1 0,1-1 0,6 29 0,-4-22-139,0 0 0,-1 23 0,-5-31-21,-2-19 29,-5-22-46,7 6-114,1 0 1,1-1-1,1 1 1,1-1 0,1 1-1,6-30 1,-6 41 37,1 1 0,0-1 0,0 1 0,1 0 0,1 0 0,10-17 0,-11 21 5,0 0 0,0 1 0,0-1 1,1 1-1,-1 0 0,1 0 0,0 0 0,0 1 0,1 0 0,-1 0 1,1 0-1,6-2 0,-6 3-23,-1 1 0,1 0 1,0 0-1,-1 0 0,1 1 0,0 0 1,0 0-1,0 0 0,-1 1 0,1 0 1,0 0-1,9 3 0,-7-1-597,0 0-1,-1 0 1,0 1 0,1 0-1,-1 0 1,-1 1-1,1 0 1,8 7 0,6 11-1455</inkml:trace>
</inkml:ink>
</file>

<file path=ppt/ink/ink6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49.2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98 59 8186,'-4'-15'2475,"3"10"-1955,0 1-1,0 0 1,0 0 0,-1 0-1,0 0 1,1 0 0,-1 0-1,-5-6 1,6 10-398,1 1 0,-1-1 0,0 1 0,1 0 0,-1-1 0,0 1-1,1 0 1,-1-1 0,1 1 0,-1 0 0,1 0 0,-1-1 0,1 1 0,0 0 0,-1 0 0,1 0 0,0 0 0,0-1 0,-1 2 0,1 0 55,-21 42 418,13-28-520,0 0 0,1 0 0,1 1 0,-8 29 0,14-42-67,-1 0 0,0 0 0,1 0 0,0 0 0,0 0 0,0 0 0,1 0 0,-1 1 0,1-2 0,0 1 0,0 0 0,0 0 0,1 0 0,-1 0 0,1-1 0,0 1 0,0-1 0,0 1 0,1-1 0,-1 0 0,1 0 0,0 0 0,0 0 0,0 0 0,6 4 0,-5-5-7,-1 0 0,1 0-1,0-1 1,0 1 0,-1-1 0,1 0-1,0 0 1,0 0 0,0-1 0,0 1-1,0-1 1,0 0 0,0 0 0,0-1-1,0 1 1,0-1 0,0 0 0,0 0-1,0 0 1,0 0 0,0-1 0,-1 0-1,7-3 1,3-3-47,0 0 1,-1-1-1,1 0 0,19-21 0,-18 15 47,0-2-1,-2 0 0,0 0 0,0-2 0,-2 1 0,-1-1 0,0 0 0,-1-1 1,6-24-1,-13 43 21,1 5 8,1 13 57,2 22 199,-11 182 1295,5-220-1666,1 0-46,0 0 0,0 0 0,0 0 1,0 0-1,0 0 0,0-1 0,0 1 0,0 0 0,1 0 0,-1 0 0,0 0 1,0-1-1,1 1 0,-1 0 0,1 1 0,7 4-616</inkml:trace>
</inkml:ink>
</file>

<file path=ppt/ink/ink6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49.6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249 20 11987,'0'-1'188,"0"0"0,0 1 0,0-1 0,-1 0 0,1 1 0,0-1 0,0 0 0,0 1 0,0-1 0,-1 0 0,1 1 0,0-1 0,-1 0 0,1 1 1,-1-1-1,1 1 0,0-1 0,-1 1 0,1-1 0,-1 1 0,0-1 0,1 1 0,-1-1 0,1 1 0,-1 0 0,0-1 0,0 1 0,-1-1-73,0 0-1,-1 1 0,1-1 1,-1 1-1,1 0 0,0 0 1,-1 0-1,-3 0 0,-5 2-322,-1 0-1,-16 5 0,26-7 420,-9 3-132,0 1-1,0 1 1,1-1-1,0 2 0,-1-1 1,2 1-1,-1 1 0,1 0 1,0 0-1,1 1 1,-9 9-1,13-13 16,1 0 0,-1 1 0,1-1 0,0 0-1,1 1 1,-1 0 0,1 0 0,0 0 0,0 0 0,1 0 0,-1 0 0,1 0 0,0 0-1,1 1 1,-1-1 0,1 0 0,0 1 0,0-1 0,1 0 0,0 0 0,0 1-1,0-1 1,0 0 0,1 0 0,0 0 0,3 6 0,-3-6-177,1-1 1,1 0-1,-1 0 0,0 0 1,1 0-1,0 0 1,0 0-1,0-1 0,0 0 1,1 0-1,-1 0 0,1-1 1,0 1-1,0-1 0,0 0 1,0-1-1,0 1 1,0-1-1,0 0 0,1 0 1,-1 0-1,7-1 0,15 0-642</inkml:trace>
</inkml:ink>
</file>

<file path=ppt/ink/ink6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50.1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 30 10682,'-1'-5'1034,"-1"-16"2036,2 17-2065,-1 14-793,-17 299 5578,12-240-5080,0 65 37,-3 31-1724,2-140-638,4-19 1105</inkml:trace>
</inkml:ink>
</file>

<file path=ppt/ink/ink6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50.4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411 69 10474,'-13'-20'10723,"3"14"-9179,-6-2-1440,-6-3-144,-6 2-56,3 1-8,-12 4-112,0 2-120,-6 4-416,-3 1-257,0 1-527,0 1-512,5-1 1351</inkml:trace>
</inkml:ink>
</file>

<file path=ppt/ink/ink6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51.0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125 19 11122,'0'-1'144,"-1"0"0,1 0 0,0 0 0,-1 0 0,1 0 0,0 0 0,-1 0 0,1 1 0,-1-1 0,1 0 0,-1 0 0,0 1 0,1-1 0,-1 0-1,0 1 1,0-1 0,1 0 0,-1 1 0,0-1 0,0 1 0,0 0 0,0-1 0,1 1 0,-1 0 0,0-1 0,0 1 0,0 0 0,-2 0 0,1 0-58,0 0 1,0 1-1,-1-1 1,1 1-1,0 0 1,0 0-1,0 0 1,0 0-1,0 0 1,0 0-1,-3 3 1,-2 2 85,0-1-1,1 1 1,0 1 0,0 0-1,-7 11 1,8-8 96,0 0 0,1 0 1,0 1-1,1-1 0,1 1 0,-1 0 1,1 0-1,1-1 0,0 1 0,1 0 0,1 11 1,-1-16-202,0 1 1,1-1-1,0 0 1,0 0-1,0 0 1,1-1 0,0 1-1,0 0 1,1-1-1,-1 1 1,1-1-1,0 1 1,1-1 0,-1 0-1,1-1 1,0 1-1,0-1 1,1 1-1,-1-1 1,1-1 0,7 6-1,-8-8-129,-1 1-1,1-1 1,0 0 0,-1 0-1,1 0 1,0-1 0,0 1-1,-1-1 1,1 0-1,0 0 1,0 0 0,0-1-1,-1 1 1,1-1 0,0 0-1,-1 0 1,1 0 0,0-1-1,-1 1 1,0-1 0,1 0-1,-1 0 1,0 0-1,5-4 1,7-6-467,-1-1 0,0 0 0,19-25 0,-23 27 435,19-22-168,30-37 1774,-57 71-1115,0 7-255,1 16-190,-2-12 102,2 9-218,2 0-1,0 0 1,2 0 0,0-1-1,1 0 1,13 23-1,-14-29-280</inkml:trace>
</inkml:ink>
</file>

<file path=ppt/ink/ink6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51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30 248 2385,'-7'-48'2858,"3"34"1741,0 0-1,-11-26 1,27 70-3588,-2 0-1,11 58 1,-12-46-757,-7-32-226,0-1-1,0 1 1,-1 0 0,-1 11-1,1-21-24,-1 0 0,0 0 0,0 1 0,0-1 0,0 0 0,0 0 0,0 0 0,0 1 0,0-1 0,0 0 0,0 0 0,0 1 0,0-1 0,0 0 0,0 0 0,0 0 0,0 1 0,-1-1 0,1 0 0,0 0 0,0 1 0,0-1 0,0 0 0,0 0 0,0 0 0,-1 0 0,1 1 0,0-1 0,0 0 0,0 0 0,0 0 0,-1 0 0,1 0 0,0 1 0,0-1 0,0 0 0,-1 0 0,1 0 0,0 0 0,0 0 0,-1 0 0,1 0 0,0 0 0,-10-8 67,-6-14-69,12 10-50,0 0 0,1 0 0,0 0-1,1 0 1,1-1 0,0 1 0,1-15 0,1-4 5,9-52 0,-8 73 55,0 1 0,0-1 1,1 1-1,0-1 0,1 1 1,0 0-1,0 0 0,7-9 1,-9 14-21,1 1 1,-1 1-1,1-1 0,-1 0 1,1 1-1,0-1 1,0 1-1,0 0 0,0 0 1,0 0-1,1 0 0,-1 0 1,0 1-1,1 0 1,0-1-1,-1 1 0,1 1 1,0-1-1,-1 0 0,1 1 1,0 0-1,0 0 1,-1 0-1,6 1 0,-3 0-186,1 1 0,0 0 0,-1 0 0,1 0 0,-1 1 0,0 0 0,0 1-1,0-1 1,0 1 0,0 0 0,-1 1 0,8 7 0,12 14-488</inkml:trace>
</inkml:ink>
</file>

<file path=ppt/ink/ink6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52.3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31 260 12523,'57'-14'3896,"-45"10"-3639,0-1 0,0 0 0,0-1 0,20-12-1,-27 14-246,1 0 0,-1 0 0,0-1 0,0 0 0,0 1 0,-1-2 1,1 1-1,-1 0 0,0-1 0,-1 0 0,0 0 0,0 0 0,0 0 0,0 0 0,-1-1 0,0 1 0,-1-1 0,1 0 0,0-10 0,-2 13 52,0 0 0,0 0-1,0 0 1,-1 0 0,0 0 0,1 0 0,-1 0 0,-1 0 0,1 1 0,0-1 0,-1 0-1,0 1 1,0-1 0,0 1 0,0 0 0,-5-6 0,5 7-30,0 1 0,0-1 0,0 1 1,0-1-1,0 1 0,0 0 0,0 0 0,0 0 1,-1 0-1,1 0 0,0 1 0,-1-1 0,1 1 1,0-1-1,-1 1 0,1 0 0,-1 0 0,1 0 1,-1 0-1,1 0 0,0 1 0,-1-1 0,1 1 1,0-1-1,-1 1 0,1 0 0,0 0 0,-4 2 1,-5 4 130,0 1 1,0 0 0,1 1-1,0 0 1,1 0 0,0 1 0,0 0-1,1 1 1,0 0 0,1 0-1,1 1 1,-1 0 0,2 0 0,0 0-1,0 1 1,1 0 0,1 0-1,0 0 1,1 0 0,-2 20 0,4-28-56,1 0 1,-1 0-1,1 0 1,0 0-1,0 0 1,0 0-1,1 0 1,0-1-1,0 1 1,0 0-1,0-1 1,1 0-1,0 1 1,0-1-1,0 0 1,4 4-1,-2-3-139,1-1 0,0 0 1,-1 0-1,1 0 0,0-1 0,1 0 0,-1 0 0,1 0 0,-1-1 0,1 0 0,7 1 0,6 1-711,41 11-6635,-38-6 4954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28.5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17 124 12307,'-4'2'9891,"-3"14"-9380,5-1-428,0 1-1,1-1 1,1 1 0,0-1 0,1 1 0,1-1-1,0 0 1,2 0 0,-1 0 0,8 18 0,-11-33-83,0 1-1,0 0 1,0 0 0,1-1 0,-1 1 0,0 0 0,1-1 0,-1 1-1,0 0 1,1-1 0,-1 1 0,1-1 0,-1 1 0,1-1 0,-1 1-1,1-1 1,0 1 0,-1-1 0,1 1 0,-1-1 0,1 0 0,0 1-1,-1-1 1,1 0 0,0 1 0,0-1 0,1 0 0,-1 0 1,0-1 1,-1 1 0,1-1 0,0 0-1,0 1 1,0-1 0,-1 0 0,1 1-1,0-1 1,-1 0 0,1 0-1,0 0 1,-1 1 0,1-1 0,-1 0-1,0 0 1,1-1 0,3-7 16,-1-1 0,4-17 0,3-28 9,11-52 4,-17 93-24,0 1 1,1 0-1,0 1 0,1-1 0,13-20 0,-18 32-1,0-1 0,1 0 0,-1 1 1,0-1-1,1 1 0,-1-1 0,1 1 0,-1-1 0,1 1 0,0 0 0,-1 0 0,1 0 0,0 0 0,0 0 0,2-1 0,-3 2-1,1 0 0,-1 0 1,0 0-1,0 0 0,0 0 1,0 0-1,0 1 0,0-1 1,0 0-1,1 0 0,-1 1 1,0-1-1,0 1 1,0-1-1,0 1 0,0-1 1,0 1-1,-1 0 0,1-1 1,1 2-1,1 2 6,0 0 0,0 0 0,0 0 0,-1 0 0,0 0 0,1 1 0,-2-1 0,1 1 0,0-1 0,-1 1 0,1 6-1,1 20 46,-1-1 0,-3 56-1,1-76-47,-1-9-7,1 0 1,0 1-1,0-1 0,0 0 0,0 1 0,0-1 0,0 0 1,0 0-1,1 1 0,-1-1 0,0 0 0,1 0 1,-1 1-1,1-1 0,-1 0 0,1 0 0,0 0 1,-1 0-1,2 2 0,-1-3 0,0 1 1,-1-1 0,1 0-1,0 0 1,0 0-1,-1 1 1,1-1 0,0 0-1,0 0 1,0 0-1,-1 0 1,1 0-1,0 0 1,0-1 0,-1 1-1,1 0 1,0 0-1,0 0 1,-1-1 0,1 1-1,0 0 1,-1-1-1,2 0 1,3-2 7,1-1 1,-1 0-1,0 0 1,0-1-1,8-9 1,36-55-1,-36 49-22,1 0 0,0 1 0,2 1 0,25-24 0,-39 40 10,-1 1 1,1-1 0,0 1-1,0-1 1,0 1-1,0 0 1,1 0-1,-1 0 1,0 0-1,0 0 1,1 1 0,-1-1-1,0 1 1,1-1-1,-1 1 1,0 0-1,1 0 1,-1 0-1,1 0 1,-1 0 0,0 0-1,1 1 1,-1-1-1,1 1 1,2 1-1,-1 0 2,-1 1 0,1-1 0,-1 1 0,0-1-1,0 1 1,0 0 0,0 1 0,0-1 0,-1 0 0,1 1-1,-1-1 1,0 1 0,3 7 0,0 0 26,-2 0 1,1 0 0,-2 0-1,1 0 1,-2 1-1,2 18 1,-7 71 88,1-59-350,3-41 277,0 0 0,-1 1-1,1-1 1,0 1 0,0-1 0,0 1-1,0-1 1,1 1 0,-1-1 0,0 0 0,1 1-1,-1-1 1,0 1 0,1-1 0,0 0-1,-1 0 1,1 1 0,0-1 0,0 0-1,0 0 1,0 0 0,0 0 0,0 0-1,1 2 1,13 4 485</inkml:trace>
</inkml:ink>
</file>

<file path=ppt/ink/ink6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20.6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46 4929,'4'-45'15441,"-4"80"-13361,1 0 0,8 41 0,9 93-1578,-18-164-1966</inkml:trace>
</inkml:ink>
</file>

<file path=ppt/ink/ink6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21.5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9522,'27'8'5568,"41"7"0,33-3-2470,99-8-3161,-185-4 526,842 9 2053,-771-6-1721,-12 0-775,121-8-1,-177 1-1563,-16 1 603</inkml:trace>
</inkml:ink>
</file>

<file path=ppt/ink/ink6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21.9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18 2657,'31'-18'664</inkml:trace>
</inkml:ink>
</file>

<file path=ppt/ink/ink6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22.2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 69 296,'-2'-6'412,"-11"-57"18521,14 76-16791,18 120 1429,29 168 113,-33-198-4909,-14-35-4890,-1-53 4621</inkml:trace>
</inkml:ink>
</file>

<file path=ppt/ink/ink6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22.7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9770,'21'44'3925,"-19"-43"-3722,-1 0 0,0 0-1,0 0 1,0 0 0,0 0 0,1-1 0,-1 1-1,0-1 1,0 1 0,1-1 0,-1 1 0,1-1-1,-1 0 1,0 1 0,1-1 0,-1 0 0,1 0 0,-1 0-1,1 0 1,-1 0 0,0 0 0,1-1 0,-1 1-1,3-1 1,3 0 562,153 2 6889,79 8-4917,-38 0-2031,564-13-1352,-737 3-1584,40 4-1,-40 3 764</inkml:trace>
</inkml:ink>
</file>

<file path=ppt/ink/ink6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23.4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11338,'14'9'6609,"-12"-7"-6196,6 20 2583,-4 27-1477,-4-39-669,3 74 1687,15 191 821,-9-221-3361,4 40-491,-12-82-1373,-1 0 0,-3 23 0,1-31 318</inkml:trace>
</inkml:ink>
</file>

<file path=ppt/ink/ink6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24.07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41 9794,'52'-41'7642,"-52"51"-6082,4 6 256,2 7 113,-1 4-169,1 5-303,-1 3-401,0 0-560,0 1-128,-1-5-256,2-3-48,-5-5-312,0-4-360,-2-6-1145,-2-5-775,-4-7 1512</inkml:trace>
</inkml:ink>
</file>

<file path=ppt/ink/ink6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24.5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0 144 10490,'24'-36'3961,"-22"32"-3197,1 0-1,-1 0 1,-1-1 0,1 1-1,0-1 1,0-4 0,-2 7-647,1-1 0,-1 1 0,1 0-1,0-1 1,0 1 0,0 0 0,0 0 0,0 0 0,0 0 0,1 0 0,-1 0 0,4-3 0,0 0-41,1 1 0,0 0 0,0 0 1,0 0-1,0 1 0,1 0 0,-1 0 1,1 1-1,0-1 0,-1 2 0,1-1 0,0 1 1,1 0-1,-1 0 0,0 1 0,12 1 1,-7-1 34,-1 1 0,1 1 0,-1 0 0,0 1 0,0 0 0,0 1 0,0 0 1,0 0-1,15 10 0,-24-13 0,0 0 0,0 1 1,1-1-1,-1 1 0,0 0 0,0-1 1,-1 1-1,1 0 0,0 0 1,-1 0-1,1 0 0,-1 0 0,1 1 1,-1-1-1,0 0 0,0 1 1,0-1-1,0 1 0,-1-1 1,1 1-1,-1-1 0,1 1 0,-1-1 1,0 5-1,-1-4-27,0 1-1,0 0 1,0-1 0,0 1-1,-1-1 1,0 0 0,1 1-1,-1-1 1,-1 0 0,1 0 0,0 0-1,-1 0 1,1-1 0,-1 1-1,0-1 1,-4 3 0,-3 3-249,-1 0 0,1-1 1,-2-1-1,1 0 0,-1 0 0,0-1 1,0-1-1,0 0 0,-1 0 1,1-1-1,-25 2 0,21-7 648,2-2-392</inkml:trace>
</inkml:ink>
</file>

<file path=ppt/ink/ink6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25.3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 5 6753,'-2'-4'14114,"0"25"-12388,23 156 2821,0-9-7031,-17-123 1640,1-28 1173</inkml:trace>
</inkml:ink>
</file>

<file path=ppt/ink/ink6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26.8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 67 8034,'-2'-7'982,"-21"-53"14338,76 522-9659,-46-368-5580,-6-89-261,6 60-792,2-24-7488,-7-33 5942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29.1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79 163 9658,'8'-1'7634,"2"0"-3921,-5 1-3696,0-1 0,0-1 0,0 1 0,-1-1 0,1 1 0,-1-1 0,1-1 0,-1 1 0,0-1 0,1 1 0,-1-1 0,5-5 0,2-3 28,-3 5-28,-1-1-1,0 1 1,0-1 0,-1-1-1,0 0 1,0 1-1,-1-2 1,6-10 0,-11 18-14,1 0 0,-1 0 0,1 0 0,-1 0 0,0-1 1,1 1-1,-1 0 0,0 0 0,0 0 0,0-1 1,0 1-1,0 0 0,0 0 0,-1 0 0,1 0 0,0-1 1,0 1-1,-1 0 0,1 0 0,-1 0 0,1 0 0,-1 0 1,0 0-1,1 0 0,-2-2 0,0 2 0,0 0 0,0-1-1,0 1 1,0 0 0,0 0 0,0 0-1,0 1 1,-1-1 0,1 0 0,0 1-1,0-1 1,-4 1 0,-2-1-1,0 1 0,1 0 0,-1 1 0,0-1 0,1 2 0,-1-1 0,-7 3 0,4 0-5,1 1-1,1 0 1,-1 1-1,1 0 1,0 0-1,0 1 0,0 0 1,1 0-1,-14 17 1,19-21 19,1 0 0,0 1 0,-1-1 0,1 0 0,0 1-1,0-1 1,1 1 0,-1 0 0,1-1 0,0 1 0,0 0 0,0 0 0,0 0 0,1 0 0,0 0 0,-1 0 0,2 0 0,-1 0 0,0 0 0,1 0 0,-1 0 0,1 0 0,0 0-1,1-1 1,-1 1 0,1 0 0,-1-1 0,1 1 0,0-1 0,3 5 0,1-1 137,0-1 0,0 1 0,0-1 0,1 0 0,0-1 0,0 1-1,1-2 1,-1 1 0,1-1 0,0 0 0,1 0 0,-1-1 0,0 0 0,1-1 0,0 1 0,-1-2 0,12 2 0,12-2-716,0 0 0,0-2 1,46-8-1,-59 7-588,10-1-178</inkml:trace>
</inkml:ink>
</file>

<file path=ppt/ink/ink6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27.2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10978,'1'2'387,"0"0"-1,-1-1 1,1 1-1,1 0 1,-1-1-1,0 1 1,0-1-1,1 1 1,-1-1-1,0 0 0,1 0 1,0 1-1,-1-1 1,1 0-1,3 1 1,-1-1 411,1 0-1,-1 0 1,1 0 0,-1 0 0,7-1-1,6 1 76,215 11 5384,114-9-4483,72 3-1749,-348-3-13,-10 1-102,113-7-1,-170 2 28,30-5-427,-32 6 329,0 0 0,0 0 0,0-1 0,0 1 0,1-1 0,-1 1 0,0-1 0,0 1-1,0-1 1,0 0 0,0 1 0,0-1 0,-1 0 0,1 0 0,0 0 0,0 1 0,0-1 0,-1 0 0,1 0 0,0 0 0,-1 0 0,1-3 0,-2-6-1101</inkml:trace>
</inkml:ink>
</file>

<file path=ppt/ink/ink6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28.00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1 6697,'1'16'10942,"-3"35"-5408,0 32-2747,6 40-143,32 187 0,-33-292-2610,0-3-68,-1 1 1,0-1-1,-1 1 1,-1-1-1,0 1 0,-2 15 1,-5-16-1165,7-14 1112,-1-1 1,1 0-1,0 0 0,0 1 0,-1-1 1,1 0-1,0 0 0,-1 0 0,1 1 0,0-1 1,-1 0-1,1 0 0,0 0 0,-1 0 1,1 0-1,0 0 0,-1 0 0,1 1 1,0-1-1,-1 0 0,1 0 0,0 0 0,-1-1 1,1 1-1,0 0 0,-1 0 0,1 0 1,0 0-1,-1 0 0,1 0 0,0 0 1,-1-1-1,1 1 0,0 0 0,-1 0 0,1 0 1,0-1-1,0 1 0,-1 0 0,1 0 1,0-1-1,0 1 0,-1 0 0,1-1 0,0 1 1,0 0-1,0-1 0,-8-13-1353</inkml:trace>
</inkml:ink>
</file>

<file path=ppt/ink/ink6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28.64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42 10666,'10'-5'16071,"10"-6"-16936,6 6 1341,1 2-1,0 0 1,51 2-1,-20 1-132,78-4-39,716-5 1104,-611 23-673,-220-13-644,-10 0-499,-16-4-1077,-18-2 729</inkml:trace>
</inkml:ink>
</file>

<file path=ppt/ink/ink6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29.5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140 27 10170,'5'-27'12466,"-16"30"-10794,0 5-1399,-1 0 0,2 1 1,-1 0-1,2 1 0,-1 0 0,1 1 0,-9 14 1,12-16-241,0 2 1,1-1-1,0 1 1,1 0-1,0 0 1,0 0-1,1 0 1,1 1-1,0-1 1,1 1-1,-1 21 1,2-26-9,1 0 1,0 0-1,0 1 0,0-1 0,1 0 1,0 0-1,0 0 0,1-1 1,3 8-1,-3-10-22,-1 0-1,1-1 1,0 1-1,0 0 1,0-1 0,0 0-1,0 0 1,1 0 0,0 0-1,-1 0 1,1-1 0,0 1-1,0-1 1,9 3-1,-10-4-7,-1 0-1,1-1 1,-1 1-1,1-1 1,0 1-1,-1-1 1,1 0-1,0 0 1,-1 0-1,1 0 1,0-1-1,-1 1 1,1-1-1,-1 0 1,1 0-1,-1 1 1,4-3-1,-2 1-40,0-1 0,-1 1 0,1-1 0,0 0 0,-1-1 0,0 1 0,1 0 0,-1-1 0,3-4 0,-1-1-56,0 1 0,0-1 0,-1 0 1,0-1-1,-1 1 0,0-1 0,0 1 0,1-16 0,-3 17 96,0 0-1,-1 1 1,-1-1 0,-1-13-1,32 36 550,-25-13-488,-1 1 0,1-1 0,0 0 1,0-1-1,0 0 0,0 1 0,0-1 0,0-1 0,0 1 0,0-1 0,0 0 1,1 0-1,-1 0 0,0-1 0,0 0 0,0 0 0,0 0 0,0-1 1,0 0-1,0 1 0,-1-2 0,1 1 0,-1 0 0,1-1 0,3-3 1,3-3-115</inkml:trace>
</inkml:ink>
</file>

<file path=ppt/ink/ink6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30.9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 42 8522,'-1'-5'1095,"-9"-31"9295,10 43-8831,3 48 515,11 68 1,-6-75-1062,-3 0 0,-1 57 0,-6-92-1259,1-11-171,1 0-1,0 0 0,-1 0 0,1 0 1,0 0-1,0 0 0,0 0 0,1 0 0,-1 2 1,4 3-669</inkml:trace>
</inkml:ink>
</file>

<file path=ppt/ink/ink6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31.91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62 8442,'2'-20'1323,"3"-22"9322,-8 58-8313,7 29 830,16 71 1,-2-21-2680,-14-68-1984,0 41 0,-4-62 470</inkml:trace>
</inkml:ink>
</file>

<file path=ppt/ink/ink6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44.4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 6161,'23'-3'11293,"-4"10"-11070,-19-7-223,25 19 451,-24-18-429,0 0 0,1 1 0,-1-1 0,0 0 0,1 1 0,-1-1 0,0 1 0,0-1 0,0 1 0,0 0 0,-1-1 0,1 1 0,0 0 0,-1 0 0,1-1 0,-1 1 0,1 3 0,-2-3-44,-1 0-1,1 0 1,-1 0 0,1 0-1,-1 0 1,0 0 0,0-1-1,0 1 1,-3 2 0,-11 10-188,15-13 196,0 0 1,0 1 0,1-1-1,-1 0 1,1 0 0,-1 0 0,1 0-1,-1 1 1,1-1 0,0 0 0,-1 0-1,1 1 1,0-1 0,0 0 0,0 1-1,0-1 1,0 0 0,0 0-1,1 1 1,-1-1 0,0 0 0,1 0-1,-1 1 1,1 0 0,2 2 82,-1 0 0,1 0-1,0 0 1,0 0 0,5 4 0,-5-6 32,0 1 0,-1-1 1,1 1-1,-1 0 0,0 0 0,0 0 0,0 0 1,2 5-1,-4-6-111,0 0 0,0-1 1,0 1-1,0 0 1,0 0-1,-1 0 0,1 0 1,0-1-1,-1 1 0,0 0 1,1 0-1,-1-1 0,0 1 1,0 0-1,0-1 0,0 1 1,0-1-1,0 0 1,0 1-1,-3 1 0,3-2 16,0 0-1,-1 1 1,1-1-1,0 0 1,0 0-1,0 1 1,0-1-1,0 1 1,0-1-1,1 1 1,-1-1 0,0 1-1,1 0 1,-1-1-1,1 1 1,0 0-1,-1-1 1,1 1-1,0 0 1,0 0-1,0-1 1,0 1-1,0 0 1,1-1-1,-1 1 1,1 2-1,6 6 100,4 6-10,-10-16-104,-1 1-1,0-1 0,0 0 1,1 1-1,-1-1 1,0 1-1,0-1 1,0 0-1,1 1 0,-1-1 1,0 1-1,0-1 1,0 1-1,0-1 1,0 1-1,0-1 0,0 1 1,0-1-1,0 1 1,0-1-1,0 1 1,0-1-1,-1 0 0,1 1 1,0-1-1,0 1 1,-1 0-6,0 0 0,1 0 0,-1-1 0,1 1 0,0 0 0,-1 0 0,1 0 0,0 0 0,-1 0 0,1 0 0,0-1 1,0 1-1,0 0 0,0 0 0,0 0 0,0 0 0,0 0 0,0 0 0,1 1 0,6 24 42,0 2 6,-7-17 26,0 0 0,1 1 0,1-1 0,0 0 0,0 0 0,7 16 0,7 62-108,-14-77 5,-2-12 21,0 0 0,0 1 0,0-1-1,0 0 1,0 0 0,-1 0 0,1 0-1,0 1 1,0-1 0,0 0 0,0 0-1,0 0 1,0 0 0,0 1 0,0-1-1,-1 0 1,1 0 0,0 0 0,0 0-1,0 0 1,0 1 0,-1-1 0,1 0-1,0 0 1,0 0 0,0 0 0,0 0-1,-1 0 1,1 0 0,0 0 0,0 0-1,0 0 1,-1 0 0,1 0 0,0 0-1,0 0 1,0 0 0,-1 0 0,1 0-1,0 0 1,0 0 0,-6-1-369</inkml:trace>
</inkml:ink>
</file>

<file path=ppt/ink/ink6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46.57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43 42 8298,'-6'-4'666,"-18"-11"2975,23 14-3235,0 1-1,0-1 1,0 0-1,0 0 1,0 0-1,1 0 1,-1 0-1,0-1 1,0 1-1,1 0 1,-1 0-1,1 0 1,-1 0-1,1-1 1,-1 1-1,1 0 1,0-3-1,24 9-154,-24-5-256,4 2 34,0-1 0,0 1 0,-1 0 0,1 0 0,-1 0 0,6 4 0,-9-5-33,1 0 0,0-1 1,-1 1-1,1 0 0,0 0 0,-1 0 0,1-1 1,-1 1-1,0 0 0,1 0 0,-1 0 0,0 0 1,1 0-1,-1 0 0,0 0 0,0 0 0,0 0 1,0 0-1,0 0 0,0 0 0,0 0 0,0 0 1,0 0-1,0 0 0,-1 0 0,1 0 0,0 0 1,-1 0-1,1 0 0,0 0 0,-1 0 0,0-1 0,1 1 1,-1 0-1,1 0 0,-2 0 0,-1 3-69,0 1-1,0-1 1,1 0-1,-1 1 1,1-1-1,0 1 1,0 0-1,0 0 1,-1 9-1,3-11 76,0 0-1,0 0 1,0 0-1,0 0 1,0-1-1,1 1 1,-1 0 0,1 0-1,0 0 1,0-1-1,0 1 1,0-1-1,1 1 1,-1-1-1,1 1 1,-1-1 0,1 0-1,0 1 1,2 1-1,3 3-12,3 3 69,-10-10-64,1 0-1,-1 0 1,0 0-1,0 1 1,0-1-1,0 0 1,0 0-1,0 0 1,0 0-1,0 0 1,0 1-1,0-1 1,0 0-1,0 0 1,0 0-1,0 0 1,0 0-1,0 1 1,0-1-1,0 0 1,0 0-1,0 0 1,0 0-1,0 1 1,0-1-1,0 0 1,0 0-1,0 0 1,0 0 0,0 0-1,0 0 1,0 1-1,-1-1 1,1 0-1,0 0 1,0 0-1,0 0 1,0 0-1,0 0 1,0 0-1,-1 0 1,1 1-1,0-1 1,0 0-1,0 0 1,0 0-1,0 0 1,-1 0-1,1 0 1,0 0-1,0 0 1,0 0-1,0 0 1,0 0-1,-1 0 1,1 0-1,0 0 1,0 0-1,-1 0-24,0 0 1,0 0-1,0 0 0,1 1 1,-1-1-1,0 0 0,0 0 1,1 1-1,-1-1 0,0 1 0,1-1 1,-1 1-1,0-1 0,1 1 1,-1-1-1,1 1 0,-1-1 1,1 1-1,-1 0 0,1-1 1,-1 1-1,1 0 0,-1 0 0,1 0 1,-1 2 19,1-1 0,-1 0 0,1 0 0,0 1 1,0-1-1,0 0 0,0 0 0,0 5 0,2 0 79,-1-1 0,1 1 0,0-1 0,0 0 0,5 9 0,1-4 227,-6-6-281,-6 5-301,3-9 261,0 1 30,0 0 0,0 0 0,0 0 0,0 0 0,0 0 0,0 0 0,1 0 0,-1 1 0,1-1 0,-1 0 1,1 0-1,0 0 0,0 1 0,0-1 0,0 0 0,0 0 0,1 0 0,-1 1 0,1-1 0,-1 0 0,1 0 0,0 0 0,0 0 1,0 0-1,0 0 0,0 0 0,0 0 0,2 2 0,0 0 50,6 24 162,-9-28-217,0 1-1,0 0 1,0-1-1,1 1 1,-1 0 0,0-1-1,0 1 1,0 0-1,-1-1 1,1 1-1,0 0 1,0-1 0,0 1-1,0 0 1,-1-1-1,1 1 1,0 0 0,-1-1-1,1 1 1,0-1-1,-1 1 1,1-1-1,-1 1 1,1-1 0,-1 1-1,1-1 1,-1 1-1,1-1 1,-1 1 0,1-1-1,-1 0 1,0 1-1,1-1 1,-1 0-1,-1 1 1,2-1-3,-1 0-1,0 0 0,1 0 1,-1 0-1,1 0 1,-1 0-1,0 0 1,1 0-1,-1 0 1,1 1-1,-1-1 1,1 0-1,-1 0 0,1 1 1,-1-1-1,1 0 1,-1 1-1,1-1 1,-1 0-1,1 1 1,-1-1-1,1 1 1,0-1-1,-1 1 0,1-1 1,0 1-1,-1-1 1,1 1-1,0-1 1,0 1-1,0 0 1,-1-1-1,1 1 1,0-1-1,0 1 0,0 0 1,0-1-1,0 1 1,0-1-1,0 1 1,0 0-1,0-1 1,0 1-1,1-1 1,-1 1-1,0-1 0,0 1 1,1 0-1,17 26 620,-14-22-215,-1 0-81</inkml:trace>
</inkml:ink>
</file>

<file path=ppt/ink/ink6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26.2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 1 1544,'-37'18'384</inkml:trace>
</inkml:ink>
</file>

<file path=ppt/ink/ink6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27.0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51 329 3225,'-9'-10'9150,"-3"-9"-2973,26 68-4798,-3 0 0,7 58-1,-15-76-1172,-1 1 0,-1-1 0,-2 1-1,-8 51 1,7-76-330,-1-6-36,-3-14-207,-2-24-174,-1-15-161,-28-195-340,35 216 1034,1 1 0,1-1 0,2 1 0,1 0 0,1-1 1,10-33-1,-12 57-12,1-1 1,0 1-1,0 0 1,1 0-1,0 0 1,0 0-1,0 1 1,1-1-1,0 1 1,1 0-1,-1 1 1,1-1-1,0 1 1,0 0-1,1 1 1,0 0-1,7-4 1,-9 5 27,0 1-1,0 0 1,1 1 0,-1-1 0,0 1-1,1 0 1,-1 0 0,1 1 0,-1 0-1,1 0 1,0 0 0,-1 0 0,1 1-1,-1 0 1,0 0 0,1 1 0,-1-1-1,0 1 1,0 0 0,0 1 0,0-1-1,0 1 1,0 0 0,-1 0 0,6 6-1,-5-5 24,0 1 0,-1-1 0,1 1 0,-1 0-1,-1 1 1,1-1 0,-1 1 0,0 0 0,0 0 0,0 0-1,-1 0 1,0 0 0,0 0 0,-1 1 0,0-1-1,0 1 1,0-1 0,-1 1 0,0-1 0,0 1-1,-1-1 1,1 1 0,-2-1 0,1 0 0,-3 7-1,1-1-1,-1-1-1,-1 0 0,0 0 0,0 0 1,-1 0-1,0-1 0,-1 0 0,0-1 1,-1 1-1,0-1 0,-1-1 0,-15 14 1,18-18-77,0 0 0,0 0 0,0 0 0,-1 0 0,1-1 0,-1 0 0,0-1 1,0 0-1,0 0 0,-11 2 0,24-6-937,1 0 745,0 1 0,0-1-1,14 0 1,-12 3 227,0 0 1,0 1-1,-1 0 0,1 1 1,0 0-1,-1 0 0,0 1 1,0 0-1,0 0 0,9 8 0,-3-3 79,0 2-1,-1 0 0,-1 0 1,18 20-1,-24-23 11,-1 1 0,1-1-1,-1 1 1,-1-1 0,0 1 0,0 1 0,-1-1 0,0 1 0,0-1 0,-1 1 0,0 0-1,-1 0 1,0-1 0,-1 1 0,0 0 0,-1 0 0,0 0 0,-3 14 0,3-17-50,-1 0 0,0-1 1,0 0-1,-1 1 1,0-1-1,0 0 0,0 0 1,-1 0-1,0-1 0,0 1 1,0-1-1,-1 0 1,1 0-1,-1 0 0,-1-1 1,1 0-1,-1 0 0,1 0 1,-1 0-1,0-1 1,-1 0-1,1-1 0,0 1 1,-1-1-1,1 0 1,-1-1-1,-10 2 0,8-3-274,-1 1-1,1-1 0,-1-1 0,1 0 1,-1 0-1,-13-4 0,11 1-784,0 0-1,-1 0 0,2-1 0,-15-9 1,3-1-270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29.8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154 89 12683,'-6'-4'959,"1"1"1,-1-1-1,0 1 1,0 0-1,0 1 1,-1-1-1,1 1 1,-12-2-1,16 4-895,0 0 0,-1 0 1,1 0-1,0 0 0,-1 0 0,1 0 0,0 1 0,0-1 0,-1 1 1,1-1-1,0 1 0,0 0 0,0 0 0,0 0 0,0 0 0,0 0 1,0 1-1,0-1 0,0 1 0,0-1 0,1 1 0,-1-1 1,1 1-1,-1 0 0,1 0 0,0 0 0,-2 4 0,-2 3-27,0 1-1,1 0 0,0 0 0,1 0 1,0 0-1,1 1 0,0-1 0,0 1 1,2-1-1,-1 1 0,1 0 1,0-1-1,1 1 0,1-1 0,-1 1 1,2-1-1,-1 1 0,2-1 0,-1 0 1,1 0-1,1-1 0,0 1 1,0-1-1,10 14 0,-13-21-33,-1-1-1,1 1 1,0 0-1,0-1 0,0 1 1,0-1-1,0 0 1,0 0-1,0 0 1,0 0-1,0 0 1,0 0-1,1 0 1,-1-1-1,0 1 1,1-1-1,-1 1 0,0-1 1,1 0-1,-1 0 1,0 0-1,1-1 1,-1 1-1,0 0 1,1-1-1,-1 1 1,0-1-1,1 0 1,-1 0-1,0 0 0,2-1 1,9-5 6,-1 0 1,-1-1-1,1-1 0,11-10 1,-11 9 0,35-31 23,-26 22-23,0 1 1,1 1-1,36-21 1,-58 38-13,0 0 0,0 0 1,0-1-1,0 1 0,1 0 1,-1 0-1,0 0 0,0 0 0,0 0 1,0 0-1,1 0 0,-1 0 1,0 0-1,0 0 0,0 0 0,1 0 1,-1 0-1,0 0 0,0 0 1,0 0-1,1 0 0,-1 0 0,0 0 1,0 0-1,0 0 0,1 0 1,-1 0-1,0 0 0,0 0 0,0 0 1,0 1-1,1-1 0,-1 0 1,0 0-1,0 0 0,0 0 0,0 1 1,2 9-54,-8 19-56,4-19 38,1-5 29,1 0 1,-1 0 0,1 0 0,0 0-1,1 0 1,-1 0 0,1-1-1,0 1 1,0 0 0,1 0 0,0 0-1,-1-1 1,1 1 0,6 8-1,-7-11 43,1 0 0,0 0-1,0 0 1,0 0-1,0-1 1,0 1-1,1 0 1,-1-1-1,0 0 1,1 0-1,-1 1 1,1-1-1,-1-1 1,1 1-1,0 0 1,-1-1-1,1 1 1,0-1-1,-1 0 1,1 0 0,0 0-1,0 0 1,-1 0-1,1-1 1,0 1-1,-1-1 1,1 0-1,-1 0 1,4-1-1,4-3 62,0 1 0,0-2-1,-1 1 1,0-1 0,0-1-1,0 1 1,-1-2 0,0 1-1,0-1 1,12-17 0,-12 14-13,0 0 0,-1 0 0,-1-1 0,0 0 0,0 0 0,-1 0 0,-1-1 0,5-21 1,-8 29-41,0 0 1,-1 0 0,0 0 0,0 0-1,0 0 1,0 0 0,-1 0 0,0 1 0,0-1-1,0 0 1,-1 0 0,1 1 0,-1-1-1,-3-5 1,3 7-94,0 1-1,0-1 0,0 1 0,0 0 1,0-1-1,-1 1 0,1 0 1,-1 1-1,1-1 0,-1 0 0,1 1 1,-1-1-1,0 1 0,0 0 1,0 0-1,0 0 0,0 0 0,0 1 1,0-1-1,0 1 0,0 0 1,0 0-1,-6 0 0,-17 4-1537,4 4 646</inkml:trace>
</inkml:ink>
</file>

<file path=ppt/ink/ink6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27.7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155 13 9226,'0'-1'196,"-1"0"0,1 1 0,0-1 0,0 0 0,0 1 0,-1-1 0,1 1 0,0-1 0,-1 1 0,1-1 0,-1 0 0,1 1 0,0-1 0,-1 1 0,1 0 0,-1-1 0,1 1 0,-1-1 0,0 1 0,1 0 0,-1-1 0,1 1 0,-1 0 0,0 0 0,1 0 0,-1-1 0,0 1 0,0 0 0,-1 0 30,-1 0 1,1 0 0,0 1 0,0-1 0,0 1-1,0-1 1,0 1 0,0 0 0,-2 1-1,-3 2 128,0 0 0,0 0 0,1 1 0,-7 5 0,4-1-240,1 0 1,0 1 0,1 0-1,0 0 1,0 0 0,1 1-1,-7 15 1,11-21-86,0 0 0,0 0 0,0 1 0,1-1 0,-1 1 0,2-1 0,-1 1 0,0 0 0,1-1 0,0 1 0,0-1 0,1 1 0,-1 0 0,1-1 0,1 1 0,-1-1 0,1 1 0,2 5 0,-3-9-38,0 0 0,1 0 0,-1 0 0,0 0-1,1 0 1,0 0 0,-1-1 0,1 1 0,0 0 0,0-1 0,0 1 0,0-1 0,0 0-1,0 0 1,0 0 0,0 0 0,1 0 0,2 1 0,-1-2-26,0 1 0,0-1 0,0 0 0,0 0 0,0 0 0,0 0 0,-1-1 0,1 0 0,0 0 1,6-2-1,-1 0-39,1-2 0,-1 1 1,0-1-1,0-1 0,-1 0 0,0 0 1,15-13-1,-16 9 108,1 1 0,-1-1 1,-1-1-1,1 1 0,-2-1 0,0 0 0,0 0 0,-1-1 0,4-17 1,-7 22 250,-3 7 128,-2 11 107,4 2-451,1-1-1,0 0 0,1 1 1,0-1-1,1 0 0,1 0 1,-1-1-1,11 22 0,-4-10-1523,-7-14 727</inkml:trace>
</inkml:ink>
</file>

<file path=ppt/ink/ink6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28.2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167 48 11322,'0'-1'294,"0"-1"-1,0 0 1,0 0-1,0 1 0,-1-1 1,1 0-1,-1 0 0,1 1 1,-1-1-1,0 0 1,0 1-1,0-1 0,0 1 1,0-1-1,0 1 0,0 0 1,-2-2-1,1 1-164,0 0 0,0 1-1,-1-1 1,1 1 0,0-1-1,-1 1 1,0 0 0,1 0-1,-1 0 1,-4 0 0,3 0-109,1 0 1,-1 1-1,1 0 1,-1 0-1,1 0 1,-1 0 0,0 1-1,1-1 1,-1 1-1,1 0 1,-1 0-1,1 0 1,0 0-1,-1 1 1,1-1 0,0 1-1,0 0 1,-4 2-1,6-2-19,0 0 0,0-1 0,0 1 0,0 0 0,0 0 0,0 0 0,0-1 0,1 1 0,-1 0 0,1 0 0,-1 0 0,1 0 0,0 0 0,0 0 0,0 0 0,0 0 0,0 0 0,0 1 0,1-1 0,-1 0 0,1-1 0,-1 1 0,2 4 0,2 5 15,1 0-1,9 17 1,-13-26-12,26 41 281,-19-33-30,-1 0 1,-1 0-1,0 1 1,-1 0-1,1 0 1,-2 0-1,0 1 1,4 16-1,-8-27-241,0 1-1,0 0 1,0-1-1,0 1 0,0 0 1,0-1-1,-1 1 0,1 0 1,0-1-1,-1 1 1,1-1-1,-1 1 0,0-1 1,0 1-1,1-1 0,-1 1 1,0-1-1,0 1 1,0-1-1,-2 1 0,1 1-59,-1-1-1,0 0 1,0 0 0,0-1-1,0 1 1,0-1-1,0 1 1,0-1 0,-5 1-1,-4 1-387,0-1 0,0-1 1,0 0-1,-18-1 0,2 0-86</inkml:trace>
</inkml:ink>
</file>

<file path=ppt/ink/ink6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28.8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 8682,'-1'7'6329,"0"3"-5241,0 4 233,3 8 303,0 2 56,3 4-247,2 1-233,-1-1-440,1 0-264,-1-2-544,-2-2-304,-2-10-536,-2 0-384,-7-10-2017</inkml:trace>
</inkml:ink>
</file>

<file path=ppt/ink/ink6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2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 13075,'3'-8'4737,"5"6"-3969,0 1-1136,-4 1-1392</inkml:trace>
</inkml:ink>
</file>

<file path=ppt/ink/ink6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29.5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133 66 9170,'7'-7'3598,"-6"7"-3238,-1-1 0,1 0 0,-1 0 0,1 0 0,-1 0-1,1 0 1,-1 0 0,0 0 0,1-1 0,-1 1-200,0 0 0,0-1 0,-1 1 0,1 0 1,0-1-1,0 1 0,-1 0 0,1-1 0,0 1 0,-1 0 1,1 0-1,-1-1 0,0 0 0,-1 0-170,1 0 0,-1 0 0,0 0 0,0 0 0,0 0 0,1 0 0,-2 0-1,1 1 1,0-1 0,0 1 0,0 0 0,-1-1 0,1 1 0,-1 0 0,-2 0 0,2 0 11,1 0 0,-1 1-1,1-1 1,-1 1 0,1 0 0,-1 0-1,1 0 1,-1 0 0,0 0 0,1 1 0,-1-1-1,1 1 1,-1 0 0,1-1 0,0 1 0,-1 0-1,1 1 1,0-1 0,0 0 0,0 1 0,-1-1-1,1 1 1,1-1 0,-1 1 0,0 0 0,0 0-1,-2 4 1,2-3 2,1 0-1,0 1 0,-1-1 1,1 0-1,0 1 1,1-1-1,-1 1 1,1-1-1,-1 1 0,1-1 1,0 1-1,1-1 1,-1 1-1,0-1 1,1 1-1,0-1 0,0 1 1,0-1-1,3 7 1,8 13 430,1-1 1,26 35 0,-25-39 290,-1 0 0,-2 1 1,0 0-1,11 26 0,-21-43-704,0-1 1,-1 1-1,1-1 0,-1 1 1,1 0-1,-1-1 1,0 1-1,0-1 0,0 1 1,0 0-1,0-1 0,0 1 1,0-1-1,0 1 0,0 0 1,-1-1-1,1 1 0,-1-1 1,1 1-1,-1-1 1,-1 3-1,0-3-55,1 1-1,-1-1 1,1 1 0,-1-1 0,0 0-1,0 0 1,0 0 0,0 0 0,0 0 0,0 0-1,0 0 1,0-1 0,0 1 0,-3 0-1,-8 0-510,-1 0-1,0 0 0,0-1 1,-16-3-1,17 2-152,-27-2-289</inkml:trace>
</inkml:ink>
</file>

<file path=ppt/ink/ink6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34.1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190 616 8946,'4'-43'3745,"-3"-5"-2273,-4 0-152,-4-2-464,-1 4-295,-3 1-353,-4 0-144,-3 2-176,-2-2-168,-5 1-553,1 0-215,1 3-640,-1 0-921,7 9 1785</inkml:trace>
</inkml:ink>
</file>

<file path=ppt/ink/ink6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34.8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76 8962,'0'0'147,"0"1"0,1-1 0,-1 1 0,0-1 0,1 1 1,-1-1-1,0 1 0,0-1 0,1 1 0,-1-1 0,0 1 0,0-1 0,0 1 1,0-1-1,0 1 0,1-1 0,-1 1 0,0 0 0,-1-1 0,1 1 0,0-1 0,0 1 1,0-1-1,0 1 0,0-1 0,0 1 0,-1-1 0,1 1 0,0-1 0,0 1 0,-1-1 1,1 1-1,0-1 0,-1 1 0,0 0 0,-17 25-677,10-17 850,-8 21-319,15-28 18,0 0 0,1 0 0,-1 0-1,1 0 1,-1 0 0,1 0 0,-1 0 0,1 0-1,0 0 1,0 0 0,0 0 0,1 0-1,-1 0 1,1 3 0,-1-5-5,0 1 0,0-1 0,0 0 0,0 0-1,0 0 1,0 0 0,0 0 0,0 0 0,0 0 0,0 1 0,1-1 0,-1 0-1,0 0 1,0 0 0,0 0 0,0 0 0,0 0 0,0 0 0,0 0 0,0 0-1,1 0 1,-1 1 0,0-1 0,0 0 0,0 0 0,0 0 0,0 0 0,0 0-1,1 0 1,-1 0 0,0 0 0,0 0 0,0 0 0,0 0 0,0 0 0,0 0-1,1 0 1,-1 0 0,0 0 0,0 0 0,0 0 0,0-1 0,0 1 0,0 0-1,1 0 1,6-6 364,2-9 38,-5 6-332,-1 1 0,0-1 0,0 0-1,-1 0 1,0 0 0,0-17-1,-3-55 317,1 79-376,3-9 558,6 12 25,13 19 381,-14-13-757,-2-1-55,1-1-1,0-1 1,0 1-1,0-1 1,0 0-1,1-1 1,14 5-1,-19-7-166,0 0 1,0-1-1,0 1 0,0-1 1,0 0-1,0 0 0,0 0 1,0 0-1,0 0 0,0-1 0,0 1 1,0-1-1,0 0 0,0 0 1,0 0-1,0 0 0,-1-1 1,1 1-1,0-1 0,-1 1 1,1-1-1,-1 0 0,0 0 0,3-3 1,13-17-1756,-10 14 1062</inkml:trace>
</inkml:ink>
</file>

<file path=ppt/ink/ink6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43.21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 44 4041,'-3'-11'557,"3"9"-435,-1 0 1,1 0-1,-1 0 1,1 0-1,0 0 1,0 0 0,0 0-1,0 0 1,0 0-1,0 0 1,0 0-1,1 0 1,-1 0-1,2-2 1,-4 28 6206,5 88-5283,7 20-29,4 44-480,-11-152-501,0-1 1,2 0-1,1 0 1,13 34-1,-16-49-121,0 0-1,1-1 1,0 0-1,0 0 1,1 0-1,0 0 1,0-1-1,0 0 1,1 0-1,0 0 1,0-1-1,1 1 1,-1-2-1,1 1 1,0-1-1,11 5 1,16 3-1301,2-4 577</inkml:trace>
</inkml:ink>
</file>

<file path=ppt/ink/ink6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43.7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0 172 4449,'1'-3'7169,"13"-41"-5015,-13 38-1987,1-1-1,-1 0 1,1 1 0,1 0 0,-1 0-1,1-1 1,0 1 0,0 1-1,1-1 1,0 0 0,0 1 0,0 0-1,11-9 1,-10 10-150,1 0 1,0 0-1,0 1 0,0 0 1,0 1-1,0-1 0,1 1 0,-1 0 1,1 0-1,0 1 0,-1 0 1,1 0-1,0 1 0,0 0 1,0 0-1,0 1 0,-1-1 0,1 1 1,11 4-1,-12-3 48,-1 0 0,1 0 1,-1 1-1,0 0 0,0 0 0,0 0 1,0 0-1,0 1 0,-1 0 0,1 0 0,-1 0 1,0 1-1,-1-1 0,1 1 0,-1 0 0,0 0 1,0 0-1,0 1 0,-1-1 0,0 1 1,0-1-1,0 1 0,1 6 0,-2-7-21,0 1-1,-1-1 1,1 1 0,-1 0-1,0-1 1,0 1 0,-1-1-1,0 1 1,0-1 0,0 1-1,0-1 1,-1 1 0,0-1-1,0 0 1,-1 0 0,1 0-1,-1 0 1,0 0 0,-1-1-1,1 1 1,-6 5 0,3-5-19,0 0 1,-1 0 0,1 0-1,-1-1 1,0 0 0,0-1-1,-1 1 1,1-1 0,-1 0-1,1-1 1,-1 0 0,0 0-1,0-1 1,-12 1 0,14-2-229,0 1-1,-1-1 1,1 0 0,-1 0 0,1-1 0,-1 0-1,1 0 1,0-1 0,0 0 0,-11-4 0,3-6-546</inkml:trace>
</inkml:ink>
</file>

<file path=ppt/ink/ink6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45.6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6 674 2288,'-6'32'10504,"17"-37"-10174,-1 1 0,-1-1 0,1-1 0,-1 0 1,1 0-1,-2-1 0,1 0 0,-1 0 0,0-1 0,-1 0 0,0-1 0,0 1 0,0-1 0,8-17 0,-4 6-245,-1-1 0,-1-1 0,-1 1 1,-1-1-1,0-1 0,3-23 0,-2-8-125,-2 0 0,-2 0 0,-3 0 0,-2-1 1,-9-55-1,7 94-556,-3 4 256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30.6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20 111 9642,'1'2'279,"0"-1"-1,0 1 1,0-1-1,-1 1 1,1-1-1,0 1 1,-1 0-1,1-1 1,-1 1-1,0-1 1,0 1-1,0 3 1,0-4-178,-1 0 0,1 0 0,-1-1 0,0 1 0,1 0 0,-1 0 0,0-1 0,0 1 0,1 0 0,-1-1 1,0 1-1,0-1 0,0 1 0,0-1 0,0 1 0,0-1 0,0 0 0,0 1 0,0-1 0,0 0 0,0 0 1,0 0-1,-2 0 0,3 0-68,0 0 0,0 0 0,-1 0 0,1 0 0,0 0 0,0 0 0,0 0 0,-1 0 0,1 0 1,0 0-1,0 0 0,0 0 0,0-1 0,-1 1 0,1 0 0,0 0 0,0 0 0,0 0 0,0 0 0,-1-1 1,1 1-1,0 0 0,0 0 0,0 0 0,0 0 0,0-1 0,0 1 0,0 0 0,0 0 0,0 0 0,0-1 1,0 1-1,0 0 0,0 0 0,0 0 0,0-1 0,0 1 0,0 0 0,0 0 0,0 0 0,0-1 0,0 1 0,0 0 1,0 0-1,0 0 0,0-1 0,0 1 0,0 0 0,0 0 0,1 0 0,-1 0 0,0-1 0,0 1 0,0 0 1,9-19 788,-5 10-758,4-15 98,-6 14 61,2 0 0,8-19 0,-11 27-157,0-1 0,1 1 1,-1 0-1,1-1 0,-1 1 0,1 0 0,0 0 0,0 0 1,0 0-1,0 1 0,1-1 0,-1 1 0,0-1 1,1 1-1,-1 0 0,5-2 0,1 1 64,1 1-1,0 0 1,-1 0 0,1 1 0,0 0-1,0 1 1,-1 0 0,1 0-1,0 1 1,-1 0 0,1 0 0,-1 1-1,0 0 1,0 1 0,11 5-1,-12-5-99,0 0-1,-1 0 1,1 0 0,-1 1-1,0 0 1,0 1-1,-1-1 1,1 1-1,-1 0 1,-1 0-1,1 0 1,-1 1-1,0 0 1,0 0 0,-1 0-1,0 0 1,3 11-1,-5-14-21,0 0 0,-1 0 1,0 0-1,1 0 0,-2 0 0,1 0 0,0 0 0,-1-1 0,1 1 0,-1 0 0,0 0 0,-1 0 1,1 0-1,-1-1 0,1 1 0,-1-1 0,-2 4 0,0-2 8,0 0 1,0-1-1,-1 1 0,1-1 1,-1 0-1,0-1 1,0 1-1,0-1 0,0 0 1,-8 3-1,2-2 41,0 0 0,0 0 0,0-1 0,0-1 0,0 0 0,-1 0 0,1-1 0,-1-1 0,1 0 0,-1 0 0,-14-3 0,22 2-39,0 0 0,1-1 0,-1 1-1,0-1 1,1 0 0,-1 0 0,1 0 0,0 0 0,-1 0 0,1-1 0,0 0 0,1 1 0,-1-1 0,0 0 0,1-1-1,0 1 1,-1 0 0,1-1 0,1 1 0,-1-1 0,-1-4 0,-1-1-40,1-1 0,1 0 1,0 0-1,0 0 0,1 0 0,1 0 1,0-13-1,0 21-36,0 0 0,0 0 0,0 0 0,0-1 1,1 1-1,-1 0 0,1 0 0,0 0 0,0 0 0,-1 0 1,1 0-1,1 0 0,-1 0 0,0 0 0,0 0 0,1 1 1,-1-1-1,1 0 0,1-1 0,0 2-218,-1-1-1,1 1 1,0-1 0,0 1 0,0 0-1,0 0 1,0 0 0,0 1-1,0-1 1,0 1 0,0 0-1,0-1 1,5 2 0,29 1-1339</inkml:trace>
</inkml:ink>
</file>

<file path=ppt/ink/ink6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46.8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31 10 7298,'-10'-4'999,"-10"-2"1254,22 18-1044,-1-2-927,1 1 1,0-1 0,1 0 0,0-1 0,1 1 0,0 0 0,0-1 0,1 0 0,0 0 0,0 0 0,1-1 0,1 0-1,13 15 1,-6-11-78,1 0-1,0 0 0,0-1 0,1-1 1,20 9-1,0-3-717,55 16 0,-63-22-332,-1 1 366</inkml:trace>
</inkml:ink>
</file>

<file path=ppt/ink/ink6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47.42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13 189 2753,'5'3'584,"14"8"3629,-19-12-4151,-1-5 570,0-1 0,1 0-1,0 0 1,0 0 0,0 0-1,1 0 1,0 1 0,0-1-1,5-12 1,-3 10-343,1 1 1,-1 0-1,2 0 1,-1 0-1,1 1 1,0-1-1,10-10 1,-12 14-272,1 0 0,0 0 0,0 0 0,0 1 0,0-1 0,1 1 0,0 0 0,-1 1 0,1-1-1,0 1 1,0-1 0,0 1 0,1 1 0,-1-1 0,0 1 0,1 0 0,-1 0 0,1 1 0,-1 0 0,1 0 0,-1 0 0,1 0 0,-1 1 0,1 0 0,-1 0 0,1 0 0,9 5 0,-11-4 39,-1 0 1,1 0-1,0 0 1,-1 1 0,0-1-1,1 1 1,-1 0-1,0 0 1,-1 0 0,1 1-1,0-1 1,-1 0-1,0 1 1,3 6 0,-2-4 59,-1 1 1,0-1-1,0 1 1,-1-1 0,0 1-1,0 0 1,-1 0-1,0 11 1,-1-7-16,0 0 0,-1 0 1,0-1-1,-1 1 0,0 0 0,0-1 0,-1 1 0,-1-1 1,0 0-1,0 0 0,-8 9 0,9-14-117,0 0-1,0 0 1,-1-1 0,1 0-1,-1 0 1,0 0 0,0 0-1,0-1 1,-1 0-1,1 0 1,-1 0 0,0-1-1,0 1 1,0-1 0,0-1-1,0 1 1,0-1-1,-11 0 1,9-1-400,0 0 1,0-1-1,1 0 1,-1-1-1,1 0 1,-1 0-1,1 0 1,0-1-1,0 0 0,0 0 1,0-1-1,0 0 1,1 0-1,-11-10 1,-2-4-1274</inkml:trace>
</inkml:ink>
</file>

<file path=ppt/ink/ink6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47.9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1081 10490,'14'-16'3554,"10"-5"-2661,11-11-1115,-13 5 430,0 0 1,-2-2-1,-1-1 0,-1 0 1,-2-1-1,0-1 0,-3 0 1,-1-1-1,-1 0 0,-2-1 1,-1 0-1,-1-1 0,2-58 1,-6-8-5,-4 0 1,-21-150-1,21 242-280,-5-21 92,6 29-102,0 0-1,0 0 1,-1 0 0,1 0-1,0 0 1,-1 0 0,1 0-1,-1 0 1,1 0-1,-1 1 1,0-1 0,1 0-1,-1 0 1,0 0 0,1 1-1,-1-1 1,0 0 0,0 1-1,0-1 1,-1 0-1,-9 0-641</inkml:trace>
</inkml:ink>
</file>

<file path=ppt/ink/ink6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48.7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12 9578,'1'-1'202,"0"0"-1,0 0 1,0 0 0,0 1-1,0-1 1,0 0 0,0 0-1,0 1 1,0-1 0,0 0-1,0 1 1,0-1 0,1 1-1,-1 0 1,0-1 0,0 1-1,1 0 1,-1 0 0,0 0-1,2 0 1,0 0-95,1 0 0,-1 1 0,1 0 0,-1-1-1,0 1 1,1 1 0,4 1 0,3 3-149,0 1 0,0 0-1,10 9 1,-3-1 344,-1 1 0,-1 0 0,0 1-1,-2 1 1,0 1 0,-1 0 0,-1 1 0,0 0-1,11 29 1,-13-24-662,-1 0 1,-1 0-1,-2 1 0,0 0 0,-2 0 1,0 0-1,-1 52 0,-4-69-259,1 0-1,-1 1 1,-1-1-1,0 0 1,0 0-1,-1 0 1,-4 11-1,-10 10-973</inkml:trace>
</inkml:ink>
</file>

<file path=ppt/ink/ink6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0.44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11 4633,'1'-4'3041,"-1"0"-1673,0 4-1216,0-1-48,0 1-184,-1-1-112</inkml:trace>
</inkml:ink>
</file>

<file path=ppt/ink/ink6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0.85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203 12 6833,'2'-3'1492,"-2"3"-1357,1-1 1,-1 1-1,0 0 1,0-1-1,0 1 1,0 0-1,0-1 1,0 1 0,0 0-1,0-1 1,0 1-1,0 0 1,0-1-1,0 1 1,0 0-1,0-1 1,0 1-1,0-1 1,0 1 0,0 0-1,-1 0 1,1-1-1,0 0 1,-13 1 745,-14 10-1049,22-6 261,0 1 1,0 0 0,0 0 0,0 0-1,1 0 1,-1 1 0,2-1 0,-1 1-1,0 0 1,-2 8 0,-5 11 296,-8 29 1,19-52-380,-18 59 552,-18 123 1,10 66-109,26-250-454,-2 25 50,1-1-1,0 1 1,7 47 0,-5-65-102,0-1 0,0 0 0,1 0 0,0 1 0,0-1 0,1-1-1,-1 1 1,1 0 0,1 0 0,-1-1 0,1 0 0,0 0 0,0 0 0,0 0 0,1-1 0,-1 1 0,1-1-1,0 0 1,1-1 0,6 5 0,14 3-325</inkml:trace>
</inkml:ink>
</file>

<file path=ppt/ink/ink6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1.5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179 44 2457,'6'-8'1873,"-4"5"-974,0 1 0,0-1 0,0 0 0,0 0-1,-1 0 1,0 0 0,1 0 0,0-6 0,-2 9-861,0 0 0,0 0-1,0 0 1,0-1 0,0 1 0,-1 0 0,1 0-1,0-1 1,0 1 0,0 0 0,-1 0 0,1 0-1,0 0 1,0 0 0,0-1 0,-1 1-1,1 0 1,0 0 0,0 0 0,-1 0 0,1 0-1,0 0 1,0 0 0,-1 0 0,1 0 0,0 0-1,0 0 1,-1 0 0,1 0 0,0 0 0,-1 0-1,1 0 1,0 0 0,0 0 0,-1 0 0,1 0-1,0 0 1,0 1 0,0-1 0,-1 0 0,1 0-1,0 0 1,0 0 0,-1 0 0,1 1 0,-14 5 78,3 1-96,1 1 0,-1 0 1,1 0-1,1 1 0,-1 0 0,2 1 0,-1-1 1,-11 20-1,10-12 173,1 0 1,0 0 0,2 1-1,0 0 1,-6 24-1,4 1 202,2 0-1,2 1 0,2 0 0,3 62 0,1-83-495,-2-11-790,2-1 0,-1 0 0,4 17 0,-1-19-390</inkml:trace>
</inkml:ink>
</file>

<file path=ppt/ink/ink6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3.44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5257,'4'13'5369,"1"-14"-5137,1 1-168,0-1-16,-1 1 8,-2-1 0,0-1 0,-1 2-8</inkml:trace>
</inkml:ink>
</file>

<file path=ppt/ink/ink6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3.78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14 7858,'-1'-1'3736,"9"-4"-1215,3 3-3305,2 1-2105,0-2-664,0 1 2009</inkml:trace>
</inkml:ink>
</file>

<file path=ppt/ink/ink6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4.16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17 10026,'2'-2'3585,"1"0"-2961,3 2-672,-1-1-80,-1-3-112,0 1-120,-1 0-768,11 2-2681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31.0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21 162 13171,'-3'-25'4334,"3"25"-4286,0 0 0,0 0-1,0-1 1,0 1 0,0 0-1,0 0 1,0 0 0,0-1 0,0 1-1,0 0 1,-1 0 0,1 0-1,0-1 1,0 1 0,0 0 0,0 0-1,0 0 1,0 0 0,0-1-1,0 1 1,-1 0 0,1 0 0,0 0-1,0 0 1,0 0 0,0 0-1,0-1 1,-1 1 0,1 0 0,0 0-1,0 0 1,0 0 0,-1 0 0,1 0-1,0 0 1,0 0 0,0 0-1,0 0 1,-1 0 0,1 0 0,0 0-1,0 0 1,0 0 0,-1 0-1,1 0 1,0 0 0,0 0 0,0 0-1,-1 0 1,1 0 0,0 0-1,0 0 1,0 0 0,0 1 0,-1-1-1,1 0 1,0 0 0,0 0 0,0 0-1,0 0 1,0 1 0,-1-1-1,1 0 1,0 0 0,0 0 0,-6 11 670,5-1-597,0-1 0,0 1 0,1 0 0,1 0 0,0 0 1,0 0-1,1 0 0,3 9 0,4 13-139,14 30 0,-20-55 22,0 1 0,1-1-1,0 0 1,0 0-1,9 11 1,-13-18-2,0 0 1,1 0-1,-1 1 0,0-1 1,0 0-1,0 0 0,0 1 1,0-1-1,0 0 0,1 0 1,-1 0-1,0 1 1,0-1-1,0 0 0,1 0 1,-1 0-1,0 1 0,0-1 1,0 0-1,1 0 0,-1 0 1,0 0-1,0 0 1,1 0-1,-1 0 0,0 0 1,0 1-1,1-1 0,-1 0 1,0 0-1,1 0 0,-1 0 1,0 0-1,0 0 1,1 0-1,-1-1 0,0 1 1,0 0-1,1 0 0,-1 0 1,0 0-1,0 0 0,1 0 1,-1 0-1,0-1 1,0 1-1,1 0 0,-1 0 1,0 0-1,0 0 0,0-1 1,0 1-1,1 0 0,-1 0 1,0-1-1,0 1 0,0 0 1,0 0-1,0-1 1,0 1-1,1 0 0,-1 0 1,0-1-1,0 1 0,0 0 1,0 0-1,0-1 0,0 1 1,0-1-1,2-24 153,-2 21-146,1-64 131,6-60-5,-5 114-4,0 0 0,1 0 0,1 0 0,0 0 0,1 1-1,12-24 1,-16 35-175,0-1-1,1 0 1,0 0-1,0 1 1,-1-1 0,1 1-1,1 0 1,-1-1-1,0 1 1,1 0-1,-1 0 1,1 1 0,-1-1-1,1 0 1,0 1-1,0 0 1,0-1-1,0 1 1,0 0 0,0 1-1,0-1 1,0 1-1,0-1 1,0 1-1,0 0 1,0 0 0,1 0-1,-1 0 1,0 1-1,0-1 1,0 1-1,0 0 1,0 0 0,0 0-1,0 0 1,0 0-1,2 2 1,21 18-728</inkml:trace>
</inkml:ink>
</file>

<file path=ppt/ink/ink6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4.50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43 51 9106,'-42'-29'2953,"44"29"-3922,6 1-919,2 0-729,-1-1 177,2 0 1040,-3 0 503,3 0 849</inkml:trace>
  <inkml:trace contextRef="#ctx0" brushRef="#br0" timeOffset="1">111 17 10170,'55'-2'3297,"-45"1"-4049,2-1-417,1 1-151,-1-3 152,1 2 624,-1-1-296,-1 2 624</inkml:trace>
</inkml:ink>
</file>

<file path=ppt/ink/ink6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4.8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10914,'55'10'3153,"-39"-11"-3225</inkml:trace>
</inkml:ink>
</file>

<file path=ppt/ink/ink6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5.5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31 35 3121,'-9'0'4481,"4"-2"-2633,1-1-568,-2-3-143,3 3-273,-1 1-112,4 0-176,0 0-64,4 0-104,1 0-88,1 1-128,1-2-120,4 3-464,-1-3-616,4 0 632</inkml:trace>
</inkml:ink>
</file>

<file path=ppt/ink/ink6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5.9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13 9338,'3'-3'3865,"3"-1"-2273,2 3-1192,1 1-1072,0-2-528,3 0 728</inkml:trace>
</inkml:ink>
</file>

<file path=ppt/ink/ink6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6.23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11 6697,'55'5'2545,"-49"-9"-1889,2 0-448,2 3-184,-2-1 32,0 0 184,1 0 160,-2 2 224,1 0 33,0 1-105,0-1-200,1-1-2937,2 0 1937</inkml:trace>
</inkml:ink>
</file>

<file path=ppt/ink/ink6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6.57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 10394,'3'0'3521,"3"2"-3473,2-1-216,17 3-288,-16-6-120,2 1-184,1-1-153,2 0-1287,0 0 1480</inkml:trace>
</inkml:ink>
</file>

<file path=ppt/ink/ink6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6.94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16 6617,'6'0'3457,"3"-2"-848,-1 1-1409,-1-1-952,-2 1-112,0-3-568,0 1-560,9 0-3809</inkml:trace>
  <inkml:trace contextRef="#ctx0" brushRef="#br0" timeOffset="1">171 21 8050,'4'-6'3392,"3"1"-1591,0 0-3546,2 3 1273</inkml:trace>
</inkml:ink>
</file>

<file path=ppt/ink/ink6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7.5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7122,'4'4'6920,"17"-2"-5480,30 0-1253,29-6 292,-52 2-1321,48 1 0,-75 1 648,0 0 0,0 0 0,0 0 0,0 0 0,-1 1 0,1-1 0,0 0 0,0 0 0,0 1 0,-1-1 0,1 0 0,0 1 0,0-1 0,-1 0 0,1 1 0,1 0 0,-1 5-834</inkml:trace>
</inkml:ink>
</file>

<file path=ppt/ink/ink6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7.87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10530,'0'4'3569,"2"0"-3473,0 0-48,6-2-16,-1-1 0,5 1 152,0-2 104,2 0 120,4 0 8,3 0-128,1 0-112,-1-2-200,0 1-128,-2 1-368,-2 0-480,1 8 640</inkml:trace>
</inkml:ink>
</file>

<file path=ppt/ink/ink6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8.97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140 123 3265,'-27'28'2227,"26"-27"-1966,-1 0 0,1 0 1,-1 0-1,1 0 0,-1-1 0,1 1 1,-1 0-1,1-1 0,-1 1 1,0-1-1,1 0 0,-1 1 0,0-1 1,1 0-1,-1 0 0,0 0 0,1 0 1,-1-1-1,-2 0 0,-26-8 1657,27 7-1859,0 0 0,-1 1 0,1-1 0,0 0 1,0 0-1,0-1 0,0 1 0,0-1 0,1 1 0,-1-1 1,1 0-1,0 0 0,0 0 0,0 0 0,-3-7 1,4 8-37,0-1-1,1 1 1,0 0 0,-1 0 0,1-1 0,0 1 0,0 0 0,0-1 0,1 1 0,-1 0 0,0 0 0,1-1 0,0 1 0,-1 0 0,1 0 0,0 0 0,0 0 0,0 0 0,0 0 0,1 0 0,-1 0 0,0 0 0,1 1 0,-1-1 0,1 0-1,0 1 1,2-2 0,3-3-4,0 2 0,1-1 0,-1 1 0,1 0 1,0 0-1,0 1 0,1 0 0,-1 0 0,1 1 0,-1 0 0,1 1 0,0 0 0,11 0 0,-8 1 9,-1 0 1,1 1-1,0 0 1,-1 1-1,0 0 0,1 1 1,-1 0-1,0 1 1,17 8-1,-24-10-23,0 1 0,0-1 1,0 0-1,-1 1 0,1 0 0,-1 0 0,0 0 0,1 0 1,-1 1-1,-1-1 0,1 1 0,0 0 0,-1 0 0,0 0 0,0 0 1,0 0-1,-1 0 0,1 1 0,-1-1 0,0 0 0,1 8 1,-2-6 6,0 0 1,-1 0 0,1 0 0,-1 0 0,0 0 0,-1 0-1,0 0 1,0-1 0,0 1 0,0-1 0,-1 1 0,0-1-1,0 0 1,0 0 0,-8 8 0,6-7 7,0-1 0,-1 0 0,1 0 1,-1-1-1,0 0 0,0 0 0,0 0 0,-1-1 0,1 0 1,-1 0-1,0 0 0,1-1 0,-1 0 0,0-1 0,-1 1 1,1-1-1,0-1 0,0 1 0,0-1 0,-11-1 0,10 0-34,0-1 1,0 1-1,0-1 0,1-1 0,-1 0 0,1 0 0,-1 0 0,1-1 0,0 0 0,0 0 0,1 0 0,-1-1 0,1 0 0,0-1 0,0 1 0,1-1 0,0 0 1,-6-8-1,-4-10-1243,12 16 784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31.7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 46 13107,'-2'-5'1476,"1"2"-1108,0 1 1,1-1-1,-1 1 1,0-1-1,0 1 1,0-1-1,0 1 1,-1 0-1,1 0 0,-1 0 1,1 0-1,-1 0 1,0 0-1,0 0 1,1 0-1,-1 1 1,-4-3-1,6 4-330,-1 0 0,1 0-1,-1 0 1,1 1 0,0-1-1,-1 0 1,1 0 0,-1 0-1,1 1 1,0-1 0,-1 0-1,1 0 1,-1 1 0,1-1 0,0 0-1,-1 1 1,1-1 0,0 0-1,0 1 1,-1-1 0,1 1-1,0-1 1,0 0 0,0 1-1,-1-1 1,1 1 0,0-1-1,0 1 1,0-1 0,0 1-1,0-1 1,0 0 0,0 1 0,0-1-1,0 1 1,0-1 0,0 1-1,-1 24 160,1-24-164,3 363 762,-3-331-765,-2 17 28,3 1 0,12 89 0,-12-136-53,0 1 1,0-1-1,0 0 0,1 0 1,-1 0-1,1 0 0,3 6 1,-5-10-3,1 0 0,-1 1-1,0-1 1,1 1 0,-1-1 0,1 0 0,-1 1 0,1-1 0,-1 0 0,1 1-1,-1-1 1,1 0 0,-1 0 0,1 1 0,-1-1 0,1 0 0,-1 0 0,1 0-1,-1 0 1,1 0 0,0 0 0,-1 0 0,1 0 0,0 0 0,0 0 5,1-1 0,-1 0 0,1 1 0,-1-1 0,0 0 0,1 0 0,-1 0 0,0 0 0,0 0 0,1 0 0,-1 0 0,0 0-1,1-2 1,43-51 106,47-53-94,-76 91-23,1 0-1,0 1 1,1 1-1,21-12 1,6 3-18,-43 22 17,1 0 1,-1 0 0,0 0 0,1 0-1,-1 1 1,1-1 0,-1 1-1,0 0 1,1 0 0,-1 0-1,1 0 1,-1 0 0,1 0 0,-1 1-1,1-1 1,-1 1 0,3 1-1,-4-2 2,-1 1 0,1-1-1,0 1 1,-1-1-1,1 1 1,-1 0-1,1-1 1,-1 1-1,0 0 1,1-1-1,-1 1 1,0 0-1,1-1 1,-1 1-1,0 0 1,0 0-1,0 0 1,1-1-1,-1 1 1,0 0-1,0 0 1,0 0 0,0-1-1,-1 1 1,1 0-1,0 0 1,0-1-1,0 1 1,-1 0-1,1 0 1,0-1-1,-1 1 1,1 0-1,0-1 1,-1 1-1,1 0 1,-1-1-1,0 2 1,-23 26-95,22-27 84,-46 46-161,23-24 204,2 0 0,-33 43 0,53-63 47,1-1 1,1 1 0,-1 1-1,0-1 1,1 0 0,-1 0-1,1 0 1,0 1-1,0-1 1,0 1 0,1-1-1,-1 1 1,1-1 0,0 1-1,0-1 1,0 1-1,0-1 1,1 1 0,0 3-1,1-4 34,-1 0 0,0-1 0,0 1-1,1 0 1,0-1 0,-1 0-1,1 1 1,0-1 0,0 0 0,0 0-1,1 0 1,-1 0 0,0 0 0,1-1-1,-1 1 1,1-1 0,0 0 0,-1 1-1,1-1 1,0 0 0,0-1 0,0 1-1,3 0 1,7 1-19,0-2 1,1 1-1,-1-1 1,1-1-1,-1-1 0,25-5 1,-17 3-437,30-2 0,-28 8 317</inkml:trace>
</inkml:ink>
</file>

<file path=ppt/ink/ink6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9.67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 0 3377,'1'11'1193,"0"1"1,-1-1 0,0 0-1,-3 17 1,0 27 851,4-37-1482,1-1 0,0 1 0,1 0-1,1-1 1,1 0 0,0 0-1,2 0 1,15 31 0,8 4 445,48 63 0,-40-60-788,-31-45-311,2 4 71,1-1 1,18 20-1,-23-29-447,-1 0-1,1 0 1,-1-1 0,1 1-1,0-1 1,9 4 0,7 0-712</inkml:trace>
</inkml:ink>
</file>

<file path=ppt/ink/ink6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00.1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0 563 5465,'6'0'942,"0"0"0,0 0 0,-1-1 0,1 0 0,0-1 0,6-1 0,-7 1-684,0-1 0,0 1 0,0-1 0,0 0 0,-1-1 0,1 1 1,-1-1-1,0 0 0,0 0 0,5-6 0,154-212 1900,-102 118-1821,-53 88-303,-1 1 0,-1-1-1,0-1 1,5-31 0,-10 45-125,0 0-1,-1-1 1,0 1-1,0 0 1,0 0-1,0 0 1,-1-1-1,1 1 1,-1 0-1,0 0 1,1 0-1,-2 0 1,1 0-1,0 0 1,0 0-1,-1 0 1,-3-4-1,-9-9-500</inkml:trace>
</inkml:ink>
</file>

<file path=ppt/ink/ink6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00.54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10 9834,'1'-3'3441,"6"2"-3081,4 0-184,2 1-32,1-1 40,-1-1 40,-2 1 0,1 1-56,-2 0-104,-1 2-1528,1 0 1096</inkml:trace>
</inkml:ink>
</file>

<file path=ppt/ink/ink6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00.88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 10306,'30'1'3577,"-20"-4"-3497,2 2-328</inkml:trace>
</inkml:ink>
</file>

<file path=ppt/ink/ink6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01.2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15 9698,'31'3'4041,"-25"-7"-2193,1 2-1392,2 0-648,2 0-88,1-1-56,3 0 24,0 2-296,0 1-616,2 0 808</inkml:trace>
</inkml:ink>
</file>

<file path=ppt/ink/ink6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01.7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343 41 7354,'0'-2'340,"0"0"1,0 0 0,0-1-1,-1 1 1,1 0 0,0 0 0,-1 0-1,0 0 1,1 0 0,-1-1-1,0 1 1,0 0 0,0 1 0,0-1-1,-3-3 1,3 4-320,0 1-1,0-1 1,0 1 0,0-1 0,0 1 0,0-1-1,0 1 1,0 0 0,0 0 0,0 0-1,0-1 1,-1 1 0,1 0 0,0 0-1,0 1 1,0-1 0,0 0 0,0 0-1,0 0 1,0 1 0,-1-1 0,1 1-1,0-1 1,0 1 0,0-1 0,0 1 0,1-1-1,-1 1 1,0 0 0,0 0 0,0-1-1,0 1 1,0 1 0,-16 13 45,1 0 1,1 1-1,-19 26 1,-35 59 72,46-66-105,2-2 66,1 0 1,-25 57 0,38-71-31,1 0 0,0 1 1,1-1-1,1 1 1,1 0-1,-1 36 0,4-32-108,0-1-1,2 0 1,1 1-1,0-1 1,2-1-1,1 1 1,11 29-1,-15-49-57,-1 1-1,1-1 1,-1-1-1,1 1 1,0 0-1,0 0 0,1-1 1,-1 1-1,0-1 1,1 1-1,-1-1 0,1 0 1,0 0-1,0 0 1,0-1-1,0 1 1,0-1-1,6 3 0,14 1-445</inkml:trace>
</inkml:ink>
</file>

<file path=ppt/ink/ink6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02.29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5993,'2'0'461,"1"0"1,-1 1-1,1 0 0,-1-1 0,1 1 0,-1 0 1,1 0-1,-1 0 0,3 2 0,36 26-712,-25-17 813,23 16 1213,-2 1 1,54 55 0,-75-67-1553,-1 0 1,-1 2-1,-1 0 0,0 0 0,-2 1 1,0 0-1,12 32 0,-11-14-164,-1 0 0,-1 0 0,-3 0 0,4 47 0,-10-55-645,0 0-1,-5 32 1,1-39-926,-1-1 0,0 0 0,-11 27 0,4-20-83</inkml:trace>
</inkml:ink>
</file>

<file path=ppt/ink/ink6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02.86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32 15 10010,'-31'-9'3633,"44"4"-3441,0 5-856,0 0-512,0 0-225,-1 1 97,0-1 152,-1-1 712</inkml:trace>
</inkml:ink>
</file>

<file path=ppt/ink/ink6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03.2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24 11899,'12'-8'4368,"4"3"-3279,0 3-1089,-2 1-88,-2-1-184,0-1-128,0 1-449,-2 1-511,3 1 856</inkml:trace>
</inkml:ink>
</file>

<file path=ppt/ink/ink6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03.54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12 9610,'9'1'-47,"54"4"4293,-40-7-5963,0-3-4334,23-2 2398,26 6 5186,8-1 9153,-80 1-10762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36.1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80 38 6769,'-14'-10'8961,"-10"0"-7749,13 6-273,2-1-259,-13-4 641,30 45-797,-5-21-215,-1-1 1,0 1-1,0 23 1,-3-27-249,1-1 1,1 1 0,0 0 0,0-1 0,1 0 0,0 1 0,1-1 0,6 16 0,-8-26-111,-1 1 0,0 0 0,0-1 0,1 1 0,-1 0 0,1-1 0,-1 1 0,0-1 0,1 1 0,-1-1 0,1 1 0,-1-1 0,1 1 0,0-1 0,-1 1 0,1-1 0,-1 1 0,1-1 0,0 0 0,-1 1-1,1-1 1,0 0 0,-1 0 0,1 0 0,0 0 0,1 1 0,-1-2-248,-1 1 0,1 0 0,0-1-1,0 1 1,0-1 0,0 0 0,-1 1 0,1-1-1,0 1 1,0-1 0,-1 0 0,1 0-1,-1 1 1,1-1 0,-1 0 0,1 0-1,-1 0 1,1-1 0,6-8-1250</inkml:trace>
</inkml:ink>
</file>

<file path=ppt/ink/ink6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15.1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74 4865,'0'-13'654,"3"-19"3446,2 50-2378,-3-8-1520,-2-6-95,0 1-1,1-1 1,0 1-1,0-1 1,0 1 0,0-1-1,1 1 1,-1-1-1,1 0 1,0 0-1,1 0 1,-1 0 0,1 0-1,-1-1 1,1 1-1,0-1 1,6 5 0,-6-5-17,0-1 0,0 0 0,0-1 0,0 1 0,0-1 0,0 1 0,1-1 0,-1 0 0,1 0 1,-1 0-1,1-1 0,3 1 0,-5-1-95,0 0 0,0-1 0,0 0 1,0 1-1,0-1 0,0 0 0,0 0 0,-1 0 0,1 0 1,0 0-1,0 0 0,-1 0 0,1-1 0,-1 1 0,1-1 1,-1 1-1,0-1 0,0 1 0,1-1 0,-1 0 0,0 0 1,1-2-1,1-2-52,1 0 0,0-1 0,1 2 0,-1-1-1,1 0 1,1 1 0,-1 0 0,1 0 0,0 1 0,0-1 0,9-4 0,-11 7 64,0 1 1,0-1-1,0 1 1,1-1-1,-1 1 0,1 0 1,-1 1-1,1-1 0,0 1 1,-1 0-1,1 0 0,-1 1 1,1-1-1,-1 1 1,1 0-1,-1 0 0,1 0 1,-1 1-1,7 3 0,-4-1 25,0 0 0,0 1 0,-1 0 0,0 0 0,0 0 0,0 1 0,9 11 1,8 8 40,-22-24-60,0 0 0,0-1 0,0 1 0,0-1 0,0 1 0,0-1 0,0 1 0,0-1 0,0 0 0,0 1 0,1-1 0,-1 0 0,0 0-1,0 0 1,0 0 0,1 0 0,-1 0 0,0 0 0,0 0 0,0-1 0,0 1 0,1 0 0,-1-1 0,0 1 0,0-1 0,0 1 0,0-1 0,0 1 0,1-2 0,33-24 67,-26 18-169,-4 3 60,0 2 1,0-1-1,1 0 0,-1 1 1,1 0-1,-1 0 1,1 1-1,0 0 0,0 0 1,0 0-1,0 0 1,1 1-1,-1 0 0,0 1 1,1-1-1,-1 1 1,0 1-1,1-1 0,-1 1 1,0 0-1,0 0 1,0 1-1,1-1 0,-1 2 1,-1-1-1,1 1 1,0-1-1,6 5 0,-6-2 49,1-1-1,0 0 0,0 0 0,0 0 0,1-1 1,-1 0-1,15 3 0,-18-6-12,1 1 0,-1-1 0,1 0 0,-1 0 0,1-1-1,-1 1 1,0-1 0,1 0 0,-1 0 0,0-1 0,0 1 0,1-1 0,-1 0 0,0 0-1,5-3 1,32-29 16,-33 26-22,1 1 0,0 0 0,11-7 0,-18 13-1,-1 1 1,1-1-1,-1 1 1,1-1-1,-1 1 1,1 0-1,-1-1 1,1 1-1,0 0 0,-1 0 1,1 0-1,-1 0 1,1 1-1,-1-1 1,1 0-1,-1 1 1,1-1-1,2 2 1,30 17 51,-29-16-37,-1 1 1,1-2-1,0 1 0,0 0 1,6 1-1,-1-3-8,-1 0 0,0-1 0,1 0 0,-1 0-1,1-1 1,-1-1 0,0 1 0,0-2 0,0 1-1,0-1 1,0 0 0,0-1 0,-1 0 0,1-1 0,-1 1-1,0-2 1,-1 1 0,12-11 0,-17 15-18,-1 0 1,1-1 0,0 1-1,-1 0 1,1 1 0,0-1 0,0 0-1,0 0 1,0 1 0,0-1-1,-1 1 1,1 0 0,0 0-1,0-1 1,0 1 0,0 0-1,0 1 1,0-1 0,0 0-1,0 1 1,0-1 0,3 2-1,6 1 182,0 1-1,18 10 1,-11-5-109,-12-6-50,0-1-1,1 0 1,0 0 0,-1 0 0,1-1-1,0 0 1,0 0 0,0 0-1,0-1 1,-1 0 0,1-1 0,0 0-1,0 0 1,11-3 0,-17 4-14,-1-1 0,1 1 0,0 0 0,-1-1 0,1 1 0,0-1 1,-1 1-1,1-1 0,0 1 0,-1-1 0,1 0 0,-1 1 0,1-1 0,-1 1 0,0-1 0,1 0 1,-1 0-1,1 1 0,-1-1 0,0 0 0,0 0 0,0 1 0,1-1 0,-1 0 0,0 0 1,0 0-1,0 1 0,0-1 0,0 0 0,0 0 0,0 0 0,-1 1 0,1-1 0,0 0 0,-1-1 1,1-7-230,24 12 151,-5 1-212,-8 0 136</inkml:trace>
</inkml:ink>
</file>

<file path=ppt/ink/ink6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15.6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6 6017,'-16'-6'7918,"28"21"-7473,0 0 0,2-2 0,-1 1 0,26 18 0,69 39 1270,-34-24-2613,-61-37-392,-5 0 494</inkml:trace>
</inkml:ink>
</file>

<file path=ppt/ink/ink6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15.9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159 1 4921,'6'17'6201,"-14"-12"-4728,3 6-897,-1 1-96,0 4-72,-2-1-8,-4 3-8,0 4 0,-3 6 24,-2 2-56,0 4-96,2-4-79,0-4-346,5-3-183,1-4-592,1 0-400,7 1 840</inkml:trace>
</inkml:ink>
</file>

<file path=ppt/ink/ink6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17.4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374 13 3561,'55'-12'11051,"-102"25"-10614,-82 35 0,68-23-418,31-14-57,-52 23-89,74-30 101,-1 0 0,1 1 0,0 0-1,0 1 1,1-1 0,-13 14 0,19-18 20,0 0 0,0 0 0,0 0 1,0 0-1,0 1 0,0-1 1,0 0-1,1 1 0,-1-1 1,0 0-1,1 1 0,0-1 1,-1 1-1,1-1 0,0 1 1,-1-1-1,1 1 0,0-1 0,0 1 1,0-1-1,1 1 0,-1 1 1,1-1 1,0 0 1,0 0-1,0 0 1,0-1 0,0 1-1,0 0 1,1-1-1,-1 1 1,1-1 0,-1 1-1,1-1 1,0 1-1,-1-1 1,3 1 0,8 4 7,0 0 0,0-1 1,1 0-1,14 2 1,-17-4 3,50 15 88,0 3 1,59 30 0,-102-44-41,-2 2 1,1 0 0,-1 1 0,-1 0 0,0 1 0,0 1 0,-1 0 0,-1 1 0,0 0-1,0 1 1,-2 0 0,11 17 0,-19-27-36,0 0-1,0 1 1,0-1-1,-1 0 1,0 1 0,1-1-1,-2 1 1,1-1-1,0 1 1,-1 4 0,0-7-10,0 0 1,0-1-1,-1 1 1,1 0 0,-1 0-1,1-1 1,-1 1-1,0-1 1,0 1 0,0 0-1,1-1 1,-1 0-1,-1 1 1,1-1 0,0 1-1,0-1 1,0 0-1,-1 0 1,1 0 0,-1 0-1,1 0 1,-1 0-1,1 0 1,-1 0-1,1-1 1,-1 1 0,0-1-1,-2 1 1,-10 3 11,0-2 0,0 0-1,0 0 1,-1-1 0,1-1 0,0-1 0,-1 0-1,-23-5 1,14 1-471,1-1-1,-1-1 0,1-1 1,-28-15-1,16 3-2041,6 1 1135</inkml:trace>
</inkml:ink>
</file>

<file path=ppt/ink/ink6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18.0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42 184 7194,'0'0'113,"1"0"0,0 0 1,-1 0-1,1 1 1,-1-1-1,1 0 1,-1 0-1,1 0 0,0 0 1,-1 1-1,1-1 1,-1 0-1,1 1 1,-1-1-1,1 0 1,-1 1-1,0-1 0,1 1 1,-1-1-1,1 0 1,-1 1-1,0-1 1,1 1-1,-1-1 0,0 1 1,1 0-1,-1-1 1,0 1-1,5 21 239,-3-14 77,31 129 1658,-10-49-1047,18 135-1,-40-216-895,-1-4-79,1-1 0,-1 1-1,0 0 1,0-1 0,0 1-1,0 0 1,0-1 0,0 1-1,-1 0 1,1-1 0,-2 5-1,1-7-62,1 0 1,-1 0-1,1 0 0,-1 0 0,1 0 1,-1 0-1,1 0 0,-1-1 0,1 1 0,0 0 1,-1 0-1,1 0 0,-1 0 0,1-1 1,-1 1-1,1 0 0,0-1 0,-1 1 0,1 0 1,0-1-1,-1 1 0,1 0 0,0-1 1,-1 1-1,1-1 0,0 1 0,0 0 1,0-1-1,-1 1 0,1-1 0,0 1 0,0-1 1,-11-18-220,-12-38-538,1-1-1,-16-79 1,24 84 664,13 49 88,-10-37 41,-11-77 1,20 108-24,1-1 0,1-1 0,0 1 0,0 0 0,1 0 0,1 0 0,0 1 0,0-1 0,1 0 0,1 1 0,0-1 0,6-12 0,-6 17-14,-1 2 1,1-1-1,0 0 0,0 1 1,0-1-1,1 1 0,-1 1 1,1-1-1,0 0 0,0 1 0,0 0 1,1 1-1,-1-1 0,1 1 1,0 0-1,-1 0 0,7-1 1,-8 2 13,-1 1 0,1-1 0,-1 1 0,1 0 0,-1 0 0,1 0 0,-1 1 0,1-1 0,-1 1 0,1 0 0,-1 0 0,1 0 0,-1 0 0,0 0 0,0 1 0,0 0 0,0 0 0,0-1 0,0 2 0,0-1 0,0 0 0,-1 1 0,1-1-1,-1 1 1,0-1 0,0 1 0,0 0 0,0 0 0,3 7 0,-2-2 144,0 1 0,-1-1-1,0 1 1,0 0 0,-1 0-1,0 0 1,-1 0 0,0 0-1,0 0 1,-1 0-1,-2 11 1,-1 0 112,0-1 0,-2 0 0,0-1 0,-10 22-1,12-32-434,0 1-1,0-2 1,-1 1-1,0 0 1,-1-1-1,0 0 1,-11 11-1,-1-4-406</inkml:trace>
</inkml:ink>
</file>

<file path=ppt/ink/ink6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18.5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0 271 7874,'25'-9'2326,"-7"5"-1458,-17 4-840,1 0 0,-1 0 0,0 0 0,0-1 0,1 1 0,-1 0 0,0-1 0,0 1 0,0-1 0,1 1 0,-1-1 0,1-1 0,7-4 173,-1-1-1,0 0 1,0 0 0,0-1 0,9-13 0,29-49-72,-37 57-120,-8 11-8,25-46-26,-24 46 36,-1-1 1,0 0-1,0 1 0,0-1 1,-1 0-1,1 0 0,0 1 1,-1-1-1,0 0 1,0 0-1,0 0 0,0 0 1,0 1-1,-1-1 0,1 0 1,-2-4-1,2 6 0,-1 0-1,0 0 1,1 1 0,-1-1-1,0 0 1,1 1 0,-1-1-1,0 0 1,0 1 0,1-1-1,-1 1 1,0-1 0,0 1 0,0 0-1,0-1 1,0 1 0,0 0-1,0-1 1,0 1 0,1 0-1,-1 0 1,0 0 0,0 0-1,0 0 1,0 0 0,0 0-1,0 0 1,0 0 0,0 1-1,0-1 1,0 0 0,0 1-1,0-1 1,-1 1 0,-32 18 98,30-17-100,-7 5 7,0 1 1,0 0-1,1 1 0,0 0 0,0 0 1,1 1-1,0 1 0,-13 19 0,20-26 28,0 0 0,0 0 1,0 0-1,0 0 0,1 1 0,-1-1 0,1 1 0,0-1 0,1 1 0,-1-1 0,1 1 0,0-1 0,0 1 0,0-1 0,0 1 0,1-1 1,0 1-1,0-1 0,0 1 0,1-1 0,-1 0 0,1 0 0,0 0 0,0 0 0,1 0 0,-1 0 0,1 0 0,0-1 0,4 5 1,2 1-13,1-1 1,0 0 0,0-1 0,1 0 0,0 0 0,0-1 0,0-1-1,1 0 1,0 0 0,16 3 0,0 1-448</inkml:trace>
</inkml:ink>
</file>

<file path=ppt/ink/ink6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19.3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128 90 6921,'22'-58'2225,"-22"57"-2165,1 0 0,-1-1 0,1 1 0,-1 0 0,0 0-1,0-1 1,1 1 0,-1 0 0,0-1 0,0 1 0,0 0 0,0-1 0,-1 1 0,1 0 0,0 0 0,-1-1 0,0 0 0,1 1-41,0 1 0,-1-1 1,1 0-1,-1 1 1,1-1-1,-1 1 0,0 0 1,1-1-1,-1 1 1,1-1-1,-1 1 1,0 0-1,1 0 0,-1-1 1,0 1-1,0 0 1,1 0-1,-1 0 0,0 0 1,1 0-1,-2 0 1,-1 0 85,-1 0 0,1 0 1,-1 1-1,1 0 0,0 0 1,-1 0-1,-5 2 0,2 2 17,1-1-1,-1 1 0,1 0 0,0 0 0,0 1 0,1 0 0,-1 0 0,1 0 0,1 1 0,-1-1 0,1 1 0,0 0 0,-5 13 0,5-8 14,-1 0 0,2 1-1,-1-1 1,2 1 0,0-1 0,0 1-1,1 24 1,1-33-48,0 1 0,1 0-1,0-1 1,0 1 0,0 0 0,0-1 0,0 1-1,1-1 1,0 0 0,0 0 0,0 1 0,5 4-1,-6-6-91,2-1-1,-1 0 0,0 0 1,0-1-1,1 1 0,-1 0 0,1-1 1,-1 0-1,1 1 0,0-1 0,-1 0 1,1 0-1,0-1 0,0 1 1,0 0-1,0-1 0,-1 0 0,1 0 1,0 0-1,5 0 0,43-10-4251,-27 5 2577</inkml:trace>
</inkml:ink>
</file>

<file path=ppt/ink/ink6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19.7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4873,'5'16'2833,"1"4"-561,-4 12-952,1 5-319,0 2-489,-2-3-144,-1-7-168,-1-5-56,-2-11-48,-1-3-24,2-7-160,2-1-504,-2-5 408</inkml:trace>
</inkml:ink>
</file>

<file path=ppt/ink/ink6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20.0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21 10274,'-1'-14'3809,"-2"8"-3361,7 13-2096,-2 0-545,2 5-903,-3 3 1839</inkml:trace>
</inkml:ink>
</file>

<file path=ppt/ink/ink6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20.5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175 65 6537,'0'-2'482,"0"-3"39,-1-1 1,1 1-1,-1-1 0,0 1 0,0 0 1,-3-8-1,3 12-497,1 0 0,-1 0 0,1 0 0,-1 0 0,0 0 0,0 0 0,0 0 0,1 0 0,-1 0 0,0 0 0,0 0 0,0 1 0,0-1 0,-1 0 0,1 1 0,0-1 0,0 1 0,0-1 0,0 1 0,-1 0 0,1-1 0,0 1 0,0 0 0,-1 0 0,1 0 0,0 0 0,0 0 0,-1 0 0,1 0 0,0 0 0,0 1 0,-1-1 0,1 0 0,-2 2 0,0-1 90,-1 0 0,1 1 0,0 0 0,0 0 0,0 0 0,0 0 0,0 0 0,0 0 0,1 1 0,-1-1 0,-2 5 0,-25 36 433,19-26-390,3-7-25,1 1-1,1 1 1,0-1-1,0 1 1,-5 18-1,10-28-111,0 1 0,1-1 0,-1 1 0,0-1 0,1 1 0,0 0-1,0-1 1,0 1 0,0 0 0,0-1 0,0 1 0,1-1 0,-1 1-1,1 0 1,0-1 0,-1 1 0,1-1 0,0 0 0,1 1 0,-1-1-1,0 0 1,1 0 0,-1 1 0,1-1 0,0 0 0,0-1 0,-1 1 0,1 0-1,0 0 1,1-1 0,-1 1 0,0-1 0,0 0 0,3 1 0,-3-1-15,0 0 0,0 0 1,0-1-1,0 1 1,0 0-1,0-1 0,-1 0 1,1 0-1,0 1 1,0-1-1,0 0 1,0-1-1,0 1 0,0 0 1,0-1-1,0 1 1,0-1-1,0 1 1,0-1-1,0 0 0,0 0 1,-1 0-1,1 0 1,0 0-1,-1 0 0,1 0 1,-1-1-1,1 1 1,-1 0-1,1-1 1,-1 1-1,0-1 0,0 0 1,2-3-1,3-6-26,0-1-1,-1-1 1,0 1 0,4-19-1,1-1-15,-8 27 38,-1 1 1,1 0 0,0 0-1,1-1 1,-1 2-1,1-1 1,0 0-1,0 0 1,0 1-1,0 0 1,8-6 0,-9 8 10,0 0 0,0 0 0,-1 0 0,1 0 0,0 1 1,0-1-1,0 1 0,0-1 0,1 1 0,-1 0 1,0 0-1,0 0 0,0 0 0,0 0 0,0 0 1,0 1-1,0-1 0,0 1 0,0-1 0,0 1 0,0 0 1,0 0-1,0 0 0,-1 0 0,1 0 0,0 0 1,-1 0-1,4 3 0,0 1 23,0 0 0,0 1 0,0-1 0,0 1 0,-1 0-1,0 0 1,0 0 0,-1 1 0,4 8 0,2 8 25,7 33-1,-13-45-38,-3-10-94,0-1-1,0 1 0,0 0 1,1-1-1,-1 1 0,0 0 1,1-1-1,-1 1 0,1 0 0,-1-1 1,0 1-1,1-1 0,-1 1 1,1-1-1,0 1 0,-1-1 1,1 1-1,-1-1 0,1 1 1,0-1-1,-1 0 0,1 1 1,0-1-1,-1 0 0,1 0 0,0 0 1,0 1-1,-1-1 0,1 0 1,0 0-1,-1 0 0,1 0 1,0 0-1,1-1 0,9 1-891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15.8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 41 6681,'3'-16'14909,"-16"51"-13673,4-19-1079,5-11-92,1 0 0,1 0 1,-1 1-1,1-1 0,-1 1 1,2 0-1,-1-1 0,1 1 0,-2 7 1,2 6 337,1 1 0,1 0 0,0-1-1,1 1 1,1-1 0,10 31 0,-9-37-317,0-1 1,1 1-1,1-1 0,0 0 0,0 0 0,1 0 1,1-1-1,0 0 0,1-1 0,13 14 1,-19-21-82,1 0 1,-1-1 0,1 1-1,0-1 1,0 0 0,0 1 0,0-2-1,0 1 1,0 0 0,0-1-1,1 0 1,-1 0 0,7 1 0,-8-2-45,0 0 0,0-1 0,0 1 1,0 0-1,0-1 0,-1 0 0,1 0 1,0 0-1,0 0 0,-1 0 0,1 0 1,0-1-1,-1 1 0,0-1 0,1 1 1,-1-1-1,0 0 0,0 0 1,0 0-1,0-1 0,3-2 0,9-20-556,-1 0 0,0 0 0,-2-1-1,-1 0 1,11-48 0,-16 59 350,-1-1-1,-1 0 1,0 0 0,-1 0 0,0 0-1,-2 0 1,0 0 0,-1 0-1,0 0 1,-1 0 0,-1 0 0,-6-18-1,-1 15 330,10 19-71,0 1 0,0-1 0,0 0 0,0 0 0,0 1 0,0-1 0,0 0 0,0 0 0,0 1 0,0-1-1,0 0 1,0 0 0,0 1 0,0-1 0,0 0 0,0 0 0,0 1 0,-1-1 0,1 0 0,0 0 0,0 0 0,0 1 0,0-1 0,0 0 0,-1 0 0,1 0-1,0 1 1,0-1 0,0 0 0,-1 0 0,1 0 0,0 0 0,0 1 0,0-1 0,-1 0 0,1 0 0,0 0 0,0 0 0,-1 0 0,1 0 0,0 0 0,0 0-1,-1 0 1,1 0 0,0 0 0,0 0 0,-1 0 0,1 0 0,0 0 0,0 0 0,-1 0 0,1 0 0,0 0 0,0 0 0,-1 0 0,1-1 0,0 1 0,0 0-1,0 0 1,-1 0 0,1 0 0,0-1 0,0 1 0,0 0 0,-1 0 0,1 0 0,0 0 0,0-1 0,0 1 0,-2 15 413,2 0 0,-1 0 0,2 0 0,0 0 0,5 22-1,0 7 8,-2 11-145,-2-26-259,0 0 1,2-1 0,1 1 0,11 36 0,-14-61-137,0 1 1,0-1-1,0 0 1,0 0 0,1 0-1,0 0 1,5 7 0,-7-10-47,0 0 1,0 0-1,1 0 1,-1 0-1,0 0 1,1 0-1,-1-1 1,1 1-1,-1 0 1,1-1-1,-1 1 1,1-1-1,-1 1 1,1-1-1,-1 0 1,1 0-1,0 0 1,-1 0-1,1 0 1,-1 0-1,1 0 1,0 0-1,-1-1 0,1 1 1,-1-1-1,1 1 1,1-1-1,16-12-832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36.5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4 10434,'-8'-3'5736,"3"3"-3986,0 14-1702,2 17 1079,1-1 0,4 49 1,-2-72-1048,1 0-1,0 1 0,0 0 0,0-1 0,1 1 0,0-1 0,4 8 0,10 12-1001,-14-24 223,0-1 0,1 1 1,-1-1-1,1 0 0,0 0 0,5 4 0,-3-4-955</inkml:trace>
</inkml:ink>
</file>

<file path=ppt/ink/ink6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20.9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0 6505,'-3'7'2273,"0"6"-1873,2 6 40,1 10 584,0 6 257,0 12 263,-3 5-32,1 3-408,2 2-215,0-9-409,0-3-136,2-2-192,-1-5-48,1-6-392,4-3-408,-1-12-2745,5-3 2313</inkml:trace>
</inkml:ink>
</file>

<file path=ppt/ink/ink6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21.8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327 69 6201,'8'-7'852,"-4"5"-638,-1-1-1,0 0 1,0 0-1,0 1 0,0-2 1,-1 1-1,1 0 1,-1 0-1,3-6 0,-5 8-167,0 0-1,0 0 1,-1 0 0,1 0-1,0 0 1,-1 0-1,1 0 1,0 0 0,-1 0-1,0 1 1,1-1-1,-1 0 1,1 0-1,-1 0 1,0 1 0,0-1-1,1 0 1,-1 0-1,0 1 1,0-1 0,0 1-1,0-1 1,0 1-1,0-1 1,0 1-1,0 0 1,0-1 0,0 1-1,0 0 1,-2 0-1,-32-5 1136,5 6-1093,1 2-1,0 1 1,1 2-1,-1 0 0,1 2 1,-47 20-1,70-26-93,-1 1 1,1 0-1,-1 0 0,1 0 0,0 1 0,0-1 0,-8 9 0,12-10 6,0-1 0,0 0 0,0 1 0,0-1 1,0 1-1,1-1 0,-1 1 0,0-1 0,1 1 0,0 0 0,-1-1 0,1 1 0,0 0 0,-1-1 1,1 1-1,0 0 0,0-1 0,1 1 0,-1 0 0,0 0 0,0-1 0,1 1 0,-1-1 0,1 1 1,0 0-1,-1-1 0,1 1 0,0-1 0,0 1 0,0-1 0,0 0 0,1 2 0,7 7 170,1-1 0,0 0-1,1-1 1,0 0 0,0 0-1,1-1 1,22 10 0,-6-3 129,-16-7-186,28 14 358,-1 2 0,46 35 0,-76-51-408,0 1 0,0 0 1,-1 1-1,0-1 0,0 1 0,-1 1 0,0 0 0,0 0 0,-1 0 0,-1 1 0,0-1 0,0 1 0,5 22 1,-9-30-53,0 1 1,0-1-1,-1 1 1,1-1-1,-1 1 1,0-1 0,0 1-1,0-1 1,-1 1-1,1 0 1,-1-1-1,0 1 1,1-1 0,-2 0-1,1 1 1,0-1-1,-1 0 1,0 0 0,1 0-1,-1 0 1,0 0-1,-1 0 1,1 0-1,0-1 1,-1 1 0,0-1-1,1 1 1,-1-1-1,0 0 1,0 0-1,0-1 1,0 1 0,-1-1-1,1 1 1,0-1-1,-1 0 1,1 0 0,-1 0-1,1-1 1,-5 1-1,-2 0-21,1-1 0,-1 0 0,1 0 0,-1-1 0,0 0 0,1 0-1,-14-5 1,19 5-185,0 0-1,1 0 0,-1-1 0,0 1 0,1-1 0,-1 0 1,1 0-1,0 0 0,-1 0 0,1-1 0,0 1 1,0-1-1,1 0 0,-1 0 0,0 0 0,1 0 1,0-1-1,0 1 0,0 0 0,-2-6 0,3-8-851</inkml:trace>
</inkml:ink>
</file>

<file path=ppt/ink/ink6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22.3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0 233 4057,'23'-14'1430,"0"-1"-1,-1-1 1,23-22 0,-38 32-1179,0-1 0,-1 0-1,0-1 1,0 1 0,-1-1 0,0 0 0,0 0 0,-1-1 0,0 0 0,0 1 0,-1-1 0,4-15-1,-7 22-214,0 1-1,1 0 1,-1 0-1,0 0 0,0 0 1,0-1-1,0 1 0,0 0 1,0 0-1,0 0 0,0-1 1,-1 1-1,1 0 1,0 0-1,-1 0 0,1 0 1,-1-1-1,1 1 0,-1 0 1,0 0-1,-1-1 0,1 1-10,0 0-1,0 1 0,0-1 0,0 1 0,0 0 1,0-1-1,0 1 0,0 0 0,-1-1 1,1 1-1,0 0 0,0 0 0,0 0 0,0 0 1,-1 0-1,1 0 0,-2 1 0,-3 1 10,1-1 0,-1 1 0,1 0 0,-1 1 0,1 0 0,0-1 0,-8 7 0,6-2 58,0-1 0,0 1 0,1 0 0,0 0 0,0 1 0,1 0 0,0 0 0,0 0 0,1 1-1,0-1 1,1 1 0,0 0 0,0 0 0,-3 18 0,5-21-57,1-1-1,0 0 0,-1 1 1,2-1-1,-1 0 0,0 1 1,1-1-1,0 0 1,1 0-1,-1 0 0,1 0 1,0 0-1,0 0 1,0 0-1,1 0 0,0-1 1,0 1-1,0-1 0,0 0 1,1 0-1,-1 0 1,1 0-1,0-1 0,0 0 1,1 1-1,-1-1 1,10 4-1,-5-3-922,1 0 0,0-1 1,1 0-1,-1-1 0,15 2 0,5 0-960</inkml:trace>
</inkml:ink>
</file>

<file path=ppt/ink/ink6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23.0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31 141 7106,'-5'1'5262,"5"0"-5171,-3 14 1526,1 27-2401,1-31 1502,-1 18 544,-9 46 0,5-149-704,7 43-538,0 8-11,1 0-1,1 0 0,7-29 0,-9 47-14,1 0 0,-1 0 0,1 0 0,0 1 0,0-1 0,0 1 0,1-1 0,-1 1 0,1 0 0,0 0 0,1 0 0,-1 0 0,1 1 0,-1-1 0,1 1 0,0 0-1,0 0 1,1 1 0,-1-1 0,10-3 0,-12 5 1,0 1 0,0-1-1,0 0 1,0 1 0,0 0 0,1 0-1,-1-1 1,0 1 0,0 1-1,0-1 1,1 0 0,-1 0 0,0 1-1,0-1 1,0 1 0,0 0-1,0 0 1,0 0 0,0 0 0,3 1-1,-2 1 14,0 0 0,0 0 0,0 0 1,0 0-1,-1 0 0,1 0 0,-1 1 0,0-1 0,0 1 0,2 5 0,0 4 45,0-1 0,0 1 0,-1 0-1,-1 1 1,2 24 0,-4-32-30,0-1 0,0 1 1,0-1-1,0 1 0,-1-1 0,0 1 0,0-1 1,0 0-1,-1 1 0,0-1 0,0 0 0,-5 9 0,5-14 38,3-8-163,7-11-177,13-13-147,2 2-1,49-51 0,-69 77 443,1 1 1,0-1-1,0 1 0,1-1 0,-1 1 1,1 0-1,-1 1 0,1-1 1,0 1-1,0 0 0,0 0 0,8-1 1,-11 3-4,0-1 1,0 1-1,0 0 1,1 0-1,-1 1 1,0-1 0,0 0-1,0 1 1,0-1-1,1 1 1,-1 0-1,0-1 1,0 1-1,0 0 1,0 0 0,-1 1-1,1-1 1,0 0-1,0 1 1,-1-1-1,1 1 1,-1-1-1,1 1 1,-1 0-1,0-1 1,1 1 0,-1 0-1,0 0 1,0 0-1,0 0 1,-1 0-1,2 4 1,1 5 41,-1-1 0,0 1 1,-1 0-1,0-1 0,-1 1 0,0 0 1,-3 18-1,2-19-102,0-1 1,0 1-1,1 0 0,0-1 0,1 1 1,0 0-1,1-1 0,0 1 0,0-1 1,4 11-1,3-6-1064,2-5 448</inkml:trace>
</inkml:ink>
</file>

<file path=ppt/ink/ink6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23.5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2 8178,'-5'-2'3657,"5"8"-1529,0 6-1392,3 9-648,0 2-16,-1 3-24,2 3-8,-3-2 0,1 2-8,0-3 0,0-2 0,-1-4-144,1-2-328,-2-5-2312,0-5 1919</inkml:trace>
</inkml:ink>
</file>

<file path=ppt/ink/ink6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23.8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 11522,'5'-7'3457,"1"15"-5945,3 6 1663</inkml:trace>
</inkml:ink>
</file>

<file path=ppt/ink/ink6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24.4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205 57 9690,'-40'-22'3121,"39"21"-3053,0 1 0,0-1 0,1 1 0,-1-1 0,0 1 0,1-1 0,-1 0 0,1 1 0,-1-1 0,0 0 0,1 0 0,0 1 1,-1-1-1,1 0 0,-1 0 0,1 0 0,0 0 0,0 1 0,-1-1 0,1 0 0,0 0 0,0-1 0,0 1-63,0 1 1,0-1-1,0 1 0,0-1 1,0 1-1,0-1 0,0 1 1,0-1-1,-1 1 0,1-1 0,0 1 1,0-1-1,-1 1 0,1-1 1,0 1-1,0-1 0,-1 1 1,1 0-1,0-1 0,-1 1 0,1-1 1,-1 1-1,1 0 0,-1 0 1,1-1-1,0 1 0,-1 0 1,1 0-1,-1-1 0,1 1 1,-1 0-1,1 0 0,-2 0 0,-2-1 40,-1 0 0,1 0 0,0 1 0,-1-1 0,1 1 0,-1 0 0,1 0 0,0 1 0,-1-1 0,1 1 0,-1 0 0,1 0 0,0 1-1,0-1 1,0 1 0,0 0 0,0 0 0,0 0 0,0 1 0,1-1 0,-1 1 0,-5 6 0,5-5 4,0 0 0,0 0 0,1 1 0,-1 0 0,1-1 0,0 1 0,1 1 0,-1-1 0,1 0 0,0 1 0,0-1 0,1 1 0,-1-1 0,1 1 0,0 0 0,1-1 0,0 8 0,0 0 21,2 0 1,0 1 0,1-1 0,6 20 0,-8-30-63,0 1 0,0-1 0,0 0 1,1 0-1,-1 0 0,1 1 0,0-2 1,0 1-1,0 0 0,0 0 1,0-1-1,1 1 0,-1-1 0,1 0 1,-1 1-1,1-1 0,0-1 0,0 1 1,0 0-1,0-1 0,1 1 0,5 1 1,-7-3-15,1 0 0,0-1 1,0 1-1,-1 0 0,1-1 1,0 0-1,-1 0 0,1 0 1,0 0-1,-1 0 0,0 0 1,1 0-1,-1-1 0,0 0 1,1 1-1,-1-1 0,0 0 1,0 0-1,0 0 1,1-2-1,6-7-213,-1 0 0,10-18 0,-18 29 218,26-51-473,-22 39 437,2 0 0,0 1 0,0 0 0,0 0 0,10-11 0,-15 21 41,-1 1-1,1-1 1,0 0 0,-1 1-1,1-1 1,0 1-1,-1-1 1,1 0-1,0 1 1,0-1 0,-1 1-1,1 0 1,0-1-1,0 1 1,0 0-1,0-1 1,0 1 0,-1 0-1,1 0 1,0 0-1,0 0 1,0 0-1,0 0 1,0 0 0,1 0-1,0 1 10,-1 0 0,1 0-1,-1-1 1,1 1 0,-1 0-1,0 0 1,1 1 0,-1-1 0,0 0-1,0 0 1,0 0 0,2 4 0,2 3 111,0 1 1,-1 0-1,5 16 1,-9-25-111,102 314 3666,-96-299-3458,-2 1 0,0-1 0,0 1 0,2 26 0,-6-37-195,0-1 0,0 0 0,0 0 0,0 0 0,-1 0 0,1 0 0,-1 0 0,0 0 0,0 0 0,-1 0 0,1 0 0,-1-1 0,0 1 0,0 0 0,0-1 0,0 0 0,-1 1 0,0-1 0,1 0-1,-1 0 1,0 0 0,0-1 0,-5 4 0,0-2-11,-1 1-1,0-2 0,0 1 0,0-1 0,0-1 0,0 1 1,-1-2-1,1 1 0,-11-1 0,0 0-1221,0-1-1,-1-1 1,-23-4-1,9-2-499</inkml:trace>
</inkml:ink>
</file>

<file path=ppt/ink/ink6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25.0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87 8690,'-10'-16'4663,"9"25"-3358,14 39-2031,-11-39 1078,13 33-137,-11-33 14,-1 0 1,1 0-1,-1 1 1,-1 0-1,0-1 0,0 1 1,-1 0-1,0 17 1,-1-27-227,0 0 1,0 0 0,0 0-1,0 0 1,0 0 0,0 0-1,0 0 1,0 0 0,0 0 0,0 0-1,0 0 1,0 0 0,0 0-1,0 0 1,0-1 0,0 1-1,0 0 1,-1 0 0,1 0 0,0 0-1,0 0 1,0 0 0,0 0-1,0 0 1,0 0 0,0 0-1,0 0 1,0 0 0,0 0 0,0 0-1,0 0 1,0 0 0,0 0-1,0 0 1,-1 0 0,1 0-1,0 0 1,0 0 0,0 0 0,0 0-1,0 0 1,0 0 0,0 0-1,0 0 1,0 0 0,0 0-1,0 0 1,0 1 0,0-1-1,0 0 1,0 0 0,0 0 0,0 0-1,-1 0 1,1 0 0,0 0-1,0 0 1,0 0 0,0 0-1,0 0 1,0 0 0,0 0 0,0 0-1,0 0 1,0 1 0,-5-10 39,-3-11-165,3 0 43,1-1 0,1 0 0,1-1 0,1 1 1,1 0-1,3-32 0,-3 49 94,0 0-1,1 1 1,-1 0 0,1-1 0,0 1-1,0-1 1,0 1 0,1 0 0,-1 0-1,1-1 1,0 1 0,0 0 0,0 1-1,0-1 1,0 0 0,0 1 0,5-5-1,-4 5 1,1 1 0,-1-1 0,1 0-1,-1 1 1,1 0 0,0 0 0,-1 0-1,1 0 1,0 0 0,0 1 0,0 0-1,-1 0 1,1 0 0,0 0-1,7 2 1,-3-1-22,-1 1 0,0-1 0,0 2 0,0-1-1,0 1 1,0 0 0,0 0 0,-1 1 0,1 0 0,7 7-1,3 3-1127,-2 1 0,18 23 0,-29-34 696,9 11-593</inkml:trace>
</inkml:ink>
</file>

<file path=ppt/ink/ink6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25.4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27 233 6313,'8'8'967,"-3"-3"-1571,-12-14 1032,4 5 417,1-1 1,-1 1-1,0-1 0,1 0 0,0 0 1,-2-9-1,1 5-461,2 0 1,-1-1-1,1-13 0,1 10-365,1 0-1,0 0 0,1 0 0,0 1 0,7-22 0,-8 32 4,0-1 0,0 0 0,0 1 0,0-1 0,0 1 0,1 0-1,-1-1 1,1 1 0,0 0 0,-1 0 0,1 0 0,0 0 0,0 0 0,1 0 0,-1 1 0,0-1 0,0 1-1,6-3 1,-5 3 3,1 0 0,-1 1 0,1-1 0,-1 1 0,1-1 0,-1 1 0,1 0-1,-1 1 1,1-1 0,-1 1 0,1-1 0,-1 1 0,4 1 0,1 1 44,0 1 0,0-1 0,0 1 1,-1 1-1,1-1 0,-1 1 0,0 1 0,-1-1 1,0 1-1,1 0 0,6 10 0,-5-4 46,0 0-1,-1 0 1,0 1-1,-1 0 0,0 1 1,-2-1-1,1 1 1,-2 0-1,3 14 1,-5-23-85,-1-1-1,1 0 1,-1 1 0,0-1 0,0 1 0,-1-1 0,1 1 0,-1-1 0,0 1 0,0-1 0,-1 0-1,1 0 1,-1 0 0,0 0 0,0 0 0,0 0 0,-1 0 0,1 0 0,-1-1 0,0 1-1,0-1 1,0 0 0,-1 0 0,1 0 0,-1-1 0,1 1 0,-1-1 0,0 1 0,0-1 0,0-1-1,0 1 1,-7 2 0,2-2 15,0 0 0,1-1 0,-1 1 1,0-2-1,1 1 0,-1-1 0,0-1 0,0 1 0,0-1 0,-9-3 0,14 3-137,-1 0 1,1 0-1,0-1 1,-1 1-1,1-1 1,0 0 0,0 0-1,0-1 1,0 1-1,0-1 1,0 0-1,1 0 1,-1 0-1,1-1 1,0 1-1,0-1 1,0 1-1,1-1 1,-1 0-1,-2-7 1,4 9-150,1 1 0,-1 0 1,1-1-1,-1 1 0,1-1 1,0 1-1,0-1 1,0 1-1,0-1 0,0 1 1,0 0-1,0-1 0,1 1 1,-1-1-1,0 1 1,1-1-1,-1 1 0,1 0 1,-1-1-1,1 1 0,0 0 1,1-2-1,12-9-1758</inkml:trace>
</inkml:ink>
</file>

<file path=ppt/ink/ink6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26.0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 15 7586,'5'-15'4572,"-3"21"-2326,-3 24-1704,-18 41-337,12-48 86,-7 38 1,13-54-163,0-1 0,1 1 1,0-1-1,0 1 0,0-1 0,1 1 1,0-1-1,0 0 0,1 1 0,3 9 1,-4-13-102,0-1 1,0 1 0,0-1-1,1 1 1,-1-1 0,0 0-1,1 0 1,0 1 0,-1-1-1,1 0 1,0-1-1,0 1 1,0 0 0,0 0-1,1-1 1,-1 1 0,0-1-1,1 0 1,-1 0 0,1 0-1,-1 0 1,1 0 0,-1 0-1,1-1 1,0 1 0,-1-1-1,1 0 1,0 0 0,5 0-1,-4-1-44,1 0 0,-1-1 0,1 1 0,-1-1 0,0 0 0,0 0 0,0 0 0,0-1 1,0 1-1,0-1 0,-1 0 0,1 0 0,-1 0 0,1-1 0,-1 1 0,3-6 0,1-3-169,-1 0 0,0 0 1,0 0-1,6-25 0,-9 25 98,2-1 0,-1 1 0,1 0 0,1 1 0,7-12 0,-11 20 87,0 1-1,0 0 0,0 0 1,0 0-1,0 1 1,0-1-1,0 0 0,1 1 1,-1-1-1,0 1 1,5-2-1,-6 3 9,-1 0 1,1-1-1,0 1 0,0 0 0,0 0 0,0 0 1,0 0-1,0 0 0,0 0 0,1 0 1,-1 0-1,0 0 0,0 0 0,0 0 1,-1 1-1,1-1 0,0 0 0,0 1 1,0-1-1,0 1 0,0-1 0,0 1 1,0-1-1,-1 1 0,1 0 0,0-1 1,0 1-1,-1 0 0,1 0 0,0-1 1,-1 1-1,1 0 0,-1 0 0,1 2 1,3 7 105,0 0 0,-1 0 0,0 0 0,-1 1 1,2 13-1,2 58 247,-6-72-338,-1 30-39,0 14-489,8-21-3357,-4-26 2495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36.9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 1 10882,'1'1'368,"-1"1"0,1-1 0,-1 1 0,1-1-1,-1 1 1,0-1 0,0 1 0,0-1 0,0 1 0,0-1-1,0 1 1,0-1 0,0 1 0,-1-1 0,1 1 0,0-1-1,-2 3 1,-14 29 1184,2-5-41,13-25-1402,1 0 1,0 0 0,0 0-1,0 0 1,0 0-1,0 0 1,1 0 0,-1 0-1,1 0 1,0 0-1,0 0 1,0 0 0,0 0-1,1 0 1,-1-1-1,1 1 1,-1-1 0,1 1-1,0-1 1,4 5-1,-3-5-113,-1 1 0,0 0 0,0 0-1,0 0 1,0 0 0,0 0 0,0 0-1,-1 0 1,0 0 0,0 1 0,0-1-1,0 0 1,0 1 0,-1-1 0,1 8 0,-1-11-61,0 0 1,0 1 0,0-1 0,0 0 0,0 1 0,0-1 0,0 0 0,0 1 0,0-1 0,-1 0 0,1 1 0,0-1 0,0 0 0,0 1 0,-1-1 0,1 0 0,0 0 0,0 1-1,-1-1 1,1 0 0,0 0 0,0 1 0,-1-1 0,1 0 0,0 0 0,-1 0 0,1 0 0,0 1 0,-1-1 0,0 0 0,-3 2-658</inkml:trace>
</inkml:ink>
</file>

<file path=ppt/ink/ink6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26.5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1 132 7602,'0'2'2810,"6"26"-1668,-1 1 1,-2 0 0,0 47-1,-1-27-573,25 413 1278,-27-459-1643,-2-6-91,-3-18-96,-6-31-347,2-56-1455,8-176-1,1 265 1770,0 18 15,7-131 215,-4 111 13,0 0 0,1 0-1,1 0 1,9-22 0,-13 39-184,1 0 0,-1 1 0,1-1 0,0 1 0,1-1-1,-1 1 1,0 0 0,1 0 0,0 0 0,0 0 0,0 0 0,0 1 0,0-1 0,0 1 0,1 0 0,-1 0 0,1 0 0,3-1-1,-1 2 37,-1-1-1,0 1 1,1 0-1,-1 1 0,1-1 1,-1 1-1,1 0 1,-1 0-1,1 1 0,-1 0 1,1 0-1,5 2 1,-4-2-21,-1 1 1,1 1-1,-1-1 1,1 1-1,-1 1 1,0-1-1,0 1 1,0 0-1,-1 0 1,1 1-1,-1-1 1,0 1-1,-1 0 1,1 1-1,-1-1 1,0 1-1,0 0 1,-1 0-1,1 0 1,4 13-1,-7-12-48,0 0 0,0 1 0,0-1 0,-1 0 0,0 1 0,0-1 0,0 0 0,-1 0-1,-1 1 1,1-1 0,-1 0 0,0 0 0,-1 0 0,0-1 0,0 1 0,0-1 0,-1 1 0,-8 11 0,3-8-61,0 0-1,0-1 1,-1 0 0,-1 0 0,1-1 0,-1 0 0,-1-1 0,0 0 0,-16 6-1,-10 4-182</inkml:trace>
</inkml:ink>
</file>

<file path=ppt/ink/ink6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6:40.4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1 1720,'-18'25'96,"21"-25"336</inkml:trace>
</inkml:ink>
</file>

<file path=ppt/ink/ink6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6:40.97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 84 5081,'-11'-32'3517,"-5"-19"3540,22 97-4460,-3-1 1,-4 60-1,3 43 100,-1-123-2515,-1-18-524,0 0-1,1 0 1,-1 1 0,3 6 0</inkml:trace>
</inkml:ink>
</file>

<file path=ppt/ink/ink6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6:41.67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123 131 5209,'-16'7'8382,"14"-7"-7889,1 0-393,1-1 1,0 1 0,-1 0 0,1-1 0,0 1-1,0 0 1,-1-1 0,1 1 0,0 0-1,0-1 1,0 1 0,0-1 0,-1 1 0,1 0-1,0-1 1,0 1 0,0-1 0,0 1 0,0 0-1,0-1 1,0 1 0,0-1 0,0 1 0,0-1-1,0 1 1,1 0 0,-1-1 0,16-41-927,-12 34 1646,-3 3-789,2 1 1,-1-1-1,0 1 1,1-1-1,0 1 1,0 0-1,0 0 1,0 0-1,1 0 1,-1 1-1,1 0 1,0-1-1,0 1 1,0 1-1,1-1 1,-1 0-1,1 1 1,-1 0-1,1 0 1,0 1 0,0-1-1,0 1 1,0 0-1,0 0 1,0 1-1,0-1 1,0 1-1,0 0 1,8 2-1,-8-2-2,0 0 0,0 1 1,0 0-1,0 0 0,0 0 0,0 0 0,-1 1 0,1 0 0,0 0 1,-1 0-1,0 0 0,1 1 0,-1 0 0,0 0 0,0 0 1,4 4-1,-6-4 64,1 1 1,-1-1-1,0 1 0,0-1 1,0 1-1,-1 0 1,1 0-1,-1 0 1,0 0-1,0 0 1,0 0-1,-1 0 0,1 0 1,-1 0-1,0 0 1,0 0-1,0 0 1,-1 0-1,0 0 1,-1 5-1,0-3 61,0 1 1,-1-1-1,0 0 1,0 0-1,0 0 0,-1 0 1,0-1-1,0 1 1,-1-1-1,1 0 0,-1-1 1,0 1-1,-1-1 1,1 0-1,-1 0 0,0 0 1,1-1-1,-2 0 1,-5 3-1,-1-1-59,0 0 1,0-1-1,0 0 1,0-1-1,0 0 1,-1-1-1,1-1 1,-24 0 0,29-1-90,-1-1 0,1-1 0,-1 0 0,1 0 0,0 0 0,0-1 0,0 0 0,-9-6 0,15 8-98,1 0 0,-1 0 0,0 0 0,0 0 0,1 0 0,-1 0 0,1-1 0,-1 1 0,1-1 0,-1 1 0,1-1 0,0 0 0,0 1 0,0-1 0,0 0 0,0 0 0,0 0 0,0 0 0,1 0 0,-1 0 0,1 0 0,-1 0 0,1 0 0,0 0 0,0 0 1,0 0-1,0 0 0,0 0 0,0 0 0,1 0 0,-1 0 0,0 0 0,1 0 0,0 0 0,0 0 0,-1 0 0,1 0 0,2-2 0,-2 2-158,1-1 1,-1 1 0,1 0 0,0 0-1,0 0 1,0 0 0,0 0-1,0 0 1,0 0 0,0 1-1,1-1 1,-1 1 0,1-1 0,3 0-1,4 0-437</inkml:trace>
</inkml:ink>
</file>

<file path=ppt/ink/ink6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6:42.1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255 43 9042,'30'-13'2879,"-29"13"-2788,0-1-1,0 1 1,-1 0 0,1-1-1,0 1 1,-1-1-1,1 1 1,0-1 0,-1 1-1,1-1 1,-1 0-1,1 1 1,0-1 0,-1 0-1,0 1 1,1-3-1,0 3-14,-1 0 0,0-1-1,0 1 1,0-1 0,0 1-1,0-1 1,0 1 0,-1-1-1,1 1 1,0 0-1,0-1 1,0 1 0,0-1-1,0 1 1,-1 0 0,1-1-1,0 1 1,0-1 0,-1 1-1,1 0 1,-1-1-1,0 0 118,0 0 0,0 0 0,-1 0 0,1 0 0,0 0 0,-1 1 0,1-1 0,-1 0 0,1 1 0,-1-1 0,1 1 0,-4-1 0,2 1-75,-1 1-1,1-1 1,-1 1-1,1 0 0,-1 0 1,1 0-1,0 0 1,-1 1-1,1-1 0,0 1 1,-3 2-1,-35 27 333,26-19-237,0 0-36,1 0 1,0 1 0,1 0 0,1 1 0,0 1 0,0 0 0,2 0 0,0 1 0,1 1 0,0 0 0,1 0 0,1 0-1,1 1 1,1 0 0,0 0 0,1 1 0,1-1 0,1 1 0,1 0 0,0-1 0,3 24 0,-1-27 59,0 0 1,1-1 0,1 1 0,1-1-1,0 0 1,10 23 0,-10-30-396,-1 0 0,1-1 0,1 1 1,-1-1-1,1 0 0,0 0 0,1-1 0,-1 1 1,1-1-1,0-1 0,0 1 0,1-1 0,-1 0 1,10 4-1,18 6-1693,0-3 757</inkml:trace>
</inkml:ink>
</file>

<file path=ppt/ink/ink6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6:42.80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 19 7106,'-4'-19'7004,"4"19"-6917,25 2 3373,-18 0-3217,18 3 117,-1 1 0,-1 1 0,1 1 1,-2 1-1,1 1 0,-1 2 0,0 0 0,-1 1 1,-1 1-1,0 0 0,-1 2 0,-1 0 1,18 21-1,-24-23-211,-1 0 0,-1 1 0,0 0 1,-1 0-1,0 1 0,-2 0 0,0 1 1,6 19-1,-9-22-109,-1 1 0,-1-1 0,0 1 0,-1 0 0,0 0 0,-1 0 0,-1-1 0,0 1 1,-2 0-1,-5 23 0,-15 48-2665,20-69 1712</inkml:trace>
</inkml:ink>
</file>

<file path=ppt/ink/ink6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6:44.52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134 20 6225,'-14'-19'5786,"15"26"-4786,1 2 112,3 4 144,-1 2 33,0 2-265,2 5-176,-5 4-256,-1 2-144,-7 1-184,-4-4-120,-9-4-496,-2-4-360,-6-4-1064,0-2-1641,2-4 2241</inkml:trace>
</inkml:ink>
</file>

<file path=ppt/ink/ink6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6:45.41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47 0 3657,'-10'18'10560,"0"17"-9430,7-21-235,-4 14-514,1 1 0,1 0 0,2 0 0,1 0 0,1 0-1,2 0 1,1 1 0,1-1 0,8 37 0,-7-55-222,0 0 0,0 0 0,1 0 0,0 0-1,1-1 1,1 0 0,-1 0 0,1 0 0,16 15 0,4 1-938,55 39 0,-36-31-3261,-21-14 1913</inkml:trace>
</inkml:ink>
</file>

<file path=ppt/ink/ink6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6:45.93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96 196 7978,'-20'-8'6208,"19"7"-6058,-1 1 0,0-1-1,0 1 1,1-1 0,-1 0-1,0 0 1,1 0 0,-1 0-1,1 0 1,-1 0-1,1 0 1,0 0 0,-1 0-1,1-1 1,0 1 0,0 0-1,0-1 1,0 1 0,0-1-1,0 0 1,0 1 0,0-1-1,1 0 1,-1 1 0,0-4-1,0-1-29,0 0 0,1 0 0,-1 0 0,1 0 0,0-1 0,1 1 0,0 0 0,0 0 0,0 0 0,1 0-1,-1 0 1,1 1 0,1-1 0,-1 0 0,6-7 0,-6 9-117,1 0-1,-1 1 1,1-1 0,0 1-1,0 0 1,0 0-1,0 0 1,1 0 0,-1 1-1,1-1 1,-1 1 0,1 0-1,0 0 1,0 0-1,0 1 1,0-1 0,0 1-1,1 0 1,-1 0-1,0 1 1,1-1 0,6 1-1,-2 1 70,0 0 0,0 1 0,0 0 0,0 0 0,-1 1 0,1 0 0,-1 1 0,1 0-1,-1 0 1,0 1 0,-1 0 0,1 0 0,11 12 0,-14-12 34,0-1 0,0 1 1,-1 1-1,1-1 0,-1 0 0,-1 1 1,1 0-1,-1 0 0,0 0 0,0 0 1,-1 1-1,0-1 0,0 1 0,0-1 0,-1 1 1,0-1-1,0 1 0,-1 0 0,0 9 1,-1-11-39,0-1 1,-1 1-1,1 0 1,-1-1 0,0 1-1,0-1 1,-1 1 0,1-1-1,-1 0 1,0 0-1,0 0 1,0-1 0,-1 1-1,1-1 1,-1 1 0,0-1-1,0-1 1,0 1-1,0 0 1,-1-1 0,1 0-1,-1 0 1,-5 2 0,-2 0 143,0 0 0,-1-1 1,1 0-1,-1-1 1,1 0-1,-1-1 0,-23-1 1,24 0-346,1-1 1,0-1 0,0 0 0,0-1 0,0 0 0,0 0-1,0-1 1,-18-10 0,28 13-8,0 1-1,0-1 1,0 1-1,1-1 1,-1 1-1,0-1 1,0 0-1,0 1 1,1-1-1,-1 0 0,0 1 1,1-1-1,-1 0 1,1 0-1,-1 0 1,1 0-1,-1 0 1,1 0-1,0 1 1,-1-1-1,1 0 1,0 0-1,0 0 1,-1-2-1,4-6-1070</inkml:trace>
</inkml:ink>
</file>

<file path=ppt/ink/ink6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6:46.40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0 519 7882,'4'1'751,"-1"0"1,1-1-1,0 0 1,-1 1-1,1-1 1,-1-1-1,1 1 0,-1 0 1,1-1-1,5-1 1,-3 0-353,1-1 0,0 0 0,-1 0 1,11-7-1,0-3-372,0 0 0,21-23 0,-27 24 13,0 0 0,-1-1 0,-1 0 0,0-1 0,-1 0 0,13-29 0,-9 11-11,-1-1-1,8-41 1,-16 61-4,-1 0 0,-1 0 0,0 0 0,-1-20 0,0 28-70,-1-1 0,1 1 0,-1 0-1,-1-1 1,1 1 0,-1 0 0,0-1 0,0 1 0,0 0-1,-1 1 1,1-1 0,-1 0 0,-5-5 0,-4 0-859,-3 7 376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37.2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 34 9794,'-33'-33'13243,"32"33"-13011,0 0-232</inkml:trace>
</inkml:ink>
</file>

<file path=ppt/ink/ink6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6:46.9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 0 9162,'-6'0'6040,"3"8"-3999,2 12-852,1-18-792,3 37 3356,7 44 0,-4-46-2993,2 56 0,-11-48-1190,2-28-1509,1 30-1,2-30 1167</inkml:trace>
</inkml:ink>
</file>

<file path=ppt/ink/ink6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7:58.0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 32 1576,'-8'-7'384,"6"5"-81,-1 0-1,-15-19 8559,18 43-8298,7 22 398,2 9 225,-3 2 1,0 97 0,-12-97-916,3-32-423,-1 34-1,4-56 144,0 0-261,0 1 0,0-1 1,0 1-1,0-1 1,0 0-1,1 1 0,-1-1 1,0 1-1,1-1 1,-1 0-1,1 1 0,-1-1 1,1 0-1,1 2 1,4 3-1368</inkml:trace>
</inkml:ink>
</file>

<file path=ppt/ink/ink6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7:58.7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33 234 8130,'-4'-6'271,"0"0"0,1 0 0,-1 0 1,1 0-1,0-1 0,1 1 1,0-1-1,0 0 0,0 0 0,1 1 1,0-1-1,0 0 0,0 0 0,1-1 1,1-10-1,0 13-247,0 0 1,0 0-1,0 0 1,0-1-1,1 1 1,-1 1-1,1-1 1,1 0-1,-1 0 0,1 1 1,-1-1-1,1 1 1,1 0-1,-1 0 1,1 0-1,-1 0 1,1 1-1,0 0 1,0-1-1,1 1 1,7-4-1,-4 4 30,0 0-1,0 0 1,0 1 0,0 0-1,1 0 1,-1 1-1,1 0 1,-1 1 0,1-1-1,-1 2 1,1-1-1,15 4 1,-19-3-42,-1 0 0,1 0 0,-1 1 0,0 0 0,1 0 0,-1 0 0,0 0 0,0 0 0,0 1 0,0 0 0,-1 0 0,1 0 0,-1 0 0,0 0 0,1 1 0,-2 0 0,1-1 0,0 1-1,-1 0 1,0 0 0,0 1 0,0-1 0,0 0 0,2 9 0,-3-5 32,1 0 0,-1 1 0,0-1 0,-1 1 0,0-1-1,0 1 1,-1-1 0,0 1 0,0-1 0,-1 1 0,0-1-1,-1 0 1,0 0 0,0 0 0,-7 12 0,4-11-6,0 0 0,-1 0 0,0-1-1,-1 0 1,1 0 0,-2-1 0,1 0 0,-1-1 0,0 1 0,0-2 0,-18 9 0,-13 7-74,44-22 43,1 0 1,-1 0-1,1 1 1,-1-1 0,1 1-1,-1 0 1,1 1 0,-1-1-1,0 1 1,1 0 0,-1 0-1,0 0 1,1 0-1,-1 1 1,0 0 0,0 0-1,0 0 1,0 0 0,5 5-1,-3-3 23,-1 0 0,0 1 0,0 0 0,-1 0 0,1 0 0,-1 1 0,0 0 0,0-1 0,-1 1 0,0 0 0,0 1 0,2 6 0,-4-10-32,5 17 562,13 29 0,-16-44-667,-1-1 0,1 1 0,0 0 0,0-1 0,0 1 0,0-1 0,1 0 1,0 0-1,0-1 0,0 1 0,6 4 0,3-2-448</inkml:trace>
</inkml:ink>
</file>

<file path=ppt/ink/ink6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7:59.2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1 208 7898,'13'-2'645,"-1"0"1,1-1-1,0 0 1,-1-1-1,0-1 1,13-6-1,-17 6-627,0 1 0,-1-2 1,0 1-1,0-1 0,0 0 0,-1 0 0,0-1 0,0 0 0,8-13 0,-10 13 41,1 0 0,-2-1 0,1 1-1,-1-1 1,3-8 0,-5 14-40,-1 0-1,1 1 1,-1-1 0,0 0 0,1 0-1,-1 1 1,0-1 0,0 0 0,0 0-1,0 0 1,0 1 0,-1-1 0,1 0-1,0 1 1,-1-1 0,1 0 0,-1 0-1,0 1 1,0-1 0,1 1 0,-1-1-1,0 1 1,0-1 0,0 1-1,-1 0 1,1-1 0,0 1 0,0 0-1,-1 0 1,-2-2 0,2 3-1,0-1 1,0 1-1,0 0 1,1 0-1,-1 0 0,0 0 1,0 0-1,0 1 1,0-1-1,0 0 0,0 1 1,0 0-1,1-1 1,-1 1-1,0 0 0,0 0 1,1 0-1,-1 0 1,1 0-1,-1 0 0,1 0 1,-1 1-1,0 1 1,-6 4 0,0 1 0,-12 15 0,16-18 60,1 0 0,0 1 0,0 0 0,0 0 0,1 0 1,0 0-1,0 0 0,0 1 0,1-1 0,0 0 0,0 1 1,0-1-1,1 1 0,0-1 0,1 1 0,-1-1 0,1 1 0,1-1 1,1 7-1,-2-9-12,1 1 1,-1-1 0,1 0 0,0 1-1,0-1 1,1 0 0,-1 0-1,1-1 1,0 1 0,0 0-1,0-1 1,1 0 0,-1 0-1,1 0 1,0 0 0,-1 0-1,1-1 1,0 1 0,1-1-1,-1 0 1,0-1 0,1 1-1,-1-1 1,1 0 0,-1 0-1,1 0 1,6 0 0,39-2-1841,-24-2 1065</inkml:trace>
</inkml:ink>
</file>

<file path=ppt/ink/ink6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7:59.6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9050,'-4'39'4462,"5"20"-3962,0-7 92,-1 225 2559,12-94-4832,-11-173 1138</inkml:trace>
</inkml:ink>
</file>

<file path=ppt/ink/ink6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00.4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127 33 8258,'-1'-2'157,"0"0"1,0 0 0,-1 0-1,1 0 1,0 0-1,-1 0 1,1 0 0,-1 1-1,1-1 1,-1 1-1,0-1 1,0 1-1,0 0 1,0 0 0,0-1-1,0 1 1,0 1-1,0-1 1,0 0 0,0 0-1,0 1 1,-1-1-1,1 1 1,0 0 0,0 0-1,-1 0 1,1 0-1,0 0 1,-1 0 0,1 0-1,0 1 1,0-1-1,-3 2 1,1-1-115,0 1 1,1 0-1,0 0 1,-1 0-1,1 0 1,0 0-1,0 1 0,0-1 1,0 1-1,1 0 1,-1 0-1,1 0 0,0 0 1,0 0-1,0 0 1,0 1-1,0-1 1,1 1-1,-2 3 0,1 1 163,1 0 0,-1 0 0,2 0 0,-1 1 0,1-1 0,0 0 0,1 0 0,2 13 0,-2-16-137,0 0 0,0 0 0,1-1 0,0 1 0,-1 0-1,1-1 1,1 0 0,-1 1 0,1-1 0,0 0 0,0 0-1,0-1 1,0 1 0,0 0 0,8 4 0,-9-6-61,0-1 1,0-1-1,0 1 0,0 0 1,0 0-1,0-1 1,1 1-1,-1-1 1,0 0-1,0 1 0,1-1 1,-1 0-1,0 0 1,0-1-1,1 1 1,-1 0-1,0-1 0,0 1 1,0-1-1,0 0 1,1 0-1,-1 0 1,0 0-1,0 0 1,-1 0-1,1-1 0,0 1 1,0 0-1,-1-1 1,1 0-1,-1 1 1,3-4-1,4-4-108,0-1 1,-1 0-1,-1-1 0,10-18 1,12-30-37,-31 77 193,0 0 0,1 0 0,0 1 0,3 35 0,-1-53-111,0 0 0,0 0 0,0 0 0,0 0 0,0 0 0,1 0 0,-1 0 0,0 0 0,0-1 0,1 1 0,-1 0 0,1 0 1,-1 0-1,0 0 0,1 0 0,0 0 0,-1-1 0,1 1 0,-1 0 0,1-1 0,0 1 0,0 0 0,-1-1 0,1 1 0,0-1 0,0 1 0,0-1 0,0 1 0,0-1 0,0 1 0,-1-1 0,1 0 0,0 0 0,0 0 0,0 1 0,0-1 0,0 0 0,0 0 0,0 0 0,0 0 0,0-1 1,1 1-1,13-4-616</inkml:trace>
</inkml:ink>
</file>

<file path=ppt/ink/ink6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00.7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0 7722,'-4'4'3272,"4"32"-1959,3 5-321,0 5-384,1-3 80,1-2 176,-1-2 40,2 0-207,1-1-201,-1 0-288,1-2-80,-2-10-104,-1-3-104,-1-9-360,-1-1-184,-2-8-665</inkml:trace>
</inkml:ink>
</file>

<file path=ppt/ink/ink6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01.1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279 15 5961,'1'-14'7378,"-15"18"-6906,-25 8-160,5-5-184,-5-1-40,-13-2-304,-3 1-464,8 0 440</inkml:trace>
</inkml:ink>
</file>

<file path=ppt/ink/ink6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01.5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 85 6153,'-24'-75'2541,"17"65"-1810,4 18 1380,2 17 392,24 100-407,-13-80-1989,-9-43-252,-1 0-1,1-1 1,-1 1 0,0 0-1,0 0 1,0-1 0,0 1-1,0 0 1,0-1-1,-1 3 1,-2-5-431</inkml:trace>
</inkml:ink>
</file>

<file path=ppt/ink/ink6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01.8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 11402,'0'-3'3609,"5"10"-4505,-1 2-896,1 1 1087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37.6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15 10618,'-4'-5'8026,"-1"1"-6114,-3 2-79,-1 2-833,0-4-560,0 4-576,4 0-256,2 2-608,4 2-305,2 2-631,2 1-552,2 5 1655</inkml:trace>
</inkml:ink>
</file>

<file path=ppt/ink/ink6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02.1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47 199 8610,'-28'-29'4419,"25"26"-4323,1-1-1,0 1 1,0-1-1,1 0 0,-1 1 1,1-1-1,-1 0 1,1 0-1,0 0 1,1 0-1,-1 0 1,1 0-1,0 0 1,0 0-1,0 0 1,0-1-1,1 1 0,-1 0 1,1 0-1,2-5 1,-1 4-81,0 0 1,0 0-1,1 1 0,0-1 1,0 0-1,0 1 1,0 0-1,1 0 0,-1 0 1,1 0-1,0 0 0,1 1 1,-1 0-1,0 0 1,1 0-1,0 0 0,-1 1 1,1-1-1,0 1 0,1 1 1,4-2-1,-6 2 1,0 0 1,0 0-1,0 1 0,0-1 0,0 1 1,0 0-1,0 0 0,0 1 0,0-1 1,0 1-1,0 0 0,0 0 0,0 0 1,0 1-1,0-1 0,0 1 0,-1 0 1,1 0-1,-1 0 0,0 0 0,1 1 1,-1 0-1,0-1 0,0 1 0,-1 0 1,1 0-1,-1 1 0,4 4 0,-4-3 29,0 1 0,0-1 0,0 0 0,-1 0 0,0 1 0,0-1-1,0 0 1,-1 1 0,0-1 0,0 1 0,0-1 0,0 1 0,-1-1 0,0 0-1,-1 1 1,1-1 0,-1 0 0,0 0 0,0 0 0,-4 8 0,2-6 11,0 0 0,0-1 0,0 1 0,-1-1 0,0 0 0,0 0 1,0 0-1,-1-1 0,0 0 0,0 0 0,0-1 0,-1 1 0,0-1 1,-7 3-1,12-6-122,1 0 0,-1-1 0,1 1 0,0-1 0,-1 1 1,0-1-1,1 0 0,-1 1 0,1-1 0,-1 0 0,1 0 0,-1 0 1,1 0-1,-1 0 0,0-1 0,1 1 0,-1 0 0,1-1 0,-1 1 1,1-1-1,-1 1 0,1-1 0,0 0 0,-1 0 0,-1-1 0,-1-8-534</inkml:trace>
</inkml:ink>
</file>

<file path=ppt/ink/ink6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02.6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76 9002,'0'-1'140,"0"1"-1,0-1 1,1 1-1,-1-1 1,0 1 0,0-1-1,1 1 1,-1-1 0,0 1-1,1-1 1,-1 1-1,0-1 1,1 1 0,-1 0-1,1-1 1,-1 1-1,1 0 1,-1-1 0,1 1-1,-1 0 1,1-1 0,-1 1-1,1 0 1,-1 0-1,1 0 1,-1 0 0,1 0-1,1-1 1,-1 2-86,0-1 0,0 0-1,0 1 1,1-1 0,-1 1 0,0-1 0,0 1 0,0-1 0,0 1-1,0 0 1,0 0 0,2 1 0,0 1-64,0 0 0,-1 0 0,1 0 1,-1 1-1,1-1 0,-1 1 0,3 6 0,-3 0 191,0-1 0,0 1 0,-1 0 0,0 0 0,-1 0 0,0 0 0,0 0 0,-1 0 0,-1-1 0,-4 20 0,21-79 1329,-9 26-1547,2 0-1,0 1 0,18-34 0,-24 52 33,1 1 1,0 0-1,0 0 0,0 0 0,0 0 0,1 0 0,-1 1 0,1-1 0,0 1 0,0 0 1,1 0-1,-1 0 0,6-2 0,-7 4 8,-1 1 1,1-1 0,0 1-1,-1-1 1,1 1 0,0 0-1,0 0 1,-1 0-1,1 0 1,0 1 0,-1-1-1,1 1 1,0 0 0,-1-1-1,1 1 1,-1 0-1,1 1 1,-1-1 0,1 0-1,-1 1 1,0-1 0,0 1-1,0 0 1,0 0-1,0 0 1,2 2 0,2 2 18,0 1 0,-1 0 0,0-1 0,0 2 0,-1-1 0,0 0 0,0 1 0,-1 0 0,5 15-1,-5-10-48,-1 0-1,-1 0 1,1 1-1,-2-1 1,-1 22-1,0 3-4394,2-28 2660</inkml:trace>
</inkml:ink>
</file>

<file path=ppt/ink/ink6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03.6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15 173 3073,'-14'52'8185,"20"-51"-6281,12-5-2537,-14 2 1248,13-3-456,-1-1 0,1-1 0,-1 0 0,0-1 0,19-14 0,-31 19-148,0 0 0,0 0 0,0 0 0,0-1 0,0 0 0,-1 1 0,0-1 0,1 0 0,-2-1 0,1 1 0,0 0 1,-1-1-1,0 0 0,0 1 0,0-1 0,0 0 0,-1 0 0,0 0 0,0 0 0,-1 0 0,1 0 0,-1-1 0,-1-8 0,1 11-11,0 1 1,0 0-1,-1-1 0,1 1 1,-1 0-1,0 0 0,0 0 1,0-1-1,0 1 0,0 0 1,0 0-1,0 0 0,-1 0 1,1 1-1,-1-1 0,1 0 0,-1 0 1,0 1-1,0-1 0,1 1 1,-1 0-1,0 0 0,0-1 1,-1 1-1,1 0 0,0 1 1,0-1-1,0 0 0,-1 1 1,1-1-1,0 1 0,-1-1 1,1 1-1,0 0 0,-3 1 0,-1-1-1,1 1-1,0 0 0,-1 0 0,1 0 0,0 1 0,0 0 0,0 0 0,0 0 0,0 0 0,1 1 0,-1 0 0,1 0 1,-1 0-1,-4 6 0,5-5-1,0 0 0,1 1 0,-1-1-1,1 1 1,0 0 0,1 0 0,-1 0 0,1 0 0,0 0 0,0 0 0,1 1 0,-1-1 0,1 1 0,1-1 0,-1 12 0,1-8 123,1-1 0,0 1 1,0-1-1,1 1 1,0-1-1,0 0 0,1 0 1,0 0-1,1 0 0,5 8 1,-4-7-64,0-1 1,1 0 0,0 0-1,1-1 1,0 1-1,0-1 1,1-1 0,13 10-1,-16-12-233,1-1 0,0 0 0,0 0 0,0 0 0,0-1 0,1 0-1,-1 0 1,1 0 0,-1-1 0,1 0 0,-1 0 0,1-1 0,7 0 0,11-4-911</inkml:trace>
</inkml:ink>
</file>

<file path=ppt/ink/ink6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04.3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0 118 2977,'0'2'2269,"9"84"5549,0 4-4133,-9-119-3697,2-1 0,0 1 0,3 0 0,0 0 0,2 0 0,14-39 0,-20 64 5,1 0 0,0 1 0,0-1 0,0 0 1,0 0-1,1 1 0,-1 0 0,1-1 0,0 1 0,3-3 0,-5 6 5,0-1-1,-1 1 1,1-1-1,0 1 1,-1-1-1,1 1 1,0 0-1,0 0 0,-1-1 1,1 1-1,0 0 1,0 0-1,0 0 1,0 0-1,-1 0 1,1 0-1,0 0 0,0 0 1,0 0-1,-1 0 1,3 1-1,-2-1 2,0 1-1,1 0 1,-1 0 0,0 0-1,0 0 1,0 0-1,0 1 1,0-1-1,0 0 1,0 0-1,0 1 1,0-1 0,-1 0-1,1 1 1,1 2-1,0 5 26,1 0 0,-1 0-1,-1 0 1,1 0 0,-2 0 0,1 1-1,-1-1 1,-2 14 0,1 11 208,9-41-201,-1 0 0,0-1 0,9-13 0,-2 2-161,-1 3 18,28-31-1,-37 44 110,-1-1-1,1 1 1,-1 0-1,1 1 1,0-1-1,0 1 1,0 0-1,0 0 1,1 0-1,-1 0 1,0 1-1,1-1 1,-1 1-1,9-1 1,-11 2 0,0 1 1,0-1-1,0 0 0,0 0 1,0 1-1,0-1 1,0 1-1,0 0 0,0-1 1,0 1-1,0 0 1,-1 0-1,1 1 0,0-1 1,-1 0-1,4 3 0,-2-1-1,0 1 0,0 0 0,-1-1 0,1 1 0,-1 0 0,0 0 0,2 6 0,1 4 14,-1-1-1,0 1 1,2 26-1,-2 13 194,2 17 69,-4-56 1459,0-5-863</inkml:trace>
</inkml:ink>
</file>

<file path=ppt/ink/ink6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05.5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27 6657,'-10'-13'663,"-3"0"2517,11 16-1802,4 12-900,25 207 2359,-6-29-1522,-20-183-1271,3 17 57,-4-26-86,0 0 1,0 0-1,0 0 0,1 0 1,-1 0-1,0 0 0,1-1 1,-1 1-1,0 0 0,1 0 1,-1 0-1,1 0 0,0-1 1,-1 1-1,1 0 0,-1-1 1,1 1-1,0 0 0,1 0 1,-2-1-3,1 0 0,0-1 0,0 1 1,0 0-1,0 0 0,-1-1 0,1 1 1,0-1-1,0 1 0,-1-1 0,1 1 1,0-1-1,-1 1 0,1-1 0,-1 1 1,1-1-1,0 0 0,-1 1 1,0-1-1,1 0 0,-1 0 0,1 1 1,-1-1-1,0 0 0,1 0 0,-1 0 1,0-1-1,9-26 72,-8 26-77,11-54-26,7-25-192,-16 73 176,0 0 0,0 0 0,1 0-1,0 1 1,0-1 0,0 1 0,8-9-1,-10 15 28,-1-1-1,0 1 1,1-1-1,-1 1 1,1-1-1,-1 1 0,1 0 1,0 0-1,-1 0 1,1 0-1,0 0 1,0 0-1,0 0 1,0 1-1,0-1 1,0 1-1,-1-1 0,1 1 1,0 0-1,5 0 1,-5 0 5,1 1 0,-1 0 0,1 0 0,-1 0 1,0 0-1,1 0 0,-1 0 0,0 1 0,0-1 0,1 1 1,-1-1-1,0 1 0,-1 0 0,3 2 0,2 4 17,1 1 0,-2-1-1,1 1 1,-1 0 0,-1 0 0,7 20 0,-8-20 3,-1-1 0,0 1 1,-1-1-1,0 1 1,0 0-1,-1-1 0,0 1 1,0 0-1,-1-1 0,0 1 1,-1 0-1,-4 14 1,4-18-5,-1 1 0,1 0 0,-1-1 0,0 1 0,-1-1 1,1 0-1,-1 0 0,0-1 0,-1 1 0,1-1 0,-1 0 1,1 0-1,-1 0 0,-1 0 0,1-1 0,0 0 0,-1 0 1,-10 3-1,14-5-71,0 0 1,0 0-1,-1-1 1,1 1-1,0-1 1,0 0-1,-1 0 0,1 0 1,0 0-1,0 0 1,-1 0-1,1 0 1,0-1-1,0 1 1,0-1-1,-1 1 1,-2-2-1,-1-4-358</inkml:trace>
</inkml:ink>
</file>

<file path=ppt/ink/ink6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05.9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1 234 8210,'3'0'391,"0"-1"0,1 1 0,-1-1 0,0 0 1,0 0-1,0 0 0,0-1 0,0 1 0,0-1 0,0 1 1,0-1-1,4-4 0,-3 2-248,-1 0 0,1 0 0,0 0 0,-1-1 0,0 1 0,5-11 0,-1-1-181,-1-2 1,0 1-1,5-29 1,-10 42 47,5-39 67,-6 42-76,0 0 0,1 0 0,-1 0 0,0 0 0,0 0 0,0-1 0,0 1 0,0 0 0,-1 0 0,1 0 0,0 0 0,0 0-1,-1 0 1,1 0 0,-1-1 0,1 1 0,-1 0 0,1 0 0,-1 1 0,0-1 0,1 0 0,-1 0 0,0 0 0,0 0 0,0 0 0,0 1-1,1-1 1,-1 0 0,0 1 0,0-1 0,-2 0 0,2 1-5,0 1 0,-1-1 0,1 0 1,0 1-1,0-1 0,0 0 0,-1 1 0,1-1 0,0 1 0,0 0 0,0-1 1,0 1-1,0 0 0,0 0 0,0 0 0,0 0 0,0 0 0,0 0 0,1 0 1,-1 0-1,0 0 0,1 0 0,-1 0 0,0 0 0,1 1 0,-1 1 0,-13 38 37,13-38-22,-7 28 471,0-1-1,-3 43 1,11-69-445,0-1 0,0 0 0,1 0-1,-1 0 1,1 0 0,-1 0-1,1 1 1,0-1 0,0 0 0,1-1-1,-1 1 1,0 0 0,1 0 0,0 0-1,0-1 1,2 4 0,3 1-1037,0 0 1,0-1-1,17 12 0,-4-4-575</inkml:trace>
</inkml:ink>
</file>

<file path=ppt/ink/ink6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06.5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146 296 5601,'-2'-2'124,"1"0"1,0 0-1,-1 1 0,1-1 0,-1 1 0,1-1 0,-1 1 1,0-1-1,1 1 0,-1 0 0,0 0 0,0 0 0,0 0 1,0 0-1,0 1 0,0-1 0,0 0 0,0 1 1,-1 0-1,1-1 0,0 1 0,0 0 0,0 0 0,0 0 1,-1 0-1,1 1 0,0-1 0,0 1 0,0-1 0,0 1 1,0 0-1,0 0 0,0 0 0,0 0 0,0 0 0,-3 2 1,0 0 9,0 1 1,0 0-1,0-1 1,0 2 0,1-1-1,-1 1 1,1-1-1,0 1 1,0 0-1,1 1 1,-5 9 0,5-7 113,0 1 0,0 0 0,1 0 0,1 0 1,0 1-1,0-1 0,1 0 0,1 16 1,-1-19-120,1-1 0,0 0 0,0 0 0,0 0 0,0 0 0,1 0 0,0 0 0,0 0 0,1 0 0,-1 0 0,1-1 0,0 1 0,0-1 0,0 0 0,1 0 0,7 6 0,-10-9-109,1 0 0,0 0 1,-1 0-1,1-1 0,0 1 0,0 0 0,0-1 0,-1 1 0,1-1 0,0 0 1,0 0-1,0 0 0,0 0 0,0 0 0,0 0 0,0 0 0,-1-1 0,1 1 1,0 0-1,0-1 0,0 0 0,-1 1 0,3-2 0,4-3 7,0 1 0,0-1 0,10-8-1,-14 10-18,11-10-192,-1 0 1,0-1 0,0-1 0,-2 0-1,0-1 1,0 0 0,-2-1 0,0 0-1,-1 0 1,0-1 0,9-32 0,-12 30 105,0 0-1,-2-1 1,-1 1 0,0-1 0,-1 0 0,-1 1 0,-1-1 0,-1 0 0,-1 0 0,-9-39 0,11 59 85,0 1 1,0-1-1,0 0 1,0 1-1,-1-1 1,1 0-1,0 1 1,0-1-1,0 0 1,-1 1 0,1-1-1,0 0 1,-1 1-1,1-1 1,-1 1-1,1-1 1,0 1-1,-1-1 1,1 1-1,-1-1 1,0 1 0,1 0-1,-1-1 1,1 1-1,-2-1 1,1 1 6,1 1 0,-1-1 0,0 0 0,1 1 0,-1-1 0,1 0 0,-1 1 0,0-1 0,1 1 0,-1-1 0,1 1 0,-1-1 0,1 1 0,-1 0 0,1-1 0,0 1 0,-1 0 0,1 0 0,-15 37 446,2 13 214,-11 85 0,21-114-560,2 0 0,0 0 0,2 0 0,0 0 0,1 0 0,9 36 0,-6-45-431,0 0 0,0-1 1,1 0-1,1 0 0,0 0 0,0 0 0,13 13 0,-5-7-567</inkml:trace>
</inkml:ink>
</file>

<file path=ppt/ink/ink6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07.2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134 322 7378,'0'-2'99,"0"1"0,1-1 0,-1 1 1,0-1-1,0 1 0,0-1 1,0 1-1,0-1 0,-1 1 1,1-1-1,0 1 0,-1-1 0,1 1 1,-1-1-1,1 1 0,-1-1 1,0 1-1,1 0 0,-1-1 1,0 1-1,0 0 0,0 0 0,0 0 1,0-1-1,0 1 0,-1 0 1,1 0-1,0 1 0,0-1 1,-1 0-1,1 0 0,0 1 0,-1-1 1,1 1-1,-1-1 0,1 1 1,-1-1-1,1 1 0,-1 0 0,1 0 1,-4 0-1,2-1-30,0 1 0,-1 0 0,1 1 0,-1-1 0,1 0 0,-1 1 0,1 0 0,0 0 0,-1 0 0,1 0 0,0 0 0,0 1 0,0-1 0,0 1 0,0 0 0,0 0 0,0 0 0,-3 4 0,2 0-11,0 0 1,0 0 0,1 1 0,-1 0-1,2-1 1,-1 1 0,1 0 0,0 0-1,0 0 1,1 0 0,0 1-1,0-1 1,1 0 0,0 9 0,1-8 140,0 0 1,0 0-1,0 0 1,1 0-1,0 0 0,0 0 1,1-1-1,0 1 1,1-1-1,-1 1 1,1-1-1,7 8 1,-10-13-176,1-1 0,-1 1 0,1-1 0,0 0 0,0 1 0,-1-1 0,1 0 0,0 0 0,0 0 0,0-1 0,0 1 0,0 0 0,0-1 0,0 1 0,0-1 0,0 0 0,1 1 0,-1-1 0,0 0 0,0 0 0,0-1 0,0 1 0,0 0 0,0-1 0,0 1 0,0-1 0,0 0 0,0 0 0,0 0 0,3-1 0,5-4-16,0 1 1,-1-1-1,1-1 0,10-10 0,-6 3-126,-1 0 0,-1 0 1,0-1-1,-1-1 0,0 0 0,-2 0 0,0-1 0,-1 0 0,0-1 0,-2 1 0,7-25 0,-3-1-23,-1-1 0,-3 0 0,2-77 0,-7 120 146,-1 0 0,0 0 0,0 0 0,0 0 0,0 0 0,-1 0 0,1 0 0,0 0-1,0 0 1,-1 0 0,1 0 0,0 0 0,-1 0 0,1 0 0,-1 0 0,-1-1 0,-3 4 153,0 11 10,-1 21 125,0 0 1,0 48 0,6 74 313,1-67-334,-1-74-545,2 41 1061,-2-53-1015,0-1 1,1 1 0,-1-1-1,1 1 1,0-1-1,-1 0 1,1 1 0,0-1-1,0 0 1,1 1-1,-1-1 1,0 0 0,1 0-1,-1 0 1,1 0-1,0 0 1,3 2 0,7 2-1350</inkml:trace>
</inkml:ink>
</file>

<file path=ppt/ink/ink6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07.8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26 124 5513,'0'1'209,"-1"-1"0,1 1 0,-1-1 0,1 1 0,-1 0 0,1-1 0,0 1 0,-1-1 0,1 1 0,0 0 0,-1-1 0,1 1 0,0 0 0,0-1 0,0 1 0,0 0 0,-1 0 0,1-1 0,0 1 0,0 0 0,0-1 0,1 1 0,-1 0 0,0-1 0,0 1 0,0 0 0,0 0 0,1-1 0,-1 1 0,0-1 0,1 1 0,-1 0 0,0-1 0,1 1 0,-1-1 0,1 1 0,-1-1 0,1 1 0,-1-1 0,1 1 0,-1-1 0,1 1 0,0-1 0,-1 0 0,1 1 0,-1-1 0,1 0-1,0 1 1,-1-1 0,2 0 0,3 0-132,1-1-1,-1 0 1,1 0-1,-1-1 1,0 0-1,1 1 0,-1-2 1,0 1-1,0 0 1,-1-1-1,1 0 1,0 0-1,5-6 0,6-5-27,-1 0 0,16-19 0,-30 32-45,1-1-1,-1 1 1,0-1 0,0 1 0,0-1 0,0 1 0,0-1 0,0 1-1,-1-1 1,1 0 0,0 1 0,-1-1 0,1 0 0,-1 0 0,0 0 0,1 0-1,-1 1 1,0-1 0,-1-3 0,1 4-5,-1-1 0,0 1 1,1 0-1,-1 0 0,0-1 0,0 1 0,0 0 0,0 0 1,0 0-1,0 0 0,0 0 0,-1 0 0,1 0 1,0 1-1,0-1 0,-1 0 0,1 1 0,0-1 0,-1 1 1,1-1-1,-1 1 0,1 0 0,-1 0 0,1-1 1,-2 1-1,-3-1-5,0 1 1,0 0-1,0 0 1,0 0-1,0 0 1,0 1-1,0 0 1,0 0 0,0 1-1,0 0 1,1 0-1,-1 0 1,1 0-1,-1 1 1,1 0-1,0 0 1,0 1-1,0-1 1,-7 8-1,8-7 36,1 0-1,0 0 1,0 0-1,0 1 1,0-1-1,1 1 1,-1-1-1,1 1 0,0 0 1,1 0-1,-1 0 1,1 0-1,0 0 1,0 0-1,1 0 1,0 1-1,0-1 0,0 0 1,0 0-1,1 0 1,0 1-1,0-1 1,2 6-1,-1-4 57,1 0 0,0 0 0,1 0 1,0 0-1,0 0 0,0-1 0,1 0 0,0 0 0,0 0 0,0 0 0,1-1 0,0 0 0,0 0 0,8 4 0,-7-5-300,0 0-1,1 0 1,-1-1 0,1 0-1,0 0 1,0-1-1,0 0 1,10 1-1,2 0-479</inkml:trace>
</inkml:ink>
</file>

<file path=ppt/ink/ink6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08.5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139 415 4313,'0'-1'255,"1"0"1,-1 0-1,0 1 1,0-1-1,1 0 1,-1 0-1,0 0 1,0 0-1,0 0 1,0 0-1,0 0 1,-1 1-1,1-1 1,0 0-1,0 0 1,-1 0-1,1 0 1,0 0-1,-1 1 1,1-1-1,0 0 1,-1 0-1,1 1 1,-1-1-1,0-1 1,-1 1 33,1 0 1,-1 1 0,1-1 0,-1 0-1,1 0 1,-1 1 0,0-1-1,1 1 1,-1-1 0,0 1 0,1 0-1,-4-1 1,1 1-116,-1 0-1,0 0 1,0 1 0,0-1-1,0 1 1,1 0 0,-1 1-1,-8 2 1,9-2-150,1-1 0,-1 1 0,1 0 0,-1 1 0,1-1 0,0 0 0,0 1 0,0 0 0,0 0 0,0 0 0,0 0 0,1 0 0,0 0 0,-1 1 0,1-1 0,0 1 0,1 0 1,-1 0-1,1-1 0,0 1 0,0 0 0,0 0 0,0 0 0,0 0 0,1 0 0,0 0 0,0 0 0,0 1 0,1-1 0,-1 0 0,1 0 0,0 0 0,0 0 0,0-1 0,0 1 0,1 0 0,0 0 0,3 5 0,-4-6 9,1 0-1,-1-1 0,1 1 0,0 0 1,0 0-1,0-1 0,0 1 1,0-1-1,1 0 0,-1 1 0,1-1 1,-1 0-1,1-1 0,0 1 1,0 0-1,0-1 0,0 1 0,5 0 1,-4-1-13,1 0 1,-1-1 0,0 0 0,1 0 0,-1 0 0,0-1-1,1 1 1,-1-1 0,0 0 0,0 0 0,1-1 0,5-2-1,2-2-14,1-1 0,-2 0-1,1-1 1,-1-1 0,0 1 0,-1-2-1,18-19 1,-19 17-66,0-2 0,-1 1 0,0-1 0,-1 0 0,-1-1 0,0 0 0,-1 0-1,0 0 1,-1 0 0,-1-1 0,-1 0 0,1-25 0,-2-16 47,-2 0 0,-11-63 0,11 115 30,-3-18 61,-1 18-70,-3 13-45,0 3 57,2 1-1,0-1 0,0 2 0,1-1 0,-6 25 0,-10 66 229,18-76-55,0 1-1,2 0 1,1 0 0,1 0 0,9 45-1,-7-54-162,2-1 0,0 0-1,1-1 1,1 1 0,1-1 0,0-1 0,1 1-1,1-1 1,16 21 0,-12-21-385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38.0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11474,'4'3'13419,"4"2"-15915</inkml:trace>
</inkml:ink>
</file>

<file path=ppt/ink/ink6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0.0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0 363 6657,'4'16'903,"-1"0"-1,1 18 0,-3-27-648,-1-7-210,0 0 0,0 0 0,0 0 1,0 0-1,0 0 0,0 0 0,1 1 309,-1-1-309,0 0 0,0 0 0,0 1 1,0-1-1,0 0 0,1 0 0,-1 0 0,0 0 0,0 0 0,0 0 1,0 0-1,0 0 0,0 0 0,1 0 0,-1 0 0,0 0 0,0 0 0,0 0 1,0 0-1,0 0 0,1 0 0,-1 0 0,0 0 0,0 0 0,0 0 1,0 0-1,0 0 0,1-1 309,-1 1-309,0 0 0,0 0 0,0-1 0,1 1 1,10-10 933,3-4-802,-2-1 0,1-1-1,-2 0 1,0 0 0,-1-1 0,-1-1-1,9-23 1,-9 18-128,-1-2 0,-1 1 1,-1-1-1,-2 0 0,3-37 0,-6 53-17,-1-1 0,0 0 0,-3-11-1,3 20-26,0-1 0,0 0 0,-1 0 0,1 0-1,-1 0 1,1 0 0,-1 0 0,0 1 0,0-1-1,0 0 1,0 0 0,0 1 0,0-1 0,0 1-1,0-1 1,-1 1 0,1 0 0,0-1 0,-1 1-1,1 0 1,-1 0 0,-3-2 0,4 3-7,0 0 0,0 0 0,0 0 0,0 0 0,-1 0 0,1 0 0,0 0 0,0 1 0,0-1 0,0 0 0,0 1 0,0-1 0,0 1 0,0-1 0,0 1 0,0-1 0,0 1 1,0 0-1,1 0 0,-1-1 0,0 1 0,0 0 0,0 0 0,1 0 0,-1 0 0,1 0 0,-1 0 0,1 0 0,-1 0 0,1 0 0,-1 0 0,1 2 0,-14 43 75,13-40-46,-8 37 384,-5 86 0,11 48 830,3-105-812,0-72-432,0 11 117,0-1 1,1 0 0,3 19 0,-4-27-270,1 0-1,-1 0 1,1 0-1,-1 0 1,1 0-1,0-1 1,0 1-1,0 0 1,0-1-1,0 1 1,0 0 0,0-1-1,1 1 1,-1-1-1,0 0 1,1 1-1,0-1 1,-1 0-1,1 0 1,-1 0-1,1 0 1,0 0 0,0-1-1,0 1 1,-1 0-1,1-1 1,2 1-1,13 0-1492</inkml:trace>
</inkml:ink>
</file>

<file path=ppt/ink/ink6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0.4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21 179 6113,'1'0'142,"-1"1"-1,1 0 0,0-1 0,0 1 1,-1-1-1,1 0 0,0 1 1,0-1-1,0 0 0,-1 1 1,1-1-1,0 0 0,0 0 0,0 0 1,0 1-1,0-1 0,0 0 1,0-1-1,0 1 0,-1 0 0,1 0 1,0 0-1,0 0 0,0-1 1,0 1-1,1-1 0,-1-1 117,1 1 1,-1-1-1,1 0 0,-1 0 0,0 0 0,0 0 1,0 0-1,0 0 0,0-3 0,9-17-313,2 0 419,-5 6 232,1 1-1,1 1 1,18-23-1,-25 34-545,0 0 0,0 1 0,1-1 1,-1 1-1,1-1 0,0 1 0,0 0 0,0 0 0,0 1 0,0-1 0,0 1 0,0-1 0,1 1 1,-1 0-1,0 0 0,1 0 0,-1 1 0,1-1 0,-1 1 0,1 0 0,-1 0 0,1 0 0,5 1 1,-6 0-33,0 0 1,0 0 0,-1 0 0,1 0 0,0 0 0,-1 1 0,1 0 0,-1-1 0,1 1 0,-1 0 0,0 0 0,0 0 0,1 0 0,-2 1 0,1-1 0,0 0 0,0 1 0,-1-1 0,1 1 0,-1 0 0,0 0 0,0-1 0,0 1 0,0 0 0,0 0 0,-1 0 0,1 0 0,-1 0 0,0 0 0,0 0 0,0 3 0,-1 3 53,1 0 1,-1 0-1,-1-1 1,1 1-1,-1 0 1,-1-1-1,0 1 1,0-1-1,-6 11 1,5-13-127,0 1 0,-1-1 0,0 0 0,0 0 0,0-1 0,-1 1 0,0-1 0,0 0 0,0-1 0,0 0 0,-1 0 0,0 0 0,0-1 0,0 1 0,0-2 0,0 1 0,-1-1 0,1 0 0,-1-1 0,0 0 0,1 0 1,-1 0-1,0-1 0,1 0 0,-1-1 0,0 0 0,1 0 0,-1 0 0,-10-4 0,-9-3-692</inkml:trace>
</inkml:ink>
</file>

<file path=ppt/ink/ink6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0.8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249 16 6393,'10'-6'2585,"-2"2"-1169,-1-1-184,2 5 2505,-11 1-2889,-9 0-271,-5 2-113,-12 1-232,-9 3-72,-9 2-184,-4 0-328,4 1-24,0-1 176</inkml:trace>
</inkml:ink>
</file>

<file path=ppt/ink/ink6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4.5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82 8346,'-8'1'4378,"4"5"-3326,-1 12-1798,4-15 1116,0 4-348,0-1 0,1 1-1,0 0 1,0-1 0,1 1-1,0-1 1,2 12 0,19 50 282,-6-19-152,-13-34-109,-1-8 2,0 0-1,0 0 0,0-1 1,5 11-1,-2-48 411,29-260-342,-30 276-147,-4 15 31,1 0-1,-1 0 1,0 0 0,0 0-1,0 0 1,1 0-1,-1 0 1,0 0-1,0 0 1,0 0-1,1 0 1,-1 0-1,0 0 1,0 1-1,0-1 1,0 0 0,1 0-1,-1 0 1,0 0-1,0 0 1,0 0-1,0 0 1,0 1-1,1-1 1,-1 0-1,0 0 1,0 0-1,0 0 1,0 1 0,0-1-1,0 0 1,0 0-1,0 0 1,0 1-1,0-1 1,0 0-1,0 0 1,8 30-87,-7 5 169,-2-25-25,1-1 0,1 1 0,0 0 0,0 0-1,0-1 1,1 1 0,1 0 0,0-1 0,5 12 0,-7-20-47,-1 0 0,1 1 1,0-1-1,-1 0 0,1 0 0,0-1 1,0 1-1,0 0 0,0 0 0,0 0 1,0 0-1,0-1 0,0 1 0,0-1 1,0 1-1,0 0 0,1-1 0,-1 0 0,0 1 1,0-1-1,0 0 0,1 0 0,1 1 1,-1-2 2,1 1 0,-1-1 0,0 1 0,0-1 0,0 0 0,0 0 0,0 0 0,0 0 1,0 0-1,0 0 0,0-1 0,2-1 0,4-5-8,0 0 0,0-1 1,-1 1-1,7-11 0,11-25-119,7-9-17,-29 49 120,1-1 0,-1 1 0,1 0 0,0 0 1,0 0-1,1 0 0,-1 1 0,6-4 0,-9 6 12,0 1 0,0-1 0,0 1 1,0-1-1,0 1 0,0 0 0,0-1 0,0 1 1,0 0-1,0 0 0,0 0 0,0 0 0,0 0 0,0 0 1,0 0-1,0 0 0,0 0 0,0 0 0,0 1 1,0-1-1,0 0 0,0 1 0,0-1 0,0 0 0,0 1 1,1 0-1,0 1 1,0 0 1,0 0-1,-1 0 1,1 0 0,-1 0-1,1 1 1,-1-1-1,0 0 1,1 1-1,0 2 1,1 7 20,1-1 0,-2 1 0,3 19 1,-1 10 187,-2 0 1,-4 44-1,2-82-259,-1 0 0,1-1 0,0 1 0,0 0 0,0 0 0,0 0 0,1 0 0,-1-1 0,1 1 0,0 0 0,0 0 0,0-1 1,1 4-1,6 2-219</inkml:trace>
</inkml:ink>
</file>

<file path=ppt/ink/ink6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4.9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154 366 10890,'1'0'160,"-1"-1"0,0 0 0,1 0 0,-1 0 0,0 1 0,0-1 0,0 0 0,1 0 0,-1 0 0,0 0 0,0 1 0,0-1 0,0 0 0,-1 0 0,1 0 0,0 0 0,0 1 0,0-1 0,-1 0 0,1 0 0,0 1 0,-1-1 0,1 0 0,-1 0 0,1 1-1,-1-1 1,1 0 0,-2 0 0,1 0-111,-1 1-1,1-1 0,0 1 0,-1-1 1,1 1-1,-1 0 0,0-1 1,1 1-1,-1 0 0,1 0 0,-1 0 1,1 0-1,-1 1 0,-1-1 0,-5 2-119,0 0 0,1 1 0,-1-1-1,1 1 1,-9 5 0,11-5 100,-1 1 0,1 0-1,0 0 1,1 1 0,-1-1 0,1 1-1,-1 0 1,1 0 0,1 0 0,-1 1 0,1-1-1,0 1 1,0 0 0,1 0 0,-1 0-1,1 0 1,1 0 0,-1 1 0,1-1 0,-1 11-1,2-7 17,0-1-1,1 1 0,0-1 0,0 1 1,1-1-1,0 1 0,0-1 1,1 0-1,1 0 0,-1 0 0,2 0 1,-1 0-1,8 10 0,-11-18-39,0 0 0,0 1 0,0-1-1,0 0 1,0 0 0,0 0 0,0 0 0,0 0-1,1 0 1,-1 0 0,0 0 0,1 0 0,-1-1-1,0 1 1,1 0 0,-1-1 0,1 1 0,-1-1-1,1 0 1,-1 1 0,1-1 0,0 0-1,-1 0 1,1 0 0,-1 0 0,1 0 0,-1-1-1,1 1 1,-1 0 0,1-1 0,-1 1 0,1-1-1,-1 1 1,1-1 0,-1 0 0,0 0 0,1 1-1,-1-1 1,0 0 0,2-2 0,5-4 6,1-1 0,-2 0 0,1 0 0,9-14 0,-12 15-23,7-9 8,-2-1-1,0 0 1,8-20-1,-10 18 3,2 0 0,14-21 0,-21 39-48,-3 9 27,-4 9 19,-1-3 26,0 0-1,1 0 1,1 0 0,-2 21-1,5-30-75,-1-1-1,1 1 1,0-1-1,1 0 1,-1 1-1,1-1 1,0 0-1,0 1 1,0-1-1,1 0 1,-1 0-1,1 0 1,0 0-1,0 0 1,1-1-1,-1 1 1,1 0-1,0-1 1,4 4-1,7 4-301</inkml:trace>
  <inkml:trace contextRef="#ctx0" brushRef="#br0" timeOffset="1">431 1 8090,'6'17'4409,"-6"13"-3938,-1-17 157,-14 428 2908,15-440-3543,0 1-161,-1-1 0,1 1 0,0 0 1,0 0-1,0-1 0,0 1 0,0 0 0,1-1 1,-1 1-1,0 0 0,1-1 0,-1 1 1,1 0-1,0-1 0,-1 1 0,1-1 1,0 1-1,0-1 0,0 1 0,0-1 0,0 0 1,0 0-1,2 2 0,6 1-1217</inkml:trace>
  <inkml:trace contextRef="#ctx0" brushRef="#br0" timeOffset="2">595 289 10882,'-5'-9'5377,"2"8"-4872,-7 1-425,-6-2-32,-5 2-8,-5-1-8,-3 1-8,-2 3-8,-8 0-496,-4 3-625,1 5 713</inkml:trace>
</inkml:ink>
</file>

<file path=ppt/ink/ink6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5.4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10 104 8858,'-2'3'4796,"2"21"-4023,3 10 165,-1-16-468,0 0-1,-1-1 1,-3 22 0,2-39-464,0 0 0,0 1 0,0-1 1,0 0-1,0 1 0,0-1 0,0 0 1,0 1-1,0-1 0,0 1 0,0-1 1,0 0-1,0 1 0,0-1 0,-1 0 1,1 0-1,0 1 0,0-1 0,0 0 1,-1 1-1,1-1 0,0 0 0,0 0 1,-1 1-1,1-1 0,0 0 0,-1 0 1,1 0-1,0 1 0,-1-1 0,1 0 0,0 0 1,-1 0-1,0 0 0,1 0 1,-1 0 0,1-1 0,0 1-1,-1-1 1,1 1 0,-1 0 0,1-1 0,0 1-1,-1-1 1,1 1 0,0-1 0,-1 1-1,1-1 1,0 0 0,0 1 0,-1-1 0,1 1-1,0-1 1,0 1 0,0-1 0,0 0 0,0 1-1,0-2 1,0-14 12,0 0-1,1-1 1,1 1-1,0 0 1,2 0-1,-1 0 0,2 1 1,0-1-1,1 1 1,1 0-1,0 0 1,1 1-1,9-13 1,-16 25-39,0 1 1,0-1-1,0 1 1,0-1-1,0 1 1,1 0-1,-1 0 1,0-1-1,0 1 0,1 0 1,-1 0-1,1 0 1,-1 1-1,1-1 1,-1 0-1,1 0 1,0 1-1,-1-1 1,1 1-1,0 0 1,-1-1-1,1 1 0,0 0 1,0 0-1,-1 0 1,1 0-1,0 0 1,0 0-1,-1 1 1,1-1-1,0 1 1,-1-1-1,1 1 1,0-1-1,-1 1 0,1 0 1,-1 0-1,1 0 1,-1 0-1,1 0 1,-1 0-1,0 0 1,0 1-1,2 0 1,1 3-797,0 0 0,0 0 0,0 0-1,0 1 1,-1-1 0,0 1 0,0 0 0,0 0 0,-1 0 0,3 12 0,-3 2-819</inkml:trace>
</inkml:ink>
</file>

<file path=ppt/ink/ink6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5.8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3 10210,'-1'-2'3777,"4"6"-2745,-1 11-952,-2 5-24,-1 4-16,-2 1 0,0 3 208,-1 0 40,2 0 32,-3 0 1,2-8-209,2-3-48,0-9-176,3-3-273,4-4-975,-3-5 888</inkml:trace>
</inkml:ink>
</file>

<file path=ppt/ink/ink6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6.1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14 11058,'-3'-11'4089,"1"9"-3273,1 5-824,-1 9-864,3 3-248,1 6-360,2 1-9,1 5 1001</inkml:trace>
</inkml:ink>
</file>

<file path=ppt/ink/ink6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6.5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56 8682,'39'-46'3430,"-32"36"-458,-9 19-2471,4 0-268,1-1 0,0 0 0,0 0 0,1-1 0,0 1 0,1-1 0,0 0 0,8 11 0,54 52 959,-55-58-1086,6 6-138,45 41 286,-56-54-955,1 1 0,0-1 0,16 8 0,-18-11-1099,-2-2 789</inkml:trace>
</inkml:ink>
</file>

<file path=ppt/ink/ink6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6.8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252 4 10186,'2'-4'3609,"-3"7"-3065,-3 3-360,-9 6 120,-2 1 40,-6 5 24,-1 5-32,2 8-216,-1-1-48,3 5-32,0-3-8,-2 1-56,-1-1-200,-7-5-1896,-3-5 1512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42.8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163 73 11474,'50'-27'3839,"-49"27"-3692,0-1 0,0 0 0,0 0 1,0 0-1,0 0 0,0 0 0,0 0 0,0 0 1,-1 0-1,1 0 0,0 0 0,-1 0 1,1 0-1,-1 0 0,1-1 0,-1 1 1,0 0-1,0 0 0,1 0 0,-1-1 0,0 1 1,0 0-1,0-1 0,0 1 0,0 0 1,0 0-1,-1-2 0,1 2-69,0 1-1,0-1 0,-1 0 1,1 1-1,0-1 1,0 1-1,-1-1 1,1 0-1,0 1 1,-1-1-1,1 1 1,0-1-1,-1 1 1,1-1-1,-1 1 1,1-1-1,-1 1 1,1-1-1,-1 1 1,1 0-1,-1-1 0,0 1 1,1 0-1,-1 0 1,1-1-1,-1 1 1,0 0-1,1 0 1,-1 0-1,0 0 1,1 0-1,-1 0 1,0 0-1,1 0 1,-1 0-1,0 0 1,1 0-1,-1 0 1,0 0-1,0 1 1,-14 6-40,1 2 1,0 0 0,1 0 0,0 1 0,0 1 0,1 0 0,0 1 0,1 0 0,1 1 0,0 0 0,0 0 0,2 1 0,-13 25 0,16-28 12,1 0 0,-1 0 0,2 0 0,0 1 0,0 0-1,1-1 1,0 1 0,1 0 0,1 0 0,0 0 0,0 0 0,1 0-1,1 0 1,0 0 0,0-1 0,1 1 0,1-1 0,0 0 0,7 15-1,0-6 35,1-1 0,1 0 0,1-1 0,0 0 0,32 30 0,-39-42-81,-1 0-1,1-1 0,1 1 1,-1-1-1,1-1 1,-1 1-1,1-2 0,1 1 1,-1-1-1,0 0 1,1 0-1,0-1 0,-1 0 1,1-1-1,0 0 0,0 0 1,17-2-1,-23 1-10,0-1-1,1 0 1,-1 1-1,0-1 1,1-1-1,-1 1 1,0 0 0,0-1-1,0 0 1,0 1-1,0-1 1,0 0-1,-1-1 1,1 1-1,0 0 1,-1-1-1,3-3 1,-2 2-35,-1-1 1,0 1-1,0 0 1,0-1-1,0 0 0,-1 1 1,0-1-1,0 0 1,0 0-1,0-10 1,-1 4-65,0-1 1,-1 0-1,-1 1 1,0-1 0,-1 0-1,0 1 1,0 0-1,-1 0 1,-8-14 0,7 15-4,-1 0 0,0 0 0,-1 1 0,0 0 0,-10-9 0,14 15 81,0 0 0,-1 0-1,1 0 1,-1 0 0,0 1-1,0 0 1,0 0-1,0 0 1,0 0 0,0 1-1,0-1 1,-1 1 0,1 0-1,0 1 1,-8-2 0,63 4 844,-20-1 370,44-4 0,-52-1-774,26-3 309,-47 7-893,1 0 1,-1 0-1,1 0 0,-1 0 0,0 1 1,1-1-1,-1 1 0,0-1 0,0 1 1,1 0-1,-1 0 0,0 0 0,0 0 1,0 0-1,0 1 0,3 2 0,9 13-753</inkml:trace>
</inkml:ink>
</file>

<file path=ppt/ink/ink6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7.2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0 7706,'-7'6'2944,"5"7"-1976,0 6-551,2 7 175,3 3 144,0 5 248,0-1-64,-1 3-320,-2-2-168,-2-3-424,-2-4-328,-1-7-888,0-7 784</inkml:trace>
</inkml:ink>
</file>

<file path=ppt/ink/ink6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7.5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23 11354,'-9'-18'4097,"10"13"-3753,4 6-736,0 4-640,2 4-40,-1 6 352,0 6 312,2 7 16,-1 5-929,0 1 913</inkml:trace>
</inkml:ink>
</file>

<file path=ppt/ink/ink6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7.9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56 10450,'11'44'3582,"-8"-15"-3439,-2 54 0,-2-61 580,1-13-514,0 4 142,0-1 1,3 19 0,5-45-184,64-184-462,-70 191 295,0 0 0,1 0-1,0 0 1,0 0-1,0 1 1,1-1 0,0 1-1,0 0 1,1 0 0,9-10-1,-13 15 0,0 1 1,-1 0-1,1-1 0,0 1 1,0-1-1,0 1 0,0 0 1,0-1-1,-1 1 0,1 0 0,0 0 1,0 0-1,0 0 0,0 0 1,0 0-1,0 0 0,0 0 1,0 0-1,-1 0 0,1 1 0,0-1 1,0 0-1,0 1 0,0-1 1,0 0-1,-1 1 0,1-1 1,0 1-1,0-1 0,-1 1 0,1 0 1,0-1-1,-1 1 0,1 0 1,-1-1-1,1 1 0,-1 0 1,1 0-1,-1-1 0,1 1 0,-1 0 1,0 0-1,1 0 0,-1 0 1,0 1-1,3 5 49,0 0 0,-1 1 1,2 13-1,3 46 441,-6-51-417,1 1 0,0-1 0,1 1 0,0-1 0,10 26 0,-2-21-122</inkml:trace>
</inkml:ink>
</file>

<file path=ppt/ink/ink6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8.6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 9186,'-4'2'1671,"4"-1"-1552,-1-1 1,1 0-1,0 0 0,0 1 1,0-1-1,0 0 0,0 1 1,0-1-1,-1 0 0,1 1 1,0-1-1,0 0 0,0 1 1,0-1-1,0 0 1,0 1-1,0-1 0,0 0 1,1 1-1,-1-1 0,0 1 1,5 15 173,-1-7-73,15 54 868,21 118 0,-35-145-491,-2 1-1,-1-1 0,-2 0 0,-9 72 0,8-107-562,1 0 0,0 1 0,-1-1 0,1 1 0,0-1-1,0 0 1,0 1 0,0-1 0,0 1 0,1-1-1,-1 0 1,1 3 0,-1-4-25,0 0-1,1 0 1,-1 0-1,0 0 1,0 0-1,1 0 1,-1 0-1,0 0 1,1 0-1,-1 0 1,0 0-1,0-1 1,1 1-1,-1 0 1,0 0-1,1 0 1,-1 0-1,0 0 1,0 0-1,1-1 1,-1 1-1,0 0 1,0 0-1,0 0 1,1-1-1,-1 1 1,0 0 0,0 0-1,0-1 1,0 1-1,1 0 1,-1 0-1,0-1 1,22-34 170,-22 34-181,56-119 20,-2 2-53,-52 115 31,0 0 1,0 0-1,0 0 1,0 0-1,0 0 0,0 1 1,1-1-1,-1 1 1,1-1-1,0 1 0,0 0 1,0 0-1,0 0 1,0 0-1,0 1 0,0-1 1,0 1-1,5-2 0,-5 3 1,1 0 0,-1 0 0,0 0-1,0 0 1,1 0 0,-1 1-1,0 0 1,0-1 0,1 1-1,-1 0 1,0 1 0,0-1-1,0 0 1,0 1 0,-1 0 0,1-1-1,0 1 1,-1 0 0,5 5-1,-2-2 19,0 1-1,0-1 1,-1 1-1,0 1 1,0-1-1,0 0 1,-1 1-1,0 0 1,0 0-1,-1 0 0,0 0 1,0 0-1,-1 0 1,1 0-1,-2 1 1,1-1-1,-1 0 1,0 1-1,0-1 1,-1 1-1,0-1 1,-1 0-1,1 0 1,-2 0-1,1 0 1,-1 0-1,1 0 1,-2 0-1,1-1 0,-1 1 1,0-1-1,0 0 1,-9 8-1,-10 9-278,-2 0 0,0-2 0,-55 35 0,75-52-196</inkml:trace>
</inkml:ink>
</file>

<file path=ppt/ink/ink6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9.1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135 55 9258,'0'-4'435,"0"0"1,-1 1-1,0-1 1,1 1-1,-2-1 0,1 1 1,0 0-1,0-1 1,-1 1-1,-3-6 0,4 8-404,0 0-1,0 0 1,-1 0-1,1 1 1,0-1-1,0 0 0,0 0 1,-1 1-1,1-1 1,0 1-1,-1-1 1,1 1-1,0-1 1,-1 1-1,1 0 0,0 0 1,-1 0-1,1 0 1,-1 0-1,1 0 1,0 0-1,-1 0 1,1 0-1,-1 1 1,1-1-1,0 1 0,-1-1 1,1 1-1,0-1 1,-3 2-1,-1 2 91,0-1 1,0 1-1,0 0 0,0 0 1,1 0-1,0 1 0,0-1 1,0 1-1,0 0 0,1 0 0,-1 1 1,1-1-1,1 1 0,-1-1 1,1 1-1,0 0 0,0 0 0,-1 8 1,0 1 123,1 1 1,0-1 0,1 1 0,0-1 0,1 1-1,3 19 1,-2-30-205,0 1 1,0-1-1,0 0 1,1 0-1,-1 1 1,1-1-1,4 5 0,-6-9-40,1 1-1,0-1 1,-1 0-1,1 0 1,0-1-1,0 1 1,0 0-1,0 0 1,0 0-1,0 0 1,0-1-1,0 1 1,0-1-1,0 1 1,0-1-1,1 1 1,-1-1-1,0 1 1,0-1-1,0 0 1,1 0-1,-1 0 1,0 1-1,0-1 1,1 0-1,-1-1 1,0 1-1,0 0 1,1 0-1,-1-1 1,0 1-1,0 0 0,0-1 1,0 1-1,1-1 1,1-1-1,7-4-83,0 0 0,0-1 0,-1 0 0,0-1 0,0 0 0,0-1 0,-1 1 0,11-17 0,4-10-292,21-41 0,-31 52 300,-16 92 76,3-38-258,7 51 0,-3-49-2735,-3-23 1835</inkml:trace>
</inkml:ink>
</file>

<file path=ppt/ink/ink6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9.5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158 5 7538,'0'0'6,"0"0"1,0 0-1,0 0 1,0 0-1,0-1 1,0 1-1,0 0 1,0 0 0,0 0-1,0 0 1,0 0-1,0 0 1,0 0-1,0 0 1,0 0-1,1 0 1,-1-1 0,0 1-1,0 0 1,0 0-1,0 0 1,0 0-1,0 0 1,0 0-1,0 0 1,0 0-1,0-1 1,0 1 0,-1 0-1,1 0 1,0 0-1,0 0 1,0 0-1,0 0 1,0 0-1,0 0 1,0-1 0,0 1-1,0 0 1,0 0-1,0 0 1,0 0-1,0 0 1,0 0-1,0 0 1,-1 0-1,1 0 1,0 0 0,0 0-1,0 0 1,0 0-1,0 0 1,0 0-1,0 0 1,0 0-1,-1 0 1,1 0 0,0 0-1,0 0 1,0 0-1,0 0 1,0 0-1,0 0 1,-1 0-1,-13-1 434,-18 5 934,-22 12 380,49-14-1641,1-1 0,0 1 1,-1 1-1,1-1 0,0 1 1,0-1-1,1 1 0,-1 0 1,1 0-1,-4 4 0,6-5-45,0 0 1,0 0-1,0 0 0,1 0 0,-1 0 0,0 0 0,1 0 0,-1 0 0,1 0 0,0 0 0,0 0 0,0 0 0,0 0 0,0 0 0,0 0 1,1 0-1,-1 0 0,1 0 0,-1 0 0,1 0 0,0 0 0,0 0 0,-1-1 0,1 1 0,1 0 0,-1 0 0,1 1 0,6 7 247,-1-1-1,1 1 1,11 9-1,-17-17-260,25 23 496,-17-17-380,0 1 0,-1 0 1,1 1-1,-2 0 1,0 0-1,0 1 0,11 21 1,-18-31-165,0 1 0,0-1 0,-1 0 0,1 1 0,-1-1 0,0 0 0,1 1 0,-1-1 0,0 0 0,0 1 0,0-1 0,0 1 0,0-1 0,0 1 0,0-1 0,0 0 0,0 1 0,-1-1 0,1 1 0,-1-1 0,1 0 0,-1 1 0,1-1 0,-1 0 0,0 0 0,0 0 0,1 1 0,-1-1 0,0 0 0,0 0 0,0 0 0,0 0 0,-1 0 0,1-1 0,0 1 0,-2 1 0,-3 0-196,0 1-1,0-1 0,0-1 1,0 1-1,0-1 0,0 0 1,-8 0-1,-13 0-411</inkml:trace>
</inkml:ink>
</file>

<file path=ppt/ink/ink6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9.9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9290,'0'-1'3673,"3"10"-2241,0 5-808,1 14-192,2 6-8,-1 1-104,-3 1-55,-1-3-137,-2-4-32,-1-4-96,-1-4-56,0-8-385,2-3-375,1-5 504</inkml:trace>
</inkml:ink>
</file>

<file path=ppt/ink/ink6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20.2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23 11947,'-5'-17'4080,"5"12"-4720,8 10-1560</inkml:trace>
</inkml:ink>
</file>

<file path=ppt/ink/ink6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20.6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126 1 5577,'-69'13'5743,"66"-12"-5681,0 0 1,0 0 0,0 0-1,0 0 1,0 0-1,0 1 1,0-1 0,0 1-1,1 0 1,-1 0-1,0 0 1,1 0 0,0 0-1,-1 1 1,1-1-1,0 0 1,0 1 0,-2 4-1,3-4-60,0 1-1,0-1 1,1 0-1,-1 0 1,1 0-1,0 0 1,0 0 0,0 0-1,0 1 1,0-1-1,1 0 1,0 0-1,-1 0 1,1 0-1,0 0 1,0 0-1,1 0 1,-1 0-1,3 2 1,9 18 1199,2 0-1,32 35 1,-11-14 1133,-32-38-2103,0-1 0,0 1 0,-1 1 0,0-1 0,0 0 1,0 1-1,2 8 0,-5-14-233,1 1 1,-1-1-1,1 1 0,-1 0 1,0-1-1,0 1 1,0 0-1,0-1 0,0 1 1,0 0-1,0-1 1,0 1-1,-1-1 0,1 1 1,-1 0-1,1-1 1,-1 1-1,0-1 0,1 1 1,-1-1-1,0 0 1,0 1-1,0-1 0,0 0 1,0 1-1,0-1 1,-1 0-1,1 0 0,0 0 1,0 0-1,-1 0 1,1 0-1,-1-1 0,1 1 1,-1 0-1,-1 0 1,-24 5-197</inkml:trace>
</inkml:ink>
</file>

<file path=ppt/ink/ink6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32.00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56 0 7346,'-55'9'1784,"59"-17"-1640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43.4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1 163 6385,'27'62'12939,"-27"-62"-12985,1 1 0,0-1-1,0 0 1,0 0 0,0 0 0,0 0 0,0 0 0,0 0 0,0-1 0,0 1 0,-1 0-1,1 0 1,0-1 0,0 1 0,0-1 0,0 1 0,1-1 0,5-3 804,16-5-677,0-1 0,34-21 0,-46 24-20,0 0 0,-1-1 1,0 0-1,0 0 0,0-1 0,-1-1 0,9-12 0,-17 21-53,0-1 1,1 0-1,-1 1 0,0-1 0,0 0 1,0 0-1,0 0 0,0 0 0,-1 0 0,1 0 1,-1 0-1,1-1 0,-1 1 0,0 0 0,0 0 1,0 0-1,0 0 0,0 0 0,0-1 0,0 1 1,-1 0-1,1 0 0,-1 0 0,0 0 0,0 0 1,1 0-1,-1 0 0,-1 0 0,1 0 1,0 0-1,0 1 0,-1-1 0,1 0 0,-1 1 1,1-1-1,-1 1 0,1 0 0,-1-1 0,0 1 1,0 0-1,0 0 0,0 0 0,0 0 0,-4-1 1,-1 0-11,0 0 0,0 1 0,-1 0 1,1 0-1,-1 1 0,1-1 0,0 1 1,-1 1-1,1 0 0,0 0 0,-12 3 1,16-3 6,0 0 0,0 0 1,0 0-1,0 1 0,0-1 1,0 1-1,0-1 1,0 1-1,1 0 0,-1 0 1,0 1-1,1-1 0,0 0 1,0 1-1,-1-1 1,1 1-1,1 0 0,-1 0 1,0 0-1,1 0 0,0 0 1,-1 0-1,1 0 1,0 0-1,1 1 0,-1-1 1,0 5-1,1 4 54,1 0 0,0-1 0,1 1 0,0 0-1,1-1 1,0 0 0,0 1 0,11 19 0,-2-7 10,1 0-1,28 37 1,-33-49-127,-2-4 94,-1 0-1,1 0 1,11 10 0,-15-17-101,-1 0 0,0 0 0,1 1 0,0-1 0,-1 0 0,1 0 0,-1 0 0,1 0 0,0-1 0,0 1 0,0 0 0,-1-1 0,1 0 0,0 1 0,0-1 0,0 0 0,0 0 0,0 0 0,0 0 0,0 0 0,0 0 0,-1 0 0,4-2 0,32-19-3103,-29 15 2570,20-13-545</inkml:trace>
</inkml:ink>
</file>

<file path=ppt/ink/ink6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32.41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0 2465,'17'23'616</inkml:trace>
</inkml:ink>
</file>

<file path=ppt/ink/ink6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32.77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0 120 2969,'1'-5'8336,"3"-11"-8612,-2 10 1038,1-10 19,0 0 0,-1-1 0,0-27 0,4 64 778,-1 0-1,4 26 1,1 160 1359,-7-94-2113,-3-105-742</inkml:trace>
</inkml:ink>
</file>

<file path=ppt/ink/ink6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33.75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87 86 7322,'-46'-22'2617,"44"21"-2502,1 0 0,0 0-1,0 0 1,0 0 0,-1 0-1,1 0 1,0 0 0,0-1-1,1 1 1,-1 0-1,0-1 1,0 1 0,1-1-1,-1 1 1,1-1 0,-1 1-1,1-1 1,-1 1-1,1-1 1,0 0 0,0-1-1,-2-5 593,-5-7 1261,7 14-1864,-1 0 0,1 1 0,0-1 0,-1 1-1,1-1 1,0 1 0,-1-1 0,1 1 0,-1 0-1,1-1 1,0 1 0,-1-1 0,1 1 0,-1 0 0,1-1-1,-1 1 1,1 0 0,-1 0 0,0-1 0,1 1 0,-1 0-1,1 0 1,-1 0 0,0 0 0,0 0-35,1 1 1,0 0-1,0 0 1,-1-1-1,1 1 1,0 0-1,0 0 1,0-1-1,0 1 0,0 0 1,0 0-1,0 0 1,0-1-1,0 1 1,0 0-1,1 0 1,-1-1-1,0 1 1,0 0-1,1 1 1,5 16 485,-5-18-538,27 95 1985,-27-93-1955,-1 0 0,1 0 0,0 0 1,1 0-1,-1-1 0,0 1 1,0 0-1,1 0 0,-1-1 0,1 1 1,0-1-1,-1 1 0,1-1 0,0 0 1,0 0-1,0 0 0,0 0 0,0 0 1,0 0-1,0 0 0,0-1 1,0 1-1,0-1 0,0 1 0,0-1 1,1 0-1,-1 0 0,0 0 0,0 0 1,4-1-1,9-1-13,-1 0-1,1-1 1,21-7-1,-21 5 31,26-8-8,-1-1 1,75-38-1,-111 49-64,0 1 1,0-1-1,1 1 1,-1 0-1,1 0 1,-1 1-1,1-1 0,0 1 1,-1 0-1,1 0 1,0 1-1,0-1 1,0 1-1,-1 0 0,1 1 1,0-1-1,0 1 1,0 0-1,-1 0 0,1 0 1,7 4-1,23 11 12,-27-11 9,2 0-1,-1-1 1,0 0-1,1-1 1,16 4-1,-24-7-73,-1 0 0,1 0-1,-1 0 1,1 0 0,-1-1 0,0 1-1,1 0 1,-1-1 0,1 1-1,-1-1 1,0 1 0,1-1 0,-1 0-1,0 1 1,0-1 0,2-2 0,8-3-1663,2 2 816</inkml:trace>
</inkml:ink>
</file>

<file path=ppt/ink/ink6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44.5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9834,'2'1'5649,"1"7"-5081,-1 3-480,16 19-24,-16-12-24,-1-1-8,2 1 0,-2 0-8,1-4-16,-2-1-320,-3-4 232</inkml:trace>
</inkml:ink>
</file>

<file path=ppt/ink/ink6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44.87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 9 12259,'-2'-9'4297,"0"12"-4353,0 1-1041,2 2 641</inkml:trace>
</inkml:ink>
</file>

<file path=ppt/ink/ink6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45.70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11 5449,'16'8'4143,"-23"-15"-2982,-2-3 935,9 10-2077,0 0 0,0 0 1,0 0-1,0 0 0,0 0 0,0 0 1,0 0-1,1 0 0,-1 0 0,0 0 1,0 0-1,0 0 0,0 0 0,0 0 1,0 0-1,0 0 0,0 0 0,0 0 1,0 0-1,0 0 0,1 0 270,-1 0-270,0 0 0,0 0 1,0 0-1,0 0 0,0 0 0,0 0 1,0 0-1,0-1 0,0 1 0,0 0 1,0 0-1,0 0 0,0 0 0,0 0 1,0 0-1,0 0 0,0 0 0,0 0 1,0 0-1,0 0 0,0 0 1,0 0-1,0 0 0,0 0 0,0 0 1,0 0-1,0-1 0,0 1 0,20 10 911,-7-4-865,-5-2 83,1 0-1,-1 1 1,0 0 0,0 0-1,-1 1 1,0 0 0,0 1-1,0 0 1,11 14 0,-15-16 2,1 0-1,-1-1 1,-1 1 0,1 1 0,-1-1 0,0 0 0,0 0 0,0 1 0,-1-1 0,0 1 0,0 0 0,0-1 0,-1 1 0,0 0 0,0-1 0,0 1 0,-2 10 0,1-13-136,0 0 1,0 0-1,-1 0 0,1-1 1,0 1-1,-1 0 0,0-1 1,0 1-1,1-1 0,-1 0 1,-1 0-1,1 0 1,0 0-1,0 0 0,-1 0 1,1 0-1,-1-1 0,0 1 1,1-1-1,-1 0 1,0 0-1,0 0 0,0 0 1,-4 0-1,0 1-310,-1-1 0,0 0 0,0-1 0,0 0 0,0 0 0,0-1 0,0 1 0,-9-4 0,-12-5-587</inkml:trace>
</inkml:ink>
</file>

<file path=ppt/ink/ink6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46.07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64 14955,'23'-59'5249,"-23"57"-4689,2 2-720,1-2 104,-3 2 56</inkml:trace>
</inkml:ink>
</file>

<file path=ppt/ink/ink6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52.1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0 130 7458,'21'28'3850,"-20"-26"-3838,0 0 0,0 0 0,0 0 0,0 0 0,0 1 0,-1-1 0,1 0-1,-1 1 1,1-1 0,-1 0 0,0 1 0,0 3 0,0-2 82,0-1-1,0 0 0,1 0 0,-1 0 0,1 1 1,1 4-1,-2-8-52,1 1 1,-1-1-1,0 0 1,0 1-1,1-1 0,-1 1 1,0-1-1,0 0 1,1 0-1,-1 1 1,0-1-1,1 0 0,-1 0 1,1 1-1,-1-1 1,0 0-1,1 0 1,-1 0-1,1 0 0,-1 1 1,1-1-1,-1 0 1,0 0-1,1 0 1,-1 0-1,1 0 0,-1 0 1,1 0-1,17-6 559,12-14-223,11-17-138,-37 32-241,1-1 0,1 1 0,-1 0 0,1 0 0,0 1 0,0 0 0,0 0 0,0 0 0,1 0 0,-1 1 0,1 1 0,12-5 0,-10 6-2,1 0-1,-1 0 0,1 1 1,-1 0-1,1 1 1,-1 0-1,1 0 1,-1 1-1,0 0 1,1 1-1,-1 0 0,0 0 1,-1 1-1,1 0 1,-1 0-1,14 10 1,-17-11 80,0-1 1,1 1 0,-1-1-1,1-1 1,-1 1 0,1-1 0,0 0-1,0 0 1,0-1 0,-1 0-1,1 0 1,0 0 0,0 0-1,0-1 1,-1 0 0,7-2-1,11-4-63,1 0 0,30-16 0,-53 23-22,39-20-562,-35 16 538,1 0-1,1 1 1,-1-1-1,0 2 0,1-1 1,-1 1-1,1 0 1,0 0-1,0 1 1,0-1-1,0 2 0,-1-1 1,1 1-1,0 0 1,9 1-1,-7 2 50,0-1-1,0 1 1,0 1 0,-1 0 0,0 0-1,0 1 1,0 0 0,0 0-1,-1 0 1,0 1 0,11 11-1,-13-13-7,-5-3-2,1 0 0,0 0-1,0-1 1,0 1 0,1 0 0,-1-1 0,0 1-1,0-1 1,0 1 0,0-1 0,0 0-1,1 1 1,-1-1 0,0 0 0,0 0 0,1 0-1,-1 0 1,0 0 0,0 0 0,1 0-1,-1 0 1,0-1 0,0 1 0,0 0 0,0-1-1,1 1 1,-1-1 0,2-1 0,2-1 13,1-1 0,-1 0 1,0 0-1,6-8 0,7-5-12,-6 8-11,1 0 0,0 1 0,0 0 0,1 1 0,0 1-1,27-9 1,-35 13-1,0 0 0,1 1 0,-1 0 0,1 1 0,0 0 0,-1 0 0,1 0 0,-1 1 0,1-1-1,-1 2 1,1-1 0,-1 1 0,0 0 0,1 0 0,-1 0 0,0 1 0,0 0 0,8 6 0,-8-5 21,0-1 0,1 0 1,0 0-1,-1 0 1,1-1-1,0 0 0,1 0 1,-1-1-1,0 0 1,0 0-1,0-1 0,1 0 1,-1 0-1,0-1 1,1 0-1,-1 0 0,0 0 1,0-1-1,11-4 1,-9 2-24,1 1 0,-1-1 0,0 0 0,0-1 1,-1 0-1,1-1 0,-1 0 0,0 0 0,10-10 1,-17 15 2,0 0 0,0 0-1,0 1 1,0-1 0,0 1 0,0-1 0,0 1 0,0 0 0,0-1 0,1 1 0,-1 0 0,0 0 0,0 0 0,0 0 0,0 0 0,1 0 0,-1 0 0,0 0 0,0 0 0,0 0 0,0 1 0,1-1 0,-1 1 0,0-1 0,1 1-1,31 18-7,-23-12 15,13 9 14,-17-12-2,0 1-1,0-1 0,0 0 0,0-1 1,1 1-1,14 4 0,-17-8-3,0-1 0,0 0 0,0 0 0,0 0 0,0 0 0,0 0 0,0-1 0,0 0 0,-1 1 0,1-2 0,-1 1 0,1 0 0,4-5 0,7-2 2,-6 3-7,0 0-7,1 1 1,0 0-1,11-3 0,-18 6-2,1 1-1,-1 1 1,1-1-1,0 1 1,-1-1-1,1 1 1,0 0-1,0 0 1,-1 0-1,1 1 1,0 0 0,-1-1-1,4 2 1,57 20-2574,-53-16 1648</inkml:trace>
</inkml:ink>
</file>

<file path=ppt/ink/ink6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52.8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8 8906,'-22'-8'3897,"18"10"-3164,14 8-221,15 10 268,1-2 1,46 24-1,63 21-584,-68-32-4,-36-18-241,-22-9-119,0-1 0,0 1 0,0 0-1,0 1 1,-1 0 0,0 0 0,0 1-1,0 0 1,11 12 0,-13-4-2527,-6-1 1090</inkml:trace>
</inkml:ink>
</file>

<file path=ppt/ink/ink6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53.2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212 1 6961,'9'1'4774,"-9"-1"-4689,0 0 0,0 0 1,0 1-1,0-1 0,0 0 0,0 0 1,0 0-1,0 1 0,0-1 86,0 1-86,-8 18 338,-9 11 177,-2-1-1,-24 29 1,22-31-283,0 2 0,-22 43 0,3 5-534,31-64 138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43.8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30 113 8242,'-14'-41'9750,"10"73"-6269,-1 30-2265,-1 22-594,6-74-582,0-1 0,1 1 1,1-1-1,-1 1 0,1-1 1,5 14-1,-7-22-41,1 0-1,-1 0 1,0-1-1,0 1 1,1 0-1,-1 0 1,0 0 0,1-1-1,-1 1 1,1 0-1,-1-1 1,1 1-1,-1 0 1,1-1 0,0 1-1,-1-1 1,1 1-1,0-1 1,-1 1-1,2 0 1,-1-1-4,-1-1 1,1 1-1,-1 0 1,1 0-1,-1 0 0,0-1 1,1 1-1,-1 0 1,1-1-1,-1 1 0,1 0 1,-1-1-1,0 1 0,1 0 1,-1-1-1,0 1 1,0-1-1,1 1 0,-1-1 1,0 1-1,0-1 0,1 1 1,-1-1-1,11-41-193,-10 36 202,7-29-20,2 0 1,16-38-1,-20 57 65,2 0 1,0 1-1,1 0 1,0 1-1,1-1 1,19-19-1,-28 32-25,1 1 0,-1-1 1,1 1-1,-1-1 0,1 1 0,0-1 0,0 1 1,-1 0-1,1 0 0,0 0 0,0 0 0,0 0 1,0 1-1,1-1 0,-1 0 0,0 1 0,0 0 0,0-1 1,0 1-1,1 0 0,-1 0 0,0 0 0,0 1 1,3-1-1,-3 1-5,0 1 0,0-1 0,1 0 0,-1 1 0,0-1 0,0 1 0,-1-1-1,1 1 1,0 0 0,-1 0 0,1 0 0,-1 0 0,1 0 0,-1 0 0,0 0 0,0 1 0,0-1 0,0 0 0,0 1 0,0 2 0,5 20-58,5 45 1,-8-45-94,1-1 0,9 33 1,-11-49-317,1-1 1,0 0-1,0 0 1,1 0-1,0 0 1,0-1-1,0 0 1,1 0-1,0 0 0,0 0 1,12 9-1,10 5-1321</inkml:trace>
</inkml:ink>
</file>

<file path=ppt/ink/ink6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9:00.7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81 234 9986,'-3'-1'280,"0"1"-1,0-2 1,0 1-1,0 0 0,0-1 1,0 1-1,0-1 1,0 0-1,0 0 1,1 0-1,-1 0 1,1 0-1,0-1 1,-1 1-1,1-1 1,0 0-1,-2-3 1,-11-12 2516,19 29-2282,2 8-304,-1 1 0,-1-1 0,-1 1 1,0 0-1,-2 0 0,-1 33 1,1 5 117,15 142 164,-16-198-486,0-1 0,0 0-1,0 1 1,0-1 0,0 1-1,0-1 1,0 0 0,-1 1 0,1-1-1,-1 1 1,1-1 0,-1 0-1,1 0 1,-2 2 0,2-2-6,0-1-1,0 0 1,-1 0 0,1 0 0,0 0 0,0 0-1,0 0 1,0 0 0,-1 0 0,1 0 0,0 0-1,0 0 1,0 1 0,0-1 0,0 0 0,-1 0-1,1 0 1,0 0 0,0 0 0,0 0 0,0-1-1,-1 1 1,1 0 0,0 0 0,0 0 0,0 0-1,0 0 1,-1 0 0,1 0 0,0 0 0,0 0-1,0 0 1,0 0 0,0 0 0,0-1 0,-1 1-1,1 0 1,-6-14-146,-7-38-311,3 0 0,1-1 0,4 0-1,1-99 1,4 130 509,1 0 0,1-1 0,1 1-1,1 0 1,10-31 0,-12 47-48,0 0-1,1 0 1,-1 1 0,1-1 0,0 1-1,0 0 1,1 0 0,0 0 0,0 1-1,0-1 1,0 1 0,1 0 0,0 0-1,0 0 1,0 0 0,0 1-1,0 0 1,1 0 0,-1 1 0,1 0-1,0-1 1,0 2 0,-1-1 0,10-1-1,-4 3 5,0 0-1,0 0 1,-1 1-1,1 0 1,0 1-1,-1 0 0,1 0 1,-1 1-1,0 1 1,0 0-1,0 0 1,-1 1-1,1 0 1,-1 1-1,0 0 1,-1 0-1,10 9 0,-12-9 5,0 0 1,0 0-1,-1 0 0,0 1 0,-1 0 0,1 0 0,-1 0 0,0 0 0,-1 1 0,3 8 0,-4-10-1,-1 0 1,0 0-1,0 0 1,0 0-1,-1 0 1,0 0-1,0 1 1,0-1-1,-1 0 1,0 0-1,0 0 1,-1 0-1,0 0 1,-3 8-1,0-5 4,0 1-1,0-1 1,0-1-1,-2 1 1,1-1-1,-12 12 1,-50 38 37,46-42-54,-33 35 1,54-50 0,0 0 1,1 0-1,-1-1 0,1 1 1,-1 0-1,1 0 1,-1 0-1,1 0 1,0 0-1,-1 0 0,1 0 1,0 0-1,0 0 1,0 0-1,0 0 1,0 0-1,0 0 0,0 0 1,0 0-1,0 0 1,0 0-1,0 0 1,1 0-1,-1-1 0,0 1 1,1 0-1,-1 0 1,1 0-1,-1 0 1,1 0-1,-1 0 0,1-1 1,0 1-1,-1 0 1,1 0-1,1 0 1,3 4 3,0 0 0,1-1 0,12 8 0,-14-9 0,121 77-1926,-115-74 1277</inkml:trace>
</inkml:ink>
</file>

<file path=ppt/ink/ink6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9:01.2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37 213 8530,'-7'-12'850,"1"0"0,0-1 0,-8-22 0,13 30-711,0 1 0,0-1 0,1 1 0,-1-1 0,1 1 0,0-1 0,0 1 0,1-1 0,-1 1 0,1-1 1,0 1-1,0 0 0,0-1 0,1 1 0,3-8 0,-3 8-111,1-1 0,-1 1 0,1 0 0,0 0 0,1 0 0,-1 0 0,0 1 0,1-1 0,0 1 0,0 0 0,0 0 0,0 0 1,1 1-1,8-4 0,-9 4 15,0 1 0,0 0 1,1 1-1,-1-1 1,0 1-1,0 0 1,1 0-1,-1 0 0,0 0 1,0 1-1,1 0 1,-1 0-1,0 0 1,0 0-1,0 1 0,0-1 1,0 1-1,3 3 1,0-1 80,-1 0 0,0 0 1,0 1-1,0 0 1,0 1-1,-1-1 0,0 1 1,0 0-1,0 0 0,-1 0 1,0 1-1,-1 0 1,1 0-1,-1 0 0,0 0 1,-1 0-1,0 1 1,2 10-1,-3-13-63,-1-1 0,1 1 0,-1 0 0,0-1-1,-1 1 1,1 0 0,-1-1 0,0 1 0,0 0 0,0-1 0,-1 1 0,0-1 0,0 0 0,0 0 0,0 1-1,-1-1 1,1-1 0,-1 1 0,0 0 0,0-1 0,0 1 0,-1-1 0,1 0 0,-1 0 0,0 0 0,0-1 0,0 1-1,0-1 1,0 0 0,-9 3 0,2-1 34,-1 0 0,0-1 0,-17 2 0,25-4-233,1-1-1,-1 1 0,0-1 1,1 0-1,-1 0 0,0 0 0,1-1 1,-1 1-1,1-1 0,-1 0 1,0 0-1,1 0 0,0 0 1,-1-1-1,-5-3 0,5 0-622</inkml:trace>
</inkml:ink>
</file>

<file path=ppt/ink/ink6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9:01.9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 34 9730,'-6'-27'5191,"1"21"-3694,4 6-1452,1 1 1,-1-1 0,0 0-1,1 1 1,-1-1 0,1 1-1,0-1 1,-1 1-1,1 0 1,-1-1 0,1 1-1,0-1 1,0 1 0,-1 0-1,1-1 1,0 1 0,0 0-1,0-1 1,-1 2-1,-3 16 378,-1 0-1,2 1 0,-2 26 0,5-34-187,0 1 0,0 0 0,1 0 0,0-1 0,1 1 0,6 18 0,-7-26-217,0-1-1,0 0 1,1 0-1,-1-1 1,1 1-1,0 0 0,0 0 1,0-1-1,0 1 1,0-1-1,0 0 0,1 1 1,-1-1-1,1 0 1,0-1-1,0 1 1,-1 0-1,1-1 0,0 1 1,0-1-1,1 0 1,-1 0-1,0 0 0,0-1 1,0 1-1,1-1 1,-1 0-1,0 0 1,5 0-1,-3 0-110,1-1 0,-1 0 0,1 0 0,-1-1 0,0 0 0,1 0 0,-1 0 0,0 0 0,0-1 0,0 0 1,-1 0-1,1 0 0,-1 0 0,1-1 0,-1 0 0,6-7 0,4-7-113,-1-2 1,-1 1-1,0-2 0,-2 0 1,13-34-1,-22 54 233,-1 1-1,0-1 0,1 1 1,-1-1-1,0 0 1,0 1-1,0-1 0,1 1 1,-1-1-1,0 0 1,0 1-1,0-1 0,0 1 1,0-1-1,0 0 1,0 1-1,0-1 0,0 0 1,-1 1-1,1-1 1,0 1-1,0-2 0,-10 8 481,-11 21-87,18-21-391,1 0 0,0 0 1,0 0-1,1 0 0,0 1 0,0-1 0,0 0 1,1 0-1,-1 1 0,2-1 0,-1 1 0,3 11 1,-2-13-131,0 0-1,0 0 1,1-1 0,-1 1 0,1 0 0,0-1-1,1 1 1,-1-1 0,1 0 0,0 0 0,0 0-1,0 0 1,0 0 0,1-1 0,0 1 0,-1-1-1,6 3 1,6 0-938,-1-11 393</inkml:trace>
</inkml:ink>
</file>

<file path=ppt/ink/ink6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9:02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6 6209,'-2'-5'4815,"2"5"-4723,-6 7 2052,-4 16-45,2 3-1246,0 0-1,2 0 0,1 0 0,1 1 0,0 28 1,4-25-1042,1 0 0,1 0 1,1 0-1,2 0 1,1-1-1,1 0 1,17 44-1,-13-51-999,0-7 464</inkml:trace>
</inkml:ink>
</file>

<file path=ppt/ink/ink6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9:02.6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165 44 13979,'37'-44'4809,"-43"46"-4417,-7 1-296,-5 0-40,-3-1-8,-5-1-136,-3-1-208,0 1-1048,-1 2-953,0 0 1393</inkml:trace>
</inkml:ink>
</file>

<file path=ppt/ink/ink6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9:03.0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31 170 6065,'32'-16'4462,"15"-15"-2418,-40 26-1715,0-1 1,-1 1-1,0-1 0,0-1 0,0 1 0,-1-1 1,0 0-1,7-13 0,-12 19-287,1 0 0,0 0 0,0 0 0,-1-1 0,1 1 0,-1 0 0,1-1 0,-1 1-1,0 0 1,1-1 0,-1 1 0,0-1 0,0 1 0,0 0 0,0-1 0,0 1 0,0-1 0,0 1 0,-1 0 0,1-1 0,0 1 0,-1 0 0,1-1 0,-1 1-1,0 0 1,1 0 0,-1-1 0,0 1 0,0 0 0,1 0 0,-1 0 0,0 0 0,0 0 0,0 0 0,-1 0 0,1 0 0,0 1 0,0-1 0,0 0 0,-1 1 0,1-1-1,0 1 1,0-1 0,-1 1 0,1-1 0,-1 1 0,1 0 0,-2 0 0,-4-1-23,0 0 1,0 0-1,0 1 1,0 0-1,0 1 1,1-1-1,-1 1 0,-11 3 1,14-2-19,0-1 0,0 1 0,0 0 0,0 0 0,0 0 0,0 1 0,0-1 0,0 1 0,1 0 0,0 0 0,-1 0 0,1 0 0,0 1 1,1-1-1,-1 1 0,1 0 0,-1 0 0,-2 7 0,4-7 18,0-1 0,0 1 0,0-1 0,1 1 1,-1 0-1,1-1 0,0 1 0,0 0 0,0-1 1,1 1-1,-1 0 0,1-1 0,0 1 0,0-1 0,0 1 1,1-1-1,-1 0 0,1 1 0,0-1 0,0 0 0,0 0 1,0 0-1,5 5 0,3 2-83,0-1 0,1 0 0,0-1 1,1 0-1,-1-1 0,2 0 0,22 9 0,-15-9-321</inkml:trace>
</inkml:ink>
</file>

<file path=ppt/ink/ink6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9:03.9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274 133 11715,'7'-9'1097,"8"-13"1002,-15 21-2008,0 0-1,1 0 0,-1 0 0,0 0 0,0 0 1,1 0-1,-1-1 0,0 1 0,0 0 1,0 0-1,0 0 0,-1 0 0,1 0 0,0 0 1,0 0-1,-1 0 0,1 0 0,0 0 0,-1 0 1,1 0-1,-1 0 0,-1-1 0,-5-8 53,0 0-1,-1 1 0,0 0 1,-17-15-1,23 23-124,0-1-1,0 0 1,-1 1-1,1 0 0,-1-1 1,1 1-1,0 0 1,-1 0-1,0 1 1,1-1-1,-1 0 0,1 1 1,-1 0-1,0-1 1,1 1-1,-1 0 1,0 0-1,0 1 1,1-1-1,-1 0 0,1 1 1,-1 0-1,0 0 1,1 0-1,-1 0 1,1 0-1,0 0 0,-3 2 1,-6 4-34,0 0-1,1 1 1,0 0 0,1 0 0,0 1 0,0 1-1,0 0 1,-7 11 0,13-14 16,-1-1-1,1 1 1,0 0-1,0 0 1,1 0-1,0 1 1,0-1-1,1 0 1,0 1-1,0-1 1,1 1-1,0-1 1,0 1-1,1-1 1,1 11 0,6 10 126,0-1 0,2 1 0,1-2 0,1 1 1,18 26-1,24 58 354,-46-93-423,10 31 51,-17-45-96,0-1 0,0 1 0,0 0 0,-1 0 0,0 0 0,0 0 0,0 0 0,0 0 0,-2 8 1,2-11-9,0 0 1,-1 0 0,1 0 0,-1 0 0,0 0 0,1 0-1,-1 0 1,0 0 0,0 0 0,0 0 0,0 0 0,0 0-1,0 0 1,0-1 0,0 1 0,0 0 0,0-1 0,0 1-1,0-1 1,0 1 0,-1-1 0,1 1 0,0-1 0,0 0 0,0 0-1,-1 0 1,1 0 0,0 0 0,-1 0 0,1 0 0,0 0-1,0 0 1,0 0 0,-2-1 0,-6-1 16,0 0 0,0 0-1,-13-7 1,16 7-12,-1-1-10,-1 0 1,1-1-1,0 1 0,0-1 1,0-1-1,1 0 0,-1 0 1,1 0-1,0 0 0,1-1 1,-1 0-1,-6-10 0,9 10-9,-1 0 0,1 0 0,1 0-1,-1 0 1,1 0 0,0-1 0,1 1 0,-1-1-1,1 1 1,0-1 0,1 0 0,0 1-1,0-1 1,0 0 0,3-10 0,-1 9 19,-1 1 0,2-1-1,-1 1 1,1 0 0,0 0 0,1 0 0,0 0 0,0 1 0,0-1-1,1 1 1,0 0 0,0 0 0,0 1 0,1 0 0,0 0 0,0 0 0,0 0-1,1 1 1,-1 0 0,1 1 0,0-1 0,8-2 0,-1 2-56,0-1 1,0 2-1,1 0 1,-1 0 0,1 1-1,-1 1 1,1 1-1,0 0 1,0 1 0,24 4-1,-37-5-152,-2 0 127,1 0-1,-1 0 1,1 0 0,-1 0 0,0 0-1,1 0 1,-1 1 0,1-1 0,-1 0-1,1 0 1,-1 0 0,0 0 0,1 0-1,-1 0 1,1 1 0,-1-1-1,0 0 1,1 0 0,-1 1 0,0-1-1,1 0 1,-1 1 0,0-1 0,0 0-1,1 1 1,-1-1 0,0 0-1,0 1 1,1 0 0,-4 3-802</inkml:trace>
</inkml:ink>
</file>

<file path=ppt/ink/ink6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9:04.5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146 100 10146,'3'-9'1447,"1"0"1,-1 0-1,0-1 0,2-15 0,-5 24-1411,0 0-1,0-1 1,0 1-1,1 0 1,-1 0-1,0-1 1,0 1 0,-1 0-1,1-1 1,0 1-1,0 0 1,-1 0-1,1-1 1,-1 1-1,1 0 1,-1 0-1,1 0 1,-1-1 0,0 1-1,1 0 1,-1 0-1,0 0 1,0 0-1,0 0 1,0 1-1,0-1 1,0 0 0,0 0-1,0 0 1,0 1-1,0-1 1,-1 1-1,1-1 1,0 1-1,0-1 1,-1 1-1,1 0 1,0 0 0,0-1-1,-1 1 1,1 0-1,0 0 1,-1 0-1,1 1 1,-2-1-1,-3 1-7,0 0 0,0 1 0,0-1 0,0 1 0,0 0 0,0 1 0,1 0 1,-1 0-1,1 0 0,0 0 0,0 1 0,0 0 0,0 0 0,0 0 0,1 1 0,0-1 0,0 1 0,0 0 0,1 0 0,0 0 0,-6 12 0,7-13-28,0 0 0,0 1 1,0-1-1,1 1 0,0 0 1,0-1-1,0 1 0,0 0 1,1 0-1,-1 0 0,1-1 0,1 1 1,-1 0-1,1 0 0,-1 0 1,1-1-1,1 1 0,-1 0 1,1-1-1,0 1 0,0-1 1,0 0-1,0 1 0,1-1 1,0 0-1,0 0 0,0-1 1,5 6-1,-5-7 3,-1 0 0,1 0 1,0 0-1,1 0 0,-1 0 0,0-1 0,0 0 1,1 1-1,-1-1 0,0 0 0,1-1 1,-1 1-1,8 0 0,-5-1-51,1-1 1,-1 1-1,1-1 0,-1 0 1,1-1-1,-1 0 0,8-2 1,-4-1-38,0 1 0,0-1 1,-1-1-1,0 0 0,1 0 0,-2-1 0,1 0 1,12-14-1,-15 14 100,-1-1 1,0 1-1,-1-1 0,0 0 1,0 0-1,-1 0 0,5-17 1,-10 31-30,1 0 0,0 0 1,0 0-1,0 0 0,1 0 1,0 0-1,0-1 0,1 1 1,-1 0-1,1 0 0,1 0 1,1 6-1,-1-8-593,-1 0 0,1-1 0,0 1 0,0-1 0,1 1 1,-1-1-1,1 0 0,5 6 0,7 1-1338</inkml:trace>
</inkml:ink>
</file>

<file path=ppt/ink/ink6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9:05.0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11402,'8'36'5152,"6"91"-3603,-13-103-1304,6 114 461,-4-112-654,1 0 0,1-1 0,12 35-1,-7-42 9,-10-17-65,1-1 1,-1 0-1,0 0 0,1 1 0,-1-1 0,0 0 1,1 0-1,-1 0 0,0 1 0,1-1 0,-1 0 1,1 0-1,-1 0 0,0 0 0,1 0 0,-1 0 1,1 0-1,-1 0 0,0 0 0,1 0 0,-1 0 1,1 0-1,-1 0 0,0 0 0,1 0 0,0-1 1,1-1-54,1 0 1,-1 0-1,0 0 1,1 0 0,-1-1-1,0 1 1,0-1 0,1-3-1,0 2-10,95-137-424,-91 130 485,-11 15-24,-11 20 6,11-14 130,0 0 0,1 1 1,1-1-1,0 1 0,0 0 0,1 0 1,0 0-1,1 0 0,0 0 0,1 0 1,0 0-1,6 19 0,-7-27-61,0-1 1,1 0-1,0 0 0,-1 0 0,1 0 0,0 0 0,0 0 1,0 0-1,1 0 0,-1-1 0,0 1 0,1 0 1,-1 0-1,1-1 0,-1 1 0,1-1 0,0 0 1,-1 1-1,1-1 0,0 0 0,0 0 0,3 1 1,-3-2-368,1 1 0,-1-1 0,1 0 1,-1 1-1,1-1 0,-1 0 0,1-1 1,-1 1-1,1 0 0,-1-1 0,0 0 1,5-1-1,10-5-1219</inkml:trace>
</inkml:ink>
</file>

<file path=ppt/ink/ink6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9:05.5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0 197 10874,'57'-32'4267,"-52"28"-4183,0-1 0,0 1 0,-1-1 1,1 0-1,-1 0 0,0 0 0,-1 0 1,1-1-1,-1 0 0,0 1 0,0-1 1,1-7-1,-2 10 56,-1 0 0,0 0 1,0 0-1,0 0 0,-1 0 0,1 0 1,-1-1-1,0 1 0,0 0 1,0 0-1,0 0 0,0-1 0,-1 1 1,1 0-1,-1 0 0,0 0 0,0 0 1,0 0-1,0 0 0,-1 0 1,1 0-1,-1 1 0,0-1 0,0 0 1,-4-4-1,5 6-124,0 1 1,0-1-1,0 0 1,0 0-1,0 1 1,0-1-1,0 1 1,0-1-1,0 1 1,0-1-1,-1 1 0,1 0 1,0 0-1,0-1 1,0 1-1,-1 0 1,1 0-1,0 0 1,0 0-1,-1 1 1,1-1-1,0 0 1,-2 1-1,0 0-10,1 0 1,0 1-1,-1-1 0,1 1 1,0 0-1,0-1 0,0 1 1,0 0-1,0 0 0,-2 4 1,0 0-10,-1 1-1,1 0 1,1 0 0,-1 0 0,1 0 0,-3 14 0,4-15 15,1-1 0,0 0 0,0 0-1,1 0 1,-1 1 0,1-1 0,0 0 0,1 1 0,-1-1 0,1 0 0,0 0 0,0 0 0,1 1 0,0-1 0,0 0 0,0-1 0,0 1 0,1 0 0,-1-1 0,1 1 0,1-1 0,-1 0 0,0 0 0,1 0-1,7 5 1,-2-1-236,0-2 0,1 1-1,0-1 1,1-1 0,-1 0-1,1 0 1,22 5-1,-13-7-396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44.5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102 123 10738,'-15'64'3937,"15"-64"-3866,0 1-1,-1-1 1,1 1 0,0-1-1,0 1 1,0-1-1,0 1 1,0 0 0,0-1-1,0 1 1,0-1 0,0 1-1,0-1 1,0 1-1,0-1 1,1 1 0,-1-1-1,0 1 1,0-1 0,1 1-1,-1-1 1,0 1-1,0-1 1,1 1 0,-1-1-1,0 1 1,1-1-1,-1 0 1,1 1 0,-1-1-1,1 0 1,-1 1 0,1-1-1,-1 0 1,0 0-1,1 1 1,0-1 0,-1 0-1,1 0 1,-1 0 0,1 0-1,0 0 1,18-3 844,-19 3-731,5-2-48,0 0 0,0-1-1,0 1 1,-1-1 0,1 0 0,-1 0 0,0-1 0,0 1 0,0-1 0,0 0 0,-1 0 0,0 0 0,0 0 0,0-1-1,0 1 1,0-1 0,-1 0 0,2-6 0,-2 6-180,0 1 0,-1-1 0,1 0 0,-1 0 0,0 0 0,-1 0 0,1 0 0,-1 0 0,0 0 0,0-1 0,-1 1 0,0 0 0,1 0 0,-2 0 0,1 1 0,0-1 0,-1 0-1,0 0 1,-3-5 0,4 9 27,-1-1 0,1 0 0,0 1 0,-1-1 0,1 1 0,-1 0-1,1-1 1,-1 1 0,0 0 0,1 0 0,-1 0 0,0 0 0,0 0-1,0 1 1,1-1 0,-1 0 0,-3 0 0,1 1 24,0-1 1,0 1-1,-1 0 1,1 1-1,0-1 1,0 1-1,0-1 1,-5 3-1,1-1 55,-1 2 0,1-1 0,0 1-1,0 0 1,0 1 0,1-1 0,-10 9 0,14-10-28,0-1 0,0 1 0,0 0 0,0 1 0,0-1 0,1 0 0,0 1 0,-1 0 0,1-1 0,1 1 0,-1 0 0,0 0 0,1 0 0,0 0 0,0 0 0,0 0 0,0 7 0,1-6 87,1 1 1,-1-1-1,1 1 0,1-1 1,-1 0-1,1 0 0,0 1 1,0-1-1,0 0 0,1-1 1,0 1-1,0 0 1,4 4-1,1 2 140,1 0 0,1 0 1,0-1-1,0 0 0,1-1 0,0 0 1,1-1-1,0 0 0,14 6 0,-17-9-781,1-1 0,0-1 0,0 0-1,0 0 1,0-1 0,0 0 0,0-1-1,14 0 1,1-2-275</inkml:trace>
</inkml:ink>
</file>

<file path=ppt/ink/ink6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9:05.9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38 9722,'0'-8'1972,"1"-18"444,-1 22-1833,-2 17-91,-3 30 118,2 1 0,3 0 0,1-1 0,2 1 0,1-1 0,14 55 0,-5-47-382,14 63 507,-16-40-3213</inkml:trace>
</inkml:ink>
</file>

<file path=ppt/ink/ink6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9:0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252 15 13395,'2'-4'4761,"-5"1"-4081,-3 1-424,-7 0-160,-5 0-32,-9 0-40,-1 2-24,-6 2-200,1 3-192,2 4-1096,0 1-2601,2-2 2753</inkml:trace>
</inkml:ink>
</file>

<file path=ppt/ink/ink6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9:07.0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115 115 8378,'-43'31'3184,"42"-30"-3022,-1 0-1,1 0 0,0 0 1,-1-1-1,1 1 0,-1-1 0,1 1 1,-1-1-1,1 0 0,-1 0 0,1 1 1,-1-1-1,1 0 0,-1 0 0,0 0 1,1-1-1,-1 1 0,1 0 1,-1-1-1,1 1 0,-1-1 0,1 1 1,-3-2-1,2 1-95,-1-1 1,1 1-1,-1-1 0,1 0 1,0 0-1,0 0 1,0 0-1,0 0 0,-2-3 1,3 3-46,0 0 0,0 0 1,0 0-1,0 0 0,0-1 1,0 1-1,0 0 0,1-1 0,-1 1 1,1-1-1,-1 1 0,1 0 1,0-1-1,0 1 0,0-1 1,1 1-1,-1 0 0,2-5 0,-1 3-8,0 1 0,1-1 0,0 1 0,0 0 0,0 0 0,0 0 0,1 0 0,-1 0 0,1 1 0,-1-1 0,5-3 0,0 1 31,1 1 0,-1-1 0,1 1 0,-1 0 0,1 1 0,0 0 0,1 0 0,-1 1 0,0 0 0,10-1 0,-12 3 18,-1-1-1,1 2 1,0-1-1,-1 1 1,1-1-1,0 1 1,-1 1-1,1-1 1,-1 1-1,0 0 1,1 1-1,-1-1 1,0 1-1,0 0 1,-1 0 0,1 0-1,0 1 1,-1 0-1,0 0 1,0 0-1,0 0 1,-1 0-1,1 1 1,-1 0-1,0 0 1,0 0-1,-1 0 1,1 0-1,-1 0 1,-1 1 0,1-1-1,-1 1 1,1-1-1,-2 1 1,1 0-1,-1 0 1,1-1-1,-2 1 1,1 0-1,0-1 1,-1 1-1,-2 7 1,1-8-32,0 0 1,0-1-1,0 0 1,-1 1-1,0-1 1,0 0-1,0 0 1,0-1-1,0 1 0,-1 0 1,1-1-1,-1 0 1,0 0-1,0 0 1,0-1-1,-1 1 1,1-1-1,0 0 1,-1 0-1,0 0 1,1-1-1,-8 2 0,6-2-64,-1 1 0,1-1 0,-1 0-1,0 0 1,1-1 0,-1 0-1,0 0 1,1 0 0,-1-1-1,1 0 1,-1-1 0,1 1-1,-1-1 1,1-1 0,0 1 0,-7-4-1,12 5-242,-1 0 1,1 0-1,-1 0 0,1 0 0,-1 0 0,1-1 0,0 1 0,0 0 1,0-1-1,0 1 0,0-1 0,0 1 0,0-1 0,0 1 0,0-1 1,1 0-1,-1 1 0,1-1 0,-1-1 0,1-15-1951</inkml:trace>
</inkml:ink>
</file>

<file path=ppt/ink/ink6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9:07.5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85 9650,'1'-23'5191,"2"18"-3964,5 14-930,-2 7-109,0 0 1,-1 0-1,0 0 1,-2 1-1,0 0 1,-1 0-1,0-1 1,-2 1-1,0 0 1,0 0-1,-7 33 1,4-40-46,7-30-60,0 9-84,10-31 45,2 0-1,2 2 0,31-53 0,-44 85-25,1 1 0,0 0 0,0 1 0,7-8-1,-11 12-65,0 1 0,0-1-1,0 0 1,1 1 0,-1-1-1,0 1 1,1 0 0,-1 0-1,0 0 1,1 0 0,-1 0-1,1 1 1,0-1 0,-1 1-1,1-1 1,0 1 0,-1 0-1,4 0 1,4 3-272</inkml:trace>
</inkml:ink>
</file>

<file path=ppt/ink/ink6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9:07.9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268 11 11586,'6'0'4241,"-6"-2"-3376,-4 1-377,-5-2 24,-3 0-8,-8 3-32,-4-1-64,-6 2-184,-1 3-96,0 1-128,1 2-64,2 0-376,-1 2-536,4-7 624</inkml:trace>
</inkml:ink>
</file>

<file path=ppt/ink/ink6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06.25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 26 8794,'-12'-25'3425,"12"30"-2081,1 4-1168,-2 3-24,1 2 0,1-2-8,0 1-24,-1 15-16,3 6-16,1-1 16,0-5-72,1-3-176,-2-3-1504,0-3 1168</inkml:trace>
</inkml:ink>
</file>

<file path=ppt/ink/ink6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06.92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25 8394,'-10'-7'4734,"12"13"-2587,9 13-1455,0-1-173,-9-14-362,1 0-1,-1 0 0,1 0 0,-1-1 0,1 1 0,0-1 0,4 4 1,-5-6-122,0 0 0,0 0 0,0 0 1,-1 0-1,1-1 0,0 1 1,0-1-1,1 1 0,-1-1 0,0 0 1,0 0-1,0 1 0,0-2 1,0 1-1,0 0 0,0 0 0,0-1 1,0 1-1,3-1 0,7-4 27,1 0-1,-1 0 1,0-1-1,0 0 0,-1-1 1,15-11-1,28-17-96,-50 33 27,-1 1-1,0-1 1,1 1 0,-1 0 0,1 0-1,-1 0 1,1 0 0,0 1-1,-1-1 1,1 1 0,0 0-1,-1 0 1,1 0 0,0 1 0,-1-1-1,5 2 1,1 1 17,0 1 0,-1 0-1,1 0 1,12 9 0,-13-7-452,0-1 0,1-1-1,-1 1 1,1-1 0,11 3-1,-9-5-200</inkml:trace>
</inkml:ink>
</file>

<file path=ppt/ink/ink6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07.39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6945,'0'0'2385</inkml:trace>
</inkml:ink>
</file>

<file path=ppt/ink/ink6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07.79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34 93 5185,'-1'0'211,"0"1"0,0 0 0,0-1 0,0 1 0,0-1 0,1 1-1,-2-1 1,1 0 0,0 1 0,0-1 0,0 0 0,0 0 0,0 0 0,0 1 0,0-1 0,0 0-1,0-1 1,0 1 0,0 0 0,-1 0 0,0-1 0,1 1-175,0-1 1,1 0-1,-1 1 1,0-1-1,1 0 0,-1 0 1,1 1-1,-1-1 1,1 0-1,-1 0 0,1 0 1,-1 0-1,1 0 1,0 0-1,0 0 1,-1 0-1,1 0 0,0 0 1,0 0-1,0 1 1,0-1-1,0 0 0,0 0 1,0 0-1,1-2 1,0-1-4,0 1 1,0 0-1,0-1 1,0 1-1,1 0 1,0 0 0,-1 0-1,1 0 1,0 0-1,1 0 1,-1 1-1,0-1 1,1 1-1,-1-1 1,1 1 0,0 0-1,4-3 1,-3 3 42,-1 0 0,1 0 0,0 0 0,0 0 0,0 0 0,0 1 0,0-1 0,0 1 0,1 0 0,-1 1 0,0-1 0,1 1 0,6 0 0,-8 0-60,0 1 0,0-1-1,0 1 1,0 0 0,0 0 0,0 0-1,0 0 1,0 0 0,0 1 0,0-1-1,0 1 1,-1 0 0,1 0 0,-1 0-1,1 0 1,-1 0 0,0 0 0,0 1-1,0-1 1,0 1 0,-1 0 0,1-1 0,0 1-1,-1 0 1,0 0 0,0 0 0,0 0-1,0 0 1,0 0 0,-1 0 0,1 0-1,-1 1 1,0-1 0,0 0 0,0 0-1,0 0 1,-1 0 0,1 1 0,-1-1 0,0 0-1,0 0 1,0 0 0,0 0 0,0 0-1,-1-1 1,1 1 0,-1 0 0,0 0-1,-3 3 1,-1 1 48,0-1 1,0 0-1,-1 0 0,0 0 0,-11 6 0,14-9-21,1-1-1,-1 0 0,1 0 0,-1-1 0,0 1 0,0-1 0,0 0 1,0 0-1,0 0 0,0 0 0,0-1 0,0 0 0,0 1 1,-5-2-1,8 1-55,-1-1 0,1 1 0,0-1 0,0 1 0,-1-1 0,1 0 0,0 1 1,0-1-1,0 0 0,-1 0 0,1 0 0,0 0 0,0 0 0,1 0 0,-1 0 0,0-1 0,0 1 1,0 0-1,1 0 0,-1-1 0,1 1 0,-1 0 0,1-1 0,-1 1 0,1 0 0,0-1 0,0 1 1,-1-1-1,1 1 0,0 0 0,0-1 0,1 1 0,-1-1 0,0-1 0,1-3-465,0 0 0,0 0 1,1 0-1,-1 0 0,1 0 0,5-10 0,0 5-313</inkml:trace>
</inkml:ink>
</file>

<file path=ppt/ink/ink6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09.78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0 1880,'2'6'473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44.9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93 11258,'-6'4'5594,"6"-4"-5434,-3 14 1793,2 18-1879,1-26 586,0 19-68,4 49 1,-3-67-526,1 1 1,-1-1-1,1 0 0,1 0 1,-1 0-1,1 0 1,0 0-1,1-1 0,0 1 1,0-1-1,6 8 1,-9-13-57,0 0 1,-1 0-1,1 0 0,0 0 1,0 0-1,0 0 1,0-1-1,0 1 1,0 0-1,0 0 1,1-1-1,-1 1 1,0-1-1,0 1 0,0-1 1,1 1-1,-1-1 1,0 0-1,1 0 1,-1 1-1,0-1 1,0 0-1,2 0 1,-1-1-2,-1 0 0,0 1 1,1-1-1,-1 0 0,0 0 0,0 0 1,1 0-1,-1 0 0,0 0 1,0 0-1,0 0 0,0 0 1,0 0-1,-1-1 0,1 1 1,1-3-1,2-4 13,-1-1 0,0 0 0,-1 0 0,0 0 0,1-11 0,0-53 21,1-15 39,-3 80-63,0 1 0,1-1 0,0 1 0,0 0 0,0 0 0,1-1 0,0 2 0,8-13-1,-9 16 25,-1 1-1,1 0 1,0 0-1,0 0 1,0 0-1,0 0 1,0 1-1,0-1 0,1 0 1,-1 1-1,1 0 1,-1-1-1,1 1 1,-1 0-1,1 1 1,0-1-1,-1 0 0,1 1 1,0-1-1,0 1 1,-1 0-1,1 0 1,0 0-1,0 0 1,0 1-1,-1-1 0,1 1 1,0-1-1,-1 1 1,1 0-1,0 0 1,3 2-1,21 11 661</inkml:trace>
</inkml:ink>
</file>

<file path=ppt/ink/ink6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10.16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 8 7098,'0'0'185,"-1"-1"-123,1 1 0,0 0 0,0 0 0,0 0 0,0 0 0,0 0-1,0-1 1,0 1 0,0 0 0,0 0 0,0 0 0,0-1 0,0 1 0,-1 0 0,1 0-1,0 0 1,0-1 0,0 1 0,1 0 0,-1 0 0,0 0 0,0 0 0,0-1 0,0 1-1,0 0 1,0 0 0,0 0 0,0-1 0,0 1 0,0 0 0,1-1 247,-1 1-247,0 0 0,0 0 0,1 0 0,-1 0 0,0 0 0,0 0-1,0 0 1,0 0 0,1-1 0,-1 1 0,0 0 0,12 8 853,18 22-716,-25-25 509,42 45 1698,106 103-95,-67-67-2211,-55-46-3501,-26-30 79,-4-5 1410</inkml:trace>
</inkml:ink>
</file>

<file path=ppt/ink/ink6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10.50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223 26 13219,'-23'-25'4841,"16"37"-3873,1 6-608,-1 6-336,-1 3-64,-4 2-120,-3-1-32,-5 3 24,0 0 48,-3-1 112,1-3-136,0-3-1008,2-5-3225,2-4 2952</inkml:trace>
</inkml:ink>
</file>

<file path=ppt/ink/ink6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15.61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28 0 8898,'-1'0'365,"0"0"0,0 0 1,0 0-1,-1 0 0,1 0 0,0 0 1,0 1-1,0-1 0,0 0 0,0 0 1,0 1-1,0-1 0,0 1 0,0-1 1,-1 2-1,1-2-244,1 1-1,0 0 1,0-1 0,0 1 0,0 0 0,0 0-1,0-1 1,0 1 0,0 0 0,0 0 0,0-1-1,0 1 1,0 0 0,0-1 0,1 1 0,0 1-1,2 15-255,-2-9 166,0 1 1,-1-1 0,0 0 0,0 1 0,-3 13 0,-6 1-4922,6-18 3139</inkml:trace>
</inkml:ink>
</file>

<file path=ppt/ink/ink6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16.11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32 10562,'9'-32'3737,"-4"32"-3801,-1 1-1080,-1 3 680</inkml:trace>
</inkml:ink>
</file>

<file path=ppt/ink/ink6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17.2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 72 8666,'-2'-8'988,"0"1"-1,0-1 1,-2-13 0,-1-7-2,22 80 1605,-11-34-2531,0 0 1,0 1-1,3 30 1,-9-32 129,0 1 0,-1-1 0,-6 33 1,5-35 282,2-15-468,0 0 0,0 0 0,0 0 0,0 0 0,0 0 0,0 1 0,0-1 0,0 0 0,0 0 0,0 0-1,0 0 1,0 0 0,0 0 0,0 0 0,0 0 0,0 0 0,0 1 0,0-1 0,0 0 0,0 0-1,0 0 1,1 0 0,-1 0 0,0 0 0,0 0 0,0 0 0,0 0 0,0 0 0,0 0 0,0 0 0,0 0-1,0 0 1,1 0 0,-1 0 0,0 0 0,0 0 0,0 0 0,0 0 0,0 0 0,0 0 0,0 0 0,0 0-1,1 0 1,-1 0 0,0 0 0,0 0 0,0 0 0,0 0 0,0 0 0,0 0 0,0 0 0,0 0-1,0 0 1,0 0 0,1-1 0,-1 1 0,0 0 0,10-6 100,10-8-36,54-49-90,-77 67-28,0 0 1,1 0-1,-1 1 1,1-1-1,0 1 1,0-1-1,1 1 1,-1 0-1,1 0 1,0 0-1,0-1 1,0 7-1,0-6 62,1-1 0,0 1 0,-1-1 0,1 1 1,1-1-1,-1 1 0,0-1 0,1 0 0,0 1 0,0-1 0,1 0 0,-1 1 0,1-1 0,0 0 0,0 0 1,0 0-1,1 0 0,-1-1 0,1 1 0,0-1 0,6 6 0,-3-3-2169,-1-1 1006</inkml:trace>
</inkml:ink>
</file>

<file path=ppt/ink/ink6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23.0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 22 6145,'-15'-4'918,"11"3"-477,0 0 1,0 0-1,1 0 1,-1-1-1,-7-3 0,47 4 3077,40-2-773,-55 2-3593,0 0 0,42 4 1,-48 0 291</inkml:trace>
</inkml:ink>
</file>

<file path=ppt/ink/ink6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23.4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8114,'1'0'4809,"3"1"-4681,1 1-48,2-2 0,0 0 88,4 0 232,1-2 136,3 3 72,-1 0-64,2 1-240,1 1-128,1-2-104,2 1-64,-4-2-672,-1 1-800,-5 0 912</inkml:trace>
</inkml:ink>
</file>

<file path=ppt/ink/ink6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24.2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2 6049,'-3'-1'3762,"2"8"-2831,1 12-593,16 92 1942,7 70-1168,-23-171-1670,0 1 0,0-1 0,-3 15 0,1-13-296</inkml:trace>
</inkml:ink>
</file>

<file path=ppt/ink/ink6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24.7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151 23 8578,'0'-8'3329,"0"3"-2233,0 2-784,-2 0-80,2 1 56,-3 0 40,1 2 24,-2 2-8,-2 4-96,-1 4-56,-6 5-56,-1 3-32,-2 4-64,-5 1-32,-1 1-224,-1-1-488,6 1 456</inkml:trace>
</inkml:ink>
</file>

<file path=ppt/ink/ink6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25.1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9218,'3'29'3689,"4"-34"-2329,3 3-864,8-1-288,1 1 144,3 1 304,3-1 153,4-1 31,2 0-96,0 0-280,-1 1-136,-6 4-208,-3 0-152,-7 3-816,-4 0-1080,1-5 1207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16.3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113 93 10786,'2'-26'5283,"-2"22"-4998,-1 0-1,1 0 1,-1 0 0,-1 0-1,1 0 1,0 0-1,-4-6 1,4 8-247,0 0 0,0 0 0,0 0 0,0 1 1,-1-1-1,1 1 0,0-1 0,-1 1 0,1-1 0,-1 1 1,0 0-1,1-1 0,-1 1 0,0 0 0,0 0 0,0 1 1,1-1-1,-1 0 0,0 1 0,0-1 0,0 1 0,0-1 1,0 1-1,0 0 0,-1 0 0,1 0 0,0 0 0,0 0 1,-3 1-1,2 0-10,1 0 0,-1 0 0,0 1 0,1-1 1,-1 1-1,1-1 0,0 1 0,-1 0 0,1 0 0,0 0 1,0 0-1,0 1 0,1-1 0,-1 0 0,0 1 0,1-1 0,0 1 1,-1 0-1,1-1 0,0 1 0,0 0 0,0 4 0,-1 0 8,1-1-1,0 1 1,0 0-1,0 0 1,1-1-1,0 1 1,1 0-1,1 11 1,3-1 49,1-1 0,0 0 0,1-1 0,16 28-1,44 55 1652,-67-97-1705,17 20 916,-11-15-423,-1 0 1,0 1-1,-1-1 1,0 1 0,6 12-1,-9-19-515,-1 1 0,0 0 0,0-1 0,0 1 0,-1 0 1,1-1-1,0 1 0,0 0 0,0-1 0,0 1 0,-1 0 0,1-1 0,0 1 0,-1-1 0,1 1 0,0 0 1,-1-1-1,1 1 0,-1-1 0,1 1 0,0-1 0,-1 1 0,0-1 0,1 0 0,-1 1 0,1-1 0,-1 0 1,1 1-1,-1-1 0,0 0 0,1 0 0,-1 1 0,0-1 0,-1 0 0,-27 7-1682,23-6 1110,-19 4-1558,-4-1 758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45.4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241 45 12043,'-2'-3'625,"0"1"0,-1-1 1,1 0-1,0 1 0,-1-1 0,0 1 1,1 0-1,-1 0 0,0 0 1,-5-2-1,2 1-140,0 1-1,0-1 1,-1 1-1,1 1 1,-8-2-1,3 2-347,1 0-1,-1 0 1,1 1-1,-1 1 1,0 0-1,-17 4 1,24-4-136,0 0 1,0 0 0,1 0 0,-1 1-1,1-1 1,-1 1 0,1 0 0,0 0 0,0 1-1,0-1 1,0 1 0,0-1 0,0 1-1,1 0 1,-1 0 0,1 0 0,0 0-1,0 0 1,0 1 0,0-1 0,1 1 0,-1-1-1,1 1 1,0 0 0,0-1 0,-1 6-1,2-4 7,-1 1 0,1 0 0,1-1 0,-1 1 0,1 0 0,-1-1 0,2 1 0,-1-1 1,1 1-1,-1-1 0,2 0 0,-1 1 0,0-1 0,1 0 0,0-1 0,0 1 0,6 6 0,-4-5 7,0-1 1,1 1 0,-1-1-1,1-1 1,0 1 0,0-1-1,1 0 1,-1 0 0,1-1-1,0 0 1,8 3 0,-9-5-5,0 0 1,0 0 0,0 0 0,0-1 0,0 1 0,0-2-1,0 1 1,0 0 0,0-1 0,0 0 0,0-1 0,-1 1-1,1-1 1,7-4 0,-2 1-36,-1 0 0,0-1-1,0 0 1,15-13 0,-23 17-58,1 0 0,-1 0-1,1 0 1,-1 0 0,0-1 0,0 1 0,0-1 0,-1 1-1,1-1 1,-1 0 0,1 0 0,-1 0 0,0 1-1,0-2 1,0 1 0,0 0 0,-1 0 0,1 0 0,-1 0-1,0 0 1,0 0 0,0-4 0,0 6 65,-1-1-1,1 1 1,-1 0-1,1-1 1,-1 1 0,1 0-1,-1 0 1,0 0 0,0-1-1,0 1 1,0 0 0,0 0-1,0 0 1,0 0 0,0 1-1,0-1 1,0 0 0,0 0-1,0 1 1,-1-1-1,1 1 1,0-1 0,-1 1-1,1-1 1,0 1 0,-1 0-1,1-1 1,0 1 0,-1 0-1,1 0 1,-1 0 0,1 0-1,0 1 1,-3-1-1,2 0 30,1 1-1,0-1 0,-1 0 0,1 1 0,-1-1 0,1 1 1,0 0-1,-1-1 0,1 1 0,0 0 0,0 0 0,-1-1 1,1 1-1,0 0 0,0 0 0,0 1 0,0-1 0,0 0 0,1 0 1,-1 0-1,0 1 0,0-1 0,1 0 0,-1 1 0,1-1 1,-1 0-1,1 1 0,-1-1 0,1 1 0,0-1 0,0 1 1,0-1-1,0 3 0,1 1-24,0-1-1,1 1 1,-1-1 0,1 0 0,0 0 0,0 0 0,0 0-1,0 0 1,1-1 0,0 1 0,0-1 0,0 1 0,5 4-1,0-1-977,0-1-1,0 0 0,0 0 0,19 9 0,-8-7-515</inkml:trace>
</inkml:ink>
</file>

<file path=ppt/ink/ink6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38.0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22 5073,'1'1'7937,"10"2"-6328,20 0-1704,3-6 393,40-9-1,-50 7-547,0 1 1,0 2-1,0 0 1,29 2-1,-52 0 73,0 0 0,1 0 0,-1 0 1,0 0-1,0 0 0,1 1 0,-1-1 0,0 0 0,0 1 0,0-1 1,0 1-1,2 1 0,-1 3-529</inkml:trace>
</inkml:ink>
</file>

<file path=ppt/ink/ink6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38.3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30 4377,'7'-1'5121,"1"-1"-3985,4 0-672,4-1 72,5-1 145,3 0 55,4-1-40,3 1-136,-2 1-216,1 2-80,-6 1-168,-1-1-80,-3 1-344,-2 1-520,-3 0-2793,-2 0 2465</inkml:trace>
</inkml:ink>
</file>

<file path=ppt/ink/ink6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38.8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 10290,'4'-3'4449,"8"7"-4502,-9-3 382,14 5-269,10 3 155,-1 2 0,40 22-1,-58-28-141,0 0 0,0 1 0,-1 0 0,0 0 0,0 0 0,0 1 0,-1 1 0,0-1-1,0 1 1,-1 0 0,8 16 0,-11-19-53,0 1 0,-1-1 0,1 1 0,-1-1 0,-1 1 0,1-1 0,-1 1 0,0-1 0,0 1 0,0 0 0,-1-1 0,0 1 0,0-1 0,-1 1 0,1-1 0,-1 0 0,0 0 0,-6 10 0,4-8-197,0 1 0,-1-1 0,0 0 0,0 0 1,-1-1-1,0 0 0,0 0 0,0 0 0,-1 0 0,0-1 0,-12 7 0,-6-1-415</inkml:trace>
</inkml:ink>
</file>

<file path=ppt/ink/ink6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40.4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48 8314,'0'-1'179,"0"1"1,-1 0-1,1-1 0,0 1 1,0-1-1,0 1 0,-1-1 1,1 1-1,0-1 0,0 1 1,0-1-1,0 1 1,0-1-1,0 1 0,0-1 1,0 1-1,0-1 0,0 1 1,0-1-1,0 1 0,0-1 1,0 1-1,0-1 1,1 1-1,-1-1 0,0 1 1,1-1-1,12-12 586,-8 11-836,0-1 0,-1 1 1,1 0-1,0 0 0,7-1 0,4 1 96,0 0 0,25 0 0,-36 2-23,1 0 0,0 0-1,-1 1 1,1 0 0,0 0-1,-1 0 1,1 1 0,-1 0-1,0 0 1,10 5 0,-13-5-3,0 0 1,0 0-1,0 0 0,0 0 1,-1 0-1,1 1 1,-1-1-1,1 1 1,-1-1-1,0 1 1,1-1-1,-2 1 1,1 0-1,0 0 1,0-1-1,-1 1 1,1 0-1,-1 4 0,0 8 9,0-1 0,-4 22 0,1-8 3,2 1 320,1 1 0,2-1 0,0 0 0,2-1 1,2 1-1,0-1 0,2 0 0,21 52 0,-28-79-310,0 0-1,-1 1 0,1-1 0,-1 0 1,1 1-1,-1-1 0,0 1 1,1-1-1,-1 1 0,0-1 0,0 1 1,0-1-1,0 1 0,0-1 1,0 1-1,-1-1 0,1 1 1,0-1-1,-1 0 0,1 1 0,-2 1 1,1-1-25,-1 0 0,0-1 1,1 0-1,-1 1 1,0-1-1,0 0 0,0 0 1,0 0-1,0 0 0,0 0 1,0 0-1,0-1 1,0 1-1,-4 0 0,-4 1-634,0-1-1,0 0 1,0-1-1,-14 0 1,2-2-445</inkml:trace>
</inkml:ink>
</file>

<file path=ppt/ink/ink6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40.8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175 10 7514,'-4'-4'3400,"-1"1"-1503,1 2-1001,-2 1-584,0-1 0,-1 1 88,-3 0 32,-4 2-80,-4 2-80,-5 1-216,-2 1-192,-2 1-1672,1 1 1296</inkml:trace>
</inkml:ink>
</file>

<file path=ppt/ink/ink6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44.00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55 15 6609,'-12'-8'3707,"2"2"374,21 8-3473,-4 1-421,1 0 0,-1 0 0,0 1 0,0 0 0,0 1 0,0 0 0,-1 0 0,1 0 1,7 9-1,-11-11-140,-1 0-1,1 1 1,0-1 0,-1 1 0,0-1 0,0 1 0,0 0 0,0 0 0,0 0-1,-1 0 1,0 0 0,0 1 0,0-1 0,0 0 0,-1 0 0,0 1 0,0-1-1,0 0 1,-1 9 0,0-10-28,0-1 1,0 1-1,0-1 0,0 0 0,-1 1 0,1-1 1,-1 0-1,1 0 0,-1 0 0,0 0 0,0 0 1,0 0-1,0 0 0,0-1 0,0 1 0,-1-1 1,1 1-1,0-1 0,-1 0 0,1 0 1,-1 0-1,1 0 0,-1-1 0,0 1 0,-4 0 1,0 0-236,0 0 0,0-1 1,1 0-1,-8 0 1,-21-8-4497,19 0 2767</inkml:trace>
</inkml:ink>
</file>

<file path=ppt/ink/ink6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44.35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 11186,'2'-2'3993,"3"4"-3569,-2-1-656</inkml:trace>
</inkml:ink>
</file>

<file path=ppt/ink/ink6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47.2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6681,'0'7'2745,"3"8"-1689,0 6-168,-1 4-191,2 5-73,-2 6-72,1 4 0,-1 6-112,0 2-40,-2 3-80,0-4-56,0-4-80,1-3-40,0-8-72,-1-1-24,1-3-176,-1-3-424,0-4 384</inkml:trace>
</inkml:ink>
</file>

<file path=ppt/ink/ink6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53.37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8 7818,'0'-1'110,"0"1"0,0 0 0,1-1 0,-1 1 0,0 0 0,0-1 0,0 1 0,0 0 0,0-1 0,1 1 0,-1 0 0,1-1 220,-1 1-220,0 0 0,0-1 0,1 1 0,-1 0 0,0 0 0,1 0 0,-1 0 0,0-1 0,0 1 0,1 0 0,-1 0 0,0 0 0,1 0 0,-1 0 0,0 0 0,1 0 0,-1 0 0,1 0 0,-1 0 0,0 0 0,1 0 0,-1 0 0,1 15 2868,-1-4-2656,7 96 3068,1 10-5398,-8-111-272,2-2 931</inkml:trace>
</inkml:ink>
</file>

<file path=ppt/ink/ink6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55.60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29 12 3401,'-28'-11'8483,"30"20"-7398,0-4-978,-1-1 0,1 0 0,0 1 0,1-1 0,-1 0 0,1-1 0,0 1 0,0 0 0,0-1 0,0 1 0,1-1 0,-1 0 0,1 0 0,0 0 0,0-1 0,0 1 0,0-1 1,0 0-1,0 0 0,1-1 0,-1 1 0,1-1 0,-1 0 0,1 0 0,-1 0 0,1-1 0,0 0 0,-1 0 0,1 0 0,0 0 0,-1-1 0,1 0 0,6-1 0,31-13-50,70-34 1,-91 39-149,-18 9 83,0 0 1,0 0-1,0 0 1,0 1-1,0-1 1,0 1 0,0 0-1,1-1 1,-1 1-1,0 1 1,0-1 0,4 1-1,39 12 39,-9-2-1272,-26-9 815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45.8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87 15 11650,'0'-1'208,"1"1"0,-1-1 0,0 1 0,0-1 0,0 1 0,0-1-1,-1 0 1,-4-8 3741,4 9-3741,0 0-105,0 0 0,0 1 0,1-1 0,-1 0 0,0 1 0,1-1 0,-1 1 0,0-1 1,1 1-1,-1-1 0,1 1 0,-1 0 0,1-1 0,-1 1 0,1-1 0,-1 1 0,1 1 0,-21 41 253,20-39 55,-10 23 11,2 1 0,2 0-1,0 1 1,2 0 0,1 0-1,1 0 1,2 0 0,1 0 0,7 57-1,1-32-455,3-2 0,2 0 0,2 0 0,33 74-1,-39-108-1486,-1-6 589</inkml:trace>
</inkml:ink>
</file>

<file path=ppt/ink/ink6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58.44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0 840,'25'26'208</inkml:trace>
</inkml:ink>
</file>

<file path=ppt/ink/ink6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58.80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0 5281,'3'1'4570,"7"7"-3389,11 13-326,93 144 4228,-44-69-3346,-15-19-1935,-17-27-3564,-34-46 2290</inkml:trace>
</inkml:ink>
</file>

<file path=ppt/ink/ink6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59.19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145 30 12771,'-41'-29'4329,"36"40"-4209,0 5-160,1 7-24,-2 2 0,0 1 88,0 2 16,0 0 48,-1 0 0,0-2 0,-1-1-16,-2-4-88,-1-4-248,-1-6-785,2 0 713</inkml:trace>
</inkml:ink>
</file>

<file path=ppt/ink/ink6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1:03.12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41 3 5065,'6'-3'5885,"-5"3"-5748,10 5 2180,-8-2-2137,0-1-1,0 0 0,0 1 1,0 0-1,-1-1 0,1 1 1,-1 0-1,0 1 1,0-1-1,0 0 0,0 0 1,0 1-1,-1 0 0,1-1 1,-1 1-1,1 4 0,-2-5-155,0 0-1,1 0 1,-2 0 0,1 0-1,0 0 1,0 0-1,-1 0 1,0 0-1,1 0 1,-1-1-1,0 1 1,0 0-1,-1 0 1,1-1-1,-1 1 1,1-1-1,-1 1 1,0-1-1,0 1 1,0-1-1,0 0 1,-3 2-1,1-1-56,1 0 0,-1 0-1,1-1 1,-1 0 0,0 0-1,-8 4 1,10-6-263,0 1 0,-1-1-1,1 1 1,0-1 0,0 0 0,-1 0 0,1 0-1,0 0 1,-4 0 0,-4-3-668</inkml:trace>
</inkml:ink>
</file>

<file path=ppt/ink/ink6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1:03.48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 11458,'3'-2'3881,"-2"4"-4337</inkml:trace>
</inkml:ink>
</file>

<file path=ppt/ink/ink6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1:04.3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8450,'0'10'4427,"8"52"-2566,5-19-1209,-9-34-531,-1-1 0,-1 1 0,1 0 0,-1 0 0,1 17-1,36-64 671,-36 36-807,0 0-1,0 0 1,0 1-1,0-1 1,0 1 0,1 0-1,-1 0 1,0 0-1,1 0 1,-1 1-1,1-1 1,-1 1-1,0 0 1,7 0 0,-10 1 2,0-1 0,1 1 0,-1-1 0,0 1 0,0-1 0,1 1 0,-1-1 0,0 1 0,0-1 0,0 1 0,0-1 0,0 1 0,0-1 0,0 1 0,0-1 0,0 1-1,0-1 1,0 1 0,0-1 0,0 1 0,0-1 0,0 1 0,0-1 0,-1 1 0,1-1 0,0 1 0,0-1 0,-1 0 0,1 1 0,-1 0 0,-11 22 260,9-17-151,-14 40 888,16-43-1011,0 0 1,1 0-1,-1-1 0,1 1 0,0 0 0,0 0 0,0 0 1,0 0-1,0 0 0,1 0 0,-1 0 0,1 0 0,0 0 1,1 3-1,1-1-300</inkml:trace>
</inkml:ink>
</file>

<file path=ppt/ink/ink6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1:05.2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 1 8450,'-9'7'2960,"11"4"-2663,0 2-137,-1 1-88,-1 0-24,-1-2-16,1 0-16,0-4-64,0 0-184</inkml:trace>
</inkml:ink>
</file>

<file path=ppt/ink/ink6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1:05.6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8 11474,'1'-8'3545,"2"9"-3473</inkml:trace>
</inkml:ink>
</file>

<file path=ppt/ink/ink6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1:06.41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34 5 2825,'5'-5'7953,"-5"6"-7754,12 2 1808,5 5-1728,-12-4-78,0-1 0,-1 1 1,1 0-1,-1 0 0,0 1 0,0-1 1,-1 1-1,1 0 0,4 9 0,-7-13-181,0 0 0,-1 1 0,1-1-1,-1 0 1,1 1 0,-1-1 0,0 0-1,1 1 1,-1-1 0,0 0 0,0 1-1,0-1 1,0 1 0,0-1 0,0 1-1,-1-1 1,1 0 0,0 1 0,-1-1-1,1 0 1,-1 1 0,1-1 0,-1 0 0,0 0-1,1 1 1,-1-1 0,0 0 0,0 0-1,0 0 1,0 0 0,0 0 0,0 0-1,0 0 1,0 0 0,0-1 0,0 1-1,-1 0 1,1-1 0,0 1 0,-1-1 0,1 1-1,0-1 1,-3 1 0,-2 1-278,-1 0 0,1-1 0,-1 0 1,0 0-1,1 0 0,-1-1 0,0 0 0,1 0 1,-12-2-1,4-1-874</inkml:trace>
</inkml:ink>
</file>

<file path=ppt/ink/ink6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1:06.7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16 5017,'8'-9'1576,"-4"5"-2104,-1 1-504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46.7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387 24 10858,'0'-2'492,"0"1"0,1 0 0,-1 0 0,0-1 0,0 1 0,0 0 0,0 0 0,0-1 0,0 1-1,0 0 1,0 0 0,-1-2 0,0 2-443,0 1 0,1-1 0,-1 1 0,0-1 0,0 1 0,1-1 0,-1 1 0,0 0 0,0-1 0,0 1 0,1 0 0,-1 0 0,0 0 0,0-1 0,0 1-1,0 0 1,0 0 0,0 0 0,0 0 0,-1 1 0,-7 0 0,0 0 1,0 1-1,1 0 0,-1 0 0,1 1 1,0 0-1,-1 0 0,-13 9 0,-62 44 71,65-42-89,2-2-15,1 1 0,0 0 1,0 1-1,2 1 1,0 1-1,-22 30 0,30-35-13,0 0 0,0-1 0,1 2-1,1-1 1,0 0 0,0 1 0,1 0-1,1 0 1,0 0 0,1 0 0,0 0 0,0 1-1,2 12 1,0-14 97,1 1 0,0 0 0,1 0-1,0-1 1,0 1 0,1-1 0,1 0 0,0 0 0,0 0 0,1-1-1,1 0 1,0 0 0,0-1 0,1 1 0,0-2 0,0 1 0,1-1-1,0 0 1,0-1 0,1 0 0,0-1 0,1 0 0,-1 0 0,1-1-1,0-1 1,0 1 0,1-2 0,-1 0 0,1 0 0,0-1 0,23 1-1,-8-4-509,1-1 0,-1-2-1,42-11 1,-39 6-248</inkml:trace>
</inkml:ink>
</file>

<file path=ppt/ink/ink6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1:11.3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16 7242,'-5'-10'5919,"5"10"-5734,1-1-91,-1 1 0,1-1 0,-1 1-1,1-1 1,-1 1 0,0 0 0,1-1 0,0 1 0,-1 0-1,1 0 1,-1-1 0,1 1 0,-1 0 0,1 0 0,-1 0-1,1 0 1,0-1 0,-1 1 0,1 0 0,-1 0 0,1 0-1,0 0 1,0 1 0,151 7-2836,-125-6-1275,-19 1 2716</inkml:trace>
</inkml:ink>
</file>

<file path=ppt/ink/ink6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1:11.7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1 8306,'-23'23'4881,"25"-24"-3961,6 0-376,-2 1-48,1 0-72,8-1-80,4 2-136,0-1-40,2 2-376,0 0-480,1 0 448</inkml:trace>
</inkml:ink>
</file>

<file path=ppt/ink/ink6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1:12.4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8722,'3'0'2985,"5"0"-2809,1 0-128,3 1-32,3 1 24,0-2 184,-1 1 48,1 0 48,-1-1-24,2 2-592,-1 0-1497,1 0 1233</inkml:trace>
</inkml:ink>
</file>

<file path=ppt/ink/ink6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1:12.7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 10634,'0'-2'3961,"6"2"-3025,1 1-560,6 1-288,0-2-24,4 0-32,1 0-32,-4 1-80,-2 1-160,-1 0-696,-1 2-592,2 1 912</inkml:trace>
</inkml:ink>
</file>

<file path=ppt/ink/ink6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1:13.3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3 6937,'-2'-2'2385,"2"7"-2177,1 3-200,0 10 328,0 5 224,-1 8 408,1 1 153,-1 1-209,-2 1-184,1-1-392,-1 2-144,2-3-232,0-2-72,0-6-112,0-2-48,-2-7-400,1-1-784,-1-6 959</inkml:trace>
</inkml:ink>
</file>

<file path=ppt/ink/ink6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1:13.6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135 5 9130,'0'-4'3529,"1"6"-3401,-1 2 168,0 1 112,-2 3 128,-3-1 16,-2 1-184,-3 1-88,-3 2-136,-2 3-88,-4 3-264,-1 1-376,-3 2-1712,1 1 1535</inkml:trace>
</inkml:ink>
</file>

<file path=ppt/ink/ink6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1:14.2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29 8058,'-2'-3'2760,"3"3"-2544,2 0-288,3 0 104,2-1 360,2-1 593,1-1 175,6 0 144,2 2-200,9-1-399,4 1-161,1-1-248,2-1-112,-5-1-184,-4 1-224,-3 2-752,-3 2-513,-6 4 857</inkml:trace>
</inkml:ink>
</file>

<file path=ppt/ink/ink6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28.80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1075 29 8034,'8'-8'10570,"-9"7"-10285,-11-4 3093,-23 0-3767,33 5 1098,-41-5 226,-1 2-1,1 2 0,-1 2 0,0 1 0,-55 11 1,11 3-587,-76 17-242,148-28-101,1 0-1,0 1 0,1 0 0,-28 17 0,-45 42 34,25-18-19,12-17-100,35-22 15,-28 21 0,38-26 60,1 1-1,0 0 1,0 1-1,0-1 1,0 1-1,1 0 1,-1-1-1,1 2 1,-4 8-1,-6 17-4,-22 62 15,32-81-2,0 0 0,1 0 1,0 1-1,1-1 0,0 1 0,2 13 0,0 4 9,-1-1-1,-4 34 0,3-48 0,1 0 0,1 0 0,3 19 1,-2-21-4,-1 1 1,0-1-1,-1 1 1,-1 14 0,0-22 468,0-5-575,1 0 0,0 0 0,0-1 0,-1 1 0,1 0 0,0 0 0,0 0 0,0 0 1,0-1-1,0 1 0,0 0 0,0 0 0,0 0 0,1 0 0,-1-1 0,0 1 0,0 0 0,1 0 0,-1 0 1,0-1-1,1 1 0,-1 0 0,1-1 0,-1 1 0,1 0 0,-1-1 0,1 1 0,0 0 0,-1-1 0,1 1 0,-1-1 1,1 1-1,0-1 0,1 1 0,5 5 229</inkml:trace>
</inkml:ink>
</file>

<file path=ppt/ink/ink6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3:54.89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 33 5513,'0'-2'633,"0"0"-85,0 1 1,0-1-1,0 1 1,0-1-1,0 1 1,0-1-1,0 1 1,0 0-1,-1-1 0,1 1 1,-1-1-1,1 1 1,-5-8 3290,2 6-3290,2 5-73,0 0 0,1 0-1,-1 0 1,1 1 0,0-1 0,-1 0 0,1 0 0,0 0 0,0 3 0,0-4-342,1 28 1717,2 0-1,6 36 1,2 11-560,-3 74-166,-2-33-2923,-3-98-837,-2-15 1852</inkml:trace>
</inkml:ink>
</file>

<file path=ppt/ink/ink6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3:55.98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117 218 5753,'-52'35'16612,"52"-35"-16476,-1-14 1707,4-10-1486,2 13 100,0-1 1,1 1-1,0 0 0,1 0 0,0 1 0,1-1 0,0 2 0,16-16 0,-14 15-417,0 0-1,1 1 0,1 0 0,-1 1 1,1 0-1,1 1 0,-1 0 1,1 1-1,1 0 0,-1 1 0,1 0 1,0 1-1,0 1 0,0 1 0,0 0 1,0 0-1,1 1 0,-1 1 0,0 1 1,1 0-1,-1 1 0,0 0 0,0 1 1,0 0-1,0 2 0,-1-1 0,1 2 1,-1 0-1,20 12 0,-20-10 54,-2 1 0,1 0 0,-1 1 0,-1 0 1,0 0-1,0 1 0,-1 1 0,0 0 0,-1 0 0,-1 0 0,0 1 0,0 0 0,-2 1 0,1-1 0,-2 1 1,4 15-1,-5-16-77,-1 0 1,0 0 0,-1 0 0,-1 0-1,0 0 1,0 0 0,-1 0-1,-1 0 1,-1 0 0,1 0 0,-2-1-1,0 1 1,0-1 0,-1 0 0,-1 0-1,0-1 1,-1 0 0,-8 12-1,2-7-43,-1-1 0,-1 0 0,0-1 0,-1-1 0,-1 0-1,0-1 1,0-1 0,-1-1 0,0 0 0,-1-1 0,0-1-1,-1-1 1,1-1 0,-34 6 0,37-10-67,1 0 0,0-1 0,-1 0 1,1-2-1,-1 0 0,1 0 0,-1-2 1,-26-7-1,30 6 3,0 0 1,1-1 0,0-1-1,0 0 1,0-1-1,1 0 1,0 0 0,0-1-1,1 0 1,0-1-1,-15-17 1,17 16 106,0 1 1,1-1-1,0 0 1,1-1-1,0 1 0,1-1 1,0 0-1,0 0 1,1-1-1,1 1 0,0-1 1,0 1-1,1-18 1,1 15-265,1 1 1,1 0 0,0 0-1,1 0 1,0 0 0,5-13-1,-2 12-1520,0 0 0,15-24-1,-14 28 352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47.1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57 211 9554,'-6'-12'1453,"-1"-1"-1,2 1 1,0-1-1,1 0 1,-6-24-1,10 33-1346,0 0 1,0 0-1,0 1 0,0-1 0,0 0 1,1 0-1,0 0 0,0 1 0,0-1 0,0 0 1,0 1-1,1-1 0,-1 1 0,1-1 1,0 1-1,0 0 0,1 0 0,-1 0 1,1 0-1,-1 0 0,1 0 0,0 1 0,0-1 1,0 1-1,4-3 0,-2 2-36,0 0 0,0 1 0,0-1 0,0 1 0,1 0-1,-1 1 1,1-1 0,-1 1 0,1 0 0,-1 0 0,1 1 0,0-1-1,0 1 1,-1 1 0,1-1 0,0 1 0,-1 0 0,1 0 0,-1 0 0,1 1-1,-1 0 1,0 0 0,1 1 0,6 4 0,-6-3-56,1 0 0,-1 0-1,-1 1 1,1 0 0,-1 0 0,1 0 0,-2 1 0,1 0 0,-1 0-1,1 0 1,-2 0 0,1 1 0,-1-1 0,0 1 0,0 0-1,-1 0 1,0 0 0,2 9 0,-3-9 9,-1 0 0,1-1 0,-1 1 0,-1-1 0,1 1 0,-1-1 0,0 1 0,-1-1 1,1 1-1,-1-1 0,-1 0 0,1 0 0,-1 0 0,0 0 0,0 0 0,-1-1 0,0 1 0,0-1 0,0 0 0,0 0 0,-1-1 0,0 1 0,0-1 0,0 0 1,-1 0-1,1-1 0,-9 5 0,8-5-47,0-1 1,0 1-1,-1-1 0,0 0 1,1-1-1,-1 1 1,0-2-1,1 1 1,-1 0-1,0-1 0,0-1 1,0 1-1,0-1 1,1 0-1,-1 0 1,0-1-1,1 0 0,-1 0 1,1-1-1,0 0 1,0 0-1,0 0 1,0-1-1,0 0 0,1 0 1,-7-6-1,10 8 88,-1 0 0,1 0-1,0 0 1,0 0 0,1 0-1,-1-1 1,0 1 0,1-1-1,-1 1 1,1-1 0,0 1-1,0-1 1,0 0 0,0 0-1,-1-5 1,4-12 520</inkml:trace>
</inkml:ink>
</file>

<file path=ppt/ink/ink6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3:56.54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10154,'13'10'4393,"1"7"-2176,2 3-353,-1 1-32,2 1-199,-1 0-409,-2 0-264,2-2-672,-4-3-216,-1-2-952,-2-5-560,-2 0-1577,2-2 1745</inkml:trace>
</inkml:ink>
</file>

<file path=ppt/ink/ink6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3:56.92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 11690,'5'-1'11091,"2"16"-10075,22 19-104,-14-14-392,1 2-120,2 1-87,1 0-33,-2-3-192,1-2-128,-2-5-801,-4-3-607,-5-2-744,-4-1 1159</inkml:trace>
</inkml:ink>
</file>

<file path=ppt/ink/ink6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32.1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360 67 11218,'-14'2'5746,"33"-6"-2683,-9 3-2876,0 0 1,1 1 0,-1 0-1,17 2 1,4 1 289,202-10 3455,-159 3-3488,-35 2-308,247-19 148,-217 8-235,-46 8-34,0 1 1,43-3 0,210 12 80,27 1 744,-289-7-607,1 1-1,0-2 1,15-3 0,-21 3-246,0 0 0,0 1 0,0 0 0,1 0 1,-1 1-1,0 0 0,1 1 0,-1 0 0,18 4 1,-10 0 79,1-1 0,-1 0 1,32 1-1,-36-3-105,-1 2 0,0-1-1,-1 1 1,1 1 0,20 11 0,-17-8 91,5 1 73,-7-3-146,0 0 0,0 1 0,-1 0 1,1 1-1,16 15 0,-1 3 83,23 23 177,-46-43-222,0 0 0,-1 0 1,0 0-1,-1 0 0,1 1 0,-1-1 1,4 14-1,13 42 155,11 46 260,-28-95-406,-1 1 0,0 0 0,-1 0 0,-1 0 1,0 0-1,-1 0 0,0 0 0,-1 0 0,-5 16 1,4-24-35,0 0 0,-1 0 0,1 0-1,-2-1 1,1 0 0,0 0 0,-1 0 0,0 0 0,0-1 0,-7 5 0,6-5 18,0 2 0,0-1 0,0 0 0,1 1 0,0 0 0,0 0 0,-5 9 0,2 1 12,7-13-24,0 0 0,0-1 1,0 1-1,0-1 0,-1 1 0,1-1 0,-1 1 0,1-1 1,-1 0-1,0 0 0,0 1 0,0-1 0,0-1 0,0 1 1,0 0-1,-1 0 0,1-1 0,-1 0 0,1 1 1,-1-1-1,0 0 0,1 0 0,-1 0 0,0-1 0,-3 1 1,-3 1-3,1-2 2,-1 1 0,0 1 1,1-1-1,-1 1 0,1 1 0,-1 0 1,1 0-1,0 0 0,0 1 1,-11 8-1,10-7 3,0 1 0,-1-1 0,1 0 0,-1-1 0,0 0 0,0-1 0,0 0-1,-1-1 1,-11 2 0,7-1 8,1 0-1,-1 1 1,1 0-1,-14 7 1,8 0 11,15-8-17,0 0 0,0 0 1,-1-1-1,1 1 1,-1-1-1,0 0 0,0-1 1,0 0-1,1 0 1,-10 1-1,-40-2 10,-95 6 47,0 19 37,28-3 301,99-20-362,0-1 1,-37-3-1,33 0-34,-40 2-1,41 3 7,-3 0 3,-1-1-1,0-1 1,-39-5-1,33 0-8,0 2 0,-71 3 0,69 0-22,0-2 0,0-2 0,-41-8 0,-1 0-127,49 9 126,19 2-48,0-1-1,-21-5 0,10 1-4,-42-3 1,-9-2 73,67 7-58,-1 0 1,0 0-1,1 0 0,0-1 0,0 0 0,0 0 0,-9-7 0,7 4-42,-1 0 0,-20-9 0,7 5-150,1 0 0,1-2 0,0 0 0,0-1 0,2-1 0,0-1 0,0-1 0,2-1 0,-30-37 0,41 45 273,1 0-1,0-1 0,1 1 0,0-1 1,1 0-1,0 0 0,0 0 0,1 0 1,0-18-1,-4-12 34,3 29 74,1-1 0,0 0 1,1 1-1,0-1 1,1 1-1,1-1 0,0 0 1,0 1-1,1-1 0,1 1 1,8-25-1,-3 11 236,-7 21-298,-1 1 0,2 0 0,-1 0 0,0 0 0,1 0 0,0 1 0,-1-1 0,2 0 0,-1 1 0,5-7 0,18-21 365,-22 26-426,0 0 1,1 1-1,-1-1 0,1 1 1,0 0-1,0 0 0,0 0 1,1 0-1,0 1 0,-1 0 1,1 0-1,0 0 0,8-3 0,102-36 307,-98 36-483,0 1-1,-1 0 0,1 1 1,1 1-1,-1 1 1,35 0-1</inkml:trace>
</inkml:ink>
</file>

<file path=ppt/ink/ink6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33.08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251 42 12179,'16'-10'7730,"-15"8"-7408,-2 1-153,1 1-1,-1-1 0,1 0 1,-1 1-1,1-1 1,-1 1-1,0-1 0,1 1 1,-1-1-1,0 1 0,1-1 1,-1 1-1,0-1 0,0 1 1,1 0-1,-1 0 0,0-1 1,-1 1-1,-48-10 344,47 10-364,-7-2-116,-15-2-150,-40 0-1,60 3-8,0 1-1,0 1 1,0-1 0,0 1 0,0 0-1,0 0 1,0 0 0,0 1-1,0-1 1,0 1 0,0 1-1,1-1 1,-1 1 0,-5 3-1,8-4 91,0 0 0,0 0 0,0 0 0,1 1 0,-1-1 0,1 0 0,-1 1 0,1-1 0,0 0 0,0 1 0,0 0 0,0-1 0,0 1 0,1 0 0,-1-1 0,1 1 0,0 0 0,0 4 0,1 2 143,0 0-1,1 0 1,0-1 0,4 13-1,-4-15-64,0-1 1,0 2-1,0-1 0,-1 0 0,0 0 0,0 1 0,-1-1 0,1 0 0,-2 11 0,-7 14-331,4-18 29,1 0-1,-4 28 1,8-40 284,-1 1 1,0-1 0,1 0-1,-1 1 1,0-1 0,1 0 0,0 0-1,-1 1 1,1-1 0,0 0-1,0 0 1,-1 0 0,1 0 0,0 0-1,0 0 1,0 0 0,0 0-1,0 0 1,1-1 0,-1 1 0,0 0-1,0-1 1,0 1 0,1-1-1,-1 1 1,0-1 0,1 0 0,-1 1-1,3-1 1,45 7 1281,-43-7-1181,-1 1-158,1-1 0,-1 0 0,0-1 0,1 1 0,7-3 0,14-5-5071,-21 8 3581</inkml:trace>
</inkml:ink>
</file>

<file path=ppt/ink/ink6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33.55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125 6 10538,'-2'-5'8409,"-8"9"-5658,-10 11-1381,10-6-1170,1 1 0,1 0 1,-1 1-1,2 0 0,0 0 1,0 0-1,1 1 0,0 0 1,1 0-1,1 1 1,-1 0-1,-1 13 0,5-18-323,0 1-1,0-1 1,1 0-1,0 0 1,0 1-1,1-1 1,0 0-1,4 16 1,-3-17-274,1-1 0,0 0 1,0 0-1,0 0 0,1 0 0,0 0 1,0 0-1,0-1 0,0 0 1,1 0-1,10 8 0,34 19-6167,-26-17 4498</inkml:trace>
</inkml:ink>
</file>

<file path=ppt/ink/ink6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34.3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 24 6393,'-1'-2'500,"-2"-20"8968,8 27-8825,-1 0 0,0 1 0,0-1 1,-1 1-1,0 0 0,0 0 0,3 8 0,1 2 237,1-2-332,-2 0 0,0 1 0,-1 0 0,0 1 0,4 26 0,-7-29-687,-1-1 0,-1 0 0,0 0 0,-1 0 0,0 0 1,-1 0-1,-1 0 0,-3 12 0,-6 10-1284,-1 0 587</inkml:trace>
</inkml:ink>
</file>

<file path=ppt/ink/ink6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43.38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19 5217,'3'-18'11742,"2"27"-9734,0 7-1608,-1 0 1,0 0-1,2 22 1,1 6 547,11 61 472,-12-61-893,1-1 0,3-1 1,1 0-1,23 56 0,-16-61-312,-5-11-70,-1 0 1,-1 1-1,-1 1 1,-2-1-1,7 35 0,-12-40-101,1 0-1,2-1 0,0 0 1,1 0-1,1-1 0,1 0 1,0 0-1,2-1 0,15 22 1,5 5 71,2 0 0,2-3 0,2 0 1,53 45-1,-76-75-99,0 0 8,2-1 0,-1 0 0,33 18 0,-5-7 77,-9-5-11,1-1-1,69 23 0,6-5-52,-65-20 126,0-1-1,2-2 1,67 8-1,-99-18-154,0 1-1,0 1 0,0 0 1,0 1-1,16 8 0,-18-7-1,0-1-1,0 0 0,1-1 0,-1 0 0,1-1 0,22 2 0,12-1 16,-34-2-21,0 0 0,17-1 1,-21-5-1552</inkml:trace>
</inkml:ink>
</file>

<file path=ppt/ink/ink6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44.27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129 260 9082,'-14'-11'4529,"13"9"-4436,0 0 1,0 1 0,-1-1-1,2 0 1,-1 1-1,0-1 1,0 0 0,0 0-1,1 0 1,-1 0-1,1 0 1,0 0 0,-1 0-1,1 0 1,0 0-1,0-3 1,0-8 403,0 1 0,0-1 0,1 1 0,0 0 0,7-25 0,-6 31-444,0 1 0,1-1 1,-1 1-1,1-1 0,0 1 0,1 0 1,-1 0-1,1 0 0,0 1 0,1 0 1,-1-1-1,1 1 0,-1 1 0,9-6 1,-4 4 45,1-1 0,0 2-1,0 0 1,0 0 0,0 0 0,0 2 0,1-1 0,-1 1 0,1 1 0,0 0 0,0 0-1,-1 1 1,1 0 0,0 1 0,0 0 0,17 5 0,-19-4 69,-1 1 0,0 0 1,0 0-1,0 1 0,0 0 1,-1 0-1,0 1 0,0-1 1,0 2-1,0-1 0,-1 1 1,1 0-1,-2 0 0,1 1 0,-1 0 1,0 0-1,0 0 0,-1 1 1,0-1-1,0 1 0,3 10 1,-3-5-52,-1 0 0,0 0 1,0 0-1,-2 1 0,0-1 1,0 1-1,-1-1 1,-1 0-1,0 1 0,-1-1 1,0 0-1,-1 0 1,-1 0-1,-7 17 0,7-21-80,0 1 1,-1-2-1,-1 1 0,1 0 0,-1-1 0,-1 0 0,1-1 0,-2 1 0,1-1 0,-1 0 0,0-1 0,0 0 0,0 0 0,-1-1 0,0 0 0,0-1 0,-1 0 0,1 0 0,-17 4 0,12-5 41,0-1-1,0 0 0,0-1 0,-1 0 0,1-1 0,0-1 0,-1 0 0,1-1 1,0-1-1,0 0 0,0-1 0,0 0 0,-21-11 0,26 11-67,1 0-1,1 0 1,-1-1-1,1-1 1,0 1-1,0-1 1,0 0-1,1-1 1,0 1-1,0-1 1,1 0-1,0-1 1,0 1-1,1-1 1,0 0 0,0 0-1,1-1 1,0 1-1,0-1 1,1 0-1,0 1 1,1-1-1,-1-10 1,1 15-251,1-1 0,1 0 0,-1 0 0,0 0 1,1 1-1,0-1 0,0 0 0,1 0 0,-1 1 1,1-1-1,0 1 0,0 0 0,1-1 0,-1 1 0,1 0 1,0 1-1,0-1 0,0 0 0,1 1 0,5-5 1,16-1-995</inkml:trace>
</inkml:ink>
</file>

<file path=ppt/ink/ink6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44.90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1 128 7986,'44'-72'2872,"-43"70"-2684,0 0 0,1 0 0,-1 0 0,0 0 0,-1 0-1,1 0 1,0 0 0,0 0 0,-1 0 0,0-1 0,1 1 0,-1 0-1,0 0 1,0-1 0,0 1 0,0 0 0,0 0 0,-1 0-1,0-4 1,-1-3 1910,7 31 4000,4 6-3941,6 25-558,0 25 436,6 84 0,-13-87-1703,23 103-1,-27-161-664,3 11 882,-4-20-3028</inkml:trace>
</inkml:ink>
</file>

<file path=ppt/ink/ink6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45.61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2 529 9554,'0'2'341,"-1"1"0,1 0-1,0-1 1,0 1 0,0 0 0,0-1 0,0 1-1,1-1 1,-1 1 0,1-1 0,0 1-1,0-1 1,1 5 0,0-5-190,-1-1 1,1 1-1,0-1 0,0 1 0,-1-1 1,1 1-1,0-1 0,0 0 1,0 0-1,0 0 0,0 0 1,1 0-1,-1 0 0,0-1 0,0 1 1,4 0-1,11 1 1002,0-1 0,0 0 0,0-2-1,21-2 1,14 0 78,3 3-726,-1-3 0,83-14 0,-119 13-476,0 0 1,0-2 0,-1 0-1,1 0 1,-2-2 0,1 0-1,-1-1 1,0-1 0,-1 0-1,0-1 1,17-17 0,-17 12 13,0-1 1,-1-1-1,-1 0 1,0-1 0,-2 0-1,0-1 1,-1 0-1,12-35 1,-14 28-629,-1 1 0,-1-1 1,-2 0-1,0 0 0,-2-1 1,-1-44-1,-2 53-320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47.9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83 162 12795,'-71'-79'5897,"71"79"-5850,0 0 1,0 0-1,0-1 1,0 1-1,0 0 1,0 0-1,0 0 1,0-1-1,-1 1 1,1 0-1,0 0 1,0 0-1,0 0 0,0-1 1,-1 1-1,1 0 1,0 0-1,0 0 1,0 0-1,-1 0 1,1 0-1,0 0 1,0-1-1,0 1 1,-1 0-1,1 0 1,0 0-1,0 0 0,0 0 1,-1 0-1,1 0 1,0 0-1,0 0 1,-1 0-1,1 0 1,0 1-1,0-1 1,0 0-1,-1 0 1,1 0-1,0 0 0,0 0 1,0 0-1,-1 0 1,1 1-1,-3 12 669,4 21-470,4-8-169,1-1 1,0 1-1,2-1 0,16 36 1,-1-3-8,-17-42-47,-7-25-156,-2-15-57,2-123-244,2 131 439,1-1 0,1 1 0,0 0 0,1 0 0,1 0 0,12-29 0,-16 42-4,1 0-1,-1 0 0,1 1 1,0-1-1,0 0 0,0 1 1,0-1-1,0 1 1,0 0-1,1-1 0,-1 1 1,1 0-1,0 1 0,0-1 1,-1 0-1,6-1 0,-5 2 3,-1 1-1,1 0 1,-1 0-1,1 0 0,-1 0 1,1 0-1,-1 0 1,1 1-1,-1-1 0,1 1 1,-1-1-1,0 1 1,1 0-1,-1 0 0,0 0 1,0 1-1,1-1 1,-1 0-1,0 1 0,0-1 1,-1 1-1,3 2 1,2 1 23,-1 1 0,0-1 0,-1 1 0,1 0 0,-1 1 0,0-1 0,-1 1 0,1-1 0,-1 1 0,2 9 0,1 5 266,-1 1 0,2 23 0,-5-26-419,1 0 1,1 0-1,11 34 1,-13-50-213,-2-2 156,0 0 0,0 0 1,1 0-1,-1 0 0,0-1 0,1 1 0,-1 0 0,1 0 0,-1-1 0,1 1 0,-1 0 0,1-1 0,-1 1 1,1 0-1,0-1 0,-1 1 0,1-1 0,0 1 0,-1-1 0,2 1 0,9 1-1418</inkml:trace>
</inkml:ink>
</file>

<file path=ppt/ink/ink6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48.32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48 157 4433,'-28'-6'2691,"27"6"-2539,1 0 1,-1 0-1,1 0 0,-1 0 0,1 0 1,-1 0-1,1 1 0,-1-1 0,1 0 0,-1 0 1,1 0-1,-1 0 0,1 1 0,0-1 1,-1 0-1,1 1 0,-1-1 0,1 0 153,-1 1-153,1-1 0,0 1 0,0-1 1,-1 0-1,1 1 0,0-1 0,0 1 1,-1-1-1,1 1 0,0-1 0,0 0 0,0 1 1,0 0-1,-3 17 1783,2-3-291,-1 6-448,1 0 0,0 1 0,5 35 0,2-13-66,-1 1 0,-4 80 0,-2-97-600,4 44 1,-2-62-443,0-1 1,1 1-1,0-1 1,1 0 0,0 0-1,0 0 1,1 0-1,7 11 1,0-2 23,-9-13-100,1 0 0,-1 0-1,1 0 1,0-1 0,1 1 0,-1-1 0,1 0 0,0 0 0,0 0-1,0 0 1,1-1 0,-1 0 0,1 0 0,0 0 0,-1 0-1,10 3 1,53 12 226,129 20 0,-103-29-199,14 2-4,256 16 25,-316-26-48,-22-1-7,-1-2 0,33-5 1,18-2-5,-25 7 5,-33 3-4,0-1 1,0-1-1,-1-1 0,1 0 0,0-1 0,-1-1 0,28-10 0,7-7-13,-33 14 14,1-1 0,-1 0 0,22-15 0,-34 18-3,0 1-1,-1-1 0,1 0 0,-1 0 1,0-1-1,0 1 0,-1-1 0,0 0 1,0-1-1,0 1 0,-1-1 0,5-12 1,-1-1-4,0-1 0,-2 0-1,0 0 1,-1 0 0,-2-1 0,0 1 0,-1-1 0,-1 1 0,-1-1 0,-1 1 0,-8-35-1,5 29-10,-3-50-1,4 31 7,2 37 4,0 0 0,-1 0 0,0 0 0,-1 0 0,1 0 0,-2 1-1,1 0 1,-1 0 0,0 0 0,-1 1 0,-8-10 0,-23-34 4,33 44-2,0 0-1,-1 0 1,0 1 0,0 0 0,-1 0 0,0 0 0,0 1 0,0 0-1,-1 0 1,0 0 0,1 1 0,-11-5 0,2 3-1,0 1 0,0 0 0,0 2 0,-1-1 1,-23-1-1,-39-1 1,0 4 0,-115 10 1,-126-2-222,223-14 226,64 4-29,0 1 1,-1 2-1,-59 5 1,24 0 34,56-5-14,1 1 1,-1 1-1,0 0 0,0 1 0,0 0 0,1 0 0,-1 2 0,-16 6 1,-92 43 9,117-52-1,0 0 1,0 1-1,0-1 1,0 1-1,0 0 1,0 0 0,0 0-1,0 0 1,1 1-1,-1-1 1,1 1-1,-1-1 1,1 1 0,0 0-1,0 0 1,1 0-1,-1 0 1,0 0-1,1 0 1,0 1 0,0-1-1,0 0 1,0 1-1,0-1 1,1 1-1,0-1 1,-1 1-1,1-1 1,1 6 0,1 8-393,1 0 1,1 0 0,1-1 0,12 31-1,-6-19-1676,0-1 562,2 2 544</inkml:trace>
</inkml:ink>
</file>

<file path=ppt/ink/ink6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49.04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264 72 7162,'2'-2'387,"-1"0"1,0-1-1,0 1 1,0-1-1,0 0 1,0 1-1,0-1 1,-1 1 0,1-1-1,-1 0 1,0-5-1,0 7-190,-1-1 0,1 1 0,-1 0 0,0-1-1,0 1 1,0 0 0,0-1 0,0 1 0,0 0 0,0 0-1,0 0 1,-1 0 0,1 0 0,0 0 0,0 0 0,-1 0-1,1 1 1,-1-1 0,1 0 0,-1 1 0,1-1 0,-2 1-1,-8-3 10,1 0 0,0 1 0,0 0 0,-1 1 0,1 0-1,-1 0 1,0 2 0,-18 1 0,22-1-217,0 0 0,1 0 0,-1 1 0,1 0 1,-1 0-1,1 0 0,-1 1 0,1 0 0,0 0 0,0 1 1,1 0-1,-1 0 0,1 0 0,-8 8 0,12-11 13,-1 1 0,1-1 0,0 1 0,0 0 0,0-1 0,1 1 0,-1 0 0,0-1 0,1 1 0,-1 0-1,1 0 1,-1 0 0,1-1 0,0 1 0,0 0 0,0 0 0,0 0 0,0 0 0,0 0 0,0-1 0,1 1 0,-1 0 0,0 0 0,1 0 0,0-1 0,1 4-1,1-1 11,0 1 0,0-1 0,0 1 0,1-1 0,0 0 0,0 0 0,7 5 0,-11-9-14,0 0 0,1 1-1,-1-1 1,0 0 0,0 1-1,1-1 1,-1 1 0,0-1-1,0 1 1,0-1 0,1 0-1,-1 1 1,0-1 0,0 1 0,0-1-1,0 1 1,0-1 0,0 1-1,0-1 1,0 1 0,0-1-1,0 1 1,0-1 0,0 1-1,0-1 1,-1 1 0,1-1-1,0 0 1,0 1 0,0-1 0,-1 1-1,-11 15-7,8-10 9,3-6 0,-7 11 13,1 0 1,0 1-1,1-1 1,-7 17-1,12-25-6,0-1 0,0 0 0,0 0 0,1 1 0,-1-1-1,1 1 1,-1-1 0,1 0 0,0 1 0,0-1 0,0 1 0,0-1 0,1 1-1,-1-1 1,1 0 0,-1 1 0,1-1 0,0 0 0,0 1 0,0-1 0,0 0-1,0 0 1,0 0 0,1 0 0,-1 0 0,1 0 0,0 0 0,-1-1 0,1 1 0,0 0-1,2 1 1,13 6 63,1 0 0,0-2 0,0 0 0,1 0 0,31 5 0,32 12-951,-74-21 525</inkml:trace>
</inkml:ink>
</file>

<file path=ppt/ink/ink6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49.42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115 27 12323,'0'-3'1396,"-2"-15"1367,0 12-1829,-2 9-233,-16 38-365,0-3 38,3 0 1,-20 59-1,34-86-405,0-1 0,1 0-1,0 1 1,1 0 0,0-1 0,0 1 0,1 0-1,1 0 1,0-1 0,0 1 0,1 0 0,0-1-1,1 1 1,8 18 0,-8-22-286,1-1 0,0 0 0,0 0 0,1 0 0,-1 0 0,12 9 0,-5-6-1602,0-1 0,21 12 0,-1-3-51</inkml:trace>
</inkml:ink>
</file>

<file path=ppt/ink/ink6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49.85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8 5249,'0'-7'2745,"5"6"-625,0 1-383,4 2-305,0 1 24,-1 6 80,1 3-15,1 8-97,1 3-120,3 9-391,3 3-161,0 5-344,-3 1-192,-2-1-432,-7-1-272,-12 0-761,-5-3-511,-20-2 1088</inkml:trace>
</inkml:ink>
</file>

<file path=ppt/ink/ink6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50.74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53 8570,'19'-48'3169,"-19"48"-3109,0 0 1,0 0 0,0 0 0,0-1 0,0 1 0,0 0 0,0 0 0,0 0 0,0-1 0,1 1-1,-1 0 1,0 0 0,0 0 0,0-1 0,0 1 0,0 0 0,1 0 0,-1 0 0,0 0-1,0 0 1,0 0 0,0-1 0,1 1 0,-1 0 0,0 0 0,0 0 0,0 0 0,1 0 0,-1 0-1,0 0 1,0 0 0,0 0 0,1 0 0,-1 0 0,0 0 0,0 0 0,1 0 0,-1 0 0,0 0-1,0 0 1,0 0 0,1 0 0,-1 0 0,0 1 0,0-1 0,0 0 0,0 0 0,1 0 0,-1 0-1,0 0 1,0 0 0,0 1 0,0-1 0,1 0 0,-1 0 0,0 0 0,0 0 0,0 1 0,0-1-1,0 0 1,0 0 0,0 0 0,0 1 0,0-1 0,0 0 0,0 0 0,1 0 0,-1 1 0,6 15 1073,-6-15-799,4 10 517,-1 1 0,-1-1-1,1 1 1,-2-1 0,1 22-1,-8 60 1572,3-61-3178,1 40 0,3-64-871,5-1 591</inkml:trace>
</inkml:ink>
</file>

<file path=ppt/ink/ink6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52.07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72 204 7978,'-5'40'3184,"4"-40"-3110,1 1-1,0-1 0,-1 1 0,1-1 0,-1 1 1,1-1-1,-1 1 0,1-1 0,-1 0 1,1 1-1,-1-1 0,1 0 0,-1 1 0,1-1 1,-1 0-1,1 0 0,-1 0 0,0 1 0,1-1 1,-1 0-1,0 0 0,1 0 0,-1 0 0,1 0 1,-1 0-1,0 0 0,1 0 0,-1 0 1,1-1-1,-1 1 0,0 0 0,1 0 0,-1 0 1,1-1-1,-2 1 0,-18-9 109,18 8-60,0-1 0,0 1 0,1 0-1,-1-1 1,0 1 0,1-1 0,-1 1 0,1-1-1,0 1 1,0-1 0,-1 0 0,1 0 0,0 0-1,0 0 1,1 0 0,-1 0 0,0 0-1,1 0 1,-1 0 0,1 0 0,0 0 0,-1-1-1,1 1 1,0 0 0,0 0 0,1 0 0,-1 0-1,0 0 1,1 0 0,-1-1 0,1 1-1,0 0 1,0 0 0,1-3 0,4-6-64,1 0 0,-1 0 0,2 1 0,13-16 0,-13 17 61,-1 0-43,1 2 1,1-1-1,-1 1 0,1 0 1,0 1-1,1 0 0,-1 0 0,1 1 1,0 1-1,1 0 0,-1 0 1,1 1-1,0 0 0,0 0 1,0 1-1,0 1 0,0 0 0,0 1 1,0 0-1,0 0 0,16 4 1,-18-3-28,1 1 1,-1 1 0,0 0-1,0 0 1,0 0 0,-1 1-1,0 1 1,1-1 0,-1 1-1,-1 1 1,10 7 0,-11-7 31,-1 0 0,1 0-1,-2 0 1,1 0 0,-1 1 0,0 0 0,0 0 0,0 0-1,-1 0 1,0 0 0,-1 1 0,0 0 0,0-1 0,1 14-1,-2-14 48,-1 1 0,0-1 0,0 0 0,-1 0-1,0 0 1,0 0 0,0 0 0,-1 0 0,0 0-1,-1 0 1,0 0 0,0-1 0,-5 10-1,2-7-15,0-1 0,-1 0 0,0 0 0,0-1-1,-1 0 1,0 0 0,0 0 0,-16 9-1,13-9-74,0-1 0,0-1 0,-1 0 0,0-1 0,0 0 0,0 0 0,0-1 0,0-1-1,-1 0 1,1-1 0,-1 0 0,1-1 0,-1-1 0,1 0 0,0 0 0,-15-4-1,22 4-77,1-1 0,-1 0 0,0 0 0,0 0 0,1 0 0,-1-1 0,1 1 1,0-1-1,0 0 0,0-1 0,0 1 0,1-1 0,-1 0 0,1 1 0,0-1 0,-3-5 0,3 3-85,1 1 0,0-1 1,0 0-1,0 0 0,1 0 0,-1 0 1,1 0-1,1 0 0,-1 0 1,1 0-1,1-10 0,2-1-49,0 0 0,1 0 1,1 1-1,0 0 0,1 0 0,1 0 0,0 1 0,14-20 0,-15 25 213,1 1-1,0 0 1,0 1 0,1 0-1,0 0 1,0 1 0,1 0-1,0 0 1,11-6 0,-17 11 4,0 0 1,1 1-1,-1-1 1,1 1-1,-1 0 1,1-1-1,0 1 1,-1 1-1,1-1 1,0 1-1,0-1 1,0 1 0,-1 0-1,1 0 1,0 1-1,0-1 1,-1 1-1,1 0 1,0 0-1,-1 0 1,1 1-1,0-1 1,-1 1-1,0-1 1,1 1-1,-1 1 1,0-1-1,0 0 1,5 6-1,-3-3-7,-1 1-1,0 0 1,0 0-1,-1 0 0,1 1 1,-1-1-1,-1 1 0,1 0 1,-1 0-1,0 0 1,-1 0-1,0 0 0,0 0 1,0 9-1,-1-7-18,0 1 0,0-1 1,-1 1-1,0-1 0,-1 1 0,0-1 0,0 0 0,-1 0 1,0 0-1,-6 11 0,4-13 51,0 1 1,0-1-1,-1 0 0,0 0 1,-1-1-1,1 1 0,-1-1 1,0-1-1,-1 1 0,-12 6 1,17-10-76,0 0 0,0-1 1,-1 1-1,1-1 0,0 0 1,-1 0-1,1 0 0,0 0 1,-1-1-1,1 1 0,-1-1 1,1 0-1,-1 0 0,1 0 0,-1-1 1,1 1-1,-1-1 0,1 0 1,0 0-1,-1 0 0,1 0 1,0-1-1,0 1 0,-1-1 1,1 0-1,1 0 0,-1 0 1,0 0-1,0 0 0,-2-3 1,2 1-65,1 0 0,-1 0 1,1-1-1,0 1 1,0 0-1,0-1 1,1 1-1,0-1 0,-1 0 1,2 1-1,-1-1 1,0 0-1,1 0 0,0 1 1,0-1-1,1 0 1,-1 0-1,3-9 1,-1 4 15,1-1 0,0 0 0,1 1 1,0-1-1,1 1 0,0 1 1,7-12-1,-10 19 57,-1 0-1,1 0 1,-1 0 0,1 0 0,0 0 0,0 0-1,0 1 1,0-1 0,0 1 0,0-1-1,0 1 1,1 0 0,-1 0 0,0 0 0,1 0-1,-1 0 1,1 0 0,-1 1 0,1-1-1,-1 1 1,5-1 0,-2 2 14,-1-1 0,0 1 0,-1 0 0,1 0 1,0 0-1,0 1 0,0 0 0,-1-1 0,1 1 0,0 0 0,-1 1 0,6 4 1,-3-2 22,-1-1 1,0 2-1,0-1 1,-1 1 0,1-1-1,-1 1 1,4 9-1,-6-11-10,0 0-1,0 0 0,-1 0 0,0 0 0,1 0 1,-1 0-1,-1 1 0,1-1 0,-1 0 0,0 0 1,1 1-1,-2 3 0,0-4-5,0-1 0,0 0 1,0 0-1,-1 0 0,1 0 0,-1 0 0,0 0 1,0 0-1,0 0 0,0-1 0,0 1 0,-1-1 1,1 1-1,-1-1 0,1 0 0,-1 0 0,0 0 1,0 0-1,0-1 0,0 1 0,0-1 0,0 0 0,-6 2 1,-2 0-73,-1-1 1,1 1-1,0-2 1,-1 0 0,-20 0-1,23-2-119,0 1-1,1-1 1,-1-1-1,0 0 1,-11-3-1,19 5 150,0-1 0,0 1 0,-1-1 0,1 1 0,0-1 0,0 1 0,0-1 0,0 1 0,0-1 0,0 0 0,0 0 0,0 0 0,0 1 0,0-1 0,1 0 0,-1 0 0,0 0 0,0 0 0,1 0 0,-1-1 0,1 1 0,-1 0 0,1 0 0,-1 0 0,1 0 0,0-1 0,0 1 0,-1 0 0,1 0 0,0-1 0,0 1 0,0 0 0,1 0 0,-1 0 0,0-1 0,0 1 0,0 0 0,1 0 0,-1 0 0,1-1 0,-1 1 0,1 0-1,-1 0 1,1 0 0,0 0 0,0 0 0,-1 0 0,3-1 0,7-11-13,0 1 0,1 0 0,20-17-1,-24 22 155,1 1 0,0 1-1,0-1 1,0 1 0,1 1-1,0-1 1,12-3 0,-20 8-83,1-1 0,-1 1 0,1 0 1,-1-1-1,1 1 0,-1 0 1,1 0-1,-1 0 0,1 0 0,-1 0 1,1 0-1,-1 1 0,1-1 1,1 1-1,-2 0-18,-1-1-1,1 0 1,0 1 0,-1-1 0,1 1-1,-1-1 1,1 0 0,-1 1-1,0-1 1,1 1 0,-1 0 0,1-1-1,-1 1 1,0-1 0,1 1-1,-1 0 1,0-1 0,0 1 0,0 0-1,1-1 1,-1 1 0,0 1-1,0 0 14,-1 0-1,1 0 0,0 0 0,-1 0 0,1 0 1,-1-1-1,0 1 0,1 0 0,-1 0 1,0 0-1,0-1 0,0 1 0,-1 0 0,1-1 1,0 1-1,0-1 0,-1 0 0,1 1 0,-1-1 1,-2 2-1,-3 1 18,0-1 1,0 1-1,0-1 1,0-1-1,0 1 0,-14 1 1,-48 5-1749,55-8 832,14-1 820,0-1 0,0 1-1,0 0 1,0 0 0,0 0 0,-1 0 0,1 0 0,0 0 0,0 0 0,0 0 0,0 0 0,0 0 0,-1 0-1,1 0 1,0 0 0,0 0 0,0 0 0,0 0 0,-1 0 0,1 0 0,0 0 0,0 0 0,0 0 0,0 0-1,-1 0 1,1 0 0,0 0 0,0 0 0,0 1 0,0-1 0,0 0 0,0 0 0,-1 0 0,1 0-1,0 0 1,0 0 0,0 0 0,0 1 0,0-1 0,0 0 0,0 0 0,0 0 0,0 0 0,0 0 0,0 1-1,-1-1 1,1 0 0,7 2-586</inkml:trace>
</inkml:ink>
</file>

<file path=ppt/ink/ink6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52.6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1649 5625,'38'67'12705,"-36"-66"-12206,14-2 2465,-9 0-3003,35-6 859,0-2 0,79-27 0,-71 20-569,269-97 2674,-301 105-2846,-2 0 0,1-2 0,-1 0 1,0-1-1,-1-1 0,-1 0 0,0-1 0,0 0 0,15-21 1,-9 7-67,-2-1 0,-1-1 1,-1-1-1,17-45 1,-3-4 8,32-137 0,-6-88-68,-48 241-554,-3-1-1,-3 1 1,-2-1-1,-3 1 1,-16-88-1,5 75 1340,1 6-557</inkml:trace>
</inkml:ink>
</file>

<file path=ppt/ink/ink6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54.0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7 107 6689,'0'0'16,"-7"-15"6053,18 11-3160,151-50 3432,-120 43-5337,85-8 0,-98 17-897,0 1 0,-1 1 0,1 2 0,0 0 0,0 2 0,-1 2 0,1 0 0,-2 2-1,50 20 1,-51-16 0,-1 1-1,41 29 0,-56-35-98,0 1 0,0 1 0,-1 0 1,0 0-1,0 0 0,-1 1 0,-1 1 0,10 15 0,-15-22-39,-1-1-1,1 1 1,-1-1-1,0 1 1,0-1-1,-1 1 1,1 0-1,-1 0 1,1-1-1,-1 1 1,0 0-1,-1 6 1,-1-1 153,0 0 0,-1-1 0,0 1 0,-4 8 0,1-2 286</inkml:trace>
</inkml:ink>
</file>

<file path=ppt/ink/ink6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56.82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445 34 6073,'-16'8'1261,"-6"2"290,1-6 2640,21-4-4132,-1 0 0,1 0 1,0 0-1,-1 0 0,1 0 0,0 0 0,-1 0 0,1 0 0,0 0 0,-1 0 1,1 0-1,0 0 0,-1 0 0,1 0 0,0 0 0,0 0 0,-1 0 0,1 0 1,0 0-1,-1-1 0,1 1 0,0 0 0,-1 0 0,1 0 0,0-1 0,0 1 1,-1 0-1,1 0 0,0-1 0,0 1 0,0 0 0,0 0 0,-1-1 0,1 1 1,0 0-1,0-1 0,0 1 0,0 0 0,0 0 0,0-1 0,0 1 0,-1 0 1,1-1-1,0 1 0,0 0 0,0-1 0,0 1 0,1-1 0,-1 0 38,0 1-1,1-1 0,-1 1 0,0-1 1,1 0-1,-1 1 0,0-1 0,1 1 1,-1-1-1,1 1 0,-1-1 0,1 1 1,0 0-1,-1-1 0,1 1 0,-1 0 0,1-1 1,0 1-1,-1 0 0,1 0 0,0 0 1,-1-1-1,1 1 0,0 0 0,-1 0 1,2 0-1,172-11 4854,10 0-3360,-173 11-1463,61 1 416,90-10 1,-94 4-372,124 5 1,-105 0-148,-54-2-9,0 3-1,64 8 0,-79-7-13,-1 2 0,0 0 0,-1 1 0,1 1 0,-1 0 0,0 1 0,29 18 0,-41-22-4,-1 0 0,1 0 0,0 1 1,-1-1-1,0 1 0,0 0 0,0 0 0,-1 0 1,1 0-1,-1 0 0,0 1 0,0-1 1,0 1-1,-1-1 0,1 1 0,-1 0 1,0 5-1,15 40 32,-12-43-29,-1 1-1,-1-1 0,1 1 0,-1 0 0,0 0 1,-1-1-1,0 1 0,-1 0 0,1 0 0,-1 0 1,-1 0-1,-2 14 0,2-12 9,-1 0 1,1 0-1,1 1 1,0-1-1,0 0 0,1 0 1,1 0-1,2 12 1,-1-6 4,-1 0 0,1 20 0,-4-28-6,-1 0 1,0 0 0,0-1 0,-1 1-1,0 0 1,0-1 0,-1 1-1,0-1 1,0 0 0,-1 0 0,0-1-1,-8 10 1,9-13 3,0-1 0,1 0 0,-1 0 0,0 0 0,0 0 0,0-1 0,0 1 0,0-1 0,-1 0-1,1-1 1,0 1 0,-1-1 0,-7 1 0,6-1-6,0 0-1,0 1 1,0 0 0,0 0-1,1 1 1,-9 2 0,10-2-5,1 0 1,-1 0-1,0 0 1,0 0 0,0-1 0,0 0-1,0 1 1,0-1 0,-1-1 0,1 1 0,0 0-1,0-1 1,-6 0 0,0-1 0,0 0 1,0 1 0,0 0-1,0 1 1,0 0 0,0 0-1,-16 5 1,-1 0 1,-31 5 51,-1-3-1,0-2 0,-68-2 1,100-5-81,1 2 0,-53 6 0,-13 1 165,73-8-149,-1 1 1,1 0-1,0 2 1,0 0-1,-28 10 1,39-10 45,-1-1 1,1 0 0,-1 0 0,1-1 0,-1 0 0,1 0 0,-12-2 0,-6-1-21,-27-5 1,27 2-1,-29-1 0,43 5-15,1-1 0,0 0 0,0-1 0,0 0 0,0-1 0,-12-6 0,11 4-5,-1 1 1,-1 1-1,-22-5 1,25 7 47,-1 1 0,1-1 0,0-1 1,0 0-1,0 0 0,0-2 0,1 1 0,-1-1 0,-13-9 0,-20-13-31,29 18-43,0-1 1,-19-14-1,30 20-2,-1 0 1,1-1-1,0 0 0,0 0 0,0 0 1,0 0-1,1 0 0,0-1 0,0 0 1,-2-8-1,-13-33-114,10 30 73,2-1 1,0 0 0,1 0 0,-6-36-1,11 49 66,0 0-1,0 0 0,0 0 0,0 1 1,1-1-1,0 0 0,0 0 0,0 0 1,1 1-1,-1-1 0,1 1 0,0-1 1,1 1-1,-1 0 0,1 0 0,0 0 1,0 0-1,0 0 0,0 1 0,0-1 1,1 1-1,0 0 0,0 0 0,4-3 0,14-6 18,1 0-1,0 1 0,1 1 1,48-13-1,-58 19-35,0 1-1,0 0 1,0 1 0,0 1-1,1 0 1,-1 0-1,0 2 1,0 0-1,17 3 1,-24-1-970,-7-3 960,0 0 1,0 0-1,1 0 0,-1 0 1,0 1-1,0-1 0,0 0 1,0 0-1,0 0 1,1 1-571,-1-1 570,0 0 1,0 0-1,0 1 0,0-1 1,0 0-1,0 0 0,0 0 1,0 0-1,0 0 1,0 0-1,0 0 0,0 0 1,0 1-1,0-1 0,0 0 1,0 0-1,0 0 1,0 0-1,-2 1-463,-3 2-217</inkml:trace>
</inkml:ink>
</file>

<file path=ppt/ink/ink6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57.54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190 46 5865,'1'-2'371,"-1"1"0,1-1 0,0 0-1,-1 1 1,1-1 0,-1 0 0,1 1-1,-1-1 1,0 0 0,0 1 0,0-1 0,0 0-1,0 0 1,0 1 0,0-3 0,-1 2-168,0 1 0,1 0 0,-1 0 0,0 0 0,0 1 1,0-1-1,0 0 0,0 0 0,1 0 0,-1 1 0,-1-1 0,1 0 0,0 1 1,0-1-1,0 1 0,0-1 0,0 1 0,0 0 0,-1-1 0,1 1 0,0 0 1,0 0-1,-2 0 0,-12-1-88,0 0 1,1 2-1,-1 0 0,0 0 1,1 2-1,-1-1 0,-26 11 1,40-13-116,-1 0 1,1 0 0,0 1-1,0-1 1,-1 1 0,1-1 0,0 1-1,0 0 1,0-1 0,0 1-1,0 0 1,0 0 0,0 0-1,0 0 1,0 0 0,0 0-1,0 0 1,0 0 0,1 0-1,-1 0 1,0 0 0,1 1-1,-1 0 1,1 0 7,0-1 0,0 0 0,0 0 0,1 1 0,-1-1-1,1 0 1,-1 0 0,0 0 0,1 0 0,0 1 0,-1-1 0,1 0 0,0 0 0,0 0 0,-1 0-1,1 0 1,0-1 0,0 1 0,2 1 0,2 2 154,1 0-1,-1 0 1,1-1-1,0 0 1,0 0 0,1 0-1,12 3 1,-10-4 115,-6-2-161,0 0-1,1 1 1,-1 0 0,0 0 0,0 0-1,1 0 1,-1 0 0,4 3 0,-6-4-107,-1 1 0,0-1 0,0 0 1,1 1-1,-1-1 0,0 0 0,0 1 1,1-1-1,-1 1 0,0-1 0,0 0 1,0 1-1,0-1 0,0 1 0,1-1 1,-1 0-1,0 1 0,0-1 1,0 1-1,0-1 0,0 1 0,0-1 1,-1 0-1,1 1 0,0-1 0,0 1 1,-14 18-6,5-10 35,2-3-31,0 0 0,1 0 0,0 1 0,0 0-1,1 0 1,-6 11 0,10-17 6,0 1-1,1 0 1,-1 0-1,0 0 1,1 0-1,0 0 1,-1 0 0,1 0-1,0 0 1,0 1-1,0-1 1,1 0-1,-1 0 1,0 0 0,1 0-1,-1 0 1,1 0-1,0 0 1,-1-1-1,1 1 1,0 0-1,0 0 1,0 0 0,1-1-1,-1 1 1,0 0-1,1-1 1,-1 0-1,1 1 1,-1-1-1,1 0 1,0 1 0,2 0-1,3 2 170,0 0 0,0-1-1,0 1 1,1-2 0,0 1-1,-1-1 1,1 0 0,0-1-1,16 2 1,-6-2-166,-1-1 0,1-1 0,25-3 0,-26-1-2899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48.5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4 10146,'2'-2'7420,"-10"1"-5269,-16 0-2118,10 3-17,1 0 0,0 1 1,0 0-1,0 1 1,0 0-1,1 1 0,0 0 1,0 1-1,-21 15 1,32-21-19,0 1 0,1-1 0,-1 1 1,0-1-1,1 1 0,-1-1 1,1 1-1,-1 0 0,1-1 1,-1 1-1,1 0 0,-1-1 0,1 1 1,0 0-1,-1 0 0,1-1 1,0 1-1,0 0 0,0 0 0,-1 0 1,1-1-1,0 2 0,1-1 2,-1 0-1,0-1 1,1 1-1,-1 0 1,1-1-1,-1 1 1,1 0-1,-1-1 1,1 1-1,-1-1 1,1 1-1,-1-1 1,1 1-1,0-1 1,-1 0-1,1 1 1,0-1-1,-1 0 0,2 1 1,5 1 14,1 0-1,-1 0 1,14 1-1,-15-3 9,107 20 1604,-101-16-1170,1 0 1,-1 0 0,0 1 0,0 0 0,-1 1 0,20 14 0,-29-19-405,0 0 0,1 1 0,-1 0 0,-1-1 0,1 1 0,0 0 0,0 0 0,-1 0 0,1 0 1,-1 0-1,1 0 0,-1 1 0,0-1 0,0 0 0,0 1 0,0-1 0,-1 1 0,1-1 0,-1 1 0,1 2 0,-1-2-63,-1 0 0,1 0 0,-1 0 0,0 0 0,0 0 0,0-1 0,0 1 0,0 0 0,-1-1 0,1 1 0,-1-1 0,0 1 0,1-1 0,-5 4 0,-4 3-518,1-1 0,-1-1 0,0 1 0,-1-2 1,0 1-1,0-2 0,-13 6 0,-14 1-1801,2-4 891</inkml:trace>
</inkml:ink>
</file>

<file path=ppt/ink/ink6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59.00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57 62 6369,'-1'-2'386,"1"0"-1,-1-1 0,0 1 0,0 0 0,0 0 0,-1 0 1,1 0-1,0 0 0,-1 0 0,1 0 0,-1 1 1,0-1-1,1 0 0,-1 1 0,0-1 0,0 1 0,0 0 1,0 0-1,0 0 0,0 0 0,0 0 0,-4-1 1,5 2-280,1 0 0,-1 0 1,0 0-1,1 0 1,-1-1-1,0 1 1,1 0-1,-1 0 1,0-1-1,1 1 0,-1 0 1,1-1-1,-1 1 1,1-1-1,-1 1 1,1-1-1,-1 1 0,1-1 1,-1 1-1,1-1 1,-1 1-1,1-1 1,0 1-1,-1-1 0,1 0 1,0 1-1,0-1 1,0 0-1,-1 1 1,1-1-1,0 0 1,-3-8 3059,4 21 1651,0 5-4644,6 25 507,13 97 724,-17-114-1348,-2-1 0,-2 1 0,-4 44-1,3-61-198,-7 32-4782,4-29 3396</inkml:trace>
</inkml:ink>
</file>

<file path=ppt/ink/ink6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59.75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39 10818,'38'-27'3057,"-38"27"-3030,1 0 0,-1 0 0,1-1 0,-1 1 0,1 0 0,-1-1 0,1 1 0,-1 0 0,0-1 0,1 1 0,-1 0-1,0-1 1,1 1 0,-1-1 0,0 1 0,1-1 0,-1 1 0,0-1 0,0 1 0,0-1 0,1 1 0,-1-1 0,0 1 0,0-1 0,0 0 0,0 1 1,0 0-1,0 0 1,0 0-1,0 0 1,-1 0-1,1 0 1,0 0-1,0 0 0,0 0 1,0 0-1,0 0 1,0 0-1,0 0 1,0 0-1,0 0 1,0 0-1,0 0 1,-1 0-1,1-1 0,0 1 1,0 0-1,0 0 1,0 0-1,0 0 1,0 0-1,0 0 1,0 0-1,0 1 0,0-1 1,-1 0-1,1 0 1,0 0-1,0 0 1,0 0-1,0 0 1,0 0-1,0 0 0,0 0 1,0 0-1,0 0 1,0 0-1,0 0 1,-1 0-1,1 0 1,0 0-1,0 0 1,0 0-1,0 1 0,0-1 1,0 0-1,0 0 1,0 0-1,0 0 1,0 0-1,-29 178 1731,27-171-1835,1 0 0,0 0 0,0 0 0,1 0-1,0 0 1,0 0 0,1 1 0,0-1 0,0 0 0,1 0 0,0 0 0,0-1 0,0 1 0,1 0 0,0-1 0,0 1 0,1-1 0,0 0-1,0 0 1,0-1 0,1 1 0,0-1 0,9 8 0,7 2-554</inkml:trace>
</inkml:ink>
</file>

<file path=ppt/ink/ink6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00.23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 9594,'4'-3'3641,"2"5"-2441,5 5-200,2 1 185,0 4 79,2 6 56,-6 0-112,-3 7-183,-1 2-217,-5 4-392,-1 3-312,-5 6-880,-1 1-617,-1 8 793</inkml:trace>
</inkml:ink>
</file>

<file path=ppt/ink/ink6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03.4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165 1 7242,'-149'44'8008,"134"-37"-5609,32-5 71,-2-1-2605,52 5 975,0-4 1,87-7-1,-66-6-788,47-4-816,-45 10-2668,-64 5 2299</inkml:trace>
</inkml:ink>
</file>

<file path=ppt/ink/ink6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04.20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 26 6905,'-6'-13'9937,"7"12"-9721,0 1-26,1-1 0,-1 0-1,1 1 1,-1-1 0,1 1 0,-1 0 0,1-1 0,-1 1 0,1 0-1,-1 0 1,4 0 0,414-4 3298,-403 3-3691,5-1 397,36 2-1,-52 0-535,0 1 0,0-1 0,0 1 0,0 0 0,0 1 1,-1-1-1,1 1 0,0 0 0,-1 0 0,1 0 0,-1 1 0,7 4 0,2 6-1097</inkml:trace>
</inkml:ink>
</file>

<file path=ppt/ink/ink6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06.85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95 1760,'7'-27'2815,"-5"22"-1905,-1 1 1,0-1 0,0 1-1,0-1 1,0 1-1,-1-8 1,-9-16 7177,21 42-5776,-4 0-1837,-1 1 1,0 1 0,0-1 0,-2 1 0,6 24 0,1 11 372,-3 1 0,-1-1 0,-3 2-1,-3 77 1,-7-107-789,-1 6-461,6-28 186,0 0 1,0 0-1,0 0 0,0 0 1,0 0-1,1 0 1,-1 0-1,0 0 1,0 0-1,1 0 0,-1-1 1,1 1-1,-1 0 1,1 0-1,-1 0 1,1 0-1,-1 0 1,1-1-1,0 1 0,0 0 1,-1-1-1,1 1 1,2 1-1,7 4-1057</inkml:trace>
</inkml:ink>
</file>

<file path=ppt/ink/ink6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14.1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451 12 7258,'-29'-6'707,"-22"1"11488,62 9-10952,2 0-1060,-1-1 1,1-1-1,0 0 0,22 0 0,60-5 393,-35 1-247,79-1 535,648 4-75,-611-4-865,-50 0-8,-79 4 87,-26 0-156,0-1-1,37-3 1,-47 2 105,1 0 1,0 1-1,0 1 1,0 0-1,0 0 1,0 1-1,-1 1 1,1 0-1,-1 1 1,19 8-1,-25-9 77,0 0 1,0 0-1,0 1 0,-1-1 0,7 8 0,7 4-73,0-1-18,-7-7 197,-1 1 1,0 0-1,15 17 0,-22-21-44,-1-1-1,1 1 1,-1 0-1,0-1 1,0 1-1,0 0 1,0 0-1,-1 1 0,0-1 1,0 0-1,0 1 1,0-1-1,0 0 1,-1 1-1,0 4 1,-3 35 141,2-30-169,0 0 1,0 0 0,1 0-1,1 0 1,4 18-1,-3-21 54,0 0 0,0 0 0,-1 0 0,0 0 0,-1 0 0,0 0 0,-1 0 1,0 0-1,0-1 0,-2 1 0,-3 13 0,0 3-53,0-1 1,3 0 0,0 1 0,1 37 0,-4 41 128,-4-66-124,8-34-62,1 1 0,-1-1 0,1 1 0,0 0 1,0 0-1,0-1 0,1 1 0,0 0 0,1 9 0,5 8 13,-5-18-15,1 1 1,-1-1-1,0 1 0,0-1 1,0 1-1,-1-1 0,0 1 1,0-1-1,-2 9 0,1-12-1,0 1-1,-1-1 1,1 0 0,-1 0-1,0 0 1,0 1-1,0-1 1,0-1-1,0 1 1,0 0-1,-4 1 1,-15 17 15,19-16-15,-1 0 0,1 0 0,-1 0-1,0 0 1,-1-1 0,1 1 0,0-1 0,-1 0 0,0 0 0,0 0 0,0 0 0,0-1 0,0 1 0,-1-1 0,-5 2-1,-26 7-74,-1-2 0,1-1 0,-55 4 0,-114-3-401,72-6 336,59-2 0,-86-12 0,24 1-916,52 10 1011,-29-2 291,78 0-261,0 2-1,-62 9 0,28-3 47,49-5-28,-1-2-1,1 0 0,-1-2 0,-24-5 1,23 3 4,-1 1 0,1 1 0,-31 1 0,19 4 28,0-2 0,-1-1 0,-62-11 0,83 7-92,1-1 0,-1 0 0,2-1 0,-1-1 0,1 0-1,-14-11 1,14 9 59,1 0 0,0 0 0,1-1 0,0 0 0,-11-17 0,-37-68 99,33 51-136,16 28 70,2-1 1,0 0 0,1 0-1,0 0 1,2 0 0,0-1 0,1 0-1,0-23 1,-3-11 73,-10-23-78,11 53 76,0 0 0,-3-40 1,2 15 36,4 38-112,1-1 0,0 0 1,0-12-1,1 19-15,0 0 1,1 0-1,0 0 1,0 1-1,0-1 1,0 0-1,1 0 0,-1 1 1,1-1-1,0 1 1,0-1-1,4-4 1,-4 5-9,0-1-1,0 0 1,0 0 0,0 0 0,0 0 0,-1 0 0,0 0 0,0 0 0,1-6 0,-2 7-2,1-1 0,-1 1 0,1-1 1,0 1-1,0 0 0,0 0 1,1-1-1,-1 1 0,1 0 0,0 0 1,0 0-1,0 1 0,0-1 0,0 0 1,3-2-1,2-1 0,0 0 0,1 0 0,0 0 1,-1 1-1,2 0 0,-1 1 0,1 0 0,-1 0 0,1 1 0,0 0 0,1 1 0,-1 0 1,0 0-1,17-1 0,39-2 21,81-17 1,-145 22-49,14-3 58,0 1 0,18-1 1,-30 3-133,0 0 0,1 0 0,-1 0 0,0 0 0,0 1 0,1-1 0,-1 1 0,0 0 1,0 0-1,0 0 0,0 1 0,0-1 0,0 1 0,0-1 0,0 1 0,5 4 0,2 8 52</inkml:trace>
</inkml:ink>
</file>

<file path=ppt/ink/ink6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14.94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261 67 12131,'2'-1'448,"0"-1"0,0 1 0,0-1 0,0 1 1,-1-1-1,1 0 0,-1 0 0,1 0 1,-1 0-1,1 0 0,-1 0 0,0 0 0,1-4 1,-2 5-398,0 0 0,0 0 0,0-1 0,0 1 0,0 0 0,-1 0 0,1-1 0,0 1 0,-1 0 0,1 0 0,-1 0 0,1 0 0,-1-1 0,0 1 0,1 0 0,-1 0 0,0 0 0,0 0 0,0 1 0,0-1 0,0 0 0,0 0 0,0 0 0,0 1 0,0-1 0,0 0 0,0 1 0,0-1 0,-2 1 0,-1-2 4,0 1-1,1-1 0,-1 1 1,-1 0-1,1 1 1,0-1-1,0 1 0,0 0 1,0 0-1,0 0 1,0 0-1,-6 2 0,-50 13 46,55-13-81,2-2-11,-17 6-59,0 1-1,-20 11 1,36-17-11,0 1 0,0 0 0,0 0 0,1 0 0,-1 1 0,1 0-1,0-1 1,0 1 0,0 0 0,0 0 0,0 1 0,0-1 0,1 1 0,0-1 0,0 1 0,0 0 0,-2 5 0,4-8 54,-1 1 0,1-1 0,0 1 0,0-1 1,1 1-1,-1-1 0,0 0 0,0 1 0,1-1 0,-1 1 0,1-1 1,-1 0-1,1 1 0,0-1 0,-1 0 0,1 0 0,0 1 1,0-1-1,0 0 0,0 0 0,0 0 0,0 0 0,0 0 0,0 0 1,0 0-1,0-1 0,1 1 0,2 1 0,4 2 44,2 0-1,-1 0 0,12 3 1,-8-3 8,27 8 133,-41-10-176,0-1 0,0 1 1,0 0-1,-1-1 1,1 1-1,0 0 0,-1-1 1,1 0-1,-1 1 1,1-1-1,-1 0 1,-2 2-1,2-2-1,-4 5 16,-1 1-1,1-1 0,1 1 1,-1 0-1,1 1 0,1-1 1,-1 1-1,1 0 0,0 0 1,-3 11-1,6-16-8,0 0 1,0 0-1,1 0 1,-1-1-1,1 1 1,0 0-1,0 0 1,0 0-1,0 0 0,0 0 1,0 0-1,1 0 1,0 0-1,-1-1 1,1 1-1,0 0 1,0-1-1,1 1 0,-1 0 1,1-1-1,-1 1 1,1-1-1,0 0 1,0 1-1,-1-1 1,2 0-1,-1 0 0,0 0 1,0-1-1,1 1 1,-1-1-1,1 1 1,-1-1-1,6 2 1,7 2 60,1 0 0,-1-2 0,1 0 1,-1 0-1,1-2 0,30 0 0,-13 0-1087,-30-1 646,-1 0-1,1 0 1,-1 1 0,1-1-1,-1 1 1,1-1-1,-1 1 1,0 0-1,1 0 1,3 2 0,4 5-945</inkml:trace>
</inkml:ink>
</file>

<file path=ppt/ink/ink6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15.32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88 39 10898,'7'-11'2042,"-4"7"-1547,0 0 0,-1 0 1,2 0-1,-1 0 0,4-3 0,-7 11-168,0 0-1,0 0 0,-1 0 0,0 0 0,0 0 0,-2 6 1,-11 22 128,-17 29 1,16-35-295,-21 53-1,33-69-129,0 0-1,1-1 0,0 1 0,0 0 0,1 0 1,0 0-1,1 0 0,0 0 0,3 17 1,-1-14-270,1-1 0,1 1 1,0-1-1,1 0 1,1 0-1,-1-1 0,2 0 1,0 0-1,0 0 0,1-1 1,9 11-1,6 1-472</inkml:trace>
</inkml:ink>
</file>

<file path=ppt/ink/ink6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15.9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 39 7282,'-3'-6'1361,"-8"-15"3401,11 21-4708,0-1-1,0 1 1,0-1-1,0 1 0,0 0 1,0-1-1,1 1 1,-1-1-1,0 1 0,0-1 1,0 1-1,0 0 1,0-1-1,1 1 0,-1-1 1,0 1-1,0 0 1,0-1-1,1 1 0,-1 0 1,0-1-1,1 1 1,-1 0-1,0-1 0,1 1 1,-1 0-1,0 0 1,1 0-1,-1-1 0,1 1 1,-1 0-1,0 0 1,1 0-1,-1 0 1,1 0-1,-1 0 0,1-1 1,-1 1-1,0 0 1,1 0-1,-1 1 0,1-1 1,-1 0-1,1 0 1,-1 0-1,1 0 0,0 0 1,3 1 200,0 0-1,0 0 1,0 0 0,0 1 0,0-1 0,0 1 0,-1 0 0,1 0 0,0 0-1,-1 0 1,0 1 0,1 0 0,-1-1 0,5 7 0,6 6 969,19 29 0,-30-39-1040,9 12 74,-1 0 1,-1 1-1,-1 1 0,0 0 1,-1 0-1,-1 1 0,-1 0 0,4 28 1,-8-37-602,0 1 0,-1-1 1,-1 1-1,0 0 1,-1-1-1,0 1 0,-1 0 1,0-1-1,0 1 0,-2-1 1,1 0-1,-1 0 1,-1 0-1,0-1 0,-1 0 1,-8 13-1,-19 15-1036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49.1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24 10290,'-11'-22'5463,"6"21"-3301,1 14-1472,3 5-112,1 0-1,1 1 1,4 21-1,-1 5 151,25 241 811,-10-87-2130,-17-194-1165,1-13-1247,3-5 1719</inkml:trace>
</inkml:ink>
</file>

<file path=ppt/ink/ink6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16.9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1 134 8762,'44'-54'2904,"-43"52"-2822,0-1 0,0 1 0,0 0 0,0 0 0,0 0 0,-1 0 0,1-1 0,-1 1 0,0 0-1,1 0 1,-1-1 0,0 1 0,-1 0 0,1-1 0,0 1 0,0 0 0,-1 0 0,0-1-1,1 1 1,-1 0 0,0 0 0,0 0 0,0 0 0,0 0 0,-1 0 0,-1-2 0,-6-15 5980,16 40-3811,1-2-1562,0 1 0,-2 1 0,-1-1 0,0 1-1,1 22 1,35 264 3048,-28-217-7536,-13-79 1439,-2-3 903</inkml:trace>
</inkml:ink>
</file>

<file path=ppt/ink/ink6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20.05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311 273 1736,'-4'4'1780,"2"-2"-890,0 0 0,0 0 0,1 1 0,-1-1 0,1 0 0,-2 5 0,2-5-654,0-1 0,1 1 1,-1 0-1,0-1 0,1 1 0,-1-1 1,0 1-1,0-1 0,-1 0 1,1 1-1,0-1 0,0 0 1,0 0-1,-1 0 0,1 0 1,-1 0-1,1 0 0,-1 0 1,1 0-1,-1-1 0,1 1 1,-1 0-1,0-1 0,1 0 1,-1 1-1,0-1 0,0 0 1,1 0-1,-1 0 0,-2 0 1,1 0-197,-1 0 0,1 0 0,0-1 1,-1 1-1,1-1 0,0 0 0,0 0 1,-1 0-1,1 0 0,0-1 0,0 1 1,1-1-1,-1 0 0,0 0 0,0 0 1,1 0-1,-1 0 0,1-1 0,0 1 1,0-1-1,0 1 0,0-1 0,0 0 1,0 0-1,1 0 0,-1 0 0,1 0 1,0 0-1,0 0 0,0 0 0,0-1 1,1 1-1,-1-5 0,0-1-14,1-1-1,0 1 1,1-1-1,0 1 1,1 0 0,0-1-1,0 1 1,1 0-1,0 0 1,7-14-1,-5 13 2,1 1 1,0 0-1,0 0 0,1 0 0,0 1 0,0 0 0,1 0 0,0 1 1,1 0-1,-1 0 0,1 1 0,0 0 0,1 1 0,0 0 1,18-7-1,-19 9 41,1 0 1,-1 1-1,0 1 0,1-1 1,-1 2-1,1-1 1,0 1-1,-1 1 1,1-1-1,-1 2 1,1-1-1,-1 1 1,0 1-1,1 0 1,-1 0-1,-1 1 0,1 0 1,11 7-1,-10-4 2,0 0-1,-1 1 0,0 0 0,0 1 0,-1 0 1,0 0-1,-1 1 0,0 0 0,0 0 0,-1 0 0,-1 1 1,0 0-1,0 0 0,-1 1 0,4 15 0,-5-17 35,-1 0 0,0 1 0,-1-1 0,0 0 0,-1 1 0,0-1 0,0 0 0,-1 1 0,-1-1 0,0 0 0,0 0 0,-1 0 0,0 0 0,0 0 0,-1-1 0,-1 1-1,0-1 1,-6 10 0,0-6 31,-1 0 0,0-1-1,-1 0 1,0 0-1,-1-2 1,0 0 0,-1 0-1,0-2 1,0 1-1,-1-2 1,0 0-1,-1-1 1,1-1 0,-22 4-1,19-5-137,0-1 0,1 0-1,-1-2 1,0 0-1,0-2 1,0 0 0,0-1-1,0 0 1,0-2 0,1 0-1,0-1 1,-34-15-1,45 17-138,1 0-1,0-1 1,-1 0-1,1 0 1,1 0-1,-1-1 0,1 0 1,0 0-1,0 0 1,0-1-1,1 1 1,0-1-1,0-1 0,0 1 1,-4-12-1,5 11 39,1 0 0,1-1 1,-1 0-1,1 1 0,0-1 0,1 0 0,0 1 0,0-1 0,1 0 0,0 1 1,0-1-1,1 1 0,0-1 0,5-12 0,-1 6 91,2-1 0,0 1-1,0 0 1,1 0 0,1 1 0,0 0 0,1 1-1,1 0 1,-1 1 0,2 1 0,0-1 0,20-11-1,-22 15 46,1 0-1,-1 1 0,1 0 1,1 1-1,-1 0 0,1 1 1,-1 1-1,1 0 0,0 1 0,0 0 1,0 1-1,1 0 0,-1 1 1,0 0-1,25 5 0,-34-4-18,1 0-1,-1 0 1,0 0-1,0 1 1,0 0-1,-1 0 1,1 0-1,0 0 1,-1 0-1,1 1 1,-1-1-1,1 1 1,-1 0-1,0 0 1,-1 1-1,1-1 1,0 0-1,-1 1 1,0 0-1,0-1 0,0 1 1,0 0-1,0 0 1,-1 0-1,0 0 1,0 0-1,0 1 1,0-1-1,-1 0 1,0 0-1,1 1 1,-2-1-1,1 0 1,0 0-1,-1 1 1,0-1-1,0 0 1,-2 7-1,-2 0 42,0 1-1,0-2 0,-1 1 1,0-1-1,-1 0 1,0 0-1,0-1 0,-1 1 1,-1-2-1,1 1 1,-1-1-1,-1-1 0,1 0 1,-15 8-1,14-9-22,0 0-1,-1-1 0,0 0 0,0-1 1,0 0-1,0-1 0,-1 0 0,1-1 1,-1 0-1,0-1 0,0 0 0,0-1 1,1 0-1,-22-4 0,30 4-64,0-1 0,1 0 0,-1 1 0,0-1 0,1 0 0,-1-1-1,1 1 1,-1 0 0,1-1 0,0 1 0,-1-1 0,1 0 0,0 0 0,0 0 0,0 0 0,0 0 0,1 0 0,-3-3-1,3 2 2,-1-1-1,1 1 0,0-1 0,0 0 0,0 0 1,0 1-1,1-1 0,-1 0 0,1 0 0,0 0 1,1-6-1,1-4 5,1 0-1,1 0 1,0 0 0,1 0 0,0 1 0,8-13-1,-7 13 35,1 0 0,1 0 0,0 1-1,1 0 1,0 1 0,1 0-1,0 0 1,18-14 0,-22 21 20,0 0-1,1 0 1,-1 0 0,1 0 0,0 1 0,0 1-1,1-1 1,-1 1 0,1 0 0,-1 1 0,1 0-1,-1 0 1,1 0 0,0 1 0,-1 0 0,1 1-1,0 0 1,7 1 0,-8 0 35,1 0 0,-1 0 1,-1 1-1,1 0 0,0 0 0,-1 1 1,1 0-1,-1 0 0,0 0 1,0 1-1,-1-1 0,1 2 0,-1-1 1,0 0-1,-1 1 0,1 0 0,-1 0 1,0 1-1,-1-1 0,1 1 0,-1-1 1,-1 1-1,1 0 0,-1 0 0,0 0 1,-1 1-1,0-1 0,0 0 1,0 1-1,-1-1 0,0 1 0,-1-1 1,1 0-1,-1 1 0,-1-1 0,0 0 1,0 0-1,0 0 0,-1 0 0,1 0 1,-2 0-1,1-1 0,-1 0 0,0 1 1,0-1-1,-1-1 0,-6 8 1,2-6-34,0 1 0,0-2 0,-1 1 0,0-1 0,0-1 0,0 0 1,0 0-1,-1-1 0,0 0 0,0-1 0,0-1 0,0 1 1,-13 0-1,14-2-100,-1-1 0,1 1 0,-1-2 0,0 1 1,1-2-1,-1 1 0,1-1 0,-1-1 0,1 0 0,0 0 1,0-1-1,1-1 0,-1 1 0,-9-8 0,15 10-3,0-1 0,1 0 0,-1 0 0,1 0 0,0-1 0,0 1-1,0-1 1,0 0 0,1 1 0,-1-1 0,1-1 0,0 1 0,0 0 0,1 0-1,-1-1 1,0-5 0,1 4 28,0 0 1,1-1-1,0 1 0,0-1 0,1 1 0,0-1 1,0 1-1,0 0 0,1-1 0,3-9 0,0 5 40,1 0-1,-1 0 1,2 0-1,-1 1 1,2 0 0,-1 0-1,1 1 1,1 0-1,0 0 1,0 1-1,17-12 1,-18 15 46,1 1 1,-1-1-1,1 2 0,0-1 1,1 1-1,-1 1 1,0 0-1,1 0 1,-1 1-1,1 0 1,0 0-1,-1 1 0,1 1 1,-1 0-1,1 0 1,0 0-1,9 4 1,-13-3 9,0 0 1,-1 0 0,1 0-1,0 1 1,-1 0 0,0 0-1,1 1 1,-2-1 0,1 1-1,0 0 1,-1 0 0,1 1 0,-1-1-1,0 1 1,-1 0 0,1 0-1,-1 0 1,0 1 0,0-1-1,-1 1 1,1 0 0,-1-1-1,-1 1 1,1 0 0,-1 0-1,0 0 1,1 9 0,-2-8-31,0 0 0,-1-1 1,1 1-1,-1 0 0,-1-1 1,1 1-1,-1-1 0,0 1 1,-1-1-1,1 0 0,-1 0 1,0 0-1,-1 0 0,0 0 1,1-1-1,-2 0 0,1 0 1,-1 0-1,0 0 0,0-1 1,0 1-1,-7 4 0,2-4-16,1 1 0,-1-1 1,0-1-1,0 0 0,0 0 0,0-1 0,-1 0 0,1-1 0,-1 0 0,0 0 0,1-2 0,-1 1 0,-14-2 1,23 1-43,-1 0 1,1-1 0,0 1 0,0 0 0,0-1 0,0 0 0,0 0 0,1 1 0,-1-1 0,0 0-1,0 0 1,0-1 0,1 1 0,-1 0 0,0 0 0,1-1 0,-1 1 0,1-1 0,0 0 0,-2-2 0,1 1-33,0-1 1,1 0-1,-1 0 1,1 0 0,0-1-1,0 1 1,0 0-1,0 0 1,1-7 0,0-6-17,1 1 1,1-1 0,1 1 0,4-19-1,-5 27 119,1-1-1,0 1 1,0-1-1,0 1 0,1 0 1,1 0-1,-1 0 0,8-9 1,-11 15 3,1 1 1,0-1-1,-1 0 1,1 1-1,0-1 0,0 1 1,0 0-1,0-1 1,0 1-1,0 0 1,0 0-1,0 0 1,1 1-1,-1-1 1,0 0-1,0 1 0,1 0 1,-1-1-1,0 1 1,1 0-1,-1 0 1,0 0-1,1 1 1,-1-1-1,0 0 1,1 1-1,-1 0 0,0-1 1,0 1-1,1 0 1,-1 0-1,0 0 1,0 1-1,0-1 1,3 3-1,0 0-3,0 0 0,-1 0 0,1 1 0,-1-1-1,0 1 1,0 0 0,-1 0 0,1 0 0,-1 1 0,0-1 0,-1 1 0,1 0 0,-1 0-1,0 0 1,-1 0 0,2 10 0,-2-13-23,-1 0 0,0 1 1,0-1-1,0 0 0,0 1 0,0-1 0,-1 0 0,1 0 1,-1 1-1,0-1 0,0 0 0,0 0 0,-1 0 1,1 0-1,-1 0 0,0 0 0,0 0 0,0-1 0,0 1 1,0 0-1,0-1 0,-1 0 0,1 0 0,-1 1 0,1-2 1,-1 1-1,0 0 0,0 0 0,0-1 0,0 0 1,0 1-1,-6 0 0,3 0-47,0-1 0,0 0 0,0-1 0,-1 1 0,1-1 0,0 0 0,-1-1 0,1 0 0,0 0 0,0 0 0,0 0 0,0-1 0,-11-5 0,15 6 9,-1 0 0,1 0 0,0 0 1,0 0-1,-1-1 0,1 1 1,0-1-1,0 0 0,1 0 1,-1 0-1,0 0 0,0 0 1,1 0-1,-1 0 0,1 0 1,0 0-1,0-1 0,0 1 1,0-1-1,0 1 0,0-1 0,1 1 1,-1-1-1,1 1 0,0-1 1,-1 0-1,1 1 0,0-1 1,1 1-1,-1-1 0,0 0 1,1 1-1,0-1 0,-1 1 1,2-4-1,1 1 22,0-1 1,1 0-1,-1 1 1,1 0-1,0 0 0,0 0 1,0 0-1,1 1 1,0-1-1,0 1 1,0 1-1,0-1 0,1 1 1,-1-1-1,9-2 1,-8 3 41,0 1 1,0-1 0,1 1 0,-1 0-1,1 0 1,0 1 0,-1 0 0,1 0-1,0 1 1,0 0 0,-1 0 0,1 0-1,0 1 1,9 2 0,-14-2-8,1 0 0,-1 0 0,1 0 1,-1 0-1,1 0 0,-1 1 0,0-1 0,0 1 0,0 0 1,0 0-1,0 0 0,0-1 0,0 2 0,0-1 0,-1 0 1,1 0-1,-1 1 0,0-1 0,0 0 0,0 1 0,0-1 1,0 1-1,0 0 0,-1-1 0,1 1 0,-1 0 0,1-1 0,-1 1 1,0 0-1,0-1 0,-1 6 0,0-3 4,0 1 0,0-1 0,-1 0 0,1 0 0,-1 1 0,0-1 0,-1 0 0,1 0 0,-1-1 0,0 1 0,0 0 0,-1-1 0,1 0 0,-9 7 0,1-2-12,0-1 0,-1 0 0,-24 11 0,30-16-66,0-1 0,1 0 0,-1 0 0,0 0-1,0-1 1,0 1 0,0-1 0,-1-1 0,1 1 0,0-1-1,-9-1 1,14 1 15,1 0 1,-1-1-1,1 1 0,-1 0 0,0 0 0,1 0 0,-1-1 0,0 1 1,1 0-1,-1-1 0,1 1 0,-1 0 0,1-1 0,-1 1 1,1-1-1,-1 1 0,1-1 0,-1 1 0,1-1 0,0 1 1,-1-1-1,1 1 0,0-1 0,-1 0 0,1 1 0,0-1 1,0 0-1,0 0 0,-1-1-25,1 0 1,0 0-1,1 0 1,-1 0-1,0 0 1,0 0-1,1 1 1,-1-1-1,2-3 1,1-2-27,0 1 0,1-1 1,0 1-1,6-8 0,-1 5 118,0 0-1,0 0 0,1 1 0,0 1 0,1 0 0,-1 0 0,1 1 1,1 1-1,14-6 0,-16 7 78,0 0 0,1 1 0,0 0 0,0 1 1,0 1-1,0-1 0,0 2 0,0-1 0,0 2 0,19 2 0,-25-2-47,0 1 0,0-1-1,-1 1 1,1 1 0,0-1-1,-1 0 1,0 1-1,1 0 1,-1 0 0,0 1-1,0-1 1,-1 1 0,1 0-1,-1 0 1,0 0 0,0 0-1,0 0 1,-1 1-1,1-1 1,-1 1 0,0 0-1,0 0 1,2 9 0,-3-10-29,-1 0 0,1 0 1,-1 0-1,0 0 0,0 0 1,0 0-1,0 0 1,-1 0-1,1 0 0,-1 0 1,0 0-1,0-1 0,-1 1 1,1 0-1,-1 0 1,0-1-1,1 1 0,-2-1 1,1 0-1,0 0 0,-1 0 1,1 0-1,-1 0 1,0 0-1,0 0 0,0-1 1,-1 0-1,1 1 1,0-1-1,-1-1 0,-5 3 1,-13 3 2,-1-1 1,1-1-1,-1 0 1,0-2-1,0-1 1,0-1-1,-30-3 1,46 2-106,1-1 0,0 1 0,0-1 0,0-1 0,0 1 0,0-1 0,-8-4 1,12 5 28,1 0 0,-1 0 1,0 0-1,1 0 1,0 0-1,-1 0 1,1 0-1,0-1 0,-1 1 1,1-1-1,0 1 1,0-1-1,0 1 1,0-1-1,0 0 0,1 1 1,-1-1-1,0 0 1,1 0-1,-1 1 1,1-1-1,0 0 0,0 0 1,0 0-1,0 0 1,0 1-1,0-1 1,0 0-1,1-3 0,1-2 7,0 0-1,1 0 0,0 0 0,0 0 0,0 1 0,1 0 1,0 0-1,0 0 0,1 0 0,0 0 0,0 1 0,0 0 1,0 0-1,1 0 0,7-4 0,2-1 32,1 0 1,-1 1-1,1 1 0,1 1 1,20-7-1,-29 12 27,-1 0-1,1 1 1,0 0 0,0 0-1,0 1 1,12 0 0,-18 0-15,-1 0 0,0 0 1,0 0-1,0 0 1,1 0-1,-1 1 0,0-1 1,0 0-1,0 1 0,1-1 1,-1 1-1,0-1 0,0 1 1,0-1-1,0 1 0,0 0 1,0-1-1,0 1 0,0 0 1,0 0-1,-1 0 1,1 0-1,0 0 0,0 0 1,-1 0-1,1 0 0,0 0 1,-1 0-1,0 0 0,1 0 1,-1 1-1,1-1 0,-1 0 1,0 0-1,0 0 0,0 1 1,0-1-1,0 0 1,0 0-1,0 1 0,0-1 1,0 0-1,-1 0 0,1 0 1,0 1-1,-1-1 0,1 0 1,-1 0-1,1 0 0,-1 0 1,-1 2-1,-2 3 18,1 0 0,-2 0 0,1 0 0,-1-1 0,1 0 0,-1 0 0,-1 0 0,1 0 0,-1-1 0,0 0 0,0 0 0,-13 6 0,1-2-18,0 0 0,-1-2 1,-28 7-1,-6-4-70,49-9 39,1 1 0,0-1-1,0 0 1,0 0 0,0 0-1,0-1 1,0 1 0,0-1-1,0 0 1,0 0 0,0 0-1,0 0 1,0 0 0,-3-3-1,5 3-1,0 0 0,0 0 0,0 0 1,0-1-1,1 1 0,-1 0 0,0 0 0,1-1 0,-1 1 0,1-1 0,-1 1 0,1 0 0,0-1 0,0 1 1,0-1-1,-1 1 0,2-1 0,-1 1 0,0-1 0,0 1 0,0 0 0,0-1 0,1 1 0,-1-1 0,1 1 1,-1 0-1,1-1 0,0 1 0,-1 0 0,2-2 0,1-2-22,1-1 0,-1 1 0,1 0 0,0 0 0,7-6 0,2 0 39,0 0 0,0 1 1,1 1-1,1 0 0,0 2 1,24-11-1,-29 16-537,-10 2 495,0 0 1,0 0-1,0 0 0,0 0 0,1 0 1,-1 0-1,0 0 0,0 0 0,0 0 1,0 0-1,1 0 0,-1 0 1,0 0-1,0 1 0,0-1 0,0 0 1,0 0-1,0 0 0,1 0 0,-1 0 1,0 0-1,0 1 0,0-1 0,0 0 1,0 0-1,0 0 0,0 0 0,0 0 1,0 1-1,0-1 0,0 0 1,0 0-1,0 0 0,0 1 0,0-1 1,0 0-1,0 0 0,0 0 0,0 0 1,0 1-1,0-1 0,0 0 0,0 0 1,0 0-1,0 0 0,0 1 0,0-1 1,0 0-1,0 0 0,0 0 1,0 0-1,-1 0 0,1 1 0,0-1 1,0 0-1,0 0 0,0 0 0,-1 0 1,-6 13-951</inkml:trace>
</inkml:ink>
</file>

<file path=ppt/ink/ink6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20.8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2462 14179,'64'1'11356,"2"2"-6925,133 1-3726,-122-9-588,1-3 0,113-28 0,-145 24-4,0-2 0,-1-3-1,-1-1 1,-1-2 0,54-34 0,-67 35-102,0-1 0,-2-2 0,0 0 0,-2-2-1,0-1 1,-2-2 0,-1 0 0,-1-1 0,20-33 0,15-40 109,-5-2 0,-4-2 0,-5-3-1,-5 0 1,35-162 0,-40 25-84,-21-2-4,-1 18-20,2 93-158,4-111-902,-17 238 530,0-1-1,-1 1 1,0 0-1,0 0 0,-1 0 1,0 0-1,-5-12 0,-10-6-803</inkml:trace>
</inkml:ink>
</file>

<file path=ppt/ink/ink6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22.12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 14 10442,'-8'-6'8303,"-2"-2"-6986,10 8-1249,-1 0 0,1 0 1,0 0-1,0 0 1,0 0-1,-1 0 1,1 0-1,0 1 1,0-1-1,0 0 1,-1 0-1,1 0 0,0 0 1,-1 1 273,1-1-273,0 0-1,0 0 1,0 0-1,0 1 0,-1-1 1,1 0-1,0 0 1,0 0-1,0 1 1,0-1-1,0 0 1,0 0-1,0 0 0,0 1 1,0-1-1,0 0 1,0 0-1,0 0 1,0 1-1,0-1 1,0 0-1,0 0 1,0 0-1,0 1 0,0-1 1,0 0-1,0 0 1,1 0-1,-1 1 1,0-1-1,0 0 1,0 0-1,2 8 238,-1-1 0,1 0 0,0 0 0,1-1 0,5 11 0,-4-8-6,0 0 1,-1 0-1,4 13 1,0 29 1009,3 85 0,1 15 47,-8-131-1200,0-3 40,1 30 0,-4-43-204,0 0-1,0 0 1,0 0-1,-1 0 0,0 0 1,1 0-1,-1 0 1,-1 0-1,1-1 1,-1 1-1,1 0 0,-1-1 1,-3 4-1,4-5-304,-1-1 0,1 1-1,-1-1 1,1 0 0,-1 0-1,0 0 1,1 0 0,-1 0 0,0 0-1,0 0 1,0 0 0,0-1-1,0 1 1,0-1 0,0 1-1,-3-1 1,-5 2-1351</inkml:trace>
</inkml:ink>
</file>

<file path=ppt/ink/ink6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25.15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261 43 11122,'-14'-8'5083,"14"8"-4997,0-1 1,1 1 0,-1-1 0,0 1-1,1-1 1,-1 1 0,0-1-1,1 1 1,-1-1 0,0 1 0,1 0-1,-1-1 1,1 1 0,-1-1 0,1 1-1,-1 0 1,1 0 0,-1-1 0,1 1-1,-1 0 1,1 0 0,0 0 0,-1-1-1,1 1 1,-1 0 0,1 0-1,-1 0 1,1 0 0,0 0 0,0 0-1,14-2 385,-1 1 0,1 0 0,23 1 0,-16 1 243,35-4 1,12-3-53,0 3 0,114 10 0,-98-2 73,5-1-297,124-11 1,-158 5-409,90 6 0,-7 1 30,-108-7-36,48-10 0,-49 7-27,51-3 0,104 9 56,-175-1-85,0 0-1,18 4 1,14 1 58,-21-2 58,-18-2-62,0-1-1,0 1 1,0-1-1,0 0 1,1 0-1,-1 0 1,5-1-1,-2 1-20,-1 1 0,0-1 0,1 1 0,-1 0-1,0 1 1,0-1 0,1 1 0,-1 0 0,6 3 0,5 2 6,-14-6-3,2 0 4,0 0 1,-1 0-1,0 0 0,1 0 0,-1 1 1,0 0-1,0 0 0,1 0 1,-2 0-1,1 0 0,0 0 0,0 1 1,-1-1-1,4 6 0,-5-8 8,9 18 18,6 1-57,-3-3 118,0 0-1,13 23 0,-22-34-29,-2 0-1,1 0 1,0 1-1,-1 0 1,0-1-1,-1 1 1,1 0 0,-1 0-1,0 0 1,0 0-1,-1 0 1,0 0-1,0 6 1,-1 4 13,0-1 1,1 0-1,1 0 1,1 1-1,0-1 0,8 25 1,-4-13 95,-4-13-99,-1 0 1,0 0-1,-1-1 1,-1 1-1,-3 24 1,1-21-55,2 0 0,0-1 0,2 24 0,3-11-46,-2-15 185,0 1 0,-1 17-1,-1-27-110,0 0-1,-1 0 0,0-1 0,0 1 0,0 0 0,0-1 0,-1 1 0,0-1 0,0 0 0,-5 9 0,5-10-43,1-1 0,-1 1-1,0 0 1,1 0 0,0 0 0,0 0 0,0 0-1,0 1 1,0-1 0,0 0 0,1 0-1,0 1 1,-1-1 0,1 0 0,0 1 0,1 4-1,2 0 10,-1 0-1,1 0 1,0 0-1,9 15 0,-7-14 8,-5-9-14,1 1-1,-1 0 0,0-1 0,0 1 1,1 0-1,-1-1 0,0 1 0,0 0 1,0-1-1,0 1 0,0 0 0,0 0 1,0-1-1,0 1 0,0 0 0,0-1 0,0 1 1,0 0-1,-1 0 0,1-1 0,0 1 1,0 0-1,-1-1 0,0 2 0,-13 12 48,12-12-67,0-1 1,0 1-1,0 0 1,0 0-1,0 0 0,0 0 1,1 0-1,-3 4 0,3-4 25,-1 1 0,1 0-1,-1-1 1,0 1-1,0-1 1,0 0-1,0 1 1,0-1-1,-1 0 1,1 0-1,0-1 1,-1 1 0,0 0-1,-3 1 1,-5 2-6,0-1 0,-18 4 1,-10 5-57,14-3-95,2 1 123,1-2-1,-2 0 1,1-2 0,-1-1 0,-1 0 0,-25 1 0,-99-3-1156,-61 4 994,23-5-308,67-3-80,-86-7 485,52 1 116,33-4-7,76 5-8,-53 0 0,-111-3 56,132 8-25,57 0 22,-1 0-1,1 0 1,-25-5 0,42 4-51,0 0 0,-1 0 0,1 0 1,0-1-1,-1 1 0,1-1 0,0 0 1,0 0-1,0 0 0,1 0 0,-1 0 0,0 0 1,1-1-1,-1 0 0,1 1 0,-3-5 1,-1-4 66,0 1 1,1-1 0,-6-18 0,-7-14-87,5 14 43,2 0-1,0 0 1,2-1 0,2 0 0,-8-54-1,11 64-5,-1 0-1,-8-22 1,8 30 2,1 0 0,0-1 0,1 1 0,0-1 0,1 0 0,1 0 1,0 0-1,1-18 0,1 3 96,-2-43 0,0 17-288,1 46 252,1 1 0,0 0 1,1 0-1,0-1 0,0 1 1,4-7-1,-3 5-33,0 1 0,-1 0 0,0-1 0,2-8 0,-4 14-70,0 0 0,0 0 0,1 0 0,-1 0 0,1 0 0,0 0 0,0 0 0,0 0 0,0 1 0,0-1-1,1 0 1,-1 1 0,1-1 0,2-2 0,0 1-3,0 1 0,1 1 0,-1-1 1,0 1-1,1-1 0,0 1 0,7-2 0,-9 3 21,-1-1-1,1 1 1,-1-1 0,1 0-1,-1 1 1,0-1 0,1 0-1,-1 0 1,0 0 0,0-1-1,2-3 1,-2 3-20,-1 1-1,1 0 1,0-1 0,0 1-1,0 0 1,0 0 0,0 0-1,1 1 1,-1-1 0,0 0-1,1 1 1,-1 0 0,5-2-1,46-18 188,-43 16-193,0 1-1,1-1 0,-1 2 0,1 0 1,0 0-1,0 1 0,20-2 0,-24 4-86,-5 1 30,-1-1 0,1 0 1,0 0-1,-1 1 1,1-1-1,0-1 1,-1 1-1,1 0 1,0 0-1,-1 0 0,1-1 1,0 1-1,-1-1 1,1 0-1,-1 1 1,1-1-1,2-1 0</inkml:trace>
</inkml:ink>
</file>

<file path=ppt/ink/ink6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25.9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268 59 8490,'1'-2'523,"1"1"0,-1-1 1,1 0-1,-1-1 0,1 1 0,-1 0 0,0 0 1,0-1-1,0 1 0,0 0 0,-1-1 1,2-3-1,-3 5-514,1-1 0,0 1 0,-1 0 0,1 0 0,-1 0 0,1 0 1,-1 0-1,1 0 0,-1 0 0,0 0 0,0 0 0,1 0 0,-1 0 0,0 0 0,0 0 0,0 1 0,0-1 1,0 0-1,0 1 0,0-1 0,0 1 0,0-1 0,-1 1 0,1-1 0,0 1 0,0 0 0,0-1 0,0 1 1,-2 0-1,-5-1 1,1 0-1,-1 0 1,0 0 0,1 1 0,-1 1 0,1-1 0,-9 2 0,-54 14 29,58-13-28,-36 12 57,45-14-63,0 1 0,0-1 0,1 0 0,-1 1 0,0-1 1,1 1-1,-1 0 0,1 0 0,-1 0 0,1 0 1,0 0-1,0 1 0,-3 4 0,5-6-4,0 0 0,-1-1 1,1 1-1,0 0 0,0-1 0,0 1 0,0 0 1,0 0-1,0-1 0,1 1 0,-1 0 0,0 0 1,0-1-1,0 1 0,1 0 0,-1-1 0,0 1 1,1-1-1,-1 1 0,0 0 0,1-1 0,-1 1 1,1-1-1,-1 1 0,1-1 0,-1 1 0,1-1 1,0 1-1,-1-1 0,1 0 0,-1 1 0,1-1 0,0 0 1,0 1-1,-1-1 0,1 0 0,0 0 0,1 1 1,31 7 70,-30-8-52,22 1 249,-21-1-124,0 0 1,0 0 0,0 0 0,0 0-1,0 1 1,0-1 0,0 1-1,5 2 1,-9-3-139,0 0-1,0 0 1,0 0-1,0 1 1,0-1 0,0 0-1,0 0 1,1 1-1,-1-1 1,0 0-1,0 0 1,0 1-1,0-1 1,0 0 0,0 0-1,0 0 1,0 1-1,0-1 1,0 0-1,-1 0 1,1 1 0,0-1-1,0 0 1,0 0-1,0 0 1,0 1-1,0-1 1,0 0 0,-1 0-1,1 0 1,0 1-1,0-1 1,0 0-1,0 0 1,-1 0 0,1 0-1,0 0 1,0 1-1,0-1 1,-1 0-1,1 0 1,-11 9-66,9-8 62,-17 13-141,-32 30 1,45-38 159,0 0 1,1 0 0,0 1-1,0 0 1,0-1-1,1 2 1,0-1 0,1 0-1,-4 9 1,7-15 21,0 1 0,0 0-1,-1-1 1,1 1 0,0 0 0,1-1 0,-1 1 0,0 0 0,0-1 0,1 1-1,-1 0 1,1-1 0,-1 1 0,1-1 0,0 1 0,0-1 0,-1 1 0,1-1 0,0 1-1,0-1 1,1 0 0,-1 1 0,0-1 0,0 0 0,1 0 0,-1 0 0,0 0-1,1 0 1,-1-1 0,1 1 0,2 1 0,6 3 397,0-1 1,1 0-1,17 3 1,-19-5-171,39 10 926,35 9-579,-94-16-5149,-1-2 3438</inkml:trace>
</inkml:ink>
</file>

<file path=ppt/ink/ink6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26.4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74 43 8394,'14'-42'6452,"-47"139"-3321,20-53-2497,-19 77 681,28-103-1243,2 0-1,0 1 1,1-1 0,2 33-1,0-44-317,0-1 0,0 0 0,1 0-1,0 0 1,0 0 0,0-1-1,1 1 1,0 0 0,0-1 0,0 0-1,5 6 1,10 11-551</inkml:trace>
</inkml:ink>
</file>

<file path=ppt/ink/ink6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26.9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 11 8450,'-4'-10'5645,"5"10"-5496,11 4 1321,20 16-136,-23-11-848,-1 0 0,0 1 0,0 0 1,-1 0-1,9 17 0,22 58 460,-33-74-860,-1 0 1,-1 0-1,0 1 0,-1-1 1,0 1-1,-1-1 0,0 1 1,-1 0-1,0-1 0,-2 14 1,0-15-165,0 0 1,-1 0-1,0 0 1,-1-1-1,0 0 1,0 1-1,-1-1 1,0-1 0,0 1-1,-1-1 1,-14 15-1,-19 14-1106,-5 1 449</inkml:trace>
</inkml:ink>
</file>

<file path=ppt/ink/ink6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27.64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 2 5033,'-2'-2'17234,"0"11"-17971,1-4 974,1 0-1,-1 1 1,1-1 0,0 0-1,1 1 1,-1-1 0,1 0-1,2 8 1,16 48 1608,-3-13-951,-5 3 267,-3 0-1,3 94 1,0 9 397,-6-131-1435,0 9-2584,-5-25 2126</inkml:trace>
</inkml:ink>
</file>

<file path=ppt/ink/ink6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32.07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0 8586,'16'29'6529,"-15"-22"-5313,-1 2-79,1 5-417,-1 0-216,0 3-264,1-3-120,1 1-384,1-2-504,1 1 496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49.5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366 13 7242,'16'-13'9474,"-25"19"-7714,-12 0-488,-8-1-264,-12-2-415,1 0-201,-5 1-328,0-1-136,4 0-360,-2-1-241,13 1-767,6 5-432,11-3 1160</inkml:trace>
</inkml:ink>
</file>

<file path=ppt/ink/ink6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32.76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27 61 5241,'-27'-45'11946,"31"53"-11309,-3-5-591,0 0 1,0 0-1,1 0 1,-1-1-1,1 1 1,-1 0-1,1-1 1,0 0-1,0 1 1,0-1-1,0 0 1,4 3-1,-2-1 31,-1-2-51,-1 1 0,1-1 0,0 0 0,0 0 0,0 0 0,0 0 0,1 0-1,-1-1 1,0 1 0,1-1 0,-1 0 0,1 0 0,-1-1 0,1 1 0,0-1 0,-1 1 0,1-1-1,-1 0 1,1 0 0,0-1 0,-1 1 0,1-1 0,-1 0 0,1 0 0,-1 0 0,5-2-1,-2 0-77,-1 1 0,0-1 0,1-1-1,-1 1 1,0-1 0,0 0-1,-1 0 1,1 0 0,-1-1-1,0 0 1,0 1 0,-1-1 0,1-1-1,2-4 1,-6 9 27,0 0 1,1 0-1,-1 0 0,1 0 0,-1 1 1,1-1-1,-1 0 0,1 0 1,0 1-1,-1-1 0,1 0 1,0 1-1,-1-1 0,1 1 1,0-1-1,0 1 0,0-1 0,0 1 1,-1-1-1,1 1 0,0 0 1,0 0-1,0-1 0,0 1 1,0 0-1,0 0 0,0 0 0,0 0 1,0 0-1,0 0 0,0 0 1,0 1-1,-1-1 0,1 0 1,0 0-1,1 1 0,4 2 30,1 0 0,-2 0 0,1 1 0,8 6 0,12 7-558,-15-13-116,-5-2 267</inkml:trace>
</inkml:ink>
</file>

<file path=ppt/ink/ink6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34.09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6 116 4649,'3'-8'9980,"-7"-8"-8362,-1-4-1972,5 18 341,0 0 1,0 0 0,1 0-1,-1 0 1,0-1-1,1 1 1,0 0-1,-1 0 1,1 0 0,0 0-1,0 0 1,0 0-1,0 0 1,0 0 0,2-1-1,0-1-25,0 1-1,1 0 1,-1 1-1,1-1 1,0 1-1,-1-1 0,9-2 1,-9 3 33,1 0 1,0 0-1,0 1 1,0 0-1,0 0 1,1 0-1,-1 0 1,0 0-1,0 1 0,0 0 1,1 0-1,-1 0 1,0 0-1,0 1 1,7 1-1,-9-1 16,1 1-1,0-1 0,-1 0 1,1 1-1,-1 0 0,0-1 1,1 1-1,-1 0 0,0 0 1,0 1-1,0-1 1,0 0-1,-1 1 0,1-1 1,0 1-1,-1-1 0,0 1 1,0 0-1,0-1 1,0 1-1,0 0 0,0 0 1,0 3-1,0-1 65,-1-1-1,1 1 1,-1 0 0,0 0-1,0-1 1,0 1 0,-1 0 0,0-1-1,0 1 1,0 0 0,0-1-1,-1 1 1,1-1 0,-1 0 0,0 0-1,-1 1 1,1-1 0,-4 3-1,4-4-68,0-1 0,0 0 0,0 0 0,-1 0 0,1 0 0,-1-1 0,0 1 0,1-1 0,-1 1 0,0-1-1,0 0 1,0 0 0,0 0 0,0-1 0,0 1 0,0-1 0,0 1 0,0-1 0,0 0 0,0 0 0,0 0 0,0-1-1,0 1 1,0-1 0,0 0 0,0 0 0,0 0 0,-5-2 0,6 2-413,0 0-1,0 0 1,1 0-1,-1 0 1,0-1-1,1 1 1,-1 0 0,1-1-1,-1 1 1,1-1-1,-2-2 1,-2-5-1175</inkml:trace>
</inkml:ink>
</file>

<file path=ppt/ink/ink6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34.82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 75 5737,'-4'-59'3565,"4"58"-3442,0 1 0,0-1-1,0 1 1,0-1 0,0 1 0,0-1 0,-1 1 0,1 0-1,0-1 1,0 1 0,0-1 0,1 1 0,-1-1-1,0 1 1,0-1 0,0 1 0,0 0 0,0-1 0,0 1-1,1-1 1,-1 1 0,0 0 0,0-1 0,1 1-1,-1-1 1,0 1 0,0 0 0,1-1 0,-1 1 0,0 0-1,1 0 1,-1-1 0,1 1 0,-1 0 0,0 0-1,1-1 1,-1 1 0,1 0 0,-1 0 0,1 0 0,-1 0-1,0 0 1,1 0 0,-1 0 0,1 0 0,-1 0-1,1 0 1,-1 0 0,1 0 0,-1 0 0,0 0-1,1 0 1,-1 0 0,1 0 0,0 1 0,15 9 1154,-10-1-1034,0 0 1,0 0-1,-1 1 0,0-1 0,-1 1 1,4 14-1,9 16 131,-13-31-305,23 47 124,42 63 1,-43-88-3124,-25-27 2129</inkml:trace>
</inkml:ink>
</file>

<file path=ppt/ink/ink6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35.18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106 40 12547,'-23'-40'4569,"15"49"-3849,-3 3-136,-1 8-280,-2 2-144,1 1-312,2 3-256,3-4-872,3 0-1505,5 7 1817</inkml:trace>
</inkml:ink>
</file>

<file path=ppt/ink/ink6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36.12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3 9282,'33'-3'10314,"-34"13"-9962,-1 5-64,-2 25-120,6-23-88,0-1-736,0-2-592,2-3 752</inkml:trace>
</inkml:ink>
</file>

<file path=ppt/ink/ink6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36.62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 48 8602,'-11'-40'10313,"17"50"-9228,-5-9-1305,1 2 224,1 0 0,0 0-1,-1 0 1,1-1 0,0 1-1,0-1 1,1 1 0,5 2-1,-2-1 3,-5-3-5,0 0 0,0 0 0,0 0 0,0 0 0,0 0 0,0-1 0,0 1 0,0-1 0,1 1 0,-1-1 0,0 0 0,0 0 0,0 0 0,1 0 0,-1 0 0,0 0 0,0-1 0,1 1 0,-1-1 0,0 0 0,0 0 0,0 1 0,0-1 0,3-3 0,-1 2-68,-1-1-1,0 1 1,1-1 0,-1 0-1,0 0 1,-1 0-1,1-1 1,0 1 0,-1-1-1,4-7 1,-6 11 54,0-1 0,0 1 0,0 0 0,1-1 0,-1 1 1,0-1-1,0 1 0,1 0 0,-1-1 0,0 1 0,1-1 0,-1 1 0,0 0 1,1 0-1,-1-1 0,0 1 0,1 0 0,-1-1 0,1 1 0,-1 0 0,1 0 1,-1 0-1,1 0 0,-1 0 0,0-1 0,1 1 0,-1 0 0,1 0 0,-1 0 1,1 0-1,-1 0 0,1 0 0,-1 0 0,1 1 0,-1-1 0,1 0 0,-1 0 1,1 0-1,-1 0 0,1 1 0,-1-1 0,0 0 0,1 0 0,-1 1 0,1-1 1,-1 0-1,0 1 0,1-1 0,-1 0 0,0 1 0,1-1 0,21 28-89,-13-16-170,14 8-1561,-9-14 1194</inkml:trace>
</inkml:ink>
</file>

<file path=ppt/ink/ink6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37.54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43 67 5121,'-16'-23'1294,"2"2"279,2-2 2562,19 39 2182,21 43-3106,31 47-1179,-24-46-4880,-2-7-1930,-28-40 3780</inkml:trace>
</inkml:ink>
</file>

<file path=ppt/ink/ink6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37.92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79 14 12651,'-26'-13'4753,"16"24"-3833,2 5-152,4 1-440,-2 0-184,1 1-424,-1 0-320,-2-1-1112,2 4 1055</inkml:trace>
</inkml:ink>
</file>

<file path=ppt/ink/ink6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38.96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6 6073,'0'-6'14891,"1"9"-14034,6 17-241,1 20-56,-6-21-400,1 1-200,1-2-648,-1-2-424,-1 1-977,-1-2-3432,2 1 3833</inkml:trace>
</inkml:ink>
</file>

<file path=ppt/ink/ink6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39.50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24 7066,'13'2'13074,"-14"-2"-13067,1 1 0,-1-1 0,1 0-1,0 1 1,-1-1 0,1 1 0,0-1 0,0 1-1,-1-1 1,1 1 0,0-1 0,0 1 0,0-1-1,0 1 1,0 0 0,0-1 0,0 1 0,0-1-1,0 1 1,0-1 0,0 1 0,0-1-1,0 1 1,0-1 0,0 1 0,1 0 0,-1 0-1,1 1 2,0 0-1,1-1 0,-1 1 0,0 0 0,1-1 0,-1 1 0,1-1 0,-1 0 1,3 2-1,0 0-3,0 1 1,0-2 0,1 1-1,-1 0 1,1-1 0,0 0-1,-1 0 1,1 0 0,0-1-1,0 0 1,0 1 0,0-2-1,0 1 1,0-1 0,1 1-1,-1-2 1,0 1 0,0 0-1,0-1 1,0 0 0,0 0-1,0-1 1,0 1 0,0-1-1,6-3 1,-4 0-22,-1 0 0,0-1-1,0 0 1,0 0 0,-1 0 0,1 0 0,-1-1-1,5-10 1,-10 16 15,1 1-2,-1-1 0,1 0 0,0 1 0,-1-1 1,1 1-1,-1-1 0,1 1 0,0-1 0,0 1 1,-1 0-1,1-1 0,0 1 0,0 0 0,-1-1 0,1 1 1,0 0-1,0 0 0,0 0 0,-1 0 0,1 0 1,0 0-1,0 0 0,0 0 0,0 0 0,-1 0 0,1 0 1,0 0-1,0 1 0,0-1 0,-1 0 0,1 1 1,0-1-1,-1 0 0,1 1 0,0-1 0,-1 1 0,2 0 1,26 23 5,-24-20 7,13 14-2,28 24 437,-42-39-485,1 0-1,0-1 0,-1 0 1,1 0-1,0 0 1,0 0-1,0 0 1,0-1-1,0 0 0,0 0 1,7 1-1,-1-4-1779,-5-4 806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50.1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26 195 12187,'-20'-19'4201,"20"19"-4161,0 0 1,0 0-1,0 1 1,0-1 0,0 0-1,0 0 1,0 0-1,0 0 1,0 0 0,0 1-1,0-1 1,0 0-1,0 0 1,0 0 0,1 0-1,-1 1 1,-1-1-1,1 0 1,0 0 0,0 0-1,0 0 1,0 1-1,0-1 1,0 0 0,0 0-1,0 0 1,0 0-1,0 0 1,0 1 0,0-1-1,0 0 1,0 0 0,0 0-1,-1 0 1,1 0-1,0 0 1,0 1 0,0-1-1,0 0 1,0 0-1,-1 0 1,1 0 0,0 0-1,0 0 1,0 0-1,0 0 1,0 0 0,-1 0-1,1 0 1,0 0-1,0 0 1,0 0 0,0 0-1,-1 0 1,1 0-1,0 0 1,0 0 0,0 0-1,0 0 1,-1 0-1,1 0 1,0 0 0,0 0-1,0 0 1,0 0 0,0 0-1,0-1 1,-1 1-1,3 16-273,-2-14 424,12 100 266,-10-87-162,-3-23-57,-4-25-99,1-23 5,2 43-11,0 0 0,1-1 0,1 1-1,0-1 1,1 1 0,3-18 0,-1 19 3,0 0 0,1 0-1,0 1 1,11-21 0,-14 30-156,0 1-1,0-1 1,0 0-1,0 0 1,0 1 0,0-1-1,1 1 1,-1-1-1,0 1 1,1-1-1,-1 1 1,1 0 0,0 0-1,-1 0 1,1 0-1,0 0 1,0 0-1,0 0 1,0 1 0,-1-1-1,1 1 1,0-1-1,0 1 1,0 0-1,0 0 1,0-1 0,0 1-1,0 1 1,0-1-1,0 0 1,0 0 0,0 1-1,0-1 1,0 1-1,0 0 1,0 0-1,0-1 1,2 3 0,19 15-1287,1 6 545</inkml:trace>
</inkml:ink>
</file>

<file path=ppt/ink/ink6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40.43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22 7738,'31'-22'7378,"-31"23"-7287,4 10 1436,-2 10-681,-2-21-830,3 11 519,-1 0 1,1-1-1,1 1 0,0-1 1,0 0-1,1 0 0,0 0 1,1 0-1,7 9 1,-3-4-265,49 67 407,-13-19-2070,-45-62 1180,8 14-1023</inkml:trace>
</inkml:ink>
</file>

<file path=ppt/ink/ink6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40.79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99 19 12435,'-2'-19'5025,"-1"35"-2809,-4 2-695,-4 3-449,1 3-248,-2 4-664,-1-2-368,1-1-624,0-1-369,3-6 177,1 4 480</inkml:trace>
</inkml:ink>
</file>

<file path=ppt/ink/ink6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8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1 136,'-23'20'32</inkml:trace>
</inkml:ink>
</file>

<file path=ppt/ink/ink6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8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138 5 5729,'-7'-4'5801,"-10"3"-4965,8 1-134,-96 3 3442,145 3-2265,-3 1-1172,217-9 3063,-159-2-2807,127 0-203,-240 5-5687</inkml:trace>
</inkml:ink>
</file>

<file path=ppt/ink/ink6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8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16 7466,'-1'1'11197,"11"3"-11011,1 1 0,0-2 1,1 1-1,-1-2 1,1 1-1,-1-2 0,1 0 1,0 0-1,0-1 0,-1 0 1,16-3-1,372-26 4945,-227 21-5697,-184 11-3604,-4-2 3120</inkml:trace>
</inkml:ink>
</file>

<file path=ppt/ink/ink6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149 5 9698,'27'18'6534,"-27"-18"-6461,0-1-9,0 1 1,0 0-1,0 0 0,0-1 0,0 1 1,0 0-1,0-1 0,0 1 0,0 0 1,0 0-1,0-1 0,-1 1 0,1 0 1,0 0-1,0-1 0,0 1 0,0 0 1,0 0-1,-1 0 0,1-1 1,0 1-1,0 0 0,0 0 0,-1 0 1,1 0-1,0-1 0,0 1 0,-1 0 1,1 0-1,0 0 0,0 0 0,-1 0 1,1 0-1,0 0 0,0 0 0,-1 0 1,-12-4 309,0 0 0,0 2 0,0 0 0,-18-1 0,26 2-266,-1 1-1,1 0 0,0 0 1,0 1-1,-1 0 0,1 0 0,0 0 1,0 0-1,0 1 0,0 0 1,0 0-1,0 0 0,-9 6 0,14-7-87,-1-1-1,1 1 0,-1 0 0,1-1 0,-1 1 0,1 0 1,-1 0-1,1-1 0,-1 1 0,1 0 0,0 0 0,0 0 1,-1-1-1,1 1 0,0 0 0,0 0 0,0 0 0,0 0 1,0 0-1,0 0 0,0-1 0,0 1 0,1 0 0,-1 0 1,0 0-1,0 0 0,1-1 0,-1 1 0,0 0 0,1 0 1,-1 0-1,1-1 0,0 2 0,24 28 813,-15-21-446,9 15 669,-1 1-1,-1 0 1,-1 1 0,22 50-1,-30-58-820,-2 1-1,1 0 0,-2 1 0,-1-1 1,0 1-1,-1 0 0,-1 0 0,-1 27 0,-1-43-292,-1-1-1,1 1 1,-1-1 0,0 1-1,1-1 1,-2 1-1,1-1 1,0 1-1,-1-1 1,1 0 0,-1 0-1,0 0 1,-2 3-1,2-4-218,-1 1 1,1-1-1,0-1 0,-1 1 0,1 0 1,-1-1-1,1 1 0,-1-1 0,0 0 0,1 1 1,-1-2-1,0 1 0,0 0 0,0 0 0,0-1 1,-4 1-1,-29 0-1532</inkml:trace>
</inkml:ink>
</file>

<file path=ppt/ink/ink6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68 4289,'5'-67'14063,"14"68"-14429,-9 1 1521,18 1 21,118 8 7137,-47-14-7405,-78 1-1097,5-1 107,29 1-1,-46 3-754,-1-1-1,1 1 0,-1 1 1,10 2-1,-5 3-4291,-19 3 2218</inkml:trace>
</inkml:ink>
</file>

<file path=ppt/ink/ink6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0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41 42 11634,'-5'-7'1221,"0"1"-1,-1-1 0,1 1 1,-2 1-1,-6-6 0,32 70 3806,-12-20-3478,-2 1 0,1 74-1,-4-49-963,-1-35-480,6 101-586,28 166 1,-30-273-295,6 37-2237,-10-18-1793,-3-13 2351</inkml:trace>
</inkml:ink>
</file>

<file path=ppt/ink/ink6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0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 8338,'31'16'7891,"-3"-11"-4637,-17-5-2465,1-1 0,0-1-1,17-4 1,-26 6-602,46-7 640,2 2 1,-1 3-1,78 5 0,-81-1-305,510 58 3634,-535-57-4397,-13-2-341,-7-1 242,-1 0 0,1 0 0,0 1 0,-1-1 0,1 0 0,-1 1 0,1-1 0,-1 1 0,1-1 0,-1 1 1,3 1-1</inkml:trace>
</inkml:ink>
</file>

<file path=ppt/ink/ink6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27 55 12907,'-1'-16'2863,"2"12"-2496,-1 1 0,-1-1 0,1 0 0,0 0 0,-1 1 0,0-1 1,-1-4-1,2 7-322,0 1 0,-1 0 1,1 0-1,0-1 0,0 1 1,0 0-1,0 0 0,0 0 1,-1-1-1,1 1 0,0 0 1,0 0-1,0 0 0,-1 0 1,1-1-1,0 1 1,0 0-1,-1 0 0,1 0 1,0 0-1,0 0 0,-1 0 1,1 0-1,0 0 0,0 0 1,-1 0-1,1 0 0,0 0 1,0 0-1,-1 0 0,1 0 1,0 0-1,0 0 0,-1 0 1,1 0-1,0 0 0,0 0 1,-1 0-1,1 0 0,0 1 1,0-1-1,-1 0 0,1 0 1,0 0-1,0 0 1,0 1-1,0-1 0,-1 0 1,1 0-1,0 0 0,0 1 1,0-1-1,0 0 0,0 0 1,-1 1-1,1-1 0,0 0 1,0 0-1,0 1 0,0-1 1,0 0-1,0 0 0,0 1 1,-7 21 1913,4 49 1222,11 118 0,-3-120-2378,6 68 214,4 100-279,-15-229-799,0 0 0,0-1 0,-1 1 0,0 0 0,0 0 0,-1-1 0,0 1 0,0 0 0,-7 13-1,9-21 1,0 0 0,0 1 0,0-1 0,0 0 0,0 0 0,0 0 0,0 1 0,-1-1 0,1 0 0,0 0 0,0 1 0,0-1 0,0 0 0,0 0 0,-1 0 0,1 0 0,0 1 0,0-1 0,0 0 0,-1 0 0,1 0 0,0 0 0,0 0 0,0 0 0,-1 1 0,1-1 0,0 0 0,0 0 0,-1 0 0,1 0 0,0 0 0,0 0 0,-1 0 0,1 0 0,0 0 0,0 0 0,-1 0 0,1 0 0,0 0 0,0 0 0,-1-1 0,1 1 0,0 0 0,0 0 0,0 0 0,-1 0 0,1 0 0,0 0 0,0-1-1,0 1 1,-1 0 0,1 0 0,-6-12-1056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50.6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135 109 14275,'8'-73'4328,"-7"72"-4259,-1 0 1,0-1 0,0 1-1,0 0 1,0-1 0,0 1-1,0 0 1,0 0 0,-1-1-1,1 1 1,0 0 0,-1 0 0,1-1-1,-1 1 1,1 0 0,-1 0-1,0 0 1,1 0 0,-1 0-1,0 0 1,0 0 0,0 0-1,1 0 1,-1 0 0,0 0-1,0 0 1,-1 1 0,1-1 0,0 0-1,0 1 1,0-1 0,0 1-1,0-1 1,-1 1 0,1 0-1,0 0 1,-3-1 0,1 1-6,0 0 0,0 1 0,0-1 0,-1 1 0,1-1 0,0 1 0,0 0 0,0 0 0,0 1 0,-5 2 0,1 0-52,1 0-1,0 1 1,0 0-1,0 0 0,0 0 1,1 1-1,0 0 1,0 0-1,-8 13 1,11-15 15,0 0 1,1 0-1,-1 0 1,1 1-1,0-1 1,0 0-1,0 0 1,1 1-1,-1-1 1,1 0-1,0 1 1,1-1-1,-1 1 1,1-1-1,-1 0 1,1 0-1,1 1 1,-1-1-1,4 7 1,0 0 105,2 1 1,-1-1 0,2 0 0,10 13 0,-13-19-95,1 1 0,-1 0 1,1-1-1,0 0 0,0 0 0,0-1 0,1 0 0,12 6 0,-16-9-41,1-1-1,-1 1 1,0-1 0,1 0-1,-1 1 1,1-2 0,-1 1-1,0 0 1,1-1 0,-1 0-1,0 1 1,1-1 0,-1-1-1,0 1 1,0 0 0,0-1-1,0 1 1,0-1 0,0 0-1,0 0 1,2-3-1,8-6-126,0 0 0,19-23 0,-32 34 128,46-57-257,15-17 240,-50 59 50,-11 15-32,0 0 0,0 0 0,0 0 0,0 0 0,-1 0 0,1 0 0,0-1 0,0 1 0,0 0 0,0 0 0,-1 0 0,1 0 0,0 0 0,0 0 0,0 0 0,-1 0 0,1 0 0,0 0 0,0 0 0,0 0 0,-1 0 0,1 0 0,0 0 0,0 0 0,0 0 0,-1 0 0,1 0 0,0 0 0,0 0 0,0 0 0,0 0 0,-1 1 0,1-1 0,0 0 0,0 0 0,0 0 0,0 0 0,0 0 0,-1 0 0,1 1 0,-4 1-3,1 0-1,-1 0 1,1 1 0,0-1 0,0 1-1,-6 5 1,6-3-16,0-1 0,0 0 1,0 1-1,1-1 0,0 1 0,-1 0 0,2 0 0,-1-1 0,1 1 1,-1 1-1,1-1 0,1 0 0,-1 0 0,1 0 0,0 0 0,0 1 0,0-1 1,1 0-1,0 0 0,0 0 0,0 0 0,1 0 0,-1 0 0,1 0 0,0 0 1,1-1-1,-1 1 0,1-1 0,0 1 0,0-1 0,0 0 0,1 0 1,-1-1-1,1 1 0,0-1 0,0 1 0,0-1 0,1 0 0,7 3 0,18 9-1170,3-2 475</inkml:trace>
</inkml:ink>
</file>

<file path=ppt/ink/ink6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0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 56 10802,'-7'-18'4547,"7"17"-4418,0 0 0,-1 0 0,1 0 0,0 1 0,0-1-1,0 0 1,1 0 0,-1 0 0,0 0 0,0 0 0,0 1 0,1-1 0,-1 0 0,0 0-1,1 0 1,-1 1 0,0-1 0,1 0 0,-1 1 0,2-2 0,0 0 51,0 1-1,0 0 1,1 0 0,-1-1 0,0 1 0,1 1 0,-1-1 0,1 0-1,-1 1 1,1-1 0,-1 1 0,1 0 0,4-1 0,224-6 7240,305 18-4253,-345-2-2947,-187-11-1460,-11-1 24,-13-4-735,-9 2 470</inkml:trace>
</inkml:ink>
</file>

<file path=ppt/ink/ink6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0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 62 9882,'-8'-24'4129,"3"4"-2297,4 8-663,1 6 1127,2 18-143,2 6 103,2 19-183,-2 7-145,1 8-888,-2 6-328,-1-3-328,1-1-200,2 2-1056,1-1-1000,2-4 1168</inkml:trace>
</inkml:ink>
</file>

<file path=ppt/ink/ink6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 13 8626,'-14'-13'20680,"13"24"-20814,74 282 1618,-32-141-971,-24-98-30,-10-32-106,6 29 1,-22-86-9944,6 23 7617</inkml:trace>
</inkml:ink>
</file>

<file path=ppt/ink/ink6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6 808,'-2'-3'1753,"2"2"-1881,0 0-265</inkml:trace>
</inkml:ink>
</file>

<file path=ppt/ink/ink6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0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 35 1088,'0'1'944,"-1"5"33,0 1-305,0-3-120,0 1-320,0-2-80,0-3 80</inkml:trace>
  <inkml:trace contextRef="#ctx0" brushRef="#br0" timeOffset="1">0 21 5033,'10'-20'2009,"-8"26"-1401,0 0-440,-5 2-1625,-1 1 1033</inkml:trace>
</inkml:ink>
</file>

<file path=ppt/ink/ink6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1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 98 2160,'-4'-3'7346,"0"-9"-7197,2 5 442,-2-6-119,-9-23 657,10 10 6703,6 41-5548,49 320 4543,-50-308-7074,-1 0-1,-6 51 0,1-65-2263,-22-22-7462</inkml:trace>
</inkml:ink>
</file>

<file path=ppt/ink/ink6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1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 8218,'15'3'15595,"-2"-3"-15068,27 4 872,1-1 0,64-6 0,85-18-79,-177 19-1208,76-8 557,1 4-1,-1 3 0,99 11 1,-164-6-683,-4 0-716,-9-1-3212,-44-6 2399</inkml:trace>
</inkml:ink>
</file>

<file path=ppt/ink/ink6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1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 86 7722,'-5'-14'1026,"-11"-31"3447,-5 19 5523,21 34-8147,2 12-253,38 238 2786,13 72-3867,-48-305-657,0-6-173,-1 0 0,-1 0 0,-1 0 0,-1 1 0,0-1 0,-3 23 0</inkml:trace>
</inkml:ink>
</file>

<file path=ppt/ink/ink6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1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8786,'27'43'4595,"-26"-43"-4199,0 1 0,0 0 0,0-1 1,0 0-1,0 1 0,0-1 0,0 0 0,0 1 1,0-1-1,0 0 0,0 0 0,0 0 1,0 0-1,1 0 0,-1 0 0,0 0 0,2-1 1,10 2 283,70 8 2577,1-2 1,98-7-1,-124-4-3030,154-4 1487,-182 10-2324,45 8 0,-51-4-909,0 0-1,33 14 0,-36-10-26</inkml:trace>
</inkml:ink>
</file>

<file path=ppt/ink/ink6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 1 13403,'-3'12'9764,"2"10"-7252,2 23-2876,-1-41 1035,20 166 3025,-8-83-2387,12 74-333,5 49-176,-28-175-1092,-1-1 0,-2 0-1,-6 36 1,3-22-294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17.2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47 7530,'0'-5'804,"-1"1"1,0-1-1,1 1 1,-1-1 0,-1 1-1,1 0 1,-1-1 0,-3-5-1,2 29 1905,19 81 989,-2-22-1498,-5 22-900,-4 1 0,-9 118 0,3-213-1353,0 14 120,0-1 0,5 37 0,-4-52-145,1 0 0,0 0 1,0 1-1,0-1 1,0 0-1,1 0 0,-1 0 1,1-1-1,0 1 1,0 0-1,1-1 0,-1 1 1,1-1-1,-1 0 1,1 0-1,0 0 0,1 0 1,-1 0-1,5 2 1,-8-4-43,1-1 0,0 1 0,-1-1 0,1 0 1,0 0-1,-1 1 0,1-1 0,0 0 1,-1 0-1,1 0 0,0 0 0,-1 0 1,1 0-1,0 0 0,-1 0 0,1 0 1,0 0-1,-1 0 0,1 0 0,0-1 1,-1 1-1,1 0 0,0 0 0,-1-1 1,1 1-1,0 0 0,-1-1 0,1 1 1,0-2-1,5-14-972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51.2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151 122 11947,'3'-2'220,"0"-1"64,0 0 1,0 1-1,0-1 0,0 0 0,0-1 1,-1 1-1,1 0 0,-1-1 1,0 1-1,0-1 0,0 0 1,-1 0-1,1 1 0,-1-1 1,0 0-1,0 0 0,0 0 1,-1-1-1,1-7 0,-1 3 165,0 5 7,0 0 1,0 0-1,0 0 1,-1 0-1,-1-8 0,-6 19 687,-41 43-1095,27-30-28,2 1 0,0 0 1,2 2-1,-20 30 1,36-49-4,0 0 0,0 0 0,0 0 0,1 0 1,-1 0-1,1 0 0,0 0 0,0 1 0,1-1 0,-1 8 0,1-10 2,0 1-1,1-1 0,-1 0 0,1 0 0,0 0 0,-1 0 0,1 0 0,0 0 0,0 0 0,0 0 0,0 0 0,1 0 0,-1 0 0,0-1 0,1 1 0,-1 0 0,1-1 0,0 1 0,0-1 0,-1 0 0,1 0 0,0 0 0,2 2 0,8 1 187,-1 1-1,0-1 0,1-1 1,0 0-1,-1-1 0,24 2 1,78-3 411,-75-1-594,99-5-3578,-110 5 2421</inkml:trace>
</inkml:ink>
</file>

<file path=ppt/ink/ink6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18 45 11306,'-17'-44'9222,"26"90"-3725,-6 27-2929,-2-14-1441,0-36-820,2 1 1,0-1-1,1-1 1,1 1-1,1-1 1,2 0-1,0 0 0,17 33 1,-19-44-534,2 3-1080,12-17-7348</inkml:trace>
</inkml:ink>
</file>

<file path=ppt/ink/ink6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1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 1 10410,'2'-1'12090,"1"11"-8756,-1 17-2610,-9 87 1119,0 27-1047,17-18-388,-5-78-1027,-1 0 0,-4 65 1,0-110 593,-1 19-2767,2-6-2232,2-6 1976</inkml:trace>
</inkml:ink>
</file>

<file path=ppt/ink/ink6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84 12275,'13'5'6733,"2"-3"-3531,27-3-3241,-30 0 881,357-35 3454,-158 12-3675,3 5 279,1 9-1,251 22 1,-252 19-257,-177-23-4629,-10 0-4285,-50-15 4979</inkml:trace>
</inkml:ink>
</file>

<file path=ppt/ink/ink6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1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 15 8450,'-5'-14'15685,"2"30"-14228,-6 50 202,3 0-1,4 121 1,27 7-1271,-21-156-684,-7-20-978,3-18 1185,0 0-1,0 1 1,0-1 0,0 0-1,0 1 1,0-1 0,0 0 0,0 0-1,-1 1 1,1-1 0,0 0-1,0 0 1,0 0 0,-1 1-358,1 0 358,-1-1-1,1 0 1,0 0 0,0 0 0,-1 0-1,1 0 1,0 0 0,-1 0-1,1 0 1,0 1 0,0-1-1,-1 0 1,1 0 0,0 0-1,0 0 1,-1 0 0,1-1-1,0 1 1,-1 0 0,1 0 0,-5-15-4552</inkml:trace>
</inkml:ink>
</file>

<file path=ppt/ink/ink6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2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1716 26 7930,'28'-12'13201,"-41"10"-11895,-538-9 2003,0 39-3202,379-18 0,-174 28-1446,338-36 1089,-44 4-1244,49-6 1382,0 0 1,0 0-1,0 0 0,0 0 1,0-1-1,0 1 0,0-1 1,0 0-1,0 0 0,0 0 1,0 0-1,0 0 1,-4-4-1,2-2-582,10-2 334</inkml:trace>
</inkml:ink>
</file>

<file path=ppt/ink/ink6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2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 85 7738,'-12'-74'16705,"12"73"-16625,0 1 1,-1 0-1,1-1 1,-1 1-1,1-1 1,0 1-1,0 0 1,-1-1-1,1 1 0,0-1 1,0 1-1,0-1 1,-1 1-1,1-1 1,0 1-1,0-1 0,0 0 1,0 1-1,0-1 1,0 0-1,13 149 2877,-6-88-2501,-6-58-529,0 37 621,-1-36-721,0-1 0,0 0 0,-1 1 1,1-1-1,-1 0 0,1 0 1,-1 1-1,0-1 0,0 0 0,0 0 1,0 0-1,-1 0 0,1 0 0,-2 2 1,1-4 200,2 0-231</inkml:trace>
</inkml:ink>
</file>

<file path=ppt/ink/ink6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2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50 72 1816,'-25'-29'1841,"24"28"-1487,0-1 0,0 1 0,-16-37 15896,16 38-16017,0 3 227,1 0 0,-1 0 0,1 0 0,-1 0 0,1 0 0,0 0 0,0 0 0,0 0 0,1 4 0,10 110 2317,-4-61-2490,-2 0 0,-5 96 0,-2-135-277,1 1 1,2 30-1,-1-43-237,1 0-1,0-1 0,0 1 1,0-1-1,1 1 1,-1-1-1,1 1 0,0-1 1,0 0-1,0 0 1,1 0-1,0 0 0,0 0 1,0-1-1,4 5 1</inkml:trace>
</inkml:ink>
</file>

<file path=ppt/ink/ink6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53 8098,'8'-14'4224,"15"-24"186,-25 48-3327,-1 0 0,1 0 0,1 0 0,0 0 0,0 0 0,2 17 0,-1-24-788,1 31 1801,8 52 0,29 92-96,-37-174-1983,2 6 212,1 10-1888,-5-17 508,-6-8 302,-4-10 100</inkml:trace>
</inkml:ink>
</file>

<file path=ppt/ink/ink6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2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36 72 10650,'-36'-72'14789,"45"173"-13479,5 0 0,36 139 0,-20-86-708,-27-127-1420,-1 1 0,-1 1 0,-4 39 0</inkml:trace>
</inkml:ink>
</file>

<file path=ppt/ink/ink6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2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11763,'27'55'8612,"-16"-55"-6904,7 0-1588,370 13 6260,-180-15-4814,247-10-36,-417 9-4024,-34 6 1555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51.6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98 30 8386,'-14'-10'4412,"-13"-4"-2456,24 13-1816,0 0 0,0 0 1,0 0-1,0 1 0,0-1 0,0 1 0,0-1 1,0 1-1,0 0 0,0 0 0,0 1 1,-6 0-1,8 0-42,0-1 1,1 0 0,-1 1-1,0 0 1,1-1-1,-1 1 1,0-1-1,1 1 1,-1 0-1,1-1 1,-1 1 0,1 0-1,-1-1 1,1 1-1,-1 0 1,1 0-1,0 0 1,-1-1-1,1 1 1,0 0 0,0 0-1,0 0 1,0 0-1,0 0 1,0-1-1,0 1 1,0 0-1,0 1 1,6 29 1479,-4-24-1225,8 36 93,-1 1 0,-3 0 0,-1 1 0,-3-1 0,-3 62 0,-2-76-455,1-19-33,1 0-1,0 0 1,1 0-1,0 0 1,0 0-1,2 0 0,-1 0 1,6 19-1,-7-29-77,1 1 0,0 0 0,0-1 0,-1 1 0,1-1-1,0 1 1,0-1 0,1 1 0,-1-1 0,0 0 0,0 0 0,1 1-1,-1-1 1,1 0 0,-1 0 0,1 0 0,-1-1 0,1 1 0,-1 0-1,1 0 1,0-1 0,0 1 0,-1-1 0,1 0 0,0 1-1,0-1 1,-1 0 0,1 0 0,0 0 0,0 0 0,2-1 0,20-3-874</inkml:trace>
</inkml:ink>
</file>

<file path=ppt/ink/ink6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11 10298,'8'-11'5429,"-2"15"-2868,-5-4-2395,-1 1-1,0-1 0,0 0 1,0 1-1,1-1 0,-1 1 1,0 0-1,8 33 2872,15 168 2207,9 61-3726,-20-195-1331,-3-23-120,-2 1 0,-2-1 0,-1 51 0,-4-96-68,-4 34-454,4-34 366,0 1 1,-1-1-1,1 1 1,0-1-1,0 1 0,0-1 1,0 1-1,-1-1 0,1 1 1,0-1-1,-1 0 1,1 1-1,0-1 0,-1 1 1,1-1-1,0 0 0,-1 1 1,1-1-1,-1 0 1,1 1-1,0-1 0,-1 0 1,1 0-1,-1 1 0,1-1 1,-1 0-1,1 0 0,-1 0 1,0 0-1,1 0 1,-1 0-1,1 0 0,-1 0 1,1 0-1,-1 0 0,1 0 1,-1 0-1,1 0 1,-1 0-1,1 0 0,-1 0 1,1-1-1,-1 1 0,1 0 1,-1 0-1,1-1 1,-1 1-1,1 0 0,0-1 1,-1 1-1,1 0 0,-1-1 1,1 1-1,-1-1 1,-10-10-1330</inkml:trace>
</inkml:ink>
</file>

<file path=ppt/ink/ink6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2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126 120 7746,'-46'-40'3452,"43"38"-3074,1 1 1,0-1-1,-1 0 0,1 1 0,-1 0 0,1 0 0,-1-1 0,0 1 0,0 1 0,1-1 0,-1 0 0,0 1 0,0-1 0,0 1 0,0 0 0,0 0 0,-4 1 1,-12-2 2695,18 1-2974,1 0 0,0 0 1,-1 0-1,1 0 0,0 0 0,0 0 1,-1 0-1,1 0 0,0 0 0,0-1 1,-3 0 801,3 1-802,0-1 1,0 1-1,0 0 0,0 0 0,-1-1 1,1 1-1,0 0 0,0-1 0,0 1 1,0 0-1,0 0 0,0-1 0,0 1 1,0 0-1,0-1 0,0 1 0,0 0 1,0-1-1,0 1 0,0 0 0,0 0 1,0-1-1,0 1 0,0 0 0,1-1 1,-1 1-1,0 0 0,0 0 1,0-1-1,0 1 0,12-12 1323,-5 9-1245,1 1 0,-1 0 1,0 0-1,1 1 0,-1 0 0,0 0 0,1 1 1,12 1-1,13-2 125,119-12 294,47-3-319,316 38 873,-413-17-2478,-110-6 1089</inkml:trace>
</inkml:ink>
</file>

<file path=ppt/ink/ink6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 90 9858,'-12'-17'10113,"12"17"-9997,23 2 683,28 4-201,0-2 0,58-4 1,112-14 1521,-120 7-1569,198-16 141,171-9 42,-1 23 1093,-444 10-1711,3-2 3,-1 3-1,0 0 1,45 10 0,-72-12-157,0 0 0,0 0 1,0 0-1,0 0 0,0 0 1,0 0-1,-1 1 0,1-1 0,0 0 1,0 0-1,0 0 0,0 0 1,0 0-1,0 0 0,0 0 1,0 1-1,0-1 0,0 0 1,0 0-1,0 0 0,0 0 1,0 0-1,0 1 0,0-1 1,0 0-1,0 0 0,0 0 1,0 0-1,0 1 0,0-1 1,0 0-1,0 0 0,0 0 1,0 0-1,0 0 0,0 0 1,0 1-1,0-1 0,0 0 1,0 0-1,1 0 0,-1 0 0,0 0 1,0 0-1,0 0 0,0 0 1,0 1-1,0-1 0,0 0 1,1 0-1,-1 0 0,0 0 1,0 0-1,0 0 0,0 0 1,1 0-1,-16 4-1184,-22 5-31</inkml:trace>
</inkml:ink>
</file>

<file path=ppt/ink/ink6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53 93 9794,'-15'-68'4030,"14"66"-3510,1 0-1,-1 0 0,0 0 1,1 0-1,-1 0 0,0 0 1,0 0-1,0 0 0,-4-3 1017,5 4-1409,-1 1 0,1 0 0,0 0 1,-1 0-1,1 0 0,0 0 0,-1 0 0,1 0 0,0 0 0,-1 0 0,1-1 0,0 1 0,-1 1 0,1-1 0,0 0 0,-1 0 0,1 0 1,0 0-1,-1 0 0,1 0 0,0 0 0,-1 1 0,0 0 203,-1 0 0,1 0 1,0 0-1,0 0 0,0 1 0,0-1 0,0 1 1,0-1-1,0 1 0,0-1 0,1 1 1,-2 2-1,1 2-95,0 0 1,0-1-1,1 1 1,0 0 0,0 0-1,0 0 1,1 0-1,2 10 1,16 52 525,-11-40-421,11 37-244,-4 0 0,-3 1 0,-2 0 0,1 73 0,-18-56-7374,5-65 5474</inkml:trace>
</inkml:ink>
</file>

<file path=ppt/ink/ink6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5425,'22'20'13678,"-11"-20"-12981,230-2 4832,0-2-3288,633 6-273,-807 1-1718,225 19-1010,-287-21 389,-5-1 187,1 0 0,0-1 0,0 1 0,-1 0 0,1 0 0,0 0 0,0 1 0,0-1 0,-1 0 0,1 0 0,0 0 0,0 0 0,-1 1 0,1-1 0,0 0 0,0 1 0,-1-1 0,1 1 0,0-1 0,-1 1 0,1-1 0,-1 1 0,1-1 0,-1 1 0,1 0 0,-1-1 0,1 1 0,-1 0 0,1-1 0,0 2 0,-6 7-2133</inkml:trace>
</inkml:ink>
</file>

<file path=ppt/ink/ink6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22 30 3921,'0'-30'14015,"-6"48"-11923,-5 182 6202,9-126-7306,0 12-656,4 0 0,4-1 0,28 147 1,-33-210-1003</inkml:trace>
</inkml:ink>
</file>

<file path=ppt/ink/ink6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44 8 6441,'-43'-7'20214,"44"17"-19790,1 34-37,3-1 1,11 51-1,-2-15-265,-9-45-127,2 15 139,2 0 0,19 62 1,-24-102-1615</inkml:trace>
</inkml:ink>
</file>

<file path=ppt/ink/ink6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138 84 10034,'6'-68'6628,"-6"67"-6449,0 1-1,0-1 0,0 1 0,0-1 1,0 1-1,-1-1 0,1 1 0,0-1 1,0 1-1,-1-1 0,-1-1 892,2 1-892,-1 1 0,1 0 1,-1-1-1,1 1 0,-1 0 1,1 0-1,-1-1 0,1 1 0,-1 0 1,1 0-1,-1 0 0,1 0 0,-1 0 1,1 0-1,-2 0 0,-22-3 1868,18 3-1612,-3-1-331,-1 1-1,1 0 1,-1 0-1,-16 4 1,24-4-147,0 0-1,1 0 1,-1 1 0,0-1 0,1 1 0,-1-1-1,1 1 1,-1 0 0,1-1 0,-1 1 0,1 0-1,0 0 1,-1 0 0,1 0 0,0 0 0,0 0-1,0 1 1,-1-1 0,1 0 0,0 0 0,1 1-1,-1-1 1,0 1 0,0-1 0,1 1 0,-1-1-1,1 1 1,-1-1 0,1 1 0,-1 0 0,1-1-1,0 1 1,0 0 0,0-1 0,0 1 0,1 2-1,1 6-9,1-1 1,1-1-1,-1 1 0,2 0 0,-1-1 0,11 14 0,1 5 449,2 7 610,-1 1 1,-2 0-1,-1 1 1,10 47 0,-22-74-924,0 0 0,-1 0 0,0 0 1,0 0-1,-1-1 0,-1 1 0,-1 10 1,2-16-225,-1 0 0,0 0 0,0 0 0,0 0 0,0 0 0,0 0 0,-1-1 0,1 1 1,-1 0-1,-2 2 0,2-3-170,0 0 1,1-1-1,-1 1 0,0-1 1,0 0-1,0 0 1,0 0-1,0 0 1,0 0-1,0 0 0,0 0 1,0 0-1,-1-1 1,1 1-1,-4-1 1,-17-2-1352</inkml:trace>
</inkml:ink>
</file>

<file path=ppt/ink/ink6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83 5145,'3'-58'3642,"-3"57"-3424,0 0 0,0 1 0,0-1-1,0 0 1,0 0 0,0 1 0,0-1 0,1 0-1,-1 1 1,0-1 0,1 0 0,-1 1 0,0-1 0,1 1-1,-1-1 1,1 1 0,-1-1 0,1 0 0,-1 1-1,1 0 1,-1-1 0,1 1 0,0-1 0,-1 1-1,1 0 1,0-1 0,-1 1 0,1 0 0,0 0-1,-1-1 1,2 1 0,19 2 2513,-17-1-1843,58 2 6020,-46-4-5868,-1-1 1,17-4-1,-16 4-953,-1 1 1,1 0-1,-1 1 0,0 0 1,1 2-1,14 2 0,36 2-1039,-62-5 695,-3-1 187,-1 0 1,1 0 0,0 0-1,0 0 1,0 0-1,0 0 1,0 0 0,0 0-1,0-1 1,0 1-1,0 0 1,0 0 0,-1-1-1,3 0 1,-4 1-251</inkml:trace>
</inkml:ink>
</file>

<file path=ppt/ink/ink6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38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1 21 8282,'63'-21'13757,"-66"37"-13079,0 0-1,0 0 1,2 1-1,0 28 1,12 70-425,-6-63-3280,-5-40-849,-2-2 1703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52.0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471 23 11835,'6'-11'4593,"-14"5"-2953,-7 2-112,-18 2-7,-7 2-281,-12 2-640,-5 3-232,-10 3-496,-2 1-520,-2-1-1153,7 1 1137</inkml:trace>
</inkml:ink>
</file>

<file path=ppt/ink/ink6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7:32.939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34 95 10930,'-33'-66'16894,"38"71"-18128,19 10 1288,-18-11-43,0 0 0,0 0-1,1-1 1,-1 0 0,1 0 0,-1-1 0,1 1 0,0-1 0,9 1-1,-6-2 66,1-1 0,-1 1 0,1-2 0,-1 1 0,1-1-1,-1-1 1,17-4 0,-22 4-53,1-1-1,0 1 1,-1-1-1,1 1 1,-1-2 0,0 1-1,0-1 1,0 1-1,0-1 1,0-1-1,-1 1 1,0-1 0,7-9-1,-10 13-24,0 0 0,0 0 0,0 0 0,0 0 0,0 0 0,0 0-1,0 0 1,0 0 0,0 1 0,1-1 0,-1 0 0,0 1 0,0-1 0,1 1-1,-1-1 1,1 1 0,-1 0 0,0-1 0,1 1 0,-1 0 0,1 0 0,-1 0 0,0 0-1,1 0 1,-1 1 0,1-1 0,-1 0 0,0 1 0,1-1 0,-1 1 0,2 0-1,6 3-25,1 1 0,-1-1-1,13 10 1,2 1-168,-20-13 4,0-1 0,0 1 1,1-1-1,-1 1 0,1-1 1,-1-1-1,7 2 0,5-6-311</inkml:trace>
</inkml:ink>
</file>

<file path=ppt/ink/ink6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8:42.1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 46 7234,'-2'-3'720,"-13"-19"982,15 21-1638,-1 0 0,1 0 0,-1 0 1,1 0-1,-1 0 0,1 0 1,-1 0-1,1 0 0,0 0 0,-1 0 1,1 0-1,0 0 0,0 0 1,0 0-1,0 0 0,0 0 0,0 0 1,0-2-1,2 5 28,-1-1-1,1 1 1,-1 0 0,0 0 0,0-1 0,0 1-1,0 0 1,0 0 0,0 3 0,6 17-15,-1 1 0,-1 0 1,-2 0-1,2 41 0,5 29-2499,-7-76 1545</inkml:trace>
</inkml:ink>
</file>

<file path=ppt/ink/ink6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8:42.88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 61 7258,'-1'0'109,"1"1"1,0-1 0,0 1-1,0-1 1,-1 1-1,1-1 1,0 1 0,-1-1-1,1 1 1,0-1 0,-1 1-1,1-1 1,-1 1 0,1-1-1,-1 0 1,1 1 0,-1-1-1,1 0 1,-1 1 0,1-1-1,-1 0 1,0 1 0,-3-11 1580,4 8-1539,-1-1-1,1 0 1,1 0 0,-1 1 0,0-1-1,1 0 1,-1 0 0,1 1 0,2-6-1,-1 6-24,0 0 0,0-1-1,0 1 1,1 0-1,-1 0 1,1 1-1,-1-1 1,1 0-1,0 1 1,-1 0 0,1-1-1,0 1 1,0 0-1,0 1 1,0-1-1,0 0 1,5 1 0,8-2-48,0 1 1,17 2-1,-23-1 2,-4 0-61,0 1 1,0-1 0,0 1 0,-1 1-1,1-1 1,-1 1 0,1 0 0,-1 0-1,1 1 1,-1-1 0,0 1 0,8 6-1,-11-7 2,0 0-1,0 0 0,0 0 1,0 0-1,0 0 0,-1 0 0,1 0 1,-1 0-1,0 1 0,1-1 1,-1 1-1,0-1 0,0 1 1,-1-1-1,1 1 0,0 0 0,-1-1 1,0 1-1,0 0 0,0-1 1,0 1-1,0 0 0,0-1 0,0 1 1,-1 0-1,0-1 0,1 1 1,-1-1-1,-2 5 0,1-3-1,-1 0 1,1-1-1,-1 1 0,0-1 0,0 0 0,0 0 1,0 0-1,0 0 0,-1 0 0,1-1 0,-1 0 0,0 1 1,0-1-1,-5 2 0,-4 1 17,1-1-1,-1 0 1,-17 3 0,19-5-198,0 0-1,0-2 1,-15 0-1,15 0-89</inkml:trace>
</inkml:ink>
</file>

<file path=ppt/ink/ink6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8:44.9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218 1 11362,'-3'-1'4470,"-10"2"-4520,4 0 85,0 2-1,-1-1 1,1 1 0,0 1-1,0-1 1,1 1 0,-1 1-1,1 0 1,0 0 0,0 1-1,0 0 1,1 0 0,0 0-1,0 1 1,1 1 0,0-1-1,0 1 1,1 0 0,-6 10-1,5-8 18,0 1-1,1 0 0,0 0 0,0 0 0,2 1 1,-1 0-1,1 0 0,1 0 0,0 0 1,1 0-1,0 0 0,1 0 0,0 1 0,4 21 1,-2-28-42,-1-1 0,0 1 0,1-1 0,0 0 0,1 0 0,-1 1 0,1-2 0,0 1 0,0 0 0,0-1 0,1 1 1,0-1-1,-1 0 0,2 0 0,-1 0 0,0-1 0,1 1 0,-1-1 0,1 0 0,0-1 0,0 1 0,0-1 0,1 0 0,-1 0 0,0-1 1,1 1-1,-1-1 0,1 0 0,0-1 0,-1 1 0,1-1 0,-1 0 0,1-1 0,0 1 0,-1-1 0,1 0 0,6-3 0,-7 3-12,1-1 0,-1 1 0,0-2 0,0 1 0,0 0 0,0-1 0,-1 0 0,1 0 0,-1 0 0,1-1 0,-1 1 0,0-1 0,4-6 0,-5 6-119,-1 0 0,0 0 0,1-1 0,-2 1-1,1-1 1,0 1 0,-1-1 0,0 0 0,0 0-1,0 1 1,-1-1 0,0 0 0,0 0 0,0 0 0,-1-5-1,0-1 87,0 0 1,-1 0-1,0 1 0,-1-1 0,0 1 0,0-1 0,-2-16 3369,27 15-3423,-19 12-23,1-1 0,0 0 0,0 1 0,-1 0 1,1 0-1,0 0 0,0 0 0,-1 1 0,1-1 0,0 1 0,3 1 1,19 3-2773,-11-6-325,2-2 1402</inkml:trace>
</inkml:ink>
</file>

<file path=ppt/ink/ink6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18 2969,'7'50'424,"-2"-50"-744,0 0-200,-1-2-793,-2-3 953,-2-1 736,0 0 136,-1-2 169,-1 1-297,-1 0-176,-1-3-368,2 1-433,2 1 385</inkml:trace>
</inkml:ink>
</file>

<file path=ppt/ink/ink6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32 131 3841,'-8'11'272,"5"-12"-700,2-22-80,1 1 3402,-20-74 9827,27 152-10273,1 94-1,-3-26-315,11-10-678,-10-78-1084,-1-1 0,-1 1 0,-2 38 0,-11-19-87,11-52-626</inkml:trace>
</inkml:ink>
</file>

<file path=ppt/ink/ink6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15 11450,'-6'13'3450,"5"-13"-3414,1 1 0,0-1 0,0 0-1,0 1 1,0-1 0,0 0 0,0 0 0,-1 0-1,1 1 1,0-1 0,0 0 0,0 0 0,-1 0-1,1 1 1,0-1 0,0 0 0,-1 0 0,1 0-1,0 0 1,0 0 0,-1 0 0,1 1 0,0-1 0,0 0-1,-1 0 1,1 0 0,0 0 0,0 0 0,-1 0-1,1 0 1,0 0 0,-1 0 0,1 0 0,0 0-1,0 0 1,-1-1 0,1 1 0,0 0 0,0 0 0,-1 0-1,1 0 1,0 0 0,0 0 0,-1-1 0,1 1-1,0 0 1,0 0 0,0 0 0,-1-1 0,1 1-1,0-1 1,14 2 1381,96 5 1214,113-9 1,444 2 659,-640 2-3281,-20-1-29,-2 0-93,-1 1 0,1-2-1,-1 1 1,0 0-1,1-1 1,6-1 0,-11 2 72,0 0 0,0 0 0,0 0 0,1 0 0,-1-1 0,0 1 0,0 0 0,0 0 0,1 0 1,-1 0-1,0 0 0,0 0 0,0 0 0,0-1 0,1 1 0,-1 0 0,0 0 0,0 0 0,0 0 1,0-1-1,0 1 0,1 0 0,-1 0 0,0 0 0,0-1 0,0 1 0,0 0 0,0 0 0,0 0 1,0-1-1,0 1 0,0 0 0,0 0 0,0 0 0,0-1 0,0 1 0,0 0 0,0 0 0,0-1 1,0 1-1,0 0 0,0 0 0,0 0 0,-1-1 0,1 1 0,0 0 0,0 0 0,0 0 0,0 0 1,0-1-1,0 1 0,-1 0 0,1 0 0,0 0 0,0 0 0,0 0 0,0-1 0,-1 1 0,1 0 1,0 0-1,0 0 0,0 0 0,-1 0 0,1 0 0,-17-10-2111,16 9 1949,-19-8-833</inkml:trace>
</inkml:ink>
</file>

<file path=ppt/ink/ink6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18 10282,'-4'-17'6560,"4"34"-5156,0-12-1385,2 167 2644,5 110 748,0-201-2164,0-19-177,-4 0 1,-5 71 0,2-125-1018,0 0 0,-1-1 0,-1 1 0,1 0 0,-1-1 0,-1 1-1,1-1 1,-5 9 0,7-16-81,-1 0-1,1 1 0,0-1 1,0 0-1,0 0 1,0 0-1,0 0 0,0 0 1,-1 0-1,1 0 0,0 0 1,0 0-1,0 0 1,0 0-1,-1 0 0,1 0 1,0 0-1,0 0 1,0 0-1,0 0 0,0 0 1,-1 0-1,1 0 1,0 0-1,0-1 0,0 1 1,0 0-1,0 0 0,0 0 1,-1 0-1,1 0 1,0 0-1,0 0 0,0 0 1,0-1-1,0 1 1,0 0-1,0 0 0,0 0 1,0 0-1,0 0 0,0 0 1,-1-1-1,1 1 1,0 0-1,0 0 0,0 0 1,0 0-1,0 0 1,0-1-1,0 1 0,0 0 1,0 0-1,0 0 0,0 0 1,1 0-1,-1-1 1,0 1-1,0 0 0,0 0 1,-2-11-1749,1-7-901,1-3 1065</inkml:trace>
</inkml:ink>
</file>

<file path=ppt/ink/ink6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47 223 6841,'0'12'-102,"-4"7"8328,-4-34-6602,3-1-1013,1-1 0,1 0 1,-3-32-1,-2-10 45,0-20 1364,8 78-1777</inkml:trace>
</inkml:ink>
</file>

<file path=ppt/ink/ink6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 78 11258,'-6'-5'1256,"-15"-18"2970,21 23-4176,0-1 0,-1 0 0,1 1 1,0-1-1,-1 0 0,1 1 0,0-1 1,0 0-1,0 0 0,0 1 0,-1-1 0,1 0 1,0 0-1,0 1 0,1-1 0,-1 0 1,0 1-1,0-1 0,0 0 0,0 0 1,1 1-1,-1-1 0,0 0 0,0 1 0,1-1 1,-1 0-1,1 1 0,-1-1 0,1 1 1,-1-1-1,1 1 0,-1-1 0,1 1 0,-1-1 1,2 0-1,2 0 45,0-1-1,-1 1 1,1 0 0,0 1-1,0-1 1,0 1 0,0-1-1,0 1 1,0 0 0,5 1-1,4 0 191,197 1 2302,124-5-1338,-257-2-1139,215-9 139,-276 14-634,-23 4-1912,-7 1 1418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52.6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57 101 11154,'-32'-87'4681,"25"76"-2064,2 8-1657,0 4-104,4 14-15,-3 2-185,1 10-96,3 2-40,0 1-176,4 2-136,2-1-168,2 0-72,1-7-680,-1-5-456,10-2-5442</inkml:trace>
</inkml:ink>
</file>

<file path=ppt/ink/ink6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86 65 7698,'1'-1'153,"0"0"0,0 0 0,0 0 0,-1 0-1,1 1 1,0-1 0,-1 0 0,1 0 0,-1-1 0,1 1 0,-1 0 0,0 0 0,1 0 0,-1 0 0,0 0 0,0 0 0,0 0 0,0-1 0,0 1 0,0 0 0,0 0 0,0 0 0,0 0 0,0 0 0,-1-1 0,1 1 0,0 0 0,-2-2 0,0 1-8,0-1 1,-1 1-1,1 0 1,-1 0-1,1 0 1,-1 0 0,0 0-1,0 0 1,0 1-1,-5-2 1,6 1-60,0 1 0,0 0 0,-1 0 0,1 0 0,-1 1 0,1-1 0,-1 0 0,1 1 0,-1 0 0,1 0 0,-1-1 0,-4 2 0,6-1-41,0 1-1,0 0 0,0-1 1,-1 1-1,1 0 0,0 0 1,0-1-1,0 1 1,0 0-1,0 0 0,0 0 1,1 0-1,-1 1 0,0-1 1,0 0-1,1 0 0,-1 0 1,1 1-1,-1-1 0,1 0 1,0 0-1,-1 1 0,1-1 1,0 3-1,-1 4 254,0 0 0,0 1 1,1-1-1,1 0 0,-1 1 0,1-1 0,1 0 1,0 1-1,0-1 0,0 0 0,5 9 0,6 12 503,26 43-1,-33-61-586,10 16 261,-1-5-41,-2 2 0,10 24-1,-21-42-387,1 1 0,-1-1-1,0 1 1,-1-1 0,0 1-1,0-1 1,0 1 0,-1 0-1,0-1 1,0 1-1,0 0 1,-1 0 0,-2 8-1,2-13-66,0 0 0,0 1-1,0-1 1,0 0-1,0 1 1,-1-1-1,1 0 1,-1 0-1,0 0 1,1 0-1,-1 0 1,0 0-1,0-1 1,0 1 0,0-1-1,-1 1 1,1-1-1,0 0 1,0 0-1,-1 0 1,1 0-1,-3 0 1,-27 3-2398,0-8-3392,9-5 3671</inkml:trace>
</inkml:ink>
</file>

<file path=ppt/ink/ink6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77 9250,'-18'-56'3817,"26"54"-2113,4 2-848,-1-2 1,5-3-9,2 1 8,6 1-88,4 1-64,3 2-88,-1 0-112,1 0-183,2 2-97,-1-2-120,5 1-32,-4-1-248,-3-1-289,-10-1 2954,-5 0-2041</inkml:trace>
</inkml:ink>
</file>

<file path=ppt/ink/ink6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 77 7386,'-16'-58'2931,"17"40"1706,5 28-2017,-6 6-1657,0 0-1,-5 27 0,0 7-312,5-20-98,2 30 0,-1-50-923,0 0 1,1 0 0,0 0 0,1 0-1,0-1 1,8 17 0</inkml:trace>
</inkml:ink>
</file>

<file path=ppt/ink/ink6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 11410,'3'-3'4745,"2"7"-3218,3 11-445,-6-5-607,-1 0 0,0 0 1,0 0-1,-1 0 0,-1 0 0,1 0 0,-4 14 1,2-9 308,0 31 0,2-31-678,4 44 1183,-3-56-1519,-1 0-1,1 0 0,0 0 1,0 1-1,0-1 0,0 0 0,0 0 1,1 0-1,-1 0 0,1-1 1,0 1-1,0 0 0,0-1 0,3 4 1,-3-5-666</inkml:trace>
</inkml:ink>
</file>

<file path=ppt/ink/ink6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387 28 10706,'10'-7'3182,"1"-2"1174,-12 8-4259,0 1 0,0-1 0,0 1 0,0-1 0,0 1 0,0 0 0,0-1 0,-1 1 0,1 0 0,0 0 0,0 0 0,0 0 0,0 0 1,-1 0-1,1 0 0,-1 1 0,-98-5 320,60 1 435,0 2 1,1 1-1,-79 12 1,115-11-851,-2-1-65,1 1 1,-1 0-1,1 1 1,-1-1 0,1 1-1,0 0 1,0 0-1,-8 4 1,24-3-3735</inkml:trace>
</inkml:ink>
</file>

<file path=ppt/ink/ink6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 62 6121,'-4'-23'1191,"3"16"-491,0 1 1,0 0-1,0 0 1,2-8 4881,4 37-4018,0 11-1207,17 205 3106,37 252 1857,-25-302-5324,-33-184-723,0-1 0,0 0-1,1 0 1,-1 1 0,1-1-1,0 0 1,3 4 0,-2-3-775</inkml:trace>
</inkml:ink>
</file>

<file path=ppt/ink/ink6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83 4409,'-2'29'8896,"3"-29"-8692,9 3 3028,-4-2-3405,14 4 872,1-1 1,0-1-1,0-1 1,26-1-1,90-8 589,-66 2-715,359-13 3433,-64 4-1115,-353 14-2892,108-10-196,-102 8-377,0-1 0,0-2-1,0 0 1,20-8 0,-14-2-1532,-24 14 1943,0 1-1,0-1 0,-1 0 1,1 0-1,0 1 1,-1-1-1,1 0 0,0 0 1,-1 0-1,1 0 1,-1 1-1,0-1 0,1 0 1,-1 0-1,0 0 0,0 0 1,1 0-1,-1 0 1,0 0-1,0 0 0,0 0 1,0 0-1,0 0 1,0 0-1,0 0 0,-1-2 1,-5-4-920</inkml:trace>
</inkml:ink>
</file>

<file path=ppt/ink/ink6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 74 10874,'0'-11'2084,"0"2"-1181,0 0 0,0 0-1,-1 0 1,-4-16 0,2 24-448,0 8-14,0 14 354,2 26 639,10 90 1,20 49-105,3 24 589,-21 3 430,-1-18-1504,-8-172-1765,10 39-1,-3-84-5029</inkml:trace>
</inkml:ink>
</file>

<file path=ppt/ink/ink6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1097 12 9410,'139'-11'7931,"-237"18"-4943,28 0-2951,-555 20 2086,220-13-1714,398-13-551,-15 0 408,22-1-305,-1 1 1,1-1-1,0 0 0,0 0 0,0 0 1,-1 0-1,1 0 0,0 0 1,0 0-1,-1 0 0,1 0 0,0 0 1,-1 0-1,1 0 0,0 0 0,0 0 1,-1 0-1,1 0 0,0 0 1,0 0-1,0 0 0,-1-1 0,1 1 1,0 0-1,0 0 0,-1 0 0,1 0 1,0 0-1,0-1 0,0 1 1,0 0-1,-1 0 0,1 0 0,0-1 1,0 1-1,0 0 0,0 0 1,0 0-1,0-1 0,-1 1 0,1 0 1,0 0-1,0-1 0,0 1 0,0 0 1,0 0-1,0-1 0,0 1 1,0-1-1</inkml:trace>
</inkml:ink>
</file>

<file path=ppt/ink/ink6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3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17 7450,'3'-16'7097,"-2"18"-6649,-1 8 632,0 5 265,0 14 487,-1 2-104,1 11-391,0 0-217,0 1-488,1 2-200,0-2-352,2-3-264,-1-8-1224,0-6-32,0-15 711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53.0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18 15963,'4'-13'5706,"-2"8"-4682,0 5-920,3 5-792,-3-1-601,3 8 777</inkml:trace>
</inkml:ink>
</file>

<file path=ppt/ink/ink6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81 793 9146,'-14'33'16143,"13"-38"-14612,0-4-1675,-1 1 0,1-1 0,-6-13-1,4 13 282,1-1 0,-4-19 0,6-76 708,1 80-670,0 0 0,-2 0 0,-1 0 0,-9-45 0,8 59-157,0-1 0,0 1-1,1-1 1,0 1 0,1-1 0,1 1 0,0-1-1,2-15 1,-1 17 0,-1 1-1,0 0 1,-1-1-1,1 1 1,-5-16 0,3 16-13,1 1 0,0-1 1,0 1-1,1-1 0,0 0 0,2-12 1,-1 13-10,-1 0-1,1 0 1,-1 1 0,-1-1-1,1 0 1,-1 0 0,-1 1 0,-3-13-1,4 15 6,-1-47 30,3 41-92,-1 9 59,1 1 1,-1-1-1,0 1 0,0-1 0,0 1 0,0-1 0,0 1 1,0 0-1,-1-1 0,1 1 0,0-1 0,-1 1 0,0-3 0,0-8-126</inkml:trace>
</inkml:ink>
</file>

<file path=ppt/ink/ink6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29 6465,'1'-29'18735,"1"40"-18291,2 12 424,-1 1-1,1 48 1,0 11 121,11 38 464,13 147 405,-15-161-1727,1 20-42,-15-111-452,1-16 341,0 0 0,0-1 1,-1 1-1,1 0 1,0 0-1,0 0 1,0 0-1,0 0 1,0-1-1,-1 1 1,1 0-1,0 0 1,0 0-1,0 0 0,0 0 1,-1 0-1,1 0 1,0 0-1,0-1 1,0 1-1,0 0 1,-1 0-1,1 0 1,0 0-1,0 0 0,0 0 1,-1 0-1,1 0 1,0 0-1,0 0 1,0 0-1,-1 0 1,1 1-1,0-1 1,0 0-1,0 0 1,-1 0-1,1 0 0,0 0 1,0 0-1,0 0 1,0 0-1,0 1 1,-1-1-1,1 0 1,0 0-1,0 0 1,0 0-1,0 0 0,0 1 1,0-1-1,0 0 1,-1 0-1,1 0 1,0 1-1,0-1 1,0 0-1,0 0 1,0 0-1,0 1 1,0-1-1,-4-12-1994,3-6 794</inkml:trace>
</inkml:ink>
</file>

<file path=ppt/ink/ink6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95 10 6481,'-9'-2'1416,"2"0"-823,1 0 0,-1 1-1,0 0 1,-8-1 0,13 2-345,0 0 1,1 0-1,-1 1 1,0-1-1,0 0 1,0 1-1,1-1 1,-1 1-1,0-1 1,1 1-1,-1 0 1,1 0-1,-1 0 1,1 0-1,-1 0 1,1 0-1,-1 0 1,1 0-1,0 0 1,0 1-1,-2 1 0,1 1 616,-4 7 2302,7-11-3103,0 1 0,0-1 0,-1 1-1,1-1 1,0 1 0,0-1 0,0 1 0,0-1-1,0 0 1,0 0 0,-1 1 0,1-1-1,0 0 1,0 0 0,0 0 0,1 0 0,523 31 5221,-1-47-4324,-462 11-3992</inkml:trace>
</inkml:ink>
</file>

<file path=ppt/ink/ink6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4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 23 9722,'-15'-23'6844,"22"36"-5954,3 5-135,-2 0 0,-1 1 0,0 1 0,-1-1 0,6 39 0,4 104 684,35 404-772,-47-532-3975,-2-19 2096</inkml:trace>
</inkml:ink>
</file>

<file path=ppt/ink/ink6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10730,'6'10'787,"-5"-8"-627,1 1 0,-1-1 0,1 1 0,-1-1 0,1 0 0,0 1 0,0-1 0,0 0 0,0-1 1,0 1-1,0 0 0,0 0 0,1-1 0,-1 1 0,1-1 0,-1 0 0,1 0 0,-1 0 0,1 0 0,0 0 0,-1-1 0,6 1 0,345 3 5610,-224-5-4263,403-13 307,-513 14-2563,0 1 0,0 1 0,0 0 0,23 7 0,-25-4-135</inkml:trace>
</inkml:ink>
</file>

<file path=ppt/ink/ink6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4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 5 15691,'-1'0'19,"1"-1"-1,0 1 0,0 0 1,0 0-1,-1-1 0,1 1 1,0 0-1,0 0 0,-1-1 1,1 1-1,0 0 0,0 0 1,-1 0-1,1 0 0,0-1 1,-1 1-1,1 0 0,0 0 1,-1 0-1,1 0 0,0 0 1,-1 0-1,1 0 0,0 0 1,-1 0-1,1 0 0,0 0 0,-1 0 1,1 0-1,0 0 0,-1 0 1,1 0-1,0 0 0,-1 1 1,1-1-1,0 0 0,0 0 1,-1 1-1,-5 14 923,3 22 589,32 262 3161,-15-188-3206,-10-75-1026,-2 0-1,-2 0 0,-1 0 0,-7 38 1,7-67-417,-2 19 217,-2 41 0,5-61-207,0 1 1,0-1 0,1 0 0,0 0 0,0 0 0,1 0-1,-1 0 1,1 0 0,1 0 0,-1-1 0,1 1 0,5 8-1,-8-14-84,0 1 0,1-1 0,-1 1 0,0-1 0,1 1 0,-1-1 0,0 1 0,1-1 0,-1 1 0,1-1 0,-1 0 0,0 1 0,1-1 0,-1 1 0,1-1 0,-1 0 0,1 0 0,-1 1 0,1-1 0,0 0 0,-1 0-1,1 0 1,-1 1 0,1-1 0,0 0 0,-1 0 0,1 0 0,-1 0 0,2 0 0,-2-1-133,1 0 0,-1 0 0,0 0 0,1 0 0,-1 1 0,0-1 0,0 0 0,0 0 0,0 0 0,0 0 0,0 0 0,0 0 0,0 0-1,0 0 1,0 0 0,0 0 0,0 0 0,-1 1 0,0-3 0,-5-18-1175</inkml:trace>
</inkml:ink>
</file>

<file path=ppt/ink/ink6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43 11386,'16'-43'6258,"-14"53"-5704,1 11-265,-8 42 1262,3-53-1405,1 0 0,-1 1 0,2-1 0,0 0 0,0 1 0,1-1 0,0 0 0,1 1 0,4 16 0,-5-26-140,-1 0 0,1 1 0,-1-1 0,1 1 1,0-1-1,0 0 0,0 0 0,0 1 0,0-1 0,0 0 0,0 0 0,0 0 1,0 0-1,0 0 0,0 0 0,1 0 0,-1-1 0,0 1 0,1 0 0,-1-1 0,1 1 1,2 0-1,-1-1-14,-1 0 0,1 0 0,0 0 0,-1 0 0,1-1 0,-1 1 0,1-1 1,0 0-1,-1 1 0,1-1 0,-1 0 0,3-2 0,3-2-84,-1 1-1,0-1 1,0-1-1,0 1 1,-1-1-1,0 0 1,6-8-1,12-26-317,6-9 356,-28 46 90,1 0 0,0 0 1,0-1-1,0 2 0,0-1 1,0 0-1,0 0 0,1 1 1,-1 0-1,5-2 0,-7 3-26,0 0 0,0 1 0,0-1 1,0 1-1,0 0 0,0-1 0,0 1 0,0 0 0,1 0 0,-1 0 0,0 0 0,0-1 0,0 2 1,0-1-1,0 0 0,1 0 0,-1 0 0,0 0 0,0 1 0,0-1 0,0 0 0,0 1 1,0-1-1,0 1 0,0 0 0,0-1 0,0 1 0,0 0 0,0-1 0,0 1 0,-1 0 1,1 0-1,0 0 0,-1 0 0,1 0 0,1 1 0,-1 1 37,0-1-1,-1 1 1,1 0 0,0 0-1,-1-1 1,0 1 0,1 0-1,-1 0 1,0-1-1,-1 1 1,1 0 0,0 0-1,-1-1 1,-1 5 0,-6 16 405,5-14-213,-1 1 1,1 0-1,1 0 0,-3 17 0,5-25-190,0 1 0,0 0-1,0 0 1,1-1 0,-1 1-1,0 0 1,1-1 0,0 1 0,0-1-1,0 1 1,0-1 0,0 1-1,0-1 1,1 0 0,-1 1-1,1-1 1,-1 0 0,1 0-1,0 0 1,0 0 0,0 0 0,4 2-1,25 13 42,-29-16-315,0-1-1,-1 1 0,1-1 1,0 1-1,-1-1 0,1 0 1,0 0-1,0 0 1,0 0-1,-1 0 0,1 0 1,0 0-1,0 0 0,-1-1 1,1 1-1,0-1 1,-1 1-1,3-2 0,4-3-1234</inkml:trace>
</inkml:ink>
</file>

<file path=ppt/ink/ink6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402 30 13595,'1'-11'6833,"-8"8"-6184,-2 0-1,-6 0 24,-4 0-32,-6 0-48,-2 1-40,-8 2-208,-3-1-88,-6 2-152,-2 1-56,5 2-152,6 2-280,7 0-1216,8 1-2857,7-3 2937</inkml:trace>
</inkml:ink>
</file>

<file path=ppt/ink/ink6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4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30 24 5793,'-8'-8'11954,"-6"-8"-8403,7 86-3030,15 126 605,-3-131-311,-3 79 1,-4-126-426,1-1 0,1 0 0,1 1 0,0-1 0,1 0 0,1 1 1,5 16-1,-9-27-659</inkml:trace>
</inkml:ink>
</file>

<file path=ppt/ink/ink6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4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14 8442,'8'-14'6052,"-9"26"-3997,2 17-204,1 0 1,6 35 0,-3-32-852,2 47 1,-10-26-701,1-36-1051,1 0 1,1 1 0,2 18-1,1-28-128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53.3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65 179 12331,'-41'23'3731,"40"-23"-3691,1 0-1,-1 0 0,1 1 1,-1-1-1,0 0 1,1 0-1,-1 0 1,0 1-1,1-1 1,-1 0-1,0 0 1,1 0-1,-1 0 1,0 0-1,1-1 1,-1 1-1,0 0 0,1 0 1,-1 0-1,0 0 1,1-1-1,-1 1 1,1 0-1,-1-1 1,1 1-1,-1 0 1,0-1-1,1 1 1,-1-1-1,1 1 0,0-1 1,-1 1-1,1-1 1,-1 1-1,1-1 1,0 0-1,-1 1 1,1-1-1,0 1 1,0-1-1,-1 0 1,1 1-1,0-2 0,0 0 3,-1 0 0,1 0 0,0 0-1,0 0 1,0 0 0,0-1-1,1 1 1,-1 0 0,1 0-1,-1 0 1,2-3 0,3-3 2,1-1 1,0 1 0,8-8 0,8-12-2,-15 17-42,0 0 104,1 0-1,0 1 1,16-15-1,-21 22-57,-1 1 0,1-1 0,1 1 0,-1 0-1,0 0 1,0 0 0,1 1 0,-1-1 0,1 1-1,-1 0 1,1 0 0,0 0 0,-1 0 0,1 1-1,0-1 1,0 1 0,5 1 0,0 0 2,-1 1 1,1 0 0,-1 1-1,0-1 1,0 2-1,0-1 1,0 1-1,-1 1 1,1-1 0,-1 1-1,0 0 1,-1 1-1,1 0 1,-1 0-1,0 0 1,0 1-1,-1 0 1,0 0 0,0 0-1,-1 1 1,5 11-1,-6-13-26,0 1 0,-1 0 0,1 0 0,-2 1 0,1-1-1,-1 0 1,0 1 0,-1-1 0,1 0 0,-1 1 0,-2 8-1,1-10-4,0 0 1,-1-1-1,1 1 0,-1-1 0,-1 1 0,1-1 0,-1 0 0,0 0 0,0 0 0,0 0 0,-1-1 0,0 1 0,0-1 0,0 0 0,-7 6 1,2-3 66,-1-1 1,0 0 0,0 0-1,-1-1 1,0 0 0,0-1 0,0 0-1,-19 3 1,25-6-39,0 0 1,1 0-1,-1 0 0,0-1 1,1 0-1,-1 0 0,0 0 1,0-1-1,1 1 0,-1-1 1,0 0-1,1-1 0,-1 1 0,1-1 1,-1 0-1,1 0 0,0 0 1,0-1-1,0 1 0,0-1 1,0 0-1,1 0 0,-6-6 1,8 7-123,-1 0 1,1 0-1,0 0 1,0 0-1,0 0 1,0 0-1,0 0 1,1 0-1,-1 0 1,1-1-1,-1 1 1,1 0 0,0 0-1,0-1 1,0 1-1,0 0 1,0-1-1,1-3 1,5-3-370</inkml:trace>
</inkml:ink>
</file>

<file path=ppt/ink/ink6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4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65 52 10178,'-7'-7'2600,"3"3"-1708,0 0 1,-1 0 0,0 0 0,-8-5-1,12 9-813,0-1-1,1 1 0,-1 0 1,0-1-1,1 1 1,-1 0-1,0 0 0,1 0 1,-1-1-1,0 1 1,1 0-1,-1 0 0,0 0 1,1 0-1,-1 0 1,0 0-1,0 0 0,1 1 1,-1-1-1,0 0 1,1 0-1,-1 0 0,0 1 1,1-1-1,-1 0 1,0 1-1,1-1 0,-1 1 1,1-1-1,-1 0 1,1 1-1,-1-1 0,1 1 1,-1 0-1,1-1 1,-1 1-1,1-1 0,0 1 1,-1 0-1,1-1 1,0 1-1,0 0 0,-1-1 1,1 1-1,0 0 1,0-1-1,0 2 0,0 0 13,0 0-1,0 0 0,0 0 0,0-1 0,0 1 0,1 0 1,-1 0-1,1 0 0,-1-1 0,1 1 0,0 0 0,0-1 0,0 1 1,0-1-1,0 1 0,0-1 0,0 1 0,0-1 0,2 2 1,26 23 970,-19-17-864,1-1 0,1 0 1,-1-1-1,1 0 0,0-1 0,19 6 0,-29-11-181,1-1-1,0 0 0,-1 0 0,1 0 1,0 0-1,-1 0 0,1 0 0,-1-1 1,1 1-1,0-1 0,-1 0 0,1 0 1,-1 0-1,0 0 0,1 0 0,-1-1 1,3-1-1,5-4-17,0-1 0,12-13 0,-8 8-40,1 0-34,0 0 0,1 2 0,1-1 1,29-15-1,-40 25 78,0-1 0,0 1 0,0 0 1,0 0-1,0 1 0,0 0 0,0 0 1,0 0-1,0 1 0,1 0 0,-1 0 1,0 1-1,0-1 0,1 1 0,-1 1 0,0-1 1,0 1-1,0 0 0,6 4 0,0 0-9,1-1-1,1 1 0,-1-2 1,0 0-1,1-1 1,0 0-1,0-1 0,0 0 1,0-1-1,22-2 0,-33 1-190,-1 0 0,1-1 0,-1 0 0,1 0-1,0 0 1,-1 0 0,1 0 0,-1 0 0,3-2 0,4-5-513</inkml:trace>
</inkml:ink>
</file>

<file path=ppt/ink/ink6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4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39 1 5073,'-34'24'12490,"33"-22"-11793,-2 18 2468,4 25-5155,0-30 2965,2 2-1585</inkml:trace>
</inkml:ink>
</file>

<file path=ppt/ink/ink6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5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10866,'10'2'7546,"-7"-2"-6586,0 3-144,1 1-792,-4 0-584,0-3 344</inkml:trace>
</inkml:ink>
</file>

<file path=ppt/ink/ink6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5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53 1 5217,'1'0'-24,"1"0"440,-1 0 1,1 0 0,0 0-1,-1 0 1,1 1 0,0-1-1,-1 0 1,1 1 0,-1 0-1,4 1 1,-5-1-61,1 0 1,0 0-1,-1 0 0,1 0 1,-1 0-1,1 0 1,-1 0-1,0 0 0,0 0 1,1 1-1,-1-1 0,0 0 1,0 0-1,0 0 0,0 1 1,0 1-1,0 1-55,1-1 0,0 1 0,0 0 1,1-1-1,-1 1 0,1-1 0,3 6 0,3 8 267,-6-12-444,2 5 282,0 1 0,-1 0-1,0 0 1,0 1 0,1 18 0,-4-29-385,0 0 1,0-1-1,0 1 1,0 0-1,0-1 1,0 1-1,0 0 1,0-1-1,-1 1 1,1 0-1,0-1 1,0 1-1,-1-1 1,1 1-1,0 0 1,-1-1-1,1 1 1,0-1-1,-1 1 0,1-1 1,-1 1-1,1-1 1,-1 1-1,1-1 1,-1 0-1,1 1 1,-1-1-1,0 0 1,0 1-1,-1-1-7,0 1 0,0-1 0,0 0 0,1 0 0,-1 0 0,0 0 0,0 0 0,0-1 0,0 1 0,-3-1 0,-5-3-454,0 0 0,-18-9 0,27 12 267,-21-11-1187,3 2 545</inkml:trace>
</inkml:ink>
</file>

<file path=ppt/ink/ink6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5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12 13187,'3'-8'6361,"0"5"-5713,7 2 2625,-6 6-2633</inkml:trace>
</inkml:ink>
</file>

<file path=ppt/ink/ink6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5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79 0 6873,'-17'21'6898,"17"-19"-6476,0 0 0,0-1 0,0 1 0,0 0 0,1 0 0,-1-1-1,1 1 1,-1 0 0,1-1 0,1 4 0,8 13-126,-5-9 60,-1 0-1,1 1 1,-1-1 0,-1 1-1,0 0 1,3 15 0,-6-24-350,0-1 0,0 1-1,0 0 1,0 0 0,0 0 0,0 0 0,-1 0 0,1 0 0,0 0-1,0 0 1,-1 0 0,1 0 0,-1 0 0,1-1 0,-1 1 0,1 0 0,-1 0-1,1-1 1,-1 1 0,0 0 0,1 0 0,-1-1 0,0 1 0,0-1-1,0 1 1,1-1 0,-1 1 0,0-1 0,0 1 0,0-1 0,0 0-1,0 0 1,0 1 0,0-1 0,0 0 0,1 0 0,-1 0 0,0 0 0,0 0-1,0 0 1,0 0 0,0 0 0,0 0 0,0-1 0,-1 1 0,-7-2-497,0 0 0,1 0-1,-15-7 1,20 8 233,-21-8-583</inkml:trace>
</inkml:ink>
</file>

<file path=ppt/ink/ink6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5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13427,'11'-1'6945,"-6"3"-5992,-3-2-449,-1-1-552</inkml:trace>
</inkml:ink>
</file>

<file path=ppt/ink/ink6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5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37 10 7066,'-13'-9'7313,"14"17"-5977,-1-2-135,-3 4-481,2 1-184,-5-1-288,-1 0-64,2-2-88,3-1-32,2-3-64,1 1-56,2 0-304,0 0-288</inkml:trace>
</inkml:ink>
</file>

<file path=ppt/ink/ink6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5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28 13979,'25'-26'4937,"-20"28"-4433,-3-2-432,-5-4-1312</inkml:trace>
</inkml:ink>
</file>

<file path=ppt/ink/ink6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5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 5 5545,'-3'-4'13464,"-1"11"-12349,5 4-959,0 1-1,1-1 1,3 14-1,-2-14-231,0 0-1,-2 0 1,2 21-1,-3-26-78,0-3-25,0 0-1,0-1 0,0 1 0,0 0 0,-1-1 1,1 1-1,-1 0 0,0-1 0,-1 4 0,-1-2-404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53.7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31 13587,'9'-6'5957,"-6"14"-4319,-5 20-2260,2-23 1108,-14 70-44,9-55-404,1-1 1,1 1-1,1-1 0,0 1 1,2 21-1,0-40-33,0 0 0,0 1 0,0-1 1,0 0-1,1 0 0,-1 1 0,0-1 0,1 0 1,-1 0-1,1 1 0,-1-1 0,1 0 0,0 0 0,-1 0 1,1 0-1,0 0 0,0 0 0,0 0 0,1 1 0,-1-2 2,0 1-1,-1-1 0,1 0 0,0 1 1,0-1-1,0 0 0,0 0 0,0 0 1,0 0-1,0 0 0,0 0 0,0 0 1,0 0-1,0 0 0,0 0 0,0-1 1,0 1-1,0 0 0,1-1 0,2-1 7,0-1-1,0 1 0,-1 0 0,1-1 0,-1 0 0,0 0 0,1 0 0,-1 0 0,-1-1 0,4-3 0,6-14-9,-2 0-1,0 0 0,10-33 1,-12 30-22,1 1 0,21-38 1,-28 58 22,0 0 1,0 0-1,0 0 0,0 0 1,1 0-1,-1 1 1,1-1-1,-1 1 0,1 0 1,0-1-1,0 1 0,0 1 1,1-1-1,-1 0 1,0 1-1,1 0 0,-1-1 1,6 0-1,-5 2 18,-1 0 0,0 0 0,0 0 0,0 1 0,0-1 0,0 1 0,1-1 0,-1 1 0,0 0 0,0 0 0,-1 1 0,1-1 0,0 1 0,0-1 0,-1 1 0,1 0 0,-1 0 0,1 0 0,-1 0 0,0 1 0,3 2-1,0 1 34,-1 0-1,0 1 1,0-1-1,0 1 1,-1 0-1,0 0 1,0 0-1,0 1 0,-1-1 1,1 10-1,0 7 89,1 47 0,-4-47 9,5 44 0,-4-64-212,0 0 0,-1-1 1,1 1-1,1-1 0,-1 1 0,0-1 1,1 1-1,0-1 0,-1 0 0,1 1 1,1-1-1,-1 0 0,0-1 0,1 1 1,0 0-1,-1-1 0,1 1 0,0-1 1,7 4-1,6-1-488</inkml:trace>
</inkml:ink>
</file>

<file path=ppt/ink/ink6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5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46 12291,'27'-46'4753,"-20"46"-3465,-1 1-776,-2 1-200</inkml:trace>
</inkml:ink>
</file>

<file path=ppt/ink/ink6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5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95 69 7130,'-2'-55'2880,"2"54"-2679,0 0 0,0 1 0,0-1 0,0 0 0,0 1 0,0-1 0,0 0-1,0 1 1,1-1 0,-1 0 0,0 1 0,0-1 0,0 0 0,1 1 0,-1-1 0,0 0 0,1 1 0,0-1 0,6 3 2159,6 13-377,-13-15-1939,7 11 882,0 1 1,-1 0-1,0 0 1,8 25-1,-13-32-720,0 0 0,0 0 0,0 0 1,-1 0-1,1 0 0,-1 0 0,-1 7 0,1-10-168,-1 0 0,1 1 1,-1-1-1,0 0 0,1 0 1,-1 0-1,0 0 0,0 0 1,0-1-1,0 1 0,-1 0 1,1 0-1,0-1 0,-1 1 0,1-1 1,-1 1-1,-3 2 0,3-3-95,0 0-1,-1 1 0,1-1 0,-1 0 0,1 0 0,-1-1 1,1 1-1,-1 0 0,1-1 0,-1 1 0,1-1 0,-1 0 1,0 0-1,1 0 0,-1 0 0,1-1 0,-1 1 0,0-1 1,1 1-1,-1-1 0,1 0 0,-1 0 0,1 0 0,0 0 1,-4-3-1,-3-2-1721,1-1-1,0 1 1,0-2 0,-13-15 0,4 5-684</inkml:trace>
</inkml:ink>
</file>

<file path=ppt/ink/ink6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6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10 13371,'8'3'5769,"1"-3"-2496,-1 2-1761,0-4-608,-3 1-400,-3-3-1184,-1-1-912,0 2 992</inkml:trace>
</inkml:ink>
</file>

<file path=ppt/ink/ink6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897 9 10306,'43'-9'10491,"-65"13"-8710,-11-1-1319,-61-1 1,35-2-349,-278 23 248,30-2-365,288-20-86,14 0 31,0-1-1,0 1 0,1-1 1,-1 0-1,0 0 0,0 0 1,0-1-1,0 0 1,1 0-1,-1 0 0,0-1 1,-5-2-1</inkml:trace>
</inkml:ink>
</file>

<file path=ppt/ink/ink6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1 3441,'-16'42'10670,"17"-40"-10274,13 13 3770,-12-13-3332,10 10 278,1-1 0,0-1 0,1-1 0,0 0 0,24 12 0,82 27 863,-26-11-1052,139 62-227,-231-98-664,8 3-513,-1 1-1,18 10 1,-25-14 230,0 0 0,-1 0 0,1 1 0,0-1 0,-1 1 0,1-1 1,-1 1-1,1 0 0,-1-1 0,0 1 0,1 0 0,-1 0 0,0 0 0,0 0 0,-1 0 0,1 0 0,0 0 0,-1 1 0,1-1 1,0 3-1,-3 8-324</inkml:trace>
</inkml:ink>
</file>

<file path=ppt/ink/ink6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462 1 15011,'0'2'5644,"-4"4"-4258,-7 8-774,0 2 350,0 0 0,1 0 1,-15 33-1,14-26-458,-20 31 0,-65 69 16,65-88-478,3 1-1,1 2 1,-29 51 0,43-63 278,-1-2 0,-1 0 1,-1-1-1,-33 37 0,49-60-313,0 1-1,0-1 0,-1 0 0,1 0 1,0 0-1,0 0 0,0 0 0,0 0 1,-1 1-1,1-1 0,0 0 1,0 0-1,0 0 0,0 1 0,0-1 1,0 0-1,0 0 0,-1 0 0,1 1 1,0-1-1,0 0 0,0 0 0,0 1 1,0-1-1,0 0 0,0 0 0,0 0 1,0 1-1,0-1 0,0 0 1,0 0-1,1 1 0,-1-1 0,0 0 1,0 0-1,0 0 0,0 1 0,0-1 1,0 0-1,0 0 0,1 0 0,-1 0 1,0 1-1,14 2 69,25-4-120,-33 1 67,202-15 5,196-5 515,-297 20-242,28 0-3404,-130 0 2358,-1 0-1,1 0 0,-1 0 1,0 1-1,1 0 0,6 2 1,0 4-610</inkml:trace>
</inkml:ink>
</file>

<file path=ppt/ink/ink6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104 0 2240,'-19'28'1043,"17"-27"-832,1 0 0,-1 1-1,0-1 1,0 0-1,0 0 1,0 0-1,0-1 1,0 1 0,0 0-1,0-1 1,0 1-1,0-1 1,0 1 0,0-1-1,0 0 1,-1 0-1,1 0 1,-3-1-1,-6 2 1615,-21 2 6362,39-4-6016,533 2 608,-474-2-8595,-41-1 3421</inkml:trace>
</inkml:ink>
</file>

<file path=ppt/ink/ink6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9002,'15'2'8363,"10"1"-5620,49 6-1853,127-2 1449,86 7-1348,-274-13-1014,12 2-788,1-1 0,35-3 1,-50-1 70</inkml:trace>
</inkml:ink>
</file>

<file path=ppt/ink/ink6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 57 11570,'-2'-11'1896,"0"0"0,-1-1 0,-4-10-1,10 68 1427,33 323-1570,-35-292-1887,6 133 508,12-73-4167,-15-116 2791</inkml:trace>
</inkml:ink>
</file>

<file path=ppt/ink/ink6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50 79 9642,'-50'-37'5533,"55"40"-4551,0 0 0,-1-1 0,2 0 0,-1 0 0,0 0 0,7 1 0,38 3 1913,-17-7-2438,40-7 0,-34 3 564,872-45 1498,-911 50-2476,27 2-1988,-26-2 1910,-1 0 0,1 0 0,-1 0 0,0 0 0,1 0 1,-1 0-1,1 0 0,-1 0 0,0 0 0,1 0 0,-1 0 0,0 1 1,1-1-1,-1 0 0,0 0 0,1 0 0,-1 1 0,0-1 1,1 0-1,-1 1 0,0-1 0,0 0 0,1 0 0,-1 1 1,0-1-1,0 0 0,0 1 0,0-1 0,1 1 0,-1-1 1,0 0-1,0 1 0,0-1 0,0 0 0,0 1 0,0-1 1,0 1-1,0-1 0,0 0 0,0 1 0,0-1 0,0 1 0,0-1 1,0 0-1,0 1 0,-1-1 0,1 0 0,0 1 0,0-1 1,0 0-1,-1 1 0,1-1 0,0 0 0,0 1 0,-1-1 1,1 0-1,0 0 0,-1 1 0,-11 8 88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9:54.2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217 22 11610,'-8'-8'6980,"7"7"-6592,-24-6 123,20 6 111,-6-1-578,-1 1-1,0 0 1,0 1 0,0 0-1,1 1 1,-1 0 0,0 1-1,0 0 1,1 1 0,-1 0-1,-15 7 1,26-9-43,-1-1 0,1 1 0,0-1 0,0 1-1,0-1 1,0 1 0,0 0 0,0-1 0,0 1 0,0 0 0,0 0-1,0 0 1,0 0 0,0 0 0,0 0 0,1 0 0,-1 0 0,0 0-1,1 0 1,-1 1 0,1-1 0,-1 0 0,1 0 0,0 0 0,0 1-1,-1 1 1,1-1 11,1 1-1,-1-1 0,1 1 0,0-1 1,0 1-1,-1-1 0,2 1 0,-1-1 1,0 0-1,0 1 0,1-1 0,1 3 1,7 5 191,-1 1 0,2-1 1,17 14-1,15 7 631,25 21 702,-60-45-1248,-1 0 0,0 0 1,-1 0-1,0 1 0,0 0 0,6 12 1,-10-17-200,0 0 1,-1 1-1,1-1 1,-1 1-1,0-1 1,0 1-1,-1 0 1,1-1-1,-1 1 1,1 0-1,-1-1 1,-1 1-1,1 0 1,0 0-1,-1-1 1,0 1 0,1 0-1,-2-1 1,1 1-1,0-1 1,-1 1-1,1-1 1,-1 0-1,0 0 1,0 0-1,0 0 1,-1 0-1,1 0 1,-4 3-1,-1 0-356,-1 1 0,0-1-1,0-1 1,0 1-1,-1-2 1,1 1 0,-1-1-1,0 0 1,-19 4 0,-21 2-786</inkml:trace>
</inkml:ink>
</file>

<file path=ppt/ink/ink6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12963,'1'-7'5440,"1"19"-3986,1 24-509,20 314 6634,-11-240-6210,-3 216 1,-9-266-1294,1-34-881,-1 0 1,-6 42-1,5-68 684,1 1-1,0 0 1,0 0-1,0-1 1,0 1 0,0-1-1,-1 1 1,1 0-1,0-1 1,0 1-1,-1 0 1,1-1 0,-1 1-1,1-1 1,0 1-1,-1-1 1,0 1-1,-3 2-76</inkml:trace>
</inkml:ink>
</file>

<file path=ppt/ink/ink6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947 57 11074,'-6'-2'8270,"-11"2"-8619,15 0 920,-198-15 720,44 3 544,-6 2-5,-117-5-537,262 14-1303,8 0-20,-1 1 1,0-1-1,1 2 0,-1-1 0,1 1 1,-1 1-1,1-1 0,-15 6 0,24-7-72,-1 0-1,1 0 1,0 1 0,-1-1-1,1 0 1,-1 0-1,1 0 1,0 0-1,-1 1 1,1-1-1,0 0 1,-1 0-1,1 1 1,0-1-1,-1 0 1,1 1-1,0-1 1,0 0-1,-1 1 1,1-1-1,0 0 1,0 1-1,0-1 1,0 0-1,-1 1 1,1-1-1,0 1 1,0-1 0,0 1-1,0-1 1,0 1-1,5 2-782</inkml:trace>
</inkml:ink>
</file>

<file path=ppt/ink/ink6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210 89 12435,'1'-1'333,"0"-1"0,0 0 0,0 1 0,0-1 0,0 0 0,0 0 0,-1 0 0,1 0 0,-1 0 0,0 1 0,1-1 0,-1 0 0,0 0 0,0 0 0,0 0 0,0 0 0,-1 0 0,1 0 0,0 0-1,-2-2 1,1 2-129,0 0 0,0 0 0,-1 0 0,1 0-1,-1 0 1,0 0 0,1 0 0,-1 0 0,0 1-1,0-1 1,0 0 0,0 1 0,-4-2 0,-2-1-13,0 1 0,0 0 0,0 0 0,-1 1 0,1 0 1,-1 1-1,1 0 0,-10 0 0,12 0-170,0 1 0,1 1 0,-1-1-1,0 1 1,0 0 0,1 0 0,-1 1 0,1 0-1,-1 0 1,1 0 0,-6 4 0,8-5-24,1 1 1,-1 0 0,1 0-1,0 1 1,0-1 0,0 0-1,0 1 1,0-1 0,1 1-1,-1 0 1,1-1 0,-1 1-1,1 0 1,0 0 0,0 0-1,0 0 1,1 0 0,-1 0-1,1 0 1,0 0 0,0 0-1,0 5 1,3 23 430,1-1 0,2 0 0,1 0 0,1-1 1,13 29-1,6 25 1548,-20-61-1457,-2 1 1,6 43-1,-10-60-703,-1 0 0,0 0 0,0 0 0,0 0 0,-1 0 0,0 0 0,0 0 0,0-1 0,-1 1 0,0 0 0,0-1 0,0 1 0,-1-1 0,0 0 0,0 0 0,-7 9 0,9-12-108,-1-1 0,1 1-1,-1-1 1,1 0 0,-1 0-1,0 0 1,1 0-1,-1 0 1,0 0 0,0-1-1,0 1 1,0-1 0,0 1-1,1-1 1,-1 1-1,-3-1 1,-11-4-1082</inkml:trace>
</inkml:ink>
</file>

<file path=ppt/ink/ink6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45 13763,'22'-2'5633,"4"2"-2904,4 0-697,2-1 129,6 0-65,3-3-416,5-1-999,0-2-361,-9-1-352,-2 1-432,-12 1-873,-3 3-527,-7 3 2352,0 5-800</inkml:trace>
</inkml:ink>
</file>

<file path=ppt/ink/ink6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7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 33 6737,'-10'-33'10980,"14"48"-10130,43 210 2920,-46-221-3685,8 55 288,-2 0-1,-2 61 1,-4-32 115,0-79-426,0 0 0,1 0 1,0-1-1,4 12 0,2 13-37,-7-33 37</inkml:trace>
</inkml:ink>
</file>

<file path=ppt/ink/ink6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37:06.3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5689,'14'35'14180,"-15"-24"-11124,2 16-3482,18 63 731,-6-33 427,-8-29-272,2 4-50,4 59-1,-10-79-317,1 0 0,0 0 1,7 20-1,-6-21-26,0 0 1,0 0-1,-1 1 1,0 16-1,-2-15-34,-1-11-26,1 0 0,0 0 1,0 0-1,0 1 0,0-1 1,1 0-1,-1 0 1,0 0-1,1 0 0,-1 0 1,3 3-1,-1 0-46,-1-1-1,1 0 0,-1 0 1,1 1-1,-1-1 1,0 1-1,-1-1 1,1 1-1,-1-1 1,0 1-1,0 5 244</inkml:trace>
</inkml:ink>
</file>

<file path=ppt/ink/ink6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09:58.0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86 266 10850,'-4'-9'5942,"17"40"-4026,-8 0-554,-1 0 1,-1 0-1,-1 51 1,-17 94 1354,1-34-919,14-93-1357,1-35-360,-1 0 0,0 0 0,-5 26 0,5-40-82,0 0-1,0 0 0,0 0 1,0 0-1,0 0 0,0-1 1,0 1-1,0 0 0,-1 0 1,1 0-1,0 0 0,0 0 1,0 0-1,0-1 0,0 1 1,0 0-1,0 0 1,0 0-1,0 0 0,-1 0 1,1 0-1,0 0 0,0 0 1,0-1-1,0 1 0,0 0 1,0 0-1,-1 0 0,1 0 1,0 0-1,0 0 0,0 0 1,0 0-1,0 0 0,-1 0 1,1 0-1,0 0 0,0 0 1,0 0-1,0 0 1,0 0-1,-1 0 0,1 0 1,0 0-1,0 0 0,0 0 1,0 1-1,0-1 0,0 0 1,-1 0-1,1 0 0,0 0 1,0 0-1,0 0 0,0 0 1,0 0-1,0 1 0,0-1 1,0 0-1,-1 0 0,1 0 1,0 0-1,0 0 1,0 0-1,0 1 0,0-1 1,0 0-1,0 0 0,-6-13-174,-4-19-305,1-1 0,-5-49 0,-1-73-744,8 71 979,3 47 219,1-1 0,2 0 0,2 1 0,2-1 0,7-42 0,-7 66 112,1 1 0,0 0 0,0-1 0,1 2 0,1-1 0,1 0 1,-1 1-1,2 1 0,0-1 0,0 1 0,1 0 0,0 1 0,1 0 0,0 1 0,0 0 0,1 0 0,15-8 0,-19 12 14,0 1 0,1 0 0,-1 1 0,1 0 0,0 0 0,0 1 0,0 0 0,1 0 0,-1 1 0,0 0-1,1 0 1,15 1 0,-17 1-59,1 0 0,-1 1 0,-1 0-1,1 0 1,0 1 0,0 0-1,-1 0 1,0 0 0,1 1 0,-1 0-1,-1 0 1,1 0 0,-1 1 0,1 0-1,6 8 1,0 2 78,-1 1-1,0 0 1,-1 0-1,-1 1 1,12 31-1,25 95 646,-41-125-653,26 96 444,-6 0 1,15 161 0,-48-288-3725,-5-12-2889</inkml:trace>
</inkml:ink>
</file>

<file path=ppt/ink/ink6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09:58.4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357 2 8802,'5'-1'10842,"-10"3"-9546,-8-1 449,-3 0-289,-10 0-392,-6 0-215,-8 0-657,-5 1-136,0-2-416,4-2-145,9 1-471,4 0-312,8-1-544,6 3-609,10 2 1561</inkml:trace>
</inkml:ink>
</file>

<file path=ppt/ink/ink6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09:59.7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8 9154,'-6'-8'7864,"6"18"-4742,7 31-2779,-5-27 723,41 426 5636,-39-394-6185,2-1-1,2 1 1,23 70-1,-37-137-611,0 0 0,2 0 0,1-1 0,0 1 1,2-1-1,0 0 0,3-23 0,-1 34 83,1 0 1,0 0-1,0 1 0,1-1 1,0 0-1,1 1 0,0 0 1,1 0-1,0 0 0,1 0 1,0 1-1,0 0 1,1 0-1,0 1 0,15-14 1,-14 15 22,0 1 1,1 0-1,-1 0 1,2 0-1,-1 1 1,17-6-1,-20 9 2,1 1-1,-1-1 0,0 1 1,1 0-1,-1 1 0,1 0 1,-1 0-1,1 0 1,-1 1-1,1-1 0,-1 2 1,8 1-1,-3 1 30,-1 0 0,1 0 0,-1 1 0,0 1 0,0 0 0,0 0 0,-1 1-1,0 0 1,0 0 0,-1 1 0,0 0 0,0 1 0,-1 0 0,0 0 0,-1 0 0,0 1 0,0 0 0,-1 0 0,0 1 0,-1-1 0,0 1-1,-1 0 1,0 0 0,-1 0 0,0 1 0,-1-1 0,0 1 0,0-1 0,-2 1 0,1-1 0,-1 0 0,-1 1 0,-3 12 0,2-16-2,-1 0 1,1 0 0,-2 0-1,1 0 1,-1 0 0,0-1-1,0 0 1,-1 0 0,0 0-1,0-1 1,-1 0 0,0 0-1,-14 8 1,5-3-8,-1-2 0,0 0 0,0-2 0,-1 1 0,-27 6-1,38-12-79,-1 0-1,0-1 0,0 0 1,0 0-1,0-1 0,0 0 1,0 0-1,0-1 0,0 0 1,-15-4-1,19 4-228,1 0 1,-1-1-1,0 0 1,1 0-1,0 0 1,-1 0-1,1 0 1,0-1-1,0 1 1,-3-4-1,4 2-362,-1 1 0,1 0 0,0 0 0,0-1 0,1 1 0,-1-1 0,0 0 0,1 1 0,0-1 0,0 0 0,0-6 0,-1-18-2016</inkml:trace>
</inkml:ink>
</file>

<file path=ppt/ink/ink6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0.6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204 52 8762,'1'0'270,"-1"-1"1,1 0 0,-1 0-1,1 0 1,-1 0-1,1 0 1,-1 0-1,1 0 1,-1 0 0,0-1-1,0 1 1,0 0-1,0 0 1,1 0-1,-1 0 1,-1 0 0,1 0-1,0 0 1,0-1-1,0 1 1,-1 0-1,1 0 1,-1-2 0,0 2 16,0-1 0,-1 1 1,1 0-1,0 0 1,-1-1-1,1 1 1,0 0-1,-1 0 1,0 0-1,1 0 1,-1 1-1,1-1 0,-4 0 1,-3-2 262,0 1-1,-1 1 1,0-1 0,1 1-1,-10 1 1,4 0-297,1 1-1,-20 3 1,28-3-247,0 0 1,0 0 0,1 1-1,-1-1 1,0 1 0,1 0-1,0 1 1,-1-1 0,1 1-1,-5 4 1,9-6-11,-1-1 0,0 1 0,0 0 0,1 0 1,-1 0-1,0 0 0,1 1 0,-1-1 0,1 0 0,-1 0 0,1 0 0,0 0 0,-1 0 1,1 1-1,0-1 0,0 0 0,0 0 0,0 1 0,0-1 0,0 0 0,0 0 0,0 0 1,1 1-1,-1-1 0,0 0 0,1 0 0,-1 0 0,1 0 0,-1 0 0,1 0 0,-1 0 1,3 2-1,2 5 60,1-1 0,-1 0 1,12 9-1,-7-6 223,48 46 2061,41 45 1388,-96-96-3678,0-1-1,0 0 1,0 1 0,0-1-1,-1 1 1,1 0 0,-1 0-1,-1 0 1,1 0 0,-1 0-1,0 0 1,0 0 0,0 0-1,0 1 1,-1-1 0,0 0-1,-2 10 1,2-11-41,-1 0 1,-1 0-1,1 0 0,-1-1 1,1 1-1,-1 0 0,0-1 1,0 0-1,-1 1 0,1-1 0,-1 0 1,1 0-1,-1 0 0,0-1 1,0 1-1,-1-1 0,1 1 1,0-1-1,-1 0 0,1 0 1,-1-1-1,0 1 0,-6 1 1,4-1-253,0-1 0,1 0 1,-1 0-1,0 0 1,0-1-1,1 0 0,-1 0 1,0-1-1,0 0 1,0 0-1,1 0 0,-1 0 1,1-1-1,-1 0 1,1 0-1,-1-1 0,1 1 1,0-1-1,0 0 1,1-1-1,-8-5 0,-7-7-201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09.9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282 36 10626,'11'-4'8410,"-10"3"-8059,-5-9 2962,2 7-3126,0 1 0,0 0 0,0 0 0,0 1 1,-1-1-1,1 0 0,-1 1 0,-2-2 0,2 2-10,0 1 1,-1-1 0,1 1-1,-1-1 1,1 1-1,0 0 1,-1 1-1,1-1 1,-1 1 0,1-1-1,0 1 1,-1 0-1,-5 3 1,-44 22 448,42-20-524,-4 2-27,0 1 1,0 1-1,1 0 0,0 0 1,-15 17-1,24-22-59,0 0 1,1 1-1,0 0 0,0 0 1,0 0-1,1 0 0,-1 1 1,2-1-1,-1 1 0,1 0 1,0 0-1,0 0 0,1 0 1,0 0-1,-1 13 0,3-5-71,0 1-1,2 0 0,-1-1 1,2 1-1,0-1 0,1 0 1,9 19-1,57 100 133,-39-77 270,-20-37-184,78 157 2120,-79-151-1973,-1 0 0,-1 0 1,-1 1-1,-2 0 0,4 29 1,-10-44-350,1 0 0,-1-1 1,-1 1-1,0 0 1,-1-1-1,0 1 0,-1-1 1,0 1-1,-1-1 1,-9 19-1,9-22-335,0-1 1,-1 0-1,0 0 0,0 0 1,-1-1-1,-10 11 0,11-13-248,0 0 1,0 0-1,-1-1 0,1 0 0,-1 0 1,0 0-1,0 0 0,0-1 0,-10 2 1,-9-1-4152,-2-9 2177</inkml:trace>
</inkml:ink>
</file>

<file path=ppt/ink/ink6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1.1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11 14075,'0'0'209,"0"-1"1,1 0-1,-1 1 1,0-1-1,1 1 1,-1-1-1,1 0 0,-1 1 1,1-1-1,-1 1 1,1-1-1,-1 1 0,1-1 1,0 1-1,-1 0 1,1-1-1,0 1 1,-1 0-1,1-1 0,0 1 1,1 0-1,-2 16 1977,-1 1-1548,-5 175 4717,6 96-2067,12-163-2315,-6-83-609,1 63-1,-10-87-822</inkml:trace>
</inkml:ink>
</file>

<file path=ppt/ink/ink6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1.5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367 28 9114,'7'-7'4401,"2"5"-952,-2 0-2417,-5 0-392,-5 0 112,-8 0 144,-5 1-79,-13-1-249,-7 1-144,-15-2-160,-5 0 16,-1 4 8,6-2-16,17 1-168,7 1-152,14-2-768,6 2-528,11 2 783</inkml:trace>
</inkml:ink>
</file>

<file path=ppt/ink/ink6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2.1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1 185 12051,'5'4'536,"0"0"1,0 0 0,0 1 0,0-1 0,-1 1 0,0 0-1,0 0 1,0 1 0,0-1 0,-1 1 0,0 0 0,0-1 0,-1 2-1,3 6 1,-3-8-388,6 12 707,-1 1 0,-1-1 0,-1 1-1,0 1 1,-1-1 0,-1 1-1,-1 0 1,0 31 0,-11-92-436,-15-77-505,15 82 61,1 0 1,-3-51-1,11 82 48,-1 0 1,2 0-1,-1 0 1,1 0-1,-1 1 0,2-1 1,-1 0-1,1 0 0,0 1 1,0-1-1,0 1 1,1 0-1,-1 0 0,2 0 1,-1 0-1,5-6 0,-3 7 45,0-1-1,0 1 0,0 0 0,1 0 0,-1 1 1,1 0-1,0 0 0,0 0 0,0 1 1,0 0-1,0 0 0,1 0 0,-1 1 0,9-1 1,-6 1-92,0 0 1,0 1-1,0 1 1,0-1-1,0 1 1,0 1-1,16 4 1,-19-4-627,0 0-1,0 1 1,-1 0 0,1 0 0,-1 0 0,1 0 0,5 6 0,-1 4-685</inkml:trace>
</inkml:ink>
</file>

<file path=ppt/ink/ink6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3.0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217 106 11426,'1'-5'791,"1"0"0,-1 0 0,0 0 0,0 0 0,-1 0 0,1 0 0,-1 0-1,0 0 1,-1 0 0,1 0 0,-1 0 0,-1-6 0,1 10-597,1-1 0,-1 0 0,0 0 0,1 0 0,-1 1 0,0-1 0,0 0 1,0 1-1,0-1 0,-1 1 0,1-1 0,0 1 0,-1-1 0,1 1 0,-1 0 0,1 0 0,-1 0 0,1 0 0,-1 0 1,0 0-1,0 0 0,1 0 0,-1 1 0,0-1 0,0 1 0,0-1 0,0 1 0,0 0 0,0 0 0,0 0 0,0 0 0,1 0 1,-1 0-1,-3 1 0,-2 0-151,0 1 0,0 0 0,0 0 0,0 1 0,1-1 1,0 1-1,-1 1 0,1-1 0,0 1 0,0 0 0,1 1 0,-1-1 1,-4 7-1,3-3-10,0 0 1,1 1-1,0 0 0,0 0 1,1 0-1,0 1 1,1 0-1,-4 11 1,3-5 78,1-1 1,1 1 0,1 0-1,0-1 1,0 1 0,2 0-1,0 0 1,1 0-1,1 0 1,0 0 0,8 27-1,-9-39-85,0 0 0,1 0-1,0 1 1,-1-1 0,2 0-1,-1-1 1,0 1 0,1 0 0,-1-1-1,1 1 1,0-1 0,1 0-1,4 4 1,-5-5-23,0 0 1,0-1-1,1 0 1,-1 0-1,0 0 0,1 0 1,-1 0-1,1-1 0,-1 1 1,0-1-1,1 0 0,-1 0 1,1-1-1,-1 1 0,1-1 1,-1 1-1,6-3 0,2 0-69,-2-1 0,1-1-1,0 0 1,-1 0-1,0 0 1,0-1-1,-1-1 1,0 1 0,0-1-1,0-1 1,-1 0-1,0 0 1,0 0 0,-1-1-1,7-11 1,-1-1-173,-1-1-1,0-1 1,-2 0 0,-1 0 0,9-36 0,-17 57 238,7-41-54,-7 41 76,1 0 0,-1 0-1,0 0 1,0 0 0,0 0-1,-1 0 1,1 0 0,0 0-1,-1 0 1,1 1 0,-1-1-1,0 0 1,1 0 0,-1 0-1,0 0 1,0 1 0,-3-4-1,4 5-5,-1-1 1,1 1-1,-1-1 0,1 1 0,-1 0 0,1-1 1,-1 1-1,0 0 0,1 0 0,-1-1 0,0 1 1,1 0-1,-1 0 0,0 0 0,1 0 0,-1 0 0,0 0 1,1 0-1,-1 0 0,0 0 0,1 0 0,-1 0 1,0 0-1,1 1 0,-1-1 0,0 0 0,1 0 1,-1 1-1,1-1 0,-1 0 0,0 1 0,1-1 1,-1 1-1,1-1 0,-1 1 0,1-1 0,0 1 0,-1-1 1,1 1-1,-1-1 0,1 1 0,0 0 0,-1-1 1,1 2-1,-2 1 50,0 1 0,0-1 0,1 1 0,-1 0 0,-1 8-1,1 2 57,1 1-1,1-1 0,0 0 0,0 1 0,2-1 0,0 0 0,0 1 0,5 14 0,-1-12 28,0 1-1,0-1 1,2 0 0,0-1-1,20 30 1,-26-44-189,0 1-1,0 0 1,0-1-1,0 0 1,1 1-1,-1-1 0,1 0 1,-1 0-1,1 0 1,0-1-1,0 1 1,0-1-1,0 0 1,0 1-1,6 0 1,-4-1-642,1-1-1,-1 1 1,1-1 0,-1-1 0,1 1 0,-1-1-1,0 0 1,9-2 0,10-3-1293</inkml:trace>
</inkml:ink>
</file>

<file path=ppt/ink/ink6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3.4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236 39 13043,'0'0'37,"1"-3"877,0 0 1,0-1 0,0 1 0,-1-1 0,1 1 0,-1 0-1,0-7 1,0 10-868,0 0-1,0-1 0,0 1 1,-1 0-1,1 0 0,0-1 0,0 1 1,0 0-1,0 0 0,-1-1 1,1 1-1,0 0 0,0 0 1,-1-1-1,1 1 0,0 0 0,0 0 1,-1 0-1,1-1 0,0 1 1,0 0-1,-1 0 0,1 0 0,0 0 1,-1 0-1,1 0 0,0 0 1,-1 0-1,1 0 0,0 0 1,-1 0-1,-19 7 939,-1 5-568,1 0 1,0 1-1,1 1 1,0 1-1,-29 31 0,41-38-192,0 1-1,1 0 1,-1 0-1,2 0 1,0 1-1,0 0 1,0 0-1,1 0 1,1 0-1,0 1 1,0 0-1,1-1 1,0 1-1,0 21 1,3-18 5,0-1 0,0 0 0,1 0 0,1 0 0,0 0 0,1 0 0,0-1 0,1 0 1,1 0-1,-1 0 0,9 11 0,-10-17-302,-1-1 1,2 0-1,-1-1 1,0 1-1,1 0 1,0-1-1,0 0 1,0-1 0,1 1-1,9 4 1,-11-6-294,1 0 1,0-1 0,0 0 0,0 0-1,0 0 1,0 0 0,0-1 0,0 0-1,0 0 1,1 0 0,-1 0 0,0-1 0,0 0-1,9-3 1,15-8-3262,-1-5 1568</inkml:trace>
</inkml:ink>
</file>

<file path=ppt/ink/ink6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4.0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0 13227,'-8'22'5543,"4"19"-4796,2-17 82,-19 240 6124,21-217-6212,2-1 1,2 0-1,16 78 0,-5-68-557,-8-37-178,-2 0 1,0 0-1,-1 1 1,-1-1-1,-1 1 1,-1 38-1,-7-41-1967,-3-24-661,8-7 2405</inkml:trace>
</inkml:ink>
</file>

<file path=ppt/ink/ink6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4.4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455 3 14123,'-4'1'5233,"-11"0"-3569,-3 0-607,-10-1-81,-4 0 0,-13-1-544,-4-1-48,-7 0-208,2 2-136,15 1-272,4 0-328,6 4-504,2-3-544,4-2 1039</inkml:trace>
</inkml:ink>
</file>

<file path=ppt/ink/ink6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6.0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555 12 10666,'-3'-9'6322,"2"9"-6217,-23-2 1606,-31 6-911,7 8-500,1 1 1,0 3-1,1 1 0,1 3 1,-59 35-1,83-43-314,2 0 1,-22 18-1,36-26-3,0 0 1,0 0 0,1 1-1,0 0 1,0-1-1,0 1 1,0 1-1,1-1 1,0 1-1,0-1 1,0 1 0,-3 11-1,6-15 14,0 1 0,0 0 0,0 0 0,0-1 0,0 1-1,1 0 1,-1-1 0,1 1 0,0 0 0,-1-1 0,1 1 0,1-1 0,-1 1 0,0-1-1,0 0 1,1 1 0,0-1 0,-1 0 0,1 0 0,0 0 0,0 0 0,0-1 0,0 1-1,3 2 1,8 5 81,0-1 0,0-1 0,16 8-1,-18-10 32,126 51 2328,-90-39-1714,-1 2 0,-2 2 0,49 29 0,-81-42-690,0 0-1,-1 1 1,0 1-1,0-1 1,-1 1 0,-1 1-1,0 0 1,0 1-1,-1-1 1,0 1-1,-1 1 1,-1 0 0,0 0-1,0 0 1,4 19-1,-9-27-5,1 0 0,-1 0-1,0 0 1,0 0 0,-1 0 0,0 0-1,0 0 1,0 0 0,0 1 0,-1-1-1,0 0 1,0 0 0,0 0 0,-1 0-1,0-1 1,0 1 0,0 0 0,0-1-1,-1 1 1,1-1 0,-1 0 0,0 0-1,-1 0 1,1 0 0,-1 0 0,1-1-1,-1 1 1,0-1 0,-1 0 0,1-1-1,0 1 1,-1-1 0,0 0 0,1 0-1,-8 2 1,-4 1 3,0 0 1,0-2-1,-1 0 0,1-1 0,-1 0 1,1-2-1,-27-1 0,3-3-159,-77-18 0,100 18-263,0 0 1,0-1-1,0-1 0,1-1 1,0 0-1,-26-17 0,41 24 242,-1-1-1,1 0 0,-1 0 1,1-1-1,-1 1 1,1 0-1,0 0 1,-1-1-1,1 1 1,0-1-1,0 1 1,0-1-1,0 1 1,0-1-1,1 1 0,-1-1 1,0 0-1,1 0 1,-1 1-1,1-1 1,0 0-1,0 0 1,-1 0-1,1 0 1,0-2-1,14-14-927</inkml:trace>
</inkml:ink>
</file>

<file path=ppt/ink/ink6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6.6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6 270 11114,'43'8'3868,"-40"-8"-3679,1 0-1,-1 0 1,0-1 0,1 1-1,-1-1 1,0 1-1,0-1 1,0 0 0,0 0-1,1-1 1,-2 1 0,1-1-1,0 1 1,0-1 0,0 0-1,-1 0 1,3-3 0,4-1 352,36-23 753,-26 19-1023,-2-2 0,1 0 1,-2-1-1,1 0 0,22-26 1,-36 36-247,0-1 1,-1 0-1,0 0 1,1 0-1,-1 0 1,-1 0-1,1 0 1,-1-1-1,1 1 1,-1-1-1,0 1 1,-1-1 0,1 1-1,-1-1 1,0 1-1,-1-8 1,1 10-19,-1 0 0,0 0 0,1 0 0,-1-1 0,0 1 0,0 0 0,0 0 1,-1 0-1,1 0 0,0 1 0,-1-1 0,1 0 0,-1 0 0,1 1 0,-1-1 0,0 1 1,0 0-1,0-1 0,0 1 0,0 0 0,0 0 0,0 0 0,0 0 0,0 1 0,-1-1 1,1 1-1,0-1 0,0 1 0,-1 0 0,1-1 0,0 1 0,0 0 0,-1 1 0,-3 0 0,-4 0 0,0 1 0,-1 0 0,1 0-1,0 1 1,0 1 0,0 0-1,1 0 1,-1 1 0,1 0 0,0 1-1,0 0 1,1 0 0,0 1-1,0 0 1,0 0 0,1 1 0,0 0-1,-10 16 1,8-11 14,1 0 1,1 0-1,0 1 0,1 0 0,0 0 1,1 1-1,0 0 0,1 0 0,1 0 1,1 0-1,0 1 0,0 20 1,3-25 119,0-1 1,0 0-1,1 1 1,0-1 0,1 0-1,0 0 1,6 12-1,-7-17-44,1 0 0,-1 0 0,1 0 0,1-1 0,-1 0 0,1 1 0,-1-1 0,1 0 0,0-1 0,1 1 0,-1-1 0,1 0 0,-1 0 0,1 0 0,8 3 0,-1-2-64,0 0 0,0-1-1,0-1 1,0 0 0,1 0-1,-1-2 1,0 1 0,17-2-1,10-4-1739,49-12 0,-68 13 364,11-2 150</inkml:trace>
</inkml:ink>
</file>

<file path=ppt/ink/ink6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7.0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311 57 12323,'5'-8'2217,"-2"4"-1628,-1 0 1,0 1 0,0-1-1,0 0 1,2-7 0,-4 10-544,0 0 1,0 1 0,0-1-1,0 0 1,0 1-1,0-1 1,0 0 0,0 1-1,0-1 1,-1 1 0,1-1-1,0 0 1,0 1 0,0-1-1,-1 0 1,1 1-1,0-1 1,-1 1 0,1-1-1,-1 1 1,1-1 0,0 1-1,-1-1 1,1 1 0,-1-1-1,1 1 1,-1 0-1,1-1 1,-1 1 0,0 0-1,1-1 1,-1 1 0,1 0-1,-1 0 1,0 0 0,1-1-1,-1 1 1,0 0-1,1 0 1,-1 0 0,0 0-1,1 0 1,-2 0 0,-7 0 167,0 1 0,1 0 0,-1 0 0,1 0 0,-1 1 0,1 0 0,-1 1 0,-12 5 0,-7 5-48,-28 17-1,44-23-143,0 1 0,0 0-1,1 1 1,0 0 0,1 0-1,0 1 1,-17 21 0,23-24 104,0-1 1,0 1-1,0 0 1,1 1-1,0-1 0,1 0 1,-1 1-1,2-1 1,-1 1-1,1 0 1,0 0-1,0 0 1,1-1-1,0 1 0,2 14 1,0-12 177,1 1 0,0-1 0,0 0 0,1 0 0,0 0 0,1 0 1,0-1-1,1 0 0,11 15 0,-7-12-184,1 1-1,0-2 1,1 0 0,0 0 0,24 15-1,-33-24-257,1 0 0,-1 0-1,1 0 1,0 0 0,-1-1 0,1 0-1,0 0 1,0 0 0,0 0-1,8 0 1,-2-1-708,-1-1 0,1 0 0,11-4 1,-15 4 531,25-5-862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10.6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43 10098,'-7'-4'11932,"21"6"-7451,-2 0-4498,48 0 1379,0-3 1,-1-2 0,77-15 0,33-3-558,-142 19-1163,32 2 1,-16 6-2348,-37-4 1300,0 0 0,-1 0 0,1 0 0,9 5 0,-6 0-1200</inkml:trace>
</inkml:ink>
</file>

<file path=ppt/ink/ink6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7.9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 10226,'5'-7'7561,"-4"6"-7376,3 13 1694,0 22-1402,-5 248 6825,1 44-4601,-1-234-2543,-7 10-374,7-101 134,1-1 0,0 1 0,0-1 0,0 0 0,0 1 0,0-1 0,0 1 0,0-1 0,0 0-1,0 1 1,0-1 0,0 1 0,1-1 0,-1 1 0,0-1 0,0 0 0,0 1 0,0-1 0,1 0 0,-1 1 0,0-1 0,0 0 0,1 1 0,-1-1-1,0 0 1,1 1 0,-1-1 0,0 0 0,1 0 0,-1 1 0,0-1 0,1 0 0,0 0 0,13-1-3217,-10 0 3934,5 0-561</inkml:trace>
</inkml:ink>
</file>

<file path=ppt/ink/ink6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8.3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481 44 9050,'5'-1'1031,"0"0"219,0 0 0,-1 0-1,1-1 1,0 1 0,-1-1 0,6-3-1,-10 5-1202,1 0-1,-1 0 1,0-1-1,0 1 1,0 0-1,0 0 1,0 0-1,0-1 1,0 1-1,1 0 0,-1 0 1,0-1-1,0 1 1,0 0-1,0 0 1,0 0-1,0-1 1,0 1-1,0 0 1,0 0-1,0-1 1,0 1-1,0 0 0,0 0 1,0 0-1,0-1 1,-1 1-1,1 0 1,0 0-1,0-1 1,0 1-1,0 0 1,0 0-1,0 0 1,-1 0-1,1-1 0,0 1 1,0 0-1,0 0 1,0 0-1,-1 0 1,1 0-1,0-1 1,0 1-1,0 0 1,-1 0-1,1 0 1,0 0-1,-14-7 1178,-5 3-886,1 0 0,-1 2 0,0 0 1,-25 1-1,-80 8-188,49-1-96,-36 2-323,38 3-2749,68-10 1223</inkml:trace>
</inkml:ink>
</file>

<file path=ppt/ink/ink6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09.7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110 233 8674,'0'-8'994,"-1"1"1,0 0 0,-1-1-1,0 1 1,0 0-1,-3-8 1,3 11-753,0 0 1,0-1-1,1 1 0,-1-1 1,1 1-1,0-1 0,1 1 1,-1-1-1,1 0 1,0 1-1,0-1 0,0 0 1,1 1-1,-1-1 0,1 0 1,3-7-1,-2 6-105,1 1 0,-1 0-1,1 0 1,1-1 0,-1 2-1,1-1 1,0 0 0,0 1-1,0 0 1,0-1 0,1 2-1,0-1 1,0 1-1,0-1 1,8-3 0,-6 4-43,1 1-1,0-1 1,-1 2 0,1-1 0,0 1-1,0 0 1,0 0 0,0 1 0,0 0-1,12 2 1,-4 1 54,-1 0 0,0 1 0,0 1-1,0 0 1,-1 1 0,1 0 0,-1 1 0,-1 1-1,0 0 1,0 1 0,15 14 0,-20-16 14,-1 0 1,0 1-1,-1 0 1,0 1-1,0-1 0,-1 1 1,0 0-1,-1 0 1,0 1-1,0-1 0,-1 1 1,0 0-1,-1 0 1,0 0-1,1 19 0,-2-20-78,-2-1 0,1 1 0,-1-1 0,0 0 0,-1 1 0,0-1 0,0 0 0,-1 0 0,0 0 0,0 0 0,-1-1 0,0 1-1,0-1 1,-1 0 0,0 0 0,0-1 0,-1 1 0,1-1 0,-12 8 0,0-1-52,0-1 1,-1-1 0,0-1-1,-1 0 1,0-2-1,-1 0 1,0-1 0,-39 8-1,50-13-191,1-1 0,-1-1-1,1 1 1,-1-2 0,0 1-1,1-1 1,-1 0 0,1-1-1,0 0 1,-1 0 0,1-1 0,0 0-1,0-1 1,0 1 0,1-2-1,0 1 1,-1-1 0,1 0-1,1 0 1,-1-1 0,1 0-1,0 0 1,0 0 0,1-1-1,-6-8 1,6 7 69,0 0 0,1 0 0,0 0 0,0 0 0,1-1 0,0 0 0,0 1 0,1-1 0,0 0 0,1 0 0,0-1 0,0 1 0,1 0 0,0 0 0,1 0 0,0 0 0,0 0 0,1-1 0,0 2 0,0-1 0,1 0 0,1 0 0,5-10 0,-7 15-47,0 0 1,1 0-1,0 1 1,0-1-1,0 1 1,0 0-1,1-1 1,-1 1-1,1 1 1,0-1-1,7-4 1,16-2-390</inkml:trace>
</inkml:ink>
</file>

<file path=ppt/ink/ink6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0.3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9 175 10714,'34'63'6057,"-6"7"-3507,-23-55-2127,-1 1 0,0 0 0,-1 0 0,-1 0 0,0 1 0,-1 29 0,-9-11 186,7-34-582,1 1-1,-1-1 0,1 1 1,-1 0-1,0-1 1,0 1-1,0-1 1,0 0-1,0 1 1,0-1-1,0 0 1,0 1-1,-1-1 1,1 0-1,0 0 1,-3 1-1,3-2-20,1 0 0,-1 0 0,0 0 0,0-1 0,1 1 0,-1 0 0,0 0 0,1-1 0,-1 1 0,0 0 0,1-1 0,-1 1 0,0-1 0,1 1 0,-1-1 0,1 1 0,-1-1 0,1 0 0,-1 1 0,1-1 0,0 1 0,-1-1 0,1 0 0,0 1 0,-1-1 0,1-1 0,-10-22 30,9 23-34,-8-26 26,2 0 0,0 0 0,1 0 0,2-1-1,1 0 1,1 1 0,1-1 0,2 0 0,5-38 0,-4 55 177,1 0-1,0 1 1,1-1 0,0 1 0,1 0-1,0 0 1,0 0 0,1 1 0,0 0-1,9-10 1,-12 16-195,0-1-1,0 1 1,0 0 0,1 0-1,0 1 1,-1-1 0,1 1 0,0 0-1,0 0 1,0 0 0,1 0-1,-1 0 1,0 1 0,1 0-1,-1 0 1,1 0 0,-1 1-1,1 0 1,-1-1 0,1 1-1,-1 1 1,1-1 0,-1 1 0,1 0-1,-1 0 1,8 3 0,1 1-1192,-1 0 0,19 11 0,-9 2-137</inkml:trace>
</inkml:ink>
</file>

<file path=ppt/ink/ink6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0.9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17 10906,'1'-15'6961,"0"13"-6613,8 11 2518,-6-3-2329,0 1-1,0-1 1,0 0 0,1 9 0,-2 5 168,-2-1 1,0 1-1,-1 0 0,-1-1 1,0 1-1,-2-1 0,-6 20 1,4-15-582,1 0 1,2 0 0,-3 48-1,6-67-284,1 0 0,-1 0 0,1 0 0,0 0 0,1 0 0,-1 0 0,1-1 0,0 1 0,0 0 0,5 7 0,-5-9-311,0 0 0,0 0 0,1-1 0,-1 1 0,1-1 0,-1 0 0,1 0 0,0 0 0,0 0 0,3 1 0,9 2-1105</inkml:trace>
</inkml:ink>
</file>

<file path=ppt/ink/ink6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1.2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 15411,'9'-5'5625,"1"5"-4000,0 4-361,-2 2-136,-5 0-199,-3 4-1202,-3 4-471,-3 4-1640,1 5-3465,3 5 3920</inkml:trace>
</inkml:ink>
</file>

<file path=ppt/ink/ink6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1.7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259 47 12723,'0'-3'577,"0"1"0,0-1 0,-1 1 0,1-1 0,-1 1 0,0-1 0,0 1 0,0 0 0,-1-4 0,1 5-433,0 0 0,0-1-1,0 1 1,0 0 0,0 0-1,0-1 1,-1 1-1,1 0 1,0 0 0,-1 1-1,1-1 1,-2-1 0,0 1-78,0 0 0,1 1 0,-1-1 0,0 1 0,0-1 0,0 1 0,0 0 0,0 0 0,0 0 0,0 1 0,0-1 0,1 1 0,-1-1 0,0 1 0,0 0 0,-3 2 0,-3 1 178,1 1 1,0-1-1,0 2 0,0-1 0,1 1 0,0 0 0,0 1 1,0 0-1,1 0 0,-7 10 0,-5 10 971,-25 46 0,38-63-1145,0 1 0,0 0 1,1 0-1,1 0 0,-1 0 0,2 1 0,0 0 1,0-1-1,1 1 0,0 18 0,2-24-60,0 1 0,0-1 0,0 0 0,0 0 0,1 0 0,0 0-1,0 0 1,1-1 0,-1 1 0,2-1 0,-1 1 0,0-1 0,1 0 0,0 0-1,0 0 1,0-1 0,1 0 0,-1 1 0,1-1 0,0-1 0,8 5 0,-10-6-22,1-1 1,-1 1 0,1-1 0,-1 0 0,1 0 0,0 0 0,-1-1 0,1 1 0,0-1 0,0 0 0,-1 0-1,1 0 1,0-1 0,0 1 0,-1-1 0,1 0 0,-1 0 0,1 0 0,0 0 0,-1-1 0,0 1 0,1-1-1,-1 0 1,0 0 0,0 0 0,3-4 0,7-4-289,-1-2 0,0 1 0,-1-2 0,14-19 1,-8 11 12,-1-1 1,-1-1-1,-2-1 1,0 0 0,-1 0-1,13-40 1,-24 56 807,-4 11 296,-5 12 326,5-4-942,0-1-1,1 1 1,1-1 0,0 1 0,0 0 0,1 0 0,0-1 0,3 17 0,1-6-507,1 0-1,0-1 1,12 29-1,-15-45-15,-1 0-1,1 0 1,0-1-1,1 1 0,-1-1 1,1 1-1,-1-1 1,5 4-1,11 8-625</inkml:trace>
</inkml:ink>
</file>

<file path=ppt/ink/ink6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2.1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 13203,'2'20'8169,"-4"31"-7729,0-28 790,-6 106 2449,-2 34-699,13 226 1,1-338-3020,3 33-21,0-29-2761,-3-38 122,2-14 1033</inkml:trace>
</inkml:ink>
</file>

<file path=ppt/ink/ink6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4.2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532 82 8314,'18'-18'7034,"-2"-6"-4323,-15 23-2672,-1 0-1,1 0 0,-1 1 1,1-1-1,-1 0 0,0 0 1,1 0-1,-1 0 0,0 0 1,0-1-1,0 1 1,1 0-1,-1 0 0,0 0 1,-1 0-1,1 0 0,0 0 1,0 0-1,0 0 0,-1 0 1,1 0-1,0 0 0,-1 0 1,1 0-1,-1 0 0,1 0 1,-1 0-1,1 1 1,-1-1-1,0 0 0,0 0 1,1 0-1,-1 1 0,0-1 1,0 0-1,0 1 0,0-1 1,0 1-1,1-1 0,-1 1 1,0 0-1,0-1 0,0 1 1,0 0-1,-1-1 1,1 1-1,-1 0 0,-2 0 17,1-1 0,-1 1-1,1 0 1,0 0 0,-1 0 0,1 0-1,-1 1 1,1-1 0,0 1-1,-1 0 1,1 0 0,0 0 0,0 0-1,-5 3 1,-5 4 15,1 0 0,-14 11 0,23-17-55,-47 38 30,1 1 0,3 3 1,-65 79-1,86-92-43,2 1-1,2 2 1,1 0 0,1 1-1,2 0 1,2 2 0,-12 40 0,23-60 22,0-1 0,1 1 0,1-1 0,1 1 1,0 0-1,1 0 0,1-1 0,1 1 1,6 30-1,-6-39 125,0-1 0,0 1 0,1-1 0,0 0 1,1 1-1,0-1 0,0-1 0,0 1 0,1 0 0,-1-1 0,2 0 1,-1 0-1,1-1 0,0 0 0,0 1 0,0-2 0,1 1 1,-1-1-1,1 0 0,0-1 0,1 1 0,14 3 0,-7-3-34,1-2-1,-1 0 0,1 0 1,0-2-1,-1 0 0,20-3 1,93-19 407,-85 11-204</inkml:trace>
</inkml:ink>
</file>

<file path=ppt/ink/ink6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4.8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179 331 11586,'-13'-2'6202,"-17"-3"-5190,21 1-766,0 0-1,1-1 1,0 0-1,0 0 1,1-1-1,-1 0 1,1 0-1,1-1 1,-1 0-1,1 0 1,0 0-1,-7-13 1,8 13-176,1 0 0,0-1 1,0 0-1,1 0 1,0 0-1,1 0 0,-1-1 1,1 1-1,1-1 0,0 1 1,0-1-1,1 0 1,1-16-1,0 21-24,-1-1 1,1 1-1,1-1 0,-1 1 1,1 0-1,0 0 1,0 0-1,0 0 0,0 0 1,1 0-1,-1 1 1,1-1-1,0 1 0,0 0 1,4-4-1,-1 3 70,0 0 1,-1 0-1,1 1 1,1 0-1,-1 0 1,0 0-1,1 1 1,0 0-1,7-1 1,2 0 140,-1 2 0,1-1 1,0 2-1,1 0 1,-1 1-1,-1 1 1,31 6-1,-30-3-133,1 1 0,-1 0 0,0 1 0,0 1 0,-1 0 0,0 1 0,-1 0 0,0 2 0,17 14 0,-25-19-82,0 1 0,0-1 0,-1 1 0,0 0 0,-1 0-1,1 0 1,-1 1 0,-1-1 0,5 11 0,-7-12-6,1 0-1,-1 0 1,0 0 0,-1 0 0,1 0-1,-1 0 1,0 0 0,-1 1 0,0-1-1,0 0 1,0 0 0,0 0 0,-1-1-1,-3 8 1,1-5 7,0-1 0,-1 1 0,0 0 0,0-1 0,0 0 0,-1-1 0,0 1-1,-1-1 1,1 0 0,-1-1 0,-1 1 0,1-1 0,-1-1 0,1 1 0,-13 3 0,5-2-85,1 0 0,-1-1 0,0-1 0,-1-1 0,1 0 0,-1-1 0,-29 0 0,37-2-352,-1-1 0,1 0 0,-1-1 0,1 0 0,0 0 0,-1-1 0,1 0 0,1 0 0,-10-6 0,14 8 132,1-1-1,-1 1 1,1-1-1,-1 0 1,1 0-1,0 0 0,-1 0 1,1 0-1,0 0 1,0 0-1,1-1 1,-1 1-1,0-1 1,1 0-1,0 1 1,-1-1-1,1 0 1,0 0-1,0 1 1,1-1-1,-1 0 1,1 0-1,-1 0 0,1 0 1,0 0-1,0 0 1,0 0-1,1-5 1,9-15-782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17.6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416 3 13515,'4'-1'7073,"-10"0"-6136,2 0-529,-22 1-72,-32 3-184,20 1-40,1 3-56,2 1-16,1 1-16,0-1-24,-6-1-400,-1-6-328,5-2-1209,5-4 1177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15.6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1 230 8666,'1'3'484,"0"0"0,0 0 0,1 0 1,0-1-1,-1 1 0,1 0 0,0 0 0,0-1 0,1 1 1,-1-1-1,0 0 0,1 0 0,-1 0 0,1 0 1,0 0-1,0 0 0,4 1 0,-3-1-166,1-1 0,-1 0 0,1 0 0,0-1 0,-1 1 0,1-1-1,0 0 1,-1 0 0,1-1 0,-1 1 0,6-2 0,10-4 71,-1-1 1,0 0-1,0-1 0,26-16 1,-35 18-55,44-22-205,-6 3-111,-1-2 0,45-34 0,-87 58-4,-1-1 0,0 0 1,0 0-1,0 0 0,0 0 0,-1 0 0,4-6 0,-7 9-18,1 0 0,-1 0-1,0 0 1,1 1 0,-1-1-1,0 0 1,1 0 0,-1 0-1,0 0 1,0 0 0,0 0-1,0 0 1,0 0 0,0 0-1,0 0 1,0 0 0,0 0-1,-1 0 1,1 0 0,0 0-1,0 0 1,-1 0 0,1 0-1,-1 0 1,1 0 0,-1 1-1,1-1 1,-1 0 0,0 0-1,1 0 1,-1 1 0,0-1-1,0 0 1,1 1 0,-1-1-1,0 1 1,0-1 0,0 1-1,0-1 1,0 1 0,0 0-1,0-1 1,0 1 0,0 0-1,-1 0 1,-6-2-69,1 0 0,-1 1 0,0 0 0,1 1 0,-1 0 0,0 0 0,0 0 0,1 1 0,-1 0 0,1 1 0,-1-1 0,1 2 0,-1-1 0,1 1 0,-8 4 0,-1 1-29,-1 1 0,1 1 0,0 0-1,1 1 1,-15 15 0,11-7 127,2 0 1,0 0-1,2 2 0,0 0 1,1 1-1,1 0 0,1 1 1,-12 32-1,12-22 72,2 1-1,1 0 1,1 0 0,2 1-1,-3 54 1,8-79-36,1 0 0,0 0 0,1 0 0,0 0 0,1 0-1,0-1 1,0 1 0,1 0 0,0-1 0,7 13 0,-6-15 92,0-1 0,0 0 0,1-1 0,-1 1 0,1-1 0,1 0 0,-1 0 0,1 0 0,0-1 0,0 0 0,0 0 0,0-1 0,1 0 0,13 5 0,-1-1 267,1-2 0,0 0 0,0-2 0,0 0-1,1-1 1,24-1 0,-30-1-589,1-2 1,0 0-1,22-5 0,-29 4-516,0 0 0,0 0 0,0-1 0,-1 0 0,1 0 1,10-9-1,-1-2-751</inkml:trace>
</inkml:ink>
</file>

<file path=ppt/ink/ink6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5.3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 8906,'0'-7'9714,"1"18"-8770</inkml:trace>
</inkml:ink>
</file>

<file path=ppt/ink/ink6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6.2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110 227 11274,'-6'-12'1566,"-1"0"0,-16-22 0,20 30-1231,-1-1 0,0 1 1,0 0-1,-1 1 1,1-1-1,-1 1 0,0-1 1,0 2-1,-10-6 0,15 8-304,-1 0-1,1-1 1,-1 1-1,1 0 1,-1 0-1,1 0 0,-1 0 1,1 0-1,-1-1 1,1 1-1,-1 0 1,1 0-1,-1 0 0,0 0 1,1 0-1,-1 1 1,1-1-1,-1 0 1,1 0-1,-1 0 1,1 0-1,-1 1 0,1-1 1,-1 0-1,1 0 1,-1 1-1,1-1 1,-1 0-1,1 1 0,-1-1 1,1 1-1,0-1 1,-1 0-1,1 1 1,0-1-1,-1 1 0,1-1 1,0 1-1,0-1 1,0 1-1,-1-1 1,1 1-1,0 0 0,0-1 1,0 1-1,0-1 1,0 1-1,0-1 1,0 1-1,0-1 0,0 1 1,0 0-1,0 0 1,6 38 421,-5-33-300,16 68 680,-8-37-27,-1 0 1,-2 0-1,-1 1 1,-1 48-1,-9-48-607,3-36-244,0-9-48,-1-9-82,4-14-82,0 0 0,3 1 1,13-57-1,-7 37-108,-6 26 128,2-9 265,1 1-1,20-59 1,-24 83 68,0-1 0,1 1 0,0 0 0,0 0 0,0 0-1,1 1 1,0-1 0,0 1 0,1 0 0,0 1 0,0-1 0,0 1 0,1 0 0,-1 1 0,1 0-1,14-7 1,-18 10-44,0 0-1,0 0 1,0 0-1,0 1 1,0-1-1,0 1 1,0 0 0,0-1-1,0 1 1,0 1-1,0-1 1,0 0-1,0 1 1,-1 0-1,1-1 1,5 3-1,-4-1 4,0 0 1,-1 1-1,1-1 0,0 1 0,-1 0 0,0 0 0,0 0 1,0 0-1,0 1 0,3 4 0,2 6 27,0 0 0,-1 0 0,-1 1 0,0 0 0,4 19 0,24 122 802,-8-32 83,-20-98-743,4 36-1,-8-24-4541</inkml:trace>
</inkml:ink>
</file>

<file path=ppt/ink/ink6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7.0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270 69 13443,'10'-7'2905,"21"-20"-951,-30 26-1908,1 0-1,-1 0 1,0 0-1,0-1 1,0 1 0,0 0-1,0-1 1,-1 1 0,1 0-1,0-1 1,-1 1 0,1-1-1,-1 1 1,1-1 0,-1 0-1,0 1 1,1-1-1,-1 1 1,0-3 0,0 3 3,-1 1 1,1-1-1,-1 1 1,1 0-1,0 0 1,-1-1-1,1 1 0,-1 0 1,1 0-1,-1-1 1,1 1-1,-1 0 1,1 0-1,-1 0 1,1 0-1,-1 0 1,1 0-1,-1 0 1,1 0-1,-1 0 0,1 0 1,-1 0-1,1 0 1,-1 0-1,1 0 1,-1 0-1,1 1 1,-1-1-1,1 0 1,-1 0-1,0 1 1,-21 8 382,18-7-311,-61 25 619,13-7-657,-68 39 0,116-56-118,0 0 0,-1 0 0,2 0 0,-1 0 0,0 0 0,0 1 0,1-1 0,-4 6 0,6-7 28,0-1-1,0 1 1,0-1-1,1 1 1,-1 0-1,1-1 1,-1 1 0,1-1-1,-1 1 1,1 0-1,0 0 1,0-1-1,0 1 1,0 0 0,0-1-1,0 1 1,0 0-1,1-1 1,-1 1-1,1 0 1,-1-1 0,1 1-1,0 0 1,-1-1-1,1 1 1,0-1-1,1 2 1,7 7 136,0-2-1,0 1 1,0-1-1,1 0 1,1-1 0,-1 0-1,14 6 1,-9-4 270,213 105 5241,-185-93-5276,-37-19-317,1 1 12,0 0 0,0 1 0,0 0 0,0 0-1,10 9 1,-17-13-54,1 1 0,-1-1 0,1 1-1,-1-1 1,0 1 0,1-1 0,-1 1-1,0 0 1,1-1 0,-1 1 0,0-1-1,0 1 1,0-1 0,1 1 0,-1 0-1,0-1 1,0 1 0,0 0 0,0-1-1,0 1 1,0 0 0,0-1 0,0 1-1,-1-1 1,1 1 0,0 0 0,0-1-1,0 1 1,-1-1 0,1 1 0,0-1-1,-1 1 1,1 0 0,0-1 0,-1 1-1,1-1 1,-1 0 0,1 1 0,-1-1-1,1 1 1,-1-1 0,1 0 0,-1 1-1,1-1 1,-1 0 0,1 1 0,-2-1-1,-29 12 109,29-11-104,-39 9-139,-81 9 0,12-11-5059,83-7 3543</inkml:trace>
</inkml:ink>
</file>

<file path=ppt/ink/ink6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7.7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13 9218,'-11'-13'8290,"11"14"-8231,-4 23 2370,3-13-2397,-13 334 6781,13-300-6359,6 123 708,0-1-949,-5-163-448,-1 19-1085,-5-10-2618</inkml:trace>
</inkml:ink>
</file>

<file path=ppt/ink/ink6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8.1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584 1 13115,'-32'6'8843,"-48"-1"-8969,56-4 807,-145 6-484,-58 3-880,219-9 452,5-1 27,0 0 0,0 0 1,1 0-1,-1 0 0,0 1 0,0-1 1,0 1-1,1 0 0,-1 0 0,0 0 0,1 0 1,-4 3-1,2 1-555</inkml:trace>
</inkml:ink>
</file>

<file path=ppt/ink/ink6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9.0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21 215 13099,'-1'20'2113,"2"1"0,6 39 0,-4-39-1358,0 0-1,-1 38 1,-13 5 564,13-77-1267,0 0 0,-1 0-1,0 0 1,-1 0 0,-1 0 0,0 0 0,-4-21 0,-3 4 5,2-1 1,2 0-1,0 0 1,2-50-1,3 73 36,0-1-1,0 1 1,1 0 0,0 0-1,0 0 1,1 0 0,0 1-1,0-1 1,9-13 0,-8 16 11,-1 1 1,1-1-1,0 1 1,0 0 0,1 0-1,-1 1 1,1-1-1,0 1 1,0 0-1,0 0 1,0 1 0,1 0-1,-1 0 1,1 0-1,9-2 1,-8 2-75,0 1 0,0 0 0,0 0-1,0 1 1,0 0 0,0 0 0,0 1 0,0 0 0,-1 0 0,1 0 0,0 1-1,0 0 1,-1 0 0,1 1 0,6 3 0,-8-3-320,0 1 0,0-1 1,-1 1-1,1 0 0,-1 1 0,0-1 1,0 1-1,0-1 0,0 1 0,-1 0 0,4 7 1,2 10-838</inkml:trace>
</inkml:ink>
</file>

<file path=ppt/ink/ink6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19.6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266 124 11899,'13'-38'5013,"-11"31"-4558,0 0-1,-1-1 0,0 1 0,0-1 0,-1-14 1,0 21-336,0 0 1,-1-1-1,1 1 1,-1 0 0,1 0-1,-1-1 1,1 1-1,-1 0 1,0 0 0,1 0-1,-1 0 1,0 0 0,0 0-1,0 0 1,0 0-1,0 0 1,0 0 0,0 0-1,0 0 1,0 1-1,-1-1 1,1 1 0,0-1-1,0 1 1,-1-1 0,1 1-1,0-1 1,-1 1-1,1 0 1,0 0 0,-1 0-1,1 0 1,0 0 0,-1 0-1,1 0 1,-3 1-1,-3 0 202,0 0 0,0 0-1,-1 1 1,1-1-1,-12 6 1,8-1-255,0 1 0,0 0 0,1 0 0,-1 1 0,2 0 0,-1 1 0,1 0 0,1 0 0,-1 1 1,2 0-1,-13 20 0,10-13-63,1 2 1,0-1 0,1 1 0,1 0-1,1 1 1,-6 34 0,10-43-4,1-1 1,0 0-1,1 1 1,0-1-1,1 1 1,0-1-1,0 0 1,1 1 0,0-1-1,1 0 1,0 0-1,1 0 1,0-1-1,6 10 1,-8-16-2,-1-1 1,1 0-1,-1 0 0,1-1 1,0 1-1,0 0 1,0-1-1,0 1 0,0-1 1,0 1-1,0-1 1,1 0-1,-1 0 0,0 0 1,1 0-1,-1-1 1,1 1-1,-1-1 0,1 1 1,-1-1-1,1 0 1,-1 0-1,1 0 1,-1 0-1,1 0 0,-1-1 1,1 1-1,-1-1 1,1 1-1,2-3 0,8-1-3,-1-2 0,0 1 0,0-2-1,15-10 1,-27 17 4,17-11-13,-1-2 0,-1 1 0,0-2 0,-1 0 1,-1 0-1,0-2 0,20-29 0,-25 32-93,0-1-1,-1 0 1,-1 0 0,0 0-1,-1-1 1,-1 1 0,0-1-1,-1 0 1,0-1 0,0-25-1,-2 37 52,-1 0 0,0 0 0,0 0 1,-1 1-1,1-1 0,-1 0 0,0 1 0,0-1 0,0 0 0,0 1 0,-1-1 0,-2-4 0,4 8 55,0 0 0,0 0 1,0 0-1,0 0 0,0 0 1,0 0-1,0 0 1,0 0-1,0 0 0,0 0 1,0 0-1,-1 0 0,1 0 1,0 0-1,0 0 0,0 0 1,0 0-1,0-1 1,0 1-1,0 0 0,0 0 1,0 0-1,-1 0 0,1 0 1,0 1-1,0-1 0,0 0 1,0 0-1,0 0 1,0 0-1,0 0 0,0 0 1,-1 0-1,1 0 0,0 0 1,0 0-1,0 0 1,0 0-1,0 0 0,0 0 1,0 0-1,0 0 0,0 0 1,0 1-1,0-1 0,0 0 1,0 0-1,-1 0 1,1 0-1,0 0 0,0 0 1,0 0-1,0 1 0,-2 8 144,0 14 262,4 49-130,4 0 0,24 116 0,-25-168-1473,1-5 463</inkml:trace>
</inkml:ink>
</file>

<file path=ppt/ink/ink6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0.3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 7 10330,'-5'-6'8802,"5"9"-7426,1 12-431,-1 5 495,-1 11 440,0 6-111,0 5-521,-2-2-544,-2 0-472,-1-3-104,-1-2-152,2-1-272,2-6-1232,1-3-697,11-2-6177</inkml:trace>
</inkml:ink>
</file>

<file path=ppt/ink/ink6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0.6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 16404,'1'-6'5705,"1"8"-5129,2 4-504,-3 6-424,0 5-216,2 12-841,-3 5 3850,7 7-2073</inkml:trace>
</inkml:ink>
</file>

<file path=ppt/ink/ink6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1.1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40 122 13883,'10'27'5754,"-4"21"-3274,-6-24-1665,-5 30 1,-1-18 826,-14 46 0,-3 20-608,22-101-1034,1 0 0,0-1 1,0 1-1,0 0 0,0 0 0,0-1 1,0 1-1,0 0 0,0-1 0,0 1 1,0 0-1,0-1 0,0 1 0,0 0 1,0-1-1,1 1 0,-1 0 0,0-1 1,1 2-1,8-6-54,10-19-170,-5-6-415,-1-1 1,18-56 0,-10 22-149,2-3 240,-12 33 481,1 0 0,2 0 0,18-32 0,-30 63 118,0 0 0,0 0 0,1 0 0,-1 0 0,0 0 0,1 0 0,0 1 0,0-1 0,0 1 0,0 0 0,0 0 0,5-3 0,-6 5-1,-1 0 0,1-1 0,-1 1 0,0 0 0,1 0 0,-1 0 1,1 0-1,-1 0 0,1 0 0,-1 0 0,0 1 0,1-1 0,-1 0 0,1 1 1,-1-1-1,0 1 0,1-1 0,-1 1 0,0 0 0,0 0 0,0 0 1,1-1-1,-1 1 0,0 0 0,0 0 0,0 1 0,0-1 0,-1 0 0,1 0 1,0 0-1,0 1 0,-1-1 0,1 0 0,-1 0 0,2 3 0,4 14 243,-1 0-1,0 0 1,-1 0-1,-1 0 1,1 29-1,0-6 194,-1-17-201,27 182 1501,-29-197-2172,1-1 1,0 1-1,0-1 0,1 0 0,0 0 0,0 0 1,1 0-1,7 11 0,5-1-815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17.0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123 8 9930,'10'-4'405,"2"0"4531,-27 17-1022,6-4-3799,1-1 0,0 1-1,0 0 1,1 1 0,0 0-1,1 0 1,0 1-1,0-1 1,1 1 0,1 0-1,-7 22 1,0 12-146,-9 79 0,18-102 99,-4 23 412,2 0 0,2 0 0,2 1 0,8 58-1,-5-85-303,0-1-1,1 0 1,1 0-1,1 0 1,0 0-1,1-1 1,1 0-1,1 0 1,0-1-1,1-1 0,1 1 1,1-1-1,15 15 1,-22-25-272,1 0-1,-1 0 1,1-1 0,0 1 0,1-1 0,-1-1 0,1 0 0,0 1-1,13 3 1,1-3 112</inkml:trace>
</inkml:ink>
</file>

<file path=ppt/ink/ink6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3.0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 12099,'1'0'126,"-1"-1"0,1 1 0,-1 0 0,0 0 0,1 0 1,-1 0-1,1 0 0,-1 0 0,1 0 0,-1 0 0,1 0 0,-1 0 1,1 0-1,-1 0 0,0 0 0,1 0 0,-1 0 0,1 0 1,-1 0-1,1 1 0,-1-1 0,0 0 0,1 0 0,-1 1 0,0-1 1,1 0-1,-1 0 0,0 1 0,1-1 0,-1 0 0,0 1 1,1-1-1,-1 1 0,0-1 0,0 0 0,0 1 0,1 0 0,9 18-57,-6-4 317,-1 0 0,0 1 0,-1-1 0,0 0 0,-2 17-1,-6 82 1863,1-52-1165,1 7 34,-4 200 1297,9-228-2303,2 0 0,2-1 1,2 1-1,18 59 0,-7-45-1665</inkml:trace>
</inkml:ink>
</file>

<file path=ppt/ink/ink6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3.5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581 32 12379,'9'-4'6297,"-12"1"-5193,-13-1-184,-6-1 49,-9 0-193,-9-1-96,-19 2 176,-7 4-40,-2 1-160,2 4-15,6 1-425,6 0-200,7 0-1097,7 0-863,22-3 1152</inkml:trace>
</inkml:ink>
</file>

<file path=ppt/ink/ink6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7.0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470 81 11346,'22'-17'3692,"-7"4"-2134,29-27 1,-39 30 893,-15 12-1425,-16 13-716,-59 47-458,3 4-1,-86 88 1,145-130 72,1 1 0,1 1 0,1 1 0,2 0 0,0 2 0,-15 35 0,28-52 128,0 0 1,1 0-1,0 1 1,1-1-1,0 1 1,1 0-1,0 0 1,1 0-1,1 0 1,0 0-1,1 0 1,0 0-1,1-1 1,0 1-1,1 0 1,1-1-1,0 1 1,9 19-1,-6-21 247,0 1 1,1-1-1,1 0 0,0-1 0,0 0 1,1-1-1,0 1 0,0-2 0,1 0 1,1 0-1,-1-1 0,1 0 0,0-1 1,23 9-1,-17-9-123,0-1 0,1 0 0,-1-1 0,23 2 0,-24-5-713,0 0 1,-1-2-1,1 0 0,28-5 0,-12-3-1785,-7-2 910</inkml:trace>
</inkml:ink>
</file>

<file path=ppt/ink/ink6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7.7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70 362 5977,'-5'7'404,"3"-5"-73,1 0 0,-1 1 0,1-1 0,-1 0 0,0 0 0,0 0 0,-4 3 0,5-5-272,1 1 0,0-1 0,0 0-1,-1 0 1,1 0 0,0 0-1,-1 0 1,1 0 0,0 0 0,-1 0-1,1 0 1,0 0 0,-1 0 0,1 0-1,0 0 1,-1 0 0,1 0-1,0 0 1,-1 0 0,1 0 0,0-1-1,0 1 1,-1 0 0,1 0 0,0 0-1,-1 0 1,1-1 0,-8-14 1531,4 2-883,1 1 0,1-1 0,0 0 0,1 0 0,0 0 0,1 0 0,1 0 0,0 0 0,3-15 0,-1 15-331,0 0 0,0 0 0,2 0-1,0 1 1,0-1 0,1 1 0,0 1 0,16-22 0,-16 25-244,0 0 0,1 1 0,0 0 0,0 0 0,1 0 0,0 1 0,0 0 0,1 1 0,0 0 0,0 0 0,0 1 0,0 0 0,1 0 0,-1 1 0,1 1 0,0-1-1,0 2 1,0-1 0,0 1 0,0 1 0,0 0 0,0 0 0,0 1 0,0 0 0,0 1 0,19 5 0,-17-2-9,-1-1 0,1 1 0,-1 1 0,-1 0 0,1 1 0,-1 0 0,0 0 0,0 1 0,-1 0 0,0 1 0,0 0 0,-1 1 1,-1-1-1,1 2 0,-2-1 0,8 15 0,-8-13 23,-1 0 1,0 0 0,0 1 0,-2-1-1,0 1 1,0 0 0,-1 0 0,0 0 0,-2 1-1,1-1 1,-2 0 0,1 0 0,-2 0-1,0 0 1,-5 17 0,5-22-111,-2 0 0,1-1 0,-1 0 1,0 1-1,-1-1 0,1-1 0,-2 1 0,1-1 0,0 0 0,-1 0 1,0 0-1,-1-1 0,1 0 0,-1 0 0,0-1 0,0 0 1,-1 0-1,1-1 0,-11 4 0,-3 0-14,0 0-1,-1-2 1,0-1 0,0 0 0,-44 0-1,53-4-61,-1 0 0,1-1 0,-1-1 0,1 0 0,0-1 0,0-1 0,0 0 0,0 0 0,1-1 0,-1-1 0,-13-8 0,21 11-136,1-1 1,-1 1 0,1-1-1,-1 1 1,1-1-1,0 0 1,1-1-1,-1 1 1,1-1 0,-1 0-1,1 1 1,1-1-1,-1-1 1,1 1-1,0 0 1,0-1 0,0 1-1,1-1 1,0 1-1,0-1 1,0 0 0,1 1-1,0-1 1,0 0-1,1 0 1,-1 1-1,1-1 1,2-7 0,-1 5-425,1-1 0,0 1 1,0 0-1,1 0 0,0 1 0,0-1 1,1 1-1,10-12 0,21-13-740</inkml:trace>
</inkml:ink>
</file>

<file path=ppt/ink/ink6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8.4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23 158 11875,'10'-1'7811,"-9"1"-7611,6 15 1692,-1 18-1312,-7-17 142,0 0 0,-1 0 0,0 0 0,-2 0 0,0-1 0,-6 17 0,5-17-569,0-1 0,2 1 0,-1-1 0,2 1 0,0 0 1,1 0-1,0 17 0,5-20-348,4-13-314,-6-1 369,-1 0 0,1 0 0,0 0 0,-1 0 0,1 0 0,-1 0 1,0 0-1,2-3 0,6-22-588,0 0 1,-2 0 0,-1 0 0,3-30 0,11-49 421,-18 97 307,2-11 76,2 0 1,0 0-1,1 1 0,1 0 1,0 0-1,12-18 0,-19 35-49,0 1-1,0-1 0,0 1 1,1-1-1,-1 1 1,0-1-1,1 1 0,-1 0 1,0 0-1,1 0 1,0 0-1,-1 0 0,1 0 1,0 0-1,-1 0 0,1 1 1,0-1-1,0 1 1,0-1-1,2 1 0,-3 0 5,1 0 0,0 1 0,-1-1 0,1 1 0,-1-1 0,1 1 0,-1 0 0,1-1 0,-1 1 0,1 0 0,-1 0 0,1 0 0,-1 0 0,0 0 0,0 1 0,0-1 0,2 3 0,3 4 149,-1 0 0,-1 0 1,1 1-1,-2 0 0,1 0 0,2 11 0,79 250 4464,-78-249-4370,7 37-1,-10-24-4750</inkml:trace>
</inkml:ink>
</file>

<file path=ppt/ink/ink6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9.3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345 46 12091,'0'-1'238,"1"0"0,-1 0 1,1-1-1,-1 1 1,0 0-1,0 0 1,0-1-1,0 1 1,0 0-1,0-1 0,0 1 1,0 0-1,0 0 1,0-1-1,-1 1 1,1 0-1,-1 0 1,1-1-1,-1 1 0,1 0 1,-1 0-1,0 0 1,1 0-1,-1 0 1,-1-2-1,0 2-149,-1-1 0,1 1 0,0 0 0,-1 0 0,1 0 0,0 0 0,-1 0 0,1 0 0,-1 1 0,1-1 0,-1 1 0,-3-1 0,-6 1-153,0 0-1,-1 1 0,1 0 1,-18 4-1,10 0 69,1 0-1,-1 2 0,1 0 1,-34 18-1,45-21-10,1 0-1,0 1 1,0 0-1,1 0 1,-1 1-1,1-1 1,0 1 0,1 1-1,-1-1 1,1 1-1,1 0 1,-1 0-1,1 1 1,-5 12-1,8-18 10,1 0 0,0 1 0,-1-1-1,1 1 1,0-1 0,0 1 0,0-1-1,1 1 1,-1-1 0,0 0 0,1 1-1,0-1 1,-1 1 0,1-1 0,0 0-1,0 0 1,1 0 0,-1 1 0,0-1-1,1 0 1,-1 0 0,1-1 0,0 1-1,-1 0 1,1 0 0,0-1 0,4 3-1,6 5 232,2-1 0,-1 0 0,21 8 0,-11-5 421,22 12 902,-19-11-267,-1 1-1,0 1 0,0 2 1,27 22-1,-50-36-1254,0-1-1,-1 1 0,1-1 1,-1 1-1,1-1 0,-1 1 1,0 0-1,0 0 1,0-1-1,1 1 0,-2 0 1,1 0-1,0 0 1,0 0-1,-1 1 0,1-1 1,-1 0-1,1 0 0,-1 2 1,-1-2-20,1 0 1,-1 0-1,0 0 0,0 0 1,1 0-1,-1 0 0,-1-1 1,1 1-1,0 0 1,0-1-1,-1 1 0,1-1 1,-1 1-1,1-1 0,-1 0 1,1 1-1,-1-1 1,0 0-1,0 0 0,-1 0 1,-11 6 61,0-1 0,-1 0-1,0-1 1,1-1 0,-23 4 0,2-3-2282,-47 2 0,59-7 864</inkml:trace>
</inkml:ink>
</file>

<file path=ppt/ink/ink6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29.9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 15 9202,'-8'-14'7979,"6"13"-7646,2 2-179,-1-1 0,1 0 0,-1 1 1,0-1-1,1 1 0,-1-1 0,1 0 1,-1 1-1,1-1 0,0 1 0,-1 0 1,1-1-1,-1 1 0,1-1 0,0 1 1,0-1-1,-1 1 0,1 0 0,0 0 0,-11 39 1811,6-6-379,2 1-1,2 68 0,17 70-257,-1-23-889,-8 13-309,-6-94-4279,0-62 1583,4-8 1101</inkml:trace>
</inkml:ink>
</file>

<file path=ppt/ink/ink6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0.3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526 6 9122,'18'-5'3817,"2"4"4769,-30 6-6314,-9 0-215,-22-2-617,-10 1-664,-12-2-760,-1-1-120,-2 2-800,2-2-272,2 2-497,4 0-431,20 2-425,11 0 1513</inkml:trace>
</inkml:ink>
</file>

<file path=ppt/ink/ink6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1.1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58 227 10122,'-6'-6'725,"-5"-2"3106,11 9-3675,-1-1 1,1 1-1,-1-1 0,1 1 0,-1-1 0,1 1 1,0 0-1,-1-1 0,1 1 0,0 0 0,-1-1 1,1 1-1,0 0 0,0-1 0,0 1 0,0 0 1,0-1-1,0 1 0,0 0 0,0 0 0,0 0 1,-1 14 1564,0-1 0,1 1 0,3 14 0,8 42 1502,-5-41-2791,2 38-1,-8-65-422,0 20 62,0-22-69,0 0 0,0 0-1,0 0 1,-1-1-1,1 1 1,0 0 0,0 0-1,-1 0 1,1-1 0,0 1-1,-1 0 1,1-1 0,0 1-1,-1 0 1,1-1 0,-1 1-1,1 0 1,-1-1-1,0 1 1,1-1 0,-1 1-1,0-1 1,1 1 0,-2 0-1,1-1-15,1-1 0,-1 1-1,1 0 1,-1 0 0,1 0 0,-1 0-1,1-1 1,-1 1 0,1 0 0,0 0-1,-1-1 1,1 1 0,-1 0 0,1-1-1,0 1 1,-1-1 0,1 1-1,0 0 1,-1-1 0,1 1 0,0-1-1,0 1 1,-1-1 0,1 1 0,0-1-1,0 1 1,0-1 0,-7-20-502,6 17 384,-8-23-165,2-1-1,2 0 1,0-1-1,2 1 1,1-1 0,1 0-1,4-37 1,-1 54 405,0 0 1,0 0 0,2 0 0,-1 0 0,2 1 0,-1-1-1,2 1 1,9-16 0,-10 20-57,1-1 0,0 1 0,1 0 0,-1 0 0,1 1 0,1 0 0,-1 0 0,1 1 0,0-1 0,1 2 0,-1-1 0,11-3 0,-13 6-72,0 0 0,-1 0 0,1 0 1,0 1-1,0 0 0,0 0 0,0 1 0,7-1 0,-10 2-177,-1-1-1,0 0 1,0 1-1,1-1 1,-1 1 0,0 0-1,0 0 1,0 0-1,0 0 1,0 0-1,0 0 1,0 1 0,0-1-1,-1 0 1,1 1-1,0 0 1,-1-1 0,1 1-1,-1 0 1,0 0-1,1 0 1,-1 0 0,0 0-1,1 2 1,7 20-1416</inkml:trace>
</inkml:ink>
</file>

<file path=ppt/ink/ink6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1.7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110 48 14059,'-2'-9'3138,"-3"-15"617,5 23-3596,0 0 1,0 1-1,-1-1 0,1 0 0,0 0 1,-1 1-1,1-1 0,0 0 0,-1 0 1,1 1-1,-1-1 0,1 0 1,-1 1-1,0-1 0,1 1 0,-1-1 1,1 1-1,-1-1 0,0 1 0,0-1 1,0 1-1,0 0-16,0 0 1,1 0-1,-1 1 0,0-1 1,1 0-1,-1 1 0,0-1 1,1 1-1,-1-1 0,0 1 1,1-1-1,-1 1 0,1-1 1,-1 1-1,1 0 0,-1-1 1,1 1-1,0 0 0,-1 1 1,-10 18 505,9-17-444,-9 20-43,0-1 0,2 1 0,1 1 0,1 0 0,1 0 0,0 0 1,-1 26-1,6-37-149,0-1 1,1 1 0,1-1 0,0 0-1,0 1 1,2-1 0,-1 0 0,1 0 0,1 0-1,0 0 1,1-1 0,0 1 0,1-1-1,0-1 1,1 1 0,7 9 0,-11-17-23,0 1 1,0-1-1,1 0 1,-1-1-1,1 1 1,-1-1-1,1 0 1,0 1-1,0-2 0,0 1 1,0 0-1,0-1 1,1 0-1,-1 0 1,0 0-1,0 0 1,1-1-1,-1 1 1,1-1-1,-1-1 1,0 1-1,1 0 1,-1-1-1,0 0 1,1 0-1,7-3 1,1-1-161,0-1 1,0 0-1,0-1 1,-1 0-1,0-1 1,0-1-1,10-9 1,-10 6-95,0 0-1,-1 0 1,-1-1 0,0 0 0,0-1-1,-2 0 1,0 0 0,0-1 0,-1 0-1,6-22 1,-6 15 320,-2 0 0,0-1 0,-2 1 0,0-1-1,-2 0 1,-2-44 0,-3 47 1029,-1 28-462,-2 33-235,5-18-245,-10 128 1206,12-121-1161,0 0 0,10 60 0,-10-87-461,1 0 0,0 0 0,-1 1 0,1-1 0,0 0 0,1 0 0,-1 0 0,1 0 0,-1 0 0,5 5 0,6 3-899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18.2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62 149 13219,'6'12'6360,"-7"-11"-6173,0 27 359,1-20 170,-3 49 278,-3 0 0,-15 69-1,17-105-892,-14 66 2,17-79 155,1 0-1,0 0 1,0 1 0,0-1-1,1 0 1,0 0 0,0 0 0,5 12-1,-11-68-270,-2-2-1827,1-1-1,3-90 1,5 99 2154,2 0 0,2 0 0,20-71 0,-24 105-95,1 1-1,-1-1 1,1 1 0,1 0-1,0 0 1,0 0 0,0 1-1,1-1 1,-1 1 0,8-6-1,-10 10-181,0 0-1,1 0 0,0 0 1,-1 0-1,1 1 0,0-1 1,0 1-1,0 0 0,0 0 1,0 0-1,0 0 0,0 0 0,0 1 1,0 0-1,0-1 0,0 1 1,0 0-1,1 0 0,-1 1 1,0-1-1,0 1 0,0 0 1,0-1-1,0 1 0,0 1 1,0-1-1,5 3 0,0 1 101,0 0 0,-1 1 0,1 0 0,-1 0-1,0 1 1,0 0 0,-1 0 0,0 1 0,0 0 0,-1 0 0,0 0-1,-1 0 1,1 1 0,-1 0 0,3 12 0,4 15 307,-2-1 1,8 59 0,-6 21-47,-8-74-398,1 0-1,11 46 1,-10-73-574,-1-9-484,2-18-1838</inkml:trace>
</inkml:ink>
</file>

<file path=ppt/ink/ink6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2.3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325 77 13547,'0'-4'856,"0"0"0,-1 0 0,1 0 0,-1 0 0,0 0 0,0 1-1,-2-5 1,2 5-668,0 1 0,-1-1 0,1 1 0,-1-1-1,0 1 1,0-1 0,0 1 0,0 0 0,0 0-1,0 0 1,0 0 0,-1 0 0,1 1 0,-1-1-1,0 1 1,1 0 0,-1-1 0,0 1 0,0 0-1,1 1 1,-1-1 0,0 0 0,0 1 0,-6 0-1,-1-1-42,1 2 0,-1-1-1,0 2 1,0-1 0,0 1 0,1 1-1,-1-1 1,1 2 0,0-1-1,0 1 1,0 1 0,0 0-1,1 0 1,0 0 0,-12 11-1,11-8-137,1 0-1,0 0 1,0 1-1,1 0 0,0 0 1,0 1-1,1 0 0,1 0 1,0 0-1,0 1 0,1 0 1,-6 21-1,8-19 131,0-1-1,1 1 1,0-1-1,1 1 1,0-1-1,1 1 1,1-1-1,0 1 1,0-1-1,7 18 1,-5-21-45,-1 0-1,1-1 1,1 0 0,-1 0 0,1 0-1,1 0 1,0-1 0,0 1 0,0-2-1,1 1 1,0-1 0,0 0 0,0 0-1,13 7 1,-8-7-29,0 0 1,0-1-1,1 0 0,18 4 1,-25-7-377,-1-1 1,1 0 0,0-1 0,0 1 0,0-1-1,0 0 1,0-1 0,0 1 0,-1-1 0,1 0-1,0-1 1,9-3 0,5-7-978</inkml:trace>
</inkml:ink>
</file>

<file path=ppt/ink/ink6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2.9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0 12547,'-1'125'11244,"-3"12"-5680,1 354-2908,3-478-2890,0-5 226,1 1-1,-1-1 1,3 14-1,-3-21-178,1 0 0,-1 1-1,0-1 1,0 0-1,1 0 1,-1 0 0,0 0-1,1 0 1,-1 0 0,1 0-1,0 0 1,-1 0-1,1-1 1,0 1 0,-1 0-1,1 0 1,0 0 0,0-1-1,0 1 1,0 0 0,0-1-1,0 1 1,0-1-1,0 1 1,0-1 0,0 0-1,0 1 1,0-1 0,0 0-1,0 1 1,0-1-1,0 0 1,0 0 0,2 0-1,13-5-1496</inkml:trace>
</inkml:ink>
</file>

<file path=ppt/ink/ink6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3.3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545 30 11346,'17'-10'5106,"-3"1"-1458,0-1 1849,-21 10-3200,-18 1-1225,-11 3-248,-19 1-536,-4 1-120,-12-1-120,-5 0-48,0-2-992,3 0-760,14-3-1593,7 1 1857</inkml:trace>
</inkml:ink>
</file>

<file path=ppt/ink/ink6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3.6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16956,'0'14'5913,"3"16"-4689,0 7 8,3 10 393,1 1 127,-5 1-400,-1 0-479,-2-5-465,-3-5-160,0-10-280,0-6-240,-2-12-1769,5-4-711,0-12 1559</inkml:trace>
</inkml:ink>
</file>

<file path=ppt/ink/ink6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4.0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42 21205,'-5'-20'7569,"3"7"-6593,0 5-1344</inkml:trace>
</inkml:ink>
</file>

<file path=ppt/ink/ink6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4.5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143 265 14627,'-36'18'4265,"35"-18"-4219,0 0 0,1 0 0,-1 0 1,0 0-1,1 0 0,-1 0 0,0 0 0,1-1 0,-1 1 1,0 0-1,1-1 0,-1 1 0,1 0 0,-1-1 0,0 1 0,1 0 1,-1-1-1,1 1 0,-1-1 0,1 1 0,-1-1 0,1 0 1,0 1-1,-1-1 0,1 1 0,0-1 0,-1-1 0,-9-21-19,8 16 120,-3-6 132,1 0 0,0-1 0,0 1 0,2-1 0,-1 0 0,1-27 0,2 36-193,0 1 1,0-1 0,0 0 0,1 1 0,0-1 0,0 0 0,0 1 0,0-1 0,1 1 0,0 0 0,0-1 0,0 1 0,0 0 0,1 0 0,0 0-1,-1 0 1,1 1 0,1-1 0,-1 1 0,0 0 0,1 0 0,0 0 0,0 0 0,5-2 0,-1 2 85,0 0 1,0 0-1,1 1 1,-1 0-1,1 0 1,0 1-1,-1 0 0,1 1 1,0 0-1,0 0 1,0 1-1,-1 0 1,1 1-1,-1 0 0,1 0 1,-1 1-1,0 0 1,14 7-1,-7-3 20,-1 1-1,0 1 1,-1 0-1,0 1 1,0 1-1,-1 0 1,0 0 0,-1 1-1,12 17 1,-16-19-110,0 1 0,-1 0 0,0 0 1,-1 0-1,0 0 0,-1 1 1,0 0-1,-1 0 0,2 14 0,-4-18-36,0 0 0,-1 0-1,0 0 1,0 0-1,-1 0 1,0 0 0,-1 0-1,1 0 1,-1-1-1,-1 1 1,0 0 0,0-1-1,0 0 1,-1 0-1,-6 10 1,3-8-9,-1 0 1,0-1-1,0 0 0,0 0 0,-1 0 1,-1-1-1,1-1 0,-1 0 0,0 0 1,0-1-1,-1 0 0,0 0 1,-18 4-1,15-6-77,0 0-1,0 0 1,0-2 0,-1 1 0,1-2 0,-1 0 0,1-1 0,0 0-1,0-1 1,-23-7 0,30 7-194,0-1 1,0 0-1,0-1 1,1 1-1,-1-1 1,1-1-1,0 1 0,0-1 1,1 0-1,-1 0 1,1-1-1,0 0 0,1 0 1,0 0-1,-1 0 1,2-1-1,-1 1 1,1-1-1,0 0 0,1 0 1,-1 0-1,-1-9 1,2 8-50,1 0 1,0-1 0,0 1 0,0 0 0,1 0-1,0-1 1,1 1 0,0 0 0,0 0-1,1 0 1,0 0 0,0 0 0,1 0-1,0 0 1,0 0 0,1 1 0,0 0-1,0 0 1,10-13 0,10-1-581</inkml:trace>
</inkml:ink>
</file>

<file path=ppt/ink/ink6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35.1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97 15907,'-3'13'8470,"1"65"-6643,19 53-257,-9-85-696,2 58-1,-10-103-860,0 0 0,0 0 1,0 0-1,0 0 0,0 0 0,0 0 1,0 0-1,0 0 0,0 0 0,-1 0 0,1 0 1,0 0-1,-1 0 0,1-1 0,-1 1 1,1 0-1,-2 1 0,-3-3 85,-1-10-50,3-4-53,0 1-1,0 0 1,1-1-1,1-29 0,8-60-40,-7 102 47,2-19 3,1 0 1,0 1-1,2-1 1,0 1-1,2 0 0,11-25 1,-15 38 19,0 1 0,1 0 0,-1 0 0,1 0 0,1 0 1,-1 1-1,1 0 0,0-1 0,0 2 0,1-1 0,-1 1 0,1-1 0,0 2 0,0-1 0,1 1 1,-1 0-1,1 0 0,-1 0 0,1 1 0,0 0 0,0 1 0,8-2 0,-7 3 56,1-1 1,-1 1-1,0 0 0,0 1 0,0 0 0,0 0 1,0 1-1,-1 0 0,1 0 0,0 1 0,-1 0 1,1 0-1,-1 1 0,0 0 0,0 0 0,10 10 1,-9-8-38,-1 2-1,-1-1 1,1 1 0,-1 0 0,-1 0 0,1 0 0,-1 1 0,-1 0 0,0 0 0,0 0 0,-1 1 0,0-1 0,3 13 0,-1 16 61,-2-1 0,-1 0 1,-6 67-1,2 43-1007,7-112-717,5-3 702</inkml:trace>
</inkml:ink>
</file>

<file path=ppt/ink/ink6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10:56.73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33 339 3737,'-3'-1'71,"1"2"56,0-2 0,1 1 0,-1 0-1,0 0 1,0 0 0,0-1 0,0 1 0,0-1 0,0 0 0,-2-1 0,3 1-93,0 0 1,1 0-1,-1 0 1,1 0-1,-1 0 0,1 0 1,-1 0-1,1 0 1,0 0-1,-1 0 1,1 0-1,0-1 0,0 1 1,0 0-1,0 0 1,0 0-1,0 0 1,0 0-1,1-1 0,-1 1 1,1-1-1,-1-1 223,0 0 0,1-1 1,0 1-1,-1 0 0,1 0 0,1 0 0,-1 0 0,0 0 0,1 0 0,-1 1 0,1-1 0,0 0 0,0 1 1,3-3-1,-4 4-226,1 0 1,-1 0 0,1 0-1,-1 0 1,1 0 0,0 1-1,-1-1 1,1 1 0,0-1 0,-1 1-1,1 0 1,0 0 0,0 0-1,-1 0 1,1 0 0,0 0-1,0 0 1,-1 0 0,1 1-1,0-1 1,0 1 0,-1-1 0,1 1-1,0 0 1,-1 0 0,1-1-1,1 3 1,27 14-61,-13-7 37,1-1-1,0 0 1,24 8 0,-35-15 3,-1 0 0,0-1 1,1 0-1,-1 0 0,0-1 0,1 0 1,-1 0-1,1 0 0,-1-1 0,0 0 1,1 0-1,-1 0 0,0-1 0,10-4 1,61-35 135,-56 28-127,0 1-1,32-12 1,-26 15-22,0 1-1,0 1 1,1 1-1,-1 1 1,32 0-1,-39 4 16,0 2-1,-1 0 0,1 1 1,-1 1-1,0 1 0,0 1 1,0 0-1,22 10 0,60 35 284,39 15-52,-123-59-223,-1-1 0,1 0 1,0-1-1,0-1 0,0 0 0,29-1 1,-31-3-2,1-1 1,-1-1 0,0-1 0,1 0-1,-2-1 1,18-8 0,12-4 18,5 1 12,82-17 1,-113 30-50,0 1 0,0 1 0,0 0-1,0 1 1,0 1 0,1 1 0,-1 1 0,20 6 0,-31-8-2,143 36 54,-125-32-33,0-2 0,1-1 0,-1-1-1,27-2 1,452-26 46,-473 25-60,73-6 28,43-2-24,-118 13-19,0 1 0,0 1 0,0 1 0,-1 2 0,36 14 0,53 15 45,-100-33-30,1-1 1,-1-1 0,1 0 0,0-1-1,18-2 1,194-36 183,-24 3-118,-141 28-72,0 3 0,1 2 0,-1 4 1,0 2-1,121 26 0,-79-4-2,73 17 14,-135-35-3,0-2-1,48 0 1,-73-7 1,-1-1 0,0-1-1,0-1 1,37-10 0,74-33 41,7-2-31,-99 39 0,0 1-1,0 2 1,1 1 0,-1 2 0,1 2 0,0 2 0,-1 1 0,1 2-1,-1 2 1,55 15 0,-14 3 72,-49-13-66,1-1 1,1-2 0,0-1 0,0-2-1,36 2 1,-27-8 2,-1-2 1,79-16-1,74-34 49,-98 26-49,-54 16-22,1 1 0,54-4-1,-70 13-11,0 0-1,1 1 1,-1 2 0,49 8-1,358 69 137,-406-74-128,46 5 23,0-2-1,0-4 0,0-3 0,0-4 1,0-2-1,116-24 0,292-85 84,-420 98-110,0 2 1,70-5-1,-91 16 37,-1 2 1,1 2-1,0 1 0,61 12 1,182 63 419,-156-38-342,-86-28-91,2-1 0,-1-3 1,1-1-1,0-2 0,1-2 0,-1-2 1,0-2-1,1-1 0,-2-3 0,68-17 1,33-20 76,147-36-26,-246 70-82,1 2-1,0 2 1,-1 2-1,78 5 0,-65 4 11,104 28 0,53 30 117,20 5 224,-205-62-317,1-2 0,0-1 0,0-2 0,0-1 0,0-1 0,0-1 0,34-6 0,-11-4-6,-2-1 1,1-2 0,56-25-1,-29 11-24,1 3 0,1 4 0,1 4 0,84-7-1,-135 22 63,0 0 0,-1 2 0,1 2 0,0 0 0,45 11-1,-32-2 39,-1 2 0,0 1 0,45 23 0,-63-27-79,1 0 0,0-2 0,0-2 1,0 0-1,1-1 0,0-2 1,39 1-1,0-6 10,123-17 0,138-51 42,-170 32-50,-92 23-3,196-35-19,-231 47 16,0 1 0,0 1 0,0 2 0,0 1 0,0 2 0,52 12 0,183 82 371,-213-77-359,-26-12-27,-1-1 1,1-1 0,1-1-1,-1-2 1,1-1-1,0 0 1,0-2 0,43-4-1,17-8 55,110-26 0,-114 19 19,134-39-12,-31 6-86,-158 46 26,0 1 0,0 1 0,0 1 0,0 2 0,0 1 0,0 1 0,40 8 0,11 8 125,94 35 0,-73-20 25,-72-25-129,0-1-1,0-1 1,0-1-1,1-2 1,0-1 0,35-2-1,-40-1-19,-1-2-1,0-1 0,0-1 1,0-1-1,-1 0 1,0-2-1,0-1 1,23-13-1,13-8 8,1 1-1,2 4 1,84-25 0,-117 43-11,0 1 0,0 0 0,1 2 0,-1 2 0,1 0 1,0 2-1,0 1 0,-1 2 0,1 0 0,31 9 1,-36-4-3,1 1 0,-1 1 0,-1 1 0,26 15 0,82 64 26,-92-63-6,-20-14-8,0 0 1,1-2-1,0-1 0,1 0 0,0-1 0,0-2 1,1 0-1,32 6 0,-35-11-15,0 0-1,0-1 1,1-1-1,-1 0 1,0-2-1,0 0 1,0-1 0,0-1-1,-1-1 1,25-9-1,54-26-5,85-30 1,-122 54 15,0 2-1,1 2 1,0 3 0,70 0 0,-92 8 0,1 2 1,-1 2-1,0 2 0,0 1 1,-1 3-1,0 0 1,61 25-1,-62-18 11,1-2 0,0-1 0,1-2 0,1-2 0,-1-2 0,2-1-1,-1-2 1,0-2 0,1-2 0,-1-1 0,75-12 0,-10-6 0,157-31 15,-4-21-151,-188 46 83,-12 3 20,63-13 0,-100 30 26,0 1 1,0 2-1,0 0 1,0 1-1,0 1 1,42 5-1,-11 7 13,-1 2 1,0 3-1,79 36 0,-27-10-12,-79-35-1,-1-1-1,1-1 1,0-1-1,1-1 1,-1-1-1,30-1 1,149-14 60,-118 5-45,32-7-27,-1-5-1,161-47 1,-258 61 5,1 1-1,-1 1 1,1 1-1,0 1 1,0 0 0,-1 2-1,1 0 1,0 1-1,31 8 1,-2 4-1,-2 2-1,73 35 1,-104-44 1,1 0 0,-1-1 0,34 7 0,-40-11 1,0-1 0,1 0 0,-1-1 0,0 0 0,0-1 0,0 0 0,0 0 0,13-4 0,30-11 45,-31 9 25,0 0 1,1 2-1,0 0 1,23-1-1,39 7-291,-44 5 68</inkml:trace>
</inkml:ink>
</file>

<file path=ppt/ink/ink6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0:59.1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 5737,'4'-3'12842,"-2"14"-13441,1 40 1868,2 29-396,23 121 0,-21-167-771,-3-13-452,1 0 0,14 38 0,-15-51-1261,0-4 619</inkml:trace>
</inkml:ink>
</file>

<file path=ppt/ink/ink6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0:59.7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40 262 5017,'-14'9'1150,"13"-9"-1062,1 1-1,0-1 0,-1 0 0,1 0 1,-1 0-1,1 0 0,0 0 0,-1 0 0,1 0 1,0 0-1,-1 0 0,1 0 0,-1-1 1,1 1-1,0 0 0,-1 0 0,1 0 1,0 0-1,-1-1 0,1 1 0,0 0 1,-1 0-1,1-1 0,-2-1 479,0-1 0,1 0 0,0 1 0,0-1 0,-1 0-1,2 0 1,-1 0 0,-1-3 0,2 4-380,-2-6 215,1-1 0,0 1 0,0-1 0,1 1 0,0-1 0,1 0 0,0 1 1,0-1-1,1 1 0,3-12 0,-3 13-343,1 0 1,0 0-1,0 0 1,0 0-1,1 1 1,0 0-1,0-1 1,0 2-1,1-1 1,0 0-1,0 1 1,6-5-1,-3 4 20,1 0 0,-1 1 0,1 1 0,0-1 0,0 1 1,0 1-1,0-1 0,1 2 0,-1-1 0,1 1 0,0 1 0,0 0 0,0 0 0,0 1 0,0 0 0,-1 1 0,1 0 1,0 0-1,0 1 0,-1 1 0,1-1 0,-1 1 0,1 1 0,-1 0 0,0 0 0,-1 1 0,1 0 0,10 9 0,-11-8 108,0 1 0,-1 0-1,0 0 1,0 1 0,-1 0-1,0 0 1,0 0-1,-1 1 1,0-1 0,0 1-1,-1 1 1,-1-1 0,1 1-1,2 14 1,-4-16-107,-1-1-1,-1 0 1,1 1 0,-1-1 0,0 0-1,-1 1 1,0-1 0,0 0 0,-1 0-1,1 1 1,-2-1 0,1 0 0,-1-1-1,0 1 1,0 0 0,-1-1 0,0 0-1,0 0 1,0 0 0,-8 7 0,2-3-13,0-1 1,-1 0-1,0-1 1,0-1 0,-1 1-1,0-2 1,-13 6-1,18-9-316,-1 0 1,1 0-1,0-1 0,-1 0 1,1 0-1,-1-1 0,0 0 1,0-1-1,1 1 0,-1-1 1,0-1-1,0 0 0,-13-2 0,6-4-1825,7 1 887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18.6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193 1 12731,'0'2'11114,"-5"-2"-9482,-2 0-327,-5 0-449,-2 0-488,-5 2-368,-2 0-80,-1 2-80,-2-2-304,-1-2-1048,0 0 47,6-4 689</inkml:trace>
</inkml:ink>
</file>

<file path=ppt/ink/ink6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02.5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1 121 2320,'3'11'12278,"3"2"-9315,7 14-4757,-9-12 3464,1 17-152,11 39-1,-19-76-1359,2 2-179,-1 0 0,1 0 1,0 0-1,0 0 0,0 0 0,0 0 0,0-7 0,1-3-3,1 0-1,1 0 1,0 0 0,0 1-1,9-25 1,30-60 109,-36 85-84,-3 9 18,-1 0 0,0 0 0,1 1 0,0-1-1,-1 0 1,1 1 0,0-1 0,0 1 0,1-1 0,-1 1 0,0 0 0,1 0 0,-1 0 0,1 1-1,0-1 1,4-2 0,-5 4-73,-1 0-1,1-1 1,-1 1 0,1 0-1,-1 0 1,1 0-1,-1 0 1,1 0-1,-1 0 1,1 0 0,-1 1-1,1-1 1,-1 0-1,3 2 1,-2-1-346,1 0 0,-1 1 0,0-1 0,0 1 0,0 0 0,0-1 0,0 1 0,0 0 1,-1 0-1,3 4 0,5 8-1450</inkml:trace>
</inkml:ink>
</file>

<file path=ppt/ink/ink6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03.0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4 234 7586,'-1'-6'416,"0"0"0,0 0 0,1 0 1,-1-1-1,1 1 0,1 0 0,-1 0 1,1 0-1,0 0 0,1-1 0,-1 1 1,4-8-1,2-3 606,1 0 0,17-30 0,-21 40-928,0 1 0,1 0 0,-1 0 0,1 1 0,0 0 0,1 0 0,9-8 0,-13 12-68,1-1 1,-1 1 0,0 0-1,0 0 1,0 0 0,1 0 0,-1 0-1,0 1 1,1-1 0,-1 1-1,1-1 1,-1 1 0,1 0 0,-1 0-1,1 0 1,-1 0 0,0 0-1,1 1 1,-1-1 0,1 1-1,-1 0 1,0-1 0,1 1 0,-1 0-1,0 1 1,4 1 0,0 2 136,0 1 0,1-1 0,-2 1 0,1 1 0,-1-1 0,0 1 0,0 0 0,-1 0 0,0 0-1,0 1 1,-1-1 0,0 1 0,0 0 0,0 0 0,-1 0 0,-1 1 0,1-1 0,-2 0 0,1 0 0,-1 1 0,0-1 0,-2 12 0,2-12-101,-1 0 1,0-1-1,-1 1 1,1 0-1,-2 0 0,1-1 1,-1 1-1,0-1 0,-1 0 1,0 0-1,0 0 0,0 0 1,-1-1-1,0 1 1,0-1-1,0-1 0,-1 1 1,0-1-1,0 0 0,-1 0 1,1-1-1,-1 1 0,-10 3 1,14-7-120,0 0 0,0 0 0,0 0 0,-1-1 0,1 1 0,0-1 0,0 0 1,0 0-1,0 0 0,-1 0 0,1-1 0,0 0 0,0 1 0,0-1 0,0 0 0,0 0 0,0-1 0,0 1 1,0 0-1,1-1 0,-1 0 0,0 0 0,1 0 0,0 0 0,-5-4 0,3 2-335,1-1 0,-1 1-1,1-1 1,0 1 0,0-1 0,1 0 0,-1 0-1,1-1 1,0 1 0,0 0 0,1-1-1,0 1 1,-1-10 0,3-9-471</inkml:trace>
</inkml:ink>
</file>

<file path=ppt/ink/ink6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03.5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88 1 6865,'48'7'3553,"-31"20"-512,2 12-1585,-2 5-112,-2 3-39,-2 3-81,-8-1-312,-3-3-184,-7-2-320,-5-4-183,-8-7-169,-3-6-24,-6-11-80,-2-5-105,-2-12-431,3-4-312,0-8-952,1-7 1120</inkml:trace>
</inkml:ink>
</file>

<file path=ppt/ink/ink6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03.8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24 11066,'8'-13'3897,"0"6"-3353,1 4-432,-2 3-128,2 1 8,-3 5-360,1 5-2888,-5 2 2367</inkml:trace>
</inkml:ink>
</file>

<file path=ppt/ink/ink6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04.2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13 209 6337,'10'-1'439,"1"-2"1,-1 1-1,-1-1 0,1-1 0,0 1 0,-1-2 0,0 1 0,0-2 0,0 1 0,15-13 1,-21 15-296,1 0 1,-1 0-1,0 0 1,-1 0-1,1 0 1,-1-1-1,1 0 1,-1 1-1,0-1 1,0 0 0,-1 0-1,1 0 1,-1 0-1,0 0 1,0 0-1,0-1 1,0 1-1,-1 0 1,0 0-1,0-1 1,0 1-1,0 0 1,-1 0 0,0-1-1,0 1 1,0 0-1,0 0 1,-3-6-1,3 8-89,1 0 0,-1-1 0,0 1-1,-1 0 1,1 0 0,0 1 0,0-1-1,-1 0 1,1 0 0,-1 1 0,1-1-1,-1 0 1,0 1 0,0 0 0,0-1-1,0 1 1,0 0 0,0 0 0,0 0 0,0 0-1,0 1 1,0-1 0,0 0 0,-1 1-1,1 0 1,0-1 0,0 1 0,-4 0-1,2 1-30,1 0-1,-1 0 0,1 0 0,-1 0 0,1 0 1,-1 1-1,1-1 0,0 1 0,0 0 0,0 0 1,0 0-1,0 1 0,0-1 0,1 1 0,-1-1 1,1 1-1,-3 4 0,-2 4 45,0 0-1,1 1 0,1-1 1,0 1-1,1 0 1,0 1-1,0-1 1,1 1-1,1 0 1,0-1-1,1 1 0,1 26 1,1-32-18,0-1 0,0 1 1,0 0-1,1 0 0,0-1 0,0 1 1,0-1-1,1 0 0,0 0 0,1 0 0,5 8 1,-6-10-48,1 0 0,0 0 0,0 0 0,0-1 1,0 0-1,1 0 0,-1 0 0,1 0 0,0-1 0,0 0 1,0 0-1,0 0 0,0 0 0,0-1 0,0 0 1,7 1-1,-3-1-373,0-1 1,0 1-1,17-3 1,0-1-216</inkml:trace>
</inkml:ink>
</file>

<file path=ppt/ink/ink6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04.6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143 25 11090,'-4'-18'4591,"4"18"-4535,0-1 0,-1 1 1,1-1-1,0 1 0,-1-1 1,1 1-1,-1-1 1,1 1-1,0 0 0,-1-1 1,1 1-1,-1 0 0,1-1 1,-1 1-1,1 0 1,-1 0-1,0 0 0,1-1 1,-1 1-1,-1 0-65,0 0 1,0 1-1,1-1 0,-1 0 0,0 1 0,1-1 1,-1 1-1,1-1 0,-1 1 0,0 0 1,1 0-1,-1 0 0,1 0 0,0 0 1,-1 0-1,1 0 0,-2 2 0,-7 7 122,0 0 0,1 1 0,0 0-1,0 0 1,1 1 0,1 1 0,0-1 0,0 1 0,-4 16-1,8-22-7,1 0 1,0 0-1,0 0 0,1 0 0,0 0 0,0 1 0,1-1 0,0 0 0,0 1 0,0-1 0,1 1 0,0-1 1,1 0-1,0 0 0,0 0 0,0 0 0,1 0 0,0 0 0,7 10 0,-8-14-114,0 0 1,1-1-1,-1 1 0,1-1 0,0 1 0,-1-1 1,1 0-1,0 0 0,0-1 0,0 1 0,0-1 1,1 1-1,-1-1 0,0 0 0,1 0 0,-1 0 1,1-1-1,5 1 0,5 0-345,0-1 1,0-1-1,19-3 0,-20 2-220,17-2-50</inkml:trace>
</inkml:ink>
</file>

<file path=ppt/ink/ink6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05.3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13 7066,'-6'-10'4594,"5"9"-4352,0 1 0,1 0 0,-1-1-1,1 1 1,-1 0 0,0 0 0,1 0 0,-1 0 0,0-1-1,0 2-80,0 0-1,1-1 0,-1 1 1,0 0-1,1 0 0,-1-1 0,1 1 1,0 0-1,-1 0 0,1 0 1,0 0-1,-1 0 0,1 0 1,0-1-1,0 1 0,-1 2 1,-2 44 1106,8 34-299,15 88 1,-9-95-930,3 122 1,-15-164-1335,1-27 819</inkml:trace>
</inkml:ink>
</file>

<file path=ppt/ink/ink6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05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355 12 12483,'4'-2'4393,"-4"0"-3753,-3-1-304,-6 0 56,-6 2 56,-7 1 8,-4 1-72,-5 3-168,-3 3-96,-5-3-152,-2 3-48,-2-1-128,3 0-184,10-1-904,4 0 864</inkml:trace>
</inkml:ink>
</file>

<file path=ppt/ink/ink6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06.2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60 241 8938,'0'-9'5395,"-7"-7"-4401,1 2-836,4 5-21,1 1 1,1 0 0,0-1 0,0 1 0,0-1-1,1 1 1,0 0 0,1 0 0,0-1 0,0 1-1,0 0 1,1 1 0,1-1 0,-1 0-1,1 1 1,1 0 0,-1 0 0,7-7 0,-8 10-133,-1 1 0,2-1 0,-1 1 0,0 0 1,1 0-1,-1 0 0,1 0 0,0 1 0,0 0 0,0 0 1,0 0-1,0 0 0,1 0 0,-1 1 0,1 0 0,-1 0 1,1 0-1,-1 0 0,1 1 0,-1 0 0,1 0 0,-1 0 1,1 0-1,0 1 0,-1 0 0,1 0 0,-1 0 1,0 0-1,1 1 0,-1 0 0,0 0 0,0 0 0,7 5 1,-5-3 76,1 0 1,-1 1 0,0 0 0,-1 0 0,1 0 0,-1 1 0,0 0 0,-1 0 0,1 0-1,-1 0 1,-1 1 0,1 0 0,-1-1 0,0 1 0,0 1 0,-1-1 0,0 0-1,0 1 1,-1-1 0,0 1 0,0-1 0,-1 1 0,0-1 0,0 1 0,-1 0 0,0-1-1,0 1 1,-1-1 0,0 0 0,0 1 0,-1-1 0,0 0 0,0 0 0,0-1 0,-1 1-1,0-1 1,-1 1 0,1-1 0,-10 9 0,6-8-22,0-1 1,0 0-1,0 0 1,0-1-1,-1 0 0,0 0 1,0-1-1,-1-1 1,1 1-1,-1-1 1,0-1-1,-14 2 0,18-3-197,0 0-1,0-1 1,0 0-1,0-1 1,0 1-1,0-1 1,0 0-1,0 0 1,1-1-1,-1 0 1,0 0-1,1 0 0,-1-1 1,1 1-1,0-1 1,0-1-1,0 1 1,0-1-1,1 0 1,-1 0-1,1 0 1,-4-5-1,0-5-1703,10-3 824</inkml:trace>
</inkml:ink>
</file>

<file path=ppt/ink/ink6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06.7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91 11298,'2'-2'811,"-2"2"-721,0 0 0,1 0 0,-1-1 0,0 1 0,0 0 0,1 0 0,-1 0 0,0 0 0,0 0 0,1 0 0,-1 0 0,0 0 0,0 0 0,1 0 0,-1 0 0,0 0 0,0 0 0,1 0 0,-1 0 1,0 0-1,0 0 0,1 0 0,-1 0 0,0 0 0,0 0 0,1 1 0,-1-1 0,0 0 0,0 0 0,1 0 0,4 13 1020,0 22-839,-5-31 160,4 35 603,0-4-441,-1 1 0,-4 51 1,-6-65-461,2-16-167,2-15-371,2-12 232,2 0 0,1 0-1,1 1 1,0-1 0,1 1 0,2 0-1,0 0 1,1 1 0,16-32 0,-15 35 269,1 0 0,1 1 0,18-23 1,-24 34-112,0 0 0,0 0 1,1 0-1,-1 1 1,1-1-1,9-4 0,-11 7-45,0 0 0,-1 0 0,1 0 0,0 0 0,-1 0 0,1 1 0,0-1 0,0 1 0,0 0 0,-1 0 0,1 0 0,0 0 0,0 1 0,5 1 0,7 3-294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19.3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 9 10546,'-12'-8'6050,"15"8"-6090,2 2 80,1 3 712,0 3 352,0 3 496,-1 3 273,-1 2 271,-2 3-215,-2 5-641,0 0-600,-3 3-2152,-2 0-1113,-9-3 1425</inkml:trace>
</inkml:ink>
</file>

<file path=ppt/ink/ink6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12.9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358 77 5553,'48'-39'3185,"-47"39"-3079,-1 0 1,0-1-1,1 1 1,-1 0-1,1-1 1,-1 1-1,0 0 1,1-1-1,-1 1 0,0-1 1,1 1-1,-1 0 1,0-1-1,0 1 1,0-1-1,1 1 1,-1-1-1,0 1 1,0-1-1,0 1 0,0-1 1,0 1-1,0-1 1,0 1-1,0-1 1,0 1-1,0-1 1,0 1-1,0-1 1,0 1-1,0-1 0,-1 1 1,1-1-1,0 1 1,0 0-1,0-1 1,-1 1-1,1-1 1,0 1-1,-1-1 1,1 1-1,-1-1 0,-16-8 1113,16 9-846,-5-2-288,1 0 0,-1 0 0,0 1-1,1 0 1,-1 0 0,0 1 0,0-1 0,0 1-1,1 1 1,-1-1 0,0 1 0,0 0-1,1 0 1,-1 0 0,-6 3 0,-8 4 346,1 1-1,-34 21 1,23-13-303,14-8-129,-3 1-5,0 0 0,1 1 1,1 1-1,0 0 0,1 1 0,-15 16 0,29-27 5,1 0 0,-1-1-1,1 1 1,-1 0-1,1 0 1,0 0-1,0 0 1,0 0-1,0 0 1,0 0-1,1 1 1,-1-1-1,0 0 1,1 0 0,0 1-1,-1-1 1,1 0-1,0 0 1,0 1-1,1-1 1,-1 0-1,0 1 1,1-1-1,-1 0 1,1 0 0,0 0-1,0 1 1,0-1-1,0 0 1,0 0-1,0 0 1,0-1-1,1 1 1,-1 0-1,3 2 1,6 5 3,0 0 1,1-1-1,0 0 1,1-1-1,12 7 1,4 2 5,-4 3 7,0 0-1,-1 2 1,0 1 0,-2 0-1,19 28 1,7 5 38,-37-44-41,-1 0-1,0 0 1,-1 0-1,-1 1 0,0 1 1,7 13-1,-13-22-7,1 0 0,-1 0 0,0 0 0,0-1 0,-1 1 1,1 0-1,-1 0 0,1 0 0,-1 0 0,-1 0 0,1 0 0,0 0 0,-1 0 0,0 0 0,0 0 0,0 0 0,0 0 0,-1-1 0,0 1 0,1-1 1,-1 1-1,-1-1 0,1 1 0,0-1 0,-5 5 0,1-3-32,0 0 1,-1 0-1,1 0 1,-1-1-1,0 0 0,0 0 1,0-1-1,-1 0 1,1 0-1,-1-1 0,1 0 1,-1 0-1,0-1 1,0 0-1,0 0 1,0-1-1,0 0 0,0 0 1,0-1-1,0 0 1,0 0-1,1-1 1,-1 0-1,-7-4 0,-18-8-290</inkml:trace>
</inkml:ink>
</file>

<file path=ppt/ink/ink6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13.6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41 182 10290,'9'31'1782,"-1"1"1,-1 0-1,3 36 0,0 102 864,-3-40-1640,-5-115-963,-1-7-21,-1 0 0,1-1 0,-1 1 0,-2 15 1,2-23-20,0 0 0,0 0 0,0 1 1,0-1-1,0 0 0,0 0 0,0 1 1,0-1-1,0 0 0,0 0 1,0 1-1,0-1 0,0 0 0,0 0 1,0 0-1,-1 1 0,1-1 1,0 0-1,0 0 0,0 0 0,0 1 1,0-1-1,0 0 0,-1 0 0,1 0 1,0 0-1,0 1 0,0-1 1,-1 0-1,1 0 0,0 0 0,0 0 1,0 0-1,-1 0 0,1 0 1,0 0-1,0 0 0,-1 1 0,1-1 1,0 0-1,0 0 0,0 0 0,-1 0 1,1 0-1,0-1 0,-10-9 77,-4-20-32,3-16-197,1 0 1,-6-85-1,8 49-369,4 52 316,-3-27-64,2-1 0,2-78 0,3 131 263,1 0 1,-1 0 0,1 1-1,0-1 1,0 0 0,1 0-1,-1 0 1,1 1-1,0-1 1,0 1 0,1-1-1,-1 1 1,1 0-1,4-4 1,-5 5 7,1 1-1,0 0 1,0 0-1,0 1 1,0-1-1,0 0 1,0 1-1,0 0 1,0 0-1,0 0 1,1 0-1,-1 0 1,1 1 0,-1 0-1,0-1 1,1 1-1,-1 0 1,1 1-1,-1-1 1,0 1-1,6 1 1,-3-1 70,0 1 1,-1 0-1,1 0 0,-1 0 1,1 1-1,-1 0 0,0 0 1,0 0-1,0 1 1,-1 0-1,1-1 0,-1 2 1,0-1-1,0 0 0,0 1 1,0 0-1,-1 0 0,0 0 1,0 0-1,-1 1 1,1-1-1,-1 1 0,0-1 1,1 9-1,-1-5-9,0-1-1,-1 0 1,0 1 0,-1-1-1,0 1 1,0-1 0,0 0-1,-1 1 1,-1-1 0,0 0-1,0 1 1,0-1 0,-1 0-1,0-1 1,-1 1 0,-7 13-1,2-9-437,-1 0 0,0 0 0,-14 12 0,-18 9-4069,23-21 2818</inkml:trace>
</inkml:ink>
</file>

<file path=ppt/ink/ink6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14.1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7 272 9274,'16'-12'1084,"0"-1"0,-2 0 0,24-28 0,-32 33-1021,0-1 1,0 0 0,-1 0 0,0 0-1,-1-1 1,0 0 0,0 0-1,3-19 1,-5 19 119,0 1 0,-1-1 0,-1-17 1,0 24-134,0 1 1,-1 0-1,1 0 1,0 0-1,-1 0 1,0 0-1,1 0 1,-1 0 0,0 0-1,-2-3 1,2 4-26,1 0 0,-1 1 1,0-1-1,1 0 1,-1 1-1,0-1 1,0 1-1,1-1 0,-1 1 1,0 0-1,0-1 1,0 1-1,0 0 1,0 0-1,1-1 0,-1 1 1,0 0-1,0 0 1,0 0-1,0 0 1,0 0-1,0 0 0,0 0 1,1 0-1,-1 1 1,-1-1-1,-1 2 16,0-1 0,0 0-1,0 1 1,0 0 0,0 0-1,1 0 1,-1 0 0,1 0 0,-1 0-1,1 0 1,0 1 0,0 0 0,-4 5-1,-20 40 326,25-47-354,-7 17 179,0-1 1,1 2-1,1-1 0,1 1 0,-4 24 0,8-37-121,0 0-1,1 1 1,0-1-1,1 0 1,-1 1 0,1-1-1,0 0 1,4 11-1,-3-13-57,-1 0-1,1 0 1,0 0-1,1-1 1,-1 1-1,1-1 1,-1 0-1,1 0 1,0 0-1,0 0 1,0 0 0,1 0-1,-1-1 1,6 4-1,2-1-433,0 0 0,0-1 0,0 0 0,19 4 0,-6-4-325</inkml:trace>
</inkml:ink>
</file>

<file path=ppt/ink/ink6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14.4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157 29 6737,'1'-1'136,"-1"1"-1,0-1 0,1 1 1,-1-1-1,1 0 1,-1 1-1,0-1 0,1 1 1,-1-1-1,0 0 0,0 1 1,1-1-1,-1 0 0,0 1 1,0-1-1,0 0 0,0 1 1,0-1-1,0 0 0,0 0 1,0 1-1,0-1 0,0 0 1,0 1-1,-1-1 0,1 0 1,0 1-1,0-1 0,-1 0 1,1 1-1,0-1 0,-1 1 1,1-1-1,-1 0 1,1 1-1,-1-1 0,1 1 1,-1-1-1,1 1 0,-1 0 1,1-1-1,-2 0 0,0 1-39,0-1 0,0 1 0,0 0 0,0-1 0,0 1 0,0 0 0,0 0 0,1 1 1,-1-1-1,0 0 0,0 0 0,0 1 0,0-1 0,0 1 0,-2 1 0,-3 2 161,1 0 1,-1 0-1,1 1 1,-1 0-1,1 1 1,1-1-1,-1 1 1,1 0-1,0 1 1,0-1-1,1 1 1,-7 13-1,4-5 34,0 0-1,1 0 1,1 1-1,1-1 1,-4 25-1,7-34-208,0 1-1,0-1 1,1 1-1,0-1 1,1 1-1,0-1 1,0 0-1,0 1 1,0-1-1,1 0 1,0 1-1,4 6 1,-4-9-118,0-1 1,0-1 0,0 1-1,0 0 1,0 0 0,1-1-1,0 1 1,-1-1-1,1 0 1,0 0 0,0 0-1,0 0 1,0 0 0,0-1-1,1 1 1,-1-1-1,0 0 1,1 0 0,-1 0-1,1-1 1,-1 1 0,1-1-1,6 0 1,-1 0-555,1 0 0,0-1 0,13-3 1,5-3-260</inkml:trace>
</inkml:ink>
</file>

<file path=ppt/ink/ink6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14.8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10082,'3'6'4245,"-3"7"-4158,0-7 266,5 201 4479,12 149-2061,-4-246-2968,-7-65-2545,-6-43 2011</inkml:trace>
</inkml:ink>
</file>

<file path=ppt/ink/ink6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15.2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333 0 8610,'-9'8'9186,"0"-1"-8458,-1 2-176,-8-3-200,-1-1-104,-16-5-160,-3 1-56,-6-1-368,-3-1-280,9 2-1064,3 0-1665,4-3 2193</inkml:trace>
</inkml:ink>
</file>

<file path=ppt/ink/ink6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15.5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1 149 5745,'4'1'370,"0"0"0,-1 0-1,1 1 1,0 0 0,0 0-1,-1 0 1,1 0 0,-1 0-1,0 1 1,0-1 0,0 1-1,0 0 1,0 0 0,0 0-1,-1 0 1,1 0 0,-1 1-1,0-1 1,0 1 0,-1 0 0,3 4-1,-2-3-94,1 1 0,-1 0 1,0-1-1,0 1 0,-1 0 0,0 0 0,0 1 0,0-1 0,-1 0 1,0 0-1,0 0 0,0 0 0,-1 0 0,-1 7 0,2-12-249,-1 0-1,1 1 1,-1-1-1,1 0 1,-1 1 0,0-1-1,1 0 1,-1 0-1,0 0 1,0 0-1,0 0 1,0 0-1,0 0 1,0 0 0,0 0-1,0 0 1,0 0-1,0-1 1,-1 1-1,1 0 1,0-1-1,0 1 1,-1-1 0,1 1-1,0-1 1,-1 0-1,1 0 1,-1 1-1,1-1 1,0 0-1,-1 0 1,1 0 0,-1-1-1,1 1 1,0 0-1,-1 0 1,1-1-1,0 1 1,-1-1-1,1 1 1,0-1 0,0 0-1,-1 1 1,1-1-1,0 0 1,0 0-1,0 0 1,0 0 0,0 0-1,0 0 1,0 0-1,0 0 1,1 0-1,-1 0 1,0-1-1,1 1 1,-1 0 0,1 0-1,-1-1 1,0-1-1,-1-10-22,0 0 0,1 0 0,0 0 0,1 0 0,0 1 0,4-22 0,-1 13 23,1 0 1,2 0-1,8-23 1,-11 37-16,0 0 0,0 1 0,1-1-1,0 1 1,0 0 0,0 0 0,1 0 0,6-6 0,-9 10-101,1-1 0,0 1-1,0 0 1,0 0 0,0 0 0,0 1 0,0-1 0,0 1-1,0 0 1,1-1 0,-1 1 0,1 1 0,-1-1 0,1 0-1,-1 1 1,1 0 0,-1 0 0,7 0 0,12 5-502</inkml:trace>
</inkml:ink>
</file>

<file path=ppt/ink/ink6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16.1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 25 10986,'-1'-6'2234,"-5"-11"1068,2 16-2648,-2 9-708,0 7 409,0 0-1,0 1 1,2-1-1,0 1 1,-4 29-1,7-34-81,0 0 0,1 0 0,0 0 0,1 0 0,0 0 0,1 0-1,0 0 1,1 0 0,5 16 0,-6-24-254,-1 1 0,1-1 0,0 1 0,0-1 0,0 0 0,0 0 0,0 0 0,1 0 0,-1 0 0,1 0 0,0-1 0,0 0 0,0 1 0,0-1 0,0 0 0,1 0 0,-1-1 0,0 1 0,1-1-1,-1 1 1,1-1 0,0 0 0,-1-1 0,6 2 0,-3-2-45,1-1-1,-1 1 1,0-1 0,1 0-1,-1-1 1,0 1-1,0-1 1,0 0-1,0-1 1,0 1-1,0-1 1,-1-1-1,9-5 1,-4 1-4,-1 0-1,1-1 1,-2-1-1,1 1 1,-1-1 0,-1-1-1,1 1 1,-2-2-1,0 1 1,0 0-1,-1-1 1,0 0 0,-1 0-1,-1-1 1,0 1-1,0-1 1,-1 1 0,-1-1-1,0 0 1,-2-23-1,-1 27 316,-2 17-149,0 18 10,3-5-52,2 0 0,0 0 0,2 0 0,0-1 0,8 27 0,11 15-3776,-17-51 1551,3-3 957</inkml:trace>
</inkml:ink>
</file>

<file path=ppt/ink/ink6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16.9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6 113 6473,'-6'33'7750,"7"15"-4819,7 51-1492,-7-89-928,0-5-419,-1-1-10,0 1 1,1-1-1,-1 1 1,1-1-1,0 1 1,0-1-1,1 0 1,-1 1-1,1-1 1,0 0-1,3 4 1,4-43 117,-3-4-276,0-6 33,2 0-1,13-44 1,-18 82 65,0-1 0,1 1-1,0 0 1,0 0 0,0 1 0,7-8-1,-10 12-12,0 1 0,0 0 0,0 0 0,0 0 0,1 0 0,-1 0 0,0 0 0,1 0 0,-1 0 0,1 0 0,-1 1 0,1-1 0,-1 1 0,1-1 0,2 0 0,-3 1-3,0 1 0,1-1 0,-1 0 0,0 0 1,0 1-1,0-1 0,0 1 0,0-1 0,0 1 0,0-1 0,0 1 1,0 0-1,0 0 0,0-1 0,0 1 0,0 0 0,0 0 1,-1 0-1,1 0 0,0 0 0,-1 0 0,1 0 0,0 0 1,0 2-1,4 10 28,0 1 0,-1-1 0,0 1 0,-1 0 0,-1 0 0,0 0 0,-1 0 0,-1 0 0,0 1 0,-4 25 0,3-31-37,-1 6 82,5-14-29,4-7-15,72-96-24,-56 68-9,2 2 0,33-33 0,-55 62 2,-1 1 0,0 0 0,1 0 0,0 0 0,-1 0 0,1 1 0,0-1 0,0 1 0,0 0 0,0-1 0,0 1 0,0 1 0,0-1 0,1 0 0,-1 1 0,0 0 0,4-1 0,-5 2-2,0-1 1,1 1 0,-1-1 0,0 1 0,0 0-1,0 0 1,0 0 0,0 0 0,0 0-1,0 0 1,0 1 0,0-1 0,0 0 0,-1 1-1,1 0 1,0-1 0,-1 1 0,0 0-1,1 0 1,-1 0 0,0 0 0,0 0 0,0 0-1,0 0 1,1 3 0,3 14 29,-1-1 1,-1 1-1,0 0 0,-1 0 1,-1 0-1,-2 27 0,0-17 389,5 44 0,-3-69-497,-1-1-1,1 0 1,0 1-1,0-1 1,0 0-1,0 0 1,0 1-1,1-1 1,0 0-1,-1 0 1,1-1-1,0 1 1,0 0-1,1-1 1,-1 1-1,5 3 1,4 2-462</inkml:trace>
</inkml:ink>
</file>

<file path=ppt/ink/ink6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22.36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27 45 424,'-26'-18'176,"28"4"-112,0 2-56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20.3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51 66 10722,'2'3'508,"1"-1"-1,-1 1 0,-1 0 1,1 0-1,0 0 1,-1 0-1,0 0 0,1 0 1,-1 0-1,-1 1 0,1-1 1,1 7-1,-1 45 1367,-2-42-1130,-20 178 2568,13-138-2879,1 1 0,1 68 0,7-111-14,0-8-253,-1-1-1,0 0 0,1 0 0,-1 1 0,0-1 0,-1 0 1,1 1-1,0-1 0,-1 0 0,1 1 0,-2 1 0,2-4-145,0 0-1,0 1 0,0-1 0,-1 0 0,1 0 0,0 0 0,0 0 0,0 0 0,-1 0 1,1 0-1,0 0 0,0 0 0,0 0 0,-1 0 0,1 0 0,0 0 0,0 0 0,0 0 1,-1 0-1,1 0 0,0 0 0,0 0 0,-1 0 0,1 0 0,0 0 0,0 0 0,0 0 1,-1 0-1,1 0 0,0 0 0,0-1 0,0 1 0,0 0 0,-1 0 0,1 0 0,0 0 1,0 0-1,0-1 0,0 1 0,0 0 0,0 0 0,-1 0 0,1-1 0,0 1 0,0 0 1,0 0-1,0 0 0,0-1 0,0 1 0,0 0 0,-7-13-83,4 0-443,0 1 0,0-1 0,1 0-1,1 0 1,0 1 0,2-19 0,10-83-3547,-4 59 2239,-1-26 87,-4 47 2234,1 0 0,1 0 0,16-60 0,-18 90-334,-1 0 1,1-1-1,0 1 1,0 0-1,0 0 1,1 1-1,-1-1 1,1 0-1,0 1 1,0 0-1,0-1 1,1 1-1,-1 0 0,1 1 1,-1-1-1,1 1 1,0-1-1,5-1 1,-5 3-130,0 0 1,-1 0 0,1 0-1,0 0 1,0 1 0,0 0-1,0-1 1,0 2 0,0-1-1,-1 0 1,1 1-1,0-1 1,0 1 0,0 0-1,-1 1 1,1-1 0,0 1-1,-1-1 1,1 1 0,-1 0-1,5 4 1,1 1 230,-1 1 0,0 0 0,0 1 0,-1 0 0,0 0-1,0 1 1,-1-1 0,0 1 0,-1 1 0,0-1 0,6 21 0,-1 3 567,-1 0 0,6 56 0,-10 33-303,-5-85-568,8 65-1,-5-95-801,-3-8 819,0 0-1,0 0 0,0 0 1,0 0-1,0 0 0,1 0 1,-1 0-1,0 0 0,0 0 1,0 0-1,0 1 0,0-1 1,0 0-1,1 0 1,-1 0-1,0 0 0,0 0 1,0 0-1,0 0 0,0 0 1,1 0-1,-1 0 0,0 0 1,0 0-1,0 0 0,0 0 1,0-1-1,1 1 1,-1 0-1,0 0 0,0 0 1,0 0-1,0 0 0,0 0 1,0 0-1,0 0 0,1 0 1,-1 0-1,0 0 0,0-1 1,0 1-1,0 0 1,0 0-1,0 0 0,0 0 1,0 0-1,0 0 0,0-1 1,0 1-1,0 0 0,0 0 1,0 0-1,0 0 0,0 0 1,0-1-1,0 1 1,0 0-1,0 0 0,4-10-59</inkml:trace>
</inkml:ink>
</file>

<file path=ppt/ink/ink6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23.32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28 131 1088,'-5'20'2073,"5"-12"-1791,0-4-16,1 0 0,-1 0 0,0-1 0,-1 1 0,1 0 1,-1 0-1,1 0 0,-1-1 0,-2 7 0,2-10-218,1 0 0,0 1 0,0-1 0,0 0 0,0 0 0,-1 0-1,1 0 1,0 0 0,0 0 0,0 1 0,-1-1 0,1 0 0,0 0 0,0 0 0,-1 0 0,1 0 0,0 0 0,0 0 0,0 0 0,-1 0 0,1 0-1,0 0 1,0 0 0,-1 0 0,1 0 0,0 0 0,0 0 0,0 0 0,-1 0 0,1-1 0,0 1 0,0 0 0,0 0 0,-1 0 0,1 0-1,0 0 1,0-1 0,0 1 0,0 0 0,-1 0 0,-2-12 1037,5-12-25,1 8-328,0-1 0,-2 0 0,0 0-1,0 0 1,-2-1 0,0 1 0,-5-30 1598,10 52-1821,4 14-94,-3-2-99,-1 1 0,-1-1 1,-1 1-1,0 0 0,-1 21 1,-2-28-213,0 0 0,0 0 0,-1 1 1,0-1-1,-1 0 0,0 0 0,-1-1 1,-1 1-1,-6 12 0,9-20-120,2-3-59,0 0 1,-1 0 0,1 1 0,0-1 0,0 0 0,0 0 0,-1 1 0,1-1 0,0 0 0,0 0 0,0 1 0,0-1 0,-1 0 0,1 1-1,0-1 1,0 0 0,0 1 0,0-1 0,0 0 0,0 1 0,0-1 0,0 0 0,0 1 0,0-1 0,0 0 0,0 1 0,0-1 0,0 0 0,0 1-1,1-1 1,-1 0 0,0 0 0,0 1 0,0-1 0,1 1 0,4 1-786</inkml:trace>
</inkml:ink>
</file>

<file path=ppt/ink/ink6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25.7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1 5521,'-20'3'860,"12"-1"-66,-1-1 1,0 1-1,0-2 0,0 1 0,-14-3 3429,48 1-3345,512 18 3148,-398-16-3399,137-5-1251,-259 2-753,-8 0 556</inkml:trace>
</inkml:ink>
</file>

<file path=ppt/ink/ink6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26.5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54 106 3201,'-13'-24'729,"-13"-23"744,12 13 4244,15 37-4967,11 36 4073,-6-20-4089,-1 1 0,5 39 0,-8 15 445,-3-1 0,-13 93 0,1-20-855,13-97-211,0-32-1008,0 0 1,-3 24 0,-1-29 32</inkml:trace>
</inkml:ink>
</file>

<file path=ppt/ink/ink6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26.9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1 7810,'-3'46'7942,"17"-49"-6666,16 1-727,477-23 4718,-393 28-4359,188 27 1,-280-27-958,-1 1-745,33 0 0,-53-4 672,-1 1 1,0-1-1,1 0 1,-1 0 0,1 0-1,-1 0 1,1 0 0,-1 0-1,1 0 1,-1 0-1,1 0 1,-1 0 0,1 0-1,-1 0 1,1 0-1,-1 0 1,1-1 0,-1 1-1,1 0 1,-1 0 0,0 0-1,1-1 1,-1 1-1,1 0 1,-1-1 0,0 1-1,1 0 1,-1-1-1,0 1 1,1 0 0,-1-1-1,0 1 1,0-1 0,1 1-1,-1 0 1,0-1-1,0 1 1,0-1 0,0 1-1,1-1 1,-1 1-1,0-1 1,0 1 0,0-1-1,0 1 1,0-1 0,0 1-1,0-1 1,0 1-1,-1-1 1,1 1 0,0-1-1,-5-7-1561</inkml:trace>
</inkml:ink>
</file>

<file path=ppt/ink/ink6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27.48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39 32 8234,'-2'-11'3357,"-5"-10"2889,3 34-4894,-4 34-154,1 0 0,3 0-1,3 69 1,23 147 1829,-19-228-2904,-1 1 1,-1 0-1,-3-1 0,0 1 0,-3-1 1,-12 52-1,16-84-310,-5 16-313</inkml:trace>
</inkml:ink>
</file>

<file path=ppt/ink/ink6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28.06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 0 10186,'-3'13'2497,"1"0"0,-1 21 0,2-1-1740,5 46 0,-3-69-717,0 1 1,1-1-1,0 0 1,7 20-1,-9-30-79,1 0-1,-1 0 0,0 1 1,0-1-1,0 0 0,0 0 0,0 0 1,0 0-1,1 1 0,-1-1 1,0 0-1,0 0 0,0 0 0,0 0 1,0 0-1,1 0 0,-1 1 1,0-1-1,0 0 0,0 0 0,1 0 1,-1 0-1,0 0 0,0 0 0,0 0 1,1 0-1,-1 0 0,0 0 1,0 0-1,0 0 0,1 0 0,-1 0 1,0 0-1,0 0 0,0 0 1,1 0-1,-1-1 0,0 1 0,0 0 1,0 0-1,1 0 0,-1 0 1,0 0-1,0 0 0,0-1 0,4-2-578</inkml:trace>
</inkml:ink>
</file>

<file path=ppt/ink/ink6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28.48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 1 6673,'4'0'3995,"-3"1"-3910,2 8 1526,0 10 40,-1 3 3,-2 0 1,-2 26-1,-18 88 139,19-126-2290</inkml:trace>
</inkml:ink>
</file>

<file path=ppt/ink/ink6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29.0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405 31 8930,'2'-2'1458,"0"1"-1060,0 0 1,-1 1-1,1-1 0,0-1 0,-1 1 0,1 0 1,-1 0-1,0 0 0,1-1 0,-1 1 1,0-1-1,0 1 0,0-1 0,0 1 1,0-1-1,0 0 0,0 1 0,0-4 1,-5 5 694,-49 11-693,-1-4 0,-86 3-1,-34 3-975,167-12 185</inkml:trace>
</inkml:ink>
</file>

<file path=ppt/ink/ink6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30.16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33 4129,'22'-32'16322,"-20"120"-13225,4 1-1,25 127 1,-23-167-3096,-7-42-86,2 18-58,-4-11-2860,-1-10 1913</inkml:trace>
</inkml:ink>
</file>

<file path=ppt/ink/ink6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33.88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248 1 6009,'0'1'63,"1"0"-1,-1 0 1,0 0 0,0 0-1,0 0 1,1 0-1,-1 0 1,0 0 0,0 0-1,0 1 1,0-1-1,-1 0 1,1 0-1,0 0 1,0 0 0,-1 0-1,1 0 1,-1 0-1,1 0 1,-1 0-1,1 0 1,-2 1 0,0-1-170,1-1 0,-1 1 0,0-1 0,0 0 0,0 0 0,0 0 0,0 0 0,0 0 0,0 0 0,0 0 0,0 0 0,1-1 0,-3 0 0,3 1 118,-41-4 9,40 3 146,1 1 1,0 0 0,-1 0 0,1 0 0,0 0-1,-1 0 1,1 1 0,0-1 0,-1 0 0,1 1-1,0-1 1,-1 0 0,1 1 0,0 0-1,0-1 1,0 1 0,-1 0 0,1-1 0,0 1-1,0 0 1,0 0 0,0 0 0,0 0-1,1 0 1,-1 0 0,0 0 0,-1 3 745,2-3-860,1 0 0,-1 0 1,1 0-1,-1 0 0,1 0 0,-1 0 0,1 0 1,0 0-1,-1 0 0,1-1 0,0 1 0,0 0 0,1 1 1,0 0 20,6 4 58,19 17 439,-25-21-508,-1-1-1,1 0 1,-1 1 0,0-1-1,1 1 1,-1-1 0,0 1-1,0 0 1,0-1 0,0 1 0,0 0-1,-1 0 1,2 2 0,-3-3-46,1 0 0,0-1 1,0 1-1,0 0 0,-1-1 0,1 1 1,0 0-1,-1-1 0,1 1 1,-1 0-1,1-1 0,-1 1 1,1-1-1,-1 1 0,1-1 0,-1 1 1,0-1-1,1 1 0,-1-1 1,0 0-1,1 1 0,-1-1 1,0 0-1,0 1 0,-22 5 151,18-4-120,-19 3 50,18-4-97,0 0 0,-1 0 0,1 1 0,0 0 0,0 0 0,0 1 0,0-1 0,1 1 0,-12 8 0,17-11 2,-1 1-1,0 0 0,1-1 0,-1 1 0,0 0 0,1 0 0,-1 0 1,1 0-1,-1 0 0,1-1 0,0 1 0,-1 0 0,1 0 1,0 0-1,0 0 0,0 0 0,0 0 0,-1 0 0,1 0 0,1 0 1,-1 0-1,0 0 0,0 0 0,0 1 0,1 1 14,0-1 1,0 1-1,1-1 0,-1 0 1,0 1-1,1-1 0,-1 0 1,1 0-1,2 2 0,4 4 223,1-1 0,0 0 0,11 7 0,-20-14-237,1 1 19,0-1 1,0 1-1,0 0 0,0 0 0,0 0 0,0 0 0,0 0 0,0 0 0,0 0 0,0 0 0,-1 0 0,1 1 1,0-1-1,-1 0 0,1 0 0,-1 1 0,1-1 0,-1 0 0,0 1 0,1-1 0,-1 0 0,0 1 1,0 1-1,-1 0-16,1 0 0,-1 0 1,0 0-1,1-1 0,-2 1 1,1 0-1,0 0 1,0-1-1,-1 1 0,-3 3 1,-1 2-10,-1 0 1,0 0 0,-1-1-1,0 0 1,-14 9-1,-37 14-533,59-29 533,-1-1 1,0 1-1,1 0 1,-1 0-1,1-1 1,-1 1-1,1 0 1,0 0 0,-1-1-1,1 1 1,0 0-1,0 0 1,-1 0-1,1 0 1,0 0-1,0-1 1,0 1-1,0 0 1,0 0-1,0 0 1,0 0 0,1 0-1,-1 0 1,0-1-1,0 1 1,1 0-1,-1 0 1,0 0-1,1 0 1,-1-1-1,1 1 1,-1 0-1,2 0 1,17 28 284,-18-29-270,13 15 217,-10-11-165,-1-1 1,1 1-1,-1 0 1,0 0-1,3 5 1,-6-7-64,0 0-1,-1 0 1,1 1 0,0-1-1,-1 0 1,0 0 0,0-1 0,0 1-1,1 0 1,-2 0 0,1 0 0,0 0-1,-2 2 1,-2 4 139,-3 4 889,-2-3-503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20.7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142 23 17708,'14'-23'8378,"-16"24"-8122,-4 1-320,-3 2 176,-7 1-112,-1 0-304,-3 2-137,-1-3-327,0-1-840,-1-2-568,1-3 1287</inkml:trace>
</inkml:ink>
</file>

<file path=ppt/ink/ink6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40.2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 75 4489,'-4'1'728,"-15"3"4476,19-4-5136,-1-1 0,1 1 1,0 0-1,-1 0 0,1-1 0,0 1 0,0 0 1,0 0-1,-1-1 0,1 1 0,0 0 0,0-1 1,0 1-1,0 0 0,-1-1 0,1 1 0,0 0 1,0-1-1,0 1 0,0 0 0,0-1 0,0 1 1,0-1-1,0 1 0,0 0 0,0-1 0,0 1 1,0 0-1,0-1 0,1 1 0,-1 0 0,0-1 1,0 1-1,0 0 0,0-1 0,1 1 1,-1 0-1,0-1 0,1 1-27,-1-1 0,0 1-1,1-1 1,-1 0 0,1 1 0,-1-1 0,1 1 0,-1 0 0,1-1-1,-1 1 1,1-1 0,-1 1 0,1 0 0,0-1 0,-1 1-1,1 0 1,-1 0 0,1 0 0,0-1 0,-1 1 0,1 0-1,1 0 1,2 1 51,0 0 0,1 1 0,-1 0 0,0-1-1,0 1 1,0 1 0,0-1 0,-1 1 0,6 4-1,24 13 464,-31-19-538,0 0 1,0 0-1,0-1 1,0 1-1,0-1 1,0 1-1,0-1 1,1 0-1,-1 0 1,0 0-1,0 0 1,0 0-1,0-1 1,0 1-1,3-1 1,6-4 17,0 0 0,0-1 1,-1 0-1,1-1 0,14-12 1,28-17-72,-48 33 29,0 0 1,0 1-1,0 0 0,0 0 1,1 1-1,-1-1 0,1 1 0,-1 0 1,7 0-1,-10 1 3,0 0 0,0 1 1,0-1-1,0 1 0,0-1 0,0 1 0,0 0 1,0 0-1,0 0 0,0 0 0,-1 0 0,1 0 0,0 1 1,-1-1-1,1 0 0,1 3 0,25 30 67,-11-12-34,-12-17-20,-1 0 1,1-1-1,0 0 0,1 0 1,-1 0-1,0-1 1,12 6-1,-16-9-4,1 1 0,0-1-1,-1 1 1,1-1 0,0 0-1,0 0 1,-1 0 0,1 0 0,0 0-1,0 0 1,-1 0 0,1 0 0,0-1-1,-1 1 1,1-1 0,0 1-1,-1-1 1,1 0 0,0 1 0,-1-1-1,1 0 1,-1 0 0,0 0 0,1 0-1,-1 0 1,0-1 0,0 1-1,1 0 1,-1-1 0,0 1 0,0-1-1,0 1 1,0-3 0,5-5-59,-1 0 0,2 0 1,-1 0-1,1 1 0,10-10 0,-14 15 48,0 1-1,1 0 0,-1 0 0,0 0 0,1 0 0,0 0 0,-1 1 0,1-1 0,0 1 0,0 0 0,0 0 0,0 1 1,0-1-1,-1 1 0,1 0 0,0 0 0,8 1 0,2 1 58,0 2-1,0 0 1,24 10-1,15 5 89,-42-17-144,0 0-1,0-1 0,0 0 0,0 0 0,0-1 0,1-1 0,-1 0 0,0 0 0,0-1 0,0-1 0,-1 0 0,1 0 0,0-1 0,-1 0 1,0-1-1,0 0 0,15-11 0,-22 14-15,0 0 1,1 1-1,-1 0 0,1-1 1,-1 1-1,1 0 1,0 1-1,-1-1 1,1 1-1,0-1 0,-1 1 1,1 0-1,0 0 1,-1 1-1,7 0 1,7 3 101,-1 1 1,20 7 0,12 4 134,-33-12-213,24 4 104,-37-8-125,0 0 0,1 0 0,-1 1 0,0-2 0,0 1 0,0 0 0,0 0 0,0-1 0,0 1 0,1-1 0,-1 0 0,0 1 0,-1-1 0,5-2 0,-5 2-263,0 0 1,0 0-1,0 1 0,0-1 1,0 0-1,0 1 1,1-1-1,-1 1 0,0 0 1,0-1-1,1 1 1,-1 0-1,0 0 0,1 0 1,-1 0-1,0 0 1,0 0-1,1 0 0,1 0 1,15 3-1467</inkml:trace>
</inkml:ink>
</file>

<file path=ppt/ink/ink6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40.7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8 10226,'-17'-7'3659,"17"7"-3639,-1 0 0,1 0 0,0 0 0,0 1 1,0-1-1,0 0 0,0 0 0,0 1 1,0-1-1,0 0 0,0 0 0,0 1 1,0-1-1,0 0 0,0 0 0,0 0 1,0 1-1,0-1 0,0 0 0,0 0 0,0 1 1,0-1-1,0 0 0,0 0 0,0 1 1,0-1-1,0 0 0,0 0 0,1 0 1,-1 1-1,0-1 0,0 0 0,0 0 0,0 0 1,1 0-1,-1 1 0,24 29-422,-22-27 667,19 22 926,49 44 0,-59-60-1043,0-1 0,1 0 0,0 0 0,0-1-1,1-1 1,0 0 0,16 5 0,3-2-76,-22-8-357,-1 2 1,1 0 0,-1 0 0,0 0 0,0 1 0,13 8-1,-15-5-1887,-7 1 884</inkml:trace>
</inkml:ink>
</file>

<file path=ppt/ink/ink6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41.1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246 0 5121,'0'2'4305,"0"3"-3281,-2 2 505,-3 3 39,-25 20-232,11-16-232,-5 4-423,1 3-129,-1 2-248,2 0-88,-2 2-168,1-2-112,-1-2-1056,-2 0 799</inkml:trace>
</inkml:ink>
</file>

<file path=ppt/ink/ink6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43.1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56 72 9802,'-14'-24'4806,"11"18"-4312,0 0-1,0 0 0,-1 1 0,0-1 1,0 1-1,-8-8 0,12 13-488,0 0 1,-1 0-1,1 0 0,0 0 0,0 0 1,-1 0-1,1 0 0,0 0 0,0 0 0,0 0 1,-1 0-1,1 0 0,0 1 0,0-1 0,-1 0 1,1 0-1,0 0 0,0 0 0,0 0 1,0 1-1,-1-1 0,1 0 0,0 0 0,0 0 1,0 1-1,0-1 0,0 0 0,0 0 1,0 1-1,-1-1 0,1 0 0,0 0 0,0 0 1,0 1-1,0-1 0,0 0 0,0 0 1,0 1-1,0-1 0,0 0 0,0 1 0,-2 13 111,1 26 142,2-1 0,2 1 0,9 46 0,-6-40-176,2 12-33,1-1 0,4 0 1,20 59-1,-31-110-42,0-1 1,1 0-1,-1 0 1,1 0-1,0 0 0,0 0 1,0-1-1,1 0 1,0 1-1,0-1 1,0 0-1,0-1 0,0 1 1,1-1-1,5 4 1,-6-6 0,0 1 1,-1-1-1,1 0 1,0 0-1,1 0 1,-1-1-1,0 1 1,0-1-1,0 0 1,0 0-1,0 0 0,0-1 1,0 1-1,1-1 1,-1 0-1,0 0 1,-1-1-1,1 1 1,0-1-1,0 0 1,4-3-1,2-1-52,-1-1 0,1-1 0,-2 0 0,1 0 0,-1-1 0,-1 1 0,1-2 0,-1 1 0,-1-1 0,0 0 0,-1-1 0,6-12 0,3-12-345,-1-2-1,11-52 1,-13 35 440,-3 0 1,-2-1-1,-1-81 0,-7 129 37,-2 14-63,-4 16-23,4-3 68,2 0-1,0 0 1,1 0 0,3 35 0,16 84 456,-11-96-394,7 74 356,-6-46-4341,-7-64 2486</inkml:trace>
</inkml:ink>
</file>

<file path=ppt/ink/ink6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43.7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1 284 11602,'1'-1'195,"1"1"-1,0-1 1,-1 0-1,1 1 0,0 0 1,0-1-1,0 1 0,0 0 1,-1 0-1,1 0 1,0 0-1,0 0 0,0 0 1,0 1-1,-1-1 0,1 0 1,0 1-1,0 0 1,2 1-1,-2 0-126,0 0-1,0 1 1,0 0 0,-1 0-1,1-1 1,-1 1 0,1 0-1,-1 0 1,0 0 0,0 0-1,1 6 1,14 70 1604,11 116-1,-18-113-702,-7-65-814,0-12-90,-1 1 0,0 0 1,-1-1-1,0 1 0,0 0 0,0 0 0,0 0 0,-2 8 0,2-14-61,-1 0 0,1 0 0,0 0-1,0 0 1,0 0 0,0 1 0,0-1-1,-1 0 1,1 0 0,0 0 0,0 0-1,0 0 1,-1 0 0,1 0 0,0 0-1,0 0 1,0 0 0,-1 0 0,1 0-1,0 0 1,0 0 0,0 0 0,-1 0 0,1 0-1,0 0 1,0 0 0,0 0 0,-1 0-1,1 0 1,0 0 0,0 0 0,0 0-1,0 0 1,-1 0 0,1-1 0,0 1-1,0 0 1,0 0 0,0 0 0,0 0-1,-1 0 1,1-1 0,0 1 0,0 0 0,0 0-1,0 0 1,0 0 0,0-1 0,0 1-1,0 0 1,0 0 0,0 0 0,-1-1-1,1 1 1,0 0 0,0 0 0,-7-14 52,1-1-138,1-1 1,1 1-1,1-1 0,-3-29 0,1-68-892,5 68 626,-3-46-122,3-171 180,1 252 300,-1 0 1,2 1 0,0-1 0,0 1-1,0 0 1,1-1 0,7-12 0,-9 19-9,0 1 1,0 0-1,1 0 1,-1 0 0,1 0-1,-1 0 1,1 1 0,0-1-1,0 0 1,0 1-1,0-1 1,0 1 0,0 0-1,0 0 1,1-1-1,-1 2 1,0-1 0,1 0-1,-1 0 1,0 1-1,1-1 1,-1 1 0,1 0-1,-1 0 1,1-1 0,-1 2-1,1-1 1,-1 0-1,1 0 1,-1 1 0,0 0-1,1-1 1,3 3-1,1 0 18,0 0-1,-1 1 0,1 0 0,-1 0 0,0 1 0,0 0 0,-1 0 0,1 0 0,-1 0 0,0 1 0,0 0 0,-1 0 0,0 0 0,0 1 0,-1 0 1,1-1-1,-1 1 0,3 10 0,-3-6 29,0-1-1,0 1 1,-1-1 0,0 1-1,-1 0 1,0 0 0,0 0 0,-1 0-1,-1 0 1,0 0 0,-1-1 0,-3 14-1,2-14-154,-1 0 0,0-1-1,-1 1 1,0-1 0,0 1-1,-1-2 1,0 1-1,-1-1 1,-12 12 0,1-5-324</inkml:trace>
</inkml:ink>
</file>

<file path=ppt/ink/ink6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44.3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164 368 12835,'0'-34'4476,"-1"29"-4307,1 1 0,-1-1 0,0 1 0,-1 0 0,-2-8 0,3 11-190,0-1 1,0 1-1,1 0 0,-1-1 1,0 1-1,0 0 1,-1 0-1,1-1 0,0 1 1,0 0-1,0 0 0,-1 0 1,1 1-1,0-1 0,-1 0 1,-1-1-1,1 2 44,-1 0-1,1-1 1,0 1-1,0 0 0,0 0 1,0 0-1,0 1 1,0-1-1,0 0 1,0 1-1,0-1 1,0 1-1,0 0 1,0-1-1,0 1 0,-2 1 1,-3 3-8,1-1-1,-1 1 1,1 0-1,0 1 1,0-1-1,0 1 1,1 1 0,0-1-1,0 1 1,0 0-1,1 0 1,0 0 0,1 0-1,-1 1 1,1-1-1,-3 17 1,3-15 12,1 1 1,1-1-1,-1 1 0,1 0 1,1 0-1,0 0 0,0-1 1,1 1-1,1 0 0,-1-1 1,1 1-1,1 0 0,7 17 1,-9-25-14,0 0 0,0 0 0,0 1 0,1-1 0,-1 0 0,1 0 1,-1 0-1,1 0 0,0-1 0,0 1 0,-1 0 0,1-1 0,0 1 0,1-1 1,-1 0-1,0 0 0,0 0 0,1 0 0,-1 0 0,5 1 0,-4-2-2,1 0 0,0 0 0,-1 0-1,1 0 1,-1-1 0,1 0 0,0 0-1,-1 0 1,0 0 0,1 0 0,-1-1 0,6-3-1,4-3-7,-1-1 0,0 0 0,0-1 0,-1-1 0,18-21 0,-15 13-73,-1-1 1,-1 0-1,0 0 0,-1-1 1,-2-1-1,0 0 0,10-41 0,-11 29 58,-2-1-1,-1 1 0,-1-1 1,-3-58-1,-1 87 35,0 0 1,0 0-1,-1 0 1,0 0-1,0 0 1,-1 0-1,1 0 0,-6-10 1,7 15-23,0 1 1,0 0-1,0 0 1,-1 0-1,1 0 0,0 0 1,0-1-1,0 1 1,0 0-1,0 0 1,-1 0-1,1 0 1,0 0-1,0 0 0,0 0 1,-1 0-1,1 0 1,0 0-1,0 0 1,0 0-1,-1 0 1,1 0-1,0 0 0,0 0 1,0 0-1,-1 0 1,1 0-1,0 0 1,0 0-1,0 0 1,0 0-1,-1 0 0,1 0 1,0 0-1,0 0 1,0 1-1,0-1 1,-1 0-1,1 0 1,0 0-1,0 0 0,0 0 1,0 1-1,0-1 1,-7 9 53,1 6 110,1 1 0,0 0 0,1 0 0,1 1 0,-2 22 0,1 86 972,4-111-1057,0-2-43,3 107 312,-2-104-424,1 1 0,1-1 0,0 0 0,1 0 0,10 23 0,-12-34-267,1 1 1,-1 0-1,1-1 0,0 1 1,8 7-1,2-3-346</inkml:trace>
</inkml:ink>
</file>

<file path=ppt/ink/ink6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44.9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201 46 12467,'-1'-2'361,"0"-1"0,-1 0 0,1 0 0,0 1 0,-1-1 0,0 1 0,0-1 0,1 1-1,-1-1 1,-1 1 0,1 0 0,-5-3 0,4 3-263,0 0 0,0 1 0,0 0 0,0 0 0,0 0-1,-1 0 1,1 0 0,0 1 0,-1-1 0,1 1-1,0 0 1,-1 0 0,1 0 0,0 1 0,-1-1 0,-3 2-1,0 0-75,0 0-1,0 0 1,0 1-1,1 0 0,-1 1 1,1-1-1,0 1 0,0 0 1,0 1-1,0-1 0,1 1 1,0 1-1,-6 6 0,8-8-4,0 1 1,1-1-1,-1 1 0,1 0 0,0-1 0,0 1 0,1 0 0,0 0 0,-1 0 0,2 0 0,-1 0 0,0 1 0,1-1 0,0 0 0,0 0 0,1 0 0,0 0 0,0 1 0,0-1 0,0 0 0,1 0 0,-1-1 1,1 1-1,1 0 0,-1 0 0,1-1 0,-1 0 0,1 1 0,1-1 0,-1 0 0,0-1 0,1 1 0,0 0 0,0-1 0,0 0 0,0 0 0,1 0 0,-1-1 0,1 1 0,-1-1 0,1 0 0,0 0 1,0-1-1,0 1 0,0-1 0,0 0 0,0-1 0,1 1 0,-1-1 0,10-1 0,-11 0-18,0 1 0,0-2-1,0 1 1,0 0 0,-1-1 0,1 1 0,0-1 0,-1 0-1,1-1 1,-1 1 0,0 0 0,0-1 0,0 0-1,0 0 1,0 0 0,-1 0 0,1 0 0,-1 0 0,3-6-1,0-1-13,0-1-1,0 0 1,-1 0-1,0-1 0,2-14 1,-6 31 72,0 0 1,0 1 0,0-1 0,1 0 0,0 1 0,0-1 0,0 0 0,1 0 0,3 8 0,-1-3-312,0-1 0,1 1 0,0-1 0,10 13 0,-5-10-77</inkml:trace>
</inkml:ink>
</file>

<file path=ppt/ink/ink6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45.4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77 10730,'0'-7'646,"-1"0"-1,1 0 1,-1 0-1,-1 0 1,1 0-1,-1 0 1,0 0-1,-1 1 1,-3-8-1,6 49 371,-12 536 3913,10-551-4882,1-16-159,0 0 0,0 1-1,1-1 1,0 0 0,0 0-1,0 0 1,0 0 0,1 0-1,0 5 1,3-3-161</inkml:trace>
</inkml:ink>
</file>

<file path=ppt/ink/ink6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45.8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306 25 13083,'2'-7'4945,"-3"2"-3713,-2 3-672,-8-1-528,-2 0-24,-8 2-8,-3-1 0,-6 0-64,-3 2-176,-4 2-552,-6 1-408,-2 3-1289,-1 0 1537</inkml:trace>
</inkml:ink>
</file>

<file path=ppt/ink/ink6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46.2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69 227 10290,'18'-11'1524,"-2"2"-1020,0-2 0,-1 0 0,0 0 0,20-21 1,-33 30-462,0-1 1,1 1-1,-1-1 1,0 1-1,-1-1 1,1 0-1,0 0 1,-1 1-1,1-1 1,-1 0-1,0 0 1,0-1-1,0 1 1,-1 0-1,1 0 1,-1 0-1,0 0 1,1-1-1,-1 1 1,-1 0-1,1 0 1,0-1-1,-1 1 1,0 0-1,0 0 1,0 0-1,0 0 1,0 0-1,0 0 1,-1 0-1,0 0 1,1 1 0,-3-4-1,1 3 6,1 0-1,-1 0 1,0 0 0,1 0-1,-1 1 1,-1-1 0,1 1 0,0 0-1,-1 0 1,1 0 0,-1 0-1,1 0 1,-1 1 0,0 0-1,0-1 1,0 1 0,1 1-1,-1-1 1,0 1 0,0-1-1,0 1 1,0 0 0,0 1 0,0-1-1,0 1 1,-7 1 0,6 0-22,0 0 0,0 0 1,0 0-1,0 1 0,1 0 1,-1 0-1,1 0 0,-1 0 1,1 1-1,1-1 1,-1 1-1,0 0 0,1 1 1,0-1-1,0 0 0,0 1 1,0 0-1,1-1 0,-3 9 1,2-7 42,2 1 0,-1 0 0,0 0 0,1 0 0,1 0 0,-1 0 0,1 0 0,0 1 0,1-1 0,-1 0 0,2 0 0,-1 0 0,1 0 0,0-1 0,0 1 0,1 0 0,-1-1 0,2 1 0,-1-1 0,1 0 0,0 0 0,0-1 0,0 1 1,1-1-1,0 0 0,0 0 0,0 0 0,1-1 0,0 1 0,0-1 0,0-1 0,0 1 0,0-1 0,1 0 0,-1-1 0,1 0 0,0 0 0,0 0 0,0 0 0,13 0 0,-1-1 43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21.0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11658,'20'4'7514,"-22"1"-5417,1 4-145,1 2-384,3 5-904,1 2-311,2 2-401,1 2-329,-1 1-991,-2-2-608,1 0-3978,-3-3 3890</inkml:trace>
</inkml:ink>
</file>

<file path=ppt/ink/ink6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47.2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367 41 9618,'14'-10'2632,"-11"8"-2362,0 1 1,1-1 0,-1 0 0,-1 0 0,1-1 0,0 1-1,0-1 1,-1 1 0,3-5 0,-5 7-210,0-1 1,0 1-1,0 0 1,-1-1-1,1 1 0,0 0 1,0-1-1,-1 1 1,1 0-1,0 0 0,-1 0 1,1-1-1,0 1 1,-1 0-1,1 0 1,0 0-1,-1 0 0,1-1 1,-1 1-1,1 0 1,0 0-1,-1 0 0,1 0 1,0 0-1,-1 0 1,1 0-1,-1 0 1,1 0-1,-1 1 0,-16-1 676,15 0-638,-22 2 61,0 1 0,0 1 0,1 1 0,-1 1 0,1 1 0,0 1 0,-30 16 0,40-18-169,1 1-1,0 0 0,0 1 0,0 0 0,1 1 0,1 0 0,-1 1 0,2 0 0,-1 1 0,1 0 0,1 0 0,0 0 0,1 1 0,-7 15 0,13-24 8,-1 0 1,1 0 0,0 1 0,1-1 0,-1 0-1,1 0 1,-1 1 0,1-1 0,0 0-1,0 1 1,0-1 0,1 0 0,-1 1-1,1-1 1,0 0 0,0 0 0,0 0-1,0 1 1,1-1 0,-1 0 0,1 0 0,0-1-1,-1 1 1,1 0 0,1-1 0,-1 1-1,0-1 1,1 1 0,-1-1 0,4 2-1,9 6 43,0 0-1,1-1 0,0-1 0,27 9 0,-10-3 98,-12-4-23,121 60 781,-125-60-799,0 0-1,0 2 0,-2 0 1,1 1-1,23 26 0,-37-37-88,0 1 0,0-1 0,0 1 0,0 0 0,0 0-1,-1 0 1,1 0 0,-1 0 0,0 0 0,0 0 0,0 0-1,0 0 1,-1 1 0,1 4 0,-1-5 6,-1-1 1,1 0-1,0 0 0,-1 0 1,0 0-1,1 1 1,-1-1-1,0 0 0,0 0 1,0 0-1,-1-1 0,1 1 1,0 0-1,-1 0 1,1-1-1,-1 1 0,1-1 1,-1 1-1,0-1 0,0 1 1,1-1-1,-4 1 1,-6 4 110,0-1 0,-1 0 1,0-1-1,0-1 0,0 0 1,0 0-1,-14 1 0,2-2-116,1-1-1,-46-3 1,22-8-152,26 3 166</inkml:trace>
</inkml:ink>
</file>

<file path=ppt/ink/ink6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47.6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13 11450,'-1'0'268,"1"-1"-1,0 0 0,0 0 0,0 1 0,-1-1 0,1 0 1,-5-5 2403,5 6-2404,-2-2 1,-3 12 1171,2 29-1805,2-35 738,-1 46 163,-3 63 1202,13 171 1,-5-260-1893,4 61 108,-10-31-4247,2-48 3276</inkml:trace>
</inkml:ink>
</file>

<file path=ppt/ink/ink6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48.0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452 41 11739,'-3'-8'7409,"-7"8"-6361,-12 0-768,-4-4-64,-9-1-88,-5-3-48,-8 0-48,-6 2-16,-1 4-248,5 3-320,9 2-1080,5 0-3193,5 3 3257</inkml:trace>
</inkml:ink>
</file>

<file path=ppt/ink/ink6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48.6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21 137 6409,'-4'-8'11730,"3"8"-11635,0 1 0,1 0 0,-1 0 0,0-1 0,1 1 0,-1 0 0,1 0 0,0-1 0,-1 1 0,1 0 0,0 0 1,-1 0-1,1 0 0,0 0 0,0 0 0,0 1 0,-1 13 158,0 0 0,1 1 0,1-1 0,6 29 0,-4-22-139,0 0 0,-1 23 0,-5-31-21,-2-19 29,-5-22-46,7 6-114,1 0 1,1-1-1,1 1 1,1-1 0,1 1-1,6-30 1,-6 41 37,1 1 0,0-1 0,0 1 0,1 0 0,1 0 0,10-17 0,-11 21 5,0 0 0,0 1 0,0-1 1,1 1-1,-1 0 0,1 0 0,0 0 0,0 1 0,1 0 0,-1 0 1,1 0-1,6-2 0,-6 3-23,-1 1 0,1 0 1,0 0-1,-1 0 0,1 1 0,0 0 1,0 0-1,0 0 0,-1 1 0,1 0 1,0 0-1,9 3 0,-7-1-597,0 0-1,-1 0 1,0 1 0,1 0-1,-1 0 1,-1 1-1,1 0 1,8 7 0,6 11-1455</inkml:trace>
</inkml:ink>
</file>

<file path=ppt/ink/ink6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49.2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98 59 8186,'-4'-15'2475,"3"10"-1955,0 1-1,0 0 1,0 0 0,-1 0-1,0 0 1,1 0 0,-1 0-1,-5-6 1,6 10-398,1 1 0,-1-1 0,0 1 0,1 0 0,-1-1 0,0 1-1,1 0 1,-1-1 0,1 1 0,-1 0 0,1 0 0,-1-1 0,1 1 0,0 0 0,-1 0 0,1 0 0,0 0 0,0-1 0,-1 2 0,1 0 55,-21 42 418,13-28-520,0 0 0,1 0 0,1 1 0,-8 29 0,14-42-67,-1 0 0,0 0 0,1 0 0,0 0 0,0 0 0,0 0 0,1 0 0,-1 1 0,1-2 0,0 1 0,0 0 0,0 0 0,1 0 0,-1 0 0,1-1 0,0 1 0,0-1 0,0 1 0,1-1 0,-1 0 0,1 0 0,0 0 0,0 0 0,0 0 0,6 4 0,-5-5-7,-1 0 0,1 0-1,0-1 1,0 1 0,-1-1 0,1 0-1,0 0 1,0 0 0,0-1 0,0 1-1,0-1 1,0 0 0,0 0 0,0-1-1,0 1 1,0-1 0,0 0 0,0 0-1,0 0 1,0 0 0,0-1 0,-1 0-1,7-3 1,3-3-47,0 0 1,-1-1-1,1 0 0,19-21 0,-18 15 47,0-2-1,-2 0 0,0 0 0,0-2 0,-2 1 0,-1-1 0,0 0 0,-1-1 1,6-24-1,-13 43 21,1 5 8,1 13 57,2 22 199,-11 182 1295,5-220-1666,1 0-46,0 0 0,0 0 0,0 0 1,0 0-1,0 0 0,0-1 0,0 1 0,0 0 0,1 0 0,-1 0 0,0 0 1,0-1-1,1 1 0,-1 0 0,1 1 0,7 4-616</inkml:trace>
</inkml:ink>
</file>

<file path=ppt/ink/ink6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49.6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249 20 11987,'0'-1'188,"0"0"0,0 1 0,0-1 0,-1 0 0,1 1 0,0-1 0,0 0 0,0 1 0,0-1 0,-1 0 0,1 1 0,0-1 0,-1 0 0,1 1 1,-1-1-1,1 1 0,0-1 0,-1 1 0,1-1 0,-1 1 0,0-1 0,1 1 0,-1-1 0,1 1 0,-1 0 0,0-1 0,0 1 0,-1-1-73,0 0-1,-1 1 0,1-1 1,-1 1-1,1 0 0,0 0 1,-1 0-1,-3 0 0,-5 2-322,-1 0-1,-16 5 0,26-7 420,-9 3-132,0 1-1,0 1 1,1-1-1,0 2 0,-1-1 1,2 1-1,-1 1 0,1 0 1,0 0-1,1 1 1,-9 9-1,13-13 16,1 0 0,-1 1 0,1-1 0,0 0-1,1 1 1,-1 0 0,1 0 0,0 0 0,0 0 0,1 0 0,-1 0 0,1 0 0,0 0-1,1 1 1,-1-1 0,1 0 0,0 1 0,0-1 0,1 0 0,0 0 0,0 1-1,0-1 1,0 0 0,1 0 0,0 0 0,3 6 0,-3-6-177,1-1 1,1 0-1,-1 0 0,0 0 1,1 0-1,0 0 1,0 0-1,0-1 0,0 0 1,1 0-1,-1 0 0,1-1 1,0 1-1,0-1 0,0 0 1,0-1-1,0 1 1,0-1-1,0 0 0,1 0 1,-1 0-1,7-1 0,15 0-642</inkml:trace>
</inkml:ink>
</file>

<file path=ppt/ink/ink6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50.1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 30 10682,'-1'-5'1034,"-1"-16"2036,2 17-2065,-1 14-793,-17 299 5578,12-240-5080,0 65 37,-3 31-1724,2-140-638,4-19 1105</inkml:trace>
</inkml:ink>
</file>

<file path=ppt/ink/ink6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50.4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411 69 10474,'-13'-20'10723,"3"14"-9179,-6-2-1440,-6-3-144,-6 2-56,3 1-8,-12 4-112,0 2-120,-6 4-416,-3 1-257,0 1-527,0 1-512,5-1 1351</inkml:trace>
</inkml:ink>
</file>

<file path=ppt/ink/ink6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51.0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125 19 11122,'0'-1'144,"-1"0"0,1 0 0,0 0 0,-1 0 0,1 0 0,0 0 0,-1 0 0,1 1 0,-1-1 0,1 0 0,-1 0 0,0 1 0,1-1 0,-1 0-1,0 1 1,0-1 0,1 0 0,-1 1 0,0-1 0,0 1 0,0 0 0,0-1 0,1 1 0,-1 0 0,0-1 0,0 1 0,0 0 0,-2 0 0,1 0-58,0 0 1,0 1-1,-1-1 1,1 1-1,0 0 1,0 0-1,0 0 1,0 0-1,0 0 1,0 0-1,-3 3 1,-2 2 85,0-1-1,1 1 1,0 1 0,0 0-1,-7 11 1,8-8 96,0 0 0,1 0 1,0 1-1,1-1 0,1 1 0,-1 0 1,1 0-1,1-1 0,0 1 0,1 0 0,1 11 1,-1-16-202,0 1 1,1-1-1,0 0 1,0 0-1,0 0 1,1-1 0,0 1-1,0 0 1,1-1-1,-1 1 1,1-1-1,0 1 1,1-1 0,-1 0-1,1-1 1,0 1-1,0-1 1,1 1-1,-1-1 1,1-1 0,7 6-1,-8-8-129,-1 1-1,1-1 1,0 0 0,-1 0-1,1 0 1,0-1 0,0 1-1,-1-1 1,1 0-1,0 0 1,0 0 0,0-1-1,-1 1 1,1-1 0,0 0-1,-1 0 1,1 0 0,0-1-1,-1 1 1,0-1 0,1 0-1,-1 0 1,0 0-1,5-4 1,7-6-467,-1-1 0,0 0 0,19-25 0,-23 27 435,19-22-168,30-37 1774,-57 71-1115,0 7-255,1 16-190,-2-12 102,2 9-218,2 0-1,0 0 1,2 0 0,0-1-1,1 0 1,13 23-1,-14-29-280</inkml:trace>
</inkml:ink>
</file>

<file path=ppt/ink/ink6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51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30 248 2385,'-7'-48'2858,"3"34"1741,0 0-1,-11-26 1,27 70-3588,-2 0-1,11 58 1,-12-46-757,-7-32-226,0-1-1,0 1 1,-1 0 0,-1 11-1,1-21-24,-1 0 0,0 0 0,0 1 0,0-1 0,0 0 0,0 0 0,0 0 0,0 1 0,0-1 0,0 0 0,0 0 0,0 1 0,0-1 0,0 0 0,0 0 0,0 0 0,0 1 0,-1-1 0,1 0 0,0 0 0,0 1 0,0-1 0,0 0 0,0 0 0,0 0 0,-1 0 0,1 1 0,0-1 0,0 0 0,0 0 0,0 0 0,-1 0 0,1 0 0,0 1 0,0-1 0,0 0 0,-1 0 0,1 0 0,0 0 0,0 0 0,-1 0 0,1 0 0,0 0 0,-10-8 67,-6-14-69,12 10-50,0 0 0,1 0 0,0 0-1,1 0 1,1-1 0,0 1 0,1-15 0,1-4 5,9-52 0,-8 73 55,0 1 0,0-1 1,1 1-1,0-1 0,1 1 1,0 0-1,0 0 0,7-9 1,-9 14-21,1 1 1,-1 1-1,1-1 0,-1 0 1,1 1-1,0-1 1,0 1-1,0 0 0,0 0 1,0 0-1,1 0 0,-1 0 1,0 1-1,1 0 1,0-1-1,-1 1 0,1 1 1,0-1-1,-1 0 0,1 1 1,0 0-1,0 0 1,-1 0-1,6 1 0,-3 0-186,1 1 0,0 0 0,-1 0 0,1 0 0,-1 1 0,0 0 0,0 1-1,0-1 1,0 1 0,0 0 0,-1 1 0,8 7 0,12 14-488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21.7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 23 10554,'-16'-23'7422,"28"35"-5039,4 7-1331,0 0 0,-2 1 0,0 0 0,-1 2 0,15 34 0,-6-1-752,19 66 0,-32-90-116,-1 1 1,-2 0-1,-1 0 0,-1 0 0,-2 0 0,-2 1 0,-3 37 1,1-55-202,0 0 0,-1 0 1,0-1-1,-1 1 0,-1-1 1,0 0-1,-1 0 0,-1 0 1,0-1-1,-1 0 0,0-1 1,-1 1-1,0-2 0,-1 1 1,0-1-1,-1-1 0,-20 16 1,0-6-799</inkml:trace>
</inkml:ink>
</file>

<file path=ppt/ink/ink6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1:52.3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31 260 12523,'57'-14'3896,"-45"10"-3639,0-1 0,0 0 0,0-1 0,20-12-1,-27 14-246,1 0 0,-1 0 0,0-1 0,0 0 0,0 1 0,-1-2 1,1 1-1,-1 0 0,0-1 0,-1 0 0,0 0 0,0 0 0,0 0 0,0 0 0,-1-1 0,0 1 0,-1-1 0,1 0 0,0-10 0,-2 13 52,0 0 0,0 0-1,0 0 1,-1 0 0,0 0 0,1 0 0,-1 0 0,-1 0 0,1 1 0,0-1 0,-1 0-1,0 1 1,0-1 0,0 1 0,0 0 0,-5-6 0,5 7-30,0 1 0,0-1 0,0 1 1,0-1-1,0 1 0,0 0 0,0 0 0,0 0 1,-1 0-1,1 0 0,0 1 0,-1-1 0,1 1 1,0-1-1,-1 1 0,1 0 0,-1 0 0,1 0 1,-1 0-1,1 0 0,0 1 0,-1-1 0,1 1 1,0-1-1,-1 1 0,1 0 0,0 0 0,-4 2 1,-5 4 130,0 1 1,0 0 0,1 1-1,0 0 1,1 0 0,0 1 0,0 0-1,1 1 1,0 0 0,1 0-1,1 1 1,-1 0 0,2 0 0,0 0-1,0 1 1,1 0 0,1 0-1,0 0 1,1 0 0,-2 20 0,4-28-56,1 0 1,-1 0-1,1 0 1,0 0-1,0 0 1,0 0-1,1 0 1,0-1-1,0 1 1,0 0-1,0-1 1,1 0-1,0 1 1,0-1-1,0 0 1,4 4-1,-2-3-139,1-1 0,0 0 1,-1 0-1,1 0 0,0-1 0,1 0 0,-1 0 0,1 0 0,-1-1 0,1 0 0,7 1 0,6 1-711,41 11-6635,-38-6 4954</inkml:trace>
</inkml:ink>
</file>

<file path=ppt/ink/ink6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20.6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46 4929,'4'-45'15441,"-4"80"-13361,1 0 0,8 41 0,9 93-1578,-18-164-1966</inkml:trace>
</inkml:ink>
</file>

<file path=ppt/ink/ink6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21.5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9522,'27'8'5568,"41"7"0,33-3-2470,99-8-3161,-185-4 526,842 9 2053,-771-6-1721,-12 0-775,121-8-1,-177 1-1563,-16 1 603</inkml:trace>
</inkml:ink>
</file>

<file path=ppt/ink/ink6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21.9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18 2657,'31'-18'664</inkml:trace>
</inkml:ink>
</file>

<file path=ppt/ink/ink6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22.2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 69 296,'-2'-6'412,"-11"-57"18521,14 76-16791,18 120 1429,29 168 113,-33-198-4909,-14-35-4890,-1-53 4621</inkml:trace>
</inkml:ink>
</file>

<file path=ppt/ink/ink6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22.7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9770,'21'44'3925,"-19"-43"-3722,-1 0 0,0 0-1,0 0 1,0 0 0,0 0 0,1-1 0,-1 1-1,0-1 1,0 1 0,1-1 0,-1 1 0,1-1-1,-1 0 1,0 1 0,1-1 0,-1 0 0,1 0 0,-1 0-1,1 0 1,-1 0 0,0 0 0,1-1 0,-1 1-1,3-1 1,3 0 562,153 2 6889,79 8-4917,-38 0-2031,564-13-1352,-737 3-1584,40 4-1,-40 3 764</inkml:trace>
</inkml:ink>
</file>

<file path=ppt/ink/ink6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23.4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11338,'14'9'6609,"-12"-7"-6196,6 20 2583,-4 27-1477,-4-39-669,3 74 1687,15 191 821,-9-221-3361,4 40-491,-12-82-1373,-1 0 0,-3 23 0,1-31 318</inkml:trace>
</inkml:ink>
</file>

<file path=ppt/ink/ink6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24.07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41 9794,'52'-41'7642,"-52"51"-6082,4 6 256,2 7 113,-1 4-169,1 5-303,-1 3-401,0 0-560,0 1-128,-1-5-256,2-3-48,-5-5-312,0-4-360,-2-6-1145,-2-5-775,-4-7 1512</inkml:trace>
</inkml:ink>
</file>

<file path=ppt/ink/ink6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24.5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0 144 10490,'24'-36'3961,"-22"32"-3197,1 0-1,-1 0 1,-1-1 0,1 1-1,0-1 1,0-4 0,-2 7-647,1-1 0,-1 1 0,1 0-1,0-1 1,0 1 0,0 0 0,0 0 0,0 0 0,0 0 0,1 0 0,-1 0 0,4-3 0,0 0-41,1 1 0,0 0 0,0 0 1,0 0-1,0 1 0,1 0 0,-1 0 1,1 1-1,0-1 0,-1 2 0,1-1 0,0 1 1,1 0-1,-1 0 0,0 1 0,12 1 1,-7-1 34,-1 1 0,1 1 0,-1 0 0,0 1 0,0 0 0,0 1 0,0 0 1,0 0-1,15 10 0,-24-13 0,0 0 0,0 1 1,1-1-1,-1 1 0,0 0 0,0-1 1,-1 1-1,1 0 0,0 0 1,-1 0-1,1 0 0,-1 0 0,1 1 1,-1-1-1,0 0 0,0 1 1,0-1-1,0 1 0,-1-1 1,1 1-1,-1-1 0,1 1 0,-1-1 1,0 5-1,-1-4-27,0 1-1,0 0 1,0-1 0,0 1-1,-1-1 1,0 0 0,1 1-1,-1-1 1,-1 0 0,1 0 0,0 0-1,-1 0 1,1-1 0,-1 1-1,0-1 1,-4 3 0,-3 3-249,-1 0 0,1-1 1,-2-1-1,1 0 0,-1 0 0,0-1 1,0-1-1,0 0 0,-1 0 1,1-1-1,-25 2 0,21-7 648,2-2-392</inkml:trace>
</inkml:ink>
</file>

<file path=ppt/ink/ink6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25.3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 5 6753,'-2'-4'14114,"0"25"-12388,23 156 2821,0-9-7031,-17-123 1640,1-28 1173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44.4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56 162 13259,'0'0'243,"-1"1"1,0-1-1,0 0 1,0 1-1,0-1 0,0 1 1,0 0-1,0-1 1,1 1-1,-1 0 1,0-1-1,0 1 0,1 0 1,-1 0-1,1-1 1,-1 1-1,0 0 1,1 0-1,0 0 1,-1 0-1,1 0 0,-1 1 1,6 6 2184,10-7-1351,-5-3-950,0-1-1,-1 1 0,1-2 0,-1 1 1,16-10-1,45-30-111,-35 20 21,8-2-49,-28 18 9,0-2 0,-1 1-1,23-20 1,-36 28 5,-1 0 0,1-1 0,-1 1 0,1 0-1,-1-1 1,1 1 0,-1-1 0,0 1 0,1 0 0,-1-1-1,1 1 1,-1-1 0,0 1 0,0-1 0,1 1-1,-1-1 1,0 0 0,0 1 0,0-1 0,1 1 0,-1-1-1,0 1 1,0-1 0,0 0 0,0 0 0,-1 0 0,1 1-1,-1-1 1,1 1 0,-1 0 0,0-1 0,1 1 0,-1 0 0,1 0-1,-1-1 1,0 1 0,1 0 0,-1 0 0,0 0 0,1 0 0,-1 0-1,0 0 1,1 0 0,-2 0 0,-33 6 8,16-1-61,0 1 1,0 1 0,1 1-1,0 1 1,0 0-1,1 1 1,0 1-1,-27 23 1,32-23-105,0 2 0,0-1 0,1 2 0,1-1 0,0 1 0,1 1 0,1 0 0,0 0 0,1 1 0,-8 24 0,10-21 250,1-1 1,0 1 0,2 0-1,0 0 1,1-1 0,1 1-1,0 0 1,2 0-1,4 23 1,-3-28 261,0-1 0,1 1 0,0-1 0,1 0 0,1 0 0,0 0 0,1-1 0,0 0 0,1 0 0,0-1 0,1 0 0,0 0 0,12 10 0,-16-17-267,0 0 0,0 0 0,1 0 0,0-1 0,0 1 0,0-2 0,0 1 0,0-1 0,0 1-1,1-2 1,-1 1 0,1-1 0,6 1 0,-8-2-89,-1 0 0,1 0 0,-1-1-1,1 1 1,-1-1 0,0 0 0,1-1 0,-1 1 0,0-1 0,0 1-1,0-1 1,0 0 0,0-1 0,0 1 0,-1-1 0,1 0 0,-1 0-1,1 0 1,-1 0 0,3-4 0,18-32-1905,-9 13-1060,-5 14 1522</inkml:trace>
</inkml:ink>
</file>

<file path=ppt/ink/ink6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26.8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 67 8034,'-2'-7'982,"-21"-53"14338,76 522-9659,-46-368-5580,-6-89-261,6 60-792,2-24-7488,-7-33 5942</inkml:trace>
</inkml:ink>
</file>

<file path=ppt/ink/ink6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27.2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10978,'1'2'387,"0"0"-1,-1-1 1,1 1-1,1 0 1,-1-1-1,0 1 1,0-1-1,1 1 1,-1-1-1,0 0 0,1 0 1,0 1-1,-1-1 1,1 0-1,3 1 1,-1-1 411,1 0-1,-1 0 1,1 0 0,-1 0 0,7-1-1,6 1 76,215 11 5384,114-9-4483,72 3-1749,-348-3-13,-10 1-102,113-7-1,-170 2 28,30-5-427,-32 6 329,0 0 0,0 0 0,0-1 0,0 1 0,1-1 0,-1 1 0,0-1 0,0 1-1,0-1 1,0 0 0,0 1 0,0-1 0,-1 0 0,1 0 0,0 0 0,0 1 0,0-1 0,-1 0 0,1 0 0,0 0 0,-1 0 0,1-3 0,-2-6-1101</inkml:trace>
</inkml:ink>
</file>

<file path=ppt/ink/ink6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28.00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1 6697,'1'16'10942,"-3"35"-5408,0 32-2747,6 40-143,32 187 0,-33-292-2610,0-3-68,-1 1 1,0-1-1,-1 1 1,-1-1-1,0 1 0,-2 15 1,-5-16-1165,7-14 1112,-1-1 1,1 0-1,0 0 0,0 1 0,-1-1 1,1 0-1,0 0 0,-1 0 0,1 1 0,0-1 1,-1 0-1,1 0 0,0 0 0,-1 0 1,1 0-1,0 0 0,-1 0 0,1 1 1,0-1-1,-1 0 0,1 0 0,0 0 0,-1-1 1,1 1-1,0 0 0,-1 0 0,1 0 1,0 0-1,-1 0 0,1 0 0,0 0 1,-1-1-1,1 1 0,0 0 0,-1 0 0,1 0 1,0-1-1,0 1 0,-1 0 0,1 0 1,0-1-1,0 1 0,-1 0 0,1-1 0,0 1 1,0 0-1,0-1 0,-8-13-1353</inkml:trace>
</inkml:ink>
</file>

<file path=ppt/ink/ink6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28.64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42 10666,'10'-5'16071,"10"-6"-16936,6 6 1341,1 2-1,0 0 1,51 2-1,-20 1-132,78-4-39,716-5 1104,-611 23-673,-220-13-644,-10 0-499,-16-4-1077,-18-2 729</inkml:trace>
</inkml:ink>
</file>

<file path=ppt/ink/ink6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29.5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140 27 10170,'5'-27'12466,"-16"30"-10794,0 5-1399,-1 0 0,2 1 1,-1 0-1,2 1 0,-1 0 0,1 1 0,-9 14 1,12-16-241,0 2 1,1-1-1,0 1 1,1 0-1,0 0 1,0 0-1,1 0 1,1 1-1,0-1 1,1 1-1,-1 21 1,2-26-9,1 0 1,0 0-1,0 1 0,0-1 0,1 0 1,0 0-1,0 0 0,1-1 1,3 8-1,-3-10-22,-1 0-1,1-1 1,0 1-1,0 0 1,0-1 0,0 0-1,0 0 1,1 0 0,0 0-1,-1 0 1,1-1 0,0 1-1,0-1 1,9 3-1,-10-4-7,-1 0-1,1-1 1,-1 1-1,1-1 1,0 1-1,-1-1 1,1 0-1,0 0 1,-1 0-1,1 0 1,0-1-1,-1 1 1,1-1-1,-1 0 1,1 0-1,-1 1 1,4-3-1,-2 1-40,0-1 0,-1 1 0,1-1 0,0 0 0,-1-1 0,0 1 0,1 0 0,-1-1 0,3-4 0,-1-1-56,0 1 0,0-1 0,-1 0 1,0-1-1,-1 1 0,0-1 0,0 1 0,1-16 0,-3 17 96,0 0-1,-1 1 1,-1-1 0,-1-13-1,32 36 550,-25-13-488,-1 1 0,1-1 0,0 0 1,0-1-1,0 0 0,0 1 0,0-1 0,0-1 0,0 1 0,0-1 0,0 0 1,1 0-1,-1 0 0,0-1 0,0 0 0,0 0 0,0 0 0,0-1 1,0 0-1,0 1 0,-1-2 0,1 1 0,-1 0 0,1-1 0,3-3 1,3-3-115</inkml:trace>
</inkml:ink>
</file>

<file path=ppt/ink/ink6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30.9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 42 8522,'-1'-5'1095,"-9"-31"9295,10 43-8831,3 48 515,11 68 1,-6-75-1062,-3 0 0,-1 57 0,-6-92-1259,1-11-171,1 0-1,0 0 0,-1 0 0,1 0 1,0 0-1,0 0 0,0 0 0,1 0 0,-1 2 1,4 3-669</inkml:trace>
</inkml:ink>
</file>

<file path=ppt/ink/ink6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31.91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62 8442,'2'-20'1323,"3"-22"9322,-8 58-8313,7 29 830,16 71 1,-2-21-2680,-14-68-1984,0 41 0,-4-62 470</inkml:trace>
</inkml:ink>
</file>

<file path=ppt/ink/ink6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44.4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 6161,'23'-3'11293,"-4"10"-11070,-19-7-223,25 19 451,-24-18-429,0 0 0,1 1 0,-1-1 0,0 0 0,1 1 0,-1-1 0,0 1 0,0-1 0,0 1 0,0 0 0,-1-1 0,1 1 0,0 0 0,-1 0 0,1-1 0,-1 1 0,1 3 0,-2-3-44,-1 0-1,1 0 1,-1 0 0,1 0-1,-1 0 1,0 0 0,0-1-1,0 1 1,-3 2 0,-11 10-188,15-13 196,0 0 1,0 1 0,1-1-1,-1 0 1,1 0 0,-1 0 0,1 0-1,-1 1 1,1-1 0,0 0 0,-1 0-1,1 1 1,0-1 0,0 0 0,0 1-1,0-1 1,0 0 0,0 0-1,1 1 1,-1-1 0,0 0 0,1 0-1,-1 1 1,1 0 0,2 2 82,-1 0 0,1 0-1,0 0 1,0 0 0,5 4 0,-5-6 32,0 1 0,-1-1 1,1 1-1,-1 0 0,0 0 0,0 0 0,0 0 1,2 5-1,-4-6-111,0 0 0,0-1 1,0 1-1,0 0 1,0 0-1,-1 0 0,1 0 1,0-1-1,-1 1 0,0 0 1,1 0-1,-1-1 0,0 1 1,0 0-1,0-1 0,0 1 1,0-1-1,0 0 1,0 1-1,-3 1 0,3-2 16,0 0-1,-1 1 1,1-1-1,0 0 1,0 0-1,0 1 1,0-1-1,0 1 1,0-1-1,1 1 1,-1-1 0,0 1-1,1 0 1,-1-1-1,1 1 1,0 0-1,-1-1 1,1 1-1,0 0 1,0 0-1,0-1 1,0 1-1,0 0 1,1-1-1,-1 1 1,1 2-1,6 6 100,4 6-10,-10-16-104,-1 1-1,0-1 0,0 0 1,1 1-1,-1-1 1,0 1-1,0-1 1,0 0-1,1 1 0,-1-1 1,0 1-1,0-1 1,0 1-1,0-1 1,0 1-1,0-1 0,0 1 1,0-1-1,0 1 1,0-1-1,0 1 1,0-1-1,-1 0 0,1 1 1,0-1-1,0 1 1,-1 0-6,0 0 0,1 0 0,-1-1 0,1 1 0,0 0 0,-1 0 0,1 0 0,0 0 0,-1 0 0,1 0 0,0-1 1,0 1-1,0 0 0,0 0 0,0 0 0,0 0 0,0 0 0,0 0 0,1 1 0,6 24 42,0 2 6,-7-17 26,0 0 0,1 1 0,1-1 0,0 0 0,0 0 0,7 16 0,7 62-108,-14-77 5,-2-12 21,0 0 0,0 1 0,0-1-1,0 0 1,0 0 0,-1 0 0,1 0-1,0 1 1,0-1 0,0 0 0,0 0-1,0 0 1,0 0 0,0 1 0,0-1-1,-1 0 1,1 0 0,0 0 0,0 0-1,0 0 1,0 1 0,-1-1 0,1 0-1,0 0 1,0 0 0,0 0 0,0 0-1,-1 0 1,1 0 0,0 0 0,0 0-1,0 0 1,-1 0 0,1 0 0,0 0-1,0 0 1,0 0 0,-1 0 0,1 0-1,0 0 1,0 0 0,-6-1-369</inkml:trace>
</inkml:ink>
</file>

<file path=ppt/ink/ink6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3:46.57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43 42 8298,'-6'-4'666,"-18"-11"2975,23 14-3235,0 1-1,0-1 1,0 0-1,0 0 1,0 0-1,1 0 1,-1 0-1,0-1 1,0 1-1,1 0 1,-1 0-1,1 0 1,-1 0-1,1-1 1,-1 1-1,1 0 1,0-3-1,24 9-154,-24-5-256,4 2 34,0-1 0,0 1 0,-1 0 0,1 0 0,-1 0 0,6 4 0,-9-5-33,1 0 0,0-1 1,-1 1-1,1 0 0,0 0 0,-1 0 0,1-1 1,-1 1-1,0 0 0,1 0 0,-1 0 0,0 0 1,1 0-1,-1 0 0,0 0 0,0 0 0,0 0 1,0 0-1,0 0 0,0 0 0,0 0 0,0 0 1,0 0-1,0 0 0,-1 0 0,1 0 0,0 0 1,-1 0-1,1 0 0,0 0 0,-1 0 0,0-1 0,1 1 1,-1 0-1,1 0 0,-2 0 0,-1 3-69,0 1-1,0-1 1,1 0-1,-1 1 1,1-1-1,0 1 1,0 0-1,0 0 1,-1 9-1,3-11 76,0 0-1,0 0 1,0 0-1,0 0 1,0-1-1,1 1 1,-1 0 0,1 0-1,0 0 1,0-1-1,0 1 1,0-1-1,1 1 1,-1-1-1,1 1 1,-1-1 0,1 0-1,0 1 1,2 1-1,3 3-12,3 3 69,-10-10-64,1 0-1,-1 0 1,0 0-1,0 1 1,0-1-1,0 0 1,0 0-1,0 0 1,0 0-1,0 0 1,0 1-1,0-1 1,0 0-1,0 0 1,0 0-1,0 0 1,0 0-1,0 1 1,0-1-1,0 0 1,0 0-1,0 0 1,0 0-1,0 1 1,0-1-1,0 0 1,0 0-1,0 0 1,0 0 0,0 0-1,0 0 1,0 1-1,-1-1 1,1 0-1,0 0 1,0 0-1,0 0 1,0 0-1,0 0 1,0 0-1,-1 0 1,1 1-1,0-1 1,0 0-1,0 0 1,0 0-1,0 0 1,-1 0-1,1 0 1,0 0-1,0 0 1,0 0-1,0 0 1,0 0-1,-1 0 1,1 0-1,0 0 1,0 0-1,-1 0-24,0 0 1,0 0-1,0 0 0,1 1 1,-1-1-1,0 0 0,0 0 1,1 1-1,-1-1 0,0 1 0,1-1 1,-1 1-1,0-1 0,1 1 1,-1-1-1,1 1 0,-1-1 1,1 1-1,-1 0 0,1-1 1,-1 1-1,1 0 0,-1 0 0,1 0 1,-1 2 19,1-1 0,-1 0 0,1 0 0,0 1 1,0-1-1,0 0 0,0 0 0,0 5 0,2 0 79,-1-1 0,1 1 0,0-1 0,0 0 0,5 9 0,1-4 227,-6-6-281,-6 5-301,3-9 261,0 1 30,0 0 0,0 0 0,0 0 0,0 0 0,0 0 0,0 0 0,1 0 0,-1 1 0,1-1 0,-1 0 1,1 0-1,0 0 0,0 1 0,0-1 0,0 0 0,0 0 0,1 0 0,-1 1 0,1-1 0,-1 0 0,1 0 0,0 0 0,0 0 1,0 0-1,0 0 0,0 0 0,0 0 0,2 2 0,0 0 50,6 24 162,-9-28-217,0 1-1,0 0 1,0-1-1,1 1 1,-1 0 0,0-1-1,0 1 1,0 0-1,-1-1 1,1 1-1,0 0 1,0-1 0,0 1-1,0 0 1,-1-1-1,1 1 1,0 0 0,-1-1-1,1 1 1,0-1-1,-1 1 1,1-1-1,-1 1 1,1-1 0,-1 1-1,1-1 1,-1 1-1,1-1 1,-1 1 0,1-1-1,-1 0 1,0 1-1,1-1 1,-1 0-1,-1 1 1,2-1-3,-1 0-1,0 0 0,1 0 1,-1 0-1,1 0 1,-1 0-1,0 0 1,1 0-1,-1 0 1,1 1-1,-1-1 1,1 0-1,-1 0 0,1 1 1,-1-1-1,1 0 1,-1 1-1,1-1 1,-1 0-1,1 1 1,-1-1-1,1 1 1,0-1-1,-1 1 0,1-1 1,0 1-1,-1-1 1,1 1-1,0-1 1,0 1-1,0 0 1,-1-1-1,1 1 1,0-1-1,0 1 0,0 0 1,0-1-1,0 1 1,0-1-1,0 1 1,0 0-1,0-1 1,0 1-1,1-1 1,-1 1-1,0-1 0,0 1 1,1 0-1,17 26 620,-14-22-215,-1 0-81</inkml:trace>
</inkml:ink>
</file>

<file path=ppt/ink/ink6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26.2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 1 1544,'-37'18'384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18.0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2 11554,'-6'-2'4481,"5"6"-2872,0 3-881,1 10 40,-1 3 216,0 7 377,1 5 183,0-1-352,0 1-208,3-5-472,-1-3-560,1-5-488,-1-4-392,0-6-768,1-4-409,2-6 1297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45.2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170 58 9978,'1'-7'1706,"1"0"0,-2 0-1,1-12 1,-1 18-1594,0 0 1,0 0-1,0 0 0,0 0 0,0 0 0,-1 0 0,1 0 0,0 0 0,0 0 0,-1 1 1,1-1-1,-1 0 0,1 0 0,-1 0 0,1 1 0,-2-2 0,2 2-51,-1-1 1,0 1-1,1 0 0,-1 0 0,0 0 1,1 0-1,-1-1 0,0 1 0,1 0 0,-1 0 1,0 0-1,1 1 0,-1-1 0,0 0 1,1 0-1,-1 0 0,0 0 0,1 1 1,-1-1-1,1 0 0,-1 1 0,0-1 0,1 0 1,-1 1-1,1-1 0,-2 1 0,-4 4 10,0 0 1,1 1-1,0-1 0,-1 1 0,2 0 0,-1 0 0,-6 12 0,-23 51-148,20-34 49,2 0 0,1 1-1,2 1 1,1-1-1,2 1 1,1 0-1,2 1 1,4 66 0,2-66 1033,2 1 0,2-1 0,1 0-1,26 72 1,-15-59 57,6 18-1140,-5-26-2954,-11-29 1840</inkml:trace>
</inkml:ink>
</file>

<file path=ppt/ink/ink6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27.0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51 329 3225,'-9'-10'9150,"-3"-9"-2973,26 68-4798,-3 0 0,7 58-1,-15-76-1172,-1 1 0,-1-1 0,-2 1-1,-8 51 1,7-76-330,-1-6-36,-3-14-207,-2-24-174,-1-15-161,-28-195-340,35 216 1034,1 1 0,1-1 0,2 1 0,1 0 0,1-1 1,10-33-1,-12 57-12,1-1 1,0 1-1,0 0 1,1 0-1,0 0 1,0 0-1,0 1 1,1-1-1,0 1 1,1 0-1,-1 1 1,1-1-1,0 1 1,0 0-1,1 1 1,0 0-1,7-4 1,-9 5 27,0 1-1,0 0 1,1 1 0,-1-1 0,0 1-1,1 0 1,-1 0 0,1 1 0,-1 0-1,1 0 1,0 0 0,-1 0 0,1 1-1,-1 0 1,0 0 0,1 1 0,-1-1-1,0 1 1,0 0 0,0 1 0,0-1-1,0 1 1,0 0 0,-1 0 0,6 6-1,-5-5 24,0 1 0,-1-1 0,1 1 0,-1 0-1,-1 1 1,1-1 0,-1 1 0,0 0 0,0 0 0,0 0-1,-1 0 1,0 0 0,0 0 0,-1 1 0,0-1-1,0 1 1,0-1 0,-1 1 0,0-1 0,0 1-1,-1-1 1,1 1 0,-2-1 0,1 0 0,-3 7-1,1-1-1,-1-1-1,-1 0 0,0 0 0,0 0 1,-1 0-1,0-1 0,-1 0 0,0-1 1,-1 1-1,0-1 0,-1-1 0,-15 14 1,18-18-77,0 0 0,0 0 0,0 0 0,-1 0 0,1-1 0,-1 0 0,0-1 1,0 0-1,0 0 0,-11 2 0,24-6-937,1 0 745,0 1 0,0-1-1,14 0 1,-12 3 227,0 0 1,0 1-1,-1 0 0,1 1 1,0 0-1,-1 0 0,0 1 1,0 0-1,0 0 0,9 8 0,-3-3 79,0 2-1,-1 0 0,-1 0 1,18 20-1,-24-23 11,-1 1 0,1-1-1,-1 1 1,-1-1 0,0 1 0,0 1 0,-1-1 0,0 1 0,0-1 0,-1 1 0,0 0-1,-1 0 1,0-1 0,-1 1 0,0 0 0,-1 0 0,0 0 0,-3 14 0,3-17-50,-1 0 0,0-1 1,0 0-1,-1 1 1,0-1-1,0 0 0,0 0 1,-1 0-1,0-1 0,0 1 1,0-1-1,-1 0 1,1 0-1,-1 0 0,-1-1 1,1 0-1,-1 0 0,1 0 1,-1 0-1,0-1 1,-1 0-1,1-1 0,0 1 1,-1-1-1,1 0 1,-1-1-1,-10 2 0,8-3-274,-1 1-1,1-1 0,-1-1 0,1 0 1,-1 0-1,-13-4 0,11 1-784,0 0-1,-1 0 0,2-1 0,-15-9 1,3-1-270</inkml:trace>
</inkml:ink>
</file>

<file path=ppt/ink/ink6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27.7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155 13 9226,'0'-1'196,"-1"0"0,1 1 0,0-1 0,0 0 0,0 1 0,-1-1 0,1 1 0,0-1 0,-1 1 0,1-1 0,-1 0 0,1 1 0,0-1 0,-1 1 0,1 0 0,-1-1 0,1 1 0,-1-1 0,0 1 0,1 0 0,-1-1 0,1 1 0,-1 0 0,0 0 0,1 0 0,-1-1 0,0 1 0,0 0 0,-1 0 30,-1 0 1,1 0 0,0 1 0,0-1 0,0 1-1,0-1 1,0 1 0,0 0 0,-2 1-1,-3 2 128,0 0 0,0 0 0,1 1 0,-7 5 0,4-1-240,1 0 1,0 1 0,1 0-1,0 0 1,0 0 0,1 1-1,-7 15 1,11-21-86,0 0 0,0 0 0,0 1 0,1-1 0,-1 1 0,2-1 0,-1 1 0,0 0 0,1-1 0,0 1 0,0-1 0,1 1 0,-1 0 0,1-1 0,1 1 0,-1-1 0,1 1 0,2 5 0,-3-9-38,0 0 0,1 0 0,-1 0 0,0 0-1,1 0 1,0 0 0,-1-1 0,1 1 0,0 0 0,0-1 0,0 1 0,0-1 0,0 0-1,0 0 1,0 0 0,0 0 0,1 0 0,2 1 0,-1-2-26,0 1 0,0-1 0,0 0 0,0 0 0,0 0 0,0 0 0,-1-1 0,1 0 0,0 0 1,6-2-1,-1 0-39,1-2 0,-1 1 1,0-1-1,0-1 0,-1 0 0,0 0 1,15-13-1,-16 9 108,1 1 0,-1-1 1,-1-1-1,1 1 0,-2-1 0,0 0 0,0 0 0,-1-1 0,4-17 1,-7 22 250,-3 7 128,-2 11 107,4 2-451,1-1-1,0 0 0,1 1 1,0-1-1,1 0 0,1 0 1,-1-1-1,11 22 0,-4-10-1523,-7-14 727</inkml:trace>
</inkml:ink>
</file>

<file path=ppt/ink/ink6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28.2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167 48 11322,'0'-1'294,"0"-1"-1,0 0 1,0 0-1,0 1 0,-1-1 1,1 0-1,-1 0 0,1 1 1,-1-1-1,0 0 1,0 1-1,0-1 0,0 1 1,0-1-1,0 1 0,0 0 1,-2-2-1,1 1-164,0 0 0,0 1-1,-1-1 1,1 1 0,0-1-1,-1 1 1,0 0 0,1 0-1,-1 0 1,-4 0 0,3 0-109,1 0 1,-1 1-1,1 0 1,-1 0-1,1 0 1,-1 0 0,0 1-1,1-1 1,-1 1-1,1 0 1,-1 0-1,1 0 1,0 0-1,-1 1 1,1-1 0,0 1-1,0 0 1,-4 2-1,6-2-19,0 0 0,0-1 0,0 1 0,0 0 0,0 0 0,0 0 0,0-1 0,1 1 0,-1 0 0,1 0 0,-1 0 0,1 0 0,0 0 0,0 0 0,0 0 0,0 0 0,0 0 0,0 1 0,1-1 0,-1 0 0,1-1 0,-1 1 0,2 4 0,2 5 15,1 0-1,9 17 1,-13-26-12,26 41 281,-19-33-30,-1 0 1,-1 0-1,0 1 1,-1 0-1,1 0 1,-2 0-1,0 1 1,4 16-1,-8-27-241,0 1-1,0 0 1,0-1-1,0 1 0,0 0 1,0-1-1,-1 1 0,1 0 1,0-1-1,-1 1 1,1-1-1,-1 1 0,0-1 1,0 1-1,1-1 0,-1 1 1,0-1-1,0 1 1,0-1-1,-2 1 0,1 1-59,-1-1-1,0 0 1,0 0 0,0-1-1,0 1 1,0-1-1,0 1 1,0-1 0,-5 1-1,-4 1-387,0-1 0,0-1 1,0 0-1,-18-1 0,2 0-86</inkml:trace>
</inkml:ink>
</file>

<file path=ppt/ink/ink6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28.8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 8682,'-1'7'6329,"0"3"-5241,0 4 233,3 8 303,0 2 56,3 4-247,2 1-233,-1-1-440,1 0-264,-1-2-544,-2-2-304,-2-10-536,-2 0-384,-7-10-2017</inkml:trace>
</inkml:ink>
</file>

<file path=ppt/ink/ink6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2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 13075,'3'-8'4737,"5"6"-3969,0 1-1136,-4 1-1392</inkml:trace>
</inkml:ink>
</file>

<file path=ppt/ink/ink6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29.5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133 66 9170,'7'-7'3598,"-6"7"-3238,-1-1 0,1 0 0,-1 0 0,1 0 0,-1 0-1,1 0 1,-1 0 0,0 0 0,1-1 0,-1 1-200,0 0 0,0-1 0,-1 1 0,1 0 1,0-1-1,0 1 0,-1 0 0,1-1 0,0 1 0,-1 0 1,1 0-1,-1-1 0,0 0 0,-1 0-170,1 0 0,-1 0 0,0 0 0,0 0 0,0 0 0,1 0 0,-2 0-1,1 1 1,0-1 0,0 1 0,0 0 0,-1-1 0,1 1 0,-1 0 0,-2 0 0,2 0 11,1 0 0,-1 1-1,1-1 1,-1 1 0,1 0 0,-1 0-1,1 0 1,-1 0 0,0 0 0,1 1 0,-1-1-1,1 1 1,-1 0 0,1-1 0,0 1 0,-1 0-1,1 1 1,0-1 0,0 0 0,0 1 0,-1-1-1,1 1 1,1-1 0,-1 1 0,0 0 0,0 0-1,-2 4 1,2-3 2,1 0-1,0 1 0,-1-1 1,1 0-1,0 1 1,1-1-1,-1 1 1,1-1-1,-1 1 0,1-1 1,0 1-1,1-1 1,-1 1-1,0-1 1,1 1-1,0-1 0,0 1 1,0-1-1,3 7 1,8 13 430,1-1 1,26 35 0,-25-39 290,-1 0 0,-2 1 1,0 0-1,11 26 0,-21-43-704,0-1 1,-1 1-1,1-1 0,-1 1 1,1 0-1,-1-1 1,0 1-1,0-1 0,0 1 1,0 0-1,0-1 0,0 1 1,0-1-1,0 1 0,0 0 1,-1-1-1,1 1 0,-1-1 1,1 1-1,-1-1 1,-1 3-1,0-3-55,1 1-1,-1-1 1,1 1 0,-1-1 0,0 0-1,0 0 1,0 0 0,0 0 0,0 0 0,0 0-1,0 0 1,0-1 0,0 1 0,-3 0-1,-8 0-510,-1 0-1,0 0 0,0-1 1,-16-3-1,17 2-152,-27-2-289</inkml:trace>
</inkml:ink>
</file>

<file path=ppt/ink/ink6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34.1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190 616 8946,'4'-43'3745,"-3"-5"-2273,-4 0-152,-4-2-464,-1 4-295,-3 1-353,-4 0-144,-3 2-176,-2-2-168,-5 1-553,1 0-215,1 3-640,-1 0-921,7 9 1785</inkml:trace>
</inkml:ink>
</file>

<file path=ppt/ink/ink6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34.8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76 8962,'0'0'147,"0"1"0,1-1 0,-1 1 0,0-1 0,1 1 1,-1-1-1,0 1 0,0-1 0,1 1 0,-1-1 0,0 1 0,0-1 0,0 1 1,0-1-1,0 1 0,1-1 0,-1 1 0,0 0 0,-1-1 0,1 1 0,0-1 0,0 1 1,0-1-1,0 1 0,0-1 0,0 1 0,-1-1 0,1 1 0,0-1 0,0 1 0,-1-1 1,1 1-1,0-1 0,-1 1 0,0 0 0,-17 25-677,10-17 850,-8 21-319,15-28 18,0 0 0,1 0 0,-1 0-1,1 0 1,-1 0 0,1 0 0,-1 0 0,1 0-1,0 0 1,0 0 0,0 0 0,1 0-1,-1 0 1,1 3 0,-1-5-5,0 1 0,0-1 0,0 0 0,0 0-1,0 0 1,0 0 0,0 0 0,0 0 0,0 0 0,0 1 0,1-1 0,-1 0-1,0 0 1,0 0 0,0 0 0,0 0 0,0 0 0,0 0 0,0 0 0,0 0-1,1 0 1,-1 1 0,0-1 0,0 0 0,0 0 0,0 0 0,0 0 0,0 0-1,1 0 1,-1 0 0,0 0 0,0 0 0,0 0 0,0 0 0,0 0 0,0 0-1,1 0 1,-1 0 0,0 0 0,0 0 0,0 0 0,0-1 0,0 1 0,0 0-1,1 0 1,6-6 364,2-9 38,-5 6-332,-1 1 0,0-1 0,0 0-1,-1 0 1,0 0 0,0-17-1,-3-55 317,1 79-376,3-9 558,6 12 25,13 19 381,-14-13-757,-2-1-55,1-1-1,0-1 1,0 1-1,0-1 1,0 0-1,1-1 1,14 5-1,-19-7-166,0 0 1,0-1-1,0 1 0,0-1 1,0 0-1,0 0 0,0 0 1,0 0-1,0 0 0,0-1 0,0 1 1,0-1-1,0 0 0,0 0 1,0 0-1,0 0 0,-1-1 1,1 1-1,0-1 0,-1 1 1,1-1-1,-1 0 0,0 0 0,3-3 1,13-17-1756,-10 14 1062</inkml:trace>
</inkml:ink>
</file>

<file path=ppt/ink/ink6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43.21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 44 4041,'-3'-11'557,"3"9"-435,-1 0 1,1 0-1,-1 0 1,1 0-1,0 0 1,0 0 0,0 0-1,0 0 1,0 0-1,0 0 1,0 0-1,1 0 1,-1 0-1,2-2 1,-4 28 6206,5 88-5283,7 20-29,4 44-480,-11-152-501,0-1 1,2 0-1,1 0 1,13 34-1,-16-49-121,0 0-1,1-1 1,0 0-1,0 0 1,1 0-1,0 0 1,0-1-1,0 0 1,1 0-1,0 0 1,0-1-1,1 1 1,-1-2-1,1 1 1,0-1-1,11 5 1,16 3-1301,2-4 577</inkml:trace>
</inkml:ink>
</file>

<file path=ppt/ink/ink6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43.7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0 172 4449,'1'-3'7169,"13"-41"-5015,-13 38-1987,1-1-1,-1 0 1,1 1 0,1 0 0,-1 0-1,1-1 1,0 1 0,0 1-1,1-1 1,0 0 0,0 1 0,0 0-1,11-9 1,-10 10-150,1 0 1,0 0-1,0 1 0,0 0 1,0 1-1,0-1 0,1 1 0,-1 0 1,1 0-1,0 1 0,-1 0 1,1 0-1,0 1 0,0 0 1,0 0-1,0 1 0,-1-1 0,1 1 1,11 4-1,-12-3 48,-1 0 0,1 0 1,-1 1-1,0 0 0,0 0 0,0 0 1,0 0-1,0 1 0,-1 0 0,1 0 0,-1 0 1,0 1-1,-1-1 0,1 1 0,-1 0 0,0 0 1,0 0-1,0 1 0,-1-1 0,0 1 1,0-1-1,0 1 0,1 6 0,-2-7-21,0 1-1,-1-1 1,1 1 0,-1 0-1,0-1 1,0 1 0,-1-1-1,0 1 1,0-1 0,0 1-1,0-1 1,-1 1 0,0-1-1,0 0 1,-1 0 0,1 0-1,-1 0 1,0 0 0,-1-1-1,1 1 1,-6 5 0,3-5-19,0 0 1,-1 0 0,1 0-1,-1-1 1,0 0 0,0-1-1,-1 1 1,1-1 0,-1 0-1,1-1 1,-1 0 0,0 0-1,0-1 1,-12 1 0,14-2-229,0 1-1,-1-1 1,1 0 0,-1 0 0,1-1 0,-1 0-1,1 0 1,0-1 0,0 0 0,-11-4 0,3-6-546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46.1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75 73 11394,'-1'0'6145,"-1"13"-4880,-1 20-1308,-5 49 1189,-4 0-1,-26 91 1,36-165-1012,-5 26 249,6-32-370,1-1 0,0 1 0,-1-1 1,1 0-1,0 1 0,0-1 0,0 1 0,0-1 0,1 0 1,-1 1-1,0-1 0,0 0 0,1 1 0,-1-1 0,1 0 0,-1 1 1,1-1-1,1 2 0,-2-3-9,1 0 1,-1 0-1,1 0 1,-1 0-1,1 0 1,-1 0-1,0-1 1,1 1-1,-1 0 1,1 0-1,-1 0 1,1 0-1,-1 0 1,1-1-1,-1 1 1,1 0-1,-1 0 1,0-1-1,1 1 1,-1 0-1,0-1 0,1 1 1,-1-1-1,0 1 1,1 0-1,-1-1 1,0 1-1,0-1 1,1 1-1,-1 0 1,0-1-1,0 1 1,0-1-1,1 0 1,7-18 81,0-12-182,-1 0 0,-1 0 0,-2-1 0,-1 0 0,-2-52 0,-1 40-1,10-79 0,-8 113 157,0 1 0,0 0 1,8-16-1,-9 23-25,0-1 0,0 1-1,0 0 1,0 0 0,0 0 0,1 0 0,0 0 0,-1 0 0,1 0-1,0 0 1,0 0 0,0 1 0,0-1 0,0 1 0,0 0-1,0-1 1,0 1 0,5-1 0,-5 1-26,-1 1 1,1 0-1,-1 1 1,1-1-1,-1 0 1,1 0-1,0 1 1,-1-1-1,1 1 1,-1-1-1,1 1 1,-1 0-1,0-1 1,1 1-1,-1 0 1,0 0-1,1 0 1,-1 0-1,0 0 1,2 2-1,20 27 47,-23-29-54,13 19 297,-1 0-1,-2 1 0,0 1 1,11 35-1,18 97 2697,-13-47-1971,-22-93-979,-2-7-33,0 0 0,-1-1 1,1 1-1,0 13 1,-8-37-5575,8 7 4137</inkml:trace>
</inkml:ink>
</file>

<file path=ppt/ink/ink6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45.6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6 674 2288,'-6'32'10504,"17"-37"-10174,-1 1 0,-1-1 0,1-1 0,-1 0 1,1 0-1,-2-1 0,1 0 0,-1 0 0,0-1 0,-1 0 0,0-1 0,0 1 0,0-1 0,8-17 0,-4 6-245,-1-1 0,-1-1 0,-1 1 1,-1-1-1,0-1 0,3-23 0,-2-8-125,-2 0 0,-2 0 0,-3 0 0,-2-1 1,-9-55-1,7 94-556,-3 4 256</inkml:trace>
</inkml:ink>
</file>

<file path=ppt/ink/ink6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46.8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31 10 7298,'-10'-4'999,"-10"-2"1254,22 18-1044,-1-2-927,1 1 1,0-1 0,1 0 0,0-1 0,1 1 0,0 0 0,0-1 0,1 0 0,0 0 0,0 0 0,1-1 0,1 0-1,13 15 1,-6-11-78,1 0-1,0 0 0,0-1 0,1-1 1,20 9-1,0-3-717,55 16 0,-63-22-332,-1 1 366</inkml:trace>
</inkml:ink>
</file>

<file path=ppt/ink/ink6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47.42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13 189 2753,'5'3'584,"14"8"3629,-19-12-4151,-1-5 570,0-1 0,1 0-1,0 0 1,0 0 0,0 0-1,1 0 1,0 1 0,0-1-1,5-12 1,-3 10-343,1 1 1,-1 0-1,2 0 1,-1 0-1,1 1 1,0-1-1,10-10 1,-12 14-272,1 0 0,0 0 0,0 0 0,0 1 0,0-1 0,1 1 0,0 0 0,-1 1 0,1-1-1,0 1 1,0-1 0,0 1 0,1 1 0,-1-1 0,0 1 0,1 0 0,-1 0 0,1 1 0,-1 0 0,1 0 0,-1 0 0,1 0 0,-1 1 0,1 0 0,-1 0 0,1 0 0,9 5 0,-11-4 39,-1 0 1,1 0-1,0 0 1,-1 1 0,0-1-1,1 1 1,-1 0-1,0 0 1,-1 0 0,1 1-1,0-1 1,-1 0-1,0 1 1,3 6 0,-2-4 59,-1 1 1,0-1-1,0 1 1,-1-1 0,0 1-1,0 0 1,-1 0-1,0 11 1,-1-7-16,0 0 0,-1 0 1,0-1-1,-1 1 0,0 0 0,0-1 0,-1 1 0,-1-1 1,0 0-1,0 0 0,-8 9 0,9-14-117,0 0-1,0 0 1,-1-1 0,1 0-1,-1 0 1,0 0 0,0 0-1,0-1 1,-1 0-1,1 0 1,-1 0 0,0-1-1,0 1 1,0-1 0,0-1-1,0 1 1,0-1-1,-11 0 1,9-1-400,0 0 1,0-1-1,1 0 1,-1-1-1,1 0 1,-1 0-1,1 0 1,0-1-1,0 0 0,0 0 1,0-1-1,0 0 1,1 0-1,-11-10 1,-2-4-1274</inkml:trace>
</inkml:ink>
</file>

<file path=ppt/ink/ink6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47.9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1081 10490,'14'-16'3554,"10"-5"-2661,11-11-1115,-13 5 430,0 0 1,-2-2-1,-1-1 0,-1 0 1,-2-1-1,0-1 0,-3 0 1,-1-1-1,-1 0 0,-2-1 1,-1 0-1,-1-1 0,2-58 1,-6-8-5,-4 0 1,-21-150-1,21 242-280,-5-21 92,6 29-102,0 0-1,0 0 1,-1 0 0,1 0-1,0 0 1,-1 0 0,1 0-1,-1 0 1,1 0-1,-1 1 1,0-1 0,1 0-1,-1 0 1,0 0 0,1 1-1,-1-1 1,0 0 0,0 1-1,0-1 1,-1 0-1,-9 0-641</inkml:trace>
</inkml:ink>
</file>

<file path=ppt/ink/ink6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48.7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12 9578,'1'-1'202,"0"0"-1,0 0 1,0 0 0,0 1-1,0-1 1,0 0 0,0 0-1,0 1 1,0-1 0,0 0-1,0 1 1,0-1 0,1 1-1,-1 0 1,0-1 0,0 1-1,1 0 1,-1 0 0,0 0-1,2 0 1,0 0-95,1 0 0,-1 1 0,1 0 0,-1-1-1,0 1 1,1 1 0,4 1 0,3 3-149,0 1 0,0 0-1,10 9 1,-3-1 344,-1 1 0,-1 0 0,0 1-1,-2 1 1,0 1 0,-1 0 0,-1 1 0,0 0-1,11 29 1,-13-24-662,-1 0 1,-1 0-1,-2 1 0,0 0 0,-2 0 1,0 0-1,-1 52 0,-4-69-259,1 0-1,-1 1 1,-1-1-1,0 0 1,0 0-1,-1 0 1,-4 11-1,-10 10-973</inkml:trace>
</inkml:ink>
</file>

<file path=ppt/ink/ink6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0.44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11 4633,'1'-4'3041,"-1"0"-1673,0 4-1216,0-1-48,0 1-184,-1-1-112</inkml:trace>
</inkml:ink>
</file>

<file path=ppt/ink/ink6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0.85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203 12 6833,'2'-3'1492,"-2"3"-1357,1-1 1,-1 1-1,0 0 1,0-1-1,0 1 1,0 0-1,0-1 1,0 1 0,0 0-1,0-1 1,0 1-1,0 0 1,0-1-1,0 1 1,0 0-1,0-1 1,0 1-1,0-1 1,0 1 0,0 0-1,-1 0 1,1-1-1,0 0 1,-13 1 745,-14 10-1049,22-6 261,0 1 1,0 0 0,0 0 0,0 0-1,1 0 1,-1 1 0,2-1 0,-1 1-1,0 0 1,-2 8 0,-5 11 296,-8 29 1,19-52-380,-18 59 552,-18 123 1,10 66-109,26-250-454,-2 25 50,1-1-1,0 1 1,7 47 0,-5-65-102,0-1 0,0 0 0,1 0 0,0 1 0,0-1 0,1-1-1,-1 1 1,1 0 0,1 0 0,-1-1 0,1 0 0,0 0 0,0 0 0,0 0 0,1-1 0,-1 1 0,1-1-1,0 0 1,1-1 0,6 5 0,14 3-325</inkml:trace>
</inkml:ink>
</file>

<file path=ppt/ink/ink6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1.5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179 44 2457,'6'-8'1873,"-4"5"-974,0 1 0,0-1 0,0 0 0,0 0-1,-1 0 1,0 0 0,1 0 0,0-6 0,-2 9-861,0 0 0,0 0-1,0 0 1,0-1 0,0 1 0,-1 0 0,1 0-1,0-1 1,0 1 0,0 0 0,-1 0 0,1 0-1,0 0 1,0 0 0,0-1 0,-1 1-1,1 0 1,0 0 0,0 0 0,-1 0 0,1 0-1,0 0 1,0 0 0,-1 0 0,1 0 0,0 0-1,0 0 1,-1 0 0,1 0 0,0 0 0,-1 0-1,1 0 1,0 0 0,0 0 0,-1 0 0,1 0-1,0 0 1,0 1 0,0-1 0,-1 0 0,1 0-1,0 0 1,0 0 0,-1 0 0,1 1 0,-14 5 78,3 1-96,1 1 0,-1 0 1,1 0-1,1 1 0,-1 0 0,2 1 0,-1-1 1,-11 20-1,10-12 173,1 0 1,0 0 0,2 1-1,0 0 1,-6 24-1,4 1 202,2 0-1,2 1 0,2 0 0,3 62 0,1-83-495,-2-11-790,2-1 0,-1 0 0,4 17 0,-1-19-390</inkml:trace>
</inkml:ink>
</file>

<file path=ppt/ink/ink6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3.44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5257,'4'13'5369,"1"-14"-5137,1 1-168,0-1-16,-1 1 8,-2-1 0,0-1 0,-1 2-8</inkml:trace>
</inkml:ink>
</file>

<file path=ppt/ink/ink6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3.78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14 7858,'-1'-1'3736,"9"-4"-1215,3 3-3305,2 1-2105,0-2-664,0 1 2009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46.5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114 29 12971,'-2'-27'11682,"-8"27"-10409,-2 0-577,-5-1-1192,-3 1-649,1 0-1327,1 0-249,2 1 1537</inkml:trace>
</inkml:ink>
</file>

<file path=ppt/ink/ink6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4.16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17 10026,'2'-2'3585,"1"0"-2961,3 2-672,-1-1-80,-1-3-112,0 1-120,-1 0-768,11 2-2681</inkml:trace>
</inkml:ink>
</file>

<file path=ppt/ink/ink6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4.50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43 51 9106,'-42'-29'2953,"44"29"-3922,6 1-919,2 0-729,-1-1 177,2 0 1040,-3 0 503,3 0 849</inkml:trace>
  <inkml:trace contextRef="#ctx0" brushRef="#br0" timeOffset="1">111 17 10170,'55'-2'3297,"-45"1"-4049,2-1-417,1 1-151,-1-3 152,1 2 624,-1-1-296,-1 2 624</inkml:trace>
</inkml:ink>
</file>

<file path=ppt/ink/ink6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4.8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10914,'55'10'3153,"-39"-11"-3225</inkml:trace>
</inkml:ink>
</file>

<file path=ppt/ink/ink6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5.5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31 35 3121,'-9'0'4481,"4"-2"-2633,1-1-568,-2-3-143,3 3-273,-1 1-112,4 0-176,0 0-64,4 0-104,1 0-88,1 1-128,1-2-120,4 3-464,-1-3-616,4 0 632</inkml:trace>
</inkml:ink>
</file>

<file path=ppt/ink/ink6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5.9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13 9338,'3'-3'3865,"3"-1"-2273,2 3-1192,1 1-1072,0-2-528,3 0 728</inkml:trace>
</inkml:ink>
</file>

<file path=ppt/ink/ink6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6.23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11 6697,'55'5'2545,"-49"-9"-1889,2 0-448,2 3-184,-2-1 32,0 0 184,1 0 160,-2 2 224,1 0 33,0 1-105,0-1-200,1-1-2937,2 0 1937</inkml:trace>
</inkml:ink>
</file>

<file path=ppt/ink/ink6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6.57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 10394,'3'0'3521,"3"2"-3473,2-1-216,17 3-288,-16-6-120,2 1-184,1-1-153,2 0-1287,0 0 1480</inkml:trace>
</inkml:ink>
</file>

<file path=ppt/ink/ink6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6.94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16 6617,'6'0'3457,"3"-2"-848,-1 1-1409,-1-1-952,-2 1-112,0-3-568,0 1-560,9 0-3809</inkml:trace>
  <inkml:trace contextRef="#ctx0" brushRef="#br0" timeOffset="1">171 21 8050,'4'-6'3392,"3"1"-1591,0 0-3546,2 3 1273</inkml:trace>
</inkml:ink>
</file>

<file path=ppt/ink/ink6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7.5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7122,'4'4'6920,"17"-2"-5480,30 0-1253,29-6 292,-52 2-1321,48 1 0,-75 1 648,0 0 0,0 0 0,0 0 0,0 0 0,-1 1 0,1-1 0,0 0 0,0 0 0,0 1 0,-1-1 0,1 0 0,0 1 0,0-1 0,-1 0 0,1 1 0,1 0 0,-1 5-834</inkml:trace>
</inkml:ink>
</file>

<file path=ppt/ink/ink6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7.87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10530,'0'4'3569,"2"0"-3473,0 0-48,6-2-16,-1-1 0,5 1 152,0-2 104,2 0 120,4 0 8,3 0-128,1 0-112,-1-2-200,0 1-128,-2 1-368,-2 0-480,1 8 640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46.9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11650,'0'4'4353,"1"6"-3128,2 4-745,0 8-160,1 3-40,2 6-296,-2 1-312,1 1 264,1-1-88</inkml:trace>
</inkml:ink>
</file>

<file path=ppt/ink/ink6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8.97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140 123 3265,'-27'28'2227,"26"-27"-1966,-1 0 0,1 0 1,-1 0-1,1 0 0,-1-1 0,1 1 1,-1 0-1,1-1 0,-1 1 1,0-1-1,1 0 0,-1 1 0,0-1 1,1 0-1,-1 0 0,0 0 0,1 0 1,-1-1-1,-2 0 0,-26-8 1657,27 7-1859,0 0 0,-1 1 0,1-1 0,0 0 1,0 0-1,0-1 0,0 1 0,0-1 0,1 1 0,-1-1 1,1 0-1,0 0 0,0 0 0,0 0 0,-3-7 1,4 8-37,0-1-1,1 1 1,0 0 0,-1 0 0,1-1 0,0 1 0,0 0 0,0-1 0,1 1 0,-1 0 0,0 0 0,1-1 0,0 1 0,-1 0 0,1 0 0,0 0 0,0 0 0,0 0 0,0 0 0,1 0 0,-1 0 0,0 0 0,1 1 0,-1-1 0,1 0-1,0 1 1,2-2 0,3-3-4,0 2 0,1-1 0,-1 1 0,1 0 1,0 0-1,0 1 0,1 0 0,-1 0 0,1 1 0,-1 0 0,1 1 0,0 0 0,11 0 0,-8 1 9,-1 0 1,1 1-1,0 0 1,-1 1-1,0 0 0,1 1 1,-1 0-1,0 1 1,17 8-1,-24-10-23,0 1 0,0-1 1,0 0-1,-1 1 0,1 0 0,-1 0 0,0 0 0,1 0 1,-1 1-1,-1-1 0,1 1 0,0 0 0,-1 0 0,0 0 0,0 0 1,0 0-1,-1 0 0,1 1 0,-1-1 0,0 0 0,1 8 1,-2-6 6,0 0 1,-1 0 0,1 0 0,-1 0 0,0 0 0,-1 0-1,0 0 1,0-1 0,0 1 0,0-1 0,-1 1 0,0-1-1,0 0 1,0 0 0,-8 8 0,6-7 7,0-1 0,-1 0 0,1 0 1,-1-1-1,0 0 0,0 0 0,0 0 0,-1-1 0,1 0 1,-1 0-1,0 0 0,1-1 0,-1 0 0,0-1 0,-1 1 1,1-1-1,0-1 0,0 1 0,0-1 0,-11-1 0,10 0-34,0-1 1,0 1-1,0-1 0,1-1 0,-1 0 0,1 0 0,-1 0 0,1-1 0,0 0 0,0 0 0,1 0 0,-1-1 0,1 0 0,0-1 0,0 1 0,1-1 0,0 0 1,-6-8-1,-4-10-1243,12 16 784</inkml:trace>
</inkml:ink>
</file>

<file path=ppt/ink/ink6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4:59.67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 0 3377,'1'11'1193,"0"1"1,-1-1 0,0 0-1,-3 17 1,0 27 851,4-37-1482,1-1 0,0 1 0,1 0-1,1-1 1,1 0 0,0 0-1,2 0 1,15 31 0,8 4 445,48 63 0,-40-60-788,-31-45-311,2 4 71,1-1 1,18 20-1,-23-29-447,-1 0-1,1 0 1,-1-1 0,1 1-1,0-1 1,9 4 0,7 0-712</inkml:trace>
</inkml:ink>
</file>

<file path=ppt/ink/ink6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00.1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0 563 5465,'6'0'942,"0"0"0,0 0 0,-1-1 0,1 0 0,0-1 0,6-1 0,-7 1-684,0-1 0,0 1 0,0-1 0,0 0 0,-1-1 0,1 1 1,-1-1-1,0 0 0,0 0 0,5-6 0,154-212 1900,-102 118-1821,-53 88-303,-1 1 0,-1-1-1,0-1 1,5-31 0,-10 45-125,0 0-1,-1-1 1,0 1-1,0 0 1,0 0-1,0 0 1,-1-1-1,1 1 1,-1 0-1,0 0 1,1 0-1,-2 0 1,1 0-1,0 0 1,0 0-1,-1 0 1,-3-4-1,-9-9-500</inkml:trace>
</inkml:ink>
</file>

<file path=ppt/ink/ink6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00.54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10 9834,'1'-3'3441,"6"2"-3081,4 0-184,2 1-32,1-1 40,-1-1 40,-2 1 0,1 1-56,-2 0-104,-1 2-1528,1 0 1096</inkml:trace>
</inkml:ink>
</file>

<file path=ppt/ink/ink6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00.88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 10306,'30'1'3577,"-20"-4"-3497,2 2-328</inkml:trace>
</inkml:ink>
</file>

<file path=ppt/ink/ink6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01.2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15 9698,'31'3'4041,"-25"-7"-2193,1 2-1392,2 0-648,2 0-88,1-1-56,3 0 24,0 2-296,0 1-616,2 0 808</inkml:trace>
</inkml:ink>
</file>

<file path=ppt/ink/ink6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01.7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343 41 7354,'0'-2'340,"0"0"1,0 0 0,0-1-1,-1 1 1,1 0 0,0 0 0,-1 0-1,0 0 1,1 0 0,-1-1-1,0 1 1,0 0 0,0 1 0,0-1-1,-3-3 1,3 4-320,0 1-1,0-1 1,0 1 0,0-1 0,0 1 0,0-1-1,0 1 1,0 0 0,0 0 0,0 0-1,0-1 1,-1 1 0,1 0 0,0 0-1,0 1 1,0-1 0,0 0 0,0 0-1,0 0 1,0 1 0,-1-1 0,1 1-1,0-1 1,0 1 0,0-1 0,0 1 0,1-1-1,-1 1 1,0 0 0,0 0 0,0-1-1,0 1 1,0 1 0,-16 13 45,1 0 1,1 1-1,-19 26 1,-35 59 72,46-66-105,2-2 66,1 0 1,-25 57 0,38-71-31,1 0 0,0 1 1,1-1-1,1 1 1,1 0-1,-1 36 0,4-32-108,0-1-1,2 0 1,1 1-1,0-1 1,2-1-1,1 1 1,11 29-1,-15-49-57,-1 1-1,1-1 1,-1-1-1,1 1 1,0 0-1,0 0 0,1-1 1,-1 1-1,0-1 1,1 1-1,-1-1 0,1 0 1,0 0-1,0 0 1,0-1-1,0 1 1,0-1-1,6 3 0,14 1-445</inkml:trace>
</inkml:ink>
</file>

<file path=ppt/ink/ink6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02.29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5993,'2'0'461,"1"0"1,-1 1-1,1 0 0,-1-1 0,1 1 0,-1 0 1,1 0-1,-1 0 0,3 2 0,36 26-712,-25-17 813,23 16 1213,-2 1 1,54 55 0,-75-67-1553,-1 0 1,-1 2-1,-1 0 0,0 0 0,-2 1 1,0 0-1,12 32 0,-11-14-164,-1 0 0,-1 0 0,-3 0 0,4 47 0,-10-55-645,0 0-1,-5 32 1,1-39-926,-1-1 0,0 0 0,-11 27 0,4-20-83</inkml:trace>
</inkml:ink>
</file>

<file path=ppt/ink/ink6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02.86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32 15 10010,'-31'-9'3633,"44"4"-3441,0 5-856,0 0-512,0 0-225,-1 1 97,0-1 152,-1-1 712</inkml:trace>
</inkml:ink>
</file>

<file path=ppt/ink/ink6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03.2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24 11899,'12'-8'4368,"4"3"-3279,0 3-1089,-2 1-88,-2-1-184,0-1-128,0 1-449,-2 1-511,3 1 856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47.2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53 0 11178,'0'6'8586,"3"3"-7466,1 3-7,0 8 39,-1 2-152,-3 8-480,-2 2-184,-5 3-360,-3 2-344,-4-4-1032,-2-3-720,-2-6 1239</inkml:trace>
</inkml:ink>
</file>

<file path=ppt/ink/ink6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03.54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12 9610,'9'1'-47,"54"4"4293,-40-7-5963,0-3-4334,23-2 2398,26 6 5186,8-1 9153,-80 1-10762</inkml:trace>
</inkml:ink>
</file>

<file path=ppt/ink/ink6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15.1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74 4865,'0'-13'654,"3"-19"3446,2 50-2378,-3-8-1520,-2-6-95,0 1-1,1-1 1,0 1-1,0-1 1,0 1 0,0-1-1,1 1 1,-1-1-1,1 0 1,0 0-1,1 0 1,-1 0 0,1 0-1,-1-1 1,1 1-1,0-1 1,6 5 0,-6-5-17,0-1 0,0 0 0,0-1 0,0 1 0,0-1 0,0 1 0,1-1 0,-1 0 0,1 0 1,-1 0-1,1-1 0,3 1 0,-5-1-95,0 0 0,0-1 0,0 0 1,0 1-1,0-1 0,0 0 0,0 0 0,-1 0 0,1 0 1,0 0-1,0 0 0,-1 0 0,1-1 0,-1 1 0,1-1 1,-1 1-1,0-1 0,0 1 0,1-1 0,-1 0 0,0 0 1,1-2-1,1-2-52,1 0 0,0-1 0,1 2 0,-1-1-1,1 0 1,1 1 0,-1 0 0,1 0 0,0 1 0,0-1 0,9-4 0,-11 7 64,0 1 1,0-1-1,0 1 1,1-1-1,-1 1 0,1 0 1,-1 1-1,1-1 0,0 1 1,-1 0-1,1 0 0,-1 1 1,1-1-1,-1 1 1,1 0-1,-1 0 0,1 0 1,-1 1-1,7 3 0,-4-1 25,0 0 0,0 1 0,-1 0 0,0 0 0,0 0 0,0 1 0,9 11 1,8 8 40,-22-24-60,0 0 0,0-1 0,0 1 0,0-1 0,0 1 0,0-1 0,0 1 0,0-1 0,0 0 0,0 1 0,1-1 0,-1 0 0,0 0-1,0 0 1,0 0 0,1 0 0,-1 0 0,0 0 0,0 0 0,0-1 0,0 1 0,1 0 0,-1-1 0,0 1 0,0-1 0,0 1 0,0-1 0,0 1 0,1-2 0,33-24 67,-26 18-169,-4 3 60,0 2 1,0-1-1,1 0 0,-1 1 1,1 0-1,-1 0 1,1 1-1,0 0 0,0 0 1,0 0-1,0 0 1,1 1-1,-1 0 0,0 1 1,1-1-1,-1 1 1,0 1-1,1-1 0,-1 1 1,0 0-1,0 0 1,0 1-1,1-1 0,-1 2 1,-1-1-1,1 1 1,0-1-1,6 5 0,-6-2 49,1-1-1,0 0 0,0 0 0,0 0 0,1-1 1,-1 0-1,15 3 0,-18-6-12,1 1 0,-1-1 0,1 0 0,-1 0 0,1-1-1,-1 1 1,0-1 0,1 0 0,-1 0 0,0-1 0,0 1 0,1-1 0,-1 0 0,0 0-1,5-3 1,32-29 16,-33 26-22,1 1 0,0 0 0,11-7 0,-18 13-1,-1 1 1,1-1-1,-1 1 1,1-1-1,-1 1 1,1 0-1,-1-1 1,1 1-1,0 0 0,-1 0 1,1 0-1,-1 0 1,1 1-1,-1-1 1,1 0-1,-1 1 1,1-1-1,2 2 1,30 17 51,-29-16-37,-1 1 1,1-2-1,0 1 0,0 0 1,6 1-1,-1-3-8,-1 0 0,0-1 0,1 0 0,-1 0-1,1-1 1,-1-1 0,0 1 0,0-2 0,0 1-1,0-1 1,0 0 0,0-1 0,-1 0 0,1-1 0,-1 1-1,0-2 1,-1 1 0,12-11 0,-17 15-18,-1 0 1,1-1 0,0 1-1,-1 0 1,1 1 0,0-1 0,0 0-1,0 0 1,0 1 0,0-1-1,-1 1 1,1 0 0,0 0-1,0-1 1,0 1 0,0 0-1,0 1 1,0-1 0,0 0-1,0 1 1,0-1 0,3 2-1,6 1 182,0 1-1,18 10 1,-11-5-109,-12-6-50,0-1-1,1 0 1,0 0 0,-1 0 0,1-1-1,0 0 1,0 0 0,0 0-1,0-1 1,-1 0 0,1-1 0,0 0-1,0 0 1,11-3 0,-17 4-14,-1-1 0,1 1 0,0 0 0,-1-1 0,1 1 0,0-1 1,-1 1-1,1-1 0,0 1 0,-1-1 0,1 0 0,-1 1 0,1-1 0,-1 1 0,0-1 0,1 0 1,-1 0-1,1 1 0,-1-1 0,0 0 0,0 0 0,0 1 0,1-1 0,-1 0 0,0 0 1,0 0-1,0 1 0,0-1 0,0 0 0,0 0 0,0 0 0,-1 1 0,1-1 0,0 0 0,-1-1 1,1-7-230,24 12 151,-5 1-212,-8 0 136</inkml:trace>
</inkml:ink>
</file>

<file path=ppt/ink/ink6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15.6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6 6017,'-16'-6'7918,"28"21"-7473,0 0 0,2-2 0,-1 1 0,26 18 0,69 39 1270,-34-24-2613,-61-37-392,-5 0 494</inkml:trace>
</inkml:ink>
</file>

<file path=ppt/ink/ink6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15.9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159 1 4921,'6'17'6201,"-14"-12"-4728,3 6-897,-1 1-96,0 4-72,-2-1-8,-4 3-8,0 4 0,-3 6 24,-2 2-56,0 4-96,2-4-79,0-4-346,5-3-183,1-4-592,1 0-400,7 1 840</inkml:trace>
</inkml:ink>
</file>

<file path=ppt/ink/ink6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17.4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374 13 3561,'55'-12'11051,"-102"25"-10614,-82 35 0,68-23-418,31-14-57,-52 23-89,74-30 101,-1 0 0,1 1 0,0 0-1,0 1 1,1-1 0,-13 14 0,19-18 20,0 0 0,0 0 0,0 0 1,0 0-1,0 1 0,0-1 1,0 0-1,1 1 0,-1-1 1,0 0-1,1 1 0,0-1 1,-1 1-1,1-1 0,0 1 1,-1-1-1,1 1 0,0-1 0,0 1 1,0-1-1,1 1 0,-1 1 1,1-1 1,0 0 1,0 0-1,0 0 1,0-1 0,0 1-1,0 0 1,1-1-1,-1 1 1,1-1 0,-1 1-1,1-1 1,0 1-1,-1-1 1,3 1 0,8 4 7,0 0 0,0-1 1,1 0-1,14 2 1,-17-4 3,50 15 88,0 3 1,59 30 0,-102-44-41,-2 2 1,1 0 0,-1 1 0,-1 0 0,0 1 0,0 1 0,-1 0 0,-1 1 0,0 0-1,0 1 1,-2 0 0,11 17 0,-19-27-36,0 0-1,0 1 1,0-1-1,-1 0 1,0 1 0,1-1-1,-2 1 1,1-1-1,0 1 1,-1 4 0,0-7-10,0 0 1,0-1-1,-1 1 1,1 0 0,-1 0-1,1-1 1,-1 1-1,0-1 1,0 1 0,0 0-1,1-1 1,-1 0-1,-1 1 1,1-1 0,0 1-1,0-1 1,0 0-1,-1 0 1,1 0 0,-1 0-1,1 0 1,-1 0-1,1 0 1,-1 0-1,1-1 1,-1 1 0,0-1-1,-2 1 1,-10 3 11,0-2 0,0 0-1,0 0 1,-1-1 0,1-1 0,0-1 0,-1 0-1,-23-5 1,14 1-471,1-1-1,-1-1 0,1-1 1,-28-15-1,16 3-2041,6 1 1135</inkml:trace>
</inkml:ink>
</file>

<file path=ppt/ink/ink6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18.0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42 184 7194,'0'0'113,"1"0"0,0 0 1,-1 0-1,1 1 1,-1-1-1,1 0 1,-1 0-1,1 0 0,0 0 1,-1 1-1,1-1 1,-1 0-1,1 1 1,-1-1-1,1 0 1,-1 1-1,0-1 0,1 1 1,-1-1-1,1 0 1,-1 1-1,0-1 1,1 1-1,-1-1 0,0 1 1,1 0-1,-1-1 1,0 1-1,5 21 239,-3-14 77,31 129 1658,-10-49-1047,18 135-1,-40-216-895,-1-4-79,1-1 0,-1 1-1,0 0 1,0-1 0,0 1-1,0 0 1,0-1 0,0 1-1,-1 0 1,1-1 0,-2 5-1,1-7-62,1 0 1,-1 0-1,1 0 0,-1 0 0,1 0 1,-1 0-1,1 0 0,-1-1 0,1 1 0,0 0 1,-1 0-1,1 0 0,-1 0 0,1-1 1,-1 1-1,1 0 0,0-1 0,-1 1 0,1 0 1,0-1-1,-1 1 0,1 0 0,0-1 1,-1 1-1,1-1 0,0 1 0,0 0 1,0-1-1,-1 1 0,1-1 0,0 1 0,0-1 1,-11-18-220,-12-38-538,1-1-1,-16-79 1,24 84 664,13 49 88,-10-37 41,-11-77 1,20 108-24,1-1 0,1-1 0,0 1 0,0 0 0,1 0 0,1 0 0,0 1 0,0-1 0,1 0 0,1 1 0,0-1 0,6-12 0,-6 17-14,-1 2 1,1-1-1,0 0 0,0 1 1,0-1-1,1 1 0,-1 1 1,1-1-1,0 0 0,0 1 0,0 0 1,1 1-1,-1-1 0,1 1 1,0 0-1,-1 0 0,7-1 1,-8 2 13,-1 1 0,1-1 0,-1 1 0,1 0 0,-1 0 0,1 0 0,-1 1 0,1-1 0,-1 1 0,1 0 0,-1 0 0,1 0 0,-1 0 0,0 0 0,0 1 0,0 0 0,0 0 0,0-1 0,0 2 0,0-1 0,0 0 0,-1 1 0,1-1-1,-1 1 1,0-1 0,0 1 0,0 0 0,0 0 0,3 7 0,-2-2 144,0 1 0,-1-1-1,0 1 1,0 0 0,-1 0-1,0 0 1,-1 0 0,0 0-1,0 0 1,-1 0-1,-2 11 1,-1 0 112,0-1 0,-2 0 0,0-1 0,-10 22-1,12-32-434,0 1-1,0-2 1,-1 1-1,0 0 1,-1-1-1,0 0 1,-11 11-1,-1-4-406</inkml:trace>
</inkml:ink>
</file>

<file path=ppt/ink/ink6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18.5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0 271 7874,'25'-9'2326,"-7"5"-1458,-17 4-840,1 0 0,-1 0 0,0 0 0,0-1 0,1 1 0,-1 0 0,0-1 0,0 1 0,0-1 0,1 1 0,-1-1 0,1-1 0,7-4 173,-1-1-1,0 0 1,0 0 0,0-1 0,9-13 0,29-49-72,-37 57-120,-8 11-8,25-46-26,-24 46 36,-1-1 1,0 0-1,0 1 0,0-1 1,-1 0-1,1 0 0,0 1 1,-1-1-1,0 0 1,0 0-1,0 0 0,0 0 1,0 1-1,-1-1 0,1 0 1,-2-4-1,2 6 0,-1 0-1,0 0 1,1 1 0,-1-1-1,0 0 1,1 1 0,-1-1-1,0 0 1,0 1 0,1-1-1,-1 1 1,0-1 0,0 1 0,0 0-1,0-1 1,0 1 0,0 0-1,0-1 1,0 1 0,1 0-1,-1 0 1,0 0 0,0 0-1,0 0 1,0 0 0,0 0-1,0 0 1,0 0 0,0 1-1,0-1 1,0 0 0,0 1-1,0-1 1,-1 1 0,-32 18 98,30-17-100,-7 5 7,0 1 1,0 0-1,1 1 0,0 0 0,0 0 1,1 1-1,0 1 0,-13 19 0,20-26 28,0 0 0,0 0 1,0 0-1,0 0 0,1 1 0,-1-1 0,1 1 0,0-1 0,1 1 0,-1-1 0,1 1 0,0-1 0,0 1 0,0-1 0,0 1 0,1-1 1,0 1-1,0-1 0,0 1 0,1-1 0,-1 0 0,1 0 0,0 0 0,0 0 0,1 0 0,-1 0 0,1 0 0,0-1 0,4 5 1,2 1-13,1-1 1,0 0 0,0-1 0,1 0 0,0 0 0,0-1 0,0-1-1,1 0 1,0 0 0,16 3 0,0 1-448</inkml:trace>
</inkml:ink>
</file>

<file path=ppt/ink/ink6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19.3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128 90 6921,'22'-58'2225,"-22"57"-2165,1 0 0,-1-1 0,1 1 0,-1 0 0,0 0-1,0-1 1,1 1 0,-1 0 0,0-1 0,0 1 0,0 0 0,0-1 0,-1 1 0,1 0 0,0 0 0,-1-1 0,0 0 0,1 1-41,0 1 0,-1-1 1,1 0-1,-1 1 1,1-1-1,-1 1 0,0 0 1,1-1-1,-1 1 1,1-1-1,-1 1 1,0 0-1,1 0 0,-1-1 1,0 1-1,0 0 1,1 0-1,-1 0 0,0 0 1,1 0-1,-2 0 1,-1 0 85,-1 0 0,1 0 1,-1 1-1,1 0 0,0 0 1,-1 0-1,-5 2 0,2 2 17,1-1-1,-1 1 0,1 0 0,0 0 0,0 1 0,1 0 0,-1 0 0,1 0 0,1 1 0,-1-1 0,1 1 0,0 0 0,-5 13 0,5-8 14,-1 0 0,2 1-1,-1-1 1,2 1 0,0-1 0,0 1-1,1 24 1,1-33-48,0 1 0,1 0-1,0-1 1,0 1 0,0 0 0,0-1 0,0 1-1,1-1 1,0 0 0,0 0 0,0 1 0,5 4-1,-6-6-91,2-1-1,-1 0 0,0 0 1,0-1-1,1 1 0,-1 0 0,1-1 1,-1 0-1,1 1 0,0-1 0,-1 0 1,1 0-1,0-1 0,0 1 1,0 0-1,0-1 0,-1 0 0,1 0 1,0 0-1,5 0 0,43-10-4251,-27 5 2577</inkml:trace>
</inkml:ink>
</file>

<file path=ppt/ink/ink6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19.7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4873,'5'16'2833,"1"4"-561,-4 12-952,1 5-319,0 2-489,-2-3-144,-1-7-168,-1-5-56,-2-11-48,-1-3-24,2-7-160,2-1-504,-2-5 408</inkml:trace>
</inkml:ink>
</file>

<file path=ppt/ink/ink6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20.0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21 10274,'-1'-14'3809,"-2"8"-3361,7 13-2096,-2 0-545,2 5-903,-3 3 1839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48.1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45 84 12003,'-1'72'9144,"0"-20"-8082,-11 63-1,0-51-928,6-38-90,2 1 1,0-1 0,1 1 0,3 53 0,-1-110 59,1-1 0,4-36-1,0 10-446,-1-12-65,-3 25 415,2-1 1,2 1 0,2 0 0,13-48-1,-18 89 4,0 0-1,0 0 0,0 1 1,0-1-1,0 1 0,1-1 1,-1 1-1,1-1 0,-1 1 1,1 0-1,0 0 0,0 0 1,0 0-1,0 0 0,0 0 1,1 0-1,-1 1 0,0-1 1,1 1-1,-1-1 0,5 0 1,-3 1 11,-1 1 0,1-1 0,-1 1 0,1 0 1,-1 0-1,0 0 0,1 1 0,-1-1 0,1 1 1,-1 0-1,0 0 0,0 0 0,1 1 0,-1-1 1,0 1-1,0-1 0,4 4 0,2 2 136,-1 0 0,0 1 0,0-1 0,-1 2 0,0-1 0,0 1 0,-1 0 0,0 0-1,-1 1 1,8 18 0,-2 0 442,-2-1 0,12 55-1,-17-51-265,2 41 0,-5-42-144,10 49 0,-6-66-226,-4-13-70,-1 0 0,1 0 1,-1 0-1,0 0 0,1 0 1,-1 0-1,1 0 0,-1 0 0,1 0 1,-1 0-1,0 0 0,1 0 0,-1 0 1,1 0-1,-1 0 0,0 0 1,1-1-1,-1 1 0,1 0 0,-1 0 1,0-1-1,1 1 0,-1 0 0,0 0 1,1-1-1,-1 1 0,0 0 0,0-1 1,1 0-1,5-4-980</inkml:trace>
</inkml:ink>
</file>

<file path=ppt/ink/ink6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20.5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175 65 6537,'0'-2'482,"0"-3"39,-1-1 1,1 1-1,-1-1 0,0 1 0,0 0 1,-3-8-1,3 12-497,1 0 0,-1 0 0,1 0 0,-1 0 0,0 0 0,0 0 0,0 0 0,1 0 0,-1 0 0,0 0 0,0 0 0,0 1 0,0-1 0,-1 0 0,1 1 0,0-1 0,0 1 0,0-1 0,0 1 0,-1 0 0,1-1 0,0 1 0,0 0 0,-1 0 0,1 0 0,0 0 0,0 0 0,-1 0 0,1 0 0,0 0 0,0 1 0,-1-1 0,1 0 0,-2 2 0,0-1 90,-1 0 0,1 1 0,0 0 0,0 0 0,0 0 0,0 0 0,0 0 0,0 0 0,1 1 0,-1-1 0,-2 5 0,-25 36 433,19-26-390,3-7-25,1 1-1,1 1 1,0-1-1,0 1 1,-5 18-1,10-28-111,0 1 0,1-1 0,-1 1 0,0-1 0,1 1 0,0 0-1,0-1 1,0 1 0,0 0 0,0-1 0,0 1 0,1-1 0,-1 1-1,1 0 1,0-1 0,-1 1 0,1-1 0,0 0 0,1 1 0,-1-1-1,0 0 1,1 0 0,-1 1 0,1-1 0,0 0 0,0-1 0,-1 1 0,1 0-1,0 0 1,1-1 0,-1 1 0,0-1 0,0 0 0,3 1 0,-3-1-15,0 0 0,0 0 1,0-1-1,0 1 1,0 0-1,0-1 0,-1 0 1,1 0-1,0 1 1,0-1-1,0 0 1,0-1-1,0 1 0,0 0 1,0-1-1,0 1 1,0-1-1,0 1 1,0-1-1,0 0 0,0 0 1,-1 0-1,1 0 1,0 0-1,-1 0 0,1 0 1,-1-1-1,1 1 1,-1 0-1,1-1 1,-1 1-1,0-1 0,0 0 1,2-3-1,3-6-26,0-1-1,-1-1 1,0 1 0,4-19-1,1-1-15,-8 27 38,-1 1 1,1 0 0,0 0-1,1-1 1,-1 2-1,1-1 1,0 0-1,0 0 1,0 1-1,0 0 1,8-6 0,-9 8 10,0 0 0,0 0 0,-1 0 0,1 0 0,0 1 1,0-1-1,0 1 0,0-1 0,1 1 0,-1 0 1,0 0-1,0 0 0,0 0 0,0 0 0,0 0 1,0 1-1,0-1 0,0 1 0,0-1 0,0 1 0,0 0 1,0 0-1,0 0 0,-1 0 0,1 0 0,0 0 1,-1 0-1,4 3 0,0 1 23,0 0 0,0 1 0,0-1 0,0 1 0,-1 0-1,0 0 1,0 0 0,-1 1 0,4 8 0,2 8 25,7 33-1,-13-45-38,-3-10-94,0-1-1,0 1 0,0 0 1,1-1-1,-1 1 0,0 0 1,1-1-1,-1 1 0,1 0 0,-1-1 1,0 1-1,1-1 0,-1 1 1,1-1-1,0 1 0,-1-1 1,1 1-1,-1-1 0,1 1 1,0-1-1,-1 0 0,1 1 1,0-1-1,-1 0 0,1 0 0,0 0 1,0 1-1,-1-1 0,1 0 1,0 0-1,-1 0 0,1 0 1,0 0-1,1-1 0,9 1-891</inkml:trace>
</inkml:ink>
</file>

<file path=ppt/ink/ink6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20.9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0 6505,'-3'7'2273,"0"6"-1873,2 6 40,1 10 584,0 6 257,0 12 263,-3 5-32,1 3-408,2 2-215,0-9-409,0-3-136,2-2-192,-1-5-48,1-6-392,4-3-408,-1-12-2745,5-3 2313</inkml:trace>
</inkml:ink>
</file>

<file path=ppt/ink/ink6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21.8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327 69 6201,'8'-7'852,"-4"5"-638,-1-1-1,0 0 1,0 0-1,0 1 0,0-2 1,-1 1-1,1 0 1,-1 0-1,3-6 0,-5 8-167,0 0-1,0 0 1,-1 0 0,1 0-1,0 0 1,-1 0-1,1 0 1,0 0 0,-1 0-1,0 1 1,1-1-1,-1 0 1,1 0-1,-1 0 1,0 1 0,0-1-1,1 0 1,-1 0-1,0 1 1,0-1 0,0 1-1,0-1 1,0 1-1,0-1 1,0 1-1,0 0 1,0-1 0,0 1-1,0 0 1,-2 0-1,-32-5 1136,5 6-1093,1 2-1,0 1 1,1 2-1,-1 0 0,1 2 1,-47 20-1,70-26-93,-1 1 1,1 0-1,-1 0 0,1 0 0,0 1 0,0-1 0,-8 9 0,12-10 6,0-1 0,0 0 0,0 1 0,0-1 1,0 1-1,1-1 0,-1 1 0,0-1 0,1 1 0,0 0 0,-1-1 0,1 1 0,0 0 0,-1-1 1,1 1-1,0 0 0,0-1 0,1 1 0,-1 0 0,0 0 0,0-1 0,1 1 0,-1-1 0,1 1 1,0 0-1,-1-1 0,1 1 0,0-1 0,0 1 0,0-1 0,0 0 0,1 2 0,7 7 170,1-1 0,0 0-1,1-1 1,0 0 0,0 0-1,1-1 1,22 10 0,-6-3 129,-16-7-186,28 14 358,-1 2 0,46 35 0,-76-51-408,0 1 0,0 0 1,-1 1-1,0-1 0,0 1 0,-1 1 0,0 0 0,0 0 0,-1 0 0,-1 1 0,0-1 0,0 1 0,5 22 1,-9-30-53,0 1 1,0-1-1,-1 1 1,1-1-1,-1 1 1,0-1 0,0 1-1,0-1 1,-1 1-1,1 0 1,-1-1-1,0 1 1,1-1 0,-2 0-1,1 1 1,0-1-1,-1 0 1,0 0 0,1 0-1,-1 0 1,0 0-1,-1 0 1,1 0-1,0-1 1,-1 1 0,0-1-1,1 1 1,-1-1-1,0 0 1,0 0-1,0-1 1,0 1 0,-1-1-1,1 1 1,0-1-1,-1 0 1,1 0 0,-1 0-1,1-1 1,-5 1-1,-2 0-21,1-1 0,-1 0 0,1 0 0,-1-1 0,0 0 0,1 0-1,-14-5 1,19 5-185,0 0-1,1 0 0,-1-1 0,0 1 0,1-1 0,-1 0 1,1 0-1,0 0 0,-1 0 0,1-1 0,0 1 1,0-1-1,1 0 0,-1 0 0,0 0 0,1 0 1,0-1-1,0 1 0,0 0 0,-2-6 0,3-8-851</inkml:trace>
</inkml:ink>
</file>

<file path=ppt/ink/ink6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22.3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0 233 4057,'23'-14'1430,"0"-1"-1,-1-1 1,23-22 0,-38 32-1179,0-1 0,-1 0-1,0-1 1,0 1 0,-1-1 0,0 0 0,0 0 0,-1-1 0,0 0 0,0 1 0,-1-1 0,4-15-1,-7 22-214,0 1-1,1 0 1,-1 0-1,0 0 0,0 0 1,0-1-1,0 1 0,0 0 1,0 0-1,0 0 0,0-1 1,-1 1-1,1 0 1,0 0-1,-1 0 0,1 0 1,-1-1-1,1 1 0,-1 0 1,0 0-1,-1-1 0,1 1-10,0 0-1,0 1 0,0-1 0,0 1 0,0 0 1,0-1-1,0 1 0,0 0 0,-1-1 1,1 1-1,0 0 0,0 0 0,0 0 0,0 0 1,-1 0-1,1 0 0,-2 1 0,-3 1 10,1-1 0,-1 1 0,1 0 0,-1 1 0,1 0 0,0-1 0,-8 7 0,6-2 58,0-1 0,0 1 0,1 0 0,0 0 0,0 1 0,1 0 0,0 0 0,0 0 0,1 1-1,0-1 1,1 1 0,0 0 0,0 0 0,-3 18 0,5-21-57,1-1-1,0 0 0,-1 1 1,2-1-1,-1 0 0,0 1 1,1-1-1,0 0 1,1 0-1,-1 0 0,1 0 1,0 0-1,0 0 1,0 0-1,1 0 0,0-1 1,0 1-1,0-1 0,0 0 1,1 0-1,-1 0 1,1 0-1,0-1 0,0 0 1,1 1-1,-1-1 1,10 4-1,-5-3-922,1 0 0,0-1 1,1 0-1,-1-1 0,15 2 0,5 0-960</inkml:trace>
</inkml:ink>
</file>

<file path=ppt/ink/ink6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23.0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31 141 7106,'-5'1'5262,"5"0"-5171,-3 14 1526,1 27-2401,1-31 1502,-1 18 544,-9 46 0,5-149-704,7 43-538,0 8-11,1 0-1,1 0 0,7-29 0,-9 47-14,1 0 0,-1 0 0,1 0 0,0 1 0,0-1 0,0 1 0,1-1 0,-1 1 0,1 0 0,0 0 0,1 0 0,-1 0 0,1 1 0,-1-1 0,1 1 0,0 0-1,0 0 1,1 1 0,-1-1 0,10-3 0,-12 5 1,0 1 0,0-1-1,0 0 1,0 1 0,0 0 0,1 0-1,-1-1 1,0 1 0,0 1-1,0-1 1,1 0 0,-1 0 0,0 1-1,0-1 1,0 1 0,0 0-1,0 0 1,0 0 0,0 0 0,3 1-1,-2 1 14,0 0 0,0 0 0,0 0 1,0 0-1,-1 0 0,1 0 0,-1 1 0,0-1 0,0 1 0,2 5 0,0 4 45,0-1 0,0 1 0,-1 0-1,-1 1 1,2 24 0,-4-32-30,0-1 0,0 1 1,0-1-1,0 1 0,-1-1 0,0 1 0,0-1 1,0 0-1,-1 1 0,0-1 0,0 0 0,-5 9 0,5-14 38,3-8-163,7-11-177,13-13-147,2 2-1,49-51 0,-69 77 443,1 1 1,0-1-1,0 1 0,1-1 0,-1 1 1,1 0-1,-1 1 0,1-1 1,0 1-1,0 0 0,0 0 0,8-1 1,-11 3-4,0-1 1,0 1-1,0 0 1,1 0-1,-1 1 1,0-1 0,0 0-1,0 1 1,0-1-1,1 1 1,-1 0-1,0-1 1,0 1-1,0 0 1,0 0 0,-1 1-1,1-1 1,0 0-1,0 1 1,-1-1-1,1 1 1,-1-1-1,1 1 1,-1 0-1,0-1 1,1 1 0,-1 0-1,0 0 1,0 0-1,0 0 1,-1 0-1,2 4 1,1 5 41,-1-1 0,0 1 1,-1 0-1,0-1 0,-1 1 0,0 0 1,-3 18-1,2-19-102,0-1 1,0 1-1,1 0 0,0-1 0,1 1 1,0 0-1,1-1 0,0 1 0,0-1 1,4 11-1,3-6-1064,2-5 448</inkml:trace>
</inkml:ink>
</file>

<file path=ppt/ink/ink6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23.5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2 8178,'-5'-2'3657,"5"8"-1529,0 6-1392,3 9-648,0 2-16,-1 3-24,2 3-8,-3-2 0,1 2-8,0-3 0,0-2 0,-1-4-144,1-2-328,-2-5-2312,0-5 1919</inkml:trace>
</inkml:ink>
</file>

<file path=ppt/ink/ink6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23.8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 11522,'5'-7'3457,"1"15"-5945,3 6 1663</inkml:trace>
</inkml:ink>
</file>

<file path=ppt/ink/ink6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24.4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205 57 9690,'-40'-22'3121,"39"21"-3053,0 1 0,0-1 0,1 1 0,-1-1 0,0 1 0,1-1 0,-1 0 0,1 1 0,-1-1 0,0 0 0,1 0 0,0 1 1,-1-1-1,1 0 0,-1 0 0,1 0 0,0 0 0,0 1 0,-1-1 0,1 0 0,0 0 0,0-1 0,0 1-63,0 1 1,0-1-1,0 1 0,0-1 1,0 1-1,0-1 0,0 1 1,0-1-1,-1 1 0,1-1 0,0 1 1,0-1-1,-1 1 0,1-1 1,0 1-1,0-1 0,-1 1 1,1 0-1,0-1 0,-1 1 0,1-1 1,-1 1-1,1 0 0,-1 0 1,1-1-1,0 1 0,-1 0 1,1 0-1,-1-1 0,1 1 1,-1 0-1,1 0 0,-2 0 0,-2-1 40,-1 0 0,1 0 0,0 1 0,-1-1 0,1 1 0,-1 0 0,1 0 0,0 1 0,-1-1 0,1 1 0,-1 0 0,1 0 0,0 1-1,0-1 1,0 1 0,0 0 0,0 0 0,0 0 0,0 1 0,1-1 0,-1 1 0,-5 6 0,5-5 4,0 0 0,0 0 0,1 1 0,-1 0 0,1-1 0,0 1 0,1 1 0,-1-1 0,1 0 0,0 1 0,0-1 0,1 1 0,-1-1 0,1 1 0,0 0 0,1-1 0,0 8 0,0 0 21,2 0 1,0 1 0,1-1 0,6 20 0,-8-30-63,0 1 0,0-1 0,0 0 1,1 0-1,-1 0 0,1 1 0,0-2 1,0 1-1,0 0 0,0 0 1,0-1-1,1 1 0,-1-1 0,1 0 1,-1 1-1,1-1 0,0-1 0,0 1 1,0 0-1,0-1 0,1 1 0,5 1 1,-7-3-15,1 0 0,0-1 1,0 1-1,-1 0 0,1-1 1,0 0-1,-1 0 0,1 0 1,0 0-1,-1 0 0,0 0 1,1 0-1,-1-1 0,0 0 1,1 1-1,-1-1 0,0 0 1,0 0-1,0 0 1,1-2-1,6-7-213,-1 0 0,10-18 0,-18 29 218,26-51-473,-22 39 437,2 0 0,0 1 0,0 0 0,0 0 0,10-11 0,-15 21 41,-1 1-1,1-1 1,0 0 0,-1 1-1,1-1 1,0 1-1,-1-1 1,1 0-1,0 1 1,0-1 0,-1 1-1,1 0 1,0-1-1,0 1 1,0 0-1,0-1 1,0 1 0,-1 0-1,1 0 1,0 0-1,0 0 1,0 0-1,0 0 1,0 0 0,1 0-1,0 1 10,-1 0 0,1 0-1,-1-1 1,1 1 0,-1 0-1,0 0 1,1 1 0,-1-1 0,0 0-1,0 0 1,0 0 0,2 4 0,2 3 111,0 1 1,-1 0-1,5 16 1,-9-25-111,102 314 3666,-96-299-3458,-2 1 0,0-1 0,0 1 0,2 26 0,-6-37-195,0-1 0,0 0 0,0 0 0,0 0 0,-1 0 0,1 0 0,-1 0 0,0 0 0,0 0 0,-1 0 0,1 0 0,-1-1 0,0 1 0,0 0 0,0-1 0,0 0 0,-1 1 0,0-1 0,1 0-1,-1 0 1,0 0 0,0-1 0,-5 4 0,0-2-11,-1 1-1,0-2 0,0 1 0,0-1 0,0-1 0,0 1 1,-1-2-1,1 1 0,-11-1 0,0 0-1221,0-1-1,-1-1 1,-23-4-1,9-2-499</inkml:trace>
</inkml:ink>
</file>

<file path=ppt/ink/ink6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25.0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87 8690,'-10'-16'4663,"9"25"-3358,14 39-2031,-11-39 1078,13 33-137,-11-33 14,-1 0 1,1 0-1,-1 1 1,-1 0-1,0-1 0,0 1 1,-1 0-1,0 17 1,-1-27-227,0 0 1,0 0 0,0 0-1,0 0 1,0 0 0,0 0-1,0 0 1,0 0 0,0 0 0,0 0-1,0 0 1,0 0 0,0 0-1,0 0 1,0-1 0,0 1-1,0 0 1,-1 0 0,1 0 0,0 0-1,0 0 1,0 0 0,0 0-1,0 0 1,0 0 0,0 0-1,0 0 1,0 0 0,0 0 0,0 0-1,0 0 1,0 0 0,0 0-1,0 0 1,-1 0 0,1 0-1,0 0 1,0 0 0,0 0 0,0 0-1,0 0 1,0 0 0,0 0-1,0 0 1,0 0 0,0 0-1,0 0 1,0 1 0,0-1-1,0 0 1,0 0 0,0 0 0,0 0-1,-1 0 1,1 0 0,0 0-1,0 0 1,0 0 0,0 0-1,0 0 1,0 0 0,0 0 0,0 0-1,0 0 1,0 1 0,-5-10 39,-3-11-165,3 0 43,1-1 0,1 0 0,1-1 0,1 1 1,1 0-1,3-32 0,-3 49 94,0 0-1,1 1 1,-1 0 0,1-1 0,0 1-1,0-1 1,0 1 0,1 0 0,-1 0-1,1-1 1,0 1 0,0 0 0,0 1-1,0-1 1,0 0 0,0 1 0,5-5-1,-4 5 1,1 1 0,-1-1 0,1 0-1,-1 1 1,1 0 0,0 0 0,-1 0-1,1 0 1,0 0 0,0 1 0,0 0-1,-1 0 1,1 0 0,0 0-1,7 2 1,-3-1-22,-1 1 0,0-1 0,0 2 0,0-1-1,0 1 1,0 0 0,0 0 0,-1 1 0,1 0 0,7 7-1,3 3-1127,-2 1 0,18 23 0,-29-34 696,9 11-593</inkml:trace>
</inkml:ink>
</file>

<file path=ppt/ink/ink6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25.4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27 233 6313,'8'8'967,"-3"-3"-1571,-12-14 1032,4 5 417,1-1 1,-1 1-1,0-1 0,1 0 0,0 0 1,-2-9-1,1 5-461,2 0 1,-1-1-1,1-13 0,1 10-365,1 0-1,0 0 0,1 0 0,0 1 0,7-22 0,-8 32 4,0-1 0,0 0 0,0 1 0,0-1 0,0 1 0,1 0-1,-1-1 1,1 1 0,0 0 0,-1 0 0,1 0 0,0 0 0,0 0 0,1 0 0,-1 1 0,0-1 0,0 1-1,6-3 1,-5 3 3,1 0 0,-1 1 0,1-1 0,-1 1 0,1-1 0,-1 1 0,1 0-1,-1 1 1,1-1 0,-1 1 0,1-1 0,-1 1 0,4 1 0,1 1 44,0 1 0,0-1 0,0 1 1,-1 1-1,1-1 0,-1 1 0,0 1 0,-1-1 1,0 1-1,1 0 0,6 10 0,-5-4 46,0 0-1,-1 0 1,0 1-1,-1 0 0,0 1 1,-2-1-1,1 1 1,-2 0-1,3 14 1,-5-23-85,-1-1-1,1 0 1,-1 1 0,0-1 0,0 1 0,-1-1 0,1 1 0,-1-1 0,0 1 0,0-1 0,-1 0-1,1 0 1,-1 0 0,0 0 0,0 0 0,0 0 0,-1 0 0,1 0 0,-1-1 0,0 1-1,0-1 1,0 0 0,-1 0 0,1 0 0,-1-1 0,1 1 0,-1-1 0,0 1 0,0-1 0,0-1-1,0 1 1,-7 2 0,2-2 15,0 0 0,1-1 0,-1 1 1,0-2-1,1 1 0,-1-1 0,0-1 0,0 1 0,0-1 0,-9-3 0,14 3-137,-1 0 1,1 0-1,0-1 1,-1 1-1,1-1 1,0 0 0,0 0-1,0-1 1,0 1-1,0-1 1,0 0-1,1 0 1,-1 0-1,1-1 1,0 1-1,0-1 1,0 1-1,1-1 1,-1 0-1,-2-7 1,4 9-150,1 1 0,-1 0 1,1-1-1,-1 1 0,1-1 1,0 1-1,0-1 1,0 1-1,0-1 0,0 1 1,0 0-1,0-1 0,1 1 1,-1-1-1,0 1 1,1-1-1,-1 1 0,1 0 1,-1-1-1,1 1 0,0 0 1,1-2-1,12-9-1758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48.5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194 55 13347,'4'-39'4857,"-1"35"-3273,-2 1-376,-5-1-135,-1 2 31,-6 0-632,-1 2-248,-6 0-200,-2 0-72,-6 2-456,-1 0-264,-2 3-456,3-1-329,2-2 1017</inkml:trace>
</inkml:ink>
</file>

<file path=ppt/ink/ink6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26.0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 15 7586,'5'-15'4572,"-3"21"-2326,-3 24-1704,-18 41-337,12-48 86,-7 38 1,13-54-163,0-1 0,1 1 1,0-1-1,0 1 0,0-1 0,1 1 1,0-1-1,0 0 0,1 1 0,3 9 1,-4-13-102,0-1 1,0 1 0,0-1-1,1 1 1,-1-1 0,0 0-1,1 0 1,0 1 0,-1-1-1,1 0 1,0-1-1,0 1 1,0 0 0,0 0-1,1-1 1,-1 1 0,0-1-1,1 0 1,-1 0 0,1 0-1,-1 0 1,1 0 0,-1 0-1,1-1 1,0 1 0,-1-1-1,1 0 1,0 0 0,5 0-1,-4-1-44,1 0 0,-1-1 0,1 1 0,-1-1 0,0 0 0,0 0 0,0 0 0,0-1 1,0 1-1,0-1 0,-1 0 0,1 0 0,-1 0 0,1-1 0,-1 1 0,3-6 0,1-3-169,-1 0 0,0 0 1,0 0-1,6-25 0,-9 25 98,2-1 0,-1 1 0,1 0 0,1 1 0,7-12 0,-11 20 87,0 1-1,0 0 0,0 0 1,0 0-1,0 1 1,0-1-1,0 0 0,1 1 1,-1-1-1,0 1 1,5-2-1,-6 3 9,-1 0 1,1-1-1,0 1 0,0 0 0,0 0 0,0 0 1,0 0-1,0 0 0,0 0 0,1 0 1,-1 0-1,0 0 0,0 0 0,0 0 1,-1 1-1,1-1 0,0 0 0,0 1 1,0-1-1,0 1 0,0-1 0,0 1 1,0-1-1,-1 1 0,1 0 0,0-1 1,0 1-1,-1 0 0,1 0 0,0-1 1,-1 1-1,1 0 0,-1 0 0,1 2 1,3 7 105,0 0 0,-1 0 0,0 0 0,-1 1 1,2 13-1,2 58 247,-6-72-338,-1 30-39,0 14-489,8-21-3357,-4-26 2495</inkml:trace>
</inkml:ink>
</file>

<file path=ppt/ink/ink6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5:26.5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1 132 7602,'0'2'2810,"6"26"-1668,-1 1 1,-2 0 0,0 47-1,-1-27-573,25 413 1278,-27-459-1643,-2-6-91,-3-18-96,-6-31-347,2-56-1455,8-176-1,1 265 1770,0 18 15,7-131 215,-4 111 13,0 0 0,1 0-1,1 0 1,9-22 0,-13 39-184,1 0 0,-1 1 0,1-1 0,0 1 0,1-1-1,-1 1 1,0 0 0,1 0 0,0 0 0,0 0 0,0 0 0,0 1 0,0-1 0,0 1 0,1 0 0,-1 0 0,1 0 0,3-1-1,-1 2 37,-1-1-1,0 1 1,1 0-1,-1 1 0,1-1 1,-1 1-1,1 0 1,-1 0-1,1 1 0,-1 0 1,1 0-1,5 2 1,-4-2-21,-1 1 1,1 1-1,-1-1 1,1 1-1,-1 1 1,0-1-1,0 1 1,0 0-1,-1 0 1,1 1-1,-1-1 1,0 1-1,-1 0 1,1 1-1,-1-1 1,0 1-1,0 0 1,-1 0-1,1 0 1,4 13-1,-7-12-48,0 0 0,0 1 0,0-1 0,-1 0 0,0 1 0,0-1 0,0 0 0,-1 0-1,-1 1 1,1-1 0,-1 0 0,0 0 0,-1 0 0,0-1 0,0 1 0,0-1 0,-1 1 0,-8 11 0,3-8-61,0 0-1,0-1 1,-1 0 0,-1 0 0,1-1 0,-1 0 0,-1-1 0,0 0 0,-16 6-1,-10 4-182</inkml:trace>
</inkml:ink>
</file>

<file path=ppt/ink/ink6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6:40.4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1 1720,'-18'25'96,"21"-25"336</inkml:trace>
</inkml:ink>
</file>

<file path=ppt/ink/ink6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6:40.97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 84 5081,'-11'-32'3517,"-5"-19"3540,22 97-4460,-3-1 1,-4 60-1,3 43 100,-1-123-2515,-1-18-524,0 0-1,1 0 1,-1 1 0,3 6 0</inkml:trace>
</inkml:ink>
</file>

<file path=ppt/ink/ink6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6:41.67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123 131 5209,'-16'7'8382,"14"-7"-7889,1 0-393,1-1 1,0 1 0,-1 0 0,1-1 0,0 1-1,0 0 1,-1-1 0,1 1 0,0 0-1,0-1 1,0 1 0,0-1 0,-1 1 0,1 0-1,0-1 1,0 1 0,0-1 0,0 1 0,0 0-1,0-1 1,0 1 0,0-1 0,0 1 0,0-1-1,0 1 1,1 0 0,-1-1 0,16-41-927,-12 34 1646,-3 3-789,2 1 1,-1-1-1,0 1 1,1-1-1,0 1 1,0 0-1,0 0 1,0 0-1,1 0 1,-1 1-1,1 0 1,0-1-1,0 1 1,0 1-1,1-1 1,-1 0-1,1 1 1,-1 0-1,1 0 1,0 1 0,0-1-1,0 1 1,0 0-1,0 0 1,0 1-1,0-1 1,0 1-1,0 0 1,8 2-1,-8-2-2,0 0 0,0 1 1,0 0-1,0 0 0,0 0 0,0 0 0,-1 1 0,1 0 0,0 0 1,-1 0-1,0 0 0,1 1 0,-1 0 0,0 0 0,0 0 1,4 4-1,-6-4 64,1 1 1,-1-1-1,0 1 0,0-1 1,0 1-1,-1 0 1,1 0-1,-1 0 1,0 0-1,0 0 1,0 0-1,-1 0 0,1 0 1,-1 0-1,0 0 1,0 0-1,0 0 1,-1 0-1,0 0 1,-1 5-1,0-3 61,0 1 1,-1-1-1,0 0 1,0 0-1,0 0 0,-1 0 1,0-1-1,0 1 1,-1-1-1,1 0 0,-1-1 1,0 1-1,-1-1 1,1 0-1,-1 0 0,0 0 1,1-1-1,-2 0 1,-5 3-1,-1-1-59,0 0 1,0-1-1,0 0 1,0-1-1,0 0 1,-1-1-1,1-1 1,-24 0 0,29-1-90,-1-1 0,1-1 0,-1 0 0,1 0 0,0 0 0,0-1 0,0 0 0,-9-6 0,15 8-98,1 0 0,-1 0 0,0 0 0,0 0 0,1 0 0,-1 0 0,1-1 0,-1 1 0,1-1 0,-1 1 0,1-1 0,0 0 0,0 1 0,0-1 0,0 0 0,0 0 0,0 0 0,0 0 0,1 0 0,-1 0 0,1 0 0,-1 0 0,1 0 0,0 0 0,0 0 1,0 0-1,0 0 0,0 0 0,0 0 0,1 0 0,-1 0 0,0 0 0,1 0 0,0 0 0,0 0 0,-1 0 0,1 0 0,2-2 0,-2 2-158,1-1 1,-1 1 0,1 0 0,0 0-1,0 0 1,0 0 0,0 0-1,0 0 1,0 0 0,0 1-1,1-1 1,-1 1 0,1-1 0,3 0-1,4 0-437</inkml:trace>
</inkml:ink>
</file>

<file path=ppt/ink/ink6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6:42.1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255 43 9042,'30'-13'2879,"-29"13"-2788,0-1-1,0 1 1,-1 0 0,1-1-1,0 1 1,-1-1-1,1 1 1,0-1 0,-1 1-1,1-1 1,-1 0-1,1 1 1,0-1 0,-1 0-1,0 1 1,1-3-1,0 3-14,-1 0 0,0-1-1,0 1 1,0-1 0,0 1-1,0-1 1,0 1 0,-1-1-1,1 1 1,0 0-1,0-1 1,0 1 0,0-1-1,0 1 1,-1 0 0,1-1-1,0 1 1,0-1 0,-1 1-1,1 0 1,-1-1-1,0 0 118,0 0 0,0 0 0,-1 0 0,1 0 0,0 0 0,-1 1 0,1-1 0,-1 0 0,1 1 0,-1-1 0,1 1 0,-4-1 0,2 1-75,-1 1-1,1-1 1,-1 1-1,1 0 0,-1 0 1,1 0-1,0 0 1,-1 1-1,1-1 0,0 1 1,-3 2-1,-35 27 333,26-19-237,0 0-36,1 0 1,0 1 0,1 0 0,1 1 0,0 1 0,0 0 0,2 0 0,0 1 0,1 1 0,0 0 0,1 0 0,1 0-1,1 1 1,1 0 0,0 0 0,1 1 0,1-1 0,1 1 0,1 0 0,0-1 0,3 24 0,-1-27 59,0 0 1,1-1 0,1 1 0,1-1-1,0 0 1,10 23 0,-10-30-396,-1 0 0,1-1 0,1 1 1,-1-1-1,1 0 0,0 0 0,1-1 0,-1 1 1,1-1-1,0-1 0,0 1 0,1-1 0,-1 0 1,10 4-1,18 6-1693,0-3 757</inkml:trace>
</inkml:ink>
</file>

<file path=ppt/ink/ink6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6:42.80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 19 7106,'-4'-19'7004,"4"19"-6917,25 2 3373,-18 0-3217,18 3 117,-1 1 0,-1 1 0,1 1 1,-2 1-1,1 1 0,-1 2 0,0 0 0,-1 1 1,-1 1-1,0 0 0,-1 2 0,-1 0 1,18 21-1,-24-23-211,-1 0 0,-1 1 0,0 0 1,-1 0-1,0 1 0,-2 0 0,0 1 1,6 19-1,-9-22-109,-1 1 0,-1-1 0,0 1 0,-1 0 0,0 0 0,-1 0 0,-1-1 0,0 1 1,-2 0-1,-5 23 0,-15 48-2665,20-69 1712</inkml:trace>
</inkml:ink>
</file>

<file path=ppt/ink/ink6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6:44.52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134 20 6225,'-14'-19'5786,"15"26"-4786,1 2 112,3 4 144,-1 2 33,0 2-265,2 5-176,-5 4-256,-1 2-144,-7 1-184,-4-4-120,-9-4-496,-2-4-360,-6-4-1064,0-2-1641,2-4 2241</inkml:trace>
</inkml:ink>
</file>

<file path=ppt/ink/ink6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6:45.41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47 0 3657,'-10'18'10560,"0"17"-9430,7-21-235,-4 14-514,1 1 0,1 0 0,2 0 0,1 0 0,1 0-1,2 0 1,1 1 0,1-1 0,8 37 0,-7-55-222,0 0 0,0 0 0,1 0 0,0 0-1,1-1 1,1 0 0,-1 0 0,1 0 0,16 15 0,4 1-938,55 39 0,-36-31-3261,-21-14 1913</inkml:trace>
</inkml:ink>
</file>

<file path=ppt/ink/ink6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6:45.93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96 196 7978,'-20'-8'6208,"19"7"-6058,-1 1 0,0-1-1,0 1 1,1-1 0,-1 0-1,0 0 1,1 0 0,-1 0-1,1 0 1,-1 0-1,1 0 1,0 0 0,-1 0-1,1-1 1,0 1 0,0 0-1,0-1 1,0 1 0,0-1-1,0 0 1,0 1 0,0-1-1,1 0 1,-1 1 0,0-4-1,0-1-29,0 0 0,1 0 0,-1 0 0,1 0 0,0-1 0,1 1 0,0 0 0,0 0 0,0 0 0,1 0-1,-1 0 1,1 1 0,1-1 0,-1 0 0,6-7 0,-6 9-117,1 0-1,-1 1 1,1-1 0,0 1-1,0 0 1,0 0-1,0 0 1,1 0 0,-1 1-1,1-1 1,-1 1 0,1 0-1,0 0 1,0 0-1,0 1 1,0-1 0,0 1-1,1 0 1,-1 0-1,0 1 1,1-1 0,6 1-1,-2 1 70,0 0 0,0 1 0,0 0 0,0 0 0,-1 1 0,1 0 0,-1 1 0,1 0-1,-1 0 1,0 1 0,-1 0 0,1 0 0,11 12 0,-14-12 34,0-1 0,0 1 1,-1 1-1,1-1 0,-1 0 0,-1 1 1,1 0-1,-1 0 0,0 0 0,0 0 1,-1 1-1,0-1 0,0 1 0,0-1 0,-1 1 1,0-1-1,0 1 0,-1 0 0,0 9 1,-1-11-39,0-1 1,-1 1-1,1 0 1,-1-1 0,0 1-1,0-1 1,-1 1 0,1-1-1,-1 0 1,0 0-1,0 0 1,0-1 0,-1 1-1,1-1 1,-1 1 0,0-1-1,0-1 1,0 1-1,0 0 1,-1-1 0,1 0-1,-1 0 1,-5 2 0,-2 0 143,0 0 0,-1-1 1,1 0-1,-1-1 1,1 0-1,-1-1 0,-23-1 1,24 0-346,1-1 1,0-1 0,0 0 0,0-1 0,0 0 0,0 0-1,0-1 1,-18-10 0,28 13-8,0 1-1,0-1 1,0 1-1,1-1 1,-1 1-1,0-1 1,0 0-1,0 1 1,1-1-1,-1 0 0,0 1 1,1-1-1,-1 0 1,1 0-1,-1 0 1,1 0-1,-1 0 1,1 0-1,0 1 1,-1-1-1,1 0 1,0 0-1,0 0 1,-1-2-1,4-6-1070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48.9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2 11386,'-7'-2'6658,"5"7"-5226,-2 4-336,1 1-23,1 6-529,2 3-248,2 3-248,3 5-488,1-1 1360,3 1-816</inkml:trace>
</inkml:ink>
</file>

<file path=ppt/ink/ink6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6:46.40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0 519 7882,'4'1'751,"-1"0"1,1-1-1,0 0 1,-1 1-1,1-1 1,-1-1-1,1 1 0,-1 0 1,1-1-1,5-1 1,-3 0-353,1-1 0,0 0 0,-1 0 1,11-7-1,0-3-372,0 0 0,21-23 0,-27 24 13,0 0 0,-1-1 0,-1 0 0,0-1 0,-1 0 0,13-29 0,-9 11-11,-1-1-1,8-41 1,-16 61-4,-1 0 0,-1 0 0,0 0 0,-1-20 0,0 28-70,-1-1 0,1 1 0,-1 0-1,-1-1 1,1 1 0,-1 0 0,0-1 0,0 1 0,0 0-1,-1 1 1,1-1 0,-1 0 0,-5-5 0,-4 0-859,-3 7 376</inkml:trace>
</inkml:ink>
</file>

<file path=ppt/ink/ink6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6:46.9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 0 9162,'-6'0'6040,"3"8"-3999,2 12-852,1-18-792,3 37 3356,7 44 0,-4-46-2993,2 56 0,-11-48-1190,2-28-1509,1 30-1,2-30 1167</inkml:trace>
</inkml:ink>
</file>

<file path=ppt/ink/ink6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7:58.0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 32 1576,'-8'-7'384,"6"5"-81,-1 0-1,-15-19 8559,18 43-8298,7 22 398,2 9 225,-3 2 1,0 97 0,-12-97-916,3-32-423,-1 34-1,4-56 144,0 0-261,0 1 0,0-1 1,0 1-1,0-1 1,0 0-1,1 1 0,-1-1 1,0 1-1,1-1 1,-1 0-1,1 1 0,-1-1 1,1 0-1,1 2 1,4 3-1368</inkml:trace>
</inkml:ink>
</file>

<file path=ppt/ink/ink6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7:58.7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33 234 8130,'-4'-6'271,"0"0"0,1 0 0,-1 0 1,1 0-1,0-1 0,1 1 1,0-1-1,0 0 0,0 0 0,1 1 1,0-1-1,0 0 0,0 0 0,1-1 1,1-10-1,0 13-247,0 0 1,0 0-1,0 0 1,0-1-1,1 1 1,-1 1-1,1-1 1,1 0-1,-1 0 0,1 1 1,-1-1-1,1 1 1,1 0-1,-1 0 1,1 0-1,-1 0 1,1 1-1,0 0 1,0-1-1,1 1 1,7-4-1,-4 4 30,0 0-1,0 0 1,0 1 0,0 0-1,1 0 1,-1 1-1,1 0 1,-1 1 0,1-1-1,-1 2 1,1-1-1,15 4 1,-19-3-42,-1 0 0,1 0 0,-1 1 0,0 0 0,1 0 0,-1 0 0,0 0 0,0 0 0,0 1 0,0 0 0,-1 0 0,1 0 0,-1 0 0,0 0 0,1 1 0,-2 0 0,1-1 0,0 1-1,-1 0 1,0 0 0,0 1 0,0-1 0,0 0 0,2 9 0,-3-5 32,1 0 0,-1 1 0,0-1 0,-1 1 0,0-1-1,0 1 1,-1-1 0,0 1 0,0-1 0,-1 1 0,0-1-1,-1 0 1,0 0 0,0 0 0,-7 12 0,4-11-6,0 0 0,-1 0 0,0-1-1,-1 0 1,1 0 0,-2-1 0,1 0 0,-1-1 0,0 1 0,0-2 0,-18 9 0,-13 7-74,44-22 43,1 0 1,-1 0-1,1 1 1,-1-1 0,1 1-1,-1 0 1,1 1 0,-1-1-1,0 1 1,1 0 0,-1 0-1,0 0 1,1 0-1,-1 1 1,0 0 0,0 0-1,0 0 1,0 0 0,5 5-1,-3-3 23,-1 0 0,0 1 0,0 0 0,-1 0 0,1 0 0,-1 1 0,0 0 0,0-1 0,-1 1 0,0 0 0,0 1 0,2 6 0,-4-10-32,5 17 562,13 29 0,-16-44-667,-1-1 0,1 1 0,0 0 0,0-1 0,0 1 0,0-1 0,1 0 1,0 0-1,0-1 0,0 1 0,6 4 0,3-2-448</inkml:trace>
</inkml:ink>
</file>

<file path=ppt/ink/ink6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7:59.2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1 208 7898,'13'-2'645,"-1"0"1,1-1-1,0 0 1,-1-1-1,0-1 1,13-6-1,-17 6-627,0 1 0,-1-2 1,0 1-1,0-1 0,0 0 0,-1 0 0,0-1 0,0 0 0,8-13 0,-10 13 41,1 0 0,-2-1 0,1 1-1,-1-1 1,3-8 0,-5 14-40,-1 0-1,1 1 1,-1-1 0,0 0 0,1 0-1,-1 1 1,0-1 0,0 0 0,0 0-1,0 0 1,0 1 0,-1-1 0,1 0-1,0 1 1,-1-1 0,1 0 0,-1 0-1,0 1 1,0-1 0,1 1 0,-1-1-1,0 1 1,0-1 0,0 1-1,-1 0 1,1-1 0,0 1 0,0 0-1,-1 0 1,-2-2 0,2 3-1,0-1 1,0 1-1,0 0 1,1 0-1,-1 0 0,0 0 1,0 0-1,0 1 1,0-1-1,0 0 0,0 1 1,0 0-1,1-1 1,-1 1-1,0 0 0,0 0 1,1 0-1,-1 0 1,1 0-1,-1 0 0,1 0 1,-1 1-1,0 1 1,-6 4 0,0 1 0,-12 15 0,16-18 60,1 0 0,0 1 0,0 0 0,0 0 0,1 0 1,0 0-1,0 0 0,0 1 0,1-1 0,0 0 0,0 1 1,0-1-1,1 1 0,0-1 0,1 1 0,-1-1 0,1 1 0,1-1 1,1 7-1,-2-9-12,1 1 1,-1-1 0,1 0 0,0 1-1,0-1 1,1 0 0,-1 0-1,1-1 1,0 1 0,0 0-1,0-1 1,1 0 0,-1 0-1,1 0 1,0 0 0,-1 0-1,1-1 1,0 1 0,1-1-1,-1 0 1,0-1 0,1 1-1,-1-1 1,1 0 0,-1 0-1,1 0 1,6 0 0,39-2-1841,-24-2 1065</inkml:trace>
</inkml:ink>
</file>

<file path=ppt/ink/ink6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7:59.6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9050,'-4'39'4462,"5"20"-3962,0-7 92,-1 225 2559,12-94-4832,-11-173 1138</inkml:trace>
</inkml:ink>
</file>

<file path=ppt/ink/ink6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00.4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127 33 8258,'-1'-2'157,"0"0"1,0 0 0,-1 0-1,1 0 1,0 0-1,-1 0 1,1 0 0,-1 1-1,1-1 1,-1 1-1,0-1 1,0 1-1,0 0 1,0 0 0,0-1-1,0 1 1,0 1-1,0-1 1,0 0 0,0 0-1,0 1 1,-1-1-1,1 1 1,0 0 0,0 0-1,-1 0 1,1 0-1,0 0 1,-1 0 0,1 0-1,0 1 1,0-1-1,-3 2 1,1-1-115,0 1 1,1 0-1,0 0 1,-1 0-1,1 0 1,0 0-1,0 1 0,0-1 1,0 1-1,1 0 1,-1 0-1,1 0 0,0 0 1,0 0-1,0 0 1,0 1-1,0-1 1,1 1-1,-2 3 0,1 1 163,1 0 0,-1 0 0,2 0 0,-1 1 0,1-1 0,0 0 0,1 0 0,2 13 0,-2-16-137,0 0 0,0 0 0,1-1 0,0 1 0,-1 0-1,1-1 1,1 0 0,-1 1 0,1-1 0,0 0 0,0 0-1,0-1 1,0 1 0,0 0 0,8 4 0,-9-6-61,0-1 1,0-1-1,0 1 0,0 0 1,0 0-1,0-1 1,1 1-1,-1-1 1,0 0-1,0 1 0,1-1 1,-1 0-1,0 0 1,0-1-1,1 1 1,-1 0-1,0-1 0,0 1 1,0-1-1,0 0 1,1 0-1,-1 0 1,0 0-1,0 0 1,-1 0-1,1-1 0,0 1 1,0 0-1,-1-1 1,1 0-1,-1 1 1,3-4-1,4-4-108,0-1 1,-1 0-1,-1-1 0,10-18 1,12-30-37,-31 77 193,0 0 0,1 0 0,0 1 0,3 35 0,-1-53-111,0 0 0,0 0 0,0 0 0,0 0 0,0 0 0,1 0 0,-1 0 0,0 0 0,0-1 0,1 1 0,-1 0 0,1 0 1,-1 0-1,0 0 0,1 0 0,0 0 0,-1-1 0,1 1 0,-1 0 0,1-1 0,0 1 0,0 0 0,-1-1 0,1 1 0,0-1 0,0 1 0,0-1 0,0 1 0,0-1 0,0 1 0,-1-1 0,1 0 0,0 0 0,0 0 0,0 1 0,0-1 0,0 0 0,0 0 0,0 0 0,0 0 0,0-1 1,1 1-1,13-4-616</inkml:trace>
</inkml:ink>
</file>

<file path=ppt/ink/ink6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00.7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0 7722,'-4'4'3272,"4"32"-1959,3 5-321,0 5-384,1-3 80,1-2 176,-1-2 40,2 0-207,1-1-201,-1 0-288,1-2-80,-2-10-104,-1-3-104,-1-9-360,-1-1-184,-2-8-665</inkml:trace>
</inkml:ink>
</file>

<file path=ppt/ink/ink6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01.1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279 15 5961,'1'-14'7378,"-15"18"-6906,-25 8-160,5-5-184,-5-1-40,-13-2-304,-3 1-464,8 0 440</inkml:trace>
</inkml:ink>
</file>

<file path=ppt/ink/ink6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01.5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 85 6153,'-24'-75'2541,"17"65"-1810,4 18 1380,2 17 392,24 100-407,-13-80-1989,-9-43-252,-1 0-1,1-1 1,-1 1 0,0 0-1,0 0 1,0-1 0,0 1-1,0 0 1,0-1-1,-1 3 1,-2-5-431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49.3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 2 10026,'-9'-2'8522,"5"8"-7506,0 3-688,0 1-8,0 6-56,1 1-96,1 3-8,1 0 32,1 2 25,1 0 15,2-2-224,0 2-513,1-2 353</inkml:trace>
</inkml:ink>
</file>

<file path=ppt/ink/ink6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01.8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 11402,'0'-3'3609,"5"10"-4505,-1 2-896,1 1 1087</inkml:trace>
</inkml:ink>
</file>

<file path=ppt/ink/ink6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02.1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47 199 8610,'-28'-29'4419,"25"26"-4323,1-1-1,0 1 1,0-1-1,1 0 0,-1 1 1,1-1-1,-1 0 1,1 0-1,0 0 1,1 0-1,-1 0 1,1 0-1,0 0 1,0 0-1,0 0 1,0-1-1,1 1 0,-1 0 1,1 0-1,2-5 1,-1 4-81,0 0 1,0 0-1,1 1 0,0-1 1,0 0-1,0 1 1,0 0-1,1 0 0,-1 0 1,1 0-1,0 0 0,1 1 1,-1 0-1,0 0 1,1 0-1,0 0 0,-1 1 1,1-1-1,0 1 0,1 1 1,4-2-1,-6 2 1,0 0 1,0 0-1,0 1 0,0-1 0,0 1 1,0 0-1,0 0 0,0 1 0,0-1 1,0 1-1,0 0 0,0 0 0,0 0 1,0 1-1,0-1 0,0 1 0,-1 0 1,1 0-1,-1 0 0,0 0 0,1 1 1,-1 0-1,0-1 0,0 1 0,-1 0 1,1 0-1,-1 1 0,4 4 0,-4-3 29,0 1 0,0-1 0,0 0 0,-1 0 0,0 1 0,0-1-1,0 0 1,-1 1 0,0-1 0,0 1 0,0-1 0,0 1 0,-1-1 0,0 0-1,-1 1 1,1-1 0,-1 0 0,0 0 0,0 0 0,-4 8 0,2-6 11,0 0 0,0-1 0,0 1 0,-1-1 0,0 0 0,0 0 1,0 0-1,-1-1 0,0 0 0,0 0 0,0-1 0,-1 1 0,0-1 1,-7 3-1,12-6-122,1 0 0,-1-1 0,1 1 0,0-1 0,-1 1 1,0-1-1,1 0 0,-1 1 0,1-1 0,-1 0 0,1 0 0,-1 0 1,1 0-1,-1 0 0,0-1 0,1 1 0,-1 0 0,1-1 0,-1 1 1,1-1-1,-1 1 0,1-1 0,0 0 0,-1 0 0,-1-1 0,-1-8-534</inkml:trace>
</inkml:ink>
</file>

<file path=ppt/ink/ink6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02.6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76 9002,'0'-1'140,"0"1"-1,0-1 1,1 1-1,-1-1 1,0 1 0,0-1-1,1 1 1,-1-1 0,0 1-1,1-1 1,-1 1-1,0-1 1,1 1 0,-1 0-1,1-1 1,-1 1-1,1 0 1,-1-1 0,1 1-1,-1 0 1,1-1 0,-1 1-1,1 0 1,-1 0-1,1 0 1,-1 0 0,1 0-1,1-1 1,-1 2-86,0-1 0,0 0-1,0 1 1,1-1 0,-1 1 0,0-1 0,0 1 0,0-1 0,0 1-1,0 0 1,0 0 0,2 1 0,0 1-64,0 0 0,-1 0 0,1 0 1,-1 1-1,1-1 0,-1 1 0,3 6 0,-3 0 191,0-1 0,0 1 0,-1 0 0,0 0 0,-1 0 0,0 0 0,0 0 0,-1 0 0,-1-1 0,-4 20 0,21-79 1329,-9 26-1547,2 0-1,0 1 0,18-34 0,-24 52 33,1 1 1,0 0-1,0 0 0,0 0 0,0 0 0,1 0 0,-1 1 0,1-1 0,0 1 0,0 0 1,1 0-1,-1 0 0,6-2 0,-7 4 8,-1 1 1,1-1 0,0 1-1,-1-1 1,1 1 0,0 0-1,0 0 1,-1 0-1,1 0 1,0 1 0,-1-1-1,1 1 1,0 0 0,-1-1-1,1 1 1,-1 0-1,1 1 1,-1-1 0,1 0-1,-1 1 1,0-1 0,0 1-1,0 0 1,0 0-1,0 0 1,2 2 0,2 2 18,0 1 0,-1 0 0,0-1 0,0 2 0,-1-1 0,0 0 0,0 1 0,-1 0 0,5 15-1,-5-10-48,-1 0-1,-1 0 1,1 1-1,-2-1 1,-1 22-1,0 3-4394,2-28 2660</inkml:trace>
</inkml:ink>
</file>

<file path=ppt/ink/ink6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03.6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15 173 3073,'-14'52'8185,"20"-51"-6281,12-5-2537,-14 2 1248,13-3-456,-1-1 0,1-1 0,-1 0 0,0-1 0,19-14 0,-31 19-148,0 0 0,0 0 0,0 0 0,0-1 0,0 0 0,-1 1 0,0-1 0,1 0 0,-2-1 0,1 1 0,0 0 1,-1-1-1,0 0 0,0 1 0,0-1 0,0 0 0,-1 0 0,0 0 0,0 0 0,-1 0 0,1 0 0,-1-1 0,-1-8 0,1 11-11,0 1 1,0 0-1,-1-1 0,1 1 1,-1 0-1,0 0 0,0 0 1,0-1-1,0 1 0,0 0 1,0 0-1,0 0 0,-1 0 1,1 1-1,-1-1 0,1 0 0,-1 0 1,0 1-1,0-1 0,1 1 1,-1 0-1,0 0 0,0-1 1,-1 1-1,1 0 0,0 1 1,0-1-1,0 0 0,-1 1 1,1-1-1,0 1 0,-1-1 1,1 1-1,0 0 0,-3 1 0,-1-1-1,1 1-1,0 0 0,-1 0 0,1 0 0,0 1 0,0 0 0,0 0 0,0 0 0,0 0 0,1 1 0,-1 0 0,1 0 1,-1 0-1,-4 6 0,5-5-1,0 0 0,1 1 0,-1-1-1,1 1 1,0 0 0,1 0 0,-1 0 0,1 0 0,0 0 0,0 0 0,1 1 0,-1-1 0,1 1 0,1-1 0,-1 12 0,1-8 123,1-1 0,0 1 1,0-1-1,1 1 1,0-1-1,0 0 0,1 0 1,0 0-1,1 0 0,5 8 1,-4-7-64,0-1 1,1 0 0,0 0-1,1-1 1,0 1-1,0-1 1,1-1 0,13 10-1,-16-12-233,1-1 0,0 0 0,0 0 0,0 0 0,0-1 0,1 0-1,-1 0 1,1 0 0,-1-1 0,1 0 0,-1 0 0,1-1 0,7 0 0,11-4-911</inkml:trace>
</inkml:ink>
</file>

<file path=ppt/ink/ink6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04.3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0 118 2977,'0'2'2269,"9"84"5549,0 4-4133,-9-119-3697,2-1 0,0 1 0,3 0 0,0 0 0,2 0 0,14-39 0,-20 64 5,1 0 0,0 1 0,0-1 0,0 0 1,0 0-1,1 1 0,-1 0 0,1-1 0,0 1 0,3-3 0,-5 6 5,0-1-1,-1 1 1,1-1-1,0 1 1,-1-1-1,1 1 1,0 0-1,0 0 0,-1-1 1,1 1-1,0 0 1,0 0-1,0 0 1,0 0-1,-1 0 1,1 0-1,0 0 0,0 0 1,0 0-1,-1 0 1,3 1-1,-2-1 2,0 1-1,1 0 1,-1 0 0,0 0-1,0 0 1,0 0-1,0 1 1,0-1-1,0 0 1,0 0-1,0 1 1,0-1 0,-1 0-1,1 1 1,1 2-1,0 5 26,1 0 0,-1 0-1,-1 0 1,1 0 0,-2 0 0,1 1-1,-1-1 1,-2 14 0,1 11 208,9-41-201,-1 0 0,0-1 0,9-13 0,-2 2-161,-1 3 18,28-31-1,-37 44 110,-1-1-1,1 1 1,-1 0-1,1 1 1,0-1-1,0 1 1,0 0-1,0 0 1,1 0-1,-1 0 1,0 1-1,1-1 1,-1 1-1,9-1 1,-11 2 0,0 1 1,0-1-1,0 0 0,0 0 1,0 1-1,0-1 1,0 1-1,0 0 0,0-1 1,0 1-1,0 0 1,-1 0-1,1 1 0,0-1 1,-1 0-1,4 3 0,-2-1-1,0 1 0,0 0 0,-1-1 0,1 1 0,-1 0 0,0 0 0,2 6 0,1 4 14,-1-1-1,0 1 1,2 26-1,-2 13 194,2 17 69,-4-56 1459,0-5-863</inkml:trace>
</inkml:ink>
</file>

<file path=ppt/ink/ink6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05.5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27 6657,'-10'-13'663,"-3"0"2517,11 16-1802,4 12-900,25 207 2359,-6-29-1522,-20-183-1271,3 17 57,-4-26-86,0 0 1,0 0-1,0 0 0,1 0 1,-1 0-1,0 0 0,1-1 1,-1 1-1,0 0 0,1 0 1,-1 0-1,1 0 0,0-1 1,-1 1-1,1 0 0,-1-1 1,1 1-1,0 0 0,1 0 1,-2-1-3,1 0 0,0-1 0,0 1 1,0 0-1,0 0 0,-1-1 0,1 1 1,0-1-1,0 1 0,-1-1 0,1 1 1,0-1-1,-1 1 0,1-1 0,-1 1 1,1-1-1,0 0 0,-1 1 1,0-1-1,1 0 0,-1 0 0,1 1 1,-1-1-1,0 0 0,1 0 0,-1 0 1,0-1-1,9-26 72,-8 26-77,11-54-26,7-25-192,-16 73 176,0 0 0,0 0 0,1 0-1,0 1 1,0-1 0,0 1 0,8-9-1,-10 15 28,-1-1-1,0 1 1,1-1-1,-1 1 1,1-1-1,-1 1 0,1 0 1,0 0-1,-1 0 1,1 0-1,0 0 1,0 0-1,0 0 1,0 1-1,0-1 1,0 1-1,-1-1 0,1 1 1,0 0-1,5 0 1,-5 0 5,1 1 0,-1 0 0,1 0 0,-1 0 1,0 0-1,1 0 0,-1 0 0,0 1 0,0-1 0,1 1 1,-1-1-1,0 1 0,-1 0 0,3 2 0,2 4 17,1 1 0,-2-1-1,1 1 1,-1 0 0,-1 0 0,7 20 0,-8-20 3,-1-1 0,0 1 1,-1-1-1,0 1 1,0 0-1,-1-1 0,0 1 1,0 0-1,-1-1 0,0 1 1,-1 0-1,-4 14 1,4-18-5,-1 1 0,1 0 0,-1-1 0,0 1 0,-1-1 1,1 0-1,-1 0 0,0-1 0,-1 1 0,1-1 0,-1 0 1,1 0-1,-1 0 0,-1 0 0,1-1 0,0 0 0,-1 0 1,-10 3-1,14-5-71,0 0 1,0 0-1,-1-1 1,1 1-1,0-1 1,0 0-1,-1 0 0,1 0 1,0 0-1,0 0 1,-1 0-1,1 0 1,0-1-1,0 1 1,0-1-1,-1 1 1,-2-2-1,-1-4-358</inkml:trace>
</inkml:ink>
</file>

<file path=ppt/ink/ink6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05.9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1 234 8210,'3'0'391,"0"-1"0,1 1 0,-1-1 0,0 0 1,0 0-1,0 0 0,0-1 0,0 1 0,0-1 0,0 1 1,0-1-1,4-4 0,-3 2-248,-1 0 0,1 0 0,0 0 0,-1-1 0,0 1 0,5-11 0,-1-1-181,-1-2 1,0 1-1,5-29 1,-10 42 47,5-39 67,-6 42-76,0 0 0,1 0 0,-1 0 0,0 0 0,0 0 0,0-1 0,0 1 0,0 0 0,-1 0 0,1 0 0,0 0 0,0 0-1,-1 0 1,1 0 0,-1-1 0,1 1 0,-1 0 0,1 0 0,-1 1 0,0-1 0,1 0 0,-1 0 0,0 0 0,0 0 0,0 0 0,0 1-1,1-1 1,-1 0 0,0 1 0,0-1 0,-2 0 0,2 1-5,0 1 0,-1-1 0,1 0 1,0 1-1,0-1 0,0 0 0,-1 1 0,1-1 0,0 1 0,0 0 0,0-1 1,0 1-1,0 0 0,0 0 0,0 0 0,0 0 0,0 0 0,0 0 0,1 0 1,-1 0-1,0 0 0,1 0 0,-1 0 0,0 0 0,1 1 0,-1 1 0,-13 38 37,13-38-22,-7 28 471,0-1-1,-3 43 1,11-69-445,0-1 0,0 0 0,1 0-1,-1 0 1,1 0 0,-1 0-1,1 1 1,0-1 0,0 0 0,1-1-1,-1 1 1,0 0 0,1 0 0,0 0-1,0-1 1,2 4 0,3 1-1037,0 0 1,0-1-1,17 12 0,-4-4-575</inkml:trace>
</inkml:ink>
</file>

<file path=ppt/ink/ink6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06.5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146 296 5601,'-2'-2'124,"1"0"1,0 0-1,-1 1 0,1-1 0,-1 1 0,1-1 0,-1 1 1,0-1-1,1 1 0,-1 0 0,0 0 0,0 0 0,0 0 1,0 0-1,0 1 0,0-1 0,0 0 0,0 1 1,-1 0-1,1-1 0,0 1 0,0 0 0,0 0 0,0 0 1,-1 0-1,1 1 0,0-1 0,0 1 0,0-1 0,0 1 1,0 0-1,0 0 0,0 0 0,0 0 0,0 0 0,-3 2 1,0 0 9,0 1 1,0 0-1,0-1 1,0 2 0,1-1-1,-1 1 1,1-1-1,0 1 1,0 0-1,1 1 1,-5 9 0,5-7 113,0 1 0,0 0 0,1 0 0,1 0 1,0 1-1,0-1 0,1 0 0,1 16 1,-1-19-120,1-1 0,0 0 0,0 0 0,0 0 0,0 0 0,1 0 0,0 0 0,0 0 0,1 0 0,-1 0 0,1-1 0,0 1 0,0-1 0,0 0 0,1 0 0,7 6 0,-10-9-109,1 0 0,0 0 1,-1 0-1,1-1 0,0 1 0,0 0 0,0-1 0,-1 1 0,1-1 0,0 0 1,0 0-1,0 0 0,0 0 0,0 0 0,0 0 0,0 0 0,-1-1 0,1 1 1,0 0-1,0-1 0,0 0 0,-1 1 0,3-2 0,4-3 7,0 1 0,0-1 0,10-8-1,-14 10-18,11-10-192,-1 0 1,0-1 0,0-1 0,-2 0-1,0-1 1,0 0 0,-2-1 0,0 0-1,-1 0 1,0-1 0,9-32 0,-12 30 105,0 0-1,-2-1 1,-1 1 0,0-1 0,-1 0 0,-1 1 0,-1-1 0,-1 0 0,-1 0 0,-9-39 0,11 59 85,0 1 1,0-1-1,0 0 1,0 1-1,-1-1 1,1 0-1,0 1 1,0-1-1,0 0 1,-1 1 0,1-1-1,0 0 1,-1 1-1,1-1 1,-1 1-1,1-1 1,0 1-1,-1-1 1,1 1-1,-1-1 1,0 1 0,1 0-1,-1-1 1,1 1-1,-2-1 1,1 1 6,1 1 0,-1-1 0,0 0 0,1 1 0,-1-1 0,1 0 0,-1 1 0,0-1 0,1 1 0,-1-1 0,1 1 0,-1-1 0,1 1 0,-1 0 0,1-1 0,0 1 0,-1 0 0,1 0 0,-15 37 446,2 13 214,-11 85 0,21-114-560,2 0 0,0 0 0,2 0 0,0 0 0,1 0 0,9 36 0,-6-45-431,0 0 0,0-1 1,1 0-1,1 0 0,0 0 0,0 0 0,13 13 0,-5-7-567</inkml:trace>
</inkml:ink>
</file>

<file path=ppt/ink/ink6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07.2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134 322 7378,'0'-2'99,"0"1"0,1-1 0,-1 1 1,0-1-1,0 1 0,0-1 1,0 1-1,0-1 0,-1 1 1,1-1-1,0 1 0,-1-1 0,1 1 1,-1-1-1,1 1 0,-1-1 1,0 1-1,1 0 0,-1-1 1,0 1-1,0 0 0,0 0 0,0 0 1,0-1-1,0 1 0,-1 0 1,1 0-1,0 1 0,0-1 1,-1 0-1,1 0 0,0 1 0,-1-1 1,1 1-1,-1-1 0,1 1 1,-1-1-1,1 1 0,-1 0 0,1 0 1,-4 0-1,2-1-30,0 1 0,-1 0 0,1 1 0,-1-1 0,1 0 0,-1 1 0,1 0 0,0 0 0,-1 0 0,1 0 0,0 0 0,0 1 0,0-1 0,0 1 0,0 0 0,0 0 0,0 0 0,-3 4 0,2 0-11,0 0 1,0 0 0,1 1 0,-1 0-1,2-1 1,-1 1 0,1 0 0,0 0-1,0 0 1,1 0 0,0 1-1,0-1 1,1 0 0,0 9 0,1-8 140,0 0 1,0 0-1,0 0 1,1 0-1,0 0 0,0 0 1,1-1-1,0 1 1,1-1-1,-1 1 1,1-1-1,7 8 1,-10-13-176,1-1 0,-1 1 0,1-1 0,0 0 0,0 1 0,-1-1 0,1 0 0,0 0 0,0 0 0,0-1 0,0 1 0,0 0 0,0-1 0,0 1 0,0-1 0,0 0 0,1 1 0,-1-1 0,0 0 0,0 0 0,0-1 0,0 1 0,0 0 0,0-1 0,0 1 0,0-1 0,0 0 0,0 0 0,0 0 0,3-1 0,5-4-16,0 1 1,-1-1-1,1-1 0,10-10 0,-6 3-126,-1 0 0,-1 0 1,0-1-1,-1-1 0,0 0 0,-2 0 0,0-1 0,-1 0 0,0-1 0,-2 1 0,7-25 0,-3-1-23,-1-1 0,-3 0 0,2-77 0,-7 120 146,-1 0 0,0 0 0,0 0 0,0 0 0,0 0 0,-1 0 0,1 0 0,0 0-1,0 0 1,-1 0 0,1 0 0,0 0 0,-1 0 0,1 0 0,-1 0 0,-1-1 0,-3 4 153,0 11 10,-1 21 125,0 0 1,0 48 0,6 74 313,1-67-334,-1-74-545,2 41 1061,-2-53-1015,0-1 1,1 1 0,-1-1-1,1 1 1,0-1-1,-1 0 1,1 1 0,0-1-1,0 0 1,1 1-1,-1-1 1,0 0 0,1 0-1,-1 0 1,1 0-1,0 0 1,3 2 0,7 2-1350</inkml:trace>
</inkml:ink>
</file>

<file path=ppt/ink/ink6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07.8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26 124 5513,'0'1'209,"-1"-1"0,1 1 0,-1-1 0,1 1 0,-1 0 0,1-1 0,0 1 0,-1-1 0,1 1 0,0 0 0,-1-1 0,1 1 0,0 0 0,0-1 0,0 1 0,0 0 0,-1 0 0,1-1 0,0 1 0,0 0 0,0-1 0,1 1 0,-1 0 0,0-1 0,0 1 0,0 0 0,0 0 0,1-1 0,-1 1 0,0-1 0,1 1 0,-1 0 0,0-1 0,1 1 0,-1-1 0,1 1 0,-1-1 0,1 1 0,-1-1 0,1 1 0,-1-1 0,1 1 0,0-1 0,-1 0 0,1 1 0,-1-1 0,1 0-1,0 1 1,-1-1 0,2 0 0,3 0-132,1-1-1,-1 0 1,1 0-1,-1-1 1,0 0-1,1 1 0,-1-2 1,0 1-1,0 0 1,-1-1-1,1 0 1,0 0-1,5-6 0,6-5-27,-1 0 0,16-19 0,-30 32-45,1-1-1,-1 1 1,0-1 0,0 1 0,0-1 0,0 1 0,0-1 0,0 1-1,-1-1 1,1 0 0,0 1 0,-1-1 0,1 0 0,-1 0 0,0 0 0,1 0-1,-1 1 1,0-1 0,-1-3 0,1 4-5,-1-1 0,0 1 1,1 0-1,-1 0 0,0-1 0,0 1 0,0 0 0,0 0 1,0 0-1,0 0 0,0 0 0,-1 0 0,1 0 1,0 1-1,0-1 0,-1 0 0,1 1 0,0-1 0,-1 1 1,1-1-1,-1 1 0,1 0 0,-1 0 0,1-1 1,-2 1-1,-3-1-5,0 1 1,0 0-1,0 0 1,0 0-1,0 0 1,0 1-1,0 0 1,0 0 0,0 1-1,0 0 1,1 0-1,-1 0 1,1 0-1,-1 1 1,1 0-1,0 0 1,0 1-1,0-1 1,-7 8-1,8-7 36,1 0-1,0 0 1,0 0-1,0 1 1,0-1-1,1 1 1,-1-1-1,1 1 0,0 0 1,1 0-1,-1 0 1,1 0-1,0 0 1,0 0-1,1 0 1,0 1-1,0-1 0,0 0 1,0 0-1,1 0 1,0 1-1,0-1 1,2 6-1,-1-4 57,1 0 0,0 0 0,1 0 1,0 0-1,0 0 0,0-1 0,1 0 0,0 0 0,0 0 0,0 0 0,1-1 0,0 0 0,0 0 0,8 4 0,-7-5-300,0 0-1,1 0 1,-1-1 0,1 0-1,0 0 1,0-1-1,0 0 1,10 1-1,2 0-479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49.9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 19 9354,'0'-1'240,"-1"0"-1,1 0 1,0 1 0,0-1-1,0 0 1,0 0 0,0 0-1,0 0 1,0 1 0,0-1 0,0 0-1,0 0 1,0 0 0,1 0-1,0-1 1,-1 2-167,0 0 0,0-1 0,1 1 0,-1 0 0,0 0 0,1-1 0,-1 1 0,0 0 0,0 0 1,1 0-1,-1 0 0,0-1 0,1 1 0,-1 0 0,1 0 0,-1 0 0,0 0 0,1 0 0,-1 0 0,0 0 0,1 0 0,-1 0 0,0 0 0,1 0 0,0 0 1,0 1 31,1-1 0,0 1 0,-1 0 1,1 0-1,0 0 0,-1 0 0,1 0 1,-1 0-1,0 0 0,1 0 0,-1 0 1,0 1-1,2 1 0,8 15 596,-2 0 1,0 0-1,12 37 0,-6-16-125,0-1-137,7 13 165,-3 2-1,24 102 1,-40-137-487,0 1 1,-2-1 0,0 0-1,-2 1 1,-2 21 0,1-28-20,0 1 1,-1-1 0,-1 0-1,0-1 1,-1 1 0,0-1-1,0 1 1,-13 16-1,12-20-56,0 0-1,-1 0 0,0 0 1,0-1-1,-1 0 0,0-1 0,0 0 1,-1 0-1,-12 6 0,6-5-1079,0-1 0,-28 9 0,5-5-299</inkml:trace>
</inkml:ink>
</file>

<file path=ppt/ink/ink6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08.5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139 415 4313,'0'-1'255,"1"0"1,-1 0-1,0 1 1,0-1-1,1 0 1,-1 0-1,0 0 1,0 0-1,0 0 1,0 0-1,0 0 1,-1 1-1,1-1 1,0 0-1,0 0 1,-1 0-1,1 0 1,0 0-1,-1 1 1,1-1-1,0 0 1,-1 0-1,1 1 1,-1-1-1,0-1 1,-1 1 33,1 0 1,-1 1 0,1-1 0,-1 0-1,1 0 1,-1 1 0,0-1-1,1 1 1,-1-1 0,0 1 0,1 0-1,-4-1 1,1 1-116,-1 0-1,0 0 1,0 1 0,0-1-1,0 1 1,1 0 0,-1 1-1,-8 2 1,9-2-150,1-1 0,-1 1 0,1 0 0,-1 1 0,1-1 0,0 0 0,0 1 0,0 0 0,0 0 0,0 0 0,0 0 0,1 0 0,0 0 0,-1 1 0,1-1 0,0 1 0,1 0 1,-1 0-1,1-1 0,0 1 0,0 0 0,0 0 0,0 0 0,0 0 0,1 0 0,0 0 0,0 0 0,0 1 0,1-1 0,-1 0 0,1 0 0,0 0 0,0 0 0,0-1 0,0 1 0,1 0 0,0 0 0,3 5 0,-4-6 9,1 0-1,-1-1 0,1 1 0,0 0 1,0 0-1,0-1 0,0 1 1,0-1-1,1 0 0,-1 1 0,1-1 1,-1 0-1,1-1 0,0 1 1,0 0-1,0-1 0,0 1 0,5 0 1,-4-1-13,1 0 1,-1-1 0,0 0 0,1 0 0,-1 0 0,0-1-1,1 1 1,-1-1 0,0 0 0,0 0 0,1-1 0,5-2-1,2-2-14,1-1 0,-2 0-1,1-1 1,-1-1 0,0 1 0,-1-2-1,18-19 1,-19 17-66,0-2 0,-1 1 0,0-1 0,-1 0 0,-1-1 0,0 0 0,-1 0-1,0 0 1,-1 0 0,-1-1 0,-1 0 0,1-25 0,-2-16 47,-2 0 0,-11-63 0,11 115 30,-3-18 61,-1 18-70,-3 13-45,0 3 57,2 1-1,0-1 0,0 2 0,1-1 0,-6 25 0,-10 66 229,18-76-55,0 1-1,2 0 1,1 0 0,1 0 0,9 45-1,-7-54-162,2-1 0,0 0-1,1-1 1,1 1 0,1-1 0,0-1 0,1 1-1,1-1 1,16 21 0,-12-21-385</inkml:trace>
</inkml:ink>
</file>

<file path=ppt/ink/ink6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0.0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0 363 6657,'4'16'903,"-1"0"-1,1 18 0,-3-27-648,-1-7-210,0 0 0,0 0 0,0 0 1,0 0-1,0 0 0,0 0 0,1 1 309,-1-1-309,0 0 0,0 0 0,0 1 1,0-1-1,0 0 0,1 0 0,-1 0 0,0 0 0,0 0 0,0 0 1,0 0-1,0 0 0,0 0 0,1 0 0,-1 0 0,0 0 0,0 0 0,0 0 1,0 0-1,0 0 0,1 0 0,-1 0 0,0 0 0,0 0 0,0 0 1,0 0-1,0 0 0,1-1 309,-1 1-309,0 0 0,0 0 0,0-1 0,1 1 1,10-10 933,3-4-802,-2-1 0,1-1-1,-2 0 1,0 0 0,-1-1 0,-1-1-1,9-23 1,-9 18-128,-1-2 0,-1 1 1,-1-1-1,-2 0 0,3-37 0,-6 53-17,-1-1 0,0 0 0,-3-11-1,3 20-26,0-1 0,0 0 0,-1 0 0,1 0-1,-1 0 1,1 0 0,-1 0 0,0 1 0,0-1-1,0 0 1,0 0 0,0 1 0,0-1 0,0 1-1,0-1 1,-1 1 0,1 0 0,0-1 0,-1 1-1,1 0 1,-1 0 0,-3-2 0,4 3-7,0 0 0,0 0 0,0 0 0,0 0 0,-1 0 0,1 0 0,0 0 0,0 1 0,0-1 0,0 0 0,0 1 0,0-1 0,0 1 0,0-1 0,0 1 0,0-1 0,0 1 1,0 0-1,1 0 0,-1-1 0,0 1 0,0 0 0,0 0 0,1 0 0,-1 0 0,1 0 0,-1 0 0,1 0 0,-1 0 0,1 0 0,-1 0 0,1 2 0,-14 43 75,13-40-46,-8 37 384,-5 86 0,11 48 830,3-105-812,0-72-432,0 11 117,0-1 1,1 0 0,3 19 0,-4-27-270,1 0-1,-1 0 1,1 0-1,-1 0 1,1 0-1,0-1 1,0 1-1,0 0 1,0-1-1,0 1 1,0 0 0,0-1-1,1 1 1,-1-1-1,0 0 1,1 1-1,0-1 1,-1 0-1,1 0 1,-1 0-1,1 0 1,0 0 0,0-1-1,0 1 1,-1 0-1,1-1 1,2 1-1,13 0-1492</inkml:trace>
</inkml:ink>
</file>

<file path=ppt/ink/ink6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0.4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21 179 6113,'1'0'142,"-1"1"-1,1 0 0,0-1 0,0 1 1,-1-1-1,1 0 0,0 1 1,0-1-1,0 0 0,-1 1 1,1-1-1,0 0 0,0 0 0,0 0 1,0 1-1,0-1 0,0 0 1,0-1-1,0 1 0,-1 0 0,1 0 1,0 0-1,0 0 0,0-1 1,0 1-1,1-1 0,-1-1 117,1 1 1,-1-1-1,1 0 0,-1 0 0,0 0 0,0 0 1,0 0-1,0 0 0,0-3 0,9-17-313,2 0 419,-5 6 232,1 1-1,1 1 1,18-23-1,-25 34-545,0 0 0,0 1 0,1-1 1,-1 1-1,1-1 0,0 1 0,0 0 0,0 0 0,0 1 0,0-1 0,0 1 0,0-1 0,1 1 1,-1 0-1,0 0 0,1 0 0,-1 1 0,1-1 0,-1 1 0,1 0 0,-1 0 0,1 0 0,5 1 1,-6 0-33,0 0 1,0 0 0,-1 0 0,1 0 0,0 0 0,-1 1 0,1 0 0,-1-1 0,1 1 0,-1 0 0,0 0 0,0 0 0,1 0 0,-2 1 0,1-1 0,0 0 0,0 1 0,-1-1 0,1 1 0,-1 0 0,0 0 0,0-1 0,0 1 0,0 0 0,0 0 0,-1 0 0,1 0 0,-1 0 0,0 0 0,0 0 0,0 3 0,-1 3 53,1 0 1,-1 0-1,-1-1 1,1 1-1,-1 0 1,-1-1-1,0 1 1,0-1-1,-6 11 1,5-13-127,0 1 0,-1-1 0,0 0 0,0 0 0,0-1 0,-1 1 0,0-1 0,0 0 0,0-1 0,0 0 0,-1 0 0,0 0 0,0-1 0,0 1 0,0-2 0,0 1 0,-1-1 0,1 0 0,-1-1 0,0 0 0,1 0 1,-1 0-1,0-1 0,1 0 0,-1-1 0,0 0 0,1 0 0,-1 0 0,-10-4 0,-9-3-692</inkml:trace>
</inkml:ink>
</file>

<file path=ppt/ink/ink6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0.8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249 16 6393,'10'-6'2585,"-2"2"-1169,-1-1-184,2 5 2505,-11 1-2889,-9 0-271,-5 2-113,-12 1-232,-9 3-72,-9 2-184,-4 0-328,4 1-24,0-1 176</inkml:trace>
</inkml:ink>
</file>

<file path=ppt/ink/ink6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4.5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82 8346,'-8'1'4378,"4"5"-3326,-1 12-1798,4-15 1116,0 4-348,0-1 0,1 1-1,0 0 1,0-1 0,1 1-1,0-1 1,2 12 0,19 50 282,-6-19-152,-13-34-109,-1-8 2,0 0-1,0 0 0,0-1 1,5 11-1,-2-48 411,29-260-342,-30 276-147,-4 15 31,1 0-1,-1 0 1,0 0 0,0 0-1,0 0 1,1 0-1,-1 0 1,0 0-1,0 0 1,0 0-1,1 0 1,-1 0-1,0 0 1,0 1-1,0-1 1,0 0 0,1 0-1,-1 0 1,0 0-1,0 0 1,0 0-1,0 0 1,0 1-1,1-1 1,-1 0-1,0 0 1,0 0-1,0 0 1,0 1 0,0-1-1,0 0 1,0 0-1,0 0 1,0 1-1,0-1 1,0 0-1,0 0 1,8 30-87,-7 5 169,-2-25-25,1-1 0,1 1 0,0 0 0,0 0-1,0-1 1,1 1 0,1 0 0,0-1 0,5 12 0,-7-20-47,-1 0 0,1 1 1,0-1-1,-1 0 0,1 0 0,0-1 1,0 1-1,0 0 0,0 0 0,0 0 1,0 0-1,0-1 0,0 1 0,0-1 1,0 1-1,0 0 0,1-1 0,-1 0 0,0 1 1,0-1-1,0 0 0,1 0 0,1 1 1,-1-2 2,1 1 0,-1-1 0,0 1 0,0-1 0,0 0 0,0 0 0,0 0 0,0 0 1,0 0-1,0 0 0,0-1 0,2-1 0,4-5-8,0 0 0,0-1 1,-1 1-1,7-11 0,11-25-119,7-9-17,-29 49 120,1-1 0,-1 1 0,1 0 0,0 0 1,0 0-1,1 0 0,-1 1 0,6-4 0,-9 6 12,0 1 0,0-1 0,0 1 1,0-1-1,0 1 0,0 0 0,0-1 0,0 1 1,0 0-1,0 0 0,0 0 0,0 0 0,0 0 0,0 0 1,0 0-1,0 0 0,0 0 0,0 0 0,0 1 1,0-1-1,0 0 0,0 1 0,0-1 0,0 0 0,0 1 1,1 0-1,0 1 1,0 0 1,0 0-1,-1 0 1,1 0 0,-1 0-1,1 1 1,-1-1-1,0 0 1,1 1-1,0 2 1,1 7 20,1-1 0,-2 1 0,3 19 1,-1 10 187,-2 0 1,-4 44-1,2-82-259,-1 0 0,1-1 0,0 1 0,0 0 0,0 0 0,0 0 0,1 0 0,-1-1 0,1 1 0,0 0 0,0 0 0,0-1 1,1 4-1,6 2-219</inkml:trace>
</inkml:ink>
</file>

<file path=ppt/ink/ink6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4.9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154 366 10890,'1'0'160,"-1"-1"0,0 0 0,1 0 0,-1 0 0,0 1 0,0-1 0,0 0 0,1 0 0,-1 0 0,0 0 0,0 1 0,0-1 0,0 0 0,-1 0 0,1 0 0,0 0 0,0 1 0,0-1 0,-1 0 0,1 0 0,0 1 0,-1-1 0,1 0 0,-1 0 0,1 1-1,-1-1 1,1 0 0,-2 0 0,1 0-111,-1 1-1,1-1 0,0 1 0,-1-1 1,1 1-1,-1 0 0,0-1 1,1 1-1,-1 0 0,1 0 0,-1 0 1,1 0-1,-1 1 0,-1-1 0,-5 2-119,0 0 0,1 1 0,-1-1-1,1 1 1,-9 5 0,11-5 100,-1 1 0,1 0-1,0 0 1,1 1 0,-1-1 0,1 1-1,-1 0 1,1 0 0,1 0 0,-1 1 0,1-1-1,0 1 1,0 0 0,1 0 0,-1 0-1,1 0 1,1 0 0,-1 1 0,1-1 0,-1 11-1,2-7 17,0-1-1,1 1 0,0-1 0,0 1 1,1-1-1,0 1 0,0-1 1,1 0-1,1 0 0,-1 0 0,2 0 1,-1 0-1,8 10 0,-11-18-39,0 0 0,0 1 0,0-1-1,0 0 1,0 0 0,0 0 0,0 0 0,0 0-1,1 0 1,-1 0 0,0 0 0,1 0 0,-1-1-1,0 1 1,1 0 0,-1-1 0,1 1 0,-1-1-1,1 0 1,-1 1 0,1-1 0,0 0-1,-1 0 1,1 0 0,-1 0 0,1 0 0,-1-1-1,1 1 1,-1 0 0,1-1 0,-1 1 0,1-1-1,-1 1 1,1-1 0,-1 0 0,0 0 0,1 1-1,-1-1 1,0 0 0,2-2 0,5-4 6,1-1 0,-2 0 0,1 0 0,9-14 0,-12 15-23,7-9 8,-2-1-1,0 0 1,8-20-1,-10 18 3,2 0 0,14-21 0,-21 39-48,-3 9 27,-4 9 19,-1-3 26,0 0-1,1 0 1,1 0 0,-2 21-1,5-30-75,-1-1-1,1 1 1,0-1-1,1 0 1,-1 1-1,1-1 1,0 0-1,0 1 1,0-1-1,1 0 1,-1 0-1,1 0 1,0 0-1,0 0 1,1-1-1,-1 1 1,1 0-1,0-1 1,4 4-1,7 4-301</inkml:trace>
  <inkml:trace contextRef="#ctx0" brushRef="#br0" timeOffset="1">431 1 8090,'6'17'4409,"-6"13"-3938,-1-17 157,-14 428 2908,15-440-3543,0 1-161,-1-1 0,1 1 0,0 0 1,0 0-1,0-1 0,0 1 0,0 0 0,1-1 1,-1 1-1,0 0 0,1-1 0,-1 1 1,1 0-1,0-1 0,-1 1 0,1-1 1,0 1-1,0-1 0,0 1 0,0-1 0,0 0 1,0 0-1,2 2 0,6 1-1217</inkml:trace>
  <inkml:trace contextRef="#ctx0" brushRef="#br0" timeOffset="2">595 289 10882,'-5'-9'5377,"2"8"-4872,-7 1-425,-6-2-32,-5 2-8,-5-1-8,-3 1-8,-2 3-8,-8 0-496,-4 3-625,1 5 713</inkml:trace>
</inkml:ink>
</file>

<file path=ppt/ink/ink6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5.4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10 104 8858,'-2'3'4796,"2"21"-4023,3 10 165,-1-16-468,0 0-1,-1-1 1,-3 22 0,2-39-464,0 0 0,0 1 0,0-1 1,0 0-1,0 1 0,0-1 0,0 0 1,0 1-1,0-1 0,0 1 0,0-1 1,0 0-1,0 1 0,0-1 0,-1 0 1,1 0-1,0 1 0,0-1 0,0 0 1,-1 1-1,1-1 0,0 0 0,0 0 1,-1 1-1,1-1 0,0 0 0,-1 0 1,1 0-1,0 1 0,-1-1 0,1 0 0,0 0 1,-1 0-1,0 0 0,1 0 1,-1 0 0,1-1 0,0 1-1,-1-1 1,1 1 0,-1 0 0,1-1 0,0 1-1,-1-1 1,1 1 0,0-1 0,-1 1-1,1-1 1,0 0 0,0 1 0,-1-1 0,1 1-1,0-1 1,0 1 0,0-1 0,0 0 0,0 1-1,0-2 1,0-14 12,0 0-1,1-1 1,1 1-1,0 0 1,2 0-1,-1 0 0,2 1 1,0-1-1,1 1 1,1 0-1,0 0 1,1 1-1,9-13 1,-16 25-39,0 1 1,0-1-1,0 1 1,0-1-1,0 1 1,1 0-1,-1 0 1,0-1-1,0 1 0,1 0 1,-1 0-1,1 0 1,-1 1-1,1-1 1,-1 0-1,1 0 1,0 1-1,-1-1 1,1 1-1,0 0 1,-1-1-1,1 1 0,0 0 1,0 0-1,-1 0 1,1 0-1,0 0 1,0 0-1,-1 1 1,1-1-1,0 1 1,-1-1-1,1 1 1,0-1-1,-1 1 0,1 0 1,-1 0-1,1 0 1,-1 0-1,1 0 1,-1 0-1,0 0 1,0 1-1,2 0 1,1 3-797,0 0 0,0 0 0,0 0-1,0 1 1,-1-1 0,0 1 0,0 0 0,0 0 0,-1 0 0,3 12 0,-3 2-819</inkml:trace>
</inkml:ink>
</file>

<file path=ppt/ink/ink6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5.8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3 10210,'-1'-2'3777,"4"6"-2745,-1 11-952,-2 5-24,-1 4-16,-2 1 0,0 3 208,-1 0 40,2 0 32,-3 0 1,2-8-209,2-3-48,0-9-176,3-3-273,4-4-975,-3-5 888</inkml:trace>
</inkml:ink>
</file>

<file path=ppt/ink/ink6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6.1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14 11058,'-3'-11'4089,"1"9"-3273,1 5-824,-1 9-864,3 3-248,1 6-360,2 1-9,1 5 1001</inkml:trace>
</inkml:ink>
</file>

<file path=ppt/ink/ink6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6.5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56 8682,'39'-46'3430,"-32"36"-458,-9 19-2471,4 0-268,1-1 0,0 0 0,0 0 0,1-1 0,0 1 0,1-1 0,0 0 0,8 11 0,54 52 959,-55-58-1086,6 6-138,45 41 286,-56-54-955,1 1 0,0-1 0,16 8 0,-18-11-1099,-2-2 789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18.4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16139,'0'1'5506,"1"5"-5178,-1 3-240,2 1-40,0 4-24,1 3-304,0 4-521,8 6 521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01:53.9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211 46 13523,'0'-2'690,"1"1"0,0-1 0,-1 0 1,1 1-1,-1-1 0,0 0 0,0 0 0,1 1 1,-1-1-1,0 0 0,-1 0 0,1 0 0,0 1 0,-1-3 1,1 3-598,-1 0 1,0 0-1,0 0 1,0 0 0,1 0-1,-1 0 1,0 0 0,0 0-1,0 0 1,-1 1-1,1-1 1,0 0 0,0 1-1,0-1 1,0 1-1,-1-1 1,1 1 0,0-1-1,-1 1 1,-1 0 0,-2-1-69,-1 0 1,1 1-1,-1-1 1,0 2 0,1-1-1,-1 0 1,1 1-1,-1 0 1,1 0 0,-1 1-1,1 0 1,0-1-1,0 2 1,-7 3 0,4-2-20,1 1 0,-1 0 0,1 0 0,1 1 0,-1 0 0,1 0 0,0 1 0,0 0 0,-5 7 0,8-8 0,-1-1 0,1 1 0,0 0-1,0 1 1,0-1 0,1 0-1,0 1 1,1-1 0,-1 1-1,1 0 1,0 11 0,1-13 15,0-1 0,1 1 1,-1-1-1,1 0 0,0 1 1,1-1-1,-1 0 0,1 0 1,0 0-1,0 0 0,0 0 1,0 0-1,1 0 1,-1-1-1,1 1 0,0-1 1,0 0-1,7 5 0,-6-5 9,0-1-1,0 1 1,0-2-1,0 1 1,1 0-1,-1-1 0,1 1 1,-1-1-1,1-1 1,-1 1-1,1-1 0,-1 1 1,1-1-1,0 0 1,-1-1-1,1 1 1,0-1-1,-1 0 0,1 0 1,-1-1-1,0 1 1,1-1-1,7-4 1,-4 2-59,1-1 1,-1 0-1,0 0 1,0-1-1,-1 0 1,1 0 0,-2-1-1,1 0 1,-1 0-1,10-14 1,-13 15 14,0 1 0,-1-2 0,1 1 1,-1 0-1,-1 0 0,1-1 0,0-7 1,2-9-45,0 23-54,3 7 69,4 8 27,4 17 73,-2 0 0,-1 1-1,12 50 1,-3-7 153,-9-39-27,32 117 977,-37-125-914,-2 0 0,0 1-1,-1 37 1,-4-56-119,-1 1-1,0-1 1,-1 0 0,0 0-1,0 1 1,-2-1-1,1-1 1,-1 1 0,-1 0-1,-8 13 1,10-18-52,-1-1 1,1 0-1,-1 0 1,0 0-1,-1-1 0,1 1 1,-1-1-1,1 0 1,-1 0-1,-1-1 1,1 1-1,0-1 0,-1 0 1,1-1-1,-1 0 1,0 1-1,0-2 1,0 1-1,0-1 1,-9 1-1,12-2-132,0 0-1,0 0 1,0 0 0,0-1-1,0 1 1,0-1 0,0 0 0,0 0-1,1 0 1,-1 0 0,0-1-1,1 1 1,-1-1 0,0 0 0,1 1-1,0-1 1,-1 0 0,1 0-1,0-1 1,0 1 0,0 0 0,0-1-1,1 1 1,-1-1 0,1 0-1,0 1 1,-2-6 0,-3-7-274,1-1-1,0 0 1,-4-31 0,7 32 379,-2-3 55,1 1 0,1 0 0,1-1 0,2-31 0,-1 45-176,1-1 1,0 1-1,0-1 0,0 1 1,0 0-1,1 0 0,-1-1 1,1 1-1,0 0 0,1 1 1,-1-1-1,1 0 1,-1 1-1,1-1 0,0 1 1,1 0-1,-1 0 0,0 0 1,1 0-1,0 1 0,-1-1 1,1 1-1,0 0 0,5-2 1,32-8 10,7 4-187</inkml:trace>
</inkml:ink>
</file>

<file path=ppt/ink/ink6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6.8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252 4 10186,'2'-4'3609,"-3"7"-3065,-3 3-360,-9 6 120,-2 1 40,-6 5 24,-1 5-32,2 8-216,-1-1-48,3 5-32,0-3-8,-2 1-56,-1-1-200,-7-5-1896,-3-5 1512</inkml:trace>
</inkml:ink>
</file>

<file path=ppt/ink/ink6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7.2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0 7706,'-7'6'2944,"5"7"-1976,0 6-551,2 7 175,3 3 144,0 5 248,0-1-64,-1 3-320,-2-2-168,-2-3-424,-2-4-328,-1-7-888,0-7 784</inkml:trace>
</inkml:ink>
</file>

<file path=ppt/ink/ink6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7.5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23 11354,'-9'-18'4097,"10"13"-3753,4 6-736,0 4-640,2 4-40,-1 6 352,0 6 312,2 7 16,-1 5-929,0 1 913</inkml:trace>
</inkml:ink>
</file>

<file path=ppt/ink/ink6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7.9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56 10450,'11'44'3582,"-8"-15"-3439,-2 54 0,-2-61 580,1-13-514,0 4 142,0-1 1,3 19 0,5-45-184,64-184-462,-70 191 295,0 0 0,1 0-1,0 0 1,0 0-1,0 1 1,1-1 0,0 1-1,0 0 1,1 0 0,9-10-1,-13 15 0,0 1 1,-1 0-1,1-1 0,0 1 1,0-1-1,0 1 0,0 0 1,0-1-1,-1 1 0,1 0 0,0 0 1,0 0-1,0 0 0,0 0 1,0 0-1,0 0 0,0 0 1,0 0-1,-1 0 0,1 1 0,0-1 1,0 0-1,0 1 0,0-1 1,0 0-1,-1 1 0,1-1 1,0 1-1,0-1 0,-1 1 0,1 0 1,0-1-1,-1 1 0,1 0 1,-1-1-1,1 1 0,-1 0 1,1 0-1,-1-1 0,1 1 0,-1 0 1,0 0-1,1 0 0,-1 0 1,0 1-1,3 5 49,0 0 0,-1 1 1,2 13-1,3 46 441,-6-51-417,1 1 0,0-1 0,1 1 0,0-1 0,10 26 0,-2-21-122</inkml:trace>
</inkml:ink>
</file>

<file path=ppt/ink/ink6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8.6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 9186,'-4'2'1671,"4"-1"-1552,-1-1 1,1 0-1,0 0 0,0 1 1,0-1-1,0 0 0,0 1 1,0-1-1,-1 0 0,1 1 1,0-1-1,0 0 0,0 1 1,0-1-1,0 0 1,0 1-1,0-1 0,0 0 1,1 1-1,-1-1 0,0 1 1,5 15 173,-1-7-73,15 54 868,21 118 0,-35-145-491,-2 1-1,-1-1 0,-2 0 0,-9 72 0,8-107-562,1 0 0,0 1 0,-1-1 0,1 1 0,0-1-1,0 0 1,0 1 0,0-1 0,0 1 0,1-1-1,-1 0 1,1 3 0,-1-4-25,0 0-1,1 0 1,-1 0-1,0 0 1,0 0-1,1 0 1,-1 0-1,0 0 1,1 0-1,-1 0 1,0 0-1,0-1 1,1 1-1,-1 0 1,0 0-1,1 0 1,-1 0-1,0 0 1,0 0-1,1-1 1,-1 1-1,0 0 1,0 0-1,0 0 1,1-1-1,-1 1 1,0 0 0,0 0-1,0-1 1,0 1-1,1 0 1,-1 0-1,0-1 1,22-34 170,-22 34-181,56-119 20,-2 2-53,-52 115 31,0 0 1,0 0-1,0 0 1,0 0-1,0 0 0,0 1 1,1-1-1,-1 1 1,1-1-1,0 1 0,0 0 1,0 0-1,0 0 1,0 0-1,0 1 0,0-1 1,0 1-1,5-2 0,-5 3 1,1 0 0,-1 0 0,0 0-1,0 0 1,1 0 0,-1 1-1,0 0 1,0-1 0,1 1-1,-1 0 1,0 1 0,0-1-1,0 0 1,0 1 0,-1 0 0,1-1-1,0 1 1,-1 0 0,5 5-1,-2-2 19,0 1-1,0-1 1,-1 1-1,0 1 1,0-1-1,0 0 1,-1 1-1,0 0 1,0 0-1,-1 0 0,0 0 1,0 0-1,-1 0 1,1 0-1,-2 1 1,1-1-1,-1 0 1,0 1-1,0-1 1,-1 1-1,0-1 1,-1 0-1,1 0 1,-2 0-1,1 0 1,-1 0-1,1 0 1,-2 0-1,1-1 0,-1 1 1,0-1-1,0 0 1,-9 8-1,-10 9-278,-2 0 0,0-2 0,-55 35 0,75-52-196</inkml:trace>
</inkml:ink>
</file>

<file path=ppt/ink/ink6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9.1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135 55 9258,'0'-4'435,"0"0"1,-1 1-1,0-1 1,1 1-1,-2-1 0,1 1 1,0 0-1,0-1 1,-1 1-1,-3-6 0,4 8-404,0 0-1,0 0 1,-1 0-1,1 1 1,0-1-1,0 0 0,0 0 1,-1 1-1,1-1 1,0 1-1,-1-1 1,1 1-1,0-1 1,-1 1-1,1 0 0,0 0 1,-1 0-1,1 0 1,-1 0-1,1 0 1,0 0-1,-1 0 1,1 0-1,-1 1 1,1-1-1,0 1 0,-1-1 1,1 1-1,0-1 1,-3 2-1,-1 2 91,0-1 1,0 1-1,0 0 0,0 0 1,1 0-1,0 1 0,0-1 1,0 1-1,0 0 0,1 0 0,-1 1 1,1-1-1,1 1 0,-1-1 1,1 1-1,0 0 0,0 0 0,-1 8 1,0 1 123,1 1 1,0-1 0,1 1 0,0-1 0,1 1-1,3 19 1,-2-30-205,0 1 1,0-1-1,0 0 1,1 0-1,-1 1 1,1-1-1,4 5 0,-6-9-40,1 1-1,0-1 1,-1 0-1,1 0 1,0-1-1,0 1 1,0 0-1,0 0 1,0 0-1,0 0 1,0-1-1,0 1 1,0-1-1,0 1 1,0-1-1,1 1 1,-1-1-1,0 1 1,0-1-1,0 0 1,1 0-1,-1 0 1,0 1-1,0-1 1,1 0-1,-1-1 1,0 1-1,0 0 1,1 0-1,-1-1 1,0 1-1,0 0 0,0-1 1,0 1-1,1-1 1,1-1-1,7-4-83,0 0 0,0-1 0,-1 0 0,0-1 0,0 0 0,0-1 0,-1 1 0,11-17 0,4-10-292,21-41 0,-31 52 300,-16 92 76,3-38-258,7 51 0,-3-49-2735,-3-23 1835</inkml:trace>
</inkml:ink>
</file>

<file path=ppt/ink/ink6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9.5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158 5 7538,'0'0'6,"0"0"1,0 0-1,0 0 1,0 0-1,0-1 1,0 1-1,0 0 1,0 0 0,0 0-1,0 0 1,0 0-1,0 0 1,0 0-1,0 0 1,0 0-1,1 0 1,-1-1 0,0 1-1,0 0 1,0 0-1,0 0 1,0 0-1,0 0 1,0 0-1,0 0 1,0 0-1,0-1 1,0 1 0,-1 0-1,1 0 1,0 0-1,0 0 1,0 0-1,0 0 1,0 0-1,0 0 1,0-1 0,0 1-1,0 0 1,0 0-1,0 0 1,0 0-1,0 0 1,0 0-1,0 0 1,-1 0-1,1 0 1,0 0 0,0 0-1,0 0 1,0 0-1,0 0 1,0 0-1,0 0 1,0 0-1,-1 0 1,1 0 0,0 0-1,0 0 1,0 0-1,0 0 1,0 0-1,0 0 1,-1 0-1,-13-1 434,-18 5 934,-22 12 380,49-14-1641,1-1 0,0 1 1,-1 1-1,1-1 0,0 1 1,0-1-1,1 1 0,-1 0 1,1 0-1,-4 4 0,6-5-45,0 0 1,0 0-1,0 0 0,1 0 0,-1 0 0,0 0 0,1 0 0,-1 0 0,1 0 0,0 0 0,0 0 0,0 0 0,0 0 0,0 0 0,0 0 1,1 0-1,-1 0 0,1 0 0,-1 0 0,1 0 0,0 0 0,0 0 0,-1-1 0,1 1 0,1 0 0,-1 0 0,1 1 0,6 7 247,-1-1-1,1 1 1,11 9-1,-17-17-260,25 23 496,-17-17-380,0 1 0,-1 0 1,1 1-1,-2 0 1,0 0-1,0 1 0,11 21 1,-18-31-165,0 1 0,0-1 0,-1 0 0,1 1 0,-1-1 0,0 0 0,1 1 0,-1-1 0,0 0 0,0 1 0,0-1 0,0 1 0,0-1 0,0 1 0,0-1 0,0 0 0,0 1 0,-1-1 0,1 1 0,-1-1 0,1 0 0,-1 1 0,1-1 0,-1 0 0,0 0 0,0 0 0,1 1 0,-1-1 0,0 0 0,0 0 0,0 0 0,0 0 0,-1 0 0,1-1 0,0 1 0,-2 1 0,-3 0-196,0 1-1,0-1 0,0-1 1,0 1-1,0-1 0,0 0 1,-8 0-1,-13 0-411</inkml:trace>
</inkml:ink>
</file>

<file path=ppt/ink/ink6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19.9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9290,'0'-1'3673,"3"10"-2241,0 5-808,1 14-192,2 6-8,-1 1-104,-3 1-55,-1-3-137,-2-4-32,-1-4-96,-1-4-56,0-8-385,2-3-375,1-5 504</inkml:trace>
</inkml:ink>
</file>

<file path=ppt/ink/ink6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20.2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23 11947,'-5'-17'4080,"5"12"-4720,8 10-1560</inkml:trace>
</inkml:ink>
</file>

<file path=ppt/ink/ink6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20.6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126 1 5577,'-69'13'5743,"66"-12"-5681,0 0 1,0 0 0,0 0-1,0 0 1,0 0-1,0 1 1,0-1 0,0 1-1,1 0 1,-1 0-1,0 0 1,1 0 0,0 0-1,-1 1 1,1-1-1,0 0 1,0 1 0,-2 4-1,3-4-60,0 1-1,0-1 1,1 0-1,-1 0 1,1 0-1,0 0 1,0 0 0,0 0-1,0 1 1,0-1-1,1 0 1,0 0-1,-1 0 1,1 0-1,0 0 1,0 0-1,1 0 1,-1 0-1,3 2 1,9 18 1199,2 0-1,32 35 1,-11-14 1133,-32-38-2103,0-1 0,0 1 0,-1 1 0,0-1 0,0 0 1,0 1-1,2 8 0,-5-14-233,1 1 1,-1-1-1,1 1 0,-1 0 1,0-1-1,0 1 1,0 0-1,0-1 0,0 1 1,0 0-1,0-1 1,0 1-1,-1-1 0,1 1 1,-1 0-1,1-1 1,-1 1-1,0-1 0,1 1 1,-1-1-1,0 0 1,0 1-1,0-1 0,0 0 1,0 1-1,0-1 1,-1 0-1,1 0 0,0 0 1,0 0-1,-1 0 1,1 0-1,-1-1 0,1 1 1,-1 0-1,-1 0 1,-24 5-197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1:26.73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0 12075,'5'5'11965,"-1"7"-11728,-3-1 216,-1 1 0,1-1 1,-2 1-1,0-1 0,0 1 0,-6 21 0,4-20-609,0 0 1,1-1-1,1 1 0,0 0 0,1 0 1,1 15-1,4-6-1801</inkml:trace>
</inkml:ink>
</file>

<file path=ppt/ink/ink6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32.00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56 0 7346,'-55'9'1784,"59"-17"-1640</inkml:trace>
</inkml:ink>
</file>

<file path=ppt/ink/ink6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32.41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0 2465,'17'23'616</inkml:trace>
</inkml:ink>
</file>

<file path=ppt/ink/ink6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32.77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0 120 2969,'1'-5'8336,"3"-11"-8612,-2 10 1038,1-10 19,0 0 0,-1-1 0,0-27 0,4 64 778,-1 0-1,4 26 1,1 160 1359,-7-94-2113,-3-105-742</inkml:trace>
</inkml:ink>
</file>

<file path=ppt/ink/ink6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33.75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87 86 7322,'-46'-22'2617,"44"21"-2502,1 0 0,0 0-1,0 0 1,0 0 0,-1 0-1,1 0 1,0 0 0,0-1-1,1 1 1,-1 0-1,0-1 1,0 1 0,1-1-1,-1 1 1,1-1 0,-1 1-1,1-1 1,-1 1-1,1-1 1,0 0 0,0-1-1,-2-5 593,-5-7 1261,7 14-1864,-1 0 0,1 1 0,0-1 0,-1 1-1,1-1 1,0 1 0,-1-1 0,1 1 0,-1 0-1,1-1 1,0 1 0,-1-1 0,1 1 0,-1 0 0,1-1-1,-1 1 1,1 0 0,-1 0 0,0-1 0,1 1 0,-1 0-1,1 0 1,-1 0 0,0 0 0,0 0-35,1 1 1,0 0-1,0 0 1,-1-1-1,1 1 1,0 0-1,0 0 1,0-1-1,0 1 0,0 0 1,0 0-1,0 0 1,0-1-1,0 1 1,0 0-1,1 0 1,-1-1-1,0 1 1,0 0-1,1 1 1,5 16 485,-5-18-538,27 95 1985,-27-93-1955,-1 0 0,1 0 0,0 0 1,1 0-1,-1-1 0,0 1 1,0 0-1,1 0 0,-1-1 0,1 1 1,0-1-1,-1 1 0,1-1 0,0 0 1,0 0-1,0 0 0,0 0 0,0 0 1,0 0-1,0 0 0,0-1 1,0 1-1,0-1 0,0 1 0,0-1 1,1 0-1,-1 0 0,0 0 0,0 0 1,4-1-1,9-1-13,-1 0-1,1-1 1,21-7-1,-21 5 31,26-8-8,-1-1 1,75-38-1,-111 49-64,0 1 1,0-1-1,1 1 1,-1 0-1,1 0 1,-1 1-1,1-1 0,0 1 1,-1 0-1,1 0 1,0 1-1,0-1 1,0 1-1,-1 0 0,1 1 1,0-1-1,0 1 1,0 0-1,-1 0 0,1 0 1,7 4-1,23 11 12,-27-11 9,2 0-1,-1-1 1,0 0-1,1-1 1,16 4-1,-24-7-73,-1 0 0,1 0-1,-1 0 1,1 0 0,-1-1 0,0 1-1,1 0 1,-1-1 0,1 1-1,-1-1 1,0 1 0,1-1 0,-1 0-1,0 1 1,0-1 0,2-2 0,8-3-1663,2 2 816</inkml:trace>
</inkml:ink>
</file>

<file path=ppt/ink/ink6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44.5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9834,'2'1'5649,"1"7"-5081,-1 3-480,16 19-24,-16-12-24,-1-1-8,2 1 0,-2 0-8,1-4-16,-2-1-320,-3-4 232</inkml:trace>
</inkml:ink>
</file>

<file path=ppt/ink/ink6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44.87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 9 12259,'-2'-9'4297,"0"12"-4353,0 1-1041,2 2 641</inkml:trace>
</inkml:ink>
</file>

<file path=ppt/ink/ink6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45.70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11 5449,'16'8'4143,"-23"-15"-2982,-2-3 935,9 10-2077,0 0 0,0 0 1,0 0-1,0 0 0,0 0 0,0 0 1,0 0-1,1 0 0,-1 0 0,0 0 1,0 0-1,0 0 0,0 0 0,0 0 1,0 0-1,0 0 0,0 0 0,0 0 1,0 0-1,0 0 0,1 0 270,-1 0-270,0 0 0,0 0 1,0 0-1,0 0 0,0 0 0,0 0 1,0 0-1,0-1 0,0 1 0,0 0 1,0 0-1,0 0 0,0 0 0,0 0 1,0 0-1,0 0 0,0 0 0,0 0 1,0 0-1,0 0 0,0 0 1,0 0-1,0 0 0,0 0 0,0 0 1,0 0-1,0-1 0,0 1 0,20 10 911,-7-4-865,-5-2 83,1 0-1,-1 1 1,0 0 0,0 0-1,-1 1 1,0 0 0,0 1-1,0 0 1,11 14 0,-15-16 2,1 0-1,-1-1 1,-1 1 0,1 1 0,-1-1 0,0 0 0,0 0 0,0 1 0,-1-1 0,0 1 0,0 0 0,0-1 0,-1 1 0,0 0 0,0-1 0,0 1 0,-2 10 0,1-13-136,0 0 1,0 0-1,-1 0 0,1-1 1,0 1-1,-1 0 0,0-1 1,0 1-1,1-1 0,-1 0 1,-1 0-1,1 0 1,0 0-1,0 0 0,-1 0 1,1 0-1,-1-1 0,0 1 1,1-1-1,-1 0 1,0 0-1,0 0 0,0 0 1,-4 0-1,0 1-310,-1-1 0,0 0 0,0-1 0,0 0 0,0 0 0,0-1 0,0 1 0,-9-4 0,-12-5-587</inkml:trace>
</inkml:ink>
</file>

<file path=ppt/ink/ink6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46.07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64 14955,'23'-59'5249,"-23"57"-4689,2 2-720,1-2 104,-3 2 56</inkml:trace>
</inkml:ink>
</file>

<file path=ppt/ink/ink6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52.1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0 130 7458,'21'28'3850,"-20"-26"-3838,0 0 0,0 0 0,0 0 0,0 0 0,0 1 0,-1-1 0,1 0-1,-1 1 1,1-1 0,-1 0 0,0 1 0,0 3 0,0-2 82,0-1-1,0 0 0,1 0 0,-1 0 0,1 1 1,1 4-1,-2-8-52,1 1 1,-1-1-1,0 0 1,0 1-1,1-1 0,-1 1 1,0-1-1,0 0 1,1 0-1,-1 1 1,0-1-1,1 0 0,-1 0 1,1 1-1,-1-1 1,0 0-1,1 0 1,-1 0-1,1 0 0,-1 1 1,1-1-1,-1 0 1,0 0-1,1 0 1,-1 0-1,1 0 0,-1 0 1,1 0-1,17-6 559,12-14-223,11-17-138,-37 32-241,1-1 0,1 1 0,-1 0 0,1 0 0,0 1 0,0 0 0,0 0 0,0 0 0,1 0 0,-1 1 0,1 1 0,12-5 0,-10 6-2,1 0-1,-1 0 0,1 1 1,-1 0-1,1 1 1,-1 0-1,1 0 1,-1 1-1,0 0 1,1 1-1,-1 0 0,0 0 1,-1 1-1,1 0 1,-1 0-1,14 10 1,-17-11 80,0-1 1,1 1 0,-1-1-1,1-1 1,-1 1 0,1-1 0,0 0-1,0 0 1,0-1 0,-1 0-1,1 0 1,0 0 0,0 0-1,0-1 1,-1 0 0,7-2-1,11-4-63,1 0 0,30-16 0,-53 23-22,39-20-562,-35 16 538,1 0-1,1 1 1,-1-1-1,0 2 0,1-1 1,-1 1-1,1 0 1,0 0-1,0 1 1,0-1-1,0 2 0,-1-1 1,1 1-1,0 0 1,9 1-1,-7 2 50,0-1-1,0 1 1,0 1 0,-1 0 0,0 0-1,0 1 1,0 0 0,0 0-1,-1 0 1,0 1 0,11 11-1,-13-13-7,-5-3-2,1 0 0,0 0-1,0-1 1,0 1 0,1 0 0,-1-1 0,0 1-1,0-1 1,0 1 0,0-1 0,0 0-1,1 1 1,-1-1 0,0 0 0,0 0 0,1 0-1,-1 0 1,0 0 0,0 0 0,1 0-1,-1 0 1,0-1 0,0 1 0,0 0 0,0-1-1,1 1 1,-1-1 0,2-1 0,2-1 13,1-1 0,-1 0 1,0 0-1,6-8 0,7-5-12,-6 8-11,1 0 0,0 1 0,0 0 0,1 1 0,0 1-1,27-9 1,-35 13-1,0 0 0,1 1 0,-1 0 0,1 1 0,0 0 0,-1 0 0,1 0 0,-1 1 0,1-1-1,-1 2 1,1-1 0,-1 1 0,0 0 0,1 0 0,-1 0 0,0 1 0,0 0 0,8 6 0,-8-5 21,0-1 0,1 0 1,0 0-1,-1 0 1,1-1-1,0 0 0,1 0 1,-1-1-1,0 0 1,0 0-1,0-1 0,1 0 1,-1 0-1,0-1 1,1 0-1,-1 0 0,0 0 1,0-1-1,11-4 1,-9 2-24,1 1 0,-1-1 0,0 0 0,0-1 1,-1 0-1,1-1 0,-1 0 0,0 0 0,10-10 1,-17 15 2,0 0 0,0 0-1,0 1 1,0-1 0,0 1 0,0-1 0,0 1 0,0 0 0,0-1 0,1 1 0,-1 0 0,0 0 0,0 0 0,0 0 0,0 0 0,1 0 0,-1 0 0,0 0 0,0 0 0,0 0 0,0 1 0,1-1 0,-1 1 0,0-1 0,1 1-1,31 18-7,-23-12 15,13 9 14,-17-12-2,0 1-1,0-1 0,0 0 0,0-1 1,1 1-1,14 4 0,-17-8-3,0-1 0,0 0 0,0 0 0,0 0 0,0 0 0,0 0 0,0-1 0,0 0 0,-1 1 0,1-2 0,-1 1 0,1 0 0,4-5 0,7-2 2,-6 3-7,0 0-7,1 1 1,0 0-1,11-3 0,-18 6-2,1 1-1,-1 1 1,1-1-1,0 1 1,-1-1-1,1 1 1,0 0-1,0 0 1,-1 0-1,1 1 1,0 0 0,-1-1-1,4 2 1,57 20-2574,-53-16 1648</inkml:trace>
</inkml:ink>
</file>

<file path=ppt/ink/ink6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52.8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8 8906,'-22'-8'3897,"18"10"-3164,14 8-221,15 10 268,1-2 1,46 24-1,63 21-584,-68-32-4,-36-18-241,-22-9-119,0-1 0,0 1 0,0 0-1,0 1 1,-1 0 0,0 0 0,0 1-1,0 0 1,11 12 0,-13-4-2527,-6-1 1090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1:27.49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23 11 13739,'-15'-3'6984,"9"10"-4279,5-4-2543,1 0 0,-1 0-1,1 1 1,0-1-1,1 0 1,0 6 0,0-3 674,-1-2-667,0-1 1,1 1-1,-1 0 0,1-1 1,0 0-1,0 1 0,0-1 1,1 0-1,-1 1 0,3 3 0,-3-6-160,0 0-1,0 0 1,1 0-1,-1 0 1,0 0-1,0 0 1,0-1-1,1 1 0,-1 0 1,0-1-1,1 1 1,-1-1-1,1 0 1,-1 1-1,0-1 1,1 0-1,-1 0 0,1 0 1,-1 0-1,1 0 1,-1 0-1,1 0 1,-1 0-1,0-1 0,1 1 1,-1 0-1,1-1 1,0 0-1,6-2-30,0-1 0,-1 0 0,1 0 0,-1-1 0,0 0 0,-1 0 0,1-1 0,-1 0 0,0 0 0,10-13 0,3-3-501,-18 21 557,1 0-1,-1 1 1,0-1 0,0 0 0,1 0 0,-1 0 0,1 1 0,-1-1-1,0 1 1,1-1 0,-1 1 0,1 0 0,-1-1 0,1 1 0,-1 0-1,1 0 1,0 0 0,-1 0 0,1 0 0,-1 0 0,1 1-1,-1-1 1,1 0 0,-1 1 0,1-1 0,-1 1 0,0 0 0,1-1-1,-1 1 1,0 0 0,1 0 0,-1 0 0,2 2 0,6 4 400,0 1 0,0 1 0,10 12 0,-7-8-1278</inkml:trace>
</inkml:ink>
</file>

<file path=ppt/ink/ink6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8:53.2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212 1 6961,'9'1'4774,"-9"-1"-4689,0 0 0,0 0 1,0 1-1,0-1 0,0 0 0,0 0 1,0 0-1,0 1 0,0-1 86,0 1-86,-8 18 338,-9 11 177,-2-1-1,-24 29 1,22-31-283,0 2 0,-22 43 0,3 5-534,31-64 138</inkml:trace>
</inkml:ink>
</file>

<file path=ppt/ink/ink6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9:00.7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81 234 9986,'-3'-1'280,"0"1"-1,0-2 1,0 1-1,0 0 0,0-1 1,0 1-1,0-1 1,0 0-1,0 0 1,1 0-1,-1 0 1,1 0-1,0-1 1,-1 1-1,1-1 1,0 0-1,-2-3 1,-11-12 2516,19 29-2282,2 8-304,-1 1 0,-1-1 0,-1 1 1,0 0-1,-2 0 0,-1 33 1,1 5 117,15 142 164,-16-198-486,0-1 0,0 0-1,0 1 1,0-1 0,0 1-1,0-1 1,0 0 0,-1 1 0,1-1-1,-1 1 1,1-1 0,-1 0-1,1 0 1,-2 2 0,2-2-6,0-1-1,0 0 1,-1 0 0,1 0 0,0 0 0,0 0-1,0 0 1,0 0 0,-1 0 0,1 0 0,0 0-1,0 0 1,0 1 0,0-1 0,0 0 0,-1 0-1,1 0 1,0 0 0,0 0 0,0 0 0,0-1-1,-1 1 1,1 0 0,0 0 0,0 0 0,0 0-1,0 0 1,-1 0 0,1 0 0,0 0 0,0 0-1,0 0 1,0 0 0,0 0 0,0-1 0,-1 1-1,1 0 1,-6-14-146,-7-38-311,3 0 0,1-1 0,4 0-1,1-99 1,4 130 509,1 0 0,1-1 0,1 1-1,1 0 1,10-31 0,-12 47-48,0 0-1,1 0 1,-1 1 0,1-1 0,0 1-1,0 0 1,1 0 0,0 0 0,0 1-1,0-1 1,0 1 0,1 0 0,0 0-1,0 0 1,0 0 0,0 1-1,0 0 1,1 0 0,-1 1 0,1 0-1,0-1 1,0 2 0,-1-1 0,10-1-1,-4 3 5,0 0-1,0 0 1,-1 1-1,1 0 1,0 1-1,-1 0 0,1 0 1,-1 1-1,0 1 1,0 0-1,0 0 1,-1 1-1,1 0 1,-1 1-1,0 0 1,-1 0-1,10 9 0,-12-9 5,0 0 1,0 0-1,-1 0 0,0 1 0,-1 0 0,1 0 0,-1 0 0,0 0 0,-1 1 0,3 8 0,-4-10-1,-1 0 1,0 0-1,0 0 1,0 0-1,-1 0 1,0 0-1,0 1 1,0-1-1,-1 0 1,0 0-1,0 0 1,-1 0-1,0 0 1,-3 8-1,0-5 4,0 1-1,0-1 1,0-1-1,-2 1 1,1-1-1,-12 12 1,-50 38 37,46-42-54,-33 35 1,54-50 0,0 0 1,1 0-1,-1-1 0,1 1 1,-1 0-1,1 0 1,-1 0-1,1 0 1,0 0-1,-1 0 0,1 0 1,0 0-1,0 0 1,0 0-1,0 0 1,0 0-1,0 0 0,0 0 1,0 0-1,0 0 1,0 0-1,0 0 1,1 0-1,-1-1 0,0 1 1,1 0-1,-1 0 1,1 0-1,-1 0 1,1 0-1,-1 0 0,1-1 1,0 1-1,-1 0 1,1 0-1,1 0 1,3 4 3,0 0 0,1-1 0,12 8 0,-14-9 0,121 77-1926,-115-74 1277</inkml:trace>
</inkml:ink>
</file>

<file path=ppt/ink/ink6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9:01.2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37 213 8530,'-7'-12'850,"1"0"0,0-1 0,-8-22 0,13 30-711,0 1 0,0-1 0,1 1 0,-1-1 0,1 1 0,0-1 0,0 1 0,1-1 0,-1 1 0,1-1 1,0 1-1,0 0 0,0-1 0,1 1 0,3-8 0,-3 8-111,1-1 0,-1 1 0,1 0 0,0 0 0,1 0 0,-1 0 0,0 1 0,1-1 0,0 1 0,0 0 0,0 0 0,0 0 1,1 1-1,8-4 0,-9 4 15,0 1 0,0 0 1,1 1-1,-1-1 1,0 1-1,0 0 1,1 0-1,-1 0 0,0 0 1,0 1-1,1 0 1,-1 0-1,0 0 1,0 0-1,0 1 0,0-1 1,0 1-1,3 3 1,0-1 80,-1 0 0,0 0 1,0 1-1,0 0 1,0 1-1,-1-1 0,0 1 1,0 0-1,0 0 0,-1 0 1,0 1-1,-1 0 1,1 0-1,-1 0 0,0 0 1,-1 0-1,0 1 1,2 10-1,-3-13-63,-1-1 0,1 1 0,-1 0 0,0-1-1,-1 1 1,1 0 0,-1-1 0,0 1 0,0 0 0,0-1 0,-1 1 0,0-1 0,0 0 0,0 0 0,0 1-1,-1-1 1,1-1 0,-1 1 0,0 0 0,0-1 0,0 1 0,-1-1 0,1 0 0,-1 0 0,0 0 0,0-1 0,0 1-1,0-1 1,0 0 0,-9 3 0,2-1 34,-1 0 0,0-1 0,-17 2 0,25-4-233,1-1-1,-1 1 0,0-1 1,1 0-1,-1 0 0,0 0 0,1-1 1,-1 1-1,1-1 0,-1 0 1,0 0-1,1 0 0,0 0 1,-1-1-1,-5-3 0,5 0-622</inkml:trace>
</inkml:ink>
</file>

<file path=ppt/ink/ink6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9:01.9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 34 9730,'-6'-27'5191,"1"21"-3694,4 6-1452,1 1 1,-1-1 0,0 0-1,1 1 1,-1-1 0,1 1-1,0-1 1,-1 1-1,1 0 1,-1-1 0,1 1-1,0-1 1,0 1 0,-1 0-1,1-1 1,0 1 0,0 0-1,0-1 1,-1 2-1,-3 16 378,-1 0-1,2 1 0,-2 26 0,5-34-187,0 1 0,0 0 0,1 0 0,0-1 0,1 1 0,6 18 0,-7-26-217,0-1-1,0 0 1,1 0-1,-1-1 1,1 1-1,0 0 0,0 0 1,0-1-1,0 1 1,0-1-1,0 0 0,1 1 1,-1-1-1,1 0 1,0-1-1,0 1 1,-1 0-1,1-1 0,0 1 1,0-1-1,1 0 1,-1 0-1,0 0 0,0-1 1,0 1-1,1-1 1,-1 0-1,0 0 1,5 0-1,-3 0-110,1-1 0,-1 0 0,1 0 0,-1-1 0,0 0 0,1 0 0,-1 0 0,0 0 0,0-1 0,0 0 1,-1 0-1,1 0 0,-1 0 0,1-1 0,-1 0 0,6-7 0,4-7-113,-1-2 1,-1 1-1,0-2 0,-2 0 1,13-34-1,-22 54 233,-1 1-1,0-1 0,1 1 1,-1-1-1,0 0 1,0 1-1,0-1 0,1 1 1,-1-1-1,0 0 1,0 1-1,0-1 0,0 1 1,0-1-1,0 0 1,0 1-1,0-1 0,0 0 1,-1 1-1,1-1 1,0 1-1,0-2 0,-10 8 481,-11 21-87,18-21-391,1 0 0,0 0 1,0 0-1,1 0 0,0 1 0,0-1 0,0 0 1,1 0-1,-1 1 0,2-1 0,-1 1 0,3 11 1,-2-13-131,0 0-1,0 0 1,1-1 0,-1 1 0,1 0 0,0-1-1,1 1 1,-1-1 0,1 0 0,0 0 0,0 0-1,0 0 1,0 0 0,1-1 0,0 1 0,-1-1-1,6 3 1,6 0-938,-1-11 393</inkml:trace>
</inkml:ink>
</file>

<file path=ppt/ink/ink6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9:02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6 6209,'-2'-5'4815,"2"5"-4723,-6 7 2052,-4 16-45,2 3-1246,0 0-1,2 0 0,1 0 0,1 1 0,0 28 1,4-25-1042,1 0 0,1 0 1,1 0-1,2 0 1,1-1-1,1 0 1,17 44-1,-13-51-999,0-7 464</inkml:trace>
</inkml:ink>
</file>

<file path=ppt/ink/ink6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9:02.6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165 44 13979,'37'-44'4809,"-43"46"-4417,-7 1-296,-5 0-40,-3-1-8,-5-1-136,-3-1-208,0 1-1048,-1 2-953,0 0 1393</inkml:trace>
</inkml:ink>
</file>

<file path=ppt/ink/ink6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9:03.0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31 170 6065,'32'-16'4462,"15"-15"-2418,-40 26-1715,0-1 1,-1 1-1,0-1 0,0-1 0,0 1 0,-1-1 1,0 0-1,7-13 0,-12 19-287,1 0 0,0 0 0,0 0 0,-1-1 0,1 1 0,-1 0 0,1-1 0,-1 1-1,0 0 1,1-1 0,-1 1 0,0-1 0,0 1 0,0 0 0,0-1 0,0 1 0,0-1 0,0 1 0,-1 0 0,1-1 0,0 1 0,-1 0 0,1-1 0,-1 1-1,0 0 1,1 0 0,-1-1 0,0 1 0,0 0 0,1 0 0,-1 0 0,0 0 0,0 0 0,0 0 0,-1 0 0,1 0 0,0 1 0,0-1 0,0 0 0,-1 1 0,1-1-1,0 1 1,0-1 0,-1 1 0,1-1 0,-1 1 0,1 0 0,-2 0 0,-4-1-23,0 0 1,0 0-1,0 1 1,0 0-1,0 1 1,1-1-1,-1 1 0,-11 3 1,14-2-19,0-1 0,0 1 0,0 0 0,0 0 0,0 0 0,0 1 0,0-1 0,0 1 0,1 0 0,0 0 0,-1 0 0,1 0 0,0 1 1,1-1-1,-1 1 0,1 0 0,-1 0 0,-2 7 0,4-7 18,0-1 0,0 1 0,0-1 0,1 1 1,-1 0-1,1-1 0,0 1 0,0 0 0,0-1 1,1 1-1,-1 0 0,1-1 0,0 1 0,0-1 0,0 1 1,1-1-1,-1 0 0,1 1 0,0-1 0,0 0 0,0 0 1,0 0-1,5 5 0,3 2-83,0-1 0,1 0 0,0-1 1,1 0-1,-1-1 0,2 0 0,22 9 0,-15-9-321</inkml:trace>
</inkml:ink>
</file>

<file path=ppt/ink/ink6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9:03.9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274 133 11715,'7'-9'1097,"8"-13"1002,-15 21-2008,0 0-1,1 0 0,-1 0 0,0 0 0,0 0 1,1 0-1,-1-1 0,0 1 0,0 0 1,0 0-1,0 0 0,-1 0 0,1 0 0,0 0 1,0 0-1,-1 0 0,1 0 0,0 0 0,-1 0 1,1 0-1,-1 0 0,-1-1 0,-5-8 53,0 0-1,-1 1 0,0 0 1,-17-15-1,23 23-124,0-1-1,0 0 1,-1 1-1,1 0 0,-1-1 1,1 1-1,0 0 1,-1 0-1,0 1 1,1-1-1,-1 0 0,1 1 1,-1 0-1,0-1 1,1 1-1,-1 0 1,0 0-1,0 1 1,1-1-1,-1 0 0,1 1 1,-1 0-1,0 0 1,1 0-1,-1 0 1,1 0-1,0 0 0,-3 2 1,-6 4-34,0 0-1,1 1 1,0 0 0,1 0 0,0 1 0,0 1-1,0 0 1,-7 11 0,13-14 16,-1-1-1,1 1 1,0 0-1,0 0 1,1 0-1,0 1 1,0-1-1,1 0 1,0 1-1,0-1 1,1 1-1,0-1 1,0 1-1,1-1 1,1 11 0,6 10 126,0-1 0,2 1 0,1-2 0,1 1 1,18 26-1,24 58 354,-46-93-423,10 31 51,-17-45-96,0-1 0,0 1 0,0 0 0,-1 0 0,0 0 0,0 0 0,0 0 0,0 0 0,-2 8 1,2-11-9,0 0 1,-1 0 0,1 0 0,-1 0 0,0 0 0,1 0-1,-1 0 1,0 0 0,0 0 0,0 0 0,0 0 0,0 0-1,0 0 1,0-1 0,0 1 0,0 0 0,0-1 0,0 1-1,0-1 1,0 1 0,-1-1 0,1 1 0,0-1 0,0 0 0,0 0-1,-1 0 1,1 0 0,0 0 0,-1 0 0,1 0 0,0 0-1,0 0 1,0 0 0,-2-1 0,-6-1 16,0 0 0,0 0-1,-13-7 1,16 7-12,-1-1-10,-1 0 1,1-1-1,0 1 0,0-1 1,0-1-1,1 0 0,-1 0 1,1 0-1,0 0 0,1-1 1,-1 0-1,-6-10 0,9 10-9,-1 0 0,1 0 0,1 0-1,-1 0 1,1 0 0,0-1 0,1 1 0,-1-1-1,1 1 1,0-1 0,1 0 0,0 1-1,0-1 1,0 0 0,3-10 0,-1 9 19,-1 1 0,2-1-1,-1 1 1,1 0 0,0 0 0,1 0 0,0 0 0,0 1 0,0-1-1,1 1 1,0 0 0,0 0 0,0 1 0,1 0 0,0 0 0,0 0 0,0 0-1,1 1 1,-1 0 0,1 1 0,0-1 0,8-2 0,-1 2-56,0-1 1,0 2-1,1 0 1,-1 0 0,1 1-1,-1 1 1,1 1-1,0 0 1,0 1 0,24 4-1,-37-5-152,-2 0 127,1 0-1,-1 0 1,1 0 0,-1 0 0,0 0-1,1 0 1,-1 1 0,1-1 0,-1 0-1,1 0 1,-1 0 0,0 0 0,1 0-1,-1 0 1,1 1 0,-1-1-1,0 0 1,1 0 0,-1 1 0,0-1-1,1 0 1,-1 1 0,0-1 0,0 0-1,1 1 1,-1-1 0,0 0-1,0 1 1,1 0 0,-4 3-802</inkml:trace>
</inkml:ink>
</file>

<file path=ppt/ink/ink6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9:04.5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146 100 10146,'3'-9'1447,"1"0"1,-1 0-1,0-1 0,2-15 0,-5 24-1411,0 0-1,0-1 1,0 1-1,1 0 1,-1 0-1,0-1 1,0 1 0,-1 0-1,1-1 1,0 1-1,0 0 1,-1 0-1,1-1 1,-1 1-1,1 0 1,-1 0-1,1 0 1,-1-1 0,0 1-1,1 0 1,-1 0-1,0 0 1,0 0-1,0 0 1,0 1-1,0-1 1,0 0 0,0 0-1,0 0 1,0 1-1,0-1 1,-1 1-1,1-1 1,0 1-1,0-1 1,-1 1-1,1 0 1,0 0 0,0-1-1,-1 1 1,1 0-1,0 0 1,-1 0-1,1 1 1,-2-1-1,-3 1-7,0 0 0,0 1 0,0-1 0,0 1 0,0 0 0,0 1 0,1 0 1,-1 0-1,1 0 0,0 0 0,0 1 0,0 0 0,0 0 0,0 0 0,1 1 0,0-1 0,0 1 0,0 0 0,1 0 0,0 0 0,-6 12 0,7-13-28,0 0 0,0 1 1,0-1-1,1 1 0,0 0 1,0-1-1,0 1 0,0 0 1,1 0-1,-1 0 0,1-1 0,1 1 1,-1 0-1,1 0 0,-1 0 1,1-1-1,1 1 0,-1 0 1,1-1-1,0 1 0,0-1 1,0 0-1,0 1 0,1-1 1,0 0-1,0 0 0,0-1 1,5 6-1,-5-7 3,-1 0 0,1 0 1,0 0-1,1 0 0,-1 0 0,0-1 0,0 0 1,1 1-1,-1-1 0,0 0 0,1-1 1,-1 1-1,8 0 0,-5-1-51,1-1 1,-1 1-1,1-1 0,-1 0 1,1-1-1,-1 0 0,8-2 1,-4-1-38,0 1 0,0-1 1,-1-1-1,0 0 0,1 0 0,-2-1 0,1 0 1,12-14-1,-15 14 100,-1-1 1,0 1-1,-1-1 0,0 0 1,0 0-1,-1 0 0,5-17 1,-10 31-30,1 0 0,0 0 1,0 0-1,0 0 0,1 0 1,0 0-1,0-1 0,1 1 1,-1 0-1,1 0 0,1 0 1,1 6-1,-1-8-593,-1 0 0,1-1 0,0 1 0,0-1 0,1 1 1,-1-1-1,1 0 0,5 6 0,7 1-1338</inkml:trace>
</inkml:ink>
</file>

<file path=ppt/ink/ink6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9:05.0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11402,'8'36'5152,"6"91"-3603,-13-103-1304,6 114 461,-4-112-654,1 0 0,1-1 0,12 35-1,-7-42 9,-10-17-65,1-1 1,-1 0-1,0 0 0,1 1 0,-1-1 0,0 0 1,1 0-1,-1 0 0,0 1 0,1-1 0,-1 0 1,1 0-1,-1 0 0,0 0 0,1 0 0,-1 0 1,1 0-1,-1 0 0,0 0 0,1 0 0,-1 0 1,1 0-1,-1 0 0,0 0 0,1 0 0,0-1 1,1-1-54,1 0 1,-1 0-1,0 0 1,1 0 0,-1-1-1,0 1 1,0-1 0,1-3-1,0 2-10,95-137-424,-91 130 485,-11 15-24,-11 20 6,11-14 130,0 0 0,1 1 1,1-1-1,0 1 0,0 0 0,1 0 1,0 0-1,1 0 0,0 0 0,1 0 1,0 0-1,6 19 0,-7-27-61,0-1 1,1 0-1,0 0 0,-1 0 0,1 0 0,0 0 0,0 0 1,0 0-1,1 0 0,-1-1 0,0 1 0,1 0 1,-1 0-1,1-1 0,-1 1 0,1-1 0,0 0 1,-1 1-1,1-1 0,0 0 0,0 0 0,3 1 1,-3-2-368,1 1 0,-1-1 0,1 0 1,-1 1-1,1-1 0,-1 0 0,1-1 1,-1 1-1,1 0 0,-1-1 0,0 0 1,5-1-1,10-5-1219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1:29.67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32 0 9010,'-5'23'2072,"-4"-26"-3808,1 2-689,-1-2 1433</inkml:trace>
</inkml:ink>
</file>

<file path=ppt/ink/ink6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9:05.5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0 197 10874,'57'-32'4267,"-52"28"-4183,0-1 0,0 1 0,-1-1 1,1 0-1,-1 0 0,0 0 0,-1 0 1,1-1-1,-1 0 0,0 1 0,0-1 1,1-7-1,-2 10 56,-1 0 0,0 0 1,0 0-1,0 0 0,-1 0 0,1 0 1,-1-1-1,0 1 0,0 0 1,0 0-1,0 0 0,0-1 0,-1 1 1,1 0-1,-1 0 0,0 0 0,0 0 1,0 0-1,0 0 0,-1 0 1,1 0-1,-1 1 0,0-1 0,0 0 1,-4-4-1,5 6-124,0 1 1,0-1-1,0 0 1,0 0-1,0 1 1,0-1-1,0 1 1,0-1-1,0 1 1,0-1-1,-1 1 0,1 0 1,0 0-1,0-1 1,0 1-1,-1 0 1,1 0-1,0 0 1,0 0-1,-1 1 1,1-1-1,0 0 1,-2 1-1,0 0-10,1 0 1,0 1-1,-1-1 0,1 1 1,0 0-1,0-1 0,0 1 1,0 0-1,0 0 0,-2 4 1,0 0-10,-1 1-1,1 0 1,1 0 0,-1 0 0,1 0 0,-3 14 0,4-15 15,1-1 0,0 0 0,0 0-1,1 0 1,-1 1 0,1-1 0,0 0 0,1 1 0,-1-1 0,1 0 0,0 0 0,0 0 0,1 1 0,0-1 0,0 0 0,0-1 0,0 1 0,1 0 0,-1-1 0,1 1 0,1-1 0,-1 0 0,0 0 0,1 0-1,7 5 1,-2-1-236,0-2 0,1 1-1,0-1 1,1-1 0,-1 0-1,1 0 1,22 5-1,-13-7-396</inkml:trace>
</inkml:ink>
</file>

<file path=ppt/ink/ink6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9:05.9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38 9722,'0'-8'1972,"1"-18"444,-1 22-1833,-2 17-91,-3 30 118,2 1 0,3 0 0,1-1 0,2 1 0,1-1 0,14 55 0,-5-47-382,14 63 507,-16-40-3213</inkml:trace>
</inkml:ink>
</file>

<file path=ppt/ink/ink6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9:06.3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252 15 13395,'2'-4'4761,"-5"1"-4081,-3 1-424,-7 0-160,-5 0-32,-9 0-40,-1 2-24,-6 2-200,1 3-192,2 4-1096,0 1-2601,2-2 2753</inkml:trace>
</inkml:ink>
</file>

<file path=ppt/ink/ink6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9:07.0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115 115 8378,'-43'31'3184,"42"-30"-3022,-1 0-1,1 0 0,0 0 1,-1-1-1,1 1 0,-1-1 0,1 1 1,-1-1-1,1 0 0,-1 0 0,1 1 1,-1-1-1,1 0 0,-1 0 0,0 0 1,1-1-1,-1 1 0,1 0 1,-1-1-1,1 1 0,-1-1 0,1 1 1,-3-2-1,2 1-95,-1-1 1,1 1-1,-1-1 0,1 0 1,0 0-1,0 0 1,0 0-1,0 0 0,-2-3 1,3 3-46,0 0 0,0 0 1,0 0-1,0 0 0,0-1 1,0 1-1,0 0 0,1-1 0,-1 1 1,1-1-1,-1 1 0,1 0 1,0-1-1,0 1 0,0-1 1,1 1-1,-1 0 0,2-5 0,-1 3-8,0 1 0,1-1 0,0 1 0,0 0 0,0 0 0,0 0 0,1 0 0,-1 0 0,1 1 0,-1-1 0,5-3 0,0 1 31,1 1 0,-1-1 0,1 1 0,-1 0 0,1 1 0,0 0 0,1 0 0,-1 1 0,0 0 0,10-1 0,-12 3 18,-1-1-1,1 2 1,0-1-1,-1 1 1,1-1-1,0 1 1,-1 1-1,1-1 1,-1 1-1,0 0 1,1 1-1,-1-1 1,0 1-1,0 0 1,-1 0 0,1 0-1,0 1 1,-1 0-1,0 0 1,0 0-1,0 0 1,-1 0-1,1 1 1,-1 0-1,0 0 1,0 0-1,-1 0 1,1 0-1,-1 0 1,-1 1 0,1-1-1,-1 1 1,1-1-1,-2 1 1,1 0-1,-1 0 1,1-1-1,-2 1 1,1 0-1,0-1 1,-1 1-1,-2 7 1,1-8-32,0 0 1,0-1-1,0 0 1,-1 1-1,0-1 1,0 0-1,0 0 1,0-1-1,0 1 0,-1 0 1,1-1-1,-1 0 1,0 0-1,0 0 1,0-1-1,-1 1 1,1-1-1,0 0 1,-1 0-1,0 0 1,1-1-1,-8 2 0,6-2-64,-1 1 0,1-1 0,-1 0-1,0 0 1,1-1 0,-1 0-1,0 0 1,1 0 0,-1-1-1,1 0 1,-1-1 0,1 1-1,-1-1 1,1-1 0,0 1 0,-7-4-1,12 5-242,-1 0 1,1 0-1,-1 0 0,1 0 0,-1 0 0,1-1 0,0 1 0,0 0 1,0-1-1,0 1 0,0-1 0,0 1 0,0-1 0,0 1 0,0-1 1,1 0-1,-1 1 0,1-1 0,-1-1 0,1-15-1951</inkml:trace>
</inkml:ink>
</file>

<file path=ppt/ink/ink6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9:07.5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85 9650,'1'-23'5191,"2"18"-3964,5 14-930,-2 7-109,0 0 1,-1 0-1,0 0 1,-2 1-1,0 0 1,-1 0-1,0-1 1,-2 1-1,0 0 1,0 0-1,-7 33 1,4-40-46,7-30-60,0 9-84,10-31 45,2 0-1,2 2 0,31-53 0,-44 85-25,1 1 0,0 0 0,0 1 0,7-8-1,-11 12-65,0 1 0,0-1-1,0 0 1,1 1 0,-1-1-1,0 1 1,1 0 0,-1 0-1,0 0 1,1 0 0,-1 0-1,1 1 1,0-1 0,-1 1-1,1-1 1,0 1 0,-1 0-1,4 0 1,4 3-272</inkml:trace>
</inkml:ink>
</file>

<file path=ppt/ink/ink6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39:07.9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268 11 11586,'6'0'4241,"-6"-2"-3376,-4 1-377,-5-2 24,-3 0-8,-8 3-32,-4-1-64,-6 2-184,-1 3-96,0 1-128,1 2-64,2 0-376,-1 2-536,4-7 624</inkml:trace>
</inkml:ink>
</file>

<file path=ppt/ink/ink6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06.25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 26 8794,'-12'-25'3425,"12"30"-2081,1 4-1168,-2 3-24,1 2 0,1-2-8,0 1-24,-1 15-16,3 6-16,1-1 16,0-5-72,1-3-176,-2-3-1504,0-3 1168</inkml:trace>
</inkml:ink>
</file>

<file path=ppt/ink/ink6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06.92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 25 8394,'-10'-7'4734,"12"13"-2587,9 13-1455,0-1-173,-9-14-362,1 0-1,-1 0 0,1 0 0,-1-1 0,1 1 0,0-1 0,4 4 1,-5-6-122,0 0 0,0 0 0,0 0 1,-1 0-1,1-1 0,0 1 1,0-1-1,1 1 0,-1-1 0,0 0 1,0 0-1,0 1 0,0-2 1,0 1-1,0 0 0,0 0 0,0-1 1,0 1-1,3-1 0,7-4 27,1 0-1,-1 0 1,0-1-1,0 0 0,-1-1 1,15-11-1,28-17-96,-50 33 27,-1 1-1,0-1 1,1 1 0,-1 0 0,1 0-1,-1 0 1,1 0 0,0 1-1,-1-1 1,1 1 0,0 0-1,-1 0 1,1 0 0,0 1 0,-1-1-1,5 2 1,1 1 17,0 1 0,-1 0-1,1 0 1,12 9 0,-13-7-452,0-1 0,1-1-1,-1 1 1,1-1 0,11 3-1,-9-5-200</inkml:trace>
</inkml:ink>
</file>

<file path=ppt/ink/ink6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07.39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6945,'0'0'2385</inkml:trace>
</inkml:ink>
</file>

<file path=ppt/ink/ink6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07.79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34 93 5185,'-1'0'211,"0"1"0,0 0 0,0-1 0,0 1 0,0-1 0,1 1-1,-2-1 1,1 0 0,0 1 0,0-1 0,0 0 0,0 0 0,0 0 0,0 1 0,0-1 0,0 0-1,0-1 1,0 1 0,0 0 0,-1 0 0,0-1 0,1 1-175,0-1 1,1 0-1,-1 1 1,0-1-1,1 0 0,-1 0 1,1 1-1,-1-1 1,1 0-1,-1 0 0,1 0 1,-1 0-1,1 0 1,0 0-1,0 0 1,-1 0-1,1 0 0,0 0 1,0 0-1,0 1 1,0-1-1,0 0 0,0 0 1,0 0-1,1-2 1,0-1-4,0 1 1,0 0-1,0-1 1,0 1-1,1 0 1,0 0 0,-1 0-1,1 0 1,0 0-1,1 0 1,-1 1-1,0-1 1,1 1-1,-1-1 1,1 1 0,0 0-1,4-3 1,-3 3 42,-1 0 0,1 0 0,0 0 0,0 0 0,0 0 0,0 1 0,0-1 0,0 1 0,1 0 0,-1 1 0,0-1 0,1 1 0,6 0 0,-8 0-60,0 1 0,0-1-1,0 1 1,0 0 0,0 0 0,0 0-1,0 0 1,0 0 0,0 1 0,0-1-1,0 1 1,-1 0 0,1 0 0,-1 0-1,1 0 1,-1 0 0,0 0 0,0 1-1,0-1 1,0 1 0,-1 0 0,1-1 0,0 1-1,-1 0 1,0 0 0,0 0 0,0 0-1,0 0 1,0 0 0,-1 0 0,1 0-1,-1 1 1,0-1 0,0 0 0,0 0-1,0 0 1,-1 0 0,1 1 0,-1-1 0,0 0-1,0 0 1,0 0 0,0 0 0,0 0-1,-1-1 1,1 1 0,-1 0 0,0 0-1,-3 3 1,-1 1 48,0-1 1,0 0-1,-1 0 0,0 0 0,-11 6 0,14-9-21,1-1-1,-1 0 0,1 0 0,-1-1 0,0 1 0,0-1 0,0 0 1,0 0-1,0 0 0,0 0 0,0-1 0,0 0 0,0 1 1,-5-2-1,8 1-55,-1-1 0,1 1 0,0-1 0,0 1 0,-1-1 0,1 0 0,0 1 1,0-1-1,0 0 0,-1 0 0,1 0 0,0 0 0,0 0 0,1 0 0,-1 0 0,0-1 0,0 1 1,0 0-1,1 0 0,-1-1 0,1 1 0,-1 0 0,1-1 0,-1 1 0,1 0 0,0-1 0,0 1 1,-1-1-1,1 1 0,0 0 0,0-1 0,1 1 0,-1-1 0,0-1 0,1-3-465,0 0 0,0 0 1,1 0-1,-1 0 0,1 0 0,5-10 0,0 5-313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1:30.47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89 136 4593,'-12'-16'5129,"8"9"-5169,0 1-1,0-1 0,-5-12 0,6 13 252,0 0-1,0 1 1,-1 0-1,0-1 0,0 1 1,-5-4-1,5 4 556,-1 0 0,1-1-1,-1 0 1,-3-11 2081,8 17-2804,8 6 1224,7 10 567,44 81 4652,-39-61-5872,1-1 1,36 44-1,-53-73-1076</inkml:trace>
</inkml:ink>
</file>

<file path=ppt/ink/ink6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09.78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0 1880,'2'6'473</inkml:trace>
</inkml:ink>
</file>

<file path=ppt/ink/ink6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10.16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 8 7098,'0'0'185,"-1"-1"-123,1 1 0,0 0 0,0 0 0,0 0 0,0 0 0,0 0-1,0-1 1,0 1 0,0 0 0,0 0 0,0 0 0,0-1 0,0 1 0,-1 0 0,1 0-1,0 0 1,0-1 0,0 1 0,1 0 0,-1 0 0,0 0 0,0 0 0,0-1 0,0 1-1,0 0 1,0 0 0,0 0 0,0-1 0,0 1 0,0 0 0,1-1 247,-1 1-247,0 0 0,0 0 0,1 0 0,-1 0 0,0 0 0,0 0-1,0 0 1,0 0 0,1-1 0,-1 1 0,0 0 0,12 8 853,18 22-716,-25-25 509,42 45 1698,106 103-95,-67-67-2211,-55-46-3501,-26-30 79,-4-5 1410</inkml:trace>
</inkml:ink>
</file>

<file path=ppt/ink/ink6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10.50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223 26 13219,'-23'-25'4841,"16"37"-3873,1 6-608,-1 6-336,-1 3-64,-4 2-120,-3-1-32,-5 3 24,0 0 48,-3-1 112,1-3-136,0-3-1008,2-5-3225,2-4 2952</inkml:trace>
</inkml:ink>
</file>

<file path=ppt/ink/ink6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15.61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28 0 8898,'-1'0'365,"0"0"0,0 0 1,0 0-1,-1 0 0,1 0 0,0 0 1,0 1-1,0-1 0,0 0 0,0 0 1,0 1-1,0-1 0,0 1 0,0-1 1,-1 2-1,1-2-244,1 1-1,0 0 1,0-1 0,0 1 0,0 0 0,0 0-1,0-1 1,0 1 0,0 0 0,0 0 0,0-1-1,0 1 1,0 0 0,0-1 0,1 1 0,0 1-1,2 15-255,-2-9 166,0 1 1,-1-1 0,0 0 0,0 1 0,-3 13 0,-6 1-4922,6-18 3139</inkml:trace>
</inkml:ink>
</file>

<file path=ppt/ink/ink6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16.11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32 10562,'9'-32'3737,"-4"32"-3801,-1 1-1080,-1 3 680</inkml:trace>
</inkml:ink>
</file>

<file path=ppt/ink/ink6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17.2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 72 8666,'-2'-8'988,"0"1"-1,0-1 1,-2-13 0,-1-7-2,22 80 1605,-11-34-2531,0 0 1,0 1-1,3 30 1,-9-32 129,0 1 0,-1-1 0,-6 33 1,5-35 282,2-15-468,0 0 0,0 0 0,0 0 0,0 0 0,0 0 0,0 1 0,0-1 0,0 0 0,0 0 0,0 0-1,0 0 1,0 0 0,0 0 0,0 0 0,0 0 0,0 0 0,0 1 0,0-1 0,0 0 0,0 0-1,0 0 1,1 0 0,-1 0 0,0 0 0,0 0 0,0 0 0,0 0 0,0 0 0,0 0 0,0 0 0,0 0-1,0 0 1,1 0 0,-1 0 0,0 0 0,0 0 0,0 0 0,0 0 0,0 0 0,0 0 0,0 0 0,0 0-1,1 0 1,-1 0 0,0 0 0,0 0 0,0 0 0,0 0 0,0 0 0,0 0 0,0 0 0,0 0-1,0 0 1,0 0 0,1-1 0,-1 1 0,0 0 0,10-6 100,10-8-36,54-49-90,-77 67-28,0 0 1,1 0-1,-1 1 1,1-1-1,0 1 1,0-1-1,1 1 1,-1 0-1,1 0 1,0 0-1,0-1 1,0 7-1,0-6 62,1-1 0,0 1 0,-1-1 0,1 1 1,1-1-1,-1 1 0,0-1 0,1 0 0,0 1 0,0-1 0,1 0 0,-1 1 0,1-1 0,0 0 0,0 0 1,0 0-1,1 0 0,-1-1 0,1 1 0,0-1 0,6 6 0,-3-3-2169,-1-1 1006</inkml:trace>
</inkml:ink>
</file>

<file path=ppt/ink/ink6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23.0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 22 6145,'-15'-4'918,"11"3"-477,0 0 1,0 0-1,1 0 1,-1-1-1,-7-3 0,47 4 3077,40-2-773,-55 2-3593,0 0 0,42 4 1,-48 0 291</inkml:trace>
</inkml:ink>
</file>

<file path=ppt/ink/ink6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23.4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8114,'1'0'4809,"3"1"-4681,1 1-48,2-2 0,0 0 88,4 0 232,1-2 136,3 3 72,-1 0-64,2 1-240,1 1-128,1-2-104,2 1-64,-4-2-672,-1 1-800,-5 0 912</inkml:trace>
</inkml:ink>
</file>

<file path=ppt/ink/ink6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24.2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2 6049,'-3'-1'3762,"2"8"-2831,1 12-593,16 92 1942,7 70-1168,-23-171-1670,0 1 0,0-1 0,-3 15 0,1-13-296</inkml:trace>
</inkml:ink>
</file>

<file path=ppt/ink/ink6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24.7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151 23 8578,'0'-8'3329,"0"3"-2233,0 2-784,-2 0-80,2 1 56,-3 0 40,1 2 24,-2 2-8,-2 4-96,-1 4-56,-6 5-56,-1 3-32,-2 4-64,-5 1-32,-1 1-224,-1-1-488,6 1 456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1:30.88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157 2 10138,'0'-2'5233,"-6"6"-4112,-3 2 359,-3 6 320,-2 2 1,-2 3-369,0 1-384,-1 1-744,1-2-424,-1-2-920,0-1-696,1-5 1103</inkml:trace>
</inkml:ink>
</file>

<file path=ppt/ink/ink6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25.1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9218,'3'29'3689,"4"-34"-2329,3 3-864,8-1-288,1 1 144,3 1 304,3-1 153,4-1 31,2 0-96,0 0-280,-1 1-136,-6 4-208,-3 0-152,-7 3-816,-4 0-1080,1-5 1207</inkml:trace>
</inkml:ink>
</file>

<file path=ppt/ink/ink6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38.0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22 5073,'1'1'7937,"10"2"-6328,20 0-1704,3-6 393,40-9-1,-50 7-547,0 1 1,0 2-1,0 0 1,29 2-1,-52 0 73,0 0 0,1 0 0,-1 0 1,0 0-1,0 0 0,1 1 0,-1-1 0,0 0 0,0 1 0,0-1 1,0 1-1,2 1 0,-1 3-529</inkml:trace>
</inkml:ink>
</file>

<file path=ppt/ink/ink6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38.3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30 4377,'7'-1'5121,"1"-1"-3985,4 0-672,4-1 72,5-1 145,3 0 55,4-1-40,3 1-136,-2 1-216,1 2-80,-6 1-168,-1-1-80,-3 1-344,-2 1-520,-3 0-2793,-2 0 2465</inkml:trace>
</inkml:ink>
</file>

<file path=ppt/ink/ink6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38.8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 10290,'4'-3'4449,"8"7"-4502,-9-3 382,14 5-269,10 3 155,-1 2 0,40 22-1,-58-28-141,0 0 0,0 1 0,-1 0 0,0 0 0,0 0 0,0 1 0,-1 1 0,0-1-1,0 1 1,-1 0 0,8 16 0,-11-19-53,0 1 0,-1-1 0,1 1 0,-1-1 0,-1 1 0,1-1 0,-1 1 0,0-1 0,0 1 0,0 0 0,-1-1 0,0 1 0,0-1 0,-1 1 0,1-1 0,-1 0 0,0 0 0,-6 10 0,4-8-197,0 1 0,-1-1 0,0 0 0,0 0 1,-1-1-1,0 0 0,0 0 0,0 0 0,-1 0 0,0-1 0,-12 7 0,-6-1-415</inkml:trace>
</inkml:ink>
</file>

<file path=ppt/ink/ink6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40.4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48 8314,'0'-1'179,"0"1"1,-1 0-1,1-1 0,0 1 1,0-1-1,0 1 0,-1-1 1,1 1-1,0-1 0,0 1 1,0-1-1,0 1 1,0-1-1,0 1 0,0-1 1,0 1-1,0-1 0,0 1 1,0-1-1,0 1 0,0-1 1,0 1-1,0-1 1,1 1-1,-1-1 0,0 1 1,1-1-1,12-12 586,-8 11-836,0-1 0,-1 1 1,1 0-1,0 0 0,7-1 0,4 1 96,0 0 0,25 0 0,-36 2-23,1 0 0,0 0-1,-1 1 1,1 0 0,0 0-1,-1 0 1,1 1 0,-1 0-1,0 0 1,10 5 0,-13-5-3,0 0 1,0 0-1,0 0 0,0 0 1,-1 0-1,1 1 1,-1-1-1,1 1 1,-1-1-1,0 1 1,1-1-1,-2 1 1,1 0-1,0 0 1,0-1-1,-1 1 1,1 0-1,-1 4 0,0 8 9,0-1 0,-4 22 0,1-8 3,2 1 320,1 1 0,2-1 0,0 0 0,2-1 1,2 1-1,0-1 0,2 0 0,21 52 0,-28-79-310,0 0-1,-1 1 0,1-1 0,-1 0 1,1 1-1,-1-1 0,0 1 1,1-1-1,-1 1 0,0-1 0,0 1 1,0-1-1,0 1 0,0-1 1,0 1-1,-1-1 0,1 1 1,0-1-1,-1 0 0,1 1 0,-2 1 1,1-1-25,-1 0 0,0-1 1,1 0-1,-1 1 1,0-1-1,0 0 0,0 0 1,0 0-1,0 0 0,0 0 1,0 0-1,0-1 1,0 1-1,-4 0 0,-4 1-634,0-1-1,0 0 1,0-1-1,-14 0 1,2-2-445</inkml:trace>
</inkml:ink>
</file>

<file path=ppt/ink/ink6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40.8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175 10 7514,'-4'-4'3400,"-1"1"-1503,1 2-1001,-2 1-584,0-1 0,-1 1 88,-3 0 32,-4 2-80,-4 2-80,-5 1-216,-2 1-192,-2 1-1672,1 1 1296</inkml:trace>
</inkml:ink>
</file>

<file path=ppt/ink/ink6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44.00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55 15 6609,'-12'-8'3707,"2"2"374,21 8-3473,-4 1-421,1 0 0,-1 0 0,0 1 0,0 0 0,0 1 0,0 0 0,-1 0 0,1 0 1,7 9-1,-11-11-140,-1 0-1,1 1 1,0-1 0,-1 1 0,0-1 0,0 1 0,0 0 0,0 0 0,0 0-1,-1 0 1,0 0 0,0 1 0,0-1 0,0 0 0,-1 0 0,0 1 0,0-1-1,0 0 1,-1 9 0,0-10-28,0-1 1,0 1-1,0-1 0,0 0 0,-1 1 0,1-1 1,-1 0-1,1 0 0,-1 0 0,0 0 0,0 0 1,0 0-1,0 0 0,0-1 0,0 1 0,-1-1 1,1 1-1,0-1 0,-1 0 0,1 0 1,-1 0-1,1 0 0,-1-1 0,0 1 0,-4 0 1,0 0-236,0 0 0,0-1 1,1 0-1,-8 0 1,-21-8-4497,19 0 2767</inkml:trace>
</inkml:ink>
</file>

<file path=ppt/ink/ink6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44.35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 11186,'2'-2'3993,"3"4"-3569,-2-1-656</inkml:trace>
</inkml:ink>
</file>

<file path=ppt/ink/ink6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47.2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6681,'0'7'2745,"3"8"-1689,0 6-168,-1 4-191,2 5-73,-2 6-72,1 4 0,-1 6-112,0 2-40,-2 3-80,0-4-56,0-4-80,1-3-40,0-8-72,-1-1-24,1-3-176,-1-3-424,0-4 384</inkml:trace>
</inkml:ink>
</file>

<file path=ppt/ink/ink6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53.37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8 7818,'0'-1'110,"0"1"0,0 0 0,1-1 0,-1 1 0,0 0 0,0-1 0,0 1 0,0 0 0,0-1 0,1 1 0,-1 0 0,1-1 220,-1 1-220,0 0 0,0-1 0,1 1 0,-1 0 0,0 0 0,1 0 0,-1 0 0,0-1 0,0 1 0,1 0 0,-1 0 0,0 0 0,1 0 0,-1 0 0,0 0 0,1 0 0,-1 0 0,1 0 0,-1 0 0,0 0 0,1 0 0,-1 0 0,1 15 2868,-1-4-2656,7 96 3068,1 10-5398,-8-111-272,2-2 931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1:43.04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0 9410,'2'44'8781,"3"0"-3767,4 8-2669,7 27-3007,-14-70 471,4 24-3488,-2-19 2569</inkml:trace>
</inkml:ink>
</file>

<file path=ppt/ink/ink6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55.60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29 12 3401,'-28'-11'8483,"30"20"-7398,0-4-978,-1-1 0,1 0 0,0 1 0,1-1 0,-1 0 0,1-1 0,0 1 0,0 0 0,0-1 0,0 1 0,1-1 0,-1 0 0,1 0 0,0 0 0,0-1 0,0 1 0,0-1 1,0 0-1,0 0 0,1-1 0,-1 1 0,1-1 0,-1 0 0,1 0 0,-1 0 0,1-1 0,0 0 0,-1 0 0,1 0 0,0 0 0,-1-1 0,1 0 0,6-1 0,31-13-50,70-34 1,-91 39-149,-18 9 83,0 0 1,0 0-1,0 0 1,0 1-1,0-1 1,0 1 0,0 0-1,1-1 1,-1 1-1,0 1 1,0-1 0,4 1-1,39 12 39,-9-2-1272,-26-9 815</inkml:trace>
</inkml:ink>
</file>

<file path=ppt/ink/ink6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58.44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0 840,'25'26'208</inkml:trace>
</inkml:ink>
</file>

<file path=ppt/ink/ink6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58.80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0 5281,'3'1'4570,"7"7"-3389,11 13-326,93 144 4228,-44-69-3346,-15-19-1935,-17-27-3564,-34-46 2290</inkml:trace>
</inkml:ink>
</file>

<file path=ppt/ink/ink6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0:59.19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145 30 12771,'-41'-29'4329,"36"40"-4209,0 5-160,1 7-24,-2 2 0,0 1 88,0 2 16,0 0 48,-1 0 0,0-2 0,-1-1-16,-2-4-88,-1-4-248,-1-6-785,2 0 713</inkml:trace>
</inkml:ink>
</file>

<file path=ppt/ink/ink6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1:03.12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41 3 5065,'6'-3'5885,"-5"3"-5748,10 5 2180,-8-2-2137,0-1-1,0 0 0,0 1 1,0 0-1,-1-1 0,1 1 1,-1 0-1,0 1 1,0-1-1,0 0 0,0 0 1,0 1-1,-1 0 0,1-1 1,-1 1-1,1 4 0,-2-5-155,0 0-1,1 0 1,-2 0 0,1 0-1,0 0 1,0 0-1,-1 0 1,0 0-1,1 0 1,-1-1-1,0 1 1,0 0-1,-1 0 1,1-1-1,-1 1 1,1-1-1,-1 1 1,0-1-1,0 1 1,0-1-1,0 0 1,-3 2-1,1-1-56,1 0 0,-1 0-1,1-1 1,-1 0 0,0 0-1,-8 4 1,10-6-263,0 1 0,-1-1-1,1 1 1,0-1 0,0 0 0,-1 0 0,1 0-1,0 0 1,-4 0 0,-4-3-668</inkml:trace>
</inkml:ink>
</file>

<file path=ppt/ink/ink6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1:03.48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 11458,'3'-2'3881,"-2"4"-4337</inkml:trace>
</inkml:ink>
</file>

<file path=ppt/ink/ink6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1:04.3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8450,'0'10'4427,"8"52"-2566,5-19-1209,-9-34-531,-1-1 0,-1 1 0,1 0 0,-1 0 0,1 17-1,36-64 671,-36 36-807,0 0-1,0 0 1,0 1-1,0-1 1,0 1 0,1 0-1,-1 0 1,0 0-1,1 0 1,-1 1-1,1-1 1,-1 1-1,0 0 1,7 0 0,-10 1 2,0-1 0,1 1 0,-1-1 0,0 1 0,0-1 0,1 1 0,-1-1 0,0 1 0,0-1 0,0 1 0,0-1 0,0 1 0,0-1 0,0 1 0,0-1 0,0 1-1,0-1 1,0 1 0,0-1 0,0 1 0,0-1 0,0 1 0,0-1 0,-1 1 0,1-1 0,0 1 0,0-1 0,-1 0 0,1 1 0,-1 0 0,-11 22 260,9-17-151,-14 40 888,16-43-1011,0 0 1,1 0-1,-1-1 0,1 1 0,0 0 0,0 0 0,0 0 1,0 0-1,0 0 0,1 0 0,-1 0 0,1 0 0,0 0 1,1 3-1,1-1-300</inkml:trace>
</inkml:ink>
</file>

<file path=ppt/ink/ink6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1:05.2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 1 8450,'-9'7'2960,"11"4"-2663,0 2-137,-1 1-88,-1 0-24,-1-2-16,1 0-16,0-4-64,0 0-184</inkml:trace>
</inkml:ink>
</file>

<file path=ppt/ink/ink6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1:05.6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8 11474,'1'-8'3545,"2"9"-3473</inkml:trace>
</inkml:ink>
</file>

<file path=ppt/ink/ink6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1:06.41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34 5 2825,'5'-5'7953,"-5"6"-7754,12 2 1808,5 5-1728,-12-4-78,0-1 0,-1 1 1,1 0-1,-1 0 0,0 1 0,0-1 1,-1 1-1,1 0 0,4 9 0,-7-13-181,0 0 0,-1 1 0,1-1-1,-1 0 1,1 1 0,-1-1 0,0 0-1,1 1 1,-1-1 0,0 0 0,0 1-1,0-1 1,0 1 0,0-1 0,0 1-1,-1-1 1,1 0 0,0 1 0,-1-1-1,1 0 1,-1 1 0,1-1 0,-1 0 0,0 0-1,1 1 1,-1-1 0,0 0 0,0 0-1,0 0 1,0 0 0,0 0 0,0 0-1,0 0 1,0 0 0,0-1 0,0 1-1,-1 0 1,1-1 0,0 1 0,-1-1 0,1 1-1,0-1 1,-3 1 0,-2 1-278,-1 0 0,1-1 0,-1 0 1,0 0-1,1 0 0,-1-1 0,0 0 0,1 0 1,-12-2-1,4-1-874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1:43.79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 14 7298,'-5'0'12661,"6"12"-9413,6 13-1910,-6-22-1241,0-1 0,1 0 0,-1 0 0,1-1-1,-1 1 1,1 0 0,0 0 0,0-1 0,0 1 0,0-1-1,0 0 1,0 1 0,0-1 0,0 0 0,1 0 0,-1 0 0,0-1-1,1 1 1,-1-1 0,0 1 0,1-1 0,-1 0 0,1 1-1,-1-1 1,0-1 0,1 1 0,-1 0 0,1 0 0,-1-1-1,0 0 1,1 1 0,-1-1 0,0 0 0,5-2 0,4-3-192,0 0 0,0-1 0,-1 0 0,0 0 1,12-12-1,-20 17 66,0 0 0,1 0 0,-1 0 0,0 0 0,1 1 0,-1-1 1,1 1-1,0 0 0,-1 0 0,1 0 0,0 0 0,0 0 0,-1 0 0,1 1 0,0 0 0,5-1 1,-2 2 182,1 0 1,-1 1 0,0-1 0,0 1 0,0 1 0,9 3 0,-11-4-449,15 5-142</inkml:trace>
</inkml:ink>
</file>

<file path=ppt/ink/ink6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1:06.7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16 5017,'8'-9'1576,"-4"5"-2104,-1 1-504</inkml:trace>
</inkml:ink>
</file>

<file path=ppt/ink/ink6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1:11.3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16 7242,'-5'-10'5919,"5"10"-5734,1-1-91,-1 1 0,1-1 0,-1 1-1,1-1 1,-1 1 0,0 0 0,1-1 0,0 1 0,-1 0-1,1 0 1,-1-1 0,1 1 0,-1 0 0,1 0 0,-1 0-1,1 0 1,0-1 0,-1 1 0,1 0 0,-1 0 0,1 0-1,0 0 1,0 1 0,151 7-2836,-125-6-1275,-19 1 2716</inkml:trace>
</inkml:ink>
</file>

<file path=ppt/ink/ink6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1:11.7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1 8306,'-23'23'4881,"25"-24"-3961,6 0-376,-2 1-48,1 0-72,8-1-80,4 2-136,0-1-40,2 2-376,0 0-480,1 0 448</inkml:trace>
</inkml:ink>
</file>

<file path=ppt/ink/ink6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1:12.4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8722,'3'0'2985,"5"0"-2809,1 0-128,3 1-32,3 1 24,0-2 184,-1 1 48,1 0 48,-1-1-24,2 2-592,-1 0-1497,1 0 1233</inkml:trace>
</inkml:ink>
</file>

<file path=ppt/ink/ink6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1:12.7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 10634,'0'-2'3961,"6"2"-3025,1 1-560,6 1-288,0-2-24,4 0-32,1 0-32,-4 1-80,-2 1-160,-1 0-696,-1 2-592,2 1 912</inkml:trace>
</inkml:ink>
</file>

<file path=ppt/ink/ink6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1:13.3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3 6937,'-2'-2'2385,"2"7"-2177,1 3-200,0 10 328,0 5 224,-1 8 408,1 1 153,-1 1-209,-2 1-184,1-1-392,-1 2-144,2-3-232,0-2-72,0-6-112,0-2-48,-2-7-400,1-1-784,-1-6 959</inkml:trace>
</inkml:ink>
</file>

<file path=ppt/ink/ink6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1:13.6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135 5 9130,'0'-4'3529,"1"6"-3401,-1 2 168,0 1 112,-2 3 128,-3-1 16,-2 1-184,-3 1-88,-3 2-136,-2 3-88,-4 3-264,-1 1-376,-3 2-1712,1 1 1535</inkml:trace>
</inkml:ink>
</file>

<file path=ppt/ink/ink6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1:14.2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29 8058,'-2'-3'2760,"3"3"-2544,2 0-288,3 0 104,2-1 360,2-1 593,1-1 175,6 0 144,2 2-200,9-1-399,4 1-161,1-1-248,2-1-112,-5-1-184,-4 1-224,-3 2-752,-3 2-513,-6 4 857</inkml:trace>
</inkml:ink>
</file>

<file path=ppt/ink/ink6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28.80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1075 29 8034,'8'-8'10570,"-9"7"-10285,-11-4 3093,-23 0-3767,33 5 1098,-41-5 226,-1 2-1,1 2 0,-1 2 0,0 1 0,-55 11 1,11 3-587,-76 17-242,148-28-101,1 0-1,0 1 0,1 0 0,-28 17 0,-45 42 34,25-18-19,12-17-100,35-22 15,-28 21 0,38-26 60,1 1-1,0 0 1,0 1-1,0-1 1,0 1-1,1 0 1,-1-1-1,1 2 1,-4 8-1,-6 17-4,-22 62 15,32-81-2,0 0 0,1 0 1,0 1-1,1-1 0,0 1 0,2 13 0,0 4 9,-1-1-1,-4 34 0,3-48 0,1 0 0,1 0 0,3 19 1,-2-21-4,-1 1 1,0-1-1,-1 1 1,-1 14 0,0-22 468,0-5-575,1 0 0,0 0 0,0-1 0,-1 1 0,1 0 0,0 0 0,0 0 0,0 0 1,0-1-1,0 1 0,0 0 0,0 0 0,0 0 0,1 0 0,-1-1 0,0 1 0,0 0 0,1 0 0,-1 0 1,0-1-1,1 1 0,-1 0 0,1-1 0,-1 1 0,1 0 0,-1-1 0,1 1 0,0 0 0,-1-1 0,1 1 0,-1-1 1,1 1-1,0-1 0,1 1 0,5 5 229</inkml:trace>
</inkml:ink>
</file>

<file path=ppt/ink/ink6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3:54.89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 33 5513,'0'-2'633,"0"0"-85,0 1 1,0-1-1,0 1 1,0-1-1,0 1 1,0-1-1,0 1 1,0 0-1,-1-1 0,1 1 1,-1-1-1,1 1 1,-5-8 3290,2 6-3290,2 5-73,0 0 0,1 0-1,-1 0 1,1 1 0,0-1 0,-1 0 0,1 0 0,0 0 0,0 3 0,0-4-342,1 28 1717,2 0-1,6 36 1,2 11-560,-3 74-166,-2-33-2923,-3-98-837,-2-15 1852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1:44.37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33 82 8906,'-1'1'222,"0"-1"1,1 0-1,-1 0 0,1 0 1,-1 0-1,0 1 0,1-1 1,-1 0-1,0 0 0,1 0 1,-1 0-1,0 0 0,0-1 1,1 1-1,-1 0 0,1 0 1,-1 0-1,0-1 0,1 1 1,-1 0-1,0 0 0,1-1 1,-3-1 1111,2 1-1112,0-1 0,1 1-39,-1 0 0,1 0 0,-1 0-1,1-1 1,-1 1 0,1 0 0,0 0-1,0-1 1,0 1 0,0 0 0,0-1-1,0 1 1,0 0 0,0-1 0,0 1 0,0 0-1,2-3 1,-1 1-168,0 1-1,0-1 0,0 0 1,1 1-1,0-1 1,-1 0-1,1 1 1,0 0-1,0-1 1,0 1-1,0 0 1,1 0-1,-1 0 1,1 1-1,-1-1 0,1 0 1,0 1-1,3-2 1,-1 2 16,-1-1 0,1 1 1,-1 0-1,1 0 0,-1 0 1,1 1-1,0 0 0,-1 0 1,1 0-1,0 0 0,6 2 1,-7-1 16,-1 0 1,1 0-1,-1 0 1,0 0-1,1 1 0,-1-1 1,0 1-1,0 0 1,0 0-1,0 0 1,0 0-1,-1 1 1,1-1-1,3 5 1,-4-4 11,-1-1 0,1 1 1,-1-1-1,0 1 1,0-1-1,0 1 0,-1 0 1,1-1-1,0 1 0,-1 0 1,0 0-1,0 0 1,0-1-1,0 1 0,0 0 1,0 0-1,-1 0 0,1-1 1,-1 1-1,0 0 1,-1 2-1,0 1-6,-1-1-1,0 1 1,-1-1-1,1 0 1,-1 0 0,0 0-1,0-1 1,0 1-1,-1-1 1,0 0 0,1 0-1,-1-1 1,-1 0 0,1 1-1,0-2 1,-1 1-1,0 0 1,0-1 0,1 0-1,-1-1 1,0 1-1,-1-1 1,1 0 0,-11-1-1,15 0-46,1 0 0,-1 0 0,0-1 0,1 1 0,-1-1 0,0 1-1,1-1 1,-1 0 0,1 1 0,-1-1 0,1 0 0,-1 0 0,1 0 0,0 0-1,0-1 1,-1 1 0,1 0 0,0 0 0,0-1 0,0 1 0,0-1 0,0 1-1,-1-4 1,1 3-118,0-1 0,0 0 0,0 1-1,1-1 1,-1 0 0,1 0 0,-1 0-1,1 0 1,0 1 0,0-1 0,0 0-1,1 0 1,0-5 0,4 1-1319,2 3 578</inkml:trace>
</inkml:ink>
</file>

<file path=ppt/ink/ink6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3:55.98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117 218 5753,'-52'35'16612,"52"-35"-16476,-1-14 1707,4-10-1486,2 13 100,0-1 1,1 1-1,0 0 0,1 0 0,0 1 0,1-1 0,0 2 0,16-16 0,-14 15-417,0 0-1,1 1 0,1 0 0,-1 1 1,1 0-1,1 1 0,-1 0 1,1 1-1,1 0 0,-1 1 0,1 0 1,0 1-1,0 1 0,0 1 0,0 0 1,0 0-1,1 1 0,-1 1 0,0 1 1,1 0-1,-1 1 0,0 0 0,0 1 1,0 0-1,0 2 0,-1-1 0,1 2 1,-1 0-1,20 12 0,-20-10 54,-2 1 0,1 0 0,-1 1 0,-1 0 1,0 0-1,0 1 0,-1 1 0,0 0 0,-1 0 0,-1 0 0,0 1 0,0 0 0,-2 1 0,1-1 0,-2 1 1,4 15-1,-5-16-77,-1 0 1,0 0 0,-1 0 0,-1 0-1,0 0 1,0 0 0,-1 0-1,-1 0 1,-1 0 0,1 0 0,-2-1-1,0 1 1,0-1 0,-1 0 0,-1 0-1,0-1 1,-1 0 0,-8 12-1,2-7-43,-1-1 0,-1 0 0,0-1 0,-1-1 0,-1 0-1,0-1 1,0-1 0,-1-1 0,0 0 0,-1-1 0,0-1-1,-1-1 1,1-1 0,-34 6 0,37-10-67,1 0 0,0-1 0,-1 0 1,1-2-1,-1 0 0,1 0 0,-1-2 1,-26-7-1,30 6 3,0 0 1,1-1 0,0-1-1,0 0 1,0-1-1,1 0 1,0 0 0,0-1-1,1 0 1,0-1-1,-15-17 1,17 16 106,0 1 1,1-1-1,0 0 1,1-1-1,0 1 0,1-1 1,0 0-1,0 0 1,1-1-1,1 1 0,0-1 1,0 1-1,1-18 1,1 15-265,1 1 1,1 0 0,0 0-1,1 0 1,0 0 0,5-13-1,-2 12-1520,0 0 0,15-24-1,-14 28 352</inkml:trace>
</inkml:ink>
</file>

<file path=ppt/ink/ink6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3:56.54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10154,'13'10'4393,"1"7"-2176,2 3-353,-1 1-32,2 1-199,-1 0-409,-2 0-264,2-2-672,-4-3-216,-1-2-952,-2-5-560,-2 0-1577,2-2 1745</inkml:trace>
</inkml:ink>
</file>

<file path=ppt/ink/ink6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3:56.92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 11690,'5'-1'11091,"2"16"-10075,22 19-104,-14-14-392,1 2-120,2 1-87,1 0-33,-2-3-192,1-2-128,-2-5-801,-4-3-607,-5-2-744,-4-1 1159</inkml:trace>
</inkml:ink>
</file>

<file path=ppt/ink/ink6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32.1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360 67 11218,'-14'2'5746,"33"-6"-2683,-9 3-2876,0 0 1,1 1 0,-1 0-1,17 2 1,4 1 289,202-10 3455,-159 3-3488,-35 2-308,247-19 148,-217 8-235,-46 8-34,0 1 1,43-3 0,210 12 80,27 1 744,-289-7-607,1 1-1,0-2 1,15-3 0,-21 3-246,0 0 0,0 1 0,0 0 0,1 0 1,-1 1-1,0 0 0,1 1 0,-1 0 0,18 4 1,-10 0 79,1-1 0,-1 0 1,32 1-1,-36-3-105,-1 2 0,0-1-1,-1 1 1,1 1 0,20 11 0,-17-8 91,5 1 73,-7-3-146,0 0 0,0 1 0,-1 0 1,1 1-1,16 15 0,-1 3 83,23 23 177,-46-43-222,0 0 0,-1 0 1,0 0-1,-1 0 0,1 1 0,-1-1 1,4 14-1,13 42 155,11 46 260,-28-95-406,-1 1 0,0 0 0,-1 0 0,-1 0 1,0 0-1,-1 0 0,0 0 0,-1 0 0,-5 16 1,4-24-35,0 0 0,-1 0 0,1 0-1,-2-1 1,1 0 0,0 0 0,-1 0 0,0 0 0,0-1 0,-7 5 0,6-5 18,0 2 0,0-1 0,0 0 0,1 1 0,0 0 0,0 0 0,-5 9 0,2 1 12,7-13-24,0 0 0,0-1 1,0 1-1,0-1 0,-1 1 0,1-1 0,-1 1 0,1-1 1,-1 0-1,0 0 0,0 1 0,0-1 0,0-1 0,0 1 1,0 0-1,-1 0 0,1-1 0,-1 0 0,1 1 1,-1-1-1,0 0 0,1 0 0,-1 0 0,0-1 0,-3 1 1,-3 1-3,1-2 2,-1 1 0,0 1 1,1-1-1,-1 1 0,1 1 0,-1 0 1,1 0-1,0 0 0,0 1 1,-11 8-1,10-7 3,0 1 0,-1-1 0,1 0 0,-1-1 0,0 0 0,0-1 0,0 0-1,-1-1 1,-11 2 0,7-1 8,1 0-1,-1 1 1,1 0-1,-14 7 1,8 0 11,15-8-17,0 0 0,0 0 1,-1-1-1,1 1 1,-1-1-1,0 0 0,0-1 1,0 0-1,1 0 1,-10 1-1,-40-2 10,-95 6 47,0 19 37,28-3 301,99-20-362,0-1 1,-37-3-1,33 0-34,-40 2-1,41 3 7,-3 0 3,-1-1-1,0-1 1,-39-5-1,33 0-8,0 2 0,-71 3 0,69 0-22,0-2 0,0-2 0,-41-8 0,-1 0-127,49 9 126,19 2-48,0-1-1,-21-5 0,10 1-4,-42-3 1,-9-2 73,67 7-58,-1 0 1,0 0-1,1 0 0,0-1 0,0 0 0,0 0 0,-9-7 0,7 4-42,-1 0 0,-20-9 0,7 5-150,1 0 0,1-2 0,0 0 0,0-1 0,2-1 0,0-1 0,0-1 0,2-1 0,-30-37 0,41 45 273,1 0-1,0-1 0,1 1 0,0-1 1,1 0-1,0 0 0,0 0 0,1 0 1,0-18-1,-4-12 34,3 29 74,1-1 0,0 0 1,1 1-1,0-1 1,1 1-1,1-1 0,0 0 1,0 1-1,1-1 0,1 1 1,8-25-1,-3 11 236,-7 21-298,-1 1 0,2 0 0,-1 0 0,0 0 0,1 0 0,0 1 0,-1-1 0,2 0 0,-1 1 0,5-7 0,18-21 365,-22 26-426,0 0 1,1 1-1,-1-1 0,1 1 1,0 0-1,0 0 0,0 0 1,1 0-1,0 1 0,-1 0 1,1 0-1,0 0 0,8-3 0,102-36 307,-98 36-483,0 1-1,-1 0 0,1 1 1,1 1-1,-1 1 1,35 0-1</inkml:trace>
</inkml:ink>
</file>

<file path=ppt/ink/ink6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33.08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251 42 12179,'16'-10'7730,"-15"8"-7408,-2 1-153,1 1-1,-1-1 0,1 0 1,-1 1-1,1-1 1,-1 1-1,0-1 0,1 1 1,-1-1-1,0 1 0,1-1 1,-1 1-1,0-1 0,0 1 1,1 0-1,-1 0 0,0-1 1,-1 1-1,-48-10 344,47 10-364,-7-2-116,-15-2-150,-40 0-1,60 3-8,0 1-1,0 1 1,0-1 0,0 1 0,0 0-1,0 0 1,0 0 0,0 1-1,0-1 1,0 1 0,0 1-1,1-1 1,-1 1 0,-5 3-1,8-4 91,0 0 0,0 0 0,0 0 0,1 1 0,-1-1 0,1 0 0,-1 1 0,1-1 0,0 0 0,0 1 0,0 0 0,0-1 0,0 1 0,1 0 0,-1-1 0,1 1 0,0 0 0,0 4 0,1 2 143,0 0-1,1 0 1,0-1 0,4 13-1,-4-15-64,0-1 1,0 2-1,0-1 0,-1 0 0,0 0 0,0 1 0,-1-1 0,1 0 0,-2 11 0,-7 14-331,4-18 29,1 0-1,-4 28 1,8-40 284,-1 1 1,0-1 0,1 0-1,-1 1 1,0-1 0,1 0 0,0 0-1,-1 1 1,1-1 0,0 0-1,0 0 1,-1 0 0,1 0 0,0 0-1,0 0 1,0 0 0,0 0-1,0 0 1,1-1 0,-1 1 0,0 0-1,0-1 1,0 1 0,1-1-1,-1 1 1,0-1 0,1 0 0,-1 1-1,3-1 1,45 7 1281,-43-7-1181,-1 1-158,1-1 0,-1 0 0,0-1 0,1 1 0,7-3 0,14-5-5071,-21 8 3581</inkml:trace>
</inkml:ink>
</file>

<file path=ppt/ink/ink6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33.55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125 6 10538,'-2'-5'8409,"-8"9"-5658,-10 11-1381,10-6-1170,1 1 0,1 0 1,-1 1-1,2 0 0,0 0 1,0 0-1,1 1 0,0 0 1,1 0-1,1 1 1,-1 0-1,-1 13 0,5-18-323,0 1-1,0-1 1,1 0-1,0 0 1,0 1-1,1-1 1,0 0-1,4 16 1,-3-17-274,1-1 0,0 0 1,0 0-1,0 0 0,1 0 0,0 0 1,0 0-1,0-1 0,0 0 1,1 0-1,10 8 0,34 19-6167,-26-17 4498</inkml:trace>
</inkml:ink>
</file>

<file path=ppt/ink/ink6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34.3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 24 6393,'-1'-2'500,"-2"-20"8968,8 27-8825,-1 0 0,0 1 0,0-1 1,-1 1-1,0 0 0,0 0 0,3 8 0,1 2 237,1-2-332,-2 0 0,0 1 0,-1 0 0,0 1 0,4 26 0,-7-29-687,-1-1 0,-1 0 0,0 0 0,-1 0 0,0 0 1,-1 0-1,-1 0 0,-3 12 0,-6 10-1284,-1 0 587</inkml:trace>
</inkml:ink>
</file>

<file path=ppt/ink/ink6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43.38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19 5217,'3'-18'11742,"2"27"-9734,0 7-1608,-1 0 1,0 0-1,2 22 1,1 6 547,11 61 472,-12-61-893,1-1 0,3-1 1,1 0-1,23 56 0,-16-61-312,-5-11-70,-1 0 1,-1 1-1,-1 1 1,-2-1-1,7 35 0,-12-40-101,1 0-1,2-1 0,0 0 1,1 0-1,1-1 0,1 0 1,0 0-1,2-1 0,15 22 1,5 5 71,2 0 0,2-3 0,2 0 1,53 45-1,-76-75-99,0 0 8,2-1 0,-1 0 0,33 18 0,-5-7 77,-9-5-11,1-1-1,69 23 0,6-5-52,-65-20 126,0-1-1,2-2 1,67 8-1,-99-18-154,0 1-1,0 1 0,0 0 1,0 1-1,16 8 0,-18-7-1,0-1-1,0 0 0,1-1 0,-1 0 0,1-1 0,22 2 0,12-1 16,-34-2-21,0 0 0,17-1 1,-21-5-1552</inkml:trace>
</inkml:ink>
</file>

<file path=ppt/ink/ink6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44.27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129 260 9082,'-14'-11'4529,"13"9"-4436,0 0 1,0 1 0,-1-1-1,2 0 1,-1 1-1,0-1 1,0 0 0,0 0-1,1 0 1,-1 0-1,1 0 1,0 0 0,-1 0-1,1 0 1,0 0-1,0-3 1,0-8 403,0 1 0,0-1 0,1 1 0,0 0 0,7-25 0,-6 31-444,0 1 0,1-1 1,-1 1-1,1-1 0,0 1 0,1 0 1,-1 0-1,1 0 0,0 1 0,1 0 1,-1-1-1,1 1 0,-1 1 0,9-6 1,-4 4 45,1-1 0,0 2-1,0 0 1,0 0 0,0 0 0,0 2 0,1-1 0,-1 1 0,1 1 0,0 0 0,0 0-1,-1 1 1,1 0 0,0 1 0,0 0 0,17 5 0,-19-4 69,-1 1 0,0 0 1,0 0-1,0 1 0,0 0 1,-1 0-1,0 1 0,0-1 1,0 2-1,0-1 0,-1 1 1,1 0-1,-2 0 0,1 1 0,-1 0 1,0 0-1,0 0 0,-1 1 1,0-1-1,0 1 0,3 10 1,-3-5-52,-1 0 0,0 0 1,0 0-1,-2 1 0,0-1 1,0 1-1,-1-1 1,-1 0-1,0 1 0,-1-1 1,0 0-1,-1 0 1,-1 0-1,-7 17 0,7-21-80,0 1 1,-1-2-1,-1 1 0,1 0 0,-1-1 0,-1 0 0,1-1 0,-2 1 0,1-1 0,-1 0 0,0-1 0,0 0 0,0 0 0,-1-1 0,0 0 0,0-1 0,-1 0 0,1 0 0,-17 4 0,12-5 41,0-1-1,0 0 0,0-1 0,-1 0 0,1-1 0,0-1 0,-1 0 0,1-1 1,0-1-1,0 0 0,0-1 0,0 0 0,-21-11 0,26 11-67,1 0-1,1 0 1,-1-1-1,1-1 1,0 1-1,0-1 1,0 0-1,1-1 1,0 1-1,0-1 1,1 0-1,0-1 1,0 1-1,1-1 1,0 0 0,0 0-1,1-1 1,0 1-1,0-1 1,1 0-1,0 1 1,1-1-1,-1-10 1,1 15-251,1-1 0,1 0 0,-1 0 0,0 0 1,1 1-1,0-1 0,0 0 0,1 0 0,-1 1 1,1-1-1,0 1 0,0 0 0,1-1 0,-1 1 0,1 0 1,0 1-1,0-1 0,0 0 0,1 1 0,5-5 1,16-1-995</inkml:trace>
</inkml:ink>
</file>

<file path=ppt/ink/ink6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44.90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1 128 7986,'44'-72'2872,"-43"70"-2684,0 0 0,1 0 0,-1 0 0,0 0 0,-1 0-1,1 0 1,0 0 0,0 0 0,-1 0 0,0-1 0,1 1 0,-1 0-1,0 0 1,0-1 0,0 1 0,0 0 0,0 0 0,-1 0-1,0-4 1,-1-3 1910,7 31 4000,4 6-3941,6 25-558,0 25 436,6 84 0,-13-87-1703,23 103-1,-27-161-664,3 11 882,-4-20-3028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1:45.26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 12251,'2'4'8976,"23"39"-6433,10 5-405,78 84 0,-53-65-2879,-33-35-5577,-23-27 4863</inkml:trace>
</inkml:ink>
</file>

<file path=ppt/ink/ink6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45.61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2 529 9554,'0'2'341,"-1"1"0,1 0-1,0-1 1,0 1 0,0 0 0,0-1 0,0 1-1,1-1 1,-1 1 0,1-1 0,0 1-1,0-1 1,1 5 0,0-5-190,-1-1 1,1 1-1,0-1 0,0 1 0,-1-1 1,1 1-1,0-1 0,0 0 1,0 0-1,0 0 0,0 0 1,1 0-1,-1 0 0,0-1 0,0 1 1,4 0-1,11 1 1002,0-1 0,0 0 0,0-2-1,21-2 1,14 0 78,3 3-726,-1-3 0,83-14 0,-119 13-476,0 0 1,0-2 0,-1 0-1,1 0 1,-2-2 0,1 0-1,-1-1 1,0-1 0,-1 0-1,0-1 1,17-17 0,-17 12 13,0-1 1,-1-1-1,-1 0 1,0-1 0,-2 0-1,0-1 1,-1 0-1,12-35 1,-14 28-629,-1 1 0,-1-1 1,-2 0-1,0 0 0,-2-1 1,-1-44-1,-2 53-320</inkml:trace>
</inkml:ink>
</file>

<file path=ppt/ink/ink6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48.32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48 157 4433,'-28'-6'2691,"27"6"-2539,1 0 1,-1 0-1,1 0 0,-1 0 0,1 0 1,-1 0-1,1 1 0,-1-1 0,1 0 0,-1 0 1,1 0-1,-1 0 0,1 1 0,0-1 1,-1 0-1,1 1 0,-1-1 0,1 0 153,-1 1-153,1-1 0,0 1 0,0-1 1,-1 0-1,1 1 0,0-1 0,0 1 1,-1-1-1,1 1 0,0-1 0,0 0 0,0 1 1,0 0-1,-3 17 1783,2-3-291,-1 6-448,1 0 0,0 1 0,5 35 0,2-13-66,-1 1 0,-4 80 0,-2-97-600,4 44 1,-2-62-443,0-1 1,1 1-1,0-1 1,1 0 0,0 0-1,0 0 1,1 0-1,7 11 1,0-2 23,-9-13-100,1 0 0,-1 0-1,1 0 1,0-1 0,1 1 0,-1-1 0,1 0 0,0 0 0,0 0-1,0 0 1,1-1 0,-1 0 0,1 0 0,0 0 0,-1 0-1,10 3 1,53 12 226,129 20 0,-103-29-199,14 2-4,256 16 25,-316-26-48,-22-1-7,-1-2 0,33-5 1,18-2-5,-25 7 5,-33 3-4,0-1 1,0-1-1,-1-1 0,1 0 0,0-1 0,-1-1 0,28-10 0,7-7-13,-33 14 14,1-1 0,-1 0 0,22-15 0,-34 18-3,0 1-1,-1-1 0,1 0 0,-1 0 1,0-1-1,0 1 0,-1-1 0,0 0 1,0-1-1,0 1 0,-1-1 0,5-12 1,-1-1-4,0-1 0,-2 0-1,0 0 1,-1 0 0,-2-1 0,0 1 0,-1-1 0,-1 1 0,-1-1 0,-1 1 0,-8-35-1,5 29-10,-3-50-1,4 31 7,2 37 4,0 0 0,-1 0 0,0 0 0,-1 0 0,1 0 0,-2 1-1,1 0 1,-1 0 0,0 0 0,-1 1 0,-8-10 0,-23-34 4,33 44-2,0 0-1,-1 0 1,0 1 0,0 0 0,-1 0 0,0 0 0,0 1 0,0 0-1,-1 0 1,0 0 0,1 1 0,-11-5 0,2 3-1,0 1 0,0 0 0,0 2 0,-1-1 1,-23-1-1,-39-1 1,0 4 0,-115 10 1,-126-2-222,223-14 226,64 4-29,0 1 1,-1 2-1,-59 5 1,24 0 34,56-5-14,1 1 1,-1 1-1,0 0 0,0 1 0,0 0 0,1 0 0,-1 2 0,-16 6 1,-92 43 9,117-52-1,0 0 1,0 1-1,0-1 1,0 1-1,0 0 1,0 0 0,0 0-1,0 0 1,1 1-1,-1-1 1,1 1-1,-1-1 1,1 1 0,0 0-1,0 0 1,1 0-1,-1 0 1,0 0-1,1 0 1,0 1 0,0-1-1,0 0 1,0 1-1,0-1 1,1 1-1,0-1 1,-1 1-1,1-1 1,1 6 0,1 8-393,1 0 1,1 0 0,1-1 0,12 31-1,-6-19-1676,0-1 562,2 2 544</inkml:trace>
</inkml:ink>
</file>

<file path=ppt/ink/ink6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49.04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264 72 7162,'2'-2'387,"-1"0"1,0-1-1,0 1 1,0-1-1,0 0 1,0 1-1,0-1 1,-1 1 0,1-1-1,-1 0 1,0-5-1,0 7-190,-1-1 0,1 1 0,-1 0 0,0-1-1,0 1 1,0 0 0,0-1 0,0 1 0,0 0 0,0 0-1,0 0 1,-1 0 0,1 0 0,0 0 0,0 0 0,-1 0-1,1 1 1,-1-1 0,1 0 0,-1 1 0,1-1 0,-2 1-1,-8-3 10,1 0 0,0 1 0,0 0 0,-1 1 0,1 0-1,-1 0 1,0 2 0,-18 1 0,22-1-217,0 0 0,1 0 0,-1 1 0,1 0 1,-1 0-1,1 0 0,-1 1 0,1 0 0,0 0 0,0 1 1,1 0-1,-1 0 0,1 0 0,-8 8 0,12-11 13,-1 1 0,1-1 0,0 1 0,0 0 0,0-1 0,1 1 0,-1 0 0,0-1 0,1 1 0,-1 0-1,1 0 1,-1 0 0,1-1 0,0 1 0,0 0 0,0 0 0,0 0 0,0 0 0,0 0 0,0-1 0,1 1 0,-1 0 0,0 0 0,1 0 0,0-1 0,1 4-1,1-1 11,0 1 0,0-1 0,0 1 0,1-1 0,0 0 0,0 0 0,7 5 0,-11-9-14,0 0 0,1 1-1,-1-1 1,0 0 0,0 1-1,1-1 1,-1 1 0,0-1-1,0 1 1,0-1 0,1 0-1,-1 1 1,0-1 0,0 1 0,0-1-1,0 1 1,0-1 0,0 1-1,0-1 1,0 1 0,0-1-1,0 1 1,0-1 0,0 1-1,0-1 1,-1 1 0,1-1-1,0 0 1,0 1 0,0-1 0,-1 1-1,-11 15-7,8-10 9,3-6 0,-7 11 13,1 0 1,0 1-1,1-1 1,-7 17-1,12-25-6,0-1 0,0 0 0,0 0 0,1 1 0,-1-1-1,1 1 1,-1-1 0,1 0 0,0 1 0,0-1 0,0 1 0,0-1 0,1 1-1,-1-1 1,1 0 0,-1 1 0,1-1 0,0 0 0,0 1 0,0-1 0,0 0-1,0 0 1,0 0 0,1 0 0,-1 0 0,1 0 0,0 0 0,-1-1 0,1 1 0,0 0-1,2 1 1,13 6 63,1 0 0,0-2 0,0 0 0,1 0 0,31 5 0,32 12-951,-74-21 525</inkml:trace>
</inkml:ink>
</file>

<file path=ppt/ink/ink6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49.42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115 27 12323,'0'-3'1396,"-2"-15"1367,0 12-1829,-2 9-233,-16 38-365,0-3 38,3 0 1,-20 59-1,34-86-405,0-1 0,1 0-1,0 1 1,1 0 0,0-1 0,0 1 0,1 0-1,1 0 1,0-1 0,0 1 0,1 0 0,0-1-1,1 1 1,8 18 0,-8-22-286,1-1 0,0 0 0,0 0 0,1 0 0,-1 0 0,12 9 0,-5-6-1602,0-1 0,21 12 0,-1-3-51</inkml:trace>
</inkml:ink>
</file>

<file path=ppt/ink/ink6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49.85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8 5249,'0'-7'2745,"5"6"-625,0 1-383,4 2-305,0 1 24,-1 6 80,1 3-15,1 8-97,1 3-120,3 9-391,3 3-161,0 5-344,-3 1-192,-2-1-432,-7-1-272,-12 0-761,-5-3-511,-20-2 1088</inkml:trace>
</inkml:ink>
</file>

<file path=ppt/ink/ink6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50.74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53 8570,'19'-48'3169,"-19"48"-3109,0 0 1,0 0 0,0 0 0,0-1 0,0 1 0,0 0 0,0 0 0,0 0 0,0-1 0,1 1-1,-1 0 1,0 0 0,0 0 0,0-1 0,0 1 0,0 0 0,1 0 0,-1 0 0,0 0-1,0 0 1,0 0 0,0-1 0,1 1 0,-1 0 0,0 0 0,0 0 0,0 0 0,1 0 0,-1 0-1,0 0 1,0 0 0,0 0 0,1 0 0,-1 0 0,0 0 0,0 0 0,1 0 0,-1 0 0,0 0-1,0 0 1,0 0 0,1 0 0,-1 0 0,0 1 0,0-1 0,0 0 0,0 0 0,1 0 0,-1 0-1,0 0 1,0 0 0,0 1 0,0-1 0,1 0 0,-1 0 0,0 0 0,0 0 0,0 1 0,0-1-1,0 0 1,0 0 0,0 0 0,0 1 0,0-1 0,0 0 0,0 0 0,1 0 0,-1 1 0,6 15 1073,-6-15-799,4 10 517,-1 1 0,-1-1-1,1 1 1,-2-1 0,1 22-1,-8 60 1572,3-61-3178,1 40 0,3-64-871,5-1 591</inkml:trace>
</inkml:ink>
</file>

<file path=ppt/ink/ink6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52.07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72 204 7978,'-5'40'3184,"4"-40"-3110,1 1-1,0-1 0,-1 1 0,1-1 0,-1 1 1,1-1-1,-1 1 0,1-1 0,-1 0 1,1 1-1,-1-1 0,1 0 0,-1 1 0,1-1 1,-1 0-1,1 0 0,-1 0 0,0 1 0,1-1 1,-1 0-1,0 0 0,1 0 0,-1 0 0,1 0 1,-1 0-1,0 0 0,1 0 0,-1 0 1,1-1-1,-1 1 0,0 0 0,1 0 0,-1 0 1,1-1-1,-2 1 0,-18-9 109,18 8-60,0-1 0,0 1 0,1 0-1,-1-1 1,0 1 0,1-1 0,-1 1 0,1-1-1,0 1 1,0-1 0,-1 0 0,1 0 0,0 0-1,0 0 1,1 0 0,-1 0 0,0 0-1,1 0 1,-1 0 0,1 0 0,0 0 0,-1-1-1,1 1 1,0 0 0,0 0 0,1 0 0,-1 0-1,0 0 1,1 0 0,-1-1 0,1 1-1,0 0 1,0 0 0,1-3 0,4-6-64,1 0 0,-1 0 0,2 1 0,13-16 0,-13 17 61,-1 0-43,1 2 1,1-1-1,-1 1 0,1 0 1,0 1-1,1 0 0,-1 0 0,1 1 1,0 1-1,1 0 0,-1 0 1,1 1-1,0 0 0,0 0 1,0 1-1,0 1 0,0 0 0,0 1 1,0 0-1,0 0 0,16 4 1,-18-3-28,1 1 1,-1 1 0,0 0-1,0 0 1,0 0 0,-1 1-1,0 1 1,1-1 0,-1 1-1,-1 1 1,10 7 0,-11-7 31,-1 0 0,1 0-1,-2 0 1,1 0 0,-1 1 0,0 0 0,0 0 0,0 0-1,-1 0 1,0 0 0,-1 1 0,0 0 0,0-1 0,1 14-1,-2-14 48,-1 1 0,0-1 0,0 0 0,-1 0-1,0 0 1,0 0 0,0 0 0,-1 0 0,0 0-1,-1 0 1,0 0 0,0-1 0,-5 10-1,2-7-15,0-1 0,-1 0 0,0 0 0,0-1-1,-1 0 1,0 0 0,0 0 0,-16 9-1,13-9-74,0-1 0,0-1 0,-1 0 0,0-1 0,0 0 0,0 0 0,0-1 0,0-1-1,-1 0 1,1-1 0,-1 0 0,1-1 0,-1-1 0,1 0 0,0 0 0,-15-4-1,22 4-77,1-1 0,-1 0 0,0 0 0,0 0 0,1 0 0,-1-1 0,1 1 1,0-1-1,0 0 0,0-1 0,0 1 0,1-1 0,-1 0 0,1 1 0,0-1 0,-3-5 0,3 3-85,1 1 0,0-1 1,0 0-1,0 0 0,1 0 0,-1 0 1,1 0-1,1 0 0,-1 0 1,1 0-1,1-10 0,2-1-49,0 0 0,1 0 1,1 1-1,0 0 0,1 0 0,1 0 0,0 1 0,14-20 0,-15 25 213,1 1-1,0 0 1,0 1 0,1 0-1,0 0 1,0 1 0,1 0-1,0 0 1,11-6 0,-17 11 4,0 0 1,1 1-1,-1-1 1,1 1-1,-1 0 1,1-1-1,0 1 1,-1 1-1,1-1 1,0 1-1,0-1 1,0 1 0,-1 0-1,1 0 1,0 1-1,0-1 1,-1 1-1,1 0 1,0 0-1,-1 0 1,1 1-1,0-1 1,-1 1-1,0-1 1,1 1-1,-1 1 1,0-1-1,0 0 1,5 6-1,-3-3-7,-1 1-1,0 0 1,0 0-1,-1 0 0,1 1 1,-1-1-1,-1 1 0,1 0 1,-1 0-1,0 0 1,-1 0-1,0 0 0,0 0 1,0 9-1,-1-7-18,0 1 0,0-1 1,-1 1-1,0-1 0,-1 1 0,0-1 0,0 0 0,-1 0 1,0 0-1,-6 11 0,4-13 51,0 1 1,0-1-1,-1 0 0,0 0 1,-1-1-1,1 1 0,-1-1 1,0-1-1,-1 1 0,-12 6 1,17-10-76,0 0 0,0-1 1,-1 1-1,1-1 0,0 0 1,-1 0-1,1 0 0,0 0 1,-1-1-1,1 1 0,-1-1 1,1 0-1,-1 0 0,1 0 0,-1-1 1,1 1-1,-1-1 0,1 0 1,0 0-1,-1 0 0,1 0 1,0-1-1,0 1 0,-1-1 1,1 0-1,1 0 0,-1 0 1,0 0-1,0 0 0,-2-3 1,2 1-65,1 0 0,-1 0 1,1-1-1,0 1 1,0 0-1,0-1 1,1 1-1,0-1 0,-1 0 1,2 1-1,-1-1 1,0 0-1,1 0 0,0 1 1,0-1-1,1 0 1,-1 0-1,3-9 1,-1 4 15,1-1 0,0 0 0,1 1 1,0-1-1,1 1 0,0 1 1,7-12-1,-10 19 57,-1 0-1,1 0 1,-1 0 0,1 0 0,0 0 0,0 0-1,0 1 1,0-1 0,0 1 0,0-1-1,0 1 1,1 0 0,-1 0 0,0 0 0,1 0-1,-1 0 1,1 0 0,-1 1 0,1-1-1,-1 1 1,5-1 0,-2 2 14,-1-1 0,0 1 0,-1 0 0,1 0 1,0 0-1,0 1 0,0 0 0,-1-1 0,1 1 0,0 0 0,-1 1 0,6 4 1,-3-2 22,-1-1 1,0 2-1,0-1 1,-1 1 0,1-1-1,-1 1 1,4 9-1,-6-11-10,0 0-1,0 0 0,-1 0 0,0 0 0,1 0 1,-1 0-1,-1 1 0,1-1 0,-1 0 0,0 0 1,1 1-1,-2 3 0,0-4-5,0-1 0,0 0 1,0 0-1,-1 0 0,1 0 0,-1 0 0,0 0 1,0 0-1,0 0 0,0-1 0,0 1 0,-1-1 1,1 1-1,-1-1 0,1 0 0,-1 0 0,0 0 1,0 0-1,0-1 0,0 1 0,0-1 0,0 0 0,-6 2 1,-2 0-73,-1-1 1,1 1-1,0-2 1,-1 0 0,-20 0-1,23-2-119,0 1-1,1-1 1,-1-1-1,0 0 1,-11-3-1,19 5 150,0-1 0,0 1 0,-1-1 0,1 1 0,0-1 0,0 1 0,0-1 0,0 1 0,0-1 0,0 0 0,0 0 0,0 0 0,0 1 0,0-1 0,1 0 0,-1 0 0,0 0 0,0 0 0,1 0 0,-1-1 0,1 1 0,-1 0 0,1 0 0,-1 0 0,1 0 0,0-1 0,0 1 0,-1 0 0,1 0 0,0-1 0,0 1 0,0 0 0,1 0 0,-1 0 0,0-1 0,0 1 0,0 0 0,1 0 0,-1 0 0,1-1 0,-1 1 0,1 0-1,-1 0 1,1 0 0,0 0 0,0 0 0,-1 0 0,3-1 0,7-11-13,0 1 0,1 0 0,20-17-1,-24 22 155,1 1 0,0 1-1,0-1 1,0 1 0,1 1-1,0-1 1,12-3 0,-20 8-83,1-1 0,-1 1 0,1 0 1,-1-1-1,1 1 0,-1 0 1,1 0-1,-1 0 0,1 0 0,-1 0 1,1 0-1,-1 1 0,1-1 1,1 1-1,-2 0-18,-1-1-1,1 0 1,0 1 0,-1-1 0,1 1-1,-1-1 1,1 0 0,-1 1-1,0-1 1,1 1 0,-1 0 0,1-1-1,-1 1 1,0-1 0,1 1-1,-1 0 1,0-1 0,0 1 0,0 0-1,1-1 1,-1 1 0,0 1-1,0 0 14,-1 0-1,1 0 0,0 0 0,-1 0 0,1 0 1,-1-1-1,0 1 0,1 0 0,-1 0 1,0 0-1,0-1 0,0 1 0,-1 0 0,1-1 1,0 1-1,0-1 0,-1 0 0,1 1 0,-1-1 1,-2 2-1,-3 1 18,0-1 1,0 1-1,0-1 1,0-1-1,0 1 0,-14 1 1,-48 5-1749,55-8 832,14-1 820,0-1 0,0 1-1,0 0 1,0 0 0,0 0 0,-1 0 0,1 0 0,0 0 0,0 0 0,0 0 0,0 0 0,0 0 0,-1 0-1,1 0 1,0 0 0,0 0 0,0 0 0,0 0 0,-1 0 0,1 0 0,0 0 0,0 0 0,0 0 0,0 0-1,-1 0 1,1 0 0,0 0 0,0 0 0,0 1 0,0-1 0,0 0 0,0 0 0,-1 0 0,1 0-1,0 0 1,0 0 0,0 0 0,0 1 0,0-1 0,0 0 0,0 0 0,0 0 0,0 0 0,0 0 0,0 1-1,-1-1 1,1 0 0,7 2-586</inkml:trace>
</inkml:ink>
</file>

<file path=ppt/ink/ink6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52.6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1649 5625,'38'67'12705,"-36"-66"-12206,14-2 2465,-9 0-3003,35-6 859,0-2 0,79-27 0,-71 20-569,269-97 2674,-301 105-2846,-2 0 0,1-2 0,-1 0 1,0-1-1,-1-1 0,-1 0 0,0-1 0,0 0 0,15-21 1,-9 7-67,-2-1 0,-1-1 1,-1-1-1,17-45 1,-3-4 8,32-137 0,-6-88-68,-48 241-554,-3-1-1,-3 1 1,-2-1-1,-3 1 1,-16-88-1,5 75 1340,1 6-557</inkml:trace>
</inkml:ink>
</file>

<file path=ppt/ink/ink6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54.0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7 107 6689,'0'0'16,"-7"-15"6053,18 11-3160,151-50 3432,-120 43-5337,85-8 0,-98 17-897,0 1 0,-1 1 0,1 2 0,0 0 0,0 2 0,-1 2 0,1 0 0,-2 2-1,50 20 1,-51-16 0,-1 1-1,41 29 0,-56-35-98,0 1 0,0 1 0,-1 0 1,0 0-1,0 0 0,-1 1 0,-1 1 0,10 15 0,-15-22-39,-1-1-1,1 1 1,-1-1-1,0 1 1,0-1-1,-1 1 1,1 0-1,-1 0 1,1-1-1,-1 1 1,0 0-1,-1 6 1,-1-1 153,0 0 0,-1-1 0,0 1 0,-4 8 0,1-2 286</inkml:trace>
</inkml:ink>
</file>

<file path=ppt/ink/ink6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56.82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445 34 6073,'-16'8'1261,"-6"2"290,1-6 2640,21-4-4132,-1 0 0,1 0 1,0 0-1,-1 0 0,1 0 0,0 0 0,-1 0 0,1 0 0,0 0 0,-1 0 1,1 0-1,0 0 0,-1 0 0,1 0 0,0 0 0,0 0 0,-1 0 0,1 0 1,0 0-1,-1-1 0,1 1 0,0 0 0,-1 0 0,1 0 0,0-1 0,0 1 1,-1 0-1,1 0 0,0-1 0,0 1 0,0 0 0,0 0 0,-1-1 0,1 1 1,0 0-1,0-1 0,0 1 0,0 0 0,0 0 0,0-1 0,0 1 0,-1 0 1,1-1-1,0 1 0,0 0 0,0-1 0,0 1 0,1-1 0,-1 0 38,0 1-1,1-1 0,-1 1 0,0-1 1,1 0-1,-1 1 0,0-1 0,1 1 1,-1-1-1,1 1 0,-1-1 0,1 1 1,0 0-1,-1-1 0,1 1 0,-1 0 0,1-1 1,0 1-1,-1 0 0,1 0 0,0 0 1,-1-1-1,1 1 0,0 0 0,-1 0 1,2 0-1,172-11 4854,10 0-3360,-173 11-1463,61 1 416,90-10 1,-94 4-372,124 5 1,-105 0-148,-54-2-9,0 3-1,64 8 0,-79-7-13,-1 2 0,0 0 0,-1 1 0,1 1 0,-1 0 0,0 1 0,29 18 0,-41-22-4,-1 0 0,1 0 0,0 1 1,-1-1-1,0 1 0,0 0 0,0 0 0,-1 0 1,1 0-1,-1 0 0,0 1 0,0-1 1,0 1-1,-1-1 0,1 1 0,-1 0 1,0 5-1,15 40 32,-12-43-29,-1 1-1,-1-1 0,1 1 0,-1 0 0,0 0 1,-1-1-1,0 1 0,-1 0 0,1 0 0,-1 0 1,-1 0-1,-2 14 0,2-12 9,-1 0 1,1 0-1,1 1 1,0-1-1,0 0 0,1 0 1,1 0-1,2 12 1,-1-6 4,-1 0 0,1 20 0,-4-28-6,-1 0 1,0 0 0,0-1 0,-1 1-1,0 0 1,0-1 0,-1 1-1,0-1 1,0 0 0,-1 0 0,0-1-1,-8 10 1,9-13 3,0-1 0,1 0 0,-1 0 0,0 0 0,0 0 0,0-1 0,0 1 0,0-1 0,-1 0-1,1-1 1,0 1 0,-1-1 0,-7 1 0,6-1-6,0 0-1,0 1 1,0 0 0,0 0-1,1 1 1,-9 2 0,10-2-5,1 0 1,-1 0-1,0 0 1,0 0 0,0-1 0,0 0-1,0 1 1,0-1 0,-1-1 0,1 1 0,0 0-1,0-1 1,-6 0 0,0-1 0,0 0 1,0 1 0,0 0-1,0 1 1,0 0 0,0 0-1,-16 5 1,-1 0 1,-31 5 51,-1-3-1,0-2 0,-68-2 1,100-5-81,1 2 0,-53 6 0,-13 1 165,73-8-149,-1 1 1,1 0-1,0 2 1,0 0-1,-28 10 1,39-10 45,-1-1 1,1 0 0,-1 0 0,1-1 0,-1 0 0,1 0 0,-12-2 0,-6-1-21,-27-5 1,27 2-1,-29-1 0,43 5-15,1-1 0,0 0 0,0-1 0,0 0 0,0-1 0,-12-6 0,11 4-5,-1 1 1,-1 1-1,-22-5 1,25 7 47,-1 1 0,1-1 0,0-1 1,0 0-1,0 0 0,0-2 0,1 1 0,-1-1 0,-13-9 0,-20-13-31,29 18-43,0-1 1,-19-14-1,30 20-2,-1 0 1,1-1-1,0 0 0,0 0 0,0 0 1,0 0-1,1 0 0,0-1 0,0 0 1,-2-8-1,-13-33-114,10 30 73,2-1 1,0 0 0,1 0 0,-6-36-1,11 49 66,0 0-1,0 0 0,0 0 0,0 1 1,1-1-1,0 0 0,0 0 0,0 0 1,1 1-1,-1-1 0,1 1 0,0-1 1,1 1-1,-1 0 0,1 0 0,0 0 1,0 0-1,0 0 0,0 1 0,0-1 1,1 1-1,0 0 0,0 0 0,4-3 0,14-6 18,1 0-1,0 1 0,1 1 1,48-13-1,-58 19-35,0 1-1,0 0 1,0 1 0,0 1-1,1 0 1,-1 0-1,0 2 1,0 0-1,17 3 1,-24-1-970,-7-3 960,0 0 1,0 0-1,1 0 0,-1 0 1,0 1-1,0-1 0,0 0 1,0 0-1,0 0 1,1 1-571,-1-1 570,0 0 1,0 0-1,0 1 0,0-1 1,0 0-1,0 0 0,0 0 1,0 0-1,0 0 1,0 0-1,0 0 0,0 0 1,0 1-1,0-1 0,0 0 1,0 0-1,0 0 1,0 0-1,-2 1-463,-3 2-217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18.8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0 108 12659,'39'22'3802,"-38"-21"-3729,0 0 0,0 0 0,0 0 0,0 1 0,0-1-1,0 0 1,-1 1 0,1-1 0,0 0 0,-1 1 0,1-1 0,-1 1 0,1-1 0,-1 1 0,0-1 0,0 1 0,0 0 0,0-1 0,0 1 0,0-1-1,0 2 1,0 6 171,-3 102 2617,0-74-2158,3 40-1,0-76-700,0-1 0,0 0 0,0 0 0,0 0 0,0 0 0,0 0 0,0 1 0,0-1 0,0 0 0,0 0 0,0 0 0,0 0 0,0 1 0,0-1 0,0 0 0,0 0 0,0 0 0,0 0 0,0 1 0,0-1 0,0 0 0,0 0 0,0 0 0,0 0 0,0 0 0,0 1 0,1-1 0,-1 0 0,0 0 0,0 0 0,0 0 0,0 0 0,0 0 0,0 0 0,0 1 0,1-1 0,-1 0 0,0 0-1,0 0 1,0 0 0,0 0 0,1 0 0,-1 0 0,0 0 0,0 0 0,0 0 0,0 0 0,0 0 0,1 0 0,-1 0 0,7-9 46,5-16-24,-5-8-75,4-49 1,-7 46 45,10-42 1,-11 67 9,0 0 1,1 1-1,0-1 1,1 1-1,0 0 1,0 0-1,1 0 1,8-9 0,-11 16 7,0-1 0,0 1 0,0 0 1,1 0-1,-1 0 0,1 0 1,0 1-1,0-1 0,0 1 1,8-3-1,-11 4 15,1 1-1,0-1 1,0 1 0,0 0 0,0-1 0,0 1 0,0 0 0,0 0-1,0 1 1,0-1 0,0 0 0,0 1 0,0-1 0,-1 1-1,1-1 1,0 1 0,0 0 0,0 0 0,-1 0 0,1 0-1,-1 0 1,1 0 0,0 0 0,-1 1 0,0-1 0,1 1-1,-1-1 1,2 3 0,2 4 270,1 1 0,-1 0 0,-1 0 0,0 1 0,0-1-1,0 1 1,2 17 0,10 74 1871,-12-7-654,3 15-3220,-7-109 1657,0 0-1,0 0 0,0 0 0,-1 0 0,1 0 1,0 1-1,0-1 0,0 0 0,0 0 1,0 0-1,0 0 0,0 0 0,0 1 1,0-1-1,0 0 0,0 0 0,0 0 1,1 0-1,-1 0 0,0 1 0,0-1 0,0 0 1,0 0-1,0 0 0,0 0 0,0 0 1,1 1-440,-1-1 439,0 0 1,1 0-1,-1 0 0,0 0 0,0 0 0,0 0 1,0 0-1,1 0 0,6-11-1354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1:45.70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104 0 12123,'2'4'8713,"-4"4"-6712,-1 1-121,-3 4-888,-3 2-383,-2 4-481,-2 2-56,1 1-16,-1 0-8,1-4 0,2-2-128,2-3-897,3-2-927,3-2 1160</inkml:trace>
</inkml:ink>
</file>

<file path=ppt/ink/ink6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57.54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190 46 5865,'1'-2'371,"-1"1"0,1-1 0,0 0-1,-1 1 1,1-1 0,-1 0 0,1 1-1,-1-1 1,0 0 0,0 1 0,0-1 0,0 0-1,0 0 1,0 1 0,0-3 0,-1 2-168,0 1 0,1 0 0,-1 0 0,0 0 0,0 1 1,0-1-1,0 0 0,0 0 0,1 0 0,-1 1 0,-1-1 0,1 0 0,0 1 1,0-1-1,0 1 0,0-1 0,0 1 0,0 0 0,-1-1 0,1 1 0,0 0 1,0 0-1,-2 0 0,-12-1-88,0 0 1,1 2-1,-1 0 0,0 0 1,1 2-1,-1-1 0,-26 11 1,40-13-116,-1 0 1,1 0 0,0 1-1,0-1 1,-1 1 0,1-1 0,0 1-1,0 0 1,0-1 0,0 1-1,0 0 1,0 0 0,0 0-1,0 0 1,0 0 0,0 0-1,0 0 1,0 0 0,1 0-1,-1 0 1,0 0 0,1 1-1,-1 0 1,1 0 7,0-1 0,0 0 0,0 0 0,1 1 0,-1-1-1,1 0 1,-1 0 0,0 0 0,1 0 0,0 1 0,-1-1 0,1 0 0,0 0 0,0 0 0,-1 0-1,1 0 1,0-1 0,0 1 0,2 1 0,2 2 154,1 0-1,-1 0 1,1-1-1,0 0 1,0 0 0,1 0-1,12 3 1,-10-4 115,-6-2-161,0 0-1,1 1 1,-1 0 0,0 0 0,0 0-1,1 0 1,-1 0 0,4 3 0,-6-4-107,-1 1 0,0-1 0,0 0 1,1 1-1,-1-1 0,0 0 0,0 1 1,1-1-1,-1 1 0,0-1 0,0 0 1,0 1-1,0-1 0,0 1 0,1-1 1,-1 0-1,0 1 0,0-1 1,0 1-1,0-1 0,0 1 0,0-1 1,-1 0-1,1 1 0,0-1 0,0 1 1,-14 18-6,5-10 35,2-3-31,0 0 0,1 0 0,0 1 0,0 0-1,1 0 1,-6 11 0,10-17 6,0 1-1,1 0 1,-1 0-1,0 0 1,1 0-1,0 0 1,-1 0 0,1 0-1,0 0 1,0 1-1,0-1 1,1 0-1,-1 0 1,0 0 0,1 0-1,-1 0 1,1 0-1,0 0 1,-1-1-1,1 1 1,0 0-1,0 0 1,0 0 0,1-1-1,-1 1 1,0 0-1,1-1 1,-1 0-1,1 1 1,-1-1-1,1 0 1,0 1 0,2 0-1,3 2 170,0 0 0,0-1-1,0 1 1,1-2 0,0 1-1,-1-1 1,1 0 0,0-1-1,16 2 1,-6-2-166,-1-1 0,1-1 0,25-3 0,-26-1-2899</inkml:trace>
</inkml:ink>
</file>

<file path=ppt/ink/ink6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59.00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57 62 6369,'-1'-2'386,"1"0"-1,-1-1 0,0 1 0,0 0 0,0 0 0,-1 0 1,1 0-1,0 0 0,-1 0 0,1 0 0,-1 1 1,0-1-1,1 0 0,-1 1 0,0-1 0,0 1 0,0 0 1,0 0-1,0 0 0,0 0 0,0 0 0,-4-1 1,5 2-280,1 0 0,-1 0 1,0 0-1,1 0 1,-1-1-1,0 1 1,1 0-1,-1 0 1,0-1-1,1 1 0,-1 0 1,1-1-1,-1 1 1,1-1-1,-1 1 1,1-1-1,-1 1 0,1-1 1,-1 1-1,1-1 1,-1 1-1,1-1 1,0 1-1,-1-1 0,1 0 1,0 1-1,0-1 1,0 0-1,-1 1 1,1-1-1,0 0 1,-3-8 3059,4 21 1651,0 5-4644,6 25 507,13 97 724,-17-114-1348,-2-1 0,-2 1 0,-4 44-1,3-61-198,-7 32-4782,4-29 3396</inkml:trace>
</inkml:ink>
</file>

<file path=ppt/ink/ink6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5:59.75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39 10818,'38'-27'3057,"-38"27"-3030,1 0 0,-1 0 0,1-1 0,-1 1 0,1 0 0,-1-1 0,1 1 0,-1 0 0,0-1 0,1 1 0,-1 0-1,0-1 1,1 1 0,-1-1 0,0 1 0,1-1 0,-1 1 0,0-1 0,0 1 0,0-1 0,1 1 0,-1-1 0,0 1 0,0-1 0,0 0 0,0 1 1,0 0-1,0 0 1,0 0-1,0 0 1,-1 0-1,1 0 1,0 0-1,0 0 0,0 0 1,0 0-1,0 0 1,0 0-1,0 0 1,0 0-1,0 0 1,0 0-1,0 0 1,-1 0-1,1-1 0,0 1 1,0 0-1,0 0 1,0 0-1,0 0 1,0 0-1,0 0 1,0 0-1,0 1 0,0-1 1,-1 0-1,1 0 1,0 0-1,0 0 1,0 0-1,0 0 1,0 0-1,0 0 0,0 0 1,0 0-1,0 0 1,0 0-1,0 0 1,-1 0-1,1 0 1,0 0-1,0 0 1,0 0-1,0 1 0,0-1 1,0 0-1,0 0 1,0 0-1,0 0 1,0 0-1,-29 178 1731,27-171-1835,1 0 0,0 0 0,0 0 0,1 0-1,0 0 1,0 0 0,1 1 0,0-1 0,0 0 0,1 0 0,0 0 0,0-1 0,0 1 0,1 0 0,0-1 0,0 1 0,1-1 0,0 0-1,0 0 1,0-1 0,1 1 0,0-1 0,9 8 0,7 2-554</inkml:trace>
</inkml:ink>
</file>

<file path=ppt/ink/ink6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00.23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 9594,'4'-3'3641,"2"5"-2441,5 5-200,2 1 185,0 4 79,2 6 56,-6 0-112,-3 7-183,-1 2-217,-5 4-392,-1 3-312,-5 6-880,-1 1-617,-1 8 793</inkml:trace>
</inkml:ink>
</file>

<file path=ppt/ink/ink6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03.4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165 1 7242,'-149'44'8008,"134"-37"-5609,32-5 71,-2-1-2605,52 5 975,0-4 1,87-7-1,-66-6-788,47-4-816,-45 10-2668,-64 5 2299</inkml:trace>
</inkml:ink>
</file>

<file path=ppt/ink/ink6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04.20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 26 6905,'-6'-13'9937,"7"12"-9721,0 1-26,1-1 0,-1 0-1,1 1 1,-1-1 0,1 1 0,-1 0 0,1-1 0,-1 1 0,1 0-1,-1 0 1,4 0 0,414-4 3298,-403 3-3691,5-1 397,36 2-1,-52 0-535,0 1 0,0-1 0,0 1 0,0 0 0,0 1 1,-1-1-1,1 1 0,0 0 0,-1 0 0,1 0 0,-1 1 0,7 4 0,2 6-1097</inkml:trace>
</inkml:ink>
</file>

<file path=ppt/ink/ink6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06.85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95 1760,'7'-27'2815,"-5"22"-1905,-1 1 1,0-1 0,0 1-1,0-1 1,0 1-1,-1-8 1,-9-16 7177,21 42-5776,-4 0-1837,-1 1 1,0 1 0,0-1 0,-2 1 0,6 24 0,1 11 372,-3 1 0,-1-1 0,-3 2-1,-3 77 1,-7-107-789,-1 6-461,6-28 186,0 0 1,0 0-1,0 0 0,0 0 1,0 0-1,1 0 1,-1 0-1,0 0 1,0 0-1,1 0 0,-1-1 1,1 1-1,-1 0 1,1 0-1,-1 0 1,1 0-1,-1 0 1,1-1-1,0 1 0,0 0 1,-1-1-1,1 1 1,2 1-1,7 4-1057</inkml:trace>
</inkml:ink>
</file>

<file path=ppt/ink/ink6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14.1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451 12 7258,'-29'-6'707,"-22"1"11488,62 9-10952,2 0-1060,-1-1 1,1-1-1,0 0 0,22 0 0,60-5 393,-35 1-247,79-1 535,648 4-75,-611-4-865,-50 0-8,-79 4 87,-26 0-156,0-1-1,37-3 1,-47 2 105,1 0 1,0 1-1,0 1 1,0 0-1,0 0 1,0 1-1,-1 1 1,1 0-1,-1 1 1,19 8-1,-25-9 77,0 0 1,0 0-1,0 1 0,-1-1 0,7 8 0,7 4-73,0-1-18,-7-7 197,-1 1 1,0 0-1,15 17 0,-22-21-44,-1-1-1,1 1 1,-1 0-1,0-1 1,0 1-1,0 0 1,0 0-1,-1 1 0,0-1 1,0 0-1,0 1 1,0-1-1,0 0 1,-1 1-1,0 4 1,-3 35 141,2-30-169,0 0 1,0 0 0,1 0-1,1 0 1,4 18-1,-3-21 54,0 0 0,0 0 0,-1 0 0,0 0 0,-1 0 0,0 0 0,-1 0 1,0 0-1,0-1 0,-2 1 0,-3 13 0,0 3-53,0-1 1,3 0 0,0 1 0,1 37 0,-4 41 128,-4-66-124,8-34-62,1 1 0,-1-1 0,1 1 0,0 0 1,0 0-1,0-1 0,1 1 0,0 0 0,1 9 0,5 8 13,-5-18-15,1 1 1,-1-1-1,0 1 0,0-1 1,0 1-1,-1-1 0,0 1 1,0-1-1,-2 9 0,1-12-1,0 1-1,-1-1 1,1 0 0,-1 0-1,0 0 1,0 1-1,0-1 1,0-1-1,0 1 1,0 0-1,-4 1 1,-15 17 15,19-16-15,-1 0 0,1 0 0,-1 0-1,0 0 1,-1-1 0,1 1 0,0-1 0,-1 0 0,0 0 0,0 0 0,0 0 0,0-1 0,0 1 0,-1-1 0,-5 2-1,-26 7-74,-1-2 0,1-1 0,-55 4 0,-114-3-401,72-6 336,59-2 0,-86-12 0,24 1-916,52 10 1011,-29-2 291,78 0-261,0 2-1,-62 9 0,28-3 47,49-5-28,-1-2-1,1 0 0,-1-2 0,-24-5 1,23 3 4,-1 1 0,1 1 0,-31 1 0,19 4 28,0-2 0,-1-1 0,-62-11 0,83 7-92,1-1 0,-1 0 0,2-1 0,-1-1 0,1 0-1,-14-11 1,14 9 59,1 0 0,0 0 0,1-1 0,0 0 0,-11-17 0,-37-68 99,33 51-136,16 28 70,2-1 1,0 0 0,1 0-1,0 0 1,2 0 0,0-1 0,1 0-1,0-23 1,-3-11 73,-10-23-78,11 53 76,0 0 0,-3-40 1,2 15 36,4 38-112,1-1 0,0 0 1,0-12-1,1 19-15,0 0 1,1 0-1,0 0 1,0 1-1,0-1 1,0 0-1,1 0 0,-1 1 1,1-1-1,0 1 1,0-1-1,4-4 1,-4 5-9,0-1-1,0 0 1,0 0 0,0 0 0,0 0 0,-1 0 0,0 0 0,0 0 0,1-6 0,-2 7-2,1-1 0,-1 1 0,1-1 1,0 1-1,0 0 0,0 0 1,1-1-1,-1 1 0,1 0 0,0 0 1,0 0-1,0 1 0,0-1 0,0 0 1,3-2-1,2-1 0,0 0 0,1 0 0,0 0 1,-1 1-1,2 0 0,-1 1 0,1 0 0,-1 0 0,1 1 0,0 0 0,1 1 0,-1 0 1,0 0-1,17-1 0,39-2 21,81-17 1,-145 22-49,14-3 58,0 1 0,18-1 1,-30 3-133,0 0 0,1 0 0,-1 0 0,0 0 0,0 1 0,1-1 0,-1 1 0,0 0 1,0 0-1,0 0 0,0 1 0,0-1 0,0 1 0,0-1 0,0 1 0,5 4 0,2 8 52</inkml:trace>
</inkml:ink>
</file>

<file path=ppt/ink/ink6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14.94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261 67 12131,'2'-1'448,"0"-1"0,0 1 0,0-1 0,0 1 1,-1-1-1,1 0 0,-1 0 0,1 0 1,-1 0-1,1 0 0,-1 0 0,0 0 0,1-4 1,-2 5-398,0 0 0,0 0 0,0-1 0,0 1 0,0 0 0,-1 0 0,1-1 0,0 1 0,-1 0 0,1 0 0,-1 0 0,1 0 0,-1-1 0,0 1 0,1 0 0,-1 0 0,0 0 0,0 0 0,0 1 0,0-1 0,0 0 0,0 0 0,0 0 0,0 1 0,0-1 0,0 0 0,0 1 0,0-1 0,-2 1 0,-1-2 4,0 1-1,1-1 0,-1 1 1,-1 0-1,1 1 1,0-1-1,0 1 0,0 0 1,0 0-1,0 0 1,0 0-1,-6 2 0,-50 13 46,55-13-81,2-2-11,-17 6-59,0 1-1,-20 11 1,36-17-11,0 1 0,0 0 0,0 0 0,1 0 0,-1 1 0,1 0-1,0-1 1,0 1 0,0 0 0,0 0 0,0 1 0,0-1 0,1 1 0,0-1 0,0 1 0,0 0 0,-2 5 0,4-8 54,-1 1 0,1-1 0,0 1 0,0-1 1,1 1-1,-1-1 0,0 0 0,0 1 0,1-1 0,-1 1 0,1-1 1,-1 0-1,1 1 0,0-1 0,-1 0 0,1 0 0,0 1 1,0-1-1,0 0 0,0 0 0,0 0 0,0 0 0,0 0 0,0 0 1,0 0-1,0-1 0,1 1 0,2 1 0,4 2 44,2 0-1,-1 0 0,12 3 1,-8-3 8,27 8 133,-41-10-176,0-1 0,0 1 1,0 0-1,-1-1 1,1 1-1,0 0 0,-1-1 1,1 0-1,-1 1 1,1-1-1,-1 0 1,-2 2-1,2-2-1,-4 5 16,-1 1-1,1-1 0,1 1 1,-1 0-1,1 1 0,1-1 1,-1 1-1,1 0 0,0 0 1,-3 11-1,6-16-8,0 0 1,0 0-1,1 0 1,-1-1-1,1 1 1,0 0-1,0 0 1,0 0-1,0 0 0,0 0 1,0 0-1,1 0 1,0 0-1,-1-1 1,1 1-1,0 0 1,0-1-1,1 1 0,-1 0 1,1-1-1,-1 1 1,1-1-1,0 0 1,0 1-1,-1-1 1,2 0-1,-1 0 0,0 0 1,0-1-1,1 1 1,-1-1-1,1 1 1,-1-1-1,6 2 1,7 2 60,1 0 0,-1-2 0,1 0 1,-1 0-1,1-2 0,30 0 0,-13 0-1087,-30-1 646,-1 0-1,1 0 1,-1 1 0,1-1-1,-1 1 1,1-1-1,-1 1 1,0 0-1,1 0 1,3 2 0,4 5-945</inkml:trace>
</inkml:ink>
</file>

<file path=ppt/ink/ink6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15.32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88 39 10898,'7'-11'2042,"-4"7"-1547,0 0 0,-1 0 1,2 0-1,-1 0 0,4-3 0,-7 11-168,0 0-1,0 0 0,-1 0 0,0 0 0,0 0 0,-2 6 1,-11 22 128,-17 29 1,16-35-295,-21 53-1,33-69-129,0 0-1,1-1 0,0 1 0,0 0 0,1 0 1,0 0-1,1 0 0,0 0 0,3 17 1,-1-14-270,1-1 0,1 1 1,0-1-1,1 0 1,1 0-1,-1-1 0,2 0 1,0 0-1,0 0 0,1-1 1,9 11-1,6 1-472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1:56.1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115 0 7017,'2'2'19591,"-11"10"-21302,-6 11 1450,1 1 0,1 0-1,1 1 1,2 1-1,-14 46 1,18-49 553,2 1 0,0-1 0,1 1-1,1 0 1,2 0 0,3 39 0,2-23 386,3-1 0,1 0 0,16 45-1,-18-62-771,-3-9 43,0 0-1,1 0 0,12 21 1,-15-30-330,1 0 0,-1-1-1,1 1 1,0-1 0,0 0 0,6 4 0,-6-5-321,0 0-1,0 0 1,0 0-1,1 0 1,-1-1 0,1 0-1,-1 0 1,7 2-1,4-2-662</inkml:trace>
</inkml:ink>
</file>

<file path=ppt/ink/ink6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15.9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 39 7282,'-3'-6'1361,"-8"-15"3401,11 21-4708,0-1-1,0 1 1,0-1-1,0 1 0,0 0 1,0-1-1,1 1 1,-1-1-1,0 1 0,0-1 1,0 1-1,0 0 1,0-1-1,1 1 0,-1-1 1,0 1-1,0 0 1,0-1-1,1 1 0,-1 0 1,0-1-1,1 1 1,-1 0-1,0-1 0,1 1 1,-1 0-1,0 0 1,1 0-1,-1-1 0,1 1 1,-1 0-1,0 0 1,1 0-1,-1 0 1,1 0-1,-1 0 0,1-1 1,-1 1-1,0 0 1,1 0-1,-1 1 0,1-1 1,-1 0-1,1 0 1,-1 0-1,1 0 0,0 0 1,3 1 200,0 0-1,0 0 1,0 0 0,0 1 0,0-1 0,0 1 0,-1 0 0,1 0 0,0 0-1,-1 0 1,0 1 0,1 0 0,-1-1 0,5 7 0,6 6 969,19 29 0,-30-39-1040,9 12 74,-1 0 1,-1 1-1,-1 1 0,0 0 1,-1 0-1,-1 1 0,-1 0 0,4 28 1,-8-37-602,0 1 0,-1-1 1,-1 1-1,0 0 1,-1-1-1,0 1 0,-1 0 1,0-1-1,0 1 0,-2-1 1,1 0-1,-1 0 1,-1 0-1,0-1 0,-1 0 1,-8 13-1,-19 15-1036</inkml:trace>
</inkml:ink>
</file>

<file path=ppt/ink/ink6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16.9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1 134 8762,'44'-54'2904,"-43"52"-2822,0-1 0,0 1 0,0 0 0,0 0 0,0 0 0,-1 0 0,1-1 0,-1 1 0,0 0-1,1 0 1,-1-1 0,0 1 0,-1 0 0,1-1 0,0 1 0,0 0 0,-1 0 0,0-1-1,1 1 1,-1 0 0,0 0 0,0 0 0,0 0 0,0 0 0,-1 0 0,-1-2 0,-6-15 5980,16 40-3811,1-2-1562,0 1 0,-2 1 0,-1-1 0,0 1-1,1 22 1,35 264 3048,-28-217-7536,-13-79 1439,-2-3 903</inkml:trace>
</inkml:ink>
</file>

<file path=ppt/ink/ink6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20.05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311 273 1736,'-4'4'1780,"2"-2"-890,0 0 0,0 0 0,1 1 0,-1-1 0,1 0 0,-2 5 0,2-5-654,0-1 0,1 1 1,-1 0-1,0-1 0,1 1 0,-1-1 1,0 1-1,0-1 0,-1 0 1,1 1-1,0-1 0,0 0 1,0 0-1,-1 0 0,1 0 1,-1 0-1,1 0 0,-1 0 1,1 0-1,-1-1 0,1 1 1,-1 0-1,0-1 0,1 0 1,-1 1-1,0-1 0,0 0 1,1 0-1,-1 0 0,-2 0 1,1 0-197,-1 0 0,1 0 0,0-1 1,-1 1-1,1-1 0,0 0 0,0 0 1,-1 0-1,1 0 0,0-1 0,0 1 1,1-1-1,-1 0 0,0 0 0,0 0 1,1 0-1,-1 0 0,1-1 0,0 1 1,0-1-1,0 1 0,0-1 0,0 0 1,0 0-1,1 0 0,-1 0 0,1 0 1,0 0-1,0 0 0,0 0 0,0-1 1,1 1-1,-1-5 0,0-1-14,1-1-1,0 1 1,1-1-1,0 1 1,1 0 0,0-1-1,0 1 1,1 0-1,0 0 1,7-14-1,-5 13 2,1 1 1,0 0-1,0 0 0,1 0 0,0 1 0,0 0 0,1 0 0,0 1 1,1 0-1,-1 0 0,1 1 0,0 0 0,1 1 0,0 0 1,18-7-1,-19 9 41,1 0 1,-1 1-1,0 1 0,1-1 1,-1 2-1,1-1 1,0 1-1,-1 1 1,1-1-1,-1 2 1,1-1-1,-1 1 1,0 1-1,1 0 1,-1 0-1,-1 1 0,1 0 1,11 7-1,-10-4 2,0 0-1,-1 1 0,0 0 0,0 1 0,-1 0 1,0 0-1,-1 1 0,0 0 0,0 0 0,-1 0 0,-1 1 1,0 0-1,0 0 0,-1 1 0,4 15 0,-5-17 35,-1 0 0,0 1 0,-1-1 0,0 0 0,-1 1 0,0-1 0,0 0 0,-1 1 0,-1-1 0,0 0 0,0 0 0,-1 0 0,0 0 0,0 0 0,-1-1 0,-1 1-1,0-1 1,-6 10 0,0-6 31,-1 0 0,0-1-1,-1 0 1,0 0-1,-1-2 1,0 0 0,-1 0-1,0-2 1,0 1-1,-1-2 1,0 0-1,-1-1 1,1-1 0,-22 4-1,19-5-137,0-1 0,1 0-1,-1-2 1,0 0-1,0-2 1,0 0 0,0-1-1,0 0 1,0-2 0,1 0-1,0-1 1,-34-15-1,45 17-138,1 0-1,0-1 1,-1 0-1,1 0 1,1 0-1,-1-1 0,1 0 1,0 0-1,0 0 1,0-1-1,1 1 1,0-1-1,0-1 0,0 1 1,-4-12-1,5 11 39,1 0 0,1-1 1,-1 0-1,1 1 0,0-1 0,1 0 0,0 1 0,0-1 0,1 0 0,0 1 1,0-1-1,1 1 0,0-1 0,5-12 0,-1 6 91,2-1 0,0 1-1,0 0 1,1 0 0,1 1 0,0 0 0,1 1-1,1 0 1,-1 1 0,2 1 0,0-1 0,20-11-1,-22 15 46,1 0-1,-1 1 0,1 0 1,1 1-1,-1 0 0,1 1 1,-1 1-1,1 0 0,0 1 0,0 0 1,0 1-1,1 0 0,-1 1 1,0 0-1,25 5 0,-34-4-18,1 0-1,-1 0 1,0 0-1,0 1 1,0 0-1,-1 0 1,1 0-1,0 0 1,-1 0-1,1 1 1,-1-1-1,1 1 1,-1 0-1,0 0 1,-1 1-1,1-1 1,0 0-1,-1 1 1,0 0-1,0-1 0,0 1 1,0 0-1,0 0 1,-1 0-1,0 0 1,0 0-1,0 1 1,0-1-1,-1 0 1,0 0-1,1 1 1,-2-1-1,1 0 1,0 0-1,-1 1 1,0-1-1,0 0 1,-2 7-1,-2 0 42,0 1-1,0-2 0,-1 1 1,0-1-1,-1 0 1,0 0-1,0-1 0,-1 1 1,-1-2-1,1 1 1,-1-1-1,-1-1 0,1 0 1,-15 8-1,14-9-22,0 0-1,-1-1 0,0 0 0,0-1 1,0 0-1,0-1 0,-1 0 0,1-1 1,-1 0-1,0-1 0,0 0 0,0-1 1,1 0-1,-22-4 0,30 4-64,0-1 0,1 0 0,-1 1 0,0-1 0,1 0 0,-1-1-1,1 1 1,-1 0 0,1-1 0,0 1 0,-1-1 0,1 0 0,0 0 0,0 0 0,0 0 0,0 0 0,1 0 0,-3-3-1,3 2 2,-1-1-1,1 1 0,0-1 0,0 0 0,0 0 1,0 1-1,1-1 0,-1 0 0,1 0 0,0 0 1,1-6-1,1-4 5,1 0-1,1 0 1,0 0 0,1 0 0,0 1 0,8-13-1,-7 13 35,1 0 0,1 0 0,0 1-1,1 0 1,0 1 0,1 0-1,0 0 1,18-14 0,-22 21 20,0 0-1,1 0 1,-1 0 0,1 0 0,0 1 0,0 1-1,1-1 1,-1 1 0,1 0 0,-1 1 0,1 0-1,-1 0 1,1 0 0,0 1 0,-1 0 0,1 1-1,0 0 1,7 1 0,-8 0 35,1 0 0,-1 0 1,-1 1-1,1 0 0,0 0 0,-1 1 1,1 0-1,-1 0 0,0 0 1,0 1-1,-1-1 0,1 2 0,-1-1 1,0 0-1,-1 1 0,1 0 0,-1 0 1,0 1-1,-1-1 0,1 1 0,-1-1 1,-1 1-1,1 0 0,-1 0 0,0 0 1,-1 1-1,0-1 0,0 0 1,0 1-1,-1-1 0,0 1 0,-1-1 1,1 0-1,-1 1 0,-1-1 0,0 0 1,0 0-1,0 0 0,-1 0 0,1 0 1,-2 0-1,1-1 0,-1 0 0,0 1 1,0-1-1,-1-1 0,-6 8 1,2-6-34,0 1 0,0-2 0,-1 1 0,0-1 0,0-1 0,0 0 1,0 0-1,-1-1 0,0 0 0,0-1 0,0-1 0,0 1 1,-13 0-1,14-2-100,-1-1 0,1 1 0,-1-2 0,0 1 1,1-2-1,-1 1 0,1-1 0,-1-1 0,1 0 0,0 0 1,0-1-1,1-1 0,-1 1 0,-9-8 0,15 10-3,0-1 0,1 0 0,-1 0 0,1 0 0,0-1 0,0 1-1,0-1 1,0 0 0,1 1 0,-1-1 0,1-1 0,0 1 0,0 0 0,1 0-1,-1-1 1,0-5 0,1 4 28,0 0 1,1-1-1,0 1 0,0-1 0,1 1 0,0-1 1,0 1-1,0 0 0,1-1 0,3-9 0,0 5 40,1 0-1,-1 0 1,2 0-1,-1 1 1,2 0 0,-1 0-1,1 1 1,1 0-1,0 0 1,0 1-1,17-12 1,-18 15 46,1 1 1,-1-1-1,1 2 0,0-1 1,1 1-1,-1 1 1,0 0-1,1 0 1,-1 1-1,1 0 1,0 0-1,-1 1 0,1 1 1,-1 0-1,1 0 1,0 0-1,9 4 1,-13-3 9,0 0 1,-1 0 0,1 0-1,0 1 1,-1 0 0,0 0-1,1 1 1,-2-1 0,1 1-1,0 0 1,-1 0 0,1 1 0,-1-1-1,0 1 1,-1 0 0,1 0-1,-1 0 1,0 1 0,0-1-1,-1 1 1,1 0 0,-1-1-1,-1 1 1,1 0 0,-1 0-1,0 0 1,1 9 0,-2-8-31,0 0 0,-1-1 1,1 1-1,-1 0 0,-1-1 1,1 1-1,-1-1 0,0 1 1,-1-1-1,1 0 0,-1 0 1,0 0-1,-1 0 0,0 0 1,1-1-1,-2 0 0,1 0 1,-1 0-1,0 0 0,0-1 1,0 1-1,-7 4 0,2-4-16,1 1 0,-1-1 1,0-1-1,0 0 0,0 0 0,0-1 0,-1 0 0,1-1 0,-1 0 0,0 0 0,1-2 0,-1 1 0,-14-2 1,23 1-43,-1 0 1,1-1 0,0 1 0,0 0 0,0-1 0,0 0 0,0 0 0,1 1 0,-1-1 0,0 0-1,0 0 1,0-1 0,1 1 0,-1 0 0,0 0 0,1-1 0,-1 1 0,1-1 0,0 0 0,-2-2 0,1 1-33,0-1 1,1 0-1,-1 0 1,1 0 0,0-1-1,0 1 1,0 0-1,0 0 1,1-7 0,0-6-17,1 1 1,1-1 0,1 1 0,4-19-1,-5 27 119,1-1-1,0 1 1,0-1-1,0 1 0,1 0 1,1 0-1,-1 0 0,8-9 1,-11 15 3,1 1 1,0-1-1,-1 0 1,1 1-1,0-1 0,0 1 1,0 0-1,0-1 1,0 1-1,0 0 1,0 0-1,0 0 1,1 1-1,-1-1 1,0 0-1,0 1 0,1 0 1,-1-1-1,0 1 1,1 0-1,-1 0 1,0 0-1,1 1 1,-1-1-1,0 0 1,1 1-1,-1 0 0,0-1 1,0 1-1,1 0 1,-1 0-1,0 0 1,0 1-1,0-1 1,3 3-1,0 0-3,0 0 0,-1 0 0,1 1 0,-1-1-1,0 1 1,0 0 0,-1 0 0,1 0 0,-1 1 0,0-1 0,-1 1 0,1 0 0,-1 0-1,0 0 1,-1 0 0,2 10 0,-2-13-23,-1 0 0,0 1 1,0-1-1,0 0 0,0 1 0,0-1 0,-1 0 0,1 0 1,-1 1-1,0-1 0,0 0 0,0 0 0,-1 0 1,1 0-1,-1 0 0,0 0 0,0 0 0,0-1 0,0 1 1,0 0-1,0-1 0,-1 0 0,1 0 0,-1 1 0,1-2 1,-1 1-1,0 0 0,0 0 0,0-1 0,0 0 1,0 1-1,-6 0 0,3 0-47,0-1 0,0 0 0,0-1 0,-1 1 0,1-1 0,0 0 0,-1-1 0,1 0 0,0 0 0,0 0 0,0 0 0,0-1 0,-11-5 0,15 6 9,-1 0 0,1 0 0,0 0 1,0 0-1,-1-1 0,1 1 1,0-1-1,0 0 0,1 0 1,-1 0-1,0 0 0,0 0 1,1 0-1,-1 0 0,1 0 1,0 0-1,0-1 0,0 1 1,0-1-1,0 1 0,0-1 0,1 1 1,-1-1-1,1 1 0,0-1 1,-1 0-1,1 1 0,0-1 1,1 1-1,-1-1 0,0 0 1,1 1-1,0-1 0,-1 1 1,2-4-1,1 1 22,0-1 1,1 0-1,-1 1 1,1 0-1,0 0 0,0 0 1,0 0-1,1 1 1,0-1-1,0 1 1,0 1-1,0-1 0,1 1 1,-1-1-1,9-2 1,-8 3 41,0 1 1,0-1 0,1 1 0,-1 0-1,1 0 1,0 1 0,-1 0 0,1 0-1,0 1 1,0 0 0,-1 0 0,1 0-1,0 1 1,9 2 0,-14-2-8,1 0 0,-1 0 0,1 0 1,-1 0-1,1 0 0,-1 1 0,0-1 0,0 1 0,0 0 1,0 0-1,0 0 0,0-1 0,0 2 0,0-1 0,-1 0 1,1 0-1,-1 1 0,0-1 0,0 0 0,0 1 0,0-1 1,0 1-1,0 0 0,-1-1 0,1 1 0,-1 0 0,1-1 0,-1 1 1,0 0-1,0-1 0,-1 6 0,0-3 4,0 1 0,0-1 0,-1 0 0,1 0 0,-1 1 0,0-1 0,-1 0 0,1 0 0,-1-1 0,0 1 0,0 0 0,-1-1 0,1 0 0,-9 7 0,1-2-12,0-1 0,-1 0 0,-24 11 0,30-16-66,0-1 0,1 0 0,-1 0 0,0 0-1,0-1 1,0 1 0,0-1 0,-1-1 0,1 1 0,0-1-1,-9-1 1,14 1 15,1 0 1,-1-1-1,1 1 0,-1 0 0,0 0 0,1 0 0,-1-1 0,0 1 1,1 0-1,-1-1 0,1 1 0,-1 0 0,1-1 0,-1 1 1,1-1-1,-1 1 0,1-1 0,-1 1 0,1-1 0,0 1 1,-1-1-1,1 1 0,0-1 0,-1 0 0,1 1 0,0-1 1,0 0-1,0 0 0,-1-1-25,1 0 1,0 0-1,1 0 1,-1 0-1,0 0 1,0 0-1,1 1 1,-1-1-1,2-3 1,1-2-27,0 1 0,1-1 1,0 1-1,6-8 0,-1 5 118,0 0-1,0 0 0,1 1 0,0 1 0,1 0 0,-1 0 0,1 1 1,1 1-1,14-6 0,-16 7 78,0 0 0,1 1 0,0 0 0,0 1 1,0 1-1,0-1 0,0 2 0,0-1 0,0 2 0,19 2 0,-25-2-47,0 1 0,0-1-1,-1 1 1,1 1 0,0-1-1,-1 0 1,0 1-1,1 0 1,-1 0 0,0 1-1,0-1 1,-1 1 0,1 0-1,-1 0 1,0 0 0,0 0-1,0 0 1,-1 1-1,1-1 1,-1 1 0,0 0-1,0 0 1,2 9 0,-3-10-29,-1 0 0,1 0 1,-1 0-1,0 0 0,0 0 1,0 0-1,0 0 1,-1 0-1,1 0 0,-1 0 1,0 0-1,0-1 0,-1 1 1,1 0-1,-1 0 1,0-1-1,1 1 0,-2-1 1,1 0-1,0 0 0,-1 0 1,1 0-1,-1 0 1,0 0-1,0 0 0,0-1 1,-1 0-1,1 1 1,0-1-1,-1-1 0,-5 3 1,-13 3 2,-1-1 1,1-1-1,-1 0 1,0-2-1,0-1 1,0-1-1,-30-3 1,46 2-106,1-1 0,0 1 0,0-1 0,0-1 0,0 1 0,0-1 0,-8-4 1,12 5 28,1 0 0,-1 0 1,0 0-1,1 0 1,0 0-1,-1 0 1,1 0-1,0-1 0,-1 1 1,1-1-1,0 1 1,0-1-1,0 1 1,0-1-1,0 0 0,1 1 1,-1-1-1,0 0 1,1 0-1,-1 1 1,1-1-1,0 0 0,0 0 1,0 0-1,0 0 1,0 1-1,0-1 1,0 0-1,1-3 0,1-2 7,0 0-1,1 0 0,0 0 0,0 0 0,0 1 0,1 0 1,0 0-1,0 0 0,1 0 0,0 0 0,0 1 0,0 0 1,0 0-1,1 0 0,7-4 0,2-1 32,1 0 1,-1 1-1,1 1 0,1 1 1,20-7-1,-29 12 27,-1 0-1,1 1 1,0 0 0,0 0-1,0 1 1,12 0 0,-18 0-15,-1 0 0,0 0 1,0 0-1,0 0 1,1 0-1,-1 1 0,0-1 1,0 0-1,0 1 0,1-1 1,-1 1-1,0-1 0,0 1 1,0-1-1,0 1 0,0 0 1,0-1-1,0 1 0,0 0 1,0 0-1,-1 0 1,1 0-1,0 0 0,0 0 1,-1 0-1,1 0 0,0 0 1,-1 0-1,0 0 0,1 0 1,-1 1-1,1-1 0,-1 0 1,0 0-1,0 0 0,0 1 1,0-1-1,0 0 1,0 0-1,0 1 0,0-1 1,0 0-1,-1 0 0,1 0 1,0 1-1,-1-1 0,1 0 1,-1 0-1,1 0 0,-1 0 1,-1 2-1,-2 3 18,1 0 0,-2 0 0,1 0 0,-1-1 0,1 0 0,-1 0 0,-1 0 0,1 0 0,-1-1 0,0 0 0,0 0 0,-13 6 0,1-2-18,0 0 0,-1-2 1,-28 7-1,-6-4-70,49-9 39,1 1 0,0-1-1,0 0 1,0 0 0,0 0-1,0-1 1,0 1 0,0-1-1,0 0 1,0 0 0,0 0-1,0 0 1,0 0 0,-3-3-1,5 3-1,0 0 0,0 0 0,0 0 1,0-1-1,1 1 0,-1 0 0,0 0 0,1-1 0,-1 1 0,1-1 0,-1 1 0,1 0 0,0-1 0,0 1 1,0-1-1,-1 1 0,2-1 0,-1 1 0,0-1 0,0 1 0,0 0 0,0-1 0,1 1 0,-1-1 0,1 1 1,-1 0-1,1-1 0,0 1 0,-1 0 0,2-2 0,1-2-22,1-1 0,-1 1 0,1 0 0,0 0 0,7-6 0,2 0 39,0 0 0,0 1 1,1 1-1,1 0 0,0 2 1,24-11-1,-29 16-537,-10 2 495,0 0 1,0 0-1,0 0 0,0 0 0,1 0 1,-1 0-1,0 0 0,0 0 0,0 0 1,0 0-1,1 0 0,-1 0 1,0 0-1,0 1 0,0-1 0,0 0 1,0 0-1,0 0 0,1 0 0,-1 0 1,0 0-1,0 1 0,0-1 0,0 0 1,0 0-1,0 0 0,0 0 0,0 0 1,0 1-1,0-1 0,0 0 1,0 0-1,0 0 0,0 1 0,0-1 1,0 0-1,0 0 0,0 0 0,0 0 1,0 1-1,0-1 0,0 0 0,0 0 1,0 0-1,0 0 0,0 1 0,0-1 1,0 0-1,0 0 0,0 0 1,0 0-1,-1 0 0,1 1 0,0-1 1,0 0-1,0 0 0,0 0 0,-1 0 1,-6 13-951</inkml:trace>
</inkml:ink>
</file>

<file path=ppt/ink/ink6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20.8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2462 14179,'64'1'11356,"2"2"-6925,133 1-3726,-122-9-588,1-3 0,113-28 0,-145 24-4,0-2 0,-1-3-1,-1-1 1,-1-2 0,54-34 0,-67 35-102,0-1 0,-2-2 0,0 0 0,-2-2-1,0-1 1,-2-2 0,-1 0 0,-1-1 0,20-33 0,15-40 109,-5-2 0,-4-2 0,-5-3-1,-5 0 1,35-162 0,-40 25-84,-21-2-4,-1 18-20,2 93-158,4-111-902,-17 238 530,0-1-1,-1 1 1,0 0-1,0 0 0,-1 0 1,0 0-1,-5-12 0,-10-6-803</inkml:trace>
</inkml:ink>
</file>

<file path=ppt/ink/ink6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22.12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 14 10442,'-8'-6'8303,"-2"-2"-6986,10 8-1249,-1 0 0,1 0 1,0 0-1,0 0 1,0 0-1,-1 0 1,1 0-1,0 1 1,0-1-1,0 0 1,-1 0-1,1 0 0,0 0 1,-1 1 273,1-1-273,0 0-1,0 0 1,0 0-1,0 1 0,-1-1 1,1 0-1,0 0 1,0 0-1,0 1 1,0-1-1,0 0 1,0 0-1,0 0 0,0 1 1,0-1-1,0 0 1,0 0-1,0 0 1,0 1-1,0-1 1,0 0-1,0 0 1,0 0-1,0 1 0,0-1 1,0 0-1,0 0 1,1 0-1,-1 1 1,0-1-1,0 0 1,0 0-1,2 8 238,-1-1 0,1 0 0,0 0 0,1-1 0,5 11 0,-4-8-6,0 0 1,-1 0-1,4 13 1,0 29 1009,3 85 0,1 15 47,-8-131-1200,0-3 40,1 30 0,-4-43-204,0 0-1,0 0 1,0 0-1,-1 0 0,0 0 1,1 0-1,-1 0 1,-1 0-1,1-1 1,-1 1-1,1 0 0,-1-1 1,-3 4-1,4-5-304,-1-1 0,1 1-1,-1-1 1,1 0 0,-1 0-1,0 0 1,1 0 0,-1 0 0,0 0-1,0 0 1,0 0 0,0-1-1,0 1 1,0-1 0,0 1-1,-3-1 1,-5 2-1351</inkml:trace>
</inkml:ink>
</file>

<file path=ppt/ink/ink6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25.15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261 43 11122,'-14'-8'5083,"14"8"-4997,0-1 1,1 1 0,-1-1 0,0 1-1,1-1 1,-1 1 0,0-1-1,1 1 1,-1-1 0,0 1 0,1 0-1,-1-1 1,1 1 0,-1-1 0,1 1-1,-1 0 1,1 0 0,-1-1 0,1 1-1,-1 0 1,1 0 0,0 0 0,-1-1-1,1 1 1,-1 0 0,1 0-1,-1 0 1,1 0 0,0 0 0,0 0-1,14-2 385,-1 1 0,1 0 0,23 1 0,-16 1 243,35-4 1,12-3-53,0 3 0,114 10 0,-98-2 73,5-1-297,124-11 1,-158 5-409,90 6 0,-7 1 30,-108-7-36,48-10 0,-49 7-27,51-3 0,104 9 56,-175-1-85,0 0-1,18 4 1,14 1 58,-21-2 58,-18-2-62,0-1-1,0 1 1,0-1-1,0 0 1,1 0-1,-1 0 1,5-1-1,-2 1-20,-1 1 0,0-1 0,1 1 0,-1 0-1,0 1 1,0-1 0,1 1 0,-1 0 0,6 3 0,5 2 6,-14-6-3,2 0 4,0 0 1,-1 0-1,0 0 0,1 0 0,-1 1 1,0 0-1,0 0 0,1 0 1,-2 0-1,1 0 0,0 0 0,0 1 1,-1-1-1,4 6 0,-5-8 8,9 18 18,6 1-57,-3-3 118,0 0-1,13 23 0,-22-34-29,-2 0-1,1 0 1,0 1-1,-1 0 1,0-1-1,-1 1 1,1 0 0,-1 0-1,0 0 1,0 0-1,-1 0 1,0 0-1,0 6 1,-1 4 13,0-1 1,1 0-1,1 0 1,1 1-1,0-1 0,8 25 1,-4-13 95,-4-13-99,-1 0 1,0 0-1,-1-1 1,-1 1-1,-3 24 1,1-21-55,2 0 0,0-1 0,2 24 0,3-11-46,-2-15 185,0 1 0,-1 17-1,-1-27-110,0 0-1,-1 0 0,0-1 0,0 1 0,0 0 0,0-1 0,-1 1 0,0-1 0,0 0 0,-5 9 0,5-10-43,1-1 0,-1 1-1,0 0 1,1 0 0,0 0 0,0 0 0,0 0-1,0 1 1,0-1 0,0 0 0,1 0-1,0 1 1,-1-1 0,1 0 0,0 1 0,1 4-1,2 0 10,-1 0-1,1 0 1,0 0-1,9 15 0,-7-14 8,-5-9-14,1 1-1,-1 0 0,0-1 0,0 1 1,1 0-1,-1-1 0,0 1 0,0 0 1,0-1-1,0 1 0,0 0 0,0 0 1,0-1-1,0 1 0,0 0 0,0-1 0,0 1 1,0 0-1,-1 0 0,1-1 0,0 1 1,0 0-1,-1-1 0,0 2 0,-13 12 48,12-12-67,0-1 1,0 1-1,0 0 1,0 0-1,0 0 0,0 0 1,1 0-1,-3 4 0,3-4 25,-1 1 0,1 0-1,-1-1 1,0 1-1,0-1 1,0 0-1,0 1 1,0-1-1,-1 0 1,1 0-1,0-1 1,-1 1 0,0 0-1,-3 1 1,-5 2-6,0-1 0,-18 4 1,-10 5-57,14-3-95,2 1 123,1-2-1,-2 0 1,1-2 0,-1-1 0,-1 0 0,-25 1 0,-99-3-1156,-61 4 994,23-5-308,67-3-80,-86-7 485,52 1 116,33-4-7,76 5-8,-53 0 0,-111-3 56,132 8-25,57 0 22,-1 0-1,1 0 1,-25-5 0,42 4-51,0 0 0,-1 0 0,1 0 1,0-1-1,-1 1 0,1-1 0,0 0 1,0 0-1,0 0 0,1 0 0,-1 0 0,0 0 1,1-1-1,-1 0 0,1 1 0,-3-5 1,-1-4 66,0 1 1,1-1 0,-6-18 0,-7-14-87,5 14 43,2 0-1,0 0 1,2-1 0,2 0 0,-8-54-1,11 64-5,-1 0-1,-8-22 1,8 30 2,1 0 0,0-1 0,1 1 0,0-1 0,1 0 0,1 0 1,0 0-1,1-18 0,1 3 96,-2-43 0,0 17-288,1 46 252,1 1 0,0 0 1,1 0-1,0-1 0,0 1 1,4-7-1,-3 5-33,0 1 0,-1 0 0,0-1 0,2-8 0,-4 14-70,0 0 0,0 0 0,1 0 0,-1 0 0,1 0 0,0 0 0,0 0 0,0 0 0,0 1 0,0-1-1,1 0 1,-1 1 0,1-1 0,2-2 0,0 1-3,0 1 0,1 1 0,-1-1 1,0 1-1,1-1 0,0 1 0,7-2 0,-9 3 21,-1-1-1,1 1 1,-1-1 0,1 0-1,-1 1 1,0-1 0,1 0-1,-1 0 1,0 0 0,0-1-1,2-3 1,-2 3-20,-1 1-1,1 0 1,0-1 0,0 1-1,0 0 1,0 0 0,0 0-1,1 1 1,-1-1 0,0 0-1,1 1 1,-1 0 0,5-2-1,46-18 188,-43 16-193,0 1-1,1-1 0,-1 2 0,1 0 1,0 0-1,0 1 0,20-2 0,-24 4-86,-5 1 30,-1-1 0,1 0 1,0 0-1,-1 1 1,1-1-1,0-1 1,-1 1-1,1 0 1,0 0-1,-1 0 0,1-1 1,0 1-1,-1-1 1,1 0-1,-1 1 1,1-1-1,2-1 0</inkml:trace>
</inkml:ink>
</file>

<file path=ppt/ink/ink6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25.9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268 59 8490,'1'-2'523,"1"1"0,-1-1 1,1 0-1,-1-1 0,1 1 0,-1 0 0,0 0 1,0-1-1,0 1 0,0 0 0,-1-1 1,2-3-1,-3 5-514,1-1 0,0 1 0,-1 0 0,1 0 0,-1 0 0,1 0 1,-1 0-1,1 0 0,-1 0 0,0 0 0,0 0 0,1 0 0,-1 0 0,0 0 0,0 0 0,0 1 0,0-1 1,0 0-1,0 1 0,0-1 0,0 1 0,0-1 0,-1 1 0,1-1 0,0 1 0,0 0 0,0-1 0,0 1 1,-2 0-1,-5-1 1,1 0-1,-1 0 1,0 0 0,1 1 0,-1 1 0,1-1 0,-9 2 0,-54 14 29,58-13-28,-36 12 57,45-14-63,0 1 0,0-1 0,1 0 0,-1 1 0,0-1 1,1 1-1,-1 0 0,1 0 0,-1 0 0,1 0 1,0 0-1,0 1 0,-3 4 0,5-6-4,0 0 0,-1-1 1,1 1-1,0 0 0,0-1 0,0 1 0,0 0 1,0 0-1,0-1 0,1 1 0,-1 0 0,0 0 1,0-1-1,0 1 0,1 0 0,-1-1 0,0 1 1,1-1-1,-1 1 0,0 0 0,1-1 0,-1 1 1,1-1-1,-1 1 0,1-1 0,-1 1 0,1-1 1,0 1-1,-1-1 0,1 0 0,-1 1 0,1-1 0,0 0 1,0 1-1,-1-1 0,1 0 0,0 0 0,1 1 1,31 7 70,-30-8-52,22 1 249,-21-1-124,0 0 1,0 0 0,0 0 0,0 0-1,0 1 1,0-1 0,0 1-1,5 2 1,-9-3-139,0 0-1,0 0 1,0 0-1,0 1 1,0-1 0,0 0-1,0 0 1,1 1-1,-1-1 1,0 0-1,0 0 1,0 1-1,0-1 1,0 0 0,0 0-1,0 0 1,0 1-1,0-1 1,0 0-1,-1 0 1,1 1 0,0-1-1,0 0 1,0 0-1,0 0 1,0 1-1,0-1 1,0 0 0,-1 0-1,1 0 1,0 1-1,0-1 1,0 0-1,0 0 1,-1 0 0,1 0-1,0 0 1,0 1-1,0-1 1,-1 0-1,1 0 1,-11 9-66,9-8 62,-17 13-141,-32 30 1,45-38 159,0 0 1,1 0 0,0 1-1,0 0 1,0-1-1,1 2 1,0-1 0,1 0-1,-4 9 1,7-15 21,0 1 0,0 0-1,-1-1 1,1 1 0,0 0 0,1-1 0,-1 1 0,0 0 0,0-1 0,1 1-1,-1 0 1,1-1 0,-1 1 0,1-1 0,0 1 0,0-1 0,-1 1 0,1-1 0,0 1-1,0-1 1,1 0 0,-1 1 0,0-1 0,0 0 0,1 0 0,-1 0 0,0 0-1,1 0 1,-1-1 0,1 1 0,2 1 0,6 3 397,0-1 1,1 0-1,17 3 1,-19-5-171,39 10 926,35 9-579,-94-16-5149,-1-2 3438</inkml:trace>
</inkml:ink>
</file>

<file path=ppt/ink/ink6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26.4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74 43 8394,'14'-42'6452,"-47"139"-3321,20-53-2497,-19 77 681,28-103-1243,2 0-1,0 1 1,1-1 0,2 33-1,0-44-317,0-1 0,0 0 0,1 0-1,0 0 1,0 0 0,0-1-1,1 1 1,0 0 0,0-1 0,0 0-1,5 6 1,10 11-551</inkml:trace>
</inkml:ink>
</file>

<file path=ppt/ink/ink6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26.9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 11 8450,'-4'-10'5645,"5"10"-5496,11 4 1321,20 16-136,-23-11-848,-1 0 0,0 1 0,0 0 1,-1 0-1,9 17 0,22 58 460,-33-74-860,-1 0 1,-1 0-1,0 1 0,-1-1 1,0 1-1,-1-1 0,0 1 1,-1 0-1,0-1 0,-2 14 1,0-15-165,0 0 1,-1 0-1,0 0 1,-1-1-1,0 0 1,0 1-1,-1-1 1,0-1 0,0 1-1,-1-1 1,-14 15-1,-19 14-1106,-5 1 449</inkml:trace>
</inkml:ink>
</file>

<file path=ppt/ink/ink6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27.64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 2 5033,'-2'-2'17234,"0"11"-17971,1-4 974,1 0-1,-1 1 1,1-1 0,0 0-1,1 1 1,-1-1 0,1 0-1,2 8 1,16 48 1608,-3-13-951,-5 3 267,-3 0-1,3 94 1,0 9 397,-6-131-1435,0 9-2584,-5-25 2126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1:57.6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52 86 10986,'3'2'5390,"1"11"-3428,2 17-45,-5 3-97,-2 35 0,-2-29-1265,-2 0-1,-1-1 0,-3 0 0,-15 44 0,24-81-525,-7 17 710,2-15-338,2-12-142,1-21-1412,2-1 0,5-56 1,19-61-2111,-24 145 3180,4-19-60,1 0 0,1 0 0,10-24 1,-13 40 248,0 0 0,0 0 0,0 1-1,1 0 1,-1 0 0,10-10 0,-11 13-12,1 0 0,-1 0 1,1 0-1,0 0 0,0 1 0,0-1 0,-1 1 0,2-1 0,-1 1 0,0 0 0,0 0 0,0 1 0,0-1 0,5 0 1,-5 1-29,0 0 0,1 0 0,-1 0 0,0 1 0,0-1 0,0 1 1,0 0-1,0 0 0,0 0 0,0 0 0,0 1 0,0-1 0,0 1 0,3 2 1,-1 0 178,-1 0 1,1 1 0,-1-1 0,-1 1-1,1-1 1,-1 1 0,4 7 0,1 3 344,-2 0 0,0 0 0,0 1 1,5 28-1,-6-8-131,-1-1 0,-2 44 0,-2-46-310,2 1 1,10 60 0,-11-92-320,2 9-232</inkml:trace>
</inkml:ink>
</file>

<file path=ppt/ink/ink6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32.07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0 8586,'16'29'6529,"-15"-22"-5313,-1 2-79,1 5-417,-1 0-216,0 3-264,1-3-120,1 1-384,1-2-504,1 1 496</inkml:trace>
</inkml:ink>
</file>

<file path=ppt/ink/ink6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32.76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27 61 5241,'-27'-45'11946,"31"53"-11309,-3-5-591,0 0 1,0 0-1,1 0 1,-1-1-1,1 1 1,-1 0-1,1-1 1,0 0-1,0 1 1,0-1-1,0 0 1,4 3-1,-2-1 31,-1-2-51,-1 1 0,1-1 0,0 0 0,0 0 0,0 0 0,0 0 0,1 0-1,-1-1 1,0 1 0,1-1 0,-1 0 0,1 0 0,-1-1 0,1 1 0,0-1 0,-1 1 0,1-1-1,-1 0 1,1 0 0,0-1 0,-1 1 0,1-1 0,-1 0 0,1 0 0,-1 0 0,5-2-1,-2 0-77,-1 1 0,0-1 0,1-1-1,-1 1 1,0-1 0,0 0-1,-1 0 1,1 0 0,-1-1-1,0 0 1,0 1 0,-1-1 0,1-1-1,2-4 1,-6 9 27,0 0 1,1 0-1,-1 0 0,1 0 0,-1 1 1,1-1-1,-1 0 0,1 0 1,0 1-1,-1-1 0,1 0 1,0 1-1,-1-1 0,1 1 1,0-1-1,0 1 0,0-1 0,0 1 1,-1-1-1,1 1 0,0 0 1,0 0-1,0-1 0,0 1 1,0 0-1,0 0 0,0 0 0,0 0 1,0 0-1,0 0 0,0 0 1,0 1-1,-1-1 0,1 0 1,0 0-1,1 1 0,4 2 30,1 0 0,-2 0 0,1 1 0,8 6 0,12 7-558,-15-13-116,-5-2 267</inkml:trace>
</inkml:ink>
</file>

<file path=ppt/ink/ink6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34.09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6 116 4649,'3'-8'9980,"-7"-8"-8362,-1-4-1972,5 18 341,0 0 1,0 0 0,1 0-1,-1 0 1,0-1-1,1 1 1,0 0-1,-1 0 1,1 0 0,0 0-1,0 0 1,0 0-1,0 0 1,0 0 0,2-1-1,0-1-25,0 1-1,1 0 1,-1 1-1,1-1 1,0 1-1,-1-1 0,9-2 1,-9 3 33,1 0 1,0 0-1,0 1 1,0 0-1,0 0 1,1 0-1,-1 0 1,0 0-1,0 1 0,0 0 1,1 0-1,-1 0 1,0 0-1,0 1 1,7 1-1,-9-1 16,1 1-1,0-1 0,-1 0 1,1 1-1,-1 0 0,0-1 1,1 1-1,-1 0 0,0 0 1,0 1-1,0-1 1,0 0-1,-1 1 0,1-1 1,0 1-1,-1-1 0,0 1 1,0 0-1,0-1 1,0 1-1,0 0 0,0 0 1,0 3-1,0-1 65,-1-1-1,1 1 1,-1 0 0,0 0-1,0-1 1,0 1 0,-1 0 0,0-1-1,0 1 1,0 0 0,0-1-1,-1 1 1,1-1 0,-1 0 0,0 0-1,-1 1 1,1-1 0,-4 3-1,4-4-68,0-1 0,0 0 0,0 0 0,-1 0 0,1 0 0,-1-1 0,0 1 0,1-1 0,-1 1 0,0-1-1,0 0 1,0 0 0,0 0 0,0-1 0,0 1 0,0-1 0,0 1 0,0-1 0,0 0 0,0 0 0,0 0 0,0-1-1,0 1 1,0-1 0,0 0 0,0 0 0,0 0 0,-5-2 0,6 2-413,0 0-1,0 0 1,1 0-1,-1 0 1,0-1-1,1 1 1,-1 0 0,1-1-1,-1 1 1,1-1-1,-2-2 1,-2-5-1175</inkml:trace>
</inkml:ink>
</file>

<file path=ppt/ink/ink6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34.82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 75 5737,'-4'-59'3565,"4"58"-3442,0 1 0,0-1-1,0 1 1,0-1 0,0 1 0,0-1 0,-1 1 0,1 0-1,0-1 1,0 1 0,0-1 0,1 1 0,-1-1-1,0 1 1,0-1 0,0 1 0,0 0 0,0-1 0,0 1-1,1-1 1,-1 1 0,0 0 0,0-1 0,1 1-1,-1-1 1,0 1 0,0 0 0,1-1 0,-1 1 0,0 0-1,1 0 1,-1-1 0,1 1 0,-1 0 0,0 0-1,1-1 1,-1 1 0,1 0 0,-1 0 0,1 0 0,-1 0-1,0 0 1,1 0 0,-1 0 0,1 0 0,-1 0-1,1 0 1,-1 0 0,1 0 0,-1 0 0,0 0-1,1 0 1,-1 0 0,1 0 0,0 1 0,15 9 1154,-10-1-1034,0 0 1,0 0-1,-1 1 0,0-1 0,-1 1 1,4 14-1,9 16 131,-13-31-305,23 47 124,42 63 1,-43-88-3124,-25-27 2129</inkml:trace>
</inkml:ink>
</file>

<file path=ppt/ink/ink6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35.18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106 40 12547,'-23'-40'4569,"15"49"-3849,-3 3-136,-1 8-280,-2 2-144,1 1-312,2 3-256,3-4-872,3 0-1505,5 7 1817</inkml:trace>
</inkml:ink>
</file>

<file path=ppt/ink/ink6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36.12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3 9282,'33'-3'10314,"-34"13"-9962,-1 5-64,-2 25-120,6-23-88,0-1-736,0-2-592,2-3 752</inkml:trace>
</inkml:ink>
</file>

<file path=ppt/ink/ink6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36.62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12 48 8602,'-11'-40'10313,"17"50"-9228,-5-9-1305,1 2 224,1 0 0,0 0-1,-1 0 1,1-1 0,0 1-1,0-1 1,1 1 0,5 2-1,-2-1 3,-5-3-5,0 0 0,0 0 0,0 0 0,0 0 0,0 0 0,0-1 0,0 1 0,0-1 0,1 1 0,-1-1 0,0 0 0,0 0 0,0 0 0,1 0 0,-1 0 0,0 0 0,0-1 0,1 1 0,-1-1 0,0 0 0,0 0 0,0 1 0,0-1 0,3-3 0,-1 2-68,-1-1-1,0 1 1,1-1 0,-1 0-1,0 0 1,-1 0-1,1-1 1,0 1 0,-1-1-1,4-7 1,-6 11 54,0-1 0,0 1 0,0 0 0,1-1 0,-1 1 1,0-1-1,0 1 0,1 0 0,-1-1 0,0 1 0,1-1 0,-1 1 0,0 0 1,1 0-1,-1-1 0,0 1 0,1 0 0,-1-1 0,1 1 0,-1 0 0,1 0 1,-1 0-1,1 0 0,-1 0 0,0-1 0,1 1 0,-1 0 0,1 0 0,-1 0 1,1 0-1,-1 0 0,1 0 0,-1 0 0,1 1 0,-1-1 0,1 0 0,-1 0 1,1 0-1,-1 0 0,1 1 0,-1-1 0,0 0 0,1 0 0,-1 1 0,1-1 1,-1 0-1,0 1 0,1-1 0,-1 0 0,0 1 0,1-1 0,21 28-89,-13-16-170,14 8-1561,-9-14 1194</inkml:trace>
</inkml:ink>
</file>

<file path=ppt/ink/ink6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37.54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43 67 5121,'-16'-23'1294,"2"2"279,2-2 2562,19 39 2182,21 43-3106,31 47-1179,-24-46-4880,-2-7-1930,-28-40 3780</inkml:trace>
</inkml:ink>
</file>

<file path=ppt/ink/ink6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37.92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79 14 12651,'-26'-13'4753,"16"24"-3833,2 5-152,4 1-440,-2 0-184,1 1-424,-1 0-320,-2-1-1112,2 4 1055</inkml:trace>
</inkml:ink>
</file>

<file path=ppt/ink/ink6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38.96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6 6073,'0'-6'14891,"1"9"-14034,6 17-241,1 20-56,-6-21-400,1 1-200,1-2-648,-1-2-424,-1 1-977,-1-2-3432,2 1 3833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1:58.0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23 12491,'16'-21'8169,"-21"21"-7680,-3 0-33,-8 0-488,-2 2-577,-2-2-799,-1 0-512,-3-4 1256</inkml:trace>
</inkml:ink>
</file>

<file path=ppt/ink/ink6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39.50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24 7066,'13'2'13074,"-14"-2"-13067,1 1 0,-1-1 0,1 0-1,0 1 1,-1-1 0,1 1 0,0-1 0,0 1-1,-1-1 1,1 1 0,0-1 0,0 1 0,0-1-1,0 1 1,0 0 0,0-1 0,0 1 0,0-1-1,0 1 1,0-1 0,0 1 0,0-1-1,0 1 1,0-1 0,0 1 0,1 0 0,-1 0-1,1 1 2,0 0-1,1-1 0,-1 1 0,0 0 0,1-1 0,-1 1 0,1-1 0,-1 0 1,3 2-1,0 0-3,0 1 1,0-2 0,1 1-1,-1 0 1,1-1 0,0 0-1,-1 0 1,1 0 0,0-1-1,0 0 1,0 1 0,0-2-1,0 1 1,0-1 0,1 1-1,-1-2 1,0 1 0,0 0-1,0-1 1,0 0 0,0 0-1,0-1 1,0 1 0,0-1-1,6-3 1,-4 0-22,-1 0 0,0-1-1,0 0 1,0 0 0,-1 0 0,1 0 0,-1-1-1,5-10 1,-10 16 15,1 1-2,-1-1 0,1 0 0,0 1 0,-1-1 1,1 1-1,-1-1 0,1 1 0,0-1 0,0 1 1,-1 0-1,1-1 0,0 1 0,0 0 0,-1-1 0,1 1 1,0 0-1,0 0 0,0 0 0,-1 0 0,1 0 1,0 0-1,0 0 0,0 0 0,0 0 0,-1 0 0,1 0 1,0 0-1,0 1 0,0-1 0,-1 0 0,1 1 1,0-1-1,-1 0 0,1 1 0,0-1 0,-1 1 0,2 0 1,26 23 5,-24-20 7,13 14-2,28 24 437,-42-39-485,1 0-1,0-1 0,-1 0 1,1 0-1,0 0 1,0 0-1,0 0 1,0-1-1,0 0 0,0 0 1,7 1-1,-1-4-1779,-5-4 806</inkml:trace>
</inkml:ink>
</file>

<file path=ppt/ink/ink6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40.43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22 7738,'31'-22'7378,"-31"23"-7287,4 10 1436,-2 10-681,-2-21-830,3 11 519,-1 0 1,1-1-1,1 1 0,0-1 1,0 0-1,1 0 0,0 0 1,1 0-1,7 9 1,-3-4-265,49 67 407,-13-19-2070,-45-62 1180,8 14-1023</inkml:trace>
</inkml:ink>
</file>

<file path=ppt/ink/ink6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46:40.79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99 19 12435,'-2'-19'5025,"-1"35"-2809,-4 2-695,-4 3-449,1 3-248,-2 4-664,-1-2-368,1-1-624,0-1-369,3-6 177,1 4 480</inkml:trace>
</inkml:ink>
</file>

<file path=ppt/ink/ink6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4:52.3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70 184 2641,'-8'-7'613,"6"6"-413,0 0-1,1 0 1,-1-1-1,0 1 1,0-1-1,1 1 1,-1-1-1,1 0 1,0 0-1,-1 0 1,1 1-1,0-1 1,0 0 0,0 0-1,0-1 1,0 1-1,1 0 1,-1 0-1,1 0 1,-1-4-1,1-9 1278,-1 1-1,-1 0 0,0-1 1,0 1-1,-2 0 0,-7-22 0,10 34-1410,-6-10 2261,6 13-2240,0 0 0,1 1 0,-1-1 0,1 0 0,-1 1 0,1-1 0,-1 0 0,1 1 0,0-1 0,0 0 0,0 1 0,0-1 0,0 0 0,0 1 0,0 1 0,0 73 394,3 1 0,19 114 0,5 70-477,-28-221-485,1-38 181,0 0 0,-1 0 0,1 0 0,-1 1-1,1-1 1,-1 0 0,0 0 0,0 0 0,0 0-1,0 0 1,0 0 0,0 0 0,-3 2 0,2-3-799</inkml:trace>
</inkml:ink>
</file>

<file path=ppt/ink/ink6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4:52.8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0 285 4617,'1'-8'5463,"3"-3"-3223,2-6-948,2-17 324,-4 14-892,1 0 0,0 1 0,1 0 0,1 0 0,1 1 0,13-23 0,-17 36-688,0 0 1,1 1-1,-1 0 0,1 0 0,0 0 0,0 1 0,0 0 1,0 0-1,1 0 0,-1 0 0,1 1 0,0 0 0,0 0 1,-1 0-1,10 0 0,8-2-36,1 2 1,35 1 0,-54 1 4,3-1 2,1 2 0,-1-1-1,1 1 1,-1 1 0,0 0 0,1 0 0,-1 0 0,0 1 0,0 0-1,-1 1 1,1 0 0,10 7 0,-13-7 46,0 0 1,-1 0-1,0 0 1,1 1-1,-1 0 1,-1-1-1,1 2 0,-1-1 1,0 0-1,0 1 1,0-1-1,-1 1 1,0 0-1,0 0 0,-1 0 1,1 0-1,0 10 1,-1-2 88,-1-1 0,-1 1 0,0-1-1,0 1 1,-2-1 0,1 0 0,-2 1 0,0-2 0,0 1 0,-1 0 0,-1-1 0,0 0 0,-1 0 0,0-1 0,-14 18 0,5-10-526,-1 0 0,-2-1 0,1 0 0,-2-2 0,0 0 0,-1-1 0,-29 15 1,20-16-944,3-6 469</inkml:trace>
</inkml:ink>
</file>

<file path=ppt/ink/ink6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4:53.4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0 133 9402,'1'-1'188,"0"0"1,0 0-1,0 0 1,0 0-1,1 0 0,-1 0 1,0 0-1,0 0 1,1 1-1,-1-1 1,0 0-1,1 1 0,-1-1 1,0 1-1,1-1 1,-1 1-1,1 0 0,-1 0 1,3-1-1,-3 3 42,1 1 0,-1-1 0,0 0-1,0 0 1,0 1 0,0-1 0,0 1-1,0-1 1,-1 1 0,1-1 0,0 5-1,6 24 960,-1-7-503,0-1 0,-2 1 0,2 35 0,-13-104-515,7 22-164,1 0 1,2 0-1,5-25 0,-6 37 107,1-1 0,0 1 0,1 0 0,1 0 0,-1 0 0,2 0 0,-1 1 0,12-15 0,-14 22-24,1-1 0,-1 1-1,1 0 1,0 0 0,0 0 0,0 1 0,0-1 0,0 1 0,0 0 0,1 0-1,8-2 1,-10 3-155,0 0 0,1 1 0,-1-1 0,1 1 1,-1-1-1,1 1 0,-1 0 0,1 1 0,-1-1 0,0 1 0,1-1 0,-1 1 0,0 0 0,1 0 0,-1 1 0,0-1 0,3 2 0,7 8-406</inkml:trace>
</inkml:ink>
</file>

<file path=ppt/ink/ink6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4:53.9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57 223 5385,'-1'-4'7986,"-4"-4"-4884,-2-6-2817,6 10-131,-1 0-1,1 0 1,0-1 0,0 1-1,0-1 1,1 1-1,0-1 1,0 0-1,0 1 1,0-1 0,1 1-1,-1-1 1,1 1-1,1-1 1,-1 1-1,0 0 1,1 0 0,3-7-1,0 0-21,1-1-1,0 1 1,1 0-1,0 0 1,13-15 0,-18 24-124,0 0 1,0-1 0,0 1-1,1 1 1,-1-1-1,1 0 1,0 0 0,-1 1-1,1 0 1,0-1 0,0 1-1,0 0 1,0 1-1,0-1 1,0 0 0,0 1-1,0-1 1,0 1 0,0 0-1,0 0 1,0 1-1,0-1 1,0 0 0,0 1-1,0 0 1,0 0 0,0 0-1,0 0 1,3 2-1,2 1 33,0 1-1,-1 0 1,0 0-1,0 1 1,0-1-1,0 2 1,-1-1-1,0 1 1,0 0-1,-1 0 0,0 0 1,0 1-1,-1 0 1,0 0-1,0 0 1,-1 0-1,0 1 1,-1-1-1,1 1 0,0 14 1,-3-19-30,0 1-1,0 0 1,-1-1-1,1 1 1,-1 0-1,0-1 1,-1 1-1,1-1 1,-1 0 0,0 1-1,0-1 1,0 0-1,-1 0 1,-3 5-1,1-3-4,0-1-1,-1 1 1,0-1-1,0 0 1,0 0-1,0-1 1,-1 0-1,-9 5 1,7-5-54,0 0 1,0 0-1,-1-1 1,0 0 0,1-1-1,-1 0 1,0-1-1,0 0 1,0 0-1,0-1 1,0 0 0,0-1-1,-19-4 1,25 5-94,1-1 1,-1 0-1,1-1 1,0 1-1,0 0 1,0-1-1,0 0 1,0 1-1,0-1 1,0-1-1,1 1 1,-1 0-1,1-1 1,-1 1-1,1-1 1,0 0-1,0 1 0,-2-5 1,2-9-488</inkml:trace>
</inkml:ink>
</file>

<file path=ppt/ink/ink6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4:54.4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77 162 11763,'71'-100'3980,"-69"96"-3643,1 0 1,-1 0-1,0 0 0,0-1 0,3-8 0,-6-5 869,0 9-438,32 50 590,-19-18-1238,-1 1 0,-1 1 0,-1-1 0,-1 2 0,-2-1 0,0 1 0,-2 0 0,-1 0 0,0 0 0,-3 31 0,0-44-37,-1-1 0,-1 1 0,0-1 0,0 0 0,-1 1 0,-1-1 0,0 0 0,-6 11 1,8-19-66,0 0 1,-1 0 0,1 0 0,-1 0 0,0-1 0,0 1 0,0-1-1,0 0 1,-1 0 0,1 0 0,-1 0 0,0-1 0,0 1 0,0-1-1,0 0 1,0 0 0,-1 0 0,1-1 0,0 1 0,-1-1 0,1 0-1,-1-1 1,0 1 0,-7-1 0,4 0-214,1-1-1,-1 0 1,0 0 0,1-1 0,0 0-1,-1 0 1,1-1 0,0 0 0,0 0-1,0-1 1,1 0 0,-1 0-1,-7-7 1,-16-18-656</inkml:trace>
</inkml:ink>
</file>

<file path=ppt/ink/ink6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4:54.8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33 9530,'4'-19'3889,"5"11"-2145,1 2-744,2 9-511,-1 3-193,2 8 2280,-3 7-1960</inkml:trace>
</inkml:ink>
</file>

<file path=ppt/ink/ink6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4:55.1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1 136 8962,'42'60'3199,"-41"-59"-3113,0 1 0,0-1 0,-1 0 0,1 0 0,0 0 0,0 0 0,1 0 0,-1 0 0,0 0 0,0 0 0,0 0 0,1 0 0,-1 0 0,0-1 0,1 1 0,-1-1 0,1 1 0,-1-1 0,0 1 0,1-1 0,-1 0 0,1 0 0,-1 0-1,1 0 1,-1 0 0,1 0 0,-1 0 0,1 0 0,-1-1 0,1 1 0,-1 0 0,1-1 0,2-1 0,1 1 125,6-3-76,1 0 1,-1-1-1,0 0 0,-1-1 0,1 0 0,-1 0 0,0-1 0,11-10 0,-16 13-21,-1 0-1,1-1 0,-1 1 1,0-1-1,-1 1 1,1-1-1,-1 0 0,0-1 1,0 1-1,0 0 0,-1-1 1,0 0-1,0 0 1,0 1-1,-1-1 0,0 0 1,0 0-1,0-8 0,-1 12-87,0 0 0,0 1 0,0-1 0,-1 0 0,1 1 0,-1-1 0,1 0 0,-1 1 0,1-1 0,-1 1 0,0-1 0,0 1 0,0-1 1,0 1-1,0 0 0,0-1 0,0 1 0,-1 0 0,1 0 0,-2-2 0,0 2-9,1 0 1,-1-1 0,0 1-1,0 0 1,1 0 0,-1 1 0,0-1-1,0 1 1,0-1 0,0 1-1,-3 0 1,-1 0-17,0 1 0,1 0 0,-1 0-1,1 0 1,-1 1 0,1 0 0,-1 0 0,1 0-1,-11 7 1,11-5-6,1 1 0,-1-1-1,1 1 1,0 0 0,1 1 0,-1-1 0,1 1-1,0 0 1,1 0 0,-1 0 0,1 1-1,0-1 1,1 1 0,-1 0 0,2-1-1,-1 1 1,1 0 0,0 0 0,0 0 0,0 0-1,1 0 1,1 11 0,0-11 13,0 1 1,0 0 0,1 0-1,-1 0 1,2-1-1,-1 1 1,1-1-1,0 1 1,1-1-1,0 0 1,0 0-1,0-1 1,1 1 0,0-1-1,1 0 1,-1 0-1,1-1 1,0 0-1,11 8 1,-13-11-103,-1 0 0,1-1 0,0 1 1,0-1-1,-1 0 0,1 0 0,0 0 0,0 0 0,0-1 1,0 0-1,0 0 0,0 0 0,0 0 0,0-1 1,0 1-1,0-1 0,-1 0 0,1 0 0,5-2 0,6-4-220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1:58.4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 1 11594,'19'4'4241,"-18"0"-3024,1 2-401,-1 7 104,-1 3 240,-3 6 121,-1 4 23,-3 5-56,-1-1-264,0 2-784,-1-4-576,-1-6-1768,1-1 1360</inkml:trace>
</inkml:ink>
</file>

<file path=ppt/ink/ink6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4:55.5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159 9 11066,'-2'-8'3892,"2"7"-3790,-1 1 1,1 0-1,0 0 0,-1 0 1,-14 2 1010,-18 13-840,25-9-136,-1 0 1,1 0-1,0 1 1,1 0-1,-1 1 1,1-1-1,1 1 1,0 1-1,0-1 1,0 1-1,1 0 1,-6 17-1,9-21-82,0-1-1,0 1 0,1 0 0,0 0 1,0 0-1,0 0 0,0 0 0,1 0 1,0 0-1,0 0 0,0 0 1,1 0-1,0 0 0,0 0 0,0 0 1,1 0-1,-1 0 0,1-1 0,0 1 1,0 0-1,1-1 0,0 0 1,-1 1-1,1-1 0,1 0 0,-1-1 1,7 7-1,-4-5-155,0 0-1,1-1 1,-1 0-1,1 0 1,0 0-1,0-1 1,0 0 0,0-1-1,0 1 1,1-1-1,-1-1 1,1 1-1,-1-1 1,1-1 0,0 1-1,0-1 1,12-2-1,0-5-439</inkml:trace>
</inkml:ink>
</file>

<file path=ppt/ink/ink6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4:55.9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30 7090,'8'-14'3498,"1"-1"2517,-10 24-4914,-5 20-644,1 1-1,2 0 1,1 0 0,1 0 0,5 43 0,29 148 718,-33-218-1161,8 35 47,-3-14-233,-1 1 1,0-1-1,-1 46 0,-3-68-59,0 1 0,0-1 0,-1 0 0,1 0 0,-1 0 0,1 0-1,-1 1 1,-2 2 0,1 3-477</inkml:trace>
</inkml:ink>
</file>

<file path=ppt/ink/ink6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4:56.2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198 50 12971,'58'-29'4817,"-61"26"-3633,-8-2-296,-8-1-240,-6 0-136,-10 5-359,-2 1-217,-6 7-705,1 1-575,2 0 776</inkml:trace>
</inkml:ink>
</file>

<file path=ppt/ink/ink6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4:56.9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63 135 2000,'-32'46'1773,"32"-45"-1589,-1 0-1,0-1 1,1 1 0,-1 0 0,0 0 0,0-1-1,0 1 1,1-1 0,-1 1 0,0 0 0,0-1-1,0 0 1,0 1 0,-2 0 0,3-1-29,-1 0 0,1 0 0,-1 0 0,1 0 0,-1 0 1,1 0-1,0-1 0,-1 1 0,1 0 0,-1 0 0,1 0 0,-1 0 0,1-1 1,0 1-1,-1 0 0,1 0 0,-2-2 465,2 2-464,-1-2 210,0 1 1,0 0-1,0 0 1,1 0 0,-1-1-1,1 1 1,-1 0 0,1-1-1,0 1 1,-1 0-1,1-1 1,0 1 0,0-3-1,2-6 141,1 1 0,1 0-1,0 0 1,0 0 0,0 1 0,1-1-1,1 1 1,10-13 0,-1-1-276,-11 16-211,0 1 0,0-1 0,1 1 1,-1 0-1,10-8 0,-12 12-23,0-1-1,0 1 1,0 0 0,0 0-1,0 0 1,1 0 0,-1 0-1,0 0 1,1 1-1,-1-1 1,0 1 0,1 0-1,-1-1 1,0 1 0,1 0-1,-1 0 1,1 1 0,-1-1-1,0 0 1,4 2 0,1 0-2,1 1 0,-1 1 0,0-1 1,0 1-1,-1 0 0,1 1 1,-1 0-1,0 0 0,0 0 0,-1 0 1,9 12-1,-7-8 41,0 0 1,-1 1-1,0 0 1,-1 0-1,0 1 1,0-1 0,-1 1-1,2 12 1,-4-16-3,0 1 1,-1-1 0,-1 1-1,1-1 1,-1 1 0,0-1 0,0 1-1,-1-1 1,0 1 0,-1-1-1,0 1 1,-3 8 0,3-11-19,-1 0 1,0 0-1,1-1 1,-1 1-1,-1-1 0,1 0 1,-1 0-1,0 0 1,0 0-1,0-1 0,0 1 1,-1-1-1,1 0 0,-1 0 1,0-1-1,1 0 1,-1 1-1,-9 1 0,3-1-14,-1 0-1,0 0 1,0-2-1,-1 1 0,-13-1 1,20-1-109,-1 0 1,1-1 0,-1 0-1,1 0 1,0 0-1,0-1 1,-1 0 0,1 0-1,1 0 1,-1-1 0,-8-5-1,12 7-51,1 0 0,0 0 1,0 0-1,-1 0 0,1-1 0,0 1 0,0 0 0,0-1 0,0 1 0,0 0 1,1-1-1,-1 0 0,0 1 0,1-1 0,-1 1 0,1-1 0,-1 0 0,1 1 1,0-1-1,0-2 0,3-14-896</inkml:trace>
</inkml:ink>
</file>

<file path=ppt/ink/ink6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4:57.4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1 177 9194,'64'-71'3331,"-49"61"-1476,-15 10-1818,0 0 0,1 0 0,-1 0 0,0 0 0,1 0 0,-1 0 0,0 0-1,1 0 1,-1 0 0,0 0 0,1 0 0,-1 0 0,0 0 0,1 0 0,-1 0-1,0 1 1,1-1 0,-1 0 0,0 0 0,0 0 0,1 1 0,-1-1-1,0 0 1,0 0 0,1 1 0,-1-1 0,5 18 798,-5-16-646,4 25 266,-1 1 0,-1 0 0,-2 0 1,-5 48-1,0-44-383,5-31-72,0 0 1,0 0 0,-1 0 0,1 0 0,0 0-1,0 0 1,-1 0 0,1 0 0,-1-1 0,1 1-1,-1 0 1,1 0 0,-1 0 0,1 0 0,-1 0-1,0-1 1,1 1 0,-1 0 0,0-1 0,0 1 0,0 0-1,1-1 1,-1 1 0,0-1 0,0 0 0,-2 2-1,2-3-4,0 0 0,0 1 0,0-1 0,0 1 0,0-1 0,0 0 0,0 0 0,1 1 0,-1-1 0,0 0 0,0 0 0,1 0 0,-1 0 0,1 0 0,-1 0 0,1 0 0,-1 0-1,1 0 1,-1 0 0,1 0 0,0-1 0,0 1 0,0 0 0,0-1 0,-5-35-135,5 33 115,-2-25-88,1 1 0,5-54 0,-3 72 151,1 0-1,0 1 1,0-1-1,1 1 1,0-1-1,0 1 1,1 0 0,1 0-1,-1 1 1,1-1-1,12-13 1,-13 18-44,0 1 0,1 0 0,-1 0 0,1 0 1,0 0-1,0 1 0,0 0 0,0 0 0,0 0 0,1 1 0,-1 0 0,0 0 1,1 0-1,-1 0 0,1 1 0,-1 0 0,0 0 0,1 1 0,-1-1 0,1 1 1,-1 0-1,0 1 0,0-1 0,1 1 0,-1 0 0,0 1 0,-1-1 0,1 1 1,0 0-1,-1 0 0,5 4 0,1 6-451</inkml:trace>
</inkml:ink>
</file>

<file path=ppt/ink/ink6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4:57.9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236 36 10234,'1'-1'347,"0"0"0,0 0 0,-1 0-1,1 0 1,0 0 0,-1 0 0,1 0-1,-1 0 1,1 0 0,-1 0 0,1 0 0,-1 0-1,0-1 1,0 1 0,0 0 0,1 0 0,-1 0-1,0-2 1,-1 2-258,0 0-1,1 0 1,-1 1-1,0-1 1,0 0-1,0 1 1,0-1-1,1 0 1,-1 1-1,0-1 1,0 1-1,0-1 1,0 1-1,0-1 1,0 1 0,0 0-1,0 0 1,0-1-1,-1 1 1,1 0-1,-1 0 1,-7-1-88,1 0 0,0 1-1,0 0 1,0 0 0,-1 1 0,1 0 0,0 0 0,0 1 0,0 0 0,-8 3 0,12-3-62,0-1 1,1 1-1,-1 0 1,1 0-1,0 0 0,0 1 1,0-1-1,0 1 0,0-1 1,0 1-1,1 0 1,-1 0-1,1 0 0,0 1 1,0-1-1,0 1 1,0-1-1,0 1 0,1-1 1,0 1-1,0 0 1,0 0-1,-1 5 0,2-1 55,-1 0-1,1 1 1,0-1-1,1 1 0,0-1 1,0 1-1,1-1 1,0 0-1,0 0 1,1 0-1,5 11 0,-1-6 413,0 0-1,2 0 1,0-1-1,0 0 1,17 16-1,-23-25-220,2 2 226,0 1 0,0-1-1,0 1 1,5 9 0,-10-14-368,1-1 1,0 1-1,-1 0 1,1 0-1,-1 0 0,0 0 1,1 1-1,-1-1 1,0 0-1,1 0 1,-1 0-1,0 0 0,0 0 1,0 0-1,0 0 1,0 1-1,0-1 1,0 0-1,0 0 0,-1 0 1,1 0-1,0 0 1,-1 0-1,1 0 0,-1 0 1,1 0-1,-1 0 1,0 0-1,1 0 1,-1 0-1,0 0 0,1 0 1,-1-1-1,0 1 1,0 0-1,0 0 1,-1 0-1,-4 2-165,0 0-1,0 0 1,0-1 0,0 1 0,-1-1-1,-7 1 1,-45 5-4253,43-6 2412,-34 4-497</inkml:trace>
</inkml:ink>
</file>

<file path=ppt/ink/ink6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4:5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13 9394,'-5'-12'5791,"9"29"-4847,23 354 228,-19-247-525,-5-80-406,0-17-55,-1 1 1,-1 0-1,-2 0 1,0-1 0,-8 35-1,9-61-171,0 0-1,0 0 1,0 0 0,0-1-1,-1 1 1,1 0-1,0 0 1,-1 0 0,1-1-1,-1 1 1,1 0-1,-1 0 1,1-1 0,-1 1-1,0 1 1,0-2-7,1 0 0,0 0 0,-1 0 1,1 0-1,0 0 0,0 0 0,-1-1 0,1 1 0,0 0 0,-1 0 1,1 0-1,0 0 0,0 0 0,0-1 0,-1 1 0,1 0 1,0 0-1,0 0 0,-1-1 0,1 1 0,0 0 0,0 0 1,0-1-1,0 1 0,0 0 0,-1 0 0,1-1 0,0 1 1,0-1-1,-8-30 237,8 3-197,0 0 0,2-1 0,1 1 0,2 0 0,0 0 0,12-34 0,-15 54-19,1 0 0,0 0 0,0 0-1,1 0 1,0 1 0,0-1 0,0 1-1,1 0 1,1 0 0,-1 1 0,1 0-1,12-11 1,-13 14-2,-1 0-1,0 0 1,1 1-1,0 0 1,0-1-1,-1 2 1,1-1-1,0 1 0,0 0 1,0 0-1,1 0 1,-1 0-1,0 1 1,0 0-1,0 0 1,0 1-1,1-1 1,-1 1-1,0 0 1,0 1-1,0-1 1,6 4-1,-2-1 28,-1 0 0,0 1-1,0 0 1,0 0 0,-1 1-1,0 0 1,0 1 0,0-1 0,-1 1-1,0 0 1,-1 1 0,1 0-1,-1 0 1,-1 0 0,1 0 0,-2 1-1,1-1 1,-1 1 0,0 0-1,-1 0 1,0 0 0,0 1-1,-1-1 1,0 10 0,-1-9-12,0-1 0,0 1 0,-1-1 0,-1 0 0,1 1 0,-2-1 0,1 0 0,-1 0 0,0 0 0,-8 13 0,7-15-38,0-1-1,0 0 1,0 0-1,-1 0 1,0-1-1,-1 0 0,1 0 1,-1 0-1,0 0 1,0-1-1,0 0 0,0 0 1,-1-1-1,-9 4 1,8-4-262,0 0 0,-1-1-1,1 0 1,0-1 0,-1 1 0,1-1 0,-1-1 0,1 0 0,-1 0 0,1-1 0,0 0 0,-1 0 0,-9-4 0,5-2-669</inkml:trace>
</inkml:ink>
</file>

<file path=ppt/ink/ink6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4:59.8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1 266 8314,'15'-1'1570,"-9"2"-385,1-1-1,0-1 0,0 1 1,0-1-1,11-4 0,-15 4-1130,0 0-1,0-1 0,0 1 1,0-1-1,-1 0 0,1 0 1,0 0-1,-1 0 0,4-4 1,5-7 91,-2-1 0,1 0 0,-2 0 1,0-1-1,-1 0 0,0 0 0,-1 0 0,6-26 1,-12 38-71,1-1 0,0 1 0,-1 0 1,0-1-1,0 1 0,0 0 1,0-1-1,-1 1 0,1-1 0,-1 1 1,0 0-1,1 0 0,-2-1 0,1 1 1,0 0-1,-1 0 0,1 0 1,-1 0-1,-2-3 0,2 5-62,1-1-1,-1 1 1,0 0 0,1 0 0,-1 0-1,0 0 1,0 0 0,0 0-1,0 0 1,1 0 0,-1 1-1,0-1 1,0 1 0,-1-1 0,1 1-1,0 0 1,0 0 0,0 0-1,0 0 1,0 0 0,0 1-1,0-1 1,0 0 0,0 1 0,0 0-1,0-1 1,0 1 0,0 0-1,1 0 1,-1 0 0,0 0-1,-2 2 1,-1 1-14,0 0 0,0 1 0,0-1 0,1 1 0,0 0 0,0 0 0,0 0 0,1 1 0,-1-1 0,1 1 0,1 0 0,-1 0 0,1 0 0,0 0 0,0 0 0,1 1 0,-2 11 0,1-2 21,1 1 1,1 0-1,0 0 0,1 0 0,6 28 0,-5-35-6,0 0 0,1 1 0,1-2 1,0 1-1,0 0 0,1-1 0,0 0 1,0 0-1,10 12 0,-12-18-181,1 1 0,-1-1 0,1 1 0,-1-1 0,1 0 0,0 0 0,0-1 0,0 1 0,1-1 0,-1 0 0,0 0-1,1 0 1,0-1 0,-1 1 0,1-1 0,0 0 0,0-1 0,-1 1 0,1-1 0,0 0 0,9-1 0,7-4-642</inkml:trace>
</inkml:ink>
</file>

<file path=ppt/ink/ink6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5:00.4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0 126 10938,'59'-91'4228,"-44"64"-1776,-15 19-604,-1 9-1760,-1 0 1,1 0 0,-1 1 0,1-1 0,0 0-1,-1 0 1,1 1 0,0-1 0,0 1-1,0-1 1,-1 3 0,-4 7-44,0 1 0,1 0 0,1 0 0,0 1 0,1-1 0,-4 25 0,5-15-40,0 1 0,1-1 1,3 28-1,-1-41-67,1 1-1,-1-1 1,2 0 0,-1 0-1,1 0 1,1 0-1,-1 0 1,2-1 0,-1 1-1,6 7 1,-8-14 18,0 1 1,0-1-1,0 1 0,0-1 1,1 0-1,-1 0 0,1 0 1,-1 0-1,1 0 0,0-1 1,-1 1-1,1-1 0,0 0 1,0 0-1,0 0 0,0 0 0,0 0 1,0 0-1,0-1 0,1 0 1,-1 0-1,0 0 0,0 0 1,0 0-1,0 0 0,0-1 1,0 1-1,0-1 0,0 0 1,0 0-1,0 0 0,0-1 1,4-1-1,1-2 39,0-1 0,0 1 0,0-1 1,-1-1-1,0 1 0,0-1 0,-1 0 0,0-1 0,0 0 1,-1 0-1,0 0 0,0 0 0,-1-1 0,4-9 0,-1-1 87,-1 0-1,0 0 1,-2 0-1,0-1 1,2-36-1,-8 39-12,1 11-55,-1 9-41,-1 18 12,2 0-1,0 0 1,1 0-1,5 32 1,-2-19 44,4 47 150,5 104 699,-12-150-642,-1 0-1,-1 0 1,-9 39-1,9-62-177,-1-1-1,0-1 1,-1 1-1,0 0 1,-1-1-1,0 0 0,0 0 1,-1 0-1,-14 16 1,17-22-120,0-1 1,-1 1-1,0-1 1,0 0-1,0 0 1,0 0-1,0-1 1,0 0-1,-1 0 1,1 0-1,-1 0 1,0 0-1,1-1 1,-1 0-1,0 0 1,0 0-1,0-1 1,0 0-1,1 0 1,-1 0-1,0 0 1,0-1-1,0 0 1,-7-2-1,-23-10-490</inkml:trace>
</inkml:ink>
</file>

<file path=ppt/ink/ink6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5:00.9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48 192 10082,'10'44'2248,"-6"-30"212,-5-17-845,-5-21-848,-12-31 1,12 41-635,0-1 1,2 0 0,0-1-1,0 1 1,-2-32-1,6 45-104,0 0-1,0 1 1,0-1-1,0 0 0,0 0 1,0 1-1,1-1 1,-1 0-1,0 1 0,1-1 1,0 0-1,-1 1 1,1-1-1,0 1 1,0-1-1,0 1 0,0-1 1,0 1-1,0 0 1,0-1-1,0 1 0,0 0 1,1 0-1,-1 0 1,1 0-1,-1 0 1,1 0-1,-1 0 0,1 1 1,-1-1-1,1 0 1,0 1-1,-1-1 0,1 1 1,0 0-1,-1 0 1,1-1-1,0 1 1,-1 0-1,1 0 0,0 1 1,2-1-1,2 1 25,-1 0 1,1 1-1,0-1 0,-1 1 1,1 0-1,-1 0 0,1 1 1,-1 0-1,0 0 0,0 0 1,7 6-1,-4 0 20,0-1 0,0 1 0,-1 0 1,-1 1-1,1-1 0,-2 1 0,1 1 0,-2-1 0,1 1 0,-1 0 0,-1 0 1,0 0-1,0 0 0,1 16 0,-4-22-67,1 1 0,-1-1 0,0 1 0,0-1 0,-1 0 0,0 1 1,0-1-1,0 0 0,0 1 0,-1-1 0,0 0 0,0 0 0,0 0 0,-1 0 0,1-1 0,-1 1 0,-1-1 0,1 0 1,0 1-1,-1-1 0,0-1 0,0 1 0,0-1 0,0 1 0,-1-1 0,1 0 0,-1-1 0,0 1 0,0-1 0,0 0 0,0 0 1,-6 1-1,5-2-57,0 1 0,0-1 0,-1-1 0,1 1 0,0-1 0,-1 0 0,-11-2 1,16 1-88,-1 1 0,1-1 0,-1 1 0,1-1 0,-1 0 0,1 0 0,0 0 1,-1 0-1,1 0 0,0 0 0,0-1 0,0 1 0,0-1 0,0 1 1,0-1-1,0 0 0,1 0 0,-1 0 0,1 0 0,-1 0 0,1 0 0,-2-3 1,1-10-774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1:59.4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65 75 10690,'4'11'9360,"-5"-10"-9000,0 26 1766,0-15-574,-3 27-204,-1 1 1,-15 53-1,9-47-1346,-5 49 0,15-88 42,0 0 1,1 0 0,0 0-1,1 0 1,1 12 0,-10-101-4832,6 48 2390,1-38 0,3 47 1934,0-1-1,9-36 0,-7 48 565,0-1-1,1 1 1,1 0-1,0 0 1,11-17-1,-12 23 19,1 0-1,-1 0 1,2 1 0,-1 0-1,1 0 1,0 0 0,0 1-1,1 0 1,10-6 0,-15 11-6,0-1 0,0 0 0,0 1 0,0-1 0,0 1 0,0 0 0,1 0 0,-1 0 0,0 0 0,1 1 0,-1 0 0,1-1 0,-1 1 0,0 0 0,1 1 0,-1-1 0,1 0 0,-1 1 0,0 0 0,1 0 0,-1 0 0,0 0 0,0 1 0,0-1 0,0 1 0,0-1 0,0 1 0,0 0 0,-1 0-1,1 1 1,-1-1 0,5 5 0,-1 1 335,0 1 0,-1-1 0,0 1 0,0 0 0,-1 0 0,0 0 0,0 1 0,-1-1 0,-1 1 0,2 10 0,1 22 210,-2 1-1,-3 54 0,-1-53-494,2-1 0,6 48 0,-7-90-305,3 10 311</inkml:trace>
</inkml:ink>
</file>

<file path=ppt/ink/ink6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5:01.5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1 166 10738,'7'-12'834,"-6"8"-438,1 1 1,0 0 0,0 0 0,0 0 0,0 0-1,4-4 1,-5 7-370,-1 0 0,0-1 0,0 1 0,0 0 0,0 0 0,1 0 0,-1 0 0,0 0 0,0 0-1,0 0 1,0 0 0,1 0 0,-1 0 0,0 0 0,0 1 0,0-1 0,0 0 0,1 0 0,-1 0 0,0 0 0,0 0 0,0 0 0,0 0-1,0 0 1,1 0 0,-1 0 0,0 1 0,0-1 0,0 0 0,0 0 0,0 0 0,0 0 0,0 0 0,1 1 0,-1-1 0,0 0 0,0 0 0,0 0-1,0 0 1,0 1 0,0-1 0,0 0 0,0 0 0,0 0 0,0 1 0,2 22 910,-3 2 334,-9 45 0,3-23-816,6-39-492,0-18-141,4-26 10,1 1 86,15-60 0,-16 84 172,0 1 0,0 0 1,1 0-1,1 0 0,0 1 0,0-1 0,1 1 0,0 0 1,0 1-1,15-15 0,-21 22-61,1 0 0,0 0 0,0 1 0,0-1 0,0 0 1,0 1-1,0-1 0,0 0 0,0 1 0,0 0 0,1-1 0,-1 1 0,0 0 0,0-1 1,0 1-1,1 0 0,-1 0 0,0 0 0,0 0 0,0 0 0,1 0 0,-1 0 0,0 1 1,0-1-1,2 1 0,0 0 11,-1 1 1,0-1 0,0 1-1,1 0 1,-1-1 0,0 1-1,0 0 1,-1 0 0,1 1-1,3 3 1,1 5 62,-1 0 0,0-1-1,0 2 1,3 12 0,4 29 430,10 90 1,-20-128-478,-2-12-211,1 0 1,-1 1 0,0-1 0,1 0 0,-1 1 0,-1-1-1,1 1 1,0-1 0,-1 0 0,0 1 0,0-1 0,0 0-1,0 0 1,0 0 0,-1 0 0,1 0 0,-1 0 0,0 0-1,-2 3 1,-4 3-750</inkml:trace>
</inkml:ink>
</file>

<file path=ppt/ink/ink6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5:02.0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106 351 9954,'38'-61'3402,"-38"60"-3342,1 0-1,-1 1 1,1-1-1,-1 0 1,1 0-1,-1 0 1,1 0-1,-1 0 1,0 1-1,1-1 1,-1 0-1,0 0 1,0 0-1,0 0 1,0 0-1,0 0 1,0 0-1,0 0 1,0 0 0,0 0-1,0 0 1,0 0-1,-1 0 1,1 0-1,0 0 1,-1 0-1,1 0 1,-1 0-1,1 1 1,-1-1-1,1 0 1,-1 0-1,0 0 1,1 1-1,-1-1 1,0 0-1,0 1 1,1-1-1,-1 1 1,0-1-1,0 1 1,0-1-1,0 1 1,0 0-1,1-1 1,-1 1-1,0 0 1,-2-1-1,-1 1 64,-1-1 0,1 1 0,-1 0 0,1 0 0,-1 0 0,1 0 0,-8 2 0,7 0-82,0 0 0,1 0 1,-1 1-1,1 0 0,-1 0 0,1 0 1,0 0-1,0 0 0,0 1 1,0 0-1,1 0 0,0 0 1,0 0-1,0 0 0,0 1 0,0-1 1,1 1-1,0 0 0,0 0 1,0 0-1,-1 9 0,0-7 16,2 1 1,-1-1-1,1 1 0,0 0 0,1-1 1,0 1-1,0 0 0,1-1 0,0 1 1,0 0-1,1-1 0,-1 1 0,2-1 0,4 12 1,-4-14-47,0 0 1,0 0 0,1 0 0,0 0-1,0 0 1,0-1 0,0 1 0,7 4-1,-9-8-19,-1 0 0,1 0 0,-1 0 1,1 0-1,-1-1 0,1 1 0,0 0 0,-1-1 0,1 1 0,0-1 0,0 0 0,-1 0 0,1 1 0,0-1 0,0 0 0,-1 0 0,1-1 0,0 1 0,0 0 0,-1-1 0,1 1 0,0-1 0,-1 1 0,1-1 0,0 0 0,-1 1 0,1-1 0,-1 0 0,1 0 0,-1 0 0,1-1 0,1-1 0,5-6-81,0 0 0,0-1 0,-2 0 1,1 0-1,-1 0 0,0-1 0,5-15 0,25-86-565,-16 46 467,10-11 225,-19 54 279,-2-2 0,0 1 0,10-50 0,-19 73-275,0 1 1,0-1 0,1 0 0,-1 0 0,0 0-1,0 0 1,0 0 0,0 1 0,0-1-1,0 0 1,0 0 0,-1 0 0,1 0-1,0 0 1,0 0 0,-1-1 0,-7 8 562,-10 26-312,9-9-282,0 1 0,2 1 0,1-1-1,1 1 1,1 0 0,0 29 0,2-5 3,3 1 1,8 57-1,-7-88-210,1-1 0,0 0 1,2 0-1,10 30 0,-2-24-160</inkml:trace>
</inkml:ink>
</file>

<file path=ppt/ink/ink6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5:03.1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60 226 11106,'2'-65'3542,"-1"51"-1837,1 17-1058,1 14-205,4 298 2255,-6-262-2474,1-31-148,-2 0 0,-1 0 0,-6 43 0,7-64-80,0 1 1,-1-1 0,1 0 0,-1 1-1,1-1 1,-1 1 0,1-1 0,-1 0-1,0 1 1,0-1 0,0 0 0,0 0-1,0 0 1,0 0 0,0 0 0,0 0-1,0 0 1,0 0 0,-1 0 0,1 0-1,0-1 1,-1 1 0,0 0-1,1-1-3,-1 0-1,1 0 1,0 0-1,0 0 1,0 0-1,0 0 0,0-1 1,0 1-1,0 0 1,0-1-1,0 1 1,0-1-1,0 1 0,0-1 1,0 0-1,0 1 1,0-1-1,0 0 0,1 1 1,-1-1-1,0 0 1,1 0-1,-1 0 1,0 0-1,1 0 0,-1 0 1,1 0-1,-1 0 1,1 0-1,0 0 0,-1 0 1,1-2-1,-5-11-55,1-1 0,1-1 1,0 1-1,-1-20 0,2-65 16,3 61 42,-2-7 62,3 1 0,12-74 0,-12 104 41,2 0 0,0 0 1,0 1-1,1 0 1,1-1-1,1 2 0,0-1 1,0 1-1,1 0 0,1 0 1,17-18-1,-20 26 28,0 1 0,0-1 1,1 1-1,-1 1 0,1-1 0,-1 1 0,1 0 0,0 1 0,0 0 0,1 0 1,-1 0-1,0 1 0,1 0 0,-1 1 0,9-1 0,11 2 208,0 1 0,46 9 0,-69-11-388,-1 1 0,1-1 1,-1 1-1,1 0 0,-1 0 1,0 1-1,1-1 0,-1 1 0,0 0 1,0-1-1,0 1 0,0 0 1,3 4-1,-5-4 63,0-1 0,0 1 0,0 0 1,-1-1-1,1 1 0,-1 0 0,1 0 0,-1-1 0,1 1 1,-1 0-1,0 0 0,0 0 0,0 0 0,0 0 0,0-1 1,0 1-1,-1 0 0,1 0 0,-1 0 0,1-1 0,-1 1 0,0 0 1,1 0-1,-1-1 0,0 1 0,0-1 0,-2 3 0,-12 20 543</inkml:trace>
</inkml:ink>
</file>

<file path=ppt/ink/ink6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5:03.5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 0 10994,'-33'35'4513,"46"-38"-2760,8 0-401,8 6-32,2 3-352,0 0-303,1 4-353,-3-3-144,-6-1-616,-2 3-625,-10-1 673</inkml:trace>
</inkml:ink>
</file>

<file path=ppt/ink/ink6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5:03.8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20 10794,'-1'-19'5319,"1"19"-5266,0 0 0,0 0 0,-1 0 0,1 0 0,0 0 0,0 0 0,0 0 0,-1 0 0,1 0 0,0 0 0,0 0 0,-1 0 0,1 0 0,0 0 0,0 0 0,-1 0 0,1 1 0,0-1 0,0 0 0,0 0 0,-1 0 0,1 0 0,0 0 0,0 1 0,0-1 0,0 0 0,-1 0 0,1 0 0,0 0 0,0 1 0,0-1 0,0 0 0,0 0 0,0 1 0,0-1 0,-1 0 0,-15 35 802,8-10-476,2 0-1,1 1 0,1-1 0,-1 40 1,8 106 847,5-85-829,-3-47-781,-1 53 1,-8-77-2930,2-20 2209</inkml:trace>
</inkml:ink>
</file>

<file path=ppt/ink/ink6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5:04.2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0 316 5745,'6'3'7797,"18"9"-6366,24 8-1217,-47-20-219,1 0-1,0 0 0,-1 0 0,1 0 1,0 0-1,-1 0 0,1 0 0,-1 0 1,1-1-1,0 1 0,-1 0 0,1-1 1,-1 0-1,1 1 0,-1-1 0,0 0 1,1 0-1,-1 0 0,0 0 0,2-1 1,21-24-178,-23 24 165,9-11-59,-1-1 0,-1 0 1,0-1-1,-1 0 0,9-29 0,14-82 528,-25 102-146,-3-6 454,-5 16-201,2 14-541,1-1 0,0 1 0,0 0 0,0 0 0,0 0 1,0-1-1,-1 1 0,1 0 0,0 0 0,0 0 0,0 0 0,-1 0 0,1-1 0,0 1 0,0 0 0,-1 0 0,1 0 1,0 0-1,0 0 0,-1 0 0,1 0 0,0 0 0,0 0 0,-1 0 0,1 0 0,0 0 0,0 0 0,-1 0 0,1 0 0,0 0 1,0 0-1,-1 0 0,1 0 0,0 0 0,0 1 0,0-1 0,-1 0 0,1 0 0,0 0 0,0 0 0,-2 2 18,1-1-1,0 0 0,0 1 1,-1-1-1,1 0 1,0 1-1,1 0 0,-1-1 1,0 1-1,0-1 0,1 1 1,-1 0-1,1 0 0,-1 2 1,-5 30 136,5-22-99,-4 23 169,2 0 1,2 1-1,5 58 0,24 105 797,-14-112-1102,-13-83-737,-1 1-1,1 0 0,0-1 0,1 0 1,2 7-1,3 4-1173</inkml:trace>
</inkml:ink>
</file>

<file path=ppt/ink/ink6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5:04.6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15 12427,'59'-15'4737,"-53"32"-3145,-1 8-464,-5 3-360,-3-3-103,-2-5-489,-1-3-272,2-6-769,3-1-543</inkml:trace>
</inkml:ink>
</file>

<file path=ppt/ink/ink6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5:05.0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8986,'9'1'4801,"8"0"-272,0 1-3473,-4 5-896,-3 0-408,-8 1 152</inkml:trace>
</inkml:ink>
</file>

<file path=ppt/ink/ink6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5:05.3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1 110 10482,'18'-72'4105,"-8"44"-1448,-9 27-2552,-1 0-1,1 1 1,-1-1-1,1 0 1,-1 1-1,1-1 1,-1 1-1,1-1 0,-1 1 1,1-1-1,0 1 1,-1-1-1,1 1 1,0 0-1,-1-1 1,1 1-1,0 0 1,0 0-1,0-1 0,0 2-53,-1-1-1,0 0 0,0 1 1,0-1-1,1 1 0,-1-1 0,0 0 1,0 1-1,0-1 0,0 1 0,0-1 1,0 1-1,0-1 0,0 1 1,0-1-1,0 1 0,0-1 0,0 1 1,0-1-1,0 0 0,0 1 0,0-1 1,-1 1-1,1 3 136,-7 269 1740,6-74-1186,1-176-852,-2 21-84,-3-16-2841</inkml:trace>
</inkml:ink>
</file>

<file path=ppt/ink/ink6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5:05.9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 24 10018,'13'-20'5066,"-6"16"-2859,-6 5-2135,-1-1 0,1 1-1,-1-1 1,1 0-1,-1 1 1,0-1-1,1 1 1,-1-1-1,0 1 1,1 0 0,-1-1-1,0 1 1,0-1-1,1 1 1,-1-1-1,0 1 1,0 0 0,0-1-1,0 2 1,2 24 551,0-1 1,-2 1-1,-6 44 1,3-31-328,-1 27-73,-3 1 0,-3-1 1,-30 107-1,51-204-351,2 0 1,22-38-1,-26 52 103,2 0-1,0 1 1,0 1-1,2-1 0,25-23 1,-34 36 24,0 0 1,0 0-1,0 0 1,1 0-1,-1 1 1,0-1-1,1 1 0,0 1 1,-1-1-1,1 1 1,0-1-1,0 1 1,0 1-1,0-1 0,0 1 1,0 0-1,0 0 1,0 0-1,7 2 1,-7-1 39,1 1 1,0 0-1,-1 0 1,1 1-1,-1 0 1,1 0-1,-1 0 1,0 1 0,-1 0-1,1-1 1,0 2-1,-1-1 1,0 0-1,0 1 1,5 9-1,-5-9 72,0 1-1,-1 0 1,0 0-1,0 0 0,-1 0 1,1 1-1,-1-1 1,-1 1-1,1-1 0,-1 1 1,0 0-1,-1-1 1,0 1-1,0 0 0,0 0 1,-3 12-1,1-12-35,0 0-1,0 0 0,-1 0 1,-1 0-1,1 0 1,-1-1-1,0 0 0,0 1 1,-1-2-1,0 1 1,0 0-1,0-1 1,-1 0-1,1 0 0,-8 4 1,-6 3-297,1-2 0,-1 0 0,-1-1 0,0 0 0,0-2 0,0 0 0,-1-2 0,0 0 1,-27 2-1,27-4-505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1:59.8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152 35 14195,'10'-22'8282,"-14"21"-6778,-4 0-752,-2-1-136,-5 1-624,-4-1-112,-6 1-440,-2 0-624,-1-1 3128,3 1-1800</inkml:trace>
</inkml:ink>
</file>

<file path=ppt/ink/ink6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5:08.4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110 30 5777,'-77'-9'3488,"45"1"6506,49 12-8292,-1 0-1548,5 0-29,1-2 1,-1-1-1,1 0 0,0-2 0,0 0 0,32-7 0,-25 1-149,35-4-2257,-53 11 1463</inkml:trace>
</inkml:ink>
</file>

<file path=ppt/ink/ink6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5:09.5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 1 5913,'-58'81'13019,"312"-79"-11160,-117-21-4086,-128 17 1491</inkml:trace>
</inkml:ink>
</file>

<file path=ppt/ink/ink6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5:15.0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128 159 5217,'-28'-37'887,"11"14"733,-22-36-1,38 57-1199,-1-1-1,1 1 0,-1 0 1,0 0-1,0 0 0,0 0 1,0 0-1,0 0 0,0 1 1,-1-1-1,1 0 0,0 1 1,-1 0-1,1 0 0,-6-2 1,8 3-370,-1 0 0,1 0 0,0 0 0,0 0 0,-1 0 0,1 0-1,0 0 1,0 0 0,0 0 0,-1 0 0,1 0 0,0 1 0,0-1 0,0 0 0,0 0 0,-1 0 0,1 0 0,0 0 0,0 0 0,0 1 0,0-1 0,0 0 0,-1 0 0,1 0 0,0 0 0,0 1 0,0-1 0,0 0 0,0 0 0,0 0-1,0 1 1,0-1 0,0 0 0,0 0 0,0 1 0,0-1 0,0 0 0,0 15 567,7 15-394,77 191 898,-69-189-823,2-1 0,0-1 0,2 0 0,40 46 0,-58-73-294,1-1 1,0 0-1,0-1 0,0 1 0,0 0 1,0 0-1,0-1 0,0 1 1,1-1-1,-1 0 0,0 0 1,1 0-1,-1 0 0,1 0 1,-1 0-1,1 0 0,0-1 0,3 1 1,-3-2-19,0 1 1,0-1-1,0 0 1,0 0-1,-1 0 1,1 0-1,0-1 1,-1 1-1,1-1 1,-1 1-1,0-1 1,1 0-1,-1 0 0,0 0 1,0 0-1,2-3 1,7-9-59,-1-1 0,0 0-1,-1 0 1,-1 0 0,0-1 0,-1-1 0,-1 1-1,-1-1 1,0 0 0,3-26 0,-2 3-99,-2-1 0,-2 0 0,-4-56 0,2 93 113,0-1-754,0-1 1,-1 1-1,1 0 0,-1-1 1,0 1-1,-4-9 0,-5 4-1389</inkml:trace>
</inkml:ink>
</file>

<file path=ppt/ink/ink6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5:16.0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55 125 7618,'0'-2'340,"0"1"1,0 0-1,0 0 1,0 0-1,0 0 1,-1 0-1,1 0 1,0 0-1,-1 0 0,1-1 1,0 1-1,-1 0 1,0 0-1,0-1 1,0 2-252,1 0-1,0 0 1,0 0-1,-1 0 1,1 0 0,0 0-1,-1 0 1,1 0 0,0 0-1,0 0 1,-1 0-1,1 0 1,0 0 0,-1 0-1,1 0 1,0 0 0,0 0-1,-1 0 1,1 1-1,0-1 1,-1 0 0,1 0-1,0 0 1,0 1 0,0-1-1,-1 0 1,1 0-1,0 0 1,0 1 0,0-1-1,-1 0 1,1 1-1,-3 3 212,0 1-1,1-1 0,0 1 0,0 0 0,-2 6 0,-3 13 276,1 1 1,2 0-1,-4 49 1,11 77 476,-3-144-1023,1-1 0,-1 1 0,1-1 0,0 0 0,0 1 1,1-1-1,0 0 0,0 0 0,1 0 0,-1 0 0,1 0 0,4 6 1,-6-11-42,-1-1 1,1 1-1,0 0 1,0-1 0,-1 1-1,1-1 1,0 1 0,0-1-1,0 1 1,-1-1-1,1 0 1,0 1 0,0-1-1,0 0 1,0 0 0,0 0-1,0 0 1,0 1 0,0-1-1,0 0 1,0-1-1,-1 1 1,1 0 0,2 0-1,0-1-44,0 0 0,-1-1 0,1 1 0,0 0 0,-1-1 0,1 0 0,-1 1 0,3-3 0,3-4-235,1-1 0,13-18 0,3-13-82,-20 31 389,1-1 0,0 1-1,0 1 1,1-1 0,0 1-1,10-9 1,-16 16-1,0 0 0,0 1-1,0-1 1,1 0 0,-1 1 0,0-1-1,0 1 1,0-1 0,1 1 0,-1 0-1,0-1 1,1 1 0,-1 0 0,0 0-1,0 0 1,1 0 0,-1 0 0,0 0-1,1 0 1,-1 1 0,0-1-1,0 0 1,1 1 0,-1-1 0,0 1-1,0-1 1,0 1 0,0 0 0,1-1-1,-1 1 1,0 0 0,0 0 0,0 0-1,-1 0 1,1 0 0,0 0 0,0 0-1,0 0 1,0 2 0,3 3 18,0 0 0,-1 0-1,0 0 1,0 1 0,3 11 0,0 6-7,-5-16-24,0-1 0,1 0 0,1 0 0,-1 0 0,6 11 0,-7-16-1,0 0-1,0-1 1,0 1-1,1-1 1,-1 0-1,0 1 1,1-1-1,-1 0 1,1 0-1,-1 0 1,1 0 0,0 0-1,-1 0 1,1 0-1,0 0 1,0-1-1,0 1 1,-1-1-1,1 0 1,0 1-1,0-1 1,0 0 0,0 0-1,0 0 1,0 0-1,0 0 1,2-1-1,1 0 5,0 0-1,0 0 1,1 0 0,-1-1-1,0 0 1,0 0-1,0 0 1,-1-1-1,1 1 1,-1-1 0,1 0-1,-1-1 1,0 1-1,6-7 1,-6 5 41,1-1-1,-1 0 1,-1 0-1,1-1 1,-1 1 0,0-1-1,0 0 1,-1 0-1,3-12 1,-2 3 13,-1-1 0,-1 0 0,-1 0 0,0 0 0,-1 0 0,-1 0 0,0 0 0,-7-23 1,-4-1-1165,-2 0 0,-2 0 1,-33-57-1,44 86-343,5 10 705</inkml:trace>
</inkml:ink>
</file>

<file path=ppt/ink/ink6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5:16.9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28 8178,'-4'-14'2333,"-1"0"3273,3 29-2970,6 174-659,0 56-1904,-5-221-268,0 0 0,-10 46 0,23-102-84,1 0 0,2 1 0,1 0 1,21-30-1,20-19 375,-49 71-71,-1 1-1,2 0 0,-1 0 1,1 0-1,0 1 0,14-9 1,-20 15-18,0-1 1,0 1-1,0-1 1,0 1-1,0 0 1,0 0-1,0 0 1,1 1-1,-1-1 1,0 1 0,0 0-1,1 0 1,-1 0-1,0 0 1,1 0-1,-1 1 1,0-1-1,0 1 1,0 0-1,0 0 1,1 0-1,-1 1 1,-1-1-1,1 1 1,0-1-1,0 1 1,0 0-1,-1 0 1,1 0 0,-1 1-1,0-1 1,0 1-1,3 2 1,1 4 28,0 0 0,-1 0 1,0 0-1,0 0 1,-1 1-1,0 0 1,-1 0-1,0 0 0,2 14 1,-4-16 9,0 0-1,0 0 1,-1 0 0,0 1-1,0-1 1,-1 0 0,0 0-1,0 0 1,-1 0 0,0 0 0,-1 0-1,0 0 1,0-1 0,0 1-1,-1-1 1,0 0 0,-1 0 0,1 0-1,-1-1 1,-1 0 0,1 1-1,-1-2 1,0 1 0,0-1-1,-9 6 1,-19 10-544,-2-2 0,-39 17 0,61-30-75,-18 8-167</inkml:trace>
</inkml:ink>
</file>

<file path=ppt/ink/ink6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5:17.9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0 607 4617,'0'0'246,"6"8"2946,-6-8-2947,1 1 1,-1-1-1,1 0 1,0 1 0,-1-1-1,1 0 1,0 0-1,-1 1 1,1-1-1,0 0 1,-1 0 0,1 0-1,0 0 1,1 0-42,-1-1 0,0 1-1,1 0 1,-1-1 0,0 0 0,0 1 0,1-1 0,-1 0 0,0 1 0,0-1 0,0 0 0,0 0 0,1-1 0,5-6 60,-1 1 0,0-1 0,5-11 0,-8 14 215,15-25-294,-2-1 0,-1 0 0,-2-2 0,-1 1-1,-1-2 1,8-46 0,-10 27 168,-2 0 0,-3-1-1,-3-76 1,-15 194 1574,-5 40-1436,-2 2-130,-7 139 1,27-222-313,1 0 1,1 0-1,7 32 1,-7-46-99,1 0 0,1-1 0,-1 1 0,1 0 1,1-1-1,0 0 0,0 0 0,1 0 0,-1 0 0,2-1 0,9 12 1,-14-18 23,1 0 1,-1 0-1,0 0 1,0 0-1,1 0 1,-1 0-1,0 0 1,1 0-1,-1-1 1,1 1-1,-1-1 1,1 1-1,-1-1 1,1 1-1,-1-1 1,1 0 0,0 0-1,-1 0 1,3 0-1,12-1-54</inkml:trace>
</inkml:ink>
</file>

<file path=ppt/ink/ink6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5:18.4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0 289 5777,'54'23'2375,"-51"-22"-2220,1-1-1,0 1 1,0-1-1,-1 0 1,1 0-1,0 0 1,0-1-1,0 1 1,-1-1-1,1 0 1,0 0-1,-1 0 1,1 0-1,-1-1 0,1 1 1,-1-1-1,0 0 1,0 0-1,4-4 1,0 2 93,6-4 122,-1-2-1,0 1 1,0-2-1,-1 1 0,0-2 1,-1 1-1,15-23 0,-19 25 24,0-1 0,0 0 0,-1 0 0,0 0 0,-1-1 0,-1 0 0,1 0 0,-2 0-1,1 0 1,-1 0 0,0-13 0,-2 22-356,0 0 0,0 0-1,0 0 1,0 0 0,-1 0 0,1 0 0,-1 0-1,1 0 1,-1 1 0,1-1 0,-1 0 0,0 0-1,0 0 1,0 1 0,0-1 0,0 1 0,0-1-1,-1 1 1,1-1 0,0 1 0,-1-1 0,1 1-1,-4-2 1,4 3-35,-1-1 0,0 1-1,1 0 1,-1-1 0,1 1 0,-1 0-1,0 0 1,1 0 0,-1 0-1,1 0 1,-1 1 0,0-1 0,1 0-1,-1 1 1,1-1 0,-1 1 0,1 0-1,-1-1 1,1 1 0,-1 0-1,1 0 1,0 0 0,0 0 0,-1 0-1,1 0 1,0 0 0,0 1 0,0-1-1,-1 2 1,-6 7 12,1 1 0,1-1 0,-1 1 0,2 1 0,-1-1-1,2 1 1,-1 0 0,2 0 0,-5 26 0,5-16 122,0 0 0,2 1 0,1 0 0,5 40 0,-5-55-91,2-1-1,-1 0 1,1 0 0,0 0 0,1 0 0,-1 0 0,1 0-1,1 0 1,-1-1 0,1 0 0,5 7 0,-6-10-199,0 0 0,1 0 1,-1 0-1,0 0 0,1 0 1,0-1-1,0 0 0,-1 0 1,2 0-1,-1 0 0,0 0 1,0-1-1,0 0 1,1 0-1,-1 0 0,0 0 1,1-1-1,-1 0 0,8 0 1,12-2-710</inkml:trace>
</inkml:ink>
</file>

<file path=ppt/ink/ink6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5:18.9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2 106 6537,'8'-12'9480,"-8"12"-9423,-4 29 1189,1-11-503,1 15 220,3 67 0,2-6-168,-4-76-645,2-31-431,1-30-433,0 22 387,3-25-387,15-57 1,-17 91 753,1-1-1,0 1 1,1 0-1,0 0 1,1 1 0,0-1-1,1 1 1,0 1 0,12-15-1,-16 22 52,0 0 0,0 1 0,1-1 0,-1 0-1,0 1 1,1 0 0,0 0 0,-1 0 0,1 0 0,0 1 0,5-2-1,-7 3-48,0-1 0,0 1-1,0 0 1,0 0-1,0 0 1,0 0 0,-1 0-1,1 0 1,0 1 0,0-1-1,0 1 1,0-1-1,0 1 1,0 0 0,-1-1-1,1 1 1,0 0 0,-1 0-1,1 0 1,0 1-1,-1-1 1,0 0 0,1 1-1,-1-1 1,0 1 0,2 1-1,3 7 20,-1-1 0,0 1-1,-1 0 1,0 0 0,-1 0 0,0 0 0,0 1-1,1 11 1,1 14 80,-1 38 1,-2-32-982,-8 74 1,4-109 161</inkml:trace>
</inkml:ink>
</file>

<file path=ppt/ink/ink6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5:19.4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111 103 10770,'51'-62'3478,"-50"62"-3429,0-1 0,-1 1 0,1-1 0,-1 0 0,1 1-1,-1-1 1,1 0 0,-1 0 0,1 0 0,-1 1 0,0-1 0,1 0-1,-1 0 1,0 0 0,0 0 0,0 0 0,0 1 0,1-1-1,-1 0 1,0 0 0,-1 0 0,1 0 0,0 0 0,0 0 0,0 1-1,0-1 1,-1 0 0,1 0 0,0 0 0,-1 0 0,1 1-1,-1-1 1,1 0 0,-1 0 0,1 1 0,-1-1 0,1 0-1,-1 1 1,0-1 0,1 1 0,-1-1 0,0 1 0,0-1 0,-1 0-1,-1 0 27,0 0 0,0 0 0,0 0 0,-1 0 0,1 0-1,0 1 1,-6-1 0,3 2-73,1-1 0,-1 1 0,1 1 1,-1-1-1,1 1 0,0 0 0,-1 0 0,1 0 0,0 1 0,0 0 1,1 0-1,-1 0 0,1 0 0,-1 1 0,1 0 0,0 0 0,0 0 1,1 0-1,-1 1 0,1-1 0,0 1 0,0 0 0,0 0 0,1 0 0,0 0 1,0 1-1,0-1 0,1 0 0,0 1 0,0-1 0,0 1 0,0 0 1,1-1-1,0 1 0,0 0 0,1-1 0,2 11 0,3 0 90,1-1 0,1 0 0,1 0 0,0-1 0,1 0 0,0 0 0,15 14 0,-10-12 480,-2 1 0,0 0 1,17 30-1,-29-46-523,-1 1 0,1-1 1,0 1-1,-1-1 0,1 1 0,-1-1 1,1 1-1,-1 0 0,0-1 0,1 1 1,-1-1-1,0 1 0,0 0 0,0-1 1,-1 1-1,1-1 0,0 1 0,0 0 1,-1-1-1,1 1 0,-2 2 0,1-3-20,-1 1-1,1 0 0,-1-1 1,1 1-1,-1-1 0,1 1 1,-1-1-1,0 0 0,0 0 1,0 0-1,0 0 0,0 0 1,-4 1-1,-5 1-270,-1 0 0,0-1 0,0-1 0,-18 1-1,-3-2-1093,5 0 528</inkml:trace>
</inkml:ink>
</file>

<file path=ppt/ink/ink6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5:19.8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0 248 10402,'7'0'758,"0"-1"1,0 0-1,-1 0 0,1 0 0,0-1 0,11-4 0,-10 3-631,-1-1-1,1 0 0,-1-1 1,0 1-1,-1-1 0,1-1 0,-1 1 1,0-1-1,0 0 0,0-1 1,-1 1-1,0-1 0,0 0 0,5-13 1,-7 15 5,-1-1 0,-1 0 1,1 1-1,-1-1 0,0 0 1,0 0-1,-1 0 0,0 0 0,0 0 1,-1-9-1,1 11-80,-1 1 1,1-1-1,-1 1 0,0-1 1,0 0-1,0 1 0,-1 0 1,1-1-1,-1 1 0,0 0 1,0 0-1,0 0 1,0 0-1,-1 0 0,1 0 1,-1 1-1,1-1 0,-5-2 1,6 4-53,-1 0 0,1 1 0,0-1 0,-1 1 1,1 0-1,-1-1 0,1 1 0,0 0 1,-1 0-1,1 0 0,-1 0 0,1 0 0,-1 0 1,1 0-1,-1 0 0,1 1 0,0-1 1,-1 0-1,1 1 0,-1 0 0,1-1 0,0 1 1,0 0-1,-1-1 0,1 1 0,0 0 1,0 0-1,0 0 0,0 0 0,0 0 0,0 0 1,0 0-1,0 1 0,-1 1 0,-1 2-3,-1 1 0,1-1 0,0 1 0,0 0-1,0 0 1,-2 11 0,1 0-80,1 0-1,1 0 1,0 0-1,2 0 1,0 0-1,0 1 1,2-1 0,0 0-1,1 0 1,1 0-1,0-1 1,1 1-1,1-1 1,1 0 0,0-1-1,1 1 1,18 25-1,-17-31-2215,-1-9 960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2:00.3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 1 13379,'4'0'4841,"-3"3"-3649,-1 4-336,-4 5-63,0 3 15,-1 4-288,-1 2-280,4 2-152,1 0-208,4 2-880,3 1-769,1 0 1025</inkml:trace>
</inkml:ink>
</file>

<file path=ppt/ink/ink6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5:20.4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172 59 9482,'0'0'217,"1"-1"1,-1 0-1,1 1 0,-1-1 0,1 0 1,-1 1-1,1-1 0,-1 0 0,0 0 1,1 1-1,-1-1 0,0 0 1,0 0-1,1 0 0,-1 1 0,0-1 1,0 0-1,0 0 0,0 0 0,0 0 1,0 1-1,0-1 0,-1 0 1,1 0-1,0 0 0,0 0 0,-1-1 1,0 1-62,-1-1 1,1 0-1,0 1 1,-1-1 0,0 1-1,1-1 1,-1 1-1,0 0 1,1-1-1,-5-1 1,0 0-111,-1 0 0,0 1-1,0-1 1,0 1 0,-13-2-1,17 4-41,0-1-1,-1 1 0,1 0 0,0 0 0,0 0 0,0 1 1,0-1-1,0 1 0,0 0 0,0 0 0,0 0 0,0 0 0,0 0 1,0 1-1,0-1 0,0 1 0,-2 2 0,3-2-2,1 0 0,-1 0 0,0 0 0,1 0-1,0 1 1,0-1 0,-1 0 0,1 1 0,1-1-1,-1 1 1,0-1 0,0 1 0,1-1 0,0 1-1,-1 0 1,1-1 0,0 1 0,0 0 0,1-1-1,-1 1 1,1 3 0,5 14 239,0 0 0,0-1 0,2 0 1,1 0-1,0-1 0,21 31 0,-17-30 453,-1 1-1,-1 0 1,-1 1 0,-1 0 0,8 28-1,-16-46-643,-1 0 0,1-1-1,-1 1 1,1 0 0,-1 0 0,0 0-1,0 0 1,0-1 0,0 1-1,-1 0 1,1 0 0,-1 0 0,0-1-1,1 1 1,-1 0 0,0-1-1,-1 1 1,1-1 0,0 1 0,-1-1-1,0 1 1,1-1 0,-1 0-1,0 0 1,0 0 0,0 0-1,-3 2 1,-5 2-286,0-1-1,0 0 1,0-1 0,0 0-1,-19 5 1,-4 1-1242,-6 4 564</inkml:trace>
</inkml:ink>
</file>

<file path=ppt/ink/ink6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17.3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164 4 5121,'-4'-1'679,"-1"0"-1,1 1 1,-1-1 0,1 1 0,-1 0-1,-5 0 1,-51 12 1936,39-7-1362,10-4-720,8-1-335,1 1 0,-1-1 1,1 1-1,-1-1 0,1 1 1,-1 0-1,-3 2 0,7-3-164,0 0-1,0 1 0,0-1 0,1 0 0,-1 1 0,0-1 0,0 0 0,0 1 0,0-1 1,1 0-1,-1 0 0,0 1 0,0-1 0,0 0 0,1 0 0,-1 1 0,0-1 0,1 0 1,-1 0-1,0 0 0,0 0 0,1 1 0,-1-1 0,0 0 0,1 0 0,-1 0 0,0 0 1,1 0-1,-1 0 0,0 0 0,1 0 0,-1 0 0,0 0 0,1 0 0,14 3 514,14 0 483,0-2 0,52-4 1,-3 0-129,24 1-542,61 1-1088,-111 2-2965,-37-2 2415</inkml:trace>
</inkml:ink>
</file>

<file path=ppt/ink/ink6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18.1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41 205 9874,'-35'-32'2578,"35"32"-2572,-1 0 1,1 0-1,0 0 1,0 0-1,0 0 1,0 0-1,0 0 1,0 0-1,0 0 1,0 0-1,-1 0 1,1 0-1,0-1 1,0 1-1,0 0 1,0 0-1,0 0 1,0 0-1,0 0 1,-1 0-1,1 0 1,0 0-1,0 1 1,0-1-1,0 0 1,0 0-1,0 0 1,0 0-1,0 0 1,-1 0-1,1 0 1,0 0-1,0 0 1,0 0-1,0 0 1,0 0-1,0 0 1,0 0-1,0 0 1,0 1-1,0-1 0,0 0 1,-1 0-1,1 0 1,0 0-1,0 0 1,0 0-1,0 0 1,0 0-1,0 1 1,0-1-1,0 0 1,0 0-1,0 0 1,0 0-1,0 12 172,4 14 268,-4-24-302,33 149 4901,-22-109-4212,-11-39-780,8 38 602,-8-39-617,0 0 1,0 0-1,0 0 0,0 0 0,0 0 0,0 0 1,0 0-1,-1 0 0,1 0 0,-1-1 0,1 1 1,-1 0-1,0 0 0,0-1 0,0 1 0,0 0 1,0-1-1,-2 4 0,3-5-34,-1 0-1,1 1 1,0-1 0,0 0-1,-1 0 1,1 1 0,0-1-1,-1 0 1,1 0 0,0 0-1,-1 0 1,1 1 0,0-1-1,-1 0 1,1 0-1,0 0 1,-1 0 0,1 0-1,0 0 1,-1 0 0,1 0-1,0 0 1,-1 0 0,1 0-1,-1 0 1,1 0 0,0 0-1,-1 0 1,1 0-1,0-1 1,-1 1 0,1 0-1,0 0 1,-1 0 0,1-1-1,-1 1 1,-5-16-91,4-18-216,21-157-999,-9 104 981,-9 78 285,1-7 48,0 0 0,0 0 0,2 0 0,6-19 0,-9 32-10,1 0 1,-1 0 0,0 0-1,1 0 1,-1 0 0,1 0 0,0 0-1,0 1 1,0-1 0,1 1-1,-1 0 1,0-1 0,1 1-1,0 0 1,-1 0 0,1 1-1,0-1 1,0 0 0,0 1 0,0 0-1,0 0 1,0 0 0,1 0-1,-1 0 1,0 1 0,1-1-1,3 1 1,-2 0-109,-1 0 0,1 1 0,0-1 0,-1 1 1,1 0-1,-1 0 0,1 1 0,-1 0 0,1-1 0,-1 1 0,5 4 0,18 13-399</inkml:trace>
</inkml:ink>
</file>

<file path=ppt/ink/ink6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18.5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18 253 8906,'54'8'2990,"-52"-8"-2924,-1-1 0,1 1 0,0-1 0,-1 1 0,1-1 0,-1 1 0,1-1 0,-1 0 0,1 0 0,-1 0 0,0 0 0,1 0 0,-1 0 0,0 0 0,0 0 0,0 0 0,0-1 0,0 1 0,0 0 0,0-1 0,0 1 0,0-1 0,0-1 0,4-5-8,20-26 111,26-36 304,-46 62-395,0 0 1,-1 0-1,0-1 0,-1 1 1,0-1-1,4-18 0,-7 26-54,1-1-1,-1 1 0,0-1 1,1 1-1,-1-1 0,0 1 0,0-1 1,0 0-1,-1 1 0,1-1 0,0 1 1,0-1-1,-1 1 0,1-1 1,-1 1-1,1 0 0,-1-1 0,0 1 1,0 0-1,1-1 0,-1 1 0,0 0 1,0 0-1,0-1 0,-1 1 1,1 0-1,0 0 0,0 0 0,0 1 1,-1-1-1,1 0 0,0 0 1,-1 1-1,1-1 0,-1 1 0,1-1 1,-1 1-1,1 0 0,-1-1 0,-2 1 1,-2 0 61,1 0 0,-1 0 0,1 0 0,-1 1 1,1 0-1,-1 0 0,1 1 0,0-1 0,-1 1 0,-6 4 1,4-2-55,1 1 1,0 0 0,0 0-1,1 0 1,0 1 0,0 0-1,0 1 1,0-1 0,1 1-1,0 0 1,1 1-1,0-1 1,0 1 0,-5 13-1,3-5 12,2 0-1,-1 0 0,2 1 0,0-1 0,1 1 0,1 27 0,1-38-10,0 0 1,1 0-1,-1 0 1,1 0-1,1 0 1,-1 0-1,1-1 1,0 1-1,0-1 1,1 1-1,-1-1 1,1 0-1,1 0 0,-1 0 1,1 0-1,-1-1 1,1 1-1,1-1 1,-1 0-1,6 4 1,1-1-379,0-1 0,0 0 0,0-1 0,1 0 0,0-1 0,-1 0 0,2-1 0,18 3 0,-1-1-848</inkml:trace>
</inkml:ink>
</file>

<file path=ppt/ink/ink6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19.1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0 191 11594,'1'0'242,"-1"1"-1,1-1 1,0 0-1,-1 1 0,1-1 1,-1 1-1,1 0 0,-1-1 1,1 1-1,-1 0 0,1-1 1,-1 1-1,1 0 0,-1-1 1,0 1-1,1 1 0,5 25-458,-5-18 518,73 525 2943,-72-516-3209,0-8-24,-1 0 1,0 0 0,0-1 0,-1 1-1,0 0 1,-1 0 0,-2 13-1,3-23-13,0 1-1,0-1 0,-1 0 0,1 1 0,0-1 0,0 0 1,0 0-1,0 1 0,0-1 0,0 0 0,-1 0 0,1 1 1,0-1-1,0 0 0,0 0 0,0 0 0,-1 1 0,1-1 1,0 0-1,0 0 0,-1 0 0,1 0 0,0 0 0,0 1 1,-1-1-1,1 0 0,0 0 0,0 0 0,-1 0 0,1 0 1,0 0-1,0 0 0,-1 0 0,1 0 0,0 0 0,-1 0 1,1 0-1,0 0 0,0 0 0,-1 0 0,1 0 0,0 0 1,0-1-1,-1 1 0,1 0 0,0 0 0,0 0 1,-1 0-1,1-1 0,0 1 0,0 0 0,0 0 0,-1 0 1,1-1-1,0 1 0,0 0 0,0 0 0,0 0 0,-1-1 1,1 1-1,0 0 0,0-1 0,-9-15-140,4 4 47,1-1 1,0 1-1,1-1 0,1 1 1,-1-17-1,0-68-292,2 35 214,-9-85 33,3 50 149,4-104 1,4 184-5,1-1 0,1 1 1,8-31-1,-10 44 1,0 0 0,0 0 0,0 0 0,1 1 0,0-1 0,0 0 1,0 1-1,0-1 0,1 1 0,-1 0 0,1 0 0,0 0 0,0 0 0,0 0 0,0 0 1,1 1-1,-1 0 0,0-1 0,1 1 0,0 1 0,7-4 0,-7 5 36,-1-1 0,0 1 0,1 0 0,-1 0-1,1 0 1,-1 0 0,0 1 0,1 0 0,-1-1 0,0 1 0,1 0-1,-1 1 1,0-1 0,0 1 0,0-1 0,0 1 0,0 0 0,0 0-1,-1 0 1,1 0 0,-1 0 0,1 1 0,-1-1 0,0 1 0,0 0-1,0 0 1,3 5 0,0 1 86,0 1 0,-1-1-1,0 1 1,0-1 0,-1 1-1,-1 0 1,1 0 0,0 12 0,-2-1-218,0 0 1,-2 0 0,-1 0 0,0 0-1,-1 0 1,-2 0 0,0 0 0,-1-1-1,-1 0 1,-1 0 0,-10 18 0,-5 2-433</inkml:trace>
</inkml:ink>
</file>

<file path=ppt/ink/ink6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19.5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41 11707,'-2'-5'742,"-1"-1"1,1 1-1,0 0 1,0 0 0,-1-7-1,2 9-479,0 13 112,1 17 415,9 86 1401,47 428-627,-53-518-2499,2 1 1,14 42-1,-9-45 462</inkml:trace>
</inkml:ink>
</file>

<file path=ppt/ink/ink6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20.1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162 59 12115,'-1'-6'673,"-1"1"1,0-1 0,0 1-1,-1-1 1,0 1 0,-4-7-1,6 11-647,0 0 0,0 0-1,0 0 1,0 0 0,0 0 0,0 0-1,0 0 1,0 0 0,-1 1-1,1-1 1,0 0 0,-1 1 0,1-1-1,-1 1 1,1 0 0,0-1-1,-1 1 1,1 0 0,-1 0 0,1 0-1,-1 0 1,1 0 0,-1 0-1,1 0 1,-1 0 0,1 1 0,0-1-1,-1 1 1,1-1 0,-1 1-1,-1 1 1,-3 1 108,0 0 0,1 1 0,-1 0 0,1 0-1,0 0 1,0 1 0,0 0 0,1 0 0,0 0 0,-6 10 0,5-7-21,0 0 0,1 0 1,0 1-1,0-1 0,1 1 1,0 0-1,-2 10 0,3-4-2,1-1 0,0 0-1,1 0 1,1 1 0,0-1 0,1 0-1,4 14 1,-5-22-132,0-1-1,0 1 1,1-1-1,0 0 1,0 1-1,1-1 1,-1 0-1,1 0 1,0-1-1,1 1 1,-1-1-1,1 1 1,0-1-1,0 0 1,0 0-1,0-1 1,1 1-1,-1-1 1,1 0 0,6 3-1,-8-5-61,-1-1 0,1 1 1,-1 0-1,1-1 0,0 0 0,-1 1 1,1-1-1,-1 0 0,1 0 0,0-1 0,-1 1 1,1 0-1,-1-1 0,1 0 0,-1 1 1,1-1-1,2-2 0,0 1-31,-1-1 0,0 0 0,1 0 0,-1-1-1,-1 1 1,1-1 0,-1 1 0,5-7 0,3-7-33,-1 0 0,0 0 1,11-29-1,-19 40 186,4-9-14,-1 3 121,0 1 0,10-17 0,-10 80 1144,-3-40-1341,1-1-1,1 1 1,0-1 0,1 0 0,0 0-1,0-1 1,1 0 0,1 0 0,0 0-1,0-1 1,10 10 0,-4-3-429</inkml:trace>
</inkml:ink>
</file>

<file path=ppt/ink/ink6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20.7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243 78 11450,'-1'-5'909,"-1"0"-1,0 0 0,0 0 1,0 0-1,0 0 0,-4-5 0,3 7-739,1 0 0,-1 0 0,1 0 0,-1 0 0,0 0 0,0 1 0,0-1 0,-4-1 0,4 2-171,0 1 0,-1-1 0,1 1 0,-1 0 0,1 0 0,-1 0 0,1 0 0,-1 1 0,1-1 0,-1 1 0,1 0 0,-1 0 0,0 0 0,1 1 0,-1-1 0,1 1 0,-1 0 0,1 0 0,-1 0 0,1 1 0,-5 1 0,0 2 56,0-1 0,1 1-1,-1 1 1,1-1-1,0 1 1,0 0 0,1 1-1,0 0 1,0 0 0,1 0-1,-1 1 1,1-1-1,1 1 1,0 1 0,0-1-1,1 0 1,0 1-1,0 0 1,1 0 0,0 0-1,0 0 1,0 15-1,1-11 43,1 0-1,1 0 0,0 0 0,0 1 1,2-1-1,-1 0 0,2-1 0,0 1 0,0 0 1,1-1-1,0 0 0,2 0 0,-1-1 1,1 0-1,10 13 0,-14-21-116,0 0 0,1 0 0,-1 0 0,0-1 0,1 0 0,0 1 0,-1-1 0,1 0-1,0-1 1,0 1 0,0-1 0,0 1 0,1-1 0,5 0 0,7 1-1103,0-1 0,23-1 1,-11 0-2557,3 0 1408</inkml:trace>
</inkml:ink>
</file>

<file path=ppt/ink/ink6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21.1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126 224 10050,'6'-3'505,"-1"1"0,1-1 0,-1 0 0,0 0 0,1-1 0,-1 0-1,-1 0 1,1 0 0,4-5 0,-5 4-417,0 0 1,0-1-1,0 0 0,-1 1 1,0-1-1,0 0 0,-1-1 0,0 1 1,0 0-1,0-1 0,-1 1 0,0-1 1,0 0-1,0 1 0,-1-1 0,0 0 1,0 1-1,-1-1 0,0 1 0,0-1 1,-4-11-1,4 16-69,1 0 0,0 1 0,-1-1 0,1 0 0,-1 1 0,0-1 0,0 0 1,1 1-1,-1-1 0,0 1 0,0-1 0,-1 1 0,1 0 0,0-1 0,0 1 0,-1 0 0,1 0 0,-1 0 0,1 0 0,-1 0 0,1 0 0,-1 0 0,1 1 1,-1-1-1,0 0 0,1 1 0,-1 0 0,0-1 0,0 1 0,1 0 0,-1 0 0,0 0 0,0 0 0,0 0 0,1 0 0,-1 0 0,0 1 0,0-1 1,1 1-1,-1-1 0,0 1 0,-2 1 0,-6 3 6,1 0 0,0 1 0,0 0 0,0 1 0,-13 13 0,13-12 39,1 0-1,1 1 1,-1 0 0,1 0 0,1 1 0,0-1 0,0 2 0,1-1 0,-8 22 0,11-25-25,1-1-1,0 1 0,0 0 0,0 0 1,0 0-1,1 0 0,1-1 0,-1 1 1,1 0-1,0 0 0,0 0 0,1 0 1,0-1-1,0 1 0,1-1 0,0 0 1,6 12-1,-4-11-30,0 0 1,0 0-1,1 0 1,0-1-1,0 0 1,1 0-1,-1-1 1,14 9-1,-6-6-370,0-1 1,0-1-1,0 0 0,17 4 0,5 1-296</inkml:trace>
</inkml:ink>
</file>

<file path=ppt/ink/ink6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22.3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19 233 7930,'-1'-7'429,"0"-22"5061,7 42-4073,-4-4-1025,-1 0-1,1 0 1,-1 1-1,-1-1 1,0 0 0,0 1-1,-1-1 1,-3 15-1,2-10-31,1 0-1,0-1 1,1 18-1,1-16-234,5 39 134,-6-48-226,-1-7-18,-4-30-45,-10-171-29,11 114 75,4 84-15,-1-11 6,1-1 0,2-27 0,-2 41-6,1-1 0,-1 0 0,0 1 0,1-1 0,-1 1 0,1-1 1,0 1-1,0 0 0,0-1 0,0 1 0,0 0 0,1-1 0,-1 1 0,1 0 0,-1 0 0,1 0 0,0 0 0,0 1 0,0-1 0,0 0 0,0 1 0,0-1 0,0 1 0,4-2 0,-4 3 2,1 0 0,-1 0-1,0 0 1,0 0 0,1 0-1,-1 1 1,0-1 0,0 1 0,0-1-1,1 1 1,-1 0 0,0 0-1,0 0 1,0 0 0,0 0 0,-1 1-1,1-1 1,0 0 0,0 1-1,-1-1 1,1 1 0,-1 0 0,1 0-1,1 3 1,5 5 46,-2 1-1,11 21 0,-11-18 5,-1 0 0,0 0 0,-2 1-1,0 0 1,0-1 0,-1 1 0,-1 0-1,-1 29 1,0-44-56,0 0 1,0 0-1,0 1 0,0-1 0,0 0 1,0 0-1,0 0 0,0 1 0,0-1 1,0 0-1,0 0 0,0 0 0,0 1 1,0-1-1,0 0 0,0 0 0,0 0 1,0 0-1,0 1 0,1-1 0,-1 0 0,0 0 1,0 0-1,0 0 0,0 0 0,0 1 1,1-1-1,-1 0 0,0 0 0,0 0 1,0 0-1,0 0 0,1 0 0,-1 0 1,0 0-1,0 0 0,0 0 0,1 0 1,-1 0-1,0 0 0,0 0 0,0 0 0,1 0 1,-1 0-1,0 0 0,0 0 0,0 0 1,1 0-1,-1 0 0,0 0 0,15-9-208,14-15-188,17-25-93,-23 24 337,2 0 0,0 2-1,54-39 1,-76 60 170,-1 0-1,1 1 1,-1-1 0,1 1 0,0 0-1,0 0 1,0 0 0,-1 0 0,1 0-1,0 0 1,0 1 0,0 0 0,0-1-1,1 1 1,-1 0 0,0 1 0,0-1-1,5 1 1,-6 1 30,1-1 0,0 0 0,-1 1 0,1-1 0,-1 1 0,0 0 0,1 0 0,-1 0 1,0 0-1,0 0 0,0 1 0,-1-1 0,1 1 0,0-1 0,1 6 0,1 1 113,0 1 0,-1 0-1,0 1 1,-1-1 0,0 0 0,-1 1 0,0 0-1,0-1 1,-2 16 0,-2-4 263,-11 37 0,9-42-370,1-1 1,1 1-1,1 0 1,-1 23-1,3-37-216,0 1 0,1-1 1,0 1-1,0-1 0,0 0 1,0 1-1,0-1 0,1 0 0,-1 0 1,1 0-1,0 0 0,0 0 0,0-1 1,0 1-1,0 0 0,1-1 0,-1 0 1,5 3-1,17 7-774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2:00.7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1 6385,'4'-1'9834,"-3"6"-7961,-2 5 215,0 3-87,-1 4-145,-1 4-432,2 2-807,-1-1-281,-1 2-1017,2-1-583,1 0-760,1-1-657,3-2 1625</inkml:trace>
</inkml:ink>
</file>

<file path=ppt/ink/ink6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22.8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0 372 10914,'42'0'1622,"-26"0"-803,0 0 1,-1-1 0,24-5-1,-31 4-757,1-1 0,-1 1 0,0-2-1,0 1 1,0-1 0,0 0 0,-1-1 0,0 0 0,0 0 0,0-1 0,12-12-1,-3 1-24,-1-1-1,0-1 0,13-24 0,-23 34-3,0 1 1,-1-2 0,1 1-1,-2 0 1,0-1-1,0 0 1,0 0 0,0-13-1,-2 18 19,-1 0 0,1 0-1,-2 0 1,1 0 0,0 0-1,-1 0 1,0 1 0,0-1-1,0 0 1,-1 0 0,0 0-1,0 1 1,0-1 0,0 1-1,-1-1 1,0 1 0,0 0-1,-4-4 1,6 6-32,-1 1 0,0-1 0,0 1 0,0 0-1,0-1 1,0 1 0,0 0 0,0 0 0,0 1 0,0-1-1,0 0 1,-1 1 0,1-1 0,0 1 0,0 0 0,-1 0 0,1 0-1,0 0 1,-1 0 0,1 0 0,0 1 0,0-1 0,-1 1 0,1-1-1,0 1 1,0 0 0,0 0 0,-4 2 0,-2 1 29,0 1-1,1 0 1,-1 1 0,1 0 0,-11 11-1,10-8 13,0-1 0,1 1 0,0 1 0,1-1 0,0 1 0,1 0 0,0 0 0,0 1-1,1 0 1,0 0 0,1 0 0,0 0 0,1 0 0,-2 23 0,4-25-30,1 1-1,0-1 1,0 1 0,0-1 0,1 0-1,1 1 1,0-1 0,0 0 0,0 0-1,1-1 1,1 1 0,-1-1 0,2 0-1,-1 0 1,1 0 0,0-1 0,0 0-1,11 9 1,-10-10-217,1 1 0,0-2 1,0 1-1,0-1 0,1-1 0,0 1 0,0-1 0,17 5 1,10-3-330</inkml:trace>
</inkml:ink>
</file>

<file path=ppt/ink/ink6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23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50 126 8106,'-20'-35'9952,"20"36"-9904,-1 19 1465,2 13-1119,-1 1 1,-2-1-1,-1 1 1,-1-1 0,-11 37-1,10-31-352,5-38-42,0 0 0,0 1 1,0-1-1,0 0 0,0 0 1,0 0-1,0 0 0,0 0 1,0 0-1,1 0 0,-1 0 1,0 0-1,1 0 0,-1 0 1,1 0-1,-1 0 0,1 0 1,0 0-1,-1 0 0,1 0 1,0 0-1,0 0 0,-1-1 1,1 1-1,0 0 0,0-1 0,0 1 1,0-1-1,0 1 0,0-1 1,1 1-1,-1-1-10,0 0 0,-1 0 0,1-1 0,0 1 0,-1 0-1,1-1 1,0 1 0,-1-1 0,1 1 0,-1-1 0,1 1 0,0-1 0,-1 1 0,1-1-1,-1 1 1,0-1 0,1 0 0,-1 1 0,1-1 0,-1-1 0,10-17-223,-8 14 150,47-111-939,-3 6 866,-37 92 204,0 1 1,2 0 0,0 1-1,13-16 1,-17 24-4,-2 2 8,0-1-1,1 1 1,0 0-1,14-10 1,-19 15-37,0 1 1,0-1-1,0 0 0,1 1 1,-1-1-1,0 0 0,0 1 1,1 0-1,-1-1 0,0 1 1,1 0-1,-1 0 0,0-1 1,1 1-1,-1 0 0,1 0 1,-1 1-1,0-1 0,1 0 1,-1 0-1,0 1 0,1-1 0,-1 1 1,0-1-1,0 1 0,1-1 1,-1 1-1,0 0 0,0 0 1,0-1-1,0 1 0,0 0 1,0 0-1,0 0 0,0 0 1,0 0-1,1 3 0,3 5 78,0 0 1,0 0-1,-1 0 0,0 1 0,-1 0 0,0 0 1,-1 0-1,3 15 0,2 87 223,-7-101-300,1 15-91,-2-11-17,2 0 0,0 1 1,4 15-1,-4-25-419,1-1 0,-1 1 1,2 0-1,-1-1 0,1 0 1,5 9-1,4 2-526</inkml:trace>
</inkml:ink>
</file>

<file path=ppt/ink/ink6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23.7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1 8514,'6'-1'7022,"-6"1"-6906,4 17 1566,-3 28-2185,-1-41 998,-16 204 2895,0-8-2293,16-172-1061,1 0 1,1 1 0,1-1-1,2 0 1,8 28 0,23 34-71,-23-62-1625,11 36 0,-21-49 590</inkml:trace>
</inkml:ink>
</file>

<file path=ppt/ink/ink6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24.1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406 24 11138,'0'-6'4537,"0"-1"-2344,-6 4-1977,-4 2-160,-10-1-40,-7-1 0,-13 1-8,-9 2-88,-8 2-480,-1 2-344,5 4-953,2 0-2440,17 3 2929</inkml:trace>
</inkml:ink>
</file>

<file path=ppt/ink/ink6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24.5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224 45 11266,'1'-1'273,"1"0"0,-1 0 0,0 0 0,1-1 0,-1 1 0,0 0 0,0 0 0,0-1 0,0 1 0,0 0 0,0-1 1,0 1-1,-1-1 0,1 0 0,-1 1 0,1-1 0,-1 1 0,1-3 0,-1 3-243,-1 0 0,1 0 0,-1 0 0,1 0 0,-1 0 0,0 0 0,1 1 0,-1-1 0,0 0 0,0 0 0,1 0 0,-1 1 0,0-1 1,0 0-1,0 1 0,0-1 0,0 1 0,0-1 0,0 1 0,0-1 0,0 1 0,0 0 0,0 0 0,0-1 0,-1 1 0,1 0 0,0 0 1,0 0-1,-2 1 0,-7-2 14,0 1 1,0 1 0,0 0 0,0 0 0,0 1-1,1 0 1,-1 1 0,1 0 0,-1 0-1,1 1 1,0 0 0,0 1 0,-11 8 0,17-11-60,1-1 0,0 1 1,0 0-1,0 0 1,1 0-1,-1 0 0,0 0 1,1 1-1,-1-1 1,1 0-1,0 1 1,0-1-1,0 1 0,0-1 1,0 1-1,0 4 1,0-2-3,1 1 0,0-1 0,0 1 0,1-1 0,-1 1 0,1-1 0,3 10 1,3 3 35,0 0 0,1-1 0,16 27 0,11 10 339,-22-38 134,-1 2 1,-2 0 0,0 0 0,13 32 0,-22-48-463,-1-1 0,1 1 0,-1-1 0,1 1 0,-1-1 0,0 1 0,0-1 0,1 1 0,-1-1 0,0 1 0,0 0 1,-1-1-1,1 1 0,0-1 0,0 1 0,-1-1 0,1 1 0,-1-1 0,1 1 0,-1-1 0,0 1 0,0-1 0,1 0 0,-1 0 0,0 1 0,0-1 1,0 0-1,-1 0 0,1 0 0,0 0 0,0 0 0,0 0 0,-1 0 0,1 0 0,-1-1 0,1 1 0,-2 0 0,-5 2-108,0-1 0,0 0 1,-1-1-1,1 0 0,-14 0 0,19-1 3,-48 2-945,-8-3 402</inkml:trace>
</inkml:ink>
</file>

<file path=ppt/ink/ink6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26.2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6297,'12'42'1577</inkml:trace>
</inkml:ink>
</file>

<file path=ppt/ink/ink6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26.6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 6 248,'-27'-6'64</inkml:trace>
</inkml:ink>
</file>

<file path=ppt/ink/ink6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27.0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88 14 6385,'-11'2'637,"-23"4"1502,32-5-2019,0-1-1,0 0 1,0 0 0,0-1-1,0 1 1,0 0-1,0 0 1,0-1-1,0 0 1,1 1-1,-1-1 1,0 0-1,0 0 1,-2-1-1,3 1-42,0 1-1,0 0 1,1-1-1,-1 1 1,0-1-1,1 1 0,-1-1 1,0 1-1,1-1 1,-1 1-1,1-1 1,-1 0-1,1 1 1,-1-1-1,1 0 0,0 1 1,-1-1-1,1 0 1,0 0-1,-1 0 1,18 0 895,-10 1-948,110 10 2364,42 1-732,49-24-1739,-173 12-1755,-23 6 1202</inkml:trace>
</inkml:ink>
</file>

<file path=ppt/ink/ink6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41.2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218 0 7026,'-76'33'2425,"71"-31"-2191,0-1-1,0 1 1,0-1-1,0 0 0,0 0 1,0-1-1,0 1 1,0-1-1,-8-1 1,-10 1 1187,-38 11 2074,81-6-2863,32-2 257,76-5-1,-80-1-466,371-7 15</inkml:trace>
</inkml:ink>
</file>

<file path=ppt/ink/ink6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47.8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265 9 2208,'18'2'876,"28"1"-1680,-4-15 16000,-48 11-14242,-11 1-1307,4 0 359,0 2 0,0 0 0,1 0 0,-1 1 0,0 0 0,1 1 0,0 1 0,-13 6 0,-166 93 14,188-103-30,1 1 1,0-1 0,-1 0 0,1 1-1,0 0 1,0 0 0,0-1 0,0 1-1,1 0 1,-1 0 0,0 1 0,1-1-1,-1 0 1,0 3 0,2-4 7,-1 1-1,1-1 1,0 0 0,0 0 0,0 1 0,1-1-1,-1 0 1,0 0 0,0 1 0,1-1 0,-1 0-1,1 0 1,-1 0 0,1 1 0,-1-1 0,1 0-1,0 0 1,-1 0 0,1 0 0,0 0-1,0 0 1,0 0 0,0-1 0,0 1 0,0 0-1,0 0 1,0-1 0,0 1 0,0 0 0,0-1-1,3 1 1,12 7 85,1-1 0,0 0-1,33 7 1,5 2 166,7 5 562,93 45-1,-133-55-635,-1 1-1,0 0 1,-1 2 0,-1 1-1,0 0 1,0 1 0,24 29-1,-39-40-151,0 0 0,-1 1 1,1-1-1,-1 1 0,-1-1 0,1 1 0,2 9 0,-4-12-15,0 0-1,-1-1 0,1 1 1,-1 0-1,0 0 1,0-1-1,0 1 1,-1 0-1,1 0 1,0-1-1,-1 1 1,0 0-1,0-1 0,0 1 1,0-1-1,0 1 1,0-1-1,0 1 1,-1-1-1,-2 3 1,-1 1 12,-1-1 1,0 0-1,0 0 1,-1 0-1,0-1 1,1 0 0,-1 0-1,-1 0 1,1-1-1,-14 4 1,-7 1 44,-45 7 0,51-12-115,-41 2 0,57-5-131,-1 0 1,1-1-1,-1 1 1,1-1-1,0-1 1,-1 1-1,1-1 1,0 0-1,0 0 1,-10-6-1,2-7-502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2:01.2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51 77 11226,'-5'-9'1918,"-10"-24"748,14 31-2599,0 0 1,0 0-1,1 0 0,-1 0 0,1 0 0,0 0 0,-1 0 1,1 0-1,0 0 0,0-1 0,0 1 0,1-4 1,-1 6-36,0 0 0,0 0 1,1-1-1,-1 1 1,0 0-1,0 0 1,0 0-1,0-1 1,0 1-1,1 0 1,-1 0-1,0 0 1,0 0-1,1-1 1,-1 1-1,0 0 1,0 0-1,0 0 0,1 0 1,-1 0-1,0 0 1,0 0-1,1 0 1,-1 0-1,0 0 1,0 0-1,1 0 1,-1 0-1,0 0 1,0 0-1,1 0 1,-1 0-1,0 0 1,0 0-1,1 0 0,-1 0 1,0 0-1,0 0 1,1 1-1,-1-1 1,0 0-1,0 0 1,0 0-1,1 0 1,-1 1-1,0-1 1,0 0-1,0 0 1,0 0-1,1 1 1,-1-1-1,0 0 0,0 0 1,0 1-1,10 12 1834,5 11 1122,17 37 0,3 32-428,-25-57-2422,-1 0 0,-2 0 0,-2 1 1,-1 0-1,-2 74 0,-3-88 155,-2-1 1,0 0 0,-1 0 0,-1-1-1,-13 33 1,14-44-319,0-1-1,-1 1 1,-1-1-1,1 0 1,-1 0 0,-1-1-1,-9 10 1,10-12-462,0-2 1,0 1 0,0-1-1,0 0 1,0 0-1,-13 5 1,-5-2-962</inkml:trace>
</inkml:ink>
</file>

<file path=ppt/ink/ink6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50.8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150 41 2288,'8'-11'742,"-6"8"-416,0 1 1,0 0-1,-1-1 1,5-16 7870,-12 24-6421,-8 12-1710,2 2 136,0 0 0,1 1 0,1 1 0,-11 29 0,-3 22 442,4 1 0,-12 78 0,28-128-485,2 0-1,0 1 1,2-1 0,0 1-1,1-1 1,2 0-1,0 1 1,2-1-1,0-1 1,17 44-1,-17-56-135,1 0 0,0 0 0,0 0 0,1-1 0,1 0-1,-1-1 1,1 1 0,1-1 0,-1-1 0,1 0 0,12 8 0,-13-11-1254,0 1 1,0-1 0,1 0-1,16 4 1,-11-4-912</inkml:trace>
</inkml:ink>
</file>

<file path=ppt/ink/ink6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51.3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16 6849,'-4'-15'9825,"10"339"-5150,-5-315-4598,12 114 800,-6-73-669,0 59 1,-6-109-272,-1 0 0,0 1 0,0-1 1,0 1-1,0-1 0,0 1 1,0-1-1,0 0 0,0 1 0,0-1 1,0 1-1,0-1 0,0 1 1,0-1-1,-1 1 0,1-1 1,0 0-1,0 1 0,0-1 0,-1 0 1,1 1-1,0-1 0,0 1 1,-1-1-1,1 0 0,0 1 0,-1-1 1,1 0-1,0 0 0,-1 1 1,1-1-1,0 0 0,-1 0 0,1 0 1,-1 1-1,1-1 0,-1 0 1,1 0-1,0 0 0,-1 0 1,1 0-1,-1 0 0,1 0 0,-1 0 1,1 0-1,-1 0 0,1 0 1,0 0-1,-1 0 0,0-1 1,-6-4-928</inkml:trace>
</inkml:ink>
</file>

<file path=ppt/ink/ink6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51.7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 66 9450,'-1'-1'303,"0"0"0,0 0-1,-1 0 1,1 0 0,0 0 0,0 0 0,0-1-1,0 1 1,1 0 0,-1-1 0,0 1 0,0 0-1,1-1 1,-1 1 0,0-3 0,1 3-224,0 0 1,1 0-1,-1 0 0,0 1 1,1-1-1,-1 0 0,0 0 1,1 1-1,-1-1 0,1 0 1,-1 0-1,1 1 0,-1-1 1,1 1-1,0-1 1,-1 0-1,1 1 0,0-1 1,-1 1-1,1-1 0,0 1 1,0 0-1,-1-1 0,1 1 1,0 0-1,0 0 0,0-1 1,-1 1-1,1 0 1,0 0-1,1 0 0,13-2 654,0 0-1,1 1 1,-1 1 0,21 2-1,19-1 25,68-13 70,-94 6-809,1 3 1,0 0-1,0 2 1,0 1-1,37 5 0,-65-5-110,0 1 0,-1-1 0,1 0-1,0 0 1,-1 1 0,1-1-1,-1 1 1,1-1 0,-1 1 0,1 0-1,-1-1 1,1 1 0,-1 0-1,1 0 1,-1 0 0,0 0 0,0 0-1,0 1 1,2 1 0,-4 3-178</inkml:trace>
</inkml:ink>
</file>

<file path=ppt/ink/ink6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52.2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 77 9482,'-7'-9'2092,"-14"-20"1434,20 27-3429,0 0-1,0 0 0,1 0 1,-1 0-1,0 0 0,1 0 0,-1 0 1,1 0-1,-1 0 0,1 0 1,0 0-1,0 0 0,0 0 1,1-3-1,-1 4-71,0 1 0,0 0 0,1-1 0,-1 1 1,0 0-1,0-1 0,1 1 0,-1 0 0,0-1 0,0 1 1,1 0-1,-1 0 0,0-1 0,1 1 0,-1 0 0,1 0 1,-1 0-1,0 0 0,1-1 0,-1 1 0,0 0 0,1 0 0,-1 0 1,1 0-1,-1 0 0,0 0 0,1 0 0,-1 0 0,1 0 1,-1 0-1,0 0 0,1 0 0,-1 1 0,1-1 0,-1 0 0,0 0 1,1 0-1,-1 0 0,0 1 0,1-1 0,-1 0 0,0 0 1,1 1-1,-1-1 0,22 16 858,-4 1-431,0 2 0,-2 0 0,0 1 0,15 25 0,48 92 1135,-67-114-1299,7 11 417,-1 0 1,-2 1-1,20 63 1,-33-89-624,-1 1 1,0 0-1,-1 0 1,0 0-1,0 0 1,-1 0-1,0 0 0,-1 0 1,0 0-1,0 0 1,-1 0-1,-1 0 1,0-1-1,0 1 1,0-1-1,-2 0 0,1 0 1,-1 0-1,-8 11 1,5-10-225,-1 0 0,0-1-1,0-1 1,0 0 0,-20 13 0,-56 26-3209,58-33 2330</inkml:trace>
</inkml:ink>
</file>

<file path=ppt/ink/ink6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53.4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300 118 10970,'1'-5'569,"-1"0"0,1 0-1,-2 0 1,1 0-1,0 0 1,-1 0 0,0 0-1,0 0 1,-3-7-1,3 9-530,-1-1-1,0 0 1,0 1-1,0-1 1,-1 1-1,1 0 1,-1-1-1,1 1 0,-1 0 1,0 1-1,0-1 1,-1 0-1,1 1 1,0 0-1,-1 0 1,1 0-1,-1 0 0,0 0 1,0 1-1,0 0 1,0-1-1,0 2 1,0-1-1,0 0 1,0 1-1,0 0 0,0 0 1,0 0-1,-6 1 1,-2 0 19,0 1-1,0 0 1,0 1 0,1 0 0,-1 1-1,-12 6 1,21-8-36,0 0 1,-1-1-1,1 1 0,0 1 0,1-1 0,-1 0 0,0 1 1,1-1-1,-1 1 0,1 0 0,0 0 0,0 0 1,0 0-1,0 0 0,0 1 0,1-1 0,-1 0 0,1 1 1,0-1-1,0 1 0,0-1 0,1 1 0,-1 0 0,1 5 1,1 2 159,0-1-1,0 1 1,1 0 0,1-1 0,-1 1 0,2-1 0,0 0 0,6 13-1,49 75 1663,-38-65-1311,71 127 1457,-81-137-1756,-1 1-1,-1 0 1,-1 0 0,-1 1 0,4 32 0,-10-49-198,0 0-1,-1 0 1,0 1 0,0-1-1,-1 0 1,0 0 0,-1 0-1,0 0 1,0 0 0,0 0-1,-1 0 1,-1-1 0,1 0-1,-8 12 1,8-15-25,-1 1 0,1 0 0,-1-1 1,-1 0-1,1 0 0,-1 0 0,1 0 0,-1-1 0,0 0 1,0 0-1,-1 0 0,1-1 0,0 1 0,-1-1 0,0 0 1,1-1-1,-1 0 0,0 0 0,0 0 0,-12 0 0,13-1-78,-1 0-1,0-1 0,1 0 1,-1 0-1,0 0 0,1-1 0,-1 0 1,1 0-1,0 0 0,-1-1 1,1 1-1,0-1 0,-8-7 1,7 5-96,0-1 1,1 0 0,-1 0 0,1 0-1,0-1 1,1 0 0,-1 0 0,1 0-1,-3-9 1,3 7 50,0-1 0,1 1 0,1-1 0,-1 0 0,2 0 0,-1 0 0,1-1 0,1 1 0,0 0 0,0 0 0,1 0 0,0-1 0,1 1 0,0 0 0,7-19 0,-6 22 106,0 1 0,1-1 0,0 1 0,0-1 0,0 1 0,1 1 0,0-1 0,0 0 0,0 1 0,1 0 0,0 1 0,9-7 0,-6 7 33,-1 0-1,1 0 1,0 1 0,0 0-1,0 0 1,1 1 0,-1 1-1,0-1 1,16 1 0,-3 0-141,1 1 1,-1 1 0,0 1 0,0 1 0,0 1 0,0 1 0,39 15 0,-59-20-142,0 1-1,-1 0 1,1 0-1,0-1 0,-1 1 1,1 1-1,-1-1 1,1 0-1,-1 0 0,0 0 1,1 1-1,-1-1 1,0 1-1,1 1 0,1 4-1169</inkml:trace>
</inkml:ink>
</file>

<file path=ppt/ink/ink6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53.9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2 173 10562,'-1'10'5902,"7"9"-5379,-4-15-65,25 63 1651,-13-35-825,-1 1 0,14 66 682,-27-99-1935,-5-13 220,-6-20-154,2-8-74,2 0 0,-3-55 0,9 82-28,1-1 1,0 1-1,2-1 1,-1 1-1,2-1 0,0 1 1,0 0-1,2 0 0,-1 1 1,10-19-1,-12 29-34,-1 1 0,1-1-1,0 1 1,0-1-1,0 1 1,0 0 0,0-1-1,1 1 1,-1 0 0,1 1-1,-1-1 1,1 0 0,0 1-1,0-1 1,-1 1 0,1 0-1,0 0 1,0 0 0,0 0-1,0 1 1,1-1 0,-1 1-1,0 0 1,0 0 0,0 0-1,0 0 1,0 0 0,0 1-1,5 1 1,0 0-770,-1 0 0,0 1-1,1 0 1,-1 0 0,0 1 0,0 0 0,-1 0 0,1 1 0,-1-1 0,9 10-1,2 6-1535</inkml:trace>
</inkml:ink>
</file>

<file path=ppt/ink/ink6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54.3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65 226 9066,'18'62'2989,"-17"-62"-2962,-1 0 1,0 1-1,0-1 0,0 0 1,0 1-1,1-1 1,-1 0-1,0 1 1,0-1-1,0 0 1,0 1-1,0-1 1,0 1-1,0-1 1,0 0-1,0 1 1,0-1-1,0 0 1,-1 1-1,1-1 1,0 0-1,0 1 0,0-1 1,0 0-1,0 1 1,-1-1-1,1 0 1,0 1-1,0-1 1,-1 0-1,1 0 1,0 1-1,0-1 1,-1 0-1,1 0 1,0 0-1,-1 1 1,1-1-1,0 0 0,-1 0 1,1 0-1,0 0 1,-1 0-1,1 0 1,0 1-1,-1-1 1,1 0-1,0 0 1,-1 0-1,1 0 1,-1 0-1,1-1 1,0 1-1,-1 0 1,1 0-1,-17-6 275,14 4-91,-1-1-1,0 1 1,1-1 0,0 0 0,-1 0 0,1 0-1,0 0 1,1-1 0,-1 1 0,0-1-1,1 0 1,0 1 0,-3-8 0,3 4 1,-1 0-1,1 0 1,0-1 0,1 1 0,0-1 0,0 1 0,1-13 0,0 11-117,1 0 0,-1 1-1,2-1 1,-1 1 0,1-1 0,1 1 0,0 0-1,0 0 1,0 0 0,1 0 0,0 0 0,1 1-1,-1-1 1,10-9 0,-9 13-73,-1 0 1,1 0-1,0 1 0,0-1 1,1 1-1,-1 0 0,1 1 0,-1-1 1,1 1-1,0 0 0,0 1 1,0-1-1,0 1 0,0 1 1,0-1-1,0 1 0,0 0 1,0 0-1,0 1 0,0-1 1,0 1-1,0 1 0,0-1 1,0 1-1,0 0 0,7 4 1,-4-2 44,0 1 0,-1-1 1,0 2-1,0-1 0,-1 1 0,1 0 1,-1 1-1,0-1 0,-1 1 1,0 1-1,0-1 0,0 1 1,-1 0-1,0 1 0,-1-1 1,5 11-1,-7-11 26,1 0 1,-1-1 0,0 1-1,0 0 1,-1 0-1,0 0 1,-1 0-1,0 0 1,0 0-1,-1 0 1,0 0-1,0 0 1,-1 0-1,1 0 1,-2-1-1,1 1 1,-1-1-1,-1 1 1,1-1-1,-1 0 1,0 0-1,-1 0 1,0-1-1,0 0 1,0 0-1,-1 0 1,0 0-1,0-1 1,0 0-1,-1-1 1,1 1-1,-1-1 1,-10 4-1,7-3-19,-1 0 0,1-1-1,-1-1 1,-23 4 0,28-6-109,0 0 1,0 0 0,0-1-1,0 0 1,-1-1 0,1 1-1,0-1 1,0 0 0,0-1-1,-10-3 1,14 4-77,0 0-1,0 0 1,0 0-1,0 0 1,1-1-1,-1 1 1,1 0-1,-1-1 1,1 1 0,-1-1-1,-1-3 1,2 4 7,1 0 1,-1 1 0,1-1-1,0 0 1,-1 0 0,1 0 0,0 0-1,0 0 1,0 0 0,0 0-1,-1 0 1,1 0 0,1 0 0,-1 0-1,0 0 1,0 0 0,0 0-1,0 0 1,1 0 0,-1 0-1,0 1 1,1-1 0,-1 0 0,1 0-1,-1 0 1,1 0 0,-1 1-1,2-2 1,20-13-992</inkml:trace>
</inkml:ink>
</file>

<file path=ppt/ink/ink6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54.9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0 11018,'-5'1'4874,"5"-1"-4798,2 14 1796,12 33-2447,-6-18 1071,23 110 1571,11 148 0,-34-228-1556,9 44 925,-14-93-1275,0 1 0,0-1 0,1 0 0,1 0 0,-1 0 0,2-1-1,8 13 1,-14-22-154,0 1-1,0-1 0,0 0 1,0 0-1,0 1 0,1-1 1,-1 0-1,0 0 0,0 1 1,0-1-1,1 0 0,-1 0 1,0 0-1,0 1 0,1-1 1,-1 0-1,0 0 0,0 0 1,1 0-1,-1 0 0,0 0 1,0 0-1,1 0 0,-1 1 1,0-1-1,0 0 0,1 0 1,-1 0-1,0 0 0,1 0 1,-1-1-1,0 1 0,0 0 1,1 0-1,-1 0 0,1 0 1,4-11 112,0-22-60,-5 30-54,4-68-179,-4 48 71,1 0-1,1 0 1,1 0 0,1 0 0,8-25-1,-11 45 96,0 0 1,0 0-1,0 0 0,1 0 0,-1 0 0,1 0 0,0 0 0,0 1 0,0-1 0,1 1 1,-1-1-1,0 1 0,1 0 0,0 0 0,-1 0 0,1 0 0,0 0 0,0 1 1,0-1-1,0 1 0,5-2 0,-3 2 1,0 1 1,0 0-1,0-1 1,1 2-1,-1-1 1,0 0-1,0 1 1,-1 0-1,1 0 1,0 1 0,0-1-1,0 1 1,-1 0-1,6 3 1,2 2 8,0 0 0,0 1 0,-1 0 0,0 1 0,-1 0 0,1 1 0,-2 0 0,1 0 0,-2 1 0,9 13 0,-14-19 43,1 0-1,-2 0 1,1 1 0,-1-1 0,1 1-1,-2-1 1,1 1 0,0 0 0,-1-1-1,0 1 1,-1 0 0,1 0 0,-1 0 0,0 0-1,-1 0 1,1 0 0,-1-1 0,0 1-1,-1 0 1,1 0 0,-1-1 0,0 1-1,-1-1 1,1 0 0,-1 1 0,-5 6-1,0-2 108,-1 0-1,0 0 0,0-1 0,-1 0 1,-1 0-1,1-1 0,-1-1 0,0 0 1,-17 8-1,16-10-953,1 0 0,-1-1 0,-15 3 0,20-7-1267</inkml:trace>
</inkml:ink>
</file>

<file path=ppt/ink/ink6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55.4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245 72 12795,'10'-8'2584,"-8"6"-2182,1 1 0,-1-1 0,1 0 0,-1 0 0,0-1 0,4-4 0,-6 7-391,0-1-1,1 1 1,-1-1 0,0 0-1,0 1 1,0-1 0,1 0 0,-1 1-1,0-1 1,0 0 0,0 1-1,0-1 1,0 0 0,-1 0 0,1 1-1,0-1 1,0 0 0,0 1-1,-1-1 1,1 1 0,0-1 0,0 0-1,-1 1 1,1-1 0,-1 1-1,1-1 1,0 1 0,-1-1 0,1 1-1,-1-1 1,1 1 0,-1-1-1,0 1 1,1 0 0,-1-1 0,1 1-1,-2-1 1,-4-2 14,1 0 0,-2 0 0,1 0 0,0 1 0,0 0 0,-1 0 0,0 1 0,1 0 0,-1 0 0,1 0 0,-1 1 0,0 0 0,0 0 0,1 1 0,-1-1 0,0 2 0,1-1 0,-1 1-1,1 0 1,0 0 0,-8 4 0,9-4 1,1 0-1,1 0 0,-1 0 0,0 1 1,0-1-1,1 1 0,0 0 0,-1 0 1,1 0-1,0 0 0,0 1 1,1-1-1,-1 1 0,1 0 0,0-1 1,0 1-1,0 0 0,0 1 0,1-1 1,-1 0-1,1 0 0,0 1 0,1-1 1,-1 0-1,1 1 0,0-1 0,0 1 1,0-1-1,0 0 0,1 1 0,0-1 1,2 9-1,2-2 139,0 1 1,0-1-1,1 0 0,0 0 1,1-1-1,1 0 1,-1 0-1,1 0 0,1-1 1,12 10-1,14 9 939,58 36 0,-63-44-581,-26-17-416,0-1-1,0 1 1,0 0 0,-1 0 0,0 0 0,1 1 0,-1-1 0,0 1 0,2 4 0,-4-8-73,-1 1 0,0 0 1,1 0-1,-1-1 0,0 1 0,0 0 0,0-1 0,0 1 0,0 0 1,0 0-1,0-1 0,0 1 0,0 0 0,0 0 0,0-1 0,0 1 1,0 0-1,0 0 0,-1-1 0,1 1 0,0 0 0,-1-1 0,0 2 0,0 0 9,-1-1-1,1 0 0,-1 1 0,1-1 0,-1 0 0,0 0 0,0 0 0,0 0 0,1 0 0,-1-1 0,0 1 0,0 0 0,-2 0 0,-34 6-586,1-1-1,-71 1 1,53-4-578,-19 2 395</inkml:trace>
</inkml:ink>
</file>

<file path=ppt/ink/ink6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57.5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407 65 6721,'-2'-15'2398,"2"11"-1853,-1 0 1,1 0 0,-1-1 0,0 1-1,-1 0 1,1 0 0,-2-4 0,2 7-517,0 0 0,0 0-1,1 0 1,-1 1 0,0-1 0,0 0 0,0 0 0,0 0 0,0 1 0,0-1 0,0 0 0,-1 1 0,1-1-1,0 1 1,0 0 0,0-1 0,-1 1 0,1 0 0,0 0 0,0-1 0,-1 1 0,1 0 0,0 0 0,0 1-1,-1-1 1,1 0 0,0 0 0,-2 1 0,-4 1 82,1 0-1,-1 1 1,1 0-1,0 0 1,0 0 0,1 1-1,-1 0 1,1 0-1,-1 0 1,1 1 0,1 0-1,-1 0 1,-5 7-1,-9 13 312,-23 43 0,28-45-331,-22 36 89,-3 3 13,-44 94 0,75-137-165,0 1 0,1-1-1,1 1 1,1 0 0,1 1 0,1-1 0,1 1 0,0-1 0,3 37-1,-1-50-10,1-1 0,0 0-1,1 0 1,-1 0-1,1 0 1,0 0-1,4 8 1,-4-11 12,0 0 1,1 1-1,-1-1 1,1-1-1,-1 1 0,1 0 1,0-1-1,0 1 1,0-1-1,0 0 0,0 0 1,1 0-1,5 2 1,8 2 159,0-1-1,1 0 1,-1-2 0,1 0 0,0-1 0,-1 0 0,27-2 0,128-18-990,-151 15 232,18-2-91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6: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1 458 7706,'69'30'3734,"-63"-29"-3323,-1 0 0,1 0 0,-1-1 0,1 0 0,-1 0 0,1 0 0,0-1 0,-1 0 0,0 0 0,1 0 0,-1-1 0,0 0 0,1 0 0,8-5 0,2 0 305,-2 2-474,-1-1 0,0-1 0,0 0-1,0-1 1,-1-1 0,-1 1 0,1-2-1,-1 0 1,16-18 0,-17 14-237,0 0 0,0-1 0,-1 0 0,-1 0 0,-1-1 0,0 0 0,8-31 0,-15 47-5,7-23 8,-2 0-1,4-32 1,-8 50 52,-1 0-1,0 0 1,1 0 0,-1 0-1,-1 0 1,1 0 0,-1 0 0,0 0-1,0 0 1,-1 0 0,1 0 0,-1 1-1,0-1 1,0 0 0,-1 1-1,1-1 1,-1 1 0,-4-4 0,4 5 33,0 1 0,-1 0 0,1 0 0,-1 0 0,1 0 0,-1 1 1,0 0-1,0-1 0,0 1 0,0 1 0,0-1 0,0 0 0,0 1 1,0 0-1,0 0 0,0 0 0,0 1 0,0-1 0,0 1 0,0 0 0,-6 2 1,-2 1-30,0 0-1,1 1 1,0 0 0,0 0 0,1 2 0,-11 6 0,13-6-105,0-1-1,1 1 1,0 1 0,0-1-1,0 1 1,1 0 0,0 1-1,1-1 1,-9 19-1,9-13 45,0-1 0,1 1-1,0 1 1,1-1-1,1 0 1,-1 22 0,2-14 150,2 0 1,1 0-1,0 0 0,2 0 1,0-1-1,2 1 1,0-1-1,1 0 1,12 23-1,-12-30 47,0-1-1,1 1 1,1-1-1,0-1 1,1 0-1,0 0 1,0-1-1,2-1 1,21 18-1,-24-23-266,0 0 0,0 0 0,0 0 0,1-1 0,-1-1 0,16 4 0,-15-5-412,1 0 0,-1-1 1,0 0-1,1-1 0,-1-1 0,1 1 0,10-3 1,16-5-761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20.0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10 129 9866,'-2'-8'2073,"-1"0"0,1-1-1,-1-10 1,9 63-522,2 1-1,2-1 0,26 70 1,3-27-200,98 161 1,-34-69-96,-102-178-1251,0 3 25,1 0-1,0-1 0,0 1 0,1 0 0,-1-1 0,1 0 1,4 5-1,-7-8-26,0 0 0,1 0 0,-1 1 0,1-1 0,-1 0 0,0 0 0,1 0 0,-1 0 0,1 0 0,-1 0 0,0 1 0,1-1 0,-1 0 0,1 0 0,-1 0 1,1 0-1,-1-1 0,0 1 0,1 0 0,-1 0 0,1 0 0,-1 0 0,0 0 0,1 0 0,-1-1 0,1 1 0,0 0 0,0-2-4,0 1 0,1-1 1,-1 1-1,0-1 0,1 1 0,-1-1 1,0 0-1,0 0 0,1-2 0,14-35-304,-2 0-1,-1-1 0,-2 0 1,5-42-1,-4-1 57,1-86 0,-11 102 157,1-29-411,16-99-1,-18 188-43,0 3-781,-3 12-496,-4 11 394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2:16.7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0 9642,'-2'7'11893,"28"-1"-10146,217 12 2691,-101-10-7419,-70-4-2263,-42-4 3801</inkml:trace>
</inkml:ink>
</file>

<file path=ppt/ink/ink7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58.0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24 296 8970,'9'-4'844,"9"-6"1865,-17 5-1262,-11 1-146,8 3-1194,-1 0 0,1 0 0,0 0 0,0-1 0,-1 1 0,1-1 0,0 1 0,0-1 0,1 1 0,-1-1 0,0 0 0,0 0 0,1 0 0,-1 0 0,1 0 0,0-1 0,0 1 0,0 0 0,0-1-1,0 1 1,0 0 0,0-1 0,1 1 0,-1-5 0,0-2 116,0 1-1,0-1 1,1 1-1,0-1 1,1 0-1,1-8 1,0 7-121,0 1 0,1 0-1,0 0 1,0 0 0,1 0 0,0 0 0,1 1 0,-1 0 0,2 0-1,-1 0 1,8-8 0,-9 13-30,0-1 0,0 0-1,0 1 1,0 0 0,1 0 0,-1 0-1,1 0 1,0 1 0,0 0-1,0 0 1,0 0 0,0 0 0,0 1-1,1 0 1,-1 0 0,0 0 0,1 1-1,-1 0 1,1 0 0,10 2-1,-11-1 5,1 0-1,0 0 0,-1 1 1,1 0-1,-1 0 0,0 0 1,0 1-1,1 0 0,-2 0 0,1 0 1,0 1-1,-1-1 0,1 1 1,6 8-1,-6-6 25,-1 1 1,1 0 0,-1 0-1,-1 0 1,1 0-1,-1 1 1,0-1-1,-1 1 1,3 15-1,-3-12-20,-1 0-1,0 0 1,-1 0-1,0 1 1,-1-1-1,0 0 1,0 0 0,-1 0-1,-1 0 1,0 0-1,-1-1 1,0 1-1,0-1 1,-1 0-1,-9 14 1,9-17-67,-1 1 0,0-1 0,-1-1 0,0 1 1,0-1-1,0-1 0,-1 1 0,1-1 0,-1 0 0,-1-1 0,1 0 0,-1 0 1,1-1-1,-1 0 0,0 0 0,0-1 0,0-1 0,-1 1 0,-13-1 1,21-1-105,0 0 0,1 0 0,-1 0 0,1 0 0,-1-1 0,0 1 0,1 0 0,-1-1 0,1 0 0,-1 1 0,1-1 0,-1 0 0,1 0 0,0 0 0,-1 0 0,1 0 0,0 0 0,-2-2 0,3 3-47,-1-1 0,1 0 0,0 0 1,0 0-1,0 0 0,-1 0 0,1 0 0,0 0 1,0 0-1,0 0 0,1 0 0,-1 0 0,0 0 1,0 0-1,0 0 0,1 0 0,-1 1 0,0-1 1,1 0-1,-1 0 0,1 0 0,-1 0 0,1 1 1,-1-1-1,1 0 0,0 0 0,-1 1 0,1-1 1,0 0-1,0 1 0,0-1 0,1 0 1,23-18-1221</inkml:trace>
</inkml:ink>
</file>

<file path=ppt/ink/ink7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58.6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89 12251,'0'-1'89,"0"1"0,1-1 0,-1 1 0,0-1 0,0 1 0,1 0 0,-1-1 0,0 1 1,1 0-1,-1-1 0,1 1 0,-1 0 0,1 0 0,-1-1 0,0 1 0,1 0 0,-1 0 0,1 0 1,-1-1-1,1 1 0,-1 0 0,1 0 0,-1 0 0,1 0 0,-1 0 0,1 0 0,-1 0 0,1 0 1,-1 0-1,1 0 0,-1 1 0,1-1 0,-1 0 0,1 0 0,-1 0 0,1 1 0,-1-1 0,1 0 1,-1 0-1,0 1 0,1-1 0,-1 0 0,0 1 0,1-1 0,-1 0 0,0 1 0,1-1 1,-1 1-1,0-1 0,0 1 0,1-1 0,-1 0 0,0 1 0,0-1 0,0 1 0,0-1 0,1 2 1,9 31-25,21 181 3679,-11-61-1654,-7-75-1397,-3-27-432,-2 0 0,-3 0 0,-1 63 0,-4-110-234,0-1 0,-1 0 0,1 0 0,-1 0 1,0 0-1,0 0 0,-2 6 0,3-9-21,-1 0 0,1 1 0,0-1 0,0 0 0,-1 1 0,1-1 0,0 0 0,0 1 0,-1-1 0,1 0 0,0 0 0,-1 1 0,1-1 0,0 0 0,-1 0 0,1 0 0,-1 0 0,1 1 0,0-1 0,-1 0 0,1 0 0,-1 0 0,1 0 0,0 0 0,-1 0 0,0 0 3,0-1-1,0 1 0,0 0 0,0-1 0,0 1 1,1-1-1,-1 1 0,0-1 0,0 0 1,1 1-1,-1-1 0,0 0 0,1 0 1,-1 1-1,0-3 0,-4-4-1,1-1 0,0 1 0,1-1 0,0 0 0,0 0 0,1 0 0,0-1 0,-1-8 0,-6-72-234,7-29-613,19-173 0,-13 257 805,1 0 0,14-51 1,-17 77 36,1 0 0,0 0 1,0 0-1,0 1 0,1-1 1,0 1-1,1 0 0,-1 0 1,1 0-1,1 1 1,-1 0-1,1 0 0,0 0 1,1 1-1,-1-1 0,11-4 1,-14 8-3,0 0 0,0 1 0,0-1 0,1 1 0,-1 0 1,0 0-1,1 1 0,-1-1 0,1 1 0,-1-1 0,1 1 1,-1 0-1,1 0 0,-1 1 0,1-1 0,-1 1 0,1 0 1,-1 0-1,0 0 0,1 0 0,-1 0 0,0 1 0,0 0 0,0-1 1,0 1-1,0 0 0,3 3 0,-2-1 4,-1 0 0,1 0 1,-1 1-1,0-1 0,-1 1 0,1-1 0,-1 1 0,0 0 0,0 0 0,0 0 1,0 0-1,-1 1 0,0-1 0,0 0 0,-1 0 0,0 11 0,-1 1 18,0-1 0,-2 0-1,0 0 1,-1 0 0,-8 20 0,-36 75-1399,17-45-2506,24-47 2642</inkml:trace>
</inkml:ink>
</file>

<file path=ppt/ink/ink7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59.0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15 11626,'5'-15'3543,"-3"19"-2130,-3 26-974,1-24-175,-3 28 403,0-1 57,2 49-1,2-74-649,-1 0 1,1 0-1,1 0 0,0 0 0,0 0 0,0 0 1,1 0-1,0 0 0,0-1 0,1 0 0,6 9 1,-9-14-55,1 0 0,-1 0 1,1 0-1,0 0 0,0 0 1,-1-1-1,1 1 0,0-1 1,1 1-1,-1-1 0,0 0 1,0 0-1,1 0 0,-1 0 1,0 0-1,1-1 1,-1 1-1,1-1 0,-1 1 1,4-1-1,-3 0-10,0-1 1,0 1 0,0-1-1,0 0 1,0 0-1,0 0 1,0 0-1,-1-1 1,1 1 0,0-1-1,-1 1 1,0-1-1,1 0 1,-1 0-1,0 0 1,4-5-1,9-14 33,-1-1 0,0-1-1,9-25 1,-17 36-43,8-18 11,-10 19-9,1 1-1,0-1 1,1 1 0,0 0 0,11-12 0,-17 21-4,1 0 0,-1 1 1,1-1-1,-1 1 0,1-1 1,-1 1-1,1-1 0,0 1 1,-1-1-1,1 1 0,0 0 1,-1-1-1,1 1 1,0 0-1,0-1 0,-1 1 1,1 0-1,0 0 0,0 0 1,-1 0-1,1 0 0,0 0 1,0 0-1,-1 0 1,1 0-1,0 0 0,0 0 1,0 0-1,-1 1 0,1-1 1,0 0-1,-1 0 0,1 1 1,0-1-1,-1 1 1,1-1-1,0 0 0,-1 1 1,1-1-1,-1 1 0,1 0 1,-1-1-1,1 1 0,-1-1 1,1 1-1,-1 0 0,1-1 1,-1 1-1,0 0 1,1 0-1,-1 0 0,4 7-4,0 1-1,-1-1 1,4 15 0,-5-15 7,20 63 658,-4 0 0,17 135 0,-32-163-371,-1 1 0,-2-1-1,-2 0 1,-2 0 0,-2 0 0,-13 50 0,16-81-281,-1 0 0,-1 0 0,0 0 0,0-1 0,-1 0 0,-10 15 0,12-20-69,0-1-1,-1 0 1,1 0-1,-1-1 1,0 1 0,0-1-1,0 0 1,-1-1-1,1 1 1,-1-1-1,0 0 1,0 0 0,0-1-1,-7 2 1,3-2-267,-1 0 0,-21 0 0,-24-2-291</inkml:trace>
</inkml:ink>
</file>

<file path=ppt/ink/ink7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6:59.6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93 34 9330,'-93'-33'6385,"98"36"-6025,4 0 25,13-1 343,0 1 240,5 0 168,0-2-80,-3 0-327,4-1-225,2-2-328,0 1-80,2 1-184,-4-3-352,-1 2-1145,3 1-3272,-9 3 3225</inkml:trace>
</inkml:ink>
</file>

<file path=ppt/ink/ink7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00.2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202 419 13819,'1'-1'245,"-1"0"0,1 0 0,-1 0-1,0 0 1,1 0 0,-1 0 0,0 0 0,0 0 0,0 0 0,1 0 0,-1 0-1,0 0 1,0 0 0,-1 0 0,1 0 0,0 0 0,0 0 0,-1 0-1,1 0 1,-1-2 0,0 2-181,0 0-1,0 0 0,1 0 0,-1 0 1,0 1-1,0-1 0,0 0 0,0 1 1,0-1-1,0 0 0,0 1 1,-1 0-1,1-1 0,0 1 0,-2-1 1,-2 0-82,-1 1-1,1 0 1,0 0 0,0 0 0,0 0 0,0 1-1,-9 2 1,6-1 76,0 0-1,1 1 1,0 1 0,-1-1-1,1 1 1,0 0 0,1 1-1,-1-1 1,1 1-1,0 1 1,0-1 0,1 1-1,-1 0 1,1 0 0,1 1-1,-1 0 1,1-1-1,-4 9 1,6-9-4,-1 0 0,1 0 0,0 1 0,1-1 0,-1 1 0,1-1 0,0 1-1,1-1 1,0 1 0,0-1 0,0 1 0,1 0 0,0-1 0,0 1 0,1-1 0,-1 0 0,1 1 0,1-1 0,-1 0 0,1 0 0,0 0-1,5 5 1,-2-2 11,1 0 1,0-1-1,0 0 0,1-1 0,0 1 0,12 7 0,-17-12-53,1-1-1,0 1 1,-1-1 0,1 0 0,0-1-1,0 1 1,0-1 0,1 1 0,-1-1-1,0-1 1,0 1 0,1 0 0,-1-1-1,0 0 1,1 0 0,-1 0 0,0-1-1,9-1 1,-3-2-3,-1-1 0,1 0-1,-1 0 1,0-1-1,-1 0 1,1 0 0,-1-1-1,-1 0 1,1 0 0,-1-1-1,12-17 1,3-7-92,33-65 1,47-116-249,-74 149 388,25-95-1,-51 153-37,0-1 0,-1 0 0,0 0 0,0-11 0,0 17-19,-1 0 0,0 1 0,0-1 0,0 0 0,-1 0 0,1 1-1,0-1 1,0 0 0,0 0 0,0 1 0,-1-1 0,1 0 0,0 1 0,-1-1-1,1 0 1,-1 1 0,1-1 0,-1 0 0,1 1 0,-1-1 0,1 1-1,-1-1 1,1 1 0,-1-1 0,0 1 0,1-1 0,-1 1 0,0 0 0,1-1-1,-1 1 1,0 0 0,1 0 0,-1-1 0,0 1 0,0 0 0,1 0-1,-1 0 1,0 0 0,0 0 0,0 0 0,1 0 0,-1 0 0,0 0-1,0 1 1,1-1 0,-1 0 0,0 0 0,1 1 0,-1-1 0,-1 1 0,-2 1 0,-1 0 1,1 0 0,0 1 0,-1 0 0,1-1-1,0 2 1,1-1 0,-1 0 0,1 1 0,-1-1 0,1 1-1,0 0 1,0 0 0,-2 6 0,-3 3 53,2 0 0,0 0 0,-7 25 0,6-12 67,1 1 0,2 0 0,0 1 0,2-1 1,1 0-1,3 35 0,0-39-86,1 0-1,1-1 1,1 1 0,1-1-1,0 0 1,2 0 0,19 37-1,-20-47-71,1 1-1,0-1 0,1 0 1,0-1-1,19 18 1,-10-15 302</inkml:trace>
</inkml:ink>
</file>

<file path=ppt/ink/ink7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00.6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1 254 10146,'1'12'6144,"-1"-11"-6012,1 0 0,-1 0-1,1 0 1,-1-1 0,1 1 0,0 0-1,-1 0 1,1-1 0,0 1 0,0 0-1,-1-1 1,1 1 0,0-1 0,0 1 0,0-1-1,2 1 1,-2 0-121,1-1 0,-1 0-1,1 1 1,-1-1 0,1 0 0,0 0 0,-1 0-1,1 0 1,-1-1 0,1 1 0,-1 0 0,1-1-1,-1 1 1,1-1 0,-1 1 0,1-1 0,-1 0-1,1 0 1,-1 1 0,0-1 0,0 0 0,1 0-1,-1-1 1,2-1 0,10-12 137,-1-1 0,-1-1 0,10-17 0,-3 4-55,-13 22-42,0-1-1,-1 0 0,0 0 0,0 0 0,4-19 0,-7 25-36,0 0 1,-1-1-1,1 1 0,-1 0 0,0 0 0,0-1 0,0 1 1,0 0-1,0-1 0,-1 1 0,0 0 0,1 0 0,-1 0 0,0 0 1,-1 0-1,1 0 0,-1 0 0,1 0 0,-1 0 0,0 0 0,-3-3 1,4 5-13,0 0 0,1 1 0,-1-1 0,0 0 0,-1 0 0,1 1 1,0-1-1,0 0 0,0 1 0,0 0 0,0-1 0,-1 1 0,1-1 0,0 1 1,0 0-1,-1 0 0,1 0 0,0 0 0,0 0 0,-1 0 0,-1 0 0,1 1-1,0 0 0,-1 0 0,1 0-1,0 0 1,0 0 0,0 0 0,0 1-1,0-1 1,0 0 0,-3 4-1,0 1 12,1-1-1,0 1 1,-1 0-1,2 0 1,-1 0-1,-5 13 0,7-10 66,-1 1-1,2 0 1,-1-1-1,1 1 1,1 0-1,0 0 1,0-1-1,1 1 1,0 0-1,0 0 1,1-1-1,5 13 1,-1-2 189,2 0 1,0 0-1,1-1 1,20 30-1,-26-44-256,1 1-1,0-1 0,0 0 0,0 0 1,0-1-1,1 1 0,0-1 0,0 0 0,0 0 1,8 5-1,-12-9-82,0 0 1,-1 1 0,1-1-1,0 0 1,-1 0-1,1 0 1,0 1 0,-1-1-1,1 0 1,0 0-1,-1 0 1,1 0 0,0 0-1,0 0 1,-1 0-1,1-1 1,0 1 0,-1 0-1,1 0 1,0 0-1,-1-1 1,1 1 0,0 0-1,-1-1 1,1 1-1,0-1 1,12-18-5196,-13 18 5056,12-21-2347</inkml:trace>
</inkml:ink>
</file>

<file path=ppt/ink/ink7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00.9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7 10202,'0'0'56,"0"0"0,0-1 0,0 1 0,0 0 0,0 0 0,0-1 0,0 1-1,-1 0 1,1-1 0,0 1 0,0 0 0,0 0 0,-1-1 0,1 1 0,0 0 0,0 0 0,0-1 0,-1 1-1,1 0 1,0 0 0,-1 0 0,1-1 0,0 1 0,0 0 0,-1 0 0,1 0 0,0 0 0,-1 0 0,1 0-1,0 0 1,-1 0 0,0 0 0,-4 10 183,-1 26-424,5-30 785,-6 80 2747,4 0 0,10 105 0,-3 79-4716,-4-252-238,6-4 741</inkml:trace>
</inkml:ink>
</file>

<file path=ppt/ink/ink7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02.1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37 141 5065,'-8'9'673,"5"-7"100,0 1 0,1 0 0,-1-1 0,1 1 0,0 0 0,0 0 0,0 1 0,0-1 0,0 0 0,1 1 0,0-1 0,-2 7 0,3-9-668,0 0-1,1-1 0,-1 1 0,1-1 0,-1 1 1,0 0-1,1-1 0,0 1 0,-1-1 0,1 1 0,-1-1 1,1 0-1,0 1 0,-1-1 0,1 0 0,0 1 1,-1-1-1,1 0 0,0 0 0,-1 1 0,1-1 1,0 0-1,0 0 0,-1 0 0,1 0 0,0 0 1,0 0-1,-1 0 0,1 0 0,0-1 0,-1 1 0,2 0 1,27-5 456,-16 1-449,1-1 1,-1 0 0,0-1-1,0-1 1,0 0-1,-1 0 1,0-1 0,-1-1-1,0 0 1,0-1-1,17-20 1,-27 29-111,1-1 1,-1 0-1,0 0 1,0 0-1,0 1 1,0-1-1,0 0 1,-1 0-1,1 0 1,-1 0-1,1 0 1,-1-1-1,0 1 1,1 0-1,-1 0 1,0 0-1,-1 0 1,1 0-1,0 0 1,0 0-1,-1 0 1,0 0-1,1 0 1,-1 0-1,0 0 1,0 0-1,0 0 1,0 0-1,0 0 1,0 1-1,-1-1 1,1 0-1,0 1 1,-1-1-1,1 1 1,-3-2-1,0 0-3,1 1 0,0 0 0,-1 0 0,0 0 0,1 0 0,-1 0 0,0 1 0,0-1 0,0 1 0,0 0 0,0 1 0,0-1 0,0 1 0,0-1 0,0 1 0,0 0 0,0 1 0,-6 0 0,5 0-2,0 1 1,0 0-1,0 0 0,0 0 0,0 0 0,1 1 0,-1 0 1,1 0-1,0 0 0,0 1 0,0-1 0,0 1 0,1 0 1,-1 0-1,1 0 0,0 0 0,0 1 0,1-1 1,-1 1-1,1 0 0,-2 5 0,2-3 7,0 1 1,0-1-1,1 0 1,0 1-1,0 0 1,1-1-1,0 1 0,1-1 1,-1 1-1,1-1 1,1 1-1,-1-1 0,1 1 1,3 6-1,-1-4 28,0 0 1,1 0-1,0-1 0,11 17 0,-14-23-21,1-1-1,-1 1 0,1 0 0,-1-1 0,1 0 0,0 1 0,0-1 0,0 0 0,0-1 0,0 1 0,1 0 0,-1-1 0,0 0 0,1 0 0,-1 0 0,1 0 0,-1 0 0,6-1 0,11 0-498,-1-2-1,0 0 1,1-2 0,-1 0-1,25-9 1,-10 3-3838,-3 3 2042</inkml:trace>
</inkml:ink>
</file>

<file path=ppt/ink/ink7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02.4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66 15 10058,'-10'-14'5411,"9"14"-5341,1 0-1,0 0 1,0 0-1,-1 0 1,1 0-1,0 0 1,0 0 0,-1-1-1,1 1 1,0 0-1,0 0 1,-1 0-1,1 0 1,0 0 0,0 1-1,-1-1 1,1 0-1,0 0 1,0 0 0,-1 0-1,1 0 1,0 0-1,0 0 1,-1 0-1,1 1 1,0-1 0,0 0-1,0 0 1,-1 0-1,1 0 1,0 1 0,0-1-1,0 0 1,-3 4 43,1 0 0,0 0 0,1 0-1,-1 0 1,-1 6 0,1-4 15,-8 34 601,2 0 1,2 0-1,1 1 1,2 0-1,2 0 1,5 47-1,3-29-412,2-1 0,19 66 0,-14-68-261,-8-22-103,-6-33-66,0 1 0,0-1 1,0 1-1,0-1 0,0 1 1,0-1-1,0 0 0,0 1 1,0-1-1,0 1 1,-1-1-1,1 0 0,-1 1 1,1-1-1,-1 0 0,0 1 1,1-1-1,-1 0 0,-1 2 1,-2-2-1545,2-6 721</inkml:trace>
</inkml:ink>
</file>

<file path=ppt/ink/ink7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02.8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492 65 10706,'-8'-13'4833,"-7"1"-1904,-16 4-2025,-10-1-368,-20-1-280,-6 2-136,1 4-248,5 4-200,10 2-736,2 4-648,7 4 1048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2:17.4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66 1 6553,'-21'2'2722,"-23"14"11872,68-14-13616,166 1 1458,79-2-2369,-267-1-199,3 0-578,0-1 0,0 1 0,0-1 0,-1 0 0,1 0 0,0 0 0,5-2 0,-3 0-528</inkml:trace>
</inkml:ink>
</file>

<file path=ppt/ink/ink7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03.2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1 220 11130,'39'55'3674,"-39"-55"-3626,0 1-1,1 0 0,-1 0 0,1-1 0,-1 1 0,1-1 0,0 1 0,-1 0 0,1-1 0,0 1 0,-1-1 0,1 1 1,0-1-1,0 0 0,-1 1 0,1-1 0,0 0 0,0 0 0,0 1 0,-1-1 0,1 0 0,0 0 0,0 0 0,0 0 1,0 0-1,-1 0 0,1 0 0,0 0 0,0 0 0,0-1 0,0 1 0,-1 0 0,1 0 0,0-1 0,0 1 0,-1-1 0,1 1 1,0 0-1,0-1 0,-1 0 0,2 0 0,1-1 53,13-7-22,-1-1 0,-1 0 0,23-21 0,5-3 164,26-21 282,-62 49-438,1-1 0,-1 0 1,0 0-1,-1-1 1,0 1-1,0-1 0,5-12 1,-9 19-81,0 0-1,0-1 1,-1 1 0,1 0 0,-1-1 0,1 1 0,-1-1 0,1 1 0,-1-1 0,0 1 0,0-1 0,0 1 0,0-1-1,0 1 1,0-1 0,0 1 0,-1-1 0,1 1 0,0-1 0,-1 1 0,1-1 0,-1 1 0,0 0 0,1-1 0,-1 1-1,0 0 1,0-1 0,0 1 0,0 0 0,0 0 0,0 0 0,0 0 0,0 0 0,0 0 0,-1 0 0,1 0 0,0 0-1,-1 1 1,1-1 0,0 0 0,-1 1 0,1 0 0,-1-1 0,-2 0 0,-4 0-7,0 0 0,1 0 0,-1 1 0,0 0 0,0 0 0,0 0 0,-12 4 0,11-2 1,0 1 0,0 0 0,1 1-1,-1 0 1,1 0 0,0 1 0,0 0-1,1 0 1,-1 1 0,1 0 0,0 0-1,1 1 1,0-1 0,0 2 0,-7 9-1,10-13 47,1 0-1,-1 0 0,1 0 0,0 0 0,0 0 1,1 0-1,-1 1 0,1-1 0,0 1 1,0-1-1,1 1 0,-1-1 0,1 1 0,0 0 1,0-1-1,0 1 0,1-1 0,0 1 1,0-1-1,0 1 0,0-1 0,1 0 0,-1 1 1,1-1-1,0 0 0,1 0 0,-1 0 1,1 0-1,-1-1 0,1 1 0,0-1 0,4 4 1,2 0 134,0 0 1,0-1-1,1 0 1,0 0 0,0-1-1,0 0 1,1-1-1,-1 0 1,1-1 0,0 0-1,14 2 1,-6-3-84,0 0 0,-1-1 0,1-1-1,0 0 1,36-7 0,-24-3-265,-2 0-5380,-19 9 3281</inkml:trace>
</inkml:ink>
</file>

<file path=ppt/ink/ink7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05.7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 46 6041,'-3'1'1348,"-31"0"8764,33-2-9827,6 1 425,68 4 868,4 0 140,98-6 0,-1-21-865,87-6-1312,-253 30-396</inkml:trace>
</inkml:ink>
</file>

<file path=ppt/ink/ink7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16.9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53 4121,'-17'-19'1195,"3"2"832,-2 1 4940,21 40-5658,41 149 1284,-18-79-813,24 164 1,-51-251-2082,0 1 1,-1-1-1,0 1 1,0 0-1,-1-1 1,-1 9 0</inkml:trace>
</inkml:ink>
</file>

<file path=ppt/ink/ink7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17.5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81 281 8602,'-8'-2'4709,"-4"-11"-3857,6 5-248,3 4-520,-3-2 161,1 0 1,0-1 0,0 1 0,0-1 0,1-1-1,0 1 1,1 0 0,-1-1 0,2 0 0,-5-15-1,6 18-177,1-1 0,0 1-1,0 0 1,0 0-1,0 0 1,1-1-1,0 1 1,0 0 0,0 0-1,1 0 1,-1 0-1,1 0 1,0 1-1,1-1 1,4-7 0,-3 7-32,1 0 0,0 0 0,0 0 0,0 0 0,0 1 0,1 0 0,0 0 0,-1 1 1,2-1-1,10-4 0,-4 4 29,1 0 0,-1 0 0,1 1 0,0 1 0,-1 0 0,1 1 0,0 1 0,0 0 0,0 1 0,0 0 1,21 5-1,-29-4 0,-1-1 1,0 1-1,0-1 1,1 2-1,-1-1 1,0 0-1,-1 1 1,1 0-1,0 0 1,-1 0-1,0 1 1,0 0-1,0-1 1,0 2 0,0-1-1,-1 0 1,0 1-1,0-1 1,0 1-1,0 0 1,-1 0-1,0 0 1,0 0-1,0 0 1,0 1-1,-1-1 1,0 1-1,0 7 1,1-2 59,-1 0 0,-1 1 0,0-1 0,-1 0 1,0 0-1,0 0 0,-1 0 0,-1 0 0,0-1 0,0 1 0,-7 13 1,7-18-114,0 1 1,-1-1-1,0 0 1,0 0-1,-1 0 1,1-1 0,-1 1-1,0-1 1,-1 0-1,1-1 1,-1 1-1,0-1 1,0 0-1,-1-1 1,1 1 0,-1-1-1,0-1 1,-7 3-1,-42 7-2498,36-7 1562</inkml:trace>
</inkml:ink>
</file>

<file path=ppt/ink/ink7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18.0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1 112 6025,'16'49'8653,"-19"-36"-7970,4 16 106,1 0 1,2 0-1,10 41 1,-1-7 401,-15-86-918,0 0 0,2 0 0,4-33 0,15-85-303,-17 130 29,0 0-1,1 0 1,0 1-1,1-1 0,0 1 1,8-14-1,-10 21-4,0 0 1,0 0-1,0 1 0,0-1 0,0 1 1,0-1-1,1 1 0,0 0 1,-1 0-1,1 0 0,0 0 0,0 1 1,0-1-1,0 1 0,0-1 1,0 1-1,0 0 0,1 1 0,-1-1 1,0 0-1,1 1 0,-1 0 1,0-1-1,1 2 0,3-1 0,0 1-203,0 0 1,0 1-1,-1 0 0,1 0 0,-1 0 0,1 1 0,-1 0 0,0 1 0,0-1 0,0 1 0,0 0 0,-1 0 1,0 1-1,0-1 0,0 1 0,0 1 0,-1-1 0,1 1 0,3 7 0,1 10-878</inkml:trace>
</inkml:ink>
</file>

<file path=ppt/ink/ink7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18.4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0 258 7522,'0'1'139,"0"0"0,0 0 0,0 0 1,0 0-1,0 0 0,0 0 0,0 0 1,1 0-1,-1 0 0,0 0 1,1 0-1,-1 0 0,0 0 0,1 0 1,-1 0-1,1 0 0,0 0 0,-1 0 1,1 0-1,0 0 0,0 0 1,0 0-56,0-1 0,0 0 1,0 0-1,0 1 0,0-1 1,0 0-1,0 0 0,0 0 1,-1 0-1,1 0 0,0 0 1,0 0-1,0 0 1,0 0-1,0-1 0,0 1 1,0 0-1,1-1 0,4-2 228,-1 0 0,1-1 0,-1 1-1,0-1 1,8-8 0,69-76 868,-72 76-1053,-1 1-1,-1-2 0,0 1 0,-1-1 0,-1-1 0,7-16 0,-12 28-104,-1 0 0,1-1 0,0 1-1,-1 0 1,0-1 0,1 1 0,-1 0 0,0-1-1,0 1 1,0 0 0,-1-1 0,1 1 0,-1 0-1,1-1 1,-1 1 0,-1-3 0,1 4-16,0-1 1,0 1-1,0 0 1,0 0-1,0 0 0,0 0 1,0 0-1,-1 0 1,1 1-1,0-1 1,-1 0-1,1 1 0,-1-1 1,1 1-1,-1-1 1,1 1-1,0-1 1,-1 1-1,0 0 0,1 0 1,-1 0-1,1 0 1,-1 0-1,1 0 1,-1 0-1,1 1 0,-3 0 1,-2 0 31,0 0 1,0 0 0,0 1-1,1 0 1,-1 0-1,0 1 1,1 0-1,-1 0 1,1 0 0,0 0-1,0 1 1,0 0-1,1 0 1,-1 0-1,1 1 1,0-1 0,0 1-1,0 0 1,1 0-1,0 1 1,-3 6-1,2-4 61,1 0-1,1 1 0,-1-1 0,1 1 0,1 0 0,0 0 0,0 0 0,1 0 1,0 0-1,0 0 0,1-1 0,0 1 0,1 0 0,2 9 0,0-6 60,0 0 0,0 0 0,1-1 0,1 0 0,0 0 0,1 0 0,10 13-1,-14-19-132,1-1 0,0 0 0,0-1-1,0 1 1,0 0 0,0-1 0,1 0 0,0 0-1,-1-1 1,1 1 0,0-1 0,0 0-1,0 0 1,1 0 0,-1-1 0,0 0 0,1 0-1,10 0 1,-5-1-348,0-1-1,0 0 1,0-1-1,0 0 1,10-5 0,0-2-108</inkml:trace>
</inkml:ink>
</file>

<file path=ppt/ink/ink7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19.1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56 131 6273,'-4'0'7441,"4"11"-5371,4 15-1665,18 116 2467,51 247 1689,-68-362-4025,-5-27-528,0 0 0,0 0 0,0 0 0,0 0 0,0 0 1,0-1-1,-1 1 0,1 0 0,0 0 0,0 0 0,0 0 1,0 0-1,0 0 0,0 0 0,0 0 0,0 0 0,0 0 1,0 0-1,0 0 0,0 0 0,0 0 0,0 0 0,0 0 1,0 0-1,0 0 0,0 0 0,0 0 0,-1 1 0,1-1 1,0 0-1,0 0 0,0 0 0,0 0 0,0 0 0,0 0 0,0 0 1,0 0-1,0 0 0,0 0 0,0 0 0,0 0 0,0 0 1,0 0-1,0 0 0,0 0 0,-6-15 166,-52-194-206,21 64-467,31 126 424,-30-119-240,32 120 294,1-1 0,1 0-1,1 0 1,1 0 0,2-26-1,-2 42 17,1 1-1,-1-1 1,1 1-1,0-1 0,0 1 1,0-1-1,0 1 1,1-1-1,-1 1 1,1 0-1,-1 0 0,1-1 1,0 1-1,-1 0 1,1 1-1,0-1 0,1 0 1,-1 1-1,0-1 1,0 1-1,1-1 0,-1 1 1,1 0-1,-1 0 1,1 0-1,2 0 1,7-2 3,-1 1 1,1 0 0,-1 1 0,19 1 0,-22 0 19,3 0 37,0 0 0,0 1 0,0 0 0,0 1 0,0 0 0,0 0 0,-1 2 0,12 4 0,-17-6-12,-1 0 0,1 1 0,-1-1 0,0 1 0,0 0 0,0 0-1,0 1 1,-1-1 0,1 1 0,-1 0 0,0 0 0,0 0 0,0 0 0,-1 1 0,1-1 0,-1 1 0,0-1-1,0 1 1,1 8 0,-1-3-7,0 0 0,-1 1 1,0-1-1,-1 0 0,0 0 0,-1 1 0,0-1 0,-1 0 0,0 0 0,0 0 0,-1 0 0,-1 0 0,-4 9 0,1-4-485,-1-1-1,-1 0 1,0 0-1,0-1 1,-2 0-1,1-1 1,-19 17-1,-7 0-648</inkml:trace>
</inkml:ink>
</file>

<file path=ppt/ink/ink7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19.9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299 66 5441,'-11'-12'6079,"9"11"-5527,1 0 1,0 1-1,-1-1 1,1 1 0,0-1-1,-1 1 1,1-1-1,-4 1 1,-7-5-370,-9-4 529,4 1 254,0 1 0,-30-8 0,43 14-882,0 0-1,1 0 1,-1 0 0,0 1-1,0 0 1,1 0 0,-1 0-1,0 0 1,0 0 0,0 1-1,1-1 1,-1 1 0,0 0-1,1 0 1,-1 1 0,1-1-1,-1 1 1,1 0 0,-6 3-1,2 2-1,-1 1 1,1 0-1,1 0 0,0 0 0,0 1 0,0 0 0,1 0 0,0 0 0,1 1 0,0 0 0,1-1 0,0 2 0,0-1 0,1 0 0,1 0 0,-1 1 1,2-1-1,-1 1 0,2-1 0,-1 1 0,1-1 0,1 0 0,0 1 0,0-1 0,7 16 0,-6-19 4,0 1 0,1-1-1,0 0 1,0-1 0,1 1 0,-1-1-1,2 0 1,-1 0 0,1 0 0,0-1-1,0 1 1,8 4 0,-10-8-73,0 0 0,0 0 1,0 0-1,0 0 0,1-1 0,-1 0 1,0 0-1,1 0 0,-1-1 0,1 1 0,-1-1 1,1 0-1,-1 0 0,1-1 0,-1 1 1,1-1-1,-1 0 0,0 0 0,1 0 1,-1-1-1,0 0 0,0 0 0,4-2 0,2-2-64,0-1-1,-1 0 1,1-1-1,-2 0 1,1 0-1,-1 0 1,-1-1-1,0-1 0,0 1 1,0-1-1,6-14 1,-2 0-566,0-1 0,-1 0 0,10-48 0,-18 68 528,-1 1-5,0-1 1,0 1-1,-1-1 0,1 0 0,-1 1 1,0-6-1,-2 8 9,0 6 54,-2 9 14,3 2 24,1 1 0,1-1 0,3 25 0,-2-32-2,0 0 0,0 0 0,0 1 1,1-2-1,1 1 0,-1 0 0,1-1 0,6 10 0,-7-14-82,0-1 0,0 1 0,0-1-1,0 0 1,0 0 0,1 0 0,-1 0-1,0 0 1,1-1 0,0 0 0,-1 1-1,1-2 1,0 1 0,-1 0 0,1-1-1,7 1 1,7 0-1737,0-2 0,19-1-1,-11-1 331</inkml:trace>
</inkml:ink>
</file>

<file path=ppt/ink/ink7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20.3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79 10426,'5'5'5393,"23"32"-4182,-18-21-629,-1 1 0,-1 0 0,10 29 0,-15-35-334,0 0 0,0 0 0,-1 0 0,-1 1 0,0-1 0,0 1 0,-2 15 0,-3-14 109,-4-11 46,7-3-377,0 0 0,-1 0 0,1 0 0,0 0 0,0 0 0,0 0 0,0 0 1,0 0-1,0-1 0,1 1 0,-1 0 0,0 0 0,0-1 0,1 1 0,-1-2 0,-2-7-11,0 1 0,1-1 0,0 0 0,1 0 0,0 1 0,1-13 0,6-62-24,-3 45 9,-2 29-12,0-1-1,0 1 0,1 0 0,1 0 0,4-13 0,-6 20-9,0 1 0,0-1 0,0 1 0,0 0 0,1 0 1,-1-1-1,1 1 0,0 0 0,-1 1 0,1-1 0,0 0 0,0 0 0,0 1 0,1-1 0,-1 1 0,0-1 0,0 1 0,1 0 0,-1 0 1,1 0-1,-1 1 0,1-1 0,-1 0 0,1 1 0,0 0 0,3-1 0,-1 1-353,0 1-1,0-1 1,0 1-1,0 0 1,0 0-1,0 1 1,0-1-1,0 1 1,0 0-1,0 1 1,-1-1-1,1 1 1,-1 0-1,0 0 1,5 5-1,4 6-775</inkml:trace>
</inkml:ink>
</file>

<file path=ppt/ink/ink7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20.7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0 174 9178,'5'9'1035,"-4"-8"-888,0 0 0,0 1 0,0-1 0,0 1 0,-1-1 0,1 1 0,0-1 0,-1 1 1,1-1-1,-1 1 0,0-1 0,1 1 0,-1-1 0,0 1 0,0 0 0,0-1 0,0 1 0,0 0 0,-1-1 1,1 1-1,0-1 0,-1 1 0,0 2 0,-9 19 1310,13-16 217,11-9-68,-4-2-1494,-1-1 1,0 0-1,0 0 0,0-1 1,0 0-1,-1-1 0,0 0 1,10-11-1,53-71-84,-62 77 24,13-26-17,-21 37-33,0-1-1,0 0 1,-1 0-1,1 0 1,-1 0-1,1 0 1,-1 0-1,0 0 1,1 1-1,-1-1 1,0 0-1,0 0 1,-1 0-1,1 0 1,0 0-1,-1 0 1,1 0-1,-1 0 1,0-2-1,0 3-1,1 1 0,-1-1-1,0 0 1,0 1 0,0-1 0,0 1-1,0-1 1,1 1 0,-1-1 0,0 1-1,0-1 1,0 1 0,0 0 0,0 0-1,0 0 1,0-1 0,-1 1 0,1 0-1,0 0 1,0 0 0,0 0 0,0 1-1,-1-1 1,-25 7 2,17-3 21,0 1 0,0 0 0,1 0 0,-1 1 0,1 0 0,0 1 0,1 0 0,0 0 0,0 1 0,1 0 0,-13 17 0,17-20 69,0 0 1,0 0-1,0 0 0,1 1 0,0-1 1,0 1-1,0-1 0,1 1 1,0 0-1,0-1 0,0 1 1,1 0-1,0 0 0,0 0 0,1-1 1,-1 1-1,1 0 0,0 0 1,1-1-1,-1 1 0,1-1 1,0 1-1,1-1 0,3 7 0,0-2-22,0-1 0,1 0 0,0 0 0,1-1-1,0 0 1,0 0 0,0-1 0,1 0-1,0 0 1,1-1 0,-1 0 0,1-1-1,0 0 1,1 0 0,-1-1 0,1-1 0,0 0-1,0 0 1,0-1 0,0 0 0,20 0-1,19 0-2621,-27 1 1558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2:18.3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9874,'2'7'10188,"14"34"-6678,-8-28-3258,0-2 1,0 1 0,1-1 0,1-1-1,0 0 1,15 13 0,72 48-6,-89-65-204,68 38 200,-16-9-3895,-49-29 2474</inkml:trace>
</inkml:ink>
</file>

<file path=ppt/ink/ink7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21.8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69 0 4825,'-61'77'2361,"60"-73"-561,-6 3 632,9-2-887,3-2 47,7 2-216,0-4-135,3 1-353,-2-2-168,4 0-288,2-1-128,2-2-128,6 0-48,4 0-136,1 4-352,7 1-2608,-3 4 2111</inkml:trace>
</inkml:ink>
</file>

<file path=ppt/ink/ink7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22.4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180 510 9682,'-4'-5'2356,"3"4"-1963,0 0 0,0 1-1,0-1 1,0 0 0,0 1-1,0-1 1,0 1 0,-1-1 0,0 1-1,-24-4 1154,-23 8-1376,44-3-95,1 0-1,0 0 1,0 0-1,0 0 1,0 1-1,0 0 1,0-1 0,0 1-1,0 1 1,0-1-1,1 1 1,-1-1-1,1 1 1,0 0-1,0 0 1,0 0 0,0 1-1,1-1 1,-1 1-1,1-1 1,0 1-1,0 0 1,0 0 0,0 0-1,1 0 1,0 0-1,0 1 1,0-1-1,0 0 1,0 0-1,1 1 1,0-1 0,0 0-1,0 1 1,1-1-1,-1 0 1,1 1-1,0-1 1,0 0-1,1 0 1,-1 0 0,4 6-1,0 1 108,2 0 0,-1 0 0,1-1 0,1 0-1,0-1 1,0 1 0,1-1 0,20 15 0,-25-21-153,1 1 0,0-1 0,-1 0 0,1 0 1,1-1-1,-1 0 0,0 0 0,1 0 0,-1 0 0,1-1 0,-1 0 1,1 0-1,0 0 0,-1-1 0,1 0 0,0 0 0,-1 0 0,1-1 1,0 0-1,-1 0 0,11-3 0,-7 0-9,-1-1 0,1 0-1,-1-1 1,0 1 0,0-2 0,0 1-1,-1-1 1,0 0 0,9-12 0,5-10-28,22-39 0,-42 66 6,32-56-198,-2-2-1,-2-1 1,-4-2 0,-2 0 0,21-96-1,-42 149 206,8-51 44,-10 57-44,0 0 0,0 1 0,0-1 0,0 0 0,-1 0 0,1 1 0,-1-1 0,0 0 0,0 1-1,0-1 1,-1 1 0,1 0 0,-3-5 0,3 7-6,1 0 1,-1 0-1,1 0 1,-1 1-1,1-1 0,-1 0 1,1 1-1,-1-1 1,0 0-1,1 1 0,-1-1 1,0 1-1,0-1 0,1 1 1,-1-1-1,0 1 1,0 0-1,0-1 0,1 1 1,-1 0-1,0 0 0,0-1 1,0 1-1,0 0 1,0 0-1,0 0 0,1 0 1,-1 0-1,0 0 1,0 1-1,0-1 0,0 0 1,0 0-1,0 1 0,1-1 1,-1 0-1,0 1 1,0-1-1,0 1 0,1-1 1,-1 1-1,0-1 0,-1 2 1,0 1-6,-1 0 0,0 1 0,1-1 0,0 1 0,0 0 0,0-1 0,0 1 0,-2 6 0,-2 13 4,1 1 0,0-1-1,2 1 1,-1 40 0,10 95 134,10-8 360,-12-130-401,1 0-1,0 0 0,2 0 0,17 38 0,-22-56-211,-1 0 1,1-1-1,-1 0 1,1 1-1,0-1 1,0 0-1,0 0 1,0 0-1,0 0 1,1 0-1,-1-1 1,1 1-1,-1 0 1,1-1-1,-1 0 0,1 0 1,0 0-1,0 0 1,-1 0-1,1-1 1,0 1-1,0-1 1,0 1-1,0-1 1,0 0-1,0 0 1,0-1-1,3 0 1,19-1-406</inkml:trace>
</inkml:ink>
</file>

<file path=ppt/ink/ink7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22.7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65 11707,'-9'-64'4376,"9"77"-3095,7 10-641,0 4 72,1 0 144,3 0-56,-9-5-256,1-2-127,-3-7-225,0 0-72,4-7-80,0-3-8,3-3-160,2-4-168,3-5-601,1-4-407,-3-6-2961,0-2 2833</inkml:trace>
</inkml:ink>
</file>

<file path=ppt/ink/ink7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23.1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13 12459,'-1'-11'4449,"5"10"-3809,-4 3-456,5 7-304,0 2-64,-1 11-176,6 5-248,1 8-545,1 3 705</inkml:trace>
</inkml:ink>
</file>

<file path=ppt/ink/ink7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23.4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205 20 9514,'-1'-13'5908,"0"13"-5734,-18-6 969,-24 6-1334,25 2 365,0 0 1,-18 6-1,31-7-129,-1 1 0,1 0 0,0 0 0,0 0 0,0 0 0,0 1-1,0 0 1,0 0 0,1 0 0,-9 8 0,12-10-17,1 0 0,-1 0 0,0 0 0,1 1 0,-1-1 0,1 0 0,0 0 0,-1 1 0,1-1 0,0 0 0,0 1 0,-1-1 0,1 0 0,0 1 0,1-1 0,-1 0 0,0 1 0,0-1 0,0 0 0,1 0 0,-1 1 0,1-1 0,-1 0 0,1 0 0,-1 0 0,1 1 0,0-1 0,0 0 0,-1 0 0,1 0 0,0 0 0,0 0 0,0 0 0,0-1 0,2 2-1,5 6 210,2-1 0,-1 0 0,11 7 0,-11-9-49,177 102 3173,-183-106-3309,3 2 62,-1 0 1,1 0-1,0 0 0,7 8 0,-12-11-105,0 1 1,-1-1-1,1 1 1,0 0-1,-1-1 1,1 1-1,-1 0 1,1 0-1,-1-1 1,1 1 0,-1 0-1,1 0 1,-1 0-1,0 0 1,1 0-1,-1-1 1,0 1-1,0 0 1,0 0-1,0 0 1,0 0-1,0 0 1,0 0-1,0 0 1,0 0-1,0 0 1,0-1-1,-1 1 1,1 0 0,0 0-1,-1 0 1,1 0-1,-1 0 1,1-1-1,0 1 1,-1 0-1,0 0 1,1-1-1,-1 1 1,0 0-1,0 0 1,-5 3-69,1 1 0,-1-1 0,0-1 0,0 1 0,-1-1 0,1 0 0,-1-1 0,-12 4 0,-59 10-2179,21-10 1287</inkml:trace>
</inkml:ink>
</file>

<file path=ppt/ink/ink7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23.8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152 52 9498,'33'-8'1284,"-20"5"-656,1-1 0,-1 0 1,13-6-1,-26 10-555,1 0 0,-1 0 0,1 0 0,0 0 0,-1-1 0,1 1-1,-1 0 1,1-1 0,-1 1 0,1 0 0,-1-1 0,1 1 0,-1-1 0,1 1 0,-1-1 0,0 1 0,1-1 0,-1 1 0,1-1 0,-1 0 0,-6-6 2105,-22 0 588,18 7-2624,0 0 1,-1 1-1,1 0 1,0 1-1,0 0 1,0 1-1,0 0 1,0 0-1,0 1 1,1 1-1,0-1 1,-1 2-1,-10 7 1,14-8-144,0-1 0,0 1 0,0 1-1,1-1 1,-1 1 0,2 0 0,-1 0 0,0 1 0,1-1 0,0 1 0,1 0 0,0 0 0,0 0 0,0 0 0,1 1 0,0-1 0,0 1 0,0 10 0,2-13 44,0 0 0,0 0 0,1 0 0,0 0 0,0 0 0,0-1 0,1 1 0,-1 0 0,1-1 0,0 1 0,0-1 0,1 1 0,0-1 0,-1 0 0,1 0 0,1 0 0,-1-1 0,0 1 0,1-1 0,0 0 0,0 1 0,0-2 0,0 1-1,0 0 1,1-1 0,6 3 0,0 0 40,1-1-1,0 0 1,0-1 0,0 0-1,1-1 1,-1 0-1,1-1 1,-1 0-1,17-2 1,-5-2-457,42-11 1,-23 4-2004,-26 7 1389</inkml:trace>
</inkml:ink>
</file>

<file path=ppt/ink/ink7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24.3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241 49 12275,'-3'-4'248,"-1"0"1,0 0 0,0 0-1,0 0 1,0 1 0,0 0 0,-1 0-1,1 0 1,-1 0 0,0 1-1,0 0 1,0 0 0,0 0-1,0 0 1,-1 1 0,1 0-1,0 0 1,-1 1 0,1-1 0,-1 1-1,1 0 1,0 1 0,-1-1-1,1 1 1,-1 0 0,1 0-1,0 1 1,-6 2 0,5-2-149,0 0 0,1 1 1,0 0-1,-1 0 0,1 0 1,0 1-1,0 0 0,1 0 0,-1 0 1,1 0-1,0 0 0,0 1 1,1 0-1,-1 0 0,1 0 0,0 0 1,0 1-1,1-1 0,-1 1 1,1 0-1,0 0 0,1-1 0,0 1 1,-2 12-1,3-13-65,0 0 1,0 0-1,1 0 1,-1 0-1,1 0 0,0 0 1,0 0-1,1 0 1,-1 0-1,1-1 0,3 6 1,-4-8-23,1 0 0,0 1 0,0-1 0,0 0 0,0 0 0,0 0 0,0 0 0,0-1 0,1 1 0,-1 0 0,1-1 1,-1 0-1,1 1 0,-1-1 0,1 0 0,0-1 0,0 1 0,-1 0 0,1-1 0,0 1 0,3-1 0,1 0 2,1 0 0,-1 0 0,0-1 0,0 0 0,0 0 1,0 0-1,0-1 0,0-1 0,0 1 0,0-1 0,10-5 0,-4-1 1,0 0 1,-1 0-1,0-1 0,14-14 1,-24 21-29,0 1 0,0 0 0,0 0 0,1 0-1,-1 0 1,1 0 0,0 0 0,-1 1 0,1-1 0,0 1 0,0 0 0,0 0 0,0 0 0,0 0 0,0 0-1,0 1 1,0-1 0,4 1 0,-4 1-7,0-1 0,-1 1 0,1 0-1,0 0 1,-1 0 0,0 1 0,1-1-1,-1 1 1,0-1 0,1 1 0,-1 0-1,0-1 1,0 1 0,0 0 0,-1 1 0,1-1-1,0 0 1,-1 0 0,1 1 0,1 4-1,9 19-253,-9-18 165,0-1 1,1 1-1,8 11 1,-11-17-322,1 0-1,0 0 1,-1 0 0,1 0 0,0-1 0,0 1-1,0-1 1,1 1 0,-1-1 0,0 0-1,0 1 1,1-1 0,-1 0 0,1-1 0,-1 1-1,4 0 1,7 1-1695</inkml:trace>
</inkml:ink>
</file>

<file path=ppt/ink/ink7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24.6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12 126 9018,'-8'-8'3612,"4"23"-2311,5 25 175,16 37 1248,-12-61-1860,-1 1-1,0-1 0,1 22 1,-10-131-501,0-12-352,6 90-11,-1-1-1,2 1 1,0 0-1,7-23 1,-9 35-29,1 1 1,0 0-1,-1 0 0,1 0 1,0 0-1,0 0 1,1 0-1,-1 0 1,0 1-1,1-1 0,-1 0 1,1 1-1,-1-1 1,1 1-1,0-1 1,-1 1-1,1 0 1,0 0-1,0 0 0,0 0 1,0 0-1,0 0 1,0 0-1,5 0 1,-3 1-197,0-1 1,0 1-1,1 0 1,-1 1-1,0-1 1,0 1-1,0 0 0,0 0 1,0 0-1,0 1 1,0-1-1,4 3 1,20 12-784</inkml:trace>
</inkml:ink>
</file>

<file path=ppt/ink/ink7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25.2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215 467 8970,'-2'-3'249,"0"0"0,-1 1 0,1-1 0,-1 0 0,0 1-1,1 0 1,-1 0 0,0 0 0,0 0 0,0 0 0,-1 0 0,1 1 0,0-1 0,-1 1 0,1 0 0,-1 0 0,1 1-1,-1-1 1,-3 0 0,2 2-129,0-1 1,1 1-1,-1 0 0,0 0 0,1 0 1,-1 0-1,1 1 0,0 0 0,-1 0 0,1 0 1,0 0-1,0 1 0,-4 3 0,1 0 97,-1 0 1,1 1-1,0 0 0,1 1 1,-1 0-1,2 0 0,-1 0 1,1 0-1,0 1 0,1 0 0,0 0 1,0 0-1,-3 14 0,6-19-65,1 1-1,-1-1 0,1 0 0,-1 1 1,1-1-1,1 0 0,-1 1 1,1-1-1,-1 0 0,4 8 1,-4-10-122,1-1 1,0 1 0,0-1 0,0 1 0,0-1 0,0 0 0,0 1 0,1-1 0,-1 0 0,0 0 0,1 0 0,-1 0 0,1 0 0,-1 0 0,1 0 0,-1 0 0,1-1 0,-1 1 0,1-1 0,0 1 0,0-1 0,-1 1 0,1-1 0,0 0 0,-1 0 0,1 0 0,0 0 0,0 0 0,2-1 0,7-1 11,0 0-1,0-1 1,0 0-1,0-1 1,-1 0 0,1-1-1,-1 0 1,-1 0-1,17-12 1,-4 0-13,-2 0 0,37-39 0,-37 35-28,-2-2 0,0 0 0,-1-1 0,-1-1 0,-1-1 0,-2 0 0,0 0 0,-2-2 0,-1 1 0,-1-1 0,8-47 0,-14 54 3,1 2 8,1-37 0,-4 52-13,-1 0 0,-1 0-1,1 0 1,0 0 0,-1 0 0,0 0 0,0 0 0,0 0-1,0 0 1,-1 1 0,1-1 0,-1 1 0,0-1 0,0 1 0,-3-5-1,4 8 0,1-1 0,0 1 0,-1 0 0,1-1 0,0 1 0,0 0-1,-1-1 1,1 1 0,-1 0 0,1-1 0,0 1 0,-1 0 0,1 0 0,-1-1-1,1 1 1,0 0 0,-1 0 0,1 0 0,-1 0 0,1 0 0,-1 0 0,1 0-1,-1 0 1,1 0 0,0 0 0,-1 0 0,1 0 0,-1 0 0,1 0 0,-1 0 0,1 0-1,-1 0 1,1 0 0,-1 1 0,1-1 0,0 0 0,-1 0 0,1 1 0,0-1-1,-1 0 1,1 0 0,-1 1 0,1-1 0,0 0 0,0 1 0,-1-1 0,1 1-1,0-1 1,0 0 0,-1 2 0,-7 22-20,5 18 360,2 0 0,2-1 0,2 1 1,10 58-1,1 14 1389,-10-74-1156,25 188-198,-29-226-752,1 0 0,-1 0 0,1 0-1,-1 0 1,1 0 0,0 0 0,0 0 0,0 0 0,0 0 0,0 0 0,0 0 0,0-1 0,1 1-1,2 2 1,12 3-1729</inkml:trace>
</inkml:ink>
</file>

<file path=ppt/ink/ink7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27.9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171 1 6657,'-5'2'396,"1"0"-1,0 1 0,-1-2 1,1 1-1,-1-1 0,1 1 1,-1-1-1,0-1 0,1 1 1,-1-1-1,0 1 0,0-1 1,-7-1-1,5 0-31,-1 0-1,1 1 1,0 0-1,0 0 1,-1 1 0,1 0-1,0 0 1,0 1 0,0 0-1,0 0 1,-12 8 3527,27-9-3156,16-2-723,185-3 1750,170-8-594,-304 2-3705,-67 9 1710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2:18.7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360 0 15859,'-6'0'5754,"-5"5"-4530,-5 1-968,-6 3-272,-2 1-152,-5 5-272,-1 1-16,1 5 120,1 0 288,1 0 336,-1 0 88,1-1 72,1 0-152,2-3-448,5-1-648,6-3 504</inkml:trace>
</inkml:ink>
</file>

<file path=ppt/ink/ink7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45.7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56 242 9098,'-19'-12'1500,"14"9"-881,0 0 0,0-1 0,1 1-1,-1-1 1,1 0 0,-5-5 0,13 14-401,-1 0 0,0 0 0,0 0 0,-1 1 0,0-1 0,0 1 0,0 0 0,2 11 0,5 55 710,2 122 1188,12 133-106,-21-314-1948,-1-10-44,0 0 0,-1 0 1,1 0-1,-1 0 0,0 1 0,0-1 0,0 0 0,0 0 0,-1 0 0,1 0 0,-1 0 0,1 0 0,-1 0 0,-2 3 0,3-5-13,0-1 0,0 0 0,0 0-1,0 1 1,0-1 0,-1 0 0,1 0-1,0 1 1,0-1 0,0 0-1,0 0 1,-1 1 0,1-1 0,0 0-1,0 0 1,-1 0 0,1 0 0,0 1-1,0-1 1,-1 0 0,1 0 0,0 0-1,0 0 1,-1 0 0,1 0-1,0 0 1,-1 0 0,1 0 0,0 0-1,0 0 1,-1 0 0,1 0 0,0 0-1,-1 0 1,1 0 0,0 0-1,0 0 1,-1 0 0,1 0 0,-8-13 90,2-21-42,4-39-105,8-86-1,-1 73-18,-2 3 22,30-330 52,-32 407 2,-1 1 0,2-1-1,-1 1 1,1-1-1,0 1 1,3-7-1,-5 11-3,1 0 0,0 0 0,-1 0-1,1 1 1,0-1 0,-1 0-1,1 0 1,0 0 0,0 1 0,0-1-1,0 0 1,0 1 0,0-1 0,0 1-1,0-1 1,0 1 0,0-1-1,0 1 1,0 0 0,0 0 0,0-1-1,0 1 1,1 0 0,-1 0-1,0 0 1,0 0 0,0 0 0,0 0-1,0 1 1,0-1 0,1 0 0,-1 1-1,0-1 1,0 0 0,0 1-1,1 0 1,4 3 8,-1 0 0,0-1 0,0 1-1,0 1 1,0-1 0,-1 1 0,0 0-1,0 0 1,0 0 0,0 1 0,3 8 0,5 9 38,12 36 0,-16-40-4,-2 1 0,0 0-1,-2 1 1,0-1 0,-1 1-1,-1 0 1,-1 0 0,-1 0-1,-1-1 1,-6 38 0,9-63-17,0 0 1,0 0-1,0 1 1,0-1-1,6-7 1,3-7-8,9-19-22,2 1 1,2 1-1,2 1 0,0 2 0,34-33 0,-54 61 0,0-1 1,0 1-1,1 0 1,0 0-1,0 1 0,0 0 1,9-4-1,-14 7 2,0 1 0,0-1 0,-1 0 0,1 1 0,0-1 0,0 1 0,0 0 0,0 0 0,0 0 0,0 0 0,0 0 0,0 0 0,0 0 0,0 0 0,0 1 0,0-1 0,0 1 0,-1 0 0,1-1 0,0 1 0,0 0 0,-1 0 0,1 0 0,0 0 0,-1 0 0,1 1 0,-1-1 0,1 0 0,-1 1 0,0-1 0,0 1 0,1 0 0,-1-1 0,1 3 0,2 5 4,-1 0 1,1-1-1,-1 1 0,-1 0 1,0 1-1,0-1 1,0 18-1,-3 70 67,-1-66-34,-5 95 399,-31 170 0,37-290-459,-6 48 48,6-51-181,1 1-1,0-1 1,1 1-1,-1-1 1,0 0-1,1 1 1,0-1-1,0 0 1,0 1-1,0-1 1,0 0-1,4 6 1,8 2-559</inkml:trace>
</inkml:ink>
</file>

<file path=ppt/ink/ink7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46.1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205 31 10546,'2'-30'6424,"-2"30"-6411,0 0 0,0 0 0,0 0 0,0 0 0,0 1 0,0-1 0,0 0 0,0 0 0,0 0 0,0 0-1,0 0 1,0 0 0,0 1 0,0-1 0,-1 0 0,1 0 0,0 0 0,0 0 0,0 0 0,0 0 0,0 0 0,0 0 0,0 0 0,-1 0-1,1 1 1,0-1 0,0 0 0,0 0 0,0 0 0,0 0 0,0 0 0,-1 0 0,1 0 0,0 0 0,0 0 0,0 0 0,0 0-1,0 0 1,0 0 0,-1 0 0,1 0 0,0 0 0,0 0 0,0-1 0,0 1 0,0 0 0,0 0 0,-1 0 0,1 0 0,0 0-1,0 0 1,0 0 0,0 0 0,0 0 0,0 0 0,0-1 0,0 1 0,0 0 0,-1 0 0,1 0 0,0 0 0,0 0 0,0 0 0,0-1-1,0 1 1,0 0 0,0 0 0,0 0 0,-10 10 496,-12 23 34,2 1 1,0 1 0,3 1 0,-15 43 0,25-62-455,-9 23 164,2 1-1,1 1 1,-7 49 0,16-63-128,1 0 0,1 0 0,1 0 1,2 0-1,1 0 0,6 27 0,-2-24-45,1 0-1,19 49 0,-22-69-297,0-1 0,1 0 1,0-1-1,1 0 0,0 1 0,0-2 0,1 1 0,0-1 0,1 0 0,0 0 1,11 8-1,6-4-1552,2-10 774</inkml:trace>
</inkml:ink>
</file>

<file path=ppt/ink/ink7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46.9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1 215 8258,'12'32'7025,"-5"10"-3906,-1 51-1761,-5-59-216,2 3-515,-1-11 18,-1-1 0,-3 36 0,3-75-506,-1-1-1,-2-16 1,0-15-174,4 4 3,1-1 0,17-78 1,-13 93 25,1 0 1,1 0-1,2 1 1,0 1-1,18-30 1,-25 50 5,0 1-1,0-1 1,1 1-1,0-1 1,0 1-1,0 1 1,0-1-1,9-5 1,-13 9 3,0 1 0,0-1 0,1 0 0,-1 0 0,0 1 0,1-1 1,-1 1-1,1-1 0,-1 1 0,0 0 0,1-1 0,-1 1 0,1 0 1,-1 0-1,1 0 0,-1 0 0,1 0 0,-1 0 0,0 1 0,1-1 1,-1 0-1,1 1 0,-1-1 0,0 1 0,1-1 0,-1 1 0,0 0 1,1 0-1,-1 0 0,0-1 0,0 1 0,0 0 0,0 0 0,0 0 1,0 1-1,0-1 0,0 0 0,0 0 0,-1 0 0,1 1 0,0-1 1,-1 0-1,1 1 0,-1-1 0,1 3 0,2 5 19,-1-1 0,-1 0-1,1 1 1,-1 0 0,0-1 0,-1 1-1,0-1 1,-1 1 0,0-1-1,0 1 1,0-1 0,-1 1 0,-4 8-1,-4 13 15,-2-1 0,-19 33 0,28-55-29,-20 24-205,23-30 174,0 0 0,1 0 0,-1-1-1,1 1 1,-1 0 0,1-1 0,-1 1-1,1 0 1,-1-1 0,1 1-1,0-1 1,-1 1 0,1-1 0,0 1-1,0-1 1,-1 1 0,1-1 0,0 0-1,0 0 1,-1 1 0,1-1-1,1 0 1,2 2-30,26 13 12,0 2 0,35 25-1,-54-34 57,-1 0-1,0 1 1,0 0-1,-1 0 1,0 1-1,-1 0 1,0 1-1,13 23 1,-20-32-2,0 0-1,-1 0 1,1 0-1,0 0 1,-1 0 0,1 0-1,-1 0 1,0 0-1,0 1 1,1-1 0,-1 0-1,-1 0 1,1 0-1,0 0 1,-1 1-1,1-1 1,-1 0 0,1 0-1,-2 3 1,0-2 10,-1 1 0,1-1 0,0 0 0,-1 0 1,0 0-1,1 0 0,-1-1 0,0 1 0,-1-1 0,-3 3 1,-7 3 42,0-1 1,-1-1 0,0 0-1,-18 5 1,-177 46-2270,184-52 2148,11-10-112</inkml:trace>
</inkml:ink>
</file>

<file path=ppt/ink/ink7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47.3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 65 6977,'-6'-9'1409,"4"6"-798,-1 0-1,1 0 1,0 0 0,0-1-1,1 1 1,-1 0 0,1-1-1,0 1 1,0-1 0,0 1-1,0-1 1,0-5 0,1 8-585,0 1 0,1-1-1,-1 1 1,0-1 0,1 1 0,-1 0 0,1-1 0,-1 1 0,0 0 0,1-1-1,-1 1 1,1 0 0,-1-1 0,1 1 0,-1 0 0,1 0 0,-1 0-1,1 0 1,-1-1 0,1 1 0,-1 0 0,1 0 0,0 0 0,-1 0 0,1 0-1,-1 0 1,1 0 0,-1 1 0,1-1 0,-1 0 0,1 0 0,-1 0-1,2 1 1,19 6 379,-19-6-313,9 5 128,0-1 0,0 2 1,-1 0-1,0 0 0,0 1 0,-1 0 0,1 0 0,-2 1 1,0 1-1,0-1 0,12 20 0,-4-2 153,-1 0 0,-1 2-1,14 42 1,-17-39-78,-1 1 0,-1 0-1,-2 1 1,-1 0 0,2 67 0,-8-86-418,-1-1 0,0 0 0,-1 0 0,0 0 1,-1 0-1,-1-1 0,0 1 0,-1-1 1,0 0-1,-1 0 0,-1 0 0,0-1 0,0 0 1,-1 0-1,-1-1 0,0 0 0,-13 12 1,10-13-1189,0-1 0,-22 13 0,-26 10-986</inkml:trace>
</inkml:ink>
</file>

<file path=ppt/ink/ink7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49.1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90 31 7506,'-19'6'4177,"-5"-3"-2491,-8 1 376,31-4-1948,1 0-1,-1 0 0,0 1 1,1-1-1,-1 0 0,0 0 1,1 0-1,-1 1 1,1-1-1,-1 0 0,1 0 1,-1 1-1,0-1 0,1 1 1,0-1-1,-1 0 1,1 1-1,-1-1 0,1 1 1,-1-1-1,1 1 0,0-1 1,-1 1-1,1 0 0,0-1 1,0 1-1,-1-1 1,1 1-1,0 1 0,0-1 25,0 1 0,0 0-1,1-1 1,-1 1-1,0-1 1,1 1 0,0-1-1,-1 1 1,1-1 0,0 1-1,1 1 1,3 5 131,1-1 1,0-1-1,8 8 1,-9-9-230,0 0-1,0-1 1,1 0 0,0 0-1,0 0 1,0-1 0,7 4 0,-10-6-55,0-1 1,0 1 0,0 0-1,0-1 1,0 0 0,0 1-1,0-1 1,0 0 0,0-1-1,0 1 1,0 0 0,0-1-1,0 0 1,0 0 0,0 0-1,0 0 1,0 0 0,3-3-1,15-9-237,-2 0-1,0-2 1,-1-1-1,28-30 1,-25 26 254,-20 18-5,0 1 1,1-1-1,-1 1 0,0 0 1,1 0-1,-1 0 0,0 0 0,1 0 1,0 0-1,-1 0 0,1 0 1,0 1-1,-1-1 0,1 1 1,0-1-1,-1 1 0,1-1 1,0 1-1,0 0 0,0 0 1,-1 0-1,3 0 0,-1 1 3,0 1-1,0-1 0,0 0 1,-1 1-1,1 0 1,0 0-1,-1 0 1,0 0-1,1 0 0,-1 0 1,0 0-1,2 3 1,3 4 25,0-1-1,1 0 1,0-1 0,0 1 0,0-2 0,13 9 0,-17-14-20,-1 1 0,1 0 1,0-1-1,-1 0 1,1 0-1,0 0 1,0 0-1,0-1 0,0 1 1,0-1-1,-1 0 1,1 0-1,0 0 1,0-1-1,0 1 0,0-1 1,0 0-1,0 0 1,-1-1-1,1 1 1,4-3-1,117-54-4687,-121 57 4761,0-1 0,-1 1 0,1 0 0,0 0 0,0 1 0,0-1 0,0 1 0,-1 0 0,1 0 0,0 0 0,5 2 0,43 12 1503,-22-5-1406,-7-2-155,-19-5-35,1-1 0,0 1-1,-1-1 1,1 1 0,0-1 0,0-1-1,0 1 1,0-1 0,0 0 0,0 0-1,0 0 1,0-1 0,0 1 0,0-1-1,-1-1 1,1 1 0,0-1 0,6-2-1,-9 3-142,0-1-1,1 1 0,-1-1 1,0 0-1,0 1 0,0-1 0,0 0 1,0 0-1,0 0 0,-1 0 1,1-1-1,-1 1 0,1 0 1,-1-1-1,0 1 0,0-1 1,0 0-1,0 1 0,0-1 1,0-5-1,1 11 329,0 0 0,-1 0 0,2 0 0,-1 0 0,0-1 0,5 5 0,1-1 42,0 0 0,0 0-1,0-1 1,1 0-1,0 0 1,0-1-1,17 6 1,-15-7 122,37 9 419,-46-12-718,-1 0-1,1 1 0,0-1 0,0 0 0,0 0 0,-1 0 0,1 0 0,0-1 1,0 1-1,-1 0 0,1-1 0,0 1 0,0-1 0,-1 0 0,1 1 1,-1-1-1,1 0 0,0 0 0,-1 0 0,0 0 0,1 0 0,1-2 1,-2 2-62,0 0 0,1 0 0,-1 0 0,0 0 0,1 0 0,-1 1 0,1-1 1,-1 0-1,1 1 0,0-1 0,-1 1 0,1 0 0,-1 0 0,1-1 0,0 1 1,-1 0-1,1 0 0,0 0 0,-1 1 0,1-1 0,-1 0 0,4 2 0,-3-2-24,-1 1-1,1-1 0,0 0 0,0 1 0,0-1 1,0 0-1,-1 0 0,1 0 0,0-1 0,0 1 0,0 0 1,0-1-1,-1 1 0,1-1 0,0 0 0,2-1 1,13-13-212,-8 6 90,0 1-1,1 0 1,15-10 0,-24 17 172,0 1 1,0-1 0,1 0 0,-1 1-1,0-1 1,0 1 0,1 0 0,-1-1-1,0 1 1,1 0 0,-1 0 0,0 0-1,1 0 1,-1 0 0,0 0 0,1 0-1,-1 1 1,0-1 0,1 0 0,-1 1-1,0-1 1,0 1 0,1-1 0,0 2-1,3 1 69,-1 1-1,0-1 0,0 1 1,-1 0-1,4 5 0,-5-6-31,1 0 1,-1-1-1,1 1 0,-1 0 0,1-1 0,0 1 1,0-1-1,0 0 0,0 0 0,4 2 0,-1-2-125,0 0 1,0-1-1,0 1 0,1-1 0,-1-1 1,1 1-1,-1-1 0,0 0 0,8-1 1,-4-3-281</inkml:trace>
</inkml:ink>
</file>

<file path=ppt/ink/ink7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49.6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98 62 8722,'-84'-61'6451,"84"61"-6395,0 0 1,1 1 0,-1-1 0,0 0-1,0 1 1,0-1 0,0 0-1,0 1 1,0-1 0,0 0 0,0 1-1,0-1 1,0 1 0,0-1 0,0 0-1,0 1 1,0-1 0,0 0 0,0 1-1,0-1 1,0 0 0,-1 1 0,1-1-1,0 0 1,0 0 0,0 1 0,0-1-1,-1 0 1,1 1 0,0-1-1,0 0 1,-1 0 0,1 0 0,0 1-1,-1-1 1,1 0 0,0 0 0,0 0-1,-1 1 1,1-1 0,0 0 0,-1 0-1,1 0 1,0 0 0,-1 0 0,1 0-1,-1 0 1,1 0 0,0 0 0,-1 0-1,1 0 1,0 0 0,-1 0-1,1 0 1,0 0 0,-1 0 0,1-1-1,0 1 1,-1 0 0,1 0 0,0 0-1,0 0 1,-1-1 0,1 1 0,0 0-1,-1 0 1,1-1 0,9 28 1307,-5-19-1105,1 0 1,0 0-1,0 0 1,1-1-1,0 0 1,1 0-1,-1 0 1,14 9-1,8 3 38,34 19-1,-35-23-281,31 24-1,-23-11-1254,-14-8-2461,-15-15 2582</inkml:trace>
</inkml:ink>
</file>

<file path=ppt/ink/ink7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49.9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315 1 13523,'26'20'5121,"-25"-12"-3457,-6 8-1376,-6 0-40,-8-2 65,-6 2 103,-11-2 64,-5 4 8,-5 1-80,-2-3-112,10 4-192,4-3-48,13-1-72,7-1-136,10-1-936,4-1-761,15-2 1105</inkml:trace>
</inkml:ink>
</file>

<file path=ppt/ink/ink7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51.0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13 275 9562,'-13'-62'3433,"23"108"2096,12 76-2546,-12-58-1873,12 133 610,-21-173-1509,-1-1 1,-1 1-1,-1-1 0,-1 1 0,-1-1 0,-10 29 0,9-107-19,3 33-282,-19-496-1308,22 485 1401,6-54 1,-6 78-9,1 0 1,0 0-1,0-1 1,1 2-1,1-1 1,-1 0-1,1 1 1,1-1-1,0 1 0,8-10 1,-13 17 2,1 0 0,0 0 0,0 0 1,0 0-1,0 0 0,-1 0 0,1 0 0,0 1 0,1-1 1,-1 0-1,0 1 0,0-1 0,0 1 0,0-1 0,0 1 1,1-1-1,-1 1 0,0 0 0,0 0 0,1 0 0,-1 0 1,0 0-1,0 0 0,1 0 0,-1 0 0,0 0 0,0 0 1,1 1-1,-1-1 0,0 0 0,0 1 0,0-1 1,0 1-1,0 0 0,1-1 0,-1 1 0,0 0 0,1 1 1,2 2 9,0 0 1,0 1 0,0-1-1,0 1 1,-1 0 0,5 9-1,-1 0 17,0 1-1,-2-1 1,0 1-1,0 0 1,-2 1-1,1-1 1,1 30-1,-5-11 9,0 1 0,-9 52 0,9-86-34,0-1 1,0 0-1,0 0 1,0 0-1,0 0 1,0 1-1,0-1 1,0 0-1,0 0 1,0 0-1,0 0 0,0 1 1,0-1-1,0 0 1,0 0-1,0 0 1,0 1-1,0-1 1,0 0-1,0 0 1,0 0-1,0 0 0,1 0 1,-1 1-1,0-1 1,0 0-1,0 0 1,0 0-1,0 0 1,0 0-1,0 1 1,1-1-1,-1 0 0,0 0 1,0 0-1,0 0 1,0 0-1,1 0 1,-1 0-1,0 0 1,0 0-1,0 0 1,0 0-1,1 0 0,-1 1 1,0-1-1,0 0 1,0 0-1,0 0 1,1-1-1,-1 1 1,0 0-1,0 0 1,0 0-1,1 0 0,-1 0 1,0 0-1,0 0 1,0 0-1,0 0 1,0 0-1,1 0 1,-1 0-1,0-1 1,12-8-168,12-17-585,27-38-1,-32 38 542,2 0-1,26-25 1,-37 42 202,1 0 0,0 0 0,0 1 1,1 0-1,0 1 0,23-10 0,-32 15 13,1 1-1,0 0 1,0 0-1,0 0 1,0 0-1,0 0 1,0 1-1,0 0 1,0 0-1,0 0 1,0 0-1,0 1 1,0-1-1,0 1 1,-1 0-1,1 0 1,0 1-1,0-1 1,-1 1-1,1 0 1,0 0-1,-1 0 1,0 0-1,1 0 1,-1 1-1,0 0 1,-1 0-1,4 3 1,-1 0 19,-1 1-1,1 0 1,-1 0 0,-1 0 0,1 1-1,-1-1 1,-1 1 0,1 0 0,-1 0 0,-1 0-1,1 0 1,-1 0 0,-1 0 0,0 0-1,0 0 1,-1 11 0,-4 14 215,-1 0 1,-16 54-1,12-52-27,-27 127 562,34-142-807,0 1 0,2-1 0,0 0 0,2 1 1,0-1-1,4 23 0,-4-38 155,0 0 0,1 0 0,-1-1 0,1 1-1,0 0 1,4 7 0,3-2 337</inkml:trace>
</inkml:ink>
</file>

<file path=ppt/ink/ink7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51.5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250 40 11346,'2'-3'908,"0"0"0,-1-1 0,1 1 0,-1-1 0,2-6-1,-3 9-858,0 1 0,0-1-1,0 1 1,0-1 0,0 1-1,0-1 1,0 1 0,0 0-1,0-1 1,0 1 0,0-1-1,0 1 1,-1 0 0,1-1-1,0 1 1,0-1 0,0 1-1,-1 0 1,1-1-1,0 1 1,0 0 0,-1-1-1,1 1 1,-1-1 0,0 1-37,1 0 0,-1-1 1,0 1-1,0 0 0,0 0 0,0 0 1,0 0-1,0 0 0,0 0 0,0 0 1,0 0-1,0 1 0,1-1 0,-1 0 1,0 0-1,0 1 0,-1 0 1,-5 2 84,1 0 1,-1 1-1,1 0 1,0 1-1,0-1 1,1 1-1,-1 0 1,1 1-1,-6 7 1,-41 59 612,34-43-456,2 1-1,1 1 0,1 0 1,2 1-1,1 1 0,1-1 0,2 2 1,1-1-1,2 1 0,1 0 1,2 0-1,1 0 0,2 0 1,1 1-1,2-1 0,1-1 1,2 1-1,19 57 0,-17-69-479,1-1 0,1 0 0,1-1 0,1 0 1,1-1-1,30 33 0,-33-42-1445,-4-11 638</inkml:trace>
</inkml:ink>
</file>

<file path=ppt/ink/ink7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53.2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505 91 8058,'4'-20'1311,"2"-34"0,-6 53-1276,0 0 0,0 1 1,-1-1-1,1 0 0,0 1 0,0-1 1,0 0-1,0 1 0,-1-1 1,1 0-1,0 1 0,-1-1 0,1 0 1,0 1-1,-1-1 0,1 1 1,-1-1-1,1 1 0,-1-1 1,1 1-1,-1-1 0,1 1 0,-1-1 1,1 1-1,-1 0 0,0-1 1,1 1-1,-1 0 0,0 0 1,-1-1-1,-20 1 325,16 1-215,-17 1 444,1 0 1,-1 2 0,1 1-1,0 0 1,-41 18 0,30-9-156,1 2 1,-59 40 0,78-47-394,1 0-1,0 1 1,1 1 0,0 0-1,1 0 1,0 1 0,1 0-1,-15 26 1,19-28 20,1 0 0,0-1 0,0 1-1,1 1 1,0-1 0,1 0 0,0 1 0,1-1-1,0 1 1,1 0 0,0-1 0,0 1 0,3 16 0,-1-20 39,0 0 0,0-1 0,0 1 1,1-1-1,-1 1 0,2-1 1,-1 0-1,1 0 0,0 0 1,0-1-1,0 1 0,7 5 0,-3-4 46,1 0 0,0 0 0,0-1 0,1 0 0,0 0 0,20 8 0,-5-6-35,1 0 1,0-2-1,0-1 1,0-1-1,42 1 1,-43-5-783,1-1 0,33-5 0,-33 3 51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2:38.2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350 7 7490,'35'-3'8850,"-47"0"-8108,0 4-459,1 0-1,-1 1 0,1 0 0,-1 1 0,1 0 1,0 1-1,-12 6 0,-11 3 245,10-6-325,0 2 0,1 0 0,0 1 0,1 2 0,-21 14-1,37-22-191,0 1 0,0-1-1,1 1 1,0 0 0,0 1-1,0-1 1,0 1 0,1 0-1,0 0 1,0 0 0,1 1 0,0-1-1,0 1 1,0 0 0,1 0-1,0 0 1,0 0 0,1 0-1,0 1 1,0-1 0,1 14-1,0-11 211,1 1 1,1 0-1,0 0 0,1-1 0,0 1 0,0-1 1,1 0-1,0 0 0,1 0 0,0-1 0,1 1 1,9 10-1,-10-13-98,1 0-1,0-1 1,1 0 0,0 0 0,0 0-1,0-1 1,0 0 0,1-1-1,0 0 1,0 0 0,0 0 0,0-1-1,1-1 1,-1 1 0,14 1 0,7-1-417,0-1 1,0-2 0,52-5 0,27-13-5856,-89 14 4995</inkml:trace>
</inkml:ink>
</file>

<file path=ppt/ink/ink7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53.5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12 14795,'0'-12'4953,"2"16"-4785,2 7-304,-3 7-16,3 5 120,-3 6 144,-4 3 32,1 8 16,-1 5-8,1-4-72,5 2-32,-2-5-584,-1-7-664,-5 1 760</inkml:trace>
</inkml:ink>
</file>

<file path=ppt/ink/ink7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54.1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123 153 8338,'-10'-23'2050,"-17"-41"475,24 58-2020,1-1 0,0 0 0,1 1-1,0-1 1,0 0 0,0 0 0,1-9 0,1 13 627,4 9 107,26 43 387,106 175 1785,-116-183-3168,-1 1-1,-2 1 1,21 74 0,-35-103-214,-1 1-1,-1 0 1,0 0 0,-1 0 0,-1 0-1,0 0 1,-3 21 0,1-26-45,0-1 1,-1 1-1,0-1 1,0 1-1,-1-1 1,0 0-1,-1 0 1,0-1-1,0 1 0,-1-1 1,0 0-1,-9 9 1,-2-3-270,0 0 0,-1-2 0,0 0 0,-1-1 0,-1 0 0,1-2 0,-34 11 1,-59 14-551</inkml:trace>
</inkml:ink>
</file>

<file path=ppt/ink/ink7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7:55.7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0 4177,'-26'22'13675,"22"-21"-12279,14 2 28,44 11-651,1-2-1,1-2 1,0-3-1,0-2 0,84-5 1,-63-6-737,61-3 288,-118 9-622,0 1-1,0 0 1,0 2 0,35 9 0,-42-8-1070,-8-2 525</inkml:trace>
</inkml:ink>
</file>

<file path=ppt/ink/ink7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10.4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134 156 2545,'0'-1'66,"-2"-39"5390,2 38-4770,-1-1-1,1 0 0,-1 0 0,0 1 1,0-1-1,0 1 0,0-1 0,0 1 1,0-1-1,-1 1 0,1-1 0,-3-1 1,4 8-390,36 283 679,-11-113-89,-20-131-599,-1-21-154,-1 0 0,0 0 1,-2 1-1,-1-1 1,-5 37-1,2-122 93,1 27-423,-1 0 1,-2 0 0,-2 1-1,-1-1 1,-2 1 0,-1 1-1,-1 0 1,-32-58 0,27 59 200,5 12 23,1 0 0,1-1 0,1 0 0,0-1 0,-4-24 0,12 43-11,0 0-1,1 0 1,0 0 0,0 0-1,0 0 1,0 0-1,1 0 1,-1 0-1,1 0 1,0 0-1,0 1 1,0-1 0,1 0-1,0 0 1,-1 1-1,1-1 1,1 1-1,-1-1 1,0 1-1,1 0 1,-1 0 0,1 0-1,0 1 1,0-1-1,0 0 1,4-1-1,2-1 106,-1 0 1,1 1-1,0 0 0,0 1 0,0 0 0,1 0 0,-1 1 0,1 0 0,18 0 0,49 0 405,1 4 0,0 4 0,137 27-1,-205-29-920,-10 1-625,-14 8-1482,5-5 1670,-7 7-82</inkml:trace>
</inkml:ink>
</file>

<file path=ppt/ink/ink7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10.7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10 4705,'-23'9'11805,"32"-11"-9684,192-14 276,-157 16-3102,48 5 0,-72-2-926,-6 2 616</inkml:trace>
</inkml:ink>
</file>

<file path=ppt/ink/ink7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11.3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82 10754,'-1'-23'3661,"0"16"-3026,0-1 0,1 1 1,0-1-1,0 1 0,3-15 1,-4 58 801,1-14-1285,-1 5 113,1 0-1,2 0 1,5 33-1,-5-48-117,1 0-1,0-1 0,1 1 1,0-1-1,0 0 1,1 0-1,1 0 0,0 0 1,12 15-1,-15-23-121,-1-1-1,0 0 1,0 1 0,1-1-1,-1 0 1,1 0 0,0-1-1,0 1 1,0 0 0,0-1-1,0 0 1,0 0 0,0 0-1,0 0 1,0 0-1,4 0 1,-2-1-2,0 0 0,1 0 0,-1 0 0,0-1-1,0 0 1,0 0 0,1 0 0,-1-1 0,6-2 0,0-2-1,0 0 0,0 0 0,0-1 1,-1 0-1,0-1 0,0 0 0,12-14 1,-11 10-64,-1 0 1,0-1-1,-1 0 1,-1-1 0,0 0-1,-1 0 1,0-1-1,-1 0 1,-1 0 0,0 0-1,-1-1 1,-1 0 0,2-23-1,-6 26-46,-3 15-66,-3 19-18,4-4 183,1 0 0,1 0-1,0 0 1,1 0 0,1 0-1,1 0 1,0 0 0,1 0-1,1-1 1,9 25-1,-12-38-134,1-1 0,-1 1 0,0-1 0,1 1 0,0-1-1,0 0 1,-1 0 0,1 0 0,0 0 0,1 0 0,-1 0-1,0 0 1,0-1 0,1 1 0,-1-1 0,1 0-1,0 1 1,-1-1 0,1 0 0,0-1 0,0 1 0,-1 0-1,1-1 1,4 1 0,10 2-853</inkml:trace>
</inkml:ink>
</file>

<file path=ppt/ink/ink7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11.8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1 109 8306,'1'1'511,"0"1"0,0-1-1,0 1 1,0-1 0,0 1 0,0 0 0,-1 0 0,1-1 0,0 1 0,0 3 0,3 37 1209,-2-18-1380,2 24 1131,-1 58 0,-3-106-1460,0 0 1,0 0-1,0 0 1,0 0-1,0 0 0,0 0 1,0 0-1,0 0 1,0 0-1,0 0 0,0 0 1,0 0-1,0 0 0,0 0 1,0 0-1,0 0 1,1 0-1,-1 0 0,0 0 1,0 0-1,0 0 1,0 0-1,0 0 0,0 0 1,0 0-1,0 0 0,0 0 1,0 0-1,0 0 1,0 0-1,0 0 0,0 0 1,0 0-1,0 0 1,0 0-1,1 0 0,-1 0 1,0 0-1,0 0 0,0 0 1,0 0-1,0 0 1,0 0-1,0 0 0,0 0 1,0 0-1,0 1 0,0-1 1,0 0-1,0 0 1,0 0-1,5-10 134,8-18-142,-6 3-32,0 1-1,-1-1 0,-1 0 1,2-43-1,-7 60 7,1-7-11,-1 1 0,2 0 0,0 0 0,0 0 0,2 0 0,5-16 0,-9 29 34,1 0 1,-1-1-1,1 1 1,-1 0-1,1 0 1,0 0-1,0-1 1,-1 1-1,1 0 1,0 0-1,0 0 1,0 0-1,0 1 1,0-1 0,0 0-1,1 0 1,-1 1-1,0-1 1,0 0-1,0 1 1,1-1-1,-1 1 1,0 0-1,1-1 1,-1 1-1,0 0 1,1 0-1,-1 0 1,0 0-1,1 0 1,-1 0-1,1 0 1,-1 0-1,0 1 1,1-1-1,-1 0 1,0 1-1,0-1 1,1 1-1,-1 0 1,0-1-1,0 1 1,0 0-1,2 1 1,2 2 5,0 0 1,0 0-1,0 1 0,-1-1 1,1 1-1,-1 0 0,-1 1 0,4 5 1,0 2 0,-1 1 1,-1-1-1,0 1 1,0 1-1,-2-1 1,3 24 0,-2-1 20,-3 54 0,-1-88-18,0-2-54,-1 0 0,1 1 1,0-1-1,0 1 0,0-1 1,0 0-1,0 1 0,0-1 1,0 1-1,1-1 0,-1 0 1,1 1-1,-1-1 0,0 0 1,1 0-1,0 1 0,-1-1 1,1 0-1,0 0 0,0 0 1,0 0-1,0 0 0,0 0 1,0 0-1,0 0 0,2 2 1,13 2-368</inkml:trace>
</inkml:ink>
</file>

<file path=ppt/ink/ink7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12.1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165 9 9186,'-2'-1'285,"1"0"0,-1 0 0,0 0-1,1 0 1,-1 0 0,0 1 0,0-1 0,0 1 0,0-1 0,0 1 0,1 0 0,-1-1-1,0 1 1,0 0 0,0 0 0,-4 1 0,2 0-144,-1 0 1,1 1-1,0-1 1,0 1-1,0 0 1,0 0-1,-5 3 1,1 1-92,0 0 0,0 0 0,0 1 0,1 0 0,0 1 0,-7 8 0,10-9 99,0 0 0,0 1 0,1-1-1,-1 1 1,2 0 0,-1 0-1,1 0 1,0 0 0,1 0 0,0 1-1,0-1 1,1 0 0,0 1 0,0-1-1,1 0 1,0 0 0,3 11-1,-3-15-125,0 1 0,0-1 0,1 0 0,-1 1 0,1-1 0,1 0-1,-1 0 1,0 0 0,1 0 0,0-1 0,0 1 0,0-1 0,0 0-1,0 1 1,1-1 0,-1-1 0,1 1 0,0 0 0,0-1 0,0 0-1,0 0 1,1 0 0,-1-1 0,0 1 0,1-1 0,-1 0 0,1 0-1,-1 0 1,1-1 0,0 0 0,-1 0 0,6 0 0,38-9-2145,-21 1 1384</inkml:trace>
</inkml:ink>
</file>

<file path=ppt/ink/ink7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12.5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22 7914,'1'-18'2964,"-3"15"-1758,0 11-966,-3 40 990,1 1-1,3-1 1,10 94-1,-7-120-990,46 380 1932,-45-392-2132,5-20-3070</inkml:trace>
</inkml:ink>
</file>

<file path=ppt/ink/ink7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12.8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234 146 9698,'63'-96'3841,"-60"85"-2481,-1 2-864,1 1-416,-3 0-8,-8 1 120,-6 1 56,-12 7 88,-8-2 33,-6 1-113,-2 4-72,1-2-144,3 5-248,5 2-3857,4 3 2985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2:38.7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18 10938,'-4'-10'7732,"5"9"-7497,11-4 2243,26 3-2151,-34 2 485,98 5 2466,-3-1-1726,-67-3-2747,33-6 1,-48 3-545,-7 0 640</inkml:trace>
</inkml:ink>
</file>

<file path=ppt/ink/ink7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14.1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25 2353,'12'-25'12166,"-12"30"-12063,0 0 0,1 0 0,-1-1-1,1 1 1,0 0 0,1-1 0,-1 1 0,1 0 0,0-1-1,0 0 1,0 1 0,1-1 0,-1 0 0,1 0 0,0-1-1,1 1 1,-1 0 0,4 3 0,4 3 108,-4-2-71,0-1 1,0 0 0,1-1-1,12 8 1,-18-12-113,1-1-1,0 0 1,-1 0-1,1 0 1,0 0 0,0 0-1,0 0 1,0-1 0,0 1-1,0-1 1,0 0 0,0 0-1,0 0 1,0 0 0,0 0-1,0-1 1,0 0 0,0 1-1,4-3 1,5-2 12,0-1 0,-1 0-1,14-10 1,-14 8-69,0 1-1,26-11 1,-34 16 21,7-2-13,0 0-1,1 1 1,-1 0 0,19-3 0,-25 6 24,1 0 0,-1 0 0,1 1-1,-1 0 1,1-1 0,-1 1 0,0 1-1,1-1 1,-1 1 0,0-1 0,0 1-1,0 0 1,0 1 0,5 3-1,3 3 191,-1 0-1,1-1 0,0-1 1,1 0-1,0-1 0,0 0 0,1-1 1,-1 0-1,1-1 0,24 3 1,-16-6 509</inkml:trace>
</inkml:ink>
</file>

<file path=ppt/ink/ink7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15.7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132 149 2264,'-2'62'421,"2"-61"-376,0 0 0,0-1 0,0 1 0,0 0 0,0 0 0,0-1 0,0 1 0,0 0 0,-1 0 0,1-1 0,0 1 0,0 0 0,-1-1 0,1 1 0,-1 0 0,1-1 0,0 1 0,-1 0 0,1-1 0,-1 1 0,0-1 0,1 1 0,-1-1 1,1 1-1,-1-1 0,0 0 0,1 1 0,-1-1 0,0 0 0,0 1 0,1-1 0,-1 0 0,0 0 0,0 0 0,1 0 0,-1 0 0,0 0 0,-1 0 0,-21-8 5857,22 8-5665,-6-4 163,-1-1 0,1 0 0,1 0 0,-1 0 0,1-1 0,-1 1 0,2-2 0,-1 1 0,-9-14 0,14 17-365,-1 1 0,1 0 0,-1-1 0,1 0 0,0 1 0,0-1 1,0 0-1,1 1 0,-1-1 0,0 0 0,1 0 0,0 0 0,0 1 0,0-1 0,0 0 0,0 0 0,1 0 0,-1 0 0,1 1 0,-1-1 0,1 0 0,0 0 0,0 1 0,1-1 0,-1 1 0,0-1 0,1 1 0,0 0 1,-1-1-1,1 1 0,0 0 0,3-3 0,4-3 47,0 1 0,0 0 0,1 0 1,0 0-1,0 2 0,1-1 0,16-5 1,-23 9-45,0 1 0,0 0 0,0 0 0,-1 0 0,1 1 0,0 0 0,0-1 0,0 1 1,0 1-1,0-1 0,0 0 0,0 1 0,0 0 0,0 0 0,-1 0 0,1 0 1,0 1-1,-1 0 0,1-1 0,-1 1 0,1 1 0,-1-1 0,0 0 0,0 1 0,0-1 1,3 4-1,2 5-13,0 0 1,0 0-1,-1 1 0,-1 0 1,0 0-1,0 0 0,-1 1 1,-1 0-1,0 0 1,3 17-1,-6-23-20,0 1 1,-1-1-1,0 1 1,0 0-1,0-1 0,-1 1 1,0-1-1,-4 14 0,4-16 4,-1-1 0,0 0 0,0 0 0,0 1 0,-1-1 0,0-1 1,1 1-1,-1 0 0,0-1 0,-1 1 0,1-1 0,-1 0 0,1 0 0,-1-1 0,-5 4 0,5-4 7,1 0 0,-1-1 0,0 1 0,0-1 0,0 0 0,0 0 0,0-1 0,-1 1 0,1-1 1,0 0-1,0 0 0,0 0 0,0 0 0,-1-1 0,-3-1 0,5 1-13,-1 1 0,1-1 0,0-1 0,0 1 0,0 0 0,0-1 0,0 0 0,1 1 0,-1-1 0,1 0 0,-1-1 0,1 1 0,-1 0 0,1-1 0,0 1 0,0-1 0,0 0 0,1 1 0,-3-6 0,3 6-67,0 0 0,1 0-1,-1 0 1,1-1 0,0 1 0,0 0-1,0 0 1,0 0 0,0-1-1,0 1 1,0 0 0,1 0 0,-1 0-1,1 0 1,0 0 0,1-3-1,11-18-4031,-5 11 2242</inkml:trace>
</inkml:ink>
</file>

<file path=ppt/ink/ink7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16.1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3 126 9242,'-1'8'748,"0"0"0,0 0 0,1 0 0,0 0 0,1 0 0,0 0-1,0 0 1,2 8 0,5 9-261,11 28-1,-10-32 62,9 38-1,-15-36-210,-6-19 51,-4-12-85,0-5-273,0 0 0,1-1 0,0 0 0,1 0 0,1 0 0,0 0 0,1-1 0,1 1 0,0-1 0,0-29-1,2 33-17,1 1 0,0 0 0,0 0 0,1 0 0,0 0 0,1 0 0,0 1 0,1-1 0,0 1 0,0 0 0,1 0 0,0 0 0,0 0 0,1 1 0,0 0 0,14-13 0,-17 18-54,0 0 0,0 1 0,0 0-1,1-1 1,-1 1 0,1 1 0,-1-1 0,1 0 0,-1 1 0,1 0 0,0-1 0,0 2 0,0-1 0,0 0 0,0 1 0,0 0 0,0 0 0,0 0 0,0 0 0,0 1 0,0-1 0,0 1 0,-1 0 0,1 0 0,0 0 0,0 1 0,4 2 0,3 3-179,-1-1 0,0 1 0,0 1 0,-1 0 0,0 0 0,-1 1 0,13 16 0,-1 3-617</inkml:trace>
</inkml:ink>
</file>

<file path=ppt/ink/ink7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16.6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162 71 3193,'10'-11'1996,"13"-17"5820,-23 27-7698,0 0 0,0 1-1,0-1 1,0 0-1,0 0 1,0 0-1,-1 1 1,1-1-1,0 0 1,-1 0-1,1 0 1,0 1-1,-1-1 1,1 0 0,-1 1-1,1-1 1,-1 0-1,1 1 1,-1-1-1,1 1 1,-1-1-1,0 1 1,1-1-1,-1 1 1,0-1 0,1 1-1,-1-1 1,0 1-1,0 0 1,1 0-1,-1-1 1,0 1-1,-1 0 1,-29-10 276,26 10-387,1-1 1,-1 1 0,0 0-1,1 0 1,-1 0-1,0 1 1,1-1 0,-1 1-1,1 0 1,-1 1 0,1-1-1,-1 1 1,1 0 0,0 0-1,0 0 1,0 1-1,0-1 1,0 1 0,-3 3-1,5-4-12,0 0 0,0 0 0,1 0 0,-1 1 0,1-1-1,-1 0 1,1 1 0,0-1 0,0 1 0,0 0 0,0-1-1,0 1 1,1 0 0,-1-1 0,1 1 0,0 0 0,0 0-1,0-1 1,0 1 0,0 0 0,0 0 0,1-1 0,-1 1 0,1 0-1,0-1 1,0 1 0,0 0 0,0-1 0,0 1 0,1-1-1,-1 0 1,1 1 0,3 2 0,6 9 73,1-1 0,1-1-1,0 0 1,29 20 0,-29-23 69,0 0 0,0 1 0,-2 1 0,1 0 0,-1 0 0,14 21 0,-24-31-129,0-1 0,-1 1 0,1 0 1,0 0-1,-1 0 0,1 0 0,-1-1 1,0 1-1,1 0 0,-1 0 0,0 0 1,1 0-1,-1 0 0,0 0 0,0 0 1,0 0-1,0 0 0,0 0 0,0 0 1,0 0-1,0 0 0,0 0 0,0 0 1,-1 0-1,1 0 0,0 0 0,-1 0 1,1 0-1,-1 0 0,1 0 0,-1-1 1,1 1-1,-1 0 0,1 0 0,-1 0 1,0-1-1,0 1 0,1 0 0,-1-1 1,0 1-1,0-1 0,0 1 0,-1 0 1,-5 1 15,1 1 1,0-2-1,-1 1 1,0-1-1,-8 1 1,8-1-15,-134 15-881,101-11 531</inkml:trace>
</inkml:ink>
</file>

<file path=ppt/ink/ink7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17.4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18 9218,'-29'-18'3697,"30"31"-2281,4 6-840,-3 1-296,-1 3 32,-1 1 224,-1 1 89,-1 1 31,2 2-104,5 3-272,2-2-128,0-1-648,0-4-896,1-11 903</inkml:trace>
</inkml:ink>
</file>

<file path=ppt/ink/ink7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17.8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20 11298,'-6'-16'4129,"5"13"-3401,5 5-335,5 7-393,0 4 16,6 8 0,-3 4-40,-1 10-417,-1 3-599,0 5 664</inkml:trace>
</inkml:ink>
</file>

<file path=ppt/ink/ink7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18.1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44 6969,'9'2'5214,"-8"-1"-5056,6 14 1391,2 25-1934,-8-35 840,1 7-14,-2 0-1,1 0 1,-1-1-1,-1 1 1,-3 19-1,-1 26 886,5-57-1317,0 0 0,0 1 0,0-1 0,0 0-1,0 1 1,0-1 0,0 1 0,0-1 0,0 0 0,0 1 0,0-1-1,0 0 1,0 1 0,0-1 0,1 1 0,-1-1 0,0 0 0,0 1 0,0-1-1,1 0 1,-1 0 0,0 1 0,0-1 0,1 0 0,-1 1 0,0-1-1,0 0 1,1 0 0,-1 0 0,0 1 0,1-1 0,-1 0 0,1 0-1,12-5 185,11-18 24,-13 8-177,-2-1-1,0 0 1,0-1-1,-2 0 1,6-17 0,-8 17-19,2 1 1,0 0 0,0 1 0,1 0-1,19-26 1,-29 79-110,1-3 173,4 57-1,-2-81-63,1 0 0,0-1-1,0 1 1,1 0-1,1-1 1,0 1-1,0-1 1,1 0-1,9 14 1,-13-23-89,-1 0 1,1 0-1,0 0 1,0 0-1,0 0 1,0 0 0,0 0-1,0 0 1,0-1-1,0 1 1,0 0-1,0-1 1,0 1-1,1-1 1,-1 1-1,0-1 1,0 1-1,1-1 1,-1 0 0,0 0-1,0 0 1,1 0-1,-1 0 1,0 0-1,1 0 1,-1 0-1,0 0 1,0 0-1,1-1 1,-1 1-1,0-1 1,0 1-1,2-2 1,17-9-707</inkml:trace>
</inkml:ink>
</file>

<file path=ppt/ink/ink7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18.5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20 9914,'1'-13'2426,"0"6"-225,1 14-1545,33 176 2516,-18-78-2348,-6-46-278,4 79-1,-17-122-439,2-15-215,-1 1-1,1 0 1,-1 0-1,1-1 1,0 1 0,0 0-1,0 0 1,0 0 0,0-1-1,0 1 1,0 0-1,1 0 1,0 2 0,3-4-630,3-2 255</inkml:trace>
</inkml:ink>
</file>

<file path=ppt/ink/ink7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18.8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153 90 10842,'58'-68'4281,"-63"61"-2840,-4 4-833,-9 1-536,-6 1-8,-6-2-32,0-1-8,1 3-280,-2 1-529,-4 2 521</inkml:trace>
</inkml:ink>
</file>

<file path=ppt/ink/ink7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19.4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80 208 5105,'-15'-4'3511,"9"2"-2771,0 0 0,-1 0-1,1-1 1,0 1 0,-5-5 0,9 6-615,0 0 0,0 0 0,1-1 0,-1 1 0,1-1 0,0 0 0,-1 1 0,1-1 0,0 0 0,0 0 0,0 1 0,0-1 0,0 0 0,0 0 0,1 0 0,-1 0 1,1-1-1,-1 1 0,1 0 0,0-2 0,0-3 1,0 1 0,0-1 0,1 1 0,0 0 0,1-1 0,-1 1 0,1 0 0,0 0 0,1 0 0,0 0 0,-1 0 0,2 1 0,-1-1 0,1 1 0,0 0 0,0 0 0,0 0 0,8-6 0,-8 8-112,-1 0 0,1 0 0,0 0 0,0 1 0,0-1 0,0 1-1,0 0 1,1 1 0,-1-1 0,1 1 0,-1-1 0,1 1 0,-1 1 0,1-1 0,0 1 0,-1 0 0,1 0 0,0 0 0,-1 0 0,1 1 0,-1 0 0,1 0 0,-1 0 0,1 0 0,-1 1 0,6 3 0,-2-1 7,0 1 0,-1 0 0,0 1 0,0-1-1,0 1 1,-1 1 0,0-1 0,0 1 0,0 0 0,-1 1 0,7 11 0,-11-16 21,1 1 1,0-1-1,-1 1 1,1-1 0,-1 1-1,0 0 1,-1 0-1,1-1 1,0 1-1,-1 0 1,0 0-1,0 0 1,0-1-1,-1 1 1,1 0-1,-1 0 1,0-1-1,0 1 1,0 0 0,0-1-1,-1 1 1,1-1-1,-1 1 1,0-1-1,0 0 1,0 0-1,-1 0 1,1 0-1,-5 4 1,4-3-39,-1-1 1,0 1-1,0-1 1,0 0-1,0 0 1,-1 0-1,1 0 0,-1-1 1,0 0-1,1 0 1,-1 0-1,0 0 1,-1-1-1,1 0 0,0 0 1,0 0-1,0-1 1,-1 0-1,1 0 1,0 0-1,0 0 0,0-1 1,-1 0-1,1 0 1,0 0-1,0-1 1,-5-2-1,-2 0-1026,3 3 409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2:40.1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292 32 6361,'4'-13'11585,"-19"2"-8868,14 10-2576,-2 0 114,-1 0 0,1 0-1,-1 0 1,1 0-1,-1 0 1,0 1 0,0 0-1,1-1 1,-1 1-1,0 1 1,0-1-1,1 1 1,-1-1 0,0 1-1,-3 1 1,-12 4-369,-28 12-1,37-13 318,1-2-205,1 1-1,-1 0 1,1 1 0,0 0 0,0 0-1,0 1 1,1 0 0,0 0 0,0 1-1,0 0 1,1 0 0,0 1-1,1 0 1,-1 0 0,2 0 0,-1 0-1,1 1 1,0 0 0,1-1 0,0 1-1,0 1 1,1-1 0,0 0-1,1 1 1,0-1 0,0 11 0,1-11 3,0 0 1,1-1 0,-1 1 0,2 0 0,-1-1-1,1 1 1,1-1 0,-1 0 0,1 0-1,1 0 1,0 0 0,5 9 0,-5-12 2,1 1 0,-1-1 0,1 0 0,0 0 0,1 0 0,-1-1 0,1 0 0,0 0-1,0 0 1,0-1 0,0 0 0,1 0 0,-1-1 0,1 1 0,10 1 0,0-1-24,-1 0 0,1-2 0,-1 0 0,1 0 0,-1-2 0,1 0 0,-1-1 0,20-4 0,34-15-4194,-55 15 2903</inkml:trace>
</inkml:ink>
</file>

<file path=ppt/ink/ink7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20.2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404 27 8714,'4'-2'622,"-1"0"0,1 0 0,-1 0 0,0-1 0,0 1 1,5-5-1,-8 7-600,0-1 0,0 1 0,0 0 1,0 0-1,0 0 0,0 0 0,0 0 0,1 0 1,-1-1-1,0 1 0,0 0 0,0 0 1,0 0-1,0 0 0,0 0 0,0-1 0,0 1 1,0 0-1,0 0 0,0 0 0,0 0 1,0-1-1,0 1 0,0 0 0,0 0 1,0 0-1,0 0 0,0 0 0,0-1 0,0 1 1,0 0-1,0 0 0,0 0 0,0 0 1,-1 0-1,1-1 0,0 1 0,0 0 0,0 0 1,0 0-1,0 0 0,0 0 0,0 0 1,-1 0-1,1-1 0,0 1 0,0 0 0,-19 1 812,-6 4-725,0 2 1,1 0-1,0 2 1,0 0-1,1 2 1,0 1-1,1 0 1,0 2 0,1 0-1,0 2 1,-23 22-1,32-26-75,0 1-1,1 1 0,1-1 0,0 2 1,1-1-1,0 1 0,-10 27 1,14-29 57,1 0 0,0 1 0,2-1 0,-1 1 0,1 0 0,1 0 0,1 0-1,0 0 1,0 0 0,4 17 0,-3-23 52,1 0-1,0 0 1,0 0-1,1-1 1,0 1-1,0-1 0,1 0 1,-1 0-1,2 0 1,-1 0-1,1-1 1,0 0-1,0 0 0,1 0 1,6 5-1,-3-4-11,0-1 0,0-1 0,1 1 0,0-2 0,0 1 0,0-1 0,0-1 0,1 0 0,0 0 0,11 1 0,0-2-281,1 0 0,0-2 1,0 0-1,0-2 0,0 0 0,-1-2 1,1 0-1,-1-2 0,41-15 0,-38 11-450</inkml:trace>
</inkml:ink>
</file>

<file path=ppt/ink/ink7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20.7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427 38 10090,'1'-1'226,"-1"0"0,1 1-1,0-1 1,-1 0 0,1 0-1,-1 0 1,1 0 0,-1 1-1,1-1 1,-1 0 0,1 0-1,-1 0 1,0 0 0,0 0 0,0 0-1,1 0 1,-1 0 0,0 0-1,0 0 1,0 0 0,0 0-1,-1 0 1,1-1 0,-1 1-178,0 0 1,0 0 0,0 0 0,0 0 0,-1 0-1,1 0 1,0 0 0,0 1 0,-1-1 0,1 0-1,-1 1 1,1-1 0,0 1 0,-1 0-1,1 0 1,-1-1 0,-1 1 0,-10-1 53,1 0 0,-1 1 0,0 0 0,0 1 0,1 1 0,-1 0-1,0 0 1,1 1 0,0 1 0,0 0 0,0 1 0,0 0 0,1 1 0,-18 11 0,10-4-31,1 0 0,0 1 0,1 1 0,1 0 0,0 2 0,1-1 1,-20 31-1,28-36 10,0 0 1,1 1 0,0 1 0,1-1 0,0 1 0,1-1 0,0 1-1,1 1 1,1-1 0,0 0 0,0 15 0,2-21 29,0 0 0,1 0 0,0 0 0,0 1 0,0-1 0,1 0 0,0 0 0,1-1 0,-1 1 0,1 0 0,1-1 0,-1 1 0,1-1 0,0 0 0,0-1 0,1 1 0,0-1 0,0 1 0,0-1 0,1-1 0,-1 1 0,8 3 0,-3-2-36,1 0-1,0 0 1,1-1-1,-1-1 1,1 0-1,0-1 1,0 0 0,1 0-1,-1-2 1,0 1-1,1-2 1,-1 1-1,14-3 1,2-1-404,0-2 0,0-1 0,-1-1 1,43-18-1,-38 13-221</inkml:trace>
</inkml:ink>
</file>

<file path=ppt/ink/ink7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21.8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30 190 7066,'-7'-61'2589,"4"51"-1538,0 10-589,1 10-146,-1 30 686,3 0-1,0 0 1,3 0 0,8 42 0,29 88 2467,-40-170-3448,0 1 0,0 0 0,1 0 1,-1 0-1,0 0 0,0-1 1,0 1-1,0 0 0,0 0 1,0 0-1,0 0 0,0-1 0,0 1 1,-1 0-1,1 0 0,0 0 1,-1 1-1,1-2-10,-1 0 0,1 0 1,0 0-1,-1 1 0,1-1 0,0 0 0,-1 0 1,1 0-1,0 0 0,-1 0 0,1 0 0,0 0 1,-1 0-1,1 0 0,0 0 0,-1 0 1,1 0-1,0 0 0,-1 0 0,1-1 0,0 1 1,-1 0-1,1 0 0,0 0 0,-1 0 0,1-1 1,-1 1-1,-1-2 16,-1 0 0,1 0 0,0 0 0,-1 0 0,1 0 0,0-1 0,0 1 0,-2-5 0,0-2-32,0 0 0,1 0-1,0 0 1,0-1 0,-1-15 0,-3-54-296,6 61 206,-2-43-234,2 1-1,3-1 1,13-73-1,-15 130 328,1 1 0,-1 0 0,0 0 0,1 1 0,-1-1 0,1 0-1,0 0 1,0 0 0,0 1 0,1-1 0,-1 0-1,0 1 1,1-1 0,0 1 0,2-3 0,-4 5 0,0 0-1,1 0 1,-1 0 0,1 0 0,-1 0-1,0-1 1,1 1 0,-1 0 0,1 0-1,-1 0 1,1 0 0,-1 0 0,1 0 0,-1 1-1,0-1 1,1 0 0,-1 0 0,1 0-1,-1 0 1,0 0 0,1 1 0,-1-1 0,1 0-1,-1 0 1,0 1 0,1-1 0,-1 0-1,0 1 1,1-1 0,-1 0 0,0 1-1,0-1 1,1 0 0,-1 1 0,12 17-34,-10-14 30,32 60 185,-3 3 0,24 74 0,-55-141-173,0 1 1,1-1-1,-1 0 0,0 1 1,0-1-1,0 0 0,0 1 1,0-1-1,1 0 0,-1 1 0,0-1 1,0 0-1,0 1 0,1-1 1,-1 0-1,0 1 0,1-1 1,-1 0-1,0 0 0,0 0 0,1 1 1,-1-1-1,0 0 0,1 0 1,-1 0-1,1 0 0,-1 0 1,0 1-1,1-1 0,-1 0 0,1 0 1,11-9 113,10-24-12,-18 27-87,9-15-13,61-91-99,-62 97 65,0 0 1,1 0-1,1 2 1,31-25-1,-43 37 21,0-1 1,0 1-1,0-1 0,0 1 0,1 0 0,-1 0 0,1 0 1,-1 0-1,1 0 0,-1 0 0,1 1 0,-1-1 0,1 1 1,0 0-1,-1 0 0,1 0 0,4 0 0,-4 1 2,-1 0 0,0 0 0,0 0 1,0 1-1,0-1 0,0 0 0,0 1 0,0 0 0,-1-1 0,1 1 0,0 0 0,-1 0 0,1 0 1,-1 0-1,0 0 0,0 0 0,0 0 0,0 0 0,0 0 0,1 4 0,1 6 11,0-1-1,0 1 1,-1 0 0,-1 0-1,1 16 1,-6 64 133,1-37 23,-1-1 54,2-33-106,0 0 0,2 0 0,3 33-1,-2-51-211,-1 0 0,1 0 1,0-1-1,0 1 0,0 0 0,0 0 0,1 0 0,-1-1 0,1 1 0,0-1 0,0 1 0,0-1 0,0 0 0,0 0 0,0 0 0,0 0 0,1 0 0,-1 0 0,1-1 0,0 1 0,-1-1 0,1 1 0,0-1 0,3 1 0,14 3-805</inkml:trace>
</inkml:ink>
</file>

<file path=ppt/ink/ink7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22.3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189 33 8402,'10'-8'2752,"-8"7"-2365,0 0-1,-1 0 0,1 0 0,-1-1 0,1 1 1,0 0-1,-1-1 0,0 0 0,2-2 1,-4 3-222,0 0 0,0 0 0,0 1 1,-1-1-1,1 0 0,0 1 1,-1-1-1,1 1 0,-1-1 0,1 1 1,0 0-1,-1-1 0,1 1 1,-1 0-1,-1 0 0,-7 0-53,1 0-1,-1 1 1,0 0 0,1 1 0,-1 0-1,1 1 1,0-1 0,-1 2-1,-13 6 1,17-7-113,0 0 1,0 1-1,0-1 0,1 1 1,0 0-1,0 0 0,0 1 1,0-1-1,1 1 0,-1 0 1,1 1-1,0-1 0,1 1 1,-6 10-1,8-11 31,0-1 1,0 0-1,0 0 0,0 0 1,1 1-1,0-1 0,0 0 1,0 1-1,0-1 0,1 0 0,0 0 1,1 6-1,1-2 114,0 0-1,0 0 1,1 0 0,0-1 0,9 14-1,0-5 245,1-1 0,0 0 1,1 0-1,22 16 0,-17-17-96,-14-11-218,0 1-1,-1 0 0,0 0 0,1 0 1,-1 1-1,-1 0 0,8 8 1,-12-12-70,0-1 0,0 0 0,0 0 0,0 1 0,1-1 0,-1 0 0,0 1 0,0-1 0,0 0 0,0 1 0,0-1 0,0 0 0,0 1 0,0-1 0,0 0 1,0 1-1,0-1 0,0 0 0,0 1 0,0-1 0,0 0 0,0 1 0,-1-1 0,1 0 0,0 1 0,0-1 0,0 0 0,0 1 0,-1-1 0,1 0 0,0 0 0,0 1 1,-1-1-1,1 0 0,0 0 0,0 0 0,-1 1 0,1-1 0,0 0 0,-1 0 0,1 0 0,0 0 0,-1 0 0,1 1 0,-1-1 0,-21 3 30,-63-4-1075,29-2 623</inkml:trace>
</inkml:ink>
</file>

<file path=ppt/ink/ink7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24.6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25 109 10354,'-21'-31'7638,"21"31"-7472,0 0 1,-1-1-1,1 1 1,0 0-1,-1 0 0,1 0 1,-1 0-1,0 0 0,1 1-110,0 0-1,0 0 1,1 0-1,-1 0 1,0 0-1,0 0 0,1 0 1,-1 0-1,1 0 1,-1 0-1,1 0 1,-1 0-1,1 0 0,0-1 1,0 2-1,63 78 767,-62-78-776,0 0 1,0 1 0,0-1-1,0 0 1,1 0 0,-1-1-1,1 1 1,-1 0 0,1-1-1,-1 0 1,1 1-1,0-1 1,-1 0 0,1 0-1,0-1 1,0 1 0,0 0-1,0-1 1,0 0-1,0 0 1,0 0 0,0 0-1,0 0 1,0 0 0,5-2-1,5-2 92,0 0 0,-1-1-1,0 0 1,17-11 0,-16 10-115,22-12 1,-1-2 0,0-1-1,-2-2 1,58-52 0,-88 75-48,1 0 0,-1 0 0,0 1 0,1-1-1,-1 1 1,0 0 0,0 0 0,0 0 0,0 0 0,0 0 0,0 0 0,0 0 0,2 2 0,12 9 8,33 22 101,-44-30-110,1-1 1,-1-1-1,1 1 0,-1-1 1,1 0-1,0 0 0,12 1 1,-17-3-100,0 0 0,1 0 0,-1 0 0,0 0 0,1 0 0,-1-1 0,0 1 0,0 0 1,1-1-1,-1 1 0,0-1 0,0 0 0,0 1 0,2-2 0</inkml:trace>
</inkml:ink>
</file>

<file path=ppt/ink/ink7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25.0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13 10474,'42'6'7387,"-19"-3"-6517,33 1-1,134-14 2322,-24 0-1904,-96 10-956,75-4-3229,-139 2 1315</inkml:trace>
</inkml:ink>
</file>

<file path=ppt/ink/ink7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25.9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10 179 11763,'-8'-17'4064,"6"30"-3061,7 33-1147,92 423 4535,-94-455-4337,-1 0 1,0 0 0,-1 27 0,-1-37-42,-1 0-1,1 0 1,-1 0 0,0 0 0,0 0-1,0 0 1,-1 0 0,-2 4 0,3-6-3,0-1-1,0 1 1,0-1 0,-1 1 0,1-1 0,0 1 0,-1-1 0,1 0 0,-1 1 0,1-1-1,-1 0 1,0 0 0,0 0 0,1-1 0,-1 1 0,0 0 0,-3 0 0,3-1-2,0 1 0,0-1 1,1 0-1,-1 0 0,0 0 1,0 0-1,0-1 0,1 1 0,-1 0 1,0-1-1,0 1 0,1-1 1,-1 0-1,0 1 0,1-1 1,-1 0-1,1 0 0,-1 0 1,1 0-1,0-1 0,-1 1 1,1 0-1,0 0 0,0-1 1,-1 1-1,1-1 0,0 1 0,1-1 1,-1 1-1,0-1 0,0 0 1,0-2-1,-2-4 5,0-1 0,1 1 0,0-1 0,1 0 0,-1-12 0,6-186-218,1 95 60,-4 33 84,9-146 184,-10 219-107,1 1 1,0-1-1,0 1 1,0 0-1,1-1 1,-1 1-1,5-9 1,-4 12 15,-1 0-1,1 0 1,0 0 0,-1 0 0,1 0 0,0 0 0,0 0 0,0 1 0,0-1 0,0 1 0,1 0 0,-1-1 0,0 1 0,1 0 0,-1 0 0,1 1 0,-1-1 0,4 0-1,32-7 682,124-19 1054,-146 25-1850,0 1-1,1 1 1,-1 1 0,0 0-1,0 1 1,0 1-1,29 8 1,-42-10-99,0 0 0,0 0 0,-1 0-1,1 0 1,0 1 0,0-1 0,-1 1 0,1-1 0,0 1 0,-1 0 0,0 0 0,0 0 0,1 1-1,-1-1 1,0 0 0,-1 1 0,1-1 0,0 1 0,-1 0 0,1 0 0,1 4 0,-6 13-660</inkml:trace>
</inkml:ink>
</file>

<file path=ppt/ink/ink7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26.2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 0 10610,'-17'73'4161,"29"-70"-2657,4 2-223,4-3-1,1-1-64,8-1-296,-1-1-223,12-2-385,2 1-128,-3 0-208,-1-1-256,-12 3-753,-5 1-495,-13 6 872</inkml:trace>
</inkml:ink>
</file>

<file path=ppt/ink/ink7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26.7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13 9298,'1'-12'7272,"-7"34"-6093,5-21-1155,-19 145 1023,19-129-917,1 0 1,0 0-1,1 0 0,1 0 1,1 0-1,9 28 0,-11-41-56,0 0 0,1 1 0,0-1 0,0 0 0,0-1 0,0 1 0,1 0 0,0 0 0,-1-1 0,1 0 0,0 1 0,1-1 0,-1 0 0,1-1 0,-1 1 0,1-1 0,4 3 1,-4-4-47,0 1 0,-1-1 0,1-1 0,-1 1 1,1 0-1,0-1 0,0 0 0,-1 0 1,1 0-1,0 0 0,0-1 0,-1 1 1,1-1-1,-1 0 0,1 0 0,0 0 1,-1-1-1,0 1 0,1-1 0,-1 0 1,3-2-1,5-4-14,-1 1 0,-1-2 1,1 1-1,-1-1 0,-1-1 1,0 0-1,0 0 0,9-17 0,4-12-12,18-43 0,-30 61 1,2-4-5,-7 13-3,1 0-1,1 0 0,0 0 0,1 1 0,0 0 0,15-18 0,-22 29 4,0-1 0,1 1-1,-1-1 1,0 1 0,1 0 0,-1-1-1,1 1 1,-1 0 0,1-1 0,-1 1-1,1 0 1,-1-1 0,1 1 0,-1 0 0,1 0-1,-1 0 1,1 0 0,-1 0 0,1-1-1,0 1 1,-1 0 0,1 0 0,4 9-45,-7 19 1,0-20 45,-5 24 0,-5 62-1,11-85 5,1 0 0,0 1 0,1-1-1,0 0 1,1 1 0,-1-1 0,2 0-1,-1 0 1,1 0 0,1-1 0,6 13-1,-9-19-96,0 0-1,0-1 1,0 1 0,0 0-1,0-1 1,1 1-1,-1-1 1,0 1-1,1-1 1,0 1-1,-1-1 1,1 0 0,0 0-1,0 0 1,-1 0-1,1 0 1,0 0-1,0-1 1,0 1 0,0 0-1,0-1 1,0 0-1,0 1 1,0-1-1,0 0 1,1 0 0,-1 0-1,0-1 1,0 1-1,0 0 1,3-2-1,11-7-878</inkml:trace>
</inkml:ink>
</file>

<file path=ppt/ink/ink7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27.1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65 11410,'-1'37'5577,"-3"6"-4366,-2 48-1226,6-58 165,1-21-44,0 0 1,-2 0 0,1 0 0,-1 0-1,-1 0 1,-4 14 0,16-49 706,20-58-656,-16 13-133,6-20-1,-17 77-19,0 1 1,1-1 0,1 1 0,0 0 0,10-15 0,-14 22-1,0 1 1,1 0 0,-1 0 0,1 1 0,-1-1 0,1 0-1,0 0 1,0 1 0,0-1 0,0 1 0,0 0 0,0-1-1,0 1 1,0 0 0,0 0 0,1 1 0,-1-1 0,0 0-1,1 1 1,-1-1 0,1 1 0,-1 0 0,0 0 0,1 0-1,-1 0 1,1 0 0,-1 0 0,4 1 0,-2 1 19,0 0 1,0 0 0,-1 0-1,1 0 1,0 0-1,-1 1 1,1 0 0,-1 0-1,0 0 1,0 0 0,0 0-1,0 1 1,-1-1-1,5 8 1,1 5 33,-1 0 1,-1 1-1,0 0 0,-1 0 0,-1 0 1,0 1-1,1 23 0,3 14-1,0-22-37,-7-31-241,0 0 0,0 0 1,-1 0-1,1 0 0,0 0 0,1 0 0,-1 0 1,0-1-1,0 1 0,1 0 0,-1-1 0,1 1 0,1 0 1,5 1-967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2:40.6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65 11747,'-1'-5'4056,"1"2"-3423,4 0-57,0 1 16,2 2-32,4 0-160,-1 2 64,5-2 208,1-2 48,6-2-128,4-4-111,5-3-249,2-1-96,1 2-96,-2 3-8,-5 7-904,0 6-2153,-3 3 2049</inkml:trace>
</inkml:ink>
</file>

<file path=ppt/ink/ink7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27.5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160 18 7490,'-4'-11'5426,"3"10"-5199,-15-4 1870,13 4-1965,-1 1 0,0 0-1,0 1 1,1-1-1,-1 0 1,0 1-1,-4 1 1,1 1-15,1 1 0,0-1 0,0 1 0,0 1 0,0-1 0,0 1 0,1 0 0,0 0 0,0 0 0,0 1 1,1 0-1,0 0 0,0 0 0,0 0 0,-5 13 0,6-13-45,1 1-1,-1 0 1,1 0 0,0 0-1,1 0 1,-1 0 0,1 0-1,1 1 1,-1-1 0,1 0-1,1 1 1,-1-1 0,1 0-1,1 0 1,-1 0-1,3 7 1,1-4 53,0 0 0,0-1 0,0 0 1,1 0-1,1-1 0,-1 1 0,1-1 0,1-1 0,-1 1 0,1-1 0,1-1 0,-1 0 0,1 0 0,10 5 1,-17-10-142,-1 0 0,0-1 1,1 1-1,-1-1 1,0 0-1,1 1 1,-1-1-1,0 0 0,1 0 1,-1 0-1,1 1 1,-1-2-1,0 1 1,1 0-1,-1 0 0,1 0 1,-1-1-1,0 1 1,1 0-1,-1-1 1,0 0-1,0 1 1,2-2-1,-1 1 37,0-1 0,0 0 0,-1 0 0,1 0 0,-1-1-1,1 1 1,-1 0 0,0 0 0,0-1 0,0 1 0,2-5 0,5-22 142</inkml:trace>
</inkml:ink>
</file>

<file path=ppt/ink/ink7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27.8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38 6321,'0'-28'3814,"0"19"-1584,0 16 471,4 129 1290,-1 44-2026,-2 54-785,2-199-1116,1-1 0,1 1-1,2-1 1,19 55 0,-25-86-212,0-2 0,0 0 1,0 1 0,-1-1-1,1 0 1,-1 0 0,1 1-1,-1-1 1,1 0 0,-1 1-1,0-1 1,0 1 0,0-1-1,0 0 1,0 1 0,0-1-1,0 1 1,0-1 0,-1 2 0,-2-4-639</inkml:trace>
</inkml:ink>
</file>

<file path=ppt/ink/ink7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28.2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443 42 12675,'1'-11'4777,"-18"4"-3625,-6 3-488,-19-1-464,-9-1-48,-7 3-104,-4-1-16,-1 3-168,-1 3-512,0 4 456</inkml:trace>
</inkml:ink>
</file>

<file path=ppt/ink/ink7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28.8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70 93 7074,'-26'48'2421,"26"-47"-2319,-1-1 0,1 1-1,0-1 1,-1 1 0,1-1-1,0 1 1,-1-1 0,1 1-1,-1-1 1,1 0-1,0 1 1,-1-1 0,1 0-1,-1 1 1,1-1 0,-1 0-1,0 0 1,1 1 0,-1-1-1,1 0 1,-1 0-1,1 0 1,-1 0 0,0 0-1,1 0 1,-1 0 0,1 0-1,-1 0 1,1 0 0,-1 0-1,0 0 1,1 0 0,-1 0-1,1-1 1,-1 1-1,1 0 1,-1 0 0,1-1-1,-1 1 1,1 0 0,-1-1-1,1 1 1,-1 0 0,1-1-1,-1 1 1,1-1 0,0 1-1,-1-1 1,1 1-1,0-1 1,0 1 0,-1-1-1,1 1 1,0-1 0,0 1-1,-1-2 58,0-1-33,-1 0 0,1 0 1,-1 0-1,1 0 0,0-1 1,0 1-1,1 0 0,-1 0 0,1-1 1,-1 1-1,1-1 0,0 1 0,0 0 1,1-1-1,-1 1 0,1 0 0,0-1 1,-1 1-1,1 0 0,1 0 0,-1-1 1,0 1-1,1 0 0,0 0 0,0 1 1,2-4-1,-1 1-101,1 1 1,0 0-1,0 0 1,0 1-1,1-1 1,-1 1-1,1 0 1,0 0-1,0 1 1,0-1-1,0 1 1,0 0-1,0 0 1,1 1-1,6-2 1,-4 3 8,0-1 0,0 1 1,0 1-1,1 0 1,-1 0-1,0 0 0,0 1 1,0 0-1,-1 1 0,1 0 1,0 0-1,-1 0 0,0 1 1,0 0-1,9 7 0,-10-7 28,1 1-1,-1 0 1,-1 1-1,1-1 1,-1 1-1,0 0 0,0 0 1,0 1-1,-1 0 1,0-1-1,0 1 0,-1 1 1,0-1-1,0 0 1,2 15-1,-4-17-40,-1-1 0,1 0-1,-1 1 1,-1-1 0,1 1 0,-1-1-1,1 0 1,-1 1 0,0-1 0,-1 0-1,1 0 1,-1 0 0,-3 6 0,1-4-1,0 0 1,0 0 0,-1 0 0,0-1 0,0 0 0,0 0-1,-10 7 1,3-4 1,0 0-1,-1-1 1,0 0-1,0-2 1,-1 1-1,0-1 1,-24 5 0,30-9-10,0 1 0,0-1 1,0-1-1,0 0 0,-1 0 1,1 0-1,-13-3 0,18 2-19,1 1 0,-1-1 0,1 0 0,-1 0 0,1 0 0,0 0 1,0-1-1,-1 1 0,1-1 0,0 1 0,0-1 0,0 0 0,0 0 0,1 0 0,-1 0 0,0 0 0,1 0 0,-1 0 0,1-1 0,0 1 0,0 0 0,0-1 0,0 1 0,0-1 0,0 1 0,1-1 1,-1-4-1,1-1-219,0 0 0,0 1 0,0-1 0,1 0 1,1 0-1,-1 1 0,1-1 0,1 0 1,-1 1-1,1 0 0,0 0 0,1 0 1,0 0-1,0 0 0,0 1 0,1 0 1,0 0-1,0 0 0,1 0 0,10-8 1,7 1-452</inkml:trace>
</inkml:ink>
</file>

<file path=ppt/ink/ink7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29.3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0 148 6793,'2'-12'1720,"2"-16"3415,0 23-3053,3 15-1248,11 41 292,-1 1 0,-3 0 0,-2 2 0,7 68 0,-20-93-974,1-28-148,0-1 0,0 1 0,0-1 0,0 0 0,0 1 0,0-1 0,0 1 0,0-1 0,-1 0 0,1 1 0,0-1 0,0 1 0,0-1 0,-1 0 0,1 1 0,0-1 0,-1 0 0,1 1 0,0-1 0,-1 0 0,1 0 0,0 1 0,-1-1 0,1 0 0,0 0 0,-1 1 0,1-1 0,-1 0 0,1 0 0,0 0 0,-1 0 0,1 0 0,-1 0 0,1 0 0,-1 0 0,1 0 0,0 0 0,-1 0 0,1 0 0,-1 0 0,1 0 0,-1 0 0,1 0 0,0 0 0,-1 0 0,1-1 0,-1 1 0,1 0 0,0 0 0,-1-1 0,1 1 0,0 0 0,-1 0 0,1-1 0,0 1 0,-1 0 0,1-1 0,0 1 0,0 0 0,0-1 0,-1 0 0,-2-2 7,0 0 0,1-1 0,-1 0 0,1 1 0,-1-1 0,1 0 0,1 0 0,-1 0 0,0-1 0,1 1 0,0 0 0,0 0 0,0-6 0,-2-10 3,0-31 0,3 39-9,-1-14-2,2 0 0,0 0 0,2 1 0,0-1 0,14-48 0,-13 65-5,-1 0 1,1 0-1,0 0 1,1 1-1,0-1 1,1 1-1,-1 0 1,10-9-1,-10 13-4,0-1 1,0 1-1,0 0 0,1 1 0,-1-1 0,1 1 0,0 0 0,0 0 0,0 1 0,1 0 0,-1 0 0,0 0 0,10 0 0,-11 1-157,1 1 0,0 0 0,0 0 0,0 0 0,-1 1 0,1 0 0,0 0-1,0 1 1,-1 0 0,1 0 0,-1 0 0,0 0 0,1 1 0,-1 0 0,0 0 0,-1 0 0,1 1-1,-1-1 1,1 1 0,-1 0 0,0 1 0,0-1 0,-1 1 0,1-1 0,-1 1 0,4 9 0,5 12-884</inkml:trace>
</inkml:ink>
</file>

<file path=ppt/ink/ink7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29.7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220 22 10602,'20'-12'6831,"-30"11"-6508,-39-3 90,40 2-379,0 1 1,-1 0 0,1 1 0,0 0-1,0 0 1,-1 1 0,1 0 0,-12 4-1,19-5-26,1 0 0,0 1 0,0-1 0,0 1-1,0-1 1,0 1 0,0-1 0,0 1 0,0 0 0,0 0-1,0-1 1,0 1 0,0 0 0,0 0 0,1 0 0,-1 0-1,0 0 1,1 0 0,-1 0 0,0 0 0,1 0 0,0 1-1,-1-1 1,1 0 0,0 0 0,-1 0 0,1 0 0,0 1-1,0-1 1,0 0 0,0 0 0,0 1 0,0-1-1,0 0 1,1 0 0,-1 0 0,0 1 0,1-1 0,-1 0-1,1 0 1,-1 0 0,2 1 0,1 5 127,1 0 0,0-1-1,1 1 1,-1-1 0,9 8 0,41 37 905,-39-39-833,0 1 1,-2 1-1,1 0 1,-2 1-1,0 0 1,12 20-1,-23-33-198,0 0-1,0 0 0,0 1 0,0-1 0,0 0 1,0 0-1,-1 1 0,1-1 0,-1 1 0,0-1 1,1 0-1,-1 1 0,0-1 0,-1 1 0,1-1 1,0 1-1,-1-1 0,1 0 0,-1 1 0,0-1 1,0 0-1,0 0 0,0 1 0,0-1 0,0 0 1,0 0-1,-1 0 0,1 0 0,-1-1 0,0 1 1,1 0-1,-1 0 0,0-1 0,0 0 0,0 1 1,0-1-1,-3 1 0,-6 4 3,-1 0 0,0-1 1,-1-1-1,1 0 0,-20 4 0,10-3-18,1 0-654,-1-1-1,-26 2 1,17-8-2</inkml:trace>
</inkml:ink>
</file>

<file path=ppt/ink/ink7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30.2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84 0 8370,'-19'9'3649,"1"-2"-1761,0 5-392,7 6-199,3 2 15,4 6-32,-1 2-112,5 4-399,3-1-193,4 2-368,7-2-232,-9 0-704,1-5-385,-6-9-1167,-3-5 1344</inkml:trace>
</inkml:ink>
</file>

<file path=ppt/ink/ink7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30.6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32 13403,'6'-25'5081,"-3"18"-3793,1 9-800,-1 11-584,-1 4-24,3 5-8,-2 4 16,-3 6-328,0 7-464,2 5 576</inkml:trace>
</inkml:ink>
</file>

<file path=ppt/ink/ink7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30.9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63 11843,'5'3'324,"-1"-1"1,0 1 0,0 1-1,0-1 1,0 0 0,-1 1 0,1 0-1,-1 0 1,0 0 0,0 0 0,0 1-1,-1-1 1,1 1 0,2 8 0,0 1-217,0 0 1,-1 0 0,4 28 0,-7-33 72,0 0-1,0 0 1,-1 0 0,-1-1-1,1 1 1,-1 0 0,-1 0-1,0-1 1,0 1 0,-1-1-1,0 1 1,0-1 0,-1 0-1,-8 14 1,9-21-11,5-7-102,4-8-19,67-130 32,-19 42-13,-47 88-32,16-30 149,-22 42-148,1-1 0,0 0 0,0 1 0,0-1 0,0 1-1,0-1 1,1 1 0,-1 0 0,1 0 0,-1 0 0,6-2 0,-7 4-31,-1-1 0,1 1 0,0 0 0,0 0 0,0 0 0,0 0 0,-1 0 0,1 0 0,0 0 0,0 0 0,0 0 0,0 0 0,-1 1 0,1-1 0,0 0 0,0 1 1,0-1-1,-1 0 0,1 1 0,0-1 0,0 1 0,-1-1 0,1 1 0,-1-1 0,1 1 0,0 0 0,-1-1 0,1 1 0,-1 0 0,1-1 0,-1 1 0,0 0 0,1 0 0,-1 0 0,0-1 0,1 3 0,8 32 7,-7-7 70,-1 28 0,-1-31 5,1 0 0,4 28 1,-3-45-106,0 0 1,0 0-1,0-1 1,1 1-1,0-1 1,0 0 0,1 0-1,0 0 1,0-1-1,1 1 1,5 5 0,-9-10-72,0-1 0,0 1 0,0-1 0,0 0 0,0 0 0,1 0 1,-1 0-1,0 0 0,1 0 0,-1 0 0,1 0 0,-1 0 1,1-1-1,-1 1 0,1 0 0,0-1 0,-1 1 0,1-1 0,0 0 1,-1 0-1,1 0 0,0 0 0,-1 0 0,1 0 0,0 0 0,-1 0 1,1 0-1,0-1 0,-1 1 0,1-1 0,3-1 0,9-14-557</inkml:trace>
</inkml:ink>
</file>

<file path=ppt/ink/ink7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31.3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11282,'5'32'5275,"0"27"-3919,0-7-308,19 313 2078,-24-351-3239,-1 1 0,0-1-1,-1 1 1,-1-1 0,0 0-1,-10 24 1,12-35-213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2:52.0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316 4 6025,'-17'-2'16922,"10"1"-16630,0 1 0,0-1 1,0 1-1,-14 2 0,9 1-294,0 2 1,0-1 0,0 1-1,0 1 1,1 0-1,0 1 1,1 0-1,-1 1 1,1 0-1,1 0 1,-1 1 0,-12 17-1,10-12-171,0 1-1,2 1 1,0 0-1,0 1 1,2 0-1,0 0 0,-11 36 1,17-44 297,0-1 0,1 1 0,0-1 0,1 1 0,0-1 0,0 1 1,0-1-1,1 1 0,1-1 0,0 1 0,0-1 0,0 0 0,1 0 0,0 0 0,1 0 0,0 0 1,0-1-1,0 1 0,1-1 0,0 0 0,1-1 0,11 12 0,-7-9 39,0 0 1,1-1-1,0 0 1,0-1-1,1 0 0,0-1 1,0 0-1,1-1 0,-1 0 1,1-1-1,0-1 0,0 0 1,26 2-1,-23-4-189,-1-1-1,0-1 1,0 0 0,25-6 0,-30 4-803,0 0 0,0 0 0,-1-1 0,14-7 0,-6 0-408</inkml:trace>
</inkml:ink>
</file>

<file path=ppt/ink/ink7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31.7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256 39 11154,'-8'-9'4137,"-3"0"-3024,1 6-361,-8-3-48,-2 2 32,-10 2-168,-5-4-80,-3 6-312,-4 0-416,-1 5 144</inkml:trace>
</inkml:ink>
</file>

<file path=ppt/ink/ink7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32.0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76 180 7306,'-25'1'6078,"21"0"-6120,0-1-1,0 0 1,0 0-1,0 0 1,-7-1-1,9 0 96,1 1 0,0-1-1,0 1 1,0-1 0,0 0-1,0 1 1,0-1 0,0 0-1,0 0 1,0 0 0,0 0-1,0 0 1,1 0 0,-1 0-1,0 0 1,1 0 0,-1 0-1,1-1 1,-1 1-1,1 0 1,-1 0 0,1-1-1,0 1 1,0 0 0,-1 0-1,1-1 1,0 1 0,0 0-1,0 0 1,1-1 0,-1-1-1,1-2 245,0-1 0,0 1 1,0-1-1,0 1 0,4-9 0,-1 7-196,-1-1-1,1 1 1,0 0 0,1 0-1,-1 1 1,1-1 0,1 1-1,-1 0 1,1 0 0,0 1-1,0 0 1,8-5 0,-9 7-61,0 1-1,0 0 1,0 0 0,1 0-1,-1 0 1,0 1 0,1 0-1,-1 0 1,1 0 0,0 1-1,-1 0 1,1 0 0,-1 0 0,1 1-1,0 0 1,-1 0 0,1 0-1,5 3 1,-1 0 139,0 0-1,0 0 1,-1 1-1,0 0 1,0 1-1,0 0 1,-1 0-1,0 1 1,0 0-1,0 0 1,12 17-1,-17-20-98,0 1 0,0-1-1,0 1 1,-1 0 0,0 0-1,1 0 1,-2 0 0,1 0-1,-1 1 1,1-1 0,-1 0-1,-1 1 1,1-1 0,-1 1-1,0-1 1,0 1 0,-1-1-1,0 1 1,0-1 0,0 1 0,0-1-1,-1 0 1,0 0 0,-4 8-1,3-9-55,0 1 1,0-1-1,-1 1 0,1-1 0,-1 0 0,0 0 0,0-1 1,-1 1-1,1-1 0,-1 0 0,0 0 0,0-1 0,0 1 1,0-1-1,0 0 0,0-1 0,-1 1 0,1-1 0,-9 1 1,3 0-52,0-1 1,0-1-1,0 0 1,0-1-1,0 0 1,0 0-1,0-1 1,0 0-1,-11-5 1,17 5-145,0 0-1,1 0 1,0 0 0,-1 0-1,1-1 1,0 0 0,0 0-1,0 0 1,1 0 0,-7-8 0,-2-8-578</inkml:trace>
</inkml:ink>
</file>

<file path=ppt/ink/ink7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35.8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436 126 5641,'75'-26'2898,"-72"25"-2494,-1 0-1,1 0 1,-1 0-1,1 0 1,-1-1-1,0 1 1,0-1 0,0 0-1,0 1 1,0-1-1,3-3 1,-4 3-283,0-1 0,1 1 0,-1 0 0,0-1 1,-1 1-1,1-1 0,0 1 0,-1-1 0,1 1 0,-1-1 1,0-5-1,1 0 208,-1 7-295,1 0 1,-1-1-1,0 1 1,0 0 0,0-1-1,0 1 1,0-1 0,0 1-1,0 0 1,-1-1-1,1 1 1,0 0 0,-1 0-1,1-1 1,-1 1 0,1 0-1,-1 0 1,0 0-1,1-1 1,-1 1 0,0 0-1,0 0 1,0 0 0,-1-1-1,0 1-9,0 1 1,1-1-1,-1 0 0,0 1 0,0-1 0,0 1 0,0 0 1,0 0-1,1 0 0,-1 0 0,0 0 0,0 0 0,0 0 1,0 0-1,-2 1 0,-8 3 20,0 0 1,0 0-1,-20 12 1,31-15-43,-43 22 16,1 2-1,2 2 1,1 2-1,1 2 1,1 1-1,-35 40 1,58-55-18,1 1 1,1 0 0,1 1 0,0 1 0,1 0 0,-11 30 0,17-37 0,1 0 0,0 1 0,1-1 0,1 0-1,0 1 1,0 0 0,1-1 0,1 1 0,1 0 0,0 0 0,5 25 0,-3-32 19,-1 0 0,1 0 1,1-1-1,-1 1 1,1-1-1,0 0 0,1 0 1,-1 0-1,1-1 0,0 0 1,1 0-1,-1 0 1,1 0-1,0-1 0,0 0 1,1 0-1,-1-1 1,1 0-1,8 4 0,11 2 89,-1-1 1,1-1-1,52 7 0,-51-11-304,0 0 0,1-2 1,-1-1-1,29-4 1,-19-2-208</inkml:trace>
</inkml:ink>
</file>

<file path=ppt/ink/ink7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36.4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221 91 9770,'1'-6'733,"-1"-1"-1,0 0 1,0 1-1,0-1 1,-1 1-1,0-1 1,-3-9-1,3 14-631,1 0-1,-1 0 0,0 1 0,0-1 1,0 0-1,-1 1 0,1-1 0,0 1 1,-1-1-1,1 1 0,-1 0 0,1 0 1,-1 0-1,1 0 0,-1 0 1,0 0-1,0 0 0,1 0 0,-1 0 1,0 1-1,0-1 0,0 1 0,0 0 1,0-1-1,0 1 0,0 0 0,0 0 1,1 0-1,-1 0 0,0 1 0,-2-1 1,-3 2-10,0-1 0,1 1-1,-1 0 1,1 1 0,-1-1 0,1 1 0,0 0 0,0 1 0,0 0 0,1 0 0,-1 0 0,1 0 0,0 1 0,0 0 0,0 0-1,1 0 1,-6 10 0,2-4-49,1 0 0,1 1 0,0 0-1,0 0 1,2 0 0,-1 1 0,1 0-1,-2 16 1,5-22-13,0 1 0,1 0-1,0-1 1,0 1 0,1-1 0,0 1-1,0-1 1,0 1 0,1-1 0,1 1-1,-1-1 1,6 10 0,-7-14-22,1 0 1,0-1-1,0 1 0,0 0 1,0 0-1,0-1 1,1 1-1,-1-1 0,1 0 1,0 0-1,-1 0 0,1 0 1,0 0-1,0-1 0,0 1 1,1-1-1,-1 0 1,0 0-1,0 0 0,1 0 1,-1-1-1,0 1 0,1-1 1,-1 0-1,1 0 0,-1 0 1,1 0-1,-1-1 1,5 0-1,2-2 3,1 0 0,-1-1 0,0 0 0,-1 0 0,1-1 0,-1-1 0,0 1 0,0-2 0,0 1 0,-1-1 0,0 0 0,-1-1 0,1 0 0,-1 0 0,8-12 0,-6 5-21,0 0 0,0 0 0,-2-1 0,0 0 0,0 0 0,-2-1 0,0 0 0,4-28 0,-8 36-11,1-7-39,-1 15 15,1 8-14,4 24 13,-1 0 1,-2 0-1,-1 1 0,-1 0 1,-4 33-1,2-63-129,1 1 1,0 0-1,-1 0 1,1-1 0,0 1-1,0 0 1,1-1-1,-1 1 1,0 0-1,1-1 1,0 1 0,0 0-1,0-1 1,0 1-1,0-1 1,0 0-1,3 5 1,9 9-717</inkml:trace>
</inkml:ink>
</file>

<file path=ppt/ink/ink7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36.9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 2 9434,'-6'-1'4107,"6"1"-4007,-6 9 1163,-2 13-529,2 7 193,1 0 0,2 1 0,0-1 1,3 40-1,0-67-894,0 0 1,0 0 0,0 1-1,0-1 1,1 0 0,-1 0 0,1 0-1,-1 0 1,1 0 0,0 0-1,0 0 1,0 0 0,0 0-1,0 0 1,0 0 0,1 0-1,-1-1 1,1 1 0,-1-1 0,1 1-1,0-1 1,-1 1 0,1-1-1,0 0 1,2 1 0,-2-1-29,0-1 0,1 0 1,-1 1-1,0-1 1,1 0-1,-1-1 0,0 1 1,1 0-1,-1-1 1,0 1-1,0-1 0,1 1 1,-1-1-1,0 0 1,0 0-1,0 0 0,0 0 1,0-1-1,0 1 1,0-1-1,-1 1 0,1-1 1,2-2-1,3-5-60,0 0 0,0 0 0,-1-1-1,0 1 1,-1-1 0,0-1 0,-1 1-1,4-13 1,-1 5-13,13-27 1,-17 40 65,0 0 0,1 0 0,-1 0 0,1 0 0,0 1 0,0 0 0,0 0 0,1 0 0,6-4 0,-11 7 2,0 1-1,0 0 1,1-1 0,-1 1 0,0 0-1,1-1 1,-1 1 0,1 0-1,-1 0 1,0-1 0,1 1-1,-1 0 1,1 0 0,-1 0-1,1 0 1,-1-1 0,1 1-1,-1 0 1,0 0 0,1 0 0,-1 0-1,1 0 1,-1 0 0,1 0-1,-1 0 1,1 0 0,-1 1-1,1-1 1,-1 0 0,1 0-1,-1 0 1,0 0 0,1 1 0,-1-1-1,1 0 1,-1 0 0,0 1-1,1-1 1,-1 0 0,0 1-1,1-1 1,-1 0 0,0 1-1,0-1 1,1 1 0,-1-1-1,0 0 1,1 2 0,1 26 84,-2-17-45,7 34 120,1 0-1,16 52 1,-12-51-89,-10-28 5,-3-10-378,-3-8-1083,3-4 851</inkml:trace>
</inkml:ink>
</file>

<file path=ppt/ink/ink7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37.3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231 49 8954,'0'-1'203,"1"1"-1,-1-1 1,0 1-1,0-1 1,0 0-1,1 1 1,-1-1 0,0 1-1,0-1 1,0 0-1,0 1 1,0-1 0,0 1-1,0-1 1,0 0-1,0 1 1,-1-1 0,1 1-1,0-1 1,0 0-1,0 1 1,-1-1 0,1 1-1,-1-2 1,-14-9 1349,-30-1-1895,36 10 1009,-3-1-359,0 1 0,0 1 0,0 0 0,-16 1 0,23 0-263,0 0 1,0 1-1,0-1 1,0 1-1,0 0 1,0 1-1,0-1 0,0 1 1,1 0-1,-1 0 1,1 1-1,-8 4 1,11-5-38,0-1 1,0 0 0,0 0 0,0 1-1,0-1 1,0 1 0,0-1 0,0 1-1,0-1 1,1 1 0,-1-1 0,1 1-1,-1-1 1,1 1 0,-1 0 0,1-1 0,0 1-1,0 0 1,0 0 0,0-1 0,0 1-1,0 0 1,1-1 0,-1 1 0,0 0-1,1-1 1,0 1 0,-1-1 0,1 1-1,0-1 1,0 1 0,-1-1 0,3 3 0,4 5 59,0 0 0,0-1 1,0 0-1,10 7 1,-11-9-16,144 134 1440,-149-139-1481,0-1-1,0 1 0,0 0 1,0 0-1,0 0 1,0 0-1,0 0 0,0 0 1,-1 0-1,1 0 0,0 0 1,-1 0-1,1 1 1,0-1-1,-1 0 0,0 0 1,1 1-1,-1-1 1,0 0-1,0 1 0,1-1 1,-1 0-1,0 1 0,0-1 1,0 0-1,-1 0 1,1 3-1,-2-2-2,0 0 1,0 0-1,0-1 0,0 1 0,0 0 1,0-1-1,0 1 0,0-1 1,-1 0-1,1 1 0,-1-1 0,1 0 1,-4 0-1,-9 4-634,-1-1-1,0-1 1,0-1 0,0 0-1,0-1 1,-18-1 0,2 1-2901,2 1 1465</inkml:trace>
</inkml:ink>
</file>

<file path=ppt/ink/ink7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37.9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240 22 10714,'-2'-2'510,"0"0"0,0 0 0,0 0 0,0 1 0,0-1-1,-1 1 1,1-1 0,-1 1 0,1 0 0,-1 0 0,-4-1 0,2 1-308,0 0 0,0 1 1,1 0-1,-1 0 1,0 0-1,0 0 0,0 1 1,1 0-1,-1 0 1,-6 2-1,-1 1-132,1 1 1,0 0-1,0 1 0,0 0 0,1 1 1,-14 11-1,18-12 7,1 0 1,0 0-1,0 0 0,0 1 1,0 0-1,1 0 0,0 0 1,1 0-1,0 1 0,0-1 1,0 1-1,1 0 0,0 0 1,1 0-1,0 0 0,0 0 1,0 0-1,1 0 1,1 0-1,-1 1 0,1-1 1,1 0-1,-1 0 0,1-1 1,1 1-1,-1 0 0,1 0 1,6 9-1,-8-14-65,1-1-1,0 1 1,-1-1-1,1 0 1,0 1 0,0-1-1,0 0 1,1 0-1,-1 0 1,0 0 0,1-1-1,-1 1 1,1-1-1,0 1 1,-1-1 0,1 0-1,0 0 1,0 0-1,0 0 1,0-1 0,0 1-1,4-1 1,-3 0-4,0-1 1,0 1 0,0-1 0,0 0-1,0 0 1,0-1 0,0 1 0,-1-1-1,1 0 1,-1 0 0,1 0 0,-1 0-1,1-1 1,-1 0 0,5-4 0,23-28 3,18-17-29,-44 48 8,0 0 0,0 0 0,1 0 0,-1 0 0,1 1 0,-1 0 0,1 0 0,9-2 0,-1 4-5,-10 7-6,-10 19-26,5-23 43,0 0 1,0 0 0,0 0-1,1 0 1,-1 1 0,1-1-1,-1 0 1,1 0-1,0 1 1,0-1 0,0 0-1,0 1 1,0-1-1,0 0 1,1 4 0,2-2-222,0-1 0,0 1 1,0-1-1,1 1 0,-1-1 1,1 0-1,-1-1 0,1 1 0,0 0 1,0-1-1,1 0 0,-1 0 1,0 0-1,1-1 0,-1 0 1,1 1-1,-1-1 0,8 0 0,1-5-4002,-5-9 1884</inkml:trace>
</inkml:ink>
</file>

<file path=ppt/ink/ink7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38.2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22 7938,'1'-3'1397,"8"-15"2905,-9 18-4246,0 0 1,0 0-1,0 1 0,0-1 0,0 0 0,0 0 0,0 0 0,0 1 1,1-1-1,-1 0 0,0 0 0,0 0 0,0 0 0,0 1 0,0-1 1,0 0-1,0 0 0,0 0 0,1 0 0,-1 0 0,0 1 0,0-1 1,0 0-1,0 0 0,1 0 0,-1 0 0,0 0 0,0 0 0,0 0 1,0 0-1,1 0 0,-1 0 0,0 0 0,0 0 0,0 0 0,1 0 1,-1 0-1,0 0 0,0 0 0,0 0 0,1 0 0,-1 0 0,0 0 1,0 0-1,0 0 0,0 0 0,1 0 0,-1 0 0,0 0 0,0 0 1,0 0-1,0-1 0,1 1 0,-1 0 0,0 0 0,0 0 0,0 0 1,0 0-1,0-1 0,0 1 0,1 0 0,-1 0 0,1 14 521,-1-1 0,0 1 0,-1 0 0,0 0 0,-6 24-1,1-2-81,-17 164 698,21-154-1100,2-1 1,7 68-1,-3-92-182,1 1-1,0-1 0,2-1 1,0 1-1,2-1 0,17 31 0,-21-42 1613,-1-10-848</inkml:trace>
</inkml:ink>
</file>

<file path=ppt/ink/ink7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39.9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361 47 9330,'38'-32'3402,"-38"32"-3371,1-1 0,-1 1 0,0 0 0,0 0 0,1 0 1,-1-1-1,0 1 0,0 0 0,0 0 0,1-1 0,-1 1 0,0 0 0,0-1 0,0 1 0,0 0 0,0-1 0,0 1 1,1 0-1,-1-1 0,0 1 0,0 0 0,0-1 0,0 1 0,0 0 0,0-1 0,0 1 0,0 0 0,0 0 0,-1-1 0,1 1 1,0 0-1,0-1 0,0 1 0,0 0 0,0-1 0,-1 1 0,1 0 0,0 0 0,0-1 0,0 1 0,-1 0 0,1 0 1,0-1-1,0 1 0,-1 0 0,1 0 0,0 0 0,0 0 0,-1-1 0,1 1 0,0 0 0,-1 0 0,1 0 0,0 0 1,-1 0-1,1 0 0,0 0 0,-1 0 0,1 0 0,0 0 0,-1 0 0,1 0 0,0 0 0,-1 0 0,1 0 0,0 0 0,-1 0 1,1 0-1,-1 1 0,-24 2 203,6 5-186,0 1 0,0 0 0,1 2 1,0 0-1,1 1 0,1 0 0,0 2 0,-22 22 0,16-13 31,1 1 0,1 1 0,2 1 0,0 1 0,-17 36 0,26-46 29,1 1 1,1 0 0,0 1-1,2 0 1,0 0 0,1 0 0,1 1-1,1 0 1,0 35 0,3-48 11,-1 0 1,1 1-1,1-1 1,0 0-1,0 0 1,0 0-1,1 0 1,0 0-1,0 0 1,0-1-1,1 1 1,0-1-1,1 0 1,-1-1-1,1 1 1,0-1-1,0 1 1,1-1-1,0-1 1,8 6-1,-3-3-25,1-1 0,0-1 0,0 0 0,0-1 0,0 0 0,1-1-1,-1 0 1,1-1 0,0 0 0,24-1 0,202-16-1851,-220 13 1095,16-2-164</inkml:trace>
</inkml:ink>
</file>

<file path=ppt/ink/ink7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40.4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131 85 11282,'2'-12'1754,"2"-28"1468,-4 39-3138,1-1 0,-1 1 1,0-1-1,0 1 0,-1-1 0,1 1 0,0-1 0,0 1 0,-1-1 1,1 1-1,-1-1 0,1 1 0,-1 0 0,0-1 0,1 1 1,-1 0-1,0-1 0,0 1 0,-2-2 0,2 2-68,0 1 0,0 0 0,-1-1 0,1 1 0,0 0 0,0 0 0,0 0 0,-1 0 0,1 0 0,0 0 0,0 0 0,0 0 0,-1 0 0,1 0 0,0 1 0,0-1 0,0 0 0,0 1 0,0-1 0,0 1 0,-1 0 0,1-1 0,0 1 0,1 0 0,-1-1 0,0 1 0,0 0 0,0 0 0,-1 1 0,-24 32 146,24-31-136,-7 11 73,0 1 0,1 1-1,1-1 1,1 1 0,0 0 0,1 1-1,-5 25 1,9-34-56,-1 1 0,2 0 0,-1-1 1,1 1-1,0 0 0,1-1 0,-1 1 0,2 0 0,-1-1 0,2 0 0,-1 1 1,1-1-1,0 0 0,0 0 0,1 0 0,8 12 0,-11-19-36,0 1 0,1-1-1,-1 1 1,0-1-1,1 1 1,-1-1 0,1 0-1,-1 0 1,1 0 0,-1 0-1,1 0 1,0 0-1,0 0 1,0 0 0,-1-1-1,1 1 1,0-1-1,0 1 1,0-1 0,0 0-1,2 1 1,-1-2 2,0 1-1,0-1 1,0 0-1,0 0 1,0 0-1,-1 0 1,1-1-1,0 1 1,-1-1-1,1 1 1,-1-1-1,4-3 1,5-6 14,0-1-1,0 0 1,-1-1-1,9-15 1,-15 22-21,45-81-21,-5 9-134,-46 83 146,1 1 0,0 1-1,0-1 1,0 0-1,0 0 1,1 0-1,0 0 1,1 1 0,-1-1-1,1 0 1,0 0-1,1 0 1,0 0 0,0 0-1,3 7 1,-1-7-194,1 0 1,1 0 0,-1-1 0,1 1 0,0-1-1,0 0 1,0 0 0,1-1 0,0 0 0,0 0-1,0-1 1,0 0 0,0 0 0,1 0 0,10 1-1,1 0-381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2:52.5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296 1 15699,'4'1'7890,"-8"-1"-6778,-4 0-168,-5 1-167,-10 1-529,-3 2-128,-7 0-72,-3 1-8,-2 0-8,1 0-56,4-1-1217,3-1-911,12 0 1288</inkml:trace>
</inkml:ink>
</file>

<file path=ppt/ink/ink7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40.8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31 9562,'-1'-11'1673,"-2"-8"3036,2 29-4640,2 281 3334,0-268-3263,14 235 335,-14-255-672,-1 0 0,0 0 0,0 0 0,0 0 0,0-1 0,0 1 0,-1 0-1,1 0 1,-1 0 0,0 0 0,0 0 0,0 0 0,0-1 0,0 1 0,0 0 0,-3 2 0,2-4-593</inkml:trace>
</inkml:ink>
</file>

<file path=ppt/ink/ink7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41.1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380 76 12019,'6'-15'4320,"-8"4"-3607,-3 0-321,-13 1-96,-6-2 64,-12 2 56,-5 6-16,-6 1-128,-3 6-96,-4 8-568,-1-1-536,2 5 584</inkml:trace>
</inkml:ink>
</file>

<file path=ppt/ink/ink7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41.5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1 195 11050,'41'21'5021,"-34"-17"-4878,0 0 0,0 0 0,1 0-1,12 3 1,-16-6-51,0-1 0,-1 1 0,1-1 0,0 0-1,-1 0 1,1 0 0,0 0 0,-1-1 0,1 0 0,-1 1-1,1-1 1,-1 0 0,1-1 0,4-1 0,0-1-36,-1 0 1,1-1-1,-1 0 1,0 0 0,0 0-1,0-1 1,-1 0 0,0 0-1,0-1 1,-1 0 0,0 0-1,6-9 1,-9 13-48,-1-1-1,1 0 1,0 0 0,-1 1 0,0-1 0,0 0-1,0 0 1,-1 0 0,1 0 0,-1 0 0,0 0-1,0-1 1,0 1 0,-1 0 0,1 0 0,-1 0 0,0 0-1,0 0 1,0 1 0,-1-1 0,0 0 0,1 0-1,-1 1 1,0-1 0,-1 1 0,1 0 0,-6-6-1,5 5-6,0 1-1,0 0 0,-1 0 1,1 0-1,-1 1 1,1-1-1,-1 1 0,0 0 1,0 0-1,0 0 0,0 1 1,0-1-1,-1 1 0,1 0 1,0 0-1,-1 1 0,1-1 1,0 1-1,-1 0 1,1 0-1,-1 0 0,1 1 1,0 0-1,-1-1 0,1 2 1,0-1-1,-8 3 0,7-1 0,0-1 0,1 1 0,-1 0 0,1 0-1,-1 0 1,1 1 0,0 0 0,1-1-1,-1 1 1,1 1 0,-1-1 0,1 0 0,0 1-1,1 0 1,-1-1 0,1 1 0,0 0 0,0 0-1,0 1 1,1-1 0,0 0 0,-1 8-1,2 0 28,0-1-1,1 0 1,1 0-1,0 0 1,1 0-1,0 0 1,0 0-1,1-1 1,1 1-1,6 10 0,-2-5-6,0-1-1,1 0 1,1 0-1,1-1 0,23 24 1,-30-35-177,-1 0 0,1 0 0,0 0 0,0-1 0,8 4 0,14 3-3367,-2-5 1767</inkml:trace>
</inkml:ink>
</file>

<file path=ppt/ink/ink7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42.1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66 109 10050,'92'-47'3574,"-89"45"-3386,0 0-1,0 1 1,0-1 0,0 0-1,-1 0 1,1-1-1,0 1 1,-1-1-1,0 1 1,3-4 0,-5 5-156,0 1 0,1-1 0,-1 0 0,0 1 0,0-1 0,1 0 0,-1 1 0,0-1 0,0 0 0,0 1 0,0-1 0,0 0 0,0 1 1,0-1-1,0 0 0,0 1 0,0-1 0,-1 0 0,1 1 0,0-1 0,0 0 0,0 1 0,-1-1 0,1 1 0,0-1 0,-1 0 0,1 1 0,-1-2 1,-2 1 49,1-1 0,-1 0 1,1 1-1,-1-1 1,1 1-1,-1 0 1,0 0-1,0 0 1,0 0-1,1 1 1,-1-1-1,0 1 1,0-1-1,-5 1 0,2 1-15,0 0-1,1 0 0,-1 1 1,0 0-1,0 0 0,1 0 0,0 1 1,-1-1-1,1 1 0,0 1 0,0-1 1,0 1-1,1 0 0,-1 0 0,-3 5 1,2-3-61,0 1 1,0-1 0,1 1-1,0 1 1,1-1 0,-1 1-1,1 0 1,1 0 0,-5 14-1,7-16 5,1 0 0,0-1-1,0 1 1,0 0 0,1-1 0,-1 1-1,1-1 1,1 1 0,-1-1-1,1 0 1,0 1 0,0-1-1,1 0 1,-1 0 0,1 0 0,0-1-1,1 1 1,-1-1 0,1 1-1,5 4 1,-6-6 5,0 0 0,0-1 0,1 1 0,-1-1 0,1 0 1,-1 0-1,1 0 0,-1 0 0,1-1 0,0 0 0,0 1 0,7 0 0,-8-2-5,0 0-1,0 0 0,0 0 0,0 0 1,0-1-1,0 1 0,0-1 1,0 0-1,0 0 0,0 0 0,0 0 1,-1-1-1,1 1 0,0-1 1,-1 1-1,1-1 0,-1 0 1,4-3-1,3-5 16,-1 0 1,0 0 0,0-1-1,-1 0 1,9-18 0,8-14 14,-23 42-42,0-1-1,-1 1 1,1 0-1,0-1 1,0 1-1,0 0 0,0 0 1,0 0-1,0 0 1,0 0-1,0 0 1,1 0-1,-1 0 1,0 0-1,1 1 1,-1-1-1,0 0 0,1 1 1,-1-1-1,1 1 1,-1 0-1,1-1 1,-1 1-1,1 0 1,-1 0-1,1 0 1,-1 0-1,1 0 0,-1 0 1,1 0-1,-1 1 1,0-1-1,1 1 1,-1-1-1,1 1 1,-1-1-1,0 1 1,1 0-1,-1-1 1,0 1-1,1 0 0,1 2 1,4 4-11,0-1 1,-1 1 0,1 1-1,-1-1 1,6 13 0,10 16 364,-3 1 1,-1 1-1,-1 1 1,-3 0 0,-1 1-1,-1 1 1,-3 0 0,-1 0-1,-3 1 1,2 71 0,-7-101-452,-1 1 0,0 0 0,0 0 0,-2-1 0,1 1 0,-2-1 0,-7 20 0,8-24-272,-1-1 1,0 1 0,0-1 0,-1 0 0,0 0-1,0 0 1,-1-1 0,0 0 0,0 0-1,0 0 1,-1-1 0,-8 6 0,-20 3-787</inkml:trace>
</inkml:ink>
</file>

<file path=ppt/ink/ink7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42.8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53 252 10106,'-4'-3'6926,"-4"-14"-5877,7 13-1009,-1 0 0,1 0 0,-1 0 0,1 0 0,-1 1 0,0-1 0,-4-5 0,4 7-29,1 0-1,-1 0 1,1-1 0,0 1-1,-1-1 1,1 1-1,0-1 1,1 1 0,-1-1-1,0 1 1,1-1-1,-1 0 1,1 1 0,0-1-1,0 0 1,0 1-1,1-5 1,0-1 52,0 0-1,1 1 1,-1-1-1,2 1 1,-1 0 0,1 0-1,0 0 1,0 0-1,1 0 1,0 1-1,0-1 1,1 1 0,0 0-1,0 0 1,9-8-1,-9 11-4,-1 0 0,1 0-1,0 0 1,-1 0 0,1 1 0,0 0-1,1 0 1,-1 0 0,0 1-1,0-1 1,1 1 0,-1 1-1,1-1 1,-1 1 0,1 0 0,-1 0-1,0 0 1,1 1 0,-1 0-1,1 0 1,-1 0 0,9 4-1,-6-1 12,0-1-1,0 1 0,-1 1 0,1-1 0,-1 2 0,0-1 0,0 0 0,-1 1 0,0 1 0,0-1 0,0 1 0,-1 0 0,0 0 0,0 0 0,-1 1 0,0 0 0,0 0 0,4 13 0,-6-15-40,0 1-1,-1-1 0,1 1 1,-2-1-1,1 1 1,-1-1-1,0 1 1,0-1-1,0 1 0,-1-1 1,0 1-1,-1-1 1,0 0-1,1 1 1,-2-1-1,1 0 0,-1 0 1,0 0-1,0-1 1,-1 1-1,1-1 1,-1 0-1,-1 0 0,1 0 1,-7 6-1,-1-2-6,0-1 0,-1 0-1,0-1 1,0-1 0,-1 0-1,0 0 1,0-1 0,0-1-1,-1-1 1,1 0 0,-1-1-1,0 0 1,-22-1 0,31-1-21,0 0 0,-1-1 1,1 0-1,-10-3 0,15 4-76,0 0 0,1 0-1,-1 0 1,0-1-1,0 1 1,0 0-1,0-1 1,1 1 0,-1-1-1,0 1 1,1-1-1,-1 1 1,0-1-1,1 1 1,-1-1 0,0 0-1,1 1 1,-1-1-1,1 0 1,-1 1-1,1-1 1,0 0 0,-1 0-1,1 0 1,0 1-1,-1-1 1,1 0-1,0 0 1,0 0 0,0 0-1,0 0 1,0 1-1,0-1 1,0 0-1,0 0 1,0 0 0,0 0-1,0 0 1,1 1-1,-1-1 1,0 0-1,1-1 1,0 0-303,0 1-1,0 0 1,0-1 0,0 1 0,0 0 0,0 0-1,0 0 1,0-1 0,0 1 0,3-1-1,22-11-1968</inkml:trace>
</inkml:ink>
</file>

<file path=ppt/ink/ink7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43.2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7 110 8826,'-2'11'1626,"1"0"0,1 1 0,0-1 0,2 17 0,11 46 1303,2 9-2549,-14-74-249,-1 1 1,0 0 0,0-1-1,-1 1 1,0 0-1,-4 12 1,5-20-111,-1-1 0,1 1-1,-1-1 1,1 0 0,-1 1 0,0-1 0,1 0-1,-1 0 1,0 0 0,0 1 0,0-1 0,0 0 0,0 0-1,0 0 1,0 0 0,0 0 0,-3 1 0,4-2-14,0 0 1,0 0 0,-1 0-1,1 0 1,0 0 0,0 0-1,-1 0 1,1 0-1,0 0 1,-1 0 0,1 0-1,0 0 1,-1 0 0,1 0-1,0 0 1,0 0-1,-1 0 1,1 0 0,0 0-1,0-1 1,-1 1 0,1 0-1,0 0 1,0 0 0,-1 0-1,1-1 1,0 1-1,0 0 1,-1-1 0,-2-14 92,7-25-66,1 0-1,3 0 1,12-40 0,-7 28-12,-9 36 0,0 0 0,1 1 1,0-1-1,1 1 0,1 0 0,11-16 0,-16 27-22,1 0 1,-1 1-1,1-1 1,0 1-1,1 0 0,-1 0 1,0 0-1,1 1 1,-1-1-1,1 1 1,0 0-1,0 0 1,0 0-1,0 0 0,0 1 1,1-1-1,-1 1 1,0 0-1,1 0 1,-1 1-1,0 0 0,1-1 1,-1 1-1,1 1 1,-1-1-1,1 1 1,7 1-1,-7 0-281,1 0-1,-1-1 0,0 2 1,0-1-1,0 0 1,0 1-1,0 0 1,0 0-1,-1 1 1,1-1-1,-1 1 0,0 0 1,0 0-1,0 1 1,-1-1-1,4 6 1,8 18-1424</inkml:trace>
</inkml:ink>
</file>

<file path=ppt/ink/ink7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43.5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0 102 9362,'95'-102'4553,"-85"103"-1040,-2 8-2353,1 14-520,-6 4-24,-1 10-80,-1 4-80,-1-1-223,-2 1-73,-2-8-80,0-3-40,-1-7-48,3-2-80,2-6-273,1-4-247,4 0-944</inkml:trace>
</inkml:ink>
</file>

<file path=ppt/ink/ink7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43.9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42 13347,'5'-13'5209,"-1"0"-3745,4-3-664,2 17-1000,-2 6-224,-1 8-496,0 8-376,-2 1 832</inkml:trace>
</inkml:ink>
</file>

<file path=ppt/ink/ink7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44.3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1 223 10698,'26'4'4481,"-22"-3"-4325,-1 0 1,1 0-1,-1 0 1,1-1-1,-1 0 1,1 1 0,-1-1-1,1 0 1,-1-1-1,1 1 1,-1-1-1,1 1 1,-1-1 0,0 0-1,1 0 1,-1-1-1,0 1 1,0-1-1,0 1 1,5-4 0,108-110 1400,-111 110-1531,0-1 0,0 0 0,-1 0 0,0 0 0,0-1 0,3-8-1,-7 14-22,1 0 0,0 0-1,-1 0 1,1-1 0,-1 1-1,0 0 1,1 0-1,-1-1 1,0 1 0,0 0-1,0-1 1,1 1-1,-2 0 1,1-1 0,0 1-1,0 0 1,0-1-1,-1 1 1,1 0 0,0-1-1,-1 1 1,1 0-1,-1 0 1,0 0 0,1-1-1,-1 1 1,0 0 0,0 0-1,0 0 1,1 0-1,-1 0 1,0 0 0,-1 1-1,1-1 1,0 0-1,0 0 1,0 1 0,0-1-1,0 1 1,-1-1-1,1 1 1,-2-1 0,-3 0-1,1 0 1,-1 0 0,1 1 0,-1 0 0,1 0-1,-1 0 1,1 1 0,-1 0 0,1 0 0,-1 0-1,1 1 1,0 0 0,0 0 0,0 0 0,-5 3-1,-1 1-1,1 0 0,0 1-1,0 0 1,1 0 0,0 1-1,-8 9 1,10-8 9,0 0-1,1 1 1,0-1 0,0 1-1,1 0 1,1 1 0,0-1-1,0 1 1,1 0 0,-3 13-1,4-11 62,0 1 0,1-1 0,0 0 0,1 1 0,0-1 0,1 1 0,1-1 0,4 18 1,-3-23-9,0-1 1,0 0 0,0 0-1,1 0 1,0-1 0,0 1-1,1-1 1,0 0 0,0 0 0,1 0-1,-1-1 1,1 0 0,0 0-1,0-1 1,1 1 0,0-1-1,-1 0 1,12 3 0,-6-2-195,0 0 1,0-1-1,1-1 0,-1 0 1,1-1-1,0 0 0,0-1 1,0-1-1,0 0 0,17-2 1,-6-2-384</inkml:trace>
</inkml:ink>
</file>

<file path=ppt/ink/ink7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0:58:44.6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322 78 11074,'0'-2'349,"0"0"0,0 0-1,0 0 1,0 0 0,-1 0 0,1 0-1,-1 0 1,1 0 0,-1 0-1,0 0 1,0 0 0,-2-3-1,1 2-206,0 1 0,0-1 0,-1 1 0,1-1 0,-1 1 0,0 0 0,0 0-1,0 0 1,0 0 0,0 1 0,-5-3 0,-6 0-92,0 0-1,0 0 1,-24-2 0,30 5 117,0 0 0,0 0 1,0 1-1,-1 0 0,1 1 0,0 0 0,-9 1 1,16-1-143,-1-1 1,0 1 0,0 0-1,1-1 1,-1 1-1,1 0 1,-1 0 0,0 0-1,1 0 1,0 0-1,-1 1 1,1-1 0,0 0-1,-1 1 1,1-1 0,0 1-1,0-1 1,0 1-1,0-1 1,1 1 0,-1 0-1,0-1 1,1 1 0,-1 0-1,1 0 1,-1 0-1,1-1 1,0 1 0,0 0-1,0 0 1,0 0 0,0 0-1,0 0 1,0-1-1,1 1 1,-1 0 0,2 2-1,-1 2 49,1 0 0,0-1-1,1 1 1,-1-1-1,1 1 1,0-1 0,1 0-1,-1 0 1,6 6 0,45 42 674,-19-20-195,-24-21-206,0 0 0,-1 0 0,0 0 0,-1 1-1,12 24 1,-20-34-290,1 1-1,-1-1 0,0 0 0,0 1 0,0-1 1,0 1-1,0 0 0,-1-1 0,0 1 1,0 0-1,0-1 0,0 1 0,0-1 1,-1 1-1,0 0 0,1-1 0,-1 1 1,-1-1-1,1 1 0,0-1 0,-1 0 1,0 0-1,0 0 0,0 1 0,0-2 1,0 1-1,0 0 0,-1 0 0,0-1 1,-3 4-1,-3 0-150,1 0 1,0-1-1,-1 0 1,0 0 0,-1-1-1,1 0 1,0-1-1,-17 4 1,-8 0-174,-41 2 0,69-9 440,-45 5 127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20.7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168 99 10922,'0'-6'726,"-1"0"0,1 0 1,-2 0-1,1 0 0,-1 0 0,0 0 0,0 0 0,0 1 0,-1-1 0,0 1 0,-6-9 0,8 12-652,0 1 1,0-1-1,0 1 0,0 0 0,-1-1 0,1 1 1,0 0-1,-1 0 0,1 0 0,-1 0 1,1 0-1,-1 0 0,1 0 0,-1 1 0,0-1 1,1 0-1,-1 1 0,0 0 0,1-1 1,-1 1-1,0 0 0,0 0 0,0 0 0,1 0 1,-1 0-1,0 0 0,0 0 0,1 1 1,-1-1-1,0 1 0,0-1 0,1 1 0,-1 0 1,1 0-1,-1 0 0,1-1 0,-1 1 1,1 1-1,-1-1 0,1 0 0,0 0 0,0 0 1,-2 3-1,-5 5 118,1 0 1,0 0-1,1 1 0,0 0 1,1 0-1,0 0 0,0 1 1,1 0-1,1 0 0,-1 0 1,-2 20-1,3-7 45,1 0 0,0 0 0,2 1 0,5 40 0,-5-60-229,1 1 0,0-1 0,0 0 0,1 0-1,0 1 1,0-1 0,0 0 0,0 0 0,1-1 0,-1 1 0,1 0 0,5 5 0,-6-9-31,0 1 0,0 0 0,0 0 0,0-1 0,1 0 1,-1 1-1,0-1 0,1 0 0,-1 0 0,1 0 0,0 0 0,-1-1 0,1 1 0,-1-1 0,1 0 0,0 1 0,-1-1 0,1 0 0,0-1 0,-1 1 0,1 0 0,0-1 0,-1 1 0,1-1 0,-1 0 0,5-2 1,4-2-249,-1-1 0,1 0 0,-1 0 0,0-1 0,-1 0 0,1-1 0,-2 0 0,1-1 0,10-13 0,8-14-268,25-41-1,-48 71 544,5-9-25,-5 9 90,0-1 0,0 0-1,1 1 1,0 0 0,9-9 0,-13 15-51,-1 0 0,0 0 0,0 0 0,0 0 1,1 0-1,-1 1 0,0-1 0,0 0 0,0 0 1,1 0-1,-1 0 0,0 1 0,0-1 0,0 0 0,0 0 1,1 0-1,-1 1 0,0-1 0,0 0 0,0 0 0,0 1 1,0-1-1,0 0 0,0 0 0,0 1 0,0-1 0,0 0 1,0 0-1,0 1 0,0-1 0,0 0 0,0 0 0,0 1 1,0-1-1,0 0 0,0 1 0,0 12 174,-2 15 150,5 54-1,-2-72-482,1-1 0,-1 0 0,2 0 0,-1 0 0,1 0 0,0-1 0,1 1 0,0-1 0,10 15 0,-1-10-1404,2-2 616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3:09.7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 64 7090,'1'-7'1752,"4"-25"7063,-5 31-8417,0 0 1,1 0 0,-1-1-1,0 1 1,0 0 0,-1 0 0,1-1-1,0 1 1,0 0 0,0 0-1,-1 0 1,1-1 0,-1 1 0,1 0-1,-1 0 1,1 0 0,-1 0-1,0 0 1,-1-2 0,2 3-347,-1 0 1,1 0 0,0 0-1,-1 0 1,1 0-1,0 0 1,-1 0-1,1 0 1,0 0 0,-1 0-1,1 0 1,0 0-1,-1 1 1,1-1-1,0 0 1,0 0 0,-1 0-1,1 0 1,0 0-1,-1 1 1,1-1 0,0 0-1,0 0 1,-1 1-1,1-1 1,0 0-1,0 0 1,0 1 0,-1-1-1,1 0 1,0 1-1,0-1 1,-7 13 478,6-11-399,-5 10 182,1 1 1,1 0 0,0 0-1,0 0 1,-2 24 0,0 72 594,5-79-663,0-22-190,0 38 334,6 76-1,-4-109-363,1-1 0,0 0 0,1 0 0,0 0 1,1 0-1,0-1 0,1 0 0,0 0 0,1 0 0,0 0 0,12 15 0,-14-23-38,-1 0 0,1 0-1,-1 0 1,1-1 0,0 1 0,0-1-1,0 0 1,0 0 0,1 0 0,-1-1-1,0 1 1,1-1 0,-1 0-1,1 0 1,-1-1 0,1 1 0,0-1-1,-1 0 1,1-1 0,-1 1 0,1-1-1,0 1 1,7-4 0,2 0-78,-1 0 0,0-1 0,0-1 1,-1 0-1,0-1 0,22-15 0,-26 16-23,0-1-1,0-1 0,-1 1 0,0-1 1,0-1-1,-1 1 0,0-1 0,6-12 0,-4 5-108,-1-1-1,0-1 0,-2 1 0,5-22 0,-1-13-315,-3-2-1,0-64 1,-6 115 525,0-28-74,0 15 250,0 0 1,1 1 0,4-18 0,-11 68 841,2 0 0,0 67 0,4-54-640,-1-18-215,3 143 490,-1-154-595,1-1-1,1 1 1,1-1 0,1 0 0,0 0-1,2-1 1,8 19 0,-13-32-72,0 0 1,1 0-1,-1 0 0,1 0 0,0 0 1,1 0-1,-1-1 0,1 0 0,5 5 1,-7-7-171,0 0 0,-1 0 1,1 0-1,0 0 1,0-1-1,0 1 0,0-1 1,0 1-1,0-1 0,-1 0 1,1 1-1,0-1 0,0 0 1,0 0-1,0-1 1,0 1-1,0 0 0,0-1 1,0 1-1,0-1 0,0 0 1,0 1-1,-1-1 0,1 0 1,2-2-1,13-9-1357</inkml:trace>
</inkml:ink>
</file>

<file path=ppt/ink/ink7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7:42.4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 40 7306,'-27'-39'8710,"32"59"-6453,1 4-792,33 264 2957,-28-185-4171,-9-86-265,26 313-1195,-29-318 741,2-11 86,-1-1 318,0 0 0,0 0 1,0 0-1,0 0 0,0 1 1,0-1-1,0 0 0,0 0 1,0 0-1,0 0 0,0 1 1,0-1-1,0 0 0,0 0 1,0 0-1,-1 0 0,1 1 1,-9-7-2661</inkml:trace>
</inkml:ink>
</file>

<file path=ppt/ink/ink7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7:43.2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1 315 6545,'1'0'159,"0"1"-1,1-1 1,-1 1-1,0-1 1,1 0-1,-1 0 1,0 1-1,1-1 1,-1 0-1,0 0 1,1 0-1,-1 0 1,0-1-1,1 1 1,-1 0-1,0-1 1,1 1-1,1-1 1,-3 0 30,1-1 0,-1 1 0,0 0 0,0 0 0,0 0 0,0 0-1,0-1 1,0 1 0,0 0 0,0 0 0,0 0 0,0 0 0,0-1 0,-1 1 0,0-2 0,-4-27 1703,5 22-1555,1-1 0,0 0 1,0 0-1,0 1 0,1-1 0,0 1 0,1-1 0,0 1 0,1 0 0,-1 0 0,1 0 0,1 1 0,0-1 0,0 1 0,0 0 0,1 0 0,0 1 0,0 0 0,10-8 0,-1 2-91,0 1 0,1 0 0,0 1 0,1 1 0,0 1 0,0 0-1,1 2 1,19-6 0,-24 8-93,1 1-1,-1 1 0,1 0 0,-1 1 1,1 0-1,0 1 0,0 0 1,14 3-1,-21-1-80,0 0 1,0 0 0,0 0-1,-1 0 1,1 1-1,-1 0 1,1 1-1,-1-1 1,0 1-1,0 1 1,-1-1 0,1 1-1,-1 0 1,0 0-1,0 0 1,-1 1-1,5 7 1,-2-2-46,-1 1-1,0-1 1,-1 1 0,-1 0 0,0 0 0,0 1-1,-1-1 1,-1 1 0,0 0 0,-1 0 0,0-1-1,-1 1 1,0 0 0,-1 0 0,-1 0 0,-4 19-1,2-17-175,-1 0-1,0-1 0,-1 1 0,0-1 0,-1-1 1,0 1-1,-1-1 0,-1-1 0,0 1 0,-1-2 1,0 1-1,-1-1 0,-19 15 0,13-13-375,0-2-1,0-1 1,-1 0-1,-1-1 0,1-1 1,-1 0-1,-1-2 1,1 0-1,-1-1 1,0-1-1,-38 2 1,55-6 474,0 0 0,0-1 1,0 0-1,-1 1 1,1-1-1,-5-2 1,7 2 70,0 1 0,1 0 0,-1 0 0,0-1-1,0 1 1,1 0 0,-1-1 0,0 1 0,1-1 0,-1 1 0,1-1 0,-1 1 0,1-1 0,-1 1 0,1-1 0,-1 0 0,1 1 0,-1-1 0,1 0-1,0 1 1,-1-1 0,1 0 0,0 0 0,-1 1 0,1-1 0,0 0 0,0 0 0,0 1 0,0-1 0,0 0 0,0-1 0,0 2 8,1-1 0,-1 1 0,1 0 0,-1-1 0,0 1 1,1 0-1,-1 0 0,1-1 0,-1 1 0,1 0 0,-1 0 1,0 0-1,1 0 0,-1 0 0,1 0 0,-1-1 0,1 1 0,-1 0 1,1 0-1,-1 1 0,1-1 0,-1 0 0,1 0 0,-1 0 1,1 0-1,-1 0 0,1 0 0,0 1 0,14 4 317,-15-5-334,36 18 977,-1 1 0,0 1 0,56 46 0,-55-39-262,62 51 1566,-11-7-1720,-25-29-4243,-53-37 2418</inkml:trace>
</inkml:ink>
</file>

<file path=ppt/ink/ink7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7:43.8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12 255 8562,'9'-4'1936,"0"1"0,0-2 1,9-5-1,-8 4-1170,-1-1 0,0 0 0,-1-1 0,13-13 1,32-45 669,-47 59-1266,-1-1 0,0-1-1,-1 1 1,0-1 0,0 1 0,4-18-1,-7 25-147,-1-1-1,0 1 1,1 0-1,-1-1 1,0 1-1,0 0 1,0-1-1,0 1 1,0 0-1,0-1 1,0 1-1,0 0 1,-1-1-1,1 1 1,0 0 0,-1 0-1,1-1 1,-1 1-1,0 0 1,1 0-1,-1 0 1,0-1-1,0 1 1,1 0-1,-1 0 1,0 0-1,0 1 1,0-1-1,0 0 1,0 0-1,-1 0 1,1 1-1,0-1 1,0 0-1,0 1 1,-1-1-1,1 1 1,0 0-1,-1-1 1,1 1-1,0 0 1,-1 0 0,-1 0-1,-3 0 8,1 0 0,-1 0 0,0 0 0,0 1 0,0 0-1,0 1 1,1-1 0,-11 5 0,9-3-26,0 1 1,0 0-1,0 1 1,1-1-1,-1 1 0,1 1 1,1-1-1,-1 1 0,1 0 1,0 0-1,0 0 0,0 1 1,1 0-1,0 0 0,1 0 1,-1 0-1,-2 11 1,3-8 0,0 0 0,1 1 0,1-1 0,-1 0 0,1 1 1,1-1-1,0 1 0,1-1 0,0 0 0,0 1 0,1-1 1,6 18-1,-4-16 33,1-1 1,0 0-1,0 0 1,1 0-1,1-1 0,0 0 1,0 0-1,1-1 1,16 17-1,-20-23-101,0 0 0,1 0 0,-1 0 1,1 0-1,-1 0 0,1-1 0,0 0 0,0 0 0,0 0 0,0-1 0,0 0 0,1 0 1,-1 0-1,0-1 0,0 1 0,1-1 0,-1 0 0,0-1 0,1 1 0,-1-1 0,0 0 1,0-1-1,0 1 0,9-5 0,8-4-1411,-2-1 581</inkml:trace>
</inkml:ink>
</file>

<file path=ppt/ink/ink7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7:44.3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254 60 10618,'1'-1'365,"0"0"0,0 0 1,0 0-1,0 0 0,0 0 0,0 0 0,0 0 0,-1-1 0,1 1 0,0 0 0,0-1 0,-1 1 0,1 0 0,-1-1 0,0 1 0,1 0 1,-1-1-1,0-2 0,0 3-270,-1-1 1,1 1-1,-1 0 1,0 0-1,1 0 1,-1 0-1,0 0 1,0 0-1,0 0 1,0 0-1,0 0 1,0 0-1,0 1 1,0-1-1,0 0 1,-1 1-1,1-1 1,0 1-1,0-1 1,-3 0-1,-6-2 83,0 0 0,-1 0 0,1 1 0,0 1 0,-1-1 0,0 2 0,1-1 0,-1 2 0,-12 1 0,15-1-292,-1 0 0,1 1 0,0 0 0,-1 0 0,1 1 0,0 0 0,1 1 0,-1 0 0,0 0 0,1 1 0,-12 9 0,17-12 26,0-1 1,0 1-1,1 0 0,-1 0 0,1 0 1,-1 0-1,1 0 0,0 0 0,0 1 0,-1-1 1,2 0-1,-1 0 0,0 1 0,0-1 1,1 1-1,0-1 0,-1 1 0,1-1 0,0 4 1,1-1 37,0-1 1,0 0 0,0 0 0,0 1-1,1-1 1,-1 0 0,1 0 0,0-1-1,1 1 1,2 5 0,5 3 243,1-1-1,-1 1 1,2-1 0,-1-1 0,16 10-1,68 39 3319,-18-12 219,-75-46-3661,-1 0-1,0-1 1,0 1 0,0 0-1,0 0 1,0 0-1,0 0 1,0 0 0,0 0-1,0 0 1,0 0-1,-1 0 1,1 1-1,0-1 1,-1 0 0,1 0-1,0 3 1,-1-3-54,0 0 0,0 0 1,0 0-1,0 0 0,-1 0 1,1 0-1,0-1 0,0 1 1,-1 0-1,1 0 1,-1 0-1,1 0 0,-1-1 1,1 1-1,-1 0 0,1 0 1,-1-1-1,0 1 0,1 0 1,-2 0-1,-4 3-197,-1 0-1,1 0 1,-1-1 0,0 1 0,-8 1-1,7-2-186,-70 28-4385,40-16 3050</inkml:trace>
</inkml:ink>
</file>

<file path=ppt/ink/ink7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7:45.0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1 135 10298,'55'-84'3869,"-38"54"-1457,-15 14-214,-2 15-1942,0 1-227,0 0-1,0-1 0,0 1 0,0 0 0,0 0 0,0 0 1,0 0-1,0 0 0,0 0 0,0 0 0,0-1 0,0 1 1,0 0-1,0 0 0,0 0 0,0 0 0,0 0 0,0 0 1,0 0-1,0 0 0,0-1 0,0 1 0,0 0 0,0 0 1,0 0-1,-1 0 0,1 0 0,0 0 0,0 0 0,0 0 1,0 0-1,0 0 0,0-1 0,0 1 0,0 0 0,0 0 1,-1 0-1,1 0 0,0 0 0,0 0 0,0 0 0,0 0 1,0 0-1,0 0 0,0 0 0,0 0 0,-1 0 0,1 0 1,0 0-1,0 0 0,0 0 0,0 0 0,0 0 0,-1 0 1,-5 7 512,-4 11-315,7-5-68,0 1 0,0-1 0,1 1 0,1 0 0,0-1 0,1 1 1,3 23-1,-1-19 122,1 0 0,1 0 0,1 0 0,1-1 1,9 23-1,-13-36-254,0 0 0,1 1 1,-1-1-1,1 0 0,0 0 0,0 0 1,0-1-1,0 1 0,1-1 0,0 0 0,4 4 1,-5-6-27,-1 0 1,1 1 0,-1-1-1,1-1 1,-1 1-1,1 0 1,-1 0 0,1-1-1,0 0 1,0 1-1,-1-1 1,1 0 0,0-1-1,-1 1 1,1 0-1,0-1 1,-1 1 0,1-1-1,-1 0 1,1 0-1,4-2 1,4-3-74,0 0 1,0-1-1,0 0 1,-1-1-1,0 0 1,-1-1-1,0 1 1,0-2-1,-1 0 1,0 0-1,-1 0 1,9-16-1,2-10 73,-2 0-1,19-60 0,-34 92 27,-5 22 271,2 1 1,0 0-1,1 0 0,2 31 1,1-22-486,0 1 0,2-1 0,10 40 0,-13-67 39,-1 0 1,0-1 0,0 1-1,1 0 1,-1-1-1,0 1 1,0 0-1,1 0 1,-1-1-1,1 1 1,-1-1-1,1 1 1,-1 0 0,1-1-1,-1 1 1,1-1-1,0 1 1,1 0-1,4-1-826</inkml:trace>
</inkml:ink>
</file>

<file path=ppt/ink/ink7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7:45.6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40 9554,'8'-40'8561,"-14"95"-7400,3-1 1,1 1-1,7 57 1,30 161 2134,-17-147-2433,-9-24-1724,-9-101 639,3 6-2475,1-7 1746</inkml:trace>
</inkml:ink>
</file>

<file path=ppt/ink/ink7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7:46.3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7 10394,'-6'-6'7967,"6"6"-7817,-7 14 2327,-2 25-1536,5 7 364,5 90 0,15 50 253,-7-97-841,-3-46-706,1 34 360,-6-67-1282,-2 0 0,1-1 0,-3 11 0,4-24 1056,4-6-181</inkml:trace>
</inkml:ink>
</file>

<file path=ppt/ink/ink7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7:46.7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452 17 12795,'17'-9'9858,"-28"8"-8114,-9-2-239,-17 2-601,-4-1-248,-2 1-312,-3 1-400,-4 2-328,-2 1-104,-1 2-769,5 1-287,12 2 3040,5 5-1576</inkml:trace>
</inkml:ink>
</file>

<file path=ppt/ink/ink7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7:49.57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58 97 7370,'-40'2'3545,"22"-2"4725,27 11-7960,11 5-294,-15-11 0,1-1 0,0 1 0,0-1 1,11 5-1,-14-8-29,0 0 0,-1 0 0,1 0 0,0-1 1,-1 1-1,1-1 0,0 0 0,-1 0 0,1 0 0,0 0 1,0 0-1,-1 0 0,1-1 0,0 0 0,-1 1 0,6-3 0,46-21-501,-31 13 472,1 0 0,43-11 0,-58 20 77,-1 0-1,1 1 0,0 0 1,0 1-1,0 0 0,-1 0 1,1 0-1,0 2 1,0-1-1,-1 1 0,1 0 1,8 4-1,31 19 362,-43-21-326,0-1 1,0 1-1,1-1 1,-1-1-1,1 1 1,-1-1-1,1 0 1,0 0-1,0 0 1,0-1 0,0 0-1,0 0 1,0-1-1,12 0 1,178-39-15,-118 22-227,-66 14 149,79-12-72,-80 14 99,1 0 0,-1 1 0,0 1 0,0 0 0,0 1 0,14 3 0,7 4 6,62 8 0,-81-15-9,-1-2 0,1 0-1,-1 0 1,1-1 0,-1-1 0,1 0 0,-1-1 0,16-5-1,7-4 11,1 1 0,65-10-1,-83 19-5,0 0-1,0 1 0,1 1 0,-1 1 0,1 1 0,-1 0 0,30 8 0,-13 1 69,-22-6-34,-1-1 0,1 0 0,0-1 1,0-1-1,0 0 0,25 1 0,1-8-31,-1-1-1,56-16 0,-86 20-8,44-16 231,-45 15-161,1 0-1,-1 0 0,0 1 1,1 0-1,-1 0 1,1 0-1,0 1 1,-1 0-1,1 1 1,0 0-1,0 0 0,-1 1 1,11 1-1,22 8 359,-19-3-365,1-2-1,0 0 1,0-2-1,36 1 1,-40-5-65,-1-1 0,1-1 1,0-1-1,26-9 1,-21 5 3,31-4 1,-45 10 12,0 1 1,0 1-1,0 0 1,-1 0-1,1 0 1,0 1-1,11 3 1,65 22 225,-76-24-218,-1-1-1,1 1 0,0-1 1,0 0-1,0-1 0,-1 0 1,1-1-1,12-2 0,-4 0-15,1-1 0,-1 0 0,19-9-1,-24 9-29,-7 1 22,0 1-1,0 0 1,0 0-1,0 0 1,1 0 0,-1 1-1,0 0 1,1 0 0,0 1-1,-1 0 1,1-1-1,-1 2 1,1-1 0,-1 1-1,7 1 1,65 27 1245,-73-28-2009,-7 2 294</inkml:trace>
</inkml:ink>
</file>

<file path=ppt/ink/ink7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7:59.7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44 207 10290,'-3'-9'5016,"7"28"-2968,12 98-954,33 252-147,-48-362-938,6 99 87,-7-95-85,0 0-1,-1 0 1,-1 0-1,1 0 1,-2 0-1,1-1 1,-7 16-1,8-25-10,1 0 0,-1 0-1,1 1 1,-1-1 0,1 0-1,-1 0 1,0 0 0,0 0-1,0 0 1,0 0 0,0 0 0,0 0-1,0 0 1,0 0 0,0 0-1,-2 0 1,2-1-7,1 1 0,-1-1 0,0 0 0,1 0 0,-1 0 0,0 0 0,1 0 0,-1-1 0,0 1 1,1 0-1,-1 0 0,0 0 0,1 0 0,-1-1 0,1 1 0,-1 0 0,0-1 0,1 1 0,-1-1 0,1 1 0,-1 0 0,1-1 0,-1 0 0,-2-2-59,0-1-1,1 0 1,-1 1-1,1-1 0,0 0 1,0 0-1,1 0 1,-2-6-1,-8-31-237,2 0-1,-6-71 1,5-86 539,9 171-250,0-9 180,1 1 0,2-1 1,1 1-1,13-57 0,-13 80-78,1 0 1,0 0-1,1 0 0,0 0 0,1 1 1,0 0-1,0 0 0,2 1 1,-1 0-1,1 0 0,1 1 0,-1 0 1,2 0-1,-1 1 0,1 0 0,14-9 1,-6 8 127,0 1 1,0 1-1,0 0 1,1 1-1,0 1 1,0 1-1,1 1 1,-1 0-1,1 1 1,-1 2-1,30 1 1,-16 2-87,0 2-1,0 1 1,-1 1 0,1 2 0,57 23 0,-87-30-170,4 0-266,0 1 1,0 0 0,-1 0-1,1 1 1,-1 0 0,0 0 0,0 1-1,8 7 1,-13-11 228,-1 1 1,1-1-1,0 1 0,-1-1 0,1 1 1,-1-1-1,1 1 0,-1-1 0,0 1 1,0 0-1,0-1 0,0 4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3:09.7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 8770,'3'-6'9946,"5"27"-6319,19 193 775,-19-124-3540,6 42 261,37 393 2194,-47-452-3593,-6 81 0,4-138-586,-2-16 774,0 0 0,1 0 1,-1 0-1,0 1 0,0-1 0,0 0 1,1 0-1,-1 0 0,0 0 0,0 0 1,1 0-1,-1 0 0,0 0 0,0 0 1,1 0-1,-1 0 0,0 0 0,0-1 1,0 1-1,1 0 0,-1 0 0,0 0 1,5-5-2289,-3 1 1141,1 1 0,-1-1 0,0 1 0,3-8 0,3-18-1337</inkml:trace>
</inkml:ink>
</file>

<file path=ppt/ink/ink7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00.1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1 11578,'-13'45'4209,"29"-46"-3368,4 1 63,5 0 240,5 1-64,7 2-184,2 0-95,-1 0-329,-6-1-152,-9 2-256,-2 0-272,-7 2 2800,-1 4-2024</inkml:trace>
</inkml:ink>
</file>

<file path=ppt/ink/ink7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00.5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118 311 9002,'-5'0'715,"1"-1"1,-1 1 0,0-1-1,0 0 1,0 0-1,1-1 1,-1 1-1,-4-3 1,4 1-424,0 1 0,0-1 0,0-1 0,1 1 0,-1-1 0,-6-6 0,8 7-219,0-1 1,0 1 0,0-1-1,1 0 1,-1 0 0,1 0-1,0 0 1,0 0 0,1 0-1,-1-1 1,1 1 0,0-1-1,0 1 1,0-1-1,1 1 1,-1-1 0,1 1-1,0-1 1,1-5 0,1 1 13,1 0 1,-1 0 0,1 0-1,1 0 1,0 1 0,0-1-1,0 1 1,1 0-1,1 1 1,-1-1 0,1 1-1,0 0 1,1 1 0,0-1-1,0 1 1,0 0 0,1 1-1,9-6 1,-7 6 53,-1 0 1,1 1-1,0 0 1,1 0-1,-1 1 1,1 1-1,-1 0 1,1 0-1,0 1 1,0 0-1,0 1 1,0 0-1,-1 1 1,1 0-1,16 4 1,-20-3-62,0 1 1,1 0 0,-1 0 0,-1 0 0,1 1 0,0 1 0,-1-1 0,0 1-1,0 0 1,0 0 0,-1 0 0,1 1 0,-1 0 0,-1 0 0,1 1-1,6 12 1,-8-13-60,0 0 0,0 1-1,-1-1 1,1 0-1,-2 1 1,1 0 0,-1-1-1,0 1 1,0 0-1,-1-1 1,0 1 0,0 0-1,0 0 1,-1-1 0,0 1-1,0 0 1,-1-1-1,0 1 1,-4 9 0,0-6-18,0 0 1,0-1-1,-1 0 0,0 0 1,-1 0-1,0-1 1,0 0-1,-1 0 1,0-1-1,-16 10 1,17-12-243,1-1 1,-1 0 0,0-1 0,0 0-1,0 0 1,0 0 0,0-1 0,0 0 0,-1-1-1,1 0 1,-1 0 0,0-1 0,1 0-1,-17-3 1,22 3-146,0-1 0,0 1 0,1-1 0,-1 0 0,0 0 0,1 0 0,-1 0 0,1-1-1,-1 1 1,1-1 0,0 1 0,-1-1 0,-2-4 0,-5-8-1471</inkml:trace>
</inkml:ink>
</file>

<file path=ppt/ink/ink7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01.0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0 178 11090,'10'-7'938,"20"-10"1070,-30 17-1953,1-1 0,-1 1 1,1 0-1,0 0 0,-1 0 0,1 0 0,-1 0 0,1 0 1,0 0-1,-1 0 0,1 0 0,0 0 0,-1 0 1,1 0-1,-1 0 0,1 0 0,0 1 0,-1-1 0,1 0 1,-1 0-1,1 1 0,-1-1 0,1 0 0,-1 1 1,1-1-1,-1 1 0,1-1 0,-1 0 0,1 1 0,-1-1 1,0 1-1,1-1 0,-1 1 0,0 0 0,1-1 1,-1 1-1,0-1 0,0 1 0,0-1 0,1 1 0,-1 0 1,0 0-1,5 19 460,-2 0 0,0 0 0,-1 0 0,-1 0 0,0 0 0,-2 1-1,-5 35 1,6-55-506,0 0-1,0-1 1,-1 1-1,1 0 1,0 0-1,0 0 0,0 0 1,-1 0-1,1 0 1,-1-1-1,1 1 1,-1 0-1,1 0 1,-1 0-1,1-1 0,-1 1 1,1 0-1,-2 0 1,2-1-9,-1 0 0,1 0 0,-1 0 0,1 0 0,0 0 1,-1 0-1,1 0 0,-1-1 0,1 1 0,0 0 0,-1 0 0,1 0 0,0-1 1,-1 1-1,1 0 0,0 0 0,-1-1 0,1 1 0,0 0 0,-1 0 1,1-1-1,0 1 0,0 0 0,0-1 0,-1 1 0,1-1 0,-2-3-37,-1-1 0,2 1-1,-1-1 1,0 1 0,-1-8-1,0-15 55,2-1-1,0 1 1,2 0-1,1 0 1,1-1-1,2 1 1,13-48-1,-17 71 40,0 1-1,1-1 1,-1 0-1,1 0 1,0 1-1,0-1 1,0 0-1,0 1 0,0 0 1,1 0-1,0 0 1,-1 0-1,1 0 1,0 0-1,1 1 1,-1-1-1,0 1 0,1 0 1,-1 0-1,1 0 1,0 0-1,-1 1 1,1 0-1,0-1 1,0 1-1,0 1 0,0-1 1,0 1-1,0-1 1,0 1-1,0 0 1,7 1-1,-2 0-38,0 0 0,0 1 0,0 0 0,0 0 0,0 1 0,0 0 0,0 0 0,-1 1 0,15 9-1,3 8 118</inkml:trace>
</inkml:ink>
</file>

<file path=ppt/ink/ink7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01.9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304 38 11026,'-1'-2'385,"0"0"0,0-1-1,0 1 1,-1 0 0,1 0-1,0 1 1,-1-1 0,0 0 0,1 0-1,-1 1 1,0-1 0,0 1-1,0-1 1,0 1 0,0 0-1,-4-2 1,2 1-79,-1 1 0,1 0 1,-1 0-1,1 0 0,-1 1 0,1-1 0,-1 1 0,-6 1 0,-2 0-2,-1 2 0,0 0 0,1 0 0,-24 10 0,28-8-273,0-1 0,0 1 1,0 1-1,1 0 0,0 0 1,0 1-1,1 0 0,0 0 1,0 0-1,1 1 0,-1 0 0,2 1 1,-1-1-1,-5 13 0,8-15-27,1-1 0,-1 1-1,1 1 1,0-1-1,0 0 1,1 1-1,0-1 1,0 0-1,0 1 1,1 0-1,0-1 1,0 1-1,1-1 1,-1 1 0,2-1-1,-1 0 1,1 1-1,0-1 1,0 0-1,0 0 1,1 0-1,0 0 1,5 7-1,-5-10-5,-1 1 0,1-1 0,0 0 0,0 0 0,0-1 0,0 1 0,0 0 0,1-1 0,-1 0 0,1 0 0,0 0 0,0 0-1,-1-1 1,1 1 0,0-1 0,0 0 0,0 0 0,1-1 0,-1 1 0,0-1 0,0 0 0,0 0 0,5-1 0,-1 0-47,0-1 1,0 0-1,-1 0 1,1-1-1,-1 1 1,0-2-1,0 1 0,0-1 1,0 0-1,-1-1 1,9-6-1,3-5-145,0-1-1,31-36 0,-42 44 204,-1-1 0,0 0 0,0 0 0,-1 0 0,0-1 0,-1 0 0,0 0 0,3-13 1,-1 3 300,-5 42 135,-2-4-368,4 28 37,1-1 0,11 45 0,-15-86-375,1 1-1,0-1 0,0 1 0,0-1 0,1 0 0,-1 1 0,4 4 0,3 3-482</inkml:trace>
</inkml:ink>
</file>

<file path=ppt/ink/ink7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02.3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54 10962,'6'0'5011,"-5"1"-4849,3 8 1580,-1 14-1297,-3-22-104,0 26-10,-1 0 0,-1-1 0,-1 1-1,-1-1 1,-12 39 0,36-91-1879,-13 11 1493,-1-1 1,-1 1-1,0-1 0,4-19 1,-5 14 170,2 0 0,8-20 0,-11 35-5,0 0 0,0 0 1,0 1-1,0-1 0,1 1 0,0 0 1,0 0-1,0 1 0,1-1 0,0 1 0,6-5 1,-9 8-28,0-1 0,1 0 0,-1 1 0,1 0 0,-1 0 0,1 0 0,-1 0 0,1 0 0,0 0 0,-1 1 0,1-1 0,0 1 0,0 0 0,0-1 0,-1 1 0,1 1 0,0-1 0,4 1 0,-4 0-10,1 1-1,-1-1 1,0 1 0,1 0-1,-1 0 1,0 0 0,0 0-1,0 0 1,-1 1 0,1-1-1,0 1 1,2 4 0,2 2 27,-1 0 0,-1 1 0,1 0 0,-1 1 0,-1-1 0,0 1 0,5 21 0,17 99-2679,-23-113 1712</inkml:trace>
</inkml:ink>
</file>

<file path=ppt/ink/ink7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02.9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93 36 11851,'0'-3'894,"-1"-22"4624,0 25-5460,1-1 0,0 1 1,0 0-1,0-1 0,0 1 0,-1-1 0,1 1 0,0-1 0,-1 1 0,1 0 0,0-1 0,-1 1 0,1 0 0,0-1 0,-1 1 0,1 0 0,-1 0 1,1-1-1,0 1 0,-1 0 0,1 0 0,-1 0 0,1-1 0,-1 1 0,1 0 0,-1 0 0,1 0 0,-1 0 0,1 0 0,-1 0 0,1 0 0,-1 0 1,1 0-1,-1 0 0,1 0 0,-1 1 0,1-1 0,0 0 0,-1 0 0,1 0 0,-1 1 0,1-1 0,-1 0 0,1 0 0,0 1 0,-1 0 0,-4 1-11,1 1-1,-1 0 0,1 0 1,0 1-1,0-1 0,0 1 1,0 0-1,1 0 0,0 0 1,0 1-1,0-1 0,0 1 1,-2 5-1,2-2-27,-1 1 0,2-1-1,-1 1 1,1-1 0,1 1 0,-1 0-1,1 15 1,1-15-25,0-1 0,0 1 1,1-1-1,0 0 0,1 1 0,0-1 0,0 0 0,1 0 0,0 0 0,0 0 0,1-1 1,0 1-1,0-1 0,1 0 0,0 0 0,0 0 0,0-1 0,8 7 0,-9-11-32,0 0-1,0 0 0,0 0 0,1 0 0,-1 0 1,1-1-1,-1 0 0,1 0 0,-1 0 0,1-1 1,0 1-1,-1-1 0,1 0 0,0-1 0,-1 1 1,1-1-1,0 0 0,-1 0 0,1 0 0,-1-1 1,0 1-1,5-3 0,6-3-102,-1 0 1,-1 0-1,1-1 0,-1-1 1,16-14-1,-22 17 236,-1 0-1,1-1 1,-1 0-1,-1 0 1,1 0 0,-1-1-1,0 0 1,-1 0-1,0 0 1,0-1 0,-1 1-1,0-1 1,-1 0-1,1 0 1,-2 0 0,2-16-1,-3 24-73,1 0 0,-1 1-1,0-1 1,0 0 0,0 1-1,0-1 1,0 0 0,0 1 0,0-1-1,0 1 1,0-1 0,0 0-1,0 1 1,0-1 0,0 0 0,-1 1-1,1-1 1,0 1 0,0-1-1,-1 0 1,1 1 0,0-1-1,-1 1 1,1-1 0,-1 1 0,1-1-1,-1 1 1,1-1 0,-1 1-1,0 0-11,0 1 0,0-1 0,1 1-1,-1 0 1,0-1 0,0 1 0,1 0-1,-1 0 1,1 0 0,-1 0 0,1-1-1,-1 1 1,1 0 0,-1 0 0,1 0-1,0 0 1,0 0 0,-1 0 0,1 1-1,-4 18-42,0 1 0,1-1 0,1 0 0,1 1 0,4 40 0,20 104 240,13-5 1094,0-3 1355,-32-137-2025,-2-1 1,0 1-1,-1 39 0,-2-53-600,1-1 0,-1 1 0,1-1 0,-2 0 0,1 1 0,-1-1 0,1 0 0,-1 0 0,-1 0 0,1 0 0,-1 0 0,0 0 0,0-1 0,0 1 0,-1-1 1,1 0-1,-1 0 0,-8 7 0,8-9-219,1-1 1,0 1-1,-1 0 1,1-1 0,-1 0-1,1 0 1,-1 0-1,0 0 1,1-1 0,-1 1-1,0-1 1,-5 0-1,-2-1-57,1 0-1,0-1 1,-14-4-1,-28-11-124</inkml:trace>
</inkml:ink>
</file>

<file path=ppt/ink/ink7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14.4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242 55 9826,'46'-37'3514,"-39"26"-1854,-11 6-832,-14 4-290,17 1-436,-20 1-139,0 1 0,1 1 0,-1 0 0,1 2 0,0 1 1,0 0-1,0 1 0,1 2 0,-33 18 0,48-24-63,0-1-1,0 2 1,0-1-1,0 0 0,0 1 1,-4 5-1,8-8 93,-1 0 1,0 0-1,1 0 0,-1 0 1,1 0-1,-1 0 0,1-1 0,0 1 1,0 0-1,-1 0 0,1 0 0,0 0 1,0 0-1,0 1 0,0-1 0,0 0 1,0 0-1,0 0 0,0 0 1,0 0-1,1 0 0,-1 0 0,0 0 1,0 0-1,1-1 0,-1 1 0,1 0 1,-1 0-1,1 0 0,0 0 0,-1 0 1,1-1-1,0 1 0,-1 0 1,1 0-1,0-1 0,0 1 0,0-1 1,1 2-1,10 5 214,0-1 0,1 0 0,0-1-1,21 6 1,7 3 711,-13-2 662,33 17 1,-52-25-1136,-1 2 0,0-1 0,1 1 0,-2 1 0,1 0 1,-1 0-1,11 12 0,-17-18-393,0 1 0,0-1 0,0 0 0,-1 0 0,1 1 0,0-1 0,0 0 0,-1 1 0,1-1 1,-1 1-1,1-1 0,-1 1 0,0-1 0,1 1 0,-1-1 0,0 1 0,0 0 0,0-1 0,0 1 0,-1-1 0,1 1 1,0-1-1,-1 1 0,0 1 0,0-1-25,0 0 0,-1 0 0,1-1 0,-1 1 0,0 0 0,1-1 0,-1 1 0,0-1 0,0 0 0,0 1 0,0-1 0,0 0 0,0 0 0,-1 0 0,-2 0 0,-7 3-309,0-1 0,0-1-1,0 0 1,-14 1 0,6-3-2446,-35-2 1,32 0 1456</inkml:trace>
</inkml:ink>
</file>

<file path=ppt/ink/ink7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14.8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5 11602,'-4'-5'4441,"3"17"-3112,0 8-313,1 16-32,-1 5-208,-2 8-256,1 6-55,-1 3-129,0-2-112,1-3-144,2-6-48,0-7-96,2-6-192,0-9-985,2-5-687,0-9 1128</inkml:trace>
</inkml:ink>
</file>

<file path=ppt/ink/ink7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15.1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391 24 11442,'-4'-12'4721,"1"5"-2528,-12 5-1257,-2 0-64,-13 1-256,-10 1-223,-11 4-201,-10 2-56,-1 2-432,4 2-633,8 1 609</inkml:trace>
</inkml:ink>
</file>

<file path=ppt/ink/ink7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15.6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1 142 9154,'2'-2'6405,"-2"2"-6322,1 0 1,-1 0-1,0 0 1,1 0-1,-1 0 1,1 1-1,-1-1 0,0 0 1,1 0-1,-1 0 1,1 0-1,-1 1 1,0-1-1,1 0 1,-1 0-1,0 1 1,1-1-1,-1 0 1,0 1-1,0-1 0,1 0 1,-1 1-1,0-1 1,0 0-1,1 1 1,-1-1-1,0 1 1,0-1-1,0 1 1,10 35 1085,-6-25-902,-1 0 1,0 0 0,-1 1-1,1 21 1,-3-17-73,-1-12-150,1 0 1,0 0-1,0 0 1,0 0-1,1 0 1,1 7-1,-2-11-43,0 0 0,0 0 0,0 0 0,0 0 0,1 0 0,-1 0 0,0 0 0,0 0-1,0 0 1,1 0 0,-1 0 0,0 0 0,0 0 0,0 0 0,1 0 0,-1 0 0,0 0 0,0 0 0,0-1 0,0 1 0,1 0-1,-1 0 1,0 0 0,0 0 0,0 0 0,0 0 0,0 0 0,1-1 0,-1 1 0,0 0 0,0 0 0,0 0 0,0 0 0,0-1-1,0 1 1,0 0 0,0 0 0,0 0 0,1-1 0,-1 1 0,0 0 0,0 0 0,0 0 0,0 0 0,0-1 0,5-9 28,2-13-24,6-34 0,-10 40-11,0 1 0,1 0 0,1 0 0,0 1 0,12-23 1,-12 30 25,0 0 1,1 0-1,-1 0 1,1 1 0,1 0-1,0 0 1,0 1 0,0 0-1,0 0 1,1 0 0,9-4-1,-13 8-134,0 0-1,1 0 0,-1 1 0,1-1 1,-1 1-1,1 0 0,-1 0 1,1 1-1,0-1 0,-1 1 0,1 0 1,0 0-1,0 1 0,-1-1 0,1 1 1,-1 0-1,1 1 0,-1-1 1,1 1-1,-1-1 0,0 1 0,1 1 1,-1-1-1,4 4 0,15 12-731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3:09.7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618 27 12715,'4'-12'9843,"-5"11"-9395,-9-7 3260,-24 4-3357,29 3 370,-50 0 46,0 3-1,-64 10 1,17-2-549,23-5-448,-6 0-1304,31 1-2229,39-3-116,7 1 1625</inkml:trace>
</inkml:ink>
</file>

<file path=ppt/ink/ink7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16.0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7 266 9426,'2'-2'201,"0"0"0,-1 0 0,1 0 0,0 0 0,-1 0 0,0-1 0,1 1 0,-1 0 1,0-1-1,0 0 0,0 1 0,-1-1 0,1 1 0,-1-1 0,1 0 0,-1 1 0,0-1 0,0 0 0,0 0 0,0 1 0,-1-1 0,1 0 0,-1 1 0,0-4 0,-3-9 327,2 0-1,-1-1 0,2 1 1,0-1-1,3-26 0,-2 38-493,0 0 0,1 1-1,0-1 1,0 1 0,0-1-1,0 1 1,0-1 0,1 1 0,-1 0-1,1-1 1,0 1 0,0 0-1,0 0 1,1 1 0,-1-1 0,1 0-1,-1 1 1,1-1 0,0 1-1,0 0 1,0 0 0,0 0 0,1 0-1,-1 1 1,0-1 0,1 1-1,-1 0 1,1 0 0,-1 0 0,6-1-1,-1 2 120,0-1 0,1 1-1,-1 0 1,0 1 0,0-1-1,0 2 1,0-1 0,0 1-1,0 0 1,-1 1 0,1 0-1,13 7 1,-16-7-62,0 1-1,1-1 1,-1 1-1,0 0 1,-1 0-1,1 1 1,-1-1-1,0 1 1,0 0-1,0 0 1,-1 1-1,0-1 1,0 1-1,0-1 1,-1 1-1,1 0 1,1 8-1,-3-5-27,1 0 0,-1 1 0,0-1 0,-1 0 0,0 1 0,-1 9 0,0-14-49,0 0 1,0-1-1,0 1 0,0 0 0,-1-1 0,0 0 0,0 1 0,0-1 0,0 0 0,-1 0 0,0 0 0,1 0 0,-2 0 1,-3 4-1,-4-1-89,1 0 1,-1-1 0,-1 0-1,1 0 1,-1-1-1,0-1 1,0 0 0,0-1-1,0 0 1,-1-1 0,1 0-1,-1-1 1,0 0 0,1-1-1,-19-2 1,29 2-91,-1-1-1,1 1 1,0-1 0,-1 0-1,1 0 1,0 1-1,0-2 1,0 1 0,-1 0-1,1 0 1,0-1 0,1 1-1,-4-3 1,4 3-30,1 0 1,-1 0-1,0 0 0,1 0 1,0 0-1,-1 0 1,1 0-1,-1 0 0,1 0 1,0 0-1,0 0 0,0 0 1,-1 0-1,1 0 0,0 0 1,0 0-1,1 0 1,-1 0-1,0 0 0,0 0 1,0-1-1,1 1 0,-1 0 1,0 0-1,1 0 1,-1 1-1,1-1 0,0 0 1,-1 0-1,1 0 0,-1 0 1,2-1-1,14-14-1867</inkml:trace>
</inkml:ink>
</file>

<file path=ppt/ink/ink7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16.5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56 9778,'1'3'4988,"1"18"-2790,-3 25 20,-7 48 1,-2 14-1850,10-107-397,0-1 0,0 0 0,0 0 0,0 0 1,0 1-1,-1-1 0,1 0 0,0 0 0,0 0 0,0 1 0,0-1 0,0 0 0,0 0 0,0 0 1,0 1-1,0-1 0,0 0 0,0 0 0,0 0 0,0 0 0,1 1 0,-1-1 0,0 0 0,0 0 1,0 0-1,0 1 0,0-1 0,0 0 0,0 0 0,0 0 0,1 0 0,-1 0 0,0 1 1,0-1-1,0 0 0,0 0 0,1 0 0,-1 0 0,0 0 0,0 0 0,0 0 0,0 0 0,1 1 1,-1-1-1,0 0 0,0 0 0,0 0 0,1 0 0,-1 0 0,0 0 0,1 0 0,10-10-963,14-24-146,-23 31 1021,22-36-436,21-45 1,-29 52 1323,2 0 0,38-53 0,-55 83-678,0 1 1,0 0-1,0-1 0,1 1 0,-1 0 0,0 0 1,1 0-1,-1 0 0,1 0 0,-1 0 0,1 0 1,-1 0-1,1 1 0,3-2 0,-5 2-65,1 0-1,0 0 1,0 0 0,0 1-1,0-1 1,-1 0-1,1 0 1,0 0 0,0 1-1,-1-1 1,1 0 0,0 1-1,0-1 1,-1 1-1,1-1 1,0 1 0,-1-1-1,1 1 1,0-1-1,-1 1 1,1 0 0,-1-1-1,1 1 1,-1 0-1,0 0 1,1-1 0,-1 1-1,0 0 1,1 0-1,-1-1 1,0 2 0,6 19 90,-1 1 0,-1-1 0,-2 1 1,0 0-1,-1 30 0,3 34 2,-3-77-381,0 1 1,1-1 0,0 0-1,1 0 1,3 11-1,0-7-352</inkml:trace>
</inkml:ink>
</file>

<file path=ppt/ink/ink7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17.1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117 115 8226,'38'-61'3849,"-37"59"-3483,0 1 1,0-1 0,0 0 0,0 0 0,0 0-1,0 0 1,-1 0 0,1-1 0,-1 1 0,1 0-1,-1 0 1,0 0 0,0 0 0,0 0 0,0-1-1,-1-2 1,1 4-245,0 1-1,-1-1 1,0 0-1,1 0 1,-1 0-1,1 0 1,-1 0-1,0 1 1,0-1-1,1 0 1,-1 0 0,0 1-1,0-1 1,0 1-1,0-1 1,0 1-1,0-1 1,0 1-1,0-1 1,0 1-1,0 0 1,-1-1-1,-3 1-11,0-1 0,0 1-1,0 0 1,1 0 0,-1 1-1,0-1 1,0 1 0,0 0-1,1 1 1,-6 1-1,5-1-89,0 1-1,0 0 0,0 0 1,1 0-1,-1 0 0,1 1 1,0 0-1,0 0 0,0 0 0,0 0 1,1 1-1,-1 0 0,-3 8 1,3-6-7,0 1 1,1 0-1,1 1 1,-1-1-1,1 0 1,1 1-1,-1-1 1,1 16-1,1-16-16,0 1 0,0 0-1,1 0 1,0-1 0,1 1-1,0-1 1,0 1 0,1-1-1,0 0 1,0 0 0,1 0-1,0 0 1,1-1 0,-1 0-1,1 0 1,1 0 0,-1 0-1,1-1 1,8 7 0,-10-11-19,0 0 1,-1 0-1,1 0 0,0-1 1,0 0-1,0 1 0,0-1 1,0-1-1,0 1 0,0-1 1,0 0-1,1 0 0,-1 0 1,0 0-1,0-1 1,0 1-1,0-1 0,0 0 1,0 0-1,0-1 0,0 1 1,-1-1-1,1 0 0,7-4 1,-3 0 4,1 1 0,-1-1-1,0-1 1,0 0 0,-1 0 0,0 0 0,0-1 0,-1 0 0,7-10 0,-10 12 21,0-1 1,0 1 0,0-1 0,-1 1-1,0-1 1,1-12 0,-2 16-6,-1-1 1,1 1-1,-1 0 0,0-1 1,0 1-1,-1-1 1,1 1-1,-1-1 1,1 1-1,-1 0 0,0-1 1,-1 1-1,1 0 1,0 0-1,-3-4 1,4 6-3,-1 1 1,1 0-1,0-1 1,0 1-1,0 0 1,0-1 0,-1 1-1,1 0 1,0-1-1,-1 1 1,1 0-1,0-1 1,0 1-1,-1 0 1,1 0 0,-1-1-1,1 1 1,0 0-1,-1 0 1,1 0-1,0 0 1,-1-1-1,1 1 1,-1 0 0,1 0-1,0 0 1,-1 0-1,1 0 1,-1 0-1,1 0 1,-1 0-1,1 0 1,0 0 0,-1 0-1,1 1 1,-1-1-1,1 0 1,0 0-1,-1 0 1,1 0 0,0 1-1,-1-1 1,1 0-1,0 0 1,-1 1-1,1-1 1,0 0-1,-1 0 1,1 1 0,0-1-1,0 0 1,-1 1-1,1-1 1,0 1-1,0-1 1,0 0-1,0 1 1,-1-1 0,1 0-1,0 1 1,0 0-1,-1 2-10,0 1-1,0 0 0,0 0 1,0-1-1,0 1 1,1 4-1,2 20 139,1 0 0,2 0 0,1 0 0,14 42 0,-1-6 506,-19-62-613,10 33 515,-3 0 0,0 1 0,2 50 0,-9-74-461,-1-1 0,1 0 0,-2 0 0,0 0 0,0 0 0,-6 18 1,5-23-122,0 0 0,0 0 1,0 0-1,-1 0 0,0 0 1,0-1-1,0 0 0,-1 1 1,1-2-1,-1 1 0,0 0 1,-7 3-1,-27 13 949,0-2-566</inkml:trace>
</inkml:ink>
</file>

<file path=ppt/ink/ink7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18.2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11 114 10546,'0'0'161,"-1"0"0,0 1 0,1-1 0,-1 0 0,1 1 0,-1-1 0,1 0 0,-1 1 0,1-1 0,-1 1 0,1-1 0,-1 0 0,1 1 0,0-1 0,-1 1 0,1 0 0,0-1 0,-1 1 0,1-1 0,0 1 0,0-1 0,0 1 0,0 0 0,-1-1 0,1 1 0,0 0 0,0-1 0,0 1 0,0-1 0,0 1 0,1 1 0,-2 26 413,1-26-181,3 53 2004,11 55 0,0-10-1662,-13-94-935,-2-14-55,1-39-301,5-25 380,-3 30 202,1 1-1,3-1 1,15-58 0,-18 93 0,-1 0 0,1 0 0,0 0 0,1 1 0,0-1 0,0 1 0,0 0 0,6-7 0,-9 12-12,1 0-1,-1 0 0,0 0 0,0 0 1,1-1-1,-1 2 0,0-1 0,1 0 1,-1 0-1,1 0 0,0 1 0,-1-1 1,1 1-1,-1-1 0,1 1 0,0 0 1,-1-1-1,1 1 0,0 0 0,-1 0 1,1 0-1,0 0 0,0 1 0,-1-1 1,1 0-1,0 1 0,-1-1 0,1 1 1,-1 0-1,1-1 0,-1 1 0,1 0 1,-1 0-1,1 0 0,-1 0 0,0 0 1,0 0-1,1 0 0,-1 1 0,0-1 1,0 0-1,1 2 0,1 1 16,0 1 0,0-1 1,0 0-1,0 1 0,-1 0 0,0 0 1,0-1-1,0 1 0,-1 1 0,2 9 1,-1 1 37,-1 1 1,-1 18-1,0-25-67,-1-1 0,1 1 0,1-1 0,-1 0 0,2 1 0,-1-1 0,1 0 0,1 0 0,6 16 0,-9-24-33,1 0-1,-1 0 1,1-1 0,-1 1-1,1 0 1,0 0-1,0 0 1,-1 0-1,1-1 1,0 1 0,0 0-1,0-1 1,0 1-1,0 0 1,0-1 0,0 1-1,0-1 1,0 0-1,0 1 1,0-1 0,0 0-1,0 0 1,1 0-1,-1 0 1,0 1 0,0-2-1,0 1 1,0 0-1,0 0 1,0 0 0,0 0-1,0-1 1,1 1-1,-1 0 1,0-1 0,0 1-1,0-1 1,0 1-1,-1-1 1,1 0 0,0 1-1,2-3 1,3-2-227,1 0 1,-1-1 0,0 0 0,6-9 0,30-41-392,-32 41 780,0 0 0,2 0 0,-1 1 0,2 0 1,19-16-1,-29 28-30,0 0 0,0 0 1,1 0-1,-1 0 1,0 1-1,1 0 1,0-1-1,-1 1 0,6-1 1,-7 2-60,-1 0 0,1 0-1,0 0 1,-1 0 0,1 0 0,-1 0 0,1 0 0,-1 1 0,1-1 0,-1 1-1,1-1 1,-1 1 0,1-1 0,-1 1 0,0 0 0,1 0 0,-1 0 0,0-1 0,0 1-1,1 0 1,-1 1 0,0-1 0,0 0 0,0 0 0,1 2 0,1 3 59,0 0 0,-1 0 1,0-1-1,0 2 1,0-1-1,-1 0 0,0 0 1,1 8-1,-1 59 569,0-26-279,-1-31-328,6 54 402,-5-65-534,0 0-1,0 0 1,0 0-1,1 0 1,-1 0-1,1 0 1,0-1 0,1 1-1,-1-1 1,7 8-1,5-2-1313,3-2 577</inkml:trace>
</inkml:ink>
</file>

<file path=ppt/ink/ink7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18.6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17 282 8530,'6'8'2861,"-9"-15"-1223,-11-25 140,11 12-1164,2 0-1,0-1 1,1 0 0,1 1-1,1-1 1,8-38 0,-9 55-548,0 1 0,0-1 1,0 0-1,0 1 0,0-1 1,1 1-1,0-1 0,0 1 1,0 0-1,0 0 0,0 0 1,0 0-1,1 0 0,0 0 1,-1 1-1,1-1 0,4-2 1,-3 3-1,-1 1 1,0 0 0,1 0-1,-1 0 1,1 0-1,-1 1 1,1-1-1,0 1 1,-1 0 0,1 0-1,-1 0 1,1 0-1,0 1 1,-1-1 0,1 1-1,-1 0 1,1 0-1,5 3 1,3 1 96,-1 0-1,1 1 1,-1 1 0,0 0 0,0 0 0,-1 1-1,0 0 1,-1 1 0,0 0 0,0 0-1,8 13 1,-12-16-90,-1 0 0,0 1 0,0-1 0,-1 1 0,0 0 0,0 0 0,-1 0 0,0 1-1,0-1 1,-1 0 0,0 1 0,0-1 0,0 1 0,-1-1 0,0 1 0,-1 0 0,0-1 0,0 0 0,0 1 0,-4 9 0,2-11-46,0 0 1,0 0-1,0-1 1,-1 1-1,0-1 1,0 0-1,0 0 1,-1-1-1,1 1 0,-1-1 1,0 0-1,0 0 1,-1 0-1,1-1 1,-1 0-1,0 0 1,0-1-1,-7 3 1,0-1-61,0 0-1,0-1 1,0 0 0,-1-1 0,1-1-1,-1 0 1,-24-2 0,33 1-201,-1-1 1,1 0 0,0 0-1,-10-4 1,14 5-17,-1-1 0,1 1 0,0-1 0,0 0-1,-1 1 1,1-1 0,0 0 0,0 0 0,0 0 0,0 0-1,0 0 1,0 0 0,0 0 0,0 0 0,0 0 0,0 0 0,1-1-1,-1 1 1,0 0 0,1-1 0,-1 1 0,0-3 0,7-15-1986</inkml:trace>
</inkml:ink>
</file>

<file path=ppt/ink/ink7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19.2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0 172 9146,'5'-74'4051,"-1"55"887,-4 19-4875,0 0 0,1 0 0,-1 0 0,0 1 0,1-1 0,-1 0 0,0 0 0,0 0 0,1 0 0,-1 0 0,0 1 0,0-1-1,1 0 1,-1 0 0,0 1 0,0-1 0,1 0 0,-1 0 0,0 1 0,0-1 0,0 0 0,0 0 0,1 1 0,-1-1 0,0 0 0,0 1 0,0-1 0,0 0 0,0 1 0,9 27 944,-9-28-1006,5 22 639,-1 0-1,-1 1 1,0 30-1,-3-39-550,0 0 0,-1 1-1,-1-1 1,0 0-1,-1 0 1,-8 20 0,5-23-84,6-11-10,-1 0 1,1 0 0,0 0-1,0 0 1,0 0 0,0 0 0,0 0-1,-1 1 1,1-1 0,0 0 0,0 0-1,0 0 1,0 0 0,0 0-1,-1 0 1,1 0 0,0 0 0,0-1-1,0 1 1,0 0 0,0 0 0,-1 0-1,1 0 1,0 0 0,0 0-1,0 0 1,0 0 0,0 0 0,0 0-1,-1 0 1,1 0 0,0-1 0,0 1-1,0 0 1,0 0 0,0 0-1,0 0 1,0 0 0,0 0 0,0-1-1,-1-1-42,0 0 0,1 0 0,-1 0 0,1 0 0,-1 0 0,1 0-1,0 0 1,0-1 0,0-2 0,4-41-793,13-68 0,-14 102 837,0 0 0,1 0 1,0 0-1,1 0 0,0 1 0,0-1 0,2 2 0,-1-1 0,1 0 0,15-15 0,-18 22 87,-1 1 0,1-1 0,0 1 0,0 0 0,0 1 0,0-1 0,1 1 0,-1 0 0,1 0 0,-1 0 0,1 0 0,0 1 0,-1 0 0,1 0 0,0 0 1,9 0-1,-10 1 27,-1 1 1,1 0 0,-1-1-1,1 1 1,-1 1 0,0-1-1,1 0 1,-1 1 0,0 0-1,0-1 1,0 1 0,0 1-1,0-1 1,0 0 0,-1 1-1,1-1 1,-1 1 0,0 0-1,0 0 1,0 0 0,0 0-1,0 0 1,2 6 0,3 6 378,-2 0 0,1 1 0,-2-1 0,5 29 0,0 65 184,-4-30-2586,0-57 2236,1-2-324</inkml:trace>
</inkml:ink>
</file>

<file path=ppt/ink/ink7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19.9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44 274 5545,'-16'-19'8851,"7"4"-6638,6 9-1428,0 0 1,1 1 0,0-1 0,-2-9 0,2 4-631,1-1 1,0 0 0,1 1-1,0-1 1,2-13-1,-1 15-116,0 0 1,1 0-1,0 1 0,1-1 0,0 1 1,0 0-1,6-10 0,-8 17-11,0-1 1,1 1-1,-1 0 0,0 0 1,1 0-1,0 0 0,-1 1 1,1-1-1,0 0 0,0 1 0,0-1 1,0 1-1,0 0 0,0 0 1,0 0-1,1 0 0,-1 0 1,0 0-1,1 0 0,-1 1 0,1-1 1,-1 1-1,0 0 0,1-1 1,-1 1-1,1 0 0,-1 1 0,1-1 1,-1 0-1,1 1 0,-1-1 1,0 1-1,1 0 0,2 1 1,4 2 129,0 1 1,0 0-1,0 0 1,-1 0 0,0 1-1,0 1 1,0-1 0,-1 1-1,0 1 1,0-1 0,-1 1-1,0 0 1,-1 0-1,1 1 1,6 15 0,-9-17-83,0 0 0,-1 0 0,1 1 0,-1-1 0,-1 1 0,1 0 0,-1-1 0,0 1 0,-1 0 0,0 0 0,0-1 0,-1 1 0,0 0 0,-1 0 0,1-1 0,-1 1 0,-1-1 0,1 0 0,-1 1 0,-7 11 0,4-10-16,-1 0 0,0 0-1,-1 0 1,1-1 0,-17 13 0,20-18-98,1-1 0,0 1 0,-1-1-1,0 0 1,1 0 0,-1 0 0,0 0 0,0-1 0,0 1 0,0-1-1,-1 0 1,1-1 0,0 1 0,0-1 0,0 1 0,-1-1 0,1 0-1,-7-2 1,8 1-111,0 0 0,0 0 0,0-1 0,1 1 0,-1-1 0,1 0 0,-1 1 0,1-1 0,0 0 0,0-1 0,0 1 0,0 0 0,0-1 0,0 1 0,0-1 0,1 1 0,0-1-1,-1 0 1,1 1 0,0-1 0,0 0 0,0 0 0,1 0 0,-1 0 0,1 0 0,-1-5 0,1 1-272,0 1 0,0-1 1,0 1-1,0 0 0,1-1 0,0 1 0,1 0 1,0 0-1,-1-1 0,2 1 0,4-10 0,6 2-541</inkml:trace>
</inkml:ink>
</file>

<file path=ppt/ink/ink7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20.2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8922,'5'3'4561,"2"9"-696,-4 14-2017,2 7 81,-5 4-169,-2 3-336,-2-1-624,2 0-280,-3-5-399,3-2-194,-1-10-807,1-6-640</inkml:trace>
</inkml:ink>
</file>

<file path=ppt/ink/ink7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20.6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 14227,'3'-15'5313,"3"12"-4073,-2 5-911,-1 3-161,-1 8-1049,-2 3 2602,5 10-1521</inkml:trace>
</inkml:ink>
</file>

<file path=ppt/ink/ink7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20.9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181 288 9354,'-15'-3'7637,"13"3"-7188,-18 8 1844,-15 19-2451,32-24 709,-8 7-414,0 1 0,0 0 1,1 1-1,1 0 0,0 0 1,1 1-1,0 1 1,-9 21-1,14-29-131,1 0 0,0 1 0,1-1 0,0 0 0,0 1 0,0-1 0,0 1 0,1-1 0,1 13 0,0-14-11,0-1 0,1 0-1,-1 1 1,0-1 0,1 0 0,0 0-1,0 0 1,1 0 0,-1-1-1,1 1 1,-1 0 0,1-1 0,0 0-1,1 0 1,5 5 0,-7-6-11,0-1 0,1 1 1,-1-1-1,0 1 0,1-1 0,-1 0 1,1 0-1,-1 0 0,1-1 0,0 1 1,-1-1-1,1 1 0,0-1 0,-1 0 0,1 0 1,3 0-1,-1-1-16,0 0 0,0 0 0,-1-1 0,1 1 0,-1-1 0,1 0 0,-1-1 0,6-3 0,5-5-76,-1 0 0,-1-1 0,21-24 1,-32 34 100,18-22-62,-1 0 1,0-2-1,-2 0 0,-1-1 0,16-38 0,-23 44 123,-1 0 0,-1-1 0,-1 0-1,0 0 1,-2-1 0,-1 0 0,1-44 0,-4 58 102,-1 1 1,0-1-1,-1 1 1,0-1 0,-5-13-1,7 19-108,-1 1 0,0 0 0,0 0-1,0 0 1,0 0 0,0 0 0,-1 0-1,1 0 1,0 0 0,-1 0 0,0 1 0,1-1-1,-1 1 1,0-1 0,0 1 0,0 0-1,0-1 1,0 1 0,0 0 0,0 0 0,0 1-1,0-1 1,-1 0 0,1 1 0,-4-1-1,4 1-37,0 0-1,0 1 0,0-1 0,0 1 0,0-1 0,0 1 1,0 0-1,1 0 0,-1 0 0,0 0 0,0 0 0,1 0 0,-1 1 1,0-1-1,1 1 0,0-1 0,-1 1 0,1-1 0,0 1 0,-1 0 1,1-1-1,0 1 0,0 0 0,1 0 0,-1 0 0,-1 3 1,-1 5 36,-1 1 1,2 0-1,-3 16 1,-1 34-28,3 0-1,3 0 1,2-1 0,16 94-1,-11-114-1518,2-2 582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3:09.7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15 11098,'7'-15'15710,"-12"78"-15064,3 0-1,6 78 0,1-17-171,-9 110 781,8 174 652,10-295-1774,-12-100-132,1 1 0,1-1 0,1 1 1,-1-1-1,14 24 0,-17-35-32,0-1 0,0 0 0,0 1 0,0-1-1,0 0 1,0 0 0,0 0 0,1 0 0,-1 0-1,0 0 1,1 0 0,-1 0 0,0-1 0,1 1-1,-1 0 1,1-1 0,-1 1 0,1-1 0,0 0-1,-1 1 1,1-1 0,-1 0 0,1 0 0,-1 0-1,1 0 1,0 0 0,-1-1 0,1 1 0,-1 0-1,1-1 1,-1 1 0,1-1 0,-1 1 0,1-1-1,-1 0 1,2-1 0,7-4-478,0 0 1,-1 0-1,0-1 1,10-9-1,-6 4-509,21-14-1150,-1 1 824</inkml:trace>
</inkml:ink>
</file>

<file path=ppt/ink/ink7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21.5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 11 11010,'-3'-2'457,"-1"1"-1,0-1 1,1 1-1,-1 0 1,0 0-1,0 0 1,1 0-1,-1 1 1,0-1-1,0 1 1,0 0-1,0 1 1,0-1-1,-6 2 1,6-1-265,-1 1 1,1-1-1,-1 1 1,1 1-1,0-1 0,0 0 1,0 1-1,0 0 1,0 0-1,-5 6 1,3-3-112,0 1-1,1 0 1,0 1 0,0-1 0,1 1-1,0 0 1,0 0 0,1 0 0,0 0-1,0 1 1,1-1 0,-2 13-1,4-12-32,0 0-1,0-1 0,0 1 1,1 0-1,1-1 0,-1 1 0,1-1 1,1 1-1,5 12 0,-7-19-59,0 1 0,0-1-1,0 0 1,0 0 0,1-1 0,-1 1-1,1 0 1,0 0 0,-1-1 0,1 1 0,0-1-1,0 1 1,0-1 0,0 0 0,0 0-1,3 2 1,-2-3-25,-1 1-1,0-1 1,1 0-1,-1 0 1,0 0-1,1 0 1,-1-1-1,1 1 1,-1-1-1,0 1 1,1-1-1,-1 0 1,0 0-1,0 0 1,0 0-1,0 0 1,0 0-1,0-1 1,3-2-1,10-9-68,-1 0 0,-1 0 0,-1-2 1,16-22-1,9-10 443,-34 44-327,13-13 802,-10 17-331,-3 11-254,-6 32 62,0 7-151,3-48-189,1 1 1,-1 0-1,1-1 0,-1 1 1,1-1-1,0 1 1,1-1-1,-1 1 0,0-1 1,4 6-1,-4-7-331,0-1 0,1 0 0,-1 0 0,0 1 0,0-1 0,1 0-1,-1 0 1,1 0 0,-1-1 0,1 1 0,-1 0 0,1 0 0,-1-1 0,3 1-1,12 4-1957</inkml:trace>
</inkml:ink>
</file>

<file path=ppt/ink/ink7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21.9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 1 11506,'-12'-1'4713,"-2"18"-2552,1 9-281,3 19 145,0 4-81,8 18 105,0 2-225,3-2-504,4 2-215,3-9-769,-1-6-200,-3-6-1057,1-6-583,-1-8-824,2 0 1167</inkml:trace>
</inkml:ink>
</file>

<file path=ppt/ink/ink7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34.2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32 808 6129,'-25'54'2837,"24"-50"-2202,-1 0-1,1 0 1,0 1 0,0-1-1,1 1 1,-1-1 0,1 1-1,0-1 1,0 0 0,1 1-1,-1-1 1,2 6 0,0 1 688,-2-8-1143,1-1 0,-1 1 0,1-1 0,0 1 0,0 0 0,0-1 1,0 0-1,1 1 0,-1-1 0,1 0 0,-1 0 0,1 1 0,0-1 0,0-1 0,0 1 0,0 0 0,0 0 0,0-1 1,1 1-1,-1-1 0,0 0 0,1 1 0,-1-1 0,1 0 0,0-1 0,-1 1 0,1 0 0,-1-1 0,1 0 0,0 1 1,3-1-1,1 0-86,1 1-1,0-2 1,0 1 0,0-1 0,-1 0 0,1 0 0,0-1 0,-1 0 0,13-6-1,-10 2-63,0 0 1,-1 0-1,0-1 0,-1-1 0,1 1 0,-2-1 0,1-1 0,-1 1 0,10-16 0,2-7 45,26-53 0,-36 60-80,0 0-1,-2 0 1,-1-1-1,0 0 1,-2 0 0,-1 0-1,-1-1 1,-1 1-1,-4-41 1,-5-7-54,-3 0-1,-21-72 1,25 114 39,-13-46-22,18 69 30,-1 1 0,0-1-1,-1 1 1,0-1 0,0 1 0,-1 0-1,-6-7 1,-8 0-137,18 14 110,6 1 64,31 10 133,2-2 0,69 7-1,-48-8 69,-21-2-90,117 14 834,-134-19-926,1 0 0,-1-2 0,0-1 0,0 0 0,26-7 0,-33 4-497,-10 2-656,-22 9-2914</inkml:trace>
</inkml:ink>
</file>

<file path=ppt/ink/ink7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34.7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0 9602,'-21'58'8716,"22"-58"-8536,9 2 480,-8-3-67,126 9 4819,-53-3-2892,92-5-1,-146-1-2514,44-5-625,-25-5-3007,-30 7 2304</inkml:trace>
</inkml:ink>
</file>

<file path=ppt/ink/ink7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35.4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50 10834,'19'-49'10947,"-19"52"-9667,-2 3-168,1 5-328,-1 1-312,0 5-392,0 1-360,0 2-888,1 0-776,1 3 1144</inkml:trace>
</inkml:ink>
</file>

<file path=ppt/ink/ink7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35.8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15155,'6'51'13243,"-6"-52"-13059</inkml:trace>
</inkml:ink>
</file>

<file path=ppt/ink/ink7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37.7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25 148 8786,'-25'-42'7628,"35"64"-6741,-1 0 0,-1 0-1,-2 1 1,8 44 0,-1-7 54,16 45 116,3-2 0,5-1 0,62 117 1,-87-193-971,-5-12-9,0 0 1,0 0 0,1 0-1,1-1 1,18 21-1,-26-33-73,1 0 0,-1 1 0,1-1 1,-1 0-1,1 0 0,0 0 0,-1 0 0,1 0 0,0-1 0,0 1 0,0 0 0,-1-1 0,1 1 0,0-1 0,0 0 0,0 0 0,0 0 0,0 0 0,0 0 0,0 0 0,0 0 0,0 0 0,0-1 0,-1 1 0,1-1 0,0 1 0,0-1 0,0 0 0,-1 0 1,1 0-1,0 0 0,2-2 0,4-4 29,1 0 1,-2 0 0,1-1-1,11-15 1,-10 12-25,117-153-240,-111 141 188,-1-1 0,-1-1 0,-1 0 0,-1 0 0,11-40 0,-16 39 37,0-1 0,-2 1 0,-1-1-1,-2 0 1,0 0 0,-2 0 0,-1 0-1,-8-42 1,6 49-66,-1 0 1,-1 1-1,-1 0 1,0 0-1,-2 1 1,0 0-1,-1 0 1,-1 1-1,-1 0 1,0 1-1,-28-29 1,33 39-22,0 0 0,-1 0-1,1 1 1,-14-7 0,20 12 75,-1-1 1,0 0-1,0 0 0,0 1 1,1-1-1,-1 1 1,0 0-1,0-1 0,0 1 1,0 0-1,0 0 0,-2 0 1,3 1 10,0-1 1,0 0-1,1 1 1,-1-1-1,0 0 1,0 1 0,0-1-1,1 1 1,-1 0-1,0-1 1,1 1-1,-1-1 1,1 1-1,-1 0 1,0 0 0,1-1-1,0 1 1,-1 0-1,1 0 1,-1-1-1,1 1 1,0 0-1,0 0 1,-1 0 0,1 0-1,0 0 1,0 1-1,0 3 7,0 0-1,0 0 1,0 0-1,1 0 0,0 0 1,0 1-1,0-1 1,0 0-1,1-1 0,0 1 1,0 0-1,0 0 1,5 6-1,4 6 54,1-1 0,14 16 0,-17-21-9,1 0 0,1-1-1,0 0 1,0-1 0,1 0-1,0-1 1,0-1-1,20 10 1,-28-15-49,1 0-1,0 0 0,1-1 1,-1 1-1,0-1 1,0 0-1,0-1 1,1 1-1,-1-1 1,0 0-1,1 0 0,-1-1 1,0 0-1,1 0 1,-1 0-1,0 0 1,0-1-1,0 0 1,0 0-1,0 0 0,-1-1 1,1 0-1,-1 0 1,1 0-1,-1 0 1,5-5-1,9-10-4785,-12 8 2976</inkml:trace>
</inkml:ink>
</file>

<file path=ppt/ink/ink7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38.9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 9930,'-5'1'8954,"31"2"-7454,-26-3-1525,67 8 881,266 18 2752,366-36-2714,95 1-1734,-758 10 773,145 0-802,-175-1 563,-1-1-1,1 1 0,-1-1 1,1 0-1,-1 0 1,1 0-1,-1-1 0,7-3 1,-6-2-648</inkml:trace>
</inkml:ink>
</file>

<file path=ppt/ink/ink7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39.6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40 5257,'-28'-39'17353,"31"59"-17055,3-5-79,-1-1 1,2 0 0,0-1-1,1 1 1,0-1 0,1-1-1,0 1 1,1-1 0,0-1-1,14 12 1,1-2-34,1-1 0,0-2 0,1 0 0,1-2-1,1-1 1,0-1 0,49 16 0,-78-30-181,0 0 0,1-1 1,-1 1-1,0 0 0,1 1 0,-1-1 1,0 0-1,1 0 0,-1 0 0,0 0 0,1 0 1,-1 0-1,0 0 0,1 0 0,-1 1 1,0-1-1,1 0 0,-1 0 0,0 0 0,0 1 1,1-1-1,-1 0 0,0 0 0,0 1 0,0-1 1,1 0-1,-1 0 0,0 1 0,0-1 1,0 0-1,0 1 0,1-1 0,-1 0 0,0 1 1,0-1-1,0 0 0,0 1 0,0-1 0,0 1 1,-13 8 116,-27 3-8,38-12-108,-18 5-17,-82 24-381,90-25 10,1 1 1,-1 0-1,1 1 0,1 0 0,-1 0 0,-13 12 0,8 0-964,10 1 631</inkml:trace>
</inkml:ink>
</file>

<file path=ppt/ink/ink7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40.6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63 338 9690,'22'27'3149,"-20"-27"-3040,-1 0 1,0 1-1,0-1 0,0 0 1,0 0-1,1 0 1,-1 0-1,0 0 0,0 0 1,0 0-1,0 0 1,0-1-1,1 1 0,-1 0 1,0-1-1,0 1 1,0 0-1,0-1 1,0 0-1,0 1 0,0-1 1,0 0-1,1 0 1,5-3 363,17-4 61,-1-2 0,-1 0-1,0-1 1,30-21 0,-20 9-434,56-53 0,-76 63 77,0-1-1,0 0 1,-2 0 0,0-1 0,0-1-1,11-26 1,-20 41-126,0 0-1,-1 0 1,1-1 0,0 1-1,-1 0 1,1-1-1,-1 1 1,1-1-1,-1 1 1,0 0 0,0-1-1,0 1 1,0-1-1,0 1 1,0-1 0,0 1-1,0-1 1,0 1-1,-1-1 1,1 1-1,0 0 1,-1-1 0,0 1-1,1 0 1,-1-1-1,0 1 1,1 0-1,-1 0 1,0-1 0,0 1-1,0 0 1,0 0-1,0 0 1,0 0 0,-1 0-1,1 0 1,0 1-1,0-1 1,-1 0-1,1 1 1,0-1 0,-1 1-1,-2-1 1,-3-1 10,0 1 1,-1 0 0,1 0 0,0 1-1,-1 0 1,1 1 0,-12 1 0,-3 3-58,1 1 0,0 1 0,0 1 1,0 1-1,1 0 0,1 2 1,0 0-1,0 1 0,1 1 0,0 1 1,2 1-1,-1 0 0,2 1 0,0 0 1,1 1-1,0 1 0,2 1 1,-11 19-1,17-25-3,1 0 0,0 1 0,1 0 0,0 0 0,1 0 0,0 0 0,1 0 0,1 1 0,1-1 0,0 1 0,0-1 0,2 0 0,0 1 0,0-1 0,1 0 0,1 0 0,0 0 0,7 13 0,-4-12 45,0-1 1,1-1-1,0 1 1,1-1-1,1-1 0,0 1 1,0-2-1,1 0 1,1 0-1,0-1 1,0 0-1,1-1 0,0 0 1,1-1-1,-1-1 1,21 8-1,-14-7-41,1-2 0,0 0 0,1-1 0,-1-2 0,1 0 0,0-1 0,-1-1 0,1-1 1,0-1-1,0-1 0,0 0 0,-1-2 0,1-1 0,-1 0 0,0-2 0,-1 0 0,0-2 0,25-13 0,-26 12-740,-2 7 254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3:09.7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7218,'0'14'9676,"2"4"-3486,0 8-2338,3 16-2769,5 47 200,-3-18-655,0-4 318,-3 1-1,-8 114 1,3-174-1160,5-29-2449,0 2 2243</inkml:trace>
</inkml:ink>
</file>

<file path=ppt/ink/ink7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1 136,'-23'20'32</inkml:trace>
</inkml:ink>
</file>

<file path=ppt/ink/ink7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138 5 5729,'-7'-4'5801,"-10"3"-4965,8 1-134,-96 3 3442,145 3-2265,-3 1-1172,217-9 3063,-159-2-2807,127 0-203,-240 5-5687</inkml:trace>
</inkml:ink>
</file>

<file path=ppt/ink/ink7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16 7466,'-1'1'11197,"11"3"-11011,1 1 0,0-2 1,1 1-1,-1-2 1,1 1-1,-1-2 0,1 0 1,0 0-1,0-1 0,-1 0 1,16-3-1,372-26 4945,-227 21-5697,-184 11-3604,-4-2 3120</inkml:trace>
</inkml:ink>
</file>

<file path=ppt/ink/ink7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149 5 9698,'27'18'6534,"-27"-18"-6461,0-1-9,0 1 1,0 0-1,0 0 0,0-1 0,0 1 1,0 0-1,0-1 0,0 1 0,0 0 1,0 0-1,0-1 0,-1 1 0,1 0 1,0 0-1,0-1 0,0 1 0,0 0 1,0 0-1,-1 0 0,1-1 1,0 1-1,0 0 0,0 0 0,-1 0 1,1 0-1,0-1 0,0 1 0,-1 0 1,1 0-1,0 0 0,0 0 0,-1 0 1,1 0-1,0 0 0,0 0 0,-1 0 1,-12-4 309,0 0 0,0 2 0,0 0 0,-18-1 0,26 2-266,-1 1-1,1 0 0,0 0 1,0 1-1,-1 0 0,1 0 0,0 0 1,0 0-1,0 1 0,0 0 1,0 0-1,0 0 0,-9 6 0,14-7-87,-1-1-1,1 1 0,-1 0 0,1-1 0,-1 1 0,1 0 1,-1 0-1,1-1 0,-1 1 0,1 0 0,0 0 0,0 0 1,-1-1-1,1 1 0,0 0 0,0 0 0,0 0 0,0 0 1,0 0-1,0 0 0,0-1 0,0 1 0,1 0 0,-1 0 1,0 0-1,0 0 0,1-1 0,-1 1 0,0 0 0,1 0 1,-1 0-1,1-1 0,0 2 0,24 28 813,-15-21-446,9 15 669,-1 1-1,-1 0 1,-1 1 0,22 50-1,-30-58-820,-2 1-1,1 0 0,-2 1 0,-1-1 1,0 1-1,-1 0 0,-1 0 0,-1 27 0,-1-43-292,-1-1-1,1 1 1,-1-1 0,0 1-1,1-1 1,-2 1-1,1-1 1,0 1-1,-1-1 1,1 0 0,-1 0-1,0 0 1,-2 3-1,2-4-218,-1 1 1,1-1-1,0-1 0,-1 1 0,1 0 1,-1-1-1,1 1 0,-1-1 0,0 0 0,1 1 1,-1-2-1,0 1 0,0 0 0,0 0 0,0-1 1,-4 1-1,-29 0-1532</inkml:trace>
</inkml:ink>
</file>

<file path=ppt/ink/ink7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68 4289,'5'-67'14063,"14"68"-14429,-9 1 1521,18 1 21,118 8 7137,-47-14-7405,-78 1-1097,5-1 107,29 1-1,-46 3-754,-1-1-1,1 1 0,-1 1 1,10 2-1,-5 3-4291,-19 3 2218</inkml:trace>
</inkml:ink>
</file>

<file path=ppt/ink/ink7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41 42 11634,'-5'-7'1221,"0"1"-1,-1-1 0,1 1 1,-2 1-1,-6-6 0,32 70 3806,-12-20-3478,-2 1 0,1 74-1,-4-49-963,-1-35-480,6 101-586,28 166 1,-30-273-295,6 37-2237,-10-18-1793,-3-13 2351</inkml:trace>
</inkml:ink>
</file>

<file path=ppt/ink/ink7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 8338,'31'16'7891,"-3"-11"-4637,-17-5-2465,1-1 0,0-1-1,17-4 1,-26 6-602,46-7 640,2 2 1,-1 3-1,78 5 0,-81-1-305,510 58 3634,-535-57-4397,-13-2-341,-7-1 242,-1 0 0,1 0 0,0 1 0,-1-1 0,1 0 0,-1 1 0,1-1 0,-1 1 0,1-1 0,-1 1 1,3 1-1</inkml:trace>
</inkml:ink>
</file>

<file path=ppt/ink/ink7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1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27 55 12907,'-1'-16'2863,"2"12"-2496,-1 1 0,-1-1 0,1 0 0,0 0 0,-1 1 0,0-1 1,-1-4-1,2 7-322,0 1 0,-1 0 1,1 0-1,0-1 0,0 1 1,0 0-1,0 0 0,0 0 1,-1-1-1,1 1 0,0 0 1,0 0-1,0 0 0,-1 0 1,1-1-1,0 1 1,0 0-1,-1 0 0,1 0 1,0 0-1,0 0 0,-1 0 1,1 0-1,0 0 0,0 0 1,-1 0-1,1 0 0,0 0 1,0 0-1,-1 0 0,1 0 1,0 0-1,0 0 0,-1 0 1,1 0-1,0 0 0,0 0 1,-1 0-1,1 0 0,0 1 1,0-1-1,-1 0 0,1 0 1,0 0-1,0 0 1,0 1-1,0-1 0,-1 0 1,1 0-1,0 0 0,0 1 1,0-1-1,0 0 0,0 0 1,-1 1-1,1-1 0,0 0 1,0 0-1,0 1 0,0-1 1,0 0-1,0 0 0,0 1 1,-7 21 1913,4 49 1222,11 118 0,-3-120-2378,6 68 214,4 100-279,-15-229-799,0 0 0,0-1 0,-1 1 0,0 0 0,0 0 0,-1-1 0,0 1 0,0 0 0,-7 13-1,9-21 1,0 0 0,0 1 0,0-1 0,0 0 0,0 0 0,0 0 0,0 1 0,-1-1 0,1 0 0,0 0 0,0 1 0,0-1 0,0 0 0,0 0 0,-1 0 0,1 0 0,0 1 0,0-1 0,0 0 0,-1 0 0,1 0 0,0 0 0,0 0 0,0 0 0,-1 1 0,1-1 0,0 0 0,0 0 0,-1 0 0,1 0 0,0 0 0,0 0 0,-1 0 0,1 0 0,0 0 0,0 0 0,-1 0 0,1 0 0,0 0 0,0 0 0,-1-1 0,1 1 0,0 0 0,0 0 0,0 0 0,-1 0 0,1 0 0,0 0 0,0-1-1,0 1 1,-1 0 0,1 0 0,-6-12-1056</inkml:trace>
</inkml:ink>
</file>

<file path=ppt/ink/ink7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 56 10802,'-7'-18'4547,"7"17"-4418,0 0 0,-1 0 0,1 0 0,0 1 0,0-1-1,0 0 1,1 0 0,-1 0 0,0 0 0,0 0 0,0 1 0,1-1 0,-1 0 0,0 0-1,1 0 1,-1 1 0,0-1 0,1 0 0,-1 1 0,2-2 0,0 0 51,0 1-1,0 0 1,1 0 0,-1-1 0,0 1 0,1 1 0,-1-1 0,1 0-1,-1 1 1,1-1 0,-1 1 0,1 0 0,4-1 0,224-6 7240,305 18-4253,-345-2-2947,-187-11-1460,-11-1 24,-13-4-735,-9 2 470</inkml:trace>
</inkml:ink>
</file>

<file path=ppt/ink/ink7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1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 62 9882,'-8'-24'4129,"3"4"-2297,4 8-663,1 6 1127,2 18-143,2 6 103,2 19-183,-2 7-145,1 8-888,-2 6-328,-1-3-328,1-1-200,2 2-1056,1-1-1000,2-4 1168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3:09.7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 19940,'13'-4'6986,"3"1"-6282,-2 3-1408,-3 2-1169,-5 8 1153</inkml:trace>
</inkml:ink>
</file>

<file path=ppt/ink/ink7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2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 13 8626,'-14'-13'20680,"13"24"-20814,74 282 1618,-32-141-971,-24-98-30,-10-32-106,6 29 1,-22-86-9944,6 23 7617</inkml:trace>
</inkml:ink>
</file>

<file path=ppt/ink/ink7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6 808,'-2'-3'1753,"2"2"-1881,0 0-265</inkml:trace>
</inkml:ink>
</file>

<file path=ppt/ink/ink7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2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 35 1088,'0'1'944,"-1"5"33,0 1-305,0-3-120,0 1-320,0-2-80,0-3 80</inkml:trace>
  <inkml:trace contextRef="#ctx0" brushRef="#br0" timeOffset="1">0 21 5033,'10'-20'2009,"-8"26"-1401,0 0-440,-5 2-1625,-1 1 1033</inkml:trace>
</inkml:ink>
</file>

<file path=ppt/ink/ink7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 98 2160,'-4'-3'7346,"0"-9"-7197,2 5 442,-2-6-119,-9-23 657,10 10 6703,6 41-5548,49 320 4543,-50-308-7074,-1 0-1,-6 51 0,1-65-2263,-22-22-7462</inkml:trace>
</inkml:ink>
</file>

<file path=ppt/ink/ink7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2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 8218,'15'3'15595,"-2"-3"-15068,27 4 872,1-1 0,64-6 0,85-18-79,-177 19-1208,76-8 557,1 4-1,-1 3 0,99 11 1,-164-6-683,-4 0-716,-9-1-3212,-44-6 2399</inkml:trace>
</inkml:ink>
</file>

<file path=ppt/ink/ink7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2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 86 7722,'-5'-14'1026,"-11"-31"3447,-5 19 5523,21 34-8147,2 12-253,38 238 2786,13 72-3867,-48-305-657,0-6-173,-1 0 0,-1 0 0,-1 0 0,-1 1 0,0-1 0,-3 23 0</inkml:trace>
</inkml:ink>
</file>

<file path=ppt/ink/ink7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2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8786,'27'43'4595,"-26"-43"-4199,0 1 0,0 0 0,0-1 1,0 0-1,0 1 0,0-1 0,0 0 0,0 1 1,0-1-1,0 0 0,0 0 0,0 0 1,0 0-1,1 0 0,-1 0 0,0 0 0,2-1 1,10 2 283,70 8 2577,1-2 1,98-7-1,-124-4-3030,154-4 1487,-182 10-2324,45 8 0,-51-4-909,0 0-1,33 14 0,-36-10-26</inkml:trace>
</inkml:ink>
</file>

<file path=ppt/ink/ink7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2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 1 13403,'-3'12'9764,"2"10"-7252,2 23-2876,-1-41 1035,20 166 3025,-8-83-2387,12 74-333,5 49-176,-28-175-1092,-1-1 0,-2 0-1,-6 36 1,3-22-294</inkml:trace>
</inkml:ink>
</file>

<file path=ppt/ink/ink7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18 45 11306,'-17'-44'9222,"26"90"-3725,-6 27-2929,-2-14-1441,0-36-820,2 1 1,0-1-1,1-1 1,1 1-1,1-1 1,2 0-1,0 0 0,17 33 1,-19-44-534,2 3-1080,12-17-7348</inkml:trace>
</inkml:ink>
</file>

<file path=ppt/ink/ink7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 1 10410,'2'-1'12090,"1"11"-8756,-1 17-2610,-9 87 1119,0 27-1047,17-18-388,-5-78-1027,-1 0 0,-4 65 1,0-110 593,-1 19-2767,2-6-2232,2-6 1976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3:09.7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0 138 13467,'1'-1'372,"0"0"0,0-1 0,0 1 0,0 0 1,0 0-1,1 0 0,-1 0 0,0 0 0,0 0 0,1 0 0,-1 1 0,1-1 1,-1 0-1,1 1 0,1-1 0,-2 2-137,0 0 0,0-1 1,0 1-1,0 0 0,-1 1 0,1-1 0,0 0 0,0 0 1,-1 0-1,1 0 0,-1 0 0,1 1 0,-1-1 1,1 0-1,-1 1 0,0-1 0,0 0 0,1 1 1,-1-1-1,0 3 0,11 85 2503,1 106-1,-11-149-2384,1 5-175,-7 62 0,2-182-538,34-183-239,-23 198 494,-7 48 95,3-22 2,1 1-1,1-1 1,1 1 0,14-34 0,-18 54 32,0 1-1,1-1 1,0 0-1,1 1 1,-1 0-1,1 0 1,0 0 0,12-9-1,-13 12 5,1 0 0,-1 0 0,1 0 0,0 1 0,0 0 0,0 0-1,0 0 1,0 1 0,0-1 0,0 1 0,1 1 0,-1-1 0,0 1 0,8 0 0,-7 0 19,0 1 1,0 0-1,0 1 0,0-1 1,0 1-1,0 1 1,-1-1-1,1 1 0,-1 0 1,1 0-1,-1 0 1,0 1-1,0-1 0,-1 1 1,1 1-1,-1-1 0,0 1 1,0-1-1,0 1 1,0 1-1,4 8 0,2 5 135,-1 0 0,-1 0-1,-1 1 1,-1 0 0,5 23-1,2 30 116,4 91 1,-12-95-319,24 113 1,-29-182-8,6 18-368,-6-18 264,1 0 0,-1 1 1,0-1-1,1 0 0,-1 1 0,0-1 0,1 0 0,-1 1 0,0-1 0,1 0 1,-1 0-1,0 0 0,1 1 0,-1-1 0,1 0 0,-1 0 0,0 0 0,1 0 0,-1 0 1,1 0-1,-1 0 0,1 0 0,7 0-1143</inkml:trace>
</inkml:ink>
</file>

<file path=ppt/ink/ink7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84 12275,'13'5'6733,"2"-3"-3531,27-3-3241,-30 0 881,357-35 3454,-158 12-3675,3 5 279,1 9-1,251 22 1,-252 19-257,-177-23-4629,-10 0-4285,-50-15 4979</inkml:trace>
</inkml:ink>
</file>

<file path=ppt/ink/ink7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 15 8450,'-5'-14'15685,"2"30"-14228,-6 50 202,3 0-1,4 121 1,27 7-1271,-21-156-684,-7-20-978,3-18 1185,0 0-1,0 1 1,0-1 0,0 0-1,0 1 1,0-1 0,0 0 0,0 0-1,-1 1 1,1-1 0,0 0-1,0 0 1,0 0 0,-1 1-358,1 0 358,-1-1-1,1 0 1,0 0 0,0 0 0,-1 0-1,1 0 1,0 0 0,-1 0-1,1 0 1,0 1 0,0-1-1,-1 0 1,1 0 0,0 0-1,0 0 1,-1 0 0,1-1-1,0 1 1,-1 0 0,1 0 0,-5-15-4552</inkml:trace>
</inkml:ink>
</file>

<file path=ppt/ink/ink7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1716 26 7930,'28'-12'13201,"-41"10"-11895,-538-9 2003,0 39-3202,379-18 0,-174 28-1446,338-36 1089,-44 4-1244,49-6 1382,0 0 1,0 0-1,0 0 0,0 0 1,0-1-1,0 1 0,0-1 1,0 0-1,0 0 0,0 0 1,0 0-1,0 0 1,-4-4-1,2-2-582,10-2 334</inkml:trace>
</inkml:ink>
</file>

<file path=ppt/ink/ink7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 85 7738,'-12'-74'16705,"12"73"-16625,0 1 1,-1 0-1,1-1 1,-1 1-1,1-1 1,0 1-1,0 0 1,-1-1-1,1 1 0,0-1 1,0 1-1,0-1 1,-1 1-1,1-1 1,0 1-1,0-1 0,0 0 1,0 1-1,0-1 1,0 0-1,13 149 2877,-6-88-2501,-6-58-529,0 37 621,-1-36-721,0-1 0,0 0 0,-1 1 1,1-1-1,-1 0 0,1 0 1,-1 1-1,0-1 0,0 0 0,0 0 1,0 0-1,-1 0 0,1 0 0,-2 2 1,1-4 200,2 0-231</inkml:trace>
</inkml:ink>
</file>

<file path=ppt/ink/ink7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3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50 72 1816,'-25'-29'1841,"24"28"-1487,0-1 0,0 1 0,-16-37 15896,16 38-16017,0 3 227,1 0 0,-1 0 0,1 0 0,-1 0 0,1 0 0,0 0 0,0 0 0,0 0 0,1 4 0,10 110 2317,-4-61-2490,-2 0 0,-5 96 0,-2-135-277,1 1 1,2 30-1,-1-43-237,1 0-1,0-1 0,0 1 1,0-1-1,1 1 1,-1-1-1,1 1 0,0-1 1,0 0-1,0 0 1,1 0-1,0 0 0,0 0 1,0-1-1,4 5 1</inkml:trace>
</inkml:ink>
</file>

<file path=ppt/ink/ink7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53 8098,'8'-14'4224,"15"-24"186,-25 48-3327,-1 0 0,1 0 0,1 0 0,0 0 0,0 0 0,2 17 0,-1-24-788,1 31 1801,8 52 0,29 92-96,-37-174-1983,2 6 212,1 10-1888,-5-17 508,-6-8 302,-4-10 100</inkml:trace>
</inkml:ink>
</file>

<file path=ppt/ink/ink7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3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36 72 10650,'-36'-72'14789,"45"173"-13479,5 0 0,36 139 0,-20-86-708,-27-127-1420,-1 1 0,-1 1 0,-4 39 0</inkml:trace>
</inkml:ink>
</file>

<file path=ppt/ink/ink7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3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11763,'27'55'8612,"-16"-55"-6904,7 0-1588,370 13 6260,-180-15-4814,247-10-36,-417 9-4024,-34 6 1555</inkml:trace>
</inkml:ink>
</file>

<file path=ppt/ink/ink7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3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11 10298,'8'-11'5429,"-2"15"-2868,-5-4-2395,-1 1-1,0-1 0,0 0 1,0 1-1,1-1 0,-1 1 1,0 0-1,8 33 2872,15 168 2207,9 61-3726,-20-195-1331,-3-23-120,-2 1 0,-2-1 0,-1 51 0,-4-96-68,-4 34-454,4-34 366,0 1 1,-1-1-1,1 1 1,0-1-1,0 1 0,0-1 1,0 1-1,-1-1 0,1 1 1,0-1-1,-1 0 1,1 1-1,0-1 0,-1 1 1,1-1-1,0 0 0,-1 1 1,1-1-1,-1 0 1,1 1-1,0-1 0,-1 0 1,1 0-1,-1 1 0,1-1 1,-1 0-1,1 0 0,-1 0 1,0 0-1,1 0 1,-1 0-1,1 0 0,-1 0 1,1 0-1,-1 0 0,1 0 1,-1 0-1,1 0 1,-1 0-1,1 0 0,-1 0 1,1-1-1,-1 1 0,1 0 1,-1 0-1,1-1 1,-1 1-1,1 0 0,0-1 1,-1 1-1,1 0 0,-1-1 1,1 1-1,-1-1 1,-10-10-1330</inkml:trace>
</inkml:ink>
</file>

<file path=ppt/ink/ink7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4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126 120 7746,'-46'-40'3452,"43"38"-3074,1 1 1,0-1-1,-1 0 0,1 1 0,-1 0 0,1 0 0,-1-1 0,0 1 0,0 1 0,1-1 0,-1 0 0,0 1 0,0-1 0,0 1 0,0 0 0,0 0 0,-4 1 1,-12-2 2695,18 1-2974,1 0 0,0 0 1,-1 0-1,1 0 0,0 0 0,0 0 1,-1 0-1,1 0 0,0 0 0,0-1 1,-3 0 801,3 1-802,0-1 1,0 1-1,0 0 0,0 0 0,-1-1 1,1 1-1,0 0 0,0-1 0,0 1 1,0 0-1,0 0 0,0-1 0,0 1 1,0 0-1,0-1 0,0 1 0,0 0 1,0-1-1,0 1 0,0 0 0,0 0 1,0-1-1,0 1 0,0 0 0,1-1 1,-1 1-1,0 0 0,0 0 1,0-1-1,0 1 0,12-12 1323,-5 9-1245,1 1 0,-1 0 1,0 0-1,1 1 0,-1 0 0,0 0 0,1 1 1,12 1-1,13-2 125,119-12 294,47-3-319,316 38 873,-413-17-2478,-110-6 1089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3:09.7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0 398 10322,'10'7'7133,"5"-6"-3947,16-8-1926,-23 4-371,8-1-427,0-1 0,-1-1 0,0 0 0,0-1-1,0-1 1,-1 0 0,15-12 0,-15 10-397,-1-1-1,-1-1 1,0 0 0,0 0-1,-1-1 1,-1-1-1,0 0 1,-1 0 0,0-1-1,-1 0 1,7-20 0,-13 29-61,0-1 0,0 1 1,-1 0-1,0 0 1,0-1-1,-1 1 1,1-1-1,-2 1 0,1-1 1,0 1-1,-1 0 1,-1-1-1,1 1 1,-1 0-1,-2-7 1,2 10-4,1 0 0,-1 0 0,0 0 1,0 0-1,0 0 0,0 1 1,0-1-1,-1 1 0,1 0 1,-1-1-1,0 1 0,1 0 1,-1 0-1,0 1 0,0-1 1,0 1-1,-1-1 0,1 1 1,0 0-1,0 0 0,-1 1 1,1-1-1,-1 0 0,1 1 1,0 0-1,-1 0 0,1 0 1,-1 0-1,1 1 0,-4 0 1,-2 1 20,0 1 0,0 0 0,0 0 0,0 0 0,1 1 0,-1 1 1,1-1-1,0 2 0,0-1 0,1 1 0,0 0 0,0 0 0,0 1 1,1 0-1,-1 0 0,2 0 0,-6 10 0,1-1 195,1 0-1,0 1 1,1 0-1,1 0 1,1 1 0,1-1-1,-6 33 1,8-29-14,1 0 1,2-1-1,0 1 1,1 0-1,1-1 1,1 1-1,1-1 1,1 1 0,0-1-1,2-1 1,0 1-1,1-1 1,1 0-1,1-1 1,15 23-1,-21-37-203,-1 1 1,1-1-1,-1 1 0,1-1 0,1 0 0,-1-1 0,0 1 0,1-1 0,0 0 0,0 0 1,0 0-1,0-1 0,0 1 0,0-1 0,1 0 0,-1-1 0,1 0 0,0 0 0,-1 0 0,1 0 1,0-1-1,-1 0 0,1 0 0,8-1 0,25-8-288,78-25 0,-67 17-2351,2 2-3627,-13 5 3052</inkml:trace>
</inkml:ink>
</file>

<file path=ppt/ink/ink7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4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 90 9858,'-12'-17'10113,"12"17"-9997,23 2 683,28 4-201,0-2 0,58-4 1,112-14 1521,-120 7-1569,198-16 141,171-9 42,-1 23 1093,-444 10-1711,3-2 3,-1 3-1,0 0 1,45 10 0,-72-12-157,0 0 0,0 0 1,0 0-1,0 0 0,0 0 1,0 0-1,-1 1 0,1-1 0,0 0 1,0 0-1,0 0 0,0 0 1,0 0-1,0 0 0,0 0 1,0 1-1,0-1 0,0 0 1,0 0-1,0 0 0,0 0 1,0 0-1,0 1 0,0-1 1,0 0-1,0 0 0,0 0 1,0 0-1,0 1 0,0-1 1,0 0-1,0 0 0,0 0 1,0 0-1,0 0 0,0 0 1,0 1-1,0-1 0,0 0 1,0 0-1,1 0 0,-1 0 0,0 0 1,0 0-1,0 0 0,0 0 1,0 1-1,0-1 0,0 0 1,1 0-1,-1 0 0,0 0 1,0 0-1,0 0 0,0 0 1,1 0-1,-16 4-1184,-22 5-31</inkml:trace>
</inkml:ink>
</file>

<file path=ppt/ink/ink7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53 93 9794,'-15'-68'4030,"14"66"-3510,1 0-1,-1 0 0,0 0 1,1 0-1,-1 0 0,0 0 1,0 0-1,0 0 0,-4-3 1017,5 4-1409,-1 1 0,1 0 0,0 0 1,-1 0-1,1 0 0,0 0 0,-1 0 0,1 0 0,0 0 0,-1 0 0,1-1 0,0 1 0,-1 1 0,1-1 0,0 0 0,-1 0 0,1 0 1,0 0-1,-1 0 0,1 0 0,0 0 0,-1 1 0,0 0 203,-1 0 0,1 0 1,0 0-1,0 0 0,0 1 0,0-1 0,0 1 1,0-1-1,0 1 0,0-1 0,1 1 1,-2 2-1,1 2-95,0 0 1,0-1-1,1 1 1,0 0 0,0 0-1,0 0 1,1 0-1,2 10 1,16 52 525,-11-40-421,11 37-244,-4 0 0,-3 1 0,-2 0 0,1 73 0,-18-56-7374,5-65 5474</inkml:trace>
</inkml:ink>
</file>

<file path=ppt/ink/ink7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4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5425,'22'20'13678,"-11"-20"-12981,230-2 4832,0-2-3288,633 6-273,-807 1-1718,225 19-1010,-287-21 389,-5-1 187,1 0 0,0-1 0,0 1 0,-1 0 0,1 0 0,0 0 0,0 1 0,0-1 0,-1 0 0,1 0 0,0 0 0,0 0 0,-1 1 0,1-1 0,0 0 0,0 1 0,-1-1 0,1 1 0,0-1 0,-1 1 0,1-1 0,-1 1 0,1-1 0,-1 1 0,1 0 0,-1-1 0,1 1 0,-1 0 0,1-1 0,0 2 0,-6 7-2133</inkml:trace>
</inkml:ink>
</file>

<file path=ppt/ink/ink7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22 30 3921,'0'-30'14015,"-6"48"-11923,-5 182 6202,9-126-7306,0 12-656,4 0 0,4-1 0,28 147 1,-33-210-1003</inkml:trace>
</inkml:ink>
</file>

<file path=ppt/ink/ink7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44 8 6441,'-43'-7'20214,"44"17"-19790,1 34-37,3-1 1,11 51-1,-2-15-265,-9-45-127,2 15 139,2 0 0,19 62 1,-24-102-1615</inkml:trace>
</inkml:ink>
</file>

<file path=ppt/ink/ink7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138 84 10034,'6'-68'6628,"-6"67"-6449,0 1-1,0-1 0,0 1 0,0-1 1,0 1-1,-1-1 0,1 1 0,0-1 1,0 1-1,-1-1 0,-1-1 892,2 1-892,-1 1 0,1 0 1,-1-1-1,1 1 0,-1 0 1,1 0-1,-1-1 0,1 1 0,-1 0 1,1 0-1,-1 0 0,1 0 0,-1 0 1,1 0-1,-2 0 0,-22-3 1868,18 3-1612,-3-1-331,-1 1-1,1 0 1,-1 0-1,-16 4 1,24-4-147,0 0-1,1 0 1,-1 1 0,0-1 0,1 1 0,-1-1-1,1 1 1,-1 0 0,1-1 0,-1 1 0,1 0-1,0 0 1,-1 0 0,1 0 0,0 0 0,0 0-1,0 1 1,-1-1 0,1 0 0,0 0 0,1 1-1,-1-1 1,0 1 0,0-1 0,1 1 0,-1-1-1,1 1 1,-1-1 0,1 1 0,-1 0 0,1-1-1,0 1 1,0 0 0,0-1 0,0 1 0,1 2-1,1 6-9,1-1 1,1-1-1,-1 1 0,2 0 0,-1-1 0,11 14 0,1 5 449,2 7 610,-1 1 1,-2 0-1,-1 1 1,10 47 0,-22-74-924,0 0 0,-1 0 0,0 0 1,0 0-1,-1-1 0,-1 1 0,-1 10 1,2-16-225,-1 0 0,0 0 0,0 0 0,0 0 0,0 0 0,0 0 0,-1-1 0,1 1 1,-1 0-1,-2 2 0,2-3-170,0 0 1,1-1-1,-1 1 0,0-1 1,0 0-1,0 0 1,0 0-1,0 0 1,0 0-1,0 0 0,0 0 1,0 0-1,-1-1 1,1 1-1,-4-1 1,-17-2-1352</inkml:trace>
</inkml:ink>
</file>

<file path=ppt/ink/ink7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83 5145,'3'-58'3642,"-3"57"-3424,0 0 0,0 1 0,0-1-1,0 0 1,0 0 0,0 1 0,0-1 0,1 0-1,-1 1 1,0-1 0,1 0 0,-1 1 0,0-1 0,1 1-1,-1-1 1,1 1 0,-1-1 0,1 0 0,-1 1-1,1 0 1,-1-1 0,1 1 0,0-1 0,-1 1-1,1 0 1,0-1 0,-1 1 0,1 0 0,0 0-1,-1-1 1,2 1 0,19 2 2513,-17-1-1843,58 2 6020,-46-4-5868,-1-1 1,17-4-1,-16 4-953,-1 1 1,1 0-1,-1 1 0,0 0 1,1 2-1,14 2 0,36 2-1039,-62-5 695,-3-1 187,-1 0 1,1 0 0,0 0-1,0 0 1,0 0-1,0 0 1,0 0 0,0 0-1,0-1 1,0 1-1,0 0 1,0 0 0,-1-1-1,3 0 1,-4 1-251</inkml:trace>
</inkml:ink>
</file>

<file path=ppt/ink/ink7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48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1 21 8282,'63'-21'13757,"-66"37"-13079,0 0-1,0 0 1,2 1-1,0 28 1,12 70-425,-6-63-3280,-5-40-849,-2-2 1703</inkml:trace>
</inkml:ink>
</file>

<file path=ppt/ink/ink7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49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34 95 10930,'-33'-66'16894,"38"71"-18128,19 10 1288,-18-11-43,0 0 0,0 0-1,1-1 1,-1 0 0,1 0 0,-1-1 0,1 1 0,0-1 0,9 1-1,-6-2 66,1-1 0,-1 1 0,1-2 0,-1 1 0,1-1-1,-1-1 1,17-4 0,-22 4-53,1-1-1,0 1 1,-1-1-1,1 1 1,-1-2 0,0 1-1,0-1 1,0 1-1,0-1 1,0-1-1,-1 1 1,0-1 0,7-9-1,-10 13-24,0 0 0,0 0 0,0 0 0,0 0 0,0 0 0,0 0-1,0 0 1,0 0 0,0 1 0,1-1 0,-1 0 0,0 1 0,0-1 0,1 1-1,-1-1 1,1 1 0,-1 0 0,0-1 0,1 1 0,-1 0 0,1 0 0,-1 0 0,0 0-1,1 0 1,-1 1 0,1-1 0,-1 0 0,0 1 0,1-1 0,-1 1 0,2 0-1,6 3-25,1 1 0,-1-1-1,13 10 1,2 1-168,-20-13 4,0-1 0,0 1 1,1-1-1,-1 1 0,1-1 1,-1-1-1,7 2 0,5-6-311</inkml:trace>
</inkml:ink>
</file>

<file path=ppt/ink/ink7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 46 7234,'-2'-3'720,"-13"-19"982,15 21-1638,-1 0 0,1 0 0,-1 0 1,1 0-1,-1 0 0,1 0 1,-1 0-1,1 0 0,0 0 0,-1 0 1,1 0-1,0 0 0,0 0 1,0 0-1,0 0 0,0 0 0,0 0 1,0-2-1,2 5 28,-1-1-1,1 1 1,-1 0 0,0 0 0,0-1 0,0 1-1,0 0 1,0 0 0,0 3 0,6 17-15,-1 1 0,-1 0 1,-2 0-1,2 41 0,5 29-2499,-7-76 1545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3:09.7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63 619 7762,'-27'56'8305,"27"-56"-8020,-1 0 1,0 1-1,-1-1 0,2 0-95,-1 0 1,1 0-1,-1 0 0,1 0 1,-1 0-1,-5-3 2476,5 2-2476,-9-19 3159,6 5-2703,1 0 0,1 0 1,0 0-1,1 0 0,1 0 1,1 0-1,0 0 0,0 0 1,6-19-1,6-19 62,23-60 0,-32 103-632,-3 5-71,41-101 158,-35 93-148,0 1 0,1-1 0,0 1-1,0 1 1,21-21 0,-26 29-15,13-13 0,1 1 0,29-21 0,-39 31 0,0 1 0,0 1 0,0 0 0,1 0 0,-1 0 0,1 1 0,0 0 0,-1 0 0,1 1 0,0 0 0,9 0 0,107-2 0,-118 4 0,0 0 0,-1 1 0,1 0 0,0 0 0,-1 0 0,1 0 0,-1 1 0,0 0 0,1 0 0,7 7 0,21 11 0,-24-17 0,0 1 0,0 0 0,-1 0 0,1 1 0,-2 1 0,1 0 0,0 0 0,-1 0 0,-1 1 0,1 0 0,-1 1 0,-1 0 0,0 0 0,0 0 0,0 1 0,-1 0 0,4 11 0,6 18 0,65 187 0,-73-199 0,-1 0 0,-1 1 0,-2 0 0,-1 0 0,-1-1 0,-4 46 0,-6 15 0,-12 89 0,7-131 0,10-37 0,1 1 0,0 0 0,-2 16 0,4-19 0,-6 38 0,6-42 0,0 0 0,0 0 0,0 1 0,0-1 0,-1-1 0,1 1 0,-1 0 0,0 0 0,0 0 0,0-1 0,-3 4 0,-19 15 0,14-10 0,-1-1 0,-1-1 0,0 0 0,0 0 0,0-1 0,-21 9 0,21-11 0,1-2 0,-1 0 0,0 0 0,0-1 0,0-1 0,-1 0 0,1 0 0,0-1 0,-1-1 0,1 0 0,-1-1 0,1 0 0,0-1 0,-1 0 0,1-1 0,-17-6 0,-16-7 0,34 14 0,0-2 0,1 0 0,-1 0 0,1-1 0,0 0 0,0 0 0,0-2 0,-9-6 0,-11-13 0,17 17 0,0-2 0,0 0 0,2 0 0,-1-1 0,2 0 0,-13-19 0,-12-43 0,28 60 0,1-1 0,0-1 0,-4-25 0,5 22 0,-13-35 0,17 51 0,-1 0 0,1-1 0,0 1 0,1-1 0,-1 1 0,0-1 0,1 1 0,0-7 0,-1-4 0,1 11 0,-1 0 0,1 0 0,-1 0 0,0 0 0,0 1 0,0-1 0,-3-4 0,3 6 0,0-1 0,0 1 0,0-1 0,0 0 0,0 1 0,1-1 0,-1 0 0,1 0 0,-1 0 0,1 0 0,0 1 0,0-1 0,-1 0 0,1 0 0,0 0 0,1 0 0,-1 0 0,0 0 0,1-3 0,2-5-1621,-1-1 1,0 0-1,0 1 1,-2-1-1,0-21 0,0 22 436</inkml:trace>
</inkml:ink>
</file>

<file path=ppt/ink/ink7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5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 61 7258,'-1'0'109,"1"1"1,0-1 0,0 1-1,0-1 1,-1 1-1,1-1 1,0 1 0,-1-1-1,1 1 1,0-1 0,-1 1-1,1-1 1,-1 1 0,1-1-1,-1 0 1,1 1 0,-1-1-1,1 0 1,-1 1 0,1-1-1,-1 0 1,0 1 0,-3-11 1580,4 8-1539,-1-1-1,1 0 1,1 0 0,-1 1 0,0-1-1,1 0 1,-1 0 0,1 1 0,2-6-1,-1 6-24,0 0 0,0-1-1,0 1 1,1 0-1,-1 0 1,1 1-1,-1-1 1,1 0-1,0 1 1,-1 0 0,1-1-1,0 1 1,0 0-1,0 1 1,0-1-1,0 0 1,5 1 0,8-2-48,0 1 1,17 2-1,-23-1 2,-4 0-61,0 1 1,0-1 0,0 1 0,-1 1-1,1-1 1,-1 1 0,1 0 0,-1 0-1,1 1 1,-1-1 0,0 1 0,8 6-1,-11-7 2,0 0-1,0 0 0,0 0 1,0 0-1,0 0 0,-1 0 0,1 0 1,-1 0-1,0 1 0,1-1 1,-1 1-1,0-1 0,0 1 1,-1-1-1,1 1 0,0 0 0,-1-1 1,0 1-1,0 0 0,0-1 1,0 1-1,0 0 0,0-1 0,0 1 1,-1 0-1,0-1 0,1 1 1,-1-1-1,-2 5 0,1-3-1,-1 0 1,1-1-1,-1 1 0,0-1 0,0 0 0,0 0 1,0 0-1,0 0 0,-1 0 0,1-1 0,-1 0 0,0 1 1,0-1-1,-5 2 0,-4 1 17,1-1-1,-1 0 1,-17 3 0,19-5-198,0 0-1,0-2 1,-15 0-1,15 0-89</inkml:trace>
</inkml:ink>
</file>

<file path=ppt/ink/ink7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218 1 11362,'-3'-1'4470,"-10"2"-4520,4 0 85,0 2-1,-1-1 1,1 1 0,0 1-1,0-1 1,1 1 0,-1 1-1,1 0 1,0 0 0,0 1-1,0 0 1,1 0 0,0 0-1,0 1 1,1 1 0,0-1-1,0 1 1,1 0 0,-6 10-1,5-8 18,0 1-1,1 0 0,0 0 0,0 0 0,2 1 1,-1 0-1,1 0 0,1 0 0,0 0 1,1 0-1,0 0 0,1 0 0,0 1 0,4 21 1,-2-28-42,-1-1 0,0 1 0,1-1 0,0 0 0,1 0 0,-1 1 0,1-2 0,0 1 0,0 0 0,0-1 0,1 1 1,0-1-1,-1 0 0,2 0 0,-1 0 0,0-1 0,1 1 0,-1-1 0,1 0 0,0-1 0,0 1 0,0-1 0,1 0 0,-1 0 0,0-1 1,1 1-1,-1-1 0,1 0 0,0-1 0,-1 1 0,1-1 0,-1 0 0,1-1 0,0 1 0,-1-1 0,1 0 0,6-3 0,-7 3-12,1-1 0,-1 1 0,0-2 0,0 1 0,0 0 0,0-1 0,-1 0 0,1 0 0,-1 0 0,1-1 0,-1 1 0,0-1 0,4-6 0,-5 6-119,-1 0 0,0 0 0,1-1 0,-2 1-1,1-1 1,0 1 0,-1-1 0,0 0 0,0 0-1,0 1 1,-1-1 0,0 0 0,0 0 0,0 0 0,-1-5-1,0-1 87,0 0 1,-1 0-1,0 1 0,-1-1 0,0 1 0,0-1 0,-2-16 3369,27 15-3423,-19 12-23,1-1 0,0 0 0,0 1 0,-1 0 1,1 0-1,0 0 0,0 0 0,-1 1 0,1-1 0,0 1 0,3 1 1,19 3-2773,-11-6-325,2-2 1402</inkml:trace>
</inkml:ink>
</file>

<file path=ppt/ink/ink7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2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87 98 1912,'-51'4'961,"51"-3"-884,-1-1 0,1 0 0,-1 0 0,1 0 0,-1 0 0,1-1 0,-1 1 0,1 0 0,-1 0 1,1 0-1,0 0 0,-1 0 0,1-1 0,-1 1 0,1 0 0,-1 0 0,1 0 0,0-1 0,-1 1 0,1 0 0,0-1 1,-1 1-1,1 0 0,0-1 0,0 1 0,-1-1 0,1 1 0,0 0 0,0-1 0,-1 1 0,1-1 0,0 1 1,0-1-1,0 1 0,0 0 0,0-1 0,0 1 0,0-1 0,0 1 0,0-1 0,0 0 0,4-18 2966,-3 16-2502,0-2-68,-1 1 1,0-1-1,1 1 1,-1 0-1,-1-1 1,1 1-1,-2-7 0,1 7-50,1 3-226,0 0 0,0 0 0,-1 0 0,1 0 0,0 0-1,-1 0 1,1 0 0,-1 0 0,1 0 0,-1 0 0,0 0 0,1 0-1,-1 0 1,0 0 0,0 0 0,1 1 0,-13-5 5228,12 6-5308,0 1 0,1 0 1,-1 0-1,0 0 1,1 0-1,-1 1 0,1-1 1,0 0-1,0 3 1,0-3-38,-1 31 547,3 0 0,0 0 0,12 53 1,-1 1-341,-7-14-1265,-6-24-4738,2-43 4384</inkml:trace>
</inkml:ink>
</file>

<file path=ppt/ink/ink7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29.7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 12611,'13'-16'5225,"1"16"-2849,2 4-871,-4 1-633,-2 5-280,-7 13-832,-4-5-648,-6 4-2025,2 5 1873</inkml:trace>
</inkml:ink>
</file>

<file path=ppt/ink/ink7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30.0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211 71 12219,'4'-5'1374,"-1"0"1,0-1-1,0 1 0,0-1 1,1-6-1,-3 11-1314,-1 0 0,0 0 0,1 0 0,-1 0 0,0 0 0,0 0 0,0 0 0,0 0 0,0 0 0,0 0 0,0 0 0,0 0 0,0 1 0,-1-1 0,1 0 0,0 0 0,-1 0 0,1 0 0,-1 0 0,1 0 0,0 0-1,-1 1 1,0-1 0,1 0 0,-1 0 0,0 1 0,1-1 0,-1 0 0,0 1 0,0-1 0,1 1 0,-1-1 0,0 1 0,0-1 0,0 1 0,0-1 0,0 1 0,0 0 0,1 0 0,-1-1 0,0 1 0,0 0 0,-2 0 0,-8-1-93,-1 1 0,0 0 0,1 1 1,-1 1-1,0-1 0,1 2 0,0-1 1,-1 2-1,1-1 0,0 2 0,1-1 1,-1 2-1,1-1 0,0 1 0,-9 8 0,16-12-7,1 0 0,0 0 0,0 0-1,1 0 1,-1 0 0,0 1-1,1-1 1,0 1 0,-1-1-1,1 1 1,0 0 0,0-1-1,0 1 1,1 0 0,-1 0 0,1-1-1,-1 1 1,1 5 0,1-4 11,-1 0 1,1 0 0,0 0-1,0 0 1,1 0 0,-1 0 0,1 0-1,0 0 1,0-1 0,0 1-1,4 4 1,5 5 68,1-1 1,0-1-1,0 1 0,1-2 0,15 10 0,-7-6 112,1 1 756,36 30 1,-53-41-544,0 1-1,-1 0 1,1-1 0,-1 2 0,0-1 0,0 0 0,-1 1 0,0 0 0,0 0 0,0 0 0,-1 0 0,3 10-1,-5-14-285,1 1 0,-1 0 1,0 0-1,0-1 0,0 1 0,0 0 0,0 0 0,-1 0 0,1-1 0,-1 1 0,0 0 0,1-1 0,-2 1 0,1 0 0,0-1 0,0 0 0,-3 4 0,1-2-147,0 0 1,-1-1-1,1 1 1,-1-1-1,0 0 0,0 0 1,-1 0-1,1-1 0,-5 3 1,-9 2-1154,0 0 0,-1-1 0,-35 6 0,51-11 984,-45 8-1171</inkml:trace>
</inkml:ink>
</file>

<file path=ppt/ink/ink7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30.8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267 98 11474,'9'-16'3186,"-6"11"-2401,-1 0 0,1 0 0,-1 0 0,1 0 0,-2-1 0,1 1 0,1-7 0,-3 11-678,0-1-1,0 1 0,-1 0 1,1 0-1,0-1 0,-1 1 0,1 0 1,0 0-1,-1 0 0,0 0 0,1-1 1,-1 1-1,0 0 0,1 0 0,-1 0 1,0 0-1,0 0 0,0 1 0,0-1 1,0 0-1,0 0 0,0 0 0,0 1 1,0-1-1,0 1 0,0-1 0,-1 1 1,1-1-1,0 1 0,0 0 0,-3-1 1,-2 0-1,0-1 0,0 1 0,0 1 0,0-1 0,-9 1 0,5 2-83,-1 0-1,1 0 0,-1 1 1,1 0-1,0 1 0,0 0 1,0 0-1,1 1 0,-1 1 1,1 0-1,1 0 0,-1 0 1,1 1-1,0 1 0,0-1 1,1 1-1,-7 10 0,8-10-21,0-1-1,1 1 0,0 0 0,1 0 0,0 1 0,0-1 1,1 1-1,0 0 0,0 0 0,1 0 0,0 0 0,1 0 1,0 1-1,0-1 0,1 0 0,0 1 0,1-1 0,0 0 1,4 18-1,-3-22 1,-1-1 1,1 1-1,0-1 1,0 0 0,0 0-1,1 0 1,-1 0-1,1 0 1,0 0-1,0-1 1,0 1-1,1-1 1,-1 0 0,1 0-1,0 0 1,0 0-1,0-1 1,0 0-1,0 1 1,1-1-1,-1-1 1,1 1 0,-1-1-1,1 0 1,-1 0-1,1 0 1,0-1-1,5 1 1,1-1-72,0-1-1,-1 0 1,1-1 0,-1 0 0,0-1 0,1 0-1,-1 0 1,0-1 0,-1 0 0,1-1-1,14-10 1,-14 8-52,-1 0-1,0-1 1,0 0 0,-1-1-1,0 0 1,0 0 0,-1 0-1,6-11 1,-1-2 65,-1 0 1,16-44-1,-30 73 443,-3 8-61,1 1 0,0 0 0,-5 28 0,10-33-228,-1 1 1,2 0-1,0-1 1,0 1-1,1-1 0,0 0 1,1 1-1,1-1 0,8 19 1,-9-24-246,0 0 1,0 0 0,0-1-1,1 1 1,0-1-1,1 0 1,-1 0 0,1 0-1,-1-1 1,2 0-1,-1 1 1,0-2-1,1 1 1,0-1 0,-1 0-1,1 0 1,0 0-1,10 2 1,5-3-3887,-3-7 1691</inkml:trace>
</inkml:ink>
</file>

<file path=ppt/ink/ink7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49.4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61 9842,'1'10'6312,"-1"19"-4517,0-3-843,15 184 2813,-6-107-2678,-9-124-1017,1 0-1,0 0 1,2 0-1,0 0 1,7-23-1,3-3-72,24-56 0,-31 89 5,1 0 0,1 1 0,13-20 0,-16 26 11,0 1 0,0 0 0,1 0 0,0 0 0,0 0 0,1 1 0,-1 0 0,10-5 0,-13 9-3,-1 0 1,0 0-1,1 0 0,-1 0 1,1 0-1,-1 0 0,1 1 0,-1-1 1,1 1-1,0 0 0,-1 0 0,1 0 1,0 0-1,-1 0 0,1 0 0,-1 1 1,1-1-1,-1 1 0,1 0 1,-1 0-1,1 0 0,-1 0 0,1 0 1,-1 0-1,0 1 0,0-1 0,0 1 1,0 0-1,0-1 0,0 1 0,0 0 1,0 0-1,-1 0 0,1 0 1,-1 1-1,2 3 0,3 5 26,0 1 0,-1 0 0,0 0 0,-1 0 0,-1 0 0,3 15 0,-4-7-6,0 1-1,-1-1 0,-3 33 1,1-52-28,1 0-1,0 0 1,0 0 0,0 0 0,0 1 0,0-1 0,0 0-1,1 0 1,-1 0 0,0 0 0,0 0 0,1 0 0,-1 1-1,1-1 1,0 1 0,-1-2-6,1 0 0,-1 0-1,0 1 1,1-1 0,-1 0 0,0 0-1,1 0 1,-1 1 0,0-1 0,1 0-1,-1 0 1,1 0 0,-1 0 0,0 0-1,1 0 1,-1 0 0,1 0 0,-1 0-1,0 0 1,1 0 0,-1 0 0,1 0-1,-1 0 1,0 0 0,1-1 0,-1 1-1,1 0 1,2-2-51,0 0 0,0 0 0,-1 0 0,1 0 0,-1 0 0,1-1-1,-1 1 1,3-4 0,9-14-332,13-16-186,36-37-1,-53 62 569,1 1-1,0 1 1,0 0 0,1 1-1,0 0 1,1 0-1,23-9 1,-33 15 32,0 1 1,1 0 0,-1 0-1,0 0 1,1 0 0,-1 1-1,0-1 1,1 1 0,-1 0-1,1 0 1,-1 0 0,0 0-1,1 1 1,-1-1 0,1 1 0,-1 0-1,4 2 1,-4-2 39,0 1 0,0 1 0,0-1-1,-1 0 1,1 1 0,-1-1 0,1 1 0,-1 0 0,0 0 0,0 0-1,0 0 1,0 0 0,-1 0 0,1 0 0,-1 1 0,1 4 0,3 10 246,0 0 1,-2 1-1,0-1 1,-2 1-1,1 22 1,-10 96 28,6-117-521,1-13 66,1 7-2780,29-18-7277</inkml:trace>
</inkml:ink>
</file>

<file path=ppt/ink/ink7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49.9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43 277 5129,'9'0'460,"6"-2"3048,-33-8 1338,16 9-4462,-1-1-90,0 0 0,0 1 1,0-1-1,0 0 0,0 0 0,1-1 0,-1 1 0,1 0 1,0-1-1,0 0 0,0 1 0,0-1 0,0 0 0,0 0 1,1 0-1,0 0 0,-2-4 0,2 1-114,0 1 1,0 0-1,0 0 0,1-1 0,0 1 1,0 0-1,0-1 0,1 1 1,0 0-1,2-7 0,-1 2-57,2 0 0,-1 1 0,1-1 0,1 1 0,0 0-1,0 1 1,1-1 0,0 1 0,0 0 0,1 0 0,9-8 0,-12 12-53,1 0 0,0 1 0,0-1 0,0 1 1,0 0-1,1 1 0,-1-1 0,1 1 0,0 0 0,0 0 1,-1 1-1,1 0 0,0 0 0,0 0 0,0 1 0,1 0 1,-1 0-1,0 0 0,0 1 0,10 2 0,-9 0 74,-1-1 0,1 1 0,-1 0 0,0 1 0,0-1 0,0 1 1,-1 0-1,1 1 0,-1-1 0,0 1 0,0 0 0,0 1 0,-1-1 0,0 1 0,0 0 0,-1 0 0,6 11 0,-5-8-22,-1 1 1,0-1-1,-1 1 0,0 0 1,0 0-1,-1-1 1,-1 1-1,0 0 0,0 0 1,0 0-1,-1 0 1,-1 0-1,0 0 0,0 0 1,-1-1-1,0 1 1,-1-1-1,0 0 0,-9 15 1,10-18-156,-1 0 0,0 0 0,0 0 1,-1 0-1,0-1 0,0 0 0,0 0 0,0 0 1,-1 0-1,0-1 0,0 0 0,0 0 0,0-1 1,-1 0-1,0 0 0,1 0 0,-1-1 0,0 0 1,0 0-1,0-1 0,0 0 0,-1 0 0,1-1 1,0 1-1,0-2 0,-1 1 0,-10-3 0,14 2-138,1 0 0,0 0 0,-1 0 0,1 0 0,0-1 0,-1 1 0,1-1 0,0 0 0,0 0 0,1 0 0,-1-1 0,0 1 0,1-1 0,-1 1-1,1-1 1,0 0 0,0 0 0,-3-5 0,3 3-259,0 0-1,0 0 0,0 0 1,1 0-1,0-1 0,0 1 1,0 0-1,0-1 1,1 1-1,0 0 0,1-10 1,4-7-552</inkml:trace>
</inkml:ink>
</file>

<file path=ppt/ink/ink7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0.4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91 7658,'-2'-7'4960,"-3"15"-2187,-3 17-698,5 3-656,1 1 0,2 30-1,0 21 32,-2-65-1254,2-15-193,0 0 1,0 0-1,0 0 0,0 0 0,0 0 0,0 0 0,-1 0 0,1 0 0,0 0 0,0 0 0,0 0 1,0 0-1,0 0 0,0 0 0,0 0 0,0 0 0,0 0 0,0 0 0,0 0 0,0 0 0,0 0 1,0 0-1,0 0 0,0 0 0,0 0 0,0 0 0,0 0 0,-1 0 0,1 0 0,0 0 0,0 0 0,0 0 1,0 0-1,0 0 0,0 0 0,0 0 0,0 0 0,0 0 0,0 1 0,0-1 0,0 0 0,0 0 1,0 0-1,0 0 0,0 0 0,0 0 0,0 0 0,0 0 0,0 0 0,0-25-28,2 0-136,2-17-51,10-46 0,-12 76 234,1 1-1,1 0 1,0 0 0,0 0-1,1 0 1,1 1-1,-1 0 1,2 0-1,7-9 1,-12 16 46,0 0 1,0 1 0,0 0-1,0-1 1,1 1-1,-1 0 1,1 0-1,-1 0 1,1 1 0,0-1-1,0 1 1,0-1-1,0 1 1,0 0-1,0 0 1,0 0-1,0 1 1,0-1 0,1 1-1,-1-1 1,0 1-1,0 0 1,0 0-1,1 1 1,-1-1 0,0 1-1,0-1 1,0 1-1,0 0 1,0 0-1,0 1 1,0-1-1,0 1 1,0-1 0,0 1-1,-1 0 1,1 0-1,4 4 1,2 4-71,0-1 0,0 1 1,-1 0-1,-1 1 0,1 0 0,-2 0 0,1 1 1,-2 0-1,0 0 0,0 0 0,-1 1 1,0-1-1,-1 1 0,-1 0 0,0 0 0,-1 0 1,0 0-1,-1 0 0,0 1 0,-1-1 1,-1 0-1,0 0 0,-1-1 0,0 1 0,-1 0 1,-10 21-1,12-29-1174</inkml:trace>
</inkml:ink>
</file>

<file path=ppt/ink/ink7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0.9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20 306 8410,'0'-1'8175,"-2"-10"-7550,0 2-394,-2-3 151,1-1 0,0 1 0,1 0 0,0-1 0,1 0 0,0 1 0,1-1 0,1 0 0,0 1 0,3-16 0,-1 14-92,1 0 0,0 1 0,2-1 0,-1 1-1,9-14 1,-12 24-262,-1 0 0,1 1 0,0 0 0,0-1-1,0 1 1,0 0 0,0 0 0,1 0 0,-1 0 0,1 0-1,-1 0 1,1 1 0,0-1 0,-1 1 0,1 0 0,0 0-1,0 0 1,0 0 0,0 1 0,0-1 0,0 1 0,0-1-1,0 1 1,0 0 0,0 0 0,0 0 0,0 1 0,0-1 0,0 1-1,5 2 1,1 0 115,0 1 0,-1 0 0,0 1 0,0 0 0,0 0 0,-1 1-1,1-1 1,-1 2 0,-1-1 0,1 1 0,-1 0 0,0 1 0,-1-1 0,0 1 0,5 9 0,-6-10-12,0 0 0,-1 1 0,0-1 1,0 0-1,-1 1 0,0 0 1,0-1-1,-1 1 0,0 0 1,0 0-1,-1 0 0,0 0 0,0 0 1,-1 0-1,0-1 0,-1 1 1,1 0-1,-5 10 0,2-9 4,-2 1 1,1-1-1,-1 0 0,0-1 0,-1 0 1,0 0-1,0 0 0,-1 0 0,-14 10 0,16-14-211,0 0-1,1 0 1,-1-1-1,0 0 0,-1 0 1,1 0-1,-1-1 0,1 1 1,-1-2-1,0 1 0,1-1 1,-1 0-1,0 0 0,0-1 1,0 0-1,-7-1 1,11 1-206,0-1 0,1 0 0,-1 0 0,1 0 0,0 0 0,-1 0 0,1 0 0,0 0 0,-1-1 0,1 0 0,0 1 1,0-1-1,0 0 0,1 0 0,-1 0 0,0 0 0,1 0 0,-1 0 0,1-1 0,0 1 0,-1 0 0,1-1 0,0 1 1,1-1-1,-1 1 0,0-1 0,0-3 0,6-12-512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8:43:09.71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49 213 5689,'-11'-28'3493,"10"25"-3468,1 0 0,-1 1 0,0-1 0,0 0 0,0 0 0,0 0 0,-1 1 0,1-1 0,-1 1 0,0-1 0,1 1 0,-1 0 0,0-1 0,-1 1 0,1 0 0,0 0 0,0 1 0,-5-4 0,7 5-15,0 0 0,0 0 1,0 1-1,0-1 1,0 0-1,0 0 0,0 0 1,0 0-1,0 0 0,0 0 1,0 0-1,0 0 0,-1 0 1,1 1-1,0-1 1,0 0-1,0 0 0,0 0 1,0 0-1,0 0 0,0 0 1,0 0-1,0 0 0,0 0 1,0 0-1,0 0 1,-1 0-1,1 0 0,0 0 1,0 0-1,0 0 0,0 0 1,0 0-1,0 1 0,0-1 1,0 0-1,0 0 1,-1 0-1,1-1 0,0 1 1,0 0-1,0 0 0,0 0 1,0 0-1,0 0 1,0 0-1,0 0 0,0 0 1,-1 0-1,8 6 148,0-3-96,0-1 0,0 0-1,0-1 1,0 1 0,0-1 0,0-1 0,10 1-1,53-8 1013,-10 1-612,-17 3-981,70-15 1,19-2 465,-115 19 327,0 0-1,0 2 0,0 0 1,0 1-1,0 1 0,17 4 1,-19-2-160,8 2-120,-1 0 0,1-2 0,0 0 0,0-2 0,1 0 0,35-2 0,-40-3 33,0 0-1,0-2 1,-1 0 0,1-1-1,-1-1 1,0 0 0,17-10-1,-19 8-6,1 1 0,0 1 1,1 1-1,-1 0 0,1 1 0,34-3 0,-26 6-17,-1 2 0,0 0-1,1 1 1,34 9 0,-22-3 0,3 2 10,1-2 0,-1-1 0,2-3 0,69-1 0,2-10 166,98-9-419,-150 8-303,86-22 0,-123 24 916,1 0 0,37-3 0,-48 9-217,-1 0-1,1 0 1,-1 1-1,1 1 0,-1 1 1,15 4-1,2 1-16,193 48-691,-193-51 545,0-1 0,0-2 0,0-1 0,0-1 0,46-7 0,204-24-14,-206 26-92,-49 2 222,-1 1-1,1 1 0,0 1 1,-1 2-1,41 6 1,-41-1-61,6 0-73,41 6 0,-60-12 24,0 0 0,0-1 0,0-1 0,0 0-1,0 0 1,23-7 0,32-13 64,84-38 0,-145 55-60,1 1 0,0 0 0,0 0 0,0 1 0,0 0 0,0 0 0,1 1 0,-1 0 0,0 0 0,1 0 0,-1 1 0,1 0 0,-1 1 0,1 0 0,-1 0 0,0 1 0,11 3 0,58 25 86,-46-17-79,41 12 0,-59-22-2,-1 0 0,1-1-1,-1-1 1,1 0 0,0 0 0,0-1-1,16-2 1,36-5 60,0 3 0,82 6 0,-103-2-71,0-2-1,0-2 1,78-17 0,-111 19 14,1 0 0,-1 1 0,0 1 1,0 0-1,0 0 0,1 1 1,15 3-1,-8 0-26,-1 1 0,1 1 0,20 10 0,-4 0-41</inkml:trace>
</inkml:ink>
</file>

<file path=ppt/ink/ink7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1.3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 11058,'3'-1'4353,"0"17"-2280,3 10-673,-8 9 312,2 7-111,2 2-169,-2 1-208,4-3-488,-2-4-95,-2-5-561,0-10-304,-1-11-657,0-3-415,4-41-7746</inkml:trace>
</inkml:ink>
</file>

<file path=ppt/ink/ink7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1.6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52 13691,'0'-26'5289,"-5"14"-3545,1 4-463,2 4-433,0 2-272,-2 9-656,0 4-432,-2 9-1361,3 10-3688,11 3 3681</inkml:trace>
</inkml:ink>
</file>

<file path=ppt/ink/ink7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2.0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206 380 12563,'0'-2'405,"0"0"0,0 0 0,0 0 0,0 1 1,-1-1-1,1 0 0,-1 0 0,1 1 0,-1-1 0,0 0 1,0 1-1,1-1 0,-3-1 0,3 3-332,-1-1-1,0 0 1,0 1 0,0-1 0,1 1-1,-1 0 1,0-1 0,0 1-1,0 0 1,0-1 0,0 1-1,0 0 1,0 0 0,0 0-1,0 0 1,0 0 0,0 0-1,0 0 1,0 0 0,0 0 0,0 0-1,0 1 1,0-1 0,0 0-1,1 1 1,-2-1 0,-6 4 103,1-1 1,-1 1 0,1 1-1,0-1 1,1 1-1,-1 0 1,-7 8 0,-38 44 335,46-50-465,-1 2 0,2-1-1,-1 1 1,1-1 0,0 1-1,1 1 1,0-1 0,1 1-1,0-1 1,0 1-1,1 0 1,-1 18 0,2-22-36,1-1 0,0 1 1,1 0-1,0-1 0,0 1 0,0-1 1,0 1-1,1-1 0,0 0 0,0 0 1,0 1-1,1-1 0,0-1 1,0 1-1,0 0 0,0-1 0,1 1 1,0-1-1,-1 0 0,2 0 0,-1-1 1,0 1-1,1-1 0,6 4 1,-9-6-27,1 0 0,-1 0 0,0 0 0,0 0 0,0 0 0,1-1 0,-1 1 1,0-1-1,1 1 0,-1-1 0,1 0 0,-1 0 0,0 0 0,1 0 0,-1-1 1,0 1-1,1-1 0,3-1 0,-1 1-6,-1-2 0,0 1 0,0 0 0,0-1 0,-1 0 0,1 0 0,-1 0 0,1 0 0,3-5 0,4-6-34,-1-1 0,0 0-1,14-32 1,-8 10-21,-1 0 1,-2-1-1,13-66 0,3-122 332,-26 196 349,-2 1 0,-3-35 0,2 62-511,0 1-1,0-1 0,0 0 1,-1 1-1,1-1 0,0 1 0,-1 0 1,0-1-1,1 1 0,-1-1 1,0 1-1,0 0 0,-1-2 0,2 2-59,-1 1-1,1 0 0,-1-1 0,1 1 0,-1 0 1,1-1-1,-1 1 0,1 0 0,-1 0 0,1-1 0,-1 1 1,0 0-1,1 0 0,-1 0 0,1 0 0,-1 0 1,0 0-1,1 0 0,-1 0 0,1 0 0,-1 0 1,0 0-1,0 1 0,-1 0-12,0 0 1,0 0-1,0 0 0,0 0 1,0 1-1,0-1 1,0 1-1,0 0 0,0-1 1,1 1-1,-1 0 1,1 0-1,0 0 0,-3 4 1,-1 6 1,0 0 0,1 1 0,0-1 1,1 1-1,0 0 0,1 0 0,0 1 1,1 25-1,3-2 85,11 71 0,-4-57-669,1 0-1,4-1 1,28 74-1,-36-112-1504,0 0 0,16 20 0,-7-11-154</inkml:trace>
</inkml:ink>
</file>

<file path=ppt/ink/ink7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2.4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169 201 11330,'53'-114'3540,"-52"111"-3434,0 1 0,0-1 0,0 1 0,0-1 0,-1 0 0,1 1 0,-1-1 0,1 0 1,-1 1-1,0-1 0,0 0 0,0 0 0,-1 1 0,1-1 0,0 0 0,-2-4 0,0 5-15,1 0-1,0 0 0,0 1 1,-1-1-1,1 0 1,-1 1-1,1-1 1,-1 1-1,0 0 0,0 0 1,0-1-1,-2 0 1,1 1 113,-1-2-74,0 1-1,-1 0 1,1 1 0,-1-1-1,0 1 1,1 0-1,-1 0 1,0 0 0,0 1-1,0 0 1,0 0 0,0 0-1,1 0 1,-1 1-1,0 0 1,0 0 0,0 0-1,1 0 1,-9 4-1,7-2-53,0 0 0,0 0 0,1 1 0,-1-1-1,1 1 1,0 0 0,0 1 0,1-1-1,-1 1 1,1 0 0,0 0 0,0 0-1,0 1 1,-4 7 0,4-2 40,1-1-1,-1 0 1,2 1-1,-1 0 1,2-1 0,-1 1-1,1 0 1,1 0-1,1 22 1,0-27-88,0 0 0,0 0 0,0 0-1,0 0 1,1 0 0,0-1 0,1 1 0,-1 0 0,1-1 0,0 0 0,0 1 0,1-1-1,-1-1 1,1 1 0,0 0 0,0-1 0,1 0 0,-1 0 0,9 5 0,-11-7-49,1-1-1,-1 0 1,0 0 0,0 0 0,1 0 0,-1-1 0,0 1 0,1-1-1,-1 1 1,0-1 0,1 0 0,-1 0 0,1 0 0,-1 0 0,1 0-1,-1-1 1,0 1 0,5-2 0,-3 0-47,0 0 1,-1 0 0,1 0-1,-1 0 1,0 0-1,0-1 1,0 0-1,0 0 1,0 0-1,3-4 1,2-4-121,-1-1 0,0 1-1,-1-1 1,-1-1 0,8-21 0,0-24 15,-10 42 193,0 0 0,9-24 0,-12 39-6,0 0 0,0 0 0,1 0-1,-1 0 1,0 0 0,1 0 0,-1 0 0,1 0 0,-1 0 0,1 0 0,-1 0 0,1 0 0,0 1 0,-1-1 0,1 0-1,0 0 1,0 1 0,0-1 0,-1 0 0,1 1 0,0-1 0,0 1 0,0-1 0,0 1 0,0 0 0,0-1 0,0 1-1,2 0 1,-2 0 28,1 1-1,-1-1 0,0 1 0,1 0 0,-1 0 0,0 0 1,0 0-1,1 0 0,-1 0 0,0 0 0,0 0 1,0 0-1,0 1 0,0-1 0,0 0 0,0 3 1,5 7 198,0 0 1,-2 0 0,7 19 0,-3 1 82,4 33 0,-10-56-491,-1 1 0,-1 0 0,0 0 1,0-1-1,0 1 0,-1 0 0,-1-1 1,-3 17-1,16-47-4405</inkml:trace>
</inkml:ink>
</file>

<file path=ppt/ink/ink7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2.8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18 10938,'0'-18'6546,"-5"23"-5122,-8 12-72,6 16 1,-3 20-9,4 8-72,9 12-192,-3 9-71,9 1-401,5 5-72,3 7-176,1-16-32,3-12-224,-5-11-232,-7-26-1192,4-8-849,-10-17 1305</inkml:trace>
</inkml:ink>
</file>

<file path=ppt/ink/ink7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3.5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323 97 14571,'5'-60'4914,"-4"59"-4791,-1-1-1,0 1 0,0 0 1,0 0-1,0-1 0,0 1 1,0 0-1,0-1 0,0 1 1,-1 0-1,1 0 0,0-1 1,-1 1-1,1 0 0,-1 0 1,1 0-1,-1 0 0,0 0 1,1-1-1,-1 1 0,0 0 1,0 1-1,0-1 0,0 0 1,0 0-1,0 0 0,0 0 0,0 1 1,0-1-1,0 0 0,0 1 1,0-1-1,0 1 0,-1 0 1,1-1-1,0 1 0,0 0 1,-1-1-1,1 1 0,0 0 1,-3 0-1,-3 1 28,1 0 0,-1 0 1,1 0-1,-1 1 0,-10 4 0,15-5-67,-15 6-47,0 1 1,1 1-1,0 0 1,0 1-1,1 1 1,0 1-1,1 0 1,1 1-1,0 0 1,0 1-1,2 0 1,-1 1-1,2 0 0,0 1 1,1 0-1,-8 21 1,14-30-47,1 1 0,0-1 0,1 1 0,0 0 1,0 0-1,0 0 0,1 0 0,0-1 0,1 1 0,0 0 0,0 0 0,1 0 1,-1-1-1,2 1 0,-1-1 0,1 1 0,0-1 0,1 0 0,0 0 0,0-1 1,0 1-1,1-1 0,0 1 0,0-2 0,0 1 0,1 0 0,0-1 0,0 0 1,1-1-1,-1 1 0,1-1 0,0-1 0,0 1 0,0-1 0,1 0 0,-1-1 1,1 1-1,-1-2 0,1 1 0,0-1 0,9 1 0,-8-3-269,0 1-1,0-1 1,0 0 0,0-1-1,0 0 1,-1 0-1,1-1 1,-1 0 0,12-6-1,12-6-517</inkml:trace>
</inkml:ink>
</file>

<file path=ppt/ink/ink7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3.9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7 308 5817,'-2'-14'2046,"-1"-13"1317,1 0 1,3-52 0,0 71-3129,0 1 1,0 0-1,1 0 1,-1 0-1,2 0 1,-1 1-1,1-1 1,0 1-1,0-1 1,1 1-1,0 0 0,0 0 1,0 0-1,1 1 1,0 0-1,6-6 1,-3 5-93,0 1 1,0-1-1,0 2 1,1-1-1,-1 1 1,1 1-1,0 0 1,14-4-1,-18 6-74,0 0-1,0 0 1,0 1-1,1 0 1,-1-1-1,0 1 1,0 1-1,0-1 1,0 1-1,0 0 1,0 0-1,0 1 1,0-1-1,0 1 1,0 0-1,-1 1 1,8 4-1,-4-1 55,0 1 0,-1 0 0,-1 1 0,1-1 0,-1 1 0,0 1 0,-1-1 0,0 1 0,0 0 0,-1 0 0,0 0 0,-1 1 0,0-1 0,0 1 0,1 13 0,-3-16-84,0 1-1,0-1 1,-1 0-1,0 0 1,0 0 0,-1 0-1,0 0 1,0 1-1,-1-1 1,0-1-1,0 1 1,-1 0 0,1 0-1,-1-1 1,-1 0-1,1 1 1,-1-1 0,0-1-1,-1 1 1,0 0-1,1-1 1,-7 5 0,4-5-13,-1 0 0,1 0 1,0-1-1,-1 0 1,0 0-1,0-1 1,0 0-1,0-1 1,-1 0-1,-16 3 0,19-5-91,0 1 0,0-1 0,-1 0 0,1-1 0,0 1 0,0-1 0,0 0 0,-1-1-1,1 0 1,1 0 0,-1 0 0,0 0 0,0-1 0,1 0 0,-10-7 0,14 9 5,0 0-1,-1 0 1,1 0 0,0 0 0,0-1 0,-1 1 0,1 0 0,0-1 0,0 1-1,1-1 1,-1 1 0,0-1 0,0 0 0,1 1 0,-1-1 0,1 0 0,0 1-1,-1-1 1,1 0 0,0 0 0,0 1 0,0-1 0,0 0 0,0 0 0,0 1-1,1-1 1,-1 0 0,0 1 0,1-1 0,0 0 0,-1 1 0,1-1 0,0 1-1,0-1 1,1-2 0,16-11 332</inkml:trace>
</inkml:ink>
</file>

<file path=ppt/ink/ink7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4.6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77 113 14115,'-1'0'413,"-1"0"-1,0 0 1,0 0-1,0 1 1,0-1 0,0 0-1,1 1 1,-1-1 0,0 1-1,0 0 1,1-1-1,-1 1 1,0 0 0,1 0-1,-3 2 1,1-1-123,1 1 0,-1-1 0,1 1 0,0 0 0,0 0 0,0-1 0,-3 7 1,1 1 75,0 0 1,0 0-1,1 1 1,-2 14 0,3-13-260,0 0 0,1 0 0,1 0 0,0 0 0,0 0 0,1 0 0,1-1 1,0 1-1,1 0 0,0-1 0,1 1 0,0-1 0,0 0 0,1 0 0,8 12 0,-12-22-117,0 1 0,-1-1 0,1 0 0,0 0 0,0 1 0,0-1 0,0 0 0,0 0 0,1 0 0,-1 0 0,0 0 0,0 0 0,1 0 0,-1 0 0,1-1 0,-1 1 0,1 0 0,-1-1 1,1 1-1,-1-1 0,1 0 0,-1 0 0,1 1 0,-1-1 0,1 0 0,1 0 0,-1-1-30,0 0 0,0 0 1,0 0-1,0 0 1,0 0-1,-1 0 1,1 0-1,0-1 0,-1 1 1,1 0-1,-1-1 1,0 0-1,1 1 1,-1-1-1,0 0 0,0 0 1,0 1-1,2-5 1,4-15-56,0 0 0,-1-1 0,-1 0 0,4-41 0,1-9 146,-1 24 451,22-66 1,-31 112-449,1 1 0,0-1 0,0 0 0,-1 0 0,1 1 0,0-1 0,0 0 0,1 1 0,-1-1 0,0 1 0,3-3 0,3 5 322,-2 11-158,-1 11-115,-2 0 0,-1 0 0,-1 25 0,-1-29-104,1-1-1,0 1 1,2-1 0,0 1-1,1-1 1,6 21 0,-9-38-37,0 0 0,1 1 0,-1-1 0,0 0 0,1 0 0,-1 1 0,1-1 0,0 0 0,-1 0 0,1 0 0,0 0 0,0 0 0,0 0 0,0 0 0,-1 0 0,1 0 0,1 0 0,-1 0 0,0-1 0,0 1 0,0 0 0,0-1 0,0 1 0,1-1 0,-1 1 0,0-1 0,0 0 0,1 1 0,-1-1 0,0 0 0,1 0 0,-1 0 0,0 0 1,1 0-1,-1 0 0,0 0 0,1-1 0,-1 1 0,0 0 0,0-1 0,1 1 0,-1-1 0,0 1 0,0-1 0,0 0 0,0 0 0,2 0 0,5-5-314,0 0 0,-1-1 0,1 1 0,12-16 1,26-38-276,-35 45 690,0 0 0,0 0-1,2 1 1,0 1 0,0 0 0,1 0 0,23-14-1,-34 25 33,0 0 0,1 1-1,-1-1 1,1 1-1,-1 0 1,1 0 0,-1 0-1,1 0 1,0 1-1,0-1 1,4 1 0,-6 0-45,0 1 1,-1-1 0,1 0 0,-1 1 0,1-1 0,-1 1 0,1-1-1,-1 1 1,1 0 0,-1 0 0,1 0 0,-1 0 0,0 0 0,1 0-1,-1 0 1,0 0 0,0 0 0,0 1 0,0-1 0,0 0 0,0 1 0,0-1-1,0 1 1,-1-1 0,1 1 0,-1-1 0,1 3 0,2 10 130,-1 1 0,-1-1 0,0 0 0,-1 1 0,-1-1 0,0 1 0,-5 20 0,-2 43 444,7-37-388,0 45-1702,2-84 1426,-1-1-1,0 1 1,0 0-1,1 0 1,-1-1-1,1 1 1,0 0 0,-1 0-1,1-1 1,0 1-1,0-1 1,0 1-1,0-1 1,0 1-1,0-1 1,3 2-1,9 9 30</inkml:trace>
</inkml:ink>
</file>

<file path=ppt/ink/ink7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5.1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9 163 9938,'2'5'1294,"0"-1"0,-1 0 0,1 1 0,-1-1 0,0 1 0,0-1 0,0 6 0,-1 2-1002,-1 0 0,0 0 0,-2 14 0,-2 5 979,-1 28-166,3 1 1,3-1-1,2 1 0,2-1 1,3 0-1,20 77 1,-12-82-935,12 45 68,-25-86-318,1 1 0,-2 0 0,0-1 0,-1 1 1,-1 15-1,-5-70-2362,-23-218-42,-12-251 2103,41 489 579,1 1-1,0-1 1,2 1-1,0 0 1,8-25-1,-9 39-79,1 0 0,-1 1 0,1-1-1,0 1 1,0-1 0,0 1 0,1 0-1,0 0 1,6-5 0,-7 7-25,0 1 0,0-1 0,0 1 0,1 0 0,-1 1 0,0-1 0,1 0 1,0 1-1,-1 0 0,1 0 0,0 0 0,-1 0 0,1 1 0,0-1 0,0 1 0,5 0 0,-4 1 10,1-1 0,-1 1 1,0 0-1,1 0 0,-1 1 0,0 0 0,0 0 0,0 0 0,0 0 0,-1 1 1,1 0-1,8 6 0,-7-3-19,1 0 0,-1 0 0,0 1 0,-1 0 0,0 0 0,0 0-1,6 12 1,-5-7-48,-1 1-1,0-1 0,-1 1 0,0 0 0,-1 0 1,0 1-1,-1-1 0,-1 1 0,0-1 0,-1 16 0,-1-18-18,-1 0-1,-1-1 0,0 1 1,0-1-1,-1 0 1,0 0-1,-1 0 0,0-1 1,-1 1-1,1-1 0,-2 0 1,-12 13-1,6-8-691,-1 0 0,-18 13 0,-33 18-6721,26-24 4089</inkml:trace>
</inkml:ink>
</file>

<file path=ppt/ink/ink7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5.8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109 265 7394,'-10'-15'7356,"9"15"-7050,0-1 1,1 1-1,-1 0 1,0 0-1,-1-1 1,-31-3 2164,28 3-2127,0 1-1,0-1 0,0 0 1,0 0-1,-5-2 1,8 2-293,0 0 1,1 0 0,-1 0 0,1 0 0,-1 0 0,1 0 0,0-1 0,-1 1 0,1-1 0,0 1 0,0-1-1,0 0 1,0 1 0,0-1 0,0 0 0,0 0 0,1 1 0,-1-1 0,1 0 0,-1 0 0,1 0 0,0 0-1,0 0 1,0 0 0,0 0 0,0 1 0,0-1 0,0 0 0,1-3 0,2-7-15,0 1 0,1-1 1,9-19-1,-7 16 33,-2 7-35,-1-1 1,1 1-1,1 0 0,-1 0 0,1 0 1,1 1-1,0 0 0,0 0 1,8-8-1,-11 13-30,0 0-1,0 0 1,0 0 0,1 0-1,-1 0 1,1 1 0,-1-1-1,1 1 1,-1 0 0,1 0-1,0 1 1,-1-1 0,1 1-1,0-1 1,0 1-1,0 0 1,-1 1 0,1-1-1,0 1 1,0 0 0,-1-1-1,1 1 1,-1 1 0,7 2-1,0 1 8,0 1-1,0 0 1,0 0 0,0 1-1,-1 1 1,-1 0-1,1 0 1,-1 0-1,0 1 1,-1 0 0,0 1-1,-1 0 1,0 0-1,5 11 1,-7-14 6,-1 0 1,0 0 0,-1 0-1,0 0 1,0 1 0,0-1-1,-1 1 1,0-1 0,0 1-1,-1-1 1,0 1 0,0 0-1,-1-1 1,0 1 0,0-1-1,-1 1 1,0-1 0,-1 0-1,1 0 1,-1 0 0,0 0-1,-6 9 1,1-7 12,0 1-1,0-1 1,-1-1 0,0 0-1,0 0 1,-1-1-1,-20 12 1,23-15-29,-1 0 0,0 0 0,0-1 0,0 0 0,0 0 0,0-1-1,-1 0 1,1 0 0,-1-1 0,0 0 0,-16-1 0,22-1-86,-1 0 0,1 0 0,-1 0 0,1 0 0,-1 0 0,1-1-1,0 1 1,0-1 0,0 0 0,0 0 0,0 0 0,0-1 0,0 1 0,1-1 0,-1 1-1,1-1 1,0 0 0,0 0 0,0 0 0,0 0 0,0 0 0,1-1 0,-1 1 0,1-1 0,0 1-1,0 0 1,0-1 0,0-5 0,-1 0-351,1 0 0,1 0 0,0 0 0,0 0-1,0 0 1,1 0 0,0 0 0,1 0 0,0 0 0,4-11 0,12-13-518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21.3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5 136 8266,'-5'66'9600,"11"35"-4060,0-2-2542,-6-110-3211,1 1-1,0 0 0,1-1 0,5-16 0,4-16-229,-2 1 346,2 1 0,2 1 0,2 0 0,21-40 0,-34 75 101,1 1 1,-1-1 0,1 0 0,1 1 0,-1 0-1,7-7 1,-9 10 18,0 0 0,0 1-1,0-1 1,0 0 0,0 1 0,0-1-1,0 0 1,0 1 0,1-1 0,-1 1-1,0 0 1,0-1 0,0 1 0,1 0-1,-1 0 1,0 0 0,0 0-1,1 0 1,-1 0 0,0 0 0,0 0-1,1 0 1,-1 0 0,0 1 0,0-1-1,0 1 1,1-1 0,-1 1 0,0-1-1,0 1 1,0 0 0,0-1 0,2 3-1,2 2 122,0 0 0,0 1 0,-1 0 0,0 0 0,0 0 0,0 0 0,-1 1-1,0-1 1,0 1 0,0 0 0,1 8 0,4 16 462,4 38 1,-11-61-498,16 144-17,-15-133-1178,2-3-1491,2-1 979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7:27.9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33 423 11755,'-14'-8'9803,"13"9"-9521,10 26 2186,-4-13-2042,3 7 537,-1 0 0,7 31 0,131 555 4181,-130-560-5144,19 65 0,-30-96 0,-1 0 0,0 0 0,-1 0 0,-1 30 0,-1-45 0,0-1 0,0 1 0,0-1 0,0 0 0,1 1 0,-1-1 0,0 0 0,0 1 0,0-1 0,0 1 0,0-1 0,0 0 0,-1 1 0,1-1 0,0 1 0,0-1 0,0 0 0,0 1 0,0-1 0,0 0 0,-1 1 0,1-1 0,0 0 0,0 1 0,-1-1 0,1 0 0,0 1 0,0-1 0,-1 0 0,1 0 0,0 0 0,-1 1 0,1-1 0,0 0 0,-1 0 0,0 1 0,-10-13 0,-9-30 0,19 40 0,-39-99 0,-46-180 0,2-112 0,77 355 0,1 1 0,2-1 0,2-64 0,2 88 0,2-1 0,0 0 0,1 0 0,0 1 0,1-1 0,0 1 0,2 0 0,-1 1 0,2-1 0,0 1 0,0 0 0,13-15 0,-8 13 0,1 1 0,0 0 0,1 1 0,0 1 0,1 0 0,33-19 0,-42 27 0,1 1 0,0 0 0,-1 0 0,1 0 0,1 1 0,-1 0 0,0 0 0,0 1 0,1-1 0,-1 2 0,1-1 0,-1 1 0,1 0 0,-1 1 0,1 0 0,-1 0 0,0 1 0,1 0 0,-1 0 0,11 5 0,2 4 0,-1 1 0,0 1 0,-1 0 0,-1 2 0,0 0 0,-1 1 0,0 0 0,-2 2 0,0-1 0,0 2 0,-2 0 0,-1 0 0,12 26 0,-1 7 0,-2 2 0,-2 0 0,-3 1 0,9 62 0,-23-111 0,6 33 0,3 55 0,-9-85 0,-1 1 0,0 1 0,-1-2 0,0 1 0,-1 0 0,0 0 0,0 0 0,-1-1 0,0 1 0,-1-1 0,-4 10 0,7-19 0,1 1 0,0-1 0,0 1 0,-1 0 0,1-1 0,0 1 0,0-1 0,-1 1 0,1-1 0,-1 1 0,1-1 0,-1 1 0,1-1 0,0 0 0,-1 1 0,0-1 0,1 1 0,-1-1 0,1 0 0,-1 0 0,1 1 0,-1-1 0,0 0 0,0 0 0,0 0 0,1-1 0,0 1 0,-1-1 0,1 1 0,-1-1 0,1 1 0,0-1 0,0 1 0,-1-1 0,1 1 0,0-1 0,0 0 0,0 1 0,-1-1 0,1 0 0,0 1 0,0-1 0,0-1 0,1-35 0,24-106 0,-7 47 0,-13 66 0,9-58 0,30-105 0,-36 168 0,0 0 0,2 1 0,0 0 0,2 1 0,1 0 0,0 1 0,2 0 0,33-37 0,-40 51 0,1-1 0,0 1 0,1 1 0,0-1 0,0 2 0,1-1 0,0 2 0,0-1 0,0 1 0,24-6 0,-29 10 0,1-1 0,-1 2 0,1-1 0,-1 1 0,1 0 0,-1 0 0,1 1 0,0 0 0,-1 0 0,0 0 0,1 1 0,-1 0 0,0 0 0,0 1 0,0-1 0,0 1 0,0 1 0,-1-1 0,1 1 0,-1 0 0,0 0 0,5 6 0,2 3 0,-1 1 0,-1 0 0,0 0 0,-1 1 0,-1 0 0,0 1 0,-1 0 0,4 17 0,35 140 0,-38-139 0,28 135 0,29 311 0,-63-429 0,1 6 0,10 63 0,-10-103 0,0-1 0,2 1 0,0-1 0,1 0 0,0 0 0,1-1 0,1 0 0,12 18 0,-18-29 50,-7-10 0,4 5-81,0 0-1,0 0 1,1-1 0,-1 1 0,0 0 0,1-1 0,-1 1-1,1 0 1,-1-1 0,1 1 0,0-1 0,-1 1 0,1-1 0,0 1-1,0-3 1,8-14-1664,8-3 796</inkml:trace>
</inkml:ink>
</file>

<file path=ppt/ink/ink7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6.2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211 50 13451,'0'-2'378,"0"-1"1,0 1-1,-1 0 1,1 0-1,-1-1 1,1 1-1,-1 0 1,0 0-1,0 0 1,0 0-1,0 0 1,-1 0-1,1 0 1,0 0-1,-1 0 1,1 1-1,-4-4 1,2 4-264,1-1 0,-1 1 0,0 0 0,1 0 0,-1 0 0,0 0 0,0 1 0,0-1 0,0 1 0,0 0 0,0 0 0,0 0 0,1 0 0,-4 0 0,-5 2-23,1-1 1,-1 2 0,1-1-1,0 2 1,0-1 0,0 1-1,1 0 1,-1 1 0,-11 8 0,18-11-113,0 0 1,1 1 0,-1-1 0,0 1 0,1-1-1,0 1 1,-1 0 0,1 0 0,0 0 0,1 0-1,-1 0 1,0 0 0,-1 6 0,3-6-16,-1-1-1,1 1 1,0 0 0,0 0 0,0 0-1,0 0 1,1-1 0,-1 1 0,1 0-1,-1 0 1,1-1 0,0 1 0,0 0-1,1-1 1,-1 1 0,0-1 0,1 1 0,-1-1-1,4 4 1,2 2 30,1 0-1,0-1 1,0 0 0,0 0-1,1-1 1,12 8-1,63 29 1335,-51-27-331,-20-10-307,-1 0 0,1 1 0,-2 1 1,1 0-1,13 12 0,-23-18-631,0-1-1,-1 1 1,1 0-1,-1 0 1,1 0-1,-1 0 1,0 0-1,0 0 1,0 0-1,0 0 1,0 0-1,0 1 1,0-1-1,-1 0 1,1 1-1,-1-1 1,0 0-1,0 1 1,0-1-1,0 0 1,0 1-1,0-1 1,0 0-1,-1 1 1,1-1-1,-1 0 1,0 1-1,0-1 1,0 0-1,0 0 1,0 0-1,0 0 1,0 0-1,-1 0 1,1 0 0,-1 0-1,0-1 1,1 1-1,-3 1 1,-5 5-218,0 0-1,0-1 1,0-1 0,-1 1 0,0-1 0,0-1 0,0 0 0,-1-1 0,-14 5 0,8-4-1654,-32 4 0,-15-5-6186,34-6 5021</inkml:trace>
</inkml:ink>
</file>

<file path=ppt/ink/ink7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6.6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22 12979,'43'-22'5433,"-43"66"-2584,1 8-601,-5 3-608,1 0-231,2-7-865,3-5-248,-1-9-304,2-7-392,0-11-897,-2-6-495,13-38-8402</inkml:trace>
</inkml:ink>
</file>

<file path=ppt/ink/ink7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7.0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26 10114,'7'-25'9082,"-4"25"-7762,0 16-551,5 12-113,-4 18-632,4 0-696,-1 9 415</inkml:trace>
</inkml:ink>
</file>

<file path=ppt/ink/ink7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7.3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180 5 14171,'17'-5'5233,"-5"25"-3721,-8 12-175,-3 29 159,1 9-32,-8 12-423,-1 4-329,-5-5-368,0-4-128,3-5-128,4-8-40,3-10-176,3-6-440,2-15-849,1-3-495,2-17-1137</inkml:trace>
  <inkml:trace contextRef="#ctx0" brushRef="#br0" timeOffset="1">467 445 12251,'-10'-4'5409,"-8"5"-1824,-21 3-2473,-6-3-96,-15-3-264,-14-3-336,-3 4-984,-2-1-744,15 5 816</inkml:trace>
</inkml:ink>
</file>

<file path=ppt/ink/ink7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7.7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48 339 15643,'5'27'5834,"-1"15"-4122,-4 3-128,-7-1-271,-2-1-297,-3-7-1008,0-2-536,4-9-1065,1-5-695,6-8 1312</inkml:trace>
  <inkml:trace contextRef="#ctx0" brushRef="#br0" timeOffset="1">19 67 14147,'6'-34'6217,"6"14"-3064,1 13-1457,-3 1-311,2 12-721,-3 5-880,-9 9-1993,0 10-4216,-8 9 4152</inkml:trace>
</inkml:ink>
</file>

<file path=ppt/ink/ink7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8.2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116 222 11418,'23'56'7242,"-23"-56"-7171,-11 0 1192,-14-8-887,23 7-140,-7-2-93,0 0 0,1-1 1,-1 0-1,1 0 0,0-1 0,0 0 1,-8-8-1,14 11-93,0 0-1,0 0 1,-1 0-1,2-1 1,-1 1-1,0-1 1,0 0-1,1 1 1,-1-1-1,1 0 1,0 0-1,0 0 1,0 0-1,0 0 1,1 0-1,-1 0 1,1 0-1,0 0 1,0 0-1,0 0 1,0 0 0,0 0-1,0 0 1,1 0-1,1-5 1,1 0 92,1-1 0,0 1 0,1 0 0,-1 1 0,1-1 0,1 1 0,-1 0 0,1 0 0,1 0 0,12-10 0,-9 10 100,-1-1-1,2 2 1,-1-1 0,1 1 0,0 1 0,0 0 0,18-5-1,-24 9-142,0 0-1,0 0 0,0 1 0,-1 0 1,1 0-1,0 0 0,0 0 0,0 1 0,0 0 1,-1 0-1,1 0 0,0 0 0,-1 1 1,1 0-1,-1 0 0,1 0 0,-1 1 1,0-1-1,0 1 0,0 0 0,-1 0 1,1 0-1,0 1 0,-1 0 0,0-1 1,0 1-1,4 6 0,-1 0 5,0 0 0,-1 1 1,0-1-1,0 1 0,-1 0 0,-1 0 1,0 1-1,0-1 0,-1 0 0,1 18 1,-3-18-77,-1 1 1,0-1-1,-1 0 1,0-1-1,-1 1 1,0 0 0,0-1-1,-1 1 1,-1-1-1,0 0 1,0 0 0,-1-1-1,0 0 1,-1 0-1,0 0 1,-15 14 0,17-18-178,-1 0 0,0 0 0,0-1 0,-1 0 0,1 0 0,-1-1 0,0 1 1,0-1-1,0-1 0,0 0 0,-9 2 0,10-3-278,0 0 0,0-1 0,0 0 0,-1 0 0,1-1 1,0 1-1,0-2 0,0 1 0,0 0 0,0-1 0,0 0 0,0-1 0,0 1 0,-8-6 0,-9-8-1169</inkml:trace>
</inkml:ink>
</file>

<file path=ppt/ink/ink7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8.7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12 149 11458,'1'-9'2475,"5"-25"2549,-6 33-4893,0 0 1,0 0-1,0 1 0,1-1 0,-1 0 0,0 1 0,0-1 0,0 0 0,1 1 1,-1-1-1,0 0 0,1 1 0,-1-1 0,0 1 0,1-1 0,-1 1 0,1-1 0,-1 1 1,1-1-1,-1 1 0,1-1 0,0 1 0,-1-1 0,1 1 0,-1 0 0,1 0 0,0-1 1,-1 1-1,1 0 0,0 0 0,-1 0 0,1-1 0,0 1 0,1 0 0,-1 1 2,0 1-1,0-1 0,0 0 1,0 0-1,0 1 0,-1-1 0,1 1 1,0-1-1,-1 1 0,1-1 1,-1 1-1,1-1 0,-1 1 0,0-1 1,1 1-1,-1 0 0,0 2 1,0-3-45,3 25 7,-2 0 0,0-1-1,-2 1 1,0 0 0,-2-1-1,-1 1 1,-1-1 0,-1 0-1,-1 0 1,-18 38 0,49-122-1636,21-86 0,-4 13 1569,-38 121 216,2 0 0,-1 0 0,2 0 1,-1 1-1,10-13 0,-14 21-162,0 1 1,0-1-1,0 0 0,0 1 0,1 0 1,-1-1-1,1 1 0,-1 0 1,1-1-1,-1 1 0,1 0 0,0 0 1,-1 0-1,1 0 0,0 1 1,0-1-1,0 0 0,0 1 0,0 0 1,0-1-1,0 1 0,0 0 1,0 0-1,0 0 0,-1 0 0,1 0 1,0 0-1,0 1 0,0-1 1,0 1-1,0-1 0,0 1 0,0 0 1,0 0-1,-1-1 0,1 1 1,0 1-1,2 1 0,2 2 79,-1 0 1,0 0-1,0 1 0,0 0 0,-1 0 0,1 0 1,-1 1-1,-1-1 0,6 14 0,2 8 129,7 34-1,-14-45-207,5 15-176,-2 1 0,-1-1 1,2 51-1,-8-63-4643,-4 39 0,0-37 1255</inkml:trace>
</inkml:ink>
</file>

<file path=ppt/ink/ink7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9.3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212 120 13667,'3'-8'874,"0"3"-33,0-1 0,-1 0 1,0 1-1,2-13 0,-4 16-656,1 0 0,-1 0 0,0 0 0,0 0 0,-1 0 0,1 0 0,0 0 0,-1 0 0,1 0 0,-1 0 0,0 0 0,1 0 0,-1 0 1,0 0-1,0 1 0,0-1 0,-1 0 0,1 1 0,0-1 0,-2-1 0,-1 0-14,1 0 1,-1 0-1,0 0 1,0 1-1,0-1 0,0 1 1,0 0-1,0 0 1,-1 1-1,1-1 0,0 1 1,-1 0-1,0 0 1,1 1-1,-1-1 1,0 1-1,1 0 0,-1 0 1,0 0-1,1 1 1,-1 0-1,-7 2 0,6-2-145,1 1 0,0 0-1,0 1 1,0-1-1,0 1 1,0 0-1,0 0 1,1 1-1,-1-1 1,1 1-1,0 0 1,0 0-1,0 0 1,1 1-1,0-1 1,0 1-1,0 0 1,-4 9-1,2 1 8,0 0-1,1 0 0,1 1 0,1-1 0,0 1 0,1-1 0,1 20 0,0-26-25,0 1 0,1-1 0,1 0 0,0 0 0,0 0 0,0 0 0,1 0 0,1-1 0,0 1 0,0-1 0,0 0 0,1 0 0,9 11 0,-11-15-36,0 0-1,1-1 1,0 1-1,0-1 1,0 0-1,0 0 1,1-1-1,-1 1 1,1-1-1,-1 0 1,1 0-1,0 0 1,0-1-1,0 0 1,0 0-1,0 0 1,0 0 0,0-1-1,0 0 1,0 0-1,1 0 1,-1-1-1,0 0 1,0 0-1,0 0 1,8-3-1,-6 1-93,0-1 0,0 1-1,-1-1 1,1 0 0,-1-1-1,0 0 1,0 0 0,0 0 0,-1-1-1,1 1 1,-2-1 0,1 0-1,-1-1 1,1 1 0,-2-1-1,1 0 1,2-8 0,-1-4 126,-1 0-1,-1 0 1,-1-1 0,-1 0-1,0 1 1,-4-35 0,23 131 776,7 21-522,-12-32-3048,-12-57 833,6-7 792</inkml:trace>
</inkml:ink>
</file>

<file path=ppt/ink/ink7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9.7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15571,'8'12'5842,"-2"20"-4106,0 10 88,-4 28 225,-1 8-305,-2 16-712,0 3-319,1-11-465,1 1-80,2-12-136,1-4-264,2-13-1233,0-13-943,4-13 1384</inkml:trace>
</inkml:ink>
</file>

<file path=ppt/ink/ink7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0:00.4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411 110 9114,'-13'-25'1685,"8"15"-331,0 0 0,-1 0 0,0 0 1,0 1-1,-11-11 0,15 18-1144,1 0 0,-1 1 1,0-1-1,0 1 0,-1 0 0,1 0 0,0 0 1,0 0-1,-1 0 0,1 0 0,0 1 0,-1-1 1,1 1-1,-1-1 0,1 1 0,-1 0 1,1 0-1,-1 0 0,1 0 0,0 1 0,-1-1 1,1 1-1,-5 1 0,-3 1 185,-1 2 0,1-1-1,-18 13 1,26-16-388,-23 14 81,0 1 1,0 2-1,2 1 0,-40 39 1,55-49-200,1-1 0,0 1-1,1 0 1,0 1 0,0-1 0,1 1 0,0 0 0,1 1 0,0-1 0,1 1-1,0 0 1,0 0 0,1 0 0,1 0 0,0 0 0,0 15 0,2-20 50,0 1 1,0 0 0,1-1-1,0 1 1,0-1-1,0 1 1,1-1-1,0 0 1,1 0 0,-1 0-1,1-1 1,0 1-1,0-1 1,1 0 0,-1 0-1,1 0 1,0-1-1,10 7 1,-1-2-155,1 0 0,0-1 0,0 0 0,0-1 0,1-1 0,22 5 0,-29-8-299,0-1 0,1 0-1,-1 0 1,0-1 0,1-1-1,-1 0 1,1 0 0,17-3-1,18-8-1188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7:29.1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155 357 9466,'-8'1'1018,"1"0"1,-1 0-1,0-1 0,1 0 1,-1 0-1,1 0 0,-1-1 1,1-1-1,-1 1 0,-12-5 1,16 4-853,1 1 0,-1-1 0,1 0 0,-1 0 0,1 0 0,0-1 1,0 1-1,0-1 0,0 0 0,1 1 0,-1-1 0,1 0 0,0-1 0,-1 1 1,1 0-1,1-1 0,-1 1 0,0-1 0,1 0 0,0 1 0,0-1 0,0 0 0,0-4 1,0-1 40,1 0 0,0 0 0,0-1 0,1 1 0,1 0 0,-1 0 0,1 0 0,1 0 0,0 1 0,0-1 1,1 1-1,0-1 0,0 1 0,1 0 0,0 1 0,0-1 0,1 1 0,8-9 0,-4 6-8,0 1-1,0-1 1,1 2-1,0-1 0,1 2 1,-1-1-1,2 2 1,-1-1-1,1 2 1,0 0-1,20-6 1,-13 7-125,-1 2 1,0-1-1,0 2 1,1 1-1,-1 0 1,1 1-1,-1 2 1,0 0 0,0 0-1,0 2 1,0 0-1,25 12 1,-31-11-29,0 0 0,-1 1 0,0 1 0,0 0 0,-1 0 0,0 1-1,0 1 1,-1 0 0,0 0 0,-1 1 0,0 0 0,0 1 0,-2 0 0,1 0 0,-1 0 0,-1 1 0,7 21 0,-9-19-46,0 1 0,-1 0 0,0 0 0,-1 0 0,-1 0 0,-1 0 0,0 0 0,-1 0 0,-1 0 0,-1 0 0,0 0 0,-1-1 0,0 1 0,-1-1 0,-1 0 0,-1 0 0,0-1 0,0 0 0,-2 0 0,0-1 0,0 0 0,-1 0 0,-1-1 0,0 0 0,-1-1 0,0-1 0,0 0 0,-16 10 0,17-14 0,-1-1 0,1 0 0,-1-1 0,0 0 0,0 0 0,-1-2 0,1 1 0,0-2 0,-1 1 0,1-2 0,-1 0 0,0 0 0,1-1 0,-1-1 0,-19-5 0,21 5 0,0-1 0,1-1 0,0 0 0,0 0 0,0-1 0,0 0 0,1-1 0,-1 0 0,2-1 0,-1 1 0,1-2 0,0 1 0,0-1 0,1 0 0,0-1 0,0 0 0,1 0 0,-5-10 0,6 8-13,1 0 0,0 0 0,0 0 0,2-1 0,-1 1 0,1-1 0,1 1 1,0-1-1,1 0 0,0 1 0,0-1 0,2 0 0,-1 1 0,5-15 0,4-7-221,2 0 1,1 1-1,26-46 1,-30 62-1388,1 6 673</inkml:trace>
</inkml:ink>
</file>

<file path=ppt/ink/ink7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0:00.8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0 395 12259,'14'-13'1407,"-1"0"0,20-29 0,-31 40-1260,-1-1 1,0 0 0,0 0 0,0 0-1,0-1 1,-1 1 0,1 0 0,-1 0 0,0 0-1,0-1 1,0 1 0,0 0 0,0 0 0,-1 0-1,1 0 1,-1-1 0,0 1 0,-2-3 0,-1-13 580,2 6-350,2 0-1,-1 1 0,2-1 1,0 0-1,0 0 0,1 1 1,1-1-1,6-20 0,-6 26-335,0-1 1,0 1-1,1 0 0,-1 0 0,1 0 0,1 1 0,0 0 0,0 0 1,0 0-1,0 0 0,1 1 0,0 0 0,0 0 0,0 0 0,8-4 0,-11 8-19,-1 0 0,1 0 0,0 0 0,-1 0 0,1 0 0,0 0 0,0 1 0,-1-1 0,1 1 0,0 0 0,0 0 0,0 0 0,-1 0 0,1 0 0,0 1 0,0-1 0,0 1 0,-1 0 0,4 1 0,-1 0 50,-1 1 0,1 0 0,-1 0 0,0 0 1,0 0-1,0 1 0,-1-1 0,1 1 0,-1 0 0,3 4 0,2 5 200,0 0-1,-1 1 0,0-1 1,-1 1-1,-1 1 0,5 21 0,-7-24-66,-2 0-1,1 1 0,-2-1 0,0 1 0,0-1 1,-1 0-1,-1 1 0,0-1 0,0 0 0,-2 0 1,-6 18-1,8-25-225,0 1 0,0-1 1,-1 0-1,0 0 0,0 0 1,0 0-1,-1 0 0,1-1 1,-1 1-1,0-1 0,-1 0 1,1-1-1,-1 1 0,1-1 1,-1 1-1,0-1 0,-1-1 1,1 1-1,0-1 0,-1 0 1,1 0-1,-1-1 0,1 1 1,-1-1-1,0 0 0,-10 0 1,8-2-765,-1 0 0,0 0 1,0 0-1,-15-5 0,-1-4-648</inkml:trace>
</inkml:ink>
</file>

<file path=ppt/ink/ink7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0:01.3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62 12531,'-6'3'6747,"4"8"-4090,5 20-1803,-2-22 330,8 72 1678,-1-18-1899,-1 111 0,-7-154-1546,2-23-344,4-29-605,-5 25 1464,35-168-2424,-26 136 2645,2-1-1,22-48 1,-31 79 120,1 2-1,0-1 1,1 0-1,9-11 1,-13 18-203,0-1 1,1 1-1,-1-1 1,0 1-1,1 0 1,-1 0-1,1-1 1,0 1-1,-1 0 1,1 1-1,0-1 1,-1 0-1,1 0 1,0 1-1,0-1 1,0 1-1,0-1 1,-1 1-1,1 0 1,0 0-1,0 0 1,0 0-1,0 0 1,0 0-1,0 1 1,0-1-1,2 2 1,1 0-19,-1 0 1,0 0 0,0 1 0,-1 0-1,1 0 1,0 0 0,-1 0-1,0 1 1,0-1 0,0 1-1,0 0 1,-1 0 0,1 0 0,-1 0-1,2 5 1,4 10 112,0 1 0,4 20-1,-10-34-108,9 35 107,-1 0-1,-2 1 1,-2 0-1,0 43 1,-6-83-182,0 2-294,0 1-1,0-1 1,0 0-1,0 1 0,1-1 1,0 0-1,0 0 0,0 1 1,0-1-1,1 0 1,-1 0-1,1 0 0,3 5 1,5-4-905</inkml:trace>
</inkml:ink>
</file>

<file path=ppt/ink/ink7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0:01.7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253 46 13931,'-1'-3'732,"0"1"1,0-1-1,0 0 0,-1 0 0,0 1 1,1-1-1,-1 1 0,-3-3 0,3 3-439,0 0 0,0 0 0,0 1 0,0-1 0,0 1 0,0 0 0,-1 0 0,-3-2 0,1 2-149,-1 0 0,1 0 0,0 0-1,-1 1 1,1 0 0,0 0 0,-1 0-1,1 0 1,-8 3 0,0 0-91,-1 0-1,1 2 1,0-1-1,-14 8 1,20-8-87,0 0 0,-1 0 0,2 1 1,-1-1-1,0 1 0,1 1 0,0-1 0,-6 9 1,11-13 18,0 1 1,0 0 0,0-1 0,1 1 0,-1 0 0,1 0 0,-1 0-1,1 0 1,-1 0 0,1 0 0,0-1 0,0 1 0,0 0 0,0 0 0,1 0-1,-1 0 1,0 0 0,1 0 0,-1 0 0,1-1 0,0 1 0,0 0-1,-1 0 1,1-1 0,0 1 0,0 0 0,1-1 0,1 3 0,4 5 28,1 0 0,1 0 1,12 10-1,-13-13 35,31 27 421,35 33 1600,-65-57-1606,-1-1 0,-1 1 0,0 1 0,0 0 0,11 20 1,-17-27-418,1-1 0,-1 1 0,0 0 0,0-1 0,0 1 0,-1 0 1,1 0-1,-1-1 0,1 1 0,-1 0 0,0 0 0,0 0 0,0 0 0,0 0 1,-1-1-1,1 1 0,-1 0 0,0 0 0,0-1 0,0 1 0,0 0 0,0-1 0,0 1 1,-1-1-1,1 1 0,-1-1 0,0 0 0,0 0 0,0 0 0,0 0 0,0 0 1,0 0-1,0 0 0,-5 2 0,-2 1-312,-1 0 0,1-1-1,-1 0 1,-1-1 0,1 0 0,0 0 0,-1-1-1,-11 1 1,-22 0 108,-3-5-238</inkml:trace>
</inkml:ink>
</file>

<file path=ppt/ink/ink7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0:02.2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79 54 11098,'-5'-16'2202,"4"11"-936,-1 0 1,1 0-1,-1 0 1,-5-10-1,7 15-1210,0 0-1,0 0 1,0 0 0,0 0-1,-1-1 1,1 1-1,0 0 1,0 0 0,0 0-1,0 0 1,0 0 0,0 0-1,-1-1 1,1 1-1,0 0 1,0 0 0,0 0-1,0 0 1,0 0-1,-1 0 1,1 0 0,0 0-1,0 0 1,0 0-1,-1 0 1,1 0 0,0 0-1,0 0 1,0 0-1,0 0 1,-1 0 0,1 0-1,0 0 1,0 0 0,0 0-1,-1 0 1,1 0-1,0 0 1,0 0 0,0 0-1,-7 8 993,-4 16 77,1 11-391,2 1 0,1 0 0,2 0 0,1 1 0,2-1-1,5 71 1,6-16-624,33 143-1,-35-203-481,8 33-991,-2-24-2561</inkml:trace>
</inkml:ink>
</file>

<file path=ppt/ink/ink7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0:02.6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448 12 12587,'21'-3'12138,"-37"2"-10521,-10 1-217,-22-3-600,-12 1-208,-11 1-1352,-1 0-640,6 1-1433,6 3-744,11-3 2241</inkml:trace>
</inkml:ink>
</file>

<file path=ppt/ink/ink7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0:02.9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12 259 10130,'4'5'1085,"-1"1"0,0 0 0,0 1 0,-1-1 0,2 8 1,-1-5-339,-1 0 1,-1 1-1,1 15 1,-2-19-557,1 0-1,-2-1 1,1 1 0,-1 0 0,0-1 0,0 1-1,0-1 1,-1 1 0,1-1 0,-2 1 0,1-1-1,0 0 1,-1 0 0,0 0 0,-7 8 0,10-13-179,0 0 0,0 0 0,0 1 1,0-1-1,0 0 0,-1 0 0,1 0 1,0 1-1,0-1 0,0 0 0,0 0 1,-1 0-1,1 0 0,0 0 1,0 0-1,0 0 0,0 1 0,-1-1 1,1 0-1,0 0 0,0 0 0,0 0 1,-1 0-1,1 0 0,0 0 0,0 0 1,0 0-1,-1 0 0,1 0 1,0 0-1,0 0 0,-1 0 0,1 0 1,0 0-1,0 0 0,0 0 0,-1-1 1,1 1-1,-2-9 220,5-13-49,-3 21-175,13-71 295,-5 20 17,2 0 0,2 0 0,26-65 0,-36 112-241,0 0 1,1 0-1,-1 1 0,1-1 0,0 1 1,0-1-1,1 1 0,-1 0 1,1 0-1,0 1 0,0-1 0,1 1 1,-1 0-1,0 0 0,1 0 1,0 1-1,8-4 0,-9 5-140,0 0-1,0 0 1,0 1 0,0-1-1,0 1 1,1 0 0,-1 0-1,0 1 1,0-1 0,0 1-1,0 0 1,0 0 0,-1 0-1,1 1 1,0-1-1,0 1 1,-1 0 0,1 0-1,-1 0 1,1 1 0,-1-1-1,0 1 1,5 5 0,15 20 738,-7-1-511</inkml:trace>
</inkml:ink>
</file>

<file path=ppt/ink/ink7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0:03.3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250 40 13211,'-2'-3'734,"0"0"-1,1 0 1,-2 0 0,1 0-1,0 0 1,0 0 0,-1 1 0,-5-5-1,6 5-586,0 1-1,-1 0 1,1 0-1,-1 0 1,1 0-1,-1 0 1,1 1-1,-1-1 1,0 1-1,1-1 1,-1 1-1,0 0 1,1 0-1,-1 0 0,1 1 1,-1-1-1,0 0 1,1 1-1,-1 0 1,-3 1-1,-3 2-7,-1 0-1,0 0 1,1 1-1,0 1 1,0 0-1,0 0 1,1 0-1,0 1 1,0 0-1,1 1 1,0 0-1,0 0 1,1 0-1,-10 18 1,10-16-136,1 1 0,1-1 0,-1 1 1,2 0-1,0 0 0,0 0 0,1 0 0,0 1 0,1-1 0,0 0 1,1 1-1,0-1 0,3 19 0,-1-22-7,0-1-1,0 1 1,0-1 0,1 0 0,1 0-1,-1 0 1,1-1 0,0 1-1,0-1 1,9 9 0,-11-12-1,1 0-1,-1-1 1,1 0-1,-1 1 1,1-1 0,0 0-1,0 0 1,0-1 0,0 1-1,0-1 1,0 1-1,1-1 1,-1 0 0,0 0-1,1 0 1,-1-1 0,1 1-1,-1-1 1,0 0 0,1 0-1,-1 0 1,1 0-1,-1-1 1,1 1 0,4-2-1,1-2-49,-1-1 0,1 1-1,-1-1 1,0-1-1,-1 1 1,1-1 0,-1-1-1,0 1 1,-1-1 0,1-1-1,9-15 1,-3 3-35,0 0 0,-2-1 0,15-38 0,5-20 526,-34 89-405,-1 1 0,1 1 0,1-1-1,0 0 1,1 1 0,0-1 0,1 1 0,0-1-1,1 1 1,4 22 0,-4-29-432,1 0 0,0-1-1,1 1 1,-1-1 0,1 1 0,0-1 0,0 0 0,0 0 0,5 5-1,5 4-678</inkml:trace>
</inkml:ink>
</file>

<file path=ppt/ink/ink7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0:03.7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6 13939,'9'-6'5721,"5"15"-2576,-4 15-1857,-2 6 176,-2 21 73,-4 0-353,-6 0-832,-2-4-384,-3-8-920,-3-10-456,1-7-905,-2-7-720,8-8 1945</inkml:trace>
</inkml:ink>
</file>

<file path=ppt/ink/ink7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0:04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31 13083,'12'-19'4889,"-2"8"-3521,2 11-1168,-1 11-144,-5 12-144,-2 7-288,-4 14-2256,4 5 1863</inkml:trace>
</inkml:ink>
</file>

<file path=ppt/ink/ink7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0:04.4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 81 11218,'1'1'609,"1"1"0,0 0 0,-1 1 0,0-1 0,1 0 0,-1 0 0,0 0 0,0 1 0,0-1 0,0 3 0,1 3-107,-1 0 0,0 0 0,0 14 0,-1-17-68,-3 60 1825,-1 0-1,-18 81 1,17-123-2176,-15 38 1,37-98-240,-2-2 0,-1 0 0,-3 0 0,11-61 0,-11 43 157,25-71-1,-33 121 50,0-1 1,0 1-1,1 0 1,0 1-1,0-1 0,1 1 1,9-11-1,-13 15-24,0 1-1,1 0 1,-1 0-1,1 0 0,-1 0 1,1 0-1,-1 0 1,1 0-1,-1 1 1,1-1-1,0 1 1,-1-1-1,1 1 0,0-1 1,0 1-1,3 0 1,-3 0 9,0 1 0,0-1 0,0 1 0,0 0 0,0 0 0,0 0 0,0 0 0,-1 0 0,1 0 0,0 0 0,0 0 0,-1 1 0,1-1 0,-1 1 0,1-1 0,-1 1 0,2 3 0,4 6 97,0 0 0,-1 1 0,-1 0 1,0 0-1,0 0 0,-1 1 0,-1-1 1,3 18-1,7 110 300,-12-134-426,1 30 111,-2-14-634,1 1 0,1-1 1,1 0-1,1 0 0,12 39 1,-10-47 400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7:29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43 10634,'-1'-42'7970,"1"42"-7936,0 0 0,0 0-1,-1 0 1,1 0 0,0 0 0,0 1 0,0-1 0,0 0-1,0 0 1,0 0 0,0 0 0,0 0 0,0 0 0,0 1-1,0-1 1,0 0 0,0 0 0,0 0 0,1 0 0,-1 0 0,0 0-1,0 0 1,0 1 0,0-1 0,0 0 0,0 0 0,0 0-1,0 0 1,0 0 0,0 0 0,0 0 0,0 0 0,1 0-1,-1 0 1,0 0 0,0 1 0,0-1 0,0 0 0,0 0-1,0 0 1,0 0 0,1 0 0,-1 0 0,0 0 0,0 0-1,0 0 1,0 0 0,0 0 0,0 0 0,0 0 0,1 0-1,-1 0 1,0 0 0,0 0 0,0 0 0,0 0 0,0 0-1,0-1 1,0 1 0,1 0 0,-1 0 0,0 0 0,0 0-1,0 0 1,0 0 0,0 0 0,0 0 0,0 0 0,0-1-1,9 29 1478,-2-1 0,6 52 0,0-3-217,70 397 2919,-36-193-2671,-30-182-1436,11 196 1,-27-302-384,0 1 0,0 0 0,5-14 1,2-10-1486,-4 1-1076,0-1 1007</inkml:trace>
</inkml:ink>
</file>

<file path=ppt/ink/ink7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0:04.8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185 36 6761,'-2'-11'1607,"-7"-13"7874,9 24-9433,-5 13 824,-5 49 1333,-5 89 0,10-86-1368,4-50-649,-20 283 2521,18-202-2228,11 106-1,-6-184-1112,1 1 0,0-1 0,1 1 0,1-1 0,10 26 0,-6-32 396,4-3-61</inkml:trace>
  <inkml:trace contextRef="#ctx0" brushRef="#br0" timeOffset="1">357 445 14659,'6'-19'5937,"-13"6"-3336,-9-5-817,-24 2-215,3 2-209,-20 5-984,1 9-192,8 10-1640,-9 9-681,13 14 1393</inkml:trace>
</inkml:ink>
</file>

<file path=ppt/ink/ink7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0:05.1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 20252,'39'-2'6322,"-10"-1"-6338,-20 4-2833</inkml:trace>
</inkml:ink>
</file>

<file path=ppt/ink/ink7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2:08.0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23 469 5881,'2'-2'11235,"8"-14"-11239,-6 4-47,-1 0 0,-1 0-1,1 0 1,-1-23 0,-2-56 57,0 58 150,-1 10-22,-1 0-1,-1 1 0,0-1 1,-2 0-1,-1 1 0,0 0 1,-14-28-1,20 49-131,0 0-1,-1 1 0,1-1 1,0 0-1,-1 0 1,1 1-1,0-1 1,0 0-1,0 0 1,0 0-1,0 1 0,0-1 1,0 0-1,0 0 1,0 1-1,0-1 1,0 0-1,0 0 0,1 0 1,-1 1-1,0-1 1,0 0-1,1 1 1,0-2-1,0 1 9,0 0 0,0 0 0,1 0 0,-1 0 0,0 0 0,1 0 1,-1 1-1,0-1 0,1 0 0,-1 1 0,1-1 0,1 1 0,7-2 116,-1 1 0,1 0 0,13 1 0,-14 0 49,73-2 1556</inkml:trace>
</inkml:ink>
</file>

<file path=ppt/ink/ink7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2:08.4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8082,'10'25'9178,"4"-24"-7410,2 0-280,3 0-175,0-1-513,-1 0-256,-4-1-400,-4 1-344,-5-1-1040</inkml:trace>
</inkml:ink>
</file>

<file path=ppt/ink/ink7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2:10.3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1 430 9226,'2'-1'724,"0"-1"1,1 1-1,-1 0 1,0-1-1,0 1 1,0-1-1,0 0 1,-1 0-1,1 1 1,0-1-1,-1 0 1,1-1-1,-1 1 1,2-3-1,-1 0-317,0-1 0,0 0 0,0 0 0,-1 0-1,2-10 1,-1-4-739,-2-1-1,-2-31 0,2 50 516,-3-38-265,3-1-1,7-72 0,-4 48 609,33 65-179,73-2-622</inkml:trace>
</inkml:ink>
</file>

<file path=ppt/ink/ink7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2:10.7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9474,'7'4'8114,"-1"-3"-6386,4-1-280,5 0-55,2 0-305,2-1-120,3 3 24,0 0-95,-1-1-289,-1 3-384,-8-3-1120,-4 1-1033,-9 1 1137</inkml:trace>
</inkml:ink>
</file>

<file path=ppt/ink/ink7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7:42.4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 40 7306,'-27'-39'8710,"32"59"-6453,1 4-792,33 264 2957,-28-185-4171,-9-86-265,26 313-1195,-29-318 741,2-11 86,-1-1 318,0 0 0,0 0 1,0 0-1,0 0 0,0 1 1,0-1-1,0 0 0,0 0 1,0 0-1,0 0 0,0 1 1,0-1-1,0 0 0,0 0 1,0 0-1,-1 0 0,1 1 1,-9-7-2661</inkml:trace>
</inkml:ink>
</file>

<file path=ppt/ink/ink7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7:43.2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1 315 6545,'1'0'159,"0"1"-1,1-1 1,-1 1-1,0-1 1,1 0-1,-1 0 1,0 1-1,1-1 1,-1 0-1,0 0 1,1 0-1,-1 0 1,0-1-1,1 1 1,-1 0-1,0-1 1,1 1-1,1-1 1,-3 0 30,1-1 0,-1 1 0,0 0 0,0 0 0,0 0 0,0 0-1,0-1 1,0 1 0,0 0 0,0 0 0,0 0 0,0 0 0,0-1 0,-1 1 0,0-2 0,-4-27 1703,5 22-1555,1-1 0,0 0 1,0 0-1,0 1 0,1-1 0,0 1 0,1-1 0,0 1 0,1 0 0,-1 0 0,1 0 0,1 1 0,0-1 0,0 1 0,0 0 0,1 0 0,0 1 0,0 0 0,10-8 0,-1 2-91,0 1 0,1 0 0,0 1 0,1 1 0,0 1 0,0 0-1,1 2 1,19-6 0,-24 8-93,1 1-1,-1 1 0,1 0 0,-1 1 1,1 0-1,0 1 0,0 0 1,14 3-1,-21-1-80,0 0 1,0 0 0,0 0-1,-1 0 1,1 1-1,-1 0 1,1 1-1,-1-1 1,0 1-1,0 1 1,-1-1 0,1 1-1,-1 0 1,0 0-1,0 0 1,-1 1-1,5 7 1,-2-2-46,-1 1-1,0-1 1,-1 1 0,-1 0 0,0 0 0,0 1-1,-1-1 1,-1 1 0,0 0 0,-1 0 0,0-1-1,-1 1 1,0 0 0,-1 0 0,-1 0 0,-4 19-1,2-17-175,-1 0-1,0-1 0,-1 1 0,0-1 0,-1-1 1,0 1-1,-1-1 0,-1-1 0,0 1 0,-1-2 1,0 1-1,-1-1 0,-19 15 0,13-13-375,0-2-1,0-1 1,-1 0-1,-1-1 0,1-1 1,-1 0-1,-1-2 1,1 0-1,-1-1 1,0-1-1,-38 2 1,55-6 474,0 0 0,0-1 1,0 0-1,-1 1 1,1-1-1,-5-2 1,7 2 70,0 1 0,1 0 0,-1 0 0,0-1-1,0 1 1,1 0 0,-1-1 0,0 1 0,1-1 0,-1 1 0,1-1 0,-1 1 0,1-1 0,-1 1 0,1-1 0,-1 0 0,1 1 0,-1-1 0,1 0-1,0 1 1,-1-1 0,1 0 0,0 0 0,-1 1 0,1-1 0,0 0 0,0 0 0,0 1 0,0-1 0,0 0 0,0-1 0,0 2 8,1-1 0,-1 1 0,1 0 0,-1-1 0,0 1 1,1 0-1,-1 0 0,1-1 0,-1 1 0,1 0 0,-1 0 1,0 0-1,1 0 0,-1 0 0,1 0 0,-1-1 0,1 1 0,-1 0 1,1 0-1,-1 1 0,1-1 0,-1 0 0,1 0 0,-1 0 1,1 0-1,-1 0 0,1 0 0,0 1 0,14 4 317,-15-5-334,36 18 977,-1 1 0,0 1 0,56 46 0,-55-39-262,62 51 1566,-11-7-1720,-25-29-4243,-53-37 2418</inkml:trace>
</inkml:ink>
</file>

<file path=ppt/ink/ink7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7:43.8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12 255 8562,'9'-4'1936,"0"1"0,0-2 1,9-5-1,-8 4-1170,-1-1 0,0 0 0,-1-1 0,13-13 1,32-45 669,-47 59-1266,-1-1 0,0-1-1,-1 1 1,0-1 0,0 1 0,4-18-1,-7 25-147,-1-1-1,0 1 1,1 0-1,-1-1 1,0 1-1,0 0 1,0-1-1,0 1 1,0 0-1,0-1 1,0 1-1,0 0 1,-1-1-1,1 1 1,0 0 0,-1 0-1,1-1 1,-1 1-1,0 0 1,1 0-1,-1 0 1,0-1-1,0 1 1,1 0-1,-1 0 1,0 0-1,0 1 1,0-1-1,0 0 1,0 0-1,-1 0 1,1 1-1,0-1 1,0 0-1,0 1 1,-1-1-1,1 1 1,0 0-1,-1-1 1,1 1-1,0 0 1,-1 0 0,-1 0-1,-3 0 8,1 0 0,-1 0 0,0 0 0,0 1 0,0 0-1,0 1 1,1-1 0,-11 5 0,9-3-26,0 1 1,0 0-1,0 1 1,1-1-1,-1 1 0,1 1 1,1-1-1,-1 1 0,1 0 1,0 0-1,0 0 0,0 1 1,1 0-1,0 0 0,1 0 1,-1 0-1,-2 11 1,3-8 0,0 0 0,1 1 0,1-1 0,-1 0 0,1 1 1,1-1-1,0 1 0,1-1 0,0 0 0,0 1 0,1-1 1,6 18-1,-4-16 33,1-1 1,0 0-1,0 0 1,1 0-1,1-1 0,0 0 1,0 0-1,1-1 1,16 17-1,-20-23-101,0 0 0,1 0 0,-1 0 1,1 0-1,-1 0 0,1-1 0,0 0 0,0 0 0,0 0 0,0-1 0,0 0 0,1 0 1,-1 0-1,0-1 0,0 1 0,1-1 0,-1 0 0,0-1 0,1 1 0,-1-1 0,0 0 1,0-1-1,0 1 0,9-5 0,8-4-1411,-2-1 581</inkml:trace>
</inkml:ink>
</file>

<file path=ppt/ink/ink7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7:44.3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254 60 10618,'1'-1'365,"0"0"0,0 0 1,0 0-1,0 0 0,0 0 0,0 0 0,0 0 0,-1-1 0,1 1 0,0 0 0,0-1 0,-1 1 0,1 0 0,-1-1 0,0 1 0,1 0 1,-1-1-1,0-2 0,0 3-270,-1-1 1,1 1-1,-1 0 1,0 0-1,1 0 1,-1 0-1,0 0 1,0 0-1,0 0 1,0 0-1,0 0 1,0 0-1,0 1 1,0-1-1,0 0 1,-1 1-1,1-1 1,0 1-1,0-1 1,-3 0-1,-6-2 83,0 0 0,-1 0 0,1 1 0,0 1 0,-1-1 0,0 2 0,1-1 0,-1 2 0,-12 1 0,15-1-292,-1 0 0,1 1 0,0 0 0,-1 0 0,1 1 0,0 0 0,1 1 0,-1 0 0,0 0 0,1 1 0,-12 9 0,17-12 26,0-1 1,0 1-1,1 0 0,-1 0 0,1 0 1,-1 0-1,1 0 0,0 0 0,0 1 0,-1-1 1,2 0-1,-1 0 0,0 1 0,0-1 1,1 1-1,0-1 0,-1 1 0,1-1 0,0 4 1,1-1 37,0-1 1,0 0 0,0 0 0,0 1-1,1-1 1,-1 0 0,1 0 0,0-1-1,1 1 1,2 5 0,5 3 243,1-1-1,-1 1 1,2-1 0,-1-1 0,16 10-1,68 39 3319,-18-12 219,-75-46-3661,-1 0-1,0-1 1,0 1 0,0 0-1,0 0 1,0 0-1,0 0 1,0 0 0,0 0-1,0 0 1,0 0-1,-1 0 1,1 1-1,0-1 1,-1 0 0,1 0-1,0 3 1,-1-3-54,0 0 0,0 0 1,0 0-1,0 0 0,-1 0 1,1 0-1,0-1 0,0 1 1,-1 0-1,1 0 1,-1 0-1,1 0 0,-1-1 1,1 1-1,-1 0 0,1 0 1,-1-1-1,0 1 0,1 0 1,-2 0-1,-4 3-197,-1 0-1,1 0 1,-1-1 0,0 1 0,-8 1-1,7-2-186,-70 28-4385,40-16 3050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7:30.3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605 22 11931,'35'-21'11586,"-59"28"-10550,0-1 1,0-2-1,-45 4 1,8-1 204,-96 19 393,-106 13-1376,246-41-443,23-5-2439,27-8-2073,-10 12 3780</inkml:trace>
</inkml:ink>
</file>

<file path=ppt/ink/ink7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7:45.0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1 135 10298,'55'-84'3869,"-38"54"-1457,-15 14-214,-2 15-1942,0 1-227,0 0-1,0-1 0,0 1 0,0 0 0,0 0 0,0 0 1,0 0-1,0 0 0,0 0 0,0 0 0,0-1 0,0 1 1,0 0-1,0 0 0,0 0 0,0 0 0,0 0 0,0 0 1,0 0-1,0 0 0,0-1 0,0 1 0,0 0 0,0 0 1,0 0-1,-1 0 0,1 0 0,0 0 0,0 0 0,0 0 1,0 0-1,0 0 0,0-1 0,0 1 0,0 0 0,0 0 1,-1 0-1,1 0 0,0 0 0,0 0 0,0 0 0,0 0 1,0 0-1,0 0 0,0 0 0,0 0 0,-1 0 0,1 0 1,0 0-1,0 0 0,0 0 0,0 0 0,0 0 0,-1 0 1,-5 7 512,-4 11-315,7-5-68,0 1 0,0-1 0,1 1 0,1 0 0,0-1 0,1 1 1,3 23-1,-1-19 122,1 0 0,1 0 0,1 0 0,1-1 1,9 23-1,-13-36-254,0 0 0,1 1 1,-1-1-1,1 0 0,0 0 0,0 0 1,0-1-1,0 1 0,1-1 0,0 0 0,4 4 1,-5-6-27,-1 0 1,1 1 0,-1-1-1,1-1 1,-1 1-1,1 0 1,-1 0 0,1-1-1,0 0 1,0 1-1,-1-1 1,1 0 0,0-1-1,-1 1 1,1 0-1,0-1 1,-1 1 0,1-1-1,-1 0 1,1 0-1,4-2 1,4-3-74,0 0 1,0-1-1,0 0 1,-1-1-1,0 0 1,-1-1-1,0 1 1,0-2-1,-1 0 1,0 0-1,-1 0 1,9-16-1,2-10 73,-2 0-1,19-60 0,-34 92 27,-5 22 271,2 1 1,0 0-1,1 0 0,2 31 1,1-22-486,0 1 0,2-1 0,10 40 0,-13-67 39,-1 0 1,0-1 0,0 1-1,1 0 1,-1-1-1,0 1 1,0 0-1,1 0 1,-1-1-1,1 1 1,-1-1-1,1 1 1,-1 0 0,1-1-1,-1 1 1,1-1-1,0 1 1,1 0-1,4-1-826</inkml:trace>
</inkml:ink>
</file>

<file path=ppt/ink/ink7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7:45.6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40 9554,'8'-40'8561,"-14"95"-7400,3-1 1,1 1-1,7 57 1,30 161 2134,-17-147-2433,-9-24-1724,-9-101 639,3 6-2475,1-7 1746</inkml:trace>
</inkml:ink>
</file>

<file path=ppt/ink/ink7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7:46.3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7 10394,'-6'-6'7967,"6"6"-7817,-7 14 2327,-2 25-1536,5 7 364,5 90 0,15 50 253,-7-97-841,-3-46-706,1 34 360,-6-67-1282,-2 0 0,1-1 0,-3 11 0,4-24 1056,4-6-181</inkml:trace>
</inkml:ink>
</file>

<file path=ppt/ink/ink7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7:46.7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452 17 12795,'17'-9'9858,"-28"8"-8114,-9-2-239,-17 2-601,-4-1-248,-2 1-312,-3 1-400,-4 2-328,-2 1-104,-1 2-769,5 1-287,12 2 3040,5 5-1576</inkml:trace>
</inkml:ink>
</file>

<file path=ppt/ink/ink7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7:49.57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58 97 7370,'-40'2'3545,"22"-2"4725,27 11-7960,11 5-294,-15-11 0,1-1 0,0 1 0,0-1 1,11 5-1,-14-8-29,0 0 0,-1 0 0,1 0 0,0-1 1,-1 1-1,1-1 0,0 0 0,-1 0 0,1 0 0,0 0 1,0 0-1,-1 0 0,1-1 0,0 0 0,-1 1 0,6-3 0,46-21-501,-31 13 472,1 0 0,43-11 0,-58 20 77,-1 0-1,1 1 0,0 0 1,0 1-1,0 0 0,-1 0 1,1 0-1,0 2 1,0-1-1,-1 1 0,1 0 1,8 4-1,31 19 362,-43-21-326,0-1 1,0 1-1,1-1 1,-1-1-1,1 1 1,-1-1-1,1 0 1,0 0-1,0 0 1,0-1 0,0 0-1,0 0 1,0-1-1,12 0 1,178-39-15,-118 22-227,-66 14 149,79-12-72,-80 14 99,1 0 0,-1 1 0,0 1 0,0 0 0,0 1 0,14 3 0,7 4 6,62 8 0,-81-15-9,-1-2 0,1 0-1,-1 0 1,1-1 0,-1-1 0,1 0 0,-1-1 0,16-5-1,7-4 11,1 1 0,65-10-1,-83 19-5,0 0-1,0 1 0,1 1 0,-1 1 0,1 1 0,-1 0 0,30 8 0,-13 1 69,-22-6-34,-1-1 0,1 0 0,0-1 1,0-1-1,0 0 0,25 1 0,1-8-31,-1-1-1,56-16 0,-86 20-8,44-16 231,-45 15-161,1 0-1,-1 0 0,0 1 1,1 0-1,-1 0 1,1 0-1,0 1 1,-1 0-1,1 1 1,0 0-1,0 0 0,-1 1 1,11 1-1,22 8 359,-19-3-365,1-2-1,0 0 1,0-2-1,36 1 1,-40-5-65,-1-1 0,1-1 1,0-1-1,26-9 1,-21 5 3,31-4 1,-45 10 12,0 1 1,0 1-1,0 0 1,-1 0-1,1 0 1,0 1-1,11 3 1,65 22 225,-76-24-218,-1-1-1,1 1 0,0-1 1,0 0-1,0-1 0,-1 0 1,1-1-1,12-2 0,-4 0-15,1-1 0,-1 0 0,19-9-1,-24 9-29,-7 1 22,0 1-1,0 0 1,0 0-1,0 0 1,1 0 0,-1 1-1,0 0 1,1 0 0,0 1-1,-1 0 1,1-1-1,-1 2 1,1-1 0,-1 1-1,7 1 1,65 27 1245,-73-28-2009,-7 2 294</inkml:trace>
</inkml:ink>
</file>

<file path=ppt/ink/ink7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7:59.7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44 207 10290,'-3'-9'5016,"7"28"-2968,12 98-954,33 252-147,-48-362-938,6 99 87,-7-95-85,0 0-1,-1 0 1,-1 0-1,1 0 1,-2 0-1,1-1 1,-7 16-1,8-25-10,1 0 0,-1 0-1,1 1 1,-1-1 0,1 0-1,-1 0 1,0 0 0,0 0-1,0 0 1,0 0 0,0 0 0,0 0-1,0 0 1,0 0 0,0 0-1,-2 0 1,2-1-7,1 1 0,-1-1 0,0 0 0,1 0 0,-1 0 0,0 0 0,1 0 0,-1-1 0,0 1 1,1 0-1,-1 0 0,0 0 0,1 0 0,-1-1 0,1 1 0,-1 0 0,0-1 0,1 1 0,-1-1 0,1 1 0,-1 0 0,1-1 0,-1 0 0,-2-2-59,0-1-1,1 0 1,-1 1-1,1-1 0,0 0 1,0 0-1,1 0 1,-2-6-1,-8-31-237,2 0-1,-6-71 1,5-86 539,9 171-250,0-9 180,1 1 0,2-1 1,1 1-1,13-57 0,-13 80-78,1 0 1,0 0-1,1 0 0,0 0 0,1 1 1,0 0-1,0 0 0,2 1 1,-1 0-1,1 0 0,1 1 0,-1 0 1,2 0-1,-1 1 0,1 0 0,14-9 1,-6 8 127,0 1 1,0 1-1,0 0 1,1 1-1,0 1 1,0 1-1,1 1 1,-1 0-1,1 1 1,-1 2-1,30 1 1,-16 2-87,0 2-1,0 1 1,-1 1 0,1 2 0,57 23 0,-87-30-170,4 0-266,0 1 1,0 0 0,-1 0-1,1 1 1,-1 0 0,0 0 0,0 1-1,8 7 1,-13-11 228,-1 1 1,1-1-1,0 1 0,-1-1 0,1 1 1,-1-1-1,1 1 0,-1-1 0,0 1 1,0 0-1,0-1 0,0 4 0</inkml:trace>
</inkml:ink>
</file>

<file path=ppt/ink/ink7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00.1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1 11578,'-13'45'4209,"29"-46"-3368,4 1 63,5 0 240,5 1-64,7 2-184,2 0-95,-1 0-329,-6-1-152,-9 2-256,-2 0-272,-7 2 2800,-1 4-2024</inkml:trace>
</inkml:ink>
</file>

<file path=ppt/ink/ink7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00.5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118 311 9002,'-5'0'715,"1"-1"1,-1 1 0,0-1-1,0 0 1,0 0-1,1-1 1,-1 1-1,-4-3 1,4 1-424,0 1 0,0-1 0,0-1 0,1 1 0,-1-1 0,-6-6 0,8 7-219,0-1 1,0 1 0,0-1-1,1 0 1,-1 0 0,1 0-1,0 0 1,0 0 0,1 0-1,-1-1 1,1 1 0,0-1-1,0 1 1,0-1-1,1 1 1,-1-1 0,1 1-1,0-1 1,1-5 0,1 1 13,1 0 1,-1 0 0,1 0-1,1 0 1,0 1 0,0-1-1,0 1 1,1 0-1,1 1 1,-1-1 0,1 1-1,0 0 1,1 1 0,0-1-1,0 1 1,0 0 0,1 1-1,9-6 1,-7 6 53,-1 0 1,1 1-1,0 0 1,1 0-1,-1 1 1,1 1-1,-1 0 1,1 0-1,0 1 1,0 0-1,0 1 1,0 0-1,-1 1 1,1 0-1,16 4 1,-20-3-62,0 1 1,1 0 0,-1 0 0,-1 0 0,1 1 0,0 1 0,-1-1 0,0 1-1,0 0 1,0 0 0,-1 0 0,1 1 0,-1 0 0,-1 0 0,1 1-1,6 12 1,-8-13-60,0 0 0,0 1-1,-1-1 1,1 0-1,-2 1 1,1 0 0,-1-1-1,0 1 1,0 0-1,-1-1 1,0 1 0,0 0-1,0 0 1,-1-1 0,0 1-1,0 0 1,-1-1-1,0 1 1,-4 9 0,0-6-18,0 0 1,0-1-1,-1 0 0,0 0 1,-1 0-1,0-1 1,0 0-1,-1 0 1,0-1-1,-16 10 1,17-12-243,1-1 1,-1 0 0,0-1 0,0 0-1,0 0 1,0 0 0,0-1 0,0 0 0,-1-1-1,1 0 1,-1 0 0,0-1 0,1 0-1,-17-3 1,22 3-146,0-1 0,0 1 0,1-1 0,-1 0 0,0 0 0,1 0 0,-1 0 0,1-1-1,-1 1 1,1-1 0,0 1 0,-1-1 0,-2-4 0,-5-8-1471</inkml:trace>
</inkml:ink>
</file>

<file path=ppt/ink/ink7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01.0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0 178 11090,'10'-7'938,"20"-10"1070,-30 17-1953,1-1 0,-1 1 1,1 0-1,0 0 0,-1 0 0,1 0 0,-1 0 0,1 0 1,0 0-1,-1 0 0,1 0 0,0 0 0,-1 0 1,1 0-1,-1 0 0,1 0 0,0 1 0,-1-1 0,1 0 1,-1 0-1,1 1 0,-1-1 0,1 0 0,-1 1 1,1-1-1,-1 1 0,1-1 0,-1 0 0,1 1 0,-1-1 1,0 1-1,1-1 0,-1 1 0,0 0 0,1-1 1,-1 1-1,0-1 0,0 1 0,0-1 0,1 1 0,-1 0 1,0 0-1,5 19 460,-2 0 0,0 0 0,-1 0 0,-1 0 0,0 0 0,-2 1-1,-5 35 1,6-55-506,0 0-1,0-1 1,-1 1-1,1 0 1,0 0-1,0 0 0,0 0 1,-1 0-1,1 0 1,-1-1-1,1 1 1,-1 0-1,1 0 1,-1 0-1,1-1 0,-1 1 1,1 0-1,-2 0 1,2-1-9,-1 0 0,1 0 0,-1 0 0,1 0 0,0 0 1,-1 0-1,1 0 0,-1-1 0,1 1 0,0 0 0,-1 0 0,1 0 0,0-1 1,-1 1-1,1 0 0,0 0 0,-1-1 0,1 1 0,0 0 0,-1 0 1,1-1-1,0 1 0,0 0 0,0-1 0,-1 1 0,1-1 0,-2-3-37,-1-1 0,2 1-1,-1-1 1,0 1 0,-1-8-1,0-15 55,2-1-1,0 1 1,2 0-1,1 0 1,1-1-1,2 1 1,13-48-1,-17 71 40,0 1-1,1-1 1,-1 0-1,1 0 1,0 1-1,0-1 1,0 0-1,0 1 0,0 0 1,1 0-1,0 0 1,-1 0-1,1 0 1,0 0-1,1 1 1,-1-1-1,0 1 0,1 0 1,-1 0-1,1 0 1,0 0-1,-1 1 1,1 0-1,0-1 1,0 1-1,0 1 0,0-1 1,0 1-1,0-1 1,0 1-1,0 0 1,7 1-1,-2 0-38,0 0 0,0 1 0,0 0 0,0 0 0,0 1 0,0 0 0,0 0 0,-1 1 0,15 9-1,3 8 118</inkml:trace>
</inkml:ink>
</file>

<file path=ppt/ink/ink7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01.9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304 38 11026,'-1'-2'385,"0"0"0,0-1-1,0 1 1,-1 0 0,1 0-1,0 1 1,-1-1 0,0 0 0,1 0-1,-1 1 1,0-1 0,0 1-1,0-1 1,0 1 0,0 0-1,-4-2 1,2 1-79,-1 1 0,1 0 1,-1 0-1,1 0 0,-1 1 0,1-1 0,-1 1 0,-6 1 0,-2 0-2,-1 2 0,0 0 0,1 0 0,-24 10 0,28-8-273,0-1 0,0 1 1,0 1-1,1 0 0,0 0 1,0 1-1,1 0 0,0 0 1,0 0-1,1 1 0,-1 0 0,2 1 1,-1-1-1,-5 13 0,8-15-27,1-1 0,-1 1-1,1 1 1,0-1-1,0 0 1,1 1-1,0-1 1,0 0-1,0 1 1,1 0-1,0-1 1,0 1-1,1-1 1,-1 1 0,2-1-1,-1 0 1,1 1-1,0-1 1,0 0-1,0 0 1,1 0-1,0 0 1,5 7-1,-5-10-5,-1 1 0,1-1 0,0 0 0,0 0 0,0-1 0,0 1 0,0 0 0,1-1 0,-1 0 0,1 0 0,0 0 0,0 0-1,-1-1 1,1 1 0,0-1 0,0 0 0,0 0 0,1-1 0,-1 1 0,0-1 0,0 0 0,0 0 0,5-1 0,-1 0-47,0-1 1,0 0-1,-1 0 1,1-1-1,-1 1 1,0-2-1,0 1 0,0-1 1,0 0-1,-1-1 1,9-6-1,3-5-145,0-1-1,31-36 0,-42 44 204,-1-1 0,0 0 0,0 0 0,-1 0 0,0-1 0,-1 0 0,0 0 0,3-13 1,-1 3 300,-5 42 135,-2-4-368,4 28 37,1-1 0,11 45 0,-15-86-375,1 1-1,0-1 0,0 1 0,0-1 0,1 0 0,-1 1 0,4 4 0,3 3-482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7:30.9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 10210,'-2'5'8839,"2"10"-8062,11 101 5662,23 53-1404,-22-109-4429,4 74 1,-6-38-2720,-10-91 1210,8-25-4181</inkml:trace>
</inkml:ink>
</file>

<file path=ppt/ink/ink7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02.3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54 10962,'6'0'5011,"-5"1"-4849,3 8 1580,-1 14-1297,-3-22-104,0 26-10,-1 0 0,-1-1 0,-1 1-1,-1-1 1,-12 39 0,36-91-1879,-13 11 1493,-1-1 1,-1 1-1,0-1 0,4-19 1,-5 14 170,2 0 0,8-20 0,-11 35-5,0 0 0,0 0 1,0 1-1,0-1 0,1 1 0,0 0 1,0 0-1,0 1 0,1-1 0,0 1 0,6-5 1,-9 8-28,0-1 0,1 0 0,-1 1 0,1 0 0,-1 0 0,1 0 0,-1 0 0,1 0 0,0 0 0,-1 1 0,1-1 0,0 1 0,0 0 0,0-1 0,-1 1 0,1 1 0,0-1 0,4 1 0,-4 0-10,1 1-1,-1-1 1,0 1 0,1 0-1,-1 0 1,0 0 0,0 0-1,0 0 1,-1 1 0,1-1-1,0 1 1,2 4 0,2 2 27,-1 0 0,-1 1 0,1 0 0,-1 1 0,-1-1 0,0 1 0,5 21 0,17 99-2679,-23-113 1712</inkml:trace>
</inkml:ink>
</file>

<file path=ppt/ink/ink7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02.9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93 36 11851,'0'-3'894,"-1"-22"4624,0 25-5460,1-1 0,0 1 1,0 0-1,0-1 0,0 1 0,-1-1 0,1 1 0,0-1 0,-1 1 0,1 0 0,0-1 0,-1 1 0,1 0 0,0-1 0,-1 1 0,1 0 0,-1 0 1,1-1-1,0 1 0,-1 0 0,1 0 0,-1 0 0,1-1 0,-1 1 0,1 0 0,-1 0 0,1 0 0,-1 0 0,1 0 0,-1 0 0,1 0 0,-1 0 1,1 0-1,-1 0 0,1 0 0,-1 1 0,1-1 0,0 0 0,-1 0 0,1 0 0,-1 1 0,1-1 0,-1 0 0,1 0 0,0 1 0,-1 0 0,-4 1-11,1 1-1,-1 0 0,1 0 1,0 1-1,0-1 0,0 1 1,0 0-1,1 0 0,0 0 1,0 1-1,0-1 0,0 1 1,-2 5-1,2-2-27,-1 1 0,2-1-1,-1 1 1,1-1 0,1 1 0,-1 0-1,1 15 1,1-15-25,0-1 0,0 1 1,1-1-1,0 0 0,1 1 0,0-1 0,0 0 0,1 0 0,0 0 0,0 0 0,1-1 1,0 1-1,0-1 0,1 0 0,0 0 0,0 0 0,0-1 0,8 7 0,-9-11-32,0 0-1,0 0 0,0 0 0,1 0 0,-1 0 1,1-1-1,-1 0 0,1 0 0,-1 0 0,1-1 1,0 1-1,-1-1 0,1 0 0,0-1 0,-1 1 1,1-1-1,0 0 0,-1 0 0,1 0 0,-1-1 1,0 1-1,5-3 0,6-3-102,-1 0 1,-1 0-1,1-1 0,-1-1 1,16-14-1,-22 17 236,-1 0-1,1-1 1,-1 0-1,-1 0 1,1 0 0,-1-1-1,0 0 1,-1 0-1,0 0 1,0-1 0,-1 1-1,0-1 1,-1 0-1,1 0 1,-2 0 0,2-16-1,-3 24-73,1 0 0,-1 1-1,0-1 1,0 0 0,0 1-1,0-1 1,0 0 0,0 1 0,0-1-1,0 1 1,0-1 0,0 0-1,0 1 1,0-1 0,0 0 0,-1 1-1,1-1 1,0 1 0,0-1-1,-1 0 1,1 1 0,0-1-1,-1 1 1,1-1 0,-1 1 0,1-1-1,-1 1 1,1-1 0,-1 1-1,0 0-11,0 1 0,0-1 0,1 1-1,-1 0 1,0-1 0,0 1 0,1 0-1,-1 0 1,1 0 0,-1 0 0,1-1-1,-1 1 1,1 0 0,-1 0 0,1 0-1,0 0 1,0 0 0,-1 0 0,1 1-1,-4 18-42,0 1 0,1-1 0,1 0 0,1 1 0,4 40 0,20 104 240,13-5 1094,0-3 1355,-32-137-2025,-2-1 1,0 1-1,-1 39 0,-2-53-600,1-1 0,-1 1 0,1-1 0,-2 0 0,1 1 0,-1-1 0,1 0 0,-1 0 0,-1 0 0,1 0 0,-1 0 0,0 0 0,0-1 0,0 1 0,-1-1 1,1 0-1,-1 0 0,-8 7 0,8-9-219,1-1 1,0 1-1,-1 0 1,1-1 0,-1 0-1,1 0 1,-1 0-1,0 0 1,1-1 0,-1 1-1,0-1 1,-5 0-1,-2-1-57,1 0-1,0-1 1,-14-4-1,-28-11-124</inkml:trace>
</inkml:ink>
</file>

<file path=ppt/ink/ink7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14.4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242 55 9826,'46'-37'3514,"-39"26"-1854,-11 6-832,-14 4-290,17 1-436,-20 1-139,0 1 0,1 1 0,-1 0 0,1 2 0,0 1 1,0 0-1,0 1 0,1 2 0,-33 18 0,48-24-63,0-1-1,0 2 1,0-1-1,0 0 0,0 1 1,-4 5-1,8-8 93,-1 0 1,0 0-1,1 0 0,-1 0 1,1 0-1,-1 0 0,1-1 0,0 1 1,0 0-1,-1 0 0,1 0 0,0 0 1,0 0-1,0 1 0,0-1 0,0 0 1,0 0-1,0 0 0,0 0 1,0 0-1,1 0 0,-1 0 0,0 0 1,0 0-1,1-1 0,-1 1 0,1 0 1,-1 0-1,1 0 0,0 0 0,-1 0 1,1-1-1,0 1 0,-1 0 1,1 0-1,0-1 0,0 1 0,0-1 1,1 2-1,10 5 214,0-1 0,1 0 0,0-1-1,21 6 1,7 3 711,-13-2 662,33 17 1,-52-25-1136,-1 2 0,0-1 0,1 1 0,-2 1 0,1 0 1,-1 0-1,11 12 0,-17-18-393,0 1 0,0-1 0,0 0 0,-1 0 0,1 1 0,0-1 0,0 0 0,-1 1 0,1-1 1,-1 1-1,1-1 0,-1 1 0,0-1 0,1 1 0,-1-1 0,0 1 0,0 0 0,0-1 0,0 1 0,-1-1 0,1 1 1,0-1-1,-1 1 0,0 1 0,0-1-25,0 0 0,-1 0 0,1-1 0,-1 1 0,0 0 0,1-1 0,-1 1 0,0-1 0,0 0 0,0 1 0,0-1 0,0 0 0,0 0 0,-1 0 0,-2 0 0,-7 3-309,0-1 0,0-1-1,0 0 1,-14 1 0,6-3-2446,-35-2 1,32 0 1456</inkml:trace>
</inkml:ink>
</file>

<file path=ppt/ink/ink7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14.8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5 11602,'-4'-5'4441,"3"17"-3112,0 8-313,1 16-32,-1 5-208,-2 8-256,1 6-55,-1 3-129,0-2-112,1-3-144,2-6-48,0-7-96,2-6-192,0-9-985,2-5-687,0-9 1128</inkml:trace>
</inkml:ink>
</file>

<file path=ppt/ink/ink7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15.1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391 24 11442,'-4'-12'4721,"1"5"-2528,-12 5-1257,-2 0-64,-13 1-256,-10 1-223,-11 4-201,-10 2-56,-1 2-432,4 2-633,8 1 609</inkml:trace>
</inkml:ink>
</file>

<file path=ppt/ink/ink7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15.6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1 142 9154,'2'-2'6405,"-2"2"-6322,1 0 1,-1 0-1,0 0 1,1 0-1,-1 0 1,1 1-1,-1-1 0,0 0 1,1 0-1,-1 0 1,1 0-1,-1 1 1,0-1-1,1 0 1,-1 0-1,0 1 1,1-1-1,-1 0 1,0 1-1,0-1 0,1 0 1,-1 1-1,0-1 1,0 0-1,1 1 1,-1-1-1,0 1 1,0-1-1,0 1 1,10 35 1085,-6-25-902,-1 0 1,0 0 0,-1 1-1,1 21 1,-3-17-73,-1-12-150,1 0 1,0 0-1,0 0 1,0 0-1,1 0 1,1 7-1,-2-11-43,0 0 0,0 0 0,0 0 0,0 0 0,1 0 0,-1 0 0,0 0 0,0 0-1,0 0 1,1 0 0,-1 0 0,0 0 0,0 0 0,0 0 0,1 0 0,-1 0 0,0 0 0,0 0 0,0-1 0,0 1 0,1 0-1,-1 0 1,0 0 0,0 0 0,0 0 0,0 0 0,0 0 0,1-1 0,-1 1 0,0 0 0,0 0 0,0 0 0,0 0 0,0-1-1,0 1 1,0 0 0,0 0 0,0 0 0,1-1 0,-1 1 0,0 0 0,0 0 0,0 0 0,0 0 0,0-1 0,5-9 28,2-13-24,6-34 0,-10 40-11,0 1 0,1 0 0,1 0 0,0 1 0,12-23 1,-12 30 25,0 0 1,1 0-1,-1 0 1,1 1 0,1 0-1,0 0 1,0 1 0,0 0-1,0 0 1,1 0 0,9-4-1,-13 8-134,0 0-1,1 0 0,-1 1 0,1-1 1,-1 1-1,1 0 0,-1 0 1,1 1-1,0-1 0,-1 1 0,1 0 1,0 0-1,0 1 0,-1-1 0,1 1 1,-1 0-1,1 1 0,-1-1 1,1 1-1,-1-1 0,0 1 0,1 1 1,-1-1-1,4 4 0,15 12-731</inkml:trace>
</inkml:ink>
</file>

<file path=ppt/ink/ink7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16.0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7 266 9426,'2'-2'201,"0"0"0,-1 0 0,1 0 0,0 0 0,-1 0 0,0-1 0,1 1 0,-1 0 1,0-1-1,0 0 0,0 1 0,-1-1 0,1 1 0,-1-1 0,1 0 0,-1 1 0,0-1 0,0 0 0,0 0 0,0 1 0,-1-1 0,1 0 0,-1 1 0,0-4 0,-3-9 327,2 0-1,-1-1 0,2 1 1,0-1-1,3-26 0,-2 38-493,0 0 0,1 1-1,0-1 1,0 1 0,0-1-1,0 1 1,0-1 0,1 1 0,-1 0-1,1-1 1,0 1 0,0 0-1,0 0 1,1 1 0,-1-1 0,1 0-1,-1 1 1,1-1 0,0 1-1,0 0 1,0 0 0,0 0 0,1 0-1,-1 1 1,0-1 0,1 1-1,-1 0 1,1 0 0,-1 0 0,6-1-1,-1 2 120,0-1 0,1 1-1,-1 0 1,0 1 0,0-1-1,0 2 1,0-1 0,0 1-1,0 0 1,-1 1 0,1 0-1,13 7 1,-16-7-62,0 1-1,1-1 1,-1 1-1,0 0 1,-1 0-1,1 1 1,-1-1-1,0 1 1,0 0-1,0 0 1,-1 1-1,0-1 1,0 1-1,0-1 1,-1 1-1,1 0 1,1 8-1,-3-5-27,1 0 0,-1 1 0,0-1 0,-1 0 0,0 1 0,-1 9 0,0-14-49,0 0 1,0-1-1,0 1 0,0 0 0,-1-1 0,0 0 0,0 1 0,0-1 0,0 0 0,-1 0 0,0 0 0,1 0 0,-2 0 1,-3 4-1,-4-1-89,1 0 1,-1-1 0,-1 0-1,1 0 1,-1-1-1,0-1 1,0 0 0,0-1-1,0 0 1,-1-1 0,1 0-1,-1-1 1,0 0 0,1-1-1,-19-2 1,29 2-91,-1-1-1,1 1 1,0-1 0,-1 0-1,1 0 1,0 1-1,0-2 1,0 1 0,-1 0-1,1 0 1,0-1 0,1 1-1,-4-3 1,4 3-30,1 0 1,-1 0-1,0 0 0,1 0 1,0 0-1,-1 0 1,1 0-1,-1 0 0,1 0 1,0 0-1,0 0 0,0 0 1,-1 0-1,1 0 0,0 0 1,0 0-1,1 0 1,-1 0-1,0 0 0,0 0 1,0-1-1,1 1 0,-1 0 1,0 0-1,1 0 1,-1 1-1,1-1 0,0 0 1,-1 0-1,1 0 0,-1 0 1,2-1-1,14-14-1867</inkml:trace>
</inkml:ink>
</file>

<file path=ppt/ink/ink7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16.5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56 9778,'1'3'4988,"1"18"-2790,-3 25 20,-7 48 1,-2 14-1850,10-107-397,0-1 0,0 0 0,0 0 0,0 0 1,0 1-1,-1-1 0,1 0 0,0 0 0,0 0 0,0 1 0,0-1 0,0 0 0,0 0 0,0 0 1,0 1-1,0-1 0,0 0 0,0 0 0,0 0 0,0 0 0,1 1 0,-1-1 0,0 0 0,0 0 1,0 0-1,0 1 0,0-1 0,0 0 0,0 0 0,0 0 0,1 0 0,-1 0 0,0 1 1,0-1-1,0 0 0,0 0 0,1 0 0,-1 0 0,0 0 0,0 0 0,0 0 0,0 0 0,1 1 1,-1-1-1,0 0 0,0 0 0,0 0 0,1 0 0,-1 0 0,0 0 0,1 0 0,10-10-963,14-24-146,-23 31 1021,22-36-436,21-45 1,-29 52 1323,2 0 0,38-53 0,-55 83-678,0 1 1,0 0-1,0-1 0,1 1 0,-1 0 0,0 0 1,1 0-1,-1 0 0,1 0 0,-1 0 0,1 0 1,-1 0-1,1 1 0,3-2 0,-5 2-65,1 0-1,0 0 1,0 0 0,0 1-1,0-1 1,-1 0-1,1 0 1,0 0 0,0 1-1,-1-1 1,1 0 0,0 1-1,0-1 1,-1 1-1,1-1 1,0 1 0,-1-1-1,1 1 1,0-1-1,-1 1 1,1 0 0,-1-1-1,1 1 1,-1 0-1,0 0 1,1-1 0,-1 1-1,0 0 1,1 0-1,-1-1 1,0 2 0,6 19 90,-1 1 0,-1-1 0,-2 1 1,0 0-1,-1 30 0,3 34 2,-3-77-381,0 1 1,1-1 0,0 0-1,1 0 1,3 11-1,0-7-352</inkml:trace>
</inkml:ink>
</file>

<file path=ppt/ink/ink7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17.1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117 115 8226,'38'-61'3849,"-37"59"-3483,0 1 1,0-1 0,0 0 0,0 0 0,0 0-1,0 0 1,-1 0 0,1-1 0,-1 1 0,1 0-1,-1 0 1,0 0 0,0 0 0,0 0 0,0-1-1,-1-2 1,1 4-245,0 1-1,-1-1 1,0 0-1,1 0 1,-1 0-1,1 0 1,-1 0-1,0 1 1,0-1-1,1 0 1,-1 0 0,0 1-1,0-1 1,0 1-1,0-1 1,0 1-1,0-1 1,0 1-1,0-1 1,0 1-1,0 0 1,-1-1-1,-3 1-11,0-1 0,0 1-1,0 0 1,1 0 0,-1 1-1,0-1 1,0 1 0,0 0-1,1 1 1,-6 1-1,5-1-89,0 1-1,0 0 0,0 0 1,1 0-1,-1 0 0,1 1 1,0 0-1,0 0 0,0 0 0,0 0 1,1 1-1,-1 0 0,-3 8 1,3-6-7,0 1 1,1 0-1,1 1 1,-1-1-1,1 0 1,1 1-1,-1-1 1,1 16-1,1-16-16,0 1 0,0 0-1,1 0 1,0-1 0,1 1-1,0-1 1,0 1 0,1-1-1,0 0 1,0 0 0,1 0-1,0 0 1,1-1 0,-1 0-1,1 0 1,1 0 0,-1 0-1,1-1 1,8 7 0,-10-11-19,0 0 1,-1 0-1,1 0 0,0-1 1,0 0-1,0 1 0,0-1 1,0-1-1,0 1 0,0-1 1,0 0-1,1 0 0,-1 0 1,0 0-1,0-1 1,0 1-1,0-1 0,0 0 1,0 0-1,0-1 0,0 1 1,-1-1-1,1 0 0,7-4 1,-3 0 4,1 1 0,-1-1-1,0-1 1,0 0 0,-1 0 0,0 0 0,0-1 0,-1 0 0,7-10 0,-10 12 21,0-1 1,0 1 0,0-1 0,-1 1-1,0-1 1,1-12 0,-2 16-6,-1-1 1,1 1-1,-1 0 0,0-1 1,0 1-1,-1-1 1,1 1-1,-1-1 1,1 1-1,-1 0 0,0-1 1,-1 1-1,1 0 1,0 0-1,-3-4 1,4 6-3,-1 1 1,1 0-1,0-1 1,0 1-1,0 0 1,0-1 0,-1 1-1,1 0 1,0-1-1,-1 1 1,1 0-1,0-1 1,0 1-1,-1 0 1,1 0 0,-1-1-1,1 1 1,0 0-1,-1 0 1,1 0-1,0 0 1,-1-1-1,1 1 1,-1 0 0,1 0-1,0 0 1,-1 0-1,1 0 1,-1 0-1,1 0 1,-1 0-1,1 0 1,0 0 0,-1 0-1,1 1 1,-1-1-1,1 0 1,0 0-1,-1 0 1,1 0 0,0 1-1,-1-1 1,1 0-1,0 0 1,-1 1-1,1-1 1,0 0-1,-1 0 1,1 1 0,0-1-1,0 0 1,-1 1-1,1-1 1,0 1-1,0-1 1,0 0-1,0 1 1,-1-1 0,1 0-1,0 1 1,0 0-1,-1 2-10,0 1-1,0 0 0,0 0 1,0-1-1,0 1 1,1 4-1,2 20 139,1 0 0,2 0 0,1 0 0,14 42 0,-1-6 506,-19-62-613,10 33 515,-3 0 0,0 1 0,2 50 0,-9-74-461,-1-1 0,1 0 0,-2 0 0,0 0 0,0 0 0,-6 18 1,5-23-122,0 0 0,0 0 1,0 0-1,-1 0 0,0 0 1,0-1-1,0 0 0,-1 1 1,1-2-1,-1 1 0,0 0 1,-7 3-1,-27 13 949,0-2-566</inkml:trace>
</inkml:ink>
</file>

<file path=ppt/ink/ink7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18.2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11 114 10546,'0'0'161,"-1"0"0,0 1 0,1-1 0,-1 0 0,1 1 0,-1-1 0,1 0 0,-1 1 0,1-1 0,-1 1 0,1-1 0,-1 0 0,1 1 0,0-1 0,-1 1 0,1 0 0,0-1 0,-1 1 0,1-1 0,0 1 0,0-1 0,0 1 0,0 0 0,-1-1 0,1 1 0,0 0 0,0-1 0,0 1 0,0-1 0,0 1 0,1 1 0,-2 26 413,1-26-181,3 53 2004,11 55 0,0-10-1662,-13-94-935,-2-14-55,1-39-301,5-25 380,-3 30 202,1 1-1,3-1 1,15-58 0,-18 93 0,-1 0 0,1 0 0,0 0 0,1 1 0,0-1 0,0 1 0,0 0 0,6-7 0,-9 12-12,1 0-1,-1 0 0,0 0 0,0 0 1,1-1-1,-1 2 0,0-1 0,1 0 1,-1 0-1,1 0 0,0 1 0,-1-1 1,1 1-1,-1-1 0,1 1 0,0 0 1,-1-1-1,1 1 0,0 0 0,-1 0 1,1 0-1,0 0 0,0 1 0,-1-1 1,1 0-1,0 1 0,-1-1 0,1 1 1,-1 0-1,1-1 0,-1 1 0,1 0 1,-1 0-1,1 0 0,-1 0 0,0 0 1,0 0-1,1 0 0,-1 1 0,0-1 1,0 0-1,1 2 0,1 1 16,0 1 0,0-1 1,0 0-1,0 1 0,-1 0 0,0 0 1,0-1-1,0 1 0,-1 1 0,2 9 1,-1 1 37,-1 1 1,-1 18-1,0-25-67,-1-1 0,1 1 0,1-1 0,-1 0 0,2 1 0,-1-1 0,1 0 0,1 0 0,6 16 0,-9-24-33,1 0-1,-1 0 1,1-1 0,-1 1-1,1 0 1,0 0-1,0 0 1,-1 0-1,1-1 1,0 1 0,0 0-1,0-1 1,0 1-1,0 0 1,0-1 0,0 1-1,0-1 1,0 0-1,0 1 1,0-1 0,0 0-1,0 0 1,1 0-1,-1 0 1,0 1 0,0-2-1,0 1 1,0 0-1,0 0 1,0 0 0,0 0-1,0-1 1,1 1-1,-1 0 1,0-1 0,0 1-1,0-1 1,0 1-1,-1-1 1,1 0 0,0 1-1,2-3 1,3-2-227,1 0 1,-1-1 0,0 0 0,6-9 0,30-41-392,-32 41 780,0 0 0,2 0 0,-1 1 0,2 0 1,19-16-1,-29 28-30,0 0 0,0 0 1,1 0-1,-1 0 1,0 1-1,1 0 1,0-1-1,-1 1 0,6-1 1,-7 2-60,-1 0 0,1 0-1,0 0 1,-1 0 0,1 0 0,-1 0 0,1 0 0,-1 1 0,1-1 0,-1 1-1,1-1 1,-1 1 0,1-1 0,-1 1 0,0 0 0,1 0 0,-1 0 0,0-1 0,0 1-1,1 0 1,-1 1 0,0-1 0,0 0 0,0 0 0,1 2 0,1 3 59,0 0 0,-1 0 1,0-1-1,0 2 1,0-1-1,-1 0 0,0 0 1,1 8-1,-1 59 569,0-26-279,-1-31-328,6 54 402,-5-65-534,0 0-1,0 0 1,0 0-1,1 0 1,-1 0-1,1 0 1,0-1 0,1 1-1,-1-1 1,7 8-1,5-2-1313,3-2 577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7:31.3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17 18764,'-2'-12'8322,"0"10"-7538,0-1 232,20 28-6449,21 27 4225</inkml:trace>
</inkml:ink>
</file>

<file path=ppt/ink/ink7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18.6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17 282 8530,'6'8'2861,"-9"-15"-1223,-11-25 140,11 12-1164,2 0-1,0-1 1,1 0 0,1 1-1,1-1 1,8-38 0,-9 55-548,0 1 0,0-1 1,0 0-1,0 1 0,0-1 1,1 1-1,0-1 0,0 1 1,0 0-1,0 0 0,0 0 1,0 0-1,1 0 0,0 0 1,-1 1-1,1-1 0,4-2 1,-3 3-1,-1 1 1,0 0 0,1 0-1,-1 0 1,1 0-1,-1 1 1,1-1-1,0 1 1,-1 0 0,1 0-1,-1 0 1,1 0-1,0 1 1,-1-1 0,1 1-1,-1 0 1,1 0-1,5 3 1,3 1 96,-1 0-1,1 1 1,-1 1 0,0 0 0,0 0 0,-1 1-1,0 0 1,-1 1 0,0 0 0,0 0-1,8 13 1,-12-16-90,-1 0 0,0 1 0,0-1 0,-1 1 0,0 0 0,0 0 0,-1 0 0,0 1-1,0-1 1,-1 0 0,0 1 0,0-1 0,0 1 0,-1-1 0,0 1 0,-1 0 0,0-1 0,0 0 0,0 1 0,-4 9 0,2-11-46,0 0 1,0 0-1,0-1 1,-1 1-1,0-1 1,0 0-1,0 0 1,-1-1-1,1 1 0,-1-1 1,0 0-1,0 0 1,-1 0-1,1-1 1,-1 0-1,0 0 1,0-1-1,-7 3 1,0-1-61,0 0-1,0-1 1,0 0 0,-1-1 0,1-1-1,-1 0 1,-24-2 0,33 1-201,-1-1 1,1 0 0,0 0-1,-10-4 1,14 5-17,-1-1 0,1 1 0,0-1 0,0 0-1,-1 1 1,1-1 0,0 0 0,0 0 0,0 0 0,0 0-1,0 0 1,0 0 0,0 0 0,0 0 0,0 0 0,0 0 0,1-1-1,-1 1 1,0 0 0,1-1 0,-1 1 0,0-3 0,7-15-1986</inkml:trace>
</inkml:ink>
</file>

<file path=ppt/ink/ink7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19.2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0 172 9146,'5'-74'4051,"-1"55"887,-4 19-4875,0 0 0,1 0 0,-1 0 0,0 1 0,1-1 0,-1 0 0,0 0 0,0 0 0,1 0 0,-1 0 0,0 1 0,0-1-1,1 0 1,-1 0 0,0 1 0,0-1 0,1 0 0,-1 0 0,0 1 0,0-1 0,0 0 0,0 0 0,1 1 0,-1-1 0,0 0 0,0 1 0,0-1 0,0 0 0,0 1 0,9 27 944,-9-28-1006,5 22 639,-1 0-1,-1 1 1,0 30-1,-3-39-550,0 0 0,-1 1-1,-1-1 1,0 0-1,-1 0 1,-8 20 0,5-23-84,6-11-10,-1 0 1,1 0 0,0 0-1,0 0 1,0 0 0,0 0 0,0 0-1,-1 1 1,1-1 0,0 0 0,0 0-1,0 0 1,0 0 0,0 0-1,-1 0 1,1 0 0,0 0 0,0-1-1,0 1 1,0 0 0,0 0 0,-1 0-1,1 0 1,0 0 0,0 0-1,0 0 1,0 0 0,0 0 0,0 0-1,-1 0 1,1 0 0,0-1 0,0 1-1,0 0 1,0 0 0,0 0-1,0 0 1,0 0 0,0 0 0,0-1-1,-1-1-42,0 0 0,1 0 0,-1 0 0,1 0 0,-1 0 0,1 0-1,0 0 1,0-1 0,0-2 0,4-41-793,13-68 0,-14 102 837,0 0 0,1 0 1,0 0-1,1 0 0,0 1 0,0-1 0,2 2 0,-1-1 0,1 0 0,15-15 0,-18 22 87,-1 1 0,1-1 0,0 1 0,0 0 0,0 1 0,0-1 0,1 1 0,-1 0 0,1 0 0,-1 0 0,1 0 0,0 1 0,-1 0 0,1 0 0,0 0 1,9 0-1,-10 1 27,-1 1 1,1 0 0,-1-1-1,1 1 1,-1 1 0,0-1-1,1 0 1,-1 1 0,0 0-1,0-1 1,0 1 0,0 1-1,0-1 1,0 0 0,-1 1-1,1-1 1,-1 1 0,0 0-1,0 0 1,0 0 0,0 0-1,0 0 1,2 6 0,3 6 378,-2 0 0,1 1 0,-2-1 0,5 29 0,0 65 184,-4-30-2586,0-57 2236,1-2-324</inkml:trace>
</inkml:ink>
</file>

<file path=ppt/ink/ink7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19.9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44 274 5545,'-16'-19'8851,"7"4"-6638,6 9-1428,0 0 1,1 1 0,0-1 0,-2-9 0,2 4-631,1-1 1,0 0 0,1 1-1,0-1 1,2-13-1,-1 15-116,0 0 1,1 0-1,0 1 0,1-1 0,0 1 1,0 0-1,6-10 0,-8 17-11,0-1 1,1 1-1,-1 0 0,0 0 1,1 0-1,0 0 0,-1 1 1,1-1-1,0 0 0,0 1 0,0-1 1,0 1-1,0 0 0,0 0 1,0 0-1,1 0 0,-1 0 1,0 0-1,1 0 0,-1 1 0,1-1 1,-1 1-1,0 0 0,1-1 1,-1 1-1,1 0 0,-1 1 0,1-1 1,-1 0-1,1 1 0,-1-1 1,0 1-1,1 0 0,2 1 1,4 2 129,0 1 1,0 0-1,0 0 1,-1 0 0,0 1-1,0 1 1,0-1 0,-1 1-1,0 1 1,0-1 0,-1 1-1,0 0 1,-1 0-1,1 1 1,6 15 0,-9-17-83,0 0 0,-1 0 0,1 1 0,-1-1 0,-1 1 0,1 0 0,-1-1 0,0 1 0,-1 0 0,0 0 0,0-1 0,-1 1 0,0 0 0,-1 0 0,1-1 0,-1 1 0,-1-1 0,1 0 0,-1 1 0,-7 11 0,4-10-16,-1 0 0,0 0-1,-1 0 1,1-1 0,-17 13 0,20-18-98,1-1 0,0 1 0,-1-1-1,0 0 1,1 0 0,-1 0 0,0 0 0,0-1 0,0 1 0,0-1-1,-1 0 1,1-1 0,0 1 0,0-1 0,0 1 0,-1-1 0,1 0-1,-7-2 1,8 1-111,0 0 0,0 0 0,0-1 0,1 1 0,-1-1 0,1 0 0,-1 1 0,1-1 0,0 0 0,0-1 0,0 1 0,0 0 0,0-1 0,0 1 0,0-1 0,1 1 0,0-1-1,-1 0 1,1 1 0,0-1 0,0 0 0,0 0 0,1 0 0,-1 0 0,1 0 0,-1-5 0,1 1-272,0 1 0,0-1 1,0 1-1,0 0 0,1-1 0,0 1 0,1 0 1,0 0-1,-1-1 0,2 1 0,4-10 0,6 2-541</inkml:trace>
</inkml:ink>
</file>

<file path=ppt/ink/ink7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20.2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8922,'5'3'4561,"2"9"-696,-4 14-2017,2 7 81,-5 4-169,-2 3-336,-2-1-624,2 0-280,-3-5-399,3-2-194,-1-10-807,1-6-640</inkml:trace>
</inkml:ink>
</file>

<file path=ppt/ink/ink7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20.6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 14227,'3'-15'5313,"3"12"-4073,-2 5-911,-1 3-161,-1 8-1049,-2 3 2602,5 10-1521</inkml:trace>
</inkml:ink>
</file>

<file path=ppt/ink/ink7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20.9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181 288 9354,'-15'-3'7637,"13"3"-7188,-18 8 1844,-15 19-2451,32-24 709,-8 7-414,0 1 0,0 0 1,1 1-1,1 0 0,0 0 1,1 1-1,0 1 1,-9 21-1,14-29-131,1 0 0,0 1 0,1-1 0,0 0 0,0 1 0,0-1 0,0 1 0,1-1 0,1 13 0,0-14-11,0-1 0,1 0-1,-1 1 1,0-1 0,1 0 0,0 0-1,0 0 1,1 0 0,-1-1-1,1 1 1,-1 0 0,1-1 0,0 0-1,1 0 1,5 5 0,-7-6-11,0-1 0,1 1 1,-1-1-1,0 1 0,1-1 0,-1 0 1,1 0-1,-1 0 0,1-1 0,0 1 1,-1-1-1,1 1 0,0-1 0,-1 0 0,1 0 1,3 0-1,-1-1-16,0 0 0,0 0 0,-1-1 0,1 1 0,-1-1 0,1 0 0,-1-1 0,6-3 0,5-5-76,-1 0 0,-1-1 0,21-24 1,-32 34 100,18-22-62,-1 0 1,0-2-1,-2 0 0,-1-1 0,16-38 0,-23 44 123,-1 0 0,-1-1 0,-1 0-1,0 0 1,-2-1 0,-1 0 0,1-44 0,-4 58 102,-1 1 1,0-1-1,-1 1 1,0-1 0,-5-13-1,7 19-108,-1 1 0,0 0 0,0 0-1,0 0 1,0 0 0,0 0 0,-1 0-1,1 0 1,0 0 0,-1 0 0,0 1 0,1-1-1,-1 1 1,0-1 0,0 1 0,0 0-1,0-1 1,0 1 0,0 0 0,0 0 0,0 1-1,0-1 1,-1 0 0,1 1 0,-4-1-1,4 1-37,0 0-1,0 1 0,0-1 0,0 1 0,0-1 0,0 1 1,0 0-1,1 0 0,-1 0 0,0 0 0,0 0 0,1 0 0,-1 1 1,0-1-1,1 1 0,0-1 0,-1 1 0,1-1 0,0 1 0,-1 0 1,1-1-1,0 1 0,0 0 0,1 0 0,-1 0 0,-1 3 1,-1 5 36,-1 1 1,2 0-1,-3 16 1,-1 34-28,3 0-1,3 0 1,2-1 0,16 94-1,-11-114-1518,2-2 582</inkml:trace>
</inkml:ink>
</file>

<file path=ppt/ink/ink7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21.5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 11 11010,'-3'-2'457,"-1"1"-1,0-1 1,1 1-1,-1 0 1,0 0-1,0 0 1,1 0-1,-1 1 1,0-1-1,0 1 1,0 0-1,0 1 1,0-1-1,-6 2 1,6-1-265,-1 1 1,1-1-1,-1 1 1,1 1-1,0-1 0,0 0 1,0 1-1,0 0 1,0 0-1,-5 6 1,3-3-112,0 1-1,1 0 1,0 1 0,0-1 0,1 1-1,0 0 1,0 0 0,1 0 0,0 0-1,0 1 1,1-1 0,-2 13-1,4-12-32,0 0-1,0-1 0,0 1 1,1 0-1,1-1 0,-1 1 0,1-1 1,1 1-1,5 12 0,-7-19-59,0 1 0,0-1-1,0 0 1,0 0 0,1-1 0,-1 1-1,1 0 1,0 0 0,-1-1 0,1 1 0,0-1-1,0 1 1,0-1 0,0 0 0,0 0-1,3 2 1,-2-3-25,-1 1-1,0-1 1,1 0-1,-1 0 1,0 0-1,1 0 1,-1-1-1,1 1 1,-1-1-1,0 1 1,1-1-1,-1 0 1,0 0-1,0 0 1,0 0-1,0 0 1,0 0-1,0-1 1,3-2-1,10-9-68,-1 0 0,-1 0 0,-1-2 1,16-22-1,9-10 443,-34 44-327,13-13 802,-10 17-331,-3 11-254,-6 32 62,0 7-151,3-48-189,1 1 1,-1 0-1,1-1 0,-1 1 1,1-1-1,0 1 1,1-1-1,-1 1 0,0-1 1,4 6-1,-4-7-331,0-1 0,1 0 0,-1 0 0,0 1 0,0-1 0,1 0-1,-1 0 1,1 0 0,-1-1 0,1 1 0,-1 0 0,1 0 0,-1-1 0,3 1-1,12 4-1957</inkml:trace>
</inkml:ink>
</file>

<file path=ppt/ink/ink7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21.9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 1 11506,'-12'-1'4713,"-2"18"-2552,1 9-281,3 19 145,0 4-81,8 18 105,0 2-225,3-2-504,4 2-215,3-9-769,-1-6-200,-3-6-1057,1-6-583,-1-8-824,2 0 1167</inkml:trace>
</inkml:ink>
</file>

<file path=ppt/ink/ink7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34.2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32 808 6129,'-25'54'2837,"24"-50"-2202,-1 0-1,1 0 1,0 1 0,0-1-1,1 1 1,-1-1 0,1 1-1,0-1 1,0 0 0,1 1-1,-1-1 1,2 6 0,0 1 688,-2-8-1143,1-1 0,-1 1 0,1-1 0,0 1 0,0 0 0,0-1 1,0 0-1,1 1 0,-1-1 0,1 0 0,-1 0 0,1 1 0,0-1 0,0-1 0,0 1 0,0 0 0,0 0 0,0-1 1,1 1-1,-1-1 0,0 0 0,1 1 0,-1-1 0,1 0 0,0-1 0,-1 1 0,1 0 0,-1-1 0,1 0 0,0 1 1,3-1-1,1 0-86,1 1-1,0-2 1,0 1 0,0-1 0,-1 0 0,1 0 0,0-1 0,-1 0 0,13-6-1,-10 2-63,0 0 1,-1 0-1,0-1 0,-1-1 0,1 1 0,-2-1 0,1-1 0,-1 1 0,10-16 0,2-7 45,26-53 0,-36 60-80,0 0-1,-2 0 1,-1-1-1,0 0 1,-2 0 0,-1 0-1,-1-1 1,-1 1-1,-4-41 1,-5-7-54,-3 0-1,-21-72 1,25 114 39,-13-46-22,18 69 30,-1 1 0,0-1-1,-1 1 1,0-1 0,0 1 0,-1 0-1,-6-7 1,-8 0-137,18 14 110,6 1 64,31 10 133,2-2 0,69 7-1,-48-8 69,-21-2-90,117 14 834,-134-19-926,1 0 0,-1-2 0,0-1 0,0 0 0,26-7 0,-33 4-497,-10 2-656,-22 9-2914</inkml:trace>
</inkml:ink>
</file>

<file path=ppt/ink/ink7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34.7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0 9602,'-21'58'8716,"22"-58"-8536,9 2 480,-8-3-67,126 9 4819,-53-3-2892,92-5-1,-146-1-2514,44-5-625,-25-5-3007,-30 7 2304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7:31.7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16 13067,'-10'-13'8351,"17"38"-5212,-5-19-3275,118 374 4517,-107-344-3709,1 0 1,30 55-1,-36-77-478,1 0 0,0-1 0,1 0 0,0 0 0,1-1 0,1-1-1,0 0 1,25 18 0,-35-27-187,1 0 1,-1-1-1,1 1 0,-1-1 0,1 0 0,-1 0 0,1 0 1,0 0-1,0 0 0,0-1 0,0 1 0,-1-1 0,1 0 0,0 0 1,0 0-1,0 0 0,0 0 0,0-1 0,0 1 0,0-1 0,3-1 1,-3 0-6,0 0 0,0 0 1,-1 0-1,1 0 1,-1 0-1,1-1 0,-1 1 1,0-1-1,0 0 1,0 0-1,0 0 0,0 0 1,-1 0-1,1 0 0,-1 0 1,0 0-1,0 0 1,1-6-1,7-37-2,-3 0 0,2-52 0,-3 17 0,-2 49 0,18-150-168,-15 149-96,1 0 0,2 1 1,18-45-1,-30 92-3322</inkml:trace>
</inkml:ink>
</file>

<file path=ppt/ink/ink7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35.4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50 10834,'19'-49'10947,"-19"52"-9667,-2 3-168,1 5-328,-1 1-312,0 5-392,0 1-360,0 2-888,1 0-776,1 3 1144</inkml:trace>
</inkml:ink>
</file>

<file path=ppt/ink/ink7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35.8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15155,'6'51'13243,"-6"-52"-13059</inkml:trace>
</inkml:ink>
</file>

<file path=ppt/ink/ink7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37.7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25 148 8786,'-25'-42'7628,"35"64"-6741,-1 0 0,-1 0-1,-2 1 1,8 44 0,-1-7 54,16 45 116,3-2 0,5-1 0,62 117 1,-87-193-971,-5-12-9,0 0 1,0 0 0,1 0-1,1-1 1,18 21-1,-26-33-73,1 0 0,-1 1 0,1-1 1,-1 0-1,1 0 0,0 0 0,-1 0 0,1 0 0,0-1 0,0 1 0,0 0 0,-1-1 0,1 1 0,0-1 0,0 0 0,0 0 0,0 0 0,0 0 0,0 0 0,0 0 0,0 0 0,0 0 0,0-1 0,-1 1 0,1-1 0,0 1 0,0-1 0,0 0 0,-1 0 1,1 0-1,0 0 0,2-2 0,4-4 29,1 0 1,-2 0 0,1-1-1,11-15 1,-10 12-25,117-153-240,-111 141 188,-1-1 0,-1-1 0,-1 0 0,-1 0 0,11-40 0,-16 39 37,0-1 0,-2 1 0,-1-1-1,-2 0 1,0 0 0,-2 0 0,-1 0-1,-8-42 1,6 49-66,-1 0 1,-1 1-1,-1 0 1,0 0-1,-2 1 1,0 0-1,-1 0 1,-1 1-1,-1 0 1,0 1-1,-28-29 1,33 39-22,0 0 0,-1 0-1,1 1 1,-14-7 0,20 12 75,-1-1 1,0 0-1,0 0 0,0 1 1,1-1-1,-1 1 1,0 0-1,0-1 0,0 1 1,0 0-1,0 0 0,-2 0 1,3 1 10,0-1 1,0 0-1,1 1 1,-1-1-1,0 0 1,0 1 0,0-1-1,1 1 1,-1 0-1,0-1 1,1 1-1,-1-1 1,1 1-1,-1 0 1,0 0 0,1-1-1,0 1 1,-1 0-1,1 0 1,-1-1-1,1 1 1,0 0-1,0 0 1,-1 0 0,1 0-1,0 0 1,0 1-1,0 3 7,0 0-1,0 0 1,0 0-1,1 0 0,0 0 1,0 1-1,0-1 1,0 0-1,1-1 0,0 1 1,0 0-1,0 0 1,5 6-1,4 6 54,1-1 0,14 16 0,-17-21-9,1 0 0,1-1-1,0 0 1,0-1 0,1 0-1,0-1 1,0-1-1,20 10 1,-28-15-49,1 0-1,0 0 0,1-1 1,-1 1-1,0-1 1,0 0-1,0-1 1,1 1-1,-1-1 1,0 0-1,1 0 0,-1-1 1,0 0-1,1 0 1,-1 0-1,0 0 1,0-1-1,0 0 1,0 0-1,0 0 0,-1-1 1,1 0-1,-1 0 1,1 0-1,-1 0 1,5-5-1,9-10-4785,-12 8 2976</inkml:trace>
</inkml:ink>
</file>

<file path=ppt/ink/ink7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38.9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 9930,'-5'1'8954,"31"2"-7454,-26-3-1525,67 8 881,266 18 2752,366-36-2714,95 1-1734,-758 10 773,145 0-802,-175-1 563,-1-1-1,1 1 0,-1-1 1,1 0-1,-1 0 1,1 0-1,-1-1 0,7-3 1,-6-2-648</inkml:trace>
</inkml:ink>
</file>

<file path=ppt/ink/ink7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39.6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40 5257,'-28'-39'17353,"31"59"-17055,3-5-79,-1-1 1,2 0 0,0-1-1,1 1 1,0-1 0,1-1-1,0 1 1,1-1 0,0-1-1,14 12 1,1-2-34,1-1 0,0-2 0,1 0 0,1-2-1,1-1 1,0-1 0,49 16 0,-78-30-181,0 0 0,1-1 1,-1 1-1,0 0 0,1 1 0,-1-1 1,0 0-1,1 0 0,-1 0 0,0 0 0,1 0 1,-1 0-1,0 0 0,1 0 0,-1 1 1,0-1-1,1 0 0,-1 0 0,0 0 0,0 1 1,1-1-1,-1 0 0,0 0 0,0 1 0,0-1 1,1 0-1,-1 0 0,0 1 0,0-1 1,0 0-1,0 1 0,1-1 0,-1 0 0,0 1 1,0-1-1,0 0 0,0 1 0,0-1 0,0 1 1,-13 8 116,-27 3-8,38-12-108,-18 5-17,-82 24-381,90-25 10,1 1 1,-1 0-1,1 1 0,1 0 0,-1 0 0,-13 12 0,8 0-964,10 1 631</inkml:trace>
</inkml:ink>
</file>

<file path=ppt/ink/ink7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8:40.6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63 338 9690,'22'27'3149,"-20"-27"-3040,-1 0 1,0 1-1,0-1 0,0 0 1,0 0-1,1 0 1,-1 0-1,0 0 0,0 0 1,0 0-1,0 0 1,0-1-1,1 1 0,-1 0 1,0-1-1,0 1 1,0 0-1,0-1 1,0 0-1,0 1 0,0-1 1,0 0-1,1 0 1,5-3 363,17-4 61,-1-2 0,-1 0-1,0-1 1,30-21 0,-20 9-434,56-53 0,-76 63 77,0-1-1,0 0 1,-2 0 0,0-1 0,0-1-1,11-26 1,-20 41-126,0 0-1,-1 0 1,1-1 0,0 1-1,-1 0 1,1-1-1,-1 1 1,1-1-1,-1 1 1,0 0 0,0-1-1,0 1 1,0-1-1,0 1 1,0-1 0,0 1-1,0-1 1,0 1-1,-1-1 1,1 1-1,0 0 1,-1-1 0,0 1-1,1 0 1,-1-1-1,0 1 1,1 0-1,-1 0 1,0-1 0,0 1-1,0 0 1,0 0-1,0 0 1,0 0 0,-1 0-1,1 0 1,0 1-1,0-1 1,-1 0-1,1 1 1,0-1 0,-1 1-1,-2-1 1,-3-1 10,0 1 1,-1 0 0,1 0 0,0 1-1,-1 0 1,1 1 0,-12 1 0,-3 3-58,1 1 0,0 1 0,0 1 1,0 1-1,1 0 0,1 2 1,0 0-1,0 1 0,1 1 0,0 1 1,2 1-1,-1 0 0,2 1 0,0 0 1,1 1-1,0 1 0,2 1 1,-11 19-1,17-25-3,1 0 0,0 1 0,1 0 0,0 0 0,1 0 0,0 0 0,1 0 0,1 1 0,1-1 0,0 1 0,0-1 0,2 0 0,0 1 0,0-1 0,1 0 0,1 0 0,0 0 0,7 13 0,-4-12 45,0-1 1,1-1-1,0 1 1,1-1-1,1-1 0,0 1 1,0-2-1,1 0 1,1 0-1,0-1 1,0 0-1,1-1 0,0 0 1,1-1-1,-1-1 1,21 8-1,-14-7-41,1-2 0,0 0 0,1-1 0,-1-2 0,1 0 0,0-1 0,-1-1 0,1-1 1,0-1-1,0-1 0,0 0 0,-1-2 0,1-1 0,-1 0 0,0-2 0,-1 0 0,0-2 0,25-13 0,-26 12-740,-2 7 254</inkml:trace>
</inkml:ink>
</file>

<file path=ppt/ink/ink7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1 136,'-23'20'32</inkml:trace>
</inkml:ink>
</file>

<file path=ppt/ink/ink7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138 5 5729,'-7'-4'5801,"-10"3"-4965,8 1-134,-96 3 3442,145 3-2265,-3 1-1172,217-9 3063,-159-2-2807,127 0-203,-240 5-5687</inkml:trace>
</inkml:ink>
</file>

<file path=ppt/ink/ink7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16 7466,'-1'1'11197,"11"3"-11011,1 1 0,0-2 1,1 1-1,-1-2 1,1 1-1,-1-2 0,1 0 1,0 0-1,0-1 0,-1 0 1,16-3-1,372-26 4945,-227 21-5697,-184 11-3604,-4-2 3120</inkml:trace>
</inkml:ink>
</file>

<file path=ppt/ink/ink7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149 5 9698,'27'18'6534,"-27"-18"-6461,0-1-9,0 1 1,0 0-1,0 0 0,0-1 0,0 1 1,0 0-1,0-1 0,0 1 0,0 0 1,0 0-1,0-1 0,-1 1 0,1 0 1,0 0-1,0-1 0,0 1 0,0 0 1,0 0-1,-1 0 0,1-1 1,0 1-1,0 0 0,0 0 0,-1 0 1,1 0-1,0-1 0,0 1 0,-1 0 1,1 0-1,0 0 0,0 0 0,-1 0 1,1 0-1,0 0 0,0 0 0,-1 0 1,-12-4 309,0 0 0,0 2 0,0 0 0,-18-1 0,26 2-266,-1 1-1,1 0 0,0 0 1,0 1-1,-1 0 0,1 0 0,0 0 1,0 0-1,0 1 0,0 0 1,0 0-1,0 0 0,-9 6 0,14-7-87,-1-1-1,1 1 0,-1 0 0,1-1 0,-1 1 0,1 0 1,-1 0-1,1-1 0,-1 1 0,1 0 0,0 0 0,0 0 1,-1-1-1,1 1 0,0 0 0,0 0 0,0 0 0,0 0 1,0 0-1,0 0 0,0-1 0,0 1 0,1 0 0,-1 0 1,0 0-1,0 0 0,1-1 0,-1 1 0,0 0 0,1 0 1,-1 0-1,1-1 0,0 2 0,24 28 813,-15-21-446,9 15 669,-1 1-1,-1 0 1,-1 1 0,22 50-1,-30-58-820,-2 1-1,1 0 0,-2 1 0,-1-1 1,0 1-1,-1 0 0,-1 0 0,-1 27 0,-1-43-292,-1-1-1,1 1 1,-1-1 0,0 1-1,1-1 1,-2 1-1,1-1 1,0 1-1,-1-1 1,1 0 0,-1 0-1,0 0 1,-2 3-1,2-4-218,-1 1 1,1-1-1,0-1 0,-1 1 0,1 0 1,-1-1-1,1 1 0,-1-1 0,0 0 0,1 1 1,-1-2-1,0 1 0,0 0 0,0 0 0,0-1 1,-4 1-1,-29 0-1532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7:32.5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290 83 11803,'0'-5'1144,"0"0"0,-1 0 0,1 0 0,-1 0 1,0 0-1,0 0 0,0 0 0,-3-5 1,3 8-868,0 0 0,0 0 1,-1 0-1,1 0 1,-1 1-1,1-1 0,-1 0 1,0 1-1,0-1 1,1 1-1,-1-1 0,0 1 1,0 0-1,-1 0 1,1 0-1,0 0 0,0 0 1,0 1-1,-5-2 1,0 1-159,0 0 0,0 0 1,0 1-1,0 0 0,0 0 0,0 1 1,0 0-1,0 0 0,0 0 1,0 1-1,0 0 0,0 1 1,1-1-1,-1 1 0,1 1 1,0-1-1,0 1 0,0 0 1,0 0-1,1 1 0,-10 10 1,6-6-45,1 1 0,0 0 0,1 1 0,0 0 1,1 0-1,0 0 0,0 1 0,1 0 0,1 0 1,0 0-1,-3 18 0,3-5 84,1 1 0,1 0 0,1 0 0,2 0 0,0 0 1,2-1-1,1 1 0,0-1 0,13 36 0,-16-58-159,0 0 0,0 0 0,0 0 0,1-1 0,0 1 0,-1 0 0,1-1 0,0 0 0,0 1 0,0-1 0,0 0 0,1 0 0,-1 0 0,1 0 0,-1 0 0,1-1 0,4 3 0,-2-3 0,-1 1 0,0-1 0,1-1 0,-1 1 0,1-1 0,-1 1 0,0-1 0,1 0 0,-1-1 0,1 1 0,4-2 0,4-1 0,-1-1 0,0-1 0,0 1 0,-1-2 0,1 0 0,-1 0 0,17-13 0,-18 10-62,0 0 1,-1 0-1,0-1 1,0 0-1,-1 0 1,-1-1-1,0 0 1,0 0-1,-1-1 1,6-16-1,2-11-388,16-78 0,-15 52 411,-17 81 355,0-1 0,2 24 0,0-21-232,0 16 21,2 0 1,12 66-1,-11-85-75,0 0 0,2 0-1,0 0 1,0-1 0,2 0 0,-1 0-1,2-1 1,17 25 0,-23-36-223,-1 0-1,1 0 1,0 1 0,0-1 0,0-1-1,0 1 1,0 0 0,0 0-1,1-1 1,-1 1 0,1-1 0,-1 0-1,1 0 1,-1 0 0,1 0 0,0 0-1,-1-1 1,1 1 0,0-1-1,0 1 1,-1-1 0,1 0 0,0 0-1,0-1 1,-1 1 0,1 0-1,0-1 1,0 0 0,-1 1 0,1-1-1,-1 0 1,1 0 0,-1-1 0,1 1-1,-1-1 1,1 1 0,-1-1-1,0 0 1,0 1 0,0-1 0,2-3-1,14-14-2730</inkml:trace>
</inkml:ink>
</file>

<file path=ppt/ink/ink7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68 4289,'5'-67'14063,"14"68"-14429,-9 1 1521,18 1 21,118 8 7137,-47-14-7405,-78 1-1097,5-1 107,29 1-1,-46 3-754,-1-1-1,1 1 0,-1 1 1,10 2-1,-5 3-4291,-19 3 2218</inkml:trace>
</inkml:ink>
</file>

<file path=ppt/ink/ink7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41 42 11634,'-5'-7'1221,"0"1"-1,-1-1 0,1 1 1,-2 1-1,-6-6 0,32 70 3806,-12-20-3478,-2 1 0,1 74-1,-4-49-963,-1-35-480,6 101-586,28 166 1,-30-273-295,6 37-2237,-10-18-1793,-3-13 2351</inkml:trace>
</inkml:ink>
</file>

<file path=ppt/ink/ink7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 8338,'31'16'7891,"-3"-11"-4637,-17-5-2465,1-1 0,0-1-1,17-4 1,-26 6-602,46-7 640,2 2 1,-1 3-1,78 5 0,-81-1-305,510 58 3634,-535-57-4397,-13-2-341,-7-1 242,-1 0 0,1 0 0,0 1 0,-1-1 0,1 0 0,-1 1 0,1-1 0,-1 1 0,1-1 0,-1 1 1,3 1-1</inkml:trace>
</inkml:ink>
</file>

<file path=ppt/ink/ink7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1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27 55 12907,'-1'-16'2863,"2"12"-2496,-1 1 0,-1-1 0,1 0 0,0 0 0,-1 1 0,0-1 1,-1-4-1,2 7-322,0 1 0,-1 0 1,1 0-1,0-1 0,0 1 1,0 0-1,0 0 0,0 0 1,-1-1-1,1 1 0,0 0 1,0 0-1,0 0 0,-1 0 1,1-1-1,0 1 1,0 0-1,-1 0 0,1 0 1,0 0-1,0 0 0,-1 0 1,1 0-1,0 0 0,0 0 1,-1 0-1,1 0 0,0 0 1,0 0-1,-1 0 0,1 0 1,0 0-1,0 0 0,-1 0 1,1 0-1,0 0 0,0 0 1,-1 0-1,1 0 0,0 1 1,0-1-1,-1 0 0,1 0 1,0 0-1,0 0 1,0 1-1,0-1 0,-1 0 1,1 0-1,0 0 0,0 1 1,0-1-1,0 0 0,0 0 1,-1 1-1,1-1 0,0 0 1,0 0-1,0 1 0,0-1 1,0 0-1,0 0 0,0 1 1,-7 21 1913,4 49 1222,11 118 0,-3-120-2378,6 68 214,4 100-279,-15-229-799,0 0 0,0-1 0,-1 1 0,0 0 0,0 0 0,-1-1 0,0 1 0,0 0 0,-7 13-1,9-21 1,0 0 0,0 1 0,0-1 0,0 0 0,0 0 0,0 0 0,0 1 0,-1-1 0,1 0 0,0 0 0,0 1 0,0-1 0,0 0 0,0 0 0,-1 0 0,1 0 0,0 1 0,0-1 0,0 0 0,-1 0 0,1 0 0,0 0 0,0 0 0,0 0 0,-1 1 0,1-1 0,0 0 0,0 0 0,-1 0 0,1 0 0,0 0 0,0 0 0,-1 0 0,1 0 0,0 0 0,0 0 0,-1 0 0,1 0 0,0 0 0,0 0 0,-1-1 0,1 1 0,0 0 0,0 0 0,0 0 0,-1 0 0,1 0 0,0 0 0,0-1-1,0 1 1,-1 0 0,1 0 0,-6-12-1056</inkml:trace>
</inkml:ink>
</file>

<file path=ppt/ink/ink7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 56 10802,'-7'-18'4547,"7"17"-4418,0 0 0,-1 0 0,1 0 0,0 1 0,0-1-1,0 0 1,1 0 0,-1 0 0,0 0 0,0 0 0,0 1 0,1-1 0,-1 0 0,0 0-1,1 0 1,-1 1 0,0-1 0,1 0 0,-1 1 0,2-2 0,0 0 51,0 1-1,0 0 1,1 0 0,-1-1 0,0 1 0,1 1 0,-1-1 0,1 0-1,-1 1 1,1-1 0,-1 1 0,1 0 0,4-1 0,224-6 7240,305 18-4253,-345-2-2947,-187-11-1460,-11-1 24,-13-4-735,-9 2 470</inkml:trace>
</inkml:ink>
</file>

<file path=ppt/ink/ink7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1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 62 9882,'-8'-24'4129,"3"4"-2297,4 8-663,1 6 1127,2 18-143,2 6 103,2 19-183,-2 7-145,1 8-888,-2 6-328,-1-3-328,1-1-200,2 2-1056,1-1-1000,2-4 1168</inkml:trace>
</inkml:ink>
</file>

<file path=ppt/ink/ink7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2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 13 8626,'-14'-13'20680,"13"24"-20814,74 282 1618,-32-141-971,-24-98-30,-10-32-106,6 29 1,-22-86-9944,6 23 7617</inkml:trace>
</inkml:ink>
</file>

<file path=ppt/ink/ink7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6 808,'-2'-3'1753,"2"2"-1881,0 0-265</inkml:trace>
</inkml:ink>
</file>

<file path=ppt/ink/ink7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2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 35 1088,'0'1'944,"-1"5"33,0 1-305,0-3-120,0 1-320,0-2-80,0-3 80</inkml:trace>
  <inkml:trace contextRef="#ctx0" brushRef="#br0" timeOffset="1">0 21 5033,'10'-20'2009,"-8"26"-1401,0 0-440,-5 2-1625,-1 1 1033</inkml:trace>
</inkml:ink>
</file>

<file path=ppt/ink/ink7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 98 2160,'-4'-3'7346,"0"-9"-7197,2 5 442,-2-6-119,-9-23 657,10 10 6703,6 41-5548,49 320 4543,-50-308-7074,-1 0-1,-6 51 0,1-65-2263,-22-22-7462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7:33.1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11 10890,'-5'-10'5130,"7"18"-2753,2 8-1987,55 485 9292,-36-238-6823,-12-173-2510,0-11-234,-4 0 0,-4 81 1,-2-141-123,-1-19-21,0 0 0,0 0 0,0 0 0,0 0 0,0 0 0,0 0 0,0 1 0,0-1 0,0 0 0,0 0 0,0 0 0,0 0 0,0 0 0,0 0 0,0 0 0,0 0 0,0 1 0,0-1 0,0 0 0,0 0 0,0 0 0,0 0 0,0 0 0,0 0 0,0 0 0,0 0 0,0 0 0,1 0 0,-1 0 0,0 0 0,0 1 0,0-1 0,0 0 0,0 0 0,0 0 0,0 0 0,0 0 0,0 0 0,1 0 0,-1 0 0,0 0 0,0 0 0,0 0 0,0 0 0,0 0 0,0 0 0,0 0 0,0 0 0,0 0 0,1 0 0,-1 0 0,0 0 0,0 0 0,0 0 0,0 0 0,0-1 0,0 1 0,0 0 0,14-23-4429,-11 15 3822,12-19-944</inkml:trace>
</inkml:ink>
</file>

<file path=ppt/ink/ink7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2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 8218,'15'3'15595,"-2"-3"-15068,27 4 872,1-1 0,64-6 0,85-18-79,-177 19-1208,76-8 557,1 4-1,-1 3 0,99 11 1,-164-6-683,-4 0-716,-9-1-3212,-44-6 2399</inkml:trace>
</inkml:ink>
</file>

<file path=ppt/ink/ink7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2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 86 7722,'-5'-14'1026,"-11"-31"3447,-5 19 5523,21 34-8147,2 12-253,38 238 2786,13 72-3867,-48-305-657,0-6-173,-1 0 0,-1 0 0,-1 0 0,-1 1 0,0-1 0,-3 23 0</inkml:trace>
</inkml:ink>
</file>

<file path=ppt/ink/ink7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2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8786,'27'43'4595,"-26"-43"-4199,0 1 0,0 0 0,0-1 1,0 0-1,0 1 0,0-1 0,0 0 0,0 1 1,0-1-1,0 0 0,0 0 0,0 0 1,0 0-1,1 0 0,-1 0 0,0 0 0,2-1 1,10 2 283,70 8 2577,1-2 1,98-7-1,-124-4-3030,154-4 1487,-182 10-2324,45 8 0,-51-4-909,0 0-1,33 14 0,-36-10-26</inkml:trace>
</inkml:ink>
</file>

<file path=ppt/ink/ink7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2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 1 13403,'-3'12'9764,"2"10"-7252,2 23-2876,-1-41 1035,20 166 3025,-8-83-2387,12 74-333,5 49-176,-28-175-1092,-1-1 0,-2 0-1,-6 36 1,3-22-294</inkml:trace>
</inkml:ink>
</file>

<file path=ppt/ink/ink7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18 45 11306,'-17'-44'9222,"26"90"-3725,-6 27-2929,-2-14-1441,0-36-820,2 1 1,0-1-1,1-1 1,1 1-1,1-1 1,2 0-1,0 0 0,17 33 1,-19-44-534,2 3-1080,12-17-7348</inkml:trace>
</inkml:ink>
</file>

<file path=ppt/ink/ink7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 1 10410,'2'-1'12090,"1"11"-8756,-1 17-2610,-9 87 1119,0 27-1047,17-18-388,-5-78-1027,-1 0 0,-4 65 1,0-110 593,-1 19-2767,2-6-2232,2-6 1976</inkml:trace>
</inkml:ink>
</file>

<file path=ppt/ink/ink7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84 12275,'13'5'6733,"2"-3"-3531,27-3-3241,-30 0 881,357-35 3454,-158 12-3675,3 5 279,1 9-1,251 22 1,-252 19-257,-177-23-4629,-10 0-4285,-50-15 4979</inkml:trace>
</inkml:ink>
</file>

<file path=ppt/ink/ink7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 15 8450,'-5'-14'15685,"2"30"-14228,-6 50 202,3 0-1,4 121 1,27 7-1271,-21-156-684,-7-20-978,3-18 1185,0 0-1,0 1 1,0-1 0,0 0-1,0 1 1,0-1 0,0 0 0,0 0-1,-1 1 1,1-1 0,0 0-1,0 0 1,0 0 0,-1 1-358,1 0 358,-1-1-1,1 0 1,0 0 0,0 0 0,-1 0-1,1 0 1,0 0 0,-1 0-1,1 0 1,0 1 0,0-1-1,-1 0 1,1 0 0,0 0-1,0 0 1,-1 0 0,1-1-1,0 1 1,-1 0 0,1 0 0,-5-15-4552</inkml:trace>
</inkml:ink>
</file>

<file path=ppt/ink/ink7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1716 26 7930,'28'-12'13201,"-41"10"-11895,-538-9 2003,0 39-3202,379-18 0,-174 28-1446,338-36 1089,-44 4-1244,49-6 1382,0 0 1,0 0-1,0 0 0,0 0 1,0-1-1,0 1 0,0-1 1,0 0-1,0 0 0,0 0 1,0 0-1,0 0 1,-4-4-1,2-2-582,10-2 334</inkml:trace>
</inkml:ink>
</file>

<file path=ppt/ink/ink7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 85 7738,'-12'-74'16705,"12"73"-16625,0 1 1,-1 0-1,1-1 1,-1 1-1,1-1 1,0 1-1,0 0 1,-1-1-1,1 1 0,0-1 1,0 1-1,0-1 1,-1 1-1,1-1 1,0 1-1,0-1 0,0 0 1,0 1-1,0-1 1,0 0-1,13 149 2877,-6-88-2501,-6-58-529,0 37 621,-1-36-721,0-1 0,0 0 0,-1 1 1,1-1-1,-1 0 0,1 0 1,-1 1-1,0-1 0,0 0 0,0 0 1,0 0-1,-1 0 0,1 0 0,-2 2 1,1-4 200,2 0-231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7:33.5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605 52 9354,'11'-4'1716,"-7"3"-911,1 0 1,-1 0 0,1-1 0,-1 0 0,0 0 0,0 0 0,0 0-1,0-1 1,6-4 0,-10 7-749,0 0-1,0-1 0,1 1 1,-1 0-1,0-1 1,0 1-1,0 0 0,0-1 1,0 1-1,0 0 1,0-1-1,0 1 1,0 0-1,0-1 0,0 1 1,0 0-1,0-1 1,0 1-1,0 0 1,0-1-1,0 1 0,0 0 1,0-1-1,-1 1 1,1 0-1,0-1 1,0 1-1,0 0 0,-1-1 1,1 1-1,0 0 1,0 0-1,-1-1 1,1 1-1,0 0 0,0 0 1,-1 0-1,1-1 1,0 1-1,-1 0 0,1 0 1,0 0-1,-1 0 1,-16-6 1022,-7 3-405,-1 1-1,0 1 1,-41 3-1,27 0-177,-389 15 696,403-18-1964,16-1-277,20-5-2589</inkml:trace>
</inkml:ink>
</file>

<file path=ppt/ink/ink7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3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50 72 1816,'-25'-29'1841,"24"28"-1487,0-1 0,0 1 0,-16-37 15896,16 38-16017,0 3 227,1 0 0,-1 0 0,1 0 0,-1 0 0,1 0 0,0 0 0,0 0 0,0 0 0,1 4 0,10 110 2317,-4-61-2490,-2 0 0,-5 96 0,-2-135-277,1 1 1,2 30-1,-1-43-237,1 0-1,0-1 0,0 1 1,0-1-1,1 1 1,-1-1-1,1 1 0,0-1 1,0 0-1,0 0 1,1 0-1,0 0 0,0 0 1,0-1-1,4 5 1</inkml:trace>
</inkml:ink>
</file>

<file path=ppt/ink/ink7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53 8098,'8'-14'4224,"15"-24"186,-25 48-3327,-1 0 0,1 0 0,1 0 0,0 0 0,0 0 0,2 17 0,-1-24-788,1 31 1801,8 52 0,29 92-96,-37-174-1983,2 6 212,1 10-1888,-5-17 508,-6-8 302,-4-10 100</inkml:trace>
</inkml:ink>
</file>

<file path=ppt/ink/ink7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3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36 72 10650,'-36'-72'14789,"45"173"-13479,5 0 0,36 139 0,-20-86-708,-27-127-1420,-1 1 0,-1 1 0,-4 39 0</inkml:trace>
</inkml:ink>
</file>

<file path=ppt/ink/ink7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3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11763,'27'55'8612,"-16"-55"-6904,7 0-1588,370 13 6260,-180-15-4814,247-10-36,-417 9-4024,-34 6 1555</inkml:trace>
</inkml:ink>
</file>

<file path=ppt/ink/ink7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3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11 10298,'8'-11'5429,"-2"15"-2868,-5-4-2395,-1 1-1,0-1 0,0 0 1,0 1-1,1-1 0,-1 1 1,0 0-1,8 33 2872,15 168 2207,9 61-3726,-20-195-1331,-3-23-120,-2 1 0,-2-1 0,-1 51 0,-4-96-68,-4 34-454,4-34 366,0 1 1,-1-1-1,1 1 1,0-1-1,0 1 0,0-1 1,0 1-1,-1-1 0,1 1 1,0-1-1,-1 0 1,1 1-1,0-1 0,-1 1 1,1-1-1,0 0 0,-1 1 1,1-1-1,-1 0 1,1 1-1,0-1 0,-1 0 1,1 0-1,-1 1 0,1-1 1,-1 0-1,1 0 0,-1 0 1,0 0-1,1 0 1,-1 0-1,1 0 0,-1 0 1,1 0-1,-1 0 0,1 0 1,-1 0-1,1 0 1,-1 0-1,1 0 0,-1 0 1,1-1-1,-1 1 0,1 0 1,-1 0-1,1-1 1,-1 1-1,1 0 0,0-1 1,-1 1-1,1 0 0,-1-1 1,1 1-1,-1-1 1,-10-10-1330</inkml:trace>
</inkml:ink>
</file>

<file path=ppt/ink/ink7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4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126 120 7746,'-46'-40'3452,"43"38"-3074,1 1 1,0-1-1,-1 0 0,1 1 0,-1 0 0,1 0 0,-1-1 0,0 1 0,0 1 0,1-1 0,-1 0 0,0 1 0,0-1 0,0 1 0,0 0 0,0 0 0,-4 1 1,-12-2 2695,18 1-2974,1 0 0,0 0 1,-1 0-1,1 0 0,0 0 0,0 0 1,-1 0-1,1 0 0,0 0 0,0-1 1,-3 0 801,3 1-802,0-1 1,0 1-1,0 0 0,0 0 0,-1-1 1,1 1-1,0 0 0,0-1 0,0 1 1,0 0-1,0 0 0,0-1 0,0 1 1,0 0-1,0-1 0,0 1 0,0 0 1,0-1-1,0 1 0,0 0 0,0 0 1,0-1-1,0 1 0,0 0 0,1-1 1,-1 1-1,0 0 0,0 0 1,0-1-1,0 1 0,12-12 1323,-5 9-1245,1 1 0,-1 0 1,0 0-1,1 1 0,-1 0 0,0 0 0,1 1 1,12 1-1,13-2 125,119-12 294,47-3-319,316 38 873,-413-17-2478,-110-6 1089</inkml:trace>
</inkml:ink>
</file>

<file path=ppt/ink/ink7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4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 90 9858,'-12'-17'10113,"12"17"-9997,23 2 683,28 4-201,0-2 0,58-4 1,112-14 1521,-120 7-1569,198-16 141,171-9 42,-1 23 1093,-444 10-1711,3-2 3,-1 3-1,0 0 1,45 10 0,-72-12-157,0 0 0,0 0 1,0 0-1,0 0 0,0 0 1,0 0-1,-1 1 0,1-1 0,0 0 1,0 0-1,0 0 0,0 0 1,0 0-1,0 0 0,0 0 1,0 1-1,0-1 0,0 0 1,0 0-1,0 0 0,0 0 1,0 0-1,0 1 0,0-1 1,0 0-1,0 0 0,0 0 1,0 0-1,0 1 0,0-1 1,0 0-1,0 0 0,0 0 1,0 0-1,0 0 0,0 0 1,0 1-1,0-1 0,0 0 1,0 0-1,1 0 0,-1 0 0,0 0 1,0 0-1,0 0 0,0 0 1,0 1-1,0-1 0,0 0 1,1 0-1,-1 0 0,0 0 1,0 0-1,0 0 0,0 0 1,1 0-1,-16 4-1184,-22 5-31</inkml:trace>
</inkml:ink>
</file>

<file path=ppt/ink/ink7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53 93 9794,'-15'-68'4030,"14"66"-3510,1 0-1,-1 0 0,0 0 1,1 0-1,-1 0 0,0 0 1,0 0-1,0 0 0,-4-3 1017,5 4-1409,-1 1 0,1 0 0,0 0 1,-1 0-1,1 0 0,0 0 0,-1 0 0,1 0 0,0 0 0,-1 0 0,1-1 0,0 1 0,-1 1 0,1-1 0,0 0 0,-1 0 0,1 0 1,0 0-1,-1 0 0,1 0 0,0 0 0,-1 1 0,0 0 203,-1 0 0,1 0 1,0 0-1,0 0 0,0 1 0,0-1 0,0 1 1,0-1-1,0 1 0,0-1 0,1 1 1,-2 2-1,1 2-95,0 0 1,0-1-1,1 1 1,0 0 0,0 0-1,0 0 1,1 0-1,2 10 1,16 52 525,-11-40-421,11 37-244,-4 0 0,-3 1 0,-2 0 0,1 73 0,-18-56-7374,5-65 5474</inkml:trace>
</inkml:ink>
</file>

<file path=ppt/ink/ink7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4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5425,'22'20'13678,"-11"-20"-12981,230-2 4832,0-2-3288,633 6-273,-807 1-1718,225 19-1010,-287-21 389,-5-1 187,1 0 0,0-1 0,0 1 0,-1 0 0,1 0 0,0 0 0,0 1 0,0-1 0,-1 0 0,1 0 0,0 0 0,0 0 0,-1 1 0,1-1 0,0 0 0,0 1 0,-1-1 0,1 1 0,0-1 0,-1 1 0,1-1 0,-1 1 0,1-1 0,-1 1 0,1 0 0,-1-1 0,1 1 0,-1 0 0,1-1 0,0 2 0,-6 7-2133</inkml:trace>
</inkml:ink>
</file>

<file path=ppt/ink/ink7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22 30 3921,'0'-30'14015,"-6"48"-11923,-5 182 6202,9-126-7306,0 12-656,4 0 0,4-1 0,28 147 1,-33-210-1003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22.0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86 200 5857,'-31'-50'3504,"29"47"-2843,0 0 0,0 1 0,0 0 0,0-1 0,0 1 1,0 0-1,-1 0 0,-2-2 0,4 3-400,0 1 0,0-1 1,1 1-1,-1 0 0,0 0 0,0-1 0,1 1 1,-1 0-1,0 0 0,0 0 0,0 0 1,1 0-1,-1 0 0,0 0 0,0 0 0,0 0 1,1 0-1,-1 0 0,0 0 0,-1 1 0,1 0-49,0 0-1,-1 0 0,1 0 0,0 0 0,0 0 0,0 1 0,0-1 0,0 0 0,1 1 0,-1-1 1,0 1-1,1-1 0,-1 1 0,1-1 0,-1 1 0,1-1 0,0 1 0,-1-1 0,1 1 0,0-1 1,0 1-1,0 0 0,1 1 0,0 9 147,2 0-1,-1 0 1,9 22 0,-1-3-225,-5-12-84,38 115 90,-42-135-127,0 0 1,0-1-1,0 1 0,0 0 0,0-1 0,-1 1 1,1-1-1,0 1 0,-1-1 0,1 0 1,-1 1-1,1-3 0,5-23-109,-2 0-1,-1 0 1,-1 0 0,-2-39-1,2-42-106,-1 101 208,0 1 0,1-1 0,-1 1 0,1 0 0,0 0 0,1 0 0,-1 0-1,1 0 1,0 0 0,1 1 0,0-1 0,0 1 0,7-8 0,-9 11-32,0 0-1,0 1 1,1-1 0,-1 0 0,0 1-1,1-1 1,-1 1 0,1 0-1,0 0 1,-1 0 0,1 0 0,0 0-1,0 0 1,0 1 0,-1 0-1,1-1 1,0 1 0,0 0 0,0 0-1,0 1 1,0-1 0,-1 1-1,1-1 1,0 1 0,0 0 0,-1 0-1,1 0 1,0 0 0,-1 0-1,1 1 1,-1-1 0,1 1 0,1 2-1,1 0-459,0 0 0,-1 1 1,0-1-1,0 1 0,0 0 0,5 8 0,2 10-732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7:34.1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35 10506,'0'-3'1477,"-1"1"-1012,1 1 1,0-1-1,0 1 0,-1-1 1,1 1-1,0-1 0,0 0 1,1 1-1,-1-1 0,0 1 1,0-1-1,1 1 0,-1-1 1,1 1-1,0-1 0,-1 1 1,1 0-1,1-3 0,0 14 3800,6 92-1705,4-1-1,35 135 0,-43-219-2560,-1 1 0,0 0 0,-1 0-1,-1 0 1,-1 0 0,0 0 0,-6 30 0,-2-29-444,2-17-865,-1-11-1074,1-13 995</inkml:trace>
</inkml:ink>
</file>

<file path=ppt/ink/ink7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44 8 6441,'-43'-7'20214,"44"17"-19790,1 34-37,3-1 1,11 51-1,-2-15-265,-9-45-127,2 15 139,2 0 0,19 62 1,-24-102-1615</inkml:trace>
</inkml:ink>
</file>

<file path=ppt/ink/ink7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138 84 10034,'6'-68'6628,"-6"67"-6449,0 1-1,0-1 0,0 1 0,0-1 1,0 1-1,-1-1 0,1 1 0,0-1 1,0 1-1,-1-1 0,-1-1 892,2 1-892,-1 1 0,1 0 1,-1-1-1,1 1 0,-1 0 1,1 0-1,-1-1 0,1 1 0,-1 0 1,1 0-1,-1 0 0,1 0 0,-1 0 1,1 0-1,-2 0 0,-22-3 1868,18 3-1612,-3-1-331,-1 1-1,1 0 1,-1 0-1,-16 4 1,24-4-147,0 0-1,1 0 1,-1 1 0,0-1 0,1 1 0,-1-1-1,1 1 1,-1 0 0,1-1 0,-1 1 0,1 0-1,0 0 1,-1 0 0,1 0 0,0 0 0,0 0-1,0 1 1,-1-1 0,1 0 0,0 0 0,1 1-1,-1-1 1,0 1 0,0-1 0,1 1 0,-1-1-1,1 1 1,-1-1 0,1 1 0,-1 0 0,1-1-1,0 1 1,0 0 0,0-1 0,0 1 0,1 2-1,1 6-9,1-1 1,1-1-1,-1 1 0,2 0 0,-1-1 0,11 14 0,1 5 449,2 7 610,-1 1 1,-2 0-1,-1 1 1,10 47 0,-22-74-924,0 0 0,-1 0 0,0 0 1,0 0-1,-1-1 0,-1 1 0,-1 10 1,2-16-225,-1 0 0,0 0 0,0 0 0,0 0 0,0 0 0,0 0 0,-1-1 0,1 1 1,-1 0-1,-2 2 0,2-3-170,0 0 1,1-1-1,-1 1 0,0-1 1,0 0-1,0 0 1,0 0-1,0 0 1,0 0-1,0 0 0,0 0 1,0 0-1,-1-1 1,1 1-1,-4-1 1,-17-2-1352</inkml:trace>
</inkml:ink>
</file>

<file path=ppt/ink/ink7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83 5145,'3'-58'3642,"-3"57"-3424,0 0 0,0 1 0,0-1-1,0 0 1,0 0 0,0 1 0,0-1 0,1 0-1,-1 1 1,0-1 0,1 0 0,-1 1 0,0-1 0,1 1-1,-1-1 1,1 1 0,-1-1 0,1 0 0,-1 1-1,1 0 1,-1-1 0,1 1 0,0-1 0,-1 1-1,1 0 1,0-1 0,-1 1 0,1 0 0,0 0-1,-1-1 1,2 1 0,19 2 2513,-17-1-1843,58 2 6020,-46-4-5868,-1-1 1,17-4-1,-16 4-953,-1 1 1,1 0-1,-1 1 0,0 0 1,1 2-1,14 2 0,36 2-1039,-62-5 695,-3-1 187,-1 0 1,1 0 0,0 0-1,0 0 1,0 0-1,0 0 1,0 0 0,0 0-1,0-1 1,0 1-1,0 0 1,0 0 0,-1-1-1,3 0 1,-4 1-251</inkml:trace>
</inkml:ink>
</file>

<file path=ppt/ink/ink7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48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1 21 8282,'63'-21'13757,"-66"37"-13079,0 0-1,0 0 1,2 1-1,0 28 1,12 70-425,-6-63-3280,-5-40-849,-2-2 1703</inkml:trace>
</inkml:ink>
</file>

<file path=ppt/ink/ink7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49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34 95 10930,'-33'-66'16894,"38"71"-18128,19 10 1288,-18-11-43,0 0 0,0 0-1,1-1 1,-1 0 0,1 0 0,-1-1 0,1 1 0,0-1 0,9 1-1,-6-2 66,1-1 0,-1 1 0,1-2 0,-1 1 0,1-1-1,-1-1 1,17-4 0,-22 4-53,1-1-1,0 1 1,-1-1-1,1 1 1,-1-2 0,0 1-1,0-1 1,0 1-1,0-1 1,0-1-1,-1 1 1,0-1 0,7-9-1,-10 13-24,0 0 0,0 0 0,0 0 0,0 0 0,0 0 0,0 0-1,0 0 1,0 0 0,0 1 0,1-1 0,-1 0 0,0 1 0,0-1 0,1 1-1,-1-1 1,1 1 0,-1 0 0,0-1 0,1 1 0,-1 0 0,1 0 0,-1 0 0,0 0-1,1 0 1,-1 1 0,1-1 0,-1 0 0,0 1 0,1-1 0,-1 1 0,2 0-1,6 3-25,1 1 0,-1-1-1,13 10 1,2 1-168,-20-13 4,0-1 0,0 1 1,1-1-1,-1 1 0,1-1 1,-1-1-1,7 2 0,5-6-311</inkml:trace>
</inkml:ink>
</file>

<file path=ppt/ink/ink7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 46 7234,'-2'-3'720,"-13"-19"982,15 21-1638,-1 0 0,1 0 0,-1 0 1,1 0-1,-1 0 0,1 0 1,-1 0-1,1 0 0,0 0 0,-1 0 1,1 0-1,0 0 0,0 0 1,0 0-1,0 0 0,0 0 0,0 0 1,0-2-1,2 5 28,-1-1-1,1 1 1,-1 0 0,0 0 0,0-1 0,0 1-1,0 0 1,0 0 0,0 3 0,6 17-15,-1 1 0,-1 0 1,-2 0-1,2 41 0,5 29-2499,-7-76 1545</inkml:trace>
</inkml:ink>
</file>

<file path=ppt/ink/ink7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5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 61 7258,'-1'0'109,"1"1"1,0-1 0,0 1-1,0-1 1,-1 1-1,1-1 1,0 1 0,-1-1-1,1 1 1,0-1 0,-1 1-1,1-1 1,-1 1 0,1-1-1,-1 0 1,1 1 0,-1-1-1,1 0 1,-1 1 0,1-1-1,-1 0 1,0 1 0,-3-11 1580,4 8-1539,-1-1-1,1 0 1,1 0 0,-1 1 0,0-1-1,1 0 1,-1 0 0,1 1 0,2-6-1,-1 6-24,0 0 0,0-1-1,0 1 1,1 0-1,-1 0 1,1 1-1,-1-1 1,1 0-1,0 1 1,-1 0 0,1-1-1,0 1 1,0 0-1,0 1 1,0-1-1,0 0 1,5 1 0,8-2-48,0 1 1,17 2-1,-23-1 2,-4 0-61,0 1 1,0-1 0,0 1 0,-1 1-1,1-1 1,-1 1 0,1 0 0,-1 0-1,1 1 1,-1-1 0,0 1 0,8 6-1,-11-7 2,0 0-1,0 0 0,0 0 1,0 0-1,0 0 0,-1 0 0,1 0 1,-1 0-1,0 1 0,1-1 1,-1 1-1,0-1 0,0 1 1,-1-1-1,1 1 0,0 0 0,-1-1 1,0 1-1,0 0 0,0-1 1,0 1-1,0 0 0,0-1 0,0 1 1,-1 0-1,0-1 0,1 1 1,-1-1-1,-2 5 0,1-3-1,-1 0 1,1-1-1,-1 1 0,0-1 0,0 0 0,0 0 1,0 0-1,0 0 0,-1 0 0,1-1 0,-1 0 0,0 1 1,0-1-1,-5 2 0,-4 1 17,1-1-1,-1 0 1,-17 3 0,19-5-198,0 0-1,0-2 1,-15 0-1,15 0-89</inkml:trace>
</inkml:ink>
</file>

<file path=ppt/ink/ink7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15.3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218 1 11362,'-3'-1'4470,"-10"2"-4520,4 0 85,0 2-1,-1-1 1,1 1 0,0 1-1,0-1 1,1 1 0,-1 1-1,1 0 1,0 0 0,0 1-1,0 0 1,1 0 0,0 0-1,0 1 1,1 1 0,0-1-1,0 1 1,1 0 0,-6 10-1,5-8 18,0 1-1,1 0 0,0 0 0,0 0 0,2 1 1,-1 0-1,1 0 0,1 0 0,0 0 1,1 0-1,0 0 0,1 0 0,0 1 0,4 21 1,-2-28-42,-1-1 0,0 1 0,1-1 0,0 0 0,1 0 0,-1 1 0,1-2 0,0 1 0,0 0 0,0-1 0,1 1 1,0-1-1,-1 0 0,2 0 0,-1 0 0,0-1 0,1 1 0,-1-1 0,1 0 0,0-1 0,0 1 0,0-1 0,1 0 0,-1 0 0,0-1 1,1 1-1,-1-1 0,1 0 0,0-1 0,-1 1 0,1-1 0,-1 0 0,1-1 0,0 1 0,-1-1 0,1 0 0,6-3 0,-7 3-12,1-1 0,-1 1 0,0-2 0,0 1 0,0 0 0,0-1 0,-1 0 0,1 0 0,-1 0 0,1-1 0,-1 1 0,0-1 0,4-6 0,-5 6-119,-1 0 0,0 0 0,1-1 0,-2 1-1,1-1 1,0 1 0,-1-1 0,0 0 0,0 0-1,0 1 1,-1-1 0,0 0 0,0 0 0,0 0 0,-1-5-1,0-1 87,0 0 1,-1 0-1,0 1 0,-1-1 0,0 1 0,0-1 0,-2-16 3369,27 15-3423,-19 12-23,1-1 0,0 0 0,0 1 0,-1 0 1,1 0-1,0 0 0,0 0 0,-1 1 0,1-1 0,0 1 0,3 1 1,19 3-2773,-11-6-325,2-2 1402</inkml:trace>
</inkml:ink>
</file>

<file path=ppt/ink/ink7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2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87 98 1912,'-51'4'961,"51"-3"-884,-1-1 0,1 0 0,-1 0 0,1 0 0,-1 0 0,1-1 0,-1 1 0,1 0 0,-1 0 1,1 0-1,0 0 0,-1 0 0,1-1 0,-1 1 0,1 0 0,-1 0 0,1 0 0,0-1 0,-1 1 0,1 0 0,0-1 1,-1 1-1,1 0 0,0-1 0,0 1 0,-1-1 0,1 1 0,0 0 0,0-1 0,-1 1 0,1-1 0,0 1 1,0-1-1,0 1 0,0 0 0,0-1 0,0 1 0,0-1 0,0 1 0,0-1 0,0 0 0,4-18 2966,-3 16-2502,0-2-68,-1 1 1,0-1-1,1 1 1,-1 0-1,-1-1 1,1 1-1,-2-7 0,1 7-50,1 3-226,0 0 0,0 0 0,-1 0 0,1 0 0,0 0-1,-1 0 1,1 0 0,-1 0 0,1 0 0,-1 0 0,0 0 0,1 0-1,-1 0 1,0 0 0,0 0 0,1 1 0,-13-5 5228,12 6-5308,0 1 0,1 0 1,-1 0-1,0 0 1,1 0-1,-1 1 0,1-1 1,0 0-1,0 3 1,0-3-38,-1 31 547,3 0 0,0 0 0,12 53 1,-1 1-341,-7-14-1265,-6-24-4738,2-43 4384</inkml:trace>
</inkml:ink>
</file>

<file path=ppt/ink/ink7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29.7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 12611,'13'-16'5225,"1"16"-2849,2 4-871,-4 1-633,-2 5-280,-7 13-832,-4-5-648,-6 4-2025,2 5 1873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7:34.5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17 16067,'8'-13'5650,"3"10"-4906,0 2-376,0 5-136,0 4-72,2 5-1120,1 5 864,1 12-176</inkml:trace>
</inkml:ink>
</file>

<file path=ppt/ink/ink7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30.0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211 71 12219,'4'-5'1374,"-1"0"1,0-1-1,0 1 0,0-1 1,1-6-1,-3 11-1314,-1 0 0,0 0 0,1 0 0,-1 0 0,0 0 0,0 0 0,0 0 0,0 0 0,0 0 0,0 0 0,0 0 0,0 0 0,0 1 0,-1-1 0,1 0 0,0 0 0,-1 0 0,1 0 0,-1 0 0,1 0 0,0 0-1,-1 1 1,0-1 0,1 0 0,-1 0 0,0 1 0,1-1 0,-1 0 0,0 1 0,0-1 0,1 1 0,-1-1 0,0 1 0,0-1 0,0 1 0,0-1 0,0 1 0,0 0 0,1 0 0,-1-1 0,0 1 0,0 0 0,-2 0 0,-8-1-93,-1 1 0,0 0 0,1 1 1,-1 1-1,0-1 0,1 2 0,0-1 1,-1 2-1,1-1 0,0 2 0,1-1 1,-1 2-1,1-1 0,0 1 0,-9 8 0,16-12-7,1 0 0,0 0 0,0 0-1,1 0 1,-1 0 0,0 1-1,1-1 1,0 1 0,-1-1-1,1 1 1,0 0 0,0-1-1,0 1 1,1 0 0,-1 0 0,1-1-1,-1 1 1,1 5 0,1-4 11,-1 0 1,1 0 0,0 0-1,0 0 1,1 0 0,-1 0 0,1 0-1,0 0 1,0-1 0,0 1-1,4 4 1,5 5 68,1-1 1,0-1-1,0 1 0,1-2 0,15 10 0,-7-6 112,1 1 756,36 30 1,-53-41-544,0 1-1,-1 0 1,1-1 0,-1 2 0,0-1 0,0 0 0,-1 1 0,0 0 0,0 0 0,0 0 0,-1 0 0,3 10-1,-5-14-285,1 1 0,-1 0 1,0 0-1,0-1 0,0 1 0,0 0 0,0 0 0,-1 0 0,1-1 0,-1 1 0,0 0 0,1-1 0,-2 1 0,1 0 0,0-1 0,0 0 0,-3 4 0,1-2-147,0 0 1,-1-1-1,1 1 1,-1-1-1,0 0 0,0 0 1,-1 0-1,1-1 0,-5 3 1,-9 2-1154,0 0 0,-1-1 0,-35 6 0,51-11 984,-45 8-1171</inkml:trace>
</inkml:ink>
</file>

<file path=ppt/ink/ink7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30.8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267 98 11474,'9'-16'3186,"-6"11"-2401,-1 0 0,1 0 0,-1 0 0,1 0 0,-2-1 0,1 1 0,1-7 0,-3 11-678,0-1-1,0 1 0,-1 0 1,1 0-1,0-1 0,-1 1 0,1 0 1,0 0-1,-1 0 0,0 0 0,1-1 1,-1 1-1,0 0 0,1 0 0,-1 0 1,0 0-1,0 0 0,0 1 0,0-1 1,0 0-1,0 0 0,0 0 0,0 1 1,0-1-1,0 1 0,0-1 0,-1 1 1,1-1-1,0 1 0,0 0 0,-3-1 1,-2 0-1,0-1 0,0 1 0,0 1 0,0-1 0,-9 1 0,5 2-83,-1 0-1,1 0 0,-1 1 1,1 0-1,0 1 0,0 0 1,0 0-1,1 1 0,-1 1 1,1 0-1,1 0 0,-1 0 1,1 1-1,0 1 0,0-1 1,1 1-1,-7 10 0,8-10-21,0-1-1,1 1 0,0 0 0,1 0 0,0 1 0,0-1 1,1 1-1,0 0 0,0 0 0,1 0 0,0 0 0,1 0 1,0 1-1,0-1 0,1 0 0,0 1 0,1-1 0,0 0 1,4 18-1,-3-22 1,-1-1 1,1 1-1,0-1 1,0 0 0,0 0-1,1 0 1,-1 0-1,1 0 1,0 0-1,0-1 1,0 1-1,1-1 1,-1 0 0,1 0-1,0 0 1,0 0-1,0-1 1,0 0-1,0 1 1,1-1-1,-1-1 1,1 1 0,-1-1-1,1 0 1,-1 0-1,1 0 1,0-1-1,5 1 1,1-1-72,0-1-1,-1 0 1,1-1 0,-1 0 0,0-1 0,1 0-1,-1 0 1,0-1 0,-1 0 0,1-1-1,14-10 1,-14 8-52,-1 0-1,0-1 1,0 0 0,-1-1-1,0 0 1,0 0 0,-1 0-1,6-11 1,-1-2 65,-1 0 1,16-44-1,-30 73 443,-3 8-61,1 1 0,0 0 0,-5 28 0,10-33-228,-1 1 1,2 0-1,0-1 1,0 1-1,1-1 0,0 0 1,1 1-1,1-1 0,8 19 1,-9-24-246,0 0 1,0 0 0,0-1-1,1 1 1,0-1-1,1 0 1,-1 0 0,1 0-1,-1-1 1,2 0-1,-1 1 1,0-2-1,1 1 1,0-1 0,-1 0-1,1 0 1,0 0-1,10 2 1,5-3-3887,-3-7 1691</inkml:trace>
</inkml:ink>
</file>

<file path=ppt/ink/ink7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49.4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61 9842,'1'10'6312,"-1"19"-4517,0-3-843,15 184 2813,-6-107-2678,-9-124-1017,1 0-1,0 0 1,2 0-1,0 0 1,7-23-1,3-3-72,24-56 0,-31 89 5,1 0 0,1 1 0,13-20 0,-16 26 11,0 1 0,0 0 0,1 0 0,0 0 0,0 0 0,1 1 0,-1 0 0,10-5 0,-13 9-3,-1 0 1,0 0-1,1 0 0,-1 0 1,1 0-1,-1 0 0,1 1 0,-1-1 1,1 1-1,0 0 0,-1 0 0,1 0 1,0 0-1,-1 0 0,1 0 0,-1 1 1,1-1-1,-1 1 0,1 0 1,-1 0-1,1 0 0,-1 0 0,1 0 1,-1 0-1,0 1 0,0-1 0,0 1 1,0 0-1,0-1 0,0 1 0,0 0 1,0 0-1,-1 0 0,1 0 1,-1 1-1,2 3 0,3 5 26,0 1 0,-1 0 0,0 0 0,-1 0 0,-1 0 0,3 15 0,-4-7-6,0 1-1,-1-1 0,-3 33 1,1-52-28,1 0-1,0 0 1,0 0 0,0 0 0,0 1 0,0-1 0,0 0-1,1 0 1,-1 0 0,0 0 0,0 0 0,1 0 0,-1 1-1,1-1 1,0 1 0,-1-2-6,1 0 0,-1 0-1,0 1 1,1-1 0,-1 0 0,0 0-1,1 0 1,-1 1 0,0-1 0,1 0-1,-1 0 1,1 0 0,-1 0 0,0 0-1,1 0 1,-1 0 0,1 0 0,-1 0-1,0 0 1,1 0 0,-1 0 0,1 0-1,-1 0 1,0 0 0,1-1 0,-1 1-1,1 0 1,2-2-51,0 0 0,0 0 0,-1 0 0,1 0 0,-1 0 0,1-1-1,-1 1 1,3-4 0,9-14-332,13-16-186,36-37-1,-53 62 569,1 1-1,0 1 1,0 0 0,1 1-1,0 0 1,1 0-1,23-9 1,-33 15 32,0 1 1,1 0 0,-1 0-1,0 0 1,1 0 0,-1 1-1,0-1 1,1 1 0,-1 0-1,1 0 1,-1 0 0,0 0-1,1 1 1,-1-1 0,1 1 0,-1 0-1,4 2 1,-4-2 39,0 1 0,0 1 0,0-1-1,-1 0 1,1 1 0,-1-1 0,1 1 0,-1 0 0,0 0 0,0 0-1,0 0 1,0 0 0,-1 0 0,1 0 0,-1 1 0,1 4 0,3 10 246,0 0 1,-2 1-1,0-1 1,-2 1-1,1 22 1,-10 96 28,6-117-521,1-13 66,1 7-2780,29-18-7277</inkml:trace>
</inkml:ink>
</file>

<file path=ppt/ink/ink7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49.9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43 277 5129,'9'0'460,"6"-2"3048,-33-8 1338,16 9-4462,-1-1-90,0 0 0,0 1 1,0-1-1,0 0 0,0 0 0,1-1 0,-1 1 0,1 0 1,0-1-1,0 0 0,0 1 0,0-1 0,0 0 0,0 0 1,1 0-1,0 0 0,-2-4 0,2 1-114,0 1 1,0 0-1,0 0 0,1-1 0,0 1 1,0 0-1,0-1 0,1 1 1,0 0-1,2-7 0,-1 2-57,2 0 0,-1 1 0,1-1 0,1 1 0,0 0-1,0 1 1,1-1 0,0 1 0,0 0 0,1 0 0,9-8 0,-12 12-53,1 0 0,0 1 0,0-1 0,0 1 1,0 0-1,1 1 0,-1-1 0,1 1 0,0 0 0,0 0 1,-1 1-1,1 0 0,0 0 0,0 0 0,0 1 0,1 0 1,-1 0-1,0 0 0,0 1 0,10 2 0,-9 0 74,-1-1 0,1 1 0,-1 0 0,0 1 0,0-1 0,0 1 1,-1 0-1,1 1 0,-1-1 0,0 1 0,0 0 0,0 1 0,-1-1 0,0 1 0,0 0 0,-1 0 0,6 11 0,-5-8-22,-1 1 1,0-1-1,-1 1 0,0 0 1,0 0-1,-1-1 1,-1 1-1,0 0 0,0 0 1,0 0-1,-1 0 1,-1 0-1,0 0 0,0 0 1,-1-1-1,0 1 1,-1-1-1,0 0 0,-9 15 1,10-18-156,-1 0 0,0 0 0,0 0 1,-1 0-1,0-1 0,0 0 0,0 0 0,0 0 1,-1 0-1,0-1 0,0 0 0,0 0 0,0-1 1,-1 0-1,0 0 0,1 0 0,-1-1 0,0 0 1,0 0-1,0-1 0,0 0 0,-1 0 0,1-1 1,0 1-1,0-2 0,-1 1 0,-10-3 0,14 2-138,1 0 0,0 0 0,-1 0 0,1 0 0,0-1 0,-1 1 0,1-1 0,0 0 0,0 0 0,1 0 0,-1-1 0,0 1 0,1-1 0,-1 1-1,1-1 1,0 0 0,0 0 0,-3-5 0,3 3-259,0 0-1,0 0 0,0 0 1,1 0-1,0-1 0,0 1 1,0 0-1,0-1 1,1 1-1,0 0 0,1-10 1,4-7-552</inkml:trace>
</inkml:ink>
</file>

<file path=ppt/ink/ink7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0.4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91 7658,'-2'-7'4960,"-3"15"-2187,-3 17-698,5 3-656,1 1 0,2 30-1,0 21 32,-2-65-1254,2-15-193,0 0 1,0 0-1,0 0 0,0 0 0,0 0 0,0 0 0,-1 0 0,1 0 0,0 0 0,0 0 0,0 0 1,0 0-1,0 0 0,0 0 0,0 0 0,0 0 0,0 0 0,0 0 0,0 0 0,0 0 0,0 0 1,0 0-1,0 0 0,0 0 0,0 0 0,0 0 0,0 0 0,-1 0 0,1 0 0,0 0 0,0 0 0,0 0 1,0 0-1,0 0 0,0 0 0,0 0 0,0 0 0,0 0 0,0 1 0,0-1 0,0 0 0,0 0 1,0 0-1,0 0 0,0 0 0,0 0 0,0 0 0,0 0 0,0 0 0,0-25-28,2 0-136,2-17-51,10-46 0,-12 76 234,1 1-1,1 0 1,0 0 0,0 0-1,1 0 1,1 1-1,-1 0 1,2 0-1,7-9 1,-12 16 46,0 0 1,0 1 0,0 0-1,0-1 1,1 1-1,-1 0 1,1 0-1,-1 0 1,1 1 0,0-1-1,0 1 1,0-1-1,0 1 1,0 0-1,0 0 1,0 0-1,0 1 1,0-1 0,1 1-1,-1-1 1,0 1-1,0 0 1,0 0-1,1 1 1,-1-1 0,0 1-1,0-1 1,0 1-1,0 0 1,0 0-1,0 1 1,0-1-1,0 1 1,0-1 0,0 1-1,-1 0 1,1 0-1,4 4 1,2 4-71,0-1 0,0 1 1,-1 0-1,-1 1 0,1 0 0,-2 0 0,1 1 1,-2 0-1,0 0 0,0 0 0,-1 1 1,0-1-1,-1 1 0,-1 0 0,0 0 0,-1 0 1,0 0-1,-1 0 0,0 1 0,-1-1 1,-1 0-1,0 0 0,-1-1 0,0 1 0,-1 0 1,-10 21-1,12-29-1174</inkml:trace>
</inkml:ink>
</file>

<file path=ppt/ink/ink7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0.9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20 306 8410,'0'-1'8175,"-2"-10"-7550,0 2-394,-2-3 151,1-1 0,0 1 0,1 0 0,0-1 0,1 0 0,0 1 0,1-1 0,1 0 0,0 1 0,3-16 0,-1 14-92,1 0 0,0 1 0,2-1 0,-1 1-1,9-14 1,-12 24-262,-1 0 0,1 1 0,0 0 0,0-1-1,0 1 1,0 0 0,0 0 0,1 0 0,-1 0 0,1 0-1,-1 0 1,1 1 0,0-1 0,-1 1 0,1 0 0,0 0-1,0 0 1,0 0 0,0 1 0,0-1 0,0 1 0,0-1-1,0 1 1,0 0 0,0 0 0,0 0 0,0 1 0,0-1 0,0 1-1,5 2 1,1 0 115,0 1 0,-1 0 0,0 1 0,0 0 0,0 0 0,-1 1-1,1-1 1,-1 2 0,-1-1 0,1 1 0,-1 0 0,0 1 0,-1-1 0,0 1 0,5 9 0,-6-10-12,0 0 0,-1 1 0,0-1 1,0 0-1,-1 1 0,0 0 1,0-1-1,-1 1 0,0 0 1,0 0-1,-1 0 0,0 0 0,0 0 1,-1 0-1,0-1 0,-1 1 1,1 0-1,-5 10 0,2-9 4,-2 1 1,1-1-1,-1 0 0,0-1 0,-1 0 1,0 0-1,0 0 0,-1 0 0,-14 10 0,16-14-211,0 0-1,1 0 1,-1-1-1,0 0 0,-1 0 1,1 0-1,-1-1 0,1 1 1,-1-2-1,0 1 0,1-1 1,-1 0-1,0 0 0,0-1 1,0 0-1,-7-1 1,11 1-206,0-1 0,1 0 0,-1 0 0,1 0 0,0 0 0,-1 0 0,1 0 0,0 0 0,-1-1 0,1 0 0,0 1 1,0-1-1,0 0 0,1 0 0,-1 0 0,0 0 0,1 0 0,-1 0 0,1-1 0,0 1 0,-1 0 0,1-1 0,0 1 1,1-1-1,-1 1 0,0-1 0,0-3 0,6-12-512</inkml:trace>
</inkml:ink>
</file>

<file path=ppt/ink/ink7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1.3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 11058,'3'-1'4353,"0"17"-2280,3 10-673,-8 9 312,2 7-111,2 2-169,-2 1-208,4-3-488,-2-4-95,-2-5-561,0-10-304,-1-11-657,0-3-415,4-41-7746</inkml:trace>
</inkml:ink>
</file>

<file path=ppt/ink/ink7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1.6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52 13691,'0'-26'5289,"-5"14"-3545,1 4-463,2 4-433,0 2-272,-2 9-656,0 4-432,-2 9-1361,3 10-3688,11 3 3681</inkml:trace>
</inkml:ink>
</file>

<file path=ppt/ink/ink7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2.0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206 380 12563,'0'-2'405,"0"0"0,0 0 0,0 0 0,0 1 1,-1-1-1,1 0 0,-1 0 0,1 1 0,-1-1 0,0 0 1,0 1-1,1-1 0,-3-1 0,3 3-332,-1-1-1,0 0 1,0 1 0,0-1 0,1 1-1,-1 0 1,0-1 0,0 1-1,0 0 1,0-1 0,0 1-1,0 0 1,0 0 0,0 0-1,0 0 1,0 0 0,0 0-1,0 0 1,0 0 0,0 0 0,0 0-1,0 1 1,0-1 0,0 0-1,1 1 1,-2-1 0,-6 4 103,1-1 1,-1 1 0,1 1-1,0-1 1,1 1-1,-1 0 1,-7 8 0,-38 44 335,46-50-465,-1 2 0,2-1-1,-1 1 1,1-1 0,0 1-1,1 1 1,0-1 0,1 1-1,0-1 1,0 1-1,1 0 1,-1 18 0,2-22-36,1-1 0,0 1 1,1 0-1,0-1 0,0 1 0,0-1 1,0 1-1,1-1 0,0 0 0,0 0 1,0 1-1,1-1 0,0-1 1,0 1-1,0 0 0,0-1 0,1 1 1,0-1-1,-1 0 0,2 0 0,-1-1 1,0 1-1,1-1 0,6 4 1,-9-6-27,1 0 0,-1 0 0,0 0 0,0 0 0,0 0 0,1-1 0,-1 1 1,0-1-1,1 1 0,-1-1 0,1 0 0,-1 0 0,0 0 0,1 0 0,-1-1 1,0 1-1,1-1 0,3-1 0,-1 1-6,-1-2 0,0 1 0,0 0 0,0-1 0,-1 0 0,1 0 0,-1 0 0,1 0 0,3-5 0,4-6-34,-1-1 0,0 0-1,14-32 1,-8 10-21,-1 0 1,-2-1-1,13-66 0,3-122 332,-26 196 349,-2 1 0,-3-35 0,2 62-511,0 1-1,0-1 0,0 0 1,-1 1-1,1-1 0,0 1 0,-1 0 1,0-1-1,1 1 0,-1-1 1,0 1-1,0 0 0,-1-2 0,2 2-59,-1 1-1,1 0 0,-1-1 0,1 1 0,-1 0 1,1-1-1,-1 1 0,1 0 0,-1 0 0,1-1 0,-1 1 1,0 0-1,1 0 0,-1 0 0,1 0 0,-1 0 1,0 0-1,1 0 0,-1 0 0,1 0 0,-1 0 1,0 0-1,0 1 0,-1 0-12,0 0 1,0 0-1,0 0 0,0 0 1,0 1-1,0-1 1,0 1-1,0 0 0,0-1 1,1 1-1,-1 0 1,1 0-1,0 0 0,-3 4 1,-1 6 1,0 0 0,1 1 0,0-1 1,1 1-1,0 0 0,1 0 0,0 1 1,1 25-1,3-2 85,11 71 0,-4-57-669,1 0-1,4-1 1,28 74-1,-36-112-1504,0 0 0,16 20 0,-7-11-154</inkml:trace>
</inkml:ink>
</file>

<file path=ppt/ink/ink7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2.4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169 201 11330,'53'-114'3540,"-52"111"-3434,0 1 0,0-1 0,0 1 0,0-1 0,-1 0 0,1 1 0,-1-1 0,1 0 1,-1 1-1,0-1 0,0 0 0,0 0 0,-1 1 0,1-1 0,0 0 0,-2-4 0,0 5-15,1 0-1,0 0 0,0 1 1,-1-1-1,1 0 1,-1 1-1,1-1 1,-1 1-1,0 0 0,0 0 1,0-1-1,-2 0 1,1 1 113,-1-2-74,0 1-1,-1 0 1,1 1 0,-1-1-1,0 1 1,1 0-1,-1 0 1,0 0 0,0 1-1,0 0 1,0 0 0,0 0-1,1 0 1,-1 1-1,0 0 1,0 0 0,0 0-1,1 0 1,-9 4-1,7-2-53,0 0 0,0 0 0,1 1 0,-1-1-1,1 1 1,0 0 0,0 1 0,1-1-1,-1 1 1,1 0 0,0 0 0,0 0-1,0 1 1,-4 7 0,4-2 40,1-1-1,-1 0 1,2 1-1,-1 0 1,2-1 0,-1 1-1,1 0 1,1 0-1,1 22 1,0-27-88,0 0 0,0 0 0,0 0-1,0 0 1,1 0 0,0-1 0,1 1 0,-1 0 0,1-1 0,0 0 0,0 1 0,1-1-1,-1-1 1,1 1 0,0 0 0,0-1 0,1 0 0,-1 0 0,9 5 0,-11-7-49,1-1-1,-1 0 1,0 0 0,0 0 0,1 0 0,-1-1 0,0 1 0,1-1-1,-1 1 1,0-1 0,1 0 0,-1 0 0,1 0 0,-1 0 0,1 0-1,-1-1 1,0 1 0,5-2 0,-3 0-47,0 0 1,-1 0 0,1 0-1,-1 0 1,0 0-1,0-1 1,0 0-1,0 0 1,0 0-1,3-4 1,2-4-121,-1-1 0,0 1-1,-1-1 1,-1-1 0,8-21 0,0-24 15,-10 42 193,0 0 0,9-24 0,-12 39-6,0 0 0,0 0 0,1 0-1,-1 0 1,0 0 0,1 0 0,-1 0 0,1 0 0,-1 0 0,1 0 0,-1 0 0,1 0 0,0 1 0,-1-1 0,1 0-1,0 0 1,0 1 0,0-1 0,-1 0 0,1 1 0,0-1 0,0 1 0,0-1 0,0 1 0,0 0 0,0-1 0,0 1-1,2 0 1,-2 0 28,1 1-1,-1-1 0,0 1 0,1 0 0,-1 0 0,0 0 1,0 0-1,1 0 0,-1 0 0,0 0 0,0 0 1,0 0-1,0 1 0,0-1 0,0 0 0,0 3 1,5 7 198,0 0 1,-2 0 0,7 19 0,-3 1 82,4 33 0,-10-56-491,-1 1 0,-1 0 0,0 0 1,0-1-1,0 1 0,-1 0 0,-1-1 1,-3 17-1,16-47-4405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7:34.9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108 359 10938,'-2'2'576,"0"-1"0,1 0 0,-1 0 0,0 0 0,0 0 0,0 0 0,0 0 0,0-1 0,0 1 0,0-1 0,0 1 0,0-1 0,0 0 0,0 0 0,-1 0 0,1 0 0,0 0 0,0 0 0,-2-1 0,1 0-330,-1-1 0,1 1 0,0-1 0,0 0 1,1 1-1,-1-2 0,0 1 0,1 0 0,-1 0 1,1-1-1,-4-4 0,3 3-51,0 0 0,0-1 1,0 0-1,0 1 0,1-1 0,0 0 0,0 0 0,0-1 0,0 1 1,1 0-1,0 0 0,0-1 0,0-6 0,1 3-28,1 0-1,0 0 1,0 1-1,0-1 1,1 0-1,1 1 0,5-16 1,-2 12-128,0 0 1,1 0-1,0 0 0,0 1 1,2 0-1,-1 0 1,1 1-1,1 0 0,0 0 1,19-13-1,-18 17 8,0-1 0,1 2-1,-1 0 1,1 0 0,1 1-1,-1 0 1,0 2 0,1-1 0,0 1-1,0 1 1,-1 0 0,1 1 0,0 0-1,0 1 1,0 1 0,0 0 0,-1 0-1,20 7 1,-18-4 67,0 0-1,0 1 0,-1 1 1,0 0-1,0 0 1,-1 2-1,0-1 1,0 1-1,-1 1 1,0 0-1,-1 1 0,0 0 1,0 0-1,-2 1 1,1 1-1,6 12 1,-8-9-111,-1 0 0,0 1 0,-1-1 1,-1 1-1,0 0 0,-1 0 0,-1 0 0,-1 1 1,-1-1-1,0 0 0,-1 0 0,-1 1 1,0-1-1,-1 0 0,-9 26 0,7-28-3,-1 0-1,0 0 1,-1-1-1,0 0 0,-1 0 1,-1-1-1,0 0 1,-1-1-1,0 0 1,-1 0-1,0-1 0,-1-1 1,0 0-1,0 0 1,-2-1-1,1-1 1,-20 9-1,24-12 1,-1-2 0,-1 0 0,1 0 0,0-1 0,-1 0 0,1 0 0,-1-2 0,1 1 0,-1-1 0,1-1 0,-1 1 0,1-2 0,-1 0 0,1 0 0,0-1 0,-1 0 0,2-1 0,-1 0 0,0 0 0,1-1 0,0 0 0,0-1 0,0 0 0,1 0 0,-1-1 0,2 0 0,-1-1 0,1 0 0,0 0 0,1 0 0,0-1 0,0 0 0,-5-10 0,4 4-255,0 0 0,1-1 0,0 1 0,1-1 0,1 0-1,1-1 1,-2-19 0,4 30 129,1 0-1,0 0 0,0 0 1,0 0-1,1 0 0,0 1 1,0-1-1,0 0 1,1 0-1,0 1 0,0-1 1,0 1-1,1 0 0,0-1 1,0 1-1,0 1 1,1-1-1,-1 0 0,1 1 1,0-1-1,1 1 0,-1 1 1,8-6-1,28-9-1322</inkml:trace>
</inkml:ink>
</file>

<file path=ppt/ink/ink7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2.8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18 10938,'0'-18'6546,"-5"23"-5122,-8 12-72,6 16 1,-3 20-9,4 8-72,9 12-192,-3 9-71,9 1-401,5 5-72,3 7-176,1-16-32,3-12-224,-5-11-232,-7-26-1192,4-8-849,-10-17 1305</inkml:trace>
</inkml:ink>
</file>

<file path=ppt/ink/ink7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3.5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323 97 14571,'5'-60'4914,"-4"59"-4791,-1-1-1,0 1 0,0 0 1,0 0-1,0-1 0,0 1 1,0 0-1,0-1 0,0 1 1,-1 0-1,1 0 0,0-1 1,-1 1-1,1 0 0,-1 0 1,1 0-1,-1 0 0,0 0 1,1-1-1,-1 1 0,0 0 1,0 1-1,0-1 0,0 0 1,0 0-1,0 0 0,0 0 0,0 1 1,0-1-1,0 0 0,0 1 1,0-1-1,0 1 0,-1 0 1,1-1-1,0 1 0,0 0 1,-1-1-1,1 1 0,0 0 1,-3 0-1,-3 1 28,1 0 0,-1 0 1,1 0-1,-1 1 0,-10 4 0,15-5-67,-15 6-47,0 1 1,1 1-1,0 0 1,0 1-1,1 1 1,0 1-1,1 0 1,1 1-1,0 0 1,0 1-1,2 0 1,-1 1-1,2 0 0,0 1 1,1 0-1,-8 21 1,14-30-47,1 1 0,0-1 0,1 1 0,0 0 1,0 0-1,0 0 0,1 0 0,0-1 0,1 1 0,0 0 0,0 0 0,1 0 1,-1-1-1,2 1 0,-1-1 0,1 1 0,0-1 0,1 0 0,0 0 0,0-1 1,0 1-1,1-1 0,0 1 0,0-2 0,0 1 0,1 0 0,0-1 0,0 0 1,1-1-1,-1 1 0,1-1 0,0-1 0,0 1 0,0-1 0,1 0 0,-1-1 1,1 1-1,-1-2 0,1 1 0,0-1 0,9 1 0,-8-3-269,0 1-1,0-1 1,0 0 0,0-1-1,0 0 1,-1 0-1,1-1 1,-1 0 0,12-6-1,12-6-517</inkml:trace>
</inkml:ink>
</file>

<file path=ppt/ink/ink7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3.9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7 308 5817,'-2'-14'2046,"-1"-13"1317,1 0 1,3-52 0,0 71-3129,0 1 1,0 0-1,1 0 1,-1 0-1,2 0 1,-1 1-1,1-1 1,0 1-1,0-1 1,1 1-1,0 0 0,0 0 1,0 0-1,1 1 1,0 0-1,6-6 1,-3 5-93,0 1 1,0-1-1,0 2 1,1-1-1,-1 1 1,1 1-1,0 0 1,14-4-1,-18 6-74,0 0-1,0 0 1,0 1-1,1 0 1,-1-1-1,0 1 1,0 1-1,0-1 1,0 1-1,0 0 1,0 0-1,0 1 1,0-1-1,0 1 1,0 0-1,-1 1 1,8 4-1,-4-1 55,0 1 0,-1 0 0,-1 1 0,1-1 0,-1 1 0,0 1 0,-1-1 0,0 1 0,0 0 0,-1 0 0,0 0 0,-1 1 0,0-1 0,0 1 0,1 13 0,-3-16-84,0 1-1,0-1 1,-1 0-1,0 0 1,0 0 0,-1 0-1,0 0 1,0 1-1,-1-1 1,0-1-1,0 1 1,-1 0 0,1 0-1,-1-1 1,-1 0-1,1 1 1,-1-1 0,0-1-1,-1 1 1,0 0-1,1-1 1,-7 5 0,4-5-13,-1 0 0,1 0 1,0-1-1,-1 0 1,0 0-1,0-1 1,0 0-1,0-1 1,-1 0-1,-16 3 0,19-5-91,0 1 0,0-1 0,-1 0 0,1-1 0,0 1 0,0-1 0,0 0 0,-1-1-1,1 0 1,1 0 0,-1 0 0,0 0 0,0-1 0,1 0 0,-10-7 0,14 9 5,0 0-1,-1 0 1,1 0 0,0 0 0,0-1 0,-1 1 0,1 0 0,0-1 0,0 1-1,1-1 1,-1 1 0,0-1 0,0 0 0,1 1 0,-1-1 0,1 0 0,0 1-1,-1-1 1,1 0 0,0 0 0,0 1 0,0-1 0,0 0 0,0 0 0,0 1-1,1-1 1,-1 0 0,0 1 0,1-1 0,0 0 0,-1 1 0,1-1 0,0 1-1,0-1 1,1-2 0,16-11 332</inkml:trace>
</inkml:ink>
</file>

<file path=ppt/ink/ink7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4.6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77 113 14115,'-1'0'413,"-1"0"-1,0 0 1,0 0-1,0 1 1,0-1 0,0 0-1,1 1 1,-1-1 0,0 1-1,0 0 1,1-1-1,-1 1 1,0 0 0,1 0-1,-3 2 1,1-1-123,1 1 0,-1-1 0,1 1 0,0 0 0,0 0 0,0-1 0,-3 7 1,1 1 75,0 0 1,0 0-1,1 1 1,-2 14 0,3-13-260,0 0 0,1 0 0,1 0 0,0 0 0,0 0 0,1 0 0,1-1 1,0 1-1,1 0 0,0-1 0,1 1 0,0-1 0,0 0 0,1 0 0,8 12 0,-12-22-117,0 1 0,-1-1 0,1 0 0,0 0 0,0 1 0,0-1 0,0 0 0,0 0 0,1 0 0,-1 0 0,0 0 0,0 0 0,1 0 0,-1 0 0,1-1 0,-1 1 0,1 0 0,-1-1 1,1 1-1,-1-1 0,1 0 0,-1 0 0,1 1 0,-1-1 0,1 0 0,1 0 0,-1-1-30,0 0 0,0 0 1,0 0-1,0 0 1,0 0-1,-1 0 1,1 0-1,0-1 0,-1 1 1,1 0-1,-1-1 1,0 0-1,1 1 1,-1-1-1,0 0 0,0 0 1,0 1-1,2-5 1,4-15-56,0 0 0,-1-1 0,-1 0 0,4-41 0,1-9 146,-1 24 451,22-66 1,-31 112-449,1 1 0,0-1 0,0 0 0,-1 0 0,1 1 0,0-1 0,0 0 0,1 1 0,-1-1 0,0 1 0,3-3 0,3 5 322,-2 11-158,-1 11-115,-2 0 0,-1 0 0,-1 25 0,-1-29-104,1-1-1,0 1 1,2-1 0,0 1-1,1-1 1,6 21 0,-9-38-37,0 0 0,1 1 0,-1-1 0,0 0 0,1 0 0,-1 1 0,1-1 0,0 0 0,-1 0 0,1 0 0,0 0 0,0 0 0,0 0 0,0 0 0,-1 0 0,1 0 0,1 0 0,-1 0 0,0-1 0,0 1 0,0 0 0,0-1 0,0 1 0,1-1 0,-1 1 0,0-1 0,0 0 0,1 1 0,-1-1 0,0 0 0,1 0 0,-1 0 0,0 0 1,1 0-1,-1 0 0,0 0 0,1-1 0,-1 1 0,0 0 0,0-1 0,1 1 0,-1-1 0,0 1 0,0-1 0,0 0 0,0 0 0,2 0 0,5-5-314,0 0 0,-1-1 0,1 1 0,12-16 1,26-38-276,-35 45 690,0 0 0,0 0-1,2 1 1,0 1 0,0 0 0,1 0 0,23-14-1,-34 25 33,0 0 0,1 1-1,-1-1 1,1 1-1,-1 0 1,1 0 0,-1 0-1,1 0 1,0 1-1,0-1 1,4 1 0,-6 0-45,0 1 1,-1-1 0,1 0 0,-1 1 0,1-1 0,-1 1 0,1-1-1,-1 1 1,1 0 0,-1 0 0,1 0 0,-1 0 0,0 0 0,1 0-1,-1 0 1,0 0 0,0 0 0,0 1 0,0-1 0,0 0 0,0 1 0,0-1-1,0 1 1,-1-1 0,1 1 0,-1-1 0,1 3 0,2 10 130,-1 1 0,-1-1 0,0 0 0,-1 1 0,-1-1 0,0 1 0,-5 20 0,-2 43 444,7-37-388,0 45-1702,2-84 1426,-1-1-1,0 1 1,0 0-1,1 0 1,-1-1-1,1 1 1,0 0 0,-1 0-1,1-1 1,0 1-1,0-1 1,0 1-1,0-1 1,0 1-1,0-1 1,3 2-1,9 9 30</inkml:trace>
</inkml:ink>
</file>

<file path=ppt/ink/ink7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5.1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9 163 9938,'2'5'1294,"0"-1"0,-1 0 0,1 1 0,-1-1 0,0 1 0,0-1 0,0 6 0,-1 2-1002,-1 0 0,0 0 0,-2 14 0,-2 5 979,-1 28-166,3 1 1,3-1-1,2 1 0,2-1 1,3 0-1,20 77 1,-12-82-935,12 45 68,-25-86-318,1 1 0,-2 0 0,0-1 0,-1 1 1,-1 15-1,-5-70-2362,-23-218-42,-12-251 2103,41 489 579,1 1-1,0-1 1,2 1-1,0 0 1,8-25-1,-9 39-79,1 0 0,-1 1 0,1-1-1,0 1 1,0-1 0,0 1 0,1 0-1,0 0 1,6-5 0,-7 7-25,0 1 0,0-1 0,0 1 0,1 0 0,-1 1 0,0-1 0,1 0 1,0 1-1,-1 0 0,1 0 0,0 0 0,-1 0 0,1 1 0,0-1 0,0 1 0,5 0 0,-4 1 10,1-1 0,-1 1 1,0 0-1,1 0 0,-1 1 0,0 0 0,0 0 0,0 0 0,0 0 0,-1 1 1,1 0-1,8 6 0,-7-3-19,1 0 0,-1 0 0,0 1 0,-1 0 0,0 0 0,0 0-1,6 12 1,-5-7-48,-1 1-1,0-1 0,-1 1 0,0 0 0,-1 0 1,0 1-1,-1-1 0,-1 1 0,0-1 0,-1 16 0,-1-18-18,-1 0-1,-1-1 0,0 1 1,0-1-1,-1 0 1,0 0-1,-1 0 0,0-1 1,-1 1-1,1-1 0,-2 0 1,-12 13-1,6-8-691,-1 0 0,-18 13 0,-33 18-6721,26-24 4089</inkml:trace>
</inkml:ink>
</file>

<file path=ppt/ink/ink7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5.8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109 265 7394,'-10'-15'7356,"9"15"-7050,0-1 1,1 1-1,-1 0 1,0 0-1,-1-1 1,-31-3 2164,28 3-2127,0 1-1,0-1 0,0 0 1,0 0-1,-5-2 1,8 2-293,0 0 1,1 0 0,-1 0 0,1 0 0,-1 0 0,1 0 0,0-1 0,-1 1 0,1-1 0,0 1 0,0-1-1,0 0 1,0 1 0,0-1 0,0 0 0,0 0 0,1 1 0,-1-1 0,1 0 0,-1 0 0,1 0 0,0 0-1,0 0 1,0 0 0,0 0 0,0 1 0,0-1 0,0 0 0,1-3 0,2-7-15,0 1 0,1-1 1,9-19-1,-7 16 33,-2 7-35,-1-1 1,1 1-1,1 0 0,-1 0 0,1 0 1,1 1-1,0 0 0,0 0 1,8-8-1,-11 13-30,0 0-1,0 0 1,0 0 0,1 0-1,-1 0 1,1 1 0,-1-1-1,1 1 1,-1 0 0,1 0-1,0 1 1,-1-1 0,1 1-1,0-1 1,0 1-1,0 0 1,-1 1 0,1-1-1,0 1 1,0 0 0,-1-1-1,1 1 1,-1 1 0,7 2-1,0 1 8,0 1-1,0 0 1,0 0 0,0 1-1,-1 1 1,-1 0-1,1 0 1,-1 0-1,0 1 1,-1 0 0,0 1-1,-1 0 1,0 0-1,5 11 1,-7-14 6,-1 0 1,0 0 0,-1 0-1,0 0 1,0 1 0,0-1-1,-1 1 1,0-1 0,0 1-1,-1-1 1,0 1 0,0 0-1,-1-1 1,0 1 0,0-1-1,-1 1 1,0-1 0,-1 0-1,1 0 1,-1 0 0,0 0-1,-6 9 1,1-7 12,0 1-1,0-1 1,-1-1 0,0 0-1,0 0 1,-1-1-1,-20 12 1,23-15-29,-1 0 0,0 0 0,0-1 0,0 0 0,0 0 0,0-1-1,-1 0 1,1 0 0,-1-1 0,0 0 0,-16-1 0,22-1-86,-1 0 0,1 0 0,-1 0 0,1 0 0,-1 0 0,1-1-1,0 1 1,0-1 0,0 0 0,0 0 0,0 0 0,0-1 0,0 1 0,1-1 0,-1 1-1,1-1 1,0 0 0,0 0 0,0 0 0,0 0 0,0 0 0,1-1 0,-1 1 0,1-1 0,0 1-1,0 0 1,0-1 0,0-5 0,-1 0-351,1 0 0,1 0 0,0 0 0,0 0-1,0 0 1,1 0 0,0 0 0,1 0 0,0 0 0,4-11 0,12-13-518</inkml:trace>
</inkml:ink>
</file>

<file path=ppt/ink/ink7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6.2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211 50 13451,'0'-2'378,"0"-1"1,0 1-1,-1 0 1,1 0-1,-1-1 1,1 1-1,-1 0 1,0 0-1,0 0 1,0 0-1,0 0 1,-1 0-1,1 0 1,0 0-1,-1 0 1,1 1-1,-4-4 1,2 4-264,1-1 0,-1 1 0,0 0 0,1 0 0,-1 0 0,0 0 0,0 1 0,0-1 0,0 1 0,0 0 0,0 0 0,0 0 0,1 0 0,-4 0 0,-5 2-23,1-1 1,-1 2 0,1-1-1,0 2 1,0-1 0,0 1-1,1 0 1,-1 1 0,-11 8 0,18-11-113,0 0 1,1 1 0,-1-1 0,0 1 0,1-1-1,0 1 1,-1 0 0,1 0 0,0 0 0,1 0-1,-1 0 1,0 0 0,-1 6 0,3-6-16,-1-1-1,1 1 1,0 0 0,0 0 0,0 0-1,0 0 1,1-1 0,-1 1 0,1 0-1,-1 0 1,1-1 0,0 1 0,0 0-1,1-1 1,-1 1 0,0-1 0,1 1 0,-1-1-1,4 4 1,2 2 30,1 0-1,0-1 1,0 0 0,0 0-1,1-1 1,12 8-1,63 29 1335,-51-27-331,-20-10-307,-1 0 0,1 1 0,-2 1 1,1 0-1,13 12 0,-23-18-631,0-1-1,-1 1 1,1 0-1,-1 0 1,1 0-1,-1 0 1,0 0-1,0 0 1,0 0-1,0 0 1,0 0-1,0 1 1,0-1-1,-1 0 1,1 1-1,-1-1 1,0 0-1,0 1 1,0-1-1,0 0 1,0 1-1,0-1 1,0 0-1,-1 1 1,1-1-1,-1 0 1,0 1-1,0-1 1,0 0-1,0 0 1,0 0-1,0 0 1,0 0-1,-1 0 1,1 0 0,-1 0-1,0-1 1,1 1-1,-3 1 1,-5 5-218,0 0-1,0-1 1,0-1 0,-1 1 0,0-1 0,0-1 0,0 0 0,-1-1 0,-14 5 0,8-4-1654,-32 4 0,-15-5-6186,34-6 5021</inkml:trace>
</inkml:ink>
</file>

<file path=ppt/ink/ink7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6.6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22 12979,'43'-22'5433,"-43"66"-2584,1 8-601,-5 3-608,1 0-231,2-7-865,3-5-248,-1-9-304,2-7-392,0-11-897,-2-6-495,13-38-8402</inkml:trace>
</inkml:ink>
</file>

<file path=ppt/ink/ink7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7.0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26 10114,'7'-25'9082,"-4"25"-7762,0 16-551,5 12-113,-4 18-632,4 0-696,-1 9 415</inkml:trace>
</inkml:ink>
</file>

<file path=ppt/ink/ink7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7.3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180 5 14171,'17'-5'5233,"-5"25"-3721,-8 12-175,-3 29 159,1 9-32,-8 12-423,-1 4-329,-5-5-368,0-4-128,3-5-128,4-8-40,3-10-176,3-6-440,2-15-849,1-3-495,2-17-1137</inkml:trace>
  <inkml:trace contextRef="#ctx0" brushRef="#br0" timeOffset="1">467 445 12251,'-10'-4'5409,"-8"5"-1824,-21 3-2473,-6-3-96,-15-3-264,-14-3-336,-3 4-984,-2-1-744,15 5 816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7:35.9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61 183 10650,'-4'-5'1438,"-18"-18"3733,21 22-4889,0 0-1,0 0 1,0 1 0,0-1 0,0 0 0,0 0 0,0 1 0,0-1 0,-1 1 0,1-1-1,0 1 1,0 0 0,0-1 0,-1 1 0,1 0 0,0 0 0,0 0 0,-1 0-1,1 0 1,-2 0 0,2 0-136,1 1 0,-1-1-1,1 1 1,-1-1 0,1 1-1,-1-1 1,1 1 0,-1-1-1,1 1 1,-1 0 0,1-1-1,0 1 1,-1 0 0,1-1 0,0 1-1,-1 0 1,1-1 0,0 1-1,0 0 1,0 0 0,0-1-1,0 1 1,0 0 0,0 1-1,1 20 1322,6 14 360,19 59-1,-15-58-1428,10 52-1,-18-67-387,-1-1 0,-1 1 0,-3 33 0,1-43-11,-1 0 0,0 0 0,-1 0 0,0 0 0,-1-1 0,0 1 0,-10 17 0,5-18 1,9-11 0,-1 0 0,1 0 0,0 0 0,0 0 0,0 0 0,-1 0 0,1 0 0,0 0 0,0 0 0,0 0 0,0-1 0,-1 1 0,1 0 0,0 0 0,0 0 0,0 0 0,0 0 0,-1 0 0,1 0 0,0-1 0,0 1 0,0 0 0,0 0 0,0 0 0,0 0 0,0 0 0,-1-1 0,1 1 0,0 0 0,0 0 0,0 0 0,0-1 0,0 1 0,0 0 0,0 0 0,0-1 0,-1-27 0,4-20 0,2 1 0,2 0 0,2 0 0,2 1 0,22-57 0,-22 78 0,0-1 0,2 2 0,1 0 0,21-29 0,-23 38 0,0 0 0,2 1 0,-1 1 0,1 0 0,1 1 0,0 1 0,17-10 0,-17 13 0,-1 1 0,1 1 0,0 0 0,0 1 0,0 1 0,1 0 0,0 1 0,0 1 0,-1 1 0,21 0 0,-27 0 0,0 2 0,0 0 0,1 0 0,-1 0 0,0 1 0,0 1 0,-1-1 0,1 1 0,0 1 0,-1 0 0,0 0 0,0 1 0,0 0 0,0 0 0,-1 0 0,0 1 0,0 1 0,12 13 0,-10-6 0,0 0 0,-1 1 0,-1 1 0,0-1 0,-1 1 0,0 1 0,-2-1 0,0 1 0,3 29 0,-2 15 0,-3 84 0,-3-102 0,0 11 0,-1-17 0,2 1 0,2 0 0,10 64 0,-11-99-14,3 11-253,-4-14 254,0 1 0,0-1 0,0 0 1,0 1-1,1-1 0,-1 0 0,0 0 0,0 1 0,0-1 0,0 0 0,1 1 0,-1-1 0,0 0 0,0 0 0,1 0 0,-1 1 1,0-1-1,1 0 0,-1 0 0,0 0 0,1 0 0,-1 1 0,0-1 0,1 0 0,-1 0 0,0 0 0,1 0 0,-1 0 0,0 0 1,1 0-1,-1 0 0,0 0 0,1 0 0,8-6-291</inkml:trace>
</inkml:ink>
</file>

<file path=ppt/ink/ink7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7.7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48 339 15643,'5'27'5834,"-1"15"-4122,-4 3-128,-7-1-271,-2-1-297,-3-7-1008,0-2-536,4-9-1065,1-5-695,6-8 1312</inkml:trace>
  <inkml:trace contextRef="#ctx0" brushRef="#br0" timeOffset="1">19 67 14147,'6'-34'6217,"6"14"-3064,1 13-1457,-3 1-311,2 12-721,-3 5-880,-9 9-1993,0 10-4216,-8 9 4152</inkml:trace>
</inkml:ink>
</file>

<file path=ppt/ink/ink7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8.2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116 222 11418,'23'56'7242,"-23"-56"-7171,-11 0 1192,-14-8-887,23 7-140,-7-2-93,0 0 0,1-1 1,-1 0-1,1 0 0,0-1 0,0 0 1,-8-8-1,14 11-93,0 0-1,0 0 1,-1 0-1,2-1 1,-1 1-1,0-1 1,0 0-1,1 1 1,-1-1-1,1 0 1,0 0-1,0 0 1,0 0-1,0 0 1,1 0-1,-1 0 1,1 0-1,0 0 1,0 0-1,0 0 1,0 0 0,0 0-1,0 0 1,1 0-1,1-5 1,1 0 92,1-1 0,0 1 0,1 0 0,-1 1 0,1-1 0,1 1 0,-1 0 0,1 0 0,1 0 0,12-10 0,-9 10 100,-1-1-1,2 2 1,-1-1 0,1 1 0,0 1 0,0 0 0,18-5-1,-24 9-142,0 0-1,0 0 0,0 1 0,-1 0 1,1 0-1,0 0 0,0 0 0,0 1 0,0 0 1,-1 0-1,1 0 0,0 0 0,-1 1 1,1 0-1,-1 0 0,1 0 0,-1 1 1,0-1-1,0 1 0,0 0 0,-1 0 1,1 0-1,0 1 0,-1 0 0,0-1 1,0 1-1,4 6 0,-1 0 5,0 0 0,-1 1 1,0-1-1,0 1 0,-1 0 0,-1 0 1,0 1-1,0-1 0,-1 0 0,1 18 1,-3-18-77,-1 1 1,0-1-1,-1 0 1,0-1-1,-1 1 1,0 0 0,0-1-1,-1 1 1,-1-1-1,0 0 1,0 0 0,-1-1-1,0 0 1,-1 0-1,0 0 1,-15 14 0,17-18-178,-1 0 0,0 0 0,0-1 0,-1 0 0,1 0 0,-1-1 0,0 1 1,0-1-1,0-1 0,0 0 0,-9 2 0,10-3-278,0 0 0,0-1 0,0 0 0,-1 0 0,1-1 1,0 1-1,0-2 0,0 1 0,0 0 0,0-1 0,0 0 0,0-1 0,0 1 0,-8-6 0,-9-8-1169</inkml:trace>
</inkml:ink>
</file>

<file path=ppt/ink/ink7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8.7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12 149 11458,'1'-9'2475,"5"-25"2549,-6 33-4893,0 0 1,0 0-1,0 1 0,1-1 0,-1 0 0,0 1 0,0-1 0,0 0 0,1 1 1,-1-1-1,0 0 0,1 1 0,-1-1 0,0 1 0,1-1 0,-1 1 0,1-1 0,-1 1 1,1-1-1,-1 1 0,1-1 0,0 1 0,-1-1 0,1 1 0,-1 0 0,1 0 0,0-1 1,-1 1-1,1 0 0,0 0 0,-1 0 0,1-1 0,0 1 0,1 0 0,-1 1 2,0 1-1,0-1 0,0 0 1,0 0-1,0 1 0,-1-1 0,1 1 1,0-1-1,-1 1 0,1-1 1,-1 1-1,1-1 0,-1 1 0,0-1 1,1 1-1,-1 0 0,0 2 1,0-3-45,3 25 7,-2 0 0,0-1-1,-2 1 1,0 0 0,-2-1-1,-1 1 1,-1-1 0,-1 0-1,-1 0 1,-18 38 0,49-122-1636,21-86 0,-4 13 1569,-38 121 216,2 0 0,-1 0 0,2 0 1,-1 1-1,10-13 0,-14 21-162,0 1 1,0-1-1,0 0 0,0 1 0,1 0 1,-1-1-1,1 1 0,-1 0 1,1-1-1,-1 1 0,1 0 0,0 0 1,-1 0-1,1 0 0,0 1 1,0-1-1,0 0 0,0 1 0,0 0 1,0-1-1,0 1 0,0 0 1,0 0-1,0 0 0,-1 0 0,1 0 1,0 0-1,0 1 0,0-1 1,0 1-1,0-1 0,0 1 0,0 0 1,0 0-1,-1-1 0,1 1 1,0 1-1,2 1 0,2 2 79,-1 0 1,0 0-1,0 1 0,0 0 0,-1 0 0,1 0 1,-1 1-1,-1-1 0,6 14 0,2 8 129,7 34-1,-14-45-207,5 15-176,-2 1 0,-1-1 1,2 51-1,-8-63-4643,-4 39 0,0-37 1255</inkml:trace>
</inkml:ink>
</file>

<file path=ppt/ink/ink7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9.3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212 120 13667,'3'-8'874,"0"3"-33,0-1 0,-1 0 1,0 1-1,2-13 0,-4 16-656,1 0 0,-1 0 0,0 0 0,0 0 0,-1 0 0,1 0 0,0 0 0,-1 0 0,1 0 0,-1 0 0,0 0 0,1 0 0,-1 0 1,0 0-1,0 1 0,0-1 0,-1 0 0,1 1 0,0-1 0,-2-1 0,-1 0-14,1 0 1,-1 0-1,0 0 1,0 1-1,0-1 0,0 1 1,0 0-1,0 0 1,-1 1-1,1-1 0,0 1 1,-1 0-1,0 0 1,1 1-1,-1-1 1,0 1-1,1 0 0,-1 0 1,0 0-1,1 1 1,-1 0-1,-7 2 0,6-2-145,1 1 0,0 0-1,0 1 1,0-1-1,0 1 1,0 0-1,0 0 1,1 1-1,-1-1 1,1 1-1,0 0 1,0 0-1,0 0 1,1 1-1,0-1 1,0 1-1,0 0 1,-4 9-1,2 1 8,0 0-1,1 0 0,1 1 0,1-1 0,0 1 0,1-1 0,1 20 0,0-26-25,0 1 0,1-1 0,1 0 0,0 0 0,0 0 0,0 0 0,1 0 0,1-1 0,0 1 0,0-1 0,0 0 0,1 0 0,9 11 0,-11-15-36,0 0-1,1-1 1,0 1-1,0-1 1,0 0-1,0 0 1,1-1-1,-1 1 1,1-1-1,-1 0 1,1 0-1,0 0 1,0-1-1,0 0 1,0 0-1,0 0 1,0 0 0,0-1-1,0 0 1,0 0-1,1 0 1,-1-1-1,0 0 1,0 0-1,0 0 1,8-3-1,-6 1-93,0-1 0,0 1-1,-1-1 1,1 0 0,-1-1-1,0 0 1,0 0 0,0 0 0,-1-1-1,1 1 1,-2-1 0,1 0-1,-1-1 1,1 1 0,-2-1-1,1 0 1,2-8 0,-1-4 126,-1 0-1,-1 0 1,-1-1 0,-1 0-1,0 1 1,-4-35 0,23 131 776,7 21-522,-12-32-3048,-12-57 833,6-7 792</inkml:trace>
</inkml:ink>
</file>

<file path=ppt/ink/ink7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9:59.7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15571,'8'12'5842,"-2"20"-4106,0 10 88,-4 28 225,-1 8-305,-2 16-712,0 3-319,1-11-465,1 1-80,2-12-136,1-4-264,2-13-1233,0-13-943,4-13 1384</inkml:trace>
</inkml:ink>
</file>

<file path=ppt/ink/ink7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0:00.4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411 110 9114,'-13'-25'1685,"8"15"-331,0 0 0,-1 0 0,0 0 1,0 1-1,-11-11 0,15 18-1144,1 0 0,-1 1 1,0-1-1,0 1 0,-1 0 0,1 0 0,0 0 1,0 0-1,-1 0 0,1 0 0,0 1 0,-1-1 1,1 1-1,-1-1 0,1 1 0,-1 0 1,1 0-1,-1 0 0,1 0 0,0 1 0,-1-1 1,1 1-1,-5 1 0,-3 1 185,-1 2 0,1-1-1,-18 13 1,26-16-388,-23 14 81,0 1 1,0 2-1,2 1 0,-40 39 1,55-49-200,1-1 0,0 1-1,1 0 1,0 1 0,0-1 0,1 1 0,0 0 0,1 1 0,0-1 0,1 1-1,0 0 1,0 0 0,1 0 0,1 0 0,0 0 0,0 15 0,2-20 50,0 1 1,0 0 0,1-1-1,0 1 1,0-1-1,0 1 1,1-1-1,0 0 1,1 0 0,-1 0-1,1-1 1,0 1-1,0-1 1,1 0 0,-1 0-1,1 0 1,0-1-1,10 7 1,-1-2-155,1 0 0,0-1 0,0 0 0,0-1 0,1-1 0,22 5 0,-29-8-299,0-1 0,1 0-1,-1 0 1,0-1 0,1-1-1,-1 0 1,1 0 0,17-3-1,18-8-1188</inkml:trace>
</inkml:ink>
</file>

<file path=ppt/ink/ink7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0:00.8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0 395 12259,'14'-13'1407,"-1"0"0,20-29 0,-31 40-1260,-1-1 1,0 0 0,0 0 0,0 0-1,0-1 1,-1 1 0,1 0 0,-1 0 0,0 0-1,0-1 1,0 1 0,0 0 0,0 0 0,-1 0-1,1 0 1,-1-1 0,0 1 0,-2-3 0,-1-13 580,2 6-350,2 0-1,-1 1 0,2-1 1,0 0-1,0 0 0,1 1 1,1-1-1,6-20 0,-6 26-335,0-1 1,0 1-1,1 0 0,-1 0 0,1 0 0,1 1 0,0 0 0,0 0 1,0 0-1,0 0 0,1 1 0,0 0 0,0 0 0,0 0 0,8-4 0,-11 8-19,-1 0 0,1 0 0,0 0 0,-1 0 0,1 0 0,0 0 0,0 1 0,-1-1 0,1 1 0,0 0 0,0 0 0,0 0 0,-1 0 0,1 0 0,0 1 0,0-1 0,0 1 0,-1 0 0,4 1 0,-1 0 50,-1 1 0,1 0 0,-1 0 0,0 0 1,0 0-1,0 1 0,-1-1 0,1 1 0,-1 0 0,3 4 0,2 5 200,0 0-1,-1 1 0,0-1 1,-1 1-1,-1 1 0,5 21 0,-7-24-66,-2 0-1,1 1 0,-2-1 0,0 1 0,0-1 1,-1 0-1,-1 1 0,0-1 0,0 0 0,-2 0 1,-6 18-1,8-25-225,0 1 0,0-1 1,-1 0-1,0 0 0,0 0 1,0 0-1,-1 0 0,1-1 1,-1 1-1,0-1 0,-1 0 1,1-1-1,-1 1 0,1-1 1,-1 1-1,0-1 0,-1-1 1,1 1-1,0-1 0,-1 0 1,1 0-1,-1-1 0,1 1 1,-1-1-1,0 0 0,-10 0 1,8-2-765,-1 0 0,0 0 1,0 0-1,-15-5 0,-1-4-648</inkml:trace>
</inkml:ink>
</file>

<file path=ppt/ink/ink7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0:01.3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62 12531,'-6'3'6747,"4"8"-4090,5 20-1803,-2-22 330,8 72 1678,-1-18-1899,-1 111 0,-7-154-1546,2-23-344,4-29-605,-5 25 1464,35-168-2424,-26 136 2645,2-1-1,22-48 1,-31 79 120,1 2-1,0-1 1,1 0-1,9-11 1,-13 18-203,0-1 1,1 1-1,-1-1 1,0 1-1,1 0 1,-1 0-1,1-1 1,0 1-1,-1 0 1,1 1-1,0-1 1,-1 0-1,1 0 1,0 1-1,0-1 1,0 1-1,0-1 1,-1 1-1,1 0 1,0 0-1,0 0 1,0 0-1,0 0 1,0 0-1,0 1 1,0-1-1,2 2 1,1 0-19,-1 0 1,0 0 0,0 1 0,-1 0-1,1 0 1,0 0 0,-1 0-1,0 1 1,0-1 0,0 1-1,0 0 1,-1 0 0,1 0 0,-1 0-1,2 5 1,4 10 112,0 1 0,4 20-1,-10-34-108,9 35 107,-1 0-1,-2 1 1,-2 0-1,0 43 1,-6-83-182,0 2-294,0 1-1,0-1 1,0 0-1,0 1 0,1-1 1,0 0-1,0 0 0,0 1 1,0-1-1,1 0 1,-1 0-1,1 0 0,3 5 1,5-4-905</inkml:trace>
</inkml:ink>
</file>

<file path=ppt/ink/ink7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0:01.7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253 46 13931,'-1'-3'732,"0"1"1,0-1-1,0 0 0,-1 0 0,0 1 1,1-1-1,-1 1 0,-3-3 0,3 3-439,0 0 0,0 0 0,0 1 0,0-1 0,0 1 0,0 0 0,-1 0 0,-3-2 0,1 2-149,-1 0 0,1 0 0,0 0-1,-1 1 1,1 0 0,0 0 0,-1 0-1,1 0 1,-8 3 0,0 0-91,-1 0-1,1 2 1,0-1-1,-14 8 1,20-8-87,0 0 0,-1 0 0,2 1 1,-1-1-1,0 1 0,1 1 0,0-1 0,-6 9 1,11-13 18,0 1 1,0 0 0,0-1 0,1 1 0,-1 0 0,1 0 0,-1 0-1,1 0 1,-1 0 0,1 0 0,0-1 0,0 1 0,0 0 0,0 0 0,1 0-1,-1 0 1,0 0 0,1 0 0,-1 0 0,1-1 0,0 1 0,0 0-1,-1 0 1,1-1 0,0 1 0,0 0 0,1-1 0,1 3 0,4 5 28,1 0 0,1 0 1,12 10-1,-13-13 35,31 27 421,35 33 1600,-65-57-1606,-1-1 0,-1 1 0,0 1 0,0 0 0,11 20 1,-17-27-418,1-1 0,-1 1 0,0 0 0,0-1 0,0 1 0,-1 0 1,1 0-1,-1-1 0,1 1 0,-1 0 0,0 0 0,0 0 0,0 0 0,0 0 1,-1-1-1,1 1 0,-1 0 0,0 0 0,0-1 0,0 1 0,0 0 0,0-1 0,0 1 1,-1-1-1,1 1 0,-1-1 0,0 0 0,0 0 0,0 0 0,0 0 0,0 0 1,0 0-1,0 0 0,-5 2 0,-2 1-312,-1 0 0,1-1-1,-1 0 1,-1-1 0,1 0 0,0 0 0,-1-1-1,-11 1 1,-22 0 108,-3-5-238</inkml:trace>
</inkml:ink>
</file>

<file path=ppt/ink/ink7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0:02.2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79 54 11098,'-5'-16'2202,"4"11"-936,-1 0 1,1 0-1,-1 0 1,-5-10-1,7 15-1210,0 0-1,0 0 1,0 0 0,0 0-1,-1-1 1,1 1-1,0 0 1,0 0 0,0 0-1,0 0 1,0 0 0,0 0-1,-1-1 1,1 1-1,0 0 1,0 0 0,0 0-1,0 0 1,0 0-1,-1 0 1,1 0 0,0 0-1,0 0 1,0 0-1,-1 0 1,1 0 0,0 0-1,0 0 1,0 0-1,0 0 1,-1 0 0,1 0-1,0 0 1,0 0 0,0 0-1,-1 0 1,1 0-1,0 0 1,0 0 0,0 0-1,-7 8 993,-4 16 77,1 11-391,2 1 0,1 0 0,2 0 0,1 1 0,2-1-1,5 71 1,6-16-624,33 143-1,-35-203-481,8 33-991,-2-24-2561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7:47.65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15 114 7298,'-9'-2'3744,"3"2"-1940,9 10-1967,3 5 537,-4-7-302,2 4 28,1 0-1,0-1 1,0 1-1,8 10 1,-12-20-93,1 1-1,0-1 1,-1 1 0,1-1 0,0 0-1,0 0 1,1 0 0,-1 0-1,0 0 1,1-1 0,-1 1 0,1-1-1,-1 1 1,1-1 0,0 0-1,-1 0 1,1 0 0,0 0 0,0-1-1,0 1 1,0-1 0,0 0-1,0 0 1,3 0 0,6-2-23,0-2 1,0 1-1,0-1 0,-1-1 0,0 0 1,17-11-1,13-5-53,-5 4 71,-9 4 0,43-14 1,-61 24 74,1 1 1,0 0-1,0 0 0,0 1 0,1 0 0,-1 1 0,0 0 1,14 2-1,7 5 276,-1 1 1,58 23-1,-64-21-350,0-1 0,1-1 0,0-1 0,0-2 0,35 5 1,-36-9-14,0-1-1,0-1 1,42-8 0,-52 6 17,0 0-1,0-1 1,-1-1-1,1-1 1,-1 0 0,0 0-1,18-13 1,-14 7-5,1 0 0,1 2 0,0 0 0,0 1 0,25-7 0,-30 12 7,1 0 0,0 1-1,0 1 1,0 1 0,0 0-1,1 1 1,-1 0 0,19 4-1,20 6 8,67 23 0,-13-3-133,-80-25 129,0-2 1,0 0-1,1-2 0,34-3 1,-2 0 58,-43 2-53,15 1 28,45-6-1,-67 3-83,-1 0 0,1 0-1,-1-1 1,1-1 0,-1 0-1,0 0 1,0-1 0,11-6-1,-12 4 17,1 2-1,-1-1 1,2 1 0,-1 1-1,18-6 1,-22 9 61,1-1 1,-1 1 0,1 1 0,0 0-1,-1-1 1,1 2 0,0-1 0,-1 1-1,1 0 1,11 4 0,2 3 91,0 0-1,0 2 1,-1 0 0,-1 1-1,27 21 1,-24-17-356,0 0 1,1-2-1,31 14 0,-49-25 163,0-1 1,0 1-1,0-1 0,0 0 0,0-1 0,0 1 1,0-1-1,0 0 0,1 0 0,-1 0 0,0 0 0,0-1 1,0 0-1,0 1 0,6-3 0,1-2 69,0 0-1,-1-1 1,0 0 0,10-8-1,22-13 398,69-25 331,-94 45-695,0 1-1,0 1 1,1 1 0,31-4 0,-44 8-43,0 0 0,0 1 0,-1-1-1,1 1 1,0 0 0,0 0 0,0 0 0,-1 1 0,1-1 0,5 4 0,42 28-57,-20-12 54,-14-10 13,0-1 1,1-1-1,0-1 1,0-1-1,29 7 1,-35-11-8,0-1 0,1 0 1,-1-1-1,1-1 0,-1 0 1,1 0-1,-1-1 0,1-1 0,17-5 1,4-4-129,48-24 1,-55 21 179,0 2 0,59-15 0,-77 24-24,-1 2 1,1 0-1,0 0 1,0 0-1,0 1 1,0 1-1,0 0 1,0 0-1,0 1 1,0 0-1,0 1 1,-1 0-1,12 5 1,10 7 12,-5-2-99,42 14 0,-58-24 61,0-1 1,1 0 0,-1 0 0,1-1-1,0 0 1,-1-1 0,20-1-1,31-5 98,-19 2-309,66-14 1,-98 15 74,0-1 0,-1 0 1,1-1-1,-1 0 1,0 0-1,0-1 0,0 0 1,-1 0-1,9-10 0,-1 3 126,-10 8 89,0 1-1,0 0 0,0 1 1,1-1-1,-1 1 1,1 1-1,0-1 1,0 1-1,0 0 0,0 1 1,0-1-1,0 2 1,0-1-1,1 1 1,-1 0-1,0 0 0,0 1 1,8 1-1,-3 1-25,0 0-1,0 0 1,-1 1 0,1 1-1,-1 0 1,0 0-1,-1 1 1,1 0 0,17 15-1,-13-8-411,0-1-1,1-1 0,22 12 1,-30-19 223,1 0 0,0-1 1,0 0-1,1 0 0,-1-1 1,1 0-1,-1-1 0,16 1 1,2-3 237,0-2 1,0-1 0,0-1-1,-1-1 1,46-17 0,-30 9 191,47-8 1,-30 14-355,102-1 0,-97 8-448,-3-4-316,-43 3 954,0 1 0,0 0 1,1 1-1,-1 1 0,0 0 0,0 2 0,24 5 0,11 12 633,-36-13-990,1 0 0,0-1 0,29 5 1,-40-10-136,0-1 0,-1 1 0,1-2 1,0 1-1,-1 0 0,1-1 1,-1 0-1,1-1 0,-1 0 0,0 0 1,1 0-1,-1-1 0,0 1 1,7-6-1,15-9 179,-12 6 888,0 1-1,0 0 1,1 2 0,1 0 0,-1 0 0,1 2 0,23-6-1,-19 9-576,-1 0-1,34 0 0,-46 3-166,0 1-1,-1 0 1,1 0 0,-1 1 0,1 0-1,-1 1 1,1 0 0,-1 0 0,9 5-1,4 4 58,0-2-1,39 14 0,-50-21 5,1 0 0,-1-1 0,1 0 0,-1-1 0,1 0 0,0-1 0,-1 0 0,18-3 0,50-13-32,121-41 1,-156 41-94,-24 8 67,1 1-1,28-6 1,-41 12 58,-1 0 1,1 1-1,0-1 1,-1 1-1,1 0 1,0 1 0,-1 0-1,1 0 1,-1 0-1,1 1 1,10 4-1,19 11-125,60 41 0,-82-50 3,-6-3 108,0-1 1,0-1-1,1 0 0,-1 0 1,1-1-1,0 0 1,0 0-1,0-1 0,0 0 1,0 0-1,10-2 0,16-1 191,52-10 0,-67 9-173,166-35-305,-143 19-53,-36 15 331,-1 1 1,1 0-1,0 0 1,0 1-1,0-1 1,12-1-1,-5 3 63,-1 0 0,0 0-1,0 1 1,0 1 0,0 0-1,0 1 1,0 0 0,0 1 0,-1 1-1,1 0 1,-1 0 0,0 1 0,0 1-1,0 0 1,-1 1 0,20 15-1,-23-15-62,0-1 0,0 0-1,0 0 1,1-1-1,0 0 1,0-1-1,0 1 1,0-2-1,1 1 1,0-2 0,-1 1-1,1-1 1,0-1-1,0 1 1,0-2-1,0 1 1,1-2 0,-1 1-1,0-1 1,0-1-1,0 0 1,19-6-1,-19 3 7,0 0-1,0-1 0,0 0 1,-1 0-1,14-13 0,-13 11-16,1 0 0,-1 0 0,23-11 0,-28 17 13,0 0-1,1 0 0,-1 0 0,1 1 0,-1 0 0,1 0 0,0 0 1,-1 0-1,1 1 0,0 0 0,-1 1 0,1-1 0,0 1 0,-1 0 1,1 0-1,0 1 0,-1-1 0,0 1 0,1 1 0,-1-1 1,0 1-1,0 0 0,0 0 0,7 6 0,-1-1 63,1-2-1,0 1 1,0-1 0,1-1-1,0 0 1,0-1 0,0 0-1,20 2 1,-7-1 161</inkml:trace>
</inkml:ink>
</file>

<file path=ppt/ink/ink7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0:02.6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448 12 12587,'21'-3'12138,"-37"2"-10521,-10 1-217,-22-3-600,-12 1-208,-11 1-1352,-1 0-640,6 1-1433,6 3-744,11-3 2241</inkml:trace>
</inkml:ink>
</file>

<file path=ppt/ink/ink7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0:02.9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12 259 10130,'4'5'1085,"-1"1"0,0 0 0,0 1 0,-1-1 0,2 8 1,-1-5-339,-1 0 1,-1 1-1,1 15 1,-2-19-557,1 0-1,-2-1 1,1 1 0,-1 0 0,0-1 0,0 1-1,0-1 1,-1 1 0,1-1 0,-2 1 0,1-1-1,0 0 1,-1 0 0,0 0 0,-7 8 0,10-13-179,0 0 0,0 0 0,0 1 1,0-1-1,0 0 0,-1 0 0,1 0 1,0 1-1,0-1 0,0 0 0,0 0 1,-1 0-1,1 0 0,0 0 1,0 0-1,0 0 0,0 1 0,-1-1 1,1 0-1,0 0 0,0 0 0,0 0 1,-1 0-1,1 0 0,0 0 0,0 0 1,0 0-1,-1 0 0,1 0 1,0 0-1,0 0 0,-1 0 0,1 0 1,0 0-1,0 0 0,0 0 0,-1-1 1,1 1-1,-2-9 220,5-13-49,-3 21-175,13-71 295,-5 20 17,2 0 0,2 0 0,26-65 0,-36 112-241,0 0 1,1 0-1,-1 1 0,1-1 0,0 1 1,0-1-1,1 1 0,-1 0 1,1 0-1,0 1 0,0-1 0,1 1 1,-1 0-1,0 0 0,1 0 1,0 1-1,8-4 0,-9 5-140,0 0-1,0 0 1,0 1 0,0-1-1,0 1 1,1 0 0,-1 0-1,0 1 1,0-1 0,0 1-1,0 0 1,0 0 0,-1 0-1,1 1 1,0-1-1,0 1 1,-1 0 0,1 0-1,-1 0 1,1 1 0,-1-1-1,0 1 1,5 5 0,15 20 738,-7-1-511</inkml:trace>
</inkml:ink>
</file>

<file path=ppt/ink/ink7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0:03.3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250 40 13211,'-2'-3'734,"0"0"-1,1 0 1,-2 0 0,1 0-1,0 0 1,0 0 0,-1 1 0,-5-5-1,6 5-586,0 1-1,-1 0 1,1 0-1,-1 0 1,1 0-1,-1 0 1,1 1-1,-1-1 1,0 1-1,1-1 1,-1 1-1,0 0 1,1 0-1,-1 0 0,1 1 1,-1-1-1,0 0 1,1 1-1,-1 0 1,-3 1-1,-3 2-7,-1 0-1,0 0 1,1 1-1,0 1 1,0 0-1,0 0 1,1 0-1,0 1 1,0 0-1,1 1 1,0 0-1,0 0 1,1 0-1,-10 18 1,10-16-136,1 1 0,1-1 0,-1 1 1,2 0-1,0 0 0,0 0 0,1 0 0,0 1 0,1-1 0,0 0 1,1 1-1,0-1 0,3 19 0,-1-22-7,0-1-1,0 1 1,0-1 0,1 0 0,1 0-1,-1 0 1,1-1 0,0 1-1,0-1 1,9 9 0,-11-12-1,1 0-1,-1-1 1,1 0-1,-1 1 1,1-1 0,0 0-1,0 0 1,0-1 0,0 1-1,0-1 1,0 1-1,1-1 1,-1 0 0,0 0-1,1 0 1,-1-1 0,1 1-1,-1-1 1,0 0 0,1 0-1,-1 0 1,1 0-1,-1-1 1,1 1 0,4-2-1,1-2-49,-1-1 0,1 1-1,-1-1 1,0-1-1,-1 1 1,1-1 0,-1-1-1,0 1 1,-1-1 0,1-1-1,9-15 1,-3 3-35,0 0 0,-2-1 0,15-38 0,5-20 526,-34 89-405,-1 1 0,1 1 0,1-1-1,0 0 1,1 1 0,0-1 0,1 1 0,0-1-1,1 1 1,4 22 0,-4-29-432,1 0 0,0-1-1,1 1 1,-1-1 0,1 1 0,0-1 0,0 0 0,0 0 0,5 5-1,5 4-678</inkml:trace>
</inkml:ink>
</file>

<file path=ppt/ink/ink7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0:03.7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6 13939,'9'-6'5721,"5"15"-2576,-4 15-1857,-2 6 176,-2 21 73,-4 0-353,-6 0-832,-2-4-384,-3-8-920,-3-10-456,1-7-905,-2-7-720,8-8 1945</inkml:trace>
</inkml:ink>
</file>

<file path=ppt/ink/ink7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0:04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31 13083,'12'-19'4889,"-2"8"-3521,2 11-1168,-1 11-144,-5 12-144,-2 7-288,-4 14-2256,4 5 1863</inkml:trace>
</inkml:ink>
</file>

<file path=ppt/ink/ink7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0:04.4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 81 11218,'1'1'609,"1"1"0,0 0 0,-1 1 0,0-1 0,1 0 0,-1 0 0,0 0 0,0 1 0,0-1 0,0 3 0,1 3-107,-1 0 0,0 0 0,0 14 0,-1-17-68,-3 60 1825,-1 0-1,-18 81 1,17-123-2176,-15 38 1,37-98-240,-2-2 0,-1 0 0,-3 0 0,11-61 0,-11 43 157,25-71-1,-33 121 50,0-1 1,0 1-1,1 0 1,0 1-1,0-1 0,1 1 1,9-11-1,-13 15-24,0 1-1,1 0 1,-1 0-1,1 0 0,-1 0 1,1 0-1,-1 0 1,1 0-1,-1 1 1,1-1-1,0 1 1,-1-1-1,1 1 0,0-1 1,0 1-1,3 0 1,-3 0 9,0 1 0,0-1 0,0 1 0,0 0 0,0 0 0,0 0 0,0 0 0,-1 0 0,1 0 0,0 0 0,0 0 0,-1 1 0,1-1 0,-1 1 0,1-1 0,-1 1 0,2 3 0,4 6 97,0 0 0,-1 1 0,-1 0 1,0 0-1,0 0 0,-1 1 0,-1-1 1,3 18-1,7 110 300,-12-134-426,1 30 111,-2-14-634,1 1 0,1-1 1,1 0-1,1 0 0,12 39 1,-10-47 400</inkml:trace>
</inkml:ink>
</file>

<file path=ppt/ink/ink7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0:04.8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185 36 6761,'-2'-11'1607,"-7"-13"7874,9 24-9433,-5 13 824,-5 49 1333,-5 89 0,10-86-1368,4-50-649,-20 283 2521,18-202-2228,11 106-1,-6-184-1112,1 1 0,0-1 0,1 1 0,1-1 0,10 26 0,-6-32 396,4-3-61</inkml:trace>
  <inkml:trace contextRef="#ctx0" brushRef="#br0" timeOffset="1">357 445 14659,'6'-19'5937,"-13"6"-3336,-9-5-817,-24 2-215,3 2-209,-20 5-984,1 9-192,8 10-1640,-9 9-681,13 14 1393</inkml:trace>
</inkml:ink>
</file>

<file path=ppt/ink/ink7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0:05.1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 20252,'39'-2'6322,"-10"-1"-6338,-20 4-2833</inkml:trace>
</inkml:ink>
</file>

<file path=ppt/ink/ink7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2:08.0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23 469 5881,'2'-2'11235,"8"-14"-11239,-6 4-47,-1 0 0,-1 0-1,1 0 1,-1-23 0,-2-56 57,0 58 150,-1 10-22,-1 0-1,-1 1 0,0-1 1,-2 0-1,-1 1 0,0 0 1,-14-28-1,20 49-131,0 0-1,-1 1 0,1-1 1,0 0-1,-1 0 1,1 1-1,0-1 1,0 0-1,0 0 1,0 0-1,0 1 0,0-1 1,0 0-1,0 0 1,0 1-1,0-1 1,0 0-1,0 0 0,1 0 1,-1 1-1,0-1 1,0 0-1,1 1 1,0-2-1,0 1 9,0 0 0,0 0 0,1 0 0,-1 0 0,0 0 0,1 0 1,-1 1-1,0-1 0,1 0 0,-1 1 0,1-1 0,1 1 0,7-2 116,-1 1 0,1 0 0,13 1 0,-14 0 49,73-2 1556</inkml:trace>
</inkml:ink>
</file>

<file path=ppt/ink/ink7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2:08.4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8082,'10'25'9178,"4"-24"-7410,2 0-280,3 0-175,0-1-513,-1 0-256,-4-1-400,-4 1-344,-5-1-1040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39.0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585 91 7138,'25'-18'4695,"-20"16"-4120,-1-1 0,1 0 0,-1 0 1,1-1-1,-1 1 0,0-1 0,0 0 1,-1 0-1,1 0 0,-1-1 0,0 1 1,3-6-1,-6 9-516,1 1 1,-1-1-1,0 0 0,0 1 1,0-1-1,0 0 1,0 1-1,0-1 0,0 1 1,0-1-1,0 0 1,0 1-1,-1-1 0,1 1 1,0-1-1,0 0 1,0 1-1,-1-1 0,1 1 1,0-1-1,-1 1 1,1-1-1,0 1 0,-1-1 1,1 1-1,-1-1 1,1 1-1,-1 0 0,1-1 1,-1 1-1,1 0 1,-1-1-1,1 1 0,-1 0 1,1 0-1,-1-1 1,0 1-1,1 0 0,-1 0 1,1 0-1,-1 0 1,0 0-1,1 0 0,-1 0 1,0 0-1,0 0 1,-31 2 403,-16 8-262,-76 28 0,71-20-183,-126 49-319,145-51-147,0 1 0,2 1 1,-33 25-1,60-39 347,0 0 0,0 0 0,0 1-1,0 0 1,1 0 0,-5 8 0,8-12 92,0 1-1,0-1 0,0 1 1,0-1-1,0 1 1,1 0-1,-1-1 0,1 1 1,-1 0-1,1 0 1,0-1-1,0 1 0,-1 0 1,1 0-1,0 0 1,1-1-1,-1 1 0,0 0 1,0 0-1,1 0 1,-1-1-1,1 1 0,0 0 1,-1-1-1,1 1 1,2 2-1,1 1 23,0-1 1,0 1-1,1-1 1,-1 0-1,1-1 1,0 1-1,10 4 1,44 19 178,-19-10-19,20 13 359,0 1 0,88 65 0,-128-80-383,0 1 0,-1 1 0,32 39 0,-41-43-113,0 0 0,-1 0 0,-1 0 0,-1 1 0,0 0 1,-1 1-1,5 18 0,-9-28-29,-1 0 0,0 0 0,0 0 0,0 1 0,-1-1 0,0 0 0,0 0 0,0 0 0,-1 0 0,0 0 0,0 0 0,-1 0 0,0 0 0,0 0 0,-5 9 0,4-9-3,-1 0 1,0-1-1,-1 1 1,1-1-1,-1 0 1,0-1-1,0 1 1,-1-1-1,1 0 0,-1 0 1,0-1-1,0 0 1,0 0-1,-7 2 1,-11 3-590,-1 0 0,0-2 0,0-2 0,-1 0 0,0-1 0,1-1 0,-30-3 0,7-2-655</inkml:trace>
</inkml:ink>
</file>

<file path=ppt/ink/ink7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2:10.3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1 430 9226,'2'-1'724,"0"-1"1,1 1-1,-1 0 1,0-1-1,0 1 1,0-1-1,0 0 1,-1 0-1,1 1 1,0-1-1,-1 0 1,1-1-1,-1 1 1,2-3-1,-1 0-317,0-1 0,0 0 0,0 0 0,-1 0-1,2-10 1,-1-4-739,-2-1-1,-2-31 0,2 50 516,-3-38-265,3-1-1,7-72 0,-4 48 609,33 65-179,73-2-622</inkml:trace>
</inkml:ink>
</file>

<file path=ppt/ink/ink7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2:10.7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9474,'7'4'8114,"-1"-3"-6386,4-1-280,5 0-55,2 0-305,2-1-120,3 3 24,0 0-95,-1-1-289,-1 3-384,-8-3-1120,-4 1-1033,-9 1 1137</inkml:trace>
</inkml:ink>
</file>

<file path=ppt/ink/ink7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2:27.1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0 811 5457,'5'10'8333,"-4"-10"-8055,12-2 2985,11-14-1135,-14 5-1563,-1 0 0,0-1 0,-1 0 0,0 0 0,-1-1 0,0 0 0,-1 0 0,-1 0 0,0-1 0,4-19 1,0-14-401,7-85 1,-13 81-371,-2-1 0,-3 1 0,-1-1 0,-3 1 0,-13-53 0,16 92 190,0 1 0,-1 0 0,-8-15 0,11 23 7,-1 0-1,1-1 1,-1 1-1,0 0 1,-1 1-1,1-1 0,0 0 1,-1 0-1,1 1 1,-1 0-1,0-1 1,0 1-1,0 0 1,0 0-1,-4-1 1,7 3 1,-1-1 1,0 1-1,1 0 0,-1-1 1,0 1-1,0 0 1,1 0-1,-1 0 0,0-1 1,0 1-1,1 0 1,-1 0-1,0 0 0,0 0 1,1 0-1,-1 1 1,0-1-1,0 0 0,1 0 1,-1 0-1,0 1 1,0-1-1,1 0 0,-1 1 1,0-1-1,1 0 1,-1 1-1,0-1 0,1 1 1,-1-1-1,1 1 1,-1-1-1,1 1 0,-1 0 1,1-1-1,-1 1 1,1 0-1,0-1 0,-1 1 1,1 0-1,0-1 1,0 1-1,-1 0 0,1 0 1,0-1-1,0 1 1,0 1-1,0 0 5,0 0 0,0 0 1,0 0-1,1 0 0,-1 0 0,1 0 0,-1 0 0,1-1 1,-1 1-1,1 0 0,0 0 0,0-1 0,0 1 0,0 0 1,0-1-1,0 1 0,1-1 0,-1 1 0,2 0 1,5 3 83,0 0 0,1-1 0,-1 0 0,1 0 1,0-1-1,0 0 0,0-1 0,0 0 1,1 0-1,-1-1 0,11 0 0,16 0 440,53-6-1,-89 5-519,38-5-15,-1-2 0,46-14 0,-46 10-1521,-22 8-137,-7 4 678</inkml:trace>
</inkml:ink>
</file>

<file path=ppt/ink/ink7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2:27.4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0 6385,'-12'52'7482,"18"-50"-6050,4 1 9,3 2-9,6 1-112,4-1-40,7-2-127,2-2-113,-1 0-224,0-3-96,-2 0-240,-1 0-128,-3 1-536,-1 1-736,-7 4 608</inkml:trace>
</inkml:ink>
</file>

<file path=ppt/ink/ink7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2:28.3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1 655 9434,'0'1'4515,"5"-7"-3342,13-16-831,-1-1 0,-1 0 0,-2-1 0,0-1-1,13-33 1,-13 24-301,-2 0 0,-1-1-1,11-64 1,-17 65 96,0-58 1,-5 81 54,0 1 1,-1-1-1,-1 1 0,1-1 1,-2 1-1,1 0 1,-2 0-1,1 0 0,-10-18 1,12 26-126,0 1 0,0-1 0,0 0 0,0 1 0,0-1 0,0 1 0,0-1 0,-1 1 0,1 0 0,-1-1 0,1 1 0,-1 0 0,1 0 0,-1 0 0,0 0 0,1 0 0,-1 1 0,0-1 0,0 0 0,-2 0 0,3 2-21,-1-1-1,0 0 0,1 0 0,-1 1 1,0-1-1,1 1 0,-1-1 1,1 1-1,-1-1 0,1 1 1,-1 0-1,1 0 0,-1 0 1,1 0-1,0 0 0,-1 0 1,-1 3-1,-3 3 13,1 0 0,0 1 1,0 0-1,1 0 0,-1 0 1,-4 16-1,0 5 99,2 0 1,1 0-1,-3 40 0,1 90 1176,8-140-1142,0 12 46,1 1 0,1-1 1,9 37-1,-7-48-400,1 0 0,1-1 0,1 0 0,1-1 0,0 0 0,12 19-1,-18-33-190,1 1 0,0-1-1,0 0 1,0 0-1,0 0 1,1-1-1,0 1 1,0-1 0,-1 0-1,2 0 1,-1 0-1,7 3 1,5 0-801</inkml:trace>
</inkml:ink>
</file>

<file path=ppt/ink/ink7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2:28.7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10 325 8066,'48'-35'6088,"-31"22"-4996,-1-2 0,18-19 1,-27 27-921,-1 0 1,0-1 0,-1 0-1,1 0 1,-2 0 0,1 0-1,-1-1 1,0 0 0,-1 0-1,0 0 1,-1 0 0,1-1 0,0-17-1,-3 22-116,0-1-1,0 1 1,0 0-1,-1-1 0,0 1 1,0 0-1,-1-1 1,0 1-1,0 0 1,-3-6-1,4 9-49,0 0 0,0 0 0,0 1 0,0-1 0,-1 0 0,1 1 0,-1-1 0,1 1 0,-1-1 0,1 1 0,-1 0 0,0 0 0,0 0 0,0 0 0,0 0 0,1 0 0,-1 0 0,0 0 0,0 1 0,-1-1 0,1 1 0,0 0 0,0-1 0,0 1 0,0 0 0,0 0 0,0 0 0,0 1 0,-3-1 0,-1 2-1,0 0-1,1 0 1,-1 0 0,0 1 0,1 0-1,-1 0 1,1 0 0,0 1 0,0-1-1,1 1 1,-1 0 0,1 1 0,-1-1 0,1 1-1,1 0 1,-1 0 0,1 0 0,0 0-1,0 1 1,0-1 0,1 1 0,0 0-1,-2 8 1,0-1 5,1 0 1,1 0-1,0 1 0,1-1 0,0 1 0,1-1 0,1 1 0,0-1 1,5 23-1,-4-28 0,1 0 1,0 0 0,0 0 0,0 0-1,1-1 1,0 0 0,1 0-1,0 0 1,0 0 0,0 0-1,9 8 1,-10-12-110,0 0-1,0 0 1,0 0-1,0 0 1,1 0-1,-1-1 1,1 0-1,0 0 1,0 0-1,-1 0 1,1-1 0,0 0-1,0 0 1,0 0-1,0-1 1,1 0-1,-1 0 1,0 0-1,0 0 1,5-2-1,17-5-445</inkml:trace>
</inkml:ink>
</file>

<file path=ppt/ink/ink7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2:29.1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 0 12835,'4'6'5169,"2"20"-3201,-4 11-47,-5 13-289,-5 6-392,-5 8-624,1 0-207,3 0-281,2-4-112,7-3-481,3-5-351,5-6-696,6-5-208,2-8-345,2-4-303,1-8 1623</inkml:trace>
</inkml:ink>
</file>

<file path=ppt/ink/ink7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2:29.5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404 23 14451,'-5'-8'5465,"-12"0"-4288,-9 3-241,-14 3-328,-12 2-312,-14 5-424,-4 1-480,2 2-1113,9 0 1081</inkml:trace>
</inkml:ink>
</file>

<file path=ppt/ink/ink7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2:29.9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240 51 11987,'-1'-7'2152,"0"3"-1578,1 1-1,-1 0 1,0 0 0,0 0-1,0 0 1,0 0-1,0 0 1,-3-4 0,3 6-525,0 0-1,0 0 1,0 0 0,0 0 0,-1 1 0,1-1 0,0 0 0,-1 0 0,1 1-1,0-1 1,-1 1 0,1-1 0,-1 1 0,1-1 0,-1 1 0,1 0-1,-1 0 1,1 0 0,-1 0 0,1 0 0,-1 0 0,-1 1 0,-13 1-198,0 0 0,0 2-1,0 0 1,1 0 0,-1 2 0,1 0 0,1 1 0,-25 14 0,37-20-1,-1 1 0,1-1-1,0 1 1,0 0 0,0-1 0,0 1-1,0 0 1,1 0 0,-1 0-1,1 1 1,-1-1 0,1 0 0,0 0-1,-1 1 1,1-1 0,0 1 0,1-1-1,-1 1 1,0 3 0,1-3 14,0 0-1,0 0 1,1 1 0,-1-1-1,1 0 1,0 0 0,0 1-1,0-1 1,0 0 0,0 0-1,1 0 1,-1 0 0,1-1-1,0 1 1,3 3 0,11 11 713,0 0 1,1-1 0,1-1-1,1-1 1,32 19 0,-21-14 2959,38 33-1,-66-51-3277,0 1 0,0 0 0,0-1 0,0 1 0,-1 0 0,1 0 0,-1 1 0,1-1 0,-1 0-1,0 0 1,0 1 0,0-1 0,0 0 0,0 4 0,-1-5-184,0 0 0,0 1-1,0-1 1,0 0 0,-1 0 0,1 1-1,0-1 1,-1 0 0,1 1 0,-1-1 0,0 0-1,1 0 1,-1 0 0,0 0 0,0 0-1,1 0 1,-1 0 0,0 0 0,0 0-1,0 0 1,0 0 0,0 0 0,-1-1-1,1 1 1,0 0 0,0-1 0,-2 1-1,-10 5-806,-1-1 0,1-1 0,-1 0 0,1 0 0,-22 1 0,30-4 509,-45 7-1307</inkml:trace>
</inkml:ink>
</file>

<file path=ppt/ink/ink7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2:30.8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104 11 13507,'-1'-1'271,"0"0"1,0 0-1,0 0 1,0 0-1,0 0 1,0 1-1,-1-1 1,1 0-1,0 1 1,0-1 0,-1 1-1,1 0 1,0-1-1,-1 1 1,1 0-1,0 0 1,-1 0-1,1 0 1,-1 0-1,1 0 1,0 0-1,-1 0 1,1 1-1,-2-1 1,0 2-73,1-1 1,-1 1 0,1-1 0,0 1 0,-1 0-1,1 0 1,0 0 0,0 0 0,0 0 0,0 0-1,-1 3 1,-3 5 21,0 0 0,1-1 0,0 2 0,1-1 0,-4 14 0,5-13-141,1 0 0,1 1-1,0-1 1,0 0 0,1 1 0,0-1-1,1 0 1,1 1 0,-1-1-1,2 0 1,0 0 0,0 0-1,1 0 1,8 16 0,-9-21-164,0 0 1,1-1-1,-1 1 1,1-1-1,0 0 1,1 0-1,-1-1 1,1 1 0,0-1-1,0 0 1,0 0-1,0-1 1,1 0-1,0 1 1,-1-2-1,1 1 1,0-1-1,1 0 1,-1 0 0,0-1-1,0 1 1,1-1-1,-1-1 1,1 1-1,-1-1 1,1 0-1,6-2 1,-5 0-110,0 0 0,0 0 0,0-1 0,0 0 0,0-1 0,0 0 0,-1 0 0,0 0 0,0-1 0,0 0 0,0-1 0,-1 1 0,0-1 0,9-12 0,6-9-35,-1-1-1,20-37 1,-39 63 230,8-12 213,-2-1 0,1 0 0,-2 0 0,0 0-1,7-31 1,-13 45-187,0 1 0,0 0 0,0 0 0,0 0 0,1-1 0,-1 1 0,0 0 1,0 0-1,0-1 0,0 1 0,0 0 0,0 0 0,0-1 0,0 1 0,0 0 0,0 0 0,0-1 0,0 1 0,0 0 0,-1 0 0,1-1 0,0 1 0,0 0 0,0 0 0,0 0 0,0-1 0,0 1 0,-1 0 0,1 0 0,0 0 0,0 0 0,0-1 0,0 1 0,-1 0 0,1 0 0,0 0 0,0 0 0,0 0 0,-1-1 0,-10 6 371,-12 14-148,17-13-223,1 1 0,0 0-1,0 0 1,1 0 0,0 1-1,0 0 1,1 0-1,0 0 1,0 0 0,1 0-1,0 1 1,0-1-1,1 1 1,0-1 0,0 1-1,1 0 1,0-1-1,1 1 1,0-1 0,2 10-1,-1-7 8,1-1-1,0 1 0,0-1 0,1 0 1,0 0-1,1 0 0,0 0 0,0-1 1,1 0-1,0 0 0,1-1 1,0 1-1,1-1 0,-1-1 0,17 13 1,-20-18-241,1 1 0,-1-1 1,1 0-1,-1 0 0,1 0 0,0-1 1,5 1-1,9 2-399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39.5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8010,'1'2'7754,"3"16"-5367,3 29-742,1 86 2741,8 84-1157,38 44-2587,-41-205-728,-11-46-104,7 33-393,-9-40 308,1-1 1,-1 0-1,0 1 0,0-1 0,0 0 1,0 1-1,-1-1 0,1 0 0,0 1 1,-1-1-1,0 0 0,1 0 0,-1 0 1,-2 3-1,-2-1-1652,0-4 809</inkml:trace>
</inkml:ink>
</file>

<file path=ppt/ink/ink7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2:31.2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196 74 11723,'2'-2'637,"-1"0"0,1-1 0,0 1 0,-1-1 0,1 1 0,-1-1 0,0 1 0,0-1 1,0 0-1,0 0 0,0 1 0,0-5 0,-1 5-548,0 1 0,-1 0 0,1-1 0,0 1 1,-1 0-1,1-1 0,-1 1 0,1 0 0,-1-1 0,0 1 0,0 0 0,1 0 0,-1 0 0,0 0 0,0 0 1,0 0-1,0 0 0,0 0 0,0 0 0,-1 0 0,1 1 0,0-1 0,0 0 0,-1 1 0,1-1 1,0 1-1,-1-1 0,-2 1 0,-3-3 16,-1 2 0,0-1-1,1 1 1,-1 0 0,0 1 0,0 0 0,0 0 0,1 1-1,-1 0 1,-15 4 0,18-4-190,0 0-1,0 1 0,0 0 1,0 0-1,1 0 1,-1 1-1,1-1 1,-1 1-1,1 0 1,0 0-1,0 1 0,0-1 1,1 1-1,-1 0 1,1 0-1,0 0 1,-4 8-1,5-9 9,1 0 1,1 0-1,-1 0 1,0 1-1,1-1 0,0 0 1,-1 1-1,1-1 0,1 0 1,-1 1-1,0-1 1,1 0-1,0 1 0,0-1 1,0 0-1,0 0 0,0 0 1,0 1-1,1-2 1,0 1-1,-1 0 0,1 0 1,3 3-1,5 6 157,1 1 0,1-1-1,16 13 1,-27-25-72,85 64 2215,-14-12 1602,-68-48-3450,0-1 1,0 1-1,-1-1 1,0 1-1,1 0 1,-1 0-1,2 6 1,-4-9-329,0 0-1,-1 0 1,1 0 0,-1 0 0,1 1-1,-1-1 1,0 0 0,1 0-1,-1 0 1,0 1 0,0-1 0,0 0-1,0 0 1,0 1 0,0-1 0,0 0-1,0 0 1,0 0 0,-1 1-1,1-1 1,0 0 0,-1 0 0,1 0-1,-1 0 1,0 0 0,1 1 0,-1-1-1,0 0 1,1-1 0,-1 1-1,0 0 1,0 0 0,0 0 0,-1 0-1,-4 2-408,1 0 0,-1-1 0,0 0 0,0 0 0,0 0 0,-11 1 0,4-1-247,-30 7-635</inkml:trace>
</inkml:ink>
</file>

<file path=ppt/ink/ink7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4:50.0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0 8490,'-3'5'8583,"2"13"-6302,1 20-1511,8 18 814,2 1 0,24 74 0,-18-75-1032,-2 1 0,8 68 0,-20-64-587,-2-42-466,1 0-1,0 0 1,1 0 0,6 19-1,-8-37 332,0-1-1,0 1 0,0-1 1,0 1-1,0-1 0,0 1 1,1-1-1,-1 1 0,0-1 1,0 1-1,1-1 0,-1 1 1,0-1-1,1 1 0,-1-1 1,0 1-1,1-1 0,-1 0 1,1 1-1,-1-1 0,0 0 1,1 1-1,-1-1 0,1 0 1,-1 0-1,1 0 0,-1 1 1,1-1-1,0 0 0,-1 0 1,1 0-1,-1 0 0,1 0 1,-1 0-1,1 0 0,0 0 1,3-3-742</inkml:trace>
</inkml:ink>
</file>

<file path=ppt/ink/ink7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4:50.7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3 220 7898,'-1'-2'561,"0"-1"1,1 0-1,-1 1 1,1-1 0,0 0-1,0 0 1,0 1 0,0-1-1,1 0 1,-1 0-1,1 1 1,0-1 0,1-2-1,17-40 2779,-7 18-1908,-7 14-906,-1 3-129,0 1 0,0-1 0,0 0 0,12-15 0,-14 23-352,0-1 0,0 1 0,0-1 0,1 1 0,-1 0-1,1 0 1,0 0 0,0 0 0,-1 1 0,1-1-1,0 1 1,0 0 0,0 0 0,1 0 0,-1 0 0,0 0-1,0 1 1,0-1 0,7 1 0,-2 0-22,1 0 1,-1 1-1,0 0 1,0 1-1,0-1 1,0 2-1,-1-1 1,1 1-1,-1 0 1,1 1-1,-1-1 1,0 1-1,11 9 1,-10-6 32,0 0 0,-1 0 1,0 1-1,-1 0 0,0 0 0,0 0 1,0 1-1,-1 0 0,0 0 0,3 12 0,-4-11 8,0 1 0,-1 0 0,0 0 0,-1 0 0,0 1 0,-1-1 0,0 0 0,-1 1 0,0-1 0,-1 1-1,-1-1 1,1 0 0,-2 0 0,1 0 0,-2 0 0,1 0 0,-1 0 0,-1-1 0,0 0 0,-9 14 0,8-17-74,0 0 1,0 0 0,-1 0 0,0-1 0,0 0-1,0-1 1,-1 1 0,0-1 0,0-1 0,0 0-1,-1 0 1,1 0 0,-1-1 0,-12 3 0,12-4-322,1-1 0,-1 0 0,1 0 0,-1-1 0,0 0 0,1-1 0,-1 0 0,1 0 0,-16-5 0,3-1-550</inkml:trace>
</inkml:ink>
</file>

<file path=ppt/ink/ink7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4:51.5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66 80 10834,'-1'-15'3583,"-3"-21"1025,4 34-4354,-1 0 0,1 0 1,-1 0-1,1 0 1,-1 0-1,1 1 0,-1-1 1,0 0-1,0 0 1,0 1-1,0-1 0,0 1 1,-3-3-1,4 4-216,-1-1 1,1 1-1,0 0 0,-1 0 0,1 0 1,0 0-1,-1-1 0,1 1 0,0 0 1,-1 0-1,1 0 0,-1 0 0,1 0 1,0 0-1,-1 0 0,1 0 0,-1 0 0,1 0 1,0 0-1,-1 1 0,1-1 0,0 0 1,-1 0-1,1 0 0,0 0 0,-1 1 1,1-1-1,0 0 0,-1 0 0,1 0 1,0 1-1,0-1 0,-1 0 0,1 1 1,0-1-1,0 0 0,-1 1 0,-7 13 383,7-12-368,-4 11 92,0 1 0,1 0-1,1 0 1,0 1-1,0-1 1,2 1 0,0-1-1,1 25 1,1-16-87,2 0 1,0 0-1,2-1 1,12 40-1,-15-57-58,0 0-1,0 0 1,0 0-1,1 0 1,-1-1-1,1 1 1,0-1 0,1 0-1,-1 0 1,1 0-1,0 0 1,0-1 0,4 4-1,-5-6-43,-1 1 0,1-1 0,-1 0-1,1 0 1,-1-1 0,1 1 0,-1 0-1,1-1 1,0 0 0,0 1 0,-1-1-1,1 0 1,0-1 0,-1 1 0,1 0-1,0-1 1,-1 1 0,1-1 0,-1 0 0,1 0-1,-1 0 1,1 0 0,-1-1 0,0 1-1,1 0 1,-1-1 0,3-2 0,4-4-173,0 0 1,-1-1 0,0 1-1,0-2 1,-1 1 0,0-1-1,-1 0 1,0-1 0,0 1-1,4-14 1,5-17-49,14-61 0,-16 50 507,-5 30 1252,-11 49-96,-1 6-1026,4 15 993,9 82 0,-5-102-2206,2 0-1,9 30 0,-10-47-1361,0-5 907</inkml:trace>
</inkml:ink>
</file>

<file path=ppt/ink/ink7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4:51.9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0 9154,'-2'17'7154,"4"9"-5368,0-5-481,14 304 5203,6 3-8862,-21-310 544,2-6 751</inkml:trace>
</inkml:ink>
</file>

<file path=ppt/ink/ink7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4:52.2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367 21 15555,'-1'-4'5666,"-7"-2"-4194,-3 3-648,-11-1-168,-7 1 8,-11 4-328,-5 1-128,-5 1-632,-1 1-608,-2 1-4225,-3-2 3545</inkml:trace>
</inkml:ink>
</file>

<file path=ppt/ink/ink7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4:54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296 45 9946,'8'-8'4118,"-8"7"-3604,1 0 1,0-1 0,-1 1-1,1 0 1,-1-1 0,1 1-1,-1 0 1,0-1 0,1 1-1,-1 0 1,0-1 0,0 1 0,0-1-1,0-1 1,-1 2-416,0 0 0,0 0 0,0 0 0,0 0 0,0 0 0,0 0 0,0 0-1,0 0 1,0 1 0,-1-1 0,1 0 0,0 1 0,0-1 0,-1 1 0,1-1 0,-1 1 0,1-1 0,0 1 0,-1 0 0,1 0 0,0 0 0,-1 0 0,-1 0-1,-8 0-108,0 0 0,0 1 0,0 0 0,0 1 0,0 0 0,-17 6 0,1 2-680,-34 17 1,50-21 151,-1 0 1,1 1-1,-12 9 0,20-13 352,-1 0 0,1 1-1,-1-1 1,1 0 0,0 1-1,0 0 1,0 0 0,1 0 0,-1 0-1,1 0 1,-3 8 0,5-10 170,0 0 0,0 0 0,0-1 0,0 1 1,0 0-1,0 0 0,0-1 0,1 1 1,-1 0-1,1-1 0,-1 1 0,1 0 1,-1-1-1,1 1 0,0-1 0,0 1 1,0-1-1,0 1 0,0-1 0,0 0 0,1 1 1,-1-1-1,0 0 0,1 0 0,-1 0 1,0 0-1,3 1 0,6 4 168,0 0 0,1-1 0,10 4 0,-9-4 75,5 2 124,93 45 2355,-96-44-2326,-1 0 0,0 1 1,0 1-1,-1 0 0,18 19 0,-28-28-358,0 1 0,-1 0 0,1 0-1,-1 0 1,1 0 0,-1 0-1,0 0 1,0 0 0,0 0 0,0 1-1,0-1 1,0 0 0,-1 1-1,1-1 1,-1 1 0,0-1 0,1 1-1,-1-1 1,0 1 0,-1 3-1,0-3-22,0 0 0,-1 0 0,1-1 0,0 1 0,-1-1 0,0 1 0,0-1 0,1 1 0,-2-1 0,1 0-1,0 0 1,0 0 0,-1 0 0,1-1 0,-1 1 0,-4 2 0,-1 0-228,-1 0 0,0-1 0,0 0 0,0 0 0,-1-1 0,1 0 0,-1-1 1,-16 1-1,11-2-1447,1-1 0,-24-3 0,9-4-85</inkml:trace>
</inkml:ink>
</file>

<file path=ppt/ink/ink7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4:54.5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22 263 7362,'8'-7'1924,"36"-26"3751,-28 21-5216,0-1 0,-2 0 0,0-2 0,16-20 0,-19 21-82,21-31 907,-30 42-1072,0-1-1,0 1 1,0-1 0,0 0-1,-1 1 1,0-1 0,0 0 0,0 0-1,0 0 1,0-7 0,-2 10-156,1 0-1,0-1 1,0 1 0,-1 0 0,1-1 0,-1 1-1,1 0 1,-1 0 0,0-1 0,1 1-1,-1 0 1,0 0 0,0 0 0,0 0 0,1 0-1,-1 0 1,0 0 0,-1 0 0,1 1-1,0-1 1,0 0 0,0 1 0,0-1 0,-1 0-1,1 1 1,0 0 0,0-1 0,-1 1-1,1 0 1,0-1 0,-1 1 0,1 0 0,0 0-1,-1 0 1,-1 1 0,-3-2-22,0 2-1,0-1 1,0 1 0,1 0 0,-1 0-1,0 1 1,-6 1 0,3 1-33,-1 0 1,1 1 0,0 0 0,0 0 0,0 1-1,1 0 1,0 1 0,0 0 0,1 0 0,-1 0-1,-6 11 1,11-14-6,0 2 0,0-1-1,0 0 1,1 0 0,-1 1 0,2-1-1,-1 1 1,0 0 0,1 0 0,0 0-1,1-1 1,-1 1 0,1 0-1,0 0 1,0 0 0,1 0 0,0 0-1,0 0 1,0 0 0,4 10 0,-1-7 24,0 0 1,1-1 0,0 1 0,0-1-1,1 0 1,0 0 0,0 0-1,1-1 1,0 0 0,0-1 0,13 10-1,-13-11-43,0-1-1,0 0 1,0 0-1,0 0 1,1-1-1,-1 0 1,1-1-1,0 1 1,0-1-1,0-1 1,0 0-1,0 0 1,0 0-1,11-2 1,33-10 1024,-29 5-437</inkml:trace>
</inkml:ink>
</file>

<file path=ppt/ink/ink7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4:54.9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187 18 12995,'0'-1'281,"-1"0"-1,1 0 1,0 0 0,-1 0 0,1 0-1,-1 0 1,1 0 0,-1 0 0,1 1-1,-1-1 1,0 0 0,1 0 0,-1 1-1,0-1 1,0 0 0,1 1 0,-1-1-1,0 1 1,-2-2 0,2 2-153,0 0 0,0 0 0,0 0 0,0 0 0,0 0 0,-1 0 0,1 0 0,0 0 0,0 0 0,0 0 0,0 0 0,0 1 0,0-1 0,-2 1-1,-3 3-22,0-1 0,0 1 0,1 0 0,-9 8 0,11-10 172,-10 9-131,1 1-1,0 0 1,0 1-1,2 0 1,0 1-1,0 0 1,-7 16 0,14-25-137,0 1 1,1 0 0,-1 0 0,1 0 0,1 0 0,-1 0 0,1 0 0,1 0 0,-1 1 0,1-1 0,0 0 0,0 1-1,1-1 1,-1 0 0,1 0 0,1 1 0,-1-1 0,1 0 0,1 0 0,-1-1 0,1 1 0,3 5 0,1 0 60,0 0 0,1-1 1,1 0-1,-1-1 1,2 0-1,-1 0 1,1-1-1,0 0 0,1-1 1,19 11-1,-27-17-204,-1 0 0,1-1-1,0 1 1,-1 0 0,1-1-1,0 0 1,-1 0-1,1 0 1,0 0 0,-1 0-1,1 0 1,0-1 0,-1 1-1,1-1 1,-1 1 0,1-1-1,-1 0 1,1 0-1,4-3 1,8-7-785</inkml:trace>
</inkml:ink>
</file>

<file path=ppt/ink/ink7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4:55.5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1 14603,'-2'4'5530,"0"8"-5474,1-10 470,-8 44 406,3 0 0,1 1 1,2 69-1,22 140-197,-17-243-827,1 18-444,0 1 0,-3 42-1,-1-69-506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39.9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582 25 11963,'6'-5'1888,"14"-10"4083,-20 15-5928,1 0 1,-1 0 0,0 0-1,0 0 1,0-1 0,0 1-1,0 0 1,0 0 0,0 0-1,0 0 1,0 0 0,0 0-1,0-1 1,0 1 0,-1-2 873,1 2-873,-1 0-1,1 0 1,0 0 0,0 0-1,-15-1 1205,-110 19 1097,15-2-2099,29-9-268,11-1-2085,-96 20 0,164-25 1764,-21 6-1029,22-7 1099,0 0 0,0 1-1,0-1 1,1 0 0,-1 1 0,0-1-1,0 1 1,1-1 0,-1 1-1,0-1 1,0 2-547,0-1 547,1 0 0,-1-1-1,1 1 1,-1 0 0,1 0-1,0 0 1,-1-1 0,1 1 0,0 0-1,-1 2 1,4 10-1809</inkml:trace>
</inkml:ink>
</file>

<file path=ppt/ink/ink7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4:55.9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575 5 15539,'-14'-4'5634,"-15"4"-4698,-11 1-168,-8 0-128,-8 0-232,-6 2-256,1 0-48,-5-1-280,6 1-456,8-2-1304,5 1-2705,8-2 3008</inkml:trace>
</inkml:ink>
</file>

<file path=ppt/ink/ink7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4:56.3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61 263 13035,'-1'0'221,"-1"1"0,1-1 1,-1 1-1,1-1 0,-1 0 1,1 0-1,-1 1 0,0-1 1,1 0-1,-1 0 0,1-1 1,-1 1-1,0 0 0,1-1 0,-1 1 1,1 0-1,-1-1 0,1 0 1,-1 1-1,-2-3 0,2 2-98,1-1 0,-1 0 0,0 0 0,1 1 0,-1-1-1,1-1 1,-1 1 0,1 0 0,0 0 0,0 0 0,0-1 0,-1-2-1,0-2 87,1-1 0,-1 1-1,1-1 1,1 1-1,-1-1 1,1 0-1,1 1 1,1-11 0,0 9-135,0 1 0,1-1 0,0 1 1,1-1-1,-1 1 0,2 0 0,-1 1 1,1-1-1,0 1 0,1 0 0,0 0 1,0 0-1,0 1 0,13-10 1,-15 13-44,1 0 0,-1 0 0,1 0 0,0 1 0,0 0 0,0-1 0,0 2 0,0-1 0,0 0 0,1 1 0,-1 0 0,1 1 0,-1-1 0,0 1 1,1 0-1,-1 0 0,1 1 0,-1-1 0,1 1 0,-1 0 0,0 1 0,0-1 0,1 1 0,-1 0 0,6 4 0,-4-1 76,1 0 0,-1 0-1,0 0 1,-1 1 0,1 1 0,-1-1-1,0 1 1,-1 0 0,0 0 0,0 0-1,0 1 1,-1 0 0,0 0-1,-1 0 1,0 0 0,5 16 0,-7-18-66,0 0 1,0 0-1,-1 0 0,1 0 1,-1 1-1,0-1 1,-1 0-1,0 0 1,0 0-1,0 0 1,0 0-1,-1-1 1,0 1-1,-1 0 1,1-1-1,-1 1 1,0-1-1,0 0 1,-1 0-1,1 0 1,-1 0-1,0-1 0,0 1 1,-1-1-1,-5 4 1,3-3-107,0-1 0,0 1 0,0-1 0,-1-1 0,0 0 0,1 0 0,-1 0 1,0-1-1,-1 0 0,-14 1 0,19-2-284,-1-1 0,1 0 0,0 0 0,-1 0 0,1-1 0,0 0 0,-1 0 0,1 0 0,0 0 0,0-1 0,0 1 0,0-1 0,0 0 0,0 0 0,1-1 0,-1 1 0,1-1 0,-1 1 0,1-1 0,0 0 0,0-1 0,-4-4 0,-2-11-966</inkml:trace>
</inkml:ink>
</file>

<file path=ppt/ink/ink7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4:56.9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0 108 11690,'5'0'5565,"-1"7"-4139,2 9-1736,-5-14 696,9 31 1120,9 54-1,-16-70-1343,-1 0 0,-1-1 0,-1 1 0,0 0 0,-3 23 0,-7-11-138,10-29-30,0 1 0,0-1 0,0 0 1,0 1-1,0-1 0,-1 0 1,1 0-1,0 1 0,0-1 1,0 0-1,0 0 0,-1 0 1,1 1-1,0-1 0,0 0 0,0 0 1,-1 0-1,1 1 0,0-1 1,0 0-1,-1 0 0,1 0 1,0 0-1,0 0 0,-1 0 1,1 0-1,0 0 0,0 0 0,-1 0 1,1 1-1,-6-16-387,3-28-287,3-79-1,2 77 779,-2 27 112,0 0 0,2 1-1,7-35 1,-8 47-174,1 1-1,-1 0 1,1 0-1,-1 0 1,1 0-1,0 0 1,1 0-1,-1 1 1,1-1-1,-1 1 1,1-1-1,0 1 1,1 0-1,-1 0 1,0 1-1,1-1 1,-1 0-1,1 1 1,0 0-1,0 0 1,6-2-1,-5 2 2,0 1-1,0-1 1,0 1-1,0 0 1,0 1-1,0-1 1,0 1-1,0 0 1,0 0-1,0 1 1,0-1-1,0 1 1,0 0-1,0 1 1,0-1-1,-1 1 1,1 0-1,0 0 1,-1 0-1,1 1 1,-1 0-1,0 0 1,0 0-1,0 0 1,0 0-1,-1 1 1,7 8-1,4 12 716</inkml:trace>
</inkml:ink>
</file>

<file path=ppt/ink/ink7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4:57.2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1 13995,'2'-1'5241,"-1"10"-3625,-1 13-935,-3 7 111,0 8 24,0 2-160,1 2-248,2-1-136,1-3-208,0-3-144,0-8-632,-1-5-440,-1-8-1129,-3-5-479,-2-6 1704</inkml:trace>
</inkml:ink>
</file>

<file path=ppt/ink/ink7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4:57.6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 14099,'6'-10'5265,"2"9"-3921,1 3-791,-4 5-441,0 1-152,-3 4-737,-3 2-647,-1 5 856</inkml:trace>
</inkml:ink>
</file>

<file path=ppt/ink/ink7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4:58.0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205 101 12371,'-2'-10'1457,"-2"0"1,1 0-1,-1 0 1,-1 1-1,-7-13 1,11 20-1354,0 0 0,0 0 0,0 0 1,0 0-1,-1 1 0,1-1 0,-1 0 0,1 1 1,-1-1-1,0 1 0,0 0 0,1 0 0,-1-1 1,0 1-1,0 0 0,0 1 0,0-1 0,0 0 1,0 0-1,-1 1 0,1 0 0,0-1 1,0 1-1,0 0 0,-1 0 0,1 0 0,0 0 1,0 0-1,0 1 0,0-1 0,-1 1 0,-2 1 1,-3 1-79,1 2 0,1-1 0,-1 1 1,1 0-1,-1 0 0,1 1 0,1 0 1,-1 0-1,1 0 0,0 0 1,1 1-1,-1 0 0,1 0 0,1 0 1,-1 1-1,-3 11 0,4-8-25,0-1-1,0 0 0,1 1 0,0 0 1,1-1-1,0 1 0,1 0 1,0-1-1,1 1 0,0 0 1,0-1-1,5 14 0,-5-19-41,1 1-1,1-1 0,-1 1 1,1-1-1,0 0 0,0 0 1,1 0-1,-1 0 0,1-1 1,0 0-1,9 8 0,-11-10-87,0-1 1,1 1-1,-1-1 0,1 0 0,-1 1 0,1-1 0,-1-1 1,1 1-1,0 0 0,-1 0 0,1-1 0,0 0 0,0 0 1,0 1-1,-1-2 0,1 1 0,0 0 0,0 0 0,-1-1 0,1 0 1,0 1-1,-1-1 0,1 0 0,0 0 0,-1-1 0,1 1 1,3-3-1,2-2-151,-1 0 0,0 0 1,0 0-1,0-1 0,-1 0 1,0-1-1,0 1 1,-1-1-1,7-14 0,3-9 684,14-43 0,-19 47 481,-14 39-321,1 0 0,1 0 0,0 1 0,0-1 0,1 0 0,2 23 0,-1-27-777,0-1-1,1 1 1,1-1 0,-1 1 0,1-1-1,0 0 1,0 0 0,1 0 0,0 0-1,1 0 1,-1 0 0,1-1 0,0 1-1,6 5 1,4-1-111,1-4 117</inkml:trace>
</inkml:ink>
</file>

<file path=ppt/ink/ink7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4:58.4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18 12099,'-3'-17'4929,"2"27"-4377,-4 18 344,1 13 344,-1 19 377,0 7 71,2 10-320,0 0-264,4-1-495,3 0-249,2-7-528,2-3-401,2-5-1311,1-6-288,-2-8 1207</inkml:trace>
</inkml:ink>
</file>

<file path=ppt/ink/ink7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00.1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302 23 13403,'0'-18'8635,"-2"17"-8356,1 0-89,0 1-1,-1-1 1,1 1 0,-1 0 0,1-1-1,0 1 1,-1 0 0,1 0 0,-1 0-1,1 0 1,-1 0 0,1 0 0,-2 1-1,-7 1-59,0 1 0,0 0 0,-11 5 0,3 1-100,1 0 0,0 1 0,0 1 0,1 1 0,1 0 0,0 1-1,1 1 1,0 0 0,1 1 0,-14 21 0,21-27-64,0 0 1,1 0 0,0 1-1,1 0 1,0 0 0,0 0-1,1 1 1,1-1 0,-2 12-1,3-15 19,1 1 0,0-1 0,0 0 0,1 1 0,0-1-1,0 0 1,1 0 0,0 0 0,0 0 0,1 0 0,-1 0 0,1 0 0,1-1 0,5 9-1,-3-7 60,0-1 0,1 1 0,-1-1-1,2-1 1,-1 1 0,1-1-1,0 0 1,0-1 0,0 0 0,1 0-1,0-1 1,0 0 0,0-1 0,19 5-1,-16-5-242,-1-1 0,1-1 0,0 0 0,0 0 0,13-2-1,-15 0-793,0-1-1,1 1 1,-1-2-1,0 0 1,-1 0-1,11-4 1,5-6-1708</inkml:trace>
</inkml:ink>
</file>

<file path=ppt/ink/ink7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00.6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46 244 13147,'-10'-61'5665,"5"41"-4985,2 0-1,0 0 0,1 1 0,2-38 1,0 55-666,0 0 1,0 0 0,0 0-1,0 0 1,1 0 0,-1 0-1,1 1 1,0-1 0,-1 0-1,1 0 1,0 0-1,0 0 1,0 1 0,0-1-1,1 1 1,-1-1 0,0 1-1,1-1 1,-1 1 0,1-1-1,-1 1 1,1 0-1,-1 0 1,1 0 0,0 0-1,0 0 1,0 0 0,0 1-1,-1-1 1,1 1 0,0-1-1,0 1 1,0 0 0,0-1-1,0 1 1,0 0-1,0 0 1,0 0 0,0 1-1,4 0 1,0 0 16,1 1-1,-1 0 1,0 0-1,0 1 1,0-1-1,0 1 1,0 1-1,-1-1 1,1 1 0,-1 0-1,8 8 1,-5-4 45,-1 0 0,-1 1 0,0 0 0,0 1 0,0-1 0,-1 1 0,-1 0 0,0 0 0,0 1 0,-1-1 0,0 1 0,-1-1 0,2 22 1,-4-23-27,1 0 1,-2 0 0,1 0 0,-1 0 0,-1 0 0,0 0 0,0 0 0,-1 0 0,0-1 0,0 1 0,-1-1 0,0 0 0,0 0 0,-1 0 0,0-1 0,0 1-1,-8 6 1,11-11-106,-1 0 0,0-1 0,1 1 0,-1-1 0,0 0-1,0 0 1,0 0 0,0 0 0,0-1 0,-1 1 0,1-1-1,0 0 1,-1 0 0,1 0 0,-1 0 0,1-1 0,-1 1-1,1-1 1,-1 0 0,0 0 0,1 0 0,-1-1 0,1 1-1,-1-1 1,1 0 0,-1 0 0,1 0 0,0 0-1,-6-3 1,4 1-45,1 0 0,-1-1 1,0 1-1,1-1 0,0 0 0,0 0 0,0-1 0,0 1 0,1-1 0,0 0 0,0 1 0,0-2 0,0 1 0,1 0 0,0 0 0,0-1 0,-2-9 0,3 6-20,-1-1 1,2 1-1,-1-1 0,2 0 0,-1 1 0,1-1 1,0 1-1,4-12 0,-4 16-71,1 0-1,-1-1 1,1 1-1,1 0 1,-1 0-1,1 0 1,0 1-1,0-1 1,0 1-1,0-1 1,1 1-1,0 0 1,0 0-1,0 1 1,6-6-1,12 1-381</inkml:trace>
</inkml:ink>
</file>

<file path=ppt/ink/ink7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01.1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75 14115,'9'9'5672,"-9"-8"-5445,0-1-1,0 1 1,0 0 0,3 20 131,-3-18 32,1 108 2196,-2-21-1662,2-78-1375,-1 1 0,-1-1 1,0 1-1,-3 13 0,2-45-5685,21-68 1888,7-1 3614,-6 19 2051,-16 55-610,0 1 0,1 0 0,0 0 0,1 1 0,13-21 0,-18 31-616,1-1-1,-1 1 1,1 0 0,0 0 0,0 1-1,0-1 1,0 0 0,0 1 0,0-1-1,1 1 1,-1 0 0,0 0 0,1 0-1,-1 0 1,4-1 0,-3 2-65,-1 0 0,1 0 0,0 0 0,-1 0 0,1 1 0,-1-1 0,1 1 0,-1 0 0,1-1 0,-1 1 0,0 0 0,1 1 0,-1-1 0,0 0-1,0 1 1,0-1 0,0 1 0,0 0 0,2 2 0,2 2 52,0 2-1,0-1 0,-1 1 1,0-1-1,0 1 0,-1 1 1,0-1-1,0 1 0,-1 0 1,0-1-1,3 19 0,0 9 182,2 59-1,-8-63-455,0-21-95,0 1 0,1-1 0,2 14-1,2-12 413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40.6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210 133 9834,'2'-9'1169,"0"0"0,0 0-1,-1 0 1,-1 0 0,1-1 0,-1 1-1,-3-16 1,3 23-1056,-1-1 0,1 1-1,-1 0 1,1 0 0,-1 0-1,0 0 1,0 0 0,0 0 0,0 0-1,-1 1 1,1-1 0,0 0-1,-1 1 1,1-1 0,-1 1-1,0-1 1,1 1 0,-1 0 0,0-1-1,0 1 1,0 0 0,0 0-1,0 0 1,0 1 0,0-1 0,0 0-1,0 1 1,0-1 0,0 1-1,-1 0 1,1 0 0,0 0-1,0 0 1,0 0 0,0 0 0,-1 1-1,1-1 1,-2 1 0,-2 1-31,1-1 1,-1 0-1,1 1 1,0 0-1,0 1 1,0-1-1,0 1 1,0 0-1,0 0 1,0 0-1,1 1 1,-4 3-1,1 1 3,0-1-1,1 1 1,1 0-1,-1 0 1,1 0-1,-6 14 1,5-6 44,0 0 0,1 0 0,0 0 0,1 1 0,1 0 0,1-1 0,0 29 0,2-33-61,1-1-1,0 1 1,1-1-1,0 0 1,5 12-1,-6-18-56,1 0 0,0 0 0,0-1-1,1 1 1,-1-1 0,1 1 0,0-1 0,0 0-1,1 0 1,-1 0 0,1-1 0,0 1 0,6 4-1,-7-7-55,-1 0 0,1 0 0,-1 0 0,1-1 0,0 1 0,-1-1 0,1 1 0,0-1 0,-1 0 0,1 0 0,0 0 0,-1-1 0,1 1 0,-1 0 0,1-1 0,0 0 0,-1 0 0,1 0 0,-1 0-1,1 0 1,-1 0 0,0 0 0,0-1 0,1 1 0,2-4 0,4-2-234,0 0 0,0-1 0,-1-1-1,10-13 1,7-13-252,35-68 0,-35 55 749,-15 34 695,-11 26 125,-1 6-898,1 0-79,2 1-1,0-1 0,0 1 1,2-1-1,1 0 1,0 0-1,1 0 1,0-1-1,2 0 1,0 0-1,10 16 1,-16-30-368,1-1 0,-1 1 0,1-1 0,0 1 1,0-1-1,-1 0 0,1 0 0,1 0 0,-1 0 0,0 0 1,0 0-1,1-1 0,-1 1 0,6 2 0,6-2-892</inkml:trace>
</inkml:ink>
</file>

<file path=ppt/ink/ink7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01.5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205 62 12003,'-1'-2'550,"1"-1"1,-1 1 0,0-1 0,0 1 0,0-1 0,-1 1-1,1 0 1,0 0 0,-1-1 0,0 1 0,1 0 0,-1 0-1,0 1 1,-4-4 0,1 2-266,1 0-1,-1 0 1,0 1-1,0 0 1,0 0-1,0 0 1,-6-1-1,1 1-239,0 1 1,0-1-1,0 2 0,0-1 1,0 2-1,0-1 0,-15 3 1,23-2-82,0-1 0,0 0 0,0 1 0,0 0 0,0-1 0,0 1 0,0 0 0,1 0 0,-1 0 0,0 0 0,0 0 0,1 0 0,-1 1 0,1-1 0,-1 0 0,1 1 0,0-1 0,-1 1 0,0 1 0,1-1-36,1 0 0,-1 0 1,1 0-1,-1 0 0,1 0 0,0 0 0,0-1 0,0 1 0,0 0 0,0 0 1,0 0-1,0 0 0,1 0 0,-1 0 0,1 0 0,0 2 0,3 4-28,-1-1 1,2 0-1,-1 0 0,1 0 0,0 0 0,0-1 0,11 12 0,23 14 777,-20-16 553,22 22 0,-36-34-877,-1 1 0,0 0 1,0 1-1,0-1 1,-1 0-1,0 1 0,0 0 1,0 0-1,3 11 1,-6-14-318,1 0-1,-1 0 1,1 0 0,-1 1 0,0-1-1,0 0 1,-1 0 0,1 0 0,-1 1 0,1-1-1,-1 0 1,0 0 0,0 0 0,0 0-1,-1 0 1,1 0 0,-1-1 0,1 1 0,-1 0-1,0-1 1,0 1 0,0-1 0,-1 0 0,1 1-1,0-1 1,-1 0 0,1-1 0,-7 4-1,-3 2-508,-1-1-1,1 0 0,-2-2 0,1 1 0,-18 3 0,-26 5-557</inkml:trace>
</inkml:ink>
</file>

<file path=ppt/ink/ink7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02.0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17 13867,'-5'-17'7153,"1"31"-6400,0 11-137,2 17 48,-1 7 8,1 10-192,-1 3-96,3 1-144,0 0-64,2-2-80,0-2-32,0-7-248,-1-5-280,0-9-664,-1-6-400,0-10-257,1-4 977</inkml:trace>
</inkml:ink>
</file>

<file path=ppt/ink/ink7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02.4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404 9 14883,'-2'-6'5521,"-5"3"-4024,-4 3-721,-14 2-320,-9 1-8,-12 3-232,-4 0-112,-9 1-432,0-1-560,4-1 856,-1-3-288</inkml:trace>
</inkml:ink>
</file>

<file path=ppt/ink/ink7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02.8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1 200 10362,'0'-1'172,"1"0"1,0 1-1,0-1 0,0 0 0,0 1 0,-1-1 0,1 0 1,0 1-1,0-1 0,0 1 0,0 0 0,0-1 1,0 1-1,1 0 0,-1-1 0,0 1 0,0 0 0,0 0 1,0 0-1,0 0 0,0 0 0,0 0 0,0 0 0,0 1 1,0-1-1,1 0 0,0 1 0,0 2 165,0 0-1,0 0 0,0 0 1,-1 0-1,1 0 0,-1 0 1,0 0-1,1 7 0,-1-9-294,6 19 1147,-2 0-1,0 0 1,0 0 0,-2 0-1,1 26 1,-6-34-940,-3-11-361,4-2 69,0 0-1,1 0 0,-1 0 0,0 0 0,1 0 0,-1 0 1,1 0-1,-1 0 0,1-1 0,-1 1 0,1 0 0,0 0 1,0 0-1,-1-2 0,1-20-378,0-1 1,2 1-1,0 0 1,2 0 0,8-31-1,-4 16 481,-7 33-43,2-11 152,0 1-1,1-1 1,1 1 0,0 0 0,11-21-1,-14 33-153,0 1 0,0-1 0,0 0 0,0 0 0,0 1-1,0-1 1,1 1 0,-1-1 0,1 1 0,0 0 0,0 0 0,0 1-1,0-1 1,0 0 0,0 1 0,0 0 0,0 0 0,1 0 0,-1 0-1,0 0 1,1 1 0,-1-1 0,1 1 0,-1 0 0,1 0 0,-1 0-1,1 1 1,-1-1 0,0 1 0,1 0 0,4 1 0,1 1-319,-1 0 0,1 1 0,-1 0 0,0 0 1,-1 1-1,10 7 0,9 13-465</inkml:trace>
</inkml:ink>
</file>

<file path=ppt/ink/ink7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03.6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215 38 14219,'-1'-2'395,"1"0"0,-1 0 0,1 0 0,-1 0 0,0 1 0,0-1 0,1 0 0,-1 1 0,0-1 0,-1 0 0,1 1 0,0 0 0,0-1 1,-1 1-1,1 0 0,-1-1 0,1 1 0,-1 0 0,1 0 0,-1 0 0,-2-1 0,1 1-120,0 1-1,0-1 1,0 1 0,0-1 0,0 1 0,-1 0 0,1 0 0,0 0-1,0 1 1,0-1 0,-6 2 0,1 0-158,0 1 1,0 0-1,0 1 1,1 0-1,-1 0 0,1 0 1,0 1-1,0 0 0,-6 6 1,7-4-163,-1 1 0,1 0 0,0 0 0,1 1 0,0-1 0,0 1 1,1 0-1,0 1 0,1-1 0,0 1 0,0-1 0,1 1 0,1 0 0,-2 11 0,3-13 46,0 0-1,0 1 0,0-1 1,1 0-1,0 0 0,1 1 0,0-1 1,0 0-1,1 0 0,0-1 1,0 1-1,1 0 0,0-1 1,0 0-1,0 0 0,1 0 0,8 8 1,-11-12-64,0-1 0,0 0-1,1-1 1,-1 1 0,0 0 0,0-1 0,1 1 0,-1-1 0,1 1 0,0-1 0,-1 0-1,1 0 1,0-1 0,0 1 0,-1 0 0,1-1 0,0 0 0,0 1 0,0-1 0,3-1 0,-3 0-172,0 1 1,1-1-1,-1-1 1,0 1-1,0 0 1,-1-1-1,1 0 1,0 1 0,0-1-1,-1 0 1,1-1-1,-1 1 1,0 0-1,0-1 1,0 1-1,0-1 1,3-4 0,5-11-1079,-1-1 1,0 0-1,9-33 1,-12 31 1904,2 0 0,19-37 1,-27 57-458,0 1 0,1-1 0,-1 0 0,1 0 1,-1 0-1,1 0 0,-1 1 0,1-1 0,-1 0 0,1 1 1,0-1-1,-1 0 0,1 1 0,0-1 0,0 1 0,-1-1 1,1 1-1,1-1 0,-1 1-46,-1 0 0,1 1 1,-1-1-1,0 0 0,1 1 0,-1-1 1,0 0-1,0 1 0,1-1 0,-1 0 1,0 1-1,0-1 0,1 1 0,-1-1 1,0 1-1,0-1 0,0 0 0,0 1 1,0-1-1,0 1 0,0-1 0,0 1 1,0-1-1,0 1 0,0 38 1863,-1-38-1982,-1 23 403,1 0-1,4 34 1,-3-48-857,2-1 0,0 1 1,0-1-1,0 1 0,1-1 0,1 0 1,0 0-1,0-1 0,5 10 1,2-5-611</inkml:trace>
</inkml:ink>
</file>

<file path=ppt/ink/ink7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03.9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1 14027,'1'24'5209,"1"9"-3977,-2 4-431,-4 0-361,2-1-8,0-2-168,1-2-64,2-5-192,0-3-352,2-7-1297,-2-4-2327,4-4 2527</inkml:trace>
</inkml:ink>
</file>

<file path=ppt/ink/ink7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04.3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11426,'22'1'8450,"-14"13"-7842,-3 5-1024,-3 1-640,0 5 672</inkml:trace>
</inkml:ink>
</file>

<file path=ppt/ink/ink7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04.7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98 10970,'10'-9'7586,"-9"9"-7305,0 0-107,-1 1-1,1-1 1,-1 1 0,1-1 0,-1 1 0,0 0 0,1-1 0,-1 1 0,0-1-1,1 1 1,-1 0 0,0-1 0,0 1 0,1 0 0,-1 0 0,0-1 0,0 2-1,2 42 778,-2-38-312,-2 60 212,-13 78 1,15-141-946,0-1-69,0 0 0,-1 0 0,1 0-1,0 0 1,-1 1 0,0-1 0,1 0 0,-1-1-1,0 1 1,0 0 0,0 0 0,-1 2 0,8-40-5856,26-62 3518,25-46 3859,-50 129-694,0-1-1,18-25 1,-23 38-525,0 0 1,0 0-1,0 0 0,0 1 1,1-1-1,-1 0 0,1 1 1,0 0-1,-1 0 0,1 0 1,0 0-1,1 0 0,-1 0 1,0 1-1,0 0 0,1-1 1,-1 1-1,0 0 0,1 1 1,5-2-1,-7 3-25,1 0 1,-1-1-1,1 1 1,-1 0-1,1 0 0,-1 0 1,0 0-1,0 1 0,1-1 1,-1 1-1,0-1 1,0 1-1,0 0 0,-1 0 1,1 0-1,0 0 0,-1 0 1,1 0-1,1 5 0,4 4 332,-1 1-1,6 20 0,-11-29-351,9 27 455,-1 0 0,-2 1 0,-2-1 1,4 57-1,-7 4-3706,-2-74 2153</inkml:trace>
</inkml:ink>
</file>

<file path=ppt/ink/ink7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05.1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 1 11466,'5'8'4377,"-2"10"-2808,-2 18-1081,-2 7 128,-5 11 248,0 4 48,0 3 177,0 1-57,5-1-248,0-2-176,3-5-400,1-4-272,1-5-832,-1-4-440,0-6-865,-2-4 1225</inkml:trace>
</inkml:ink>
</file>

<file path=ppt/ink/ink7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05.4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336 21 15539,'-1'-5'5433,"-16"0"-4776,-10 1-369,-16 1-160,-10 0 0,-11 5-672,0 1-657,-2-1 753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41.1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13 107 9802,'0'1'4678,"0"8"-3400,-4 173 6318,3-92-5837,-4-54-1512,2-55-468,3 16 145,2-51-1250,17-97 1,-16 136 1378,1 1 0,0-1 0,0 1 0,2 0-1,0 0 1,0 0 0,2 1 0,-1 0 0,2 1 0,0-1-1,16-17 1,-24 29 29,1 0-1,-1-1 1,0 1 0,1 0-1,-1-1 1,1 1 0,0 0-1,-1 0 1,1 0-1,0 1 1,-1-1 0,1 0-1,0 1 1,0-1-1,0 1 1,0-1 0,0 1-1,0 0 1,0 0-1,-1 0 1,1 0 0,0 0-1,0 0 1,0 1-1,0-1 1,0 0 0,0 1-1,0 0 1,-1-1 0,1 1-1,0 0 1,0 0-1,-1 0 1,1 0 0,-1 0-1,1 1 1,-1-1-1,1 0 1,-1 1 0,0-1-1,2 3 1,3 4 151,0 0-1,-1 1 1,1 0 0,-2 0 0,1 1 0,3 13-1,-1 2-28,-1 1-1,-1 0 1,-1 0-1,0 41 1,3 23-2458,-7-85 1216,1-1-1,0 1 0,1 0 1,-1-1-1,1 1 1,0-1-1,2 5 1,8 10-1806</inkml:trace>
</inkml:ink>
</file>

<file path=ppt/ink/ink7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06.2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98 24 11458,'7'-5'4120,"3"-3"-494,-10 8-3595,0 0-1,0 0 1,0-1 0,0 1-1,0 0 1,0 0-1,0-1 1,0 1 0,0 0-1,0-1 1,0 1-1,0 0 1,0 0 0,0-1-1,-1 1 1,1 0 0,0 0-1,0 0 1,0-1-1,0 1 1,-1 0 0,1 0-1,0 0 1,0-1-1,0 1 1,-1 0 0,1 0-1,0 0 1,0 0-1,-1 0 1,1 0 0,0 0-1,-1-1 1,1 1-1,0 0 1,0 0 0,-1 0-1,1 0 1,0 0 0,0 0-1,-1 0 1,-4-1-24,0 0 0,-1 0 0,1 1 1,0-1-1,0 1 0,-1 0 0,1 0 1,0 1-1,0 0 0,0 0 0,-8 2 1,11-2-65,0-1 0,0 1 0,0 0 0,1-1 0,-1 1 0,0 0 0,1 0 0,-1 0 0,1 1 0,-1-1 0,1 0 0,0 0 0,-1 1 1,1-1-1,0 1 0,0-1 0,0 1 0,0-1 0,0 1 0,0 0 0,0 0 0,1-1 0,-1 1 0,1 0 0,-1 0 0,1 0 0,0 0 1,0 0-1,-1-1 0,1 1 0,0 0 0,1 0 0,-1 0 0,1 3 0,1 2-24,0 0 1,1 0-1,0-1 1,0 1-1,1-1 0,-1 0 1,6 6-1,36 41 782,-20-24 230,-11-13-137,-8-10-184,0 1 0,-1 0-1,0 0 1,0 0 0,0 1 0,4 10-1,-9-17-520,0 1 0,0 0-1,1-1 1,-1 1-1,0-1 1,0 1 0,0-1-1,-1 1 1,1 0 0,0-1-1,-1 1 1,1-1-1,-1 1 1,1-1 0,-1 0-1,0 1 1,1-1 0,-1 1-1,0-1 1,0 0-1,0 0 1,0 0 0,0 1-1,0-1 1,-1 0 0,1 0-1,0 0 1,0-1-1,-1 1 1,1 0 0,-3 0-1,-6 5-395,0-1-1,-1 0 0,-12 3 0,18-6-68,-33 9-3351,-1 0 1604</inkml:trace>
</inkml:ink>
</file>

<file path=ppt/ink/ink7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12.3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29 263 5545,'-12'-11'6265,"4"0"-3282,7 9-2835,0 0 0,0 0 0,0-1 0,0 1 0,0-1 0,0 1 0,1-1 0,-1 1 0,1-1 0,0 0 0,0 1 0,0-1 0,0 1 0,0-4 0,2-9 26,0 0 1,1 0-1,1 0 1,0 1-1,1 0 1,0 0-1,1 0 1,1 0-1,0 1 1,10-13-1,-15 23-149,0 1-1,0-1 1,0 1-1,0 0 1,1-1-1,-1 1 1,1 1-1,0-1 1,-1 0 0,1 1-1,0-1 1,0 1-1,0 0 1,0 0-1,0 0 1,0 0-1,0 0 1,0 1-1,1-1 1,-1 1 0,0 0-1,0 0 1,0 0-1,1 1 1,-1-1-1,0 1 1,0-1-1,0 1 1,0 0-1,0 0 1,0 1 0,0-1-1,4 3 1,3 2 32,-1 0 1,0 1 0,0 0-1,0 1 1,-1-1 0,0 2-1,0-1 1,7 11 0,-7-7 84,1 1 1,-2 0-1,0 0 1,0 1-1,-2-1 1,1 1-1,-2 1 1,0-1-1,4 26 1,-7-34-105,-1 0 1,0 0 0,0 0 0,0 0-1,-1 0 1,0 0 0,0 0 0,0-1-1,-1 1 1,1 0 0,-1-1 0,-1 1-1,1-1 1,-1 0 0,0 0 0,0 0-1,-1 0 1,0 0 0,1-1 0,-1 1-1,-1-1 1,1 0 0,-1 0 0,1-1-1,-1 1 1,0-1 0,-7 3 0,7-3-122,-2-1 1,1 1 0,0-1 0,0 0 0,-1-1 0,1 1 0,-1-1 0,0 0 0,1-1 0,-1 0 0,0 0 0,1 0 0,-1-1 0,1 0 0,-1 0 0,1-1 0,-1 0 0,1 0 0,0 0 0,-8-4 0,8 2-249,0 1 0,0-1 0,1-1 0,-1 1 0,1-1 0,0 1 0,0-1 0,1-1 0,-1 1 0,1-1 0,0 0 0,1 0 0,-1 0 0,1 0 0,0-1 1,1 1-1,0-1 0,0 1 0,-1-9 0,1 5 2,1-1 0,0 0 1,1 0-1,0 0 0,3-18 1,-2 24 257,-1 1 0,1 0 1,0 0-1,1 0 0,-1 0 0,1 0 1,0 0-1,0 1 0,0-1 1,0 1-1,0-1 0,1 1 1,0 0-1,0-1 0,-1 1 0,2 1 1,4-5-1,8 1-384</inkml:trace>
</inkml:ink>
</file>

<file path=ppt/ink/ink7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12.9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1 131 7226,'1'2'582,"0"-1"1,0 0-1,-1 1 1,1-1 0,0 1-1,-1-1 1,1 1-1,-1-1 1,1 1 0,-1 2-1,2 33 1269,-2-25-1126,2 18 50,-1 0 1,-2 0-1,-1 0 1,-7 30-1,71-258-2941,-61 193 2178,9-23 50,18-36-1,-24 57 53,0 0 0,0 0 0,1 0 0,0 1 0,0-1 0,0 1 0,1 1 0,0-1 0,0 1 0,8-6-1,-13 10-40,1 0 0,0 0-1,0 0 1,0 0 0,0 0-1,0 0 1,0 1 0,0-1-1,0 1 1,0-1 0,0 1-1,0 0 1,1 0 0,-1 0-1,0 0 1,0 0 0,0 1-1,0-1 1,0 0 0,3 2-1,-2-1-1,-1 1 1,1-1-1,0 1 0,-1 0 1,1 0-1,-1 0 0,0 0 0,1 1 1,-1-1-1,0 0 0,-1 1 1,3 3-1,3 6 119,-1 1-1,-1 0 1,0 1 0,6 24-1,38 205 1634,-32-140-3905,-15-85 1316</inkml:trace>
</inkml:ink>
</file>

<file path=ppt/ink/ink7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16.0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24 6641,'9'-5'10827,"2"7"-8955,0 0-95,8 1-361,1-2-168,6-3-328,6 0-120,4-2-335,2-1-161,0-1-176,-1 1-216,-4 3-681,-4 2-663,-6 4 864</inkml:trace>
</inkml:ink>
</file>

<file path=ppt/ink/ink7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25.3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 7954,'18'3'7533,"31"4"-4325,98-16 376,-33 0-3191,-64 12-2386,-27 1 1278</inkml:trace>
</inkml:ink>
</file>

<file path=ppt/ink/ink7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16.9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457 5 12123,'-8'-2'1226,"0"1"0,1 0 0,-1 1 0,-15 1 0,-33 9 737,31-2-1792,1 1-1,-30 15 1,36-15-168,1 1 0,1 0 0,0 2 0,0 0 0,1 1 0,0 0 0,1 1-1,1 0 1,1 1 0,0 1 0,0 0 0,2 1 0,-9 18 0,12-21 141,1 0 0,1 1-1,0 0 1,1 0 0,0 0 0,1 0 0,1 0 0,1 1 0,0-1-1,1 1 1,0-1 0,2 0 0,0 1 0,0-1 0,1 0 0,1 0-1,7 16 1,-8-22-86,1 0 0,0-1 0,1 0-1,0 0 1,0 0 0,1 0 0,0-1 0,0 0-1,1 0 1,0-1 0,0 0 0,0 0-1,1 0 1,0-1 0,0-1 0,14 7 0,-9-6-62,1 0 0,-1-2 0,1 1 1,0-2-1,0 0 0,1-1 1,-1 0-1,0-1 0,0 0 1,19-4-1,-10 0-1102,29-8 1,-22 2 325</inkml:trace>
</inkml:ink>
</file>

<file path=ppt/ink/ink7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17.7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0 179 12755,'6'4'5726,"-6"-4"-5616,6 15 502,44 148 3769,-7-20-2236,-40-133-2033,4 10 114,-1 1-1,5 25 1,-10-40-313,0-1 0,-1 0-1,1 0 1,-1 1-1,-1-1 1,1 0 0,-1 0-1,1 1 1,-1-1 0,-1 0-1,1 0 1,-1 0 0,0 0-1,-4 7 1,6-11 20,-1 0 1,1 0-1,0 0 0,-1 0 1,1-1-1,-1 1 0,1 0 1,-1 0-1,0-1 0,1 1 1,-1 0-1,1-1 0,-1 1 1,0 0-1,0-1 0,1 1 1,-1-1-1,0 0 0,0 1 1,0-1-1,0 1 0,0-1 1,1 0-1,-1 0 0,0 0 1,0 1-1,0-1 0,0 0 1,0 0-1,0 0 0,0 0 0,0-1 1,0 1-1,0 0 0,1 0 1,-1 0-1,0-1 0,0 1 1,0 0-1,0-1 0,0 1 1,1-1-1,-1 1 0,0-1 1,0 0-1,1 1 0,-1-1 1,0 0-1,1 1 0,-1-1 1,1 0-1,-1 0 0,0-1 1,-2-3-129,-1-1 1,1 1 0,1-1-1,-1 1 1,1-1-1,-2-10 1,-10-66 1540,-3-159 1,13 169-1279,4 58-60,-2-7 44,1-1 0,2 1 0,0-1 1,5-28-1,-5 45-39,0 0 0,1 1 1,-1-1-1,1 1 0,0-1 0,0 1 1,0-1-1,0 1 0,1 0 0,0 0 1,0 0-1,0 1 0,0-1 0,1 1 1,-1-1-1,1 1 0,0 0 0,0 1 0,0-1 1,0 0-1,1 1 0,-1 0 0,0 0 1,1 1-1,5-2 0,-2 2 9,0 0 0,-1 0 0,1 1 1,0 0-1,0 0 0,-1 1 0,1 0 0,0 0 0,-1 1 0,1 0 0,-1 0 0,1 1 1,-1 0-1,0 0 0,0 1 0,-1 0 0,1 0 0,-1 0 0,1 1 0,-2 0 0,1 0 1,0 1-1,-1 0 0,0 0 0,8 12 0,-8-11 1,0 0 1,-1 1-1,0-1 0,0 1 1,-1 0-1,0 0 0,0 0 1,-1 1-1,0-1 0,-1 1 1,1-1-1,-2 1 0,1-1 1,-1 1-1,0 0 0,-1-1 1,0 1-1,-1-1 0,0 1 1,0-1-1,0 0 0,-1 0 1,-6 11-1,1-7 20,0-1-1,-1 0 1,0 0 0,-1-1-1,-1 0 1,1-1 0,-2 0-1,1-1 1,-24 14 0,1-6 459</inkml:trace>
</inkml:ink>
</file>

<file path=ppt/ink/ink7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19.0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11 249 5377,'-1'95'4096,"18"161"-1,3-174-1850,-2-7-33,-39-118-1613,13 14-576,1 0 0,1 0 0,-4-42 0,4-92 107,4 89-108,1 37 14,-1 1 130,1-1 1,2 1-1,1-1 1,9-44-1,-10 78-57,0 0-1,0 0 1,0 0-1,0 0 0,0 0 1,1 0-1,-1 0 1,1 0-1,0 1 1,0-1-1,0 1 0,0-1 1,0 1-1,0 0 1,1 0-1,-1 0 1,6-3-1,-6 4-69,0 0 0,0 1 0,0-1 0,1 1 0,-1-1 0,0 1 0,0 0 0,0 0-1,0 0 1,1 0 0,-1 0 0,0 1 0,0-1 0,0 1 0,0-1 0,0 1 0,0 0 0,0 0 0,0 0 0,0 0 0,0 0 0,0 0 0,0 0-1,0 1 1,-1-1 0,1 1 0,1 1 0,3 4-25,1 1-1,-1 0 0,-1 0 1,1 0-1,-1 1 0,-1 0 1,0 0-1,0 0 0,-1 0 1,5 19-1,-3 0 14,0-1 0,0 46 0,-5-40-109,-1-1 0,-1 0 1,-2 1-1,-13 51 0,28-115-3954,14-40 3091,-11 25 828,23-71 45,-31 101 279,1 0 0,1 0 0,0 0-1,18-23 1,-25 36-109,1 1 0,0-1-1,0 1 1,0 0-1,0 0 1,0 0 0,0 0-1,1 0 1,-1 0-1,1 0 1,-1 1 0,1 0-1,0-1 1,-1 1 0,1 0-1,0 0 1,0 0-1,0 1 1,0-1 0,0 1-1,0 0 1,0-1 0,3 2-1,-3-1-51,0 1 0,0 1 0,-1-1 0,1 0 0,0 1 0,-1-1 0,1 1-1,-1 0 1,0 0 0,0 0 0,1 0 0,-1 0 0,-1 0 0,1 0 0,0 1 0,0-1 0,-1 1 0,0 0-1,1-1 1,-1 1 0,0 0 0,0 0 0,0 3 0,11 39 137,10 90 0,-6-33 58,3-15 204,6 35 662,-22-103-1797,-2 0-1,0 24 1,-4-16-3712,-2-9 1869</inkml:trace>
</inkml:ink>
</file>

<file path=ppt/ink/ink7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20.1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321 86 9938,'-3'-5'324,"0"-1"1,0 1-1,0 0 0,-1 0 1,0 0-1,0 1 0,0-1 1,-1 1-1,1 0 0,-1 0 1,0 0-1,0 1 0,-1 0 1,1 0-1,-1 0 0,1 1 1,-1 0-1,0 0 0,0 0 1,-10-1-1,1 0-162,1 1 0,-1 1 0,1 0 0,-1 2 0,1-1 0,-1 2 0,-24 4 0,35-5-157,1 0-1,-1 0 0,0 0 1,1 0-1,-1 1 0,0 0 1,1-1-1,0 1 1,-1 1-1,1-1 0,0 0 1,0 1-1,0-1 0,1 1 1,-1 0-1,-4 6 1,5-5-3,1 0 0,-1 1 1,1-1-1,-1 0 0,1 1 1,0-1-1,1 1 0,-1-1 1,1 1-1,0 0 0,0-1 1,0 1-1,1-1 0,1 6 1,11 52 272,30 83 1,4 18 1144,-32-81-245,5 113 1,-8-67-1128,-12-124-27,0 0-1,1 0 1,-1 0 0,1 0 0,0 0 0,1-1 0,-1 1-1,0 0 1,1-1 0,0 1 0,0-1 0,0 0 0,0 1-1,5 4 1,-3-5 371,0 0 0,-1 0-1,1-1 1,0 0-1,0 0 1,0 0-1,1 0 1,4 1 0,-5-1-22,60 15 3644,-31-16-4914,-30-1 356,0 0 1,0-1-1,0 1 1,0-1-1,0 0 1,0 0 0,-1 0-1,4-2 1,3-7-3800</inkml:trace>
</inkml:ink>
</file>

<file path=ppt/ink/ink7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20.7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27 176 9986,'-3'43'4357,"10"20"-3649,-3-34-77,14 90 1391,-7-53 477,5 129-1,-19-166-2423,3-29-78,0 0 0,0 1 0,0-1 0,0 0 0,0 0 0,0 0 0,0 1 0,0-1 0,0 0 0,0 0 0,0 0 0,-1 1 1,1-1-1,0 0 0,0 0 0,0 0 0,0 0 0,0 1 0,-1-1 0,1 0 0,0 0 0,0 0 0,0 0 0,0 0 0,-1 0 0,1 0 0,0 1 0,0-1 0,0 0 1,-1 0-1,1 0 0,0 0 0,0 0 0,0 0 0,-1 0 0,1 0 0,-9-13-334,-1-20-253,1-1-1,1 0 1,2 0-1,-4-60 1,6 44 337,2 36 235,-11-156-168,12 142 333,2 1 1,1 0 0,1 0-1,7-32 1,-9 55-12,0 0 0,0 0-1,1 0 1,-1 0 0,1 0 0,0 1 0,0-1 0,0 0 0,0 1-1,1 0 1,-1-1 0,1 1 0,0 0 0,0 1 0,0-1 0,0 0-1,1 1 1,-1 0 0,1-1 0,6-2 0,-2 3 14,0 0 1,0 0-1,0 1 1,0 0-1,0 0 1,0 1 0,1 0-1,-1 0 1,12 3-1,-13-2-159,19 2-207,0 1-1,49 14 0,-63-11-1492,-9 0-1470,-3-6 2981,0-1-1,0 1 0,0-1 1,0 1-1,0-1 0,-1 1 1,1-1-1,0 1 0,0-1 1,-1 2-1,-6 9-1819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22.4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60 10730,'72'-60'9994,"-72"78"-8217,-1 5-105,1 10 289,1 4-193,0 6-848,0-3-144,0-3-544,-1 0-88,0-9-104,0-3-40,0-11-1224,-1-5-632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42.0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232 444 7338,'-1'-4'663,"0"0"0,0 0 0,0 1 0,-1-1 0,1 0 1,-1 1-1,0-1 0,0 1 0,-1-1 0,-3-3 1,4 5-502,-1-1 1,0 1-1,0 0 1,0 0-1,0 0 0,0 0 1,-1 1-1,1 0 1,0-1-1,-1 1 1,1 0-1,-1 0 1,0 1-1,1-1 1,-1 1-1,1 0 1,-1 0-1,-5 1 1,4-1-37,-1 0 1,1 1 0,-1 0 0,1 0-1,-1 1 1,1-1 0,0 1-1,0 0 1,0 1 0,0-1-1,0 1 1,1 0 0,-1 0-1,1 0 1,-1 1 0,-4 5-1,4-3 101,0 1 1,0 0-1,1 0 0,0 0 0,0 1 0,1-1 0,0 1 0,0 0 0,-3 15 0,2-2 151,1 0 0,2 1 0,0-1 0,1 1-1,1-1 1,1 0 0,8 35 0,-10-54-366,2 5 24,-1 0-1,1 0 1,1 0 0,-1-1-1,7 13 1,-8-18-38,-1 0 0,1 0 0,0 0 0,0 0 0,0 0 0,0 0 0,0 0 0,0 0 0,0-1 0,0 1 0,0 0 0,1 0 1,-1-1-1,0 1 0,0-1 0,1 1 0,-1-1 0,0 0 0,1 0 0,-1 1 0,0-1 0,1 0 0,-1 0 0,0 0 0,1 0 1,-1-1-1,0 1 0,1 0 0,-1 0 0,0-1 0,0 1 0,1-1 0,-1 1 0,0-1 0,0 0 0,0 1 0,0-1 0,2-1 0,10-7-153,-1 0 0,-1 0 0,0-2-1,0 1 1,17-22 0,-7 4-499,23-42 0,-26 34 482,-1-1 0,-3-1-1,0 0 1,-3-1-1,-1 0 1,-2 0 0,4-49-1,-9 61 224,-1 0 0,-2 0-1,0 0 1,-2 0 0,-9-43-1,-1 42 269,4 21 24,7 7-318,1 0 1,-1 0-1,1 1 0,-1-1 1,1 0-1,0 1 0,-1-1 1,1 0-1,-1 1 0,1-1 1,0 1-1,0-1 0,-1 0 1,1 1-1,0-1 0,-1 1 1,1-1-1,0 1 0,0-1 1,0 1-1,0-1 0,0 1 1,0-1-1,-1 1 0,1 0 1,-3 26 611,0-1 1,2 1 0,3 42-1,-1-31-79,2 68 683,6 0-1,30 153 0,-37-249-1532,1-1-1,0 1 0,0 0 1,8 16-1,-9-23 71,0 0-1,1 0 0,-1 0 1,0 0-1,1 0 0,0 0 1,-1-1-1,1 1 1,0-1-1,0 0 0,1 0 1,-1 0-1,0 0 0,1-1 1,-1 1-1,5 0 0,18 6-405</inkml:trace>
</inkml:ink>
</file>

<file path=ppt/ink/ink7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21.1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10338,'31'7'5129,"2"0"-824,4 1-3265,-2 0-271,-3-3-497,-5-1-752,-7 0 272</inkml:trace>
</inkml:ink>
</file>

<file path=ppt/ink/ink7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21.4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 7322,'8'-13'8273,"-3"23"-6320,2 18-225,-2 8 8,2 15-135,-1 6 71,0 2 33,0 1-57,1-3-248,0-2-408,0-6-672,2-3-408,-3-8-1088,-2-5-448,0-6-1145,-4-5-471,0-8 2151</inkml:trace>
</inkml:ink>
</file>

<file path=ppt/ink/ink7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21.9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1 280 12163,'0'5'624,"0"0"0,0 0 1,0 0-1,1 0 0,-1-1 0,1 1 1,4 10-1,-5-14-531,1 1-1,0-1 1,0 0 0,0 1 0,0-1-1,0 0 1,1 0 0,-1 1-1,0-1 1,0 0 0,1 0-1,-1 0 1,1-1 0,-1 1-1,1 0 1,-1 0 0,1-1-1,-1 1 1,1-1 0,0 0-1,-1 1 1,1-1 0,0 0 0,-1 0-1,1 0 1,0 0 0,-1 0-1,1 0 1,1-1 0,3 0-158,-1-1 1,1 1-1,-1-1 1,0 0 0,0-1-1,0 1 1,0-1 0,0 0-1,0 0 1,-1-1 0,0 1-1,1-1 1,-1 0-1,5-7 1,3-4-254,-1 0 1,0 0-1,8-19 0,-8 13 458,-2-1 0,0-1-1,-2 1 1,0-2 0,-2 1-1,0 0 1,1-31 0,-7 44 1221,-5 20-791,-5 19-210,6-1 128,1 0-1,1 0 1,2 0 0,2 32 0,16 113 2606,2-59-2536,-11-81-3300,16 46 1,-15-58 1979</inkml:trace>
</inkml:ink>
</file>

<file path=ppt/ink/ink7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22.3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11715,'28'90'5025,"-23"-55"-2329,0-2-1632,-1-3-303,0-6-217,0-3-200,-1-9-448,-2-3-536,0-7-433</inkml:trace>
</inkml:ink>
</file>

<file path=ppt/ink/ink7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22.6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13371,'9'2'4665,"1"7"-4273,0 2-1496,-6-1 624</inkml:trace>
</inkml:ink>
</file>

<file path=ppt/ink/ink7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23.0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13227,'17'33'5417,"-9"12"-3161,1 13-1199,0 4-185,1 4-240,0-1-144,-1-3-224,-1-3-88,-1-5-96,-2-4-80,-2-9-320,1-3-288,-3-11-936,0-4 2304,1-12-856</inkml:trace>
</inkml:ink>
</file>

<file path=ppt/ink/ink7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23.4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10634,'5'1'4775,"-4"-2"-4706,4 18 1564,3 22-1007,14 167 2432,-7-50-704,-5 44-1949,-10-199-509,0 1-1,-1-1 1,1 1-1,0-1 0,0 1 1,1-1-1,-1 1 1,0-1-1,0 1 0,1-1 1,-1 1-1,1-1 0,-1 0 1,1 1-1,0-1 1,0 0-1,1 3 0,-1-4 75,0 0-1,-1 1 0,1-1 0,-1 0 1,1 0-1,0 0 0,-1 0 0,1 0 1,0 0-1,-1 0 0,1 0 0,0 0 1,-1-1-1,1 1 0,0 0 1,-1 0-1,1 0 0,-1-1 0,1 1 1,0 0-1,-1-1 0,1 1 0,-1-1 1,1 1-1,-1 0 0,1-2 0,5-3 28,-1-1-1,0 0 1,0 0-1,0 0 1,3-8-1,34-72 68,-34 65-55,2-1 1,1 1-1,0 1 0,2 0 0,0 0 0,16-17 0,-26 35 20,-1-1 0,1 1 0,0 0-1,0 0 1,0 0 0,0 0-1,0 0 1,0 0 0,1 1-1,-1 0 1,6-2 0,-7 3-1,-1 0 1,1-1-1,0 1 1,0 0-1,0 0 1,-1 1-1,1-1 1,0 0 0,0 0-1,0 1 1,-1 0-1,1-1 1,0 1-1,-1 0 1,1-1-1,0 1 1,-1 0-1,1 0 1,-1 0-1,0 1 1,1-1-1,-1 0 1,0 0-1,2 3 1,2 4 27,-1-1 1,0 1-1,0 0 1,-1 0-1,0 0 0,0 0 1,-1 1-1,0-1 0,-1 1 1,2 12-1,-2-2-12,-1 1 0,-1-1 0,-4 33 0,3-44-22,1 1 0,-2 0-1,1-1 1,-1 1 0,-1-1-1,1 0 1,-1 0 0,-1 0-1,0 0 1,-9 11-1,10-14-120,0-1 0,0 0-1,-1-1 1,0 1-1,1-1 1,-1 0-1,0 0 1,0 0-1,-1 0 1,1-1-1,-1 0 1,1 0-1,-1-1 1,0 0-1,1 0 1,-1 0-1,-8 0 1,-15-1-563</inkml:trace>
</inkml:ink>
</file>

<file path=ppt/ink/ink7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24.1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18 12627,'8'-4'1324,"0"2"1,1-1 0,0 1 0,15-2 0,3 2 108,39 2 0,-1 1-209,-54-2-1111,-3 1-85,-1-1-1,1 1 1,0 1 0,11 1-1,-17-2-39,0 1 0,1 0 1,-1 0-1,0 0 0,0 0 0,0 0 0,1 0 0,-1 0 0,0 1 0,-1-1 0,1 1 1,0-1-1,0 1 0,-1 0 0,1 0 0,0 0 0,-1 0 0,2 3 0,3 8-26,0 1-1,-1-1 0,-1 0 1,4 24-1,6 60 28,-12-74 15,12 311-1178,-14-229 952,1-81 326,0 1 0,2-1 0,0 1 0,2-1 0,1 0 0,0 0 0,2-1 0,1 0 0,1 0 0,15 26 0,-23-46 91,0 0 0,-1-1 0,1 1 0,-1 0 0,0 0 0,0 0 0,0 0 0,0 0-1,0 0 1,-1 0 0,1 5 0,-2-6-102,1 0 0,0-1 0,-1 1 0,0-1 0,1 0 0,-1 1 0,0-1 0,0 1 0,0-1 0,0 0 0,0 0 0,0 0 0,0 1 0,0-1 0,0 0 0,-1 0 0,1 0 0,0-1 0,-1 1 0,1 0 0,-1 0 0,1-1 0,-1 1 0,1-1 0,-3 1 0,-14 4-586,0-1 1,0-1-1,0-1 0,-25 1 0,17-2-961,-9 2 274</inkml:trace>
</inkml:ink>
</file>

<file path=ppt/ink/ink7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26.7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405 49 8370,'1'-3'353,"-1"0"0,1 0 1,0 0-1,-1 0 0,1 0 1,-1 0-1,0 0 0,0 0 1,-1-4-1,1 6-302,0 1 0,-1-1 0,1 0 0,-1 0 0,1 0 0,-1 0 0,1 1 0,-1-1 0,1 0 0,-1 1 0,0-1 1,0 0-1,1 1 0,-1-1 0,0 1 0,0-1 0,0 1 0,0-1 0,1 1 0,-1 0 0,0-1 0,0 1 0,0 0 0,0 0 0,0 0 0,0 0 0,0 0 1,0 0-1,0 0 0,0 0 0,0 0 0,0 0 0,-1 1 0,-7 0 140,1 0 0,-1 1 0,0 1 0,1 0 0,0 0 1,-1 0-1,1 1 0,0 0 0,-8 7 0,-63 49 140,78-59-326,-20 16 20,2 1 1,0 1-1,1 1 0,1 1 0,1 0 0,0 1 1,2 1-1,1 0 0,-14 32 0,22-41 57,-1 1-1,2 0 1,0 0-1,1 1 0,0-1 1,2 1-1,-1-1 1,2 1-1,0-1 0,1 1 1,1 0-1,0-1 1,1 0-1,0 1 1,2-1-1,0 0 0,7 16 1,-7-21 87,1 1 1,-1-1 0,2-1-1,-1 1 1,1-1-1,1 0 1,0 0-1,0-1 1,0 0 0,13 8-1,-14-11-90,0-1 1,0 0-1,1-1 0,0 1 0,-1-2 1,1 1-1,0-1 0,0 0 0,1-1 1,-1 1-1,0-2 0,0 1 0,1-1 1,15-2-1,-1-3-791,1 0 1,-2-2 0,1 0-1,27-14 1,-44 18 136,23-9-924</inkml:trace>
</inkml:ink>
</file>

<file path=ppt/ink/ink7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27.3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192 35 11867,'-1'-2'271,"0"0"0,0 0 0,0 0 0,0 0 0,-1 0 0,1 0 0,-1 0 0,1 0 0,-1 1 1,1-1-1,-1 1 0,0-1 0,0 1 0,0 0 0,0 0 0,0 0 0,0 0 0,0 0 0,-2-1 1,0 1-179,1 1 1,-1-1 0,1 1-1,-1 0 1,0 0 0,1 0-1,-1 0 1,0 1-1,1 0 1,-1-1 0,-3 3-1,-1-1-47,0 2-1,0-1 0,0 1 0,1 0 0,-1 1 0,1 0 1,0 0-1,0 1 0,-8 9 0,11-11 4,1 0 0,1 0-1,-1 1 1,0-1 0,1 1 0,0-1 0,0 1 0,1 0-1,-1 0 1,1 0 0,0 0 0,0 0 0,1 0-1,-1 0 1,1 1 0,0-1 0,0 0 0,1 0 0,0 0-1,0 0 1,0 0 0,0 0 0,1 0 0,0 0-1,0-1 1,0 1 0,1 0 0,-1-1 0,1 0-1,0 0 1,1 0 0,-1 0 0,0 0 0,1 0 0,0-1-1,0 0 1,0 0 0,0 0 0,1 0 0,-1-1-1,1 0 1,0 1 0,-1-2 0,1 1 0,0 0 0,0-1-1,0 0 1,0 0 0,1-1 0,-1 0 0,0 1-1,10-2 1,-7-1-43,0 0 0,0 0 1,1-1-1,-1 0 0,-1 0 0,1 0 0,0-1 0,-1-1 0,0 1 0,0-1 0,0-1 1,-1 1-1,1-1 0,-1 0 0,-1 0 0,10-13 0,-10 12-22,1-2 0,-1 1 1,0 0-1,-1-1 0,0 0 0,0 0 0,-1-1 1,0 1-1,-1 0 0,0-1 0,0 0 0,-1 1 1,-1-1-1,0-12 0,0 21-181,-1 6 74,1 21 35,0 34 110,1-41-55,5 47 135,-5-61-146,0 0 0,0 0 0,1 0 0,-1 0 0,1 0 0,0-1 0,1 1 0,-1-1 1,1 1-1,3 4 0,3-2 82,2 0-78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42.9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231 71 11779,'0'-4'447,"0"1"1,0 0 0,-1 0 0,0 0-1,1 0 1,-1-1 0,0 1 0,-1 0-1,1 0 1,0 1 0,-1-1 0,0 0-1,-3-4 1,3 4-245,0 1 0,0 0 0,-1 0 0,1 1 0,-1-1 1,1 0-1,-1 1 0,0-1 0,1 1 0,-1 0 0,0 0 0,-5-1 0,3 1-121,1 1-1,-1-1 1,0 1 0,1 0 0,-1 0-1,0 1 1,1 0 0,-1-1 0,1 1-1,-1 1 1,1-1 0,0 1 0,-1 0 0,1 0-1,0 0 1,0 0 0,0 1 0,0-1-1,-3 4 1,-2 5 94,0-1 0,1 1 0,1 0 1,-1 1-1,2 0 0,-1 0 0,2 1 0,0-1 0,0 1 0,1 0 0,1 1 1,0-1-1,1 0 0,-1 23 0,3-33-167,0 1 1,0-1-1,0 1 0,0-1 1,1 1-1,-1-1 0,1 0 0,0 1 1,0-1-1,0 1 0,1-1 1,-1 0-1,1 0 0,0 0 1,0 0-1,0 0 0,0 0 0,0-1 1,1 1-1,-1-1 0,1 1 1,0-1-1,-1 0 0,1 0 1,0 0-1,0 0 0,1-1 1,-1 1-1,0-1 0,0 0 0,1 0 1,-1 0-1,1 0 0,-1-1 1,1 1-1,-1-1 0,1 0 1,-1 0-1,1 0 0,-1-1 0,5 0 1,-2 0-82,0 0 0,0 0 1,-1-1-1,1 1 0,0-1 0,-1-1 1,1 1-1,-1-1 0,0 0 0,0 0 1,0-1-1,0 1 0,-1-1 0,1 0 1,-1 0-1,0-1 0,0 1 1,-1-1-1,1 0 0,5-10 0,-2-1-415,-1 0 0,0-1 0,0 0 0,-2 0 0,4-32 0,-7 44 478,4-23 60,-5 27-2,0 0 1,0 0-1,1 0 1,-1 0-1,0 0 1,0 0-1,1 0 1,-1 0-1,1 0 1,-1 0-1,1 0 1,-1 0-1,1 0 1,0 0 0,0 1-1,-1-1 1,1 0-1,1-1 1,-1 3 14,0-1 0,-1 1-1,1-1 1,0 1 0,-1 0 0,1-1 0,-1 1 0,1 0 0,-1-1 0,1 1 0,-1 0 0,0 0 0,1 0 0,-1-1 0,0 1 0,0 0 0,1 0 0,-1 1-1,5 19 524,3 63 707,-7-65-1249,0 1-1,1 0 1,2-1-1,9 34 1,-13-51-112,1 0 0,0-1 1,-1 1-1,1 0 1,0-1-1,0 1 0,0-1 1,0 1-1,0-1 0,1 1 1,-1-1-1,0 0 0,1 0 1,-1 0-1,1 1 1,-1-1-1,1-1 0,-1 1 1,1 0-1,0 0 0,-1 0 1,1-1-1,0 1 0,0-1 1,0 0-1,-1 1 1,1-1-1,3 0 0,10-4 370</inkml:trace>
</inkml:ink>
</file>

<file path=ppt/ink/ink7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27.9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 42 11298,'-1'-1'747,"0"0"-622,1 1 0,0 0-1,-1 0 1,1 0-1,0 0 1,-1 0-1,1 0 1,0 0-1,-1 0 1,1-1-1,0 1 1,-1 0-1,1 0 1,0 0-1,-6 3 2242,6-2-2242,-9 19 946,-1 23-714,9-34-119,1 0 1,-1 0-1,1 0 0,1 0 0,0 0 0,0 0 1,1 0-1,0 0 0,1 0 0,3 8 0,-5-14-211,0-1-1,0 1 0,0 0 0,1-1 0,-1 0 0,1 1 1,0-1-1,0 0 0,0 0 0,0 0 0,0 0 0,0 0 1,0 0-1,1-1 0,-1 1 0,0-1 0,1 1 0,0-1 1,-1 0-1,1 0 0,0 0 0,-1-1 0,1 1 0,0-1 1,0 1-1,0-1 0,-1 0 0,1 0 0,0 0 1,0 0-1,0-1 0,0 1 0,-1-1 0,1 0 0,5-1 1,-2-1-107,1-1 0,-1 1 0,0-1 0,0 0 0,-1 0 1,1 0-1,-1-1 0,0 0 0,0 0 0,0-1 0,-1 1 1,0-1-1,0 0 0,0 0 0,4-11 0,4-10-87,-1-2 0,10-35 0,-19 57 211,4-13-27,-1 2 176,-4 42 121,-1 84 475,1-96-931,1 0-1,0 0 0,0-1 0,1 1 1,1-1-1,0 0 0,7 13 1,-6-14-131</inkml:trace>
</inkml:ink>
</file>

<file path=ppt/ink/ink7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28.2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97 26 12899,'3'-16'4869,"-9"9"-3791,4 6-1103,-1 1 0,1-1 0,-1 1 0,1 0 0,-1 0 0,0 0 0,1 0 0,-1 0 0,-3 2 0,3-2 25,-1 1 0,1-1 0,-1 1 0,1 0 0,0 0 0,-1 1 0,1-1 0,0 1 0,0-1 0,0 1 0,0 0 0,0 0 0,0 0 0,1 1 0,-1-1 0,1 1 0,-3 3 0,4-4 9,0 0 1,0 0-1,0 0 0,0 1 0,1-1 0,-1 0 0,1 1 1,-1-1-1,1 0 0,0 1 0,0-1 0,0 1 1,0-1-1,0 0 0,1 1 0,-1-1 0,1 0 0,0 0 1,-1 1-1,1-1 0,0 0 0,0 0 0,0 0 1,1 0-1,-1 0 0,3 3 0,29 32 1173,6 8 694,-36-41-1773,-1 0-1,1-1 1,-1 1 0,0 0 0,-1 0 0,1 0 0,-1 0-1,1 0 1,-1 0 0,1 9 0,-2-11-133,0 0 1,-1-1-1,1 1 0,0 0 0,-1 0 1,1 0-1,-1-1 0,1 1 1,-1 0-1,0-1 0,0 1 0,1 0 1,-1-1-1,-1 1 0,1-1 1,0 1-1,0-1 0,0 0 0,-1 1 1,1-1-1,-1 0 0,1 0 1,-1 0-1,-2 1 0,-3 2-185,0-1 0,0-1 0,0 1 0,-13 2 0,-14 1-68</inkml:trace>
</inkml:ink>
</file>

<file path=ppt/ink/ink7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29.8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240 45 1416,'2'-1'-196,"29"-11"12379,-42 4-9615,-3 3-2392,-1 0 0,0 1-1,0 1 1,0 1 0,-22-2-1,25 3-190,1 1 0,0 0-1,0 1 1,0 1 0,0-1-1,0 2 1,0-1 0,-13 6 0,21-6 6,0 0 0,1-1 0,-1 1 0,1 0-1,0 0 1,0 0 0,-1 1 0,1-1 0,1 0 0,-1 1 0,0-1 0,1 1 0,-1 0 0,1 0 0,0-1 0,0 1 0,0 0 0,0 0 0,0 0 0,1 0 0,-1 0 0,1 0 0,0 0 0,0 0 0,0 0 0,1 4 0,0 12 43,2-1 0,0 0 0,7 22 0,-5-21 23,22 96 92,-5 0 0,-5 2 0,2 128 0,-19-206-122,-1-10 51,2 0 0,1 0 0,6 32 0,-7-58-27,0 0 0,0 0 1,0 0-1,0 0 0,1 0 1,0 0-1,-1 0 0,1 0 1,0-1-1,0 1 0,1-1 0,-1 1 1,0-1-1,1 0 0,-1 0 1,1 0-1,0 0 0,0-1 1,0 1-1,0-1 0,0 1 0,0-1 1,0 0-1,4 1 0,5 0-401,1 0 1,0 0-1,0-1 0,23-2 0,-29 2-351</inkml:trace>
</inkml:ink>
</file>

<file path=ppt/ink/ink7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30.8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218 1 7210,'-6'-1'177,"0"1"0,0 0 0,-1 0 0,1 1 0,0 0 0,1 0 1,-1 0-1,0 1 0,0 0 0,0 0 0,1 0 0,-1 1 0,1 0 1,0 0-1,0 0 0,0 0 0,0 1 0,0 0 0,-7 9 0,2-3 131,0 0-1,1 1 0,1 1 0,0-1 0,0 1 0,1 1 0,-8 20 0,10-19 26,0 0-1,2 0 1,-1 1-1,2-1 1,0 1-1,0-1 1,2 1-1,0 0 1,0 0-1,1-1 1,6 26-1,-5-32-194,0 0 0,1 0 0,0-1 0,0 1 0,1-1-1,0 0 1,0 0 0,1 0 0,0 0 0,0-1 0,0 0-1,1 0 1,0-1 0,0 1 0,0-1 0,1 0 0,0-1 0,0 0-1,0 0 1,0 0 0,1-1 0,12 4 0,-10-4-229,0-1 1,0-1-1,0 0 0,0 0 1,0-1-1,0 0 1,0-1-1,0 0 0,0 0 1,-1-1-1,1 0 1,0-1-1,-1 0 0,11-5 1,5-4-501</inkml:trace>
</inkml:ink>
</file>

<file path=ppt/ink/ink7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31.6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5 128 8146,'-5'-22'4373,"13"34"-2752,12 35-384,-3 11 218,-3 0 1,-2 1 0,7 107-1,-20-155-735,-4-22-627,-3-25-595,-28-276-1504,36 299 1949,0 1 1,0-1-1,2 1 0,-1-1 1,2 1-1,5-21 0,-6 30 13,-1-1 0,1 1 0,-1 0-1,1 0 1,0-1 0,0 1-1,0 1 1,1-1 0,-1 0 0,1 0-1,5-3 1,-6 4 21,0 1 1,1 0-1,-1 0 0,1 0 1,-1 0-1,1 0 0,-1 1 1,1-1-1,0 1 0,-1-1 1,1 1-1,-1 0 0,1 0 1,0 1-1,-1-1 0,1 0 1,0 1-1,3 1 0,-3-2 24,0 1 0,0 0 0,0 1 0,0-1 0,0 1 0,0-1 0,0 1 0,-1 0 0,1 0 0,0 0 0,-1 0 0,0 1 0,1-1 0,-1 1 0,0-1 0,0 1 0,-1 0 0,1 0 0,0 0 0,-1 0 0,0 0 0,1 0 0,-1 0 0,-1 0-1,1 0 1,0 1 0,-1-1 0,1 6 0,-1-2 37,-1 1 0,1-1 0,-1 0-1,0 1 1,-1-1 0,0 0 0,0 0 0,0 0-1,-1 0 1,0 0 0,-8 12 0,-1-2-109,-1-1 0,-2 0 0,-18 18 0,9-12-140</inkml:trace>
</inkml:ink>
</file>

<file path=ppt/ink/ink7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32.4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2 154 8786,'-1'14'1624,"1"1"-1,1 17 1,13 60-417,-4-32-206,1 10 291,2 27 1781,-12-175-4330,-9-183-1044,3 221 2280,2 26 29,1 0 0,0 1 0,1-1 0,0 0 0,2 0 0,-1 0 1,6-26-1,-6 39-4,0 0 0,0 0 0,1 0 0,-1 1 0,0-1 0,0 0 0,1 0 0,-1 1 0,1-1 0,-1 0 0,0 0 0,1 1 0,-1-1 0,1 1 0,0-1 0,-1 0 0,1 1 0,-1-1 0,1 1 0,0-1 1,-1 1-1,1 0 0,0-1 0,0 1 0,-1 0 0,1-1 0,0 1 0,1 0 0,0 0 17,-1 0 1,1 1 0,-1-1-1,1 1 1,-1-1 0,0 1-1,1 0 1,-1 0-1,0-1 1,0 1 0,0 0-1,0 0 1,1 0 0,0 2-1,4 4 145,0 1 1,0 0-1,7 14 0,-4-2 10,-2-1 0,0 1 0,-1 0-1,-1 1 1,-1-1 0,-1 1-1,1 24 1,-4-45-154,0 1-1,0-1 1,0 1-1,0-1 1,0 1-1,0-1 1,0 1-1,0-1 1,0 1-1,0-1 1,0 1-1,0-1 1,0 0-1,1 1 1,-1-1-1,0 1 1,0-1-1,0 1 1,1-1-1,-1 0 1,0 1-1,1-1 1,-1 0-1,0 1 1,1-1-1,-1 0 1,0 1-1,1-1 1,-1 0-1,1 1 1,9-11 78,10-31-555,-18 35 395,13-28-238,21-43 129,-32 69 164,1 1 0,0 0 0,0 0 1,0 1-1,1 0 0,-1 0 0,12-9 1,-16 14-3,1-1-1,-1 1 1,1 0 0,-1 0 0,1 0 0,0 0 0,-1 1 0,1-1-1,0 0 1,0 1 0,-1-1 0,1 1 0,0 0 0,0-1-1,0 1 1,0 0 0,-1 0 0,1 0 0,0 0 0,0 1 0,0-1-1,0 0 1,1 2 0,0-1 5,-1 1 0,0-1 0,0 1 0,1 0 0,-1 0 0,-1 0 0,1 0 0,0 0 0,0 0 0,-1 0 0,1 1 0,-1-1-1,2 5 1,3 9 68,-1-1 0,-1 1 0,0 0 0,1 17-1,-4-28-28,13 113 497,14 78-1292,-20-165 398</inkml:trace>
</inkml:ink>
</file>

<file path=ppt/ink/ink7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33.2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182 31 10290,'-4'-14'2815,"-6"2"-5998,-7 7 601,1 6 6464,-3 1-2676,0 2 0,-20 5 0,-6 3-328,44-12-866,1 0-1,-1 0 1,0 0-1,1 0 1,-1 0-1,1 0 1,-1 1-1,1-1 1,-1 0-1,1 0 1,-1 1-1,1-1 1,-1 0-1,1 1 1,-1-1-1,1 1 1,-1-1-1,1 0 1,0 1-1,-1-1 1,1 1-1,0-1 1,0 1-1,-1-1 1,1 1-1,0 0 1,0-1-1,-1 1 1,1-1-1,0 1 1,0-1-1,0 1 1,0 0-1,0-1 1,0 1 0,0-1-1,0 2 1,10 23 371,-6-15-200,19 52 335,-3 1 0,-3 1 0,-2 1 0,10 112 0,-15-90-92,39 163-1,-48-248-373,-1 0 0,1 0 1,-1 1-1,1-1 0,0 0 0,0 0 0,0 0 1,0 0-1,0 0 0,1 0 0,-1 0 0,1-1 0,-1 1 1,3 2-1,-2-3 20,-1-1 0,0 1 1,1-1-1,-1 0 0,1 1 0,-1-1 1,1 0-1,-1 0 0,1 0 0,-1 0 1,1 0-1,-1 0 0,0-1 0,1 1 1,-1 0-1,1-1 0,-1 1 0,1-1 1,-1 1-1,0-1 0,1 0 0,1-1 0,69-31 427,-40 21-3045,-22 8 1702</inkml:trace>
</inkml:ink>
</file>

<file path=ppt/ink/ink7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33.9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91 11843,'38'129'4970,"-24"-67"-3818,-2 1 1,6 123-1,-18-179-1002,0 26 205,0-32-318,0 0-1,0 0 0,0 1 0,0-1 1,0 0-1,-1 0 0,1 1 1,0-1-1,-1 0 0,1 0 0,-1 0 1,1 0-1,-1 0 0,0 0 0,1 0 1,-1 0-1,0 0 0,-1 2 1,1-3-23,1 0 0,-1 0 0,1 0 0,0 0 1,-1 0-1,1-1 0,-1 1 0,1 0 1,0 0-1,-1 0 0,1 0 0,-1-1 0,1 1 1,0 0-1,-1 0 0,1-1 0,0 1 1,0 0-1,-1 0 0,1-1 0,0 1 0,-1 0 1,1-1-1,0 1 0,0-1 0,0 1 1,0 0-1,-1-1 0,1 1 0,0-1 0,0 0 1,-5-14 69,5 15-83,-10-44-82,2-1 0,-3-72 0,4 41 21,3 37 33,-5-58-9,9 85 25,0 0-1,1-1 1,0 1-1,1 0 0,5-19 1,-6 27 1,1 1 0,-1-1 1,1 1-1,0 0 0,0 0 0,0 0 0,0 0 0,0 0 1,1 0-1,-1 0 0,1 1 0,0-1 0,0 1 1,0 0-1,0 0 0,0 0 0,0 0 0,1 1 0,-1-1 1,1 1-1,-1 0 0,1 0 0,-1 0 0,1 0 1,0 1-1,7-1 0,8 1 6,0 0 0,1 2 0,-1 0 1,20 5-1,-3-1-35,-28-5-202,12 2-1586</inkml:trace>
</inkml:ink>
</file>

<file path=ppt/ink/ink7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34.2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9482,'12'6'3977,"7"0"-2225,3 0-431,5-1-289,2 0-112,-1-3-240,0-1-152,-2-1-984,-4-1-720,-1 1 712</inkml:trace>
</inkml:ink>
</file>

<file path=ppt/ink/ink7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34.6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9338,'5'9'3569,"1"7"-2297,-1 19-1160,-1 9 152,2 10 504,-3 5 224,1 2 425,0-2-41,-2-4-440,2-2-208,0-10-407,-1-4-137,1-9-160,-1-6-184,-2-8-865,0-4-607,2-7 952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43.3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1 130 6257,'3'2'501,"-1"0"0,1 0 0,0 1 0,-1-1 0,0 1 0,1 0 0,-1-1 0,0 1 0,-1 0 0,1 0 0,0 0 0,-1 1 0,2 5 0,1 5 774,0 0 0,1 17 0,1 5 600,1-8-339,-3-14-465,-1 1-1,0-1 1,1 23-1,-13-72-692,8 17-385,1 0 1,1-1-1,0 1 1,8-35-1,24-72 27,-29 112-17,-1 4 30,0 1 0,0 0 1,1-1-1,0 2 0,10-14 0,-14 19-77,1 1 0,0 0 0,0 0 1,0 0-1,0 0 0,1 0 0,-1 0 0,0 0 1,0 0-1,1 0 0,-1 1 0,0-1 0,1 0 1,-1 1-1,1-1 0,-1 1 0,3-1 1,-3 1-108,1 1 1,-1-1 0,1 1 0,-1-1 0,0 1 0,1-1 0,-1 1 0,0-1 0,1 1 0,-1 0-1,0 0 1,0 0 0,0 0 0,1 0 0,-1 0 0,0 0 0,0 0 0,-1 0 0,1 1-1,0-1 1,0 0 0,0 2 0,8 13-1025</inkml:trace>
</inkml:ink>
</file>

<file path=ppt/ink/ink7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34.9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3 297 11859,'-1'1'271,"1"1"1,-1 0 0,1-1 0,0 1 0,-1 0 0,1 0-1,0-1 1,0 1 0,0 0 0,1-1 0,-1 1 0,0 0-1,0 0 1,1-1 0,-1 1 0,2 3 0,-1-5-225,-1 0 1,1 1 0,-1-1-1,1 1 1,-1-1 0,0 0-1,1 1 1,-1-1 0,1 0-1,-1 0 1,1 1-1,0-1 1,-1 0 0,1 0-1,-1 0 1,1 0 0,-1 0-1,1 0 1,0 0 0,0 0-1,20-7-66,-11 1-18,-1-1 1,0 0-1,0 0 0,-1-1 0,0 0 0,0-1 1,-1 0-1,0 0 0,0 0 0,-1-1 1,-1 0-1,7-13 0,-3 1-70,-1 0 1,-1-1-1,-1 0 1,7-44-1,-13 63 161,3-20 305,-3 23-322,0 0-1,0 0 1,0 0 0,0 0 0,0 0 0,0 0 0,-1 0 0,1 0-1,0 1 1,0-1 0,0 0 0,-1 0 0,1 0 0,-1 0 0,1 0-1,-1 1 1,1-1 0,-1 0 0,0 0 0,1 1-31,-1 0 0,1 0 0,0 0 0,-1 0 0,1 0 0,0 0 0,0 0 0,-1 0 0,1 0 0,0 0 0,0 0 0,-1 1 0,1-1 0,0 0 0,0 0 0,-1 0 0,1 1 0,0-1 0,0 0 0,0 0 0,-1 0 0,1 1 0,0-1 0,0 0 0,0 1 0,0-1 0,0 0 0,0 0 0,-1 1 0,1-1 0,0 0 0,0 0 0,0 1 0,0-1 0,0 1 0,-3 13 49,3-13-40,-2 22 376,0 0 0,2 0 0,1 0 0,1 0 0,8 40 0,-3-24 99,12 92 591,0-13-1417,-9-39-3035,-6-57 2031</inkml:trace>
</inkml:ink>
</file>

<file path=ppt/ink/ink7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35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11026,'14'33'4569,"-10"-7"-2544,0 6-2505,1-2-513,0-7-287,-1-4 168,2-5 712,-2-2 216,0-3 96,0-1-2561,0-2 1961</inkml:trace>
</inkml:ink>
</file>

<file path=ppt/ink/ink7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35.6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 14115,'2'-7'4409,"3"11"-4233</inkml:trace>
</inkml:ink>
</file>

<file path=ppt/ink/ink7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36.0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71 12947,'-2'-10'1799,"0"-23"1932,2 31-3561,0 0 1,0 0-1,0 1 1,0-1-1,0 0 1,0 1-1,1-1 0,-1 0 1,1 1-1,-1-1 1,1 0-1,0 1 1,1-4-1,-2 5-165,1 0 0,-1 0 0,0 0 0,1 0-1,-1 0 1,0 0 0,0 0 0,1 0 0,-1 0 0,0 0 0,0 0 0,1 0-1,-1 0 1,0 0 0,1 0 0,-1 0 0,0 0 0,0 0 0,1 0 0,-1 0-1,0 1 1,0-1 0,1 0 0,-1 0 0,0 0 0,0 0 0,1 1 0,-1-1-1,0 0 1,0 0 0,0 0 0,0 1 0,1-1 0,-1 1 0,8 10-52,1 5 72,-1 1 0,0 0 1,-2 1-1,0 0 0,7 35 0,8 99 638,-18-116-393,7 37 277,-5-42-508,-1 0 0,-2 0-1,0 1 1,-6 50 0,-3-53-2564,5-21 1658</inkml:trace>
</inkml:ink>
</file>

<file path=ppt/ink/ink7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36.5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18 11674,'0'-1'296,"0"0"0,0 0 0,1 0-1,-1 0 1,1 0 0,-1 0 0,1 0-1,-1 0 1,1 0 0,-1 0 0,1 0-1,0 0 1,-1 0 0,1 1 0,2-2-1,-3 1-249,0 1-1,1 0 0,-1 0 0,1 0 0,-1 0 0,1 0 1,-1 0-1,1 0 0,-1 0 0,1 0 0,-1 0 0,1 0 1,-1 0-1,0 0 0,1 0 0,-1 0 0,1 1 0,-1-1 1,1 0-1,-1 0 0,0 0 0,1 1 0,-1-1 0,1 0 1,-1 1-1,3 2-30,0 0 0,-1 0 0,1 0 0,-1 0 0,0 0 0,0 1 0,2 5 0,7 16 749,-2 1 0,-1 0 0,9 49 0,1 82 1659,-17-148-2333,2 114 679,-3-112-778,-1 0 0,0 1 0,-1-1 0,0 0 0,-1-1 0,0 1 0,-1 0 0,-9 17 0,33-97-3421,-13 51 3335,1 1 0,1 1 0,1-1 0,0 2 0,1-1 0,0 1 0,24-22 0,-30 31 90,1 1 1,0 1 0,0-1 0,1 1-1,-1 0 1,1 0 0,0 1-1,0 0 1,0 0 0,0 1 0,0 0-1,1 0 1,-1 0 0,1 1 0,-1 0-1,1 1 1,-1 0 0,1 0-1,-1 0 1,1 1 0,13 3 0,-16-2 60,-1-1 0,1 1 1,-1-1-1,0 1 1,0 1-1,0-1 1,0 1-1,0-1 1,0 1-1,-1 0 1,1 0-1,-1 1 1,0-1-1,0 1 1,0 0-1,0-1 0,-1 1 1,1 1-1,-1-1 1,0 0-1,-1 0 1,1 1-1,-1-1 1,1 1-1,-1 4 1,0-3 35,0 0 0,-1-1 1,0 1-1,0-1 0,0 1 1,-1 0-1,0-1 0,0 1 1,0-1-1,-1 1 0,0-1 1,0 0-1,0 0 1,-1 0-1,1 0 0,-1 0 1,0 0-1,-1-1 0,1 0 1,-7 7-1,-2-1-35,-1 0 1,0-1 0,-1-1-1,0 0 1,0-1-1,-1 0 1,0-1-1,-24 6 1,23-7-636,0-2 0,-1 0 0,1-1 0,-29 0-1,24-5-197</inkml:trace>
</inkml:ink>
</file>

<file path=ppt/ink/ink7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37.1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78 12099,'0'-1'141,"-1"0"1,1 0 0,-1 0 0,1 1-1,-1-1 1,1 0 0,0 0 0,-1 0 0,1 0-1,0 0 1,0 0 0,0 1 0,0-1-1,-1 0 1,1 0 0,1 0 0,-1 0 0,0 0-1,0 0 1,0 0 0,0 0 0,1 0-1,-1 1 1,0-1 0,1 0 0,-1 0 0,1 0-1,-1 0 1,1 1 0,-1-1 0,2-1-1,1 0-68,0 0 0,0 0-1,1 1 1,-1-1 0,1 1-1,7-3 1,-1 1-104,15-5 101,0 1 0,37-6 0,-53 12-10,-1 0 0,0 0 1,1 1-1,-1 0 0,1 0 1,-1 1-1,0 1 0,1-1 1,-1 1-1,0 0 0,14 7 1,-19-7-51,0 0 1,-1 0-1,1 0 1,0 1-1,-1-1 1,0 1-1,1 0 1,-1-1 0,0 1-1,0 0 1,-1 1-1,1-1 1,-1 0-1,1 0 1,-1 1-1,0-1 1,0 0 0,-1 1-1,1 4 1,1 9-30,0 0 1,-3 29-1,1-30-60,-2 75-786,6 231-312,7-235 2586,28 115 0,-36-194-1295,-2 1 0,1-1 0,-1 1 0,0-1 1,-1 1-1,0 9 0,0-15-96,-1 0 0,1-1 1,-1 1-1,0 0 0,0-1 0,0 1 1,0-1-1,0 1 0,-1-1 0,1 1 1,-1-1-1,1 0 0,-1 0 0,0 1 1,0-1-1,0-1 0,0 1 0,0 0 1,-1 0-1,1-1 0,0 0 0,-5 3 1,0-1-153,-1-1 1,0 1 0,0-1 0,0 0 0,0-1-1,-1 0 1,1 0 0,-16-1 0,-35-7-4379,24 0 2532</inkml:trace>
</inkml:ink>
</file>

<file path=ppt/ink/ink7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38.1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35 7122,'19'-2'5897,"-2"4"-4234,-14-1-1608,0-1 1,0 1-1,0-1 1,0 0-1,0 0 1,1 0-1,-1 0 1,0 0-1,0-1 1,0 1-1,0-1 1,3-1-1,6-4 811,-2 1-409,0 1-1,0 0 1,0 0 0,1 1 0,16-3-1,-25 6-443,0 0-1,0-1 0,0 2 1,0-1-1,1 0 1,-1 0-1,0 0 0,0 1 1,0 0-1,0-1 0,0 1 1,0 0-1,0 0 1,0 0-1,0 0 0,0 0 1,-1 0-1,1 1 1,0-1-1,-1 0 0,1 1 1,-1 0-1,1-1 1,-1 1-1,0 0 0,0 0 1,0-1-1,0 1 0,0 0 1,0 0-1,0 0 1,-1 0-1,1 0 0,0 3 1,3 17 11,0 0 0,-2 0-1,0 33 1,3 29-4,31 112 54,7 52 50,-33-32-6,-9-138-36,4 0-1,20 109 1,-23-175-80,3 5 262,-2 0-1,0 1 0,0-1 1,-2 1-1,0 0 0,-2 22 1,0-38-259,1 1 1,-1 0 0,1-1-1,-1 1 1,0 0 0,0-1 0,-1 1-1,1-1 1,0 1 0,-1-1-1,1 0 1,-1 0 0,0 0-1,0 1 1,0-2 0,0 1 0,0 0-1,0 0 1,0-1 0,-1 1-1,1-1 1,-1 0 0,1 1-1,-1-1 1,1 0 0,-1-1 0,0 1-1,1 0 1,-1-1 0,0 0-1,0 1 1,1-1 0,-1 0-1,0 0 1,-4-1 0,-9-2-385,-1 0 0,1 0-1,0-2 1,-26-10 0,26 9-277,-92-31-2284,52 19 2137</inkml:trace>
</inkml:ink>
</file>

<file path=ppt/ink/ink7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51.2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42 207 7538,'-2'0'278,"1"-1"0,-1 0 0,0 0 0,0 1 0,0-1 0,0 0 0,1 0 0,-1-1 1,0 1-1,1 0 0,-1 0 0,1-1 0,0 1 0,-1-1 0,1 0 0,0 1 0,0-1 0,0 0 1,0 1-1,0-1 0,0 0 0,1 0 0,-2-3 0,0-1-81,1 1 0,-1 0 0,1-1 0,0 1 0,1-1 1,-1 1-1,2-10 0,-1 9-183,2 1 1,-1-1-1,1 1 1,0-1-1,0 1 1,0 0-1,1-1 0,0 1 1,0 0-1,0 1 1,0-1-1,1 1 1,0-1-1,0 1 1,0 0-1,0 0 1,1 1-1,0-1 1,-1 1-1,1 0 1,1 0-1,-1 1 0,10-4 1,-8 4 28,0 0 1,-1 0-1,1 0 0,0 1 1,0 0-1,0 1 1,0 0-1,0 0 0,0 0 1,0 1-1,0 0 1,0 0-1,-1 1 0,1 0 1,0 0-1,-1 0 0,1 1 1,-1 0-1,9 6 1,-6-3 36,-1 2 0,0-1 1,-1 1-1,1 0 1,-2 1-1,1 0 0,-1 0 1,0 0-1,-1 1 1,0-1-1,-1 1 0,0 1 1,0-1-1,-1 0 1,-1 1-1,1 0 1,-2 0-1,1 15 0,-1-19-49,-1 0-1,0 0 0,0 0 1,-1 0-1,0 0 0,-1 0 1,1 0-1,-1 0 0,0-1 1,-1 1-1,0-1 0,0 1 1,0-1-1,-1 0 0,0 0 1,0 0-1,0-1 0,-1 1 1,0-1-1,0 0 0,0-1 1,-1 1-1,1-1 0,-1 0 1,0 0-1,0-1 1,-1 0-1,1 0 0,-9 3 0,7-4-7,-1 0 0,1 0-1,0-1 1,0 0-1,-1 0 1,1-1-1,-1 0 1,1 0-1,-1-1 1,-9-2-1,13 2-14,0 0-1,1-1 0,-1 0 0,0 0 0,1 0 0,-1 0 1,1-1-1,0 0 0,0 1 0,0-2 0,0 1 0,0 0 1,1-1-1,0 1 0,-1-1 0,1 0 0,1 0 0,-4-6 1,0-2-14,0-1 0,1 0 0,1 0 0,-5-20 0,8 26-68,0 1 0,0-1 1,0 0-1,1 1 0,0-1 0,1 0 1,0 1-1,0-1 0,0 0 0,0 1 0,4-9 1,6-3-698,8 6 339</inkml:trace>
</inkml:ink>
</file>

<file path=ppt/ink/ink7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51.7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97 11170,'0'4'4833,"3"13"-4755,8 23 501,-3 0 1,-1 1-1,3 77 1,-9-116-355,1-5-98,2-14-88,5-27-294,-5 14 14,20-99-168,-21 114 414,2 1-1,0 0 1,0 1 0,2-1 0,-1 1 0,18-23 0,-24 35-10,1 0 1,0 0 0,-1 0 0,1-1-1,0 2 1,0-1 0,0 0 0,0 0 0,0 0-1,0 0 1,0 0 0,0 1 0,0-1 0,1 1-1,-1-1 1,0 1 0,0-1 0,1 1 0,-1 0-1,0-1 1,0 1 0,1 0 0,-1 0 0,3 0-1,-2 1 10,0-1 1,0 1-1,-1 0 0,1 0 0,0 0 0,0 0 0,-1 1 0,1-1 0,-1 0 0,1 1 0,-1-1 0,0 1 1,1-1-1,0 3 0,5 7 73,-1 0 0,0 0 0,8 24 1,8 40 354,19 108 0,-40-181-541,-1 1 0,1 0 0,-1-1 0,1 1-1,0-1 1,0 1 0,3 3 0,2 0-228</inkml:trace>
</inkml:ink>
</file>

<file path=ppt/ink/ink7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52.1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126 4 10106,'0'-1'146,"-1"1"-1,1 0 1,-1-1-1,1 1 1,-1 0-1,0-1 1,1 1 0,-1 0-1,0 0 1,1-1-1,-1 1 1,0 0-1,1 0 1,-1 0-1,0 0 1,1 0-1,-1 0 1,0 0 0,1 0-1,-1 0 1,0 1-1,1-1 1,-1 0-1,-1 1 1,-14 13 822,-9 28-1226,21-34 834,-5 7-241,-1 3 111,0 1-1,1 0 1,-10 34 0,17-46-364,1-1 0,-1 1 0,2-1 0,-1 1 0,1 0-1,0-1 1,0 1 0,1 0 0,0-1 0,0 1 0,0-1 0,1 1 0,0-1 0,0 0 0,1 0-1,3 7 1,-2-7-24,0 1-1,0 0 0,1-1 1,0 0-1,0 0 0,1-1 0,-1 1 1,1-1-1,0 0 0,1-1 1,7 6-1,-10-8-174,0 0 0,1-1 0,-1 1 0,1-1 0,-1 0 0,1 0 0,-1 0 0,8 0 0,-7-1-385,-1 0 1,1-1 0,-1 1 0,1-1 0,-1 0 0,0-1 0,1 1-1,-1-1 1,7-3 0,8-6-1381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44.0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192 484 7890,'0'-7'1122,"0"0"-1,-1 1 1,1-1 0,-1 1 0,-1-1 0,1 1 0,-1-1 0,-1 1 0,-2-7 0,4 11-926,-1-1 0,1 1 1,-1 0-1,0-1 0,0 1 1,0 0-1,0 0 0,0 0 1,0 0-1,0 1 0,-1-1 1,1 1-1,-1-1 1,1 1-1,-1 0 0,1 0 1,-1 0-1,0 0 0,0 0 1,1 1-1,-1-1 0,0 1 1,-5 0-1,3 0-114,1 0-1,-1 0 1,1 0-1,-1 1 1,1-1-1,0 1 1,-1 0-1,1 1 1,0-1-1,-1 1 1,1 0-1,0 0 1,0 0-1,1 0 1,-1 1 0,0 0-1,1 0 1,-1 0-1,1 0 1,0 0-1,0 1 1,0-1-1,1 1 1,-1 0-1,1-1 1,0 1-1,0 0 1,0 1-1,1-1 1,-1 0-1,0 5 1,-1 4 115,1-1 0,1 1 0,0 0 0,0-1 0,2 1 0,-1 0 0,2 0 0,-1-1-1,8 24 1,-3-15-39,12 27 1,-16-43-141,1 1 0,0-1 0,0 0 0,0 0 0,0 0 0,1 0 0,0 0 0,0-1 0,9 8 0,-12-11-18,0-1 0,1 1 1,-1 0-1,1-1 0,-1 1 1,1-1-1,-1 1 0,1-1 1,-1 0-1,1 1 0,-1-1 1,1 0-1,-1 0 1,1 0-1,-1-1 0,1 1 1,0 0-1,2-1 0,0-1-35,0 1 0,0-1-1,0 0 1,-1 0-1,1 0 1,6-6-1,1-2-193,0-1-1,18-22 1,-14 12 49,-1-1 0,-1 0 1,-2 0-1,0-1 0,-1-1 0,-1 0 1,-2 0-1,0 0 0,5-37 0,-2-20 62,1-131 0,-11 197 141,1-1 73,-1 0-1,-1 0 1,-3-19 0,0 27 148,0 9 27,-2 13 124,1 8-41,1 0-1,1 0 0,0 36 0,9 67 502,0-49-465,4 1 1,30 111 0,-38-179-530,1 0 0,0 0 0,1-1 0,0 1 1,7 11-1,-9-17-197,-1-1 0,2 1 1,-1-1-1,0 1 1,0-1-1,1 0 0,0 0 1,-1 0-1,1-1 1,0 1-1,0 0 0,0-1 1,0 0-1,0 0 0,0 0 1,0 0-1,0 0 1,0-1-1,4 1 0,13-1-761</inkml:trace>
</inkml:ink>
</file>

<file path=ppt/ink/ink7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52.5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11 272 3313,'14'-3'773,"-9"3"-415,-1-1 0,0 0 1,1 0-1,-1 0 0,0-1 0,0 1 1,0-1-1,0 0 0,0 0 0,0-1 1,0 1-1,6-7 0,-2 0 183,1 0-1,-1 0 1,-1-1-1,0 0 1,0-1-1,-1 0 1,8-20-1,-12 26-413,0 0 0,-1 1 0,1-1 0,-1 0 0,0 0 0,0 0 0,-1 0 0,0 0 0,0 0 0,0 0 0,0 0 0,-1 0 0,0 0 0,0 0 0,0 1 0,0-1 0,-1 0 0,0 0 0,0 1 0,0-1 0,-1 1-1,-3-5 1,4 6-83,0 1-1,1 0 0,-2 0 0,1 0 0,0 0 0,0 1 0,-1-1 0,1 1 0,0-1 0,-1 1 0,0 0 1,1 0-1,-1 0 0,0 0 0,1 0 0,-1 1 0,0-1 0,0 1 0,0 0 0,0-1 0,1 1 0,-1 1 1,0-1-1,0 0 0,-4 2 0,3-1-15,1 0 0,-1 1 0,1-1 0,-1 1 0,1 0-1,0 0 1,0 0 0,0 0 0,0 1 0,0-1 0,1 1 0,-1-1 0,1 1 0,0 0 0,0 0 0,0 0 0,0 1 0,0-1 0,-2 6-1,1 0 100,1 0-1,0 0 0,0 0 0,1 1 0,0-1 1,1 0-1,0 1 0,0-1 0,1 1 0,0-1 1,1 0-1,0 1 0,0-1 0,1 0 0,1 0 1,-1-1-1,1 1 0,7 10 0,-6-10-153,1 0 1,1 0-1,0 0 0,0-1 0,0 0 0,1 0 0,0-1 1,1 0-1,0-1 0,0 1 0,0-2 0,1 1 0,0-1 1,0-1-1,16 5 0,1-2-532</inkml:trace>
</inkml:ink>
</file>

<file path=ppt/ink/ink7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53.5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56 90 11963,'-6'-6'2512,"5"5"-2157,-1-1 1,1 1-1,0 0 1,0 0-1,-1 0 1,1 0-1,-1 0 1,1 0-1,0 0 1,-3 0-1,3 1-344,0 0 0,1 0 0,-1 0 0,0 1 0,1-1-1,-1 0 1,0 1 0,1-1 0,-1 0 0,0 1 0,1-1-1,-1 1 1,1-1 0,-1 1 0,1-1 0,-1 1 0,1-1 0,-1 1-1,1 0 1,0-1 0,-1 1 0,1 0 0,0-1 0,0 1-1,-1 0 1,1-1 0,0 1 0,0 0 0,0-1 0,0 2-1,-5 15 9,1 0-1,0 1 1,2-1-1,0 1 0,1-1 1,0 1-1,4 28 1,-2-38 44,0-1 0,0 1 0,1 0 1,0-1-1,0 0 0,1 1 0,0-1 1,0 0-1,0 0 0,1-1 0,0 1 1,1-1-1,-1 0 0,1 0 0,0 0 1,1-1-1,0 1 0,-1-1 0,13 7 1,-15-10-71,0 0 0,-1-1 1,1 0-1,0 0 0,0 1 0,0-1 1,0-1-1,0 1 0,0 0 1,0-1-1,0 0 0,0 1 1,0-1-1,0-1 0,0 1 0,0 0 1,0-1-1,0 1 0,0-1 1,0 0-1,0 0 0,0 0 1,-1 0-1,1-1 0,4-2 0,1-2-223,-1-1 0,0-1-1,0 1 1,-1-1-1,1 0 1,5-11-1,17-21-1703,-28 39 1912,0 0 1,-1 0 0,1 1-1,0-1 1,0 0 0,0 1 0,0-1-1,0 1 1,0-1 0,0 1 0,0-1-1,0 1 1,0 0 0,0-1 0,0 1-1,1 0 1,-1 0 0,0 0 0,0 0-1,0 0 1,0 0 0,0 0-1,0 0 1,0 0 0,1 1 0,-1-1-1,0 0 1,0 1 0,0-1 0,0 1-1,0-1 1,0 1 0,0-1 0,-1 1-1,1 0 1,0 0 0,0-1 0,0 1-1,0 0 1,-1 0 0,1 0-1,0 1 1,6 6 64,0 1-1,-1 0 0,8 14 1,-8-12-16,-5-9 52,0 0 1,0 0-1,0 0 0,1 0 0,-1 0 1,1-1-1,-1 1 0,1-1 1,0 1-1,0-1 0,-1 1 1,1-1-1,0 0 0,0 0 0,0 0 1,1 0-1,-1 0 0,0-1 1,0 1-1,5 0 0,-3-1 14,0 0 0,0-1 0,0 0 0,0 1 0,0-1 0,0-1 0,0 1 1,0-1-1,0 1 0,6-5 0,-1 0-56,0 1 0,0-2 0,-1 1-1,0-1 1,0 0 0,-1-1 0,0 0 0,0 0 0,-1-1 0,0 1 0,0-1 0,-1-1 0,0 1 0,-1-1 0,0 0 0,-1 0 0,4-17 0,-5 19-128,-1 0 0,0 0-1,0 0 1,-1 0 0,0-1 0,-1 1 0,0 0 0,0 0-1,0 0 1,-1 0 0,-1 0 0,1 0 0,-1 1-1,-1-1 1,1 1 0,-1 0 0,0 0 0,-1 0 0,0 0-1,0 1 1,0-1 0,-1 2 0,-8-9 0,-6 1-1135,6 7 547</inkml:trace>
</inkml:ink>
</file>

<file path=ppt/ink/ink7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53.9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1 269 9570,'54'-39'5667,"69"-55"-4392,-120 91-1177,1 0 1,-1-1 0,1 1 0,-1-1-1,0 0 1,-1 0 0,1-1 0,-1 1-1,0 0 1,0-1 0,0 1 0,0-1 0,-1 0-1,0 0 1,1-6 0,-2 8-83,0 1 0,0 0 0,0-1 0,0 1 0,-1 0 1,1-1-1,-1 1 0,1 0 0,-1-1 0,0 1 0,0 0 0,0 0 0,0 0 1,-1 0-1,1 0 0,0 0 0,-1 0 0,1 0 0,-1 0 0,0 1 0,0-1 1,1 0-1,-1 1 0,0 0 0,0-1 0,-1 1 0,1 0 0,0 0 0,0 0 1,0 1-1,-1-1 0,1 0 0,-3 1 0,2-1-23,0 0 1,1 0-1,-1 1 0,0 0 1,0-1-1,0 1 0,0 0 1,0 1-1,0-1 0,1 0 1,-1 1-1,0-1 0,0 1 1,0 0-1,1 0 1,-1 0-1,0 1 0,1-1 1,-4 3-1,3-1 4,0 0 0,0 0 1,0 0-1,0 0 0,1 1 0,0-1 0,0 1 1,0-1-1,0 1 0,0 0 0,1 0 0,-2 5 1,0 3 74,1 0 0,1 1 0,-1-1 0,2 1 0,0 0 1,0-1-1,1 1 0,3 13 0,-2-17-14,0 0-1,0 0 1,1 0 0,1 0-1,-1-1 1,1 1 0,1-1 0,0 0-1,0 0 1,0-1 0,1 0-1,0 1 1,0-2 0,1 1-1,0-1 1,0 0 0,1-1-1,-1 1 1,17 7 0,2-3-200</inkml:trace>
</inkml:ink>
</file>

<file path=ppt/ink/ink7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54.7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0 9698,'-1'0'128,"0"1"-1,0-1 1,1 0-1,-1 0 1,0 1-1,0-1 1,0 0 0,0 1-1,1-1 1,-1 1-1,0-1 1,1 1-1,-1-1 1,0 1-1,1 0 1,-1-1 0,0 1-1,1 0 1,-1-1-1,1 1 1,0 0-1,-1 0 1,1 0-1,-1-1 1,1 1 0,0 0-1,0 0 1,0 0-1,-1 1 1,-2 29-235,3-29 203,2 66 852,12 75 0,-5-61 554,-3-24-363,26 198 2080,-30-248-3176,0 0 0,0-1 0,0 1 0,1-1 1,6 11-1,-9-17-40,0 0 1,1 0 0,-1 0-1,1 0 1,0-1-1,-1 1 1,1 0 0,0 0-1,0 0 1,-1-1 0,1 1-1,0 0 1,0-1-1,0 1 1,0 0 0,0-1-1,0 1 1,0-1 0,0 0-1,0 1 1,0-1-1,0 0 1,0 0 0,0 0-1,0 1 1,0-1 0,0 0-1,0 0 1,0-1-1,0 1 1,0 0 0,1 0-1,-1 0 1,0-1 0,0 1-1,0 0 1,0-1-1,0 1 1,0-1 0,-1 0-1,1 1 1,0-1 0,0 1-1,0-1 1,0 0-1,-1 0 1,1 0 0,0 1-1,0-3 1,7-5-112,0-2 1,-1 1-1,0-1 1,-1 0-1,9-18 0,19-59-371,-25 61 437,1 0 0,20-36 0,-28 59 38,0 0 0,0 0 0,0 0 0,0 0 0,1 1 0,-1-1-1,1 1 1,-1 0 0,1 0 0,0 0 0,0 0 0,0 0 0,0 1 0,0-1 0,6-1 0,-6 2 1,-1 1 0,1 0 0,0-1-1,-1 1 1,1 0 0,-1 1 0,1-1 0,-1 0 0,1 1 0,0-1 0,-1 1 0,0 0 0,1 0 0,-1 0 0,1 0 0,-1 0-1,0 1 1,0-1 0,0 1 0,0-1 0,0 1 0,2 2 0,2 2 14,-1 0 0,0 1 0,0-1 1,0 1-1,-1 0 0,0 0 0,-1 1 0,0-1 0,0 1 1,3 9-1,0 11 109,5 46 0,-1 1 42,-10-72-258,1 0-1,0 0 1,-1-1-1,1 1 0,0 0 1,0 0-1,1-1 0,-1 1 1,0 0-1,1-1 0,0 0 1,2 4-1,7 1-347</inkml:trace>
</inkml:ink>
</file>

<file path=ppt/ink/ink7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55.2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185 14 9290,'-4'-2'458,"-1"0"-1,1 0 1,-1 0-1,1 1 1,-1-1-1,0 1 1,0 0-1,0 1 1,1-1-1,-7 1 1,5 0-281,1 1 0,0 0-1,0 0 1,-1 0 0,1 0 0,0 1 0,0 0 0,0 0 0,0 0 0,1 1 0,-1 0-1,1 0 1,-1 0 0,1 0 0,0 1 0,0-1 0,1 1 0,-1 0 0,1 0-1,-1 1 1,1-1 0,1 0 0,-4 8 0,2-4-71,1 1 0,-1 0 0,2 1 0,-1-1 0,2 1 0,-1-1 0,0 16 0,2-20-93,0 0 1,1 0 0,-1 0 0,1-1 0,0 1 0,0 0-1,1 0 1,-1 0 0,1-1 0,0 1 0,0-1 0,1 1 0,-1-1-1,1 0 1,0 0 0,5 6 0,-6-9-9,-1 0 1,0 0-1,1 0 0,-1 0 1,1 0-1,-1 0 0,1 0 1,-1-1-1,1 1 0,0 0 1,-1-1-1,1 0 0,0 1 1,0-1-1,-1 0 0,1 0 1,0 0-1,0 0 1,2 0-1,0-1 2,0 0 0,0 0 0,0 0-1,1-1 1,-1 0 0,-1 1 0,8-5 0,0-2-10,0 0 0,0-1 0,-1 0 0,9-11 0,-11 9-7,0 0 1,-1-1 0,0 0-1,-2 0 1,1 0 0,5-20-1,-11 49 13,1 1-1,1-1 1,6 27-1,-6-37-50,0 1 1,0-1-1,1 0 0,0 0 0,0 0 0,1 0 0,0 0 0,0-1 0,1 0 0,7 9 0,-10-13-223,0 0 0,0 0 1,1-1-1,-1 1 0,1 0 0,-1-1 1,1 0-1,-1 0 0,4 1 1,11 2-683</inkml:trace>
</inkml:ink>
</file>

<file path=ppt/ink/ink7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55.6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49 9154,'-10'-7'5649,"11"25"-4823,0-5-622,0 10 357,1 1 0,1-1 1,2 0-1,11 38 0,-12-49-437,1 0-1,0 0 0,0 0 0,1-1 0,1 0 0,0 0 0,1 0 0,0-1 0,0-1 0,11 10 1,-17-17-99,0 0 0,0 0 0,0 0 0,0-1 0,0 1-1,0-1 1,1 0 0,-1 0 0,1 0 0,-1 0 0,1 0 0,-1 0 0,1 0 0,0-1 0,-1 1 0,1-1 0,0 0 0,-1 0 0,1 0 0,4-1 0,-4 0-13,1 0-1,-1-1 1,0 0 0,0 1-1,0-1 1,0 0 0,0-1-1,-1 1 1,1 0 0,-1-1-1,1 0 1,-1 1 0,0-1-1,0 0 1,2-4-1,2-2-28,-1-1-1,0 0 0,-1-1 0,0 1 1,0-1-1,-1 0 0,2-12 1,-1-11-51,1-34 1,-3 36-14,7-48 0,-1 57-629,-4 18-809,-2 17-877,-2 5 1582</inkml:trace>
</inkml:ink>
</file>

<file path=ppt/ink/ink7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56.0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1 206 6249,'14'-8'2729,"-1"-2"-1,15-11 1,-18 12-2307,-1 1 0,0-2 1,-1 1-1,0-1 0,0-1 0,5-10 0,-12 19-386,0-1 0,0 1 0,0 0 0,0-1 0,-1 1 0,1-1 0,-1 1 0,0-1 0,0 1 0,0 0 0,0-1-1,0 1 1,0-1 0,0 1 0,-1-1 0,0 1 0,1-1 0,-1 1 0,0 0 0,0-1 0,0 1 0,0 0 0,-1 0 0,1 0-1,-1 0 1,1 0 0,-1 0 0,0 0 0,1 1 0,-1-1 0,0 0 0,0 1 0,0 0 0,-1-1 0,1 1 0,0 0 0,-3-1 0,3 1-37,-1 0 1,1-1-1,0 2 1,0-1 0,0 0-1,-1 0 1,1 1-1,0-1 1,-1 1 0,1 0-1,-1 0 1,1 0-1,0 0 1,-1 0 0,1 0-1,-1 0 1,1 1-1,0 0 1,-1-1 0,1 1-1,0 0 1,0 0-1,0 0 1,0 0 0,0 0-1,0 1 1,0-1-1,0 1 1,0-1 0,0 1-1,1 0 1,-1 0-1,1 0 1,-1-1 0,1 1-1,0 1 1,-1-1-1,0 4 1,0 2 26,0 0 1,1 0-1,0 0 1,0 0-1,1 0 1,0 0-1,0 0 0,1 0 1,0 0-1,1 0 1,3 13-1,2-1 62,0-1 0,1 0 0,14 25 0,-19-39-57,0 1-1,0-1 0,0-1 0,1 1 0,0 0 0,0-1 1,0 0-1,0 0 0,7 5 0,-8-7-119,0-1 0,1 1 0,-1-1 0,0 0 0,1 0 0,-1 0 0,1 0 0,-1 0 0,1-1 0,-1 0-1,1 0 1,-1 0 0,1 0 0,-1 0 0,1 0 0,5-2 0,10-4-456</inkml:trace>
</inkml:ink>
</file>

<file path=ppt/ink/ink7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57.9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1 486 9978,'11'-31'2064,"24"-47"-1,-25 59-2036,-1 0 1,-1-1-1,0 0 0,-1 0 0,-2-1 0,5-27 0,-9 36 51,0 0 0,-1 0 1,0-1-1,-1 1 0,0 0 0,-1 0 0,-1 1 1,0-1-1,0 0 0,-1 1 0,0 0 0,-1 0 0,-1 0 1,0 0-1,-8-12 0,13 22-42,1 1 0,-1-1 0,0 0 0,1 0 0,-1 1 0,0-1 0,1 0 0,-1 0 0,0 1 1,0-1-1,1 1 0,-1-1 0,0 1 0,0-1 0,0 1 0,0 0 0,0-1 0,0 1 0,0 0 0,0 0 0,-1-1 0,1 2-15,1-1 0,-1 0 0,1 1 0,-1-1 0,1 1 0,-1-1 0,1 1 0,-1-1 0,1 1 0,-1-1 0,1 1 0,0 0-1,-1-1 1,1 1 0,0 0 0,0-1 0,-1 1 0,1 0 0,0-1 0,0 1 0,0 0 0,0 0 0,-1 9 87,1 1 1,1 19-1,0-26-105,0 12 43,8 112 279,-7 134 0,-5-229-268,2-22-51,-1 0 1,2 0-1,-1 0 0,1 0 1,1 1-1,0-1 1,1 0-1,5 20 1,0-19-527,3-5 212</inkml:trace>
</inkml:ink>
</file>

<file path=ppt/ink/ink7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58.3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528 24 9738,'6'-11'3729,"-3"5"-2433,-4 2-384,-10 2-280,-4 2-7,-11 0-289,-8 0-56,-10 2-96,-4-1-64,-7 3-72,-1 1-32,4-1-72,-2 0-64,7-2-208,6-1-88,11 0-233,9-1-231,19 0 592</inkml:trace>
</inkml:ink>
</file>

<file path=ppt/ink/ink7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58.8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22 11538,'-2'-6'1503,"-3"-10"3036,5 24-4417,9 139 624,10 144 178,-18-277-898,6 44 108,-7-54-125,1 0 1,0 0 0,1 0-1,-1 0 1,1 0-1,-1 0 1,1 0 0,0 0-1,1-1 1,4 7 0,-6-10-13,-1 1 0,1-1 0,-1 1 1,1-1-1,0 1 0,-1-1 1,1 1-1,0-1 0,0 0 1,-1 1-1,1-1 0,0 0 0,0 0 1,-1 1-1,1-1 0,0 0 1,0 0-1,0 0 0,-1 0 1,1 0-1,0 0 0,0 0 1,0-1-1,-1 1 0,1 0 0,0 0 1,0-1-1,-1 1 0,1 0 1,0-1-1,-1 1 0,1 0 1,0-1-1,-1 1 0,1-1 0,0 1 1,-1-1-1,1 0 0,-1 1 1,1-1-1,-1 0 0,1 1 1,-1-1-1,0 0 0,1 0 1,3-6-82,0 1 1,-1-1-1,5-11 1,-7 14 51,19-57-273,-11 31 272,18-39 0,-24 62 51,0 1 0,1-1-1,0 0 1,1 1 0,-1 0-1,1 0 1,0 0 0,1 1 0,-1-1-1,11-6 1,-14 10-12,0 1 1,-1 0-1,1 0 0,0 0 0,0 0 0,0 0 1,0 0-1,0 0 0,0 1 0,0-1 1,0 1-1,0-1 0,0 1 0,0 0 0,0 0 1,0 0-1,1 0 0,-1 0 0,0 1 1,0-1-1,0 0 0,0 1 0,0 0 1,0-1-1,0 1 0,0 0 0,0 0 0,-1 0 1,1 0-1,0 1 0,0-1 0,-1 0 1,1 1-1,-1-1 0,1 1 0,-1-1 0,0 1 1,2 3-1,1 1 17,-1 0 0,0 1 0,0-1 0,-1 1 0,1 0 0,-2 0 0,1 0 0,-1 0 0,0 0 0,0 8 0,-3 41 141,1-35-80,2 35 0,0-48-152,0 0 1,1 0-1,0-1 1,0 1-1,1-1 1,0 1-1,0-1 1,4 8-1,10 10-152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45.7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362 70 11042,'0'-3'428,"0"1"-1,0-1 1,-1 1-1,1-1 0,-1 1 1,1-1-1,-1 1 1,0 0-1,0-1 0,0 1 1,0 0-1,0 0 1,-1 0-1,1 0 0,-3-4 1,1 4-115,0-1 1,0 1-1,0 0 1,0 0-1,0 0 1,-1 0-1,1 0 1,0 1-1,-7-3 1,3 2-183,1 1 1,-1 0 0,1 0-1,-1 0 1,0 1 0,1 0-1,-1 0 1,1 0 0,-1 1-1,0 0 1,-10 3-1,0 3-108,1 1 0,-1 0-1,1 1 1,1 0-1,0 2 1,-15 12-1,20-15-57,0 1 0,1 0 0,0 0 0,1 1 0,0 0 0,1 1-1,0 0 1,0 0 0,-6 17 0,11-23 7,1-1 0,1 1 0,-1-1-1,1 1 1,-1-1 0,1 1 0,1 0 0,-1-1-1,0 1 1,1-1 0,0 1 0,0-1 0,1 1 0,-1-1-1,1 0 1,0 1 0,0-1 0,0 0 0,1 0-1,-1-1 1,1 1 0,0 0 0,0-1 0,1 0 0,-1 0-1,7 5 1,-5-3 24,1-1 0,0 0 0,0 0 0,0 0 0,0-1-1,1 0 1,-1 0 0,1-1 0,0 1 0,0-1 0,0-1 0,0 0 0,0 0 0,0 0-1,0-1 1,13 0 0,-10-3-45,0 1 0,-1-1 0,1-1 0,-1 0 0,0 0 0,0-1 0,0 0 0,-1 0 0,1-1 0,-1 0 0,-1-1 0,1 0 0,11-14 1,-12 12-53,0 0 1,0-1-1,-1 0 1,0 0-1,0 0 1,-1-1-1,-1 0 1,0 0 0,0-1-1,-1 1 1,2-18-1,-4 23 77,1-9 160,-3 13 9,-1 9 44,-12 38-58,3 1 0,2 1 0,1 0 0,3 0 0,2 0 0,2 1 0,2-1 0,2 1 0,2-1 0,2 0 0,24 82 0,-26-110-91,5 17 219,2-1-1,1 0 1,18 35 0,-30-68-244,0-1 0,-1 1 0,1-1 0,0 1 0,1-1 0,-1 0 0,0 1-1,0-1 1,1 0 0,-1 0 0,1 1 0,2 0 0,-4-2 4,1 1-1,0-1 1,-1 0-1,1 0 1,0 0-1,-1 0 1,1 0-1,0 0 0,-1 0 1,1 0-1,0 0 1,-1 0-1,1 0 1,0 0-1,-1-1 1,1 1-1,0 0 1,-1 0-1,1-1 1,-1 1-1,1 0 1,0-1-1,0 0 0,2-2 49,0 0 0,0-1 0,-1 0 0,1 1 0,-1-1 0,0 0 0,0 0 0,2-6 0,12-33 161,-3 0 0,13-77-1,-5 23-2910,-18 85 1843</inkml:trace>
</inkml:ink>
</file>

<file path=ppt/ink/ink7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5:59.2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8 253 6377,'16'8'7412,"-15"-7"-7312,0 0-1,-1-1 1,1 1 0,0-1-1,0 1 1,0-1-1,0 1 1,0-1 0,0 0-1,0 1 1,0-1-1,0 0 1,0 0 0,0 1-1,0-1 1,0 0 0,0 0-1,0 0 1,0 0-1,0-1 1,0 1 0,0 0-1,0 0 1,0-1-1,0 1 1,-1 0 0,1-1-1,0 1 1,0-1-1,0 1 1,0-1 0,0 1-1,-1-1 1,1 0-1,0 1 1,0-1 0,-1 0-1,1 0 1,-1 0 0,2-1-1,6-7 32,0-1 0,0 0 0,-1-1 0,0 1 0,-1-1 0,0-1 0,6-18 0,-9 23-122,-1 0-1,0-1 1,0 1-1,-1-1 1,0 1-1,0-1 1,-1 0-1,0 1 1,0-1-1,-1 1 1,0-1-1,0 0 1,-5-11-1,6 17-1,-1 0-1,0-1 1,0 1-1,0 0 1,0 0-1,0 1 1,0-1-1,-1 0 1,1 0-1,-1 0 1,1 1-1,-1-1 1,0 1-1,1-1 1,-1 1-1,-3-2 0,3 3 0,1-1 0,-1 1 0,0-1 0,1 1-1,-1 0 1,0 0 0,1-1 0,-1 1 0,0 0-1,0 1 1,1-1 0,-1 0 0,0 0 0,1 1-1,-1-1 1,-3 2 0,1 0 6,0 0 0,1 1 0,-1-1 0,0 1 1,1 0-1,0 0 0,-1 0 0,1 0 0,0 1 0,1-1 0,-1 1 0,0-1 1,1 1-1,-3 7 0,1 2 1,0 0 0,1 0 0,0 0 0,1 1 0,0-1 0,2 1 0,-1 0 0,2-1 0,0 1 1,0 0-1,1-1 0,1 0 0,0 1 0,1-1 0,0 0 0,1-1 0,1 1 0,0-1 0,9 13 0,-13-21-98,1 0-1,1-1 1,-1 1-1,0-1 0,1 0 1,0 0-1,-1 0 1,1 0-1,0-1 1,1 1-1,-1-1 1,7 2-1,13 2-290</inkml:trace>
</inkml:ink>
</file>

<file path=ppt/ink/ink7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6:00.2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1 127 9562,'5'31'4359,"17"16"-3135,-16-37-979,-1 0 0,7 20 1,-4 11 643,-8-39-839,1 0-1,-1 0 1,0 0 0,0 0-1,0 0 1,0 0 0,-1 0-1,1 0 1,0 0-1,-1 0 1,1-1 0,-1 1-1,0 0 1,1 0 0,-1 0-1,0-1 1,0 1-1,-3 2 1,4-3-43,0-1-1,0 0 1,-1 0 0,1 0 0,0 0-1,-1 1 1,1-1 0,0 0-1,-1 0 1,1 0 0,0 0-1,-1 0 1,1 0 0,-1 0-1,1 0 1,0 0 0,-1 0-1,1 0 1,0 0 0,-1 0 0,1 0-1,0-1 1,-1 1 0,1 0-1,0 0 1,-1 0 0,1 0-1,0-1 1,0 1 0,-1 0-1,1 0 1,0-1 0,0 1-1,-1 0 1,1 0 0,0-1 0,0 1-1,0 0 1,-1-1 0,1 1-1,0 0 1,0-1 0,0 1-1,0 0 1,0-1 0,0 1-1,0-1 1,-5-18-29,3-8-41,1 0 1,4-41-1,-1 52 127,0 1-1,1 0 1,0 0-1,2 1 1,11-29-1,-14 39-20,0 0 0,1 0 1,-1 0-1,1 1 0,-1-1 0,1 1 0,0-1 0,1 1 0,-1 0 0,1 0 0,-1 0 0,1 1 1,0-1-1,0 1 0,0 0 0,5-2 0,-6 3-26,1 0 0,-1 1 0,0-1 0,0 1 0,0 0-1,1 0 1,-1 0 0,0 1 0,0-1 0,1 1 0,-1-1 0,0 1 0,0 0 0,0 0 0,0 0 0,0 1 0,0-1 0,-1 1-1,1 0 1,0 0 0,-1 0 0,1 0 0,3 3 0,-1 1-14,0 0 0,0 0 1,0 1-1,0-1 0,-1 1 0,0 0 0,-1 0 1,0 0-1,0 1 0,0-1 0,-1 1 0,0-1 0,1 12 1,-1-4 3,-2 0 1,1 1 0,-2-1-1,0 0 1,-6 30 0,7-45-7,0 1 0,-1-1 1,1 1-1,0-1 0,0 1 1,0-1-1,0 1 0,0 0 1,0-1-1,0 1 0,0-1 1,0 1-1,0-1 0,0 1 1,0 0-1,0-1 0,0 1 1,1-1-1,-1 1 0,0-1 1,0 1-1,1 0 0,8-5-18,13-21-95,-20 22 91,24-31-41,21-39 0,-2 3 123,-40 63-54,1 0-1,0 1 0,0-1 1,1 1-1,0 0 1,0 1-1,0-1 1,10-4-1,-15 9-4,0 0 1,0 0-1,1 0 1,-1 0-1,1 1 1,-1-1-1,1 1 0,-1-1 1,1 1-1,-1 0 1,1 0-1,-1 0 0,1 0 1,2 1-1,-3-1 1,0 1-1,-1 0 0,1 0 1,0 0-1,-1 0 0,1 0 1,-1 0-1,1 0 0,-1 0 1,0 1-1,1-1 0,-1 0 1,0 1-1,0-1 0,0 1 1,0 0-1,0-1 0,0 1 0,0 0 1,-1 0-1,1 2 0,2 8 30,-1 0 0,0 0 0,-1-1 0,0 1 0,-1 0 0,-1 0-1,0 0 1,-3 17 0,2-17-11,0 0 0,1 1 1,0-1-1,1 0 0,0 1 0,1-1 0,1 0 1,4 18-1,5-3-248,6 0 95</inkml:trace>
</inkml:ink>
</file>

<file path=ppt/ink/ink7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6:01.0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113 203 8602,'-22'5'5806,"18"-3"-5584,0-1 0,-1 0 1,1-1-1,0 1 0,-1-1 0,1 1 0,-1-1 0,1-1 0,0 1 0,-7-2 1,9 2-145,0 0 0,1-1 0,-1 0 0,0 1 1,0-1-1,1 0 0,-1 0 0,1 0 0,-1 0 0,1 0 1,-1 0-1,1 0 0,-1 0 0,1-1 0,0 1 1,0-1-1,0 1 0,0-1 0,0 1 0,0-1 1,-1-2-1,1 0-31,0 1 1,0-1 0,0 0-1,1 0 1,0 1 0,0-1-1,0 0 1,0 1 0,0-1-1,2-5 1,0 0-27,0 0 0,1 1 0,0-1 0,1 1-1,0 0 1,0 0 0,0 0 0,9-10 0,-9 13 0,0 1 1,0-1-1,1 1 1,0 0-1,-1 0 0,1 1 1,0-1-1,1 1 1,-1 0-1,1 1 0,-1-1 1,1 1-1,0 0 0,0 0 1,0 1-1,0 0 1,0 0-1,10 0 0,-9 2 21,0 0 0,0 0 0,-1 0 0,1 1 0,0 0 0,-1 0 0,1 1 0,-1 0 0,0 0 0,0 0 0,0 1 0,-1 0 0,1 0 0,-1 0 0,0 1 0,6 7 0,-3-4 23,-1 0-1,-1 0 0,0 1 1,0 0-1,0 1 0,-1-1 0,-1 1 1,1 0-1,3 17 0,-6-21-25,-1 0 0,0-1-1,0 1 1,-1 0 0,0 0 0,0 0-1,0 0 1,-1 0 0,0 0 0,0-1-1,0 1 1,-1 0 0,0-1 0,0 1-1,0-1 1,-1 1 0,0-1 0,0 0-1,-3 5 1,0-4 30,0 1 1,-1-1-1,1-1 0,-1 1 0,0-1 1,-1 0-1,1-1 0,-1 0 0,0 0 1,0 0-1,0-1 0,-1-1 1,1 1-1,-1-1 0,-11 1 0,16-2-100,-1-1 0,0 1 0,0-1 0,1 0 0,-1 0 0,0 0 0,1-1 0,-1 0 0,0 0 0,1 0 0,-1 0-1,1-1 1,-1 0 0,1 0 0,0 0 0,0 0 0,0-1 0,0 0 0,0 1 0,0-1 0,1-1 0,-1 1 0,1 0 0,0-1-1,0 0 1,0 0 0,1 0 0,0 0 0,-4-7 0,4 6-414,1 0-1,0 0 1,0 0-1,0 0 1,0 0-1,1 0 1,0-10 0,3-7-706</inkml:trace>
</inkml:ink>
</file>

<file path=ppt/ink/ink7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6:01.5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0 105 11122,'4'7'669,"-1"1"0,1 0-1,-2 0 1,1 0 0,-1 0-1,0 1 1,0 9 0,2 60-367,-4-63 325,-2 92 639,23-160-1332,-12 21-174,5-46-1,-11 56 322,1 1-1,0 0 1,2 0 0,0 0 0,1 1 0,12-24-1,-17 41-38,0-1-1,1 1 0,-1-1 0,1 1 1,-1 0-1,1-1 0,0 1 0,1 1 1,-1-1-1,0 0 0,1 1 0,7-4 1,-9 5-18,0 1 0,0-1 1,0 1-1,0 0 0,0-1 1,0 1-1,0 0 0,0 0 1,0 0-1,0 1 1,0-1-1,0 0 0,0 1 1,0-1-1,-1 1 0,1 0 1,0 0-1,0 0 0,0 0 1,-1 0-1,1 0 0,0 0 1,-1 0-1,1 1 1,-1-1-1,1 1 0,-1-1 1,0 1-1,2 1 0,3 6 27,1 0 0,-1 1 0,-1-1-1,0 1 1,0 0 0,-1 0 0,4 13 0,0 9-5,4 34 1,2 7-43,-11-62-347,0 0 0,0-1-1,7 12 1,5 5-160</inkml:trace>
</inkml:ink>
</file>

<file path=ppt/ink/ink7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6:04.2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47 137 3433,'-1'0'129,"0"0"0,0 0 0,0 0 0,0 0 0,-1 0 1,1 0-1,0 0 0,0 0 0,0 0 0,0 1 0,0-1 0,0 1 0,0-1 1,0 0-1,0 1 0,0 0 0,0-1 0,0 1 0,0 0 0,0-1 0,1 1 1,-1 0-1,0 0 0,-1 1 0,2 1 212,-1 0 0,1 0 1,0 0-1,-1 0 0,1 0 0,1 0 1,-1-1-1,1 6 0,0 0-42,15 100 4051,11 120-986,-26-198-3288,-1 1 0,-1 0-1,-2 0 1,-1-1 0,-10 41 0,10-55-37,7-26-218,7-27-427,-6 11 380,-2 0-1,0 1 0,-2-1 0,-4-37 1,-22-107 368,13 95-93,9 49 16,-9-69 286,13 87-290,-1-1 0,2 0 1,-1 1-1,1-1 0,0 0 1,1 1-1,0-1 0,5-12 1,-4 17-25,0-1 0,0 0 1,1 1-1,-1-1 0,1 1 1,0 0-1,1 0 0,-1 0 1,0 1-1,1 0 1,0 0-1,0 0 0,0 0 1,0 1-1,0 0 0,1 0 1,9-3-1,11-1 205,0 1 0,39-3 0,-52 7-144,115-7 346,-107 8-470,0 0 1,0 2-1,0 1 1,22 5-1,-39-7-147,1 0 0,-1 1 0,1-1 0,-1 1 0,1 0 0,-1 0 0,0 1 0,6 4-1,-1 8-380</inkml:trace>
</inkml:ink>
</file>

<file path=ppt/ink/ink7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6:04.5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24 9818,'14'-1'4097,"7"1"-2377,5 1-663,3-1-161,5 0-264,2-2-176,3 0-280,1-2-184,-3 0-1048,-1-1-3393,-3-1 3041</inkml:trace>
</inkml:ink>
</file>

<file path=ppt/ink/ink7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6:05.0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32 7482,'-2'-7'836,"1"5"-552,0-1 1,0 1-1,0-1 1,-1 1 0,1 0-1,0-1 1,-1 1 0,0 0-1,-1-2 1,-1 5 79,1 7-229,3 15 34,0-20-74,12 306 5276,0 23-4441,-13-316-1010,1-1 0,-2 1 0,-5 23 0,3-26-64</inkml:trace>
</inkml:ink>
</file>

<file path=ppt/ink/ink7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6:05.5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0 351 5441,'0'1'386,"1"7"1013,0 0 1,0-1 0,1 1-1,4 12 1,-6-18-1245,1 0-1,-1-1 1,1 1-1,0 0 1,0-1-1,-1 1 1,1-1-1,0 1 1,0-1-1,0 1 1,1-1-1,-1 0 1,0 1-1,0-1 1,1 0-1,-1 0 1,1 0-1,-1 0 1,1 0 0,-1-1-1,1 1 1,0 0-1,-1-1 1,1 1-1,0-1 1,-1 1-1,1-1 1,0 0-1,0 0 1,-1 0-1,1 0 1,0 0-1,0 0 1,-1 0-1,5-1 1,6-4-78,0 0 0,0 0 0,-1-1 1,1-1-1,-1 0 0,-1 0 0,15-13 0,-8 4-62,-1 0 0,-1-1 0,20-26 0,-24 27-33,-1 0-1,0-1 0,-2 0 0,12-32 0,-17 40 20,0 0 0,-1 0 1,0 0-1,-1-1 0,1 1 0,-2 0 0,0-1 1,0 1-1,0-1 0,-1 1 0,-4-16 0,4 22 26,0-1 0,-1 1 0,1 0-1,-1 0 1,0 0 0,0 0 0,0 0-1,-4-4 1,6 6-15,-1 1-1,1-1 1,-1 1 0,1-1-1,-1 1 1,0 0 0,1-1-1,-1 1 1,1 0-1,-1-1 1,0 1 0,1 0-1,-1 0 1,0 0 0,1 0-1,-1-1 1,0 1-1,1 0 1,-1 0 0,-1 1-1,1-1 1,0 0-1,0 1 0,0-1 1,0 1-1,1 0 1,-1-1-1,0 1 0,0 0 1,0 0-1,1-1 1,-1 1-1,0 0 0,1 0 1,-1 0-1,1 0 1,-1 0-1,1 0 1,-1 1-1,-6 18 96,1 1-1,1-1 1,1 1 0,1 0-1,0 0 1,1 23 0,1-17 25,-1-6-84,-5 192 251,7-188-296,2 1 1,1-1-1,1 1 0,2-1 1,0 0-1,13 33 0,-14-48-257,0 1-1,1-1 0,0 0 1,13 16-1,5-3-220</inkml:trace>
</inkml:ink>
</file>

<file path=ppt/ink/ink7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6:05.9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 11731,'18'-11'3992,"-18"30"-3784,1 7-144,-1 2-24,0 0 8,1-1-8,-1-2 8,0-3 0,2-3-16,0-6-32,1-2-136,8-5-4785</inkml:trace>
</inkml:ink>
</file>

<file path=ppt/ink/ink7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6:06.2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39 12291,'-10'-21'4969,"6"8"-3337,2 8-976,4 9-840,2 4-488,1 8 488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46.5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23 10874,'-1'9'9070,"-3"13"-6507,-2 29-1666,5-47-835,-3 34 1125,1 53-1,3-79-1021,1 0 1,0-1-1,1 1 0,1 0 1,0-1-1,0 0 0,1 0 1,10 21-1,-12-29-184,-1-1 0,0 0 0,1 1 0,-1-1-1,1 0 1,-1 0 0,1 0 0,0 0 0,0 0 0,0-1 0,0 1-1,0-1 1,1 1 0,-1-1 0,0 0 0,1 0 0,-1 0 0,1 0-1,-1 0 1,4 0 0,-3 0-51,0-2-1,1 1 0,-1 0 1,0-1-1,0 1 1,1-1-1,-1 0 0,0 0 1,0 0-1,0 0 1,0-1-1,0 1 0,5-5 1,4-3-347,0-1 0,-1-1 0,0 0 0,-1 0 1,16-23-1,-8 5 336,-2 0 0,-1-1 0,-1-1 0,-1 0 0,-2-1 0,7-35 0,-13 39 938,-5 28-829,0-1 1,0 1-1,0-1 0,0 0 1,1 1-1,-1-1 1,0 1-1,0-1 0,0 0 1,0 1-1,0-1 1,-1 1-1,1-1 0,0 0 1,0 1-1,0-1 1,0 1-1,-1-1 0,1 1 1,0-1-1,0 1 1,-1-1-1,1 1 0,-1-1 1,1 1-1,0-1 1,-1 1-1,1-1 0,-1 1 1,1 0-1,-1-1 1,1 1-1,-1 0 0,1-1 1,-1 1-1,1 0 1,-1 0-1,-1-1 0,1 2-15,1-1-1,-1 1 0,0-1 0,0 1 0,1-1 1,-1 1-1,0-1 0,1 1 0,-1 0 1,0-1-1,1 1 0,-1 0 0,1 0 0,-1-1 1,1 1-1,0 0 0,-1 0 0,1 0 0,0 0 1,-1 0-1,1 0 0,0-1 0,0 2 1,-5 27 219,5-27-198,-3 22 79,2 1-1,0-1 1,2 1-1,0-1 0,2 0 1,1 0-1,1 0 1,1 0-1,1-1 0,16 37 1,-23-57-460,2-1 0,-1 0 0,0 0 0,0 0 1,1 0-1,-1 0 0,1 0 0,0-1 0,-1 1 0,1 0 1,0-1-1,0 1 0,0-1 0,0 0 0,4 2 1,6 0-859</inkml:trace>
</inkml:ink>
</file>

<file path=ppt/ink/ink7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6:06.5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11 4753,'-9'-11'7131,"6"21"-3885,4 28-1404,-1-33-1293,13 194 3099,4 117-3287,-16-309-371,-2 13-381,2 0 1,1 0 0,5 28 0,2-23-85</inkml:trace>
</inkml:ink>
</file>

<file path=ppt/ink/ink7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6:07.2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31 10706,'-7'-28'5051,"7"25"-4117,0 10-560,1 5-447,21 271 3242,9 107-1451,-30-378-1637,0 0-1,1 0 1,0 0-1,1 0 1,1 0-1,-1 0 1,2-1-1,6 12 0,-11-23-78,0 1 0,0-1-1,0 0 1,0 0-1,0 0 1,0 0-1,0 1 1,0-1 0,1 0-1,-1 0 1,0 0-1,0 0 1,0 0-1,0 1 1,0-1 0,1 0-1,-1 0 1,0 0-1,0 0 1,0 0-1,1 0 1,-1 0 0,0 0-1,0 0 1,0 0-1,1 0 1,-1 0-1,0 0 1,0 0 0,0 0-1,1 0 1,-1 0-1,0 0 1,0 0-1,0 0 1,1 0 0,-1 0-1,0 0 1,0 0-1,0 0 1,1-1-1,6-9 109,3-19 78,-9 25-177,20-77-52,4-18-58,-21 88 89,0 1 1,0-1 0,1 1 0,1 0-1,0 1 1,11-15 0,-13 19 0,1 0 1,0 1-1,0-1 0,0 1 1,0 0-1,1 1 0,-1 0 1,1 0-1,0 0 0,0 0 1,0 1-1,1 0 1,-1 0-1,0 1 0,10-1 1,-12 1 4,1 1 1,0 0 0,0 0-1,-1 0 1,1 1 0,0 0-1,-1 0 1,1 0 0,-1 0-1,1 1 1,-1 0 0,0-1-1,1 2 1,-1-1 0,0 0-1,0 1 1,-1 0 0,1 0-1,0 0 1,-1 0 0,0 1-1,4 4 1,-2-1 68,0 1 0,-1 0-1,0-1 1,0 1 0,-1 1-1,0-1 1,0 1 0,-1-1-1,0 1 1,0 0 0,-1 0 0,0-1-1,-1 1 1,0 0 0,0 0-1,-1 0 1,0 0 0,-1 0 0,0-1-1,-6 17 1,5-16-101,-1 0 0,-1 0 0,1 0 0,-1-1 0,-1 1 0,0-1-1,0-1 1,-1 1 0,1-1 0,-2 0 0,1-1 0,-1 0 0,0 0 0,0 0 0,0-1 0,-1 0 0,0-1 0,-16 6 0,-11-1-423</inkml:trace>
</inkml:ink>
</file>

<file path=ppt/ink/ink7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6:07.8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3 12547,'-5'-2'4457,"-1"11"-3777,1 6-520,2 15-136,0 8 32,3 11 48,2 7 0,2 5 24,1 2-16,2 2-8,-3-4-40,-2-4-224,-3-5-224,0-5-912,0-3 831</inkml:trace>
</inkml:ink>
</file>

<file path=ppt/ink/ink7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6:08.2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5 17636,'-6'-4'6129,"16"7"-8986</inkml:trace>
</inkml:ink>
</file>

<file path=ppt/ink/ink7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6:22.2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30 190 5945,'-6'-31'12636,"4"49"-11559,3 272 1893,1-170-2440,-2-113-507,0 4-2,0-1 0,0 1 0,-1-1-1,-4 20 1,1-23-90,0-9-75,-1-11-108,2-13 60,1-1 1,1 0 0,1 1-1,8-50 1,-4 35 150,2-35 20,26-191 111,-30 258-47,1-1 0,0 1-1,1 0 1,0 0-1,8-14 1,-11 21-26,1 0-1,-1 0 1,0 0 0,1 1-1,-1-1 1,1 1 0,-1-1-1,1 1 1,0 0 0,0-1-1,0 1 1,-1 0 0,5-2 0,-4 3-8,-1 0 1,0 0 0,1 0 0,-1 0-1,0 0 1,1 0 0,-1 1 0,1-1-1,-1 0 1,0 1 0,0-1 0,1 0 0,-1 1-1,0 0 1,0-1 0,1 1 0,-1 0-1,0 0 1,0-1 0,0 1 0,0 0 0,0 0-1,0 0 1,1 2 0,7 10 35,-1 1 0,-1-1 1,0 1-1,-1 1 0,0-1 1,-1 1-1,4 20 0,5 11 69,14 35 289,64 127-1,-86-195-289,2-1 1,-1 0-1,2-1 0,-1 0 0,2 0 0,-1-1 0,21 17 0,-25-23-83,1 0-1,0 0 1,0-1 0,0 1 0,0-1-1,1 0 1,-1-1 0,1 0 0,0 0 0,-1 0-1,1-1 1,0 0 0,0 0 0,0-1-1,0 0 1,0 0 0,11-2 0,-14 1-28,0 0 1,-1 0 0,1 0-1,0-1 1,-1 1 0,0-1 0,1 0-1,-1 0 1,0 0 0,0 0-1,0-1 1,0 1 0,0-1-1,3-3 1,-2 0-4,0 0 0,-1 1 0,1-1 0,-1-1 0,0 1 0,-1 0 0,3-10-1,0-9-16,0 1 0,-2-1 0,-1-36 0,-1 49 12,1-163-147,-3 138-295,-2-1 0,-13-58 1,16 94 321,0 1 0,0 0 1,0 0-1,-1 0 1,1-1-1,-1 1 0,1 0 1,-1 0-1,1 0 0,-1 0 1,1 0-1,-1 0 0,0 0 1,0 0-1,1 0 1,-1 0-1,0 0 0,0 0 1,0 0-1,0 1 0,0-1 1,0 0-1,-2 0 0,-13 4-866</inkml:trace>
</inkml:ink>
</file>

<file path=ppt/ink/ink7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6:22.7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63 312 10162,'-8'-7'1963,"1"2"-927,0-1-1,0 0 1,-10-13 0,15 16-956,0 0 1,0-1 0,0 1 0,1-1-1,-1 0 1,1 1 0,0-1-1,0 0 1,0 0 0,1 1 0,-1-1-1,1-4 1,0-2 39,1 1 0,0 0 0,0 0 0,1 0 1,0 0-1,1 0 0,0 0 0,0 1 0,9-16 0,-5 12-64,0 0-1,1 0 1,0 1 0,1 0-1,19-17 1,-25 25-24,0 0 0,1 1 0,-1-1-1,1 1 1,0 0 0,-1 0 0,1 0 0,0 1 0,0-1-1,0 1 1,1 0 0,-1 0 0,0 1 0,0-1 0,0 1-1,1 0 1,-1 0 0,0 0 0,0 1 0,1-1 0,-1 1 0,0 0-1,0 0 1,0 1 0,0-1 0,0 1 0,0 0 0,0 0-1,-1 0 1,5 4 0,1 0 124,-1 0 1,-1 1-1,1 0 1,-1 0-1,0 1 0,-1-1 1,0 2-1,0-1 0,-1 1 1,0-1-1,8 20 0,-10-20-37,-1 1-1,0 0 0,0-1 0,0 1 1,-1 0-1,-1 0 0,1 1 1,-1-1-1,-1 0 0,0 0 1,0 0-1,-1 0 0,0-1 0,0 1 1,-1 0-1,-8 15 0,7-17-72,0 0-1,0 0 0,-1-1 0,0 1 0,-1-1 0,0 0 0,0-1 0,0 1 1,0-1-1,-1 0 0,0-1 0,0 0 0,0 0 0,0 0 0,-1-1 1,1 0-1,-1 0 0,-15 2 0,16-3-110,0-1 1,0-1-1,0 1 1,0-1-1,1-1 1,-1 1-1,0-1 0,0 0 1,0-1-1,-10-3 1,13 4-150,0-1-1,0 0 1,0 0 0,0-1 0,0 1-1,0-1 1,1 0 0,0 1 0,-1-2-1,1 1 1,0 0 0,0-1 0,1 1 0,-1-1-1,1 0 1,0 0 0,-3-5 0,-3-22-768</inkml:trace>
</inkml:ink>
</file>

<file path=ppt/ink/ink7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6:23.1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 1 12531,'-3'53'5518,"-8"25"-4321,2-18-496,4-16-343,-12 121 937,16-139-1103,2-1 0,0 1 0,2-1 0,8 38-1,-10-57-179,5 19-15,1 0 0,0 0 1,2 0-1,18 34 0,-27-58-92,0-1 1,0 1 0,0-1-1,1 0 1,-1 1 0,0-1-1,0 1 1,0-1 0,0 0-1,1 1 1,-1-1 0,0 1-1,0-1 1,1 0 0,-1 1-1,0-1 1,0 0 0,1 0-1,-1 1 1,0-1 0,1 0-1,-1 0 1,1 1 0,-1-1-1,0 0 1,1 0 0,-1 0-1,1 0 1,-1 0 0,0 1-1,1-1 1,-1 0 0,1 0-1,-1 0 1,1 0 0,-1 0-1,0 0 1,1 0 0,-1-1-1,1 1 1,-1 0 0,0 0-1,1 0 1,-1 0 0,1 0-1,-1-1 1,0 1 0,1-1-1,4-5-1171</inkml:trace>
</inkml:ink>
</file>

<file path=ppt/ink/ink7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6:23.5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403 18 12619,'-10'-8'5025,"-10"2"-3017,-17 4-1384,-9 1-40,-13 4-295,-2 1-201,3 2-529,-1-1-719,6 2 752</inkml:trace>
</inkml:ink>
</file>

<file path=ppt/ink/ink7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6:23.8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1 339 8226,'5'-1'1094,"1"0"0,-1-1 0,0 1 0,1-1 0,6-4 1,25-18 1670,-14 4-2305,20-23 1,-21 22 473,-13 12-769,8-8 352,27-33 0,-41 45-454,1 0 0,-1 0 0,0 0 0,0-1 0,0 1 0,-1-1 0,0 0 0,0 0 0,0 0 0,-1 0 0,0 0 0,1-8 0,-2 11-60,0 1 0,-1-1 1,1 1-1,0-1 1,-1 1-1,1-1 0,-1 1 1,0 0-1,0-1 1,0 1-1,0 0 0,0 0 1,0-1-1,-1 1 1,1 0-1,-1 0 0,1 0 1,-1 1-1,0-1 1,0 0-1,0 1 0,0-1 1,0 1-1,0 0 1,0-1-1,0 1 0,-1 0 1,1 0-1,0 0 1,-1 1-1,1-1 1,-1 1-1,1-1 0,-1 1 1,-4 0-1,1 0-15,-1 0 0,1 0 0,0 0-1,-1 1 1,1 0 0,0 1 0,0-1 0,0 1-1,0 0 1,0 1 0,0 0 0,0 0 0,-8 5 0,8-2 0,-1 0 1,1 0 0,0 1 0,1 0 0,-1 0 0,1 0 0,1 0 0,-1 1 0,1 0 0,1 0 0,-1 0 0,1 1 0,1-1 0,0 0-1,0 1 1,0 0 0,1 0 0,1-1 0,-1 1 0,2 0 0,-1 0 0,1-1 0,0 1 0,3 9 0,-2-7 24,1 0 1,0 0 0,1 0 0,0-1-1,1 1 1,0-1 0,1 0 0,0 0-1,0-1 1,1 0 0,0 0 0,1 0-1,0-1 1,0 0 0,1-1 0,0 0-1,19 12 1,-17-14-35,0 0-1,1 0 1,-1-1-1,18 3 1,4-2-4483,-19-4 2583</inkml:trace>
</inkml:ink>
</file>

<file path=ppt/ink/ink7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6:26.678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77 50 6081,'-20'-4'1031,"16"4"-695,0-1 0,1 1 0,-1-1 0,0 0 0,0-1 0,0 1 0,0-1 0,1 1 0,-7-5 0,3 1 1441,2 2 2708,11 11-2246,2 1-3245,0 0 947,1 0 1,-1-1 0,2 0 0,-1 0 0,1-1 0,13 7 0,-19-12-7,-1 0-1,1 0 0,-1-1 1,1 1-1,0-1 1,0 0-1,-1 0 0,1 0 1,0-1-1,0 0 1,0 1-1,0-1 1,0-1-1,0 1 0,0 0 1,0-1-1,0 0 1,-1 0-1,1 0 1,0 0-1,0-1 0,-1 0 1,1 1-1,4-5 1,29-27-441,-30 26 519,0 0 0,1 1 0,0-1-1,10-6 1,-15 12 33,0-1-1,0 1 1,0 0-1,1 0 1,-1 0-1,0 0 1,0 0-1,1 1 1,-1 0-1,0-1 1,1 1-1,-1 0 1,0 1-1,1-1 1,-1 0-1,0 1 1,4 1-1,4 2 47,0 1-1,0 0 1,20 13 0,-19-10-98,0-1 1,18 8 0,-24-13-11,0 0 1,0-1-1,-1 1 0,1-1 1,1 0-1,-1-1 0,0 0 1,0 1-1,0-2 0,0 1 1,0-1-1,0 0 0,7-2 1,1-2 52,1-1 1,-1 0-1,26-16 1,-25 12 4,-8 5 0,1 1 0,0 0 0,10-4 0,-15 7-71,0 0-1,0 0 0,-1 0 0,1 1 1,0 0-1,0-1 0,0 1 1,0 0-1,0 1 0,0-1 0,0 0 1,0 1-1,5 1 0,42 18-1184,-32-12 958,0-1-1,28 7 1,-40-13 331,1 0 0,-1 0 0,1-1 0,-1 1 1,1-1-1,0-1 0,-1 1 0,1-1 0,-1-1 0,1 1 0,7-4 1,14-5 535,-5 0-348,1 1 1,1 2-1,-1 0 0,34-4 0,-53 11-264,-1 1 1,1 0 0,0 0-1,0 0 1,0 1 0,-1 0-1,1 0 1,-1 0 0,1 0-1,-1 1 1,0-1 0,0 1-1,0 0 1,0 0-1,3 5 1,-1-3 4,0 0 0,0-1 0,1 0-1,0 0 1,9 5 0,-10-7-5,0-1 0,0 1-1,0-1 1,0 0 0,0-1 0,0 1 0,0-1-1,0-1 1,1 1 0,-1-1 0,6-1 0,6-3 154,0-1 1,22-10-1,-29 11-4,0 0 0,1 0-1,0 2 1,0-1-1,0 1 1,1 1-1,13-1 1,-18 4-150,-1 0-1,0 0 1,0 0 0,0 1 0,0 1-1,12 4 1,25 8-1,-33-13 9,0-1 0,0 0 0,0-1 0,1 0 0,-1-1 0,0 0-1,18-5 1,4-3 24,37-15-1,-47 15-12,-20 8-18,-1 1 1,0-1-1,0 1 1,1-1-1,-1 1 1,0 0-1,1 0 1,-1 0-1,1 0 1,-1 0-1,0 0 1,1 1-1,-1-1 1,4 2-1,28 18-98,-30-17 90,0-1 1,0 1-1,0 0 1,0-1-1,1 0 1,-1 0-1,1 0 1,-1-1-1,1 1 0,0-1 1,5 1-1,11-3 180,0 0 0,-1-1 0,1 0 0,-1-2 0,1-1 0,-1 0-1,31-14 1,-50 19-168,0-1 1,0 1-1,0-1 0,0 1 0,1 0 0,-1-1 0,0 1 0,0 0 0,1 0 0,-1 0 0,0 0 1,0 0-1,1 0 0,-1 0 0,0 1 0,0-1 0,0 0 0,1 1 0,-1-1 0,0 1 0,0-1 1,0 1-1,0-1 0,0 1 0,0 0 0,0 0 0,0-1 0,0 1 0,0 0 0,0 0 1,0 0-1,0 0 0,-1 0 0,1 0 0,0 0 0,0 2 0,1 0-189,0 0-1,0 0 1,0-1-1,1 1 0,-1-1 1,6 4-1,3-1-938,3-1 443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47.2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156 137 9378,'36'-35'3643,"-35"34"-3476,-1 0 0,1-1-1,0 1 1,-1-1-1,1 1 1,-1 0-1,1-1 1,-1 1 0,1-1-1,-1 0 1,0 1-1,0-1 1,0 1-1,0-1 1,0 1 0,0-1-1,0 1 1,-1-1-1,1 0 1,-1-1-1,-13-25 2025,14 28-2181,-1-3 178,-1 0 0,0 1 0,-1-1 0,1 0 0,0 1 0,-1-1 0,0 1 0,1 0 0,-1-1 0,0 1 0,0 1 0,0-1 0,0 0 0,0 1 1,-1 0-1,1-1 0,0 1 0,-1 1 0,1-1 0,-1 0 0,1 1 0,-6 0 0,5 0-95,0 0 1,0 1 0,-1 0 0,1 0-1,0 0 1,0 1 0,0-1-1,1 1 1,-1 0 0,0 0 0,0 0-1,1 0 1,0 1 0,-1 0-1,1-1 1,0 1 0,0 0 0,-4 6-1,2-1-29,0 0 1,1 0-1,0 1 0,1-1 0,-1 1 0,1 0 0,1 0 0,0 0 1,0 0-1,1 0 0,0 1 0,1-1 0,0 0 0,0 0 0,2 11 0,0-5-31,1 0 0,0 0 0,1-1 0,1 1 0,0-1 0,1 0 0,0 0 0,13 19 0,-18-31-36,0 1-1,1-1 1,-1 0-1,1 0 1,-1 0-1,1 0 1,0-1 0,0 1-1,0 0 1,0-1-1,0 1 1,0-1-1,1 0 1,-1 0-1,0 0 1,1 0-1,-1 0 1,1 0-1,-1 0 1,1-1-1,2 1 1,-1-1-30,-1-1-1,1 0 1,-1 1-1,1-1 1,-1 0-1,0 0 1,0-1-1,1 1 1,-1-1 0,0 1-1,0-1 1,0 0-1,4-4 1,4-4-124,-1-1 0,-1 1-1,0-1 1,0-1 0,-1 0 0,10-19 0,-8 7 109,-1 0 1,-1 0-1,-1-1 1,-1 0-1,2-32 1,6 138 1586,-9-51-1596,1 0 0,1-1 0,2 1 0,17 40 0,-25-70-73,-1 1 0,0 0-1,1-1 1,-1 1-1,1 0 1,-1-1-1,1 1 1,-1-1 0,1 1-1,-1 0 1,1-1-1,-1 1 1,1-1-1,0 0 1,-1 1 0,1-1-1,0 0 1,0 1-1,-1-1 1,1 0-1,0 0 1,0 1 0,-1-1-1,1 0 1,0 0-1,0 0 1,0 0-1,-1 0 1,3 0 0,3-3-435</inkml:trace>
</inkml:ink>
</file>

<file path=ppt/ink/ink7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38.6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992 68 8634,'2'-3'1190,"1"-1"0,-1 1 0,0-1 1,0 0-1,0 1 0,1-6 0,-2 8-1072,-1 0 1,0 0-1,0 0 0,1 0 0,-1 0 1,0 0-1,0 0 0,0 0 0,0 0 0,0 0 1,0 0-1,-1 0 0,1 0 0,0 0 1,0 0-1,-1 0 0,1 1 0,0-1 1,-1 0-1,1 0 0,-1 0 0,1 0 1,-1 1-1,0-1 0,1 0 0,-1 0 1,0 1-1,1-1 0,-1 0 0,0 1 1,0-1-1,1 1 0,-1-1 0,0 1 1,-2-1-1,-7-1 88,0 0 1,0 0-1,0 1 1,0 1-1,-1 0 1,1 0-1,0 1 1,0 0-1,-12 3 1,1-1-106,-56 9-371,0 3 0,0 4 1,2 3-1,1 3 1,0 3-1,-106 59 1,157-75-54,0 1-1,1 1 1,0 2 0,1 0 0,1 1 0,1 0 0,-23 28 0,38-40 259,0 0 1,1 0-1,-1 1 1,1 0-1,0 0 1,1-1-1,-1 2 1,1-1-1,1 0 1,-3 11-1,4-13 41,-1 1 1,1 0-1,1 0 0,-1 0 0,1 0 1,0 0-1,0-1 0,0 1 0,0 0 1,1-1-1,0 1 0,0-1 0,0 1 1,6 6-1,-1-2 82,0 0 0,1 0 1,0-1-1,0 0 0,1-1 0,0 0 0,1 0 1,0-1-1,17 9 0,13 2 599,53 17 0,-47-19-103,311 128 3792,-307-118-3653,-1 1 1,-1 3-1,-2 2 1,81 69-1,-114-88-556,-1 0 0,-1 1 0,0 0 0,0 1 0,-1 0 0,-1 0 0,-1 1 0,0 1-1,6 15 1,-11-21-90,0 1 0,0-1 0,-1 0-1,-1 1 1,0 0 0,0-1 0,-1 1-1,0 0 1,-1-1 0,0 1-1,-1-1 1,0 1 0,-1-1 0,0 0-1,-7 16 1,1-8-39,-1-1 0,-1 0 0,0-1 0,-1 0 0,-1 0 0,0-2 0,-1 1 0,-1-2 0,0 0 0,-1-1 0,0 0-1,-35 18 1,15-12-423,-1-1-1,0-2 1,-1-1-1,-1-3 1,-58 11-1,63-16-671,-1-2 1,0-1-1,1-2 1,-53-5-1,-4-10-724</inkml:trace>
</inkml:ink>
</file>

<file path=ppt/ink/ink7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39.3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4 12291,'-1'0'242,"1"-1"1,-1 1 0,0-1 0,0 1 0,0 0-1,1-1 1,-1 1 0,0 0 0,0 0 0,0-1-1,0 1 1,1 0 0,-1 0 0,0 0 0,0 0-1,0 0 1,0 0 0,0 0 0,1 1 0,-1-1-1,0 0 1,-1 1 0,1-1-90,0 1-1,0 0 1,0 0 0,0 0-1,0 0 1,0 0 0,0 0 0,0 0-1,0 0 1,1 0 0,-1 0-1,1 1 1,-2 1 0,0 6 8,-1 0 1,1 0-1,-1 15 1,1-13 494,-2 22-205,1 0 1,1 1-1,3-1 0,0 1 1,11 59-1,-8-74-335,0 0 1,2-1-1,0 1 1,1-1-1,0 0 0,2-1 1,0 0-1,1 0 1,1-1-1,0 0 1,19 19-1,-24-30-100,-1 1 0,1-1 0,0-1 0,0 1 0,1-1 0,0 0 0,12 5 0,-16-7-31,1-1-1,-1 0 1,1-1 0,0 1 0,-1 0-1,1-1 1,0 0 0,0 0 0,-1 0-1,1 0 1,0-1 0,0 1 0,-1-1-1,1 0 1,0 0 0,-1-1 0,7-2-1,1-3-120,-1 1-1,-1-2 0,1 1 1,-1-1-1,0-1 1,-1 0-1,0 0 0,-1 0 1,0-1-1,10-17 0,4-12-402,23-64 0,-17 30 342,-16 39 470,2 1 0,31-59 0,-33 78 295,-11 14-556,0 0 0,0 0 0,0 0 0,1 0 0,-1 0 0,0 0 0,0 0 0,0 0 0,0 0 1,0 0-1,0 0 0,0 0 0,0 0 0,1 0 0,-1 0 0,0 0 0,0 0 0,0 0 0,0 0 0,0 0 0,0 0 0,0 0 0,1 0 0,-1 0 0,0 0 0,0 0 0,0 0 0,0 0 0,0 0 0,0 0 0,0 1 0,0-1 0,0 0 0,0 0 0,1 0 0,-1 0 0,0 0 0,0 0 0,0 0 0,0 0 1,0 0-1,0 1 0,0-1 0,0 0 0,0 0 0,0 0 0,0 0 0,0 0 0,0 0 0,0 0 0,0 1 0,0-1 0,0 0 0,0 0 0,0 0 0,0 0 0,-6 30 693,-4-1-556,1 0 0,1 1-1,2 0 1,-4 54 0,9-72-161,1 0 1,0 0-1,1-1 1,1 1-1,0 0 1,0-1 0,1 0-1,0 1 1,1-1-1,1 0 1,0-1-1,0 1 1,1-1-1,0 0 1,13 16 0,-15-21-48,1-1 0,-1 1 1,1-1-1,0 0 1,0 0-1,0 0 1,1-1-1,-1 0 0,1 0 1,0 0-1,0-1 1,0 0-1,0 0 1,0 0-1,1-1 1,-1 0-1,0 0 0,1 0 1,-1-1-1,0 0 1,11-2-1,18-7 415</inkml:trace>
</inkml:ink>
</file>

<file path=ppt/ink/ink7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40.0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14 134 13107,'2'1'568,"0"0"1,0 0 0,0 1-1,0-1 1,0 1 0,0-1-1,-1 1 1,1 0-1,2 3 1,11 24 1504,-11-17-1448,-1 1-1,3 22 1,-4-11-333,-1-1 0,-2 1 0,0 0 1,-2-1-1,-1 1 0,0-1 1,-2 0-1,0 0 0,-2 0 1,-16 32-1,18-43-390,3-15-159,7-24-211,31-223-708,-26 167 1193,-7 66 26,1 0 0,0 0 0,1 0 1,1 1-1,10-23 0,-13 34-5,0 1 1,1 0 0,-1 0-1,1 0 1,0 1 0,0-1-1,0 0 1,1 1 0,-1 0-1,8-5 1,-8 6 4,0 1-1,0 0 1,-1 0-1,2 0 1,-1 0-1,0 0 1,0 0-1,0 1 1,0-1-1,0 1 1,1 0 0,-1 0-1,0 1 1,0-1-1,0 0 1,0 1-1,6 1 1,-4 0-5,1 0 0,0 1 0,-1-1 0,0 1 0,0 0 1,0 1-1,0-1 0,0 1 0,0 0 0,-1 0 0,0 0 0,0 1 0,0-1 1,-1 1-1,1 0 0,-1 0 0,0 1 0,0-1 0,-1 0 0,0 1 1,3 9-1,1 9 25,-1 1 1,-1 0 0,1 47 0,-1-16 41,-3-45-117,-1-8 7,0 0 1,0-1-1,0 1 0,1-1 1,-1 1-1,1-1 1,0 1-1,1 3 1,-2-6-11,1 0 0,-1 1 0,0-1 1,0 0-1,0 0 0,1 0 0,-1 0 1,0 1-1,0-1 0,1 0 0,-1 0 1,0 0-1,0 0 0,1 0 0,-1 0 1,0 0-1,1 0 0,-1 0 1,0 0-1,0 0 0,1 0 0,-1 0 1,0 0-1,1 0 0,-1 0 0,0 0 1,0 0-1,1 0 0,13-10-978,-5 1 524,0-1 0,0 0-1,-1 0 1,-1-1 0,10-18 0,26-64-542,-3 7 963,-38 82 118,0 1 0,0-1 1,0 0-1,1 1 0,0-1 1,0 1-1,0 0 0,0 0 0,0 0 1,0 0-1,8-4 0,-9 6 13,1 0-1,-1 1 0,1-1 1,-1 0-1,1 1 0,0-1 1,-1 1-1,1 0 0,0 0 1,-1 0-1,1 0 0,-1 0 1,1 1-1,0-1 0,-1 1 1,1 0-1,-1 0 0,1 0 1,-1 0-1,4 2 0,1 2 74,0 0 0,0 0 0,0 1 0,0-1 0,-1 2-1,0-1 1,-1 1 0,1 0 0,-1 0 0,-1 0 0,1 1-1,-1-1 1,0 1 0,4 14 0,-2-5-24,-1 1 0,-1 0 0,0 0-1,-1 1 1,0 34 0,-4-28-17,-1-1-1,-6 24 1,4-25-1137,-3 46 0,8-59-852,8-9 726</inkml:trace>
</inkml:ink>
</file>

<file path=ppt/ink/ink7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40.7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1 202 12283,'2'0'367,"1"0"1,-1 1 0,1-1 0,-1 1 0,0 0 0,1-1 0,-1 1-1,0 0 1,0 1 0,1-1 0,-1 0 0,0 1 0,0-1 0,0 1-1,-1-1 1,1 1 0,2 3 0,-1-1-88,0 0 0,-1 1 0,0-1 0,1 1-1,-2-1 1,1 1 0,0 0 0,0 6 0,1 7 154,-1 0 0,-1 0 0,-2 30 1,1-46-416,-7 75 569,6-70-556,0 0 0,-1 0-1,1 0 1,-2-1 0,1 1 0,-1-1 0,0 0-1,-6 12 1,7-29 44,3-6-89,25-231 46,-25 226-1,2 0 1,1 0-1,1 0 0,13-37 1,-16 53 1,0 0 0,1 0 0,0 0-1,0 1 1,0-1 0,1 1 0,0 0 0,0 0 0,0 0 0,0 1 0,1-1 0,0 1-1,0 0 1,0 0 0,0 1 0,1-1 0,-1 1 0,1 0 0,0 1 0,12-4 0,-15 5 10,1 0 0,-1 1 0,1-1 0,0 1 0,-1 0 0,1 0 1,0 0-1,-1 1 0,1-1 0,-1 1 0,1 0 0,-1 0 0,1 0 0,-1 1 1,0-1-1,1 1 0,-1-1 0,4 4 0,-3-1 2,1 0 0,-1 0 0,0 1 0,0-1 0,-1 1 0,0 0 0,1 0 0,-2 0 0,1 0 0,2 8 0,2 9 39,-1-1 0,-1 1-1,0 1 1,1 38 0,-6-36-41,0-1 0,-5 28 0,1 2-783,6-49-854,4-11 748,8-15 206,-13 19 500,33-54-532,-11 16 543,50-64 1,-65 95 212,0 0 0,0 0 1,1 1-1,0 0 1,0 1-1,1 0 0,0 0 1,0 1-1,0 0 0,1 1 1,20-7-1,-27 10-35,-1 1 1,1 0-1,0 0 0,0 0 0,-1 1 0,1-1 1,0 1-1,0 0 0,0 0 0,0 1 0,0-1 0,-1 1 1,1 0-1,0-1 0,-1 2 0,1-1 0,0 0 1,-1 1-1,1 0 0,-1-1 0,0 2 0,0-1 0,0 0 1,0 0-1,0 1 0,0 0 0,0-1 0,-1 1 1,1 0-1,-1 1 0,0-1 0,0 0 0,0 0 0,2 8 1,1 2 47,0 1-1,-1 0 1,-1 0 0,0 1 0,-1-1 0,0 15 0,-5 90 351,0-78-778,3 44 0,0-83 112,0 0 0,0 1 0,1-1 0,-1 0 0,0 0 0,1 0 1,0 1-1,-1-1 0,1 0 0,0 0 0,0 0 0,0 0 0,0 0 0,1 0 1,1 2-1,15 6-976</inkml:trace>
</inkml:ink>
</file>

<file path=ppt/ink/ink7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41.3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211 54 10458,'-4'-12'2933,"3"9"-2216,0-1-1,0 0 1,-1 1-1,0-1 1,1 1-1,-1-1 1,-3-2-1,4 5-631,0 0-1,-1 0 1,1 0-1,0 0 1,-1 0-1,1 0 1,0 1-1,-1-1 1,1 0-1,-1 1 1,1-1-1,-1 1 1,0 0-1,1 0 0,-1-1 1,1 1-1,-1 0 1,0 0-1,1 0 1,-1 1-1,-1-1 1,-4 1 65,0 1 1,0-1 0,0 1-1,0 0 1,0 1-1,1 0 1,-1 0-1,1 0 1,0 1 0,0 0-1,0 0 1,1 1-1,-1-1 1,1 1 0,0 0-1,0 1 1,1-1-1,-1 1 1,1 0-1,1 0 1,-5 9 0,3-3-31,0-1 0,1 1 0,0 0 0,1 0 0,0 1 0,1-1 0,1 0 0,0 1 0,0-1 0,1 1 0,3 18 0,-2-26-120,0 0 1,0-1-1,0 1 0,1-1 1,-1 0-1,1 1 0,0-1 1,1 0-1,-1 0 0,1 0 1,-1-1-1,1 1 1,0-1-1,1 1 0,-1-1 1,0 0-1,1 0 0,0 0 1,0-1-1,0 1 0,0-1 1,0 0-1,0 0 1,0-1-1,1 1 0,-1-1 1,1 0-1,-1 0 0,1 0 1,0-1-1,-1 1 0,1-1 1,0 0-1,-1-1 1,1 1-1,-1-1 0,1 0 1,-1 0-1,1 0 0,-1-1 1,1 1-1,-1-1 0,7-4 1,-7 3-29,0-1 0,0 1 0,-1-1 0,1 0 0,-1 0 0,0 0 0,0 0 0,0-1 0,0 1 0,-1-1 0,4-9 0,1-6-52,7-35 0,-6 18 40,-8 36 40,1 0 0,-1 0 1,0 0-1,1 0 0,-1 0 0,1 0 1,-1 0-1,1 0 0,-1 0 1,1 0-1,0 1 0,-1-1 1,1 0-1,1-1 0,-2 2 2,1 0 0,-1 0-1,0 0 1,1-1 0,-1 1-1,1 0 1,-1 0 0,0 0-1,1 0 1,-1 0 0,1 0-1,-1 0 1,1 0 0,-1 0-1,0 0 1,1 0 0,-1 0-1,1 0 1,-1 1 0,1-1-1,-1 0 1,0 0 0,1 0-1,0 1 1,0 0 6,1 1 0,0-1 0,0 1 1,-1 0-1,1 0 0,-1 0 0,0-1 0,1 1 0,-1 1 0,0-1 1,1 4-1,37 126 199,-21-61-386,-16-66-44,0 1 0,0-1 1,0 1-1,1-1 0,3 7 1,-4-11 10,-1 1 0,0 0 0,0-1 0,0 1 0,1-1 0,-1 0 0,1 1 1,-1-1-1,1 0 0,0 0 0,0 0 0,-1 0 0,1 0 0,0 0 0,0 0 0,0-1 0,4 2 0,9-4-860</inkml:trace>
</inkml:ink>
</file>

<file path=ppt/ink/ink7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41.7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83 10682,'4'1'515,"0"0"0,1 0-1,-1 1 1,0-1-1,0 1 1,0 0 0,0 0-1,0 1 1,-1-1 0,1 1-1,-1 0 1,1 0-1,-1 0 1,0 0 0,4 5-1,-4-3-258,0 1 0,0-1-1,-1 0 1,0 1 0,0-1 0,0 1-1,-1-1 1,1 1 0,-1 0-1,0 9 1,-1-1-247,-1 1-1,0-1 1,-1 0 0,0 0-1,-1 0 1,-1 0-1,0-1 1,-1 1 0,-7 13-1,10-23-32,-17 35-256,16-29 179,12-25 137,8-16 118,-1 0 0,-1-1 0,-2 0-1,-1-1 1,-1 0 0,-2-1 0,6-51 0,-14 79-165,-1-1-17,1 1 0,0 0-1,0 0 1,1 0 0,0 0-1,2-6 1,-3 11-28,0 0 0,-1 0 1,1-1-1,0 1 0,0 0 0,0 0 1,0 0-1,0 1 0,0-1 0,0 0 1,0 0-1,0 0 0,0 1 0,0-1 1,1 0-1,-1 1 0,0 0 0,0-1 0,1 1 1,-1-1-1,0 1 0,1 0 0,-1 0 1,0 0-1,1 0 0,-1 0 0,0 0 1,1 0-1,-1 1 0,0-1 0,1 0 1,-1 1-1,0-1 0,2 1 0,21 9-1283,2 0 542</inkml:trace>
</inkml:ink>
</file>

<file path=ppt/ink/ink7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47.0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55 10962,'2'-6'1027,"0"0"0,1 1 0,-1-1 0,1 1-1,0 0 1,7-8 0,-10 13-878,1-1-1,-1 0 1,1 1-1,-1-1 1,1 1 0,0-1-1,-1 1 1,1-1-1,0 1 1,-1-1 0,1 1-1,0-1 1,0 1-1,0 0 1,-1 0 0,1-1-1,0 1 1,0 0-1,0 0 1,-1 0 0,3 0-1,-2 1-58,0-1 0,0 1 0,0 0-1,0-1 1,0 1 0,0 0 0,0 0 0,0 0-1,0 0 1,0 0 0,-1 0 0,1 0 0,0 0-1,-1 0 1,1 0 0,-1 0 0,1 0 0,-1 1-1,1-1 1,-1 2 0,2 7 164,0 0 1,-1 0-1,0 0 0,-1 1 0,0-1 1,-1 1-1,0-1 0,0 0 1,-6 19-1,-3 32 141,8-36-345,2 0 0,0 0 0,2 0 0,0 0 0,2 0 0,1 0 0,0 0 0,2-1-1,1 0 1,15 29 0,-22-49-46,1 0-1,0-1 0,1 1 0,-1-1 0,0 1 1,1-1-1,0 0 0,0 0 0,0 0 0,0 0 1,0-1-1,5 3 0,-6-4-6,1 0-1,-1 0 1,1 0-1,-1-1 1,1 1-1,-1-1 1,1 0-1,-1 0 1,1 1-1,0-2 1,-1 1-1,1 0 1,-1 0-1,1-1 1,-1 0 0,1 1-1,-1-1 1,1 0-1,-1 0 1,0 0-1,4-3 1,6-4-47,0-1 0,0 0 0,-1 0 0,0-1 0,14-17 0,43-63-138,-58 74 208,-1 0-1,0-1 1,-1 0 0,0 0 0,-2-1 0,0 0 0,-1 0 0,-1 0 0,0-1 0,-2 0-1,1-35 1,-2 50-54,0 5 8,3 9-44,66 276-845,-45-170 788,87 504 3773,-110-607-3433,7 98 1843,-9-96-1826,-1 0-1,0 0 1,-1-1-1,-1 1 1,-6 20-1,7-29-221,0-1-1,0 0 0,-1 0 0,1 0 1,-1 0-1,-1-1 0,1 1 0,-1-1 1,1 0-1,-1 0 0,0 0 0,-1 0 1,1-1-1,-1 1 0,1-1 0,-1 0 1,0-1-1,0 1 0,0-1 0,-11 3 1,3-2-16,-1 0 1,0-1 0,1 0 0,-1-1 0,0-1-1,0 0 1,-19-3 0,15 0-247,-1 0 0,0-1 0,1-1 1,0 0-1,0-2 0,-27-13 0,37 15-317,0 0 1,0 0-1,1 0 0,0-1 1,0-1-1,-10-11 1,13 13-351,0-1 1,0 1-1,0-1 1,1-1 0,0 1-1,1 0 1,-1-1 0,1 1-1,-3-14 1,3-26-2297</inkml:trace>
</inkml:ink>
</file>

<file path=ppt/ink/ink7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1.2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72 301 7442,'0'-1'221,"0"-23"4743,3 15-2383,-3 9-2546,0 0 0,0 0 1,0-1-1,0 1 0,1 0 0,-1 0 0,0 0 1,0 0-1,0 0 0,0 0 0,1 0 0,-1 0 0,0 0 1,0 0-1,0 0 0,0 0 0,1 0 0,-1 0 1,0 0-1,0 0 0,0 0 0,1 0 0,-1 0 0,0 0 1,0 0-1,0 1 0,0-1 0,1 0 0,-1 0 1,0 0-1,0 0 0,0 0 0,0 0 0,0 0 0,0 1 1,1-1-1,-1 0 0,0 0 0,0 0 0,0 0 1,0 1-1,0-1 0,3 5 194,-1-1-1,0 1 1,0 0 0,-1-1-1,1 1 1,-1 0 0,0 0-1,0 0 1,0 10 0,0-5 71,4 69 448,-3 0-1,-11 110 1,0-11-428,9-165-278,0 38 120,-3 0 1,-9 54 0,11-103-164,1 0 0,-1 0 0,1 0 0,-1-1 0,0 1 0,0 0 0,0 0 0,0 0 0,0 0 0,0-1 0,0 1 0,0 0 0,-3 1 0,3-2-6,1-1 1,-1 0-1,1 1 0,-1-1 1,0 0-1,0 0 1,1 1-1,-1-1 1,0 0-1,1 0 1,-1 0-1,0 0 1,0 0-1,1 0 0,-1 0 1,0 0-1,0 0 1,1 0-1,-1 0 1,0-1-1,1 1 1,-1 0-1,0 0 1,0-1-1,1 1 0,-1 0 1,1-1-1,-1 1 1,0-1-1,1 1 1,-1-1-1,1 1 1,-1-1-1,1 1 1,-1-1-1,1 0 1,0 1-1,-1-2 0,-3-4-33,0-1-1,1 0 0,0 0 0,1 0 0,-1 0 0,1 0 0,1-1 0,-1 1 1,1-1-1,0-12 0,0 10 17,-4-65-26,6-103-1,19-74 191,7 56 226,-21 166-234,1 0-1,2 1 0,1 0 0,20-39 1,-25 60-56,-1 0 1,2-1-1,-1 2 1,1-1-1,0 1 1,1 0-1,0 0 1,0 0-1,0 1 1,1 1-1,0-1 1,0 1-1,16-8 1,-18 11-21,0 0 1,0 0-1,0 1 1,0 0-1,0 0 1,0 0-1,0 1 0,0-1 1,0 2-1,0-1 1,0 1-1,1-1 1,-1 2-1,0-1 1,-1 1-1,1 0 1,0 0-1,0 0 1,-1 1-1,1 0 0,-1 0 1,7 6-1,-1 0 145,-1 0 0,0 1-1,-1 0 1,0 1-1,-1 0 1,0 0-1,12 24 1,36 94 966,-50-113-1061,21 56 81,-4 1 0,-2 1-1,-4 1 1,13 151 0,-29-217-183,24 238 55,-25-245 112,4 15-1661,2-23-287,-2-11 1731</inkml:trace>
</inkml:ink>
</file>

<file path=ppt/ink/ink7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1.5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450 8 17292,'-9'-6'6249,"-7"4"-5025,-6 2-816,-10 1-248,-6 0-8,-10 2-96,-5 2-96,-8 0-736,-1 0-528,7-1 2112,1 1-1064</inkml:trace>
</inkml:ink>
</file>

<file path=ppt/ink/ink7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2.5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51 8842,'0'-50'10918,"20"97"-8416,-1 27-1283,-3 1 0,9 99 1,-5 158-303,-9-103 624,-8-178-1489,-3-69-464,0-51-294,10-75-1,-8 125 710,2-1 0,0 1 1,0-1-1,2 1 1,1 1-1,0-1 0,1 1 1,21-33-1,-23 42-4,1 1 0,1 0 1,-1 0-1,1 1 0,1 0 0,-1 0 0,1 1 0,0 0 0,1 0 1,-1 1-1,1 0 0,14-4 0,-16 7 20,-1 0 0,1 0 0,0 0-1,0 1 1,0 0 0,0 1 0,0 0 0,0 0 0,0 0-1,0 1 1,0 1 0,0-1 0,0 1 0,-1 1 0,1-1-1,-1 1 1,11 6 0,-7-2 96,1 1 1,-1 0-1,-1 1 0,0 1 0,0-1 1,-1 1-1,0 1 0,0 0 0,-1 0 1,-1 1-1,0 0 0,-1 0 0,0 0 1,-1 1-1,4 14 0,-5-16-39,-1-1-1,-1 2 1,0-1-1,-1 0 1,0 0-1,-1 0 0,0 1 1,0-1-1,-1 0 1,-1 0-1,0 0 1,-1 0-1,0 0 1,0 0-1,-1-1 1,0 1-1,-1-1 1,-12 18-1,6-13-9,-2 0 1,0-1-1,0 0 0,-2-1 1,1-1-1,-2 0 0,0-1 1,0 0-1,-21 9 0,24-14-270,0-1 0,0 0-1,-1-1 1,0 0 0,-22 3-1,26-6-336,0 0-1,1-1 0,-1 0 0,1-1 0,-1 0 0,0-1 0,1 0 0,-18-6 0,23 7 112,0-1 1,0 0-1,0 0 0,1 0 0,-1 0 0,-3-3 1,-10-18-1192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48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48 137 8778,'-43'-57'9270,"47"69"-8639,0 0 0,-1 0 0,-1 1 0,0-1 0,0 17 1,-2 66 1240,-1-88-1687,1 5-77,-1 0-1,0 0 1,-1 0 0,-1-1 0,0 1 0,-7 17 0,113-263-3585,-94 214 3545,22-34-1,-27 47 35,0 1-1,1 0 1,-1 0-1,2 1 0,-1-1 1,1 1-1,-1 0 1,1 1-1,7-5 0,-12 8-45,0 1 0,0-1 0,0 1 0,0-1 0,1 1-1,-1 0 1,0-1 0,0 1 0,0 0 0,0 0 0,0 0-1,0 0 1,1 0 0,-1 0 0,0 0 0,0 0-1,0 0 1,0 0 0,0 1 0,0-1 0,1 0 0,-1 1-1,0-1 1,2 2 0,-2-1 13,1 1-1,0 0 1,0 0-1,-1 0 1,1 0-1,-1 0 1,1 0 0,-1 0-1,0 0 1,0 1-1,1 2 1,2 8 183,-1 0 1,0 1 0,2 18 0,-4-26-99,5 70 1072,3 16-263,3-33-3791,-8-49 565,3-1 931</inkml:trace>
</inkml:ink>
</file>

<file path=ppt/ink/ink7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3.2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313 72 13347,'10'-7'2496,"-6"5"-2240,-1 0 1,1-1-1,-1 1 0,0-1 0,1 0 0,-1 0 0,0 0 0,-1 0 0,1-1 0,-1 1 0,1-1 0,-1 1 0,3-7 0,-5 10-230,0-1 0,0 0-1,0 1 1,-1-1 0,1 0 0,0 1-1,0-1 1,0 0 0,0 1 0,-1-1-1,1 0 1,0 1 0,0-1 0,-1 1-1,1-1 1,0 1 0,-1-1 0,1 1-1,-1-1 1,1 1 0,-1-1 0,1 1-1,-1-1 1,1 1 0,-1 0 0,1-1-1,-1 1 1,0 0 0,1-1 0,-1 1-1,0 0 1,1 0 0,-1 0 0,1 0-1,-1 0 1,0 0 0,1-1 0,-1 2-1,0-1 1,1 0 0,-1 0 0,0 0-1,1 0 1,-2 1 0,-32 6 850,-2 7-748,2 2 0,-1 2 0,2 1 0,1 1 0,-49 40 0,75-55-186,-2 1-78,-1 1 0,1 1 0,-8 8 0,15-15 111,0 1-1,-1-1 1,1 0 0,0 1 0,0-1-1,0 1 1,0 0 0,0-1-1,1 1 1,-1 0 0,0 0-1,1-1 1,-1 1 0,1 0 0,0 0-1,0 0 1,-1-1 0,1 1-1,0 0 1,1 0 0,-1 0-1,0 0 1,0-1 0,1 1-1,0 3 1,4 1 49,0-1 0,0 1 0,1-1-1,0 0 1,0 0 0,0-1 0,0 0-1,0 0 1,1 0 0,9 3 0,-1 0 194,45 24 1029,-27-15-97,-1 1 0,-1 1 0,-1 1-1,37 31 1,-64-46-1086,1 0-1,0-1 0,-1 1 1,0 1-1,0-1 0,0 0 1,0 1-1,-1-1 0,1 1 0,2 9 1,-5-12-54,1 1 0,-1 0-1,1-1 1,-1 1 0,0 0 0,0 0 0,0-1 0,-1 1 0,1 0 0,-1-1 0,1 1 0,-1-1 0,0 1-1,0 0 1,0-1 0,0 0 0,0 1 0,-1-1 0,1 0 0,-1 1 0,0-1 0,-2 3 0,-5 2-21,1 0 1,-1 0-1,0-1 0,0 0 1,-1-1-1,0 0 1,0 0-1,0-1 1,0 0-1,-13 2 1,4-2-651,0 0 0,0-1 0,-1-1 0,1-1 1,-20-1-1,-2-4-1649,4-6 1086</inkml:trace>
</inkml:ink>
</file>

<file path=ppt/ink/ink7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3.7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20 12627,'6'-16'3553,"-6"16"-3492,0-1-1,0 1 1,0 0-1,1 0 0,-1-1 1,0 1-1,0 0 1,0 0-1,1 0 1,-1-1-1,0 1 0,0 0 1,1 0-1,-1 0 1,0 0-1,1 0 1,-1-1-1,0 1 0,0 0 1,1 0-1,-1 0 1,0 0-1,1 0 1,-1 0-1,0 0 0,1 0 1,-1 0-1,1 0 1,0 1 30,0 0 0,0 0 1,1 1-1,-1-1 0,0 0 1,0 0-1,0 0 0,0 1 0,0-1 1,-1 1-1,1-1 0,0 0 1,-1 1-1,1 0 0,-1-1 1,1 1-1,-1 2 0,10 36 1773,-3 1-1,3 58 1,-5 89 204,-4-84-1440,7 59 192,1 42-1000,-11-188-638,1-5-3754,0-16 3144</inkml:trace>
</inkml:ink>
</file>

<file path=ppt/ink/ink7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4.0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554 20 12419,'8'-7'4873,"-3"2"-3121,-10 2-848,-5 0 0,-11 1 249,-3 2-113,-19 1-144,-7 3-112,-10 3-512,-2 0-128,3 1-432,-2 1-344,1-2-968,0 1-641,8-2 1361</inkml:trace>
</inkml:ink>
</file>

<file path=ppt/ink/ink7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4.7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19 185 10226,'-19'-21'11088,"19"31"-11096,31 126 4479,-7-34-2578,-22-95-1744,-1 0-1,1 0 1,-2 1 0,1-1-1,-1 0 1,0 1 0,0-1-1,-1 0 1,-2 14 0,3-21-146,0 0 0,-1 0 0,1 0 0,0 0 0,0 1 0,0-1 0,0 0 0,-1 0 0,1 0 0,0 0 0,0 0 0,0 0-1,0 0 1,-1 0 0,1 0 0,0 0 0,0 0 0,-1 0 0,1 0 0,0 0 0,0 0 0,0 0 0,-1 0 0,1 0 0,0 0 0,0 0 0,0 0 0,-1 0 0,1 0 0,0 0 0,0 0 0,0 0 0,0 0 0,-1 0 0,1-1 0,0 1 0,0 0 0,0 0 0,0 0 0,-1 0 0,1 0 0,0-1 0,0 1 0,0 0-1,0 0 1,0 0 0,0-1 0,0 1 0,0 0 0,0 0 0,-1 0 0,1-1 0,0 1 0,0 0 0,0 0 0,0-1 0,-7-14 28,1-2-64,1 0 0,1-1 0,0 0 0,-1-30 0,5-75-46,1 105 79,1-1 0,1 1 0,1-1 0,9-29 0,-10 40-4,0 1 1,1-1-1,-1 0 1,2 1 0,-1 0-1,1 0 1,0 0 0,0 0-1,1 1 1,0 0 0,0 0-1,11-8 1,-12 11-44,0 1-1,1-1 1,-1 1-1,0 1 1,1-1 0,-1 1-1,1-1 1,-1 2 0,1-1-1,0 1 1,-1-1 0,1 2-1,0-1 1,10 2-1,-8 0-442,-1 0 0,1 0 0,0 0-1,-1 1 1,1 0 0,-1 1 0,0-1-1,0 1 1,12 10 0,3 8-777</inkml:trace>
</inkml:ink>
</file>

<file path=ppt/ink/ink7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5.3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256 102 13427,'1'-14'2774,"0"5"-1942,-1 1 0,0-1 0,0 0 0,-2-13 1,2 21-745,0-1 1,-1 1 0,1-1 0,-1 1 0,1 0 0,-1-1-1,1 1 1,-1 0 0,0-1 0,1 1 0,-1 0 0,0 0 0,0 0-1,0-1 1,0 1 0,0 0 0,0 0 0,0 1 0,-1-1-1,1 0 1,0 0 0,0 0 0,-1 1 0,1-1 0,0 1 0,-1-1-1,1 1 1,-1 0 0,1-1 0,0 1 0,-1 0 0,1 0-1,-3 0 1,-3 1 113,-1 0-1,1 0 1,-1 1-1,1 0 1,-1 0-1,1 1 1,0 0-1,0 0 0,0 1 1,1 0-1,-11 8 1,7-4-141,0 0 1,0 1-1,1 0 0,1 0 1,-1 1-1,-8 13 1,10-9-52,-1 0 1,2 0 0,0 0 0,1 1 0,0 0 0,1 0 0,1 0 0,0 1-1,-1 30 1,4-32-8,0 0 0,1-1 0,1 1 1,0-1-1,0 1 0,1-1 0,1 0 0,0 0 0,1 0 0,1-1 0,11 20 0,-15-28 1,1 0 0,-1-1 0,1 0 0,0 1 0,0-1 0,0 0 0,0-1-1,1 1 1,-1 0 0,1-1 0,-1 0 0,1 0 0,0 0 0,0 0 0,0-1 0,0 1 0,0-1 0,1 0 0,-1-1 0,0 1 0,6 0-1,-5-2-4,0 1-1,0-1 0,0 0 0,0 0 0,0 0 0,0-1 0,-1 0 0,1 1 0,0-2 0,-1 1 0,1-1 0,-1 1 1,0-1-1,0-1 0,0 1 0,0 0 0,5-8 0,3-3-68,-1-2 0,-1 0-1,-1 0 1,0 0 0,-1-1 0,-1 0 0,8-27-1,0-11-38,8-62 0,-20 97 151,3-38 1,-8 48 10,-3 14 46,-3 20 171,5 2 204,1 0 0,1 0 0,1 0 0,1 1 0,6 32 0,-3-40-459,0 0 1,15 37-1,-15-44-585,2-1 0,0 0 1,0 0-1,1 0 0,11 13 0,0-6-4928,1-5 2247</inkml:trace>
</inkml:ink>
</file>

<file path=ppt/ink/ink7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5.8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270 116 12835,'9'-18'3321,"-5"10"-2734,0 1 0,0 0 1,-1-1-1,3-14 0,-5 21-531,-1-1-1,0 1 1,0-1-1,1 1 1,-1-1-1,0 1 1,-1-1-1,1 1 0,0-1 1,0 1-1,-1-1 1,1 1-1,0-1 1,-1 1-1,0-1 1,1 1-1,-1 0 1,0-1-1,0 1 1,0 0-1,1 0 0,-1 0 1,-1 0-1,1-1 1,0 1-1,0 1 1,0-1-1,0 0 1,-1 0-1,1 0 1,-2 0-1,0 0 28,1 0-1,-1 0 1,0 1 0,1 0-1,-1-1 1,0 1 0,0 0-1,1 0 1,-1 0 0,0 0-1,0 1 1,1-1 0,-1 1-1,0 0 1,1 0 0,-1 0 0,1 0-1,-4 2 1,-6 3 172,1 1-1,-16 11 1,22-14-189,-11 8 76,1 0 0,0 1 0,1 0 1,1 1-1,0 1 0,1 0 0,0 0 1,-13 27-1,19-31-123,0 1 1,2 0-1,-1 0 0,2 0 1,-1 0-1,2 1 1,-1-1-1,2 1 0,0 0 1,0-1-1,1 1 0,1 0 1,0-1-1,3 14 1,-2-18 4,1 0 0,0 0 1,0 0-1,0-1 1,1 0-1,0 1 1,0-1-1,1-1 0,0 1 1,0-1-1,1 0 1,0 0-1,0 0 1,0-1-1,1 0 0,-1 0 1,1-1-1,0 0 1,1 0-1,10 4 1,-9-4-235,1 0 1,0-1 0,0-1 0,0 0 0,0 0 0,1-1 0,-1 0 0,0-1 0,0 0-1,1 0 1,-1-1 0,0-1 0,0 0 0,1 0 0,-2-1 0,11-4 0,11-9-856</inkml:trace>
</inkml:ink>
</file>

<file path=ppt/ink/ink7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6.2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 16 12939,'0'-1'223,"0"0"0,0 1 0,0-1 1,0 0-1,0 0 0,-1 1 0,1-1 0,0 0 0,0 1 1,-1-1-1,1 0 0,0 0 0,-1 1 0,1-1 1,0 1-1,-1-1 0,1 0 0,-1 1 0,1-1 1,-1 1-1,1-1 0,-2 0 0,2 2-140,-1-1 1,1 0-1,-1 1 0,1-1 0,-1 0 0,1 1 0,-1-1 1,1 1-1,-1-1 0,1 1 0,0-1 0,-1 1 1,1-1-1,0 1 0,-1-1 0,1 1 0,0-1 1,0 1-1,-1 1 0,-11 42 719,11-42-446,-9 50 1151,2-1 0,-1 58 0,6 107 1240,16 30-893,-1-30-2994,-12-215 908,1 19-1191,-1-19 1276,0-1-1,0 0 1,0 1 0,0-1 0,0 1-1,0-1 1,0 0 0,0 1 0,0-1-1,0 1 1,0-1 0,0 0 0,0 1-1,0-1 1,0 0 0,1 1 0,-1-1-1,0 0 1,6 5-2503,1-12 1161</inkml:trace>
</inkml:ink>
</file>

<file path=ppt/ink/ink7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6.5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482 34 12371,'12'-9'7857,"-14"5"-7024,-11 0-449,-9-1 200,-11 1 296,-6 0 24,-12 2-184,-4 0-240,-6 4-584,3-2-360,4 4-1224,1 1-2273,1-4 2593</inkml:trace>
</inkml:ink>
</file>

<file path=ppt/ink/ink7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2.9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569 1 8794,'-8'0'784,"-1"0"0,1 0 0,-1 1 1,1 0-1,-1 0 0,1 1 0,0 0 0,-14 5 1,-64 33 0,69-31-116,-19 10-290,0 1-1,2 2 1,-58 48 0,75-55-364,2 0 1,-1 2 0,2 0 0,0 0 0,1 1 0,1 1 0,1 0 0,-16 37 0,19-33 2,0-1 1,2 2-1,0-1 0,-3 36 1,8-50 74,0 0 1,0 0 0,2 1-1,-1-1 1,1 0 0,0 0-1,1 0 1,0 0 0,0 0-1,1-1 1,0 1-1,1 0 1,0-1 0,8 14-1,-6-16 32,-1-1 0,1 1 0,0-1-1,0 0 1,0-1 0,0 0 0,1 0-1,0 0 1,0 0 0,0-1-1,0-1 1,1 1 0,-1-1 0,11 2-1,12 0 60,0 0 0,39-1 0,-42-2-226,90-2-581,-95-1 826</inkml:trace>
</inkml:ink>
</file>

<file path=ppt/ink/ink7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3.5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64 403 5401,'1'-14'763,"-1"10"-400,1-1 0,-1 1-1,0 0 1,0-1 0,0 1-1,-1-1 1,0 1-1,0 0 1,0 0 0,0-1-1,0 1 1,-1 0-1,-4-7 1,-2-3 425,1 0 1,0-1-1,1 1 0,1-2 0,0 1 1,-3-19-1,6 25-615,0 0 0,1 0 0,1-1 0,-1 1 0,2 0 0,-1-1 1,1 1-1,0 0 0,1 0 0,0 0 0,6-17 0,-5 21-121,-1 1 0,1-1 0,0 0 0,0 1 0,1 0 0,-1 0 1,1 0-1,0 0 0,0 0 0,0 1 0,0-1 0,1 1 0,0 0 0,-1 1 0,1-1 0,0 1 0,0 0 0,0 0 0,0 1 0,1-1 0,-1 1 1,0 0-1,1 1 0,-1-1 0,1 1 0,-1 0 0,10 2 0,-3-1 123,0 1 0,0 1 0,0 0 0,-1 0 1,0 1-1,0 1 0,0 0 0,0 0 0,0 1 0,-1 1 0,16 13 0,-14-10 107,0 1-1,-1 0 1,-1 1-1,0 1 1,0-1-1,-1 2 1,-1-1-1,11 24 1,-16-31-160,-1 1 0,0 0 0,0-1 0,0 1 0,-1 0 0,0 0 1,0 0-1,-1 0 0,0 1 0,0-1 0,-1 0 0,0 0 0,0 0 0,0 0 0,-1-1 1,0 1-1,-1 0 0,1-1 0,-1 1 0,-1-1 0,-5 10 0,3-8-57,-1 0 1,0-1-1,0 0 0,0 0 0,-1 0 1,0-1-1,-1 0 0,1 0 0,-1-1 0,0 0 1,0-1-1,-1 0 0,1 0 0,-1-1 0,-11 2 1,13-3-177,1-1 1,-1 0-1,1 0 0,-1-1 1,1 0-1,-1 0 1,1-1-1,-1 0 0,1 0 1,-1 0-1,1-1 1,0-1-1,0 1 0,0-1 1,0 0-1,0-1 1,1 1-1,-1-1 0,1-1 1,0 1-1,-6-7 1,9 7-164,0 0 0,0 0 1,0-1-1,0 1 1,1-1-1,0 1 0,0-1 1,1 0-1,-1 0 1,1 0-1,0 0 0,0 0 1,0 0-1,1 0 1,0 0-1,0 0 0,0 0 1,1 0-1,-1 0 1,1 0-1,0 0 0,1 0 1,-1 0-1,1 0 1,2-4-1,9-11-834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48.6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40 6233,'-1'-11'1856,"-4"-18"5759,3 39-6018,0 112 2780,15 137 0,-11-219-3750,28 289-341,-23-296-4566</inkml:trace>
</inkml:ink>
</file>

<file path=ppt/ink/ink7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4.0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1 149 11859,'0'-1'232,"0"0"1,1 0-1,-1 0 1,0 0-1,1 0 1,-1 1 0,1-1-1,0 0 1,-1 0-1,1 0 1,0 0-1,-1 0 1,1 1 0,0-1-1,0 0 1,0 1-1,0-1 1,-1 1-1,1-1 1,0 1-1,1-1 1,-1 1-128,0 0 0,0 0 0,-1 0-1,1 0 1,0 1 0,0-1 0,-1 0 0,1 1 0,0-1-1,-1 0 1,1 1 0,0-1 0,-1 1 0,1-1 0,-1 1-1,1-1 1,-1 1 0,1-1 0,-1 1 0,1 0 0,0 0-1,2 4 251,-1 0-1,1 1 1,-1-1-1,0 0 0,0 1 1,1 7-1,-1 7 63,-1 0-1,-1 0 1,-1-1 0,0 1-1,-2 0 1,-7 29 0,-3 25 200,32-174-2747,6-42 1771,-21 124 380,1-1 0,1 2 0,0-1 0,2 1 0,15-27 0,-20 39 19,0 1 0,0 0 1,1 0-1,-1 0 0,1 0 0,0 0 1,0 1-1,0 0 0,1 0 0,-1 0 0,10-4 1,-12 6 1,1 0 0,-1 0 0,0 1 0,1-1 0,-1 1 0,1-1 0,-1 1 0,1 0 0,-1 0 0,0 0 0,1 1 0,-1-1 0,1 1 0,-1-1 0,0 1 1,1 0-1,-1-1 0,0 1 0,0 1 0,0-1 0,1 0 0,-1 0 0,0 1 0,-1-1 0,1 1 0,0 0 0,3 3 0,1 3 126,0 1-1,0 0 1,-1 0-1,0 1 1,0 0-1,-1-1 1,-1 2-1,1-1 1,-2 0-1,1 1 0,0 13 1,0 6 634,-1 1 1,-4 51-1,-5-29-464,-1 3-1440,9-21-2705,3-22 2205</inkml:trace>
</inkml:ink>
</file>

<file path=ppt/ink/ink7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4.4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195 58 8898,'-1'-4'884,"1"0"0,-1 0-1,0 0 1,0 0 0,0 0 0,-1 0 0,0 0-1,1 0 1,-5-5 0,5 8-753,0 0-1,0 0 1,-1 0 0,1 0-1,0 0 1,-1 0 0,1 0-1,-1 1 1,1-1 0,-1 0 0,1 1-1,-1-1 1,0 1 0,1 0-1,-1-1 1,0 1 0,1 0-1,-1 0 1,0 0 0,1 0-1,-1 0 1,0 1 0,1-1-1,-1 0 1,0 1 0,-2 1 0,-6 1-9,0 1 1,1 0 0,-1 1-1,1 0 1,0 0 0,1 1 0,-15 12-1,19-14-135,0-1 1,0 1-1,0-1 0,1 1 0,0 0 0,0 0 0,0 1 0,0-1 0,1 1 0,-1-1 0,1 1 0,1 0 1,-1 0-1,0 0 0,1 0 0,0 0 0,0 9 0,1-10 3,1-1 0,0 1 0,0-1 0,0 1 0,0-1 0,0 0 0,1 0 0,0 0 0,-1 1 0,1-1 0,1-1 0,-1 1 0,0 0 0,1 0 0,3 3 0,7 4 56,0 1 1,15 8-1,-15-10 106,20 11 597,-24-16-312,0 1 0,-1 0-1,0 0 1,0 1 0,0 0 0,-1 1 0,0 0 0,13 14 0,-19-18-403,0-1 0,0 0 0,0 0 0,-1 0 0,1 0 0,-1 1 0,1-1 0,-1 0 0,0 0 0,1 1 0,-1-1 0,0 0 0,-1 1 1,1-1-1,0 0 0,-1 0 0,1 1 0,-1-1 0,0 0 0,1 0 0,-1 0 0,0 0 0,-1 0 0,1 0 0,0 0 0,0 0 0,-1 0 0,1 0 0,-1-1 0,0 1 0,-1 1 1,-3 2-461,0 0 1,0-1 0,-1 0 0,1 0 0,-1 0 0,0-1 0,0 0 0,-9 3 0,-20 3-636</inkml:trace>
</inkml:ink>
</file>

<file path=ppt/ink/ink7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5.1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6 12811,'1'-6'7012,"5"14"-5523,4 19-1695,-4 4 694,-1 1 1,-1-1-1,-1 35 1,-8 98 1352,-12-36-1018,11-89-1297,0 0 0,1 61 1,5-97 286,0 0-110,0-1 1,0 0 0,0 1 0,1-1 0,-1 0 0,1 0 0,-1 1-1,1-1 1,0 0 0,-1 0 0,1 0 0,2 2 0,5 5-1086</inkml:trace>
</inkml:ink>
</file>

<file path=ppt/ink/ink7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5.4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358 54 12587,'18'-8'4873,"-5"1"-3225,-3 1-392,-10 0-247,-3 0 111,-12-1-80,-7 1-304,-11 2-424,-10 1-168,-12 2-320,-2 1-128,1 2-416,9 3-472,11 2 72,4-2 503</inkml:trace>
</inkml:ink>
</file>

<file path=ppt/ink/ink7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5.9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0 127 10914,'2'0'895,"-2"0"-708,1 0-1,0 0 1,-1 0-1,1 0 0,0 0 1,-1 1-1,1-1 1,-1 0-1,1 0 0,0 0 1,-1 1-1,1-1 1,-1 0-1,1 1 1,0-1-1,-1 1 0,1-1 1,-1 1-1,0-1 1,1 1-1,-1-1 0,1 1 1,5 6 202,-1 0 1,0 0 0,-1 1-1,1-1 1,-2 1 0,1 0-1,-1 0 1,0 1 0,2 10-1,-2-8-95,-1 1 1,0-1-1,-1 1 0,0 0 0,0-1 0,-3 23 1,-2-19-43,1-21 21,3-27-77,3 10-47,2 0 0,0 0 1,2 1-1,1 0 0,0 0 0,1 1 0,2 0 0,0 0 0,1 2 1,1-1-1,17-18 0,-28 35-125,0 1 1,1-1-1,-1 1 1,1 0-1,0 0 1,-1 1-1,1-1 1,0 0-1,0 1 1,0-1-1,0 1 1,0 0-1,4 0 1,-5 0-141,0 1 1,1 0-1,-1 0 1,0 0-1,0 1 1,1-1 0,-1 0-1,0 1 1,0-1-1,0 1 1,0 0-1,0 0 1,0 0-1,0 0 1,0 0-1,0 0 1,0 1 0,0-1-1,-1 1 1,3 2-1,13 15-713</inkml:trace>
</inkml:ink>
</file>

<file path=ppt/ink/ink7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6.5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200 70 12931,'0'-4'560,"0"0"1,-1 1-1,1-1 0,-1 1 1,0-1-1,0 0 0,0 1 1,-3-5-1,3 5-401,-1 1-1,1 0 0,-1-1 1,0 1-1,1 0 1,-1 0-1,0 0 1,0 1-1,0-1 1,-4-2-1,4 3-94,-1 0-1,1 0 1,-1 0 0,1 0-1,-1 0 1,1 1-1,-1-1 1,0 1 0,1-1-1,-1 1 1,0 0 0,1 0-1,-1 1 1,0-1-1,1 0 1,-1 1 0,0 0-1,1-1 1,-1 1 0,1 0-1,-1 1 1,1-1-1,-1 0 1,1 1 0,-3 1-1,-2 3 64,0 1-1,0-1 1,1 1-1,-1 0 0,2 1 1,-1-1-1,1 1 1,0 0-1,1 0 1,0 1-1,0 0 0,-5 16 1,3-3 234,1 0 1,1 0 0,1 1-1,-1 28 1,4-35-300,0 1 1,3 16-1,-3-28-79,1-1-1,0 1 1,0-1-1,0 0 1,1 0-1,-1 1 1,1-1-1,0 0 1,0 0-1,0-1 1,1 1-1,4 6 1,-6-9-27,1 0 1,-1 0 0,0 0 0,1 0 0,-1-1-1,0 1 1,1 0 0,-1 0 0,1-1-1,-1 1 1,1-1 0,-1 1 0,1-1 0,-1 0-1,1 0 1,0 0 0,-1 0 0,1 0 0,-1 0-1,1 0 1,1-1 0,1 0-33,0 0 0,-1 0 1,1-1-1,0 1 0,-1-1 0,0 0 1,1 0-1,3-4 0,5-5-75,0 0 0,-1-1 0,11-15 0,-22 27 150,11-15-35,0-1 1,-1 0-1,0 0 1,8-22-1,-14 28 116,-1 0-1,1 0 1,-2 0-1,1 0 1,-2 0-1,1-1 1,-1 1-1,-1 0 1,-1-15-1,17 140 2268,-10-78-3495,17 54 1,-14-71-440,5-4 708</inkml:trace>
</inkml:ink>
</file>

<file path=ppt/ink/ink7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7.0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0 13403,'-3'0'5057,"4"11"-3641,0 7-616,1 13 73,1 2 215,-2 4 120,-1 0-120,-4-1-472,1-1-223,1-1-233,2-1-80,0-4-88,0-4-272,2-7-825,0-5-583,2-7 952</inkml:trace>
</inkml:ink>
</file>

<file path=ppt/ink/ink7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7.3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38 13211,'6'-17'5585,"-8"3"-3072,-1 8-1497,5 6-960,-2 4-64,5 9-32,0 5-144,1 12-1137,2 4 945</inkml:trace>
</inkml:ink>
</file>

<file path=ppt/ink/ink7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7.7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 39 14571,'3'7'724,"-1"0"0,0 0 1,0 1-1,0-1 0,-1 0 0,-1 1 0,1-1 1,-1 1-1,0 0 0,-3 11 0,-1 5 159,-2-1-1,-8 23 1,7-26-531,1 0 0,-6 39-1,12-57-346,-1-1-1,1 0 0,0 1 0,0-1 0,0 1 1,0-1-1,0 0 0,1 1 0,-1-1 1,0 1-1,1-1 0,-1 0 0,1 1 0,0 1 1,0-3-10,-1 0 1,0 1 0,1-1 0,-1 0-1,1 1 1,-1-1 0,0 0 0,1 1-1,-1-1 1,1 0 0,-1 0-1,1 0 1,-1 0 0,1 1 0,-1-1-1,1 0 1,-1 0 0,1 0 0,-1 0-1,1 0 1,-1 0 0,1 0 0,-1 0-1,1 0 1,-1 0 0,1-1-1,2 0-34,-1 0-1,0 0 1,1 0-1,-1-1 1,0 1-1,0-1 1,0 0-1,0 1 1,0-1-1,0 0 0,-1 0 1,1 0-1,2-4 1,8-19-218,0 0 0,14-48 0,12-26 313,-33 88 5,0 1-1,1 0 1,0 0 0,1 1 0,0 0 0,16-16-1,-22 23-40,1 1 0,-1-1 0,1 1 0,-1 0 0,1-1 0,0 1 0,0 0 0,0 0 0,0 0 0,-1 0 0,1 0 0,1 1 0,-1-1 0,0 1 0,0-1 0,0 1 0,0 0-1,0-1 1,0 1 0,0 0 0,1 1 0,-1-1 0,0 0 0,4 2 0,-3-1 23,-1 1 1,1 0-1,0-1 0,-1 1 1,1 1-1,-1-1 0,0 0 1,0 1-1,0-1 0,0 1 0,0-1 1,0 1-1,-1 0 0,1 0 1,-1 0-1,2 4 0,4 16 360,-1 0 0,-1 0-1,-1 1 1,-1 0 0,0 27-1,7 52-1289,-9-98 377,0 0 1,0 0-1,1 0 1,0 0-1,-1 0 1,5 5 0,3 2-677</inkml:trace>
</inkml:ink>
</file>

<file path=ppt/ink/ink7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8.1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1 12539,'1'9'8553,"0"54"-7702,-20 114 2743,10-109-2701,2 1 1,4 117 0,13-115-1162,-5-50-583,-2 1-1,-1 0 0,0 24 1,-3-36 936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49.0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458 9 13891,'-3'-6'5145,"-3"5"-3921,-3-1 153,-8 5-121,-9 0-64,-17 1-304,-8 1-304,-7-1-327,0 1-185,6-2-865,7 1-511,8 1-1256,6-1-3578,9 5 4242</inkml:trace>
</inkml:ink>
</file>

<file path=ppt/ink/ink7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8.4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288 38 13739,'1'-10'5513,"-1"2"-3016,-9 5-2241,-4-1-192,-14-1-32,-2 1-8,-12 0-104,-2 4-216,-1 4-793,-1-1-575,7 3 984</inkml:trace>
</inkml:ink>
</file>

<file path=ppt/ink/ink7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8.8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256 27 7266,'2'0'317,"23"-14"10471,-26 14-10721,-13-6 1230,1 4-952,-1 0 0,1 0 0,-1 2 0,1-1 0,-16 3 0,25-2-351,-1 0-1,1 1 0,0 0 1,-1 0-1,1 0 1,0 0-1,0 0 0,0 1 1,0 0-1,0 0 0,1 0 1,-1 0-1,0 1 0,1-1 1,0 1-1,-1 0 1,1 0-1,0 0 0,1 0 1,-4 4-1,5-3-8,-1 1 1,1-1 0,0 0-1,0 0 1,0 1-1,1-1 1,0 1-1,-1-1 1,1 0-1,1 1 1,-1-1-1,1 0 1,0 1-1,0-1 1,0 0-1,0 0 1,1 1-1,0-1 1,0 0 0,0-1-1,4 7 1,4 6 190,1-1-1,1 0 1,21 21 0,-4-8 471,-17-17-198,0 0 1,0 1-1,-1 1 0,-1 0 0,0 0 1,9 18-1,-18-30-401,0 0 1,-1 0-1,1 0 1,0 0-1,-1 0 1,1 0-1,-1 0 1,0 1-1,1-1 1,-1 0-1,0 0 1,0 0-1,0 1 1,0-1-1,0 0 1,0 0-1,0 0 1,0 1-1,0-1 1,0 0-1,-1 0 1,1 0 0,0 0-1,-1 1 1,1-1-1,-1 0 1,1 0-1,-1 0 1,0 0-1,0 0 1,1 0-1,-1 0 1,0-1-1,0 1 1,0 0-1,0 0 1,0 0-1,0-1 1,0 1-1,0-1 1,0 1-1,0-1 1,0 1-1,0-1 1,-1 0-1,1 1 1,0-1-1,0 0 1,0 0-1,-3 0 1,-21 3 84,0-1 1,0-1-1,-31-4 0,-33 2-3009,49 3 1747</inkml:trace>
</inkml:ink>
</file>

<file path=ppt/ink/ink7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4.6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1 1 5481</inkml:trace>
</inkml:ink>
</file>

<file path=ppt/ink/ink7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5.5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687 19 11066,'12'-5'2598,"15"-6"-461,-24 8-1544,-15 4 3,-37 10-338,0 2 1,1 2-1,1 2 0,1 2 0,0 2 0,2 2 0,0 2 0,-62 48 0,79-52-185,2 2-1,0 0 0,2 2 1,-37 49-1,50-60-47,1 0 0,0 1 0,1 0 1,0 1-1,2-1 0,0 1 0,0 1 1,2-1-1,0 1 0,1 0 0,-2 21 1,6-29 119,-1 0 1,1 0-1,1 0 1,0 0-1,0-1 0,1 1 1,0 0-1,0-1 1,1 0-1,0 0 1,0 0-1,1 0 1,0-1-1,1 0 1,-1 0-1,1 0 1,1 0-1,-1-1 1,1 0-1,10 6 1,-3-2 216,1-1 0,0 0 1,0-1-1,1-1 1,0 0-1,0-2 0,0 0 1,1 0-1,29 3 0,-7-4 9,1-2 0,70-4-1,-90-1-2721,37-9 0,-42 7-2807,-8-3 2205</inkml:trace>
</inkml:ink>
</file>

<file path=ppt/ink/ink7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6.0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79 365 9306,'-5'-9'1410,"0"0"0,-1 0 0,-9-11 0,9 13-784,0 0 0,1-1 0,0 0 0,0 0-1,-3-10 1,5 10-446,0-1-1,1 0 1,0 0-1,1 0 1,0 0 0,1-1-1,0 1 1,0 0-1,0 0 1,1 0-1,1 0 1,0 0-1,0 0 1,1 0-1,0 0 1,0 1-1,1-1 1,0 1 0,9-13-1,-9 15-125,0 0 1,0 1-1,1 0 0,0 0 0,0 0 1,0 1-1,1 0 0,-1 0 0,1 0 1,0 0-1,0 1 0,0 0 0,1 1 1,-1-1-1,1 1 0,-1 0 0,1 1 1,0-1-1,0 2 0,0-1 0,0 1 1,-1 0-1,1 0 0,0 0 1,0 1-1,11 3 0,-5 0 66,-1 0 0,0 1 0,0 1 0,0 0 0,0 0 0,-1 2 0,0-1 0,-1 1 0,0 1 0,0-1 0,0 2 0,14 18 0,-19-21-44,-1 0 0,1 0-1,-1 0 1,-1 0-1,1 1 1,-1 0-1,0 0 1,-1 0 0,3 12-1,-5-15 14,1 1 0,-1 0-1,0 0 1,-1-1 0,1 1 0,-1 0 0,0-1-1,0 1 1,-1 0 0,0-1 0,0 0-1,0 1 1,-1-1 0,-4 8 0,-1-3 25,1 0 1,-1-1-1,-1-1 1,1 1 0,-1-1-1,-1-1 1,0 0-1,0 0 1,0-1 0,-1 0-1,-12 5 1,17-9-324,0 0-1,0 0 1,0-1 0,-1 1 0,1-1 0,0 0 0,-1-1 0,1 0 0,-13-1-1,15 1-256,0-1 0,0 0-1,0-1 1,0 1 0,0-1 0,0 0-1,0 1 1,1-2 0,-1 1-1,1 0 1,0-1 0,-1 1 0,1-1-1,0 0 1,1 0 0,-5-5-1,-2-10-1530</inkml:trace>
</inkml:ink>
</file>

<file path=ppt/ink/ink7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6.7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1 144 10354,'5'-6'7181,"3"19"-5525,1 21 1129,8 47 0,-13-45-2190,0 2 1,-4 65-1,-2-85-459,1-29 9,2-33 42,-3-93-262,-1 98 8,2 1 0,2-1-1,10-67 1,-10 103 81,0-1 0,0 1 0,0-1 0,0 1 0,0 0-1,1 0 1,0-1 0,-1 1 0,1 0 0,5-5 0,-7 8-15,1-1 1,-1 1-1,1-1 0,0 1 1,-1-1-1,1 1 1,0 0-1,0-1 0,-1 1 1,1 0-1,0-1 0,0 1 1,0 0-1,-1 0 1,1 0-1,0 0 0,0 0 1,0 0-1,-1 0 0,2 0 1,0 1-3,-1-1 0,1 1 0,-1 0 0,1-1 1,-1 1-1,1 0 0,-1 0 0,0 0 0,1 0 0,-1 0 1,0 1-1,0-1 0,2 3 0,3 4 72,0 1 0,-1 0 0,0 0 0,0 0 0,-1 1 0,5 18 0,9 64 743,-2-9-537,-16-81-308,1-1 0,-1 1-1,0-1 1,1 0 0,-1 1 0,1-1 0,-1 0 0,1 1 0,0-1 0,-1 0 0,1 0 0,0 1 0,0-1 0,0 0-1,0 0 1,0 0 0,0 0 0,0 0 0,0-1 0,0 1 0,1 0 0,-1 0 0,0-1 0,1 1 0,-1-1 0,0 1-1,1-1 1,-1 1 0,2-1 0,0 0-47,-1 0-1,0-1 1,0 1-1,0-1 1,0 0-1,0 0 1,0 0-1,0 0 1,0 0 0,0 0-1,-1 0 1,1 0-1,0-1 1,-1 1-1,1-1 1,-1 1-1,1-1 1,-1 0-1,2-2 1,9-15-392,17-35 0,9-15 485,-33 62 52,0 0-1,0 1 1,0-1-1,1 1 1,0 1-1,1-1 1,8-5-1,-14 10-45,0 0-1,0 0 1,1 0 0,-1 0-1,0 1 1,0-1 0,1 0-1,-1 1 1,1-1 0,-1 1-1,1 0 1,-1-1-1,0 1 1,1 0 0,-1 0-1,1 0 1,-1 0 0,1 0-1,-1 0 1,3 1 0,-3 0 2,0 0 1,1-1-1,-1 1 1,0 0 0,0 0-1,0 0 1,0 0 0,-1 0-1,1 0 1,0 0-1,0 0 1,0 1 0,-1-1-1,1 0 1,-1 0-1,1 1 1,0 1 0,1 5 33,-1 0 1,0-1 0,0 1 0,-1 0-1,0 0 1,-1 10 0,-4 19-11,2-24-381,1 0 0,1 0 0,0 1 1,1-1-1,0 0 0,4 20 0,4-8-392</inkml:trace>
</inkml:ink>
</file>

<file path=ppt/ink/ink7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7.5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21 200 11723,'2'0'5738,"4"27"-3606,5 38 177,25 110 1881,-20-107-3075,11 105 1,-25-155-1079,-1-1-1,-1 1 0,0 0 0,-2 0 0,0-1 0,-1 1 0,0-1 1,-9 23-1,6-31-443,3-18 150,2-29-82,1 26 158,-6-75-379,-3-1 0,-28-117 1,32 183 553,-6-23 11,3 0 1,-4-68-1,11 101-3,1 0 0,0 0 0,1 0 0,1 0 0,0 0 0,0 0 1,1 0-1,1 1 0,0-1 0,0 1 0,1 0 0,1 1 0,0-1 0,12-16 0,-15 24 22,0-1-1,0 0 1,0 1 0,1 0-1,-1 0 1,1 0 0,0 0 0,0 0-1,0 1 1,1 0 0,-1 0-1,0 0 1,1 0 0,-1 1-1,1 0 1,0 0 0,-1 0 0,1 0-1,0 1 1,0-1 0,-1 1-1,1 1 1,0-1 0,0 1 0,-1 0-1,1 0 1,0 0 0,-1 0-1,1 1 1,-1 0 0,1 0 0,-1 0-1,0 0 1,0 1 0,5 4-1,4 3 99,0 0-1,0 2 0,-2-1 1,1 1-1,-2 1 1,1 0-1,-2 1 0,0 0 1,0 0-1,-2 1 0,1 0 1,-2 0-1,0 1 0,-1 0 1,-1 0-1,5 31 0,-9-38-110,1 0 0,-2 0 0,1-1 0,-1 1 0,-1 0 0,0 0 0,0-1 0,0 1 0,-1-1 0,0 0 0,-1 0 0,0 0 0,0 0-1,-11 13 1,3-6-495,0 0-1,-1-1 1,-1-1-1,0 0 1,-29 19-1,4-8-526</inkml:trace>
</inkml:ink>
</file>

<file path=ppt/ink/ink7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8.1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61 290 15099,'-41'-16'4415,"39"15"-4347,1 0 1,0 0 0,-1 0 0,1 0 0,0 0-1,0 0 1,0 0 0,0 0 0,0-1 0,0 1-1,0 0 1,0-1 0,1 1 0,-1 0 0,0-1-1,1 1 1,-1-1 0,1 1 0,-1-1 0,1 0 0,0 1-1,0-3 1,2-32 125,-1 30 74,1-5-113,1 1 0,-1-1 0,2 1 0,0 0 0,0 0 0,0 0 0,1 0 0,1 1 1,0 0-1,0 0 0,1 0 0,0 1 0,0 0 0,1 0 0,0 1 0,14-10 0,-16 13-107,0 0 1,0 0-1,0 1 0,0 0 1,1 0-1,-1 0 0,1 1 1,0 0-1,0 0 0,0 1 1,0 0-1,0 0 0,0 1 1,0 0-1,0 0 0,0 0 1,0 1-1,0 0 0,0 1 1,0 0-1,0 0 0,0 0 1,-1 0-1,1 1 0,11 7 1,-12-5 28,1-1 0,-1 1 0,1 1 0,-2-1 1,1 1-1,-1 0 0,1 0 0,-2 1 0,1-1 0,-1 1 1,0 0-1,0 1 0,-1-1 0,0 1 0,0-1 0,-1 1 0,0 0 1,0 0-1,-1 0 0,0 0 0,0 0 0,-1 0 0,0 0 1,-1 0-1,1 0 0,-2 0 0,1 0 0,-1 0 0,0 0 1,-1-1-1,0 1 0,0-1 0,0 1 0,-9 12 0,0-5 13,0-1 0,-1 0-1,0 0 1,-1-2 0,0 0-1,-1 0 1,-1-2 0,1 1 0,-2-2-1,1 0 1,-20 6 0,32-14-230,1 0 0,-1 0 0,0 0 0,0 0 0,1-1 0,-1 0 0,0 0 1,0 0-1,1 0 0,-1 0 0,0-1 0,1 0 0,-1 0 0,0 0 0,1 0 1,-1 0-1,1-1 0,-1 1 0,1-1 0,0 0 0,0 0 0,0 0 0,0-1 1,0 1-1,0-1 0,1 0 0,-1 1 0,1-1 0,-3-5 0,0 1-346,1 0 0,-1-1 0,2 1 1,-1-1-1,1 0 0,0 0 0,1 0 0,0-1 0,0 1 0,1 0 0,-1-17 0,5-3-310</inkml:trace>
</inkml:ink>
</file>

<file path=ppt/ink/ink7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8.6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297 41 14691,'2'-2'731,"0"0"0,0-1 0,0 0 0,-1 0 0,1 1 0,0-1 0,1-5 0,-3 7-671,0 1-1,0-1 1,0 1 0,0 0-1,0-1 1,0 1-1,0-1 1,0 1-1,0 0 1,0-1 0,0 1-1,0 0 1,0-1-1,-1 1 1,1-1-1,0 1 1,0 0 0,0-1-1,0 1 1,-1 0-1,1-1 1,0 1 0,-1 0-1,1 0 1,0-1-1,-1 1 1,-18-4 789,-2 4-820,0 1 1,1 0-1,-1 2 0,1 1 1,-1 0-1,1 1 0,1 2 1,-1 0-1,1 1 0,-30 17 1,45-23-74,1 0 1,1-1-1,-1 2 1,0-1-1,0 0 1,1 1-1,-1-1 1,1 1-1,0 0 1,0-1-1,0 1 1,0 0-1,0 0 1,-1 4 0,3-5 22,0 1 1,-1-1-1,1 0 1,0 1 0,0-1-1,0 0 1,1 1 0,-1-1-1,0 0 1,1 1 0,0-1-1,-1 0 1,1 0 0,0 0-1,0 1 1,0-1 0,1 0-1,-1 0 1,0 0-1,1-1 1,-1 1 0,3 2-1,14 13 341,1 1-1,0-2 0,1-1 0,1 0 0,33 17 0,-24-15 377,55 42 1,-80-55-641,-1 0-1,0 1 1,0-1 0,0 0 0,-1 1-1,1 0 1,-1 0 0,0 0 0,3 9 0,-5-12-48,-1 0 1,1 0 0,-1 0 0,1 0-1,-1 0 1,0 0 0,0 0 0,0 0-1,0 0 1,0 0 0,0 0 0,0 0-1,-1 0 1,1 0 0,-1 0-1,0 0 1,1 0 0,-1 0 0,0-1-1,0 1 1,0 0 0,0 0 0,0-1-1,-1 1 1,1-1 0,0 1 0,-1-1-1,0 1 1,1-1 0,-1 0 0,-2 2-1,-4 1-142,1-1-1,-1 1 1,1-1 0,-1-1-1,0 0 1,0 0-1,0 0 1,-13 0 0,-6 0-1321,-32-2 1,22-3 465</inkml:trace>
</inkml:ink>
</file>

<file path=ppt/ink/ink7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9.1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247 49 12451,'1'-2'309,"-1"0"0,-1 0 1,1 0-1,0-1 1,0 1-1,-1 0 1,1 0-1,-1 0 0,0 0 1,0 0-1,0 0 1,0 0-1,0 0 0,0 0 1,0 0-1,-1 1 1,1-1-1,-3-3 0,2 4-159,0 0-1,0 0 1,0 0 0,0 0-1,0 1 1,0-1-1,0 1 1,-1-1-1,1 1 1,0-1-1,0 1 1,0 0-1,0 0 1,-1 0-1,-3 1 1,-2 1 8,0 0 1,0 0 0,0 1-1,1 0 1,-1 1 0,1 0 0,-1 0-1,-11 9 1,8-5-96,1 1 0,1 0 0,-1 1 0,2 0 0,-1 0 0,1 1 0,1 0 0,0 0 0,1 0 0,-7 17 0,10-21-35,1 0-1,0 0 1,0 0 0,0 0 0,1 0 0,0 0-1,1 0 1,0 1 0,0-1 0,0 0 0,1 0-1,0 1 1,1-1 0,-1 0 0,1 0-1,1 0 1,-1-1 0,1 1 0,0 0 0,7 8-1,-9-11-25,2-2 0,-1 1-1,0 0 1,0 0 0,1-1-1,0 1 1,-1-1 0,1 0-1,0 0 1,0 0 0,0 0-1,1 0 1,-1-1 0,0 1-1,1-1 1,-1 0 0,0 0-1,1 0 1,0 0 0,-1-1-1,1 0 1,4 0 0,-3 0-16,1-1 0,-1 0 0,0 0 0,0 0 0,1-1 0,-1 0 0,0 0 0,0 0 0,-1-1 0,1 0 0,0 1 0,-1-2 0,0 1 1,5-5-1,5-6-26,-1-1 0,17-25 0,-18 24 13,0 1 0,22-23 1,-34 37 28,1 1 0,0-1 1,0 0-1,0 0 0,-1 1 1,1-1-1,0 0 0,0 1 1,0-1-1,0 1 1,0-1-1,0 1 0,0 0 1,0-1-1,0 1 0,0 0 1,0 0-1,1 0 0,-1 0 1,2 0-1,-2 0 4,-1 0-1,1 1 1,0-1 0,0 1-1,0-1 1,-1 1-1,1 0 1,0-1 0,-1 1-1,1-1 1,-1 1 0,1 0-1,0 0 1,-1-1-1,1 1 1,-1 0 0,0 0-1,1 0 1,-1 1 0,2 2 18,-1 1 1,0 0 0,0 0 0,0 0-1,-1 0 1,0 0 0,0 7 0,-2 6-62,1-11 54,0 0 1,0 1-1,1-1 1,0 0 0,2 14-1,-2-19-132,1 0 0,-1 0 0,1-1 0,0 1 0,0 0 0,-1 0 0,1-1 0,1 1 0,-1-1 0,0 1 0,0-1 0,0 1 0,1-1 0,-1 0 0,1 1 0,-1-1 0,1 0 0,0 0 0,-1 0 0,1 0 0,0-1 0,0 1 0,-1 0 0,1-1 0,0 1 0,0-1 0,2 1 0,14 0-673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22.7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18 13395,'-2'-18'6577,"4"18"-5857,4 6-592,0 7 32,-1 1-112,-1 4-272,0 5-1104,0 0-2593,-4 1 2585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49.8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94 9706,'-8'-36'1857,"2"9"217,-1 0 2230,7 27-4256,0 0-1,0 0 1,0 0-1,0-1 1,0 1-1,0 0 1,0 0-1,-1 0 1,1 0-1,0-1 1,0 1-1,0 0 1,0 0 0,0 0-1,-1 0 1,1 0-1,0 0 1,0-1-1,0 1 1,0 0-1,-1 0 1,1 0-1,0 0 1,0 0-1,0 0 1,-1 0-1,1 0 1,0 0-1,0 0 1,0 0-1,-1 0 1,1 0-1,0 0 1,0 0 0,0 0-1,-1 0 1,1 0-1,0 0 1,0 0-1,0 1 1,0-1-1,-1 0 1,1 0-1,0 0 1,0 0-1,0 0 1,0 0-1,-1 1 1,1-1-1,0 0 1,0 0-1,0 0 1,0 0-1,0 1 1,0-1 0,0 0-1,0 0 1,-1 0-1,1 0 1,0 1-1,0-1 1,0 0-1,0 0 1,-8 14 736,1 12-26,1 1 0,2 0 1,0 1-1,2-1 0,0 0 0,6 54 0,-3-76-712,0 0-1,0-1 1,0 1 0,0 0 0,1-1 0,0 1-1,0-1 1,0 1 0,1-1 0,-1 0 0,1 0-1,0 0 1,0 0 0,6 4 0,-7-6-59,0 0 0,0-1-1,0 1 1,0-1 0,0 1 0,1-1 0,-1 0 0,0 0-1,1 0 1,-1 0 0,1-1 0,0 1 0,-1-1 0,1 1-1,-1-1 1,1 0 0,0 0 0,-1 0 0,1 0 0,0-1-1,-1 1 1,1-1 0,-1 1 0,1-1 0,-1 0 0,1 0 0,-1 0-1,3-2 1,2-1-158,-1-1 1,1 0-1,-1 0 0,0-1 1,-1 0-1,1 0 0,-1 0 1,5-8-1,33-61-881,-29 47 870,-3 9 289,0 0 0,1 0-1,1 1 1,19-20 0,-34 40-40,0 1 0,0 0 1,1 0-1,-1 1 0,1-1 1,-1 0-1,1 0 0,1 1 1,-2 4-1,-5 34 169,6-28-130,1 1-1,0 0 0,0 0 1,2 0-1,5 26 0,-5-33-118,0 1 1,0-1-1,1 0 0,0 0 0,1-1 0,0 1 0,0-1 0,1 0 0,-1 0 0,2 0 1,9 10-1,3-8-1460,-18-9 1280,0 0 0,1 0 0,-1 1 0,1-1 0,-1 0 0,1 0 0,-1 0 0,1 0 0,-1 0 0,1-1 0,-1 1 0,1 0 0,-1 0 1,0 0-1,8-18-6791</inkml:trace>
</inkml:ink>
</file>

<file path=ppt/ink/ink7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9.7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 52 13099,'0'-8'1654,"1"5"-1317,-1 0-1,0 0 1,0 0 0,0 0 0,-1 0-1,1-1 1,-1 1 0,1 0 0,-1 0-1,0 1 1,-1-1 0,-1-4 0,3 7-321,0 0 1,-1 0-1,1 0 1,0 0-1,-1 0 0,1 0 1,-1 0-1,1 0 1,0 0-1,-1 0 1,1 0-1,0 0 1,-1 0-1,1 0 0,-1 0 1,1 0-1,0 0 1,-1 0-1,1 1 1,0-1-1,-1 0 0,1 0 1,0 0-1,-1 1 1,1-1-1,0 0 1,0 0-1,-1 1 1,1-1-1,0 0 0,0 1 1,-1-1-1,1 0 1,0 1-1,0-1 1,0 0-1,0 1 1,0-1-1,0 0 0,-1 1 1,1-1-1,0 0 1,0 1-1,0-1 1,0 1-1,-6 19 573,0 9 77,1-1-1,1 1 0,2 0 0,2 49 1,20 116 536,42 206 329,-61-393-1529,2 35 24,-2-40-36,-1 0 0,0 0 0,0 0 1,0 0-1,-1 0 0,1 0 0,0 0 1,-1-1-1,1 1 0,-1 0 0,0 0 0,0 0 1,0 0-1,1-1 0,-2 1 0,0 2 1,1-7-247,0-1 0,1 1-1,-1 0 1,1 0 0,0 0 0,0 0 0,0-1 0,1-2 0,7-29-965,1 2 0,16-41 0,-10 33 790,-7 18 358,1 1 0,1-1 0,0 2 1,17-25-1,-23 39 170,1 1 0,0 0 1,0 0-1,0 0 0,0 1 1,1-1-1,0 1 1,0 1-1,0-1 0,1 1 1,-1 0-1,1 1 0,0 0 1,0 0-1,1 0 1,-1 1-1,11-3 0,-14 5 25,0-1-1,0 1 1,-1 0-1,1 0 1,0 0-1,0 1 1,-1-1-1,1 1 1,0 0-1,-1 0 1,1 0-1,0 1 1,-1-1-1,0 1 1,1 0-1,3 2 1,-3 0 10,0-1 1,-1 1-1,1 0 0,-1-1 1,0 2-1,0-1 1,0 0-1,-1 0 0,1 1 1,2 8-1,-1 1-6,0-1-1,-1 0 1,-1 1-1,0 0 1,-1-1-1,0 1 1,-1 0-1,-2 14 1,0-17-119,0 1 1,-1-1 0,0 0-1,0 0 1,-1-1-1,-1 1 1,0-1-1,0 0 1,-1 0-1,-1-1 1,1 1 0,-1-1-1,-1-1 1,0 1-1,0-1 1,-1-1-1,-18 13 1,18-14-771,0-1 1,0-1-1,0 1 0,0-1 1,-1-1-1,0 0 0,-17 3 1,-8-4-1412</inkml:trace>
</inkml:ink>
</file>

<file path=ppt/ink/ink7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0.2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 35 13971,'-3'-26'5169,"2"18"-3652,0 14-621,1 98 2580,-7 309 884,-17-243-4721,2-23-6557,22-130 5476</inkml:trace>
</inkml:ink>
</file>

<file path=ppt/ink/ink7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0.7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1 329 11450,'3'2'313,"0"-1"0,0 1-1,0-1 1,1 0-1,-1 0 1,0 0-1,1-1 1,-1 1-1,1-1 1,-1 1-1,1-1 1,-1 0-1,1-1 1,-1 1-1,0 0 1,7-3 0,-4 1-118,-1 0 1,1-1 0,-1 1-1,0-1 1,0-1 0,0 1-1,0-1 1,9-8 0,-2-2-131,0 0-1,-1 0 1,-1-1 0,0-1 0,10-22-1,-12 21-27,0-1-1,6-26 1,-12 37-12,0 1 1,-1-1 0,0 0-1,0 0 1,-1 0-1,0 0 1,0 0 0,0 0-1,-3-12 1,3 18-2,-1-1 1,1 1-1,-1-1 1,1 1-1,-1-1 1,0 1-1,1-1 1,-1 1 0,0 0-1,0-1 1,0 1-1,0 0 1,0 0-1,0 0 1,0 0-1,-1 0 1,1 0-1,0 0 1,0 0-1,-1 0 1,1 1-1,-1-1 1,1 0-1,-1 1 1,1-1-1,-1 1 1,1 0 0,-1 0-1,1-1 1,-1 1-1,1 0 1,-1 0-1,1 0 1,-1 0-1,0 1 1,1-1-1,-1 0 1,1 1-1,-1-1 1,1 1-1,-1-1 1,1 1-1,-2 1 1,-4 1 71,0 1-1,0 0 1,1 0 0,0 0-1,-1 1 1,1 0 0,-7 8-1,5-4 137,1 1 0,0-1 0,0 1 0,1 0 0,1 1 1,-1 0-1,2 0 0,0 0 0,0 0 0,1 0 0,0 1 0,1 0 0,0-1 0,1 1 0,1 0 0,0 0 0,2 18 0,-1-17-88,2 0 0,0-1-1,0 1 1,1-1-1,1 0 1,0 0 0,1 0-1,0-1 1,0 1 0,1-2-1,1 1 1,0-1-1,0 0 1,1 0 0,0-1-1,11 8 1,-14-13-724,0 0 0,0 0 0,1 0-1,-1-1 1,9 4 0,6 0-716</inkml:trace>
</inkml:ink>
</file>

<file path=ppt/ink/ink7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39.7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30 150 12451,'-6'-10'2245,"3"7"-1846,0 0-1,1-1 1,0 1 0,0-1-1,0 1 1,0-1-1,0 0 1,1 0-1,-1 0 1,1 0-1,0 0 1,0-4 0,14 41 1805,-3 9-865,-3 1-1,5 67 1,-8 92 348,-4-149-1391,-4 165 418,0-105-549,3-101-117,0-18-64,0-21-206,12-265-2272,-2 94 2152,-8 158 330,8-118-11,-7 141 66,1 1-1,1-1 0,0 0 1,1 1-1,1 0 1,15-30-1,-19 42-26,1 0-1,-1 0 0,1 1 0,0 0 1,0-1-1,0 1 0,0 0 1,1 0-1,-1 1 0,7-5 1,-9 7-19,1-1 1,-1 1-1,0-1 1,1 1-1,-1 0 1,1-1-1,-1 1 1,0 0-1,1 0 1,-1 0-1,1 0 1,-1 0-1,0 0 1,1 1 0,-1-1-1,1 0 1,-1 1-1,0-1 1,1 1-1,-1-1 1,0 1-1,0 0 1,0-1-1,1 1 1,-1 0-1,0 0 1,0 0 0,0 0-1,0 0 1,0 0-1,0 0 1,0 0-1,-1 0 1,1 1-1,0-1 1,-1 0-1,2 3 1,10 23 48,-2 1 1,0 0 0,10 51-1,-4-14 91,5 5 195,4-1-1,2-1 1,3-1 0,4-2 0,50 75 0,-78-131-294,0-1 0,0 0 1,1 0-1,0 0 0,0-1 1,1 0-1,0 0 1,0-1-1,1 0 0,0-1 1,18 9-1,-21-12-32,0 0 1,0 0-1,0-1 1,1 0-1,-1 0 1,0 0-1,1-1 1,-1 0-1,1 0 1,-1 0-1,0-1 1,1 0-1,-1-1 1,0 1-1,0-1 1,0 0-1,0-1 0,0 1 1,0-1-1,6-4 1,-5 1-1,-1 1 0,0-1 1,1 0-1,-2 0 0,1 0 0,-1-1 0,0 0 1,0 0-1,-1 0 0,0-1 0,0 0 0,-1 0 1,0 0-1,0 0 0,-1 0 0,2-10 0,1-16-1,0 0 0,-1-55 0,-4 83-5,-3-105-232,-33-206 1,24 236-949,11 78 876,-2-6-2504,-16 13-4838</inkml:trace>
</inkml:ink>
</file>

<file path=ppt/ink/ink7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0.5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77 303 4425,'-27'61'10119,"24"-60"-9748,3-1-219,-1 0 0,1 0 0,-1 0 0,0 0 0,1 0 0,-1 0 0,1 0 0,-1 0 0,1-1 0,-1 1 0,0 0 0,1 0 0,-1 0 0,1-1 0,-1 1-1,1 0 1,-1-1 0,1 1 0,-1 0 0,0-1 0,-14-20 1558,14 20-1584,-2-5 21,1-1-1,-1 0 1,1 0 0,1 0 0,-1 0 0,1 0 0,0 0 0,1 0 0,0 0 0,0-1 0,0 1 0,2-9 0,3-9 64,0 1 0,10-28 0,-12 43-55,1-1 0,-1 1-1,2 0 1,-1 0 0,1 1 0,0-1 0,1 1 0,0 0 0,0 1-1,1 0 1,9-8 0,-12 11-107,1 1 1,0 0-1,0 0 0,0 0 0,1 1 1,-1-1-1,0 1 0,1 1 0,-1-1 1,1 1-1,0 0 0,0 0 0,-1 1 1,1-1-1,0 1 0,0 1 0,-1-1 1,1 1-1,0 0 0,6 2 0,-6-1-16,1 0-1,-1 0 0,0 1 1,0 0-1,0 0 1,0 0-1,-1 1 0,1 0 1,-1 0-1,0 0 0,0 1 1,7 9-1,-6-6 49,0 0 0,-1 1 0,0 0 1,0 0-1,-1 1 0,0 0 0,4 17 0,-4-11 119,-1 0 0,-1 1 0,0-1 0,-2 1 0,1 0 0,-2-1 0,-1 1 0,0 0 0,0-1 0,-7 20 0,4-23-111,1-1 0,-1 0 0,-1-1-1,0 1 1,-1-1 0,0 0-1,-1-1 1,0 0 0,-1 0-1,-14 13 1,17-18-81,0 0-1,-1 0 1,0-1 0,0 1-1,0-1 1,-1-1 0,1 0-1,-1 0 1,0 0 0,0-1-1,0 0 1,0 0 0,0-1-1,-1 0 1,1-1 0,0 0-1,-13-1 1,16 0-144,1 0 0,-1 0 0,0-1 0,1 0 0,-1 1 0,1-1-1,0-1 1,-1 1 0,1-1 0,0 0 0,1 1 0,-1-2 0,0 1 0,1 0 0,0-1 0,0 0 0,0 1 0,0-1 0,0 0-1,1-1 1,0 1 0,0 0 0,-3-8 0,2 1-544,0 0 0,0 0 1,1-1-1,0 1 0,1 0 0,0-1 0,1 1 0,2-21 0,5 0-1519,5 9 1062</inkml:trace>
</inkml:ink>
</file>

<file path=ppt/ink/ink7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0.9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 27 8418,'7'-15'3076,"-2"4"1536,-4 27-3526,-31 164 990,19-128-1119,-10 108 0,21-120-465,2 0 0,1-1 1,12 52-1,41 112-167,-56-201-434,16 34-236,-3-23-1370,-13-12 1434,1-1 0,0 0-1,0 1 1,0-1 0,0 0-1,0 0 1,-1 1 0,1-1-1,0 0 1,0 0 0,0 0-1,0 0 1,0 0 0,0 0-1,0 0 1,0-1 0,1 1-1,14-8-1918</inkml:trace>
</inkml:ink>
</file>

<file path=ppt/ink/ink7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1.3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496 15 11931,'6'-8'4633,"-3"3"-2801,-7 4-936,0 1 120,-9 1 257,-11 1 31,-12 3-336,-9-1-224,-5 1-360,1 0-264,-8-1-208,2 0-136,0-1-408,4 2-360,17 4-1185,7-3 1385</inkml:trace>
</inkml:ink>
</file>

<file path=ppt/ink/ink7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1.9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 14123,'-1'9'5009,"2"12"-4089,-1 6 0,5 8 401,-2 3 199,-2 1-56,-2 0-191,-3-1-521,-2-3-296,1-2-392,2-3-256,3-5-216,4-2-224,2-5-729,2-4-375,0-9-96,-2-8 895</inkml:trace>
</inkml:ink>
</file>

<file path=ppt/ink/ink7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2.2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13 15483,'2'-9'5441,"3"6"-4744,2 3-545,-1 5-200,1 2-72,1 6-449,-1 2-631,-2 3 768</inkml:trace>
</inkml:ink>
</file>

<file path=ppt/ink/ink7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2.7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170 358 8482,'-26'21'3242,"25"-21"-3028,0 0-1,0 0 1,0 0 0,-1 0 0,1 0 0,0 0 0,0 0-1,0 0 1,0-1 0,-1 1 0,1 0 0,0-1-1,0 1 1,0-1 0,0 1 0,0-1 0,0 0 0,0 1-1,0-1 1,0 0 0,0 0 0,1 0 0,-1 1-1,0-1 1,-1-2 0,-1 0 503,-7-5 81,-1-1-1,1 0 1,1 0 0,-14-19 0,20 24-696,1 0 1,0 0 0,0 0-1,0 0 1,1-1-1,-1 1 1,1-1 0,0 1-1,0-1 1,1 1 0,-1-1-1,1 1 1,0-1-1,0 0 1,1 1 0,-1-1-1,2-6 1,1 0-6,1-1 1,-1 1 0,2 0-1,-1 0 1,2 1-1,-1-1 1,1 1 0,1 0-1,0 1 1,0 0 0,1 0-1,0 0 1,1 1-1,0 0 1,0 1 0,0-1-1,1 2 1,0 0 0,1 0-1,-1 1 1,1 0-1,0 1 1,0 0 0,1 0-1,-1 2 1,1-1-1,-1 1 1,1 1 0,12 0-1,-13 1-16,0 1 0,-1 0-1,1 1 1,-1 0 0,0 1-1,0 0 1,0 0 0,0 1 0,0 1-1,-1-1 1,1 2 0,-1-1-1,0 1 1,-1 1 0,0-1-1,0 1 1,0 1 0,-1 0-1,0 0 1,0 0 0,-1 1-1,0-1 1,-1 2 0,0-1 0,0 0-1,-1 1 1,0 0 0,-1 0-1,0 0 1,-1 1 0,0-1-1,0 1 1,-1 13 0,-1-12-21,-1 0 0,0 0 1,-1 0-1,-1-1 1,0 1-1,0-1 1,-1 0-1,0 0 0,-1 0 1,-1 0-1,1-1 1,-2 1-1,1-2 0,-2 1 1,1-1-1,-1 0 1,0 0-1,-1-1 1,0-1-1,0 1 0,-1-1 1,0-1-1,-21 11 1,20-12-48,-1 0 0,1 0 1,-1-1-1,0-1 1,0 0-1,0-1 0,-1 0 1,1-1-1,0 0 1,-17-1-1,19-1-65,0-1-1,1 1 1,-1-2-1,0 1 1,0-1 0,1-1-1,0 0 1,0 0 0,0-1-1,0 0 1,1 0 0,0-1-1,-12-10 1,10 6-155,1 0-1,0 0 1,0-1 0,1 0-1,1-1 1,0 0 0,1 0 0,0 0-1,-5-15 1,9 21 32,0-1 0,0 1 0,0-1 0,1 1 0,0-1 0,0 1 0,1-1 0,0 0-1,0 0 1,0 1 0,1-1 0,0 0 0,1 1 0,-1-1 0,1 1 0,0 0 0,1-1 0,0 1 0,0 0 0,5-8 0,-5 11-105,0 0-1,0 0 1,0 0 0,0 0 0,0 0 0,5-2 0,23-12-873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50.6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0 112 10666,'4'-2'211,"-2"-1"133,0 1 0,0 0 0,1 0-1,-1 1 1,1-1 0,-1 0 0,1 1 0,0 0-1,-1-1 1,1 1 0,4-1 0,-6 2-259,-1 0 0,1 1 0,-1-1 0,1 0 0,-1 0 0,1 0 1,-1 1-1,1-1 0,-1 0 0,0 1 0,1-1 0,-1 0 0,1 1 0,-1-1 0,0 1 1,1-1-1,-1 0 0,0 1 0,0-1 0,1 1 0,-1-1 0,0 1 0,0-1 0,1 1 1,4 27 1427,-1 24 1049,-2-1 1,-10 96-1,16-224-2528,17-123-1102,-23 190 1083,0 1-1,1 0 0,0 0 0,1 1 0,0-1 0,8-12 1,-11 19-1,1 0 0,-1 0 0,1 0 1,-1 1-1,1-1 0,0 0 0,0 1 1,-1-1-1,1 1 0,0 0 0,0 0 1,1-1-1,2 0 0,-3 2-2,-1 0 0,1-1 0,0 1 0,-1 0 0,1 0-1,0 0 1,-1 1 0,1-1 0,0 0 0,-1 1 0,1-1 0,-1 1 0,1-1-1,-1 1 1,1 0 0,-1 0 0,1-1 0,-1 1 0,0 0 0,1 0 0,1 3 0,2 1 9,-1 0 0,0 0 1,0 1-1,-1-1 1,1 1-1,-1 0 0,0 0 1,-1 0-1,1 1 1,-1-1-1,-1 0 0,1 1 1,-1 0-1,1 8 1,0 14 29,-4 58 0,1-66-40,3-3 14,-2-18-42,0 1-1,0-1 1,0 0 0,0 1-1,0-1 1,0 0 0,0 0-1,1 1 1,-1-1 0,0 0-1,0 0 1,0 0 0,1 1-1,-1-1 1,0 0 0,0 0-1,0 0 1,1 1 0,-1-1-1,0 0 1,0 0 0,1 0-1,-1 0 1,0 0 0,1 0-1,-1 0 1,0 0 0,0 0-1,1 0 1,1 0-109,0-1 0,0 0 0,0 0-1,0 0 1,0 0 0,0-1 0,-1 1 0,1-1 0,-1 1 0,1-1-1,-1 1 1,3-3 0,19-26-1187,29-44 0,15-20 1323,-61 87 47,0 1 1,1 0-1,10-9 1,-14 13-16,0 0 0,0 0 0,0 0-1,1 0 1,-1 1 0,0 0 0,1-1 0,-1 1-1,1 0 1,-1 1 0,5-2 0,-7 3-14,1-1 0,-1 0 1,0 1-1,0-1 0,0 0 1,0 1-1,1 0 0,-1-1 0,0 1 1,0 0-1,0-1 0,0 1 1,0 0-1,-1 0 0,1 0 0,0 0 1,0 0-1,0 0 0,-1 0 1,1 0-1,0 0 0,-1 0 0,1 0 1,-1 0-1,0 1 0,1-1 1,-1 1-1,9 40 794,-9-38-725,9 77 474,-3 0 0,-7 89 0,1-155-390</inkml:trace>
</inkml:ink>
</file>

<file path=ppt/ink/ink7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3.4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25 181 10338,'-2'16'9318,"2"86"-4894,-1-54-3389,-10 87 1,9-130-978,0-6-11,-1-16 19,-1-25-9,4 10-74,2 0-1,1 0 1,11-54-1,-9 67 23,0 0-1,1 0 1,2 0-1,-1 1 1,2 0 0,1 1-1,12-19 1,-17 29 26,1 0-1,0 1 1,0 0 0,1 0 0,-1 0 0,1 1 0,1 0 0,-1 0 0,1 1 0,-1 0 0,1 0 0,13-4 0,-16 7 69,1-1 1,-1 1 0,1 0 0,0 0 0,0 1 0,-1 0 0,1 0-1,0 0 1,0 1 0,-1 0 0,1 0 0,0 0 0,-1 1 0,1 0 0,-1 0-1,0 0 1,1 0 0,-1 1 0,8 6 0,-4-1 1,0 0 0,-1 0 1,0 1-1,0 0 0,-1 1 1,0 0-1,-1 0 0,0 0 1,-1 1-1,0 0 0,0 0 1,5 20-1,0 10 319,-2-1 0,4 54-1,-3 64 474,-10-91-3377,0-59 1593</inkml:trace>
</inkml:ink>
</file>

<file path=ppt/ink/ink7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9.3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108 38 7770,'-64'4'3492,"63"-4"-3138,-1 0 0,1 1 0,0-1 0,0 0-1,-1 0 1,1 0 0,0 0 0,-1 0 0,1-1-1,0 1 1,0 0 0,-1 0 0,-19-10 8815,16 10-7510,20 2-1242,7 1-111,-1 0 1,1-1-1,0-2 0,0 0 1,0-1-1,32-6 1,10-6 31,1 4 0,0 2 0,114 3 0,-114 10 245,10 1-430</inkml:trace>
</inkml:ink>
</file>

<file path=ppt/ink/ink7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54.3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87 182 6849,'9'80'3345,"-8"-79"-3081,-1 0-1,0 0 1,0 1 0,0-1-1,0 0 1,0 0-1,0 1 1,0-1 0,-1 0-1,1 1 1,0-1 0,-1 0-1,1 0 1,-1 0-1,0 2 1,0-2-150,1-1 0,-1 0 0,1 1 0,-1-1 0,1 0 0,0 0 1,-1 1-1,1-1 0,-1 0 0,1 0 0,-1 0 0,1 1 0,-1-1 0,1 0 0,-1 0 0,0 0 0,1 0 0,-1 0 0,1 0 1,-1 0-1,1 0 0,-1 0 0,0-1 0,-1 0 156,-1 1 0,1-1 0,0 0 0,0-1 0,0 1 0,0 0 1,0-1-1,0 1 0,-2-3 0,0 0-207,2 0 1,-1 0-1,0-1 0,1 1 1,0-1-1,0 1 0,0-1 1,1 0-1,0 0 0,0 0 1,0 0-1,0 0 0,1 0 1,-1 0-1,1 0 0,1 0 1,-1 0-1,1 0 0,0 0 1,2-6-1,-1 4-49,0 0-1,0 0 1,1 0-1,0 0 1,1 1 0,0 0-1,0-1 1,0 1-1,0 1 1,1-1-1,0 1 1,1-1 0,8-6-1,-1 3 12,-1 1 0,2 1 0,-1 0 0,1 0 0,0 2 0,0 0 0,1 0 0,28-5 0,-35 9 40,0 1-1,0-1 1,0 1-1,0 0 1,0 1-1,0 0 1,0 0-1,0 1 0,0 0 1,0 0-1,0 1 1,-1 0-1,0 0 1,1 1-1,-1 0 1,0 0-1,-1 1 0,10 7 1,-8-3 29,1 0 0,-1 1-1,-1-1 1,0 1 0,0 1 0,-1-1 0,-1 1 0,1 0-1,-2 1 1,1-1 0,-2 1 0,0 0 0,0 0 0,-1 0-1,0 0 1,-1 1 0,-1-1 0,0 0 0,0 0 0,-5 24-1,3-26-111,0 0-1,0 0 1,-1 0 0,-1 0-1,0 0 1,0 0-1,-1-1 1,0 0-1,-1 0 1,0-1-1,0 1 1,-1-1 0,0 0-1,0-1 1,-1 0-1,0 0 1,0-1-1,-1 1 1,0-2 0,0 1-1,0-2 1,0 1-1,-1-1 1,0 0-1,-10 2 1,6-3-172,0-1 0,0 0 0,0-1 0,0 0 0,-1-1 0,1-1 0,0 0 0,0-1 0,0-1 0,-21-6 0,28 7 120,0-1-1,-1 1 1,1-2 0,0 1 0,0-1-1,1 0 1,-1-1 0,1 1 0,0-1 0,0-1-1,1 1 1,-1-1 0,1 0 0,0 0-1,1 0 1,-1-1 0,1 0 0,1 1 0,-1-2-1,-3-10 1,4 5 74,1 0-1,0 0 0,1 0 1,0 0-1,1-1 1,1 1-1,0 0 0,0 0 1,5-15-1,3-10 71,26-65-1,-33 97-45,0 0 0,1 1-1,0-1 1,-1 1-1,2 0 1,-1-1-1,1 2 1,-1-1-1,1 0 1,1 1 0,-1 0-1,0-1 1,1 2-1,0-1 1,0 1-1,0-1 1,1 1-1,-1 1 1,1-1-1,-1 1 1,1 0 0,0 0-1,0 1 1,0 0-1,0 0 1,0 0-1,0 1 1,0-1-1,0 1 1,0 1-1,0-1 1,0 1 0,0 1-1,10 2 1,-6-1 35,-1 1 1,0 0 0,0 1 0,0 0 0,-1 0 0,0 1-1,0 0 1,0 1 0,0-1 0,-1 1 0,-1 1 0,1-1-1,-1 1 1,8 13 0,-8-11-31,0 0 1,-1 1-1,0-1 0,-1 1 1,0 1-1,0-1 0,-1 0 1,-1 1-1,0 0 1,0-1-1,-2 1 0,1 13 1,-1-19-33,-1-1 0,1 1-1,-1-1 1,0 0 0,-1 1 0,1-1 0,-1 0 0,0 0 0,0 0 0,-1 0 0,1 0 0,-1 0 0,0-1 0,-1 1 0,1-1 0,-1 0 0,1 0-1,-1 0 1,0-1 0,-1 1 0,1-1 0,-1 0 0,1 0 0,-1-1 0,0 1 0,0-1 0,0 0 0,0 0 0,-1-1 0,1 0 0,0 0 0,-1 0-1,1 0 1,-1-1 0,1 0 0,-1 0 0,1 0 0,-1-1 0,-4-1 0,-4-1-106,2-1 0,-1 0 1,0-1-1,1-1 0,0 0 0,-16-10 0,22 13 19,1-1 0,-1 0 0,1-1-1,0 1 1,0-1 0,0 0 0,0 0 0,1-1-1,0 1 1,0-1 0,1 0 0,0 0-1,0 0 1,-3-9 0,5 11 73,0 0-1,1 0 1,0-1-1,0 1 1,0 0 0,0 0-1,1-1 1,-1 1 0,1 0-1,0 0 1,1 0 0,-1 0-1,1 0 1,-1 0-1,1 0 1,1 0 0,-1 1-1,0-1 1,1 1 0,-1 0-1,1-1 1,0 1 0,7-5-1,1-1 41,0 0 1,1 1-1,1 0 0,0 1 0,21-9 1,-27 13 27,1 0 0,0 0 0,1 1 0,-1 0 0,0 1 0,17-2 0,-21 3-8,1 0 1,-1 1 0,0-1-1,0 1 1,1 0-1,-1 0 1,0 0 0,0 1-1,0-1 1,0 1-1,-1 0 1,1 0 0,0 0-1,-1 1 1,7 4-1,-5-1 6,0-1 0,-1 1-1,0-1 1,1 1-1,-2 1 1,1-1 0,-1 0-1,0 1 1,0 0-1,-1-1 1,0 1 0,1 8-1,-1-5-6,-1 0 0,0 0 0,0 0 0,-1 0-1,-1 0 1,0 0 0,0 0 0,-4 15 0,2-17-52,1 0 1,-1 0 0,-1 0 0,1 0 0,-2-1-1,1 1 1,-1-1 0,0 0 0,0-1 0,-7 8-1,8-10-42,-1 0 0,0 0-1,0-1 1,0 1-1,0-1 1,0 0 0,-1 0-1,0-1 1,1 1 0,-1-1-1,0-1 1,0 1 0,0-1-1,-11 1 1,12-2-36,0 0-1,0 0 1,0 0 0,1 0 0,-1-1 0,0 0 0,0 0-1,0 0 1,1-1 0,-1 0 0,1 0 0,-1 0 0,1 0-1,0 0 1,0-1 0,0 0 0,0 0 0,0 0 0,1-1-1,-1 1 1,1-1 0,0 1 0,0-1 0,0 0 0,0-1-1,1 1 1,0 0 0,0-1 0,0 1 0,0-1 0,1 1-1,0-1 1,0 0 0,0 0 0,0 0 0,1 0 0,0 1-1,0-1 1,0 0 0,1 0 0,-1 0 0,1 0 0,2-6-1,2-2 242,0 1 0,1 0 0,0 1 0,1 0 0,0 0-1,1 0 1,0 1 0,0 0 0,1 0 0,1 1 0,-1 0 0,14-8-1,-21 15-136,-1 1 0,1 0 0,0 0 0,-1 0 0,1 0 0,0 0 0,0 0 0,0 0-1,0 1 1,0-1 0,0 0 0,0 1 0,0 0 0,0 0 0,0-1 0,0 1-1,0 0 1,1 1 0,-1-1 0,0 0 0,0 1 0,0-1 0,0 1 0,0-1 0,0 1-1,0 0 1,-1 0 0,1 0 0,0 0 0,0 0 0,-1 0 0,1 1 0,0-1-1,-1 1 1,1-1 0,-1 1 0,2 2 0,2 3 21,0-1 1,-1 1-1,0 0 1,0 0-1,-1 1 0,0-1 1,0 1-1,2 13 1,-2-4 16,-1 0 0,0 0 0,-2 0 0,0 0 0,0 0 0,-2 1 0,0-1 0,-5 17 0,5-28-59,0 1 1,0-1-1,-1 0 0,0 1 0,0-1 1,0-1-1,-1 1 0,0 0 1,0-1-1,-6 7 0,7-10-28,-1 1-1,1 0 1,-1-1-1,0 1 1,1-1-1,-1 0 1,0-1-1,-1 1 1,1 0-1,0-1 1,0 0-1,0 0 1,-1-1 0,1 1-1,0-1 1,-1 0-1,-4 0 1,5-1-13,0 1-1,0-1 1,0 0 0,0 0 0,0-1 0,0 1-1,0-1 1,1 0 0,-1 0 0,1 0 0,-1-1 0,1 1-1,0-1 1,0 0 0,0 0 0,0 0 0,1 0-1,-1 0 1,1 0 0,0-1 0,0 1 0,0-1 0,0 0-1,-1-6 1,-3-4-2,2-1 0,0 0-1,0 0 1,2 0 0,-2-18-1,3 15 52,0 1-1,2 0 1,0 0-1,1-1 1,6-25-1,-7 36 22,1 1-1,1 0 1,-1 0-1,1 0 0,0 1 1,0-1-1,8-9 1,-8 12 7,0 0 0,-1 0 0,1 1 0,0-1 0,1 1 0,-1 0 0,0 0 0,1 0 0,-1 0 0,1 1 0,-1-1 0,1 1 0,0 0 1,4-1-1,-4 2-5,1 0 1,-1 0-1,0 0 1,0 1 0,1-1-1,-1 1 1,0 0-1,0 0 1,0 0-1,0 1 1,0 0 0,0-1-1,-1 1 1,1 1-1,0-1 1,-1 0-1,0 1 1,1 0 0,-1 0-1,4 4 1,0 1 4,-1 0 0,1 0 1,-1 1-1,-1 0 0,0 0 0,0 0 1,4 11-1,-6-9-16,0-1 0,-1 0 0,0 1-1,-1-1 1,0 1 0,-1-1 0,0 1 0,0-1 0,-1 1 0,-4 14 0,4-20-21,0-1 1,-1 0-1,1 1 1,-1-1-1,0 0 1,0 0-1,0 0 1,-1-1-1,1 1 1,-1 0-1,-6 5 1,7-7-12,-1 0 0,1-1 0,-1 1 1,0 0-1,0-1 0,0 0 0,1 0 0,-1 0 1,0 0-1,-1 0 0,1-1 0,0 1 0,0-1 1,0 0-1,0 0 0,0 0 0,0 0 0,-6-1 0,4-1-63,-1 1 0,1-1 0,0 0 0,-1 0 0,1-1 0,0 0 0,0 0 0,1 0 0,-1 0 0,0-1 0,1 1 0,0-1 0,0 0 0,0-1 0,1 1 0,-1-1 0,1 1 0,0-1 0,0 0 0,1 0-1,-1-1 1,-1-6 0,2 7 75,1 1 0,-1-1-1,1 1 1,0-1 0,1 1-1,-1-1 1,1 0 0,0 1-1,0-1 1,0 1-1,1-1 1,0 0 0,-1 1-1,2-1 1,-1 1 0,0 0-1,1-1 1,0 1 0,0 0-1,0 0 1,1 0 0,-1 0-1,1 0 1,0 1-1,0-1 1,0 1 0,6-5-1,-5 5 116,1 0-1,-1 0 0,0 1 0,1 0 0,0 0 1,-1 0-1,1 0 0,0 1 0,0 0 0,0 0 1,0 0-1,0 0 0,0 1 0,9 0 0,-12 1-72,1-1-1,0 1 1,0-1-1,-1 1 1,1 0-1,-1 0 1,1 0-1,-1 1 1,1-1-1,-1 1 1,0-1-1,1 1 1,-1 0-1,0 0 1,0 0-1,-1 0 1,1 0-1,0 0 1,0 0-1,-1 1 1,0-1-1,1 0 1,-1 1-1,0 0 1,0-1 0,0 1-1,-1-1 1,2 5-1,-2-3-72,0 1 0,0-1 0,0 0 0,0 1 1,-1-1-1,1 0 0,-1 0 0,0 1 0,0-1 0,-1 0 0,1 0 0,-1 0 0,0 0 0,0 0 1,0-1-1,-1 1 0,1-1 0,-1 1 0,0-1 0,0 0 0,0 0 0,0 0 0,-1 0 0,1-1 1,-1 1-1,0-1 0,1 0 0,-1 0 0,0 0 0,0-1 0,0 0 0,-1 1 0,1-1 0,0 0 1,0-1-1,-5 1 0,7-1-46,0 0 1,0 0-1,0-1 0,0 1 1,1-1-1,-1 1 1,0-1-1,0 1 1,1-1-1,-1 0 0,0 0 1,1 0-1,-1 0 1,1 0-1,-1 0 0,1 0 1,-1-1-1,1 1 1,-1-2-1,0 0-4,0 0-1,0 0 1,0-1 0,1 1-1,0 0 1,0-1-1,0 1 1,0-1 0,-1-4-1,1-1 29,1 0 0,0 0 0,0 1 0,1-1 0,0 0-1,0 0 1,4-11 0,-3 15 120,0-1-1,0 1 0,1-1 1,-1 1-1,1 0 0,1 0 1,-1 0-1,1 0 1,4-4-1,-7 8-7,1 0 0,-1-1 0,0 1 0,1 0 0,-1 0 0,1 0 0,-1 0 0,1 1 0,0-1 0,-1 0 0,1 1-1,0-1 1,0 1 0,-1-1 0,1 1 0,0 0 0,0 0 0,-1 0 0,1 0 0,0 0 0,0 0 0,0 1 0,-1-1 0,1 0 0,0 1 0,-1-1 0,1 1 0,0 0 0,-1 0 0,1-1 0,-1 1 0,1 0 0,1 2 0,2 1 102,-1 0 0,0 0 0,1 1 0,-2 0 0,1 0 0,0 0 0,-1 0 0,0 0 0,0 1 0,-1-1 0,0 1 0,3 7 0,-3-4-72,0 0 0,0 0 0,-1 0 0,0 0-1,0 0 1,-1 0 0,-1 14 0,1-21-93,-1 1 1,1-1-1,-1 0 0,0 0 0,0 1 1,1-1-1,-1 0 0,-1 0 1,1 0-1,0 0 0,0 0 0,-1 0 1,1 0-1,-1 0 0,0-1 1,0 1-1,-2 1 0,3-2-27,0 0 1,-1-1-1,1 1 0,0-1 0,-1 1 0,1-1 1,-1 1-1,1-1 0,0 0 0,-1 0 0,1 0 0,-1 0 1,1 0-1,-1 0 0,1 0 0,0 0 0,-1-1 1,1 1-1,-1 0 0,1-1 0,0 1 0,-1-1 1,1 0-1,0 1 0,0-1 0,-1 0 0,1 0 1,0 0-1,0 0 0,-2-2 0,-1-1-39,1-1 0,-1 0-1,1 0 1,0 0 0,1 0 0,-1 0-1,1-1 1,0 1 0,0-1 0,1 1-1,-1-1 1,1 0 0,1 0 0,-1-7-1,0 0 69,1-1 0,1 0 0,0 0 0,0 1 0,5-15 0,-6 26 10,13-42 57,-12 40-23,1 1 1,-1 0-1,1 0 0,-1-1 0,1 1 0,0 0 1,0 0-1,1 0 0,-1 1 0,3-4 0,-4 6-15,0 0-1,0-1 0,-1 1 1,1 0-1,0 0 1,0-1-1,-1 1 0,1 0 1,0 0-1,0 0 1,0 0-1,0 0 0,-1 0 1,1 0-1,0 0 0,0 1 1,0-1-1,-1 0 1,1 0-1,0 1 0,0-1 1,-1 0-1,1 1 1,0-1-1,-1 1 0,1-1 1,0 1-1,-1-1 0,1 1 1,-1 0-1,1-1 1,-1 1-1,1 0 0,0 0 1,17 28 430,-17-28-443,2 7 33,1 0 0,-1 0-1,0 0 1,-1 1 0,0 0 0,-1-1 0,0 1 0,0 0-1,0 9 1,-1-14-56,0 0-1,0 0 1,-1 0 0,1 0-1,-1-1 1,0 1-1,1 0 1,-2 0-1,1 0 1,0-1 0,-1 1-1,0-1 1,0 1-1,0-1 1,0 0 0,0 1-1,-1-1 1,0 0-1,1-1 1,-1 1-1,0 0 1,-5 3 0,6-6-6,1 1 1,0 0-1,-1-1 1,1 1-1,0 0 1,-1-1 0,1 0-1,-1 1 1,1-1-1,-1 0 1,1 0-1,-1 0 1,1 0 0,-1 0-1,1 0 1,-1 0-1,1-1 1,-1 1-1,1 0 1,0-1 0,-1 1-1,1-1 1,-1 1-1,1-1 1,0 0-1,0 0 1,-1 0-1,1 0 1,0 1 0,0-2-1,0 1 1,0 0-1,0 0 1,0 0-1,0 0 1,1-1 0,-1 1-1,0 0 1,1-1-1,-1 1 1,0 0-1,1-2 1,-4-8-9,0-1 0,2 1 0,-1 0 1,0-16-1,1 17 29,-1-23 41,3 31-40,0 1 0,0 0-1,0-1 1,0 1-1,0 0 1,1-1-1,-1 1 1,0 0-1,1-1 1,-1 1-1,1 0 1,-1 0 0,1-1-1,-1 1 1,1 0-1,0 0 1,0 0-1,0 0 1,-1 0-1,3-2 1,-2 3-4,0 0 1,0 0 0,-1 0-1,1 0 1,0 0 0,0 0-1,0 0 1,0 0-1,0 0 1,0 1 0,0-1-1,-1 0 1,1 0-1,0 1 1,0-1 0,0 1-1,-1-1 1,1 1-1,0-1 1,0 1 0,-1-1-1,1 1 1,0-1 0,-1 1-1,2 1 1,14 18-158,-16-20 138,15 23-558,4 4 263</inkml:trace>
</inkml:ink>
</file>

<file path=ppt/ink/ink7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9:00.21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32 486 9698,'-3'-1'1476,"-20"-12"592,23 13-2056,-1 0 0,1 0-1,0 0 1,-1 0 0,1 0-1,0 0 1,0-1-1,-1 1 1,1 0 0,0 0-1,0 0 1,-1-1 0,1 1-1,0 0 1,0 0 0,0-1-1,-1 1 1,1 0-1,0 0 1,0-1 0,0 1-1,0 0 1,0-1 0,-1 1-1,1 0 1,0-1 0,0 1-1,0 0 1,0-1-1,0 1 1,0 0 0,0-1-1,0 1 1,0 0 0,0-1-1,0 1 1,1 0 0,-1 0-1,0-1 1,0 1-1,0 0 1,0-1 0,0 1-1,1 0 1,-1 0 0,0-1-1,0 1 1,0 0-1,1 0 1,-1-1 0,0 1-1,0 0 1,1 0 0,-1 0-1,0-1 1,1 1 0,-1 0-1,0 0 1,1 0-1,-1 0 1,0 0 0,0 0-1,1 0 1,1-1 31,-1 1 1,1 0-1,0 0 1,-1 0-1,1 0 0,-1 0 1,1 0-1,0 0 1,-1 0-1,1 1 0,-1-1 1,1 1-1,-1-1 1,3 2-1,25 13 237,-16-7-135,0-2-84,1 0 0,-1-1 0,1 0 0,-1-1 0,1-1 0,0 0 0,1-1 0,-1-1 0,0 0 0,1-1-1,-1 0 1,0-1 0,0-1 0,1 0 0,24-8 0,4-5-31,-1-2 1,42-24-1,-38 18 1,50-17 1,-79 34-17,0 1 1,1 0-1,0 2 1,-1 0 0,1 1-1,32 1 1,-11 4 34,-1 3 1,58 15-1,20 4-14,-97-23-29,0 0 1,-1-1-1,1 0 1,25-4-1,-18-1 11,0-2 1,0 0-1,0-1 0,39-19 1,91-55 38,-127 64-56,2 2-1,35-15 0,-54 27 1,-1-1 0,1 1-1,0 1 1,0 0 0,0 0-1,0 1 1,1 1 0,-1 0 0,18 3-1,0 4-2,1 0-1,-2 3 0,33 13 0,-31-10 11,1-2-1,47 11 0,-56-19 8,1 0 1,-1-1-1,1-2 0,-1 0 1,1-2-1,-1 0 1,26-7-1,1-4 10,0-2 0,53-24 1,-72 26-19,102-38 2,-108 43-9,1 1 0,0 1 0,35-3 0,-52 8-1,0 1 1,0 1-1,0-1 1,0 2-1,0-1 1,0 1-1,13 5 1,3 2-7,29 17 1,-37-17 5,0-1-1,0-1 1,1 0 0,31 7 0,-33-12 5,-1 0 0,0-2 0,0 0 0,1 0 0,-1-2 1,30-5-1,88-34 21,-56 15-16,115-23-35,-162 43 18,-1 2 1,1 2-1,0 0 0,49 5 1,-60 1 17,0 0 1,-1 1-1,1 2 1,-1-1-1,32 18 1,-31-14 0,0-1 0,0-1 0,1-1 0,40 9 0,-45-14-17,1-1 0,-1-1 0,1 0 1,-1-1-1,1-1 0,-1 0 0,1-1 0,-1 0 0,18-8 0,9-6-27,71-39 1,-78 36-29,1 2 1,75-27 0,-102 43 70,0 0 0,0 1 1,0-1-1,1 2 0,-1-1 1,0 1-1,1 1 0,-1 0 0,0 0 1,0 1-1,17 5 0,-1 3-16,0 0 0,39 25 0,-16-9-46,-36-21 68,-1 0 0,1 0 0,0-1 0,0 0 0,1-1 0,-1-1 0,1 0 0,0-1 0,-1 0 0,1-1-1,16-1 1,-1-3 14,-1-1-1,1-1 0,52-20 0,129-46-194,-203 69 179,0 2 0,0-1 0,0 1 0,0 0 0,1 0 0,-1 0 1,0 1-1,1 0 0,-1 1 0,0-1 0,11 3 0,-9 0 66,0 0 1,0 0 0,0 1-1,-1 0 1,1 0-1,-1 0 1,14 12-1,22 18 3021,-24-25-1807</inkml:trace>
</inkml:ink>
</file>

<file path=ppt/ink/ink7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38.6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992 68 8634,'2'-3'1190,"1"-1"0,-1 1 0,0-1 1,0 0-1,0 1 0,1-6 0,-2 8-1072,-1 0 1,0 0-1,0 0 0,1 0 0,-1 0 1,0 0-1,0 0 0,0 0 0,0 0 0,0 0 1,0 0-1,-1 0 0,1 0 0,0 0 1,0 0-1,-1 0 0,1 1 0,0-1 1,-1 0-1,1 0 0,-1 0 0,1 0 1,-1 1-1,0-1 0,1 0 0,-1 0 1,0 1-1,1-1 0,-1 0 0,0 1 1,0-1-1,1 1 0,-1-1 0,0 1 1,-2-1-1,-7-1 88,0 0 1,0 0-1,0 1 1,0 1-1,-1 0 1,1 0-1,0 1 1,0 0-1,-12 3 1,1-1-106,-56 9-371,0 3 0,0 4 1,2 3-1,1 3 1,0 3-1,-106 59 1,157-75-54,0 1-1,1 1 1,0 2 0,1 0 0,1 1 0,1 0 0,-23 28 0,38-40 259,0 0 1,1 0-1,-1 1 1,1 0-1,0 0 1,1-1-1,-1 2 1,1-1-1,1 0 1,-3 11-1,4-13 41,-1 1 1,1 0-1,1 0 0,-1 0 0,1 0 1,0 0-1,0-1 0,0 1 0,0 0 1,1-1-1,0 1 0,0-1 0,0 1 1,6 6-1,-1-2 82,0 0 0,1 0 1,0-1-1,0 0 0,1-1 0,0 0 0,1 0 1,0-1-1,17 9 0,13 2 599,53 17 0,-47-19-103,311 128 3792,-307-118-3653,-1 1 1,-1 3-1,-2 2 1,81 69-1,-114-88-556,-1 0 0,-1 1 0,0 0 0,0 1 0,-1 0 0,-1 0 0,-1 1 0,0 1-1,6 15 1,-11-21-90,0 1 0,0-1 0,-1 0-1,-1 1 1,0 0 0,0-1 0,-1 1-1,0 0 1,-1-1 0,0 1-1,-1-1 1,0 1 0,-1-1 0,0 0-1,-7 16 1,1-8-39,-1-1 0,-1 0 0,0-1 0,-1 0 0,-1 0 0,0-2 0,-1 1 0,-1-2 0,0 0 0,-1-1 0,0 0-1,-35 18 1,15-12-423,-1-1-1,0-2 1,-1-1-1,-1-3 1,-58 11-1,63-16-671,-1-2 1,0-1-1,1-2 1,-53-5-1,-4-10-724</inkml:trace>
</inkml:ink>
</file>

<file path=ppt/ink/ink7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39.3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4 12291,'-1'0'242,"1"-1"1,-1 1 0,0-1 0,0 1 0,0 0-1,1-1 1,-1 1 0,0 0 0,0 0 0,0-1-1,0 1 1,1 0 0,-1 0 0,0 0 0,0 0-1,0 0 1,0 0 0,0 0 0,1 1 0,-1-1-1,0 0 1,-1 1 0,1-1-90,0 1-1,0 0 1,0 0 0,0 0-1,0 0 1,0 0 0,0 0 0,0 0-1,0 0 1,1 0 0,-1 0-1,1 1 1,-2 1 0,0 6 8,-1 0 1,1 0-1,-1 15 1,1-13 494,-2 22-205,1 0 1,1 1-1,3-1 0,0 1 1,11 59-1,-8-74-335,0 0 1,2-1-1,0 1 1,1-1-1,0 0 0,2-1 1,0 0-1,1 0 1,1-1-1,0 0 1,19 19-1,-24-30-100,-1 1 0,1-1 0,0-1 0,0 1 0,1-1 0,0 0 0,12 5 0,-16-7-31,1-1-1,-1 0 1,1-1 0,0 1 0,-1 0-1,1-1 1,0 0 0,0 0 0,-1 0-1,1 0 1,0-1 0,0 1 0,-1-1-1,1 0 1,0 0 0,-1-1 0,7-2-1,1-3-120,-1 1-1,-1-2 0,1 1 1,-1-1-1,0-1 1,-1 0-1,0 0 0,-1 0 1,0-1-1,10-17 0,4-12-402,23-64 0,-17 30 342,-16 39 470,2 1 0,31-59 0,-33 78 295,-11 14-556,0 0 0,0 0 0,0 0 0,1 0 0,-1 0 0,0 0 0,0 0 0,0 0 0,0 0 1,0 0-1,0 0 0,0 0 0,0 0 0,1 0 0,-1 0 0,0 0 0,0 0 0,0 0 0,0 0 0,0 0 0,0 0 0,0 0 0,1 0 0,-1 0 0,0 0 0,0 0 0,0 0 0,0 0 0,0 0 0,0 0 0,0 1 0,0-1 0,0 0 0,0 0 0,1 0 0,-1 0 0,0 0 0,0 0 0,0 0 0,0 0 1,0 0-1,0 1 0,0-1 0,0 0 0,0 0 0,0 0 0,0 0 0,0 0 0,0 0 0,0 0 0,0 1 0,0-1 0,0 0 0,0 0 0,0 0 0,0 0 0,-6 30 693,-4-1-556,1 0 0,1 1-1,2 0 1,-4 54 0,9-72-161,1 0 1,0 0-1,1-1 1,1 1-1,0 0 1,0-1 0,1 0-1,0 1 1,1-1-1,1 0 1,0-1-1,0 1 1,1-1-1,0 0 1,13 16 0,-15-21-48,1-1 0,-1 1 1,1-1-1,0 0 1,0 0-1,0 0 1,1-1-1,-1 0 0,1 0 1,0 0-1,0-1 1,0 0-1,0 0 1,0 0-1,1-1 1,-1 0-1,0 0 0,1 0 1,-1-1-1,0 0 1,11-2-1,18-7 415</inkml:trace>
</inkml:ink>
</file>

<file path=ppt/ink/ink7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40.0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14 134 13107,'2'1'568,"0"0"1,0 0 0,0 1-1,0-1 1,0 1 0,0-1-1,-1 1 1,1 0-1,2 3 1,11 24 1504,-11-17-1448,-1 1-1,3 22 1,-4-11-333,-1-1 0,-2 1 0,0 0 1,-2-1-1,-1 1 0,0-1 1,-2 0-1,0 0 0,-2 0 1,-16 32-1,18-43-390,3-15-159,7-24-211,31-223-708,-26 167 1193,-7 66 26,1 0 0,0 0 0,1 0 1,1 1-1,10-23 0,-13 34-5,0 1 1,1 0 0,-1 0-1,1 0 1,0 1 0,0-1-1,0 0 1,1 1 0,-1 0-1,8-5 1,-8 6 4,0 1-1,0 0 1,-1 0-1,2 0 1,-1 0-1,0 0 1,0 0-1,0 1 1,0-1-1,0 1 1,1 0 0,-1 0-1,0 1 1,0-1-1,0 0 1,0 1-1,6 1 1,-4 0-5,1 0 0,0 1 0,-1-1 0,0 1 0,0 0 1,0 1-1,0-1 0,0 1 0,0 0 0,-1 0 0,0 0 0,0 1 0,0-1 1,-1 1-1,1 0 0,-1 0 0,0 1 0,0-1 0,-1 0 0,0 1 1,3 9-1,1 9 25,-1 1 1,-1 0 0,1 47 0,-1-16 41,-3-45-117,-1-8 7,0 0 1,0-1-1,0 1 0,1-1 1,-1 1-1,1-1 1,0 1-1,1 3 1,-2-6-11,1 0 0,-1 1 0,0-1 1,0 0-1,0 0 0,1 0 0,-1 0 1,0 1-1,0-1 0,1 0 0,-1 0 1,0 0-1,0 0 0,1 0 0,-1 0 1,0 0-1,1 0 0,-1 0 1,0 0-1,0 0 0,1 0 0,-1 0 1,0 0-1,1 0 0,-1 0 0,0 0 1,0 0-1,1 0 0,13-10-978,-5 1 524,0-1 0,0 0-1,-1 0 1,-1-1 0,10-18 0,26-64-542,-3 7 963,-38 82 118,0 1 0,0-1 1,0 0-1,1 1 0,0-1 1,0 1-1,0 0 0,0 0 0,0 0 1,0 0-1,8-4 0,-9 6 13,1 0-1,-1 1 0,1-1 1,-1 0-1,1 1 0,0-1 1,-1 1-1,1 0 0,0 0 1,-1 0-1,1 0 0,-1 0 1,1 1-1,0-1 0,-1 1 1,1 0-1,-1 0 0,1 0 1,-1 0-1,4 2 0,1 2 74,0 0 0,0 0 0,0 1 0,0-1 0,-1 2-1,0-1 1,-1 1 0,1 0 0,-1 0 0,-1 0 0,1 1-1,-1-1 1,0 1 0,4 14 0,-2-5-24,-1 1 0,-1 0 0,0 0-1,-1 1 1,0 34 0,-4-28-17,-1-1-1,-6 24 1,4-25-1137,-3 46 0,8-59-852,8-9 726</inkml:trace>
</inkml:ink>
</file>

<file path=ppt/ink/ink7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40.7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1 202 12283,'2'0'367,"1"0"1,-1 1 0,1-1 0,-1 1 0,0 0 0,1-1 0,-1 1-1,0 0 1,0 1 0,1-1 0,-1 0 0,0 1 0,0-1 0,0 1-1,-1-1 1,1 1 0,2 3 0,-1-1-88,0 0 0,-1 1 0,0-1 0,1 1-1,-2-1 1,1 1 0,0 0 0,0 6 0,1 7 154,-1 0 0,-1 0 0,-2 30 1,1-46-416,-7 75 569,6-70-556,0 0 0,-1 0-1,1 0 1,-2-1 0,1 1 0,-1-1 0,0 0-1,-6 12 1,7-29 44,3-6-89,25-231 46,-25 226-1,2 0 1,1 0-1,1 0 0,13-37 1,-16 53 1,0 0 0,1 0 0,0 0-1,0 1 1,0-1 0,1 1 0,0 0 0,0 0 0,0 0 0,0 1 0,1-1 0,0 1-1,0 0 1,0 0 0,0 1 0,1-1 0,-1 1 0,1 0 0,0 1 0,12-4 0,-15 5 10,1 0 0,-1 1 0,1-1 0,0 1 0,-1 0 0,1 0 1,0 0-1,-1 1 0,1-1 0,-1 1 0,1 0 0,-1 0 0,1 0 0,-1 1 1,0-1-1,1 1 0,-1-1 0,4 4 0,-3-1 2,1 0 0,-1 0 0,0 1 0,0-1 0,-1 1 0,0 0 0,1 0 0,-2 0 0,1 0 0,2 8 0,2 9 39,-1-1 0,-1 1-1,0 1 1,1 38 0,-6-36-41,0-1 0,-5 28 0,1 2-783,6-49-854,4-11 748,8-15 206,-13 19 500,33-54-532,-11 16 543,50-64 1,-65 95 212,0 0 0,0 0 1,1 1-1,0 0 1,0 1-1,1 0 0,0 0 1,0 1-1,0 0 0,1 1 1,20-7-1,-27 10-35,-1 1 1,1 0-1,0 0 0,0 0 0,-1 1 0,1-1 1,0 1-1,0 0 0,0 0 0,0 1 0,0-1 0,-1 1 1,1 0-1,0-1 0,-1 2 0,1-1 0,0 0 1,-1 1-1,1 0 0,-1-1 0,0 2 0,0-1 0,0 0 1,0 0-1,0 1 0,0 0 0,0-1 0,-1 1 1,1 0-1,-1 1 0,0-1 0,0 0 0,0 0 0,2 8 1,1 2 47,0 1-1,-1 0 1,-1 0 0,0 1 0,-1-1 0,0 15 0,-5 90 351,0-78-778,3 44 0,0-83 112,0 0 0,0 1 0,1-1 0,-1 0 0,0 0 0,1 0 1,0 1-1,-1-1 0,1 0 0,0 0 0,0 0 0,0 0 0,0 0 0,1 0 1,1 2-1,15 6-976</inkml:trace>
</inkml:ink>
</file>

<file path=ppt/ink/ink7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41.3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211 54 10458,'-4'-12'2933,"3"9"-2216,0-1-1,0 0 1,-1 1-1,0-1 1,1 1-1,-1-1 1,-3-2-1,4 5-631,0 0-1,-1 0 1,1 0-1,0 0 1,-1 0-1,1 0 1,0 1-1,-1-1 1,1 0-1,-1 1 1,1-1-1,-1 1 1,0 0-1,1 0 0,-1-1 1,1 1-1,-1 0 1,0 0-1,1 0 1,-1 1-1,-1-1 1,-4 1 65,0 1 1,0-1 0,0 1-1,0 0 1,0 1-1,1 0 1,-1 0-1,1 0 1,0 1 0,0 0-1,0 0 1,1 1-1,-1-1 1,1 1 0,0 0-1,0 1 1,1-1-1,-1 1 1,1 0-1,1 0 1,-5 9 0,3-3-31,0-1 0,1 1 0,0 0 0,1 0 0,0 1 0,1-1 0,1 0 0,0 1 0,0-1 0,1 1 0,3 18 0,-2-26-120,0 0 1,0-1-1,0 1 0,1-1 1,-1 0-1,1 1 0,0-1 1,1 0-1,-1 0 0,1 0 1,-1-1-1,1 1 1,0-1-1,1 1 0,-1-1 1,0 0-1,1 0 0,0 0 1,0-1-1,0 1 0,0-1 1,0 0-1,0 0 1,0-1-1,1 1 0,-1-1 1,1 0-1,-1 0 0,1 0 1,0-1-1,-1 1 0,1-1 1,0 0-1,-1-1 1,1 1-1,-1-1 0,1 0 1,-1 0-1,1 0 0,-1-1 1,1 1-1,-1-1 0,7-4 1,-7 3-29,0-1 0,0 1 0,-1-1 0,1 0 0,-1 0 0,0 0 0,0 0 0,0-1 0,0 1 0,-1-1 0,4-9 0,1-6-52,7-35 0,-6 18 40,-8 36 40,1 0 0,-1 0 1,0 0-1,1 0 0,-1 0 0,1 0 1,-1 0-1,1 0 0,-1 0 1,1 0-1,0 1 0,-1-1 1,1 0-1,1-1 0,-2 2 2,1 0 0,-1 0-1,0 0 1,1-1 0,-1 1-1,1 0 1,-1 0 0,0 0-1,1 0 1,-1 0 0,1 0-1,-1 0 1,1 0 0,-1 0-1,0 0 1,1 0 0,-1 0-1,1 0 1,-1 1 0,1-1-1,-1 0 1,0 0 0,1 0-1,0 1 1,0 0 6,1 1 0,0-1 0,0 1 1,-1 0-1,1 0 0,-1 0 0,0-1 0,1 1 0,-1 1 0,0-1 1,1 4-1,37 126 199,-21-61-386,-16-66-44,0 1 0,0-1 1,0 1-1,1-1 0,3 7 1,-4-11 10,-1 1 0,0 0 0,0-1 0,0 1 0,1-1 0,-1 0 0,1 1 1,-1-1-1,1 0 0,0 0 0,0 0 0,-1 0 0,1 0 0,0 0 0,0 0 0,0-1 0,4 2 0,9-4-860</inkml:trace>
</inkml:ink>
</file>

<file path=ppt/ink/ink7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41.7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83 10682,'4'1'515,"0"0"0,1 0-1,-1 1 1,0-1-1,0 1 1,0 0 0,0 0-1,0 1 1,-1-1 0,1 1-1,-1 0 1,1 0-1,-1 0 1,0 0 0,4 5-1,-4-3-258,0 1 0,0-1-1,-1 0 1,0 1 0,0-1 0,0 1-1,-1-1 1,1 1 0,-1 0-1,0 9 1,-1-1-247,-1 1-1,0-1 1,-1 0 0,0 0-1,-1 0 1,-1 0-1,0-1 1,-1 1 0,-7 13-1,10-23-32,-17 35-256,16-29 179,12-25 137,8-16 118,-1 0 0,-1-1 0,-2 0-1,-1-1 1,-1 0 0,-2-1 0,6-51 0,-14 79-165,-1-1-17,1 1 0,0 0-1,0 0 1,1 0 0,0 0-1,2-6 1,-3 11-28,0 0 0,-1 0 1,1-1-1,0 1 0,0 0 0,0 0 1,0 0-1,0 1 0,0-1 0,0 0 1,0 0-1,0 0 0,0 1 0,0-1 1,1 0-1,-1 1 0,0 0 0,0-1 0,1 1 1,-1-1-1,0 1 0,1 0 0,-1 0 1,0 0-1,1 0 0,-1 0 0,0 0 1,1 0-1,-1 1 0,0-1 0,1 0 1,-1 1-1,0-1 0,2 1 0,21 9-1283,2 0 542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52.8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226 73 12091,'66'-22'4391,"-63"21"-3970,0 0 1,0 0-1,0 0 0,-1-1 0,1 0 1,0 1-1,-1-1 0,1 0 1,-1 0-1,1-1 0,-1 1 0,4-5 1,-6 7-353,0-1 0,1 1 0,-1-1 1,0 1-1,0-1 0,1 0 1,-1 1-1,0-1 0,0 1 1,0-1-1,0 0 0,0 1 1,0-1-1,0 0 0,0 1 1,0-1-1,0 1 0,0-1 0,0 0 1,0 1-1,-1-1 0,1 1 1,0-1-1,0 0 0,-1 1 1,1-1-1,0 1 0,-1-1 1,1 1-1,0-1 0,-1 1 1,1 0-1,-1-1 0,1 1 0,-1-1 1,1 1-1,-1 0 0,1-1 1,-1 1-1,1 0 0,-1 0 1,0-1-1,1 1 0,-1 0 1,1 0-1,-1 0 0,0 0 1,1 0-1,-1 0 0,1 0 0,-1 0 1,0 0-1,-5-1-18,0 1 1,0 0-1,0 0 0,0 0 0,0 1 0,0 0 1,0 0-1,0 1 0,0-1 0,0 1 0,-8 5 1,-9 4-61,-30 22 1,40-25 9,-1 1-99,0 1-1,0 1 1,1 0-1,0 1 1,1 1-1,1 0 1,-18 24 0,25-31 61,1 1 0,0-1 1,0 1-1,0-1 0,1 1 0,0 0 1,0 0-1,0 0 0,0 10 1,2-12 38,0 1 0,0-1 0,1 0 0,0 0 0,0 0 0,0 0 0,0 0 0,1 0 0,0 0 1,0 0-1,0-1 0,1 1 0,0-1 0,4 7 0,-1-4 47,1-1 0,0 1 1,0-1-1,0 0 0,0 0 0,1-1 0,0 0 1,0-1-1,1 0 0,-1 0 0,1 0 0,0-1 0,0-1 1,13 3-1,-2-2-203,0 0-1,0-1 1,0-2 0,0 0-1,35-4 1,-37-1-1188,-3-1 529</inkml:trace>
</inkml:ink>
</file>

<file path=ppt/ink/ink7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47.0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55 10962,'2'-6'1027,"0"0"0,1 1 0,-1-1 0,1 1-1,0 0 1,7-8 0,-10 13-878,1-1-1,-1 0 1,1 1-1,-1-1 1,1 1 0,0-1-1,-1 1 1,1-1-1,0 1 1,-1-1 0,1 1-1,0-1 1,0 1-1,0 0 1,-1 0 0,1-1-1,0 1 1,0 0-1,0 0 1,-1 0 0,3 0-1,-2 1-58,0-1 0,0 1 0,0 0-1,0-1 1,0 1 0,0 0 0,0 0 0,0 0-1,0 0 1,0 0 0,-1 0 0,1 0 0,0 0-1,-1 0 1,1 0 0,-1 0 0,1 0 0,-1 1-1,1-1 1,-1 2 0,2 7 164,0 0 1,-1 0-1,0 0 0,-1 1 0,0-1 1,-1 1-1,0-1 0,0 0 1,-6 19-1,-3 32 141,8-36-345,2 0 0,0 0 0,2 0 0,0 0 0,2 0 0,1 0 0,0 0 0,2-1-1,1 0 1,15 29 0,-22-49-46,1 0-1,0-1 0,1 1 0,-1-1 0,0 1 1,1-1-1,0 0 0,0 0 0,0 0 0,0 0 1,0-1-1,5 3 0,-6-4-6,1 0-1,-1 0 1,1 0-1,-1-1 1,1 1-1,-1-1 1,1 0-1,-1 0 1,1 1-1,0-2 1,-1 1-1,1 0 1,-1 0-1,1-1 1,-1 0 0,1 1-1,-1-1 1,1 0-1,-1 0 1,0 0-1,4-3 1,6-4-47,0-1 0,0 0 0,-1 0 0,0-1 0,14-17 0,43-63-138,-58 74 208,-1 0-1,0-1 1,-1 0 0,0 0 0,-2-1 0,0 0 0,-1 0 0,-1 0 0,0-1 0,-2 0-1,1-35 1,-2 50-54,0 5 8,3 9-44,66 276-845,-45-170 788,87 504 3773,-110-607-3433,7 98 1843,-9-96-1826,-1 0-1,0 0 1,-1-1-1,-1 1 1,-6 20-1,7-29-221,0-1-1,0 0 0,-1 0 0,1 0 1,-1 0-1,-1-1 0,1 1 0,-1-1 1,1 0-1,-1 0 0,0 0 0,-1 0 1,1-1-1,-1 1 0,1-1 0,-1 0 1,0-1-1,0 1 0,0-1 0,-11 3 1,3-2-16,-1 0 1,0-1 0,1 0 0,-1-1 0,0-1-1,0 0 1,-19-3 0,15 0-247,-1 0 0,0-1 0,1-1 1,0 0-1,0-2 0,-27-13 0,37 15-317,0 0 1,0 0-1,1 0 0,0-1 1,0-1-1,-10-11 1,13 13-351,0-1 1,0 1-1,0-1 1,1-1 0,0 1-1,1 0 1,-1-1 0,1 1-1,-3-14 1,3-26-2297</inkml:trace>
</inkml:ink>
</file>

<file path=ppt/ink/ink7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1.2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72 301 7442,'0'-1'221,"0"-23"4743,3 15-2383,-3 9-2546,0 0 0,0 0 1,0-1-1,0 1 0,1 0 0,-1 0 0,0 0 1,0 0-1,0 0 0,0 0 0,1 0 0,-1 0 0,0 0 1,0 0-1,0 0 0,0 0 0,1 0 0,-1 0 1,0 0-1,0 0 0,0 0 0,1 0 0,-1 0 0,0 0 1,0 0-1,0 1 0,0-1 0,1 0 0,-1 0 1,0 0-1,0 0 0,0 0 0,0 0 0,0 0 0,0 1 1,1-1-1,-1 0 0,0 0 0,0 0 0,0 0 1,0 1-1,0-1 0,3 5 194,-1-1-1,0 1 1,0 0 0,-1-1-1,1 1 1,-1 0 0,0 0-1,0 0 1,0 10 0,0-5 71,4 69 448,-3 0-1,-11 110 1,0-11-428,9-165-278,0 38 120,-3 0 1,-9 54 0,11-103-164,1 0 0,-1 0 0,1 0 0,-1-1 0,0 1 0,0 0 0,0 0 0,0 0 0,0 0 0,0-1 0,0 1 0,0 0 0,-3 1 0,3-2-6,1-1 1,-1 0-1,1 1 0,-1-1 1,0 0-1,0 0 1,1 1-1,-1-1 1,0 0-1,1 0 1,-1 0-1,0 0 1,0 0-1,1 0 0,-1 0 1,0 0-1,0 0 1,1 0-1,-1 0 1,0-1-1,1 1 1,-1 0-1,0 0 1,0-1-1,1 1 0,-1 0 1,1-1-1,-1 1 1,0-1-1,1 1 1,-1-1-1,1 1 1,-1-1-1,1 1 1,-1-1-1,1 0 1,0 1-1,-1-2 0,-3-4-33,0-1-1,1 0 0,0 0 0,1 0 0,-1 0 0,1 0 0,1-1 0,-1 1 1,1-1-1,0-12 0,0 10 17,-4-65-26,6-103-1,19-74 191,7 56 226,-21 166-234,1 0-1,2 1 0,1 0 0,20-39 1,-25 60-56,-1 0 1,2-1-1,-1 2 1,1-1-1,0 1 1,1 0-1,0 0 1,0 0-1,0 1 1,1 1-1,0-1 1,0 1-1,16-8 1,-18 11-21,0 0 1,0 0-1,0 1 1,0 0-1,0 0 1,0 0-1,0 1 0,0-1 1,0 2-1,0-1 1,0 1-1,1-1 1,-1 2-1,0-1 1,-1 1-1,1 0 1,0 0-1,0 0 1,-1 1-1,1 0 0,-1 0 1,7 6-1,-1 0 145,-1 0 0,0 1-1,-1 0 1,0 1-1,-1 0 1,0 0-1,12 24 1,36 94 966,-50-113-1061,21 56 81,-4 1 0,-2 1-1,-4 1 1,13 151 0,-29-217-183,24 238 55,-25-245 112,4 15-1661,2-23-287,-2-11 1731</inkml:trace>
</inkml:ink>
</file>

<file path=ppt/ink/ink7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1.5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450 8 17292,'-9'-6'6249,"-7"4"-5025,-6 2-816,-10 1-248,-6 0-8,-10 2-96,-5 2-96,-8 0-736,-1 0-528,7-1 2112,1 1-1064</inkml:trace>
</inkml:ink>
</file>

<file path=ppt/ink/ink7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2.5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51 8842,'0'-50'10918,"20"97"-8416,-1 27-1283,-3 1 0,9 99 1,-5 158-303,-9-103 624,-8-178-1489,-3-69-464,0-51-294,10-75-1,-8 125 710,2-1 0,0 1 1,0-1-1,2 1 1,1 1-1,0-1 0,1 1 1,21-33-1,-23 42-4,1 1 0,1 0 1,-1 0-1,1 1 0,1 0 0,-1 0 0,1 1 0,0 0 0,1 0 1,-1 1-1,1 0 0,14-4 0,-16 7 20,-1 0 0,1 0 0,0 0-1,0 1 1,0 0 0,0 1 0,0 0 0,0 0 0,0 0-1,0 1 1,0 1 0,0-1 0,0 1 0,-1 1 0,1-1-1,-1 1 1,11 6 0,-7-2 96,1 1 1,-1 0-1,-1 1 0,0 1 0,0-1 1,-1 1-1,0 1 0,0 0 0,-1 0 1,-1 1-1,0 0 0,-1 0 0,0 0 1,-1 1-1,4 14 0,-5-16-39,-1-1-1,-1 2 1,0-1-1,-1 0 1,0 0-1,-1 0 0,0 1 1,0-1-1,-1 0 1,-1 0-1,0 0 1,-1 0-1,0 0 1,0 0-1,-1-1 1,0 1-1,-1-1 1,-12 18-1,6-13-9,-2 0 1,0-1-1,0 0 0,-2-1 1,1-1-1,-2 0 0,0-1 1,0 0-1,-21 9 0,24-14-270,0-1 0,0 0-1,-1-1 1,0 0 0,-22 3-1,26-6-336,0 0-1,1-1 0,-1 0 0,1-1 0,-1 0 0,0-1 0,1 0 0,-18-6 0,23 7 112,0-1 1,0 0-1,0 0 0,1 0 0,-1 0 0,-3-3 1,-10-18-1192</inkml:trace>
</inkml:ink>
</file>

<file path=ppt/ink/ink7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3.2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313 72 13347,'10'-7'2496,"-6"5"-2240,-1 0 1,1-1-1,-1 1 0,0-1 0,1 0 0,-1 0 0,0 0 0,-1 0 0,1-1 0,-1 1 0,1-1 0,-1 1 0,3-7 0,-5 10-230,0-1 0,0 0-1,0 1 1,-1-1 0,1 0 0,0 1-1,0-1 1,0 0 0,0 1 0,-1-1-1,1 0 1,0 1 0,0-1 0,-1 1-1,1-1 1,0 1 0,-1-1 0,1 1-1,-1-1 1,1 1 0,-1-1 0,1 1-1,-1-1 1,1 1 0,-1 0 0,1-1-1,-1 1 1,0 0 0,1-1 0,-1 1-1,0 0 1,1 0 0,-1 0 0,1 0-1,-1 0 1,0 0 0,1-1 0,-1 2-1,0-1 1,1 0 0,-1 0 0,0 0-1,1 0 1,-2 1 0,-32 6 850,-2 7-748,2 2 0,-1 2 0,2 1 0,1 1 0,-49 40 0,75-55-186,-2 1-78,-1 1 0,1 1 0,-8 8 0,15-15 111,0 1-1,-1-1 1,1 0 0,0 1 0,0-1-1,0 1 1,0 0 0,0-1-1,1 1 1,-1 0 0,0 0-1,1-1 1,-1 1 0,1 0 0,0 0-1,0 0 1,-1-1 0,1 1-1,0 0 1,1 0 0,-1 0-1,0 0 1,0-1 0,1 1-1,0 3 1,4 1 49,0-1 0,0 1 0,1-1-1,0 0 1,0 0 0,0-1 0,0 0-1,0 0 1,1 0 0,9 3 0,-1 0 194,45 24 1029,-27-15-97,-1 1 0,-1 1 0,-1 1-1,37 31 1,-64-46-1086,1 0-1,0-1 0,-1 1 1,0 1-1,0-1 0,0 0 1,0 1-1,-1-1 0,1 1 0,2 9 1,-5-12-54,1 1 0,-1 0-1,1-1 1,-1 1 0,0 0 0,0 0 0,0-1 0,-1 1 0,1 0 0,-1-1 0,1 1 0,-1-1 0,0 1-1,0 0 1,0-1 0,0 0 0,0 1 0,-1-1 0,1 0 0,-1 1 0,0-1 0,-2 3 0,-5 2-21,1 0 1,-1 0-1,0-1 0,0 0 1,-1-1-1,0 0 1,0 0-1,0-1 1,0 0-1,-13 2 1,4-2-651,0 0 0,0-1 0,-1-1 0,1-1 1,-20-1-1,-2-4-1649,4-6 1086</inkml:trace>
</inkml:ink>
</file>

<file path=ppt/ink/ink7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3.7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20 12627,'6'-16'3553,"-6"16"-3492,0-1-1,0 1 1,0 0-1,1 0 0,-1-1 1,0 1-1,0 0 1,0 0-1,1 0 1,-1-1-1,0 1 0,0 0 1,1 0-1,-1 0 1,0 0-1,1 0 1,-1-1-1,0 1 0,0 0 1,1 0-1,-1 0 1,0 0-1,1 0 1,-1 0-1,0 0 0,1 0 1,-1 0-1,1 0 1,0 1 30,0 0 0,0 0 1,1 1-1,-1-1 0,0 0 1,0 0-1,0 0 0,0 1 0,0-1 1,-1 1-1,1-1 0,0 0 1,-1 1-1,1 0 0,-1-1 1,1 1-1,-1 2 0,10 36 1773,-3 1-1,3 58 1,-5 89 204,-4-84-1440,7 59 192,1 42-1000,-11-188-638,1-5-3754,0-16 3144</inkml:trace>
</inkml:ink>
</file>

<file path=ppt/ink/ink7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4.0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554 20 12419,'8'-7'4873,"-3"2"-3121,-10 2-848,-5 0 0,-11 1 249,-3 2-113,-19 1-144,-7 3-112,-10 3-512,-2 0-128,3 1-432,-2 1-344,1-2-968,0 1-641,8-2 1361</inkml:trace>
</inkml:ink>
</file>

<file path=ppt/ink/ink7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4.7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19 185 10226,'-19'-21'11088,"19"31"-11096,31 126 4479,-7-34-2578,-22-95-1744,-1 0-1,1 0 1,-2 1 0,1-1-1,-1 0 1,0 1 0,0-1-1,-1 0 1,-2 14 0,3-21-146,0 0 0,-1 0 0,1 0 0,0 0 0,0 1 0,0-1 0,0 0 0,-1 0 0,1 0 0,0 0 0,0 0 0,0 0-1,0 0 1,-1 0 0,1 0 0,0 0 0,0 0 0,-1 0 0,1 0 0,0 0 0,0 0 0,0 0 0,-1 0 0,1 0 0,0 0 0,0 0 0,0 0 0,-1 0 0,1 0 0,0 0 0,0 0 0,0 0 0,0 0 0,-1 0 0,1-1 0,0 1 0,0 0 0,0 0 0,0 0 0,-1 0 0,1 0 0,0-1 0,0 1 0,0 0-1,0 0 1,0 0 0,0-1 0,0 1 0,0 0 0,0 0 0,-1 0 0,1-1 0,0 1 0,0 0 0,0 0 0,0-1 0,-7-14 28,1-2-64,1 0 0,1-1 0,0 0 0,-1-30 0,5-75-46,1 105 79,1-1 0,1 1 0,1-1 0,9-29 0,-10 40-4,0 1 1,1-1-1,-1 0 1,2 1 0,-1 0-1,1 0 1,0 0 0,0 0-1,1 1 1,0 0 0,0 0-1,11-8 1,-12 11-44,0 1-1,1-1 1,-1 1-1,0 1 1,1-1 0,-1 1-1,1-1 1,-1 2 0,1-1-1,0 1 1,-1-1 0,1 2-1,0-1 1,10 2-1,-8 0-442,-1 0 0,1 0 0,0 0-1,-1 1 1,1 0 0,-1 1 0,0-1-1,0 1 1,12 10 0,3 8-777</inkml:trace>
</inkml:ink>
</file>

<file path=ppt/ink/ink7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5.3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256 102 13427,'1'-14'2774,"0"5"-1942,-1 1 0,0-1 0,0 0 0,-2-13 1,2 21-745,0-1 1,-1 1 0,1-1 0,-1 1 0,1 0 0,-1-1-1,1 1 1,-1 0 0,0-1 0,1 1 0,-1 0 0,0 0 0,0 0-1,0-1 1,0 1 0,0 0 0,0 0 0,0 1 0,-1-1-1,1 0 1,0 0 0,0 0 0,-1 1 0,1-1 0,0 1 0,-1-1-1,1 1 1,-1 0 0,1-1 0,0 1 0,-1 0 0,1 0-1,-3 0 1,-3 1 113,-1 0-1,1 0 1,-1 1-1,1 0 1,-1 0-1,1 1 1,0 0-1,0 0 0,0 1 1,1 0-1,-11 8 1,7-4-141,0 0 1,0 1-1,1 0 0,1 0 1,-1 1-1,-8 13 1,10-9-52,-1 0 1,2 0 0,0 0 0,1 1 0,0 0 0,1 0 0,1 0 0,0 1-1,-1 30 1,4-32-8,0 0 0,1-1 0,1 1 1,0-1-1,0 1 0,1-1 0,1 0 0,0 0 0,1 0 0,1-1 0,11 20 0,-15-28 1,1 0 0,-1-1 0,1 0 0,0 1 0,0-1 0,0 0 0,0-1-1,1 1 1,-1 0 0,1-1 0,-1 0 0,1 0 0,0 0 0,0 0 0,0-1 0,0 1 0,0-1 0,1 0 0,-1-1 0,0 1 0,6 0-1,-5-2-4,0 1-1,0-1 0,0 0 0,0 0 0,0 0 0,0-1 0,-1 0 0,1 1 0,0-2 0,-1 1 0,1-1 0,-1 1 1,0-1-1,0-1 0,0 1 0,0 0 0,5-8 0,3-3-68,-1-2 0,-1 0-1,-1 0 1,0 0 0,-1-1 0,-1 0 0,8-27-1,0-11-38,8-62 0,-20 97 151,3-38 1,-8 48 10,-3 14 46,-3 20 171,5 2 204,1 0 0,1 0 0,1 0 0,1 1 0,6 32 0,-3-40-459,0 0 1,15 37-1,-15-44-585,2-1 0,0 0 1,0 0-1,1 0 0,11 13 0,0-6-4928,1-5 2247</inkml:trace>
</inkml:ink>
</file>

<file path=ppt/ink/ink7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5.8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270 116 12835,'9'-18'3321,"-5"10"-2734,0 1 0,0 0 1,-1-1-1,3-14 0,-5 21-531,-1-1-1,0 1 1,0-1-1,1 1 1,-1-1-1,0 1 1,-1-1-1,1 1 0,0-1 1,0 1-1,-1-1 1,1 1-1,0-1 1,-1 1-1,0-1 1,1 1-1,-1 0 1,0-1-1,0 1 1,0 0-1,1 0 0,-1 0 1,-1 0-1,1-1 1,0 1-1,0 1 1,0-1-1,0 0 1,-1 0-1,1 0 1,-2 0-1,0 0 28,1 0-1,-1 0 1,0 1 0,1 0-1,-1-1 1,0 1 0,0 0-1,1 0 1,-1 0 0,0 0-1,0 1 1,1-1 0,-1 1-1,0 0 1,1 0 0,-1 0 0,1 0-1,-4 2 1,-6 3 172,1 1-1,-16 11 1,22-14-189,-11 8 76,1 0 0,0 1 0,1 0 1,1 1-1,0 1 0,1 0 0,0 0 1,-13 27-1,19-31-123,0 1 1,2 0-1,-1 0 0,2 0 1,-1 0-1,2 1 1,-1-1-1,2 1 0,0 0 1,0-1-1,1 1 0,1 0 1,0-1-1,3 14 1,-2-18 4,1 0 0,0 0 1,0 0-1,0-1 1,1 0-1,0 1 1,0-1-1,1-1 0,0 1 1,0-1-1,1 0 1,0 0-1,0 0 1,0-1-1,1 0 0,-1 0 1,1-1-1,0 0 1,1 0-1,10 4 1,-9-4-235,1 0 1,0-1 0,0-1 0,0 0 0,0 0 0,1-1 0,-1 0 0,0-1 0,0 0-1,1 0 1,-1-1 0,0-1 0,0 0 0,1 0 0,-2-1 0,11-4 0,11-9-856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53.1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2 10914,'-2'-2'7210,"5"11"-5698,1 11 289,2 5 223,1 6-224,-2 1-159,-2 2-689,0-1-368,-2-3-528,0-3-120,-1-7-528,0-4-280,2-5-745,0-3-343</inkml:trace>
</inkml:ink>
</file>

<file path=ppt/ink/ink7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6.2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 16 12939,'0'-1'223,"0"0"0,0 1 0,0-1 1,0 0-1,0 0 0,-1 1 0,1-1 0,0 0 0,0 1 1,-1-1-1,1 0 0,0 0 0,-1 1 0,1-1 1,0 1-1,-1-1 0,1 0 0,-1 1 0,1-1 1,-1 1-1,1-1 0,-2 0 0,2 2-140,-1-1 1,1 0-1,-1 1 0,1-1 0,-1 0 0,1 1 0,-1-1 1,1 1-1,-1-1 0,1 1 0,0-1 0,-1 1 1,1-1-1,0 1 0,-1-1 0,1 1 0,0-1 1,0 1-1,-1 1 0,-11 42 719,11-42-446,-9 50 1151,2-1 0,-1 58 0,6 107 1240,16 30-893,-1-30-2994,-12-215 908,1 19-1191,-1-19 1276,0-1-1,0 0 1,0 1 0,0-1 0,0 1-1,0-1 1,0 0 0,0 1 0,0-1-1,0 1 1,0-1 0,0 0 0,0 1-1,0-1 1,0 0 0,1 1 0,-1-1-1,0 0 1,6 5-2503,1-12 1161</inkml:trace>
</inkml:ink>
</file>

<file path=ppt/ink/ink7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6.5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482 34 12371,'12'-9'7857,"-14"5"-7024,-11 0-449,-9-1 200,-11 1 296,-6 0 24,-12 2-184,-4 0-240,-6 4-584,3-2-360,4 4-1224,1 1-2273,1-4 2593</inkml:trace>
</inkml:ink>
</file>

<file path=ppt/ink/ink7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2.9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569 1 8794,'-8'0'784,"-1"0"0,1 0 0,-1 1 1,1 0-1,-1 0 0,1 1 0,0 0 0,-14 5 1,-64 33 0,69-31-116,-19 10-290,0 1-1,2 2 1,-58 48 0,75-55-364,2 0 1,-1 2 0,2 0 0,0 0 0,1 1 0,1 1 0,1 0 0,-16 37 0,19-33 2,0-1 1,2 2-1,0-1 0,-3 36 1,8-50 74,0 0 1,0 0 0,2 1-1,-1-1 1,1 0 0,0 0-1,1 0 1,0 0 0,0 0-1,1-1 1,0 1-1,1 0 1,0-1 0,8 14-1,-6-16 32,-1-1 0,1 1 0,0-1-1,0 0 1,0-1 0,0 0 0,1 0-1,0 0 1,0 0 0,0-1-1,0-1 1,1 1 0,-1-1 0,11 2-1,12 0 60,0 0 0,39-1 0,-42-2-226,90-2-581,-95-1 826</inkml:trace>
</inkml:ink>
</file>

<file path=ppt/ink/ink7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3.5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64 403 5401,'1'-14'763,"-1"10"-400,1-1 0,-1 1-1,0 0 1,0-1 0,0 1-1,-1-1 1,0 1-1,0 0 1,0 0 0,0-1-1,0 1 1,-1 0-1,-4-7 1,-2-3 425,1 0 1,0-1-1,1 1 0,1-2 0,0 1 1,-3-19-1,6 25-615,0 0 0,1 0 0,1-1 0,-1 1 0,2 0 0,-1-1 1,1 1-1,0 0 0,1 0 0,0 0 0,6-17 0,-5 21-121,-1 1 0,1-1 0,0 0 0,0 1 0,1 0 0,-1 0 1,1 0-1,0 0 0,0 0 0,0 1 0,0-1 0,1 1 0,0 0 0,-1 1 0,1-1 0,0 1 0,0 0 0,0 0 0,0 1 0,1-1 0,-1 1 1,0 0-1,1 1 0,-1-1 0,1 1 0,-1 0 0,10 2 0,-3-1 123,0 1 0,0 1 0,0 0 0,-1 0 1,0 1-1,0 1 0,0 0 0,0 0 0,0 1 0,-1 1 0,16 13 0,-14-10 107,0 1-1,-1 0 1,-1 1-1,0 1 1,0-1-1,-1 2 1,-1-1-1,11 24 1,-16-31-160,-1 1 0,0 0 0,0-1 0,0 1 0,-1 0 0,0 0 1,0 0-1,-1 0 0,0 1 0,0-1 0,-1 0 0,0 0 0,0 0 0,0 0 0,-1-1 1,0 1-1,-1 0 0,1-1 0,-1 1 0,-1-1 0,-5 10 0,3-8-57,-1 0 1,0-1-1,0 0 0,0 0 0,-1 0 1,0-1-1,-1 0 0,1 0 0,-1-1 0,0 0 1,0-1-1,-1 0 0,1 0 0,-1-1 0,-11 2 1,13-3-177,1-1 1,-1 0-1,1 0 0,-1-1 1,1 0-1,-1 0 1,1-1-1,-1 0 0,1 0 1,-1 0-1,1-1 1,0-1-1,0 1 0,0-1 1,0 0-1,0-1 1,1 1-1,-1-1 0,1-1 1,0 1-1,-6-7 1,9 7-164,0 0 0,0 0 1,0-1-1,0 1 1,1-1-1,0 1 0,0-1 1,1 0-1,-1 0 1,1 0-1,0 0 0,0 0 1,0 0-1,1 0 1,0 0-1,0 0 0,0 0 1,1 0-1,-1 0 1,1 0-1,0 0 0,1 0 1,-1 0-1,1 0 1,2-4-1,9-11-834</inkml:trace>
</inkml:ink>
</file>

<file path=ppt/ink/ink7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4.0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1 149 11859,'0'-1'232,"0"0"1,1 0-1,-1 0 1,0 0-1,1 0 1,-1 1 0,1-1-1,0 0 1,-1 0-1,1 0 1,0 0-1,-1 0 1,1 1 0,0-1-1,0 0 1,0 1-1,0-1 1,-1 1-1,1-1 1,0 1-1,1-1 1,-1 1-128,0 0 0,0 0 0,-1 0-1,1 0 1,0 1 0,0-1 0,-1 0 0,1 1 0,0-1-1,-1 0 1,1 1 0,0-1 0,-1 1 0,1-1 0,-1 1-1,1-1 1,-1 1 0,1-1 0,-1 1 0,1 0 0,0 0-1,2 4 251,-1 0-1,1 1 1,-1-1-1,0 0 0,0 1 1,1 7-1,-1 7 63,-1 0-1,-1 0 1,-1-1 0,0 1-1,-2 0 1,-7 29 0,-3 25 200,32-174-2747,6-42 1771,-21 124 380,1-1 0,1 2 0,0-1 0,2 1 0,15-27 0,-20 39 19,0 1 0,0 0 1,1 0-1,-1 0 0,1 0 0,0 0 1,0 1-1,0 0 0,1 0 0,-1 0 0,10-4 1,-12 6 1,1 0 0,-1 0 0,0 1 0,1-1 0,-1 1 0,1-1 0,-1 1 0,1 0 0,-1 0 0,0 0 0,1 1 0,-1-1 0,1 1 0,-1-1 0,0 1 1,1 0-1,-1-1 0,0 1 0,0 1 0,0-1 0,1 0 0,-1 0 0,0 1 0,-1-1 0,1 1 0,0 0 0,3 3 0,1 3 126,0 1-1,0 0 1,-1 0-1,0 1 1,0 0-1,-1-1 1,-1 2-1,1-1 1,-2 0-1,1 1 0,0 13 1,0 6 634,-1 1 1,-4 51-1,-5-29-464,-1 3-1440,9-21-2705,3-22 2205</inkml:trace>
</inkml:ink>
</file>

<file path=ppt/ink/ink7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4.4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195 58 8898,'-1'-4'884,"1"0"0,-1 0-1,0 0 1,0 0 0,0 0 0,-1 0 0,0 0-1,1 0 1,-5-5 0,5 8-753,0 0-1,0 0 1,-1 0 0,1 0-1,0 0 1,-1 0 0,1 0-1,-1 1 1,1-1 0,-1 0 0,1 1-1,-1-1 1,0 1 0,1 0-1,-1-1 1,0 1 0,1 0-1,-1 0 1,0 0 0,1 0-1,-1 0 1,0 1 0,1-1-1,-1 0 1,0 1 0,-2 1 0,-6 1-9,0 1 1,1 0 0,-1 1-1,1 0 1,0 0 0,1 1 0,-15 12-1,19-14-135,0-1 1,0 1-1,0-1 0,1 1 0,0 0 0,0 0 0,0 1 0,0-1 0,1 1 0,-1-1 0,1 1 0,1 0 1,-1 0-1,0 0 0,1 0 0,0 0 0,0 9 0,1-10 3,1-1 0,0 1 0,0-1 0,0 1 0,0-1 0,0 0 0,1 0 0,0 0 0,-1 1 0,1-1 0,1-1 0,-1 1 0,0 0 0,1 0 0,3 3 0,7 4 56,0 1 1,15 8-1,-15-10 106,20 11 597,-24-16-312,0 1 0,-1 0-1,0 0 1,0 1 0,0 0 0,-1 1 0,0 0 0,13 14 0,-19-18-403,0-1 0,0 0 0,0 0 0,-1 0 0,1 0 0,-1 1 0,1-1 0,-1 0 0,0 0 0,1 1 0,-1-1 0,0 0 0,-1 1 1,1-1-1,0 0 0,-1 0 0,1 1 0,-1-1 0,0 0 0,1 0 0,-1 0 0,0 0 0,-1 0 0,1 0 0,0 0 0,0 0 0,-1 0 0,1 0 0,-1-1 0,0 1 0,-1 1 1,-3 2-461,0 0 1,0-1 0,-1 0 0,1 0 0,-1 0 0,0-1 0,0 0 0,-9 3 0,-20 3-636</inkml:trace>
</inkml:ink>
</file>

<file path=ppt/ink/ink7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5.1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6 12811,'1'-6'7012,"5"14"-5523,4 19-1695,-4 4 694,-1 1 1,-1-1-1,-1 35 1,-8 98 1352,-12-36-1018,11-89-1297,0 0 0,1 61 1,5-97 286,0 0-110,0-1 1,0 0 0,0 1 0,1-1 0,-1 0 0,1 0 0,-1 1-1,1-1 1,0 0 0,-1 0 0,1 0 0,2 2 0,5 5-1086</inkml:trace>
</inkml:ink>
</file>

<file path=ppt/ink/ink7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5.4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358 54 12587,'18'-8'4873,"-5"1"-3225,-3 1-392,-10 0-247,-3 0 111,-12-1-80,-7 1-304,-11 2-424,-10 1-168,-12 2-320,-2 1-128,1 2-416,9 3-472,11 2 72,4-2 503</inkml:trace>
</inkml:ink>
</file>

<file path=ppt/ink/ink7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5.9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0 127 10914,'2'0'895,"-2"0"-708,1 0-1,0 0 1,-1 0-1,1 0 0,0 0 1,-1 1-1,1-1 1,-1 0-1,1 0 0,0 0 1,-1 1-1,1-1 1,-1 0-1,1 1 1,0-1-1,-1 1 0,1-1 1,-1 1-1,0-1 1,1 1-1,-1-1 0,1 1 1,5 6 202,-1 0 1,0 0 0,-1 1-1,1-1 1,-2 1 0,1 0-1,-1 0 1,0 1 0,2 10-1,-2-8-95,-1 1 1,0-1-1,-1 1 0,0 0 0,0-1 0,-3 23 1,-2-19-43,1-21 21,3-27-77,3 10-47,2 0 0,0 0 1,2 1-1,1 0 0,0 0 0,1 1 0,2 0 0,0 0 0,1 2 1,1-1-1,17-18 0,-28 35-125,0 1 1,1-1-1,-1 1 1,1 0-1,0 0 1,-1 1-1,1-1 1,0 0-1,0 1 1,0-1-1,0 1 1,0 0-1,4 0 1,-5 0-141,0 1 1,1 0-1,-1 0 1,0 0-1,0 1 1,1-1 0,-1 0-1,0 1 1,0-1-1,0 1 1,0 0-1,0 0 1,0 0-1,0 0 1,0 0-1,0 0 1,0 1 0,0-1-1,-1 1 1,3 2-1,13 15-713</inkml:trace>
</inkml:ink>
</file>

<file path=ppt/ink/ink7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6.5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200 70 12931,'0'-4'560,"0"0"1,-1 1-1,1-1 0,-1 1 1,0-1-1,0 0 0,0 1 1,-3-5-1,3 5-401,-1 1-1,1 0 0,-1-1 1,0 1-1,1 0 1,-1 0-1,0 0 1,0 1-1,0-1 1,-4-2-1,4 3-94,-1 0-1,1 0 1,-1 0 0,1 0-1,-1 0 1,1 1-1,-1-1 1,0 1 0,1-1-1,-1 1 1,0 0 0,1 0-1,-1 1 1,0-1-1,1 0 1,-1 1 0,0 0-1,1-1 1,-1 1 0,1 0-1,-1 1 1,1-1-1,-1 0 1,1 1 0,-3 1-1,-2 3 64,0 1-1,0-1 1,1 1-1,-1 0 0,2 1 1,-1-1-1,1 1 1,0 0-1,1 0 1,0 1-1,0 0 0,-5 16 1,3-3 234,1 0 1,1 0 0,1 1-1,-1 28 1,4-35-300,0 1 1,3 16-1,-3-28-79,1-1-1,0 1 1,0-1-1,0 0 1,1 0-1,-1 1 1,1-1-1,0 0 1,0 0-1,0-1 1,1 1-1,4 6 1,-6-9-27,1 0 1,-1 0 0,0 0 0,1 0 0,-1-1-1,0 1 1,1 0 0,-1 0 0,1-1-1,-1 1 1,1-1 0,-1 1 0,1-1 0,-1 0-1,1 0 1,0 0 0,-1 0 0,1 0 0,-1 0-1,1 0 1,1-1 0,1 0-33,0 0 0,-1 0 1,1-1-1,0 1 0,-1-1 0,0 0 1,1 0-1,3-4 0,5-5-75,0 0 0,-1-1 0,11-15 0,-22 27 150,11-15-35,0-1 1,-1 0-1,0 0 1,8-22-1,-14 28 116,-1 0-1,1 0 1,-2 0-1,1 0 1,-2 0-1,1-1 1,-1 1-1,-1 0 1,-1-15-1,17 140 2268,-10-78-3495,17 54 1,-14-71-440,5-4 708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53.5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28 13683,'3'-15'5185,"0"7"-3649,0 3-591,-2 5-345,-1 4-184,0 7-376,-1 6-160,1 6-800,2 5-585,3 2 865</inkml:trace>
</inkml:ink>
</file>

<file path=ppt/ink/ink7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7.0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0 13403,'-3'0'5057,"4"11"-3641,0 7-616,1 13 73,1 2 215,-2 4 120,-1 0-120,-4-1-472,1-1-223,1-1-233,2-1-80,0-4-88,0-4-272,2-7-825,0-5-583,2-7 952</inkml:trace>
</inkml:ink>
</file>

<file path=ppt/ink/ink7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7.3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38 13211,'6'-17'5585,"-8"3"-3072,-1 8-1497,5 6-960,-2 4-64,5 9-32,0 5-144,1 12-1137,2 4 945</inkml:trace>
</inkml:ink>
</file>

<file path=ppt/ink/ink7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7.7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 39 14571,'3'7'724,"-1"0"0,0 0 1,0 1-1,0-1 0,-1 0 0,-1 1 0,1-1 1,-1 1-1,0 0 0,-3 11 0,-1 5 159,-2-1-1,-8 23 1,7-26-531,1 0 0,-6 39-1,12-57-346,-1-1-1,1 0 0,0 1 0,0-1 0,0 1 1,0-1-1,0 0 0,1 1 0,-1-1 1,0 1-1,1-1 0,-1 0 0,1 1 0,0 1 1,0-3-10,-1 0 1,0 1 0,1-1 0,-1 0-1,1 1 1,-1-1 0,0 0 0,1 1-1,-1-1 1,1 0 0,-1 0-1,1 0 1,-1 0 0,1 1 0,-1-1-1,1 0 1,-1 0 0,1 0 0,-1 0-1,1 0 1,-1 0 0,1 0 0,-1 0-1,1 0 1,-1 0 0,1-1-1,2 0-34,-1 0-1,0 0 1,1 0-1,-1-1 1,0 1-1,0-1 1,0 0-1,0 1 1,0-1-1,0 0 0,-1 0 1,1 0-1,2-4 1,8-19-218,0 0 0,14-48 0,12-26 313,-33 88 5,0 1-1,1 0 1,0 0 0,1 1 0,0 0 0,16-16-1,-22 23-40,1 1 0,-1-1 0,1 1 0,-1 0 0,1-1 0,0 1 0,0 0 0,0 0 0,0 0 0,-1 0 0,1 0 0,1 1 0,-1-1 0,0 1 0,0-1 0,0 1 0,0 0-1,0-1 1,0 1 0,0 0 0,1 1 0,-1-1 0,0 0 0,4 2 0,-3-1 23,-1 1 1,1 0-1,0-1 0,-1 1 1,1 1-1,-1-1 0,0 0 1,0 1-1,0-1 0,0 1 0,0-1 1,0 1-1,-1 0 0,1 0 1,-1 0-1,2 4 0,4 16 360,-1 0 0,-1 0-1,-1 1 1,-1 0 0,0 27-1,7 52-1289,-9-98 377,0 0 1,0 0-1,1 0 1,0 0-1,-1 0 1,5 5 0,3 2-677</inkml:trace>
</inkml:ink>
</file>

<file path=ppt/ink/ink7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8.1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1 12539,'1'9'8553,"0"54"-7702,-20 114 2743,10-109-2701,2 1 1,4 117 0,13-115-1162,-5-50-583,-2 1-1,-1 0 0,0 24 1,-3-36 936</inkml:trace>
</inkml:ink>
</file>

<file path=ppt/ink/ink7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8.4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288 38 13739,'1'-10'5513,"-1"2"-3016,-9 5-2241,-4-1-192,-14-1-32,-2 1-8,-12 0-104,-2 4-216,-1 4-793,-1-1-575,7 3 984</inkml:trace>
</inkml:ink>
</file>

<file path=ppt/ink/ink7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8.8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256 27 7266,'2'0'317,"23"-14"10471,-26 14-10721,-13-6 1230,1 4-952,-1 0 0,1 0 0,-1 2 0,1-1 0,-16 3 0,25-2-351,-1 0-1,1 1 0,0 0 1,-1 0-1,1 0 1,0 0-1,0 0 0,0 1 1,0 0-1,0 0 0,1 0 1,-1 0-1,0 1 0,1-1 1,0 1-1,-1 0 1,1 0-1,0 0 0,1 0 1,-4 4-1,5-3-8,-1 1 1,1-1 0,0 0-1,0 0 1,0 1-1,1-1 1,0 1-1,-1-1 1,1 0-1,1 1 1,-1-1-1,1 0 1,0 1-1,0-1 1,0 0-1,0 0 1,1 1-1,0-1 1,0 0 0,0-1-1,4 7 1,4 6 190,1-1-1,1 0 1,21 21 0,-4-8 471,-17-17-198,0 0 1,0 1-1,-1 1 0,-1 0 0,0 0 1,9 18-1,-18-30-401,0 0 1,-1 0-1,1 0 1,0 0-1,-1 0 1,1 0-1,-1 0 1,0 1-1,1-1 1,-1 0-1,0 0 1,0 0-1,0 1 1,0-1-1,0 0 1,0 0-1,0 0 1,0 1-1,0-1 1,0 0-1,-1 0 1,1 0 0,0 0-1,-1 1 1,1-1-1,-1 0 1,1 0-1,-1 0 1,0 0-1,0 0 1,1 0-1,-1 0 1,0-1-1,0 1 1,0 0-1,0 0 1,0 0-1,0-1 1,0 1-1,0-1 1,0 1-1,0-1 1,0 1-1,0-1 1,-1 0-1,1 1 1,0-1-1,0 0 1,0 0-1,-3 0 1,-21 3 84,0-1 1,0-1-1,-31-4 0,-33 2-3009,49 3 1747</inkml:trace>
</inkml:ink>
</file>

<file path=ppt/ink/ink7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4.6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1 1 5481</inkml:trace>
</inkml:ink>
</file>

<file path=ppt/ink/ink7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5.5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687 19 11066,'12'-5'2598,"15"-6"-461,-24 8-1544,-15 4 3,-37 10-338,0 2 1,1 2-1,1 2 0,1 2 0,0 2 0,2 2 0,0 2 0,-62 48 0,79-52-185,2 2-1,0 0 0,2 2 1,-37 49-1,50-60-47,1 0 0,0 1 0,1 0 1,0 1-1,2-1 0,0 1 0,0 1 1,2-1-1,0 1 0,1 0 0,-2 21 1,6-29 119,-1 0 1,1 0-1,1 0 1,0 0-1,0-1 0,1 1 1,0 0-1,0-1 1,1 0-1,0 0 1,0 0-1,1 0 1,0-1-1,1 0 1,-1 0-1,1 0 1,1 0-1,-1-1 1,1 0-1,10 6 1,-3-2 216,1-1 0,0 0 1,0-1-1,1-1 1,0 0-1,0-2 0,0 0 1,1 0-1,29 3 0,-7-4 9,1-2 0,70-4-1,-90-1-2721,37-9 0,-42 7-2807,-8-3 2205</inkml:trace>
</inkml:ink>
</file>

<file path=ppt/ink/ink7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6.0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79 365 9306,'-5'-9'1410,"0"0"0,-1 0 0,-9-11 0,9 13-784,0 0 0,1-1 0,0 0 0,0 0-1,-3-10 1,5 10-446,0-1-1,1 0 1,0 0-1,1 0 1,0 0 0,1-1-1,0 1 1,0 0-1,0 0 1,1 0-1,1 0 1,0 0-1,0 0 1,1 0-1,0 0 1,0 1-1,1-1 1,0 1 0,9-13-1,-9 15-125,0 0 1,0 1-1,1 0 0,0 0 0,0 0 1,0 1-1,1 0 0,-1 0 0,1 0 1,0 0-1,0 1 0,0 0 0,1 1 1,-1-1-1,1 1 0,-1 0 0,1 1 1,0-1-1,0 2 0,0-1 0,0 1 1,-1 0-1,1 0 0,0 0 1,0 1-1,11 3 0,-5 0 66,-1 0 0,0 1 0,0 1 0,0 0 0,0 0 0,-1 2 0,0-1 0,-1 1 0,0 1 0,0-1 0,0 2 0,14 18 0,-19-21-44,-1 0 0,1 0-1,-1 0 1,-1 0-1,1 1 1,-1 0-1,0 0 1,-1 0 0,3 12-1,-5-15 14,1 1 0,-1 0-1,0 0 1,-1-1 0,1 1 0,-1 0 0,0-1-1,0 1 1,-1 0 0,0-1 0,0 0-1,0 1 1,-1-1 0,-4 8 0,-1-3 25,1 0 1,-1-1-1,-1-1 1,1 1 0,-1-1-1,-1-1 1,0 0-1,0 0 1,0-1 0,-1 0-1,-12 5 1,17-9-324,0 0-1,0 0 1,0-1 0,-1 1 0,1-1 0,0 0 0,-1-1 0,1 0 0,-13-1-1,15 1-256,0-1 0,0 0-1,0-1 1,0 1 0,0-1 0,0 0-1,0 1 1,1-2 0,-1 1-1,1 0 1,0-1 0,-1 1 0,1-1-1,0 0 1,1 0 0,-5-5-1,-2-10-1530</inkml:trace>
</inkml:ink>
</file>

<file path=ppt/ink/ink7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6.7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1 144 10354,'5'-6'7181,"3"19"-5525,1 21 1129,8 47 0,-13-45-2190,0 2 1,-4 65-1,-2-85-459,1-29 9,2-33 42,-3-93-262,-1 98 8,2 1 0,2-1-1,10-67 1,-10 103 81,0-1 0,0 1 0,0-1 0,0 1 0,0 0-1,1 0 1,0-1 0,-1 1 0,1 0 0,5-5 0,-7 8-15,1-1 1,-1 1-1,1-1 0,0 1 1,-1-1-1,1 1 1,0 0-1,0-1 0,-1 1 1,1 0-1,0-1 0,0 1 1,0 0-1,-1 0 1,1 0-1,0 0 0,0 0 1,0 0-1,-1 0 0,2 0 1,0 1-3,-1-1 0,1 1 0,-1 0 0,1-1 1,-1 1-1,1 0 0,-1 0 0,0 0 0,1 0 0,-1 0 1,0 1-1,0-1 0,2 3 0,3 4 72,0 1 0,-1 0 0,0 0 0,0 0 0,-1 1 0,5 18 0,9 64 743,-2-9-537,-16-81-308,1-1 0,-1 1-1,0-1 1,1 0 0,-1 1 0,1-1 0,-1 0 0,1 1 0,0-1 0,-1 0 0,1 0 0,0 1 0,0-1 0,0 0-1,0 0 1,0 0 0,0 0 0,0 0 0,0-1 0,0 1 0,1 0 0,-1 0 0,0-1 0,1 1 0,-1-1 0,0 1-1,1-1 1,-1 1 0,2-1 0,0 0-47,-1 0-1,0-1 1,0 1-1,0-1 1,0 0-1,0 0 1,0 0-1,0 0 1,0 0 0,0 0-1,-1 0 1,1 0-1,0-1 1,-1 1-1,1-1 1,-1 1-1,1-1 1,-1 0-1,2-2 1,9-15-392,17-35 0,9-15 485,-33 62 52,0 0-1,0 1 1,0-1-1,1 1 1,0 1-1,1-1 1,8-5-1,-14 10-45,0 0-1,0 0 1,1 0 0,-1 0-1,0 1 1,0-1 0,1 0-1,-1 1 1,1-1 0,-1 1-1,1 0 1,-1-1-1,0 1 1,1 0 0,-1 0-1,1 0 1,-1 0 0,1 0-1,-1 0 1,3 1 0,-3 0 2,0 0 1,1-1-1,-1 1 1,0 0 0,0 0-1,0 0 1,0 0 0,-1 0-1,1 0 1,0 0-1,0 0 1,0 1 0,-1-1-1,1 0 1,-1 0-1,1 1 1,0 1 0,1 5 33,-1 0 1,0-1 0,0 1 0,-1 0-1,0 0 1,-1 10 0,-4 19-11,2-24-381,1 0 0,1 0 0,0 1 1,1-1-1,0 0 0,4 20 0,4-8-392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53.8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1 135 10938,'1'0'177,"-1"-1"0,1 1 0,0-1 0,0 1 0,0-1 0,0 1 0,-1 0 0,1-1 0,0 1 0,0 0 0,0 0 1,0 0-1,0 0 0,0 0 0,0-1 0,0 2 0,0-1 0,-1 0 0,1 0 0,0 0 0,0 0 0,0 0 0,0 1 0,0-1 0,0 1 0,1 0 0,0 1 136,-1 0 0,0 0 0,1 1 0,-1-1 0,0 1 0,0-1 0,-1 1 0,2 4 0,0 1 95,6 18 2162,6 47 1,-12-64-2390,-2 1-1,1-1 1,-1 0 0,-1 1-1,1-1 1,-2 0-1,1 1 1,-6 15-1,2-17-243,2-13-154,2-14-100,33-213-299,-30 224 639,-1 1-1,1-1 1,1 0 0,-1 1 0,1-1 0,0 1-1,1 0 1,0 0 0,6-9 0,-7 13 1,-1 0-1,1 0 1,0 0 0,1 1 0,-1-1 0,0 1 0,1-1 0,-1 1 0,1 0-1,0 1 1,0-1 0,-1 0 0,1 1 0,0 0 0,0 0 0,1 0 0,-1 1 0,0-1-1,6 1 1,1 0-2,-1 1 0,1 0 0,0 0-1,10 4 1,-17-4-190,1 0 0,-1 1 0,0-1 0,0 1 0,0 0 0,0 0-1,0 1 1,-1-1 0,1 1 0,-1 0 0,1-1 0,4 7 0,4 10-552</inkml:trace>
</inkml:ink>
</file>

<file path=ppt/ink/ink7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7.5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21 200 11723,'2'0'5738,"4"27"-3606,5 38 177,25 110 1881,-20-107-3075,11 105 1,-25-155-1079,-1-1-1,-1 1 0,0 0 0,-2 0 0,0-1 0,-1 1 0,0-1 1,-9 23-1,6-31-443,3-18 150,2-29-82,1 26 158,-6-75-379,-3-1 0,-28-117 1,32 183 553,-6-23 11,3 0 1,-4-68-1,11 101-3,1 0 0,0 0 0,1 0 0,1 0 0,0 0 0,0 0 1,1 0-1,1 1 0,0-1 0,0 1 0,1 0 0,1 1 0,0-1 0,12-16 0,-15 24 22,0-1-1,0 0 1,0 1 0,1 0-1,-1 0 1,1 0 0,0 0 0,0 0-1,0 1 1,1 0 0,-1 0-1,0 0 1,1 0 0,-1 1-1,1 0 1,0 0 0,-1 0 0,1 0-1,0 1 1,0-1 0,-1 1-1,1 1 1,0-1 0,0 1 0,-1 0-1,1 0 1,0 0 0,-1 0-1,1 1 1,-1 0 0,1 0 0,-1 0-1,0 0 1,0 1 0,5 4-1,4 3 99,0 0-1,0 2 0,-2-1 1,1 1-1,-2 1 1,1 0-1,-2 1 0,0 0 1,0 0-1,-2 1 0,1 0 1,-2 0-1,0 1 0,-1 0 1,-1 0-1,5 31 0,-9-38-110,1 0 0,-2 0 0,1-1 0,-1 1 0,-1 0 0,0 0 0,0-1 0,0 1 0,-1-1 0,0 0 0,-1 0 0,0 0 0,0 0-1,-11 13 1,3-6-495,0 0-1,-1-1 1,-1-1-1,0 0 1,-29 19-1,4-8-526</inkml:trace>
</inkml:ink>
</file>

<file path=ppt/ink/ink7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8.1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61 290 15099,'-41'-16'4415,"39"15"-4347,1 0 1,0 0 0,-1 0 0,1 0 0,0 0-1,0 0 1,0 0 0,0 0 0,0-1 0,0 1-1,0 0 1,0-1 0,1 1 0,-1 0 0,0-1-1,1 1 1,-1-1 0,1 1 0,-1-1 0,1 0 0,0 1-1,0-3 1,2-32 125,-1 30 74,1-5-113,1 1 0,-1-1 0,2 1 0,0 0 0,0 0 0,0 0 0,1 0 0,1 1 1,0 0-1,0 0 0,1 0 0,0 1 0,0 0 0,1 0 0,0 1 0,14-10 0,-16 13-107,0 0 1,0 0-1,0 1 0,0 0 1,1 0-1,-1 0 0,1 1 1,0 0-1,0 0 0,0 1 1,0 0-1,0 0 0,0 1 1,0 0-1,0 0 0,0 0 1,0 1-1,0 0 0,0 1 1,0 0-1,0 0 0,0 0 1,-1 0-1,1 1 0,11 7 1,-12-5 28,1-1 0,-1 1 0,1 1 0,-2-1 1,1 1-1,-1 0 0,1 0 0,-2 1 0,1-1 0,-1 1 1,0 0-1,0 1 0,-1-1 0,0 1 0,0-1 0,-1 1 0,0 0 1,0 0-1,-1 0 0,0 0 0,0 0 0,-1 0 0,0 0 1,-1 0-1,1 0 0,-2 0 0,1 0 0,-1 0 0,0 0 1,-1-1-1,0 1 0,0-1 0,0 1 0,-9 12 0,0-5 13,0-1 0,-1 0-1,0 0 1,-1-2 0,0 0-1,-1 0 1,-1-2 0,1 1 0,-2-2-1,1 0 1,-20 6 0,32-14-230,1 0 0,-1 0 0,0 0 0,0 0 0,1-1 0,-1 0 0,0 0 1,0 0-1,1 0 0,-1 0 0,0-1 0,1 0 0,-1 0 0,0 0 0,1 0 1,-1 0-1,1-1 0,-1 1 0,1-1 0,0 0 0,0 0 0,0 0 0,0-1 1,0 1-1,0-1 0,1 0 0,-1 1 0,1-1 0,-3-5 0,0 1-346,1 0 0,-1-1 0,2 1 1,-1-1-1,1 0 0,0 0 0,1 0 0,0-1 0,0 1 0,1 0 0,-1-17 0,5-3-310</inkml:trace>
</inkml:ink>
</file>

<file path=ppt/ink/ink7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8.6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297 41 14691,'2'-2'731,"0"0"0,0-1 0,0 0 0,-1 0 0,1 1 0,0-1 0,1-5 0,-3 7-671,0 1-1,0-1 1,0 1 0,0 0-1,0-1 1,0 1-1,0-1 1,0 1-1,0 0 1,0-1 0,0 1-1,0 0 1,0-1-1,-1 1 1,1-1-1,0 1 1,0 0 0,0-1-1,0 1 1,-1 0-1,1-1 1,0 1 0,-1 0-1,1 0 1,0-1-1,-1 1 1,-18-4 789,-2 4-820,0 1 1,1 0-1,-1 2 0,1 1 1,-1 0-1,1 1 0,1 2 1,-1 0-1,1 1 0,-30 17 1,45-23-74,1 0 1,1-1-1,-1 2 1,0-1-1,0 0 1,1 1-1,-1-1 1,1 1-1,0 0 1,0-1-1,0 1 1,0 0-1,0 0 1,-1 4 0,3-5 22,0 1 1,-1-1-1,1 0 1,0 1 0,0-1-1,0 0 1,1 1 0,-1-1-1,0 0 1,1 1 0,0-1-1,-1 0 1,1 0 0,0 0-1,0 1 1,0-1 0,1 0-1,-1 0 1,0 0-1,1-1 1,-1 1 0,3 2-1,14 13 341,1 1-1,0-2 0,1-1 0,1 0 0,33 17 0,-24-15 377,55 42 1,-80-55-641,-1 0-1,0 1 1,0-1 0,0 0 0,-1 1-1,1 0 1,-1 0 0,0 0 0,3 9 0,-5-12-48,-1 0 1,1 0 0,-1 0 0,1 0-1,-1 0 1,0 0 0,0 0 0,0 0-1,0 0 1,0 0 0,0 0 0,0 0-1,-1 0 1,1 0 0,-1 0-1,0 0 1,1 0 0,-1 0 0,0-1-1,0 1 1,0 0 0,0 0 0,0-1-1,-1 1 1,1-1 0,0 1 0,-1-1-1,0 1 1,1-1 0,-1 0 0,-2 2-1,-4 1-142,1-1-1,-1 1 1,1-1 0,-1-1-1,0 0 1,0 0-1,0 0 1,-13 0 0,-6 0-1321,-32-2 1,22-3 465</inkml:trace>
</inkml:ink>
</file>

<file path=ppt/ink/ink7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9.1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247 49 12451,'1'-2'309,"-1"0"0,-1 0 1,1 0-1,0-1 1,0 1-1,-1 0 1,1 0-1,-1 0 0,0 0 1,0 0-1,0 0 1,0 0-1,0 0 0,0 0 1,0 0-1,-1 1 1,1-1-1,-3-3 0,2 4-159,0 0-1,0 0 1,0 0 0,0 0-1,0 1 1,0-1-1,0 1 1,-1-1-1,1 1 1,0-1-1,0 1 1,0 0-1,0 0 1,-1 0-1,-3 1 1,-2 1 8,0 0 1,0 0 0,0 1-1,1 0 1,-1 1 0,1 0 0,-1 0-1,-11 9 1,8-5-96,1 1 0,1 0 0,-1 1 0,2 0 0,-1 0 0,1 1 0,1 0 0,0 0 0,1 0 0,-7 17 0,10-21-35,1 0-1,0 0 1,0 0 0,0 0 0,1 0 0,0 0-1,1 0 1,0 1 0,0-1 0,0 0 0,1 0-1,0 1 1,1-1 0,-1 0 0,1 0-1,1 0 1,-1-1 0,1 1 0,0 0 0,7 8-1,-9-11-25,2-2 0,-1 1-1,0 0 1,0 0 0,1-1-1,0 1 1,-1-1 0,1 0-1,0 0 1,0 0 0,0 0-1,1 0 1,-1-1 0,0 1-1,1-1 1,-1 0 0,0 0-1,1 0 1,0 0 0,-1-1-1,1 0 1,4 0 0,-3 0-16,1-1 0,-1 0 0,0 0 0,0 0 0,1-1 0,-1 0 0,0 0 0,0 0 0,-1-1 0,1 0 0,0 1 0,-1-2 0,0 1 1,5-5-1,5-6-26,-1-1 0,17-25 0,-18 24 13,0 1 0,22-23 1,-34 37 28,1 1 0,0-1 1,0 0-1,0 0 0,-1 1 1,1-1-1,0 0 0,0 1 1,0-1-1,0 1 1,0-1-1,0 1 0,0 0 1,0-1-1,0 1 0,0 0 1,0 0-1,1 0 0,-1 0 1,2 0-1,-2 0 4,-1 0-1,1 1 1,0-1 0,0 1-1,0-1 1,-1 1-1,1 0 1,0-1 0,-1 1-1,1-1 1,-1 1 0,1 0-1,0 0 1,-1-1-1,1 1 1,-1 0 0,0 0-1,1 0 1,-1 1 0,2 2 18,-1 1 1,0 0 0,0 0 0,0 0-1,-1 0 1,0 0 0,0 7 0,-2 6-62,1-11 54,0 0 1,0 1-1,1-1 1,0 0 0,2 14-1,-2-19-132,1 0 0,-1 0 0,1-1 0,0 1 0,0 0 0,-1 0 0,1-1 0,1 1 0,-1-1 0,0 1 0,0-1 0,0 1 0,1-1 0,-1 0 0,1 1 0,-1-1 0,1 0 0,0 0 0,-1 0 0,1 0 0,0-1 0,0 1 0,-1 0 0,1-1 0,0 1 0,0-1 0,2 1 0,14 0-673</inkml:trace>
</inkml:ink>
</file>

<file path=ppt/ink/ink7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9.7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 52 13099,'0'-8'1654,"1"5"-1317,-1 0-1,0 0 1,0 0 0,0 0 0,-1 0-1,1-1 1,-1 1 0,1 0 0,-1 0-1,0 1 1,-1-1 0,-1-4 0,3 7-321,0 0 1,-1 0-1,1 0 1,0 0-1,-1 0 0,1 0 1,-1 0-1,1 0 1,0 0-1,-1 0 1,1 0-1,0 0 1,-1 0-1,1 0 0,-1 0 1,1 0-1,0 0 1,-1 0-1,1 1 1,0-1-1,-1 0 0,1 0 1,0 0-1,-1 1 1,1-1-1,0 0 1,0 0-1,-1 1 1,1-1-1,0 0 0,0 1 1,-1-1-1,1 0 1,0 1-1,0-1 1,0 0-1,0 1 1,0-1-1,0 0 0,-1 1 1,1-1-1,0 0 1,0 1-1,0-1 1,0 1-1,-6 19 573,0 9 77,1-1-1,1 1 0,2 0 0,2 49 1,20 116 536,42 206 329,-61-393-1529,2 35 24,-2-40-36,-1 0 0,0 0 0,0 0 1,0 0-1,-1 0 0,1 0 0,0 0 1,-1-1-1,1 1 0,-1 0 0,0 0 0,0 0 1,0 0-1,1-1 0,-2 1 0,0 2 1,1-7-247,0-1 0,1 1-1,-1 0 1,1 0 0,0 0 0,0 0 0,0-1 0,1-2 0,7-29-965,1 2 0,16-41 0,-10 33 790,-7 18 358,1 1 0,1-1 0,0 2 1,17-25-1,-23 39 170,1 1 0,0 0 1,0 0-1,0 0 0,0 1 1,1-1-1,0 1 1,0 1-1,0-1 0,1 1 1,-1 0-1,1 1 0,0 0 1,0 0-1,1 0 1,-1 1-1,11-3 0,-14 5 25,0-1-1,0 1 1,-1 0-1,1 0 1,0 0-1,0 1 1,-1-1-1,1 1 1,0 0-1,-1 0 1,1 0-1,0 1 1,-1-1-1,0 1 1,1 0-1,3 2 1,-3 0 10,0-1 1,-1 1-1,1 0 0,-1-1 1,0 2-1,0-1 1,0 0-1,-1 0 0,1 1 1,2 8-1,-1 1-6,0-1-1,-1 0 1,-1 1-1,0 0 1,-1-1-1,0 1 1,-1 0-1,-2 14 1,0-17-119,0 1 1,-1-1 0,0 0-1,0 0 1,-1-1-1,-1 1 1,0-1-1,0 0 1,-1 0-1,-1-1 1,1 1 0,-1-1-1,-1-1 1,0 1-1,0-1 1,-1-1-1,-18 13 1,18-14-771,0-1 1,0-1-1,0 1 0,0-1 1,-1-1-1,0 0 0,-17 3 1,-8-4-1412</inkml:trace>
</inkml:ink>
</file>

<file path=ppt/ink/ink7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0.2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 35 13971,'-3'-26'5169,"2"18"-3652,0 14-621,1 98 2580,-7 309 884,-17-243-4721,2-23-6557,22-130 5476</inkml:trace>
</inkml:ink>
</file>

<file path=ppt/ink/ink7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0.7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1 329 11450,'3'2'313,"0"-1"0,0 1-1,0-1 1,1 0-1,-1 0 1,0 0-1,1-1 1,-1 1-1,1-1 1,-1 1-1,1-1 1,-1 0-1,1-1 1,-1 1-1,0 0 1,7-3 0,-4 1-118,-1 0 1,1-1 0,-1 1-1,0-1 1,0-1 0,0 1-1,0-1 1,9-8 0,-2-2-131,0 0-1,-1 0 1,-1-1 0,0-1 0,10-22-1,-12 21-27,0-1-1,6-26 1,-12 37-12,0 1 1,-1-1 0,0 0-1,0 0 1,-1 0-1,0 0 1,0 0 0,0 0-1,-3-12 1,3 18-2,-1-1 1,1 1-1,-1-1 1,1 1-1,-1-1 1,0 1-1,1-1 1,-1 1 0,0 0-1,0-1 1,0 1-1,0 0 1,0 0-1,0 0 1,0 0-1,-1 0 1,1 0-1,0 0 1,0 0-1,-1 0 1,1 1-1,-1-1 1,1 0-1,-1 1 1,1-1-1,-1 1 1,1 0 0,-1 0-1,1-1 1,-1 1-1,1 0 1,-1 0-1,1 0 1,-1 0-1,0 1 1,1-1-1,-1 0 1,1 1-1,-1-1 1,1 1-1,-1-1 1,1 1-1,-2 1 1,-4 1 71,0 1-1,0 0 1,1 0 0,0 0-1,-1 1 1,1 0 0,-7 8-1,5-4 137,1 1 0,0-1 0,0 1 0,1 0 0,1 1 1,-1 0-1,2 0 0,0 0 0,0 0 0,1 0 0,0 1 0,1 0 0,0-1 0,1 1 0,1 0 0,0 0 0,2 18 0,-1-17-88,2 0 0,0-1-1,0 1 1,1-1-1,1 0 1,0 0 0,1 0-1,0-1 1,0 1 0,1-2-1,1 1 1,0-1-1,0 0 1,1 0 0,0-1-1,11 8 1,-14-13-724,0 0 0,0 0 0,1 0-1,-1-1 1,9 4 0,6 0-716</inkml:trace>
</inkml:ink>
</file>

<file path=ppt/ink/ink7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39.7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30 150 12451,'-6'-10'2245,"3"7"-1846,0 0-1,1-1 1,0 1 0,0-1-1,0 1 1,0-1-1,0 0 1,1 0-1,-1 0 1,1 0-1,0 0 1,0-4 0,14 41 1805,-3 9-865,-3 1-1,5 67 1,-8 92 348,-4-149-1391,-4 165 418,0-105-549,3-101-117,0-18-64,0-21-206,12-265-2272,-2 94 2152,-8 158 330,8-118-11,-7 141 66,1 1-1,1-1 0,0 0 1,1 1-1,1 0 1,15-30-1,-19 42-26,1 0-1,-1 0 0,1 1 0,0 0 1,0-1-1,0 1 0,0 0 1,1 0-1,-1 1 0,7-5 1,-9 7-19,1-1 1,-1 1-1,0-1 1,1 1-1,-1 0 1,1-1-1,-1 1 1,0 0-1,1 0 1,-1 0-1,1 0 1,-1 0-1,0 0 1,1 1 0,-1-1-1,1 0 1,-1 1-1,0-1 1,1 1-1,-1-1 1,0 1-1,0 0 1,0-1-1,1 1 1,-1 0-1,0 0 1,0 0 0,0 0-1,0 0 1,0 0-1,0 0 1,0 0-1,-1 0 1,1 1-1,0-1 1,-1 0-1,2 3 1,10 23 48,-2 1 1,0 0 0,10 51-1,-4-14 91,5 5 195,4-1-1,2-1 1,3-1 0,4-2 0,50 75 0,-78-131-294,0-1 0,0 0 1,1 0-1,0 0 0,0-1 1,1 0-1,0 0 1,0-1-1,1 0 0,0-1 1,18 9-1,-21-12-32,0 0 1,0 0-1,0-1 1,1 0-1,-1 0 1,0 0-1,1-1 1,-1 0-1,1 0 1,-1 0-1,0-1 1,1 0-1,-1-1 1,0 1-1,0-1 1,0 0-1,0-1 0,0 1 1,0-1-1,6-4 1,-5 1-1,-1 1 0,0-1 1,1 0-1,-2 0 0,1 0 0,-1-1 0,0 0 1,0 0-1,-1 0 0,0-1 0,0 0 0,-1 0 1,0 0-1,0 0 0,-1 0 0,2-10 0,1-16-1,0 0 0,-1-55 0,-4 83-5,-3-105-232,-33-206 1,24 236-949,11 78 876,-2-6-2504,-16 13-4838</inkml:trace>
</inkml:ink>
</file>

<file path=ppt/ink/ink7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0.5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77 303 4425,'-27'61'10119,"24"-60"-9748,3-1-219,-1 0 0,1 0 0,-1 0 0,0 0 0,1 0 0,-1 0 0,1 0 0,-1 0 0,1-1 0,-1 1 0,0 0 0,1 0 0,-1 0 0,1-1 0,-1 1-1,1 0 1,-1-1 0,1 1 0,-1 0 0,0-1 0,-14-20 1558,14 20-1584,-2-5 21,1-1-1,-1 0 1,1 0 0,1 0 0,-1 0 0,1 0 0,0 0 0,1 0 0,0 0 0,0-1 0,0 1 0,2-9 0,3-9 64,0 1 0,10-28 0,-12 43-55,1-1 0,-1 1-1,2 0 1,-1 0 0,1 1 0,0-1 0,1 1 0,0 0 0,0 1-1,1 0 1,9-8 0,-12 11-107,1 1 1,0 0-1,0 0 0,0 0 0,1 1 1,-1-1-1,0 1 0,1 1 0,-1-1 1,1 1-1,0 0 0,0 0 0,-1 1 1,1-1-1,0 1 0,0 1 0,-1-1 1,1 1-1,0 0 0,6 2 0,-6-1-16,1 0-1,-1 0 0,0 1 1,0 0-1,0 0 1,0 0-1,-1 1 0,1 0 1,-1 0-1,0 0 0,0 1 1,7 9-1,-6-6 49,0 0 0,-1 1 0,0 0 1,0 0-1,-1 1 0,0 0 0,4 17 0,-4-11 119,-1 0 0,-1 1 0,0-1 0,-2 1 0,1 0 0,-2-1 0,-1 1 0,0 0 0,0-1 0,-7 20 0,4-23-111,1-1 0,-1 0 0,-1-1-1,0 1 1,-1-1 0,0 0-1,-1-1 1,0 0 0,-1 0-1,-14 13 1,17-18-81,0 0-1,-1 0 1,0-1 0,0 1-1,0-1 1,-1-1 0,1 0-1,-1 0 1,0 0 0,0-1-1,0 0 1,0 0 0,0-1-1,-1 0 1,1-1 0,0 0-1,-13-1 1,16 0-144,1 0 0,-1 0 0,0-1 0,1 0 0,-1 1 0,1-1-1,0-1 1,-1 1 0,1-1 0,0 0 0,1 1 0,-1-2 0,0 1 0,1 0 0,0-1 0,0 0 0,0 1 0,0-1 0,0 0-1,1-1 1,0 1 0,0 0 0,-3-8 0,2 1-544,0 0 0,0 0 1,1-1-1,0 1 0,1 0 0,0-1 0,1 1 0,2-21 0,5 0-1519,5 9 1062</inkml:trace>
</inkml:ink>
</file>

<file path=ppt/ink/ink7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0.9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 27 8418,'7'-15'3076,"-2"4"1536,-4 27-3526,-31 164 990,19-128-1119,-10 108 0,21-120-465,2 0 0,1-1 1,12 52-1,41 112-167,-56-201-434,16 34-236,-3-23-1370,-13-12 1434,1-1 0,0 0-1,0 1 1,0-1 0,0 0-1,0 0 1,-1 1 0,1-1-1,0 0 1,0 0 0,0 0-1,0 0 1,0 0 0,0 0-1,0 0 1,0-1 0,1 1-1,14-8-1918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54.2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192 23 11538,'0'-1'219,"1"1"0,-1-1 0,0 1 0,0-1 0,1 0 0,-1 1 0,0-1 0,0 0 0,0 1 0,0-1 0,0 0 0,0 0 0,0 1 0,0-1 0,0 0 0,-1 1 0,1-1 0,0 0 0,0 1 0,0-1 0,-1 0 0,1 1 0,0-1 0,-1 1 0,1-1 0,-1 1 0,0-2 438,0 2-438,1-1 0,-1 0 0,-1 1-38,0-1 1,1 1-1,-1 0 1,0 0-1,1 0 0,-1 0 1,0 0-1,0 0 0,1 0 1,-1 0-1,0 1 1,-2 0-1,-4 2 125,0-1 1,0 2-1,0-1 1,-11 8 0,9-4-86,1 0 1,-1 1 0,2 0 0,-1 1 0,1 0 0,0 0 0,1 1 0,0 0 0,-11 21-1,15-24-199,1-1-1,-1 1 0,1-1 0,0 1 0,1 0 1,0 0-1,0 0 0,0 0 0,1 0 1,0 0-1,0 0 0,1-1 0,0 1 0,0 0 1,0 0-1,1 0 0,0-1 0,4 10 0,0-4 68,0-1 0,1 1-1,0-1 1,1-1-1,10 13 1,-15-20-272,0 1 1,0-1-1,1 0 1,-1 0-1,1-1 1,0 1-1,0-1 1,0 1-1,0-1 1,0-1-1,0 1 1,0 0-1,1-1 0,-1 0 1,1 0-1,-1 0 1,1-1-1,6 1 1,5-3-2827,1 2 1241</inkml:trace>
</inkml:ink>
</file>

<file path=ppt/ink/ink7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1.3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496 15 11931,'6'-8'4633,"-3"3"-2801,-7 4-936,0 1 120,-9 1 257,-11 1 31,-12 3-336,-9-1-224,-5 1-360,1 0-264,-8-1-208,2 0-136,0-1-408,4 2-360,17 4-1185,7-3 1385</inkml:trace>
</inkml:ink>
</file>

<file path=ppt/ink/ink7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1.9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 14123,'-1'9'5009,"2"12"-4089,-1 6 0,5 8 401,-2 3 199,-2 1-56,-2 0-191,-3-1-521,-2-3-296,1-2-392,2-3-256,3-5-216,4-2-224,2-5-729,2-4-375,0-9-96,-2-8 895</inkml:trace>
</inkml:ink>
</file>

<file path=ppt/ink/ink7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2.2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13 15483,'2'-9'5441,"3"6"-4744,2 3-545,-1 5-200,1 2-72,1 6-449,-1 2-631,-2 3 768</inkml:trace>
</inkml:ink>
</file>

<file path=ppt/ink/ink7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2.7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170 358 8482,'-26'21'3242,"25"-21"-3028,0 0-1,0 0 1,0 0 0,-1 0 0,1 0 0,0 0 0,0 0-1,0 0 1,0-1 0,-1 1 0,1 0 0,0-1-1,0 1 1,0-1 0,0 1 0,0-1 0,0 0 0,0 1-1,0-1 1,0 0 0,0 0 0,1 0 0,-1 1-1,0-1 1,-1-2 0,-1 0 503,-7-5 81,-1-1-1,1 0 1,1 0 0,-14-19 0,20 24-696,1 0 1,0 0 0,0 0-1,0 0 1,1-1-1,-1 1 1,1-1 0,0 1-1,0-1 1,1 1 0,-1-1-1,1 1 1,0-1-1,0 0 1,1 1 0,-1-1-1,2-6 1,1 0-6,1-1 1,-1 1 0,2 0-1,-1 0 1,2 1-1,-1-1 1,1 1 0,1 0-1,0 1 1,0 0 0,1 0-1,0 0 1,1 1-1,0 0 1,0 1 0,0-1-1,1 2 1,0 0 0,1 0-1,-1 1 1,1 0-1,0 1 1,0 0 0,1 0-1,-1 2 1,1-1-1,-1 1 1,1 1 0,12 0-1,-13 1-16,0 1 0,-1 0-1,1 1 1,-1 0 0,0 1-1,0 0 1,0 0 0,0 1 0,0 1-1,-1-1 1,1 2 0,-1-1-1,0 1 1,-1 1 0,0-1-1,0 1 1,0 1 0,-1 0-1,0 0 1,0 0 0,-1 1-1,0-1 1,-1 2 0,0-1 0,0 0-1,-1 1 1,0 0 0,-1 0-1,0 0 1,-1 1 0,0-1-1,0 1 1,-1 13 0,-1-12-21,-1 0 0,0 0 1,-1 0-1,-1-1 1,0 1-1,0-1 1,-1 0-1,0 0 0,-1 0 1,-1 0-1,1-1 1,-2 1-1,1-2 0,-2 1 1,1-1-1,-1 0 1,0 0-1,-1-1 1,0-1-1,0 1 0,-1-1 1,0-1-1,-21 11 1,20-12-48,-1 0 0,1 0 1,-1-1-1,0-1 1,0 0-1,0-1 0,-1 0 1,1-1-1,0 0 1,-17-1-1,19-1-65,0-1-1,1 1 1,-1-2-1,0 1 1,0-1 0,1-1-1,0 0 1,0 0 0,0-1-1,0 0 1,1 0 0,0-1-1,-12-10 1,10 6-155,1 0-1,0 0 1,0-1 0,1 0-1,1-1 1,0 0 0,1 0 0,0 0-1,-5-15 1,9 21 32,0-1 0,0 1 0,0-1 0,1 1 0,0-1 0,0 1 0,1-1 0,0 0-1,0 0 1,0 1 0,1-1 0,0 0 0,1 1 0,-1-1 0,1 1 0,0 0 0,1-1 0,0 1 0,0 0 0,5-8 0,-5 11-105,0 0-1,0 0 1,0 0 0,0 0 0,0 0 0,5-2 0,23-12-873</inkml:trace>
</inkml:ink>
</file>

<file path=ppt/ink/ink7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3.4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25 181 10338,'-2'16'9318,"2"86"-4894,-1-54-3389,-10 87 1,9-130-978,0-6-11,-1-16 19,-1-25-9,4 10-74,2 0-1,1 0 1,11-54-1,-9 67 23,0 0-1,1 0 1,2 0-1,-1 1 1,2 0 0,1 1-1,12-19 1,-17 29 26,1 0-1,0 1 1,0 0 0,1 0 0,-1 0 0,1 1 0,1 0 0,-1 0 0,1 1 0,-1 0 0,1 0 0,13-4 0,-16 7 69,1-1 1,-1 1 0,1 0 0,0 0 0,0 1 0,-1 0 0,1 0-1,0 0 1,0 1 0,-1 0 0,1 0 0,0 0 0,-1 1 0,1 0 0,-1 0-1,0 0 1,1 0 0,-1 1 0,8 6 0,-4-1 1,0 0 0,-1 0 1,0 1-1,0 0 0,-1 1 1,0 0-1,-1 0 0,0 0 1,-1 1-1,0 0 0,0 0 1,5 20-1,0 10 319,-2-1 0,4 54-1,-3 64 474,-10-91-3377,0-59 1593</inkml:trace>
</inkml:ink>
</file>

<file path=ppt/ink/ink7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9.3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108 38 7770,'-64'4'3492,"63"-4"-3138,-1 0 0,1 1 0,0-1 0,0 0-1,-1 0 1,1 0 0,0 0 0,-1 0 0,1-1-1,0 1 1,0 0 0,-1 0 0,-19-10 8815,16 10-7510,20 2-1242,7 1-111,-1 0 1,1-1-1,0-2 0,0 0 1,0-1-1,32-6 1,10-6 31,1 4 0,0 2 0,114 3 0,-114 10 245,10 1-430</inkml:trace>
</inkml:ink>
</file>

<file path=ppt/ink/ink7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54.3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87 182 6849,'9'80'3345,"-8"-79"-3081,-1 0-1,0 0 1,0 1 0,0-1-1,0 0 1,0 0-1,0 1 1,0-1 0,-1 0-1,1 1 1,0-1 0,-1 0-1,1 0 1,-1 0-1,0 2 1,0-2-150,1-1 0,-1 0 0,1 1 0,-1-1 0,1 0 0,0 0 1,-1 1-1,1-1 0,-1 0 0,1 0 0,-1 0 0,1 1 0,-1-1 0,1 0 0,-1 0 0,0 0 0,1 0 0,-1 0 0,1 0 1,-1 0-1,1 0 0,-1 0 0,0-1 0,-1 0 156,-1 1 0,1-1 0,0 0 0,0-1 0,0 1 0,0 0 1,0-1-1,0 1 0,-2-3 0,0 0-207,2 0 1,-1 0-1,0-1 0,1 1 1,0-1-1,0 1 0,0-1 1,1 0-1,0 0 0,0 0 1,0 0-1,0 0 0,1 0 1,-1 0-1,1 0 0,1 0 1,-1 0-1,1 0 0,0 0 1,2-6-1,-1 4-49,0 0-1,0 0 1,1 0-1,0 0 1,1 1 0,0 0-1,0-1 1,0 1-1,0 1 1,1-1-1,0 1 1,1-1 0,8-6-1,-1 3 12,-1 1 0,2 1 0,-1 0 0,1 0 0,0 2 0,0 0 0,1 0 0,28-5 0,-35 9 40,0 1-1,0-1 1,0 1-1,0 0 1,0 1-1,0 0 1,0 0-1,0 1 0,0 0 1,0 0-1,0 1 1,-1 0-1,0 0 1,1 1-1,-1 0 1,0 0-1,-1 1 0,10 7 1,-8-3 29,1 0 0,-1 1-1,-1-1 1,0 1 0,0 1 0,-1-1 0,-1 1 0,1 0-1,-2 1 1,1-1 0,-2 1 0,0 0 0,0 0 0,-1 0-1,0 0 1,-1 1 0,-1-1 0,0 0 0,0 0 0,-5 24-1,3-26-111,0 0-1,0 0 1,-1 0 0,-1 0-1,0 0 1,0 0-1,-1-1 1,0 0-1,-1 0 1,0-1-1,0 1 1,-1-1 0,0 0-1,0-1 1,-1 0-1,0 0 1,0-1-1,-1 1 1,0-2 0,0 1-1,0-2 1,0 1-1,-1-1 1,0 0-1,-10 2 1,6-3-172,0-1 0,0 0 0,0-1 0,0 0 0,-1-1 0,1-1 0,0 0 0,0-1 0,0-1 0,-21-6 0,28 7 120,0-1-1,-1 1 1,1-2 0,0 1 0,0-1-1,1 0 1,-1-1 0,1 1 0,0-1 0,0-1-1,1 1 1,-1-1 0,1 0 0,0 0-1,1 0 1,-1-1 0,1 0 0,1 1 0,-1-2-1,-3-10 1,4 5 74,1 0-1,0 0 0,1 0 1,0 0-1,1-1 1,1 1-1,0 0 0,0 0 1,5-15-1,3-10 71,26-65-1,-33 97-45,0 0 0,1 1-1,0-1 1,-1 1-1,2 0 1,-1-1-1,1 2 1,-1-1-1,1 0 1,1 1 0,-1 0-1,0-1 1,1 2-1,0-1 1,0 1-1,0-1 1,1 1-1,-1 1 1,1-1-1,-1 1 1,1 0 0,0 0-1,0 1 1,0 0-1,0 0 1,0 0-1,0 1 1,0-1-1,0 1 1,0 1-1,0-1 1,0 1 0,0 1-1,10 2 1,-6-1 35,-1 1 1,0 0 0,0 1 0,0 0 0,-1 0 0,0 1-1,0 0 1,0 1 0,0-1 0,-1 1 0,-1 1 0,1-1-1,-1 1 1,8 13 0,-8-11-31,0 0 1,-1 1-1,0-1 0,-1 1 1,0 1-1,0-1 0,-1 0 1,-1 1-1,0 0 1,0-1-1,-2 1 0,1 13 1,-1-19-33,-1-1 0,1 1-1,-1-1 1,0 0 0,-1 1 0,1-1 0,-1 0 0,0 0 0,0 0 0,-1 0 0,1 0 0,-1 0 0,0-1 0,-1 1 0,1-1 0,-1 0 0,1 0-1,-1 0 1,0-1 0,-1 1 0,1-1 0,-1 0 0,1 0 0,-1-1 0,0 1 0,0-1 0,0 0 0,0 0 0,-1-1 0,1 0 0,0 0 0,-1 0-1,1 0 1,-1-1 0,1 0 0,-1 0 0,1 0 0,-1-1 0,-4-1 0,-4-1-106,2-1 0,-1 0 1,0-1-1,1-1 0,0 0 0,-16-10 0,22 13 19,1-1 0,-1 0 0,1-1-1,0 1 1,0-1 0,0 0 0,0 0 0,1-1-1,0 1 1,0-1 0,1 0 0,0 0-1,0 0 1,-3-9 0,5 11 73,0 0-1,1 0 1,0-1-1,0 1 1,0 0 0,0 0-1,1-1 1,-1 1 0,1 0-1,0 0 1,1 0 0,-1 0-1,1 0 1,-1 0-1,1 0 1,1 0 0,-1 1-1,0-1 1,1 1 0,-1 0-1,1-1 1,0 1 0,7-5-1,1-1 41,0 0 1,1 1-1,1 0 0,0 1 0,21-9 1,-27 13 27,1 0 0,0 0 0,1 1 0,-1 0 0,0 1 0,17-2 0,-21 3-8,1 0 1,-1 1 0,0-1-1,0 1 1,1 0-1,-1 0 1,0 0 0,0 1-1,0-1 1,0 1-1,-1 0 1,1 0 0,0 0-1,-1 1 1,7 4-1,-5-1 6,0-1 0,-1 1-1,0-1 1,1 1-1,-2 1 1,1-1 0,-1 0-1,0 1 1,0 0-1,-1-1 1,0 1 0,1 8-1,-1-5-6,-1 0 0,0 0 0,0 0 0,-1 0-1,-1 0 1,0 0 0,0 0 0,-4 15 0,2-17-52,1 0 1,-1 0 0,-1 0 0,1 0 0,-2-1-1,1 1 1,-1-1 0,0 0 0,0-1 0,-7 8-1,8-10-42,-1 0 0,0 0-1,0-1 1,0 1-1,0-1 1,0 0 0,-1 0-1,0-1 1,1 1 0,-1-1-1,0-1 1,0 1 0,0-1-1,-11 1 1,12-2-36,0 0-1,0 0 1,0 0 0,1 0 0,-1-1 0,0 0 0,0 0-1,0 0 1,1-1 0,-1 0 0,1 0 0,-1 0 0,1 0-1,0 0 1,0-1 0,0 0 0,0 0 0,0 0 0,1-1-1,-1 1 1,1-1 0,0 1 0,0-1 0,0 0 0,0-1-1,1 1 1,0 0 0,0-1 0,0 1 0,0-1 0,1 1-1,0-1 1,0 0 0,0 0 0,0 0 0,1 0 0,0 1-1,0-1 1,0 0 0,1 0 0,-1 0 0,1 0 0,2-6-1,2-2 242,0 1 0,1 0 0,0 1 0,1 0 0,0 0-1,1 0 1,0 1 0,0 0 0,1 0 0,1 1 0,-1 0 0,14-8-1,-21 15-136,-1 1 0,1 0 0,0 0 0,-1 0 0,1 0 0,0 0 0,0 0 0,0 0-1,0 1 1,0-1 0,0 0 0,0 1 0,0 0 0,0 0 0,0-1 0,0 1-1,0 0 1,1 1 0,-1-1 0,0 0 0,0 1 0,0-1 0,0 1 0,0-1 0,0 1-1,0 0 1,-1 0 0,1 0 0,0 0 0,0 0 0,-1 0 0,1 1 0,0-1-1,-1 1 1,1-1 0,-1 1 0,2 2 0,2 3 21,0-1 1,-1 1-1,0 0 1,0 0-1,-1 1 0,0-1 1,0 1-1,2 13 1,-2-4 16,-1 0 0,0 0 0,-2 0 0,0 0 0,0 0 0,-2 1 0,0-1 0,-5 17 0,5-28-59,0 1 1,0-1-1,-1 0 0,0 1 0,0-1 1,0-1-1,-1 1 0,0 0 1,0-1-1,-6 7 0,7-10-28,-1 1-1,1 0 1,-1-1-1,0 1 1,1-1-1,-1 0 1,0-1-1,-1 1 1,1 0-1,0-1 1,0 0-1,0 0 1,-1-1 0,1 1-1,0-1 1,-1 0-1,-4 0 1,5-1-13,0 1-1,0-1 1,0 0 0,0 0 0,0-1 0,0 1-1,0-1 1,1 0 0,-1 0 0,1 0 0,-1-1 0,1 1-1,0-1 1,0 0 0,0 0 0,0 0 0,1 0-1,-1 0 1,1 0 0,0-1 0,0 1 0,0-1 0,0 0-1,-1-6 1,-3-4-2,2-1 0,0 0-1,0 0 1,2 0 0,-2-18-1,3 15 52,0 1-1,2 0 1,0 0-1,1-1 1,6-25-1,-7 36 22,1 1-1,1 0 1,-1 0-1,1 0 0,0 1 1,0-1-1,8-9 1,-8 12 7,0 0 0,-1 0 0,1 1 0,0-1 0,1 1 0,-1 0 0,0 0 0,1 0 0,-1 0 0,1 1 0,-1-1 0,1 1 0,0 0 1,4-1-1,-4 2-5,1 0 1,-1 0-1,0 0 1,0 1 0,1-1-1,-1 1 1,0 0-1,0 0 1,0 0-1,0 1 1,0 0 0,0-1-1,-1 1 1,1 1-1,0-1 1,-1 0-1,0 1 1,1 0 0,-1 0-1,4 4 1,0 1 4,-1 0 0,1 0 1,-1 1-1,-1 0 0,0 0 0,0 0 1,4 11-1,-6-9-16,0-1 0,-1 0 0,0 1-1,-1-1 1,0 1 0,-1-1 0,0 1 0,0-1 0,-1 1 0,-4 14 0,4-20-21,0-1 1,-1 0-1,1 1 1,-1-1-1,0 0 1,0 0-1,0 0 1,-1-1-1,1 1 1,-1 0-1,-6 5 1,7-7-12,-1 0 0,1-1 0,-1 1 1,0 0-1,0-1 0,0 0 0,1 0 0,-1 0 1,0 0-1,-1 0 0,1-1 0,0 1 0,0-1 1,0 0-1,0 0 0,0 0 0,0 0 0,-6-1 0,4-1-63,-1 1 0,1-1 0,0 0 0,-1 0 0,1-1 0,0 0 0,0 0 0,1 0 0,-1 0 0,0-1 0,1 1 0,0-1 0,0 0 0,0-1 0,1 1 0,-1-1 0,1 1 0,0-1 0,0 0 0,1 0-1,-1-1 1,-1-6 0,2 7 75,1 1 0,-1-1-1,1 1 1,0-1 0,1 1-1,-1-1 1,1 0 0,0 1-1,0-1 1,0 1-1,1-1 1,0 0 0,-1 1-1,2-1 1,-1 1 0,0 0-1,1-1 1,0 1 0,0 0-1,0 0 1,1 0 0,-1 0-1,1 0 1,0 1-1,0-1 1,0 1 0,6-5-1,-5 5 116,1 0-1,-1 0 0,0 1 0,1 0 0,0 0 1,-1 0-1,1 0 0,0 1 0,0 0 0,0 0 1,0 0-1,0 0 0,0 1 0,9 0 0,-12 1-72,1-1-1,0 1 1,0-1-1,-1 1 1,1 0-1,-1 0 1,1 0-1,-1 1 1,1-1-1,-1 1 1,0-1-1,1 1 1,-1 0-1,0 0 1,0 0-1,-1 0 1,1 0-1,0 0 1,0 0-1,-1 1 1,0-1-1,1 0 1,-1 1-1,0 0 1,0-1 0,0 1-1,-1-1 1,2 5-1,-2-3-72,0 1 0,0-1 0,0 0 0,0 1 1,-1-1-1,1 0 0,-1 0 0,0 1 0,0-1 0,-1 0 0,1 0 0,-1 0 0,0 0 0,0 0 1,0-1-1,-1 1 0,1-1 0,-1 1 0,0-1 0,0 0 0,0 0 0,0 0 0,-1 0 0,1-1 1,-1 1-1,0-1 0,1 0 0,-1 0 0,0 0 0,0-1 0,0 0 0,-1 1 0,1-1 0,0 0 1,0-1-1,-5 1 0,7-1-46,0 0 1,0 0-1,0-1 0,0 1 1,1-1-1,-1 1 1,0-1-1,0 1 1,1-1-1,-1 0 0,0 0 1,1 0-1,-1 0 1,1 0-1,-1 0 0,1 0 1,-1-1-1,1 1 1,-1-2-1,0 0-4,0 0-1,0 0 1,0-1 0,1 1-1,0 0 1,0-1-1,0 1 1,0-1 0,-1-4-1,1-1 29,1 0 0,0 0 0,0 1 0,1-1 0,0 0-1,0 0 1,4-11 0,-3 15 120,0-1-1,0 1 0,1-1 1,-1 1-1,1 0 0,1 0 1,-1 0-1,1 0 1,4-4-1,-7 8-7,1 0 0,-1-1 0,0 1 0,1 0 0,-1 0 0,1 0 0,-1 0 0,1 1 0,0-1 0,-1 0 0,1 1-1,0-1 1,0 1 0,-1-1 0,1 1 0,0 0 0,0 0 0,-1 0 0,1 0 0,0 0 0,0 0 0,0 1 0,-1-1 0,1 0 0,0 1 0,-1-1 0,1 1 0,0 0 0,-1 0 0,1-1 0,-1 1 0,1 0 0,1 2 0,2 1 102,-1 0 0,0 0 0,1 1 0,-2 0 0,1 0 0,0 0 0,-1 0 0,0 0 0,0 1 0,-1-1 0,0 1 0,3 7 0,-3-4-72,0 0 0,0 0 0,-1 0 0,0 0-1,0 0 1,-1 0 0,-1 14 0,1-21-93,-1 1 1,1-1-1,-1 0 0,0 0 0,0 1 1,1-1-1,-1 0 0,-1 0 1,1 0-1,0 0 0,0 0 0,-1 0 1,1 0-1,-1 0 0,0-1 1,0 1-1,-2 1 0,3-2-27,0 0 1,-1-1-1,1 1 0,0-1 0,-1 1 0,1-1 1,-1 1-1,1-1 0,0 0 0,-1 0 0,1 0 0,-1 0 1,1 0-1,-1 0 0,1 0 0,0 0 0,-1-1 1,1 1-1,-1 0 0,1-1 0,0 1 0,-1-1 1,1 0-1,0 1 0,0-1 0,-1 0 0,1 0 1,0 0-1,0 0 0,-2-2 0,-1-1-39,1-1 0,-1 0-1,1 0 1,0 0 0,1 0 0,-1 0-1,1-1 1,0 1 0,0-1 0,1 1-1,-1-1 1,1 0 0,1 0 0,-1-7-1,0 0 69,1-1 0,1 0 0,0 0 0,0 1 0,5-15 0,-6 26 10,13-42 57,-12 40-23,1 1 1,-1 0-1,1 0 0,-1-1 0,1 1 0,0 0 1,0 0-1,1 0 0,-1 1 0,3-4 0,-4 6-15,0 0-1,0-1 0,-1 1 1,1 0-1,0 0 1,0-1-1,-1 1 0,1 0 1,0 0-1,0 0 1,0 0-1,0 0 0,-1 0 1,1 0-1,0 0 0,0 1 1,0-1-1,-1 0 1,1 0-1,0 1 0,0-1 1,-1 0-1,1 1 1,0-1-1,-1 1 0,1-1 1,0 1-1,-1-1 0,1 1 1,-1 0-1,1-1 1,-1 1-1,1 0 0,0 0 1,17 28 430,-17-28-443,2 7 33,1 0 0,-1 0-1,0 0 1,-1 1 0,0 0 0,-1-1 0,0 1 0,0 0-1,0 9 1,-1-14-56,0 0-1,0 0 1,-1 0 0,1 0-1,-1-1 1,0 1-1,1 0 1,-2 0-1,1 0 1,0-1 0,-1 1-1,0-1 1,0 1-1,0-1 1,0 0 0,0 1-1,-1-1 1,0 0-1,1-1 1,-1 1-1,0 0 1,-5 3 0,6-6-6,1 1 1,0 0-1,-1-1 1,1 1-1,0 0 1,-1-1 0,1 0-1,-1 1 1,1-1-1,-1 0 1,1 0-1,-1 0 1,1 0 0,-1 0-1,1 0 1,-1 0-1,1-1 1,-1 1-1,1 0 1,0-1 0,-1 1-1,1-1 1,-1 1-1,1-1 1,0 0-1,0 0 1,-1 0-1,1 0 1,0 1 0,0-2-1,0 1 1,0 0-1,0 0 1,0 0-1,0 0 1,1-1 0,-1 1-1,0 0 1,1-1-1,-1 1 1,0 0-1,1-2 1,-4-8-9,0-1 0,2 1 0,-1 0 1,0-16-1,1 17 29,-1-23 41,3 31-40,0 1 0,0 0-1,0-1 1,0 1-1,0 0 1,1-1-1,-1 1 1,0 0-1,1-1 1,-1 1-1,1 0 1,-1 0 0,1-1-1,-1 1 1,1 0-1,0 0 1,0 0-1,0 0 1,-1 0-1,3-2 1,-2 3-4,0 0 1,0 0 0,-1 0-1,1 0 1,0 0 0,0 0-1,0 0 1,0 0-1,0 0 1,0 1 0,0-1-1,-1 0 1,1 0-1,0 1 1,0-1 0,0 1-1,-1-1 1,1 1-1,0-1 1,0 1 0,-1-1-1,1 1 1,0-1 0,-1 1-1,2 1 1,14 18-158,-16-20 138,15 23-558,4 4 263</inkml:trace>
</inkml:ink>
</file>

<file path=ppt/ink/ink7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0.1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80 301 5025,'1'2'5605,"12"25"-1752,-3 10-2334,-10-36-1454,0 0-1,0 0 1,0 0 0,-1 0-1,1 0 1,0 0-1,-1 0 1,1 0 0,-1 0-1,1 0 1,-1 0-1,0 0 1,1 0 0,-1 0-1,0 0 1,0 0-1,1-1 1,-1 1 0,0 0-1,0 0 1,0-1 0,0 1-1,0-1 1,0 1-1,0-1 1,0 1 0,-2-1-1,-30 8 888,29-7-843,1 0-33,-1-1 115,0 1 1,0 0-1,0 0 1,0 0-1,0 0 1,-7 4-1,10-5-144,1 0 0,0 1 0,0-1-1,0 0 1,0 0 0,-1 0-1,1 0 1,0 0 0,0 0 0,0 0-1,-1 0 1,1 0 0,0 0-1,0 0 1,-1 0 0,1 0 0,0 0-1,0 0 1,0 0 0,-1 0-1,1 0 1,0 0 0,0 0 0,0 0-1,-1 0 1,1 0 0,0 0-1,0 0 1,0 0 0,-1-1 0,1 1-1,0 0 1,0 0 0,0 0 0,0 0-1,-1 0 1,1-1 0,0 1-1,0 0 1,0 0 0,0 0 0,0-1-1,0 1 1,0 0 0,-1 0-1,1 0 1,0-1 0,0 1 0,0 0-1,0 0 1,0-1 0,0 1-1,0 0 1,0 0 0,0 0 0,0-1-1,0 1 1,0 0 0,1 0-1,-1 0 1,0-1 0,0 1 0,0 0-1,0 0 1,0-1 0,4-15 478,-4 16-544,9-30 132,2 1-1,25-45 1,40-60-43,-51 93-55,-21 34-15,0 1 1,0 0-1,1-1 0,0 1 0,0 1 1,1-1-1,-1 1 0,1 0 0,10-7 1,-12 10 10,0 0 0,-1 1 1,1-1-1,0 1 0,1-1 1,-1 1-1,0 0 1,0 1-1,0-1 0,1 1 1,-1 0-1,0 0 1,0 0-1,1 0 0,-1 1 1,0 0-1,0 0 1,8 2-1,-1 2 65,0 1 1,0-1-1,0 2 1,-1-1-1,1 2 1,-2-1-1,14 14 1,-4-2 206,-1 1 0,22 31 1,-31-37-149,1 1 0,-2 0 0,0 1 0,0 0 0,-2 0 0,0 0 0,-1 1 0,0 0 0,-2 0 0,3 28 0,-5-30-150,-1-1 0,-1 1 0,0-1 0,-1 1 0,-1-1 0,0 0 0,0 0 0,-2 0 0,0 0 0,0-1 1,-2 0-1,1 0 0,-11 14 0,7-13-61,1-1 0,-2-1-1,0 0 1,0-1 0,-1 0 0,0 0 0,-1-2 0,-17 11 0,23-15 53,0-2 1,-1 1-1,1-1 1,-1 0 0,1 0-1,-1-1 1,0 0-1,0-1 1,0 1 0,0-1-1,0-1 1,0 0-1,0 0 1,0-1 0,-1 1-1,1-2 1,0 1-1,-10-4 1,6 0-75,0 0 0,-1-1 0,2-1 0,-1 0 0,1 0 0,0-1-1,1 0 1,0-1 0,0 0 0,0-1 0,-14-20 0,18 21 73,0 0 0,1-1-1,0 0 1,0 0 0,1 0 0,0-1-1,1 1 1,1-1 0,-1 0 0,2 1 0,-1-1-1,1 0 1,1 0 0,2-21 0,1 7 87,1 0 0,2 1 0,0 0 1,18-42-1,-19 53-16,1 1 0,1 0 0,0 1 0,1-1 0,0 1 0,0 0 0,1 1 0,0 0 0,1 1 0,16-12 0,-23 18-35,1 1-1,0-1 1,0 1-1,1 0 1,-1 0-1,0 1 1,1-1-1,-1 1 1,1 0-1,-1 0 1,1 0-1,0 1 1,-1 0-1,1-1 1,0 2-1,-1-1 1,7 2-1,-4-1-2,0 2-1,-1-1 1,1 1-1,-1 0 0,0 0 1,0 1-1,0-1 1,0 1-1,0 1 0,8 8 1,-5-4-1,0 1 1,-1 0 0,0 1-1,0 0 1,-1 0-1,-1 1 1,0 0 0,0 0-1,-1 1 1,-1-1-1,6 26 1,-9-29 1,-1 0 1,0 0-1,0 0 1,-1-1-1,0 1 1,0 0-1,-1-1 1,-1 1-1,1-1 1,-1 1-1,-1-1 0,1 0 1,-1 0-1,-1-1 1,1 1-1,-1-1 1,-9 10-1,10-13-34,0 0-1,0 0 1,0 0-1,-1 0 1,1-1-1,-1 1 1,0-1-1,0-1 1,0 1-1,0-1 1,-1 1-1,1-1 1,0-1-1,-1 1 1,0-1-1,1 0 1,-1-1-1,0 1 1,0-1-1,1 0 1,-1 0-1,0-1 1,0 0-1,1 0 1,-1 0-1,1-1 1,-10-3-1,12 4-65,-1-1 0,0 0 0,1 0 0,0 0 0,-1 0-1,1-1 1,0 1 0,0-1 0,1 0 0,-1 0 0,0 0 0,1 0-1,0 0 1,0 0 0,0-1 0,-2-4 0,2 2 13,0 0 1,0 0 0,1 0-1,0 0 1,0 0 0,1 0-1,0-1 1,0 1 0,1-11 0,1 5 101,1-1 0,0 1 1,1 1-1,0-1 1,1 0-1,0 1 0,1 0 1,0 0-1,0 1 1,10-12-1,-12 17 59,0 1 0,0 0-1,1 0 1,-1 0 0,1 0 0,0 1 0,0-1 0,0 1-1,0 1 1,0-1 0,1 1 0,6-3 0,-9 5-15,1-1 1,-1 1 0,1 0-1,-1-1 1,1 2 0,-1-1 0,1 0-1,-1 1 1,1-1 0,-1 1-1,1 0 1,-1 0 0,0 0-1,0 1 1,1-1 0,-1 1-1,0 0 1,0 0 0,0 0 0,-1 0-1,1 0 1,4 5 0,2 3 16,0 0 0,-1 1 1,0 0-1,-1 0 1,0 1-1,-1 0 1,0 0-1,-1 1 1,0-1-1,-1 1 1,0 0-1,3 22 1,-6-27-117,0 0 0,-1-1 0,0 1 1,0 0-1,0 0 0,-1 0 0,0 0 1,-1-1-1,0 1 0,0 0 0,0-1 1,-1 0-1,0 1 0,-1-1 1,0 0-1,0-1 0,0 1 0,-1-1 1,0 0-1,0 0 0,0 0 0,-12 9 1,15-13-40,0 0-1,-1-1 1,0 1 0,1 0 0,-1-1 0,0 0 0,0 1 0,0-1 0,0 0-1,0-1 1,0 1 0,0 0 0,0-1 0,0 0 0,0 1 0,0-1 0,0-1 0,0 1-1,-1 0 1,1-1 0,0 1 0,0-1 0,0 0 0,-5-3 0,4 2-15,0 0 1,1-1 0,-1 0-1,1 0 1,0 0-1,-1 0 1,1 0-1,1-1 1,-1 0 0,0 1-1,1-1 1,0 0-1,0 0 1,0 0-1,0 0 1,-1-8 0,-2-8 124,2 0 1,0-1 0,1 1-1,1-1 1,1 0 0,1 0 0,1 1-1,0-1 1,2 1 0,12-40-1,-15 57 14,0-1-1,0 1 1,1 0-1,0-1 0,0 1 1,0 0-1,0 0 1,0 0-1,5-5 0,-6 8-39,0-1-1,0 0 1,0 1-1,0-1 1,0 1-1,0-1 1,1 1-1,-1 0 1,0-1-1,0 1 1,0 0 0,1 0-1,-1 0 1,0 0-1,0 0 1,0 0-1,1 0 1,-1 0-1,0 0 1,0 1-1,0-1 1,0 0-1,1 1 1,-1-1-1,0 1 1,0-1-1,0 1 1,0 0-1,0-1 1,0 1-1,0 0 1,0 0-1,1 1 1,5 5 11,-1 0 1,0 0-1,0 0 0,-1 0 1,0 1-1,6 11 0,20 52 58,-25-54-62,-1-1 0,0 1 0,-1 0 0,-1 0 0,0 1-1,0 31 1,-3-43-22,-1 1 0,0 0 1,0-1-1,0 1 0,-1-1 0,0 1 0,0-1 0,0 0 0,-4 7 0,3-9-13,1-1 0,-1 1 0,1-1 0,-1 0 0,0 1 0,0-1 0,-1-1 0,1 1 0,-1 0 1,1-1-1,-1 0 0,0 0 0,0 0 0,0 0 0,-5 1 0,7-2-27,-1 0 1,1 0 0,0-1-1,-1 1 1,1-1 0,-1 1-1,1-1 1,-1 0 0,1 0-1,-1 0 1,1-1 0,-1 1-1,1 0 1,0-1 0,-1 0-1,1 1 1,0-1-1,-1 0 1,1 0 0,-2-2-1,1 1-30,0-1-1,1 1 1,0-1-1,-1 1 1,1-1-1,0 0 1,0 0-1,1 0 0,-1 0 1,1 0-1,-1 0 1,-1-6-1,0-3-42,1-1 0,0 1 0,0 0 0,2-1 0,-1 1 0,3-23-1,6-128 1193,-6 149-740,2 21-212,4 23-79,-3-3-20,-1 0 1,-1 0-1,-1 1 1,-2-1-1,-4 43 1,3-65-48,0 0 1,-1 0 0,1-1 0,-1 1 0,-3 4-1,5-8 16,0-1-1,0 1 0,0 0 1,0-1-1,-1 1 0,1-1 1,0 1-1,-1-1 0,1 1 1,0-1-1,-1 1 0,1-1 0,-1 0 1,1 1-1,0-1 0,-1 0 1,1 1-1,-1-1 0,1 0 1,-1 1-1,1-1 0,-1 0 0,0 0 1,1 0-1,-1 1 0,1-1 1,-1 0-1,1 0 0,-1 0 1,0 0-1,1 0 0,-1 0 0,1 0 1,-1 0-1,0 0 0,1-1 1,-1 1-1,1 0 0,-1 0 1,1 0-1,-1-1 0,1 1 1,-1 0-1,1-1 0,-1 1 0,1 0 1,-1-1-1,1 1 0,0 0 1,-1-1-1,1 1 0,-1-1 1,1 1-1,0-1 0,-1 0 0,-6-11-178,0-1-1,1 0 1,0 0-1,-7-26 1,4 11-19,-39-111-142,44 119 546,4 20-193,0 0 1,0 0-1,0-1 1,0 1-1,0 0 1,0 0-1,0 0 1,0 0-1,0 0 1,0-1-1,0 1 1,0 0-1,0 0 1,0 0-1,0 0 0,0-1 1,0 1-1,0 0 1,0 0-1,0 0 1,0 0-1,0 0 1,0-1-1,0 1 1,0 0-1,0 0 1,0 0-1,0 0 1,0 0-1,0 0 1,1-1-1,-1 1 1,0 0-1,0 0 1,0 0-1,0 0 0,0 0 1,0 0-1,1 0 1,-1 0-1,0 0 1,0 0-1,0-1 1,0 1-1,0 0 1,1 0-1,-1 0 1,0 0-1,0 0 1,0 0-1,0 0 1,0 0-1,1 0 1,-1 0-1,0 0 1,0 0-1,0 1 0,1-1 1,7 6 503,2 6-96,0 0 1,-1 1-1,-1 0 0,0 1 0,0-1 0,-2 1 1,0 1-1,0-1 0,5 25 0,-10-38-461,-1 0 0,0 0 0,0 0 0,1 0 0,-1 0 0,0 0 0,0 0 0,0 0 0,0 0 0,0 0 0,-1 0 0,1 0 0,0 0 1,0 0-1,-1 0 0,1 0 0,0 0 0,-1 0 0,1 0 0,-1 0 0,1 0 0,-1 0 0,0-1 0,1 1 0,-1 0 0,0 0 0,1-1 0,-1 1 0,0 0 0,0-1 0,0 1 0,0-1 0,1 1 0,-1-1 0,0 0 0,0 1 0,0-1 0,0 0 0,0 0 0,0 1 0,0-1 0,0 0 0,0 0 0,0 0 0,0 0 0,-2-1 0,-3 1-467,1-1 0,-1 0 0,1 0-1,0-1 1,-1 0 0,1 0 0,-9-5 0,-13-9-628</inkml:trace>
</inkml:ink>
</file>

<file path=ppt/ink/ink7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1.1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14 7986,'8'3'489,"5"3"797,0 0 0,0 1 0,14 9 0,-24-15-1064,-1 1 1,1 0-1,-1 0 0,1 0 0,-1 1 0,0-1 0,0 1 0,0-1 0,0 1 1,0 0-1,0-1 0,-1 1 0,1 0 0,-1 0 0,0 0 0,0 1 0,0-1 1,-1 0-1,1 0 0,0 4 0,-1-6-194,0 0 0,0-1 1,0 1-1,0 0 0,-1 0 0,1-1 1,0 1-1,0 0 0,-1 0 0,1-1 0,0 1 1,-1 0-1,1-1 0,-1 1 0,1-1 1,0 1-1,-1 0 0,0-1 0,1 1 1,-1-1-1,1 1 0,-1-1 0,0 1 1,1-1-1,-1 0 0,-1 1 0,0 0 3,-1 0-1,1-1 1,-1 1 0,0-1-1,1 1 1,-1-1-1,-5 0 1,-1-1-55,1 0-1,0 0 1,-1-1 0,-9-2-1,16 3-18,-1 0 0,0 0 0,1 0-1,-1-1 1,0 1 0,1-1 0,0 1-1,-1-1 1,1 0 0,0 0 0,0 0-1,0 0 1,0 0 0,0 0 0,0-1-1,1 1 1,-1-1 0,1 1 0,0-1-1,-2-3 1,3 4 30,-1-1 1,1 1-1,0 0 0,0 0 1,0 0-1,1 0 0,-1 0 1,0-1-1,1 1 0,0 0 1,-1 0-1,1 0 0,0 0 1,0 0-1,0 0 0,0 1 1,0-1-1,0 0 0,1 0 1,-1 1-1,1-1 0,-1 1 1,1-1-1,0 1 1,-1 0-1,1-1 0,4-1 0,-1 0 76,0 0 0,1-1-1,-1 2 1,1-1 0,0 1-1,0 0 1,0 0 0,0 0-1,8 0 1,-10 2-11,0 0 0,0 0 0,0 0-1,0 1 1,1 0 0,-1-1 0,0 2 0,0-1 0,0 0 0,-1 1-1,1 0 1,0 0 0,0 0 0,5 4 0,0 1 67,-1-1 1,0 1 0,10 11-1,-16-16-95,0 0 0,0 0-1,0 1 1,-1-1 0,1 1-1,-1-1 1,0 1 0,0 0 0,0 0-1,0 0 1,0-1 0,0 1 0,-1 0-1,1 0 1,-1 0 0,0 0 0,0 4-1,0-7-18,0 1 0,0 0 0,0-1 0,0 1 0,0-1 0,0 1 0,0-1 0,-1 1 0,1 0 0,0-1 0,0 1 0,-1-1 0,1 1 0,0-1 0,-1 1 0,1-1 0,0 1 0,-1-1 0,1 0 0,-1 1 0,-8-3 67,-7-18-23,-22-67-255,36 78 272,9 13 132,11 14 380,-9-9 127,-1-1 1,15 13-1</inkml:trace>
</inkml:ink>
</file>

<file path=ppt/ink/ink7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6.1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905 42 5961,'1'-2'818,"0"0"-1,-1 0 0,1 0 0,-1 0 1,1-1-1,-1 1 0,0 0 0,0 0 1,0-1-1,0 1 0,0-3 0,-1 4-702,1 0 0,0 1-1,-1-1 1,1 0-1,-1 1 1,1-1-1,-1 0 1,1 1 0,-1-1-1,0 0 1,1 1-1,-1-1 1,0 1 0,1 0-1,-1-1 1,0 1-1,1-1 1,-1 1-1,0 0 1,0 0 0,0-1-1,1 1 1,-1 0-1,0 0 1,0 0 0,0 0-1,0 0 1,1 0-1,-1 0 1,0 0-1,0 0 1,0 0 0,-1 1-1,-43 8 310,0 3 0,1 1 0,0 2 0,1 2 0,-44 24-1,32-12-376,1 2-1,1 3 0,-57 47 0,76-52 316,1 0 0,2 3 0,1 0 0,2 2 0,-32 50 0,46-61 75,2 1 1,1 1-1,1-1 0,1 1 1,1 1-1,1 0 1,1 0-1,2 0 0,0 1 1,2-1-1,2 37 1,0-40-387,2 0 0,1 0 1,1 0-1,1 0 1,0-1-1,2 1 0,1-2 1,1 1-1,0-1 0,2 0 1,0-1-1,1-1 0,21 26 1,-20-31-52,0-2 0,1 0 0,0 0 0,0-1 0,2-1 0,-1-1-1,1 0 1,0-1 0,1 0 0,0-1 0,0-1 0,21 4 0,-14-5 10,0-1 0,1 0 0,-1-2 0,1-1 0,0-1 0,-1-1 0,1-2 0,34-6 0,-37 2-222,-1 0-1,-1-1 1,1-2-1,-1 0 0,27-18 1,14-7-3921,-31 20 2445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55.0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40 116 10466,'0'-56'2840,"0"-3"4270,-6 66-4257,-2 10-2377,2 2-228,0 1 0,2-1 0,0 1-1,-1 37 1,4-44-194,1-1 1,1 0-1,0 0 0,1 0 0,0 0 0,1 0 0,0 0 0,1-1 0,7 17 0,-10-25-52,1 0-1,-1-1 1,1 1-1,-1 0 0,1-1 1,0 0-1,0 1 0,0-1 1,0 0-1,0 0 0,0 0 1,1 0-1,-1 0 1,1-1-1,-1 1 0,1-1 1,0 1-1,-1-1 0,1 0 1,0 0-1,0 0 0,0-1 1,0 1-1,0-1 1,0 1-1,0-1 0,0 0 1,0 0-1,0 0 0,0-1 1,0 1-1,0-1 0,0 0 1,0 1-1,-1-1 1,4-2-1,3-1-152,-1 0 1,0-1-1,-1 0 1,1-1-1,-1 1 1,0-1-1,0-1 0,-1 1 1,0-1-1,11-15 1,5-15 197,-2 0 0,-1-2 0,18-53 0,-44 101 1646,-4 14-1591,9-10 10,0 0 0,1-1 0,1 1 0,-1 0 0,2-1-1,0 1 1,1 0 0,5 22 0,-2-17-291,1 0-1,1-1 0,0 0 1,1 0-1,15 22 0,-22-38-101,-1 1 0,1-1 0,0 0 0,0 0 0,0 1 0,1-1 0,-1 0 0,0 0 0,0 0 0,3 1 0,0-1-735</inkml:trace>
</inkml:ink>
</file>

<file path=ppt/ink/ink7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7.0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102 301 9930,'-15'38'3166,"14"-37"-3089,0-1 1,0 1-1,0-1 1,0 1-1,0-1 0,0 1 1,0-1-1,-1 0 0,1 1 1,0-1-1,0 0 0,0 0 1,0 0-1,0 0 0,0 0 1,-1 0-1,1 0 0,0 0 1,0 0-1,0-1 0,0 1 1,0 0-1,0-1 1,-2 0-1,-24-11 1227,25 11-1173,0 0 0,0-1 0,0 1 0,1-1 0,-1 1-1,0-1 1,1 0 0,0 0 0,-1 0 0,1 0 0,0 0 0,0 0 0,0 0 0,0 0-1,0 0 1,1 0 0,-1 0 0,1-1 0,-1 1 0,1 0 0,0-1 0,0 1-1,0 0 1,0-5 0,2-5 411,0 0 0,0-1 0,7-17-1,-2 5 11,-3 12-381,-1-1 1,2 0-1,0 1 0,1 0 1,0 0-1,8-12 1,-10 19-142,1 0 1,-1 1 0,1-1 0,0 1 0,1 0-1,-1 0 1,1 0 0,0 1 0,0 0 0,1 0-1,-1 1 1,1 0 0,11-4 0,-9 4-15,0 1 0,1 0-1,-1 0 1,1 1 0,-1 0 0,1 1 0,-1 0 0,1 1 0,-1 0 0,1 0-1,15 5 1,-12-1 94,0-1 1,0 2-1,-1 0 0,1 0 0,-1 2 0,-1-1 1,18 15-1,-15-9 79,0 1 1,0 0-1,-1 1 1,-1 1-1,0 0 1,-1 0-1,-1 1 1,-1 0-1,0 1 1,-2 0-1,10 30 1,-15-38-165,0 0 0,0 0 0,-1 1 0,0-1 0,-1 0 0,0 0 0,-1 1 0,0-1 0,0 0 0,-1 0 0,-1 0 0,0 0 0,0 0 0,-1-1 0,0 1 0,0-1 0,-1 0 0,0 0 0,-1-1 0,0 1 0,-1-1 0,1-1 0,-1 1 0,-1-1 0,0 0 0,0-1 1,0 0-1,0 0 0,-1 0 0,0-2 0,0 1 0,-1-1 0,-10 4 0,6-4-185,0 0 1,0-1 0,-1 0 0,1-1 0,-1-1-1,1 0 1,-1-1 0,1-1 0,-1 0 0,1-1 0,-1-1-1,1 0 1,0 0 0,-18-8 0,22 7-42,0-1 0,1 1 0,-1-1 1,1-1-1,1 0 0,-1 0 0,1-1 1,0 0-1,0 0 0,1-1 0,0 0 1,0 0-1,1-1 0,0 1 0,0-2 0,1 1 1,1 0-1,-1-1 0,2 0 0,-4-13 1,5 16 175,1 0-1,-1 0 1,2-1 0,-1 1 0,1 0 0,0-1 0,1 1 0,0 0 0,0-1 0,0 1 0,1 0-1,4-10 1,-4 12-41,1-1 0,0 1-1,0 0 1,1 0-1,-1 0 1,1 0 0,0 1-1,0-1 1,1 1 0,-1 0-1,1 0 1,0 1-1,0-1 1,1 1 0,6-3-1,26-8-329</inkml:trace>
</inkml:ink>
</file>

<file path=ppt/ink/ink7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7.6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7 128 14099,'6'-10'7488,"-5"10"-7131,3 10 2967,-4 37-2492,0-33 174,-10 221 372,3-134-2159,8-95-121,4-14 486,4-16-22,0-18 76,-1 0 0,1-45 0,10-59 166,-16 130 273,1 0 1,1 0 0,1 0-1,0 1 1,1 0-1,15-24 1,-21 35 11,2 1 0,-1 0 0,0 0 0,1-1 0,-1 2-1,1-1 1,0 0 0,0 0 0,0 1 0,0 0 0,1 0 0,-1 0 0,1 0 0,-1 0-1,1 0 1,0 1 0,-1 0 0,1 0 0,0 0 0,0 0 0,0 1 0,0-1 0,0 1-1,0 0 1,0 0 0,0 0 0,0 1 0,0 0 0,-1-1 0,1 1 0,7 3 0,-4-1 23,0 1 0,0 0 0,0 1 0,0-1 0,-1 1 0,0 0 0,0 1 0,0 0 0,0 0 0,-1 0 0,0 0 1,0 1-1,-1 0 0,0 0 0,0 0 0,2 8 0,2 4-33,-1 0 0,-1 0 0,-1 0 0,-1 0 0,3 31 0,-3 29-24,4 28 136,-6-93-957,1 1 0,0 0 0,1-1 0,1 1 0,7 14 0,-1-8-599</inkml:trace>
</inkml:ink>
</file>

<file path=ppt/ink/ink7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8.2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230 46 11827,'6'-4'1994,"1"1"-204,-1-1 0,0 0 1,0-1-1,0 1 0,8-11 1,-14 15-1754,0 0 0,1 0 0,-1 0 0,0 0 0,0 0 0,0-1 0,0 1 0,0 0 1,0 0-1,0 0 0,0-1 0,0 1 0,0 0 0,0 0 0,0 0 0,0 0 0,0-1 1,0 1-1,0 0 0,0 0 0,0 0 0,0-1 0,0 1 0,0 0 0,0 0 0,0 0 1,0 0-1,0-1 0,0 1 0,-1 0 0,1 0 0,0 0 0,0 0 0,0 0 0,0-1 1,0 1-1,-1 0 0,1 0 0,0 0 0,0 0 0,0 0 0,0 0 0,-1 0 0,1 0 1,0 0-1,0 0 0,0 0 0,0-1 0,-1 1 0,1 0 0,0 0 0,0 0 0,0 0 1,-1 0-1,1 1 0,0-1 0,0 0 0,0 0 0,0 0 0,-1 0 0,1 0 0,0 0 1,0 0-1,0 0 0,0 0 0,-1 0 0,1 0 0,0 1 0,-15 2 245,-4 3-481,1 1 1,-1 1 0,1 1 0,1 0-1,-21 16 1,6-2-3697,-48 45-1,79-67 3586,-1 1 0,1-1-1,-1 0 1,1 1 0,0-1 0,-1 1 0,1 0 0,0-1 0,0 1-1,0 0 1,0 0 0,1-1 0,-1 1 0,0 0 0,1 0-1,-1 0 1,1 0 0,0 0 0,-1 0 0,1 0 0,1 3 0,-1-3 182,1 0 1,0 1 0,0-1 0,1 0-1,-1 0 1,0 0 0,1 0 0,-1 0-1,1 0 1,0 0 0,0-1 0,-1 1-1,1 0 1,0-1 0,0 0 0,1 1-1,1 0 1,96 49 6208,2 0-292,-88-43-4853,-1 1 1,-1 0-1,0 1 1,0 0-1,13 15 1,-22-22-818,-1-1-1,0 1 1,0 0-1,0-1 1,0 1-1,0 0 1,0 0-1,-1 0 1,0 0-1,1 0 1,-1 1-1,0-1 1,-1 0-1,1 1 1,0-1-1,-1 0 1,0 1-1,0-1 1,0 0-1,0 1 1,-1-1-1,0 5 1,-1-5-252,1 0 1,-1 0-1,0 0 1,0 0-1,0 0 1,0 0-1,-1-1 1,1 1-1,-1-1 1,1 0-1,-1 1 1,0-1-1,0 0 1,0-1-1,0 1 1,0 0-1,-1-1 1,1 0-1,0 0 1,-1 0-1,-3 1 1,-4 0-1648,0 0 1,0-1-1,-1 0 0,-20-1 1,-9-6-1130</inkml:trace>
</inkml:ink>
</file>

<file path=ppt/ink/ink7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8.7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12555,'9'141'8494,"-11"71"-5524,0-9-803,14 7-517,1-71-7013,-13-134 4963,2 8-1694,1-2 871</inkml:trace>
</inkml:ink>
</file>

<file path=ppt/ink/ink7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9.0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533 25 15027,'10'-2'5657,"-12"-1"-4384,-11-3-217,-19-2-312,-12 4-224,-16 3-88,-1 3-168,-10 4-128,2-1-184,0-1-1160,2-1-568,13 2 1016</inkml:trace>
</inkml:ink>
</file>

<file path=ppt/ink/ink7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9.7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1 196 9922,'26'60'10462,"-5"6"-6976,-17-49-3310,0 1-1,-1-1 1,-1 0-1,-1 1 0,-2 29 1,-3-31-142,4-16-32,0 1 0,0-1 0,0 0-1,0 0 1,-1 0 0,1 0 0,0 0 0,0 0 0,0 1 0,0-1 0,0 0 0,-1 0 0,1 0 0,0 0 0,0 0 0,0 0 0,0 0 0,-1 0 0,1 0 0,0 0-1,0 0 1,0 0 0,-1 0 0,1 0 0,0 0 0,0 0 0,0 0 0,0 0 0,-1 0 0,1 0 0,0 0 0,0 0 0,0 0 0,0 0 0,-1-1 0,1 1 0,0 0-1,0 0 1,0 0 0,0 0 0,0 0 0,-2-2 6,1 1-1,0-1 0,0 0 0,0 1 0,1-1 1,-1 0-1,0 0 0,1 0 0,-1 1 0,1-1 1,-1 0-1,1-4 0,-2-36 87,3-1 1,2 0-1,10-60 0,-10 89-4,0-1 0,1 1-1,0 0 1,1 0-1,0 1 1,1 0 0,1-1-1,0 2 1,17-22-1,-21 29-89,1 0 0,1 1 0,-1-1 0,1 1 0,-1 0 0,1 0 0,0 1 0,1 0 0,-1-1 0,0 2 0,1-1 1,0 1-1,0 0 0,0 0 0,0 0 0,0 1 0,0 0 0,0 0 0,0 1 0,0-1 0,0 1 0,1 1 0,-1-1 0,0 1 0,10 2 0,-11-1-280,1 0 0,-1 0 1,1 0-1,-1 1 1,0-1-1,0 1 0,0 0 1,8 8-1,10 10-724</inkml:trace>
</inkml:ink>
</file>

<file path=ppt/ink/ink7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0.3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109 34 14507,'0'-3'820,"-1"0"1,0 0-1,0 0 0,0 0 1,0 0-1,-1 0 0,1 0 0,-3-2 1,4 5-730,0-1 1,0 1-1,-1 0 1,1-1 0,-1 1-1,1 0 1,0 0-1,-1-1 1,1 1 0,-1 0-1,1 0 1,0 0-1,-1-1 1,1 1-1,-1 0 1,1 0 0,-1 0-1,1 0 1,-1 0-1,1 0 1,-1 0-1,1 0 1,-1 0 0,0 0 9,0 1 0,-1-1 0,1 1 1,0 0-1,0-1 0,0 1 1,0 0-1,0 0 0,1-1 0,-1 1 1,0 0-1,0 0 0,-1 2 0,-7 11 112,0 0 0,1 0 0,0 1-1,2 0 1,-1 1 0,2 0 0,0 0-1,1 0 1,1 0 0,0 0-1,0 21 1,2-27-238,1 1 0,0-1 0,1 0 0,0 0 0,0 0 0,1 0 0,1 0 0,-1-1 0,2 1 0,-1-1 0,1 1 0,1-1 0,0 0 0,0-1 0,1 1 0,0-1 0,0 0 0,1-1 0,13 13 0,-17-17-57,1-1 1,0 0 0,0 1-1,-1-1 1,1-1-1,1 1 1,-1 0-1,0-1 1,0 0 0,0 0-1,1 0 1,-1-1-1,0 1 1,1-1-1,-1 0 1,1-1 0,-1 1-1,0-1 1,1 1-1,-1-1 1,0 0-1,0-1 1,0 1 0,0-1-1,0 0 1,0 0-1,6-4 1,4-3-300,-1-1 0,-1 0 0,0-1 0,0 0 0,-1-1 0,13-17 1,-10 8 125,0 1 0,-2-2 0,0 0 1,15-40-1,22-97 2324,-47 152-1842,-19 42 1327,11-12-1338,1 1 1,2-1-1,0 1 1,1 0-1,2 0 1,0-1-1,1 1 0,2 0 1,1-1-1,7 28 1,-10-46-542,0 0 1,1-1 0,0 1 0,0 0 0,0-1 0,0 1-1,1-1 1,0 0 0,-1 0 0,2 0 0,-1 0-1,5 4 1,9 4-833</inkml:trace>
</inkml:ink>
</file>

<file path=ppt/ink/ink7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0.7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247 62 12291,'1'-3'687,"1"0"1,-1 1 0,0-1-1,0-1 1,0 1 0,0 0-1,0 0 1,-1 0 0,1 0-1,-1-6 1,0 8-572,-1 0 1,1 0 0,0 0-1,-1 0 1,1 0-1,0 0 1,-1 0-1,0 0 1,1 0 0,-1 0-1,1 0 1,-1 0-1,0 0 1,0 0-1,0 0 1,0 1 0,1-1-1,-1 0 1,0 1-1,0-1 1,0 0 0,0 1-1,0-1 1,-1 1-1,1 0 1,0-1-1,0 1 1,0 0 0,0 0-1,0 0 1,-1-1-1,1 1 1,-2 1-1,-6-1 127,0 0-1,0 0 1,0 1-1,1 1 1,-1 0-1,0 0 0,1 0 1,-1 1-1,1 0 1,0 1-1,0 0 0,0 0 1,0 1-1,1 0 1,0 0-1,0 1 1,0 0-1,1 0 0,-9 11 1,8-9-227,1 1 0,0 0 0,0 0 1,1 0-1,0 0 0,1 1 0,0 0 0,0 0 1,1 0-1,1 0 0,0 1 0,0-1 0,1 1 1,0-1-1,1 1 0,1 13 0,0-15-11,0-1 0,0 0 0,2 0 0,-1 0 0,1 0 0,0 0 0,0 0 0,1-1 0,0 1 0,0-1 0,1 0 0,8 9 0,-8-11-36,0 0 0,0 0-1,1-1 1,-1 0 0,1 0-1,0-1 1,0 1 0,1-1-1,-1 0 1,1-1 0,-1 0-1,1 0 1,0 0 0,0-1-1,9 1 1,5-1-1519,-1-1 1,38-6-1,-26 3 234</inkml:trace>
</inkml:ink>
</file>

<file path=ppt/ink/ink7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1.2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 93 11618,'1'-14'1954,"-1"7"-1105,0-1 0,0 0 0,-1 0 0,0 1 0,0-1 0,0 0 0,-4-7 0,5 14-811,0 1-1,0 0 1,0-1-1,0 1 1,0 0-1,0-1 1,0 1-1,0 0 0,0-1 1,0 1-1,0-1 1,0 1-1,-1 0 1,1 0-1,0-1 1,0 1-1,0 0 1,-1-1-1,1 1 1,0 0-1,0 0 0,-1-1 1,1 1-1,0 0 1,0 0-1,-1-1 1,1 1-1,0 0 1,-1 0-1,1 0 1,0 0-1,-1 0 1,1 0-1,0-1 0,-1 1 1,1 0-1,-1 0 1,1 0-1,0 0 1,-1 0-1,1 0 1,0 0-1,-1 1 1,1-1-1,0 0 1,-1 0-1,1 0 0,0 0 1,-1 1-1,-1 0 83,1 1-1,0-1 0,0 1 1,0 0-1,0 0 1,0-1-1,0 1 0,1 0 1,-1 0-1,0 3 0,-4 23 670,1 0-1,1 0 1,1 29-1,7 88 1325,-1-69-1293,12 404 252,-16-473-1415,0 1-128,1-1 0,-1 1 1,1-1-1,3 11 0,-4-17 219,1 0 1,-1 0 0,0 0 0,1 0-1,-1-1 1,0 1 0,1 0 0,-1 0-1,1 0 1,-1 0 0,1-1-1,0 1 1,-1 0 0,1-1 0,0 1-1,-1 0 1,1-1 0,0 1 0,0-1-1,-1 1 1,1-1 0,0 0 0,0 1-1,0-1 1,0 0 0,0 1-1,0-1 1,0 0 0,0 0 0,0 0-1,-1 0 1,1 0 0,0 0 0,0 0-1,0 0 1,0 0 0,0 0-1,0-1 1,0 1 0,0 0 0,1-1-1,14-7-2323</inkml:trace>
</inkml:ink>
</file>

<file path=ppt/ink/ink7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1.6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624 16 18244,'3'-7'6929,"-14"3"-5200,-8 4-241,-14-2-568,-9 1-288,-23 0-400,-11 1-104,-8 1-488,-4 2-544,9 1-1528,6 0 3040,17 4-984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55.4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60 12931,'25'-60'7801,"-20"73"-6160,-2 3 31,-2 11-32,1 2-303,-2 5-345,2 3-264,-1-2-528,2-1-120,0-7-352,0-4-336,0-7-688,-2-3-505</inkml:trace>
</inkml:ink>
</file>

<file path=ppt/ink/ink7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2.0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15363,'27'38'6770,"-29"1"-3450,4 13-1207,1 1-233,0-3-887,0-2-553,-2-10-672,-2-5-537,0-9-1039,1-6-488,3-9-945,4-6 1552,3-9 945</inkml:trace>
</inkml:ink>
</file>

<file path=ppt/ink/ink7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2.4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 15803,'18'-7'5586,"-3"7"-4786,-1 0-296,-8 3-488,0 1-592,-7 5-3473,-2 3 2761</inkml:trace>
</inkml:ink>
</file>

<file path=ppt/ink/ink7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2.7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88 347 7666,'-53'4'3768,"52"-5"-3564,-1 1-1,1 0 0,0-1 0,-1 1 0,1-1 0,0 0 1,0 1-1,0-1 0,-1 0 0,1 0 0,0 0 0,0 0 1,0 0-1,0 0 0,1 0 0,-1 0 0,0 0 0,0 0 1,1 0-1,-1-1 0,0 1 0,1 0 0,-1-1 1,1 1-1,0 0 0,-1-1 0,1 1 0,0 0 0,0-1 1,0 1-1,0-2 0,-1-3 530,-2-7-33,1 0 0,0 0 0,1 0 0,1-1 0,0 1-1,0 0 1,2 0 0,0 0 0,0-1 0,1 2 0,7-21-1,-7 24-644,1 0 0,0 1 0,0 0-1,1 0 1,0 0 0,1 0 0,-1 1-1,1 0 1,1 0 0,-1 1 0,1-1-1,0 1 1,1 1 0,-1-1-1,1 2 1,0-1 0,10-3 0,-13 6-56,0 0 0,0 1 1,0 0-1,1 0 1,-1 1-1,0-1 1,1 1-1,-1 0 0,0 1 1,1-1-1,-1 1 1,0 0-1,0 0 0,0 1 1,1 0-1,-2 0 1,1 0-1,8 5 0,0 1 91,0 0 0,-1 1-1,0 1 1,-1 0 0,13 15-1,-14-14 61,0 1 0,-1 0-1,0 1 1,0 0 0,-2 0-1,0 1 1,0-1 0,9 30-1,-14-35-103,-1-1 0,1 0 0,-1 1 0,-1-1 0,1 0-1,-1 1 1,-1-1 0,1 1 0,-1-1 0,0 1 0,-1-1 0,0 0-1,0 0 1,0 0 0,-1 0 0,0 0 0,-1 0 0,1-1 0,-1 0-1,-7 9 1,1-4-20,0-1-1,-1 1 0,-1-2 1,1 0-1,-1 0 0,-1-1 1,-14 8-1,16-11-162,-1 1-1,1-2 1,-1 0-1,0 0 0,0-1 1,0 0-1,0-1 1,-25 1-1,30-3-218,0-1-1,-1 1 1,1-1-1,1-1 1,-1 0-1,0 0 0,0 0 1,1-1-1,-1 1 1,1-2-1,-1 1 1,1-1-1,-8-6 1,11 7-88,-1 0-1,1 0 1,0-1 0,0 1 0,0-1 0,1 0 0,-1 0 0,1 0 0,0 0 0,0 0 0,1 0 0,-1 0 0,1-1 0,0 1 0,0-1 0,0 1 0,1-1 0,-1 1 0,1-1 0,0 1 0,1-10 0,6-16-1887</inkml:trace>
</inkml:ink>
</file>

<file path=ppt/ink/ink7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3.2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19 109 14187,'4'-9'10013,"-8"44"-8504,3-26-863,-5 51 887,-5 79-112,10-113-1372,1-1 0,2 1 0,6 34 0,-7-57-62,-1 1-1,1-1 1,0 1-1,0-1 1,1 1 0,2 4-1,-4-8 12,0 0-1,0 1 0,0-1 1,0 0-1,1 0 1,-1 0-1,0 0 0,0 1 1,0-1-1,0 0 0,1 0 1,-1 0-1,0 0 1,0 0-1,1 0 0,-1 1 1,0-1-1,0 0 0,0 0 1,1 0-1,-1 0 1,0 0-1,0 0 0,1 0 1,-1 0-1,0 0 0,0 0 1,1 0-1,-1 0 1,0 0-1,0 0 0,1-1 1,-1 1-1,0 0 0,11-14-72,-1-13-218,0 0 1,-2 0-1,-1-1 1,-2 0 0,4-33-1,7-41-141,-9 75 599,16-47 0,-21 67-63,1 0-1,1-1 0,0 1 0,0 0 0,0 1 0,1-1 1,0 1-1,0 0 0,0 0 0,12-9 0,-14 13-31,0 0 0,-1 1 0,1-1 0,0 1 0,0 0 0,0 0 0,1 0 0,-1 0 1,0 1-1,0-1 0,0 1 0,1 0 0,-1 0 0,0 0 0,0 0 0,1 0 0,-1 1 0,0 0 0,0-1 0,0 1 0,0 0 0,0 1 0,0-1 0,0 0 0,0 1 0,0 0 0,-1 0 0,1-1 0,-1 2 1,3 1-1,5 5 130,0 0 1,-1 1 0,0 1 0,-1-1 0,13 23 0,-11-15-81,0 2-1,-2-1 1,0 1 0,-1 1-1,-1-1 1,6 42 0,-5 2-1753,-2 65-1,-5-129 1628,2 39-2214,4-5 774</inkml:trace>
</inkml:ink>
</file>

<file path=ppt/ink/ink7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5.3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4 308 7458,'0'0'75,"-1"-1"0,1 1 1,0-1-1,-1 0 0,1 1 1,0-1-1,0 1 0,-1-1 1,1 0-1,0 1 0,0-1 1,0 0-1,0 1 0,0-1 1,0 0-1,0 1 1,0-1-1,0 0 0,0 1 1,0-1-1,0 1 0,1-1 1,-1 0-1,0 1 0,0-1 1,1 0-1,-1 1 0,0-1 1,1 1-1,-1-1 0,0 1 1,1-1-1,-1 1 0,1-1 1,-1 1-1,1 0 1,-1-1-1,1 1 0,0-1 1,-1 1-1,1 0 0,-1 0 1,1-1-1,0 1 0,-1 0 1,1 0-1,1 0 0,53-9 2087,-36 7-1428,-18 2-675,-1 0 0,0 0 0,1 0 1,-1 0-1,0 0 0,1 0 0,-1 0 1,0 0-1,1 0 0,-1 0 0,0 0 1,1 0-1,-1 0 0,0 0 0,1 0 1,-1 0-1,0-1 0,1 1 0,-1 0 1,0 0-1,1 0 0,-1-1 0,0 1 1,0 0-1,1 0 0,-1 0 0,0-1 1,0 1-1,0 0 0,1-1 0,-1 1 1,0 0-1,0-1 0,0 1 0,0 0 1,1-1-1,-1 1 0,0 0 0,0-1 1,0 1-1,0 0 0,0-1 0,0 1 1,0 0-1,0-1 0,0 1 0,0 0 1,0-1-1,-1 1 0,1 0 1,0-1-1,0 1 0,0-1 0,-15-15 1623,11 11-1001,0 1-504,1-1-1,0 0 1,0 0 0,0 0-1,0 0 1,1-1 0,0 1-1,0-1 1,1 1 0,-1-1-1,1 0 1,1 0 0,-1 1-1,1-1 1,0 0 0,0 0-1,0 0 1,1 1 0,0-1-1,0 0 1,1 1 0,0-1-1,3-7 1,-2 6-141,0 1-1,1-1 1,0 1-1,0 0 1,1 1-1,-1-1 1,1 1 0,0 0-1,1 0 1,-1 0-1,1 1 1,0-1-1,0 2 1,1-1 0,-1 1-1,1 0 1,0 0-1,10-3 1,-6 4 90,0 0 0,0 0 0,1 2 0,-1-1 0,0 1 0,0 1 1,1 0-1,-1 0 0,0 1 0,0 0 0,0 1 0,0 1 0,-1 0 0,1 0 0,-1 1 0,0 0 1,0 1-1,-1 0 0,1 0 0,9 10 0,-4-3 95,-2 0 0,1 1 1,-2 1-1,0 0 0,-1 0 0,0 1 0,-1 1 1,-1 0-1,-1 0 0,0 0 0,6 24 0,-11-31-173,-1 0 0,0 0 0,0 1 0,-1-1-1,-1 0 1,0 1 0,0-1 0,-1 1-1,0-1 1,-1 0 0,0 0 0,0 0 0,-7 17-1,4-16-50,-1 0 1,0-1-1,0 0 0,-1 0 0,0 0 0,0-1 0,-1 0 1,-1-1-1,0 0 0,0 0 0,-17 11 0,13-11-280,0-1-1,0 0 1,-1 0 0,0-2-1,0 0 1,-1 0 0,1-2 0,-1 0-1,0 0 1,0-1 0,0-1-1,-22-1 1,29 0 117,-1-1 0,1 0 0,0-1 0,0 0 0,0 0 0,0 0 0,0-1 1,1 0-1,-1-1 0,1 0 0,0 0 0,0-1 0,0 1 0,0-1 0,1-1 0,0 1 0,0-1 1,1-1-1,-1 1 0,1-1 0,1 1 0,-1-1 0,1-1 0,-3-7 0,0-2 196,2-1 1,0 0-1,1 0 0,1 0 0,1-1 1,0 1-1,2-1 0,0 1 0,1-1 0,0 1 1,2 0-1,0-1 0,1 1 0,11-28 1,-13 40-68,1 1 0,0-1 0,0 1 0,1 0 0,0 0 0,-1 0 0,10-8 0,-11 11-69,0 0 0,1 0 0,-1 0 0,1 1 1,0-1-1,-1 1 0,1-1 0,0 1 0,0 0 0,0 0 0,0 0 0,0 1 0,0-1 0,0 1 0,0-1 1,0 1-1,3 1 0,10 3-440</inkml:trace>
</inkml:ink>
</file>

<file path=ppt/ink/ink7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5.9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615 184 11034,'2'-2'581,"0"-1"0,0 1 0,0-1 0,-1 1 0,1-1 1,-1 0-1,0 1 0,1-1 0,-1 0 0,0 0 0,-1 0 0,1 0 0,-1 0 0,1 0 0,-1 0 0,0 0 0,0-5 0,-1 4-451,0 1 1,0 0 0,0 0-1,-1 0 1,1-1-1,-1 1 1,0 1 0,0-1-1,0 0 1,0 0-1,0 1 1,-1-1 0,1 1-1,-1 0 1,1 0-1,-6-3 1,-13-7 1,1 1 0,-1 1-1,-1 1 1,0 1 0,0 1 0,-1 1-1,0 1 1,0 1 0,-31-2 0,46 6-134,0-1 0,0 1 1,0 1-1,1 0 1,-1 0-1,0 0 0,0 1 1,1 1-1,-1-1 1,-8 5-1,14-6-4,-1 1 0,0 0-1,1 0 1,-1 0 0,1 0 0,-1 0-1,1 0 1,0 1 0,0-1 0,0 1 0,0 0-1,1-1 1,-1 1 0,1 0 0,0 0-1,-1 0 1,1 0 0,1 0 0,-1 1-1,0-1 1,1 0 0,-1 0 0,1 0 0,0 1-1,0-1 1,1 0 0,0 6 0,5 21 11,2-1 0,1-1 0,2 1 0,13 27 1,0-1 66,4 17 819,-4 0-1,23 106 1,-41-143-482,0 1 1,-3 0 0,-1 1-1,-1-1 1,-3 0-1,0 0 1,-10 46-1,8-67-479,0 1 0,-1-1 0,-1 0-1,0 0 1,-1 0 0,-1-1 0,0 0-1,-1-1 1,0 0 0,-13 14 0,13-18-389,0 0-1,-1-1 1,1 0 0,-1 0-1,-1-1 1,1-1 0,-1 0-1,-1 0 1,1-1 0,-1-1-1,0 0 1,0 0 0,-15 2-1,23-5 70,0 0 0,0-1 0,0 0-1,-1 0 1,1 0 0,0 0-1,0 0 1,0-1 0,0 0-1,0 0 1,0 0 0,0 0 0,0-1-1,0 1 1,0-1 0,1 0-1,-1 0 1,1-1 0,-1 1 0,1-1-1,0 1 1,0-1 0,0 0-1,0 0 1,1-1 0,-1 1 0,1-1-1,0 1 1,-4-8 0,1 1 27,1-1 0,0 0 0,1 0 0,-3-11 0,-3-44 2740,6 38-1023,1 0 0,2 1 0,1-1 0,1 0 0,1 1 0,13-50-1,-12 65-996,-1 1 0,2-1-1,-1 1 1,1 0-1,1 1 1,0-1-1,1 1 1,0 0-1,0 1 1,1 0-1,0 0 1,1 0-1,0 1 1,0 1-1,1-1 1,0 2-1,0-1 1,13-5-1,-3 4-112,0 1-1,1 1 1,0 1-1,1 1 1,-1 1-1,1 0 1,-1 2-1,1 0 0,0 2 1,31 4-1,-11 1-326,51 14-1,36 20-3541,-116-34 2486</inkml:trace>
</inkml:ink>
</file>

<file path=ppt/ink/ink7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6.7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34 364 11234,'-12'14'1640,"9"-10"-916,0 0 0,0 0 0,0 0 0,0 0 0,-3 8 0,6-11-592,0-1 0,0 1-1,0-1 1,0 0-1,0 1 1,0-1 0,1 1-1,-1-1 1,0 0 0,0 1-1,0-1 1,1 0-1,0 2 396,-1-2-395,0 0-1,1 0 1,-1 1-1,0-1 1,1 0 0,-1 0-1,0 0 1,1 1 0,-1-1-1,1 0 1,-1 0-1,0 0 1,1 0 0,-1 0-1,1 0 1,-1 0 0,0 0-1,1 0 1,-1 0-1,1 0 1,-1 0 0,0 0-1,1 0 1,-1 0 0,1-1-1,22 0 2020,-8-2-1807,0 0 1,0-2-1,0 0 0,-1-1 0,0 0 0,0-1 0,0-1 0,15-11 0,-3 1-547,-2-1-1,-1-1 1,26-28-1,-40 38 155,0 0-1,-1-1 0,0 0 0,-1 0 0,0-1 0,-1 0 0,9-24 0,-14 32 51,1 0 1,-1 0-1,0 0 0,-1 0 1,1 0-1,-1-1 0,0 1 1,0 0-1,0 0 0,0-1 1,-1 1-1,1 0 0,-1 0 0,0 0 1,-1 0-1,1 0 0,-1 0 1,1 0-1,-1 0 0,-1 1 1,1-1-1,0 1 0,-1-1 1,0 1-1,1 0 0,-1 0 1,-1 0-1,1 0 0,-4-2 0,2 2-7,0 0 0,0 1 0,0-1 0,-1 1 0,1 1 0,0-1 0,-1 1 0,0 0 0,1 0-1,-1 0 1,1 1 0,-1 0 0,0 0 0,0 0 0,1 1 0,-1 0 0,1 0 0,-1 0 0,1 1 0,-1 0-1,-8 4 1,0 1-21,0 0-1,1 1 0,0 0 0,1 1 1,0 0-1,0 1 0,-11 13 0,13-12-7,1 0-1,0 0 0,0 1 0,1 0 0,1 1 1,-10 21-1,14-25 40,0-1 0,1 1 0,-1-1 0,2 1 0,-1 0 0,1 0 0,1-1 1,-1 1-1,2 0 0,-1 0 0,1 0 0,3 11 0,0-6 94,1 0 0,1 0 0,0-1-1,1 0 1,0 0 0,1 0 0,0-1 0,1 0 0,12 12 0,-5-7 212,1-1 0,1-1 1,0 0-1,1-1 0,23 12 1,-29-19-196,1 0 0,-1-2 1,1 1-1,0-2 1,28 6-1,-34-9-385,0 0 0,1 0 0,-1-1 0,1 0 0,-1 0 0,1-1 0,-1 0-1,0 0 1,0-1 0,1 0 0,12-6 0,-1-6-93,-2-4-95</inkml:trace>
</inkml:ink>
</file>

<file path=ppt/ink/ink7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7.0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61 12267,'-15'-36'5669,"8"12"1916,55 79-5932,46 70-1,-64-81-667,2-1 0,2-1 1,75 70-1,-103-107-999,58 44-1339,-56-44 1008,0 0 0,-1-1-1,1 0 1,1-1 0,-1 1 0,17 3 0,-23-7 51,-1 1 0,0-1 1,1 0-1,-1 0 1,0 0-1,1 0 0,-1 0 1,0 0-1,0 0 1,1 0-1,-1-1 0,0 1 1,1 0-1,-1-1 1,0 1-1,0-1 1,0 0-1,1 1 0,-1-1 1,1-1-1,6-11-1439</inkml:trace>
</inkml:ink>
</file>

<file path=ppt/ink/ink7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7.4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552 2 16676,'2'-1'6873,"-9"9"-4320,-7 7-329,-21 15-168,-10 6-735,-9 13-729,-1 5-184,12 3-344,4-1-64,-1-1 0,-2-2 0,-2-3-424,-1 0-672,11-9-1249,1-3-767,9-8 1799</inkml:trace>
</inkml:ink>
</file>

<file path=ppt/ink/ink7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8.0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275 85 13683,'1'-3'618,"0"0"-1,0-1 1,0 1-1,0 0 1,-1-1-1,1 1 1,-1-1 0,0 0-1,0 1 1,0-1-1,-1 1 1,0-5 0,0 6-437,0 1 1,1-1 0,-1 0 0,0 0 0,0 1 0,-1-1 0,1 0 0,0 1-1,0-1 1,-1 1 0,1 0 0,-1-1 0,1 1 0,-1 0 0,0 0-1,1 0 1,-1 0 0,0 0 0,0 0 0,0 0 0,0 1 0,0-1-1,-2 1 1,-2-2 38,0 1-1,0 0 1,0 0-1,0 1 0,0 0 1,0 0-1,0 0 1,-1 1-1,1 0 1,0 0-1,0 1 1,0-1-1,-8 5 0,6-2-113,1 0 0,0 0 0,1 1-1,-1 0 1,1 0 0,0 0 0,0 1-1,0 0 1,-5 8 0,0 1-84,2 0 0,0 1 1,0 0-1,2 1 0,0 0 1,1 0-1,1 0 0,-5 28 1,7-31-18,2 1 1,0-1-1,0 0 1,1 1 0,1-1-1,0 0 1,2 0-1,-1 1 1,1-1 0,1-1-1,1 1 1,0 0 0,8 15-1,-11-27-10,-1 1 0,1 0-1,0-1 1,0 1 0,0-1 0,0 0-1,0 0 1,1 0 0,-1 0 0,0 0-1,1 0 1,0-1 0,-1 1-1,1-1 1,0 0 0,0 1 0,4 0-1,-2-1-51,-1-1-1,1 0 1,0 1 0,-1-1-1,1-1 1,-1 1-1,1-1 1,0 0-1,-1 0 1,8-2 0,0-3-161,0 1 0,0-1 1,0-1-1,0 0 1,-1-1-1,-1 0 1,11-10-1,-12 8 108,0 1 0,-1-1 1,-1-1-1,0 0 0,0 0 0,-1 0 1,0-1-1,-1 0 0,6-18 0,-6 13 120,-1 0-1,0-1 1,-1 0 0,-1 1-1,-1-1 1,-1-25-1,-2 67 797,4 29-1,1-29-627,2 1 1,0-1-1,12 30 0,-14-45-273,1 0-1,0 0 0,0 0 1,1 0-1,0-1 0,1 0 1,0 0-1,0 0 0,1-1 1,0 0-1,9 8 0,-13-13 21,0 0-1,0 0 1,0-1-1,1 1 0,-1-1 1,0 1-1,1-1 0,-1 0 1,7 1-1,9-1-29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55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20 13427,'5'-9'5385,"1"1"-3040,-3 6-2113,-1 3-48,-2 10-216,-3 5-200,-1 10-921,1 5-295,1 6 768</inkml:trace>
</inkml:ink>
</file>

<file path=ppt/ink/ink7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8.7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5 138 13355,'-5'35'7802,"8"17"-5603,0-28-831,17 125 3042,1 19-3091,-18-338-2777,0 61 1221,-3 85 225,4-89 3,-2 96 62,0 0 1,1 0 0,1 1 0,8-23 0,-10 35-24,-1 1-1,0 0 1,1 0 0,0 0-1,-1 0 1,1 0 0,0 0-1,1 0 1,-1 1-1,0-1 1,1 1 0,4-3-1,-6 4-18,0 1 0,0-1 0,1 1-1,-1-1 1,0 1 0,1 0 0,-1 0-1,0 0 1,1-1 0,-1 1 0,0 0-1,1 1 1,-1-1 0,0 0 0,1 0-1,-1 1 1,0-1 0,1 1 0,-1-1-1,0 1 1,0-1 0,0 1 0,1 0-1,-1-1 1,0 1 0,0 0 0,0 0-1,0 0 1,0 0 0,0 0 0,-1 0-1,1 0 1,0 0 0,0 2 0,8 10 19,-1-1-1,0 1 1,-1 1 0,0-1 0,-2 1 0,1 0 0,4 22 0,14 108 207,-9-43-201,-15-100-56,0 1 0,1-1 0,-1 0 0,0 0 1,0 0-1,1 0 0,-1 0 0,0 1 0,1-1 0,-1 0 0,1 0 1,0 0-1,-1 0 0,1 0 0,0-1 0,0 1 0,-1 0 0,1 0 1,2 1-1,-2-2-16,-1 0 1,1 0-1,0 0 0,0 0 1,-1 0-1,1 0 1,0 0-1,0 0 1,-1 0-1,1 0 0,0 0 1,0-1-1,-1 1 1,1 0-1,0-1 0,-1 1 1,1 0-1,0-1 1,-1 1-1,1-1 1,-1 1-1,1-1 0,4-4-240,-1 0 0,1 0 0,-1 0 0,-1 0-1,6-10 1,38-84-1860,-34 67 2037,1 1 0,2 1-1,1 1 1,29-39 0,-40 60 185,0 1 0,1 1 1,12-10-1,-18 15-58,0 0 0,0 0 1,0 0-1,0 1 0,0-1 0,0 0 0,0 0 1,0 1-1,1-1 0,-1 1 0,0-1 0,0 1 1,1-1-1,-1 1 0,0 0 0,1 0 0,-1 0 1,0 0-1,1 0 0,-1 0 0,0 0 0,1 0 1,-1 0-1,0 1 0,1-1 0,-1 0 0,0 1 1,1-1-1,-1 1 0,0 0 0,0-1 0,0 1 1,0 0-1,2 1 0,1 3 110,-1 0 0,0 0-1,-1 1 1,1-1 0,-1 1 0,0-1-1,0 1 1,2 10 0,5 55 800,-6-43-609,0 0-176,26 164-569,-22-165-1063,3-6 581</inkml:trace>
</inkml:ink>
</file>

<file path=ppt/ink/ink7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9.6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1 118 13483,'10'26'5949,"-1"16"-4007,-5-17-562,47 210 5634,10 51-5351,-37-110-1415,-22-152-287,-2 1 0,-1-1 0,0 1 0,-2-1 0,-7 29 0,4-41-126,6-12 163,0 0-1,0 1 1,0-1-1,-1 0 0,1 0 1,0 0-1,0 0 0,0 0 1,-1 0-1,1 0 0,0 0 1,0-1-1,0 1 0,0 0 1,-1 0-1,1 0 0,0 0 1,0 0-1,0 0 0,0 0 1,-1 0-1,1 0 1,0 0-1,0-1 0,0 1 1,0 0-1,0 0 0,-1 0 1,1 0-1,0 0 0,0-1 1,0 1-1,0 0 0,0 0 1,0 0-1,0-1 0,-10-25-98,10 23 92,-24-103-991,-14-145 1,29 186 791,1 3 28,-12-108-43,18 135 210,1 1 1,8-66 0,-5 88 49,0 0-1,1 0 1,1 0 0,0 0 0,1 0 0,0 1 0,0 0-1,2 0 1,-1 0 0,1 1 0,1 0 0,0 0 0,0 1 0,1 0-1,0 0 1,0 1 0,1 0 0,0 1 0,1 0 0,-1 1-1,1 0 1,1 0 0,19-6 0,-27 11-10,1 0-1,-1-1 1,0 2-1,0-1 1,0 0-1,1 1 1,-1 0 0,0 0-1,0 0 1,1 1-1,-1-1 1,0 1 0,0 0-1,0 0 1,0 1-1,0-1 1,0 1 0,0 0-1,0 0 1,0 0-1,-1 0 1,1 1 0,-1-1-1,0 1 1,0 0-1,0 0 1,0 0 0,0 1-1,0-1 1,-1 1-1,0-1 1,0 1-1,3 6 1,2 5 57,-1 1 0,-1 0 0,0 0 0,-1 1-1,0-1 1,-2 1 0,0 0 0,0 0 0,-2 0 0,0 0-1,-1 0 1,-1 0 0,-1 0 0,-5 20 0,4-22-344,0 0 0,-1 0 0,-1-1 1,-1 1-1,0-2 0,0 1 0,-2-1 0,0 0 1,0-1-1,-1 0 0,0 0 0,-1-1 0,0 0 0,-1-1 1,-24 16-1,-6-3-888</inkml:trace>
</inkml:ink>
</file>

<file path=ppt/ink/ink7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20.1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6 13475,'-4'-6'9142,"2"43"-6092,15 151 2094,8 1-3595,7 89-1154,-20-89-287,-5-103-1534,1-1-3389,0-70 2057,4-9 1083</inkml:trace>
</inkml:ink>
</file>

<file path=ppt/ink/ink7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20.6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1 356 10330,'14'-2'1334,"0"0"1,0 0-1,0-2 0,0 1 1,23-11-1,-22 7-854,1-1 1,-2 0-1,1-1 1,23-20-1,-28 21-407,-1 0-1,0-1 1,0 0-1,-1-1 1,0 0-1,-1 0 1,0-1-1,-1 0 1,0 0-1,-1 0 1,0-1-1,0 1 1,-1-1-1,-1-1 1,4-21-1,-7 31-2,1 0 1,-1 0-1,0 0 0,0 0 0,0 0 1,0 0-1,-1-1 0,1 1 0,-1 0 1,0 1-1,0-1 0,0 0 0,0 0 1,0 0-1,-1 0 0,1 1 0,-1-1 1,0 1-1,0-1 0,0 1 0,-3-4 1,2 5-15,0-1-1,0 1 1,0-1 0,0 1 0,0 0 0,-1 0-1,1 0 1,0 1 0,-1-1 0,1 1 0,0 0-1,-1 0 1,1 0 0,0 0 0,-1 1 0,1-1-1,0 1 1,-1 0 0,-4 2 0,-3 1 97,1 0-1,-1 1 1,1 0 0,1 0-1,-1 1 1,1 1 0,0-1-1,0 2 1,1-1-1,-16 18 1,16-14-18,-1 0 0,1 1 0,1 0 0,0 0 0,1 0 0,0 1 0,1 0 0,-6 23 0,9-26-98,0 1 0,0-1 1,1 1-1,1-1 0,0 1 0,0-1 0,1 1 1,0 0-1,1-1 0,0 0 0,5 16 0,-3-18-76,-1 0 0,1 0 0,0-1 0,1 0 0,0 1 0,0-2 0,1 1 0,-1-1 0,2 1 0,-1-2 0,0 1-1,1-1 1,0 0 0,1 0 0,10 5 0,-9-5-333,1-2 1,-1 1-1,1-1 0,0 0 1,-1-1-1,1 0 0,0-1 1,1 0-1,-1 0 0,0-1 1,0 0-1,14-3 0,6-7-706</inkml:trace>
</inkml:ink>
</file>

<file path=ppt/ink/ink7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21.1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296 50 15747,'10'-11'4851,"-8"9"-3638,1-1-1,1-5 1,-4 8-1131,1-1 0,-1 0-1,0 1 1,0-1 0,0 1-1,0-1 1,0 0 0,0 1-1,0-1 1,0 0 0,0 1-1,0-1 1,0 0 0,0 1 0,0-1-1,0 0 1,0 1 0,-1-1-1,1 1 1,0-1 0,-1 1-1,1-1 1,0 0 0,-1 1-1,1-1 1,-1 1 0,1-1 0,0 1-1,-1 0 1,1-1 0,-1 1-1,0-1 1,1 1 0,-1 0-1,1 0 1,-1-1 0,1 1-1,-1 0 1,0 0 0,1 0-1,-1-1 1,0 1 0,1 0 0,-1 0-1,0 0 1,-13-2-117,1 1 0,-1 0-1,0 0 1,1 2 0,-1-1 0,1 2 0,-1 0-1,1 0 1,0 2 0,0-1 0,0 2 0,-15 6 0,24-9-44,-1 0 0,1 0 0,0 0 0,0 1 0,0 0 0,0-1 0,0 1 1,1 0-1,-1 1 0,1-1 0,0 1 0,0 0 0,0-1 0,1 1 0,-1 0 1,1 1-1,0-1 0,0 0 0,0 1 0,1-1 0,-1 1 0,1-1 0,0 1 1,1 0-1,-1-1 0,1 1 0,0 0 0,0 0 0,0-1 0,1 1 0,0 0 1,0 0-1,0-1 0,2 7 0,1 0 233,1 1 0,0-1 0,0 1 0,1-1 0,0-1 0,1 1 1,11 11-1,7 7 1332,31 25 1,-32-32-441,-1 2 1,21 26 0,-41-47-1008,0 0 1,-1 1-1,0-1 1,0 1-1,0 0 1,0-1-1,-1 1 1,1 0-1,-1 0 1,0 0 0,0 0-1,-1 0 1,1 0-1,-1 0 1,0 7-1,0-8-40,-1-1 0,0 1 0,0 0 1,0-1-1,0 1 0,-1-1 0,1 1 0,-1-1 0,1 0 0,-1 1 0,0-1 0,0 0 0,0 0 0,0 0 0,0 0 0,-1-1 0,1 1 0,0-1 1,-1 1-1,1-1 0,-1 0 0,0 0 0,1 0 0,-4 1 0,-18 4-203,0 0 0,-1-2 1,1-1-1,-1-1 0,-33-1 0,-11-2-49</inkml:trace>
</inkml:ink>
</file>

<file path=ppt/ink/ink7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9:00.21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32 486 9698,'-3'-1'1476,"-20"-12"592,23 13-2056,-1 0 0,1 0-1,0 0 1,-1 0 0,1 0-1,0 0 1,0-1-1,-1 1 1,1 0 0,0 0-1,0 0 1,-1-1 0,1 1-1,0 0 1,0 0 0,0-1-1,-1 1 1,1 0-1,0 0 1,0-1 0,0 1-1,0 0 1,0-1 0,-1 1-1,1 0 1,0-1 0,0 1-1,0 0 1,0-1-1,0 1 1,0 0 0,0-1-1,0 1 1,0 0 0,0-1-1,0 1 1,1 0 0,-1 0-1,0-1 1,0 1-1,0 0 1,0-1 0,0 1-1,1 0 1,-1 0 0,0-1-1,0 1 1,0 0-1,1 0 1,-1-1 0,0 1-1,0 0 1,1 0 0,-1 0-1,0-1 1,1 1 0,-1 0-1,0 0 1,1 0-1,-1 0 1,0 0 0,0 0-1,1 0 1,1-1 31,-1 1 1,1 0-1,0 0 1,-1 0-1,1 0 0,-1 0 1,1 0-1,0 0 1,-1 0-1,1 1 0,-1-1 1,1 1-1,-1-1 1,3 2-1,25 13 237,-16-7-135,0-2-84,1 0 0,-1-1 0,1 0 0,-1-1 0,1-1 0,0 0 0,1-1 0,-1-1 0,0 0 0,1-1-1,-1 0 1,0-1 0,0-1 0,1 0 0,24-8 0,4-5-31,-1-2 1,42-24-1,-38 18 1,50-17 1,-79 34-17,0 1 1,1 0-1,0 2 1,-1 0 0,1 1-1,32 1 1,-11 4 34,-1 3 1,58 15-1,20 4-14,-97-23-29,0 0 1,-1-1-1,1 0 1,25-4-1,-18-1 11,0-2 1,0 0-1,0-1 0,39-19 1,91-55 38,-127 64-56,2 2-1,35-15 0,-54 27 1,-1-1 0,1 1-1,0 1 1,0 0 0,0 0-1,0 1 1,1 1 0,-1 0 0,18 3-1,0 4-2,1 0-1,-2 3 0,33 13 0,-31-10 11,1-2-1,47 11 0,-56-19 8,1 0 1,-1-1-1,1-2 0,-1 0 1,1-2-1,-1 0 1,26-7-1,1-4 10,0-2 0,53-24 1,-72 26-19,102-38 2,-108 43-9,1 1 0,0 1 0,35-3 0,-52 8-1,0 1 1,0 1-1,0-1 1,0 2-1,0-1 1,0 1-1,13 5 1,3 2-7,29 17 1,-37-17 5,0-1-1,0-1 1,1 0 0,31 7 0,-33-12 5,-1 0 0,0-2 0,0 0 0,1 0 0,-1-2 1,30-5-1,88-34 21,-56 15-16,115-23-35,-162 43 18,-1 2 1,1 2-1,0 0 0,49 5 1,-60 1 17,0 0 1,-1 1-1,1 2 1,-1-1-1,32 18 1,-31-14 0,0-1 0,0-1 0,1-1 0,40 9 0,-45-14-17,1-1 0,-1-1 0,1 0 1,-1-1-1,1-1 0,-1 0 0,1-1 0,-1 0 0,18-8 0,9-6-27,71-39 1,-78 36-29,1 2 1,75-27 0,-102 43 70,0 0 0,0 1 1,0-1-1,1 2 0,-1-1 1,0 1-1,1 1 0,-1 0 0,0 0 1,0 1-1,17 5 0,-1 3-16,0 0 0,39 25 0,-16-9-46,-36-21 68,-1 0 0,1 0 0,0-1 0,0 0 0,1-1 0,-1-1 0,1 0 0,0-1 0,-1 0 0,1-1-1,16-1 1,-1-3 14,-1-1-1,1-1 0,52-20 0,129-46-194,-203 69 179,0 2 0,0-1 0,0 1 0,0 0 0,1 0 0,-1 0 1,0 1-1,1 0 0,-1 1 0,0-1 0,11 3 0,-9 0 66,0 0 1,0 0 0,0 1-1,-1 0 1,1 0-1,-1 0 1,14 12-1,22 18 3021,-24-25-1807</inkml:trace>
</inkml:ink>
</file>

<file path=ppt/ink/ink7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38.6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992 68 8634,'2'-3'1190,"1"-1"0,-1 1 0,0-1 1,0 0-1,0 1 0,1-6 0,-2 8-1072,-1 0 1,0 0-1,0 0 0,1 0 0,-1 0 1,0 0-1,0 0 0,0 0 0,0 0 0,0 0 1,0 0-1,-1 0 0,1 0 0,0 0 1,0 0-1,-1 0 0,1 1 0,0-1 1,-1 0-1,1 0 0,-1 0 0,1 0 1,-1 1-1,0-1 0,1 0 0,-1 0 1,0 1-1,1-1 0,-1 0 0,0 1 1,0-1-1,1 1 0,-1-1 0,0 1 1,-2-1-1,-7-1 88,0 0 1,0 0-1,0 1 1,0 1-1,-1 0 1,1 0-1,0 1 1,0 0-1,-12 3 1,1-1-106,-56 9-371,0 3 0,0 4 1,2 3-1,1 3 1,0 3-1,-106 59 1,157-75-54,0 1-1,1 1 1,0 2 0,1 0 0,1 1 0,1 0 0,-23 28 0,38-40 259,0 0 1,1 0-1,-1 1 1,1 0-1,0 0 1,1-1-1,-1 2 1,1-1-1,1 0 1,-3 11-1,4-13 41,-1 1 1,1 0-1,1 0 0,-1 0 0,1 0 1,0 0-1,0-1 0,0 1 0,0 0 1,1-1-1,0 1 0,0-1 0,0 1 1,6 6-1,-1-2 82,0 0 0,1 0 1,0-1-1,0 0 0,1-1 0,0 0 0,1 0 1,0-1-1,17 9 0,13 2 599,53 17 0,-47-19-103,311 128 3792,-307-118-3653,-1 1 1,-1 3-1,-2 2 1,81 69-1,-114-88-556,-1 0 0,-1 1 0,0 0 0,0 1 0,-1 0 0,-1 0 0,-1 1 0,0 1-1,6 15 1,-11-21-90,0 1 0,0-1 0,-1 0-1,-1 1 1,0 0 0,0-1 0,-1 1-1,0 0 1,-1-1 0,0 1-1,-1-1 1,0 1 0,-1-1 0,0 0-1,-7 16 1,1-8-39,-1-1 0,-1 0 0,0-1 0,-1 0 0,-1 0 0,0-2 0,-1 1 0,-1-2 0,0 0 0,-1-1 0,0 0-1,-35 18 1,15-12-423,-1-1-1,0-2 1,-1-1-1,-1-3 1,-58 11-1,63-16-671,-1-2 1,0-1-1,1-2 1,-53-5-1,-4-10-724</inkml:trace>
</inkml:ink>
</file>

<file path=ppt/ink/ink7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39.3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4 12291,'-1'0'242,"1"-1"1,-1 1 0,0-1 0,0 1 0,0 0-1,1-1 1,-1 1 0,0 0 0,0 0 0,0-1-1,0 1 1,1 0 0,-1 0 0,0 0 0,0 0-1,0 0 1,0 0 0,0 0 0,1 1 0,-1-1-1,0 0 1,-1 1 0,1-1-90,0 1-1,0 0 1,0 0 0,0 0-1,0 0 1,0 0 0,0 0 0,0 0-1,0 0 1,1 0 0,-1 0-1,1 1 1,-2 1 0,0 6 8,-1 0 1,1 0-1,-1 15 1,1-13 494,-2 22-205,1 0 1,1 1-1,3-1 0,0 1 1,11 59-1,-8-74-335,0 0 1,2-1-1,0 1 1,1-1-1,0 0 0,2-1 1,0 0-1,1 0 1,1-1-1,0 0 1,19 19-1,-24-30-100,-1 1 0,1-1 0,0-1 0,0 1 0,1-1 0,0 0 0,12 5 0,-16-7-31,1-1-1,-1 0 1,1-1 0,0 1 0,-1 0-1,1-1 1,0 0 0,0 0 0,-1 0-1,1 0 1,0-1 0,0 1 0,-1-1-1,1 0 1,0 0 0,-1-1 0,7-2-1,1-3-120,-1 1-1,-1-2 0,1 1 1,-1-1-1,0-1 1,-1 0-1,0 0 0,-1 0 1,0-1-1,10-17 0,4-12-402,23-64 0,-17 30 342,-16 39 470,2 1 0,31-59 0,-33 78 295,-11 14-556,0 0 0,0 0 0,0 0 0,1 0 0,-1 0 0,0 0 0,0 0 0,0 0 0,0 0 1,0 0-1,0 0 0,0 0 0,0 0 0,1 0 0,-1 0 0,0 0 0,0 0 0,0 0 0,0 0 0,0 0 0,0 0 0,0 0 0,1 0 0,-1 0 0,0 0 0,0 0 0,0 0 0,0 0 0,0 0 0,0 0 0,0 1 0,0-1 0,0 0 0,0 0 0,1 0 0,-1 0 0,0 0 0,0 0 0,0 0 0,0 0 1,0 0-1,0 1 0,0-1 0,0 0 0,0 0 0,0 0 0,0 0 0,0 0 0,0 0 0,0 0 0,0 1 0,0-1 0,0 0 0,0 0 0,0 0 0,0 0 0,-6 30 693,-4-1-556,1 0 0,1 1-1,2 0 1,-4 54 0,9-72-161,1 0 1,0 0-1,1-1 1,1 1-1,0 0 1,0-1 0,1 0-1,0 1 1,1-1-1,1 0 1,0-1-1,0 1 1,1-1-1,0 0 1,13 16 0,-15-21-48,1-1 0,-1 1 1,1-1-1,0 0 1,0 0-1,0 0 1,1-1-1,-1 0 0,1 0 1,0 0-1,0-1 1,0 0-1,0 0 1,0 0-1,1-1 1,-1 0-1,0 0 0,1 0 1,-1-1-1,0 0 1,11-2-1,18-7 415</inkml:trace>
</inkml:ink>
</file>

<file path=ppt/ink/ink7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40.0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14 134 13107,'2'1'568,"0"0"1,0 0 0,0 1-1,0-1 1,0 1 0,0-1-1,-1 1 1,1 0-1,2 3 1,11 24 1504,-11-17-1448,-1 1-1,3 22 1,-4-11-333,-1-1 0,-2 1 0,0 0 1,-2-1-1,-1 1 0,0-1 1,-2 0-1,0 0 0,-2 0 1,-16 32-1,18-43-390,3-15-159,7-24-211,31-223-708,-26 167 1193,-7 66 26,1 0 0,0 0 0,1 0 1,1 1-1,10-23 0,-13 34-5,0 1 1,1 0 0,-1 0-1,1 0 1,0 1 0,0-1-1,0 0 1,1 1 0,-1 0-1,8-5 1,-8 6 4,0 1-1,0 0 1,-1 0-1,2 0 1,-1 0-1,0 0 1,0 0-1,0 1 1,0-1-1,0 1 1,1 0 0,-1 0-1,0 1 1,0-1-1,0 0 1,0 1-1,6 1 1,-4 0-5,1 0 0,0 1 0,-1-1 0,0 1 0,0 0 1,0 1-1,0-1 0,0 1 0,0 0 0,-1 0 0,0 0 0,0 1 0,0-1 1,-1 1-1,1 0 0,-1 0 0,0 1 0,0-1 0,-1 0 0,0 1 1,3 9-1,1 9 25,-1 1 1,-1 0 0,1 47 0,-1-16 41,-3-45-117,-1-8 7,0 0 1,0-1-1,0 1 0,1-1 1,-1 1-1,1-1 1,0 1-1,1 3 1,-2-6-11,1 0 0,-1 1 0,0-1 1,0 0-1,0 0 0,1 0 0,-1 0 1,0 1-1,0-1 0,1 0 0,-1 0 1,0 0-1,0 0 0,1 0 0,-1 0 1,0 0-1,1 0 0,-1 0 1,0 0-1,0 0 0,1 0 0,-1 0 1,0 0-1,1 0 0,-1 0 0,0 0 1,0 0-1,1 0 0,13-10-978,-5 1 524,0-1 0,0 0-1,-1 0 1,-1-1 0,10-18 0,26-64-542,-3 7 963,-38 82 118,0 1 0,0-1 1,0 0-1,1 1 0,0-1 1,0 1-1,0 0 0,0 0 0,0 0 1,0 0-1,8-4 0,-9 6 13,1 0-1,-1 1 0,1-1 1,-1 0-1,1 1 0,0-1 1,-1 1-1,1 0 0,0 0 1,-1 0-1,1 0 0,-1 0 1,1 1-1,0-1 0,-1 1 1,1 0-1,-1 0 0,1 0 1,-1 0-1,4 2 0,1 2 74,0 0 0,0 0 0,0 1 0,0-1 0,-1 2-1,0-1 1,-1 1 0,1 0 0,-1 0 0,-1 0 0,1 1-1,-1-1 1,0 1 0,4 14 0,-2-5-24,-1 1 0,-1 0 0,0 0-1,-1 1 1,0 34 0,-4-28-17,-1-1-1,-6 24 1,4-25-1137,-3 46 0,8-59-852,8-9 726</inkml:trace>
</inkml:ink>
</file>

<file path=ppt/ink/ink7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40.7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1 202 12283,'2'0'367,"1"0"1,-1 1 0,1-1 0,-1 1 0,0 0 0,1-1 0,-1 1-1,0 0 1,0 1 0,1-1 0,-1 0 0,0 1 0,0-1 0,0 1-1,-1-1 1,1 1 0,2 3 0,-1-1-88,0 0 0,-1 1 0,0-1 0,1 1-1,-2-1 1,1 1 0,0 0 0,0 6 0,1 7 154,-1 0 0,-1 0 0,-2 30 1,1-46-416,-7 75 569,6-70-556,0 0 0,-1 0-1,1 0 1,-2-1 0,1 1 0,-1-1 0,0 0-1,-6 12 1,7-29 44,3-6-89,25-231 46,-25 226-1,2 0 1,1 0-1,1 0 0,13-37 1,-16 53 1,0 0 0,1 0 0,0 0-1,0 1 1,0-1 0,1 1 0,0 0 0,0 0 0,0 0 0,0 1 0,1-1 0,0 1-1,0 0 1,0 0 0,0 1 0,1-1 0,-1 1 0,1 0 0,0 1 0,12-4 0,-15 5 10,1 0 0,-1 1 0,1-1 0,0 1 0,-1 0 0,1 0 1,0 0-1,-1 1 0,1-1 0,-1 1 0,1 0 0,-1 0 0,1 0 0,-1 1 1,0-1-1,1 1 0,-1-1 0,4 4 0,-3-1 2,1 0 0,-1 0 0,0 1 0,0-1 0,-1 1 0,0 0 0,1 0 0,-2 0 0,1 0 0,2 8 0,2 9 39,-1-1 0,-1 1-1,0 1 1,1 38 0,-6-36-41,0-1 0,-5 28 0,1 2-783,6-49-854,4-11 748,8-15 206,-13 19 500,33-54-532,-11 16 543,50-64 1,-65 95 212,0 0 0,0 0 1,1 1-1,0 0 1,0 1-1,1 0 0,0 0 1,0 1-1,0 0 0,1 1 1,20-7-1,-27 10-35,-1 1 1,1 0-1,0 0 0,0 0 0,-1 1 0,1-1 1,0 1-1,0 0 0,0 0 0,0 1 0,0-1 0,-1 1 1,1 0-1,0-1 0,-1 2 0,1-1 0,0 0 1,-1 1-1,1 0 0,-1-1 0,0 2 0,0-1 0,0 0 1,0 0-1,0 1 0,0 0 0,0-1 0,-1 1 1,1 0-1,-1 1 0,0-1 0,0 0 0,0 0 0,2 8 1,1 2 47,0 1-1,-1 0 1,-1 0 0,0 1 0,-1-1 0,0 15 0,-5 90 351,0-78-778,3 44 0,0-83 112,0 0 0,0 1 0,1-1 0,-1 0 0,0 0 0,1 0 1,0 1-1,-1-1 0,1 0 0,0 0 0,0 0 0,0 0 0,0 0 0,1 0 1,1 2-1,15 6-976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23.1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0 259 11482,'6'-1'806,"0"0"0,0-1-1,0 1 1,9-5-1,-6 2-492,0 0 1,-1-1-1,1-1 0,10-8 0,-4 1-157,-1-1-1,0 0 1,14-20-1,-24 28 67,0-1 0,0 1 0,-1-1 0,1 1 0,-2-1 0,1 0 1,-1 0-1,2-9 0,-4 14-152,1-1 0,0 1 1,-1-1-1,0 1 1,0-1-1,1 0 0,-2 1 1,1-1-1,0 1 1,0-1-1,-1 1 1,1-1-1,-1 1 0,0-1 1,0 1-1,0-1 1,0 1-1,0 0 1,-1 0-1,1-1 0,-1 1 1,1 0-1,-1 0 1,0 0-1,0 1 1,-2-3-1,2 3-62,-1 0 0,1 0 0,-1 0 0,1 1 0,-1-1 1,1 1-1,-1-1 0,0 1 0,1 0 0,-1 0 0,1 0 0,-1 1 0,0-1 0,1 0 0,-1 1 1,1 0-1,-1 0 0,1 0 0,-1 0 0,1 0 0,0 0 0,-1 0 0,1 1 0,0-1 0,-3 4 1,-2 0-9,-1 2 0,1-1 1,1 1-1,-1 0 1,-9 14-1,11-13 24,1 1-1,-1 0 0,2 0 0,-1 0 1,1 0-1,1 0 0,0 1 0,0-1 1,0 1-1,2 0 0,-1 0 0,1-1 0,0 1 1,1 0-1,0-1 0,4 16 0,-2-15 39,-1-1 0,1 1 0,1-1 0,0 0 0,0-1 0,1 1 0,0-1 0,0 1 0,1-1 0,0-1 0,0 1 0,1-1 0,0-1 0,0 1 0,1-1 0,12 8 0,-17-12-194,0 0 1,0-1 0,0 1-1,1-1 1,-1 0-1,0 0 1,0 0 0,1-1-1,-1 1 1,0-1 0,1 0-1,-1 0 1,1 0 0,-1 0-1,0 0 1,1-1-1,-1 1 1,0-1 0,5-2-1,6-6-744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56.2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10930,'2'2'761,"-1"0"0,1 0 0,0 0 0,-1 0 0,1 1 0,-1-1 0,0 1-1,1 3 1,4 24 2186,-5-13-2246,-4 29-1,2-27 419,-2 20-2,-4 159 1943,8-162-2941,1 0 0,2-1 0,14 56 0,-10-61-165,-3-16-418,-1 0 1,-1 1-1,3 28 1,-8-29-1259,2-14 1630,0 1 0,0-1 0,0 0 0,0 1 0,0-1 0,0 0 0,0 1 0,0-1 0,-1 0 0,1 0 0,0 1 0,0-1 0,0 0 0,-1 0 0,1 1 0,0-1 0,0 0 0,-1 0 0,1 0 0,0 1 0,-1-1 0,1 0 0,0 0 0,0 0 0,-1 0 0,1 0 0,0 0 0,-1 0 0,1 0 0,0 0 0,-1 0 0,1 0 0,0 0 0,-1 0 0,1 0 0,0 0 0,-1 0 0,1 0 0,0 0 0,-1 0 0,-8-7-1040</inkml:trace>
</inkml:ink>
</file>

<file path=ppt/ink/ink7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41.3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211 54 10458,'-4'-12'2933,"3"9"-2216,0-1-1,0 0 1,-1 1-1,0-1 1,1 1-1,-1-1 1,-3-2-1,4 5-631,0 0-1,-1 0 1,1 0-1,0 0 1,-1 0-1,1 0 1,0 1-1,-1-1 1,1 0-1,-1 1 1,1-1-1,-1 1 1,0 0-1,1 0 0,-1-1 1,1 1-1,-1 0 1,0 0-1,1 0 1,-1 1-1,-1-1 1,-4 1 65,0 1 1,0-1 0,0 1-1,0 0 1,0 1-1,1 0 1,-1 0-1,1 0 1,0 1 0,0 0-1,0 0 1,1 1-1,-1-1 1,1 1 0,0 0-1,0 1 1,1-1-1,-1 1 1,1 0-1,1 0 1,-5 9 0,3-3-31,0-1 0,1 1 0,0 0 0,1 0 0,0 1 0,1-1 0,1 0 0,0 1 0,0-1 0,1 1 0,3 18 0,-2-26-120,0 0 1,0-1-1,0 1 0,1-1 1,-1 0-1,1 1 0,0-1 1,1 0-1,-1 0 0,1 0 1,-1-1-1,1 1 1,0-1-1,1 1 0,-1-1 1,0 0-1,1 0 0,0 0 1,0-1-1,0 1 0,0-1 1,0 0-1,0 0 1,0-1-1,1 1 0,-1-1 1,1 0-1,-1 0 0,1 0 1,0-1-1,-1 1 0,1-1 1,0 0-1,-1-1 1,1 1-1,-1-1 0,1 0 1,-1 0-1,1 0 0,-1-1 1,1 1-1,-1-1 0,7-4 1,-7 3-29,0-1 0,0 1 0,-1-1 0,1 0 0,-1 0 0,0 0 0,0 0 0,0-1 0,0 1 0,-1-1 0,4-9 0,1-6-52,7-35 0,-6 18 40,-8 36 40,1 0 0,-1 0 1,0 0-1,1 0 0,-1 0 0,1 0 1,-1 0-1,1 0 0,-1 0 1,1 0-1,0 1 0,-1-1 1,1 0-1,1-1 0,-2 2 2,1 0 0,-1 0-1,0 0 1,1-1 0,-1 1-1,1 0 1,-1 0 0,0 0-1,1 0 1,-1 0 0,1 0-1,-1 0 1,1 0 0,-1 0-1,0 0 1,1 0 0,-1 0-1,1 0 1,-1 1 0,1-1-1,-1 0 1,0 0 0,1 0-1,0 1 1,0 0 6,1 1 0,0-1 0,0 1 1,-1 0-1,1 0 0,-1 0 0,0-1 0,1 1 0,-1 1 0,0-1 1,1 4-1,37 126 199,-21-61-386,-16-66-44,0 1 0,0-1 1,0 1-1,1-1 0,3 7 1,-4-11 10,-1 1 0,0 0 0,0-1 0,0 1 0,1-1 0,-1 0 0,1 1 1,-1-1-1,1 0 0,0 0 0,0 0 0,-1 0 0,1 0 0,0 0 0,0 0 0,0-1 0,4 2 0,9-4-860</inkml:trace>
</inkml:ink>
</file>

<file path=ppt/ink/ink7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41.7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83 10682,'4'1'515,"0"0"0,1 0-1,-1 1 1,0-1-1,0 1 1,0 0 0,0 0-1,0 1 1,-1-1 0,1 1-1,-1 0 1,1 0-1,-1 0 1,0 0 0,4 5-1,-4-3-258,0 1 0,0-1-1,-1 0 1,0 1 0,0-1 0,0 1-1,-1-1 1,1 1 0,-1 0-1,0 9 1,-1-1-247,-1 1-1,0-1 1,-1 0 0,0 0-1,-1 0 1,-1 0-1,0-1 1,-1 1 0,-7 13-1,10-23-32,-17 35-256,16-29 179,12-25 137,8-16 118,-1 0 0,-1-1 0,-2 0-1,-1-1 1,-1 0 0,-2-1 0,6-51 0,-14 79-165,-1-1-17,1 1 0,0 0-1,0 0 1,1 0 0,0 0-1,2-6 1,-3 11-28,0 0 0,-1 0 1,1-1-1,0 1 0,0 0 0,0 0 1,0 0-1,0 1 0,0-1 0,0 0 1,0 0-1,0 0 0,0 1 0,0-1 1,1 0-1,-1 1 0,0 0 0,0-1 0,1 1 1,-1-1-1,0 1 0,1 0 0,-1 0 1,0 0-1,1 0 0,-1 0 0,0 0 1,1 0-1,-1 1 0,0-1 0,1 0 1,-1 1-1,0-1 0,2 1 0,21 9-1283,2 0 542</inkml:trace>
</inkml:ink>
</file>

<file path=ppt/ink/ink7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47.0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55 10962,'2'-6'1027,"0"0"0,1 1 0,-1-1 0,1 1-1,0 0 1,7-8 0,-10 13-878,1-1-1,-1 0 1,1 1-1,-1-1 1,1 1 0,0-1-1,-1 1 1,1-1-1,0 1 1,-1-1 0,1 1-1,0-1 1,0 1-1,0 0 1,-1 0 0,1-1-1,0 1 1,0 0-1,0 0 1,-1 0 0,3 0-1,-2 1-58,0-1 0,0 1 0,0 0-1,0-1 1,0 1 0,0 0 0,0 0 0,0 0-1,0 0 1,0 0 0,-1 0 0,1 0 0,0 0-1,-1 0 1,1 0 0,-1 0 0,1 0 0,-1 1-1,1-1 1,-1 2 0,2 7 164,0 0 1,-1 0-1,0 0 0,-1 1 0,0-1 1,-1 1-1,0-1 0,0 0 1,-6 19-1,-3 32 141,8-36-345,2 0 0,0 0 0,2 0 0,0 0 0,2 0 0,1 0 0,0 0 0,2-1-1,1 0 1,15 29 0,-22-49-46,1 0-1,0-1 0,1 1 0,-1-1 0,0 1 1,1-1-1,0 0 0,0 0 0,0 0 0,0 0 1,0-1-1,5 3 0,-6-4-6,1 0-1,-1 0 1,1 0-1,-1-1 1,1 1-1,-1-1 1,1 0-1,-1 0 1,1 1-1,0-2 1,-1 1-1,1 0 1,-1 0-1,1-1 1,-1 0 0,1 1-1,-1-1 1,1 0-1,-1 0 1,0 0-1,4-3 1,6-4-47,0-1 0,0 0 0,-1 0 0,0-1 0,14-17 0,43-63-138,-58 74 208,-1 0-1,0-1 1,-1 0 0,0 0 0,-2-1 0,0 0 0,-1 0 0,-1 0 0,0-1 0,-2 0-1,1-35 1,-2 50-54,0 5 8,3 9-44,66 276-845,-45-170 788,87 504 3773,-110-607-3433,7 98 1843,-9-96-1826,-1 0-1,0 0 1,-1-1-1,-1 1 1,-6 20-1,7-29-221,0-1-1,0 0 0,-1 0 0,1 0 1,-1 0-1,-1-1 0,1 1 0,-1-1 1,1 0-1,-1 0 0,0 0 0,-1 0 1,1-1-1,-1 1 0,1-1 0,-1 0 1,0-1-1,0 1 0,0-1 0,-11 3 1,3-2-16,-1 0 1,0-1 0,1 0 0,-1-1 0,0-1-1,0 0 1,-19-3 0,15 0-247,-1 0 0,0-1 0,1-1 1,0 0-1,0-2 0,-27-13 0,37 15-317,0 0 1,0 0-1,1 0 0,0-1 1,0-1-1,-10-11 1,13 13-351,0-1 1,0 1-1,0-1 1,1-1 0,0 1-1,1 0 1,-1-1 0,1 1-1,-3-14 1,3-26-2297</inkml:trace>
</inkml:ink>
</file>

<file path=ppt/ink/ink7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1.2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72 301 7442,'0'-1'221,"0"-23"4743,3 15-2383,-3 9-2546,0 0 0,0 0 1,0-1-1,0 1 0,1 0 0,-1 0 0,0 0 1,0 0-1,0 0 0,0 0 0,1 0 0,-1 0 0,0 0 1,0 0-1,0 0 0,0 0 0,1 0 0,-1 0 1,0 0-1,0 0 0,0 0 0,1 0 0,-1 0 0,0 0 1,0 0-1,0 1 0,0-1 0,1 0 0,-1 0 1,0 0-1,0 0 0,0 0 0,0 0 0,0 0 0,0 1 1,1-1-1,-1 0 0,0 0 0,0 0 0,0 0 1,0 1-1,0-1 0,3 5 194,-1-1-1,0 1 1,0 0 0,-1-1-1,1 1 1,-1 0 0,0 0-1,0 0 1,0 10 0,0-5 71,4 69 448,-3 0-1,-11 110 1,0-11-428,9-165-278,0 38 120,-3 0 1,-9 54 0,11-103-164,1 0 0,-1 0 0,1 0 0,-1-1 0,0 1 0,0 0 0,0 0 0,0 0 0,0 0 0,0-1 0,0 1 0,0 0 0,-3 1 0,3-2-6,1-1 1,-1 0-1,1 1 0,-1-1 1,0 0-1,0 0 1,1 1-1,-1-1 1,0 0-1,1 0 1,-1 0-1,0 0 1,0 0-1,1 0 0,-1 0 1,0 0-1,0 0 1,1 0-1,-1 0 1,0-1-1,1 1 1,-1 0-1,0 0 1,0-1-1,1 1 0,-1 0 1,1-1-1,-1 1 1,0-1-1,1 1 1,-1-1-1,1 1 1,-1-1-1,1 1 1,-1-1-1,1 0 1,0 1-1,-1-2 0,-3-4-33,0-1-1,1 0 0,0 0 0,1 0 0,-1 0 0,1 0 0,1-1 0,-1 1 1,1-1-1,0-12 0,0 10 17,-4-65-26,6-103-1,19-74 191,7 56 226,-21 166-234,1 0-1,2 1 0,1 0 0,20-39 1,-25 60-56,-1 0 1,2-1-1,-1 2 1,1-1-1,0 1 1,1 0-1,0 0 1,0 0-1,0 1 1,1 1-1,0-1 1,0 1-1,16-8 1,-18 11-21,0 0 1,0 0-1,0 1 1,0 0-1,0 0 1,0 0-1,0 1 0,0-1 1,0 2-1,0-1 1,0 1-1,1-1 1,-1 2-1,0-1 1,-1 1-1,1 0 1,0 0-1,0 0 1,-1 1-1,1 0 0,-1 0 1,7 6-1,-1 0 145,-1 0 0,0 1-1,-1 0 1,0 1-1,-1 0 1,0 0-1,12 24 1,36 94 966,-50-113-1061,21 56 81,-4 1 0,-2 1-1,-4 1 1,13 151 0,-29-217-183,24 238 55,-25-245 112,4 15-1661,2-23-287,-2-11 1731</inkml:trace>
</inkml:ink>
</file>

<file path=ppt/ink/ink7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1.5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450 8 17292,'-9'-6'6249,"-7"4"-5025,-6 2-816,-10 1-248,-6 0-8,-10 2-96,-5 2-96,-8 0-736,-1 0-528,7-1 2112,1 1-1064</inkml:trace>
</inkml:ink>
</file>

<file path=ppt/ink/ink7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2.5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51 8842,'0'-50'10918,"20"97"-8416,-1 27-1283,-3 1 0,9 99 1,-5 158-303,-9-103 624,-8-178-1489,-3-69-464,0-51-294,10-75-1,-8 125 710,2-1 0,0 1 1,0-1-1,2 1 1,1 1-1,0-1 0,1 1 1,21-33-1,-23 42-4,1 1 0,1 0 1,-1 0-1,1 1 0,1 0 0,-1 0 0,1 1 0,0 0 0,1 0 1,-1 1-1,1 0 0,14-4 0,-16 7 20,-1 0 0,1 0 0,0 0-1,0 1 1,0 0 0,0 1 0,0 0 0,0 0 0,0 0-1,0 1 1,0 1 0,0-1 0,0 1 0,-1 1 0,1-1-1,-1 1 1,11 6 0,-7-2 96,1 1 1,-1 0-1,-1 1 0,0 1 0,0-1 1,-1 1-1,0 1 0,0 0 0,-1 0 1,-1 1-1,0 0 0,-1 0 0,0 0 1,-1 1-1,4 14 0,-5-16-39,-1-1-1,-1 2 1,0-1-1,-1 0 1,0 0-1,-1 0 0,0 1 1,0-1-1,-1 0 1,-1 0-1,0 0 1,-1 0-1,0 0 1,0 0-1,-1-1 1,0 1-1,-1-1 1,-12 18-1,6-13-9,-2 0 1,0-1-1,0 0 0,-2-1 1,1-1-1,-2 0 0,0-1 1,0 0-1,-21 9 0,24-14-270,0-1 0,0 0-1,-1-1 1,0 0 0,-22 3-1,26-6-336,0 0-1,1-1 0,-1 0 0,1-1 0,-1 0 0,0-1 0,1 0 0,-18-6 0,23 7 112,0-1 1,0 0-1,0 0 0,1 0 0,-1 0 0,-3-3 1,-10-18-1192</inkml:trace>
</inkml:ink>
</file>

<file path=ppt/ink/ink7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3.2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313 72 13347,'10'-7'2496,"-6"5"-2240,-1 0 1,1-1-1,-1 1 0,0-1 0,1 0 0,-1 0 0,0 0 0,-1 0 0,1-1 0,-1 1 0,1-1 0,-1 1 0,3-7 0,-5 10-230,0-1 0,0 0-1,0 1 1,-1-1 0,1 0 0,0 1-1,0-1 1,0 0 0,0 1 0,-1-1-1,1 0 1,0 1 0,0-1 0,-1 1-1,1-1 1,0 1 0,-1-1 0,1 1-1,-1-1 1,1 1 0,-1-1 0,1 1-1,-1-1 1,1 1 0,-1 0 0,1-1-1,-1 1 1,0 0 0,1-1 0,-1 1-1,0 0 1,1 0 0,-1 0 0,1 0-1,-1 0 1,0 0 0,1-1 0,-1 2-1,0-1 1,1 0 0,-1 0 0,0 0-1,1 0 1,-2 1 0,-32 6 850,-2 7-748,2 2 0,-1 2 0,2 1 0,1 1 0,-49 40 0,75-55-186,-2 1-78,-1 1 0,1 1 0,-8 8 0,15-15 111,0 1-1,-1-1 1,1 0 0,0 1 0,0-1-1,0 1 1,0 0 0,0-1-1,1 1 1,-1 0 0,0 0-1,1-1 1,-1 1 0,1 0 0,0 0-1,0 0 1,-1-1 0,1 1-1,0 0 1,1 0 0,-1 0-1,0 0 1,0-1 0,1 1-1,0 3 1,4 1 49,0-1 0,0 1 0,1-1-1,0 0 1,0 0 0,0-1 0,0 0-1,0 0 1,1 0 0,9 3 0,-1 0 194,45 24 1029,-27-15-97,-1 1 0,-1 1 0,-1 1-1,37 31 1,-64-46-1086,1 0-1,0-1 0,-1 1 1,0 1-1,0-1 0,0 0 1,0 1-1,-1-1 0,1 1 0,2 9 1,-5-12-54,1 1 0,-1 0-1,1-1 1,-1 1 0,0 0 0,0 0 0,0-1 0,-1 1 0,1 0 0,-1-1 0,1 1 0,-1-1 0,0 1-1,0 0 1,0-1 0,0 0 0,0 1 0,-1-1 0,1 0 0,-1 1 0,0-1 0,-2 3 0,-5 2-21,1 0 1,-1 0-1,0-1 0,0 0 1,-1-1-1,0 0 1,0 0-1,0-1 1,0 0-1,-13 2 1,4-2-651,0 0 0,0-1 0,-1-1 0,1-1 1,-20-1-1,-2-4-1649,4-6 1086</inkml:trace>
</inkml:ink>
</file>

<file path=ppt/ink/ink7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3.7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20 12627,'6'-16'3553,"-6"16"-3492,0-1-1,0 1 1,0 0-1,1 0 0,-1-1 1,0 1-1,0 0 1,0 0-1,1 0 1,-1-1-1,0 1 0,0 0 1,1 0-1,-1 0 1,0 0-1,1 0 1,-1-1-1,0 1 0,0 0 1,1 0-1,-1 0 1,0 0-1,1 0 1,-1 0-1,0 0 0,1 0 1,-1 0-1,1 0 1,0 1 30,0 0 0,0 0 1,1 1-1,-1-1 0,0 0 1,0 0-1,0 0 0,0 1 0,0-1 1,-1 1-1,1-1 0,0 0 1,-1 1-1,1 0 0,-1-1 1,1 1-1,-1 2 0,10 36 1773,-3 1-1,3 58 1,-5 89 204,-4-84-1440,7 59 192,1 42-1000,-11-188-638,1-5-3754,0-16 3144</inkml:trace>
</inkml:ink>
</file>

<file path=ppt/ink/ink7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4.0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554 20 12419,'8'-7'4873,"-3"2"-3121,-10 2-848,-5 0 0,-11 1 249,-3 2-113,-19 1-144,-7 3-112,-10 3-512,-2 0-128,3 1-432,-2 1-344,1-2-968,0 1-641,8-2 1361</inkml:trace>
</inkml:ink>
</file>

<file path=ppt/ink/ink7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4.7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19 185 10226,'-19'-21'11088,"19"31"-11096,31 126 4479,-7-34-2578,-22-95-1744,-1 0-1,1 0 1,-2 1 0,1-1-1,-1 0 1,0 1 0,0-1-1,-1 0 1,-2 14 0,3-21-146,0 0 0,-1 0 0,1 0 0,0 0 0,0 1 0,0-1 0,0 0 0,-1 0 0,1 0 0,0 0 0,0 0 0,0 0-1,0 0 1,-1 0 0,1 0 0,0 0 0,0 0 0,-1 0 0,1 0 0,0 0 0,0 0 0,0 0 0,-1 0 0,1 0 0,0 0 0,0 0 0,0 0 0,-1 0 0,1 0 0,0 0 0,0 0 0,0 0 0,0 0 0,-1 0 0,1-1 0,0 1 0,0 0 0,0 0 0,0 0 0,-1 0 0,1 0 0,0-1 0,0 1 0,0 0-1,0 0 1,0 0 0,0-1 0,0 1 0,0 0 0,0 0 0,-1 0 0,1-1 0,0 1 0,0 0 0,0 0 0,0-1 0,-7-14 28,1-2-64,1 0 0,1-1 0,0 0 0,-1-30 0,5-75-46,1 105 79,1-1 0,1 1 0,1-1 0,9-29 0,-10 40-4,0 1 1,1-1-1,-1 0 1,2 1 0,-1 0-1,1 0 1,0 0 0,0 0-1,1 1 1,0 0 0,0 0-1,11-8 1,-12 11-44,0 1-1,1-1 1,-1 1-1,0 1 1,1-1 0,-1 1-1,1-1 1,-1 2 0,1-1-1,0 1 1,-1-1 0,1 2-1,0-1 1,10 2-1,-8 0-442,-1 0 0,1 0 0,0 0-1,-1 1 1,1 0 0,-1 1 0,0-1-1,0 1 1,12 10 0,3 8-777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56.5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382 13 13251,'-4'-2'7769,"-17"-1"-7352,-6 1 143,-15-1-192,-7 1-136,-5 2-584,-1 0-624,4 3-1145,8 0-976,8 1 1945</inkml:trace>
</inkml:ink>
</file>

<file path=ppt/ink/ink7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5.3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256 102 13427,'1'-14'2774,"0"5"-1942,-1 1 0,0-1 0,0 0 0,-2-13 1,2 21-745,0-1 1,-1 1 0,1-1 0,-1 1 0,1 0 0,-1-1-1,1 1 1,-1 0 0,0-1 0,1 1 0,-1 0 0,0 0 0,0 0-1,0-1 1,0 1 0,0 0 0,0 0 0,0 1 0,-1-1-1,1 0 1,0 0 0,0 0 0,-1 1 0,1-1 0,0 1 0,-1-1-1,1 1 1,-1 0 0,1-1 0,0 1 0,-1 0 0,1 0-1,-3 0 1,-3 1 113,-1 0-1,1 0 1,-1 1-1,1 0 1,-1 0-1,1 1 1,0 0-1,0 0 0,0 1 1,1 0-1,-11 8 1,7-4-141,0 0 1,0 1-1,1 0 0,1 0 1,-1 1-1,-8 13 1,10-9-52,-1 0 1,2 0 0,0 0 0,1 1 0,0 0 0,1 0 0,1 0 0,0 1-1,-1 30 1,4-32-8,0 0 0,1-1 0,1 1 1,0-1-1,0 1 0,1-1 0,1 0 0,0 0 0,1 0 0,1-1 0,11 20 0,-15-28 1,1 0 0,-1-1 0,1 0 0,0 1 0,0-1 0,0 0 0,0-1-1,1 1 1,-1 0 0,1-1 0,-1 0 0,1 0 0,0 0 0,0 0 0,0-1 0,0 1 0,0-1 0,1 0 0,-1-1 0,0 1 0,6 0-1,-5-2-4,0 1-1,0-1 0,0 0 0,0 0 0,0 0 0,0-1 0,-1 0 0,1 1 0,0-2 0,-1 1 0,1-1 0,-1 1 1,0-1-1,0-1 0,0 1 0,0 0 0,5-8 0,3-3-68,-1-2 0,-1 0-1,-1 0 1,0 0 0,-1-1 0,-1 0 0,8-27-1,0-11-38,8-62 0,-20 97 151,3-38 1,-8 48 10,-3 14 46,-3 20 171,5 2 204,1 0 0,1 0 0,1 0 0,1 1 0,6 32 0,-3-40-459,0 0 1,15 37-1,-15-44-585,2-1 0,0 0 1,0 0-1,1 0 0,11 13 0,0-6-4928,1-5 2247</inkml:trace>
</inkml:ink>
</file>

<file path=ppt/ink/ink7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5.8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270 116 12835,'9'-18'3321,"-5"10"-2734,0 1 0,0 0 1,-1-1-1,3-14 0,-5 21-531,-1-1-1,0 1 1,0-1-1,1 1 1,-1-1-1,0 1 1,-1-1-1,1 1 0,0-1 1,0 1-1,-1-1 1,1 1-1,0-1 1,-1 1-1,0-1 1,1 1-1,-1 0 1,0-1-1,0 1 1,0 0-1,1 0 0,-1 0 1,-1 0-1,1-1 1,0 1-1,0 1 1,0-1-1,0 0 1,-1 0-1,1 0 1,-2 0-1,0 0 28,1 0-1,-1 0 1,0 1 0,1 0-1,-1-1 1,0 1 0,0 0-1,1 0 1,-1 0 0,0 0-1,0 1 1,1-1 0,-1 1-1,0 0 1,1 0 0,-1 0 0,1 0-1,-4 2 1,-6 3 172,1 1-1,-16 11 1,22-14-189,-11 8 76,1 0 0,0 1 0,1 0 1,1 1-1,0 1 0,1 0 0,0 0 1,-13 27-1,19-31-123,0 1 1,2 0-1,-1 0 0,2 0 1,-1 0-1,2 1 1,-1-1-1,2 1 0,0 0 1,0-1-1,1 1 0,1 0 1,0-1-1,3 14 1,-2-18 4,1 0 0,0 0 1,0 0-1,0-1 1,1 0-1,0 1 1,0-1-1,1-1 0,0 1 1,0-1-1,1 0 1,0 0-1,0 0 1,0-1-1,1 0 0,-1 0 1,1-1-1,0 0 1,1 0-1,10 4 1,-9-4-235,1 0 1,0-1 0,0-1 0,0 0 0,0 0 0,1-1 0,-1 0 0,0-1 0,0 0-1,1 0 1,-1-1 0,0-1 0,0 0 0,1 0 0,-2-1 0,11-4 0,11-9-856</inkml:trace>
</inkml:ink>
</file>

<file path=ppt/ink/ink7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6.2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 16 12939,'0'-1'223,"0"0"0,0 1 0,0-1 1,0 0-1,0 0 0,-1 1 0,1-1 0,0 0 0,0 1 1,-1-1-1,1 0 0,0 0 0,-1 1 0,1-1 1,0 1-1,-1-1 0,1 0 0,-1 1 0,1-1 1,-1 1-1,1-1 0,-2 0 0,2 2-140,-1-1 1,1 0-1,-1 1 0,1-1 0,-1 0 0,1 1 0,-1-1 1,1 1-1,-1-1 0,1 1 0,0-1 0,-1 1 1,1-1-1,0 1 0,-1-1 0,1 1 0,0-1 1,0 1-1,-1 1 0,-11 42 719,11-42-446,-9 50 1151,2-1 0,-1 58 0,6 107 1240,16 30-893,-1-30-2994,-12-215 908,1 19-1191,-1-19 1276,0-1-1,0 0 1,0 1 0,0-1 0,0 1-1,0-1 1,0 0 0,0 1 0,0-1-1,0 1 1,0-1 0,0 0 0,0 1-1,0-1 1,0 0 0,1 1 0,-1-1-1,0 0 1,6 5-2503,1-12 1161</inkml:trace>
</inkml:ink>
</file>

<file path=ppt/ink/ink7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6.5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482 34 12371,'12'-9'7857,"-14"5"-7024,-11 0-449,-9-1 200,-11 1 296,-6 0 24,-12 2-184,-4 0-240,-6 4-584,3-2-360,4 4-1224,1 1-2273,1-4 2593</inkml:trace>
</inkml:ink>
</file>

<file path=ppt/ink/ink7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2.9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569 1 8794,'-8'0'784,"-1"0"0,1 0 0,-1 1 1,1 0-1,-1 0 0,1 1 0,0 0 0,-14 5 1,-64 33 0,69-31-116,-19 10-290,0 1-1,2 2 1,-58 48 0,75-55-364,2 0 1,-1 2 0,2 0 0,0 0 0,1 1 0,1 1 0,1 0 0,-16 37 0,19-33 2,0-1 1,2 2-1,0-1 0,-3 36 1,8-50 74,0 0 1,0 0 0,2 1-1,-1-1 1,1 0 0,0 0-1,1 0 1,0 0 0,0 0-1,1-1 1,0 1-1,1 0 1,0-1 0,8 14-1,-6-16 32,-1-1 0,1 1 0,0-1-1,0 0 1,0-1 0,0 0 0,1 0-1,0 0 1,0 0 0,0-1-1,0-1 1,1 1 0,-1-1 0,11 2-1,12 0 60,0 0 0,39-1 0,-42-2-226,90-2-581,-95-1 826</inkml:trace>
</inkml:ink>
</file>

<file path=ppt/ink/ink7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3.5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64 403 5401,'1'-14'763,"-1"10"-400,1-1 0,-1 1-1,0 0 1,0-1 0,0 1-1,-1-1 1,0 1-1,0 0 1,0 0 0,0-1-1,0 1 1,-1 0-1,-4-7 1,-2-3 425,1 0 1,0-1-1,1 1 0,1-2 0,0 1 1,-3-19-1,6 25-615,0 0 0,1 0 0,1-1 0,-1 1 0,2 0 0,-1-1 1,1 1-1,0 0 0,1 0 0,0 0 0,6-17 0,-5 21-121,-1 1 0,1-1 0,0 0 0,0 1 0,1 0 0,-1 0 1,1 0-1,0 0 0,0 0 0,0 1 0,0-1 0,1 1 0,0 0 0,-1 1 0,1-1 0,0 1 0,0 0 0,0 0 0,0 1 0,1-1 0,-1 1 1,0 0-1,1 1 0,-1-1 0,1 1 0,-1 0 0,10 2 0,-3-1 123,0 1 0,0 1 0,0 0 0,-1 0 1,0 1-1,0 1 0,0 0 0,0 0 0,0 1 0,-1 1 0,16 13 0,-14-10 107,0 1-1,-1 0 1,-1 1-1,0 1 1,0-1-1,-1 2 1,-1-1-1,11 24 1,-16-31-160,-1 1 0,0 0 0,0-1 0,0 1 0,-1 0 0,0 0 1,0 0-1,-1 0 0,0 1 0,0-1 0,-1 0 0,0 0 0,0 0 0,0 0 0,-1-1 1,0 1-1,-1 0 0,1-1 0,-1 1 0,-1-1 0,-5 10 0,3-8-57,-1 0 1,0-1-1,0 0 0,0 0 0,-1 0 1,0-1-1,-1 0 0,1 0 0,-1-1 0,0 0 1,0-1-1,-1 0 0,1 0 0,-1-1 0,-11 2 1,13-3-177,1-1 1,-1 0-1,1 0 0,-1-1 1,1 0-1,-1 0 1,1-1-1,-1 0 0,1 0 1,-1 0-1,1-1 1,0-1-1,0 1 0,0-1 1,0 0-1,0-1 1,1 1-1,-1-1 0,1-1 1,0 1-1,-6-7 1,9 7-164,0 0 0,0 0 1,0-1-1,0 1 1,1-1-1,0 1 0,0-1 1,1 0-1,-1 0 1,1 0-1,0 0 0,0 0 1,0 0-1,1 0 1,0 0-1,0 0 0,0 0 1,1 0-1,-1 0 1,1 0-1,0 0 0,1 0 1,-1 0-1,1 0 1,2-4-1,9-11-834</inkml:trace>
</inkml:ink>
</file>

<file path=ppt/ink/ink7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4.0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1 149 11859,'0'-1'232,"0"0"1,1 0-1,-1 0 1,0 0-1,1 0 1,-1 1 0,1-1-1,0 0 1,-1 0-1,1 0 1,0 0-1,-1 0 1,1 1 0,0-1-1,0 0 1,0 1-1,0-1 1,-1 1-1,1-1 1,0 1-1,1-1 1,-1 1-128,0 0 0,0 0 0,-1 0-1,1 0 1,0 1 0,0-1 0,-1 0 0,1 1 0,0-1-1,-1 0 1,1 1 0,0-1 0,-1 1 0,1-1 0,-1 1-1,1-1 1,-1 1 0,1-1 0,-1 1 0,1 0 0,0 0-1,2 4 251,-1 0-1,1 1 1,-1-1-1,0 0 0,0 1 1,1 7-1,-1 7 63,-1 0-1,-1 0 1,-1-1 0,0 1-1,-2 0 1,-7 29 0,-3 25 200,32-174-2747,6-42 1771,-21 124 380,1-1 0,1 2 0,0-1 0,2 1 0,15-27 0,-20 39 19,0 1 0,0 0 1,1 0-1,-1 0 0,1 0 0,0 0 1,0 1-1,0 0 0,1 0 0,-1 0 0,10-4 1,-12 6 1,1 0 0,-1 0 0,0 1 0,1-1 0,-1 1 0,1-1 0,-1 1 0,1 0 0,-1 0 0,0 0 0,1 1 0,-1-1 0,1 1 0,-1-1 0,0 1 1,1 0-1,-1-1 0,0 1 0,0 1 0,0-1 0,1 0 0,-1 0 0,0 1 0,-1-1 0,1 1 0,0 0 0,3 3 0,1 3 126,0 1-1,0 0 1,-1 0-1,0 1 1,0 0-1,-1-1 1,-1 2-1,1-1 1,-2 0-1,1 1 0,0 13 1,0 6 634,-1 1 1,-4 51-1,-5-29-464,-1 3-1440,9-21-2705,3-22 2205</inkml:trace>
</inkml:ink>
</file>

<file path=ppt/ink/ink7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4.4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195 58 8898,'-1'-4'884,"1"0"0,-1 0-1,0 0 1,0 0 0,0 0 0,-1 0 0,0 0-1,1 0 1,-5-5 0,5 8-753,0 0-1,0 0 1,-1 0 0,1 0-1,0 0 1,-1 0 0,1 0-1,-1 1 1,1-1 0,-1 0 0,1 1-1,-1-1 1,0 1 0,1 0-1,-1-1 1,0 1 0,1 0-1,-1 0 1,0 0 0,1 0-1,-1 0 1,0 1 0,1-1-1,-1 0 1,0 1 0,-2 1 0,-6 1-9,0 1 1,1 0 0,-1 1-1,1 0 1,0 0 0,1 1 0,-15 12-1,19-14-135,0-1 1,0 1-1,0-1 0,1 1 0,0 0 0,0 0 0,0 1 0,0-1 0,1 1 0,-1-1 0,1 1 0,1 0 1,-1 0-1,0 0 0,1 0 0,0 0 0,0 9 0,1-10 3,1-1 0,0 1 0,0-1 0,0 1 0,0-1 0,0 0 0,1 0 0,0 0 0,-1 1 0,1-1 0,1-1 0,-1 1 0,0 0 0,1 0 0,3 3 0,7 4 56,0 1 1,15 8-1,-15-10 106,20 11 597,-24-16-312,0 1 0,-1 0-1,0 0 1,0 1 0,0 0 0,-1 1 0,0 0 0,13 14 0,-19-18-403,0-1 0,0 0 0,0 0 0,-1 0 0,1 0 0,-1 1 0,1-1 0,-1 0 0,0 0 0,1 1 0,-1-1 0,0 0 0,-1 1 1,1-1-1,0 0 0,-1 0 0,1 1 0,-1-1 0,0 0 0,1 0 0,-1 0 0,0 0 0,-1 0 0,1 0 0,0 0 0,0 0 0,-1 0 0,1 0 0,-1-1 0,0 1 0,-1 1 1,-3 2-461,0 0 1,0-1 0,-1 0 0,1 0 0,-1 0 0,0-1 0,0 0 0,-9 3 0,-20 3-636</inkml:trace>
</inkml:ink>
</file>

<file path=ppt/ink/ink7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5.1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6 12811,'1'-6'7012,"5"14"-5523,4 19-1695,-4 4 694,-1 1 1,-1-1-1,-1 35 1,-8 98 1352,-12-36-1018,11-89-1297,0 0 0,1 61 1,5-97 286,0 0-110,0-1 1,0 0 0,0 1 0,1-1 0,-1 0 0,1 0 0,-1 1-1,1-1 1,0 0 0,-1 0 0,1 0 0,2 2 0,5 5-1086</inkml:trace>
</inkml:ink>
</file>

<file path=ppt/ink/ink7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5.4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358 54 12587,'18'-8'4873,"-5"1"-3225,-3 1-392,-10 0-247,-3 0 111,-12-1-80,-7 1-304,-11 2-424,-10 1-168,-12 2-320,-2 1-128,1 2-416,9 3-472,11 2 72,4-2 503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57.1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90 43 11650,'51'-13'4071,"-42"7"-1535,-12 0-1567,-12-2-581,15 7-251,-5 0-131,0-1-1,0 0 1,0 1 0,0 0-1,0 0 1,-1 1-1,1-1 1,0 1 0,0 0-1,0 1 1,-1-1 0,1 1-1,0 0 1,0 0 0,0 1-1,-9 3 1,12-4-56,0 0 0,-1 1 1,1-1-1,0 1 0,0 0 0,0 0 1,0-1-1,0 1 0,0 0 0,0 1 0,1-1 1,-1 0-1,1 0 0,-1 1 0,1-1 1,0 1-1,0-1 0,0 1 0,0-1 0,1 1 1,-1 0-1,1-1 0,-1 1 0,1 0 1,0 0-1,0-1 0,0 1 0,1 0 0,-1-1 1,1 1-1,-1 0 0,1-1 0,2 5 1,0 2 54,0-1 0,1 0-1,0 0 1,0-1 0,1 1 0,0-1 0,7 8 0,7 5 638,20 17 0,-23-24 571,-2 1-1,0 0 1,18 24 0,-30-36-1117,-1 0 0,1 0 0,-1 0 1,0 1-1,0-1 0,0 0 1,0 1-1,0-1 0,0 1 0,0-1 1,-1 1-1,1-1 0,-1 1 1,0-1-1,0 1 0,0-1 1,0 1-1,0 0 0,0-1 0,-1 1 1,1-1-1,-1 1 0,0-1 1,0 1-1,0-1 0,0 0 1,0 1-1,0-1 0,-1 0 0,1 0 1,-1 0-1,0 0 0,1 0 1,-1 0-1,0-1 0,0 1 0,0 0 1,0-1-1,-3 2 0,-5 3-178,0 0 1,-1-1-1,0 0 0,0-1 0,0 0 0,-1-1 0,-14 3 0,-14 0 148</inkml:trace>
</inkml:ink>
</file>

<file path=ppt/ink/ink7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5.9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0 127 10914,'2'0'895,"-2"0"-708,1 0-1,0 0 1,-1 0-1,1 0 0,0 0 1,-1 1-1,1-1 1,-1 0-1,1 0 0,0 0 1,-1 1-1,1-1 1,-1 0-1,1 1 1,0-1-1,-1 1 0,1-1 1,-1 1-1,0-1 1,1 1-1,-1-1 0,1 1 1,5 6 202,-1 0 1,0 0 0,-1 1-1,1-1 1,-2 1 0,1 0-1,-1 0 1,0 1 0,2 10-1,-2-8-95,-1 1 1,0-1-1,-1 1 0,0 0 0,0-1 0,-3 23 1,-2-19-43,1-21 21,3-27-77,3 10-47,2 0 0,0 0 1,2 1-1,1 0 0,0 0 0,1 1 0,2 0 0,0 0 0,1 2 1,1-1-1,17-18 0,-28 35-125,0 1 1,1-1-1,-1 1 1,1 0-1,0 0 1,-1 1-1,1-1 1,0 0-1,0 1 1,0-1-1,0 1 1,0 0-1,4 0 1,-5 0-141,0 1 1,1 0-1,-1 0 1,0 0-1,0 1 1,1-1 0,-1 0-1,0 1 1,0-1-1,0 1 1,0 0-1,0 0 1,0 0-1,0 0 1,0 0-1,0 0 1,0 1 0,0-1-1,-1 1 1,3 2-1,13 15-713</inkml:trace>
</inkml:ink>
</file>

<file path=ppt/ink/ink7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6.5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200 70 12931,'0'-4'560,"0"0"1,-1 1-1,1-1 0,-1 1 1,0-1-1,0 0 0,0 1 1,-3-5-1,3 5-401,-1 1-1,1 0 0,-1-1 1,0 1-1,1 0 1,-1 0-1,0 0 1,0 1-1,0-1 1,-4-2-1,4 3-94,-1 0-1,1 0 1,-1 0 0,1 0-1,-1 0 1,1 1-1,-1-1 1,0 1 0,1-1-1,-1 1 1,0 0 0,1 0-1,-1 1 1,0-1-1,1 0 1,-1 1 0,0 0-1,1-1 1,-1 1 0,1 0-1,-1 1 1,1-1-1,-1 0 1,1 1 0,-3 1-1,-2 3 64,0 1-1,0-1 1,1 1-1,-1 0 0,2 1 1,-1-1-1,1 1 1,0 0-1,1 0 1,0 1-1,0 0 0,-5 16 1,3-3 234,1 0 1,1 0 0,1 1-1,-1 28 1,4-35-300,0 1 1,3 16-1,-3-28-79,1-1-1,0 1 1,0-1-1,0 0 1,1 0-1,-1 1 1,1-1-1,0 0 1,0 0-1,0-1 1,1 1-1,4 6 1,-6-9-27,1 0 1,-1 0 0,0 0 0,1 0 0,-1-1-1,0 1 1,1 0 0,-1 0 0,1-1-1,-1 1 1,1-1 0,-1 1 0,1-1 0,-1 0-1,1 0 1,0 0 0,-1 0 0,1 0 0,-1 0-1,1 0 1,1-1 0,1 0-33,0 0 0,-1 0 1,1-1-1,0 1 0,-1-1 0,0 0 1,1 0-1,3-4 0,5-5-75,0 0 0,-1-1 0,11-15 0,-22 27 150,11-15-35,0-1 1,-1 0-1,0 0 1,8-22-1,-14 28 116,-1 0-1,1 0 1,-2 0-1,1 0 1,-2 0-1,1-1 1,-1 1-1,-1 0 1,-1-15-1,17 140 2268,-10-78-3495,17 54 1,-14-71-440,5-4 708</inkml:trace>
</inkml:ink>
</file>

<file path=ppt/ink/ink7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7.0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0 13403,'-3'0'5057,"4"11"-3641,0 7-616,1 13 73,1 2 215,-2 4 120,-1 0-120,-4-1-472,1-1-223,1-1-233,2-1-80,0-4-88,0-4-272,2-7-825,0-5-583,2-7 952</inkml:trace>
</inkml:ink>
</file>

<file path=ppt/ink/ink7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7.3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38 13211,'6'-17'5585,"-8"3"-3072,-1 8-1497,5 6-960,-2 4-64,5 9-32,0 5-144,1 12-1137,2 4 945</inkml:trace>
</inkml:ink>
</file>

<file path=ppt/ink/ink7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7.7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 39 14571,'3'7'724,"-1"0"0,0 0 1,0 1-1,0-1 0,-1 0 0,-1 1 0,1-1 1,-1 1-1,0 0 0,-3 11 0,-1 5 159,-2-1-1,-8 23 1,7-26-531,1 0 0,-6 39-1,12-57-346,-1-1-1,1 0 0,0 1 0,0-1 0,0 1 1,0-1-1,0 0 0,1 1 0,-1-1 1,0 1-1,1-1 0,-1 0 0,1 1 0,0 1 1,0-3-10,-1 0 1,0 1 0,1-1 0,-1 0-1,1 1 1,-1-1 0,0 0 0,1 1-1,-1-1 1,1 0 0,-1 0-1,1 0 1,-1 0 0,1 1 0,-1-1-1,1 0 1,-1 0 0,1 0 0,-1 0-1,1 0 1,-1 0 0,1 0 0,-1 0-1,1 0 1,-1 0 0,1-1-1,2 0-34,-1 0-1,0 0 1,1 0-1,-1-1 1,0 1-1,0-1 1,0 0-1,0 1 1,0-1-1,0 0 0,-1 0 1,1 0-1,2-4 1,8-19-218,0 0 0,14-48 0,12-26 313,-33 88 5,0 1-1,1 0 1,0 0 0,1 1 0,0 0 0,16-16-1,-22 23-40,1 1 0,-1-1 0,1 1 0,-1 0 0,1-1 0,0 1 0,0 0 0,0 0 0,0 0 0,-1 0 0,1 0 0,1 1 0,-1-1 0,0 1 0,0-1 0,0 1 0,0 0-1,0-1 1,0 1 0,0 0 0,1 1 0,-1-1 0,0 0 0,4 2 0,-3-1 23,-1 1 1,1 0-1,0-1 0,-1 1 1,1 1-1,-1-1 0,0 0 1,0 1-1,0-1 0,0 1 0,0-1 1,0 1-1,-1 0 0,1 0 1,-1 0-1,2 4 0,4 16 360,-1 0 0,-1 0-1,-1 1 1,-1 0 0,0 27-1,7 52-1289,-9-98 377,0 0 1,0 0-1,1 0 1,0 0-1,-1 0 1,5 5 0,3 2-677</inkml:trace>
</inkml:ink>
</file>

<file path=ppt/ink/ink7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8.1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1 12539,'1'9'8553,"0"54"-7702,-20 114 2743,10-109-2701,2 1 1,4 117 0,13-115-1162,-5-50-583,-2 1-1,-1 0 0,0 24 1,-3-36 936</inkml:trace>
</inkml:ink>
</file>

<file path=ppt/ink/ink7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8.4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288 38 13739,'1'-10'5513,"-1"2"-3016,-9 5-2241,-4-1-192,-14-1-32,-2 1-8,-12 0-104,-2 4-216,-1 4-793,-1-1-575,7 3 984</inkml:trace>
</inkml:ink>
</file>

<file path=ppt/ink/ink7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8.8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256 27 7266,'2'0'317,"23"-14"10471,-26 14-10721,-13-6 1230,1 4-952,-1 0 0,1 0 0,-1 2 0,1-1 0,-16 3 0,25-2-351,-1 0-1,1 1 0,0 0 1,-1 0-1,1 0 1,0 0-1,0 0 0,0 1 1,0 0-1,0 0 0,1 0 1,-1 0-1,0 1 0,1-1 1,0 1-1,-1 0 1,1 0-1,0 0 0,1 0 1,-4 4-1,5-3-8,-1 1 1,1-1 0,0 0-1,0 0 1,0 1-1,1-1 1,0 1-1,-1-1 1,1 0-1,1 1 1,-1-1-1,1 0 1,0 1-1,0-1 1,0 0-1,0 0 1,1 1-1,0-1 1,0 0 0,0-1-1,4 7 1,4 6 190,1-1-1,1 0 1,21 21 0,-4-8 471,-17-17-198,0 0 1,0 1-1,-1 1 0,-1 0 0,0 0 1,9 18-1,-18-30-401,0 0 1,-1 0-1,1 0 1,0 0-1,-1 0 1,1 0-1,-1 0 1,0 1-1,1-1 1,-1 0-1,0 0 1,0 0-1,0 1 1,0-1-1,0 0 1,0 0-1,0 0 1,0 1-1,0-1 1,0 0-1,-1 0 1,1 0 0,0 0-1,-1 1 1,1-1-1,-1 0 1,1 0-1,-1 0 1,0 0-1,0 0 1,1 0-1,-1 0 1,0-1-1,0 1 1,0 0-1,0 0 1,0 0-1,0-1 1,0 1-1,0-1 1,0 1-1,0-1 1,0 1-1,0-1 1,-1 0-1,1 1 1,0-1-1,0 0 1,0 0-1,-3 0 1,-21 3 84,0-1 1,0-1-1,-31-4 0,-33 2-3009,49 3 1747</inkml:trace>
</inkml:ink>
</file>

<file path=ppt/ink/ink7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4.6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1 1 5481</inkml:trace>
</inkml:ink>
</file>

<file path=ppt/ink/ink7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5.5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687 19 11066,'12'-5'2598,"15"-6"-461,-24 8-1544,-15 4 3,-37 10-338,0 2 1,1 2-1,1 2 0,1 2 0,0 2 0,2 2 0,0 2 0,-62 48 0,79-52-185,2 2-1,0 0 0,2 2 1,-37 49-1,50-60-47,1 0 0,0 1 0,1 0 1,0 1-1,2-1 0,0 1 0,0 1 1,2-1-1,0 1 0,1 0 0,-2 21 1,6-29 119,-1 0 1,1 0-1,1 0 1,0 0-1,0-1 0,1 1 1,0 0-1,0-1 1,1 0-1,0 0 1,0 0-1,1 0 1,0-1-1,1 0 1,-1 0-1,1 0 1,1 0-1,-1-1 1,1 0-1,10 6 1,-3-2 216,1-1 0,0 0 1,0-1-1,1-1 1,0 0-1,0-2 0,0 0 1,1 0-1,29 3 0,-7-4 9,1-2 0,70-4-1,-90-1-2721,37-9 0,-42 7-2807,-8-3 2205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05.92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46 403 5945,'-15'14'1706,"12"-12"-1530,-1 0 0,1 1 0,0-1 0,1 1 0,-1 0 0,0 0 0,1 0 0,0 1 0,-4 5 0,8-8-80,-1 0 0,0 0 0,1 0 0,-1-1-1,1 1 1,0-1 0,-1 1 0,1-1 0,0 1 0,-1-1-1,1 0 1,0 0 0,-1 0 0,3 0 0,-2 1 28,144 3 1169,-99-5-1136,-25 0-141,-1-2 1,0-1-1,0 0 1,0-2 0,37-14-1,-31 10-2,0 1-1,45-8 1,-36 13-13,0 1 1,63 4-1,69 18-2,-100-11 14,-26-4 10,0-3 1,0-1 0,0-3 0,0-1-1,0-2 1,0-1 0,-1-3-1,66-24 1,-48 17-31,2 3 0,123-13 0,-116 18-116,127-6 67,-155 15 368,-1 1 0,78 14 0,-35 4 142,-34-7-561,78 8 1,-109-19 34,-1 0 0,1-1 0,0-1 1,-1-1-1,1 0 0,-1-1 0,0-1 1,27-10-1,77-46 306,-82 39-152,54-22-1,-66 34-82,0 2 0,0 0-1,1 2 1,-1 1 0,1 1-1,0 1 1,35 3 0,1 4-8,122 27 0,-135-23 31,0-2-1,54 0 0,103-7 323,-48-1-21,12-4-237,-142 2-98,-1-2 0,0-1 0,54-18-1,-28 4-55,65-15-1,-100 30 54,-1 2 0,0 1 0,1 0 0,-1 1 0,1 1 0,-1 1 0,34 5 0,61 24 39,16 2 38,-109-28-49,1-1 0,1-2 1,-1 0-1,28-2 0,185-30 423,-76 8-543,18-9-1139,-12 0 695,-133 29 780,-1 1 0,1 2 0,56 6 0,89 25 268,42 5-362,159-20 982,-309-17-1181,0-4 0,0-3-1,102-25 1,35-11-353,-176 40 459,1 1 0,0 2 0,0 1 0,0 1 0,29 6 0,9 7 200,75 27 0,-95-25-185,1-2 0,0-2 0,97 10 0,-96-21-36,0-3 1,72-11-1,97-29 17,40-5-75,-207 40 60,0 3-1,0 3 0,0 1 1,0 3-1,0 2 0,60 14 0,-40-4 95,0-3 0,1-4 0,112 0 0,-73-12-68,180-30 0,5-26-3,-276 55-45,12-2 0,1 1 1,0 1 0,0 3 0,1 0 0,-1 2 0,0 2 0,0 1 0,53 12 0,-35-2 14,77 16 41,-106-25-41,0-1-1,0-2 1,43-2 0,-36-2-11,107-9 202,191 6 1,-115 15-156,95 7 164,-189 3 302,-41-5-1398,-26-8-2619,-42-5 509,-3 2 1350</inkml:trace>
</inkml:ink>
</file>

<file path=ppt/ink/ink7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6.0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79 365 9306,'-5'-9'1410,"0"0"0,-1 0 0,-9-11 0,9 13-784,0 0 0,1-1 0,0 0 0,0 0-1,-3-10 1,5 10-446,0-1-1,1 0 1,0 0-1,1 0 1,0 0 0,1-1-1,0 1 1,0 0-1,0 0 1,1 0-1,1 0 1,0 0-1,0 0 1,1 0-1,0 0 1,0 1-1,1-1 1,0 1 0,9-13-1,-9 15-125,0 0 1,0 1-1,1 0 0,0 0 0,0 0 1,0 1-1,1 0 0,-1 0 0,1 0 1,0 0-1,0 1 0,0 0 0,1 1 1,-1-1-1,1 1 0,-1 0 0,1 1 1,0-1-1,0 2 0,0-1 0,0 1 1,-1 0-1,1 0 0,0 0 1,0 1-1,11 3 0,-5 0 66,-1 0 0,0 1 0,0 1 0,0 0 0,0 0 0,-1 2 0,0-1 0,-1 1 0,0 1 0,0-1 0,0 2 0,14 18 0,-19-21-44,-1 0 0,1 0-1,-1 0 1,-1 0-1,1 1 1,-1 0-1,0 0 1,-1 0 0,3 12-1,-5-15 14,1 1 0,-1 0-1,0 0 1,-1-1 0,1 1 0,-1 0 0,0-1-1,0 1 1,-1 0 0,0-1 0,0 0-1,0 1 1,-1-1 0,-4 8 0,-1-3 25,1 0 1,-1-1-1,-1-1 1,1 1 0,-1-1-1,-1-1 1,0 0-1,0 0 1,0-1 0,-1 0-1,-12 5 1,17-9-324,0 0-1,0 0 1,0-1 0,-1 1 0,1-1 0,0 0 0,-1-1 0,1 0 0,-13-1-1,15 1-256,0-1 0,0 0-1,0-1 1,0 1 0,0-1 0,0 0-1,0 1 1,1-2 0,-1 1-1,1 0 1,0-1 0,-1 1 0,1-1-1,0 0 1,1 0 0,-5-5-1,-2-10-1530</inkml:trace>
</inkml:ink>
</file>

<file path=ppt/ink/ink7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6.7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1 144 10354,'5'-6'7181,"3"19"-5525,1 21 1129,8 47 0,-13-45-2190,0 2 1,-4 65-1,-2-85-459,1-29 9,2-33 42,-3-93-262,-1 98 8,2 1 0,2-1-1,10-67 1,-10 103 81,0-1 0,0 1 0,0-1 0,0 1 0,0 0-1,1 0 1,0-1 0,-1 1 0,1 0 0,5-5 0,-7 8-15,1-1 1,-1 1-1,1-1 0,0 1 1,-1-1-1,1 1 1,0 0-1,0-1 0,-1 1 1,1 0-1,0-1 0,0 1 1,0 0-1,-1 0 1,1 0-1,0 0 0,0 0 1,0 0-1,-1 0 0,2 0 1,0 1-3,-1-1 0,1 1 0,-1 0 0,1-1 1,-1 1-1,1 0 0,-1 0 0,0 0 0,1 0 0,-1 0 1,0 1-1,0-1 0,2 3 0,3 4 72,0 1 0,-1 0 0,0 0 0,0 0 0,-1 1 0,5 18 0,9 64 743,-2-9-537,-16-81-308,1-1 0,-1 1-1,0-1 1,1 0 0,-1 1 0,1-1 0,-1 0 0,1 1 0,0-1 0,-1 0 0,1 0 0,0 1 0,0-1 0,0 0-1,0 0 1,0 0 0,0 0 0,0 0 0,0-1 0,0 1 0,1 0 0,-1 0 0,0-1 0,1 1 0,-1-1 0,0 1-1,1-1 1,-1 1 0,2-1 0,0 0-47,-1 0-1,0-1 1,0 1-1,0-1 1,0 0-1,0 0 1,0 0-1,0 0 1,0 0 0,0 0-1,-1 0 1,1 0-1,0-1 1,-1 1-1,1-1 1,-1 1-1,1-1 1,-1 0-1,2-2 1,9-15-392,17-35 0,9-15 485,-33 62 52,0 0-1,0 1 1,0-1-1,1 1 1,0 1-1,1-1 1,8-5-1,-14 10-45,0 0-1,0 0 1,1 0 0,-1 0-1,0 1 1,0-1 0,1 0-1,-1 1 1,1-1 0,-1 1-1,1 0 1,-1-1-1,0 1 1,1 0 0,-1 0-1,1 0 1,-1 0 0,1 0-1,-1 0 1,3 1 0,-3 0 2,0 0 1,1-1-1,-1 1 1,0 0 0,0 0-1,0 0 1,0 0 0,-1 0-1,1 0 1,0 0-1,0 0 1,0 1 0,-1-1-1,1 0 1,-1 0-1,1 1 1,0 1 0,1 5 33,-1 0 1,0-1 0,0 1 0,-1 0-1,0 0 1,-1 10 0,-4 19-11,2-24-381,1 0 0,1 0 0,0 1 1,1-1-1,0 0 0,4 20 0,4-8-392</inkml:trace>
</inkml:ink>
</file>

<file path=ppt/ink/ink7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7.5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21 200 11723,'2'0'5738,"4"27"-3606,5 38 177,25 110 1881,-20-107-3075,11 105 1,-25-155-1079,-1-1-1,-1 1 0,0 0 0,-2 0 0,0-1 0,-1 1 0,0-1 1,-9 23-1,6-31-443,3-18 150,2-29-82,1 26 158,-6-75-379,-3-1 0,-28-117 1,32 183 553,-6-23 11,3 0 1,-4-68-1,11 101-3,1 0 0,0 0 0,1 0 0,1 0 0,0 0 0,0 0 1,1 0-1,1 1 0,0-1 0,0 1 0,1 0 0,1 1 0,0-1 0,12-16 0,-15 24 22,0-1-1,0 0 1,0 1 0,1 0-1,-1 0 1,1 0 0,0 0 0,0 0-1,0 1 1,1 0 0,-1 0-1,0 0 1,1 0 0,-1 1-1,1 0 1,0 0 0,-1 0 0,1 0-1,0 1 1,0-1 0,-1 1-1,1 1 1,0-1 0,0 1 0,-1 0-1,1 0 1,0 0 0,-1 0-1,1 1 1,-1 0 0,1 0 0,-1 0-1,0 0 1,0 1 0,5 4-1,4 3 99,0 0-1,0 2 0,-2-1 1,1 1-1,-2 1 1,1 0-1,-2 1 0,0 0 1,0 0-1,-2 1 0,1 0 1,-2 0-1,0 1 0,-1 0 1,-1 0-1,5 31 0,-9-38-110,1 0 0,-2 0 0,1-1 0,-1 1 0,-1 0 0,0 0 0,0-1 0,0 1 0,-1-1 0,0 0 0,-1 0 0,0 0 0,0 0-1,-11 13 1,3-6-495,0 0-1,-1-1 1,-1-1-1,0 0 1,-29 19-1,4-8-526</inkml:trace>
</inkml:ink>
</file>

<file path=ppt/ink/ink7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8.1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61 290 15099,'-41'-16'4415,"39"15"-4347,1 0 1,0 0 0,-1 0 0,1 0 0,0 0-1,0 0 1,0 0 0,0 0 0,0-1 0,0 1-1,0 0 1,0-1 0,1 1 0,-1 0 0,0-1-1,1 1 1,-1-1 0,1 1 0,-1-1 0,1 0 0,0 1-1,0-3 1,2-32 125,-1 30 74,1-5-113,1 1 0,-1-1 0,2 1 0,0 0 0,0 0 0,0 0 0,1 0 0,1 1 1,0 0-1,0 0 0,1 0 0,0 1 0,0 0 0,1 0 0,0 1 0,14-10 0,-16 13-107,0 0 1,0 0-1,0 1 0,0 0 1,1 0-1,-1 0 0,1 1 1,0 0-1,0 0 0,0 1 1,0 0-1,0 0 0,0 1 1,0 0-1,0 0 0,0 0 1,0 1-1,0 0 0,0 1 1,0 0-1,0 0 0,0 0 1,-1 0-1,1 1 0,11 7 1,-12-5 28,1-1 0,-1 1 0,1 1 0,-2-1 1,1 1-1,-1 0 0,1 0 0,-2 1 0,1-1 0,-1 1 1,0 0-1,0 1 0,-1-1 0,0 1 0,0-1 0,-1 1 0,0 0 1,0 0-1,-1 0 0,0 0 0,0 0 0,-1 0 0,0 0 1,-1 0-1,1 0 0,-2 0 0,1 0 0,-1 0 0,0 0 1,-1-1-1,0 1 0,0-1 0,0 1 0,-9 12 0,0-5 13,0-1 0,-1 0-1,0 0 1,-1-2 0,0 0-1,-1 0 1,-1-2 0,1 1 0,-2-2-1,1 0 1,-20 6 0,32-14-230,1 0 0,-1 0 0,0 0 0,0 0 0,1-1 0,-1 0 0,0 0 1,0 0-1,1 0 0,-1 0 0,0-1 0,1 0 0,-1 0 0,0 0 0,1 0 1,-1 0-1,1-1 0,-1 1 0,1-1 0,0 0 0,0 0 0,0 0 0,0-1 1,0 1-1,0-1 0,1 0 0,-1 1 0,1-1 0,-3-5 0,0 1-346,1 0 0,-1-1 0,2 1 1,-1-1-1,1 0 0,0 0 0,1 0 0,0-1 0,0 1 0,1 0 0,-1-17 0,5-3-310</inkml:trace>
</inkml:ink>
</file>

<file path=ppt/ink/ink7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8.6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297 41 14691,'2'-2'731,"0"0"0,0-1 0,0 0 0,-1 0 0,1 1 0,0-1 0,1-5 0,-3 7-671,0 1-1,0-1 1,0 1 0,0 0-1,0-1 1,0 1-1,0-1 1,0 1-1,0 0 1,0-1 0,0 1-1,0 0 1,0-1-1,-1 1 1,1-1-1,0 1 1,0 0 0,0-1-1,0 1 1,-1 0-1,1-1 1,0 1 0,-1 0-1,1 0 1,0-1-1,-1 1 1,-18-4 789,-2 4-820,0 1 1,1 0-1,-1 2 0,1 1 1,-1 0-1,1 1 0,1 2 1,-1 0-1,1 1 0,-30 17 1,45-23-74,1 0 1,1-1-1,-1 2 1,0-1-1,0 0 1,1 1-1,-1-1 1,1 1-1,0 0 1,0-1-1,0 1 1,0 0-1,0 0 1,-1 4 0,3-5 22,0 1 1,-1-1-1,1 0 1,0 1 0,0-1-1,0 0 1,1 1 0,-1-1-1,0 0 1,1 1 0,0-1-1,-1 0 1,1 0 0,0 0-1,0 1 1,0-1 0,1 0-1,-1 0 1,0 0-1,1-1 1,-1 1 0,3 2-1,14 13 341,1 1-1,0-2 0,1-1 0,1 0 0,33 17 0,-24-15 377,55 42 1,-80-55-641,-1 0-1,0 1 1,0-1 0,0 0 0,-1 1-1,1 0 1,-1 0 0,0 0 0,3 9 0,-5-12-48,-1 0 1,1 0 0,-1 0 0,1 0-1,-1 0 1,0 0 0,0 0 0,0 0-1,0 0 1,0 0 0,0 0 0,0 0-1,-1 0 1,1 0 0,-1 0-1,0 0 1,1 0 0,-1 0 0,0-1-1,0 1 1,0 0 0,0 0 0,0-1-1,-1 1 1,1-1 0,0 1 0,-1-1-1,0 1 1,1-1 0,-1 0 0,-2 2-1,-4 1-142,1-1-1,-1 1 1,1-1 0,-1-1-1,0 0 1,0 0-1,0 0 1,-13 0 0,-6 0-1321,-32-2 1,22-3 465</inkml:trace>
</inkml:ink>
</file>

<file path=ppt/ink/ink7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9.1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247 49 12451,'1'-2'309,"-1"0"0,-1 0 1,1 0-1,0-1 1,0 1-1,-1 0 1,1 0-1,-1 0 0,0 0 1,0 0-1,0 0 1,0 0-1,0 0 0,0 0 1,0 0-1,-1 1 1,1-1-1,-3-3 0,2 4-159,0 0-1,0 0 1,0 0 0,0 0-1,0 1 1,0-1-1,0 1 1,-1-1-1,1 1 1,0-1-1,0 1 1,0 0-1,0 0 1,-1 0-1,-3 1 1,-2 1 8,0 0 1,0 0 0,0 1-1,1 0 1,-1 1 0,1 0 0,-1 0-1,-11 9 1,8-5-96,1 1 0,1 0 0,-1 1 0,2 0 0,-1 0 0,1 1 0,1 0 0,0 0 0,1 0 0,-7 17 0,10-21-35,1 0-1,0 0 1,0 0 0,0 0 0,1 0 0,0 0-1,1 0 1,0 1 0,0-1 0,0 0 0,1 0-1,0 1 1,1-1 0,-1 0 0,1 0-1,1 0 1,-1-1 0,1 1 0,0 0 0,7 8-1,-9-11-25,2-2 0,-1 1-1,0 0 1,0 0 0,1-1-1,0 1 1,-1-1 0,1 0-1,0 0 1,0 0 0,0 0-1,1 0 1,-1-1 0,0 1-1,1-1 1,-1 0 0,0 0-1,1 0 1,0 0 0,-1-1-1,1 0 1,4 0 0,-3 0-16,1-1 0,-1 0 0,0 0 0,0 0 0,1-1 0,-1 0 0,0 0 0,0 0 0,-1-1 0,1 0 0,0 1 0,-1-2 0,0 1 1,5-5-1,5-6-26,-1-1 0,17-25 0,-18 24 13,0 1 0,22-23 1,-34 37 28,1 1 0,0-1 1,0 0-1,0 0 0,-1 1 1,1-1-1,0 0 0,0 1 1,0-1-1,0 1 1,0-1-1,0 1 0,0 0 1,0-1-1,0 1 0,0 0 1,0 0-1,1 0 0,-1 0 1,2 0-1,-2 0 4,-1 0-1,1 1 1,0-1 0,0 1-1,0-1 1,-1 1-1,1 0 1,0-1 0,-1 1-1,1-1 1,-1 1 0,1 0-1,0 0 1,-1-1-1,1 1 1,-1 0 0,0 0-1,1 0 1,-1 1 0,2 2 18,-1 1 1,0 0 0,0 0 0,0 0-1,-1 0 1,0 0 0,0 7 0,-2 6-62,1-11 54,0 0 1,0 1-1,1-1 1,0 0 0,2 14-1,-2-19-132,1 0 0,-1 0 0,1-1 0,0 1 0,0 0 0,-1 0 0,1-1 0,1 1 0,-1-1 0,0 1 0,0-1 0,0 1 0,1-1 0,-1 0 0,1 1 0,-1-1 0,1 0 0,0 0 0,-1 0 0,1 0 0,0-1 0,0 1 0,-1 0 0,1-1 0,0 1 0,0-1 0,2 1 0,14 0-673</inkml:trace>
</inkml:ink>
</file>

<file path=ppt/ink/ink7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9.7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 52 13099,'0'-8'1654,"1"5"-1317,-1 0-1,0 0 1,0 0 0,0 0 0,-1 0-1,1-1 1,-1 1 0,1 0 0,-1 0-1,0 1 1,-1-1 0,-1-4 0,3 7-321,0 0 1,-1 0-1,1 0 1,0 0-1,-1 0 0,1 0 1,-1 0-1,1 0 1,0 0-1,-1 0 1,1 0-1,0 0 1,-1 0-1,1 0 0,-1 0 1,1 0-1,0 0 1,-1 0-1,1 1 1,0-1-1,-1 0 0,1 0 1,0 0-1,-1 1 1,1-1-1,0 0 1,0 0-1,-1 1 1,1-1-1,0 0 0,0 1 1,-1-1-1,1 0 1,0 1-1,0-1 1,0 0-1,0 1 1,0-1-1,0 0 0,-1 1 1,1-1-1,0 0 1,0 1-1,0-1 1,0 1-1,-6 19 573,0 9 77,1-1-1,1 1 0,2 0 0,2 49 1,20 116 536,42 206 329,-61-393-1529,2 35 24,-2-40-36,-1 0 0,0 0 0,0 0 1,0 0-1,-1 0 0,1 0 0,0 0 1,-1-1-1,1 1 0,-1 0 0,0 0 0,0 0 1,0 0-1,1-1 0,-2 1 0,0 2 1,1-7-247,0-1 0,1 1-1,-1 0 1,1 0 0,0 0 0,0 0 0,0-1 0,1-2 0,7-29-965,1 2 0,16-41 0,-10 33 790,-7 18 358,1 1 0,1-1 0,0 2 1,17-25-1,-23 39 170,1 1 0,0 0 1,0 0-1,0 0 0,0 1 1,1-1-1,0 1 1,0 1-1,0-1 0,1 1 1,-1 0-1,1 1 0,0 0 1,0 0-1,1 0 1,-1 1-1,11-3 0,-14 5 25,0-1-1,0 1 1,-1 0-1,1 0 1,0 0-1,0 1 1,-1-1-1,1 1 1,0 0-1,-1 0 1,1 0-1,0 1 1,-1-1-1,0 1 1,1 0-1,3 2 1,-3 0 10,0-1 1,-1 1-1,1 0 0,-1-1 1,0 2-1,0-1 1,0 0-1,-1 0 0,1 1 1,2 8-1,-1 1-6,0-1-1,-1 0 1,-1 1-1,0 0 1,-1-1-1,0 1 1,-1 0-1,-2 14 1,0-17-119,0 1 1,-1-1 0,0 0-1,0 0 1,-1-1-1,-1 1 1,0-1-1,0 0 1,-1 0-1,-1-1 1,1 1 0,-1-1-1,-1-1 1,0 1-1,0-1 1,-1-1-1,-18 13 1,18-14-771,0-1 1,0-1-1,0 1 0,0-1 1,-1-1-1,0 0 0,-17 3 1,-8-4-1412</inkml:trace>
</inkml:ink>
</file>

<file path=ppt/ink/ink7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0.2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 35 13971,'-3'-26'5169,"2"18"-3652,0 14-621,1 98 2580,-7 309 884,-17-243-4721,2-23-6557,22-130 5476</inkml:trace>
</inkml:ink>
</file>

<file path=ppt/ink/ink7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0.7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1 329 11450,'3'2'313,"0"-1"0,0 1-1,0-1 1,1 0-1,-1 0 1,0 0-1,1-1 1,-1 1-1,1-1 1,-1 1-1,1-1 1,-1 0-1,1-1 1,-1 1-1,0 0 1,7-3 0,-4 1-118,-1 0 1,1-1 0,-1 1-1,0-1 1,0-1 0,0 1-1,0-1 1,9-8 0,-2-2-131,0 0-1,-1 0 1,-1-1 0,0-1 0,10-22-1,-12 21-27,0-1-1,6-26 1,-12 37-12,0 1 1,-1-1 0,0 0-1,0 0 1,-1 0-1,0 0 1,0 0 0,0 0-1,-3-12 1,3 18-2,-1-1 1,1 1-1,-1-1 1,1 1-1,-1-1 1,0 1-1,1-1 1,-1 1 0,0 0-1,0-1 1,0 1-1,0 0 1,0 0-1,0 0 1,0 0-1,-1 0 1,1 0-1,0 0 1,0 0-1,-1 0 1,1 1-1,-1-1 1,1 0-1,-1 1 1,1-1-1,-1 1 1,1 0 0,-1 0-1,1-1 1,-1 1-1,1 0 1,-1 0-1,1 0 1,-1 0-1,0 1 1,1-1-1,-1 0 1,1 1-1,-1-1 1,1 1-1,-1-1 1,1 1-1,-2 1 1,-4 1 71,0 1-1,0 0 1,1 0 0,0 0-1,-1 1 1,1 0 0,-7 8-1,5-4 137,1 1 0,0-1 0,0 1 0,1 0 0,1 1 1,-1 0-1,2 0 0,0 0 0,0 0 0,1 0 0,0 1 0,1 0 0,0-1 0,1 1 0,1 0 0,0 0 0,2 18 0,-1-17-88,2 0 0,0-1-1,0 1 1,1-1-1,1 0 1,0 0 0,1 0-1,0-1 1,0 1 0,1-2-1,1 1 1,0-1-1,0 0 1,1 0 0,0-1-1,11 8 1,-14-13-724,0 0 0,0 0 0,1 0-1,-1-1 1,9 4 0,6 0-716</inkml:trace>
</inkml:ink>
</file>

<file path=ppt/ink/ink7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39.7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30 150 12451,'-6'-10'2245,"3"7"-1846,0 0-1,1-1 1,0 1 0,0-1-1,0 1 1,0-1-1,0 0 1,1 0-1,-1 0 1,1 0-1,0 0 1,0-4 0,14 41 1805,-3 9-865,-3 1-1,5 67 1,-8 92 348,-4-149-1391,-4 165 418,0-105-549,3-101-117,0-18-64,0-21-206,12-265-2272,-2 94 2152,-8 158 330,8-118-11,-7 141 66,1 1-1,1-1 0,0 0 1,1 1-1,1 0 1,15-30-1,-19 42-26,1 0-1,-1 0 0,1 1 0,0 0 1,0-1-1,0 1 0,0 0 1,1 0-1,-1 1 0,7-5 1,-9 7-19,1-1 1,-1 1-1,0-1 1,1 1-1,-1 0 1,1-1-1,-1 1 1,0 0-1,1 0 1,-1 0-1,1 0 1,-1 0-1,0 0 1,1 1 0,-1-1-1,1 0 1,-1 1-1,0-1 1,1 1-1,-1-1 1,0 1-1,0 0 1,0-1-1,1 1 1,-1 0-1,0 0 1,0 0 0,0 0-1,0 0 1,0 0-1,0 0 1,0 0-1,-1 0 1,1 1-1,0-1 1,-1 0-1,2 3 1,10 23 48,-2 1 1,0 0 0,10 51-1,-4-14 91,5 5 195,4-1-1,2-1 1,3-1 0,4-2 0,50 75 0,-78-131-294,0-1 0,0 0 1,1 0-1,0 0 0,0-1 1,1 0-1,0 0 1,0-1-1,1 0 0,0-1 1,18 9-1,-21-12-32,0 0 1,0 0-1,0-1 1,1 0-1,-1 0 1,0 0-1,1-1 1,-1 0-1,1 0 1,-1 0-1,0-1 1,1 0-1,-1-1 1,0 1-1,0-1 1,0 0-1,0-1 0,0 1 1,0-1-1,6-4 1,-5 1-1,-1 1 0,0-1 1,1 0-1,-2 0 0,1 0 0,-1-1 0,0 0 1,0 0-1,-1 0 0,0-1 0,0 0 0,-1 0 1,0 0-1,0 0 0,-1 0 0,2-10 0,1-16-1,0 0 0,-1-55 0,-4 83-5,-3-105-232,-33-206 1,24 236-949,11 78 876,-2-6-2504,-16 13-4838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42.3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137 608 9562,'-2'0'407,"0"0"0,0-1 1,0 1-1,0-1 0,0 1 0,0-1 0,1 0 0,-1 0 0,0 0 1,0 0-1,1 0 0,-1 0 0,0 0 0,1 0 0,0-1 1,-1 1-1,-1-2 0,1 0-100,0 0 0,0 0 0,1-1 0,-1 1 0,1 0 0,-1-1 0,1 1-1,-1-7 1,1 0-57,-1 0 0,2 1 0,0-1 0,0 0 0,0 0 0,3-11 0,13-52 1031,34-100-1,-45 159-1193,1 0 0,1 0 1,0 1-1,1 0 0,1 0 1,0 1-1,0 0 0,1 1 0,1 0 1,0 1-1,0 0 0,1 0 1,0 1-1,1 1 0,-1 0 0,2 1 1,-1 0-1,1 1 0,0 0 1,1 1-1,-1 1 0,1 1 1,0 0-1,0 0 0,0 2 0,0 0 1,0 0-1,0 2 0,0 0 1,0 0-1,0 2 0,0 0 0,0 0 1,25 11-1,-23-6 70,0 0-1,0 2 1,-1 0-1,-1 1 1,0 1 0,0 0-1,-1 1 1,22 27-1,-20-21-75,-2 2 0,-1 0 0,0 0-1,-2 1 1,0 0 0,10 34 0,-12-28-60,-2 0 0,-1 0 0,-1 1 0,-1 0 0,-2 0 0,-1 0 0,-1 0 0,-1 0 0,-2 0 0,-1 0 0,-1-1 1,-12 39-1,7-42-189,0-1 0,-2 0 0,-1-1 1,0-1-1,-2 0 0,-1 0 1,0-2-1,-1 0 0,-2-1 1,0 0-1,-1-2 0,0 0 0,-1-2 1,-1 0-1,-26 13 0,36-22-74,-1 0 0,1-1 0,-1-1 0,1 0 0,-1 0 0,-1-1 0,1-1 1,0 0-1,0-1 0,-1 0 0,1-1 0,-1-1 0,1 0 0,0-1 0,-1 0 0,1-1 0,-19-7 0,16 3 149,0 0 1,0 0-1,1-2 0,1 0 1,-1 0-1,1-2 1,1 0-1,0 0 0,1-1 1,0-1-1,1 0 1,0 0-1,-11-20 0,2 1 166,2-1-1,2-1 0,1 0 0,2-1 0,1 0 1,1-1-1,3 0 0,-8-62 0,15 78 53,0 1-1,2-1 1,0 1 0,1-1-1,1 1 1,1 0 0,12-37-1,-11 42-14,2 1 0,-1-1 0,2 1 0,0 1 0,0-1 0,1 1 0,1 1 0,0 0 0,0 0 0,1 1 0,17-13-1,-23 20-251,0 0 0,0 0 0,0 0-1,0 1 1,0 0 0,0 0-1,1 0 1,-1 0 0,11-1-1,21 4-279</inkml:trace>
</inkml:ink>
</file>

<file path=ppt/ink/ink7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0.5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77 303 4425,'-27'61'10119,"24"-60"-9748,3-1-219,-1 0 0,1 0 0,-1 0 0,0 0 0,1 0 0,-1 0 0,1 0 0,-1 0 0,1-1 0,-1 1 0,0 0 0,1 0 0,-1 0 0,1-1 0,-1 1-1,1 0 1,-1-1 0,1 1 0,-1 0 0,0-1 0,-14-20 1558,14 20-1584,-2-5 21,1-1-1,-1 0 1,1 0 0,1 0 0,-1 0 0,1 0 0,0 0 0,1 0 0,0 0 0,0-1 0,0 1 0,2-9 0,3-9 64,0 1 0,10-28 0,-12 43-55,1-1 0,-1 1-1,2 0 1,-1 0 0,1 1 0,0-1 0,1 1 0,0 0 0,0 1-1,1 0 1,9-8 0,-12 11-107,1 1 1,0 0-1,0 0 0,0 0 0,1 1 1,-1-1-1,0 1 0,1 1 0,-1-1 1,1 1-1,0 0 0,0 0 0,-1 1 1,1-1-1,0 1 0,0 1 0,-1-1 1,1 1-1,0 0 0,6 2 0,-6-1-16,1 0-1,-1 0 0,0 1 1,0 0-1,0 0 1,0 0-1,-1 1 0,1 0 1,-1 0-1,0 0 0,0 1 1,7 9-1,-6-6 49,0 0 0,-1 1 0,0 0 1,0 0-1,-1 1 0,0 0 0,4 17 0,-4-11 119,-1 0 0,-1 1 0,0-1 0,-2 1 0,1 0 0,-2-1 0,-1 1 0,0 0 0,0-1 0,-7 20 0,4-23-111,1-1 0,-1 0 0,-1-1-1,0 1 1,-1-1 0,0 0-1,-1-1 1,0 0 0,-1 0-1,-14 13 1,17-18-81,0 0-1,-1 0 1,0-1 0,0 1-1,0-1 1,-1-1 0,1 0-1,-1 0 1,0 0 0,0-1-1,0 0 1,0 0 0,0-1-1,-1 0 1,1-1 0,0 0-1,-13-1 1,16 0-144,1 0 0,-1 0 0,0-1 0,1 0 0,-1 1 0,1-1-1,0-1 1,-1 1 0,1-1 0,0 0 0,1 1 0,-1-2 0,0 1 0,1 0 0,0-1 0,0 0 0,0 1 0,0-1 0,0 0-1,1-1 1,0 1 0,0 0 0,-3-8 0,2 1-544,0 0 0,0 0 1,1-1-1,0 1 0,1 0 0,0-1 0,1 1 0,2-21 0,5 0-1519,5 9 1062</inkml:trace>
</inkml:ink>
</file>

<file path=ppt/ink/ink7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0.9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 27 8418,'7'-15'3076,"-2"4"1536,-4 27-3526,-31 164 990,19-128-1119,-10 108 0,21-120-465,2 0 0,1-1 1,12 52-1,41 112-167,-56-201-434,16 34-236,-3-23-1370,-13-12 1434,1-1 0,0 0-1,0 1 1,0-1 0,0 0-1,0 0 1,-1 1 0,1-1-1,0 0 1,0 0 0,0 0-1,0 0 1,0 0 0,0 0-1,0 0 1,0-1 0,1 1-1,14-8-1918</inkml:trace>
</inkml:ink>
</file>

<file path=ppt/ink/ink7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1.3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496 15 11931,'6'-8'4633,"-3"3"-2801,-7 4-936,0 1 120,-9 1 257,-11 1 31,-12 3-336,-9-1-224,-5 1-360,1 0-264,-8-1-208,2 0-136,0-1-408,4 2-360,17 4-1185,7-3 1385</inkml:trace>
</inkml:ink>
</file>

<file path=ppt/ink/ink7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1.9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 14123,'-1'9'5009,"2"12"-4089,-1 6 0,5 8 401,-2 3 199,-2 1-56,-2 0-191,-3-1-521,-2-3-296,1-2-392,2-3-256,3-5-216,4-2-224,2-5-729,2-4-375,0-9-96,-2-8 895</inkml:trace>
</inkml:ink>
</file>

<file path=ppt/ink/ink7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2.2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13 15483,'2'-9'5441,"3"6"-4744,2 3-545,-1 5-200,1 2-72,1 6-449,-1 2-631,-2 3 768</inkml:trace>
</inkml:ink>
</file>

<file path=ppt/ink/ink7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2.7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170 358 8482,'-26'21'3242,"25"-21"-3028,0 0-1,0 0 1,0 0 0,-1 0 0,1 0 0,0 0 0,0 0-1,0 0 1,0-1 0,-1 1 0,1 0 0,0-1-1,0 1 1,0-1 0,0 1 0,0-1 0,0 0 0,0 1-1,0-1 1,0 0 0,0 0 0,1 0 0,-1 1-1,0-1 1,-1-2 0,-1 0 503,-7-5 81,-1-1-1,1 0 1,1 0 0,-14-19 0,20 24-696,1 0 1,0 0 0,0 0-1,0 0 1,1-1-1,-1 1 1,1-1 0,0 1-1,0-1 1,1 1 0,-1-1-1,1 1 1,0-1-1,0 0 1,1 1 0,-1-1-1,2-6 1,1 0-6,1-1 1,-1 1 0,2 0-1,-1 0 1,2 1-1,-1-1 1,1 1 0,1 0-1,0 1 1,0 0 0,1 0-1,0 0 1,1 1-1,0 0 1,0 1 0,0-1-1,1 2 1,0 0 0,1 0-1,-1 1 1,1 0-1,0 1 1,0 0 0,1 0-1,-1 2 1,1-1-1,-1 1 1,1 1 0,12 0-1,-13 1-16,0 1 0,-1 0-1,1 1 1,-1 0 0,0 1-1,0 0 1,0 0 0,0 1 0,0 1-1,-1-1 1,1 2 0,-1-1-1,0 1 1,-1 1 0,0-1-1,0 1 1,0 1 0,-1 0-1,0 0 1,0 0 0,-1 1-1,0-1 1,-1 2 0,0-1 0,0 0-1,-1 1 1,0 0 0,-1 0-1,0 0 1,-1 1 0,0-1-1,0 1 1,-1 13 0,-1-12-21,-1 0 0,0 0 1,-1 0-1,-1-1 1,0 1-1,0-1 1,-1 0-1,0 0 0,-1 0 1,-1 0-1,1-1 1,-2 1-1,1-2 0,-2 1 1,1-1-1,-1 0 1,0 0-1,-1-1 1,0-1-1,0 1 0,-1-1 1,0-1-1,-21 11 1,20-12-48,-1 0 0,1 0 1,-1-1-1,0-1 1,0 0-1,0-1 0,-1 0 1,1-1-1,0 0 1,-17-1-1,19-1-65,0-1-1,1 1 1,-1-2-1,0 1 1,0-1 0,1-1-1,0 0 1,0 0 0,0-1-1,0 0 1,1 0 0,0-1-1,-12-10 1,10 6-155,1 0-1,0 0 1,0-1 0,1 0-1,1-1 1,0 0 0,1 0 0,0 0-1,-5-15 1,9 21 32,0-1 0,0 1 0,0-1 0,1 1 0,0-1 0,0 1 0,1-1 0,0 0-1,0 0 1,0 1 0,1-1 0,0 0 0,1 1 0,-1-1 0,1 1 0,0 0 0,1-1 0,0 1 0,0 0 0,5-8 0,-5 11-105,0 0-1,0 0 1,0 0 0,0 0 0,0 0 0,5-2 0,23-12-873</inkml:trace>
</inkml:ink>
</file>

<file path=ppt/ink/ink7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3.4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25 181 10338,'-2'16'9318,"2"86"-4894,-1-54-3389,-10 87 1,9-130-978,0-6-11,-1-16 19,-1-25-9,4 10-74,2 0-1,1 0 1,11-54-1,-9 67 23,0 0-1,1 0 1,2 0-1,-1 1 1,2 0 0,1 1-1,12-19 1,-17 29 26,1 0-1,0 1 1,0 0 0,1 0 0,-1 0 0,1 1 0,1 0 0,-1 0 0,1 1 0,-1 0 0,1 0 0,13-4 0,-16 7 69,1-1 1,-1 1 0,1 0 0,0 0 0,0 1 0,-1 0 0,1 0-1,0 0 1,0 1 0,-1 0 0,1 0 0,0 0 0,-1 1 0,1 0 0,-1 0-1,0 0 1,1 0 0,-1 1 0,8 6 0,-4-1 1,0 0 0,-1 0 1,0 1-1,0 0 0,-1 1 1,0 0-1,-1 0 0,0 0 1,-1 1-1,0 0 0,0 0 1,5 20-1,0 10 319,-2-1 0,4 54-1,-3 64 474,-10-91-3377,0-59 1593</inkml:trace>
</inkml:ink>
</file>

<file path=ppt/ink/ink7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9.3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108 38 7770,'-64'4'3492,"63"-4"-3138,-1 0 0,1 1 0,0-1 0,0 0-1,-1 0 1,1 0 0,0 0 0,-1 0 0,1-1-1,0 1 1,0 0 0,-1 0 0,-19-10 8815,16 10-7510,20 2-1242,7 1-111,-1 0 1,1-1-1,0-2 0,0 0 1,0-1-1,32-6 1,10-6 31,1 4 0,0 2 0,114 3 0,-114 10 245,10 1-430</inkml:trace>
</inkml:ink>
</file>

<file path=ppt/ink/ink7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54.3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87 182 6849,'9'80'3345,"-8"-79"-3081,-1 0-1,0 0 1,0 1 0,0-1-1,0 0 1,0 0-1,0 1 1,0-1 0,-1 0-1,1 1 1,0-1 0,-1 0-1,1 0 1,-1 0-1,0 2 1,0-2-150,1-1 0,-1 0 0,1 1 0,-1-1 0,1 0 0,0 0 1,-1 1-1,1-1 0,-1 0 0,1 0 0,-1 0 0,1 1 0,-1-1 0,1 0 0,-1 0 0,0 0 0,1 0 0,-1 0 0,1 0 1,-1 0-1,1 0 0,-1 0 0,0-1 0,-1 0 156,-1 1 0,1-1 0,0 0 0,0-1 0,0 1 0,0 0 1,0-1-1,0 1 0,-2-3 0,0 0-207,2 0 1,-1 0-1,0-1 0,1 1 1,0-1-1,0 1 0,0-1 1,1 0-1,0 0 0,0 0 1,0 0-1,0 0 0,1 0 1,-1 0-1,1 0 0,1 0 1,-1 0-1,1 0 0,0 0 1,2-6-1,-1 4-49,0 0-1,0 0 1,1 0-1,0 0 1,1 1 0,0 0-1,0-1 1,0 1-1,0 1 1,1-1-1,0 1 1,1-1 0,8-6-1,-1 3 12,-1 1 0,2 1 0,-1 0 0,1 0 0,0 2 0,0 0 0,1 0 0,28-5 0,-35 9 40,0 1-1,0-1 1,0 1-1,0 0 1,0 1-1,0 0 1,0 0-1,0 1 0,0 0 1,0 0-1,0 1 1,-1 0-1,0 0 1,1 1-1,-1 0 1,0 0-1,-1 1 0,10 7 1,-8-3 29,1 0 0,-1 1-1,-1-1 1,0 1 0,0 1 0,-1-1 0,-1 1 0,1 0-1,-2 1 1,1-1 0,-2 1 0,0 0 0,0 0 0,-1 0-1,0 0 1,-1 1 0,-1-1 0,0 0 0,0 0 0,-5 24-1,3-26-111,0 0-1,0 0 1,-1 0 0,-1 0-1,0 0 1,0 0-1,-1-1 1,0 0-1,-1 0 1,0-1-1,0 1 1,-1-1 0,0 0-1,0-1 1,-1 0-1,0 0 1,0-1-1,-1 1 1,0-2 0,0 1-1,0-2 1,0 1-1,-1-1 1,0 0-1,-10 2 1,6-3-172,0-1 0,0 0 0,0-1 0,0 0 0,-1-1 0,1-1 0,0 0 0,0-1 0,0-1 0,-21-6 0,28 7 120,0-1-1,-1 1 1,1-2 0,0 1 0,0-1-1,1 0 1,-1-1 0,1 1 0,0-1 0,0-1-1,1 1 1,-1-1 0,1 0 0,0 0-1,1 0 1,-1-1 0,1 0 0,1 1 0,-1-2-1,-3-10 1,4 5 74,1 0-1,0 0 0,1 0 1,0 0-1,1-1 1,1 1-1,0 0 0,0 0 1,5-15-1,3-10 71,26-65-1,-33 97-45,0 0 0,1 1-1,0-1 1,-1 1-1,2 0 1,-1-1-1,1 2 1,-1-1-1,1 0 1,1 1 0,-1 0-1,0-1 1,1 2-1,0-1 1,0 1-1,0-1 1,1 1-1,-1 1 1,1-1-1,-1 1 1,1 0 0,0 0-1,0 1 1,0 0-1,0 0 1,0 0-1,0 1 1,0-1-1,0 1 1,0 1-1,0-1 1,0 1 0,0 1-1,10 2 1,-6-1 35,-1 1 1,0 0 0,0 1 0,0 0 0,-1 0 0,0 1-1,0 0 1,0 1 0,0-1 0,-1 1 0,-1 1 0,1-1-1,-1 1 1,8 13 0,-8-11-31,0 0 1,-1 1-1,0-1 0,-1 1 1,0 1-1,0-1 0,-1 0 1,-1 1-1,0 0 1,0-1-1,-2 1 0,1 13 1,-1-19-33,-1-1 0,1 1-1,-1-1 1,0 0 0,-1 1 0,1-1 0,-1 0 0,0 0 0,0 0 0,-1 0 0,1 0 0,-1 0 0,0-1 0,-1 1 0,1-1 0,-1 0 0,1 0-1,-1 0 1,0-1 0,-1 1 0,1-1 0,-1 0 0,1 0 0,-1-1 0,0 1 0,0-1 0,0 0 0,0 0 0,-1-1 0,1 0 0,0 0 0,-1 0-1,1 0 1,-1-1 0,1 0 0,-1 0 0,1 0 0,-1-1 0,-4-1 0,-4-1-106,2-1 0,-1 0 1,0-1-1,1-1 0,0 0 0,-16-10 0,22 13 19,1-1 0,-1 0 0,1-1-1,0 1 1,0-1 0,0 0 0,0 0 0,1-1-1,0 1 1,0-1 0,1 0 0,0 0-1,0 0 1,-3-9 0,5 11 73,0 0-1,1 0 1,0-1-1,0 1 1,0 0 0,0 0-1,1-1 1,-1 1 0,1 0-1,0 0 1,1 0 0,-1 0-1,1 0 1,-1 0-1,1 0 1,1 0 0,-1 1-1,0-1 1,1 1 0,-1 0-1,1-1 1,0 1 0,7-5-1,1-1 41,0 0 1,1 1-1,1 0 0,0 1 0,21-9 1,-27 13 27,1 0 0,0 0 0,1 1 0,-1 0 0,0 1 0,17-2 0,-21 3-8,1 0 1,-1 1 0,0-1-1,0 1 1,1 0-1,-1 0 1,0 0 0,0 1-1,0-1 1,0 1-1,-1 0 1,1 0 0,0 0-1,-1 1 1,7 4-1,-5-1 6,0-1 0,-1 1-1,0-1 1,1 1-1,-2 1 1,1-1 0,-1 0-1,0 1 1,0 0-1,-1-1 1,0 1 0,1 8-1,-1-5-6,-1 0 0,0 0 0,0 0 0,-1 0-1,-1 0 1,0 0 0,0 0 0,-4 15 0,2-17-52,1 0 1,-1 0 0,-1 0 0,1 0 0,-2-1-1,1 1 1,-1-1 0,0 0 0,0-1 0,-7 8-1,8-10-42,-1 0 0,0 0-1,0-1 1,0 1-1,0-1 1,0 0 0,-1 0-1,0-1 1,1 1 0,-1-1-1,0-1 1,0 1 0,0-1-1,-11 1 1,12-2-36,0 0-1,0 0 1,0 0 0,1 0 0,-1-1 0,0 0 0,0 0-1,0 0 1,1-1 0,-1 0 0,1 0 0,-1 0 0,1 0-1,0 0 1,0-1 0,0 0 0,0 0 0,0 0 0,1-1-1,-1 1 1,1-1 0,0 1 0,0-1 0,0 0 0,0-1-1,1 1 1,0 0 0,0-1 0,0 1 0,0-1 0,1 1-1,0-1 1,0 0 0,0 0 0,0 0 0,1 0 0,0 1-1,0-1 1,0 0 0,1 0 0,-1 0 0,1 0 0,2-6-1,2-2 242,0 1 0,1 0 0,0 1 0,1 0 0,0 0-1,1 0 1,0 1 0,0 0 0,1 0 0,1 1 0,-1 0 0,14-8-1,-21 15-136,-1 1 0,1 0 0,0 0 0,-1 0 0,1 0 0,0 0 0,0 0 0,0 0-1,0 1 1,0-1 0,0 0 0,0 1 0,0 0 0,0 0 0,0-1 0,0 1-1,0 0 1,1 1 0,-1-1 0,0 0 0,0 1 0,0-1 0,0 1 0,0-1 0,0 1-1,0 0 1,-1 0 0,1 0 0,0 0 0,0 0 0,-1 0 0,1 1 0,0-1-1,-1 1 1,1-1 0,-1 1 0,2 2 0,2 3 21,0-1 1,-1 1-1,0 0 1,0 0-1,-1 1 0,0-1 1,0 1-1,2 13 1,-2-4 16,-1 0 0,0 0 0,-2 0 0,0 0 0,0 0 0,-2 1 0,0-1 0,-5 17 0,5-28-59,0 1 1,0-1-1,-1 0 0,0 1 0,0-1 1,0-1-1,-1 1 0,0 0 1,0-1-1,-6 7 0,7-10-28,-1 1-1,1 0 1,-1-1-1,0 1 1,1-1-1,-1 0 1,0-1-1,-1 1 1,1 0-1,0-1 1,0 0-1,0 0 1,-1-1 0,1 1-1,0-1 1,-1 0-1,-4 0 1,5-1-13,0 1-1,0-1 1,0 0 0,0 0 0,0-1 0,0 1-1,0-1 1,1 0 0,-1 0 0,1 0 0,-1-1 0,1 1-1,0-1 1,0 0 0,0 0 0,0 0 0,1 0-1,-1 0 1,1 0 0,0-1 0,0 1 0,0-1 0,0 0-1,-1-6 1,-3-4-2,2-1 0,0 0-1,0 0 1,2 0 0,-2-18-1,3 15 52,0 1-1,2 0 1,0 0-1,1-1 1,6-25-1,-7 36 22,1 1-1,1 0 1,-1 0-1,1 0 0,0 1 1,0-1-1,8-9 1,-8 12 7,0 0 0,-1 0 0,1 1 0,0-1 0,1 1 0,-1 0 0,0 0 0,1 0 0,-1 0 0,1 1 0,-1-1 0,1 1 0,0 0 1,4-1-1,-4 2-5,1 0 1,-1 0-1,0 0 1,0 1 0,1-1-1,-1 1 1,0 0-1,0 0 1,0 0-1,0 1 1,0 0 0,0-1-1,-1 1 1,1 1-1,0-1 1,-1 0-1,0 1 1,1 0 0,-1 0-1,4 4 1,0 1 4,-1 0 0,1 0 1,-1 1-1,-1 0 0,0 0 0,0 0 1,4 11-1,-6-9-16,0-1 0,-1 0 0,0 1-1,-1-1 1,0 1 0,-1-1 0,0 1 0,0-1 0,-1 1 0,-4 14 0,4-20-21,0-1 1,-1 0-1,1 1 1,-1-1-1,0 0 1,0 0-1,0 0 1,-1-1-1,1 1 1,-1 0-1,-6 5 1,7-7-12,-1 0 0,1-1 0,-1 1 1,0 0-1,0-1 0,0 0 0,1 0 0,-1 0 1,0 0-1,-1 0 0,1-1 0,0 1 0,0-1 1,0 0-1,0 0 0,0 0 0,0 0 0,-6-1 0,4-1-63,-1 1 0,1-1 0,0 0 0,-1 0 0,1-1 0,0 0 0,0 0 0,1 0 0,-1 0 0,0-1 0,1 1 0,0-1 0,0 0 0,0-1 0,1 1 0,-1-1 0,1 1 0,0-1 0,0 0 0,1 0-1,-1-1 1,-1-6 0,2 7 75,1 1 0,-1-1-1,1 1 1,0-1 0,1 1-1,-1-1 1,1 0 0,0 1-1,0-1 1,0 1-1,1-1 1,0 0 0,-1 1-1,2-1 1,-1 1 0,0 0-1,1-1 1,0 1 0,0 0-1,0 0 1,1 0 0,-1 0-1,1 0 1,0 1-1,0-1 1,0 1 0,6-5-1,-5 5 116,1 0-1,-1 0 0,0 1 0,1 0 0,0 0 1,-1 0-1,1 0 0,0 1 0,0 0 0,0 0 1,0 0-1,0 0 0,0 1 0,9 0 0,-12 1-72,1-1-1,0 1 1,0-1-1,-1 1 1,1 0-1,-1 0 1,1 0-1,-1 1 1,1-1-1,-1 1 1,0-1-1,1 1 1,-1 0-1,0 0 1,0 0-1,-1 0 1,1 0-1,0 0 1,0 0-1,-1 1 1,0-1-1,1 0 1,-1 1-1,0 0 1,0-1 0,0 1-1,-1-1 1,2 5-1,-2-3-72,0 1 0,0-1 0,0 0 0,0 1 1,-1-1-1,1 0 0,-1 0 0,0 1 0,0-1 0,-1 0 0,1 0 0,-1 0 0,0 0 0,0 0 1,0-1-1,-1 1 0,1-1 0,-1 1 0,0-1 0,0 0 0,0 0 0,0 0 0,-1 0 0,1-1 1,-1 1-1,0-1 0,1 0 0,-1 0 0,0 0 0,0-1 0,0 0 0,-1 1 0,1-1 0,0 0 1,0-1-1,-5 1 0,7-1-46,0 0 1,0 0-1,0-1 0,0 1 1,1-1-1,-1 1 1,0-1-1,0 1 1,1-1-1,-1 0 0,0 0 1,1 0-1,-1 0 1,1 0-1,-1 0 0,1 0 1,-1-1-1,1 1 1,-1-2-1,0 0-4,0 0-1,0 0 1,0-1 0,1 1-1,0 0 1,0-1-1,0 1 1,0-1 0,-1-4-1,1-1 29,1 0 0,0 0 0,0 1 0,1-1 0,0 0-1,0 0 1,4-11 0,-3 15 120,0-1-1,0 1 0,1-1 1,-1 1-1,1 0 0,1 0 1,-1 0-1,1 0 1,4-4-1,-7 8-7,1 0 0,-1-1 0,0 1 0,1 0 0,-1 0 0,1 0 0,-1 0 0,1 1 0,0-1 0,-1 0 0,1 1-1,0-1 1,0 1 0,-1-1 0,1 1 0,0 0 0,0 0 0,-1 0 0,1 0 0,0 0 0,0 0 0,0 1 0,-1-1 0,1 0 0,0 1 0,-1-1 0,1 1 0,0 0 0,-1 0 0,1-1 0,-1 1 0,1 0 0,1 2 0,2 1 102,-1 0 0,0 0 0,1 1 0,-2 0 0,1 0 0,0 0 0,-1 0 0,0 0 0,0 1 0,-1-1 0,0 1 0,3 7 0,-3-4-72,0 0 0,0 0 0,-1 0 0,0 0-1,0 0 1,-1 0 0,-1 14 0,1-21-93,-1 1 1,1-1-1,-1 0 0,0 0 0,0 1 1,1-1-1,-1 0 0,-1 0 1,1 0-1,0 0 0,0 0 0,-1 0 1,1 0-1,-1 0 0,0-1 1,0 1-1,-2 1 0,3-2-27,0 0 1,-1-1-1,1 1 0,0-1 0,-1 1 0,1-1 1,-1 1-1,1-1 0,0 0 0,-1 0 0,1 0 0,-1 0 1,1 0-1,-1 0 0,1 0 0,0 0 0,-1-1 1,1 1-1,-1 0 0,1-1 0,0 1 0,-1-1 1,1 0-1,0 1 0,0-1 0,-1 0 0,1 0 1,0 0-1,0 0 0,-2-2 0,-1-1-39,1-1 0,-1 0-1,1 0 1,0 0 0,1 0 0,-1 0-1,1-1 1,0 1 0,0-1 0,1 1-1,-1-1 1,1 0 0,1 0 0,-1-7-1,0 0 69,1-1 0,1 0 0,0 0 0,0 1 0,5-15 0,-6 26 10,13-42 57,-12 40-23,1 1 1,-1 0-1,1 0 0,-1-1 0,1 1 0,0 0 1,0 0-1,1 0 0,-1 1 0,3-4 0,-4 6-15,0 0-1,0-1 0,-1 1 1,1 0-1,0 0 1,0-1-1,-1 1 0,1 0 1,0 0-1,0 0 1,0 0-1,0 0 0,-1 0 1,1 0-1,0 0 0,0 1 1,0-1-1,-1 0 1,1 0-1,0 1 0,0-1 1,-1 0-1,1 1 1,0-1-1,-1 1 0,1-1 1,0 1-1,-1-1 0,1 1 1,-1 0-1,1-1 1,-1 1-1,1 0 0,0 0 1,17 28 430,-17-28-443,2 7 33,1 0 0,-1 0-1,0 0 1,-1 1 0,0 0 0,-1-1 0,0 1 0,0 0-1,0 9 1,-1-14-56,0 0-1,0 0 1,-1 0 0,1 0-1,-1-1 1,0 1-1,1 0 1,-2 0-1,1 0 1,0-1 0,-1 1-1,0-1 1,0 1-1,0-1 1,0 0 0,0 1-1,-1-1 1,0 0-1,1-1 1,-1 1-1,0 0 1,-5 3 0,6-6-6,1 1 1,0 0-1,-1-1 1,1 1-1,0 0 1,-1-1 0,1 0-1,-1 1 1,1-1-1,-1 0 1,1 0-1,-1 0 1,1 0 0,-1 0-1,1 0 1,-1 0-1,1-1 1,-1 1-1,1 0 1,0-1 0,-1 1-1,1-1 1,-1 1-1,1-1 1,0 0-1,0 0 1,-1 0-1,1 0 1,0 1 0,0-2-1,0 1 1,0 0-1,0 0 1,0 0-1,0 0 1,1-1 0,-1 1-1,0 0 1,1-1-1,-1 1 1,0 0-1,1-2 1,-4-8-9,0-1 0,2 1 0,-1 0 1,0-16-1,1 17 29,-1-23 41,3 31-40,0 1 0,0 0-1,0-1 1,0 1-1,0 0 1,1-1-1,-1 1 1,0 0-1,1-1 1,-1 1-1,1 0 1,-1 0 0,1-1-1,-1 1 1,1 0-1,0 0 1,0 0-1,0 0 1,-1 0-1,3-2 1,-2 3-4,0 0 1,0 0 0,-1 0-1,1 0 1,0 0 0,0 0-1,0 0 1,0 0-1,0 0 1,0 1 0,0-1-1,-1 0 1,1 0-1,0 1 1,0-1 0,0 1-1,-1-1 1,1 1-1,0-1 1,0 1 0,-1-1-1,1 1 1,0-1 0,-1 1-1,2 1 1,14 18-158,-16-20 138,15 23-558,4 4 263</inkml:trace>
</inkml:ink>
</file>

<file path=ppt/ink/ink7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0.1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80 301 5025,'1'2'5605,"12"25"-1752,-3 10-2334,-10-36-1454,0 0-1,0 0 1,0 0 0,-1 0-1,1 0 1,0 0-1,-1 0 1,1 0 0,-1 0-1,1 0 1,-1 0-1,0 0 1,1 0 0,-1 0-1,0 0 1,0 0-1,1-1 1,-1 1 0,0 0-1,0 0 1,0-1 0,0 1-1,0-1 1,0 1-1,0-1 1,0 1 0,-2-1-1,-30 8 888,29-7-843,1 0-33,-1-1 115,0 1 1,0 0-1,0 0 1,0 0-1,0 0 1,-7 4-1,10-5-144,1 0 0,0 1 0,0-1-1,0 0 1,0 0 0,-1 0-1,1 0 1,0 0 0,0 0 0,0 0-1,-1 0 1,1 0 0,0 0-1,0 0 1,-1 0 0,1 0 0,0 0-1,0 0 1,0 0 0,-1 0-1,1 0 1,0 0 0,0 0 0,0 0-1,-1 0 1,1 0 0,0 0-1,0 0 1,0 0 0,-1-1 0,1 1-1,0 0 1,0 0 0,0 0 0,0 0-1,-1 0 1,1-1 0,0 1-1,0 0 1,0 0 0,0 0 0,0-1-1,0 1 1,0 0 0,-1 0-1,1 0 1,0-1 0,0 1 0,0 0-1,0 0 1,0-1 0,0 1-1,0 0 1,0 0 0,0 0 0,0-1-1,0 1 1,0 0 0,1 0-1,-1 0 1,0-1 0,0 1 0,0 0-1,0 0 1,0-1 0,4-15 478,-4 16-544,9-30 132,2 1-1,25-45 1,40-60-43,-51 93-55,-21 34-15,0 1 1,0 0-1,1-1 0,0 1 0,0 1 1,1-1-1,-1 1 0,1 0 0,10-7 1,-12 10 10,0 0 0,-1 1 1,1-1-1,0 1 0,1-1 1,-1 1-1,0 0 1,0 1-1,0-1 0,1 1 1,-1 0-1,0 0 1,0 0-1,1 0 0,-1 1 1,0 0-1,0 0 1,8 2-1,-1 2 65,0 1 1,0-1-1,0 2 1,-1-1-1,1 2 1,-2-1-1,14 14 1,-4-2 206,-1 1 0,22 31 1,-31-37-149,1 1 0,-2 0 0,0 1 0,0 0 0,-2 0 0,0 0 0,-1 1 0,0 0 0,-2 0 0,3 28 0,-5-30-150,-1-1 0,-1 1 0,0-1 0,-1 1 0,-1-1 0,0 0 0,0 0 0,-2 0 0,0 0 0,0-1 1,-2 0-1,1 0 0,-11 14 0,7-13-61,1-1 0,-2-1-1,0 0 1,0-1 0,-1 0 0,0 0 0,-1-2 0,-17 11 0,23-15 53,0-2 1,-1 1-1,1-1 1,-1 0 0,1 0-1,-1-1 1,0 0-1,0-1 1,0 1 0,0-1-1,0-1 1,0 0-1,0 0 1,0-1 0,-1 1-1,1-2 1,0 1-1,-10-4 1,6 0-75,0 0 0,-1-1 0,2-1 0,-1 0 0,1 0 0,0-1-1,1 0 1,0-1 0,0 0 0,0-1 0,-14-20 0,18 21 73,0 0 0,1-1-1,0 0 1,0 0 0,1 0 0,0-1-1,1 1 1,1-1 0,-1 0 0,2 1 0,-1-1-1,1 0 1,1 0 0,2-21 0,1 7 87,1 0 0,2 1 0,0 0 1,18-42-1,-19 53-16,1 1 0,1 0 0,0 1 0,1-1 0,0 1 0,0 0 0,1 1 0,0 0 0,1 1 0,16-12 0,-23 18-35,1 1-1,0-1 1,0 1-1,1 0 1,-1 0-1,0 1 1,1-1-1,-1 1 1,1 0-1,-1 0 1,1 0-1,0 1 1,-1 0-1,1-1 1,0 2-1,-1-1 1,7 2-1,-4-1-2,0 2-1,-1-1 1,1 1-1,-1 0 0,0 0 1,0 1-1,0-1 1,0 1-1,0 1 0,8 8 1,-5-4-1,0 1 1,-1 0 0,0 1-1,0 0 1,-1 0-1,-1 1 1,0 0 0,0 0-1,-1 1 1,-1-1-1,6 26 1,-9-29 1,-1 0 1,0 0-1,0 0 1,-1-1-1,0 1 1,0 0-1,-1-1 1,-1 1-1,1-1 1,-1 1-1,-1-1 0,1 0 1,-1 0-1,-1-1 1,1 1-1,-1-1 1,-9 10-1,10-13-34,0 0-1,0 0 1,0 0-1,-1 0 1,1-1-1,-1 1 1,0-1-1,0-1 1,0 1-1,0-1 1,-1 1-1,1-1 1,0-1-1,-1 1 1,0-1-1,1 0 1,-1-1-1,0 1 1,0-1-1,1 0 1,-1 0-1,0-1 1,0 0-1,1 0 1,-1 0-1,1-1 1,-10-3-1,12 4-65,-1-1 0,0 0 0,1 0 0,0 0 0,-1 0-1,1-1 1,0 1 0,0-1 0,1 0 0,-1 0 0,0 0 0,1 0-1,0 0 1,0 0 0,0-1 0,-2-4 0,2 2 13,0 0 1,0 0 0,1 0-1,0 0 1,0 0 0,1 0-1,0-1 1,0 1 0,1-11 0,1 5 101,1-1 0,0 1 1,1 1-1,0-1 1,1 0-1,0 1 0,1 0 1,0 0-1,0 1 1,10-12-1,-12 17 59,0 1 0,0 0-1,1 0 1,-1 0 0,1 0 0,0 1 0,0-1 0,0 1-1,0 1 1,0-1 0,1 1 0,6-3 0,-9 5-15,1-1 1,-1 1 0,1 0-1,-1-1 1,1 2 0,-1-1 0,1 0-1,-1 1 1,1-1 0,-1 1-1,1 0 1,-1 0 0,0 0-1,0 1 1,1-1 0,-1 1-1,0 0 1,0 0 0,0 0 0,-1 0-1,1 0 1,4 5 0,2 3 16,0 0 0,-1 1 1,0 0-1,-1 0 1,0 1-1,-1 0 1,0 0-1,-1 1 1,0-1-1,-1 1 1,0 0-1,3 22 1,-6-27-117,0 0 0,-1-1 0,0 1 1,0 0-1,0 0 0,-1 0 0,0 0 1,-1-1-1,0 1 0,0 0 0,0-1 1,-1 0-1,0 1 0,-1-1 1,0 0-1,0-1 0,0 1 0,-1-1 1,0 0-1,0 0 0,0 0 0,-12 9 1,15-13-40,0 0-1,-1-1 1,0 1 0,1 0 0,-1-1 0,0 0 0,0 1 0,0-1 0,0 0-1,0-1 1,0 1 0,0 0 0,0-1 0,0 0 0,0 1 0,0-1 0,0-1 0,0 1-1,-1 0 1,1-1 0,0 1 0,0-1 0,0 0 0,-5-3 0,4 2-15,0 0 1,1-1 0,-1 0-1,1 0 1,0 0-1,-1 0 1,1 0-1,1-1 1,-1 0 0,0 1-1,1-1 1,0 0-1,0 0 1,0 0-1,0 0 1,-1-8 0,-2-8 124,2 0 1,0-1 0,1 1-1,1-1 1,1 0 0,1 0 0,1 1-1,0-1 1,2 1 0,12-40-1,-15 57 14,0-1-1,0 1 1,1 0-1,0-1 0,0 1 1,0 0-1,0 0 1,0 0-1,5-5 0,-6 8-39,0-1-1,0 0 1,0 1-1,0-1 1,0 1-1,0-1 1,1 1-1,-1 0 1,0-1-1,0 1 1,0 0 0,1 0-1,-1 0 1,0 0-1,0 0 1,0 0-1,1 0 1,-1 0-1,0 0 1,0 1-1,0-1 1,0 0-1,1 1 1,-1-1-1,0 1 1,0-1-1,0 1 1,0 0-1,0-1 1,0 1-1,0 0 1,0 0-1,1 1 1,5 5 11,-1 0 1,0 0-1,0 0 0,-1 0 1,0 1-1,6 11 0,20 52 58,-25-54-62,-1-1 0,0 1 0,-1 0 0,-1 0 0,0 1-1,0 31 1,-3-43-22,-1 1 0,0 0 1,0-1-1,0 1 0,-1-1 0,0 1 0,0-1 0,0 0 0,-4 7 0,3-9-13,1-1 0,-1 1 0,1-1 0,-1 0 0,0 1 0,0-1 0,-1-1 0,1 1 0,-1 0 1,1-1-1,-1 0 0,0 0 0,0 0 0,0 0 0,-5 1 0,7-2-27,-1 0 1,1 0 0,0-1-1,-1 1 1,1-1 0,-1 1-1,1-1 1,-1 0 0,1 0-1,-1 0 1,1-1 0,-1 1-1,1 0 1,0-1 0,-1 0-1,1 1 1,0-1-1,-1 0 1,1 0 0,-2-2-1,1 1-30,0-1-1,1 1 1,0-1-1,-1 1 1,1-1-1,0 0 1,0 0-1,1 0 0,-1 0 1,1 0-1,-1 0 1,-1-6-1,0-3-42,1-1 0,0 1 0,0 0 0,2-1 0,-1 1 0,3-23-1,6-128 1193,-6 149-740,2 21-212,4 23-79,-3-3-20,-1 0 1,-1 0-1,-1 1 1,-2-1-1,-4 43 1,3-65-48,0 0 1,-1 0 0,1-1 0,-1 1 0,-3 4-1,5-8 16,0-1-1,0 1 0,0 0 1,0-1-1,-1 1 0,1-1 1,0 1-1,-1-1 0,1 1 1,0-1-1,-1 1 0,1-1 0,-1 0 1,1 1-1,0-1 0,-1 0 1,1 1-1,-1-1 0,1 0 1,-1 1-1,1-1 0,-1 0 0,0 0 1,1 0-1,-1 1 0,1-1 1,-1 0-1,1 0 0,-1 0 1,0 0-1,1 0 0,-1 0 0,1 0 1,-1 0-1,0 0 0,1-1 1,-1 1-1,1 0 0,-1 0 1,1 0-1,-1-1 0,1 1 1,-1 0-1,1-1 0,-1 1 0,1 0 1,-1-1-1,1 1 0,0 0 1,-1-1-1,1 1 0,-1-1 1,1 1-1,0-1 0,-1 0 0,-6-11-178,0-1-1,1 0 1,0 0-1,-7-26 1,4 11-19,-39-111-142,44 119 546,4 20-193,0 0 1,0 0-1,0-1 1,0 1-1,0 0 1,0 0-1,0 0 1,0 0-1,0 0 1,0-1-1,0 1 1,0 0-1,0 0 1,0 0-1,0 0 0,0-1 1,0 1-1,0 0 1,0 0-1,0 0 1,0 0-1,0 0 1,0-1-1,0 1 1,0 0-1,0 0 1,0 0-1,0 0 1,0 0-1,0 0 1,1-1-1,-1 1 1,0 0-1,0 0 1,0 0-1,0 0 0,0 0 1,0 0-1,1 0 1,-1 0-1,0 0 1,0 0-1,0-1 1,0 1-1,0 0 1,1 0-1,-1 0 1,0 0-1,0 0 1,0 0-1,0 0 1,0 0-1,1 0 1,-1 0-1,0 0 1,0 0-1,0 1 0,1-1 1,7 6 503,2 6-96,0 0 1,-1 1-1,-1 0 0,0 1 0,0-1 0,-2 1 1,0 1-1,0-1 0,5 25 0,-10-38-461,-1 0 0,0 0 0,0 0 0,1 0 0,-1 0 0,0 0 0,0 0 0,0 0 0,0 0 0,0 0 0,-1 0 0,1 0 0,0 0 1,0 0-1,-1 0 0,1 0 0,0 0 0,-1 0 0,1 0 0,-1 0 0,1 0 0,-1 0 0,0-1 0,1 1 0,-1 0 0,0 0 0,1-1 0,-1 1 0,0 0 0,0-1 0,0 1 0,0-1 0,1 1 0,-1-1 0,0 0 0,0 1 0,0-1 0,0 0 0,0 0 0,0 1 0,0-1 0,0 0 0,0 0 0,0 0 0,0 0 0,-2-1 0,-3 1-467,1-1 0,-1 0 0,1 0-1,0-1 1,-1 0 0,1 0 0,-9-5 0,-13-9-628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42.8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50 11266,'0'-1'296,"-4"-36"5911,4 37-6092,0-1 0,0 0-1,0 1 1,0-1 0,0 1 0,0-1-1,0 1 1,0-1 0,0 1 0,0-1-1,1 1 1,-1-1 0,0 1-1,0 0 1,1-1 0,-1 1 0,0-1-1,1 1 1,-1-1 0,0 1 0,1 0-1,-1-1 1,0 1 0,1-1 0,0 2 19,0-1 1,0 0-1,0 0 1,0 0-1,0 0 1,0 1-1,0-1 1,0 0-1,-1 1 1,1-1-1,0 1 1,0-1-1,0 1 1,-1-1-1,1 1 1,0-1-1,-1 1 1,1 0-1,1 1 1,15 17 806,-1 2 1,-1 0 0,0 0-1,11 26 1,-5-11-259,115 208 1042,-106-188-1646,-26-48-321,1-1 0,-1 0 1,11 13-1,-12-17-123,-1-1-1,1 0 1,0 1-1,0-1 1,0 0-1,0 0 1,0-1 0,0 1-1,1-1 1,-1 1-1,5 0 1,17 3-1129</inkml:trace>
</inkml:ink>
</file>

<file path=ppt/ink/ink7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1.1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14 7986,'8'3'489,"5"3"797,0 0 0,0 1 0,14 9 0,-24-15-1064,-1 1 1,1 0-1,-1 0 0,1 0 0,-1 1 0,0-1 0,0 1 0,0-1 0,0 1 1,0 0-1,0-1 0,-1 1 0,1 0 0,-1 0 0,0 0 0,0 1 0,0-1 1,-1 0-1,1 0 0,0 4 0,-1-6-194,0 0 0,0-1 1,0 1-1,0 0 0,-1 0 0,1-1 1,0 1-1,0 0 0,-1 0 0,1-1 0,0 1 1,-1 0-1,1-1 0,-1 1 0,1-1 1,0 1-1,-1 0 0,0-1 0,1 1 1,-1-1-1,1 1 0,-1-1 0,0 1 1,1-1-1,-1 0 0,-1 1 0,0 0 3,-1 0-1,1-1 1,-1 1 0,0-1-1,1 1 1,-1-1-1,-5 0 1,-1-1-55,1 0-1,0 0 1,-1-1 0,-9-2-1,16 3-18,-1 0 0,0 0 0,1 0-1,-1-1 1,0 1 0,1-1 0,0 1-1,-1-1 1,1 0 0,0 0 0,0 0-1,0 0 1,0 0 0,0 0 0,0-1-1,1 1 1,-1-1 0,1 1 0,0-1-1,-2-3 1,3 4 30,-1-1 1,1 1-1,0 0 0,0 0 1,0 0-1,1 0 0,-1 0 1,0-1-1,1 1 0,0 0 1,-1 0-1,1 0 0,0 0 1,0 0-1,0 0 0,0 1 1,0-1-1,0 0 0,1 0 1,-1 1-1,1-1 0,-1 1 1,1-1-1,0 1 1,-1 0-1,1-1 0,4-1 0,-1 0 76,0 0 0,1-1-1,-1 2 1,1-1 0,0 1-1,0 0 1,0 0 0,0 0-1,8 0 1,-10 2-11,0 0 0,0 0 0,0 0-1,0 1 1,1 0 0,-1-1 0,0 2 0,0-1 0,0 0 0,-1 1-1,1 0 1,0 0 0,0 0 0,5 4 0,0 1 67,-1-1 1,0 1 0,10 11-1,-16-16-95,0 0 0,0 0-1,0 1 1,-1-1 0,1 1-1,-1-1 1,0 1 0,0 0 0,0 0-1,0 0 1,0-1 0,0 1 0,-1 0-1,1 0 1,-1 0 0,0 0 0,0 4-1,0-7-18,0 1 0,0 0 0,0-1 0,0 1 0,0-1 0,0 1 0,0-1 0,-1 1 0,1 0 0,0-1 0,0 1 0,-1-1 0,1 1 0,0-1 0,-1 1 0,1-1 0,0 1 0,-1-1 0,1 0 0,-1 1 0,-8-3 67,-7-18-23,-22-67-255,36 78 272,9 13 132,11 14 380,-9-9 127,-1-1 1,15 13-1</inkml:trace>
</inkml:ink>
</file>

<file path=ppt/ink/ink7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6.1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905 42 5961,'1'-2'818,"0"0"-1,-1 0 0,1 0 0,-1 0 1,1-1-1,-1 1 0,0 0 0,0 0 1,0-1-1,0 1 0,0-3 0,-1 4-702,1 0 0,0 1-1,-1-1 1,1 0-1,-1 1 1,1-1-1,-1 0 1,1 1 0,-1-1-1,0 0 1,1 1-1,-1-1 1,0 1 0,1 0-1,-1-1 1,0 1-1,1-1 1,-1 1-1,0 0 1,0 0 0,0-1-1,1 1 1,-1 0-1,0 0 1,0 0 0,0 0-1,0 0 1,1 0-1,-1 0 1,0 0-1,0 0 1,0 0 0,-1 1-1,-43 8 310,0 3 0,1 1 0,0 2 0,1 2 0,-44 24-1,32-12-376,1 2-1,1 3 0,-57 47 0,76-52 316,1 0 0,2 3 0,1 0 0,2 2 0,-32 50 0,46-61 75,2 1 1,1 1-1,1-1 0,1 1 1,1 1-1,1 0 1,1 0-1,2 0 0,0 1 1,2-1-1,2 37 1,0-40-387,2 0 0,1 0 1,1 0-1,1 0 1,0-1-1,2 1 0,1-2 1,1 1-1,0-1 0,2 0 1,0-1-1,1-1 0,21 26 1,-20-31-52,0-2 0,1 0 0,0 0 0,0-1 0,2-1 0,-1-1-1,1 0 1,0-1 0,1 0 0,0-1 0,0-1 0,21 4 0,-14-5 10,0-1 0,1 0 0,-1-2 0,1-1 0,0-1 0,-1-1 0,1-2 0,34-6 0,-37 2-222,-1 0-1,-1-1 1,1-2-1,-1 0 0,27-18 1,14-7-3921,-31 20 2445</inkml:trace>
</inkml:ink>
</file>

<file path=ppt/ink/ink7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7.0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102 301 9930,'-15'38'3166,"14"-37"-3089,0-1 1,0 1-1,0-1 1,0 1-1,0-1 0,0 1 1,0-1-1,-1 0 0,1 1 1,0-1-1,0 0 0,0 0 1,0 0-1,0 0 0,0 0 1,-1 0-1,1 0 0,0 0 1,0 0-1,0-1 0,0 1 1,0 0-1,0-1 1,-2 0-1,-24-11 1227,25 11-1173,0 0 0,0-1 0,0 1 0,1-1 0,-1 1-1,0-1 1,1 0 0,0 0 0,-1 0 0,1 0 0,0 0 0,0 0 0,0 0 0,0 0-1,0 0 1,1 0 0,-1 0 0,1-1 0,-1 1 0,1 0 0,0-1 0,0 1-1,0 0 1,0-5 0,2-5 411,0 0 0,0-1 0,7-17-1,-2 5 11,-3 12-381,-1-1 1,2 0-1,0 1 0,1 0 1,0 0-1,8-12 1,-10 19-142,1 0 1,-1 1 0,1-1 0,0 1 0,1 0-1,-1 0 1,1 0 0,0 1 0,0 0 0,1 0-1,-1 1 1,1 0 0,11-4 0,-9 4-15,0 1 0,1 0-1,-1 0 1,1 1 0,-1 0 0,1 1 0,-1 0 0,1 1 0,-1 0 0,1 0-1,15 5 1,-12-1 94,0-1 1,0 2-1,-1 0 0,1 0 0,-1 2 0,-1-1 1,18 15-1,-15-9 79,0 1 1,0 0-1,-1 1 1,-1 1-1,0 0 1,-1 0-1,-1 1 1,-1 0-1,0 1 1,-2 0-1,10 30 1,-15-38-165,0 0 0,0 0 0,-1 1 0,0-1 0,-1 0 0,0 0 0,-1 1 0,0-1 0,0 0 0,-1 0 0,-1 0 0,0 0 0,0 0 0,-1-1 0,0 1 0,0-1 0,-1 0 0,0 0 0,-1-1 0,0 1 0,-1-1 0,1-1 0,-1 1 0,-1-1 0,0 0 0,0-1 1,0 0-1,0 0 0,-1 0 0,0-2 0,0 1 0,-1-1 0,-10 4 0,6-4-185,0 0 1,0-1 0,-1 0 0,1-1 0,-1-1-1,1 0 1,-1-1 0,1-1 0,-1 0 0,1-1 0,-1-1-1,1 0 1,0 0 0,-18-8 0,22 7-42,0-1 0,1 1 0,-1-1 1,1-1-1,1 0 0,-1 0 0,1-1 1,0 0-1,0 0 0,1-1 0,0 0 1,0 0-1,1-1 0,0 1 0,0-2 0,1 1 1,1 0-1,-1-1 0,2 0 0,-4-13 1,5 16 175,1 0-1,-1 0 1,2-1 0,-1 1 0,1 0 0,0-1 0,1 1 0,0 0 0,0-1 0,0 1 0,1 0-1,4-10 1,-4 12-41,1-1 0,0 1-1,0 0 1,1 0-1,-1 0 1,1 0 0,0 1-1,0-1 1,1 1 0,-1 0-1,1 0 1,0 1-1,0-1 1,1 1 0,6-3-1,26-8-329</inkml:trace>
</inkml:ink>
</file>

<file path=ppt/ink/ink7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7.6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7 128 14099,'6'-10'7488,"-5"10"-7131,3 10 2967,-4 37-2492,0-33 174,-10 221 372,3-134-2159,8-95-121,4-14 486,4-16-22,0-18 76,-1 0 0,1-45 0,10-59 166,-16 130 273,1 0 1,1 0 0,1 0-1,0 1 1,1 0-1,15-24 1,-21 35 11,2 1 0,-1 0 0,0 0 0,1-1 0,-1 2-1,1-1 1,0 0 0,0 0 0,0 1 0,0 0 0,1 0 0,-1 0 0,1 0 0,-1 0-1,1 0 1,0 1 0,-1 0 0,1 0 0,0 0 0,0 0 0,0 1 0,0-1 0,0 1-1,0 0 1,0 0 0,0 0 0,0 1 0,0 0 0,-1-1 0,1 1 0,7 3 0,-4-1 23,0 1 0,0 0 0,0 1 0,0-1 0,-1 1 0,0 0 0,0 1 0,0 0 0,0 0 0,-1 0 0,0 0 1,0 1-1,-1 0 0,0 0 0,0 0 0,2 8 0,2 4-33,-1 0 0,-1 0 0,-1 0 0,-1 0 0,3 31 0,-3 29-24,4 28 136,-6-93-957,1 1 0,0 0 0,1-1 0,1 1 0,7 14 0,-1-8-599</inkml:trace>
</inkml:ink>
</file>

<file path=ppt/ink/ink7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8.2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230 46 11827,'6'-4'1994,"1"1"-204,-1-1 0,0 0 1,0-1-1,0 1 0,8-11 1,-14 15-1754,0 0 0,1 0 0,-1 0 0,0 0 0,0 0 0,0-1 0,0 1 0,0 0 1,0 0-1,0 0 0,0-1 0,0 1 0,0 0 0,0 0 0,0 0 0,0 0 0,0-1 1,0 1-1,0 0 0,0 0 0,0 0 0,0-1 0,0 1 0,0 0 0,0 0 0,0 0 1,0 0-1,0-1 0,0 1 0,-1 0 0,1 0 0,0 0 0,0 0 0,0 0 0,0-1 1,0 1-1,-1 0 0,1 0 0,0 0 0,0 0 0,0 0 0,0 0 0,-1 0 0,1 0 1,0 0-1,0 0 0,0 0 0,0-1 0,-1 1 0,1 0 0,0 0 0,0 0 0,0 0 1,-1 0-1,1 1 0,0-1 0,0 0 0,0 0 0,0 0 0,-1 0 0,1 0 0,0 0 1,0 0-1,0 0 0,0 0 0,-1 0 0,1 0 0,0 1 0,-15 2 245,-4 3-481,1 1 1,-1 1 0,1 1 0,1 0-1,-21 16 1,6-2-3697,-48 45-1,79-67 3586,-1 1 0,1-1-1,-1 0 1,1 1 0,0-1 0,-1 1 0,1 0 0,0-1 0,0 1-1,0 0 1,0 0 0,1-1 0,-1 1 0,0 0 0,1 0-1,-1 0 1,1 0 0,0 0 0,-1 0 0,1 0 0,1 3 0,-1-3 182,1 0 1,0 1 0,0-1 0,1 0-1,-1 0 1,0 0 0,1 0 0,-1 0-1,1 0 1,0 0 0,0-1 0,-1 1-1,1 0 1,0-1 0,0 0 0,1 1-1,1 0 1,96 49 6208,2 0-292,-88-43-4853,-1 1 1,-1 0-1,0 1 1,0 0-1,13 15 1,-22-22-818,-1-1-1,0 1 1,0 0-1,0-1 1,0 1-1,0 0 1,0 0-1,-1 0 1,0 0-1,1 0 1,-1 1-1,0-1 1,-1 0-1,1 1 1,0-1-1,-1 0 1,0 1-1,0-1 1,0 0-1,0 1 1,-1-1-1,0 5 1,-1-5-252,1 0 1,-1 0-1,0 0 1,0 0-1,0 0 1,0 0-1,-1-1 1,1 1-1,-1-1 1,1 0-1,-1 1 1,0-1-1,0 0 1,0-1-1,0 1 1,0 0-1,-1-1 1,1 0-1,0 0 1,-1 0-1,-3 1 1,-4 0-1648,0 0 1,0-1-1,-1 0 0,-20-1 1,-9-6-1130</inkml:trace>
</inkml:ink>
</file>

<file path=ppt/ink/ink7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8.7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12555,'9'141'8494,"-11"71"-5524,0-9-803,14 7-517,1-71-7013,-13-134 4963,2 8-1694,1-2 871</inkml:trace>
</inkml:ink>
</file>

<file path=ppt/ink/ink7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9.0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533 25 15027,'10'-2'5657,"-12"-1"-4384,-11-3-217,-19-2-312,-12 4-224,-16 3-88,-1 3-168,-10 4-128,2-1-184,0-1-1160,2-1-568,13 2 1016</inkml:trace>
</inkml:ink>
</file>

<file path=ppt/ink/ink7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9.7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1 196 9922,'26'60'10462,"-5"6"-6976,-17-49-3310,0 1-1,-1-1 1,-1 0-1,-1 1 0,-2 29 1,-3-31-142,4-16-32,0 1 0,0-1 0,0 0-1,0 0 1,-1 0 0,1 0 0,0 0 0,0 0 0,0 1 0,0-1 0,0 0 0,-1 0 0,1 0 0,0 0 0,0 0 0,0 0 0,0 0 0,-1 0 0,1 0 0,0 0-1,0 0 1,0 0 0,-1 0 0,1 0 0,0 0 0,0 0 0,0 0 0,0 0 0,-1 0 0,1 0 0,0 0 0,0 0 0,0 0 0,0 0 0,-1-1 0,1 1 0,0 0-1,0 0 1,0 0 0,0 0 0,0 0 0,-2-2 6,1 1-1,0-1 0,0 0 0,0 1 0,1-1 1,-1 0-1,0 0 0,1 0 0,-1 1 0,1-1 1,-1 0-1,1-4 0,-2-36 87,3-1 1,2 0-1,10-60 0,-10 89-4,0-1 0,1 1-1,0 0 1,1 0-1,0 1 1,1 0 0,1-1-1,0 2 1,17-22-1,-21 29-89,1 0 0,1 1 0,-1-1 0,1 1 0,-1 0 0,1 0 0,0 1 0,1 0 0,-1-1 0,0 2 0,1-1 1,0 1-1,0 0 0,0 0 0,0 0 0,0 1 0,0 0 0,0 0 0,0 1 0,0-1 0,0 1 0,1 1 0,-1-1 0,0 1 0,10 2 0,-11-1-280,1 0 0,-1 0 1,1 0-1,-1 1 1,0-1-1,0 1 0,0 0 1,8 8-1,10 10-724</inkml:trace>
</inkml:ink>
</file>

<file path=ppt/ink/ink7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0.3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109 34 14507,'0'-3'820,"-1"0"1,0 0-1,0 0 0,0 0 1,0 0-1,-1 0 0,1 0 0,-3-2 1,4 5-730,0-1 1,0 1-1,-1 0 1,1-1 0,-1 1-1,1 0 1,0 0-1,-1-1 1,1 1 0,-1 0-1,1 0 1,0 0-1,-1-1 1,1 1-1,-1 0 1,1 0 0,-1 0-1,1 0 1,-1 0-1,1 0 1,-1 0-1,1 0 1,-1 0 0,0 0 9,0 1 0,-1-1 0,1 1 1,0 0-1,0-1 0,0 1 1,0 0-1,0 0 0,1-1 0,-1 1 1,0 0-1,0 0 0,-1 2 0,-7 11 112,0 0 0,1 0 0,0 1-1,2 0 1,-1 1 0,2 0 0,0 0-1,1 0 1,1 0 0,0 0-1,0 21 1,2-27-238,1 1 0,0-1 0,1 0 0,0 0 0,0 0 0,1 0 0,1 0 0,-1-1 0,2 1 0,-1-1 0,1 1 0,1-1 0,0 0 0,0-1 0,1 1 0,0-1 0,0 0 0,1-1 0,13 13 0,-17-17-57,1-1 1,0 0 0,0 1-1,-1-1 1,1-1-1,1 1 1,-1 0-1,0-1 1,0 0 0,0 0-1,1 0 1,-1-1-1,0 1 1,1-1-1,-1 0 1,1-1 0,-1 1-1,0-1 1,1 1-1,-1-1 1,0 0-1,0-1 1,0 1 0,0-1-1,0 0 1,0 0-1,6-4 1,4-3-300,-1-1 0,-1 0 0,0-1 0,0 0 0,-1-1 0,13-17 1,-10 8 125,0 1 0,-2-2 0,0 0 1,15-40-1,22-97 2324,-47 152-1842,-19 42 1327,11-12-1338,1 1 1,2-1-1,0 1 1,1 0-1,2 0 1,0-1-1,1 1 0,2 0 1,1-1-1,7 28 1,-10-46-542,0 0 1,1-1 0,0 1 0,0 0 0,0-1 0,0 1-1,1-1 1,0 0 0,-1 0 0,2 0 0,-1 0-1,5 4 1,9 4-833</inkml:trace>
</inkml:ink>
</file>

<file path=ppt/ink/ink7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0.7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247 62 12291,'1'-3'687,"1"0"1,-1 1 0,0-1-1,0-1 1,0 1 0,0 0-1,0 0 1,-1 0 0,1 0-1,-1-6 1,0 8-572,-1 0 1,1 0 0,0 0-1,-1 0 1,1 0-1,0 0 1,-1 0-1,0 0 1,1 0 0,-1 0-1,1 0 1,-1 0-1,0 0 1,0 0-1,0 0 1,0 1 0,1-1-1,-1 0 1,0 1-1,0-1 1,0 0 0,0 1-1,0-1 1,-1 1-1,1 0 1,0-1-1,0 1 1,0 0 0,0 0-1,0 0 1,-1-1-1,1 1 1,-2 1-1,-6-1 127,0 0-1,0 0 1,0 1-1,1 1 1,-1 0-1,0 0 0,1 0 1,-1 1-1,1 0 1,0 1-1,0 0 0,0 0 1,0 1-1,1 0 1,0 0-1,0 1 1,0 0-1,1 0 0,-9 11 1,8-9-227,1 1 0,0 0 0,0 0 1,1 0-1,0 0 0,1 1 0,0 0 0,0 0 1,1 0-1,1 0 0,0 1 0,0-1 0,1 1 1,0-1-1,1 1 0,1 13 0,0-15-11,0-1 0,0 0 0,2 0 0,-1 0 0,1 0 0,0 0 0,0 0 0,1-1 0,0 1 0,0-1 0,1 0 0,8 9 0,-8-11-36,0 0 0,0 0-1,1-1 1,-1 0 0,1 0-1,0-1 1,0 1 0,1-1-1,-1 0 1,1-1 0,-1 0-1,1 0 1,0 0 0,0-1-1,9 1 1,5-1-1519,-1-1 1,38-6-1,-26 3 234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43.5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 79 12939,'-1'-6'2153,"-4"-13"3768,0 16-3855,-4 11-805,4 0-979,0 0 1,0 0-1,2 0 0,-1 0 1,1 1-1,0-1 0,0 1 0,1 0 1,0 0-1,1 0 0,0 9 1,0 3 15,0 0 0,2 0 0,6 36 0,-5-45-196,1 1 1,0 0 0,1-1 0,1 0 0,0 0-1,0 0 1,1 0 0,14 20 0,-17-29-95,0 1-1,0-1 1,0 1 0,0-1 0,1 0 0,-1 0 0,1 0-1,0-1 1,0 0 0,0 1 0,0-1 0,0 0 0,1-1-1,-1 1 1,0-1 0,1 0 0,-1 0 0,1 0 0,-1-1-1,1 0 1,0 0 0,-1 0 0,1 0 0,-1 0-1,1-1 1,-1 0 0,1 0 0,4-2 0,1-1-178,-1 0 1,1-1-1,-1 0 1,-1 0-1,1-1 1,-1 0-1,0-1 1,0 0 0,-1 0-1,0 0 1,0-1-1,-1 0 1,0-1-1,0 1 1,-1-1-1,0 0 1,5-12-1,2-9-134,-2 0-1,-1 0 0,-1-1 0,5-41 0,4-56 651,-17 128-332,0 0 0,1 0 0,-1 0 0,0 0 0,0 0 0,0 0 0,0 0 0,0 0 0,0 0 0,0 0 1,0 0-1,0 0 0,0 0 0,0 0 0,0 0 0,1 0 0,-1 0 0,0 0 0,0 0 0,0 0 0,0 0 0,0 0 0,0 0 0,0 0 0,0 0 1,0 0-1,0 0 0,0 0 0,1 0 0,-1 0 0,0 0 0,0 0 0,0 0 0,0 0 0,0 0 0,0 0 0,0 0 0,0 0 0,0 0 0,0 0 0,0 0 1,0-1-1,0 1 0,0 0 0,0 0 0,0 0 0,0 0 0,0 0 0,0 0 0,0 0 0,0 0 0,0 0 0,0 0 0,0 0 0,0-1 0,0 1 1,5 13 481,2 18 138,3 48 52,-4 1 0,-5 93 1,-1-96-1284,-1-76 433,1 0-1,0 0 1,0 0-1,0-1 1,0 1 0,0 0-1,0 0 1,0 0-1,0 0 1,1-1 0,-1 1-1,0 0 1,0 0-1,1 0 1,-1-1 0,0 1-1,1 0 1,-1-1 0,1 1-1,-1 0 1,1-1-1,-1 1 1,1 0 0,0-1-1,-1 1 1,1-1-1,0 1 1,-1-1 0,1 1-1,0-1 1,-1 0-1,1 1 1,0-1 0,0 0-1,0 0 1,-1 1-1,1-1 1,0 0 0,0 0-1,0 0 1,0 0 0,0 0-1,-1 0 1,1 0-1,0 0 1,0-1 0,0 1-1,1 0 1,16-3-1110</inkml:trace>
</inkml:ink>
</file>

<file path=ppt/ink/ink7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1.2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 93 11618,'1'-14'1954,"-1"7"-1105,0-1 0,0 0 0,-1 0 0,0 1 0,0-1 0,0 0 0,-4-7 0,5 14-811,0 1-1,0 0 1,0-1-1,0 1 1,0 0-1,0-1 1,0 1-1,0 0 0,0-1 1,0 1-1,0-1 1,0 1-1,-1 0 1,1 0-1,0-1 1,0 1-1,0 0 1,-1-1-1,1 1 1,0 0-1,0 0 0,-1-1 1,1 1-1,0 0 1,0 0-1,-1-1 1,1 1-1,0 0 1,-1 0-1,1 0 1,0 0-1,-1 0 1,1 0-1,0-1 0,-1 1 1,1 0-1,-1 0 1,1 0-1,0 0 1,-1 0-1,1 0 1,0 0-1,-1 1 1,1-1-1,0 0 1,-1 0-1,1 0 0,0 0 1,-1 1-1,-1 0 83,1 1-1,0-1 0,0 1 1,0 0-1,0 0 1,0-1-1,0 1 0,1 0 1,-1 0-1,0 3 0,-4 23 670,1 0-1,1 0 1,1 29-1,7 88 1325,-1-69-1293,12 404 252,-16-473-1415,0 1-128,1-1 0,-1 1 1,1-1-1,3 11 0,-4-17 219,1 0 1,-1 0 0,0 0 0,1 0-1,-1-1 1,0 1 0,1 0 0,-1 0-1,1 0 1,-1 0 0,1-1-1,0 1 1,-1 0 0,1-1 0,0 1-1,-1 0 1,1-1 0,0 1 0,0-1-1,-1 1 1,1-1 0,0 0 0,0 1-1,0-1 1,0 0 0,0 1-1,0-1 1,0 0 0,0 0 0,0 0-1,-1 0 1,1 0 0,0 0 0,0 0-1,0 0 1,0 0 0,0 0-1,0-1 1,0 1 0,0 0 0,1-1-1,14-7-2323</inkml:trace>
</inkml:ink>
</file>

<file path=ppt/ink/ink7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1.6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624 16 18244,'3'-7'6929,"-14"3"-5200,-8 4-241,-14-2-568,-9 1-288,-23 0-400,-11 1-104,-8 1-488,-4 2-544,9 1-1528,6 0 3040,17 4-984</inkml:trace>
</inkml:ink>
</file>

<file path=ppt/ink/ink7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2.0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15363,'27'38'6770,"-29"1"-3450,4 13-1207,1 1-233,0-3-887,0-2-553,-2-10-672,-2-5-537,0-9-1039,1-6-488,3-9-945,4-6 1552,3-9 945</inkml:trace>
</inkml:ink>
</file>

<file path=ppt/ink/ink7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2.4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 15803,'18'-7'5586,"-3"7"-4786,-1 0-296,-8 3-488,0 1-592,-7 5-3473,-2 3 2761</inkml:trace>
</inkml:ink>
</file>

<file path=ppt/ink/ink7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2.7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88 347 7666,'-53'4'3768,"52"-5"-3564,-1 1-1,1 0 0,0-1 0,-1 1 0,1-1 0,0 0 1,0 1-1,0-1 0,-1 0 0,1 0 0,0 0 0,0 0 1,0 0-1,0 0 0,1 0 0,-1 0 0,0 0 0,0 0 1,1 0-1,-1-1 0,0 1 0,1 0 0,-1-1 1,1 1-1,0 0 0,-1-1 0,1 1 0,0 0 0,0-1 1,0 1-1,0-2 0,-1-3 530,-2-7-33,1 0 0,0 0 0,1 0 0,1-1 0,0 1-1,0 0 1,2 0 0,0 0 0,0-1 0,1 2 0,7-21-1,-7 24-644,1 0 0,0 1 0,0 0-1,1 0 1,0 0 0,1 0 0,-1 1-1,1 0 1,1 0 0,-1 1 0,1-1-1,0 1 1,1 1 0,-1-1-1,1 2 1,0-1 0,10-3 0,-13 6-56,0 0 0,0 1 1,0 0-1,1 0 1,-1 1-1,0-1 1,1 1-1,-1 0 0,0 1 1,1-1-1,-1 1 1,0 0-1,0 0 0,0 1 1,1 0-1,-2 0 1,1 0-1,8 5 0,0 1 91,0 0 0,-1 1-1,0 1 1,-1 0 0,13 15-1,-14-14 61,0 1 0,-1 0-1,0 1 1,0 0 0,-2 0-1,0 1 1,0-1 0,9 30-1,-14-35-103,-1-1 0,1 0 0,-1 1 0,-1-1 0,1 0-1,-1 1 1,-1-1 0,1 1 0,-1-1 0,0 1 0,-1-1 0,0 0-1,0 0 1,0 0 0,-1 0 0,0 0 0,-1 0 0,1-1 0,-1 0-1,-7 9 1,1-4-20,0-1-1,-1 1 0,-1-2 1,1 0-1,-1 0 0,-1-1 1,-14 8-1,16-11-162,-1 1-1,1-2 1,-1 0-1,0 0 0,0-1 1,0 0-1,0-1 1,-25 1-1,30-3-218,0-1-1,-1 1 1,1-1-1,1-1 1,-1 0-1,0 0 0,0 0 1,1-1-1,-1 1 1,1-2-1,-1 1 1,1-1-1,-8-6 1,11 7-88,-1 0-1,1 0 1,0-1 0,0 1 0,0-1 0,1 0 0,-1 0 0,1 0 0,0 0 0,0 0 0,1 0 0,-1 0 0,1-1 0,0 1 0,0-1 0,0 1 0,1-1 0,-1 1 0,1-1 0,0 1 0,1-10 0,6-16-1887</inkml:trace>
</inkml:ink>
</file>

<file path=ppt/ink/ink7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3.2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19 109 14187,'4'-9'10013,"-8"44"-8504,3-26-863,-5 51 887,-5 79-112,10-113-1372,1-1 0,2 1 0,6 34 0,-7-57-62,-1 1-1,1-1 1,0 1-1,0-1 1,1 1 0,2 4-1,-4-8 12,0 0-1,0 1 0,0-1 1,0 0-1,1 0 1,-1 0-1,0 0 0,0 1 1,0-1-1,0 0 0,1 0 1,-1 0-1,0 0 1,0 0-1,1 0 0,-1 1 1,0-1-1,0 0 0,0 0 1,1 0-1,-1 0 1,0 0-1,0 0 0,1 0 1,-1 0-1,0 0 0,0 0 1,1 0-1,-1 0 1,0 0-1,0 0 0,1-1 1,-1 1-1,0 0 0,11-14-72,-1-13-218,0 0 1,-2 0-1,-1-1 1,-2 0 0,4-33-1,7-41-141,-9 75 599,16-47 0,-21 67-63,1 0-1,1-1 0,0 1 0,0 0 0,0 1 0,1-1 1,0 1-1,0 0 0,0 0 0,12-9 0,-14 13-31,0 0 0,-1 1 0,1-1 0,0 1 0,0 0 0,0 0 0,1 0 0,-1 0 1,0 1-1,0-1 0,0 1 0,1 0 0,-1 0 0,0 0 0,0 0 0,1 0 0,-1 1 0,0 0 0,0-1 0,0 1 0,0 0 0,0 1 0,0-1 0,0 0 0,0 1 0,0 0 0,-1 0 0,1-1 0,-1 2 1,3 1-1,5 5 130,0 0 1,-1 1 0,0 1 0,-1-1 0,13 23 0,-11-15-81,0 2-1,-2-1 1,0 1 0,-1 1-1,-1-1 1,6 42 0,-5 2-1753,-2 65-1,-5-129 1628,2 39-2214,4-5 774</inkml:trace>
</inkml:ink>
</file>

<file path=ppt/ink/ink7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5.3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4 308 7458,'0'0'75,"-1"-1"0,1 1 1,0-1-1,-1 0 0,1 1 1,0-1-1,0 1 0,-1-1 1,1 0-1,0 1 0,0-1 1,0 0-1,0 1 0,0-1 1,0 0-1,0 1 1,0-1-1,0 0 0,0 1 1,0-1-1,0 1 0,1-1 1,-1 0-1,0 1 0,0-1 1,1 0-1,-1 1 0,0-1 1,1 1-1,-1-1 0,0 1 1,1-1-1,-1 1 0,1-1 1,-1 1-1,1 0 1,-1-1-1,1 1 0,0-1 1,-1 1-1,1 0 0,-1 0 1,1-1-1,0 1 0,-1 0 1,1 0-1,1 0 0,53-9 2087,-36 7-1428,-18 2-675,-1 0 0,0 0 0,1 0 1,-1 0-1,0 0 0,1 0 0,-1 0 1,0 0-1,1 0 0,-1 0 0,0 0 1,1 0-1,-1 0 0,0 0 0,1 0 1,-1 0-1,0-1 0,1 1 0,-1 0 1,0 0-1,1 0 0,-1-1 0,0 1 1,0 0-1,1 0 0,-1 0 0,0-1 1,0 1-1,0 0 0,1-1 0,-1 1 1,0 0-1,0-1 0,0 1 0,0 0 1,1-1-1,-1 1 0,0 0 0,0-1 1,0 1-1,0 0 0,0-1 0,0 1 1,0 0-1,0-1 0,0 1 0,0 0 1,0-1-1,-1 1 0,1 0 1,0-1-1,0 1 0,0-1 0,-15-15 1623,11 11-1001,0 1-504,1-1-1,0 0 1,0 0 0,0 0-1,0 0 1,1-1 0,0 1-1,0-1 1,1 1 0,-1-1-1,1 0 1,1 0 0,-1 1-1,1-1 1,0 0 0,0 0-1,0 0 1,1 1 0,0-1-1,0 0 1,1 1 0,0-1-1,3-7 1,-2 6-141,0 1-1,1-1 1,0 1-1,0 0 1,1 1-1,-1-1 1,1 1 0,0 0-1,1 0 1,-1 0-1,1 1 1,0-1-1,0 2 1,1-1 0,-1 1-1,1 0 1,0 0-1,10-3 1,-6 4 90,0 0 0,0 0 0,1 2 0,-1-1 0,0 1 0,0 1 1,1 0-1,-1 0 0,0 1 0,0 0 0,0 1 0,0 1 0,-1 0 0,1 0 0,-1 1 0,0 0 1,0 1-1,-1 0 0,1 0 0,9 10 0,-4-3 95,-2 0 0,1 1 1,-2 1-1,0 0 0,-1 0 0,0 1 0,-1 1 1,-1 0-1,-1 0 0,0 0 0,6 24 0,-11-31-173,-1 0 0,0 0 0,0 1 0,-1-1-1,-1 0 1,0 1 0,0-1 0,-1 1-1,0-1 1,-1 0 0,0 0 0,0 0 0,-7 17-1,4-16-50,-1 0 1,0-1-1,0 0 0,-1 0 0,0 0 0,0-1 0,-1 0 1,-1-1-1,0 0 0,0 0 0,-17 11 0,13-11-280,0-1-1,0 0 1,-1 0 0,0-2-1,0 0 1,-1 0 0,1-2 0,-1 0-1,0 0 1,0-1 0,0-1-1,-22-1 1,29 0 117,-1-1 0,1 0 0,0-1 0,0 0 0,0 0 0,0 0 0,0-1 1,1 0-1,-1-1 0,1 0 0,0 0 0,0-1 0,0 1 0,0-1 0,1-1 0,0 1 0,0-1 1,1-1-1,-1 1 0,1-1 0,1 1 0,-1-1 0,1-1 0,-3-7 0,0-2 196,2-1 1,0 0-1,1 0 0,1 0 0,1-1 1,0 1-1,2-1 0,0 1 0,1-1 0,0 1 1,2 0-1,0-1 0,1 1 0,11-28 1,-13 40-68,1 1 0,0-1 0,0 1 0,1 0 0,0 0 0,-1 0 0,10-8 0,-11 11-69,0 0 0,1 0 0,-1 0 0,1 1 1,0-1-1,-1 1 0,1-1 0,0 1 0,0 0 0,0 0 0,0 0 0,0 1 0,0-1 0,0 1 0,0-1 1,0 1-1,3 1 0,10 3-440</inkml:trace>
</inkml:ink>
</file>

<file path=ppt/ink/ink7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5.9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615 184 11034,'2'-2'581,"0"-1"0,0 1 0,0-1 0,-1 1 0,1-1 1,-1 0-1,0 1 0,1-1 0,-1 0 0,0 0 0,-1 0 0,1 0 0,-1 0 0,1 0 0,-1 0 0,0 0 0,0-5 0,-1 4-451,0 1 1,0 0 0,0 0-1,-1 0 1,1-1-1,-1 1 1,0 1 0,0-1-1,0 0 1,0 0-1,0 1 1,-1-1 0,1 1-1,-1 0 1,1 0-1,-6-3 1,-13-7 1,1 1 0,-1 1-1,-1 1 1,0 1 0,0 1 0,-1 1-1,0 1 1,0 1 0,-31-2 0,46 6-134,0-1 0,0 1 1,0 1-1,1 0 1,-1 0-1,0 0 0,0 1 1,1 1-1,-1-1 1,-8 5-1,14-6-4,-1 1 0,0 0-1,1 0 1,-1 0 0,1 0 0,-1 0-1,1 0 1,0 1 0,0-1 0,0 1 0,0 0-1,1-1 1,-1 1 0,1 0 0,0 0-1,-1 0 1,1 0 0,1 0 0,-1 1-1,0-1 1,1 0 0,-1 0 0,1 0 0,0 1-1,0-1 1,1 0 0,0 6 0,5 21 11,2-1 0,1-1 0,2 1 0,13 27 1,0-1 66,4 17 819,-4 0-1,23 106 1,-41-143-482,0 1 1,-3 0 0,-1 1-1,-1-1 1,-3 0-1,0 0 1,-10 46-1,8-67-479,0 1 0,-1-1 0,-1 0-1,0 0 1,-1 0 0,-1-1 0,0 0-1,-1-1 1,0 0 0,-13 14 0,13-18-389,0 0-1,-1-1 1,1 0 0,-1 0-1,-1-1 1,1-1 0,-1 0-1,-1 0 1,1-1 0,-1-1-1,0 0 1,0 0 0,-15 2-1,23-5 70,0 0 0,0-1 0,0 0-1,-1 0 1,1 0 0,0 0-1,0 0 1,0-1 0,0 0-1,0 0 1,0 0 0,0 0 0,0-1-1,0 1 1,0-1 0,1 0-1,-1 0 1,1-1 0,-1 1 0,1-1-1,0 1 1,0-1 0,0 0-1,0 0 1,1-1 0,-1 1 0,1-1-1,0 1 1,-4-8 0,1 1 27,1-1 0,0 0 0,1 0 0,-3-11 0,-3-44 2740,6 38-1023,1 0 0,2 1 0,1-1 0,1 0 0,1 1 0,13-50-1,-12 65-996,-1 1 0,2-1-1,-1 1 1,1 0-1,1 1 1,0-1-1,1 1 1,0 0-1,0 1 1,1 0-1,0 0 1,1 0-1,0 1 1,0 1-1,1-1 1,0 2-1,0-1 1,13-5-1,-3 4-112,0 1-1,1 1 1,0 1-1,1 1 1,-1 1-1,1 0 1,-1 2-1,1 0 0,0 2 1,31 4-1,-11 1-326,51 14-1,36 20-3541,-116-34 2486</inkml:trace>
</inkml:ink>
</file>

<file path=ppt/ink/ink7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6.7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34 364 11234,'-12'14'1640,"9"-10"-916,0 0 0,0 0 0,0 0 0,0 0 0,-3 8 0,6-11-592,0-1 0,0 1-1,0-1 1,0 0-1,0 1 1,0-1 0,1 1-1,-1-1 1,0 0 0,0 1-1,0-1 1,1 0-1,0 2 396,-1-2-395,0 0-1,1 0 1,-1 1-1,0-1 1,1 0 0,-1 0-1,0 0 1,1 1 0,-1-1-1,1 0 1,-1 0-1,0 0 1,1 0 0,-1 0-1,1 0 1,-1 0 0,0 0-1,1 0 1,-1 0-1,1 0 1,-1 0 0,0 0-1,1 0 1,-1 0 0,1-1-1,22 0 2020,-8-2-1807,0 0 1,0-2-1,0 0 0,-1-1 0,0 0 0,0-1 0,0-1 0,15-11 0,-3 1-547,-2-1-1,-1-1 1,26-28-1,-40 38 155,0 0-1,-1-1 0,0 0 0,-1 0 0,0-1 0,-1 0 0,9-24 0,-14 32 51,1 0 1,-1 0-1,0 0 0,-1 0 1,1 0-1,-1-1 0,0 1 1,0 0-1,0 0 0,0-1 1,-1 1-1,1 0 0,-1 0 0,0 0 1,-1 0-1,1 0 0,-1 0 1,1 0-1,-1 0 0,-1 1 1,1-1-1,0 1 0,-1-1 1,0 1-1,1 0 0,-1 0 1,-1 0-1,1 0 0,-4-2 0,2 2-7,0 0 0,0 1 0,0-1 0,-1 1 0,1 1 0,0-1 0,-1 1 0,0 0 0,1 0-1,-1 0 1,1 1 0,-1 0 0,0 0 0,0 0 0,1 1 0,-1 0 0,1 0 0,-1 0 0,1 1 0,-1 0-1,-8 4 1,0 1-21,0 0-1,1 1 0,0 0 0,1 1 1,0 0-1,0 1 0,-11 13 0,13-12-7,1 0-1,0 0 0,0 1 0,1 0 0,1 1 1,-10 21-1,14-25 40,0-1 0,1 1 0,-1-1 0,2 1 0,-1 0 0,1 0 0,1-1 1,-1 1-1,2 0 0,-1 0 0,1 0 0,3 11 0,0-6 94,1 0 0,1 0 0,0-1-1,1 0 1,0 0 0,1 0 0,0-1 0,1 0 0,12 12 0,-5-7 212,1-1 0,1-1 1,0 0-1,1-1 0,23 12 1,-29-19-196,1 0 0,-1-2 1,1 1-1,0-2 1,28 6-1,-34-9-385,0 0 0,1 0 0,-1-1 0,1 0 0,-1 0 0,1-1 0,-1 0-1,0 0 1,0-1 0,1 0 0,12-6 0,-1-6-93,-2-4-95</inkml:trace>
</inkml:ink>
</file>

<file path=ppt/ink/ink7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7.0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61 12267,'-15'-36'5669,"8"12"1916,55 79-5932,46 70-1,-64-81-667,2-1 0,2-1 1,75 70-1,-103-107-999,58 44-1339,-56-44 1008,0 0 0,-1-1-1,1 0 1,1-1 0,-1 1 0,17 3 0,-23-7 51,-1 1 0,0-1 1,1 0-1,-1 0 1,0 0-1,1 0 0,-1 0 1,0 0-1,0 0 1,1 0-1,-1-1 0,0 1 1,1 0-1,-1-1 1,0 1-1,0-1 1,0 0-1,1 1 0,-1-1 1,1-1-1,6-11-1439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44.1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213 36 10682,'-1'-3'409,"1"1"0,-1 0-1,0 0 1,0 0 0,0 0 0,-1 0-1,1 0 1,0 0 0,-1 1 0,1-1-1,-1 0 1,0 1 0,1-1 0,-1 1-1,0-1 1,0 1 0,0 0 0,0 0-1,-3-1 1,2 1-222,1 1-1,-1 0 1,1 0 0,-1 0-1,1 0 1,-1 1 0,1-1-1,0 1 1,-1-1 0,1 1-1,0 0 1,-1 0 0,1 0-1,0 0 1,0 0-1,0 1 1,0-1 0,-3 4-1,-10 6 384,1 1 0,0 0 0,1 1 0,0 1 0,1 0 0,-13 19 1,21-26-502,0-1 1,1 0 0,0 1 0,0 0 0,1-1-1,0 1 1,0 0 0,0 1 0,1-1 0,0 0 0,0 0-1,1 0 1,0 1 0,0-1 0,1 0 0,0 0-1,0 0 1,1 1 0,2 6 0,0-4-43,0 0-1,1-1 1,0 1-1,0-1 1,1 0 0,0-1-1,1 0 1,0 0 0,0 0-1,12 10 1,-16-15-67,0-1 0,0 0 0,0 0 1,0 0-1,1 0 0,-1 0 0,0-1 0,1 0 0,-1 1 1,1-1-1,0 0 0,-1-1 0,1 1 0,0-1 0,-1 1 1,1-1-1,0 0 0,-1-1 0,1 1 0,0-1 0,-1 1 1,1-1-1,0 0 0,-1 0 0,1-1 0,-1 1 0,0-1 1,1 0-1,-1 0 0,0 0 0,0 0 0,4-4 0,4-4-402,-1-1 0,0 0 0,-1 0-1,0-1 1,-1 0 0,7-13 0,33-82-953,-11 23 1607,-22 60 964,-11 21 41,-7 15-635,-3 1-528,1 1 0,1 0-1,0 0 1,1 0 0,1 0-1,0 0 1,1 0 0,0 1-1,1-1 1,1 1 0,0-1-1,7 27 1,-7-36-127,1-1-1,1 1 1,-1-1-1,0 1 1,1-1 0,0 0-1,0 0 1,0 0 0,8 6-1,22 13-3600,-19-14 2275,-4 1 655</inkml:trace>
</inkml:ink>
</file>

<file path=ppt/ink/ink7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7.4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552 2 16676,'2'-1'6873,"-9"9"-4320,-7 7-329,-21 15-168,-10 6-735,-9 13-729,-1 5-184,12 3-344,4-1-64,-1-1 0,-2-2 0,-2-3-424,-1 0-672,11-9-1249,1-3-767,9-8 1799</inkml:trace>
</inkml:ink>
</file>

<file path=ppt/ink/ink7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8.0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275 85 13683,'1'-3'618,"0"0"-1,0-1 1,0 1-1,0 0 1,-1-1-1,1 1 1,-1-1 0,0 0-1,0 1 1,0-1-1,-1 1 1,0-5 0,0 6-437,0 1 1,1-1 0,-1 0 0,0 0 0,0 1 0,-1-1 0,1 0 0,0 1-1,0-1 1,-1 1 0,1 0 0,-1-1 0,1 1 0,-1 0 0,0 0-1,1 0 1,-1 0 0,0 0 0,0 0 0,0 0 0,0 1 0,0-1-1,-2 1 1,-2-2 38,0 1-1,0 0 1,0 0-1,0 1 0,0 0 1,0 0-1,0 0 1,-1 1-1,1 0 1,0 0-1,0 1 1,0-1-1,-8 5 0,6-2-113,1 0 0,0 0 0,1 1-1,-1 0 1,1 0 0,0 0 0,0 1-1,0 0 1,-5 8 0,0 1-84,2 0 0,0 1 1,0 0-1,2 1 0,0 0 1,1 0-1,1 0 0,-5 28 1,7-31-18,2 1 1,0-1-1,0 0 1,1 1 0,1-1-1,0 0 1,2 0-1,-1 1 1,1-1 0,1-1-1,1 1 1,0 0 0,8 15-1,-11-27-10,-1 1 0,1 0-1,0-1 1,0 1 0,0-1 0,0 0-1,0 0 1,1 0 0,-1 0 0,0 0-1,1 0 1,0-1 0,-1 1-1,1-1 1,0 0 0,0 1 0,4 0-1,-2-1-51,-1-1-1,1 0 1,0 1 0,-1-1-1,1-1 1,-1 1-1,1-1 1,0 0-1,-1 0 1,8-2 0,0-3-161,0 1 0,0-1 1,0-1-1,0 0 1,-1-1-1,-1 0 1,11-10-1,-12 8 108,0 1 0,-1-1 1,-1-1-1,0 0 0,0 0 0,-1 0 1,0-1-1,-1 0 0,6-18 0,-6 13 120,-1 0-1,0-1 1,-1 0 0,-1 1-1,-1-1 1,-1-25-1,-2 67 797,4 29-1,1-29-627,2 1 1,0-1-1,12 30 0,-14-45-273,1 0-1,0 0 0,0 0 1,1 0-1,0-1 0,1 0 1,0 0-1,0 0 0,1-1 1,0 0-1,9 8 0,-13-13 21,0 0-1,0 0 1,0-1-1,1 1 0,-1-1 1,0 1-1,1-1 0,-1 0 1,7 1-1,9-1-29</inkml:trace>
</inkml:ink>
</file>

<file path=ppt/ink/ink7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8.7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5 138 13355,'-5'35'7802,"8"17"-5603,0-28-831,17 125 3042,1 19-3091,-18-338-2777,0 61 1221,-3 85 225,4-89 3,-2 96 62,0 0 1,1 0 0,1 1 0,8-23 0,-10 35-24,-1 1-1,0 0 1,1 0 0,0 0-1,-1 0 1,1 0 0,0 0-1,1 0 1,-1 1-1,0-1 1,1 1 0,4-3-1,-6 4-18,0 1 0,0-1 0,1 1-1,-1-1 1,0 1 0,1 0 0,-1 0-1,0 0 1,1-1 0,-1 1 0,0 0-1,1 1 1,-1-1 0,0 0 0,1 0-1,-1 1 1,0-1 0,1 1 0,-1-1-1,0 1 1,0-1 0,0 1 0,1 0-1,-1-1 1,0 1 0,0 0 0,0 0-1,0 0 1,0 0 0,0 0 0,-1 0-1,1 0 1,0 0 0,0 2 0,8 10 19,-1-1-1,0 1 1,-1 1 0,0-1 0,-2 1 0,1 0 0,4 22 0,14 108 207,-9-43-201,-15-100-56,0 1 0,1-1 0,-1 0 0,0 0 1,0 0-1,1 0 0,-1 0 0,0 1 0,1-1 0,-1 0 0,1 0 1,0 0-1,-1 0 0,1 0 0,0-1 0,0 1 0,-1 0 0,1 0 1,2 1-1,-2-2-16,-1 0 1,1 0-1,0 0 0,0 0 1,-1 0-1,1 0 1,0 0-1,0 0 1,-1 0-1,1 0 0,0 0 1,0-1-1,-1 1 1,1 0-1,0-1 0,-1 1 1,1 0-1,0-1 1,-1 1-1,1-1 1,-1 1-1,1-1 0,4-4-240,-1 0 0,1 0 0,-1 0 0,-1 0-1,6-10 1,38-84-1860,-34 67 2037,1 1 0,2 1-1,1 1 1,29-39 0,-40 60 185,0 1 0,1 1 1,12-10-1,-18 15-58,0 0 0,0 0 1,0 0-1,0 1 0,0-1 0,0 0 0,0 0 1,0 1-1,1-1 0,-1 1 0,0-1 0,0 1 1,1-1-1,-1 1 0,0 0 0,1 0 0,-1 0 1,0 0-1,1 0 0,-1 0 0,0 0 0,1 0 1,-1 0-1,0 1 0,1-1 0,-1 0 0,0 1 1,1-1-1,-1 1 0,0 0 0,0-1 0,0 1 1,0 0-1,2 1 0,1 3 110,-1 0 0,0 0-1,-1 1 1,1-1 0,-1 1 0,0-1-1,0 1 1,2 10 0,5 55 800,-6-43-609,0 0-176,26 164-569,-22-165-1063,3-6 581</inkml:trace>
</inkml:ink>
</file>

<file path=ppt/ink/ink7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9.6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1 118 13483,'10'26'5949,"-1"16"-4007,-5-17-562,47 210 5634,10 51-5351,-37-110-1415,-22-152-287,-2 1 0,-1-1 0,0 1 0,-2-1 0,-7 29 0,4-41-126,6-12 163,0 0-1,0 1 1,0-1-1,-1 0 0,1 0 1,0 0-1,0 0 0,0 0 1,-1 0-1,1 0 0,0 0 1,0-1-1,0 1 0,0 0 1,-1 0-1,1 0 0,0 0 1,0 0-1,0 0 0,0 0 1,-1 0-1,1 0 1,0 0-1,0-1 0,0 1 1,0 0-1,0 0 0,-1 0 1,1 0-1,0 0 0,0-1 1,0 1-1,0 0 0,0 0 1,0 0-1,0-1 0,-10-25-98,10 23 92,-24-103-991,-14-145 1,29 186 791,1 3 28,-12-108-43,18 135 210,1 1 1,8-66 0,-5 88 49,0 0-1,1 0 1,1 0 0,0 0 0,1 0 0,0 1 0,0 0-1,2 0 1,-1 0 0,1 1 0,1 0 0,0 0 0,0 1 0,1 0-1,0 0 1,0 1 0,1 0 0,0 1 0,1 0 0,-1 1-1,1 0 1,1 0 0,19-6 0,-27 11-10,1 0-1,-1-1 1,0 2-1,0-1 1,0 0-1,1 1 1,-1 0 0,0 0-1,0 0 1,1 1-1,-1-1 1,0 1 0,0 0-1,0 0 1,0 1-1,0-1 1,0 1 0,0 0-1,0 0 1,0 0-1,-1 0 1,1 1 0,-1-1-1,0 1 1,0 0-1,0 0 1,0 0 0,0 1-1,0-1 1,-1 1-1,0-1 1,0 1-1,3 6 1,2 5 57,-1 1 0,-1 0 0,0 0 0,-1 1-1,0-1 1,-2 1 0,0 0 0,0 0 0,-2 0 0,0 0-1,-1 0 1,-1 0 0,-1 0 0,-5 20 0,4-22-344,0 0 0,-1 0 0,-1-1 1,-1 1-1,0-2 0,0 1 0,-2-1 0,0 0 1,0-1-1,-1 0 0,0 0 0,-1-1 0,0 0 0,-1-1 1,-24 16-1,-6-3-888</inkml:trace>
</inkml:ink>
</file>

<file path=ppt/ink/ink7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20.1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6 13475,'-4'-6'9142,"2"43"-6092,15 151 2094,8 1-3595,7 89-1154,-20-89-287,-5-103-1534,1-1-3389,0-70 2057,4-9 1083</inkml:trace>
</inkml:ink>
</file>

<file path=ppt/ink/ink7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20.6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1 356 10330,'14'-2'1334,"0"0"1,0 0-1,0-2 0,0 1 1,23-11-1,-22 7-854,1-1 1,-2 0-1,1-1 1,23-20-1,-28 21-407,-1 0-1,0-1 1,0 0-1,-1-1 1,0 0-1,-1 0 1,0-1-1,-1 0 1,0 0-1,-1 0 1,0-1-1,0 1 1,-1-1-1,-1-1 1,4-21-1,-7 31-2,1 0 1,-1 0-1,0 0 0,0 0 0,0 0 1,0 0-1,-1-1 0,1 1 0,-1 0 1,0 1-1,0-1 0,0 0 0,0 0 1,0 0-1,-1 0 0,1 1 0,-1-1 1,0 1-1,0-1 0,0 1 0,-3-4 1,2 5-15,0-1-1,0 1 1,0-1 0,0 1 0,0 0 0,-1 0-1,1 0 1,0 1 0,-1-1 0,1 1 0,0 0-1,-1 0 1,1 0 0,0 0 0,-1 1 0,1-1-1,0 1 1,-1 0 0,-4 2 0,-3 1 97,1 0-1,-1 1 1,1 0 0,1 0-1,-1 1 1,1 1 0,0-1-1,0 2 1,1-1-1,-16 18 1,16-14-18,-1 0 0,1 1 0,1 0 0,0 0 0,1 0 0,0 1 0,1 0 0,-6 23 0,9-26-98,0 1 0,0-1 1,1 1-1,1-1 0,0 1 0,0-1 0,1 1 1,0 0-1,1-1 0,0 0 0,5 16 0,-3-18-76,-1 0 0,1 0 0,0-1 0,1 0 0,0 1 0,0-2 0,1 1 0,-1-1 0,2 1 0,-1-2 0,0 1-1,1-1 1,0 0 0,1 0 0,10 5 0,-9-5-333,1-2 1,-1 1-1,1-1 0,0 0 1,-1-1-1,1 0 0,0-1 1,1 0-1,-1 0 0,0-1 1,0 0-1,14-3 0,6-7-706</inkml:trace>
</inkml:ink>
</file>

<file path=ppt/ink/ink7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21.1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296 50 15747,'10'-11'4851,"-8"9"-3638,1-1-1,1-5 1,-4 8-1131,1-1 0,-1 0-1,0 1 1,0-1 0,0 1-1,0-1 1,0 0 0,0 1-1,0-1 1,0 0 0,0 1-1,0-1 1,0 0 0,0 1 0,0-1-1,0 0 1,0 1 0,-1-1-1,1 1 1,0-1 0,-1 1-1,1-1 1,0 0 0,-1 1-1,1-1 1,-1 1 0,1-1 0,0 1-1,-1 0 1,1-1 0,-1 1-1,0-1 1,1 1 0,-1 0-1,1 0 1,-1-1 0,1 1-1,-1 0 1,0 0 0,1 0-1,-1-1 1,0 1 0,1 0 0,-1 0-1,0 0 1,-13-2-117,1 1 0,-1 0-1,0 0 1,1 2 0,-1-1 0,1 2 0,-1 0-1,1 0 1,0 2 0,0-1 0,0 2 0,-15 6 0,24-9-44,-1 0 0,1 0 0,0 0 0,0 1 0,0 0 0,0-1 0,0 1 1,1 0-1,-1 1 0,1-1 0,0 1 0,0 0 0,0-1 0,1 1 0,-1 0 1,1 1-1,0-1 0,0 0 0,0 1 0,1-1 0,-1 1 0,1-1 0,0 1 1,1 0-1,-1-1 0,1 1 0,0 0 0,0 0 0,0-1 0,1 1 0,0 0 1,0 0-1,0-1 0,2 7 0,1 0 233,1 1 0,0-1 0,0 1 0,1-1 0,0-1 0,1 1 1,11 11-1,7 7 1332,31 25 1,-32-32-441,-1 2 1,21 26 0,-41-47-1008,0 0 1,-1 1-1,0-1 1,0 1-1,0 0 1,0-1-1,-1 1 1,1 0-1,-1 0 1,0 0 0,0 0-1,-1 0 1,1 0-1,-1 0 1,0 7-1,0-8-40,-1-1 0,0 1 0,0 0 1,0-1-1,0 1 0,-1-1 0,1 1 0,-1-1 0,1 0 0,-1 1 0,0-1 0,0 0 0,0 0 0,0 0 0,0 0 0,-1-1 0,1 1 0,0-1 1,-1 1-1,1-1 0,-1 0 0,0 0 0,1 0 0,-4 1 0,-18 4-203,0 0 0,-1-2 1,1-1-1,-1-1 0,-33-1 0,-11-2-49</inkml:trace>
</inkml:ink>
</file>

<file path=ppt/ink/ink7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0.5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573 79 8970,'52'-36'2906,"-50"36"-2795,-1-1 0,0 0 0,0 0 0,0 0 0,0 0 0,-1 0 0,1 0 0,0 0 0,0 0 0,0 0 0,-1 0 0,1 0 0,-1-1-1,1 1 1,0-2 0,-1 2-37,0 1-1,0-1 0,0 0 0,0 1 1,0-1-1,-1 0 0,1 1 0,0-1 1,0 1-1,0-1 0,-1 0 0,1 1 1,0-1-1,-1 1 0,1-1 0,0 1 1,-1-1-1,1 1 0,-1-1 0,1 1 1,-1-1-1,-2-1 128,1 1 1,0 0 0,-1-1-1,1 1 1,-1 0-1,1 0 1,-1 0-1,1 1 1,-5-1-1,-13 0-25,0 2-1,0 1 1,0 0-1,0 2 1,-37 11-1,8-3-121,-129 36-123,146-36-50,0 0 0,1 2 0,-43 26 0,68-36 87,0 0 1,1 0-1,-1 1 1,1-1-1,-8 10 1,12-13 29,0 0 1,0 0-1,0 0 1,0 0-1,1 1 1,-1-1-1,0 0 0,1 1 1,-1-1-1,1 0 1,-1 1-1,1-1 1,0 1-1,0-1 1,0 0-1,-1 1 1,1-1-1,1 1 1,-1-1-1,0 1 0,0-1 1,0 0-1,1 1 1,-1-1-1,1 1 1,-1-1-1,1 0 1,-1 0-1,1 1 1,0-1-1,0 0 1,0 0-1,1 2 0,8 6 51,1-1 0,-1-1 0,1 1-1,1-2 1,-1 0 0,1 0 0,0-1 0,20 6-1,4 2 95,10 6 33,137 63 299,-165-72-406,0 0-1,-1 2 1,-1 0 0,0 1-1,0 0 1,-1 1-1,20 26 1,-29-33-26,-1 1 0,0 0 0,-1 0 0,0 0 0,0 1 0,-1-1 0,0 1 0,0 0 0,-1 0 0,0 0 1,0 14-1,-1-18-17,-1 1 0,0 0 1,-1 0-1,0-1 1,0 1-1,0-1 0,0 1 1,-1 0-1,0-1 0,0 0 1,0 0-1,-1 1 1,0-2-1,0 1 0,0 0 1,0 0-1,-1-1 1,0 0-1,-8 7 0,2-3 11,-1-1-1,-1-1 0,1 0 0,-1 0 1,0-1-1,0-1 0,0 0 0,-1 0 1,0-1-1,-14 1 0,-12 0-401,-80-1 1,73-6-553,14-3 360</inkml:trace>
</inkml:ink>
</file>

<file path=ppt/ink/ink7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1.0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68 251 10058,'54'-51'4032,"-28"23"-3409,0 0-1,32-48 1,-56 74-546,-1-1 1,1 0-1,0 1 1,-1-1-1,0 0 1,0 0-1,0 0 0,0 0 1,0 0-1,-1 0 1,1-1-1,-1-5 1,0 8-55,0 0 1,0-1 0,-1 1-1,1 0 1,-1 0 0,1 0-1,-1 0 1,1 0 0,-1 0 0,1 0-1,-1 0 1,0 0 0,0 0-1,0 0 1,1 0 0,-1 1 0,0-1-1,0 0 1,0 1 0,0-1-1,0 0 1,0 1 0,-1 0 0,1-1-1,0 1 1,0-1 0,0 1-1,0 0 1,-1 0 0,1 0 0,0 0-1,0 0 1,0 0 0,-2 0-1,-5 0 5,0 1-1,0 0 0,1 0 0,-1 1 0,0 0 1,0 0-1,1 1 0,0 0 0,-1 0 0,1 1 0,0 0 1,1 0-1,-1 0 0,1 1 0,0 0 0,0 0 1,0 1-1,1 0 0,-8 10 0,4-5-27,1 1-1,1 0 1,0 0 0,0 0-1,1 1 1,1 0 0,0 0 0,1 1-1,1-1 1,-3 18 0,5-24 12,1 0 1,0-1-1,0 1 1,0-1-1,1 1 1,0-1 0,1 1-1,-1-1 1,1 0-1,1 1 1,-1-1-1,1 0 1,0 0-1,0-1 1,1 1 0,-1-1-1,1 1 1,1-1-1,-1 0 1,1-1-1,0 1 1,9 6 0,-3-3-12,1-1 0,-1 0 0,1-1 0,1-1 0,-1 0 0,1 0 0,0-1 0,0-1 0,0 0 0,17 1 0,10-1 40</inkml:trace>
</inkml:ink>
</file>

<file path=ppt/ink/ink7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3.2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 81 5321,'1'5'200,"-1"-3"-101,1 0 0,-1-1 0,0 1-1,1 0 1,-1-1 0,1 1-1,-1-1 1,1 1 0,0-1-1,-1 1 1,1-1 0,2 3-1,-1-4-74,-1 1 0,0-1-1,1 0 1,-1 1 0,0-1-1,1 0 1,-1 0 0,1 0 0,-1 0-1,1-1 1,-1 1 0,0 0-1,1-1 1,-1 1 0,0-1-1,1 1 1,1-2 0,40-11 1353,-30 10-392,1-1 1,0-1-1,-1 0 1,0-1-1,0 0 0,20-13 1,-32 17-859,1 0 0,0 0 0,0 0 0,-1 0 1,1 0-1,-1 0 0,1-1 0,-1 1 0,0 0 0,0-1 0,0 1 0,-1-1 0,1 1 1,0-1-1,0-4 0,-2 7-102,1 0 1,0 0 0,0-1-1,0 1 1,-1 0 0,1 0-1,0-1 1,-1 1 0,1 0-1,0 0 1,0 0 0,-1-1-1,1 1 1,0 0 0,-1 0-1,1 0 1,0 0 0,-1 0-1,1 0 1,0 0 0,-1 0-1,1 0 1,0 0 0,-1 0-1,1 0 1,-1 0 0,1 0-1,0 0 1,-1 0 0,1 0-1,-1 0 1,-13 2 204,4 1-164,-1 1 0,1-1 1,0 2-1,0-1 0,1 2 0,-1-1 1,1 1-1,0 0 0,1 1 1,-8 8-1,4-4 11,1 0 1,0 2 0,1-1-1,1 1 1,0 0-1,-9 17 1,13-18-56,0-1 1,1 1-1,1 0 1,0 0-1,0 1 0,1-1 1,0 15-1,1-18-17,1 1-1,0-1 1,1 0-1,0 1 1,1-1 0,0 0-1,0 0 1,1 0-1,0 0 1,5 9-1,-5-13 2,0-1-1,1 1 0,0-1 0,0 1 0,0-1 1,0 0-1,1-1 0,-1 1 0,1-1 0,0 0 1,0 0-1,0 0 0,1-1 0,-1 0 0,1 0 1,-1 0-1,1-1 0,6 1 0,12 2-249,0-1 0,46 0 0,-26-4-666,-5-4 365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44.5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 66 13283,'0'17'2312,"-1"60"3897,0-36-5223,-2 0-1,-10 52 0,10-79-861,1 1 0,-1 24 0,24-90-796,5-56-1030,-19 71 1446,2 0-1,27-69 1,-33 99 329,0 1 1,0-1-1,1 0 1,-1 1-1,1 0 1,0 0-1,1 0 1,8-8-1,-11 12-5,0 0-1,0-1 1,0 1-1,0 0 0,0 0 1,0 0-1,0 1 1,0-1-1,0 0 0,0 1 1,0-1-1,0 1 0,0 0 1,1 0-1,-1 0 1,0 0-1,0 0 0,0 0 1,0 1-1,1-1 0,-1 1 1,0-1-1,0 1 1,0 0-1,0 0 0,0 0 1,0 0-1,0 0 1,1 1-1,3 3 77,0 0 0,-1 0 0,0 0-1,0 1 1,0 0 0,-1 0 0,1 0 0,-1 0 0,-1 1 0,0 0-1,1 0 1,1 8 0,3 13 247,10 52 0,-13-50-241,11 88-2605,-13-104 328,7 2 896</inkml:trace>
</inkml:ink>
</file>

<file path=ppt/ink/ink7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3.7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10122,'5'4'5903,"-2"6"-4042,0 13-2372,-2-17 1241,8 209 2854,-8-137-2481,15 116-1,34 122 289,-48-306-1762,-2-8 85,0 0 0,0 0 0,0 1 0,1-1 0,-1 0 0,1 0 0,0 0 0,-1 0 0,1 0 0,0 0 0,0 0 0,1 0 0,1 3 0</inkml:trace>
</inkml:ink>
</file>

<file path=ppt/ink/ink7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4.0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556 1 10786,'-2'7'7258,"-17"0"-6762,-6-2 16,-20 3 184,-5-1 0,-7 0-144,0-2-87,-10 0-337,2 0-376,-2 4-1233,3 1-727,27 3 1264</inkml:trace>
</inkml:ink>
</file>

<file path=ppt/ink/ink7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4.5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59 248 8674,'-2'1'252,"0"1"1,1-1-1,-1 0 1,1 0-1,-1 0 1,0-1-1,0 1 1,1 0-1,-1-1 1,0 1-1,0-1 1,0 1-1,0-1 1,-2 0-1,3-1-110,0 0 0,0 0 0,0-1 0,1 1 0,-1 0 0,0-1 1,1 1-1,-1 0 0,1-1 0,-1 1 0,1-1 0,0 1 0,-1-1 0,1 1 0,0-1 0,0 1 0,0 0 0,0-1 0,0 1 1,1-3-1,-1-16 435,1 0 0,1 0 0,1 0-1,1 1 1,0-1 0,1 1 0,11-25 0,-15 41-562,1 0 1,-1 1-1,0-1 0,1 0 0,0 1 0,0-1 0,0 1 0,0 0 1,0-1-1,0 1 0,0 0 0,1 0 0,-1 1 0,1-1 0,-1 0 1,1 1-1,5-3 0,-4 3 9,1 0 1,-1 0-1,0 1 0,1-1 1,-1 1-1,0 0 0,1 0 1,-1 1-1,1-1 0,-1 1 1,6 2-1,3 1 59,-1 1 1,0 0-1,0 1 0,0 0 0,-1 1 1,0 0-1,15 13 0,-14-9 82,-1 0 1,0 0-1,-1 1 0,0 0 0,-1 1 1,0 0-1,-1 0 0,-1 1 0,12 29 1,-17-37-72,0 0 0,0 1 0,0-1 1,-1 1-1,0-1 0,-1 1 0,1-1 1,-1 1-1,0-1 0,-1 1 0,0 0 0,0-1 1,0 1-1,-1-1 0,0 0 0,0 1 1,0-1-1,-1 0 0,0 0 0,0-1 1,-1 1-1,1-1 0,-1 1 0,0-1 1,-1 0-1,-4 4 0,1-3 3,0 0 0,0 0 0,0-1 1,0 0-1,-1 0 0,0-1 0,0 0 0,0-1 0,-1 0 0,1 0 1,-1-1-1,0 0 0,1-1 0,-14 0 0,17 0-127,-1-2 0,1 1 0,-1-1 0,1 0 0,0 0 0,0 0 0,0-1 0,0 0-1,0-1 1,0 1 0,0-1 0,0 0 0,1 0 0,0-1 0,0 0 0,0 0 0,0 0 0,0 0 0,1-1 0,0 0 0,0 0 0,-7-10 0,-1-9-2406,0-1-1,-9-33 1,14 35 1055</inkml:trace>
</inkml:ink>
</file>

<file path=ppt/ink/ink7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4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25 245 12211,'7'9'1420,"0"0"1,-1 0-1,7 11 1,-4-3-881,-2 0 0,1 0 0,-2 1 0,0 0 1,3 23-1,-7-32-328,-1 0 1,0 0-1,-1 0 1,0 0 0,-2 17-1,2-24-187,-1 0 0,1 0 0,0 0 1,-1 0-1,0 0 0,1 0 0,-1 0 0,0 0 0,0 0 0,0 0 0,0 0 0,0-1 1,0 1-1,-1 0 0,1-1 0,0 1 0,-1-1 0,0 1 0,1-1 0,-1 0 0,0 0 1,1 0-1,-1 0 0,0 0 0,0 0 0,0 0 0,0 0 0,0-1 0,0 1 0,-4 0 1,4-2-23,0 1-1,1 0 1,-1 0 0,0-1 0,0 1 0,1-1 0,-1 1 0,0-1 0,0 0-1,1 0 1,-1 0 0,1 0 0,-1 0 0,1 0 0,-1 0 0,1 0 0,0-1 0,-1 1-1,1 0 1,0-1 0,0 1 0,0-1 0,0 0 0,0 1 0,0-1 0,1 0-1,-1 1 1,1-1 0,-2-3 0,-1-8-53,0 1 0,1 0 1,-1-17-1,2 19 19,-3-30-41,2 0 0,1 0 1,6-61-1,-3 88 79,1-1 0,0 1 0,1-1 1,1 1-1,11-24 0,-12 29 0,1 1-1,0 0 1,0 0 0,0 0 0,1 1-1,0 0 1,0 0 0,0 0 0,1 1-1,12-8 1,-14 10-18,1 0-1,-1 0 0,1 1 1,0 0-1,-1 0 0,1 0 1,0 1-1,0 0 0,0 0 0,0 0 1,1 1-1,-1 0 0,0 0 1,0 0-1,7 2 0,-8-1-360,1 1 0,-1 0-1,1 0 1,-1 0 0,0 1 0,0 0-1,0 0 1,0 0 0,0 0-1,5 6 1,14 13-1120</inkml:trace>
</inkml:ink>
</file>

<file path=ppt/ink/ink7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5.7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402 44 12667,'0'-1'477,"1"-1"1,-1 0 0,0 0-1,0 0 1,0 0 0,0 0-1,0 0 1,0 0 0,0 0 0,-1-4-1,0 5-454,0 0 1,1 0-1,-1 0 0,0 1 0,0-1 0,1 0 0,-1 0 1,0 0-1,0 1 0,0-1 0,0 0 0,0 1 1,0-1-1,0 1 0,-1-1 0,1 1 0,0-1 0,0 1 1,0 0-1,-3-1 0,-8-1 121,-1 1 0,0 0 0,0 1 0,0 0 0,0 1 0,0 0 0,0 1 0,1 0 0,-1 1 0,1 1 0,-13 5 0,20-7-132,-1 1 1,0 0-1,1 0 1,0 0-1,0 1 1,0 0-1,0 0 1,0 0-1,1 1 1,-8 9 0,10-10-19,0 0 0,-1 0 0,2 0 0,-1 0 0,0 0 0,1 1 0,0-1 1,0 1-1,0-1 0,1 1 0,-1-1 0,1 1 0,0 0 0,0-1 0,1 1 1,1 6-1,0-4 47,0 1 0,0-1 1,1 1-1,0-1 0,1 0 1,0 0-1,0-1 0,0 1 1,1-1-1,0 0 0,0 0 1,8 7-1,10 7 1029,49 32 0,-1-1 1444,-65-46-2164,0 1-1,0 0 1,0 1-1,-1-1 1,9 14-1,-13-18-282,0 0-1,1 0 1,-2 0-1,1 0 1,0 0-1,0 0 1,-1 0-1,1 0 1,-1 0-1,1 0 1,-1 0-1,0 1 1,0-1-1,0 0 1,0 0-1,-1 0 1,1 0-1,0 0 1,-1 1-1,0-1 0,1 0 1,-1 0-1,0 0 1,0 0-1,0-1 1,0 1-1,0 0 1,-3 2-1,-1 1-18,-1 0 1,0-1-1,0 0 0,0 0 0,-1-1 0,1 1 0,-1-1 0,0-1 0,0 1 0,0-1 1,0 0-1,-10 0 0,-16 3-467,-43 1 0,30-6-1697,-45-4 1,34-4 645</inkml:trace>
</inkml:ink>
</file>

<file path=ppt/ink/ink7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48.93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149 248 5769,'-50'8'2087,"47"-8"-2046,1 0 0,-1 0 0,1-1 0,-1 1-1,1-1 1,-1 0 0,1 0 0,0 0 0,-1 0-1,1 0 1,0 0 0,0-1 0,0 1 0,-3-4-1,-4-1-164,-14-3 447,20 9 133,0-1 0,0 0 0,0 0-1,0 0 1,1-1 0,-1 1 0,0-1 0,-3-2-1,6 2 546,5 3-732,6 4-181,21 21 64,-29-23-138,0 1 1,0-1-1,1 0 1,-1 0-1,1-1 1,0 1 0,-1-1-1,1 0 1,0 0-1,0 0 1,1 0-1,-1-1 1,0 1-1,0-1 1,1 0-1,4 0 1,-3-1 13,-1-1-1,1 1 1,0-1 0,0 0 0,-1-1 0,1 0 0,-1 1 0,9-5-1,43-26 94,-17 8-73,-19 14-39,0 0 0,1 1 1,0 2-1,31-7 1,-39 11-13,0 1-1,0 1 1,0 0 0,1 1-1,-1 1 1,0 0 0,0 1-1,19 4 1,-4 1 12,1-2 1,-1 0-1,54 0 0,-31-7 25,68-10-1,-56 3-31,79-13 28,-124 17-22,0 0 0,0-2 0,0 0 0,-1 0 0,22-14 0,-32 15-10,1 1-1,-1 1 1,1-1 0,0 2 0,0-1-1,0 1 1,0 1 0,0-1-1,1 1 1,-1 1 0,1 0 0,0 0-1,-1 1 1,1 1 0,0-1 0,-1 1-1,1 1 1,-1 0 0,14 4 0,59 28 2,-66-26 5,0 0 0,0-2 0,0 0 0,1-1 1,0 0-1,0-1 0,0-1 0,27 1 0,133-11 25,-137 3-21,-1-1 0,54-15-1,-76 14-11,28-13-1,-31 13-1,0-1 1,20-4-1,-29 9 4,1 1 0,-1 1 0,1-1 1,-1 0-1,1 1 0,-1 0 0,1 1 0,0-1 0,-1 1 0,7 2 1,8 4-4,-1 0 1,25 14 0,-32-15 4,-1 0 0,1-1 0,0 0 0,0 0-1,1-1 1,0-1 0,-1 0 0,25 1 0,-7-5 20,0-1 0,57-12 0,57-25 19,-86 22-68,10-6-154,-44 14 169,0 1 1,46-9 0,-63 16 23,1 0 1,0 0-1,-1 1 1,1 0-1,-1 1 1,1 0-1,-1 0 0,1 0 1,-1 1-1,1 0 1,-1 1-1,0 0 1,12 6-1,-7-1-7,0 0-1,-1 1 0,13 13 0,-14-11 3,1-2 0,22 16 0,-28-22-3,-1-1 1,1 0-1,0 0 0,0 0 1,0 0-1,0-1 0,0 0 1,0 0-1,1 0 0,-1-1 1,0 0-1,0 0 0,1 0 1,-1-1-1,10-1 0,3-3 24,1-1 0,-2-1-1,21-10 1,-22 9-9,1 1-1,-1 1 1,19-5 0,-13 8-107,1 1 0,-1 1 0,1 1 0,-1 1 0,1 1 0,-1 1 0,1 1 0,-1 1 0,23 8 0,-23-3-2853,-13-4 1847</inkml:trace>
</inkml:ink>
</file>

<file path=ppt/ink/ink7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06.5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507 238 8322,'-22'-7'3641,"19"6"-3440,-1 1 1,0-1-1,1 0 1,-1-1 0,0 1-1,1-1 1,0 1-1,-1-1 1,1 0-1,0 0 1,0-1 0,-3-2-1,5 4-142,1 1 0,-1-1 0,1 0 0,0 0 0,0 1-1,-1-1 1,1 0 0,0 1 0,0-1 0,0 0 0,0 0 0,0 1 0,0-1-1,0 0 1,0 0 0,0 1 0,0-1 0,0 0 0,0 0 0,1 1 0,-1-1 0,0 0-1,1 0 1,-1 1 0,0-1 0,1 1 0,-1-1 0,1 0 0,-1 1 0,1-1 0,-1 1-1,1-1 1,-1 1 0,1-1 0,0 1 0,-1-1 0,1 1 0,0 0 0,-1-1-1,1 1 1,0 0 0,-1 0 0,2-1 0,38-12 559,-34 11-377,402-84 2519,5 36-1766,-185 30-608,0 11-1,1 9 1,425 56-1,-615-50-306,-1 2 0,0 1-1,69 28 1,-91-30-67,-1 0-1,0 1 0,-1 1 1,0 1-1,0 0 1,-1 0-1,0 1 0,-1 1 1,0 0-1,-1 1 1,15 21-1,35 50 53,-19-28-41,-38-51-23,0 1 0,-1-1 1,0 1-1,0-1 0,-1 1 0,1 0 1,-1 0-1,0 0 0,-1 0 0,2 9 1,-3-12 1,0 1 1,0-1-1,0 0 0,-1 0 1,1 0-1,-1 0 1,0 0-1,0 1 1,0-1-1,0 0 0,0-1 1,-1 1-1,1 0 1,-1 0-1,0-1 0,0 1 1,0-1-1,0 1 1,0-1-1,-1 0 1,1 0-1,-3 2 0,-41 28 43,0-2 0,-2-2 0,-1-2 0,-2-2 0,0-2 0,-1-3-1,-64 15 1,-615 91 153,-8-63-69,638-56-102,-1-4 0,-157-17 0,144 0 2,1-5-1,-194-61 1,294 76-12,0-1-1,0 0 1,1-1 0,0 0 0,0-1 0,1-1 0,0 0 0,0 0 0,1-1 0,0-1 0,1 0 0,0 0 0,1-1-1,0 0 1,1-1 0,0 0 0,1 0 0,-5-15 0,10 22 53,1 1 1,0-1-1,0 0 1,0 1-1,1-1 1,0 0-1,0 1 0,2-8 1,-2 7-57,1 0 1,-1 0 0,0 0-1,0 0 1,-1 0 0,0 0-1,-1-8 1,0 11 3,1 0-1,1-1 1,-1 1 0,0-1 0,1 1 0,0-1-1,0 0 1,0 1 0,0-1 0,0 1-1,1-1 1,0 1 0,0-1 0,0 1 0,0-1-1,0 1 1,0 0 0,1 0 0,0 0-1,3-5 1,0 1 38,1 1 0,0 0 0,0 1 0,0-1-1,1 1 1,0 0 0,13-7 0,5-1 26,-2-2-1,0-1 1,28-25 0,-35 28-69,1 1 1,0 0-1,1 1 1,0 1-1,1 1 1,0 0-1,0 1 1,25-6-1,22-2-248,78-10 0,-114 22 9,14-1-850,0 6 454</inkml:trace>
</inkml:ink>
</file>

<file path=ppt/ink/ink7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07.53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97 112 6369,'39'-94'5025,"-38"93"-4812,-1 0 0,0 0 0,1 0 0,-1 0 0,1 0 0,-1 0 0,1 0 0,-1 0 0,1 1 0,0-1 0,-1 0-1,1 0 1,0 0 0,0 1 0,-1-1 0,1 1 0,0-1 0,0 0 0,0 1 0,0-1 0,0 1 0,1-1 733,-1 3-623,-1 8-167,0-1-1,-1 1 1,0 0 0,0-1 0,-1 1 0,0-1 0,-6 16 0,-32 67 760,12-33-243,17-25-426,1 1-1,1-1 0,2 2 0,1-1 1,-1 42-1,7-69-428,-5 26 831,5-32-788,0-1 0,-1 1 0,1-1 0,-1 0-1,1 1 1,-1-1 0,0 1 0,1-1 0,-1 0 0,0 1 0,0-1 0,0 0 0,0 0 0,0 0 0,0 0 0,0 0 0,-3 2 0,7-4-715</inkml:trace>
</inkml:ink>
</file>

<file path=ppt/ink/ink7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08.2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 83 4217,'1'-8'661,"0"0"0,1-1 0,0 1-1,5-13 1,-6 19-361,0 0 1,0 0-1,1 0 0,-1 0 0,0 0 0,1 0 1,-1 0-1,1 1 0,2-3 0,-3 3 179,1 0-1,-1 0 1,1 1-1,-1-1 1,1 0-1,-1 1 1,1-1-1,0 1 1,0-1-1,-1 1 1,1 0-1,0-1 1,2 1-1,-6 8 376,-3 107 790,5-71-276,-2 0 0,-13 72 0,-41 112 2451,54-221-3752,-1 11 60,3-18-114,0 1 1,0-1-1,0 0 0,0 1 1,0-1-1,0 0 1,0 1-1,0-1 1,0 1-1,0-1 1,1 0-1,-1 1 1,0-1-1,0 0 1,0 0-1,1 1 1,-1-1-1,0 0 1,0 1-1,1-1 1,-1 0-1,0 0 0,1 1 1,-1-1-1,0 0 1,1 0-1,-1 0 1,0 0-1,1 0 1,-1 1-1,0-1 1,1 0-1,-1 0 1,0 0-1,1 0 1,-1 0-1,1 0 1,0 0-1,0-3 152</inkml:trace>
</inkml:ink>
</file>

<file path=ppt/ink/ink7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15.30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512 225 2697,'-4'-13'14011,"11"11"-13399,364-28 3957,16-2-3285,189-43 696,-240 29-1521,-197 31-417,1 6 1,-1 6-1,151 17 1,-123-7-12,-100-6-27,101 14 1,-49-4 25,-15-3-202,161 46-316,-258-52 511,44 10 13,139 37-33,-162-40 2,0 2 0,0 1-1,-1 2 1,39 24-1,-46-22 27,25 23 0,12 10-15,-48-43 19,0 1 0,-1 0 0,0 1 0,0 0 0,12 16 0,-17-18 9,1 0 0,-1 0 0,0 1 0,0-1-1,0 1 1,-1 0 0,0 0 0,-1 0-1,1 0 1,-1 7 0,7 27 24,-6-31-57,0-1 0,-1 0 0,0 1 0,0 9-1,-1-16 0,-1 1-1,1-1 1,-1 1-1,0-1 1,0 0-1,0 1 0,0-1 1,0 0-1,-1 0 1,1 0-1,-1 0 1,0 0-1,0 0 0,0 0 1,-3 2-1,-10 8 45,0-1 0,-1 0-1,0-2 1,-30 16 0,13-8-12,0-2 12,1-2 1,-2-1-1,0-2 0,0-1 1,-45 6-1,-31 11 16,37-10-47,0-2 1,-79 5-1,-152-4 59,113-7-49,-132 2 16,-217 20 63,-77 29 182,401-41 326,-242 3-244,247-16-305,195-5-84,-233 0 213,218-4-147,0 0 0,0-2 0,0-2 1,1 0-1,-55-23 0,75 25-37,1-1 0,0 0 1,1 0-1,-1-1 1,1 0-1,1-1 1,-1 0-1,-9-13 0,-15-16 11,19 22-9,1 1 0,1-2 0,0 0 1,-9-17-1,7 10 7,-18-24 1,28 44 12,1-1 0,-1 1 1,1 0-1,0-1 0,0 1 1,0-1-1,1 0 1,-1 0-1,1 1 0,0-1 1,0 0-1,1 0 0,-1 0 1,0-5-1,2 3-18,0 0-1,0 0 1,0 0-1,1 1 1,0-1-1,0 0 1,0 1-1,1-1 1,3-4-1,67-138 716,-66 136-753,2 0 0,-1 1-1,2 0 1,-1 1 0,1 0-1,1 1 1,0 0 0,13-9-1,17-7 35,45-21 0,-84 44-16,33-13 7,0 2 1,0 1-1,45-9 1,48-15 17,-114 31-153,-3 0 184,1 1-1,16-3 1,-25 6-236,-1 1-1,0-1 1,1 1 0,-1 0-1,1 0 1,-1 0 0,1 0-1,-1 0 1,1 1-1,-1-1 1,0 1 0,1-1-1,-1 1 1,0 0 0,1 0-1,-1 0 1,0 0 0,2 2-1,10 14-944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45.2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9378,'1'9'6916,"2"36"-3759,30 195 4149,-2-25-4669,-18-123-2363,-3-22-1124,3 72-1,-15-118-1091,-1-13 33,-12-14-2987</inkml:trace>
</inkml:ink>
</file>

<file path=ppt/ink/ink7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15.8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173 90 7706,'15'-74'3426,"-14"59"-494,-7 16-2111,-3 12-461,2 6 172,1 0 0,-5 33 1,1-5-107,-46 155 451,-21 93-727,75-289-284,0 0 0,1 1 0,0-1 1,1 0-1,-1 1 0,1-1 0,0 0 1,1 1-1,0-1 0,0 0 0,0 0 1,0 1-1,4 7 0,11 9-429</inkml:trace>
</inkml:ink>
</file>

<file path=ppt/ink/ink7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16.5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137 11 8570,'-1'-11'5447,"-4"17"-3455,-7 26-1377,-4 45-41,3 1 0,-3 104 0,-2 10-479,11-143-26,-25 90 0,26-122-62,4-13-95,1 0 0,-1 0 1,1 1-1,-1-1 0,1 1 1,0-1-1,1 1 0,-1-1 0,1 1 1,0-1-1,1 8 0,9 5-297</inkml:trace>
</inkml:ink>
</file>

<file path=ppt/ink/ink7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17.18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97 1 9434,'-3'-1'4144,"3"2"-4081,-5 7 994,-4 12-405,-11 61 1498,4 0 1,-8 99-1,9-56-1621,13-106-476,1 0 0,0 0 0,2 22 1,0-31-162,0-1 1,1 1 0,0-1-1,0 1 1,1-1 0,0 0-1,0 0 1,7 12 0,-7-15-233</inkml:trace>
</inkml:ink>
</file>

<file path=ppt/ink/ink7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21.92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14 2230 1224,'-12'-6'17862,"10"-9"-12042,13-19-7970,-8 27 3863,-1 1-1570,-1-1 0,0 0 0,-1 1 0,0-1 0,0 0 0,0 0 0,0 1 0,-3-9 0,0-11 45,2-20 49,2 1 0,2-1-1,10-48 1,-6 39 68,-1-74 0,-6 87-280,2 0-1,2 0 1,14-64-1,6-20 107,-20 93-124,2 0-1,1 0 1,12-34 0,-4 33 7,2 0 0,23-35 1,5-9 8,42-77-9,-73 136-11,-10 14-2,0-1 0,0 0 1,-1 0-1,6-12 0,0-7-1,2-4-1,8-36 1,-16 48-1,-1-1 0,-1 0 0,0 1 0,-2-1 0,-3-30 1,-1-3-2,4-11-4,1 34-2,-1 0-1,-7-44 1,4 57 4,1 0-1,1 0 0,1-1 0,0 1 0,1 0 1,3-25-1,-4 38 0,1 0 0,0 0-1,-1 0 1,1 0 0,-1 0 0,1 0 0,-1 0-1,0 0 1,0 0 0,0 0 0,-2-3 0,-17-22-146,16 21-9,-6-12-1834,10 25 1872</inkml:trace>
</inkml:ink>
</file>

<file path=ppt/ink/ink7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22.55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116 219 7626,'4'-11'6505,"-3"11"-6464,-1 0 0,0 0 1,0 0-1,0 0 0,0 0 1,0 0-1,0-1 0,0 1 1,0 0-1,1 0 0,-1 0 1,0 0-1,0 0 0,0-1 1,0 1-1,0 0 1,0 0-1,0 0 0,0 0 1,0-1-1,0 1 0,0 0 1,0 0-1,0 0 0,0 0 1,0-1-1,0 1 0,0 0 1,-1 0-1,1 0 0,0 0 1,0-1-1,0 1 0,0 0 1,0 0-1,0 0 0,0 0 1,0 0-1,0 0 1,-1-1-1,1 1 0,0 0 1,0 0-1,0 0 0,0 0 1,0 0-1,-1 0 0,1 0 1,0 0-1,0 0 0,0 0 1,0 0-1,-1 0 0,1 0 1,0 0-1,0 0 0,0 0 1,0 0-1,-1 0 1,1 0-1,0 0 0,0 0 1,0 0-1,-1 0 0,-16 8 310,-1 2-1,1 0 1,1 0-1,-24 22 1,33-30-200,12-7 282,1 3-410,-1 0 1,1-1-1,-1 0 1,0 0-1,0 0 1,0-1-1,0 0 1,-1 0-1,1 0 0,3-5 1,17-15 86,-2 1-14,0-2 0,-1 0 0,-2-1 0,26-44 0,-45 68-93,1-1 0,0 0 0,0 1 1,0-1-1,0 1 0,1-1 0,-1 1 0,1 0 0,-1 0 1,1 0-1,0 0 0,-1 1 0,1-1 0,4 0 0,-5 1 2,-1 1-1,1 0 1,0 0 0,0-1-1,-1 1 1,1 1-1,0-1 1,0 0-1,-1 0 1,1 1-1,0-1 1,0 1-1,-1-1 1,1 1 0,-1 0-1,1 0 1,0 0-1,-1 0 1,0 0-1,1 0 1,-1 0-1,0 0 1,1 0-1,-1 1 1,0-1 0,0 0-1,1 3 1,8 11 413,-1-1 1,-1 1-1,7 18 0,-10-20-49,1 0 0,0-1 0,1 0 0,1 0 0,15 19 0,-3-20-221,-19-11-107,1 1-1,0-1 1,-1 1-1,1-1 1,-1 1 0,1 0-1,-1 0 1,1-1-1,-1 1 1,0 0-1,1 0 1,-1 1-1,0-1 1,0 0 0,0 0-1,1 2 1,-3 8 461</inkml:trace>
</inkml:ink>
</file>

<file path=ppt/ink/ink7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25.89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68 6193,'14'-22'791,"13"-23"1454,-31 61 4806,3 14-6781,1-19 372,0 40 514,1 0 0,11 63 0,28 96 810,1-58-1232,-32-127-514,1-1 0,0-1-1,2 0 1,17 24 0,1-3 154,2-2 0,57 59 0,-64-77-309,-1 1-1,-1 1 1,-1 1-1,-1 1 0,-2 1 1,19 36-1,30 63 108,-38-75-102,-3 2 0,26 71 0,53 180 410,-102-294-466,-1-1 0,-1 1-1,0 0 1,-1 1 0,0-1 0,0 0 0,-2 0 0,-1 17 0,-4 4 166,-18 56 0,21-79-124,-8 34-876</inkml:trace>
</inkml:ink>
</file>

<file path=ppt/ink/ink7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26.69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119 161 8858,'-6'-47'3087,"3"35"-654,-2 12-751,-5 15-179,6-6-1496,-76 131 2465,74-132-1629,3-9-300,1-19-99,7-28-369,-3 35-60,2-16 10,1 0 0,16-48 0,-19 73-30,0 0 0,-1 1 0,1 0 0,1-1 0,-1 1 1,0 0-1,1 0 0,0 0 0,-1 1 0,1-1 0,0 1 1,1-1-1,-1 1 0,0 0 0,1 0 0,-1 0 0,1 1 0,-1-1 1,1 1-1,0 0 0,0 0 0,-1 0 0,1 1 0,0-1 0,6 1 1,-2 0 128,0 0 1,0 1 0,-1-1-1,1 2 1,0-1 0,-1 1 0,0 0-1,1 1 1,-1 0 0,0 0-1,0 0 1,8 6 0,10 9 942,2 0-319,36 21 0,-62-39-790,1 1 0,-1-1 0,0 0 0,1 0 0,-1 0 0,0 0 1,0-1-1,1 1 0,-1 0 0,0 0 0,0-1 0,1 1 0,-1-1 0,0 1 0,0-1 0,0 0 0,0 1 1,0-1-1,0 0 0,2-1 0,15-7-2359,-3 9 714,1 7 716</inkml:trace>
</inkml:ink>
</file>

<file path=ppt/ink/ink7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27.89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2032 9114,'61'57'12493,"-60"-58"-12342,2-7 30,1 0 0,0 0 1,1 0-1,8-11 0,11-20 456,-3-4-50,-3-1 0,-1-1 0,-2 0 0,9-49-1,-11 22 16,7-142-1,-15 146-221,16-73 1,-8 59 50,-8 33-235,-2-1-1,-3 1 0,-6-51 1,2 50-52,2 1 1,10-100-1,2 55-70,-3-109 1,-6 160-39,6-36 66,-4 59-65,-1 1-1,0-1 1,-3-37-1,-1 13-26,2 42-11,1-1 0,-1 0 1,0 1-1,1-1 0,0 0 1,0 1-1,0-1 0,0 1 1,0-1-1,0 1 0,0 0 1,1-1-1,2-3 0,-4 6 1,0 0 0,0-1 0,0 1-1,0 0 1,0 0 0,0-1 0,0 1-1,0 0 1,-1-1 0,1 1 0,0 0-1,0 0 1,0-1 0,-1 1 0,1 0-1,0 0 1,0 0 0,-1-1-1,1 1 1,0 0 0,0 0 0,-1 0-1,1 0 1,0-1 0,0 1 0,-1 0-1,1 0 1,0 0 0,-1 0 0,1 0-1,-1 0 1,-12-5 6,12 5-5,-3-2-73,-1 0 1,0-1-1,0 1 0,1-1 1,-1 0-1,-7-6 0</inkml:trace>
</inkml:ink>
</file>

<file path=ppt/ink/ink7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28.49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108 123 6785,'-3'20'736,"2"-12"218,-1 1 0,0 0 0,0 0-1,0-1 1,-1 1 0,-1-1 0,-4 10-1,3-12-542,0-1-1,0 0 1,-1 0 0,1 0-1,-1-1 1,0 0 0,0 0-1,-1 0 1,-9 4-1,16-8-388,-1 0-1,1 0 0,0 0 1,-1 1-1,1-1 0,0 0 0,-1 0 1,1 0-1,-1 0 0,1 0 1,0 0-1,-1 0 0,1 0 0,0 0 1,-1 0-1,1 0 0,-1 0 1,1 0-1,0 0 0,-1 0 0,1 0 1,0 0-1,-1-1 0,1 1 0,0 0 1,-1 0-1,1 0 0,0-1 1,-1 1-1,1 0 0,0 0 0,0-1 1,-1 1-1,1 0 0,0-1 1,0 1-1,-1 0 0,1 0 0,0-1 1,0 1-1,0-1 0,0 1 1,0 0-1,-1-1 0,1 1 0,0 0 1,0-1-1,0 1 0,0-1 0,0 1 1,0 0-1,0-1 0,0 1 1,0 0-1,1-1 0,-1 1 0,0-1 1,0 1-1,0 0 0,1-1 1,7-32 98,-6 26-84,3-11 70,2 1 0,0 0 0,0 0 0,2 1-1,0 0 1,1 0 0,0 1 0,2 0 0,-1 1-1,2 1 1,21-20 0,-33 32-99,0 0 0,1 0 0,-1 0 0,0 0-1,0 0 1,0 1 0,1-1 0,-1 0 0,1 1 0,-1-1 0,0 0 0,1 1-1,-1 0 1,1-1 0,-1 1 0,1 0 0,-1 0 0,1 0 0,-1 0 0,1 0 0,-1 0-1,1 0 1,-1 1 0,1-1 0,-1 0 0,1 1 0,-1-1 0,1 1 0,-1 0-1,0-1 1,1 1 0,1 2 0,3 2 66,-1 0-1,0 1 1,0 0-1,-1 0 1,7 12-1,10 13 829,-7-15-182,-10-11-392,0 1-1,1-1 1,0 0-1,0 0 1,11 7-1,-15-11-365,0 0-1,0-1 0,1 1 0,-1-1 1,0 1-1,0-1 0,1 0 0,-1 1 1,1-1-1,-1 0 0,0 0 0,1 0 1,-1 0-1,1 0 0,-1 0 0,0 0 1,1-1-1,-1 1 0,0 0 0,1-1 1,-1 1-1,0-1 0,0 1 0,1-1 1,-1 0-1,0 0 0,0 1 0,0-1 1,0 0-1,0 0 0,0 0 0,0 0 1,0 0-1,1-2 0,13-15-6857,-9 13 4341</inkml:trace>
</inkml:ink>
</file>

<file path=ppt/ink/ink7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32.26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493 2123 3977,'10'54'12991,"-12"-60"-12683,1 1 1,-1-1 0,1 0-1,1 1 1,-1-1-1,1-7 1,0 3-114,-24-193 3890,15 31-2555,-1-16-791,-26-233 628,34 384-1356,-3-8 106,-3 0 0,-1 1 1,-26-72-1,17 57 35,-12-63 1,23 86-105,-2 0 0,-1 1 0,-2 1 1,-1 0-1,-29-52 0,12 17-18,1-1-4,22 56-21,0 0-1,1-1 1,1 0-1,1 0 1,0-1-1,-3-25 1,7 36-5,-1 0-1,0 0 1,0 0-1,-1 0 1,0 0-1,1 1 1,-1-1-1,-1 0 1,1 1-1,-1-1 1,0 1-1,0 0 1,0 0-1,0 0 1,-1 1-1,-5-6 1,7 8 1,1-1-1,0 1 1,0-1 0,0 0 0,1 1-1,-1-1 1,0 0 0,0 1 0,1-1-1,-1 0 1,1 0 0,0 0-1,-1 1 1,1-5 0,0 4-3,0 0 0,0 0 0,0 0 0,-1 0 0,1 0-1,-1 0 1,0 0 0,1 0 0,-1 0 0,0 0 0,0 0 0,-2-2 0,2 12-407,2 12 457,-1-16-76,5 62 35,-4 0 1,-7 73-1,3-114 35,-2 0 0,-13 39 0,18-63-37,0-1 1,0 1 0,0-1 0,0 1 0,0-1-1,0 1 1,0-1 0,0 1 0,0-1-1,0 0 1,-1 1 0,1-1 0,0 1 0,0-1-1,0 1 1,-1-1 0,1 0 0,0 1-1,-1-1 1,1 0 0,0 1 0,-1-1 0,1 0-1,0 1 1,-1-1 0,1 0 0,-1 0 0,1 0-1,0 1 1,-1-1 0,1 0 0,-1 0-1,1 0 1,-1 0 0,1 0 0,-1 0 0,1 0-1,-1 0 1,0 0 0,0-1 7,0 0-1,0 0 1,0-1 0,0 1 0,0 0-1,0-1 1,0 1 0,0-1-1,1 1 1,-1-1 0,1 0 0,-1 1-1,1-3 1,-3-9-10,2 0-1,0 0 1,1 0 0,0 0-1,0 0 1,2 0 0,0 0-1,5-20 1,9-21 5,-10 35-8,0-1-1,4-29 1,-10 43 0,1 0 1,-1 0 0,0 0-1,0 0 1,-1 0-1,0 0 1,0 0 0,0 0-1,-1 0 1,0 0 0,0 0-1,-4-8 1,19 38-175,26 45 157,-34-62 28,1 1 0,0-1 1,0 0-1,1 0 0,0-1 0,0 0 0,8 5 0,2-1 8,0-2 0,0 0-1,1-1 1,0 0 0,29 5-1,-47-12-47,1 0 1,-1 0-1,0 0 0,1 0 0,-1 0 0,0 0 0,1 0 0,-1 0 0,1 0 0,-1 1 0,0-1 0,1 0 0,-1 0 0,0 0 0,1 0 0,-1 1 0,0-1 1,1 0-1,-1 0 0,0 1 0,1-1 0,-1 0 0,0 0 0,0 1 0,0-1 0,1 0 0,-1 1 0,0-1 0,0 0 0,0 1 0,0-1 0,1 1 0,-1-1 0,0 0 1,0 1-1,0-1 0,0 0 0,0 1 0,0 0 0,-1 0 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23.4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13667,'-4'1'4889,"2"6"-3542,2 12-1035,27 191 1851,-14-81 1060,54 228 1,-60-333-3144,-4-15-265,0 0 1,-1 0-1,0 0 0,0 0 0,-1 0 0,0 1 0,-1-1 0,1 0 0,-3 10 0,2-18 23,0-1 0,0 0 0,0 1 0,0-1 0,0 1 0,0-1 0,0 1-1,0-1 1,0 1 0,-1-1 0,1 1 0,0-1 0,0 0 0,-1 1 0,1-1-1,-5 4-1944,5-4 1945,-1 0 0,1 0-1,-1 0 1,1 0 0,0 0 0,-1 0 0,0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45.6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493 5 14763,'-9'-3'5489,"-11"2"-4056,-8 2 31,-10 0 96,-5 2-207,-9 1-593,-7 2-200,-6 4-856,-2-2-816,4 3-1321,15-2 1433</inkml:trace>
</inkml:ink>
</file>

<file path=ppt/ink/ink7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9:00.21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32 486 9698,'-3'-1'1476,"-20"-12"592,23 13-2056,-1 0 0,1 0-1,0 0 1,-1 0 0,1 0-1,0 0 1,0-1-1,-1 1 1,1 0 0,0 0-1,0 0 1,-1-1 0,1 1-1,0 0 1,0 0 0,0-1-1,-1 1 1,1 0-1,0 0 1,0-1 0,0 1-1,0 0 1,0-1 0,-1 1-1,1 0 1,0-1 0,0 1-1,0 0 1,0-1-1,0 1 1,0 0 0,0-1-1,0 1 1,0 0 0,0-1-1,0 1 1,1 0 0,-1 0-1,0-1 1,0 1-1,0 0 1,0-1 0,0 1-1,1 0 1,-1 0 0,0-1-1,0 1 1,0 0-1,1 0 1,-1-1 0,0 1-1,0 0 1,1 0 0,-1 0-1,0-1 1,1 1 0,-1 0-1,0 0 1,1 0-1,-1 0 1,0 0 0,0 0-1,1 0 1,1-1 31,-1 1 1,1 0-1,0 0 1,-1 0-1,1 0 0,-1 0 1,1 0-1,0 0 1,-1 0-1,1 1 0,-1-1 1,1 1-1,-1-1 1,3 2-1,25 13 237,-16-7-135,0-2-84,1 0 0,-1-1 0,1 0 0,-1-1 0,1-1 0,0 0 0,1-1 0,-1-1 0,0 0 0,1-1-1,-1 0 1,0-1 0,0-1 0,1 0 0,24-8 0,4-5-31,-1-2 1,42-24-1,-38 18 1,50-17 1,-79 34-17,0 1 1,1 0-1,0 2 1,-1 0 0,1 1-1,32 1 1,-11 4 34,-1 3 1,58 15-1,20 4-14,-97-23-29,0 0 1,-1-1-1,1 0 1,25-4-1,-18-1 11,0-2 1,0 0-1,0-1 0,39-19 1,91-55 38,-127 64-56,2 2-1,35-15 0,-54 27 1,-1-1 0,1 1-1,0 1 1,0 0 0,0 0-1,0 1 1,1 1 0,-1 0 0,18 3-1,0 4-2,1 0-1,-2 3 0,33 13 0,-31-10 11,1-2-1,47 11 0,-56-19 8,1 0 1,-1-1-1,1-2 0,-1 0 1,1-2-1,-1 0 1,26-7-1,1-4 10,0-2 0,53-24 1,-72 26-19,102-38 2,-108 43-9,1 1 0,0 1 0,35-3 0,-52 8-1,0 1 1,0 1-1,0-1 1,0 2-1,0-1 1,0 1-1,13 5 1,3 2-7,29 17 1,-37-17 5,0-1-1,0-1 1,1 0 0,31 7 0,-33-12 5,-1 0 0,0-2 0,0 0 0,1 0 0,-1-2 1,30-5-1,88-34 21,-56 15-16,115-23-35,-162 43 18,-1 2 1,1 2-1,0 0 0,49 5 1,-60 1 17,0 0 1,-1 1-1,1 2 1,-1-1-1,32 18 1,-31-14 0,0-1 0,0-1 0,1-1 0,40 9 0,-45-14-17,1-1 0,-1-1 0,1 0 1,-1-1-1,1-1 0,-1 0 0,1-1 0,-1 0 0,18-8 0,9-6-27,71-39 1,-78 36-29,1 2 1,75-27 0,-102 43 70,0 0 0,0 1 1,0-1-1,1 2 0,-1-1 1,0 1-1,1 1 0,-1 0 0,0 0 1,0 1-1,17 5 0,-1 3-16,0 0 0,39 25 0,-16-9-46,-36-21 68,-1 0 0,1 0 0,0-1 0,0 0 0,1-1 0,-1-1 0,1 0 0,0-1 0,-1 0 0,1-1-1,16-1 1,-1-3 14,-1-1-1,1-1 0,52-20 0,129-46-194,-203 69 179,0 2 0,0-1 0,0 1 0,0 0 0,1 0 0,-1 0 1,0 1-1,1 0 0,-1 1 0,0-1 0,11 3 0,-9 0 66,0 0 1,0 0 0,0 1-1,-1 0 1,1 0-1,-1 0 1,14 12-1,22 18 3021,-24-25-1807</inkml:trace>
</inkml:ink>
</file>

<file path=ppt/ink/ink7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38.6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992 68 8634,'2'-3'1190,"1"-1"0,-1 1 0,0-1 1,0 0-1,0 1 0,1-6 0,-2 8-1072,-1 0 1,0 0-1,0 0 0,1 0 0,-1 0 1,0 0-1,0 0 0,0 0 0,0 0 0,0 0 1,0 0-1,-1 0 0,1 0 0,0 0 1,0 0-1,-1 0 0,1 1 0,0-1 1,-1 0-1,1 0 0,-1 0 0,1 0 1,-1 1-1,0-1 0,1 0 0,-1 0 1,0 1-1,1-1 0,-1 0 0,0 1 1,0-1-1,1 1 0,-1-1 0,0 1 1,-2-1-1,-7-1 88,0 0 1,0 0-1,0 1 1,0 1-1,-1 0 1,1 0-1,0 1 1,0 0-1,-12 3 1,1-1-106,-56 9-371,0 3 0,0 4 1,2 3-1,1 3 1,0 3-1,-106 59 1,157-75-54,0 1-1,1 1 1,0 2 0,1 0 0,1 1 0,1 0 0,-23 28 0,38-40 259,0 0 1,1 0-1,-1 1 1,1 0-1,0 0 1,1-1-1,-1 2 1,1-1-1,1 0 1,-3 11-1,4-13 41,-1 1 1,1 0-1,1 0 0,-1 0 0,1 0 1,0 0-1,0-1 0,0 1 0,0 0 1,1-1-1,0 1 0,0-1 0,0 1 1,6 6-1,-1-2 82,0 0 0,1 0 1,0-1-1,0 0 0,1-1 0,0 0 0,1 0 1,0-1-1,17 9 0,13 2 599,53 17 0,-47-19-103,311 128 3792,-307-118-3653,-1 1 1,-1 3-1,-2 2 1,81 69-1,-114-88-556,-1 0 0,-1 1 0,0 0 0,0 1 0,-1 0 0,-1 0 0,-1 1 0,0 1-1,6 15 1,-11-21-90,0 1 0,0-1 0,-1 0-1,-1 1 1,0 0 0,0-1 0,-1 1-1,0 0 1,-1-1 0,0 1-1,-1-1 1,0 1 0,-1-1 0,0 0-1,-7 16 1,1-8-39,-1-1 0,-1 0 0,0-1 0,-1 0 0,-1 0 0,0-2 0,-1 1 0,-1-2 0,0 0 0,-1-1 0,0 0-1,-35 18 1,15-12-423,-1-1-1,0-2 1,-1-1-1,-1-3 1,-58 11-1,63-16-671,-1-2 1,0-1-1,1-2 1,-53-5-1,-4-10-724</inkml:trace>
</inkml:ink>
</file>

<file path=ppt/ink/ink7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39.3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4 12291,'-1'0'242,"1"-1"1,-1 1 0,0-1 0,0 1 0,0 0-1,1-1 1,-1 1 0,0 0 0,0 0 0,0-1-1,0 1 1,1 0 0,-1 0 0,0 0 0,0 0-1,0 0 1,0 0 0,0 0 0,1 1 0,-1-1-1,0 0 1,-1 1 0,1-1-90,0 1-1,0 0 1,0 0 0,0 0-1,0 0 1,0 0 0,0 0 0,0 0-1,0 0 1,1 0 0,-1 0-1,1 1 1,-2 1 0,0 6 8,-1 0 1,1 0-1,-1 15 1,1-13 494,-2 22-205,1 0 1,1 1-1,3-1 0,0 1 1,11 59-1,-8-74-335,0 0 1,2-1-1,0 1 1,1-1-1,0 0 0,2-1 1,0 0-1,1 0 1,1-1-1,0 0 1,19 19-1,-24-30-100,-1 1 0,1-1 0,0-1 0,0 1 0,1-1 0,0 0 0,12 5 0,-16-7-31,1-1-1,-1 0 1,1-1 0,0 1 0,-1 0-1,1-1 1,0 0 0,0 0 0,-1 0-1,1 0 1,0-1 0,0 1 0,-1-1-1,1 0 1,0 0 0,-1-1 0,7-2-1,1-3-120,-1 1-1,-1-2 0,1 1 1,-1-1-1,0-1 1,-1 0-1,0 0 0,-1 0 1,0-1-1,10-17 0,4-12-402,23-64 0,-17 30 342,-16 39 470,2 1 0,31-59 0,-33 78 295,-11 14-556,0 0 0,0 0 0,0 0 0,1 0 0,-1 0 0,0 0 0,0 0 0,0 0 0,0 0 1,0 0-1,0 0 0,0 0 0,0 0 0,1 0 0,-1 0 0,0 0 0,0 0 0,0 0 0,0 0 0,0 0 0,0 0 0,0 0 0,1 0 0,-1 0 0,0 0 0,0 0 0,0 0 0,0 0 0,0 0 0,0 0 0,0 1 0,0-1 0,0 0 0,0 0 0,1 0 0,-1 0 0,0 0 0,0 0 0,0 0 0,0 0 1,0 0-1,0 1 0,0-1 0,0 0 0,0 0 0,0 0 0,0 0 0,0 0 0,0 0 0,0 0 0,0 1 0,0-1 0,0 0 0,0 0 0,0 0 0,0 0 0,-6 30 693,-4-1-556,1 0 0,1 1-1,2 0 1,-4 54 0,9-72-161,1 0 1,0 0-1,1-1 1,1 1-1,0 0 1,0-1 0,1 0-1,0 1 1,1-1-1,1 0 1,0-1-1,0 1 1,1-1-1,0 0 1,13 16 0,-15-21-48,1-1 0,-1 1 1,1-1-1,0 0 1,0 0-1,0 0 1,1-1-1,-1 0 0,1 0 1,0 0-1,0-1 1,0 0-1,0 0 1,0 0-1,1-1 1,-1 0-1,0 0 0,1 0 1,-1-1-1,0 0 1,11-2-1,18-7 415</inkml:trace>
</inkml:ink>
</file>

<file path=ppt/ink/ink7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40.0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14 134 13107,'2'1'568,"0"0"1,0 0 0,0 1-1,0-1 1,0 1 0,0-1-1,-1 1 1,1 0-1,2 3 1,11 24 1504,-11-17-1448,-1 1-1,3 22 1,-4-11-333,-1-1 0,-2 1 0,0 0 1,-2-1-1,-1 1 0,0-1 1,-2 0-1,0 0 0,-2 0 1,-16 32-1,18-43-390,3-15-159,7-24-211,31-223-708,-26 167 1193,-7 66 26,1 0 0,0 0 0,1 0 1,1 1-1,10-23 0,-13 34-5,0 1 1,1 0 0,-1 0-1,1 0 1,0 1 0,0-1-1,0 0 1,1 1 0,-1 0-1,8-5 1,-8 6 4,0 1-1,0 0 1,-1 0-1,2 0 1,-1 0-1,0 0 1,0 0-1,0 1 1,0-1-1,0 1 1,1 0 0,-1 0-1,0 1 1,0-1-1,0 0 1,0 1-1,6 1 1,-4 0-5,1 0 0,0 1 0,-1-1 0,0 1 0,0 0 1,0 1-1,0-1 0,0 1 0,0 0 0,-1 0 0,0 0 0,0 1 0,0-1 1,-1 1-1,1 0 0,-1 0 0,0 1 0,0-1 0,-1 0 0,0 1 1,3 9-1,1 9 25,-1 1 1,-1 0 0,1 47 0,-1-16 41,-3-45-117,-1-8 7,0 0 1,0-1-1,0 1 0,1-1 1,-1 1-1,1-1 1,0 1-1,1 3 1,-2-6-11,1 0 0,-1 1 0,0-1 1,0 0-1,0 0 0,1 0 0,-1 0 1,0 1-1,0-1 0,1 0 0,-1 0 1,0 0-1,0 0 0,1 0 0,-1 0 1,0 0-1,1 0 0,-1 0 1,0 0-1,0 0 0,1 0 0,-1 0 1,0 0-1,1 0 0,-1 0 0,0 0 1,0 0-1,1 0 0,13-10-978,-5 1 524,0-1 0,0 0-1,-1 0 1,-1-1 0,10-18 0,26-64-542,-3 7 963,-38 82 118,0 1 0,0-1 1,0 0-1,1 1 0,0-1 1,0 1-1,0 0 0,0 0 0,0 0 1,0 0-1,8-4 0,-9 6 13,1 0-1,-1 1 0,1-1 1,-1 0-1,1 1 0,0-1 1,-1 1-1,1 0 0,0 0 1,-1 0-1,1 0 0,-1 0 1,1 1-1,0-1 0,-1 1 1,1 0-1,-1 0 0,1 0 1,-1 0-1,4 2 0,1 2 74,0 0 0,0 0 0,0 1 0,0-1 0,-1 2-1,0-1 1,-1 1 0,1 0 0,-1 0 0,-1 0 0,1 1-1,-1-1 1,0 1 0,4 14 0,-2-5-24,-1 1 0,-1 0 0,0 0-1,-1 1 1,0 34 0,-4-28-17,-1-1-1,-6 24 1,4-25-1137,-3 46 0,8-59-852,8-9 726</inkml:trace>
</inkml:ink>
</file>

<file path=ppt/ink/ink7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40.7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1 202 12283,'2'0'367,"1"0"1,-1 1 0,1-1 0,-1 1 0,0 0 0,1-1 0,-1 1-1,0 0 1,0 1 0,1-1 0,-1 0 0,0 1 0,0-1 0,0 1-1,-1-1 1,1 1 0,2 3 0,-1-1-88,0 0 0,-1 1 0,0-1 0,1 1-1,-2-1 1,1 1 0,0 0 0,0 6 0,1 7 154,-1 0 0,-1 0 0,-2 30 1,1-46-416,-7 75 569,6-70-556,0 0 0,-1 0-1,1 0 1,-2-1 0,1 1 0,-1-1 0,0 0-1,-6 12 1,7-29 44,3-6-89,25-231 46,-25 226-1,2 0 1,1 0-1,1 0 0,13-37 1,-16 53 1,0 0 0,1 0 0,0 0-1,0 1 1,0-1 0,1 1 0,0 0 0,0 0 0,0 0 0,0 1 0,1-1 0,0 1-1,0 0 1,0 0 0,0 1 0,1-1 0,-1 1 0,1 0 0,0 1 0,12-4 0,-15 5 10,1 0 0,-1 1 0,1-1 0,0 1 0,-1 0 0,1 0 1,0 0-1,-1 1 0,1-1 0,-1 1 0,1 0 0,-1 0 0,1 0 0,-1 1 1,0-1-1,1 1 0,-1-1 0,4 4 0,-3-1 2,1 0 0,-1 0 0,0 1 0,0-1 0,-1 1 0,0 0 0,1 0 0,-2 0 0,1 0 0,2 8 0,2 9 39,-1-1 0,-1 1-1,0 1 1,1 38 0,-6-36-41,0-1 0,-5 28 0,1 2-783,6-49-854,4-11 748,8-15 206,-13 19 500,33-54-532,-11 16 543,50-64 1,-65 95 212,0 0 0,0 0 1,1 1-1,0 0 1,0 1-1,1 0 0,0 0 1,0 1-1,0 0 0,1 1 1,20-7-1,-27 10-35,-1 1 1,1 0-1,0 0 0,0 0 0,-1 1 0,1-1 1,0 1-1,0 0 0,0 0 0,0 1 0,0-1 0,-1 1 1,1 0-1,0-1 0,-1 2 0,1-1 0,0 0 1,-1 1-1,1 0 0,-1-1 0,0 2 0,0-1 0,0 0 1,0 0-1,0 1 0,0 0 0,0-1 0,-1 1 1,1 0-1,-1 1 0,0-1 0,0 0 0,0 0 0,2 8 1,1 2 47,0 1-1,-1 0 1,-1 0 0,0 1 0,-1-1 0,0 15 0,-5 90 351,0-78-778,3 44 0,0-83 112,0 0 0,0 1 0,1-1 0,-1 0 0,0 0 0,1 0 1,0 1-1,-1-1 0,1 0 0,0 0 0,0 0 0,0 0 0,0 0 0,1 0 1,1 2-1,15 6-976</inkml:trace>
</inkml:ink>
</file>

<file path=ppt/ink/ink7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41.3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211 54 10458,'-4'-12'2933,"3"9"-2216,0-1-1,0 0 1,-1 1-1,0-1 1,1 1-1,-1-1 1,-3-2-1,4 5-631,0 0-1,-1 0 1,1 0-1,0 0 1,-1 0-1,1 0 1,0 1-1,-1-1 1,1 0-1,-1 1 1,1-1-1,-1 1 1,0 0-1,1 0 0,-1-1 1,1 1-1,-1 0 1,0 0-1,1 0 1,-1 1-1,-1-1 1,-4 1 65,0 1 1,0-1 0,0 1-1,0 0 1,0 1-1,1 0 1,-1 0-1,1 0 1,0 1 0,0 0-1,0 0 1,1 1-1,-1-1 1,1 1 0,0 0-1,0 1 1,1-1-1,-1 1 1,1 0-1,1 0 1,-5 9 0,3-3-31,0-1 0,1 1 0,0 0 0,1 0 0,0 1 0,1-1 0,1 0 0,0 1 0,0-1 0,1 1 0,3 18 0,-2-26-120,0 0 1,0-1-1,0 1 0,1-1 1,-1 0-1,1 1 0,0-1 1,1 0-1,-1 0 0,1 0 1,-1-1-1,1 1 1,0-1-1,1 1 0,-1-1 1,0 0-1,1 0 0,0 0 1,0-1-1,0 1 0,0-1 1,0 0-1,0 0 1,0-1-1,1 1 0,-1-1 1,1 0-1,-1 0 0,1 0 1,0-1-1,-1 1 0,1-1 1,0 0-1,-1-1 1,1 1-1,-1-1 0,1 0 1,-1 0-1,1 0 0,-1-1 1,1 1-1,-1-1 0,7-4 1,-7 3-29,0-1 0,0 1 0,-1-1 0,1 0 0,-1 0 0,0 0 0,0 0 0,0-1 0,0 1 0,-1-1 0,4-9 0,1-6-52,7-35 0,-6 18 40,-8 36 40,1 0 0,-1 0 1,0 0-1,1 0 0,-1 0 0,1 0 1,-1 0-1,1 0 0,-1 0 1,1 0-1,0 1 0,-1-1 1,1 0-1,1-1 0,-2 2 2,1 0 0,-1 0-1,0 0 1,1-1 0,-1 1-1,1 0 1,-1 0 0,0 0-1,1 0 1,-1 0 0,1 0-1,-1 0 1,1 0 0,-1 0-1,0 0 1,1 0 0,-1 0-1,1 0 1,-1 1 0,1-1-1,-1 0 1,0 0 0,1 0-1,0 1 1,0 0 6,1 1 0,0-1 0,0 1 1,-1 0-1,1 0 0,-1 0 0,0-1 0,1 1 0,-1 1 0,0-1 1,1 4-1,37 126 199,-21-61-386,-16-66-44,0 1 0,0-1 1,0 1-1,1-1 0,3 7 1,-4-11 10,-1 1 0,0 0 0,0-1 0,0 1 0,1-1 0,-1 0 0,1 1 1,-1-1-1,1 0 0,0 0 0,0 0 0,-1 0 0,1 0 0,0 0 0,0 0 0,0-1 0,4 2 0,9-4-860</inkml:trace>
</inkml:ink>
</file>

<file path=ppt/ink/ink7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41.7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83 10682,'4'1'515,"0"0"0,1 0-1,-1 1 1,0-1-1,0 1 1,0 0 0,0 0-1,0 1 1,-1-1 0,1 1-1,-1 0 1,1 0-1,-1 0 1,0 0 0,4 5-1,-4-3-258,0 1 0,0-1-1,-1 0 1,0 1 0,0-1 0,0 1-1,-1-1 1,1 1 0,-1 0-1,0 9 1,-1-1-247,-1 1-1,0-1 1,-1 0 0,0 0-1,-1 0 1,-1 0-1,0-1 1,-1 1 0,-7 13-1,10-23-32,-17 35-256,16-29 179,12-25 137,8-16 118,-1 0 0,-1-1 0,-2 0-1,-1-1 1,-1 0 0,-2-1 0,6-51 0,-14 79-165,-1-1-17,1 1 0,0 0-1,0 0 1,1 0 0,0 0-1,2-6 1,-3 11-28,0 0 0,-1 0 1,1-1-1,0 1 0,0 0 0,0 0 1,0 0-1,0 1 0,0-1 0,0 0 1,0 0-1,0 0 0,0 1 0,0-1 1,1 0-1,-1 1 0,0 0 0,0-1 0,1 1 1,-1-1-1,0 1 0,1 0 0,-1 0 1,0 0-1,1 0 0,-1 0 0,0 0 1,1 0-1,-1 1 0,0-1 0,1 0 1,-1 1-1,0-1 0,2 1 0,21 9-1283,2 0 542</inkml:trace>
</inkml:ink>
</file>

<file path=ppt/ink/ink7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47.0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55 10962,'2'-6'1027,"0"0"0,1 1 0,-1-1 0,1 1-1,0 0 1,7-8 0,-10 13-878,1-1-1,-1 0 1,1 1-1,-1-1 1,1 1 0,0-1-1,-1 1 1,1-1-1,0 1 1,-1-1 0,1 1-1,0-1 1,0 1-1,0 0 1,-1 0 0,1-1-1,0 1 1,0 0-1,0 0 1,-1 0 0,3 0-1,-2 1-58,0-1 0,0 1 0,0 0-1,0-1 1,0 1 0,0 0 0,0 0 0,0 0-1,0 0 1,0 0 0,-1 0 0,1 0 0,0 0-1,-1 0 1,1 0 0,-1 0 0,1 0 0,-1 1-1,1-1 1,-1 2 0,2 7 164,0 0 1,-1 0-1,0 0 0,-1 1 0,0-1 1,-1 1-1,0-1 0,0 0 1,-6 19-1,-3 32 141,8-36-345,2 0 0,0 0 0,2 0 0,0 0 0,2 0 0,1 0 0,0 0 0,2-1-1,1 0 1,15 29 0,-22-49-46,1 0-1,0-1 0,1 1 0,-1-1 0,0 1 1,1-1-1,0 0 0,0 0 0,0 0 0,0 0 1,0-1-1,5 3 0,-6-4-6,1 0-1,-1 0 1,1 0-1,-1-1 1,1 1-1,-1-1 1,1 0-1,-1 0 1,1 1-1,0-2 1,-1 1-1,1 0 1,-1 0-1,1-1 1,-1 0 0,1 1-1,-1-1 1,1 0-1,-1 0 1,0 0-1,4-3 1,6-4-47,0-1 0,0 0 0,-1 0 0,0-1 0,14-17 0,43-63-138,-58 74 208,-1 0-1,0-1 1,-1 0 0,0 0 0,-2-1 0,0 0 0,-1 0 0,-1 0 0,0-1 0,-2 0-1,1-35 1,-2 50-54,0 5 8,3 9-44,66 276-845,-45-170 788,87 504 3773,-110-607-3433,7 98 1843,-9-96-1826,-1 0-1,0 0 1,-1-1-1,-1 1 1,-6 20-1,7-29-221,0-1-1,0 0 0,-1 0 0,1 0 1,-1 0-1,-1-1 0,1 1 0,-1-1 1,1 0-1,-1 0 0,0 0 0,-1 0 1,1-1-1,-1 1 0,1-1 0,-1 0 1,0-1-1,0 1 0,0-1 0,-11 3 1,3-2-16,-1 0 1,0-1 0,1 0 0,-1-1 0,0-1-1,0 0 1,-19-3 0,15 0-247,-1 0 0,0-1 0,1-1 1,0 0-1,0-2 0,-27-13 0,37 15-317,0 0 1,0 0-1,1 0 0,0-1 1,0-1-1,-10-11 1,13 13-351,0-1 1,0 1-1,0-1 1,1-1 0,0 1-1,1 0 1,-1-1 0,1 1-1,-3-14 1,3-26-2297</inkml:trace>
</inkml:ink>
</file>

<file path=ppt/ink/ink7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1.2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72 301 7442,'0'-1'221,"0"-23"4743,3 15-2383,-3 9-2546,0 0 0,0 0 1,0-1-1,0 1 0,1 0 0,-1 0 0,0 0 1,0 0-1,0 0 0,0 0 0,1 0 0,-1 0 0,0 0 1,0 0-1,0 0 0,0 0 0,1 0 0,-1 0 1,0 0-1,0 0 0,0 0 0,1 0 0,-1 0 0,0 0 1,0 0-1,0 1 0,0-1 0,1 0 0,-1 0 1,0 0-1,0 0 0,0 0 0,0 0 0,0 0 0,0 1 1,1-1-1,-1 0 0,0 0 0,0 0 0,0 0 1,0 1-1,0-1 0,3 5 194,-1-1-1,0 1 1,0 0 0,-1-1-1,1 1 1,-1 0 0,0 0-1,0 0 1,0 10 0,0-5 71,4 69 448,-3 0-1,-11 110 1,0-11-428,9-165-278,0 38 120,-3 0 1,-9 54 0,11-103-164,1 0 0,-1 0 0,1 0 0,-1-1 0,0 1 0,0 0 0,0 0 0,0 0 0,0 0 0,0-1 0,0 1 0,0 0 0,-3 1 0,3-2-6,1-1 1,-1 0-1,1 1 0,-1-1 1,0 0-1,0 0 1,1 1-1,-1-1 1,0 0-1,1 0 1,-1 0-1,0 0 1,0 0-1,1 0 0,-1 0 1,0 0-1,0 0 1,1 0-1,-1 0 1,0-1-1,1 1 1,-1 0-1,0 0 1,0-1-1,1 1 0,-1 0 1,1-1-1,-1 1 1,0-1-1,1 1 1,-1-1-1,1 1 1,-1-1-1,1 1 1,-1-1-1,1 0 1,0 1-1,-1-2 0,-3-4-33,0-1-1,1 0 0,0 0 0,1 0 0,-1 0 0,1 0 0,1-1 0,-1 1 1,1-1-1,0-12 0,0 10 17,-4-65-26,6-103-1,19-74 191,7 56 226,-21 166-234,1 0-1,2 1 0,1 0 0,20-39 1,-25 60-56,-1 0 1,2-1-1,-1 2 1,1-1-1,0 1 1,1 0-1,0 0 1,0 0-1,0 1 1,1 1-1,0-1 1,0 1-1,16-8 1,-18 11-21,0 0 1,0 0-1,0 1 1,0 0-1,0 0 1,0 0-1,0 1 0,0-1 1,0 2-1,0-1 1,0 1-1,1-1 1,-1 2-1,0-1 1,-1 1-1,1 0 1,0 0-1,0 0 1,-1 1-1,1 0 0,-1 0 1,7 6-1,-1 0 145,-1 0 0,0 1-1,-1 0 1,0 1-1,-1 0 1,0 0-1,12 24 1,36 94 966,-50-113-1061,21 56 81,-4 1 0,-2 1-1,-4 1 1,13 151 0,-29-217-183,24 238 55,-25-245 112,4 15-1661,2-23-287,-2-11 1731</inkml:trace>
</inkml:ink>
</file>

<file path=ppt/ink/ink7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1.5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450 8 17292,'-9'-6'6249,"-7"4"-5025,-6 2-816,-10 1-248,-6 0-8,-10 2-96,-5 2-96,-8 0-736,-1 0-528,7-1 2112,1 1-1064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46.2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105 29 11474,'-1'-3'630,"1"1"0,-1-1-1,0 1 1,0 0 0,0 0-1,-1-1 1,1 1 0,0 0-1,-3-2 1,4 3-548,-1 1 1,0 0-1,1-1 0,-1 1 1,0 0-1,1-1 0,-1 1 1,0 0-1,0 0 0,1 0 0,-1 0 1,0 0-1,0-1 0,1 1 1,-1 0-1,0 1 0,0-1 0,0 0 1,1 0-1,-1 0 0,0 0 1,0 1-1,1-1 0,-1 0 1,0 1-1,1-1 0,-1 0 0,0 1 1,1-1-1,-1 1 0,1-1 1,-1 1-1,1-1 0,-1 1 0,0 1 1,-6 5 234,1 0-1,-1 1 1,2 0 0,-1 0 0,1 1 0,0-1 0,1 1-1,0 0 1,1 0 0,-1 1 0,2-1 0,-1 1-1,2-1 1,-1 1 0,0 17 0,2-13-145,0-1-1,0 0 1,2 1 0,-1-1-1,2 0 1,0 0 0,0 0-1,1-1 1,1 1 0,0-1 0,9 15-1,-11-21-133,1-1-1,-1 0 0,2 1 1,-1-2-1,0 1 0,1 0 1,0-1-1,0 0 0,0 0 1,0 0-1,1-1 0,0 0 1,-1 0-1,1 0 1,0-1-1,1 0 0,-1 0 1,0 0-1,8 0 0,-6-1-69,-1-1-1,0 0 1,0-1-1,0 1 1,0-2-1,0 1 1,0-1 0,0 0-1,0 0 1,0 0-1,-1-1 1,1 0-1,-1-1 1,0 0-1,0 0 1,0 0-1,7-7 1,-4 2-137,-1 0 0,1 0 0,-2-1 0,0-1 0,0 1 0,0-1-1,-2 0 1,1 0 0,7-24 0,-7 14 95,-1 1 1,-1-1-1,-1 1 0,-1-1 0,0-24 0,-2 43 83,1-23-9,-1 24 8,0 1 0,0-1 0,0 1 0,0-1 0,0 1 0,0-1 0,0 1 0,0-1 0,0 0 0,0 1-1,0-1 1,1 1 0,-1-1 0,0 1 0,0-1 0,0 1 0,1-1 0,-1 1 0,0-1 0,1 1 0,-1-1 0,0 1 0,1 0-1,-1-1 1,1 1 0,-1 0 0,0-1 0,1 1 0,-1 0 0,2-1 0,-1 1 27,-1 1 0,1-1 1,0 1-1,0 0 0,-1-1 0,1 1 1,0 0-1,-1-1 0,1 1 0,-1 0 1,1 0-1,-1-1 0,1 1 0,-1 0 1,0 0-1,1 0 0,-1 0 0,1 1 1,4 23 472,-3-16-250,78 287 2131,-80-292-2459,1-1 0,0-1 1,0 1-1,1 0 0,-1 0 0,1 0 1,-1-1-1,1 1 0,0 0 1,3 2-1,-5-4-130,1-1-1,0 1 1,0-1 0,-1 0 0,1 1 0,0-1 0,0 0-1,-1 1 1,1-1 0,0 0 0,0 0 0,0 0-1,0 0 1,0 0 0,0 0 0,19-7-7143,-9 2 4151</inkml:trace>
</inkml:ink>
</file>

<file path=ppt/ink/ink7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2.5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51 8842,'0'-50'10918,"20"97"-8416,-1 27-1283,-3 1 0,9 99 1,-5 158-303,-9-103 624,-8-178-1489,-3-69-464,0-51-294,10-75-1,-8 125 710,2-1 0,0 1 1,0-1-1,2 1 1,1 1-1,0-1 0,1 1 1,21-33-1,-23 42-4,1 1 0,1 0 1,-1 0-1,1 1 0,1 0 0,-1 0 0,1 1 0,0 0 0,1 0 1,-1 1-1,1 0 0,14-4 0,-16 7 20,-1 0 0,1 0 0,0 0-1,0 1 1,0 0 0,0 1 0,0 0 0,0 0 0,0 0-1,0 1 1,0 1 0,0-1 0,0 1 0,-1 1 0,1-1-1,-1 1 1,11 6 0,-7-2 96,1 1 1,-1 0-1,-1 1 0,0 1 0,0-1 1,-1 1-1,0 1 0,0 0 0,-1 0 1,-1 1-1,0 0 0,-1 0 0,0 0 1,-1 1-1,4 14 0,-5-16-39,-1-1-1,-1 2 1,0-1-1,-1 0 1,0 0-1,-1 0 0,0 1 1,0-1-1,-1 0 1,-1 0-1,0 0 1,-1 0-1,0 0 1,0 0-1,-1-1 1,0 1-1,-1-1 1,-12 18-1,6-13-9,-2 0 1,0-1-1,0 0 0,-2-1 1,1-1-1,-2 0 0,0-1 1,0 0-1,-21 9 0,24-14-270,0-1 0,0 0-1,-1-1 1,0 0 0,-22 3-1,26-6-336,0 0-1,1-1 0,-1 0 0,1-1 0,-1 0 0,0-1 0,1 0 0,-18-6 0,23 7 112,0-1 1,0 0-1,0 0 0,1 0 0,-1 0 0,-3-3 1,-10-18-1192</inkml:trace>
</inkml:ink>
</file>

<file path=ppt/ink/ink7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3.2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313 72 13347,'10'-7'2496,"-6"5"-2240,-1 0 1,1-1-1,-1 1 0,0-1 0,1 0 0,-1 0 0,0 0 0,-1 0 0,1-1 0,-1 1 0,1-1 0,-1 1 0,3-7 0,-5 10-230,0-1 0,0 0-1,0 1 1,-1-1 0,1 0 0,0 1-1,0-1 1,0 0 0,0 1 0,-1-1-1,1 0 1,0 1 0,0-1 0,-1 1-1,1-1 1,0 1 0,-1-1 0,1 1-1,-1-1 1,1 1 0,-1-1 0,1 1-1,-1-1 1,1 1 0,-1 0 0,1-1-1,-1 1 1,0 0 0,1-1 0,-1 1-1,0 0 1,1 0 0,-1 0 0,1 0-1,-1 0 1,0 0 0,1-1 0,-1 2-1,0-1 1,1 0 0,-1 0 0,0 0-1,1 0 1,-2 1 0,-32 6 850,-2 7-748,2 2 0,-1 2 0,2 1 0,1 1 0,-49 40 0,75-55-186,-2 1-78,-1 1 0,1 1 0,-8 8 0,15-15 111,0 1-1,-1-1 1,1 0 0,0 1 0,0-1-1,0 1 1,0 0 0,0-1-1,1 1 1,-1 0 0,0 0-1,1-1 1,-1 1 0,1 0 0,0 0-1,0 0 1,-1-1 0,1 1-1,0 0 1,1 0 0,-1 0-1,0 0 1,0-1 0,1 1-1,0 3 1,4 1 49,0-1 0,0 1 0,1-1-1,0 0 1,0 0 0,0-1 0,0 0-1,0 0 1,1 0 0,9 3 0,-1 0 194,45 24 1029,-27-15-97,-1 1 0,-1 1 0,-1 1-1,37 31 1,-64-46-1086,1 0-1,0-1 0,-1 1 1,0 1-1,0-1 0,0 0 1,0 1-1,-1-1 0,1 1 0,2 9 1,-5-12-54,1 1 0,-1 0-1,1-1 1,-1 1 0,0 0 0,0 0 0,0-1 0,-1 1 0,1 0 0,-1-1 0,1 1 0,-1-1 0,0 1-1,0 0 1,0-1 0,0 0 0,0 1 0,-1-1 0,1 0 0,-1 1 0,0-1 0,-2 3 0,-5 2-21,1 0 1,-1 0-1,0-1 0,0 0 1,-1-1-1,0 0 1,0 0-1,0-1 1,0 0-1,-13 2 1,4-2-651,0 0 0,0-1 0,-1-1 0,1-1 1,-20-1-1,-2-4-1649,4-6 1086</inkml:trace>
</inkml:ink>
</file>

<file path=ppt/ink/ink7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3.7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20 12627,'6'-16'3553,"-6"16"-3492,0-1-1,0 1 1,0 0-1,1 0 0,-1-1 1,0 1-1,0 0 1,0 0-1,1 0 1,-1-1-1,0 1 0,0 0 1,1 0-1,-1 0 1,0 0-1,1 0 1,-1-1-1,0 1 0,0 0 1,1 0-1,-1 0 1,0 0-1,1 0 1,-1 0-1,0 0 0,1 0 1,-1 0-1,1 0 1,0 1 30,0 0 0,0 0 1,1 1-1,-1-1 0,0 0 1,0 0-1,0 0 0,0 1 0,0-1 1,-1 1-1,1-1 0,0 0 1,-1 1-1,1 0 0,-1-1 1,1 1-1,-1 2 0,10 36 1773,-3 1-1,3 58 1,-5 89 204,-4-84-1440,7 59 192,1 42-1000,-11-188-638,1-5-3754,0-16 3144</inkml:trace>
</inkml:ink>
</file>

<file path=ppt/ink/ink7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4.0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554 20 12419,'8'-7'4873,"-3"2"-3121,-10 2-848,-5 0 0,-11 1 249,-3 2-113,-19 1-144,-7 3-112,-10 3-512,-2 0-128,3 1-432,-2 1-344,1-2-968,0 1-641,8-2 1361</inkml:trace>
</inkml:ink>
</file>

<file path=ppt/ink/ink7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4.7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19 185 10226,'-19'-21'11088,"19"31"-11096,31 126 4479,-7-34-2578,-22-95-1744,-1 0-1,1 0 1,-2 1 0,1-1-1,-1 0 1,0 1 0,0-1-1,-1 0 1,-2 14 0,3-21-146,0 0 0,-1 0 0,1 0 0,0 0 0,0 1 0,0-1 0,0 0 0,-1 0 0,1 0 0,0 0 0,0 0 0,0 0-1,0 0 1,-1 0 0,1 0 0,0 0 0,0 0 0,-1 0 0,1 0 0,0 0 0,0 0 0,0 0 0,-1 0 0,1 0 0,0 0 0,0 0 0,0 0 0,-1 0 0,1 0 0,0 0 0,0 0 0,0 0 0,0 0 0,-1 0 0,1-1 0,0 1 0,0 0 0,0 0 0,0 0 0,-1 0 0,1 0 0,0-1 0,0 1 0,0 0-1,0 0 1,0 0 0,0-1 0,0 1 0,0 0 0,0 0 0,-1 0 0,1-1 0,0 1 0,0 0 0,0 0 0,0-1 0,-7-14 28,1-2-64,1 0 0,1-1 0,0 0 0,-1-30 0,5-75-46,1 105 79,1-1 0,1 1 0,1-1 0,9-29 0,-10 40-4,0 1 1,1-1-1,-1 0 1,2 1 0,-1 0-1,1 0 1,0 0 0,0 0-1,1 1 1,0 0 0,0 0-1,11-8 1,-12 11-44,0 1-1,1-1 1,-1 1-1,0 1 1,1-1 0,-1 1-1,1-1 1,-1 2 0,1-1-1,0 1 1,-1-1 0,1 2-1,0-1 1,10 2-1,-8 0-442,-1 0 0,1 0 0,0 0-1,-1 1 1,1 0 0,-1 1 0,0-1-1,0 1 1,12 10 0,3 8-777</inkml:trace>
</inkml:ink>
</file>

<file path=ppt/ink/ink7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5.3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256 102 13427,'1'-14'2774,"0"5"-1942,-1 1 0,0-1 0,0 0 0,-2-13 1,2 21-745,0-1 1,-1 1 0,1-1 0,-1 1 0,1 0 0,-1-1-1,1 1 1,-1 0 0,0-1 0,1 1 0,-1 0 0,0 0 0,0 0-1,0-1 1,0 1 0,0 0 0,0 0 0,0 1 0,-1-1-1,1 0 1,0 0 0,0 0 0,-1 1 0,1-1 0,0 1 0,-1-1-1,1 1 1,-1 0 0,1-1 0,0 1 0,-1 0 0,1 0-1,-3 0 1,-3 1 113,-1 0-1,1 0 1,-1 1-1,1 0 1,-1 0-1,1 1 1,0 0-1,0 0 0,0 1 1,1 0-1,-11 8 1,7-4-141,0 0 1,0 1-1,1 0 0,1 0 1,-1 1-1,-8 13 1,10-9-52,-1 0 1,2 0 0,0 0 0,1 1 0,0 0 0,1 0 0,1 0 0,0 1-1,-1 30 1,4-32-8,0 0 0,1-1 0,1 1 1,0-1-1,0 1 0,1-1 0,1 0 0,0 0 0,1 0 0,1-1 0,11 20 0,-15-28 1,1 0 0,-1-1 0,1 0 0,0 1 0,0-1 0,0 0 0,0-1-1,1 1 1,-1 0 0,1-1 0,-1 0 0,1 0 0,0 0 0,0 0 0,0-1 0,0 1 0,0-1 0,1 0 0,-1-1 0,0 1 0,6 0-1,-5-2-4,0 1-1,0-1 0,0 0 0,0 0 0,0 0 0,0-1 0,-1 0 0,1 1 0,0-2 0,-1 1 0,1-1 0,-1 1 1,0-1-1,0-1 0,0 1 0,0 0 0,5-8 0,3-3-68,-1-2 0,-1 0-1,-1 0 1,0 0 0,-1-1 0,-1 0 0,8-27-1,0-11-38,8-62 0,-20 97 151,3-38 1,-8 48 10,-3 14 46,-3 20 171,5 2 204,1 0 0,1 0 0,1 0 0,1 1 0,6 32 0,-3-40-459,0 0 1,15 37-1,-15-44-585,2-1 0,0 0 1,0 0-1,1 0 0,11 13 0,0-6-4928,1-5 2247</inkml:trace>
</inkml:ink>
</file>

<file path=ppt/ink/ink7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5.8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270 116 12835,'9'-18'3321,"-5"10"-2734,0 1 0,0 0 1,-1-1-1,3-14 0,-5 21-531,-1-1-1,0 1 1,0-1-1,1 1 1,-1-1-1,0 1 1,-1-1-1,1 1 0,0-1 1,0 1-1,-1-1 1,1 1-1,0-1 1,-1 1-1,0-1 1,1 1-1,-1 0 1,0-1-1,0 1 1,0 0-1,1 0 0,-1 0 1,-1 0-1,1-1 1,0 1-1,0 1 1,0-1-1,0 0 1,-1 0-1,1 0 1,-2 0-1,0 0 28,1 0-1,-1 0 1,0 1 0,1 0-1,-1-1 1,0 1 0,0 0-1,1 0 1,-1 0 0,0 0-1,0 1 1,1-1 0,-1 1-1,0 0 1,1 0 0,-1 0 0,1 0-1,-4 2 1,-6 3 172,1 1-1,-16 11 1,22-14-189,-11 8 76,1 0 0,0 1 0,1 0 1,1 1-1,0 1 0,1 0 0,0 0 1,-13 27-1,19-31-123,0 1 1,2 0-1,-1 0 0,2 0 1,-1 0-1,2 1 1,-1-1-1,2 1 0,0 0 1,0-1-1,1 1 0,1 0 1,0-1-1,3 14 1,-2-18 4,1 0 0,0 0 1,0 0-1,0-1 1,1 0-1,0 1 1,0-1-1,1-1 0,0 1 1,0-1-1,1 0 1,0 0-1,0 0 1,0-1-1,1 0 0,-1 0 1,1-1-1,0 0 1,1 0-1,10 4 1,-9-4-235,1 0 1,0-1 0,0-1 0,0 0 0,0 0 0,1-1 0,-1 0 0,0-1 0,0 0-1,1 0 1,-1-1 0,0-1 0,0 0 0,1 0 0,-2-1 0,11-4 0,11-9-856</inkml:trace>
</inkml:ink>
</file>

<file path=ppt/ink/ink7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6.2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 16 12939,'0'-1'223,"0"0"0,0 1 0,0-1 1,0 0-1,0 0 0,-1 1 0,1-1 0,0 0 0,0 1 1,-1-1-1,1 0 0,0 0 0,-1 1 0,1-1 1,0 1-1,-1-1 0,1 0 0,-1 1 0,1-1 1,-1 1-1,1-1 0,-2 0 0,2 2-140,-1-1 1,1 0-1,-1 1 0,1-1 0,-1 0 0,1 1 0,-1-1 1,1 1-1,-1-1 0,1 1 0,0-1 0,-1 1 1,1-1-1,0 1 0,-1-1 0,1 1 0,0-1 1,0 1-1,-1 1 0,-11 42 719,11-42-446,-9 50 1151,2-1 0,-1 58 0,6 107 1240,16 30-893,-1-30-2994,-12-215 908,1 19-1191,-1-19 1276,0-1-1,0 0 1,0 1 0,0-1 0,0 1-1,0-1 1,0 0 0,0 1 0,0-1-1,0 1 1,0-1 0,0 0 0,0 1-1,0-1 1,0 0 0,1 1 0,-1-1-1,0 0 1,6 5-2503,1-12 1161</inkml:trace>
</inkml:ink>
</file>

<file path=ppt/ink/ink7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6.5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482 34 12371,'12'-9'7857,"-14"5"-7024,-11 0-449,-9-1 200,-11 1 296,-6 0 24,-12 2-184,-4 0-240,-6 4-584,3-2-360,4 4-1224,1 1-2273,1-4 2593</inkml:trace>
</inkml:ink>
</file>

<file path=ppt/ink/ink7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2.9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569 1 8794,'-8'0'784,"-1"0"0,1 0 0,-1 1 1,1 0-1,-1 0 0,1 1 0,0 0 0,-14 5 1,-64 33 0,69-31-116,-19 10-290,0 1-1,2 2 1,-58 48 0,75-55-364,2 0 1,-1 2 0,2 0 0,0 0 0,1 1 0,1 1 0,1 0 0,-16 37 0,19-33 2,0-1 1,2 2-1,0-1 0,-3 36 1,8-50 74,0 0 1,0 0 0,2 1-1,-1-1 1,1 0 0,0 0-1,1 0 1,0 0 0,0 0-1,1-1 1,0 1-1,1 0 1,0-1 0,8 14-1,-6-16 32,-1-1 0,1 1 0,0-1-1,0 0 1,0-1 0,0 0 0,1 0-1,0 0 1,0 0 0,0-1-1,0-1 1,1 1 0,-1-1 0,11 2-1,12 0 60,0 0 0,39-1 0,-42-2-226,90-2-581,-95-1 826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46.9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1 155 8794,'1'10'9379,"3"46"-6067,-4-18-1449,-1-3-169,2 1 0,10 68 0,-11-101-1674,6 19-112,-6-22 88,0 0 1,0 0-1,0 0 1,0 0 0,0 0-1,0 0 1,0 0-1,0 0 1,0 0-1,0 0 1,0 0-1,0 0 1,0 0-1,1 0 1,-1 0 0,0 0-1,0 0 1,0 0-1,0 1 1,0-1-1,0 0 1,0 0-1,0 0 1,0 0-1,0 0 1,0 0 0,0 0-1,0 0 1,0 0-1,0 0 1,1 0-1,-1 0 1,0 0-1,0 0 1,0 0-1,0 0 1,0 0 0,0 0-1,0 0 1,0 0-1,0 0 1,0-1-1,0 1 1,0 0-1,0 0 1,0 0-1,0 0 1,0 0 0,1 0-1,-1 0 1,0 0-1,0 0 1,0 0-1,0 0 1,0 0-1,0 0 1,0 0-1,0 0 1,0 0 0,0 0-1,0 0 1,0 0-1,0-1 1,0 1-1,0 0 1,0 0-1,0 0 1,0 0-1,3-14-346,3-114-1355,-6 98 1598,0 1 0,2-1 0,2 1 0,0 0 1,14-47-1,-14 68 154,-1 1-1,1-1 1,0 1 0,0 0 0,1 0 0,-1 1-1,2-1 1,-1 1 0,9-7 0,-13 11-1,1 1-1,0-1 1,0 1 0,0-1 0,0 1-1,0 0 1,1 0 0,-1 0 0,0 0-1,1 0 1,-1 0 0,0 1 0,1-1-1,-1 1 1,1-1 0,-1 1 0,1 0-1,-1 0 1,0 0 0,1 0 0,-1 1-1,1-1 1,-1 1 0,1-1 0,-1 1-1,0 0 1,1 0 0,-1 0 0,0 0-1,0 1 1,0-1 0,0 0 0,0 1-1,0-1 1,2 3 0,2 3 8,-1-1-1,0 1 1,0 0 0,-1 1 0,1-1 0,-2 1-1,1 0 1,-1 0 0,0 0 0,-1 1 0,2 9-1,1 8-22,-1 0 0,0 36-1,-5-37-18,0-18-13,1 0 0,0 0-1,0 0 1,1 0 0,0 0 0,0 0 0,0-1 0,3 9 0,-3-15-15,-1 1 0,0-1 1,0 1-1,1 0 0,-1-1 1,0 1-1,1-1 0,-1 1 1,1-1-1,-1 1 0,1-1 1,-1 0-1,1 1 0,-1-1 1,1 1-1,-1-1 0,1 0 1,-1 0-1,1 1 0,0-1 1,-1 0-1,1 0 0,-1 0 1,1 1-1,0-1 1,-1 0-1,1 0 0,0 0 1,0 0-1,1-1-36,0 1 0,0-1-1,0 0 1,0 0 0,-1 1 0,1-1 0,0 0 0,0-1-1,-1 1 1,2-1 0,3-4-154,0 1 1,0-1-1,-1 0 0,5-9 0,57-104-1144,-3 5 1241,-61 108 170,1 0 0,0 1 0,0-1-1,1 1 1,0 0 0,8-6 0,-12 10-42,0 0 1,0 1 0,0-1 0,0 0-1,0 1 1,0-1 0,0 1 0,0-1-1,1 1 1,-1 0 0,0-1 0,0 1-1,1 0 1,-1 0 0,0 0 0,0 0-1,1 0 1,-1 0 0,0 0 0,0 0-1,1 1 1,-1-1 0,0 0 0,0 1-1,0-1 1,1 1 0,-1-1 0,0 1-1,0 0 1,0-1 0,0 1 0,0 0-1,0 0 1,0 0 0,0 0 0,-1 0-1,1 0 1,0 0 0,0 0 0,0 2-1,11 19 397,-1 0-1,-2 1 1,0 0-1,-2 1 1,7 31-1,-4-13 98,29 160-885,-38-194-11,1 2-1692,2-2 748</inkml:trace>
</inkml:ink>
</file>

<file path=ppt/ink/ink7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3.5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64 403 5401,'1'-14'763,"-1"10"-400,1-1 0,-1 1-1,0 0 1,0-1 0,0 1-1,-1-1 1,0 1-1,0 0 1,0 0 0,0-1-1,0 1 1,-1 0-1,-4-7 1,-2-3 425,1 0 1,0-1-1,1 1 0,1-2 0,0 1 1,-3-19-1,6 25-615,0 0 0,1 0 0,1-1 0,-1 1 0,2 0 0,-1-1 1,1 1-1,0 0 0,1 0 0,0 0 0,6-17 0,-5 21-121,-1 1 0,1-1 0,0 0 0,0 1 0,1 0 0,-1 0 1,1 0-1,0 0 0,0 0 0,0 1 0,0-1 0,1 1 0,0 0 0,-1 1 0,1-1 0,0 1 0,0 0 0,0 0 0,0 1 0,1-1 0,-1 1 1,0 0-1,1 1 0,-1-1 0,1 1 0,-1 0 0,10 2 0,-3-1 123,0 1 0,0 1 0,0 0 0,-1 0 1,0 1-1,0 1 0,0 0 0,0 0 0,0 1 0,-1 1 0,16 13 0,-14-10 107,0 1-1,-1 0 1,-1 1-1,0 1 1,0-1-1,-1 2 1,-1-1-1,11 24 1,-16-31-160,-1 1 0,0 0 0,0-1 0,0 1 0,-1 0 0,0 0 1,0 0-1,-1 0 0,0 1 0,0-1 0,-1 0 0,0 0 0,0 0 0,0 0 0,-1-1 1,0 1-1,-1 0 0,1-1 0,-1 1 0,-1-1 0,-5 10 0,3-8-57,-1 0 1,0-1-1,0 0 0,0 0 0,-1 0 1,0-1-1,-1 0 0,1 0 0,-1-1 0,0 0 1,0-1-1,-1 0 0,1 0 0,-1-1 0,-11 2 1,13-3-177,1-1 1,-1 0-1,1 0 0,-1-1 1,1 0-1,-1 0 1,1-1-1,-1 0 0,1 0 1,-1 0-1,1-1 1,0-1-1,0 1 0,0-1 1,0 0-1,0-1 1,1 1-1,-1-1 0,1-1 1,0 1-1,-6-7 1,9 7-164,0 0 0,0 0 1,0-1-1,0 1 1,1-1-1,0 1 0,0-1 1,1 0-1,-1 0 1,1 0-1,0 0 0,0 0 1,0 0-1,1 0 1,0 0-1,0 0 0,0 0 1,1 0-1,-1 0 1,1 0-1,0 0 0,1 0 1,-1 0-1,1 0 1,2-4-1,9-11-834</inkml:trace>
</inkml:ink>
</file>

<file path=ppt/ink/ink7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4.0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1 149 11859,'0'-1'232,"0"0"1,1 0-1,-1 0 1,0 0-1,1 0 1,-1 1 0,1-1-1,0 0 1,-1 0-1,1 0 1,0 0-1,-1 0 1,1 1 0,0-1-1,0 0 1,0 1-1,0-1 1,-1 1-1,1-1 1,0 1-1,1-1 1,-1 1-128,0 0 0,0 0 0,-1 0-1,1 0 1,0 1 0,0-1 0,-1 0 0,1 1 0,0-1-1,-1 0 1,1 1 0,0-1 0,-1 1 0,1-1 0,-1 1-1,1-1 1,-1 1 0,1-1 0,-1 1 0,1 0 0,0 0-1,2 4 251,-1 0-1,1 1 1,-1-1-1,0 0 0,0 1 1,1 7-1,-1 7 63,-1 0-1,-1 0 1,-1-1 0,0 1-1,-2 0 1,-7 29 0,-3 25 200,32-174-2747,6-42 1771,-21 124 380,1-1 0,1 2 0,0-1 0,2 1 0,15-27 0,-20 39 19,0 1 0,0 0 1,1 0-1,-1 0 0,1 0 0,0 0 1,0 1-1,0 0 0,1 0 0,-1 0 0,10-4 1,-12 6 1,1 0 0,-1 0 0,0 1 0,1-1 0,-1 1 0,1-1 0,-1 1 0,1 0 0,-1 0 0,0 0 0,1 1 0,-1-1 0,1 1 0,-1-1 0,0 1 1,1 0-1,-1-1 0,0 1 0,0 1 0,0-1 0,1 0 0,-1 0 0,0 1 0,-1-1 0,1 1 0,0 0 0,3 3 0,1 3 126,0 1-1,0 0 1,-1 0-1,0 1 1,0 0-1,-1-1 1,-1 2-1,1-1 1,-2 0-1,1 1 0,0 13 1,0 6 634,-1 1 1,-4 51-1,-5-29-464,-1 3-1440,9-21-2705,3-22 2205</inkml:trace>
</inkml:ink>
</file>

<file path=ppt/ink/ink7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4.4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195 58 8898,'-1'-4'884,"1"0"0,-1 0-1,0 0 1,0 0 0,0 0 0,-1 0 0,0 0-1,1 0 1,-5-5 0,5 8-753,0 0-1,0 0 1,-1 0 0,1 0-1,0 0 1,-1 0 0,1 0-1,-1 1 1,1-1 0,-1 0 0,1 1-1,-1-1 1,0 1 0,1 0-1,-1-1 1,0 1 0,1 0-1,-1 0 1,0 0 0,1 0-1,-1 0 1,0 1 0,1-1-1,-1 0 1,0 1 0,-2 1 0,-6 1-9,0 1 1,1 0 0,-1 1-1,1 0 1,0 0 0,1 1 0,-15 12-1,19-14-135,0-1 1,0 1-1,0-1 0,1 1 0,0 0 0,0 0 0,0 1 0,0-1 0,1 1 0,-1-1 0,1 1 0,1 0 1,-1 0-1,0 0 0,1 0 0,0 0 0,0 9 0,1-10 3,1-1 0,0 1 0,0-1 0,0 1 0,0-1 0,0 0 0,1 0 0,0 0 0,-1 1 0,1-1 0,1-1 0,-1 1 0,0 0 0,1 0 0,3 3 0,7 4 56,0 1 1,15 8-1,-15-10 106,20 11 597,-24-16-312,0 1 0,-1 0-1,0 0 1,0 1 0,0 0 0,-1 1 0,0 0 0,13 14 0,-19-18-403,0-1 0,0 0 0,0 0 0,-1 0 0,1 0 0,-1 1 0,1-1 0,-1 0 0,0 0 0,1 1 0,-1-1 0,0 0 0,-1 1 1,1-1-1,0 0 0,-1 0 0,1 1 0,-1-1 0,0 0 0,1 0 0,-1 0 0,0 0 0,-1 0 0,1 0 0,0 0 0,0 0 0,-1 0 0,1 0 0,-1-1 0,0 1 0,-1 1 1,-3 2-461,0 0 1,0-1 0,-1 0 0,1 0 0,-1 0 0,0-1 0,0 0 0,-9 3 0,-20 3-636</inkml:trace>
</inkml:ink>
</file>

<file path=ppt/ink/ink7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5.1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6 12811,'1'-6'7012,"5"14"-5523,4 19-1695,-4 4 694,-1 1 1,-1-1-1,-1 35 1,-8 98 1352,-12-36-1018,11-89-1297,0 0 0,1 61 1,5-97 286,0 0-110,0-1 1,0 0 0,0 1 0,1-1 0,-1 0 0,1 0 0,-1 1-1,1-1 1,0 0 0,-1 0 0,1 0 0,2 2 0,5 5-1086</inkml:trace>
</inkml:ink>
</file>

<file path=ppt/ink/ink7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5.4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358 54 12587,'18'-8'4873,"-5"1"-3225,-3 1-392,-10 0-247,-3 0 111,-12-1-80,-7 1-304,-11 2-424,-10 1-168,-12 2-320,-2 1-128,1 2-416,9 3-472,11 2 72,4-2 503</inkml:trace>
</inkml:ink>
</file>

<file path=ppt/ink/ink7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5.9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0 127 10914,'2'0'895,"-2"0"-708,1 0-1,0 0 1,-1 0-1,1 0 0,0 0 1,-1 1-1,1-1 1,-1 0-1,1 0 0,0 0 1,-1 1-1,1-1 1,-1 0-1,1 1 1,0-1-1,-1 1 0,1-1 1,-1 1-1,0-1 1,1 1-1,-1-1 0,1 1 1,5 6 202,-1 0 1,0 0 0,-1 1-1,1-1 1,-2 1 0,1 0-1,-1 0 1,0 1 0,2 10-1,-2-8-95,-1 1 1,0-1-1,-1 1 0,0 0 0,0-1 0,-3 23 1,-2-19-43,1-21 21,3-27-77,3 10-47,2 0 0,0 0 1,2 1-1,1 0 0,0 0 0,1 1 0,2 0 0,0 0 0,1 2 1,1-1-1,17-18 0,-28 35-125,0 1 1,1-1-1,-1 1 1,1 0-1,0 0 1,-1 1-1,1-1 1,0 0-1,0 1 1,0-1-1,0 1 1,0 0-1,4 0 1,-5 0-141,0 1 1,1 0-1,-1 0 1,0 0-1,0 1 1,1-1 0,-1 0-1,0 1 1,0-1-1,0 1 1,0 0-1,0 0 1,0 0-1,0 0 1,0 0-1,0 0 1,0 1 0,0-1-1,-1 1 1,3 2-1,13 15-713</inkml:trace>
</inkml:ink>
</file>

<file path=ppt/ink/ink7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6.5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200 70 12931,'0'-4'560,"0"0"1,-1 1-1,1-1 0,-1 1 1,0-1-1,0 0 0,0 1 1,-3-5-1,3 5-401,-1 1-1,1 0 0,-1-1 1,0 1-1,1 0 1,-1 0-1,0 0 1,0 1-1,0-1 1,-4-2-1,4 3-94,-1 0-1,1 0 1,-1 0 0,1 0-1,-1 0 1,1 1-1,-1-1 1,0 1 0,1-1-1,-1 1 1,0 0 0,1 0-1,-1 1 1,0-1-1,1 0 1,-1 1 0,0 0-1,1-1 1,-1 1 0,1 0-1,-1 1 1,1-1-1,-1 0 1,1 1 0,-3 1-1,-2 3 64,0 1-1,0-1 1,1 1-1,-1 0 0,2 1 1,-1-1-1,1 1 1,0 0-1,1 0 1,0 1-1,0 0 0,-5 16 1,3-3 234,1 0 1,1 0 0,1 1-1,-1 28 1,4-35-300,0 1 1,3 16-1,-3-28-79,1-1-1,0 1 1,0-1-1,0 0 1,1 0-1,-1 1 1,1-1-1,0 0 1,0 0-1,0-1 1,1 1-1,4 6 1,-6-9-27,1 0 1,-1 0 0,0 0 0,1 0 0,-1-1-1,0 1 1,1 0 0,-1 0 0,1-1-1,-1 1 1,1-1 0,-1 1 0,1-1 0,-1 0-1,1 0 1,0 0 0,-1 0 0,1 0 0,-1 0-1,1 0 1,1-1 0,1 0-33,0 0 0,-1 0 1,1-1-1,0 1 0,-1-1 0,0 0 1,1 0-1,3-4 0,5-5-75,0 0 0,-1-1 0,11-15 0,-22 27 150,11-15-35,0-1 1,-1 0-1,0 0 1,8-22-1,-14 28 116,-1 0-1,1 0 1,-2 0-1,1 0 1,-2 0-1,1-1 1,-1 1-1,-1 0 1,-1-15-1,17 140 2268,-10-78-3495,17 54 1,-14-71-440,5-4 708</inkml:trace>
</inkml:ink>
</file>

<file path=ppt/ink/ink7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7.0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0 13403,'-3'0'5057,"4"11"-3641,0 7-616,1 13 73,1 2 215,-2 4 120,-1 0-120,-4-1-472,1-1-223,1-1-233,2-1-80,0-4-88,0-4-272,2-7-825,0-5-583,2-7 952</inkml:trace>
</inkml:ink>
</file>

<file path=ppt/ink/ink7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7.3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38 13211,'6'-17'5585,"-8"3"-3072,-1 8-1497,5 6-960,-2 4-64,5 9-32,0 5-144,1 12-1137,2 4 945</inkml:trace>
</inkml:ink>
</file>

<file path=ppt/ink/ink7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7.7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 39 14571,'3'7'724,"-1"0"0,0 0 1,0 1-1,0-1 0,-1 0 0,-1 1 0,1-1 1,-1 1-1,0 0 0,-3 11 0,-1 5 159,-2-1-1,-8 23 1,7-26-531,1 0 0,-6 39-1,12-57-346,-1-1-1,1 0 0,0 1 0,0-1 0,0 1 1,0-1-1,0 0 0,1 1 0,-1-1 1,0 1-1,1-1 0,-1 0 0,1 1 0,0 1 1,0-3-10,-1 0 1,0 1 0,1-1 0,-1 0-1,1 1 1,-1-1 0,0 0 0,1 1-1,-1-1 1,1 0 0,-1 0-1,1 0 1,-1 0 0,1 1 0,-1-1-1,1 0 1,-1 0 0,1 0 0,-1 0-1,1 0 1,-1 0 0,1 0 0,-1 0-1,1 0 1,-1 0 0,1-1-1,2 0-34,-1 0-1,0 0 1,1 0-1,-1-1 1,0 1-1,0-1 1,0 0-1,0 1 1,0-1-1,0 0 0,-1 0 1,1 0-1,2-4 1,8-19-218,0 0 0,14-48 0,12-26 313,-33 88 5,0 1-1,1 0 1,0 0 0,1 1 0,0 0 0,16-16-1,-22 23-40,1 1 0,-1-1 0,1 1 0,-1 0 0,1-1 0,0 1 0,0 0 0,0 0 0,0 0 0,-1 0 0,1 0 0,1 1 0,-1-1 0,0 1 0,0-1 0,0 1 0,0 0-1,0-1 1,0 1 0,0 0 0,1 1 0,-1-1 0,0 0 0,4 2 0,-3-1 23,-1 1 1,1 0-1,0-1 0,-1 1 1,1 1-1,-1-1 0,0 0 1,0 1-1,0-1 0,0 1 0,0-1 1,0 1-1,-1 0 0,1 0 1,-1 0-1,2 4 0,4 16 360,-1 0 0,-1 0-1,-1 1 1,-1 0 0,0 27-1,7 52-1289,-9-98 377,0 0 1,0 0-1,1 0 1,0 0-1,-1 0 1,5 5 0,3 2-677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49.2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9 190 9890,'-9'-11'8330,"12"45"-5401,-2-21-2537,28 197 4299,-10-117-3462,42 126-1,-36-149-971,24 78 0,-43-123-304,0-1 0,-2 1 1,-1 0-1,1 26 0,-4-50 22,0 1 1,0-1-1,0 0 0,0 0 1,0 0-1,0 0 0,0 0 1,0 0-1,0 0 0,-1 0 1,1 1-1,0-1 0,-1 0 1,1 0-1,-1 0 0,0 1 1,0-2 7,1 0 1,0 0-1,-1 0 1,1-1-1,-1 1 1,1 0-1,-1 0 1,1 0-1,-1-1 1,1 1-1,0 0 1,-1-1-1,1 1 1,0 0-1,-1-1 1,1 1-1,0 0 1,-1-1-1,1 1 1,0-1-1,0 1 1,0 0-1,-1-1 1,1 0-1,-16-37-491,2-14 64,3-1 0,-8-87 0,11 73 259,-75-484 91,79 528 238,-1 5 37,2 0 1,0 0 0,1 0 0,1 0 0,1 0 0,1-20 0,0 36-178,-1-1-1,1 0 1,0 0 0,0 0-1,0 1 1,0-1-1,0 1 1,0-1 0,1 1-1,-1-1 1,1 1-1,0 0 1,0-1 0,-1 1-1,2 0 1,-1 0-1,0 0 1,0 1 0,0-1-1,1 1 1,-1-1-1,1 1 1,0 0 0,-1 0-1,1 0 1,0 0-1,-1 0 1,1 0 0,0 1-1,0 0 1,0-1-1,0 1 1,0 0 0,5 1-1,3 0 87,0 0-1,0 1 0,0 1 1,-1 0-1,1 0 1,-1 1-1,19 9 1,-16-5 69,0 0 0,0 1 0,0 0 0,-1 1 1,-1 0-1,0 1 0,0 1 0,-1-1 0,0 2 0,-1-1 1,-1 1-1,13 27 0,-16-31-130,-1 1-1,-1 1 1,1-1 0,-2 0-1,0 1 1,0-1-1,-1 1 1,0 0 0,-1-1-1,0 1 1,0 0 0,-1 0-1,-1-1 1,0 1-1,0-1 1,-1 1 0,-1-1-1,1 0 1,-7 11 0,2-7-34,1-1 0,-2-1 0,0 1 1,0-1-1,-22 20 0,24-26-442,0 0 0,0-1 1,0 1-1,-1-2 0,0 1 0,0-1 0,0 0 0,-1-1 1,1 0-1,-1 0 0,-11 2 0,-7-1-1012</inkml:trace>
</inkml:ink>
</file>

<file path=ppt/ink/ink7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8.1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1 12539,'1'9'8553,"0"54"-7702,-20 114 2743,10-109-2701,2 1 1,4 117 0,13-115-1162,-5-50-583,-2 1-1,-1 0 0,0 24 1,-3-36 936</inkml:trace>
</inkml:ink>
</file>

<file path=ppt/ink/ink7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8.4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288 38 13739,'1'-10'5513,"-1"2"-3016,-9 5-2241,-4-1-192,-14-1-32,-2 1-8,-12 0-104,-2 4-216,-1 4-793,-1-1-575,7 3 984</inkml:trace>
</inkml:ink>
</file>

<file path=ppt/ink/ink7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8.8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256 27 7266,'2'0'317,"23"-14"10471,-26 14-10721,-13-6 1230,1 4-952,-1 0 0,1 0 0,-1 2 0,1-1 0,-16 3 0,25-2-351,-1 0-1,1 1 0,0 0 1,-1 0-1,1 0 1,0 0-1,0 0 0,0 1 1,0 0-1,0 0 0,1 0 1,-1 0-1,0 1 0,1-1 1,0 1-1,-1 0 1,1 0-1,0 0 0,1 0 1,-4 4-1,5-3-8,-1 1 1,1-1 0,0 0-1,0 0 1,0 1-1,1-1 1,0 1-1,-1-1 1,1 0-1,1 1 1,-1-1-1,1 0 1,0 1-1,0-1 1,0 0-1,0 0 1,1 1-1,0-1 1,0 0 0,0-1-1,4 7 1,4 6 190,1-1-1,1 0 1,21 21 0,-4-8 471,-17-17-198,0 0 1,0 1-1,-1 1 0,-1 0 0,0 0 1,9 18-1,-18-30-401,0 0 1,-1 0-1,1 0 1,0 0-1,-1 0 1,1 0-1,-1 0 1,0 1-1,1-1 1,-1 0-1,0 0 1,0 0-1,0 1 1,0-1-1,0 0 1,0 0-1,0 0 1,0 1-1,0-1 1,0 0-1,-1 0 1,1 0 0,0 0-1,-1 1 1,1-1-1,-1 0 1,1 0-1,-1 0 1,0 0-1,0 0 1,1 0-1,-1 0 1,0-1-1,0 1 1,0 0-1,0 0 1,0 0-1,0-1 1,0 1-1,0-1 1,0 1-1,0-1 1,0 1-1,0-1 1,-1 0-1,1 1 1,0-1-1,0 0 1,0 0-1,-3 0 1,-21 3 84,0-1 1,0-1-1,-31-4 0,-33 2-3009,49 3 1747</inkml:trace>
</inkml:ink>
</file>

<file path=ppt/ink/ink7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4.6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1 1 5481</inkml:trace>
</inkml:ink>
</file>

<file path=ppt/ink/ink7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5.5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687 19 11066,'12'-5'2598,"15"-6"-461,-24 8-1544,-15 4 3,-37 10-338,0 2 1,1 2-1,1 2 0,1 2 0,0 2 0,2 2 0,0 2 0,-62 48 0,79-52-185,2 2-1,0 0 0,2 2 1,-37 49-1,50-60-47,1 0 0,0 1 0,1 0 1,0 1-1,2-1 0,0 1 0,0 1 1,2-1-1,0 1 0,1 0 0,-2 21 1,6-29 119,-1 0 1,1 0-1,1 0 1,0 0-1,0-1 0,1 1 1,0 0-1,0-1 1,1 0-1,0 0 1,0 0-1,1 0 1,0-1-1,1 0 1,-1 0-1,1 0 1,1 0-1,-1-1 1,1 0-1,10 6 1,-3-2 216,1-1 0,0 0 1,0-1-1,1-1 1,0 0-1,0-2 0,0 0 1,1 0-1,29 3 0,-7-4 9,1-2 0,70-4-1,-90-1-2721,37-9 0,-42 7-2807,-8-3 2205</inkml:trace>
</inkml:ink>
</file>

<file path=ppt/ink/ink7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6.0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79 365 9306,'-5'-9'1410,"0"0"0,-1 0 0,-9-11 0,9 13-784,0 0 0,1-1 0,0 0 0,0 0-1,-3-10 1,5 10-446,0-1-1,1 0 1,0 0-1,1 0 1,0 0 0,1-1-1,0 1 1,0 0-1,0 0 1,1 0-1,1 0 1,0 0-1,0 0 1,1 0-1,0 0 1,0 1-1,1-1 1,0 1 0,9-13-1,-9 15-125,0 0 1,0 1-1,1 0 0,0 0 0,0 0 1,0 1-1,1 0 0,-1 0 0,1 0 1,0 0-1,0 1 0,0 0 0,1 1 1,-1-1-1,1 1 0,-1 0 0,1 1 1,0-1-1,0 2 0,0-1 0,0 1 1,-1 0-1,1 0 0,0 0 1,0 1-1,11 3 0,-5 0 66,-1 0 0,0 1 0,0 1 0,0 0 0,0 0 0,-1 2 0,0-1 0,-1 1 0,0 1 0,0-1 0,0 2 0,14 18 0,-19-21-44,-1 0 0,1 0-1,-1 0 1,-1 0-1,1 1 1,-1 0-1,0 0 1,-1 0 0,3 12-1,-5-15 14,1 1 0,-1 0-1,0 0 1,-1-1 0,1 1 0,-1 0 0,0-1-1,0 1 1,-1 0 0,0-1 0,0 0-1,0 1 1,-1-1 0,-4 8 0,-1-3 25,1 0 1,-1-1-1,-1-1 1,1 1 0,-1-1-1,-1-1 1,0 0-1,0 0 1,0-1 0,-1 0-1,-12 5 1,17-9-324,0 0-1,0 0 1,0-1 0,-1 1 0,1-1 0,0 0 0,-1-1 0,1 0 0,-13-1-1,15 1-256,0-1 0,0 0-1,0-1 1,0 1 0,0-1 0,0 0-1,0 1 1,1-2 0,-1 1-1,1 0 1,0-1 0,-1 1 0,1-1-1,0 0 1,1 0 0,-5-5-1,-2-10-1530</inkml:trace>
</inkml:ink>
</file>

<file path=ppt/ink/ink7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6.7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1 144 10354,'5'-6'7181,"3"19"-5525,1 21 1129,8 47 0,-13-45-2190,0 2 1,-4 65-1,-2-85-459,1-29 9,2-33 42,-3-93-262,-1 98 8,2 1 0,2-1-1,10-67 1,-10 103 81,0-1 0,0 1 0,0-1 0,0 1 0,0 0-1,1 0 1,0-1 0,-1 1 0,1 0 0,5-5 0,-7 8-15,1-1 1,-1 1-1,1-1 0,0 1 1,-1-1-1,1 1 1,0 0-1,0-1 0,-1 1 1,1 0-1,0-1 0,0 1 1,0 0-1,-1 0 1,1 0-1,0 0 0,0 0 1,0 0-1,-1 0 0,2 0 1,0 1-3,-1-1 0,1 1 0,-1 0 0,1-1 1,-1 1-1,1 0 0,-1 0 0,0 0 0,1 0 0,-1 0 1,0 1-1,0-1 0,2 3 0,3 4 72,0 1 0,-1 0 0,0 0 0,0 0 0,-1 1 0,5 18 0,9 64 743,-2-9-537,-16-81-308,1-1 0,-1 1-1,0-1 1,1 0 0,-1 1 0,1-1 0,-1 0 0,1 1 0,0-1 0,-1 0 0,1 0 0,0 1 0,0-1 0,0 0-1,0 0 1,0 0 0,0 0 0,0 0 0,0-1 0,0 1 0,1 0 0,-1 0 0,0-1 0,1 1 0,-1-1 0,0 1-1,1-1 1,-1 1 0,2-1 0,0 0-47,-1 0-1,0-1 1,0 1-1,0-1 1,0 0-1,0 0 1,0 0-1,0 0 1,0 0 0,0 0-1,-1 0 1,1 0-1,0-1 1,-1 1-1,1-1 1,-1 1-1,1-1 1,-1 0-1,2-2 1,9-15-392,17-35 0,9-15 485,-33 62 52,0 0-1,0 1 1,0-1-1,1 1 1,0 1-1,1-1 1,8-5-1,-14 10-45,0 0-1,0 0 1,1 0 0,-1 0-1,0 1 1,0-1 0,1 0-1,-1 1 1,1-1 0,-1 1-1,1 0 1,-1-1-1,0 1 1,1 0 0,-1 0-1,1 0 1,-1 0 0,1 0-1,-1 0 1,3 1 0,-3 0 2,0 0 1,1-1-1,-1 1 1,0 0 0,0 0-1,0 0 1,0 0 0,-1 0-1,1 0 1,0 0-1,0 0 1,0 1 0,-1-1-1,1 0 1,-1 0-1,1 1 1,0 1 0,1 5 33,-1 0 1,0-1 0,0 1 0,-1 0-1,0 0 1,-1 10 0,-4 19-11,2-24-381,1 0 0,1 0 0,0 1 1,1-1-1,0 0 0,4 20 0,4-8-392</inkml:trace>
</inkml:ink>
</file>

<file path=ppt/ink/ink7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7.5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21 200 11723,'2'0'5738,"4"27"-3606,5 38 177,25 110 1881,-20-107-3075,11 105 1,-25-155-1079,-1-1-1,-1 1 0,0 0 0,-2 0 0,0-1 0,-1 1 0,0-1 1,-9 23-1,6-31-443,3-18 150,2-29-82,1 26 158,-6-75-379,-3-1 0,-28-117 1,32 183 553,-6-23 11,3 0 1,-4-68-1,11 101-3,1 0 0,0 0 0,1 0 0,1 0 0,0 0 0,0 0 1,1 0-1,1 1 0,0-1 0,0 1 0,1 0 0,1 1 0,0-1 0,12-16 0,-15 24 22,0-1-1,0 0 1,0 1 0,1 0-1,-1 0 1,1 0 0,0 0 0,0 0-1,0 1 1,1 0 0,-1 0-1,0 0 1,1 0 0,-1 1-1,1 0 1,0 0 0,-1 0 0,1 0-1,0 1 1,0-1 0,-1 1-1,1 1 1,0-1 0,0 1 0,-1 0-1,1 0 1,0 0 0,-1 0-1,1 1 1,-1 0 0,1 0 0,-1 0-1,0 0 1,0 1 0,5 4-1,4 3 99,0 0-1,0 2 0,-2-1 1,1 1-1,-2 1 1,1 0-1,-2 1 0,0 0 1,0 0-1,-2 1 0,1 0 1,-2 0-1,0 1 0,-1 0 1,-1 0-1,5 31 0,-9-38-110,1 0 0,-2 0 0,1-1 0,-1 1 0,-1 0 0,0 0 0,0-1 0,0 1 0,-1-1 0,0 0 0,-1 0 0,0 0 0,0 0-1,-11 13 1,3-6-495,0 0-1,-1-1 1,-1-1-1,0 0 1,-29 19-1,4-8-526</inkml:trace>
</inkml:ink>
</file>

<file path=ppt/ink/ink7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8.1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61 290 15099,'-41'-16'4415,"39"15"-4347,1 0 1,0 0 0,-1 0 0,1 0 0,0 0-1,0 0 1,0 0 0,0 0 0,0-1 0,0 1-1,0 0 1,0-1 0,1 1 0,-1 0 0,0-1-1,1 1 1,-1-1 0,1 1 0,-1-1 0,1 0 0,0 1-1,0-3 1,2-32 125,-1 30 74,1-5-113,1 1 0,-1-1 0,2 1 0,0 0 0,0 0 0,0 0 0,1 0 0,1 1 1,0 0-1,0 0 0,1 0 0,0 1 0,0 0 0,1 0 0,0 1 0,14-10 0,-16 13-107,0 0 1,0 0-1,0 1 0,0 0 1,1 0-1,-1 0 0,1 1 1,0 0-1,0 0 0,0 1 1,0 0-1,0 0 0,0 1 1,0 0-1,0 0 0,0 0 1,0 1-1,0 0 0,0 1 1,0 0-1,0 0 0,0 0 1,-1 0-1,1 1 0,11 7 1,-12-5 28,1-1 0,-1 1 0,1 1 0,-2-1 1,1 1-1,-1 0 0,1 0 0,-2 1 0,1-1 0,-1 1 1,0 0-1,0 1 0,-1-1 0,0 1 0,0-1 0,-1 1 0,0 0 1,0 0-1,-1 0 0,0 0 0,0 0 0,-1 0 0,0 0 1,-1 0-1,1 0 0,-2 0 0,1 0 0,-1 0 0,0 0 1,-1-1-1,0 1 0,0-1 0,0 1 0,-9 12 0,0-5 13,0-1 0,-1 0-1,0 0 1,-1-2 0,0 0-1,-1 0 1,-1-2 0,1 1 0,-2-2-1,1 0 1,-20 6 0,32-14-230,1 0 0,-1 0 0,0 0 0,0 0 0,1-1 0,-1 0 0,0 0 1,0 0-1,1 0 0,-1 0 0,0-1 0,1 0 0,-1 0 0,0 0 0,1 0 1,-1 0-1,1-1 0,-1 1 0,1-1 0,0 0 0,0 0 0,0 0 0,0-1 1,0 1-1,0-1 0,1 0 0,-1 1 0,1-1 0,-3-5 0,0 1-346,1 0 0,-1-1 0,2 1 1,-1-1-1,1 0 0,0 0 0,1 0 0,0-1 0,0 1 0,1 0 0,-1-17 0,5-3-310</inkml:trace>
</inkml:ink>
</file>

<file path=ppt/ink/ink7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8.6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297 41 14691,'2'-2'731,"0"0"0,0-1 0,0 0 0,-1 0 0,1 1 0,0-1 0,1-5 0,-3 7-671,0 1-1,0-1 1,0 1 0,0 0-1,0-1 1,0 1-1,0-1 1,0 1-1,0 0 1,0-1 0,0 1-1,0 0 1,0-1-1,-1 1 1,1-1-1,0 1 1,0 0 0,0-1-1,0 1 1,-1 0-1,1-1 1,0 1 0,-1 0-1,1 0 1,0-1-1,-1 1 1,-18-4 789,-2 4-820,0 1 1,1 0-1,-1 2 0,1 1 1,-1 0-1,1 1 0,1 2 1,-1 0-1,1 1 0,-30 17 1,45-23-74,1 0 1,1-1-1,-1 2 1,0-1-1,0 0 1,1 1-1,-1-1 1,1 1-1,0 0 1,0-1-1,0 1 1,0 0-1,0 0 1,-1 4 0,3-5 22,0 1 1,-1-1-1,1 0 1,0 1 0,0-1-1,0 0 1,1 1 0,-1-1-1,0 0 1,1 1 0,0-1-1,-1 0 1,1 0 0,0 0-1,0 1 1,0-1 0,1 0-1,-1 0 1,0 0-1,1-1 1,-1 1 0,3 2-1,14 13 341,1 1-1,0-2 0,1-1 0,1 0 0,33 17 0,-24-15 377,55 42 1,-80-55-641,-1 0-1,0 1 1,0-1 0,0 0 0,-1 1-1,1 0 1,-1 0 0,0 0 0,3 9 0,-5-12-48,-1 0 1,1 0 0,-1 0 0,1 0-1,-1 0 1,0 0 0,0 0 0,0 0-1,0 0 1,0 0 0,0 0 0,0 0-1,-1 0 1,1 0 0,-1 0-1,0 0 1,1 0 0,-1 0 0,0-1-1,0 1 1,0 0 0,0 0 0,0-1-1,-1 1 1,1-1 0,0 1 0,-1-1-1,0 1 1,1-1 0,-1 0 0,-2 2-1,-4 1-142,1-1-1,-1 1 1,1-1 0,-1-1-1,0 0 1,0 0-1,0 0 1,-13 0 0,-6 0-1321,-32-2 1,22-3 465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49.7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1 195 12763,'5'1'8555,"1"11"-8157,-5-10 292,8 25 1032,0 0-1,6 34 1,-9-30-1384,-2 1 0,-1 0-1,-2 53 1,-17-174-1658,8 32 1057,3-1 0,2 0 0,8-99 0,-4 151 298,0 0 0,0 0 0,0 0 0,1 0 1,0 0-1,0 1 0,6-11 0,-7 14-5,1 0 0,-1 0 1,1 0-1,-1 0 0,1 0 0,0 1 0,0-1 0,0 0 0,0 1 0,0 0 1,0-1-1,1 1 0,-1 0 0,0 0 0,1 0 0,-1 0 0,1 1 0,-1-1 1,1 1-1,-1-1 0,4 1 0,3 0 3,0 1 0,0 0 0,0 0-1,0 1 1,0 0 0,0 1 0,-1 0 0,1 0 0,15 9 0,-15-7-451,1 1 0,-1 0 0,0 1 0,0-1 0,-1 2 0,0-1 0,13 17 0,-5 4 151,-7 0-92</inkml:trace>
</inkml:ink>
</file>

<file path=ppt/ink/ink7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9.1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247 49 12451,'1'-2'309,"-1"0"0,-1 0 1,1 0-1,0-1 1,0 1-1,-1 0 1,1 0-1,-1 0 0,0 0 1,0 0-1,0 0 1,0 0-1,0 0 0,0 0 1,0 0-1,-1 1 1,1-1-1,-3-3 0,2 4-159,0 0-1,0 0 1,0 0 0,0 0-1,0 1 1,0-1-1,0 1 1,-1-1-1,1 1 1,0-1-1,0 1 1,0 0-1,0 0 1,-1 0-1,-3 1 1,-2 1 8,0 0 1,0 0 0,0 1-1,1 0 1,-1 1 0,1 0 0,-1 0-1,-11 9 1,8-5-96,1 1 0,1 0 0,-1 1 0,2 0 0,-1 0 0,1 1 0,1 0 0,0 0 0,1 0 0,-7 17 0,10-21-35,1 0-1,0 0 1,0 0 0,0 0 0,1 0 0,0 0-1,1 0 1,0 1 0,0-1 0,0 0 0,1 0-1,0 1 1,1-1 0,-1 0 0,1 0-1,1 0 1,-1-1 0,1 1 0,0 0 0,7 8-1,-9-11-25,2-2 0,-1 1-1,0 0 1,0 0 0,1-1-1,0 1 1,-1-1 0,1 0-1,0 0 1,0 0 0,0 0-1,1 0 1,-1-1 0,0 1-1,1-1 1,-1 0 0,0 0-1,1 0 1,0 0 0,-1-1-1,1 0 1,4 0 0,-3 0-16,1-1 0,-1 0 0,0 0 0,0 0 0,1-1 0,-1 0 0,0 0 0,0 0 0,-1-1 0,1 0 0,0 1 0,-1-2 0,0 1 1,5-5-1,5-6-26,-1-1 0,17-25 0,-18 24 13,0 1 0,22-23 1,-34 37 28,1 1 0,0-1 1,0 0-1,0 0 0,-1 1 1,1-1-1,0 0 0,0 1 1,0-1-1,0 1 1,0-1-1,0 1 0,0 0 1,0-1-1,0 1 0,0 0 1,0 0-1,1 0 0,-1 0 1,2 0-1,-2 0 4,-1 0-1,1 1 1,0-1 0,0 1-1,0-1 1,-1 1-1,1 0 1,0-1 0,-1 1-1,1-1 1,-1 1 0,1 0-1,0 0 1,-1-1-1,1 1 1,-1 0 0,0 0-1,1 0 1,-1 1 0,2 2 18,-1 1 1,0 0 0,0 0 0,0 0-1,-1 0 1,0 0 0,0 7 0,-2 6-62,1-11 54,0 0 1,0 1-1,1-1 1,0 0 0,2 14-1,-2-19-132,1 0 0,-1 0 0,1-1 0,0 1 0,0 0 0,-1 0 0,1-1 0,1 1 0,-1-1 0,0 1 0,0-1 0,0 1 0,1-1 0,-1 0 0,1 1 0,-1-1 0,1 0 0,0 0 0,-1 0 0,1 0 0,0-1 0,0 1 0,-1 0 0,1-1 0,0 1 0,0-1 0,2 1 0,14 0-673</inkml:trace>
</inkml:ink>
</file>

<file path=ppt/ink/ink7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9.7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 52 13099,'0'-8'1654,"1"5"-1317,-1 0-1,0 0 1,0 0 0,0 0 0,-1 0-1,1-1 1,-1 1 0,1 0 0,-1 0-1,0 1 1,-1-1 0,-1-4 0,3 7-321,0 0 1,-1 0-1,1 0 1,0 0-1,-1 0 0,1 0 1,-1 0-1,1 0 1,0 0-1,-1 0 1,1 0-1,0 0 1,-1 0-1,1 0 0,-1 0 1,1 0-1,0 0 1,-1 0-1,1 1 1,0-1-1,-1 0 0,1 0 1,0 0-1,-1 1 1,1-1-1,0 0 1,0 0-1,-1 1 1,1-1-1,0 0 0,0 1 1,-1-1-1,1 0 1,0 1-1,0-1 1,0 0-1,0 1 1,0-1-1,0 0 0,-1 1 1,1-1-1,0 0 1,0 1-1,0-1 1,0 1-1,-6 19 573,0 9 77,1-1-1,1 1 0,2 0 0,2 49 1,20 116 536,42 206 329,-61-393-1529,2 35 24,-2-40-36,-1 0 0,0 0 0,0 0 1,0 0-1,-1 0 0,1 0 0,0 0 1,-1-1-1,1 1 0,-1 0 0,0 0 0,0 0 1,0 0-1,1-1 0,-2 1 0,0 2 1,1-7-247,0-1 0,1 1-1,-1 0 1,1 0 0,0 0 0,0 0 0,0-1 0,1-2 0,7-29-965,1 2 0,16-41 0,-10 33 790,-7 18 358,1 1 0,1-1 0,0 2 1,17-25-1,-23 39 170,1 1 0,0 0 1,0 0-1,0 0 0,0 1 1,1-1-1,0 1 1,0 1-1,0-1 0,1 1 1,-1 0-1,1 1 0,0 0 1,0 0-1,1 0 1,-1 1-1,11-3 0,-14 5 25,0-1-1,0 1 1,-1 0-1,1 0 1,0 0-1,0 1 1,-1-1-1,1 1 1,0 0-1,-1 0 1,1 0-1,0 1 1,-1-1-1,0 1 1,1 0-1,3 2 1,-3 0 10,0-1 1,-1 1-1,1 0 0,-1-1 1,0 2-1,0-1 1,0 0-1,-1 0 0,1 1 1,2 8-1,-1 1-6,0-1-1,-1 0 1,-1 1-1,0 0 1,-1-1-1,0 1 1,-1 0-1,-2 14 1,0-17-119,0 1 1,-1-1 0,0 0-1,0 0 1,-1-1-1,-1 1 1,0-1-1,0 0 1,-1 0-1,-1-1 1,1 1 0,-1-1-1,-1-1 1,0 1-1,0-1 1,-1-1-1,-18 13 1,18-14-771,0-1 1,0-1-1,0 1 0,0-1 1,-1-1-1,0 0 0,-17 3 1,-8-4-1412</inkml:trace>
</inkml:ink>
</file>

<file path=ppt/ink/ink7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0.2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 35 13971,'-3'-26'5169,"2"18"-3652,0 14-621,1 98 2580,-7 309 884,-17-243-4721,2-23-6557,22-130 5476</inkml:trace>
</inkml:ink>
</file>

<file path=ppt/ink/ink7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0.7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1 329 11450,'3'2'313,"0"-1"0,0 1-1,0-1 1,1 0-1,-1 0 1,0 0-1,1-1 1,-1 1-1,1-1 1,-1 1-1,1-1 1,-1 0-1,1-1 1,-1 1-1,0 0 1,7-3 0,-4 1-118,-1 0 1,1-1 0,-1 1-1,0-1 1,0-1 0,0 1-1,0-1 1,9-8 0,-2-2-131,0 0-1,-1 0 1,-1-1 0,0-1 0,10-22-1,-12 21-27,0-1-1,6-26 1,-12 37-12,0 1 1,-1-1 0,0 0-1,0 0 1,-1 0-1,0 0 1,0 0 0,0 0-1,-3-12 1,3 18-2,-1-1 1,1 1-1,-1-1 1,1 1-1,-1-1 1,0 1-1,1-1 1,-1 1 0,0 0-1,0-1 1,0 1-1,0 0 1,0 0-1,0 0 1,0 0-1,-1 0 1,1 0-1,0 0 1,0 0-1,-1 0 1,1 1-1,-1-1 1,1 0-1,-1 1 1,1-1-1,-1 1 1,1 0 0,-1 0-1,1-1 1,-1 1-1,1 0 1,-1 0-1,1 0 1,-1 0-1,0 1 1,1-1-1,-1 0 1,1 1-1,-1-1 1,1 1-1,-1-1 1,1 1-1,-2 1 1,-4 1 71,0 1-1,0 0 1,1 0 0,0 0-1,-1 1 1,1 0 0,-7 8-1,5-4 137,1 1 0,0-1 0,0 1 0,1 0 0,1 1 1,-1 0-1,2 0 0,0 0 0,0 0 0,1 0 0,0 1 0,1 0 0,0-1 0,1 1 0,1 0 0,0 0 0,2 18 0,-1-17-88,2 0 0,0-1-1,0 1 1,1-1-1,1 0 1,0 0 0,1 0-1,0-1 1,0 1 0,1-2-1,1 1 1,0-1-1,0 0 1,1 0 0,0-1-1,11 8 1,-14-13-724,0 0 0,0 0 0,1 0-1,-1-1 1,9 4 0,6 0-716</inkml:trace>
</inkml:ink>
</file>

<file path=ppt/ink/ink7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39.7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30 150 12451,'-6'-10'2245,"3"7"-1846,0 0-1,1-1 1,0 1 0,0-1-1,0 1 1,0-1-1,0 0 1,1 0-1,-1 0 1,1 0-1,0 0 1,0-4 0,14 41 1805,-3 9-865,-3 1-1,5 67 1,-8 92 348,-4-149-1391,-4 165 418,0-105-549,3-101-117,0-18-64,0-21-206,12-265-2272,-2 94 2152,-8 158 330,8-118-11,-7 141 66,1 1-1,1-1 0,0 0 1,1 1-1,1 0 1,15-30-1,-19 42-26,1 0-1,-1 0 0,1 1 0,0 0 1,0-1-1,0 1 0,0 0 1,1 0-1,-1 1 0,7-5 1,-9 7-19,1-1 1,-1 1-1,0-1 1,1 1-1,-1 0 1,1-1-1,-1 1 1,0 0-1,1 0 1,-1 0-1,1 0 1,-1 0-1,0 0 1,1 1 0,-1-1-1,1 0 1,-1 1-1,0-1 1,1 1-1,-1-1 1,0 1-1,0 0 1,0-1-1,1 1 1,-1 0-1,0 0 1,0 0 0,0 0-1,0 0 1,0 0-1,0 0 1,0 0-1,-1 0 1,1 1-1,0-1 1,-1 0-1,2 3 1,10 23 48,-2 1 1,0 0 0,10 51-1,-4-14 91,5 5 195,4-1-1,2-1 1,3-1 0,4-2 0,50 75 0,-78-131-294,0-1 0,0 0 1,1 0-1,0 0 0,0-1 1,1 0-1,0 0 1,0-1-1,1 0 0,0-1 1,18 9-1,-21-12-32,0 0 1,0 0-1,0-1 1,1 0-1,-1 0 1,0 0-1,1-1 1,-1 0-1,1 0 1,-1 0-1,0-1 1,1 0-1,-1-1 1,0 1-1,0-1 1,0 0-1,0-1 0,0 1 1,0-1-1,6-4 1,-5 1-1,-1 1 0,0-1 1,1 0-1,-2 0 0,1 0 0,-1-1 0,0 0 1,0 0-1,-1 0 0,0-1 0,0 0 0,-1 0 1,0 0-1,0 0 0,-1 0 0,2-10 0,1-16-1,0 0 0,-1-55 0,-4 83-5,-3-105-232,-33-206 1,24 236-949,11 78 876,-2-6-2504,-16 13-4838</inkml:trace>
</inkml:ink>
</file>

<file path=ppt/ink/ink7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0.5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77 303 4425,'-27'61'10119,"24"-60"-9748,3-1-219,-1 0 0,1 0 0,-1 0 0,0 0 0,1 0 0,-1 0 0,1 0 0,-1 0 0,1-1 0,-1 1 0,0 0 0,1 0 0,-1 0 0,1-1 0,-1 1-1,1 0 1,-1-1 0,1 1 0,-1 0 0,0-1 0,-14-20 1558,14 20-1584,-2-5 21,1-1-1,-1 0 1,1 0 0,1 0 0,-1 0 0,1 0 0,0 0 0,1 0 0,0 0 0,0-1 0,0 1 0,2-9 0,3-9 64,0 1 0,10-28 0,-12 43-55,1-1 0,-1 1-1,2 0 1,-1 0 0,1 1 0,0-1 0,1 1 0,0 0 0,0 1-1,1 0 1,9-8 0,-12 11-107,1 1 1,0 0-1,0 0 0,0 0 0,1 1 1,-1-1-1,0 1 0,1 1 0,-1-1 1,1 1-1,0 0 0,0 0 0,-1 1 1,1-1-1,0 1 0,0 1 0,-1-1 1,1 1-1,0 0 0,6 2 0,-6-1-16,1 0-1,-1 0 0,0 1 1,0 0-1,0 0 1,0 0-1,-1 1 0,1 0 1,-1 0-1,0 0 0,0 1 1,7 9-1,-6-6 49,0 0 0,-1 1 0,0 0 1,0 0-1,-1 1 0,0 0 0,4 17 0,-4-11 119,-1 0 0,-1 1 0,0-1 0,-2 1 0,1 0 0,-2-1 0,-1 1 0,0 0 0,0-1 0,-7 20 0,4-23-111,1-1 0,-1 0 0,-1-1-1,0 1 1,-1-1 0,0 0-1,-1-1 1,0 0 0,-1 0-1,-14 13 1,17-18-81,0 0-1,-1 0 1,0-1 0,0 1-1,0-1 1,-1-1 0,1 0-1,-1 0 1,0 0 0,0-1-1,0 0 1,0 0 0,0-1-1,-1 0 1,1-1 0,0 0-1,-13-1 1,16 0-144,1 0 0,-1 0 0,0-1 0,1 0 0,-1 1 0,1-1-1,0-1 1,-1 1 0,1-1 0,0 0 0,1 1 0,-1-2 0,0 1 0,1 0 0,0-1 0,0 0 0,0 1 0,0-1 0,0 0-1,1-1 1,0 1 0,0 0 0,-3-8 0,2 1-544,0 0 0,0 0 1,1-1-1,0 1 0,1 0 0,0-1 0,1 1 0,2-21 0,5 0-1519,5 9 1062</inkml:trace>
</inkml:ink>
</file>

<file path=ppt/ink/ink7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0.9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 27 8418,'7'-15'3076,"-2"4"1536,-4 27-3526,-31 164 990,19-128-1119,-10 108 0,21-120-465,2 0 0,1-1 1,12 52-1,41 112-167,-56-201-434,16 34-236,-3-23-1370,-13-12 1434,1-1 0,0 0-1,0 1 1,0-1 0,0 0-1,0 0 1,-1 1 0,1-1-1,0 0 1,0 0 0,0 0-1,0 0 1,0 0 0,0 0-1,0 0 1,0-1 0,1 1-1,14-8-1918</inkml:trace>
</inkml:ink>
</file>

<file path=ppt/ink/ink7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1.3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496 15 11931,'6'-8'4633,"-3"3"-2801,-7 4-936,0 1 120,-9 1 257,-11 1 31,-12 3-336,-9-1-224,-5 1-360,1 0-264,-8-1-208,2 0-136,0-1-408,4 2-360,17 4-1185,7-3 1385</inkml:trace>
</inkml:ink>
</file>

<file path=ppt/ink/ink7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1.9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 14123,'-1'9'5009,"2"12"-4089,-1 6 0,5 8 401,-2 3 199,-2 1-56,-2 0-191,-3-1-521,-2-3-296,1-2-392,2-3-256,3-5-216,4-2-224,2-5-729,2-4-375,0-9-96,-2-8 895</inkml:trace>
</inkml:ink>
</file>

<file path=ppt/ink/ink7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2.2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13 15483,'2'-9'5441,"3"6"-4744,2 3-545,-1 5-200,1 2-72,1 6-449,-1 2-631,-2 3 768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50.1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88 398 10034,'-21'-31'5840,"7"10"-3567,-14-26 1,24 38-2092,1 0 0,-1 1 0,1-1 1,1 0-1,0 0 0,-2-17 1,3 10-20,0 0-1,1-1 1,1 1 0,0 0 0,1 0 0,8-27 0,-9 39-103,0-1 0,1 1 0,-1 0-1,1 0 1,0 0 0,1 0 0,-1 0 0,1 0 0,-1 1 0,1-1 0,0 1-1,0 0 1,1 0 0,-1 0 0,1 0 0,-1 0 0,1 1 0,0 0 0,0 0-1,0 0 1,0 0 0,0 0 0,1 1 0,-1 0 0,0 0 0,1 0 0,-1 0-1,9 1 1,-4 0 71,0 0 0,0 1 0,0 0 1,0 1-1,0 0 0,-1 1 0,1 0 0,-1 0 0,1 0 0,-1 1 0,0 1 0,-1-1 0,1 1 0,-1 1 0,0-1 0,0 1 0,0 0 1,-1 1-1,0 0 0,0 0 0,6 10 0,-7-9-35,-1 0 1,1 1 0,-1-1-1,-1 1 1,0 0 0,0 0-1,0 0 1,-1 0 0,-1 1-1,0-1 1,0 1 0,-1-1-1,0 0 1,0 1-1,-1-1 1,0 1 0,-1-1-1,0 0 1,-1 0 0,-4 12-1,1-9-135,-1 0 0,0-1-1,-1 0 1,0 0 0,0-1-1,-1 0 1,-1 0 0,0-1 0,0 0-1,-1-1 1,1 0 0,-2-1-1,1 0 1,-1-1 0,0-1-1,-1 1 1,1-2 0,-21 6-1,30-10-221,1 1 0,-1-1 0,1 0 0,-1 0-1,1 1 1,-1-2 0,1 1 0,-1 0 0,1 0-1,0-1 1,-1 0 0,1 1 0,-1-1 0,-1-1-1,-5-9-1010</inkml:trace>
</inkml:ink>
</file>

<file path=ppt/ink/ink7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2.7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170 358 8482,'-26'21'3242,"25"-21"-3028,0 0-1,0 0 1,0 0 0,-1 0 0,1 0 0,0 0 0,0 0-1,0 0 1,0-1 0,-1 1 0,1 0 0,0-1-1,0 1 1,0-1 0,0 1 0,0-1 0,0 0 0,0 1-1,0-1 1,0 0 0,0 0 0,1 0 0,-1 1-1,0-1 1,-1-2 0,-1 0 503,-7-5 81,-1-1-1,1 0 1,1 0 0,-14-19 0,20 24-696,1 0 1,0 0 0,0 0-1,0 0 1,1-1-1,-1 1 1,1-1 0,0 1-1,0-1 1,1 1 0,-1-1-1,1 1 1,0-1-1,0 0 1,1 1 0,-1-1-1,2-6 1,1 0-6,1-1 1,-1 1 0,2 0-1,-1 0 1,2 1-1,-1-1 1,1 1 0,1 0-1,0 1 1,0 0 0,1 0-1,0 0 1,1 1-1,0 0 1,0 1 0,0-1-1,1 2 1,0 0 0,1 0-1,-1 1 1,1 0-1,0 1 1,0 0 0,1 0-1,-1 2 1,1-1-1,-1 1 1,1 1 0,12 0-1,-13 1-16,0 1 0,-1 0-1,1 1 1,-1 0 0,0 1-1,0 0 1,0 0 0,0 1 0,0 1-1,-1-1 1,1 2 0,-1-1-1,0 1 1,-1 1 0,0-1-1,0 1 1,0 1 0,-1 0-1,0 0 1,0 0 0,-1 1-1,0-1 1,-1 2 0,0-1 0,0 0-1,-1 1 1,0 0 0,-1 0-1,0 0 1,-1 1 0,0-1-1,0 1 1,-1 13 0,-1-12-21,-1 0 0,0 0 1,-1 0-1,-1-1 1,0 1-1,0-1 1,-1 0-1,0 0 0,-1 0 1,-1 0-1,1-1 1,-2 1-1,1-2 0,-2 1 1,1-1-1,-1 0 1,0 0-1,-1-1 1,0-1-1,0 1 0,-1-1 1,0-1-1,-21 11 1,20-12-48,-1 0 0,1 0 1,-1-1-1,0-1 1,0 0-1,0-1 0,-1 0 1,1-1-1,0 0 1,-17-1-1,19-1-65,0-1-1,1 1 1,-1-2-1,0 1 1,0-1 0,1-1-1,0 0 1,0 0 0,0-1-1,0 0 1,1 0 0,0-1-1,-12-10 1,10 6-155,1 0-1,0 0 1,0-1 0,1 0-1,1-1 1,0 0 0,1 0 0,0 0-1,-5-15 1,9 21 32,0-1 0,0 1 0,0-1 0,1 1 0,0-1 0,0 1 0,1-1 0,0 0-1,0 0 1,0 1 0,1-1 0,0 0 0,1 1 0,-1-1 0,1 1 0,0 0 0,1-1 0,0 1 0,0 0 0,5-8 0,-5 11-105,0 0-1,0 0 1,0 0 0,0 0 0,0 0 0,5-2 0,23-12-873</inkml:trace>
</inkml:ink>
</file>

<file path=ppt/ink/ink7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3.4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25 181 10338,'-2'16'9318,"2"86"-4894,-1-54-3389,-10 87 1,9-130-978,0-6-11,-1-16 19,-1-25-9,4 10-74,2 0-1,1 0 1,11-54-1,-9 67 23,0 0-1,1 0 1,2 0-1,-1 1 1,2 0 0,1 1-1,12-19 1,-17 29 26,1 0-1,0 1 1,0 0 0,1 0 0,-1 0 0,1 1 0,1 0 0,-1 0 0,1 1 0,-1 0 0,1 0 0,13-4 0,-16 7 69,1-1 1,-1 1 0,1 0 0,0 0 0,0 1 0,-1 0 0,1 0-1,0 0 1,0 1 0,-1 0 0,1 0 0,0 0 0,-1 1 0,1 0 0,-1 0-1,0 0 1,1 0 0,-1 1 0,8 6 0,-4-1 1,0 0 0,-1 0 1,0 1-1,0 0 0,-1 1 1,0 0-1,-1 0 0,0 0 1,-1 1-1,0 0 0,0 0 1,5 20-1,0 10 319,-2-1 0,4 54-1,-3 64 474,-10-91-3377,0-59 1593</inkml:trace>
</inkml:ink>
</file>

<file path=ppt/ink/ink7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9.3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108 38 7770,'-64'4'3492,"63"-4"-3138,-1 0 0,1 1 0,0-1 0,0 0-1,-1 0 1,1 0 0,0 0 0,-1 0 0,1-1-1,0 1 1,0 0 0,-1 0 0,-19-10 8815,16 10-7510,20 2-1242,7 1-111,-1 0 1,1-1-1,0-2 0,0 0 1,0-1-1,32-6 1,10-6 31,1 4 0,0 2 0,114 3 0,-114 10 245,10 1-430</inkml:trace>
</inkml:ink>
</file>

<file path=ppt/ink/ink7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54.3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87 182 6849,'9'80'3345,"-8"-79"-3081,-1 0-1,0 0 1,0 1 0,0-1-1,0 0 1,0 0-1,0 1 1,0-1 0,-1 0-1,1 1 1,0-1 0,-1 0-1,1 0 1,-1 0-1,0 2 1,0-2-150,1-1 0,-1 0 0,1 1 0,-1-1 0,1 0 0,0 0 1,-1 1-1,1-1 0,-1 0 0,1 0 0,-1 0 0,1 1 0,-1-1 0,1 0 0,-1 0 0,0 0 0,1 0 0,-1 0 0,1 0 1,-1 0-1,1 0 0,-1 0 0,0-1 0,-1 0 156,-1 1 0,1-1 0,0 0 0,0-1 0,0 1 0,0 0 1,0-1-1,0 1 0,-2-3 0,0 0-207,2 0 1,-1 0-1,0-1 0,1 1 1,0-1-1,0 1 0,0-1 1,1 0-1,0 0 0,0 0 1,0 0-1,0 0 0,1 0 1,-1 0-1,1 0 0,1 0 1,-1 0-1,1 0 0,0 0 1,2-6-1,-1 4-49,0 0-1,0 0 1,1 0-1,0 0 1,1 1 0,0 0-1,0-1 1,0 1-1,0 1 1,1-1-1,0 1 1,1-1 0,8-6-1,-1 3 12,-1 1 0,2 1 0,-1 0 0,1 0 0,0 2 0,0 0 0,1 0 0,28-5 0,-35 9 40,0 1-1,0-1 1,0 1-1,0 0 1,0 1-1,0 0 1,0 0-1,0 1 0,0 0 1,0 0-1,0 1 1,-1 0-1,0 0 1,1 1-1,-1 0 1,0 0-1,-1 1 0,10 7 1,-8-3 29,1 0 0,-1 1-1,-1-1 1,0 1 0,0 1 0,-1-1 0,-1 1 0,1 0-1,-2 1 1,1-1 0,-2 1 0,0 0 0,0 0 0,-1 0-1,0 0 1,-1 1 0,-1-1 0,0 0 0,0 0 0,-5 24-1,3-26-111,0 0-1,0 0 1,-1 0 0,-1 0-1,0 0 1,0 0-1,-1-1 1,0 0-1,-1 0 1,0-1-1,0 1 1,-1-1 0,0 0-1,0-1 1,-1 0-1,0 0 1,0-1-1,-1 1 1,0-2 0,0 1-1,0-2 1,0 1-1,-1-1 1,0 0-1,-10 2 1,6-3-172,0-1 0,0 0 0,0-1 0,0 0 0,-1-1 0,1-1 0,0 0 0,0-1 0,0-1 0,-21-6 0,28 7 120,0-1-1,-1 1 1,1-2 0,0 1 0,0-1-1,1 0 1,-1-1 0,1 1 0,0-1 0,0-1-1,1 1 1,-1-1 0,1 0 0,0 0-1,1 0 1,-1-1 0,1 0 0,1 1 0,-1-2-1,-3-10 1,4 5 74,1 0-1,0 0 0,1 0 1,0 0-1,1-1 1,1 1-1,0 0 0,0 0 1,5-15-1,3-10 71,26-65-1,-33 97-45,0 0 0,1 1-1,0-1 1,-1 1-1,2 0 1,-1-1-1,1 2 1,-1-1-1,1 0 1,1 1 0,-1 0-1,0-1 1,1 2-1,0-1 1,0 1-1,0-1 1,1 1-1,-1 1 1,1-1-1,-1 1 1,1 0 0,0 0-1,0 1 1,0 0-1,0 0 1,0 0-1,0 1 1,0-1-1,0 1 1,0 1-1,0-1 1,0 1 0,0 1-1,10 2 1,-6-1 35,-1 1 1,0 0 0,0 1 0,0 0 0,-1 0 0,0 1-1,0 0 1,0 1 0,0-1 0,-1 1 0,-1 1 0,1-1-1,-1 1 1,8 13 0,-8-11-31,0 0 1,-1 1-1,0-1 0,-1 1 1,0 1-1,0-1 0,-1 0 1,-1 1-1,0 0 1,0-1-1,-2 1 0,1 13 1,-1-19-33,-1-1 0,1 1-1,-1-1 1,0 0 0,-1 1 0,1-1 0,-1 0 0,0 0 0,0 0 0,-1 0 0,1 0 0,-1 0 0,0-1 0,-1 1 0,1-1 0,-1 0 0,1 0-1,-1 0 1,0-1 0,-1 1 0,1-1 0,-1 0 0,1 0 0,-1-1 0,0 1 0,0-1 0,0 0 0,0 0 0,-1-1 0,1 0 0,0 0 0,-1 0-1,1 0 1,-1-1 0,1 0 0,-1 0 0,1 0 0,-1-1 0,-4-1 0,-4-1-106,2-1 0,-1 0 1,0-1-1,1-1 0,0 0 0,-16-10 0,22 13 19,1-1 0,-1 0 0,1-1-1,0 1 1,0-1 0,0 0 0,0 0 0,1-1-1,0 1 1,0-1 0,1 0 0,0 0-1,0 0 1,-3-9 0,5 11 73,0 0-1,1 0 1,0-1-1,0 1 1,0 0 0,0 0-1,1-1 1,-1 1 0,1 0-1,0 0 1,1 0 0,-1 0-1,1 0 1,-1 0-1,1 0 1,1 0 0,-1 1-1,0-1 1,1 1 0,-1 0-1,1-1 1,0 1 0,7-5-1,1-1 41,0 0 1,1 1-1,1 0 0,0 1 0,21-9 1,-27 13 27,1 0 0,0 0 0,1 1 0,-1 0 0,0 1 0,17-2 0,-21 3-8,1 0 1,-1 1 0,0-1-1,0 1 1,1 0-1,-1 0 1,0 0 0,0 1-1,0-1 1,0 1-1,-1 0 1,1 0 0,0 0-1,-1 1 1,7 4-1,-5-1 6,0-1 0,-1 1-1,0-1 1,1 1-1,-2 1 1,1-1 0,-1 0-1,0 1 1,0 0-1,-1-1 1,0 1 0,1 8-1,-1-5-6,-1 0 0,0 0 0,0 0 0,-1 0-1,-1 0 1,0 0 0,0 0 0,-4 15 0,2-17-52,1 0 1,-1 0 0,-1 0 0,1 0 0,-2-1-1,1 1 1,-1-1 0,0 0 0,0-1 0,-7 8-1,8-10-42,-1 0 0,0 0-1,0-1 1,0 1-1,0-1 1,0 0 0,-1 0-1,0-1 1,1 1 0,-1-1-1,0-1 1,0 1 0,0-1-1,-11 1 1,12-2-36,0 0-1,0 0 1,0 0 0,1 0 0,-1-1 0,0 0 0,0 0-1,0 0 1,1-1 0,-1 0 0,1 0 0,-1 0 0,1 0-1,0 0 1,0-1 0,0 0 0,0 0 0,0 0 0,1-1-1,-1 1 1,1-1 0,0 1 0,0-1 0,0 0 0,0-1-1,1 1 1,0 0 0,0-1 0,0 1 0,0-1 0,1 1-1,0-1 1,0 0 0,0 0 0,0 0 0,1 0 0,0 1-1,0-1 1,0 0 0,1 0 0,-1 0 0,1 0 0,2-6-1,2-2 242,0 1 0,1 0 0,0 1 0,1 0 0,0 0-1,1 0 1,0 1 0,0 0 0,1 0 0,1 1 0,-1 0 0,14-8-1,-21 15-136,-1 1 0,1 0 0,0 0 0,-1 0 0,1 0 0,0 0 0,0 0 0,0 0-1,0 1 1,0-1 0,0 0 0,0 1 0,0 0 0,0 0 0,0-1 0,0 1-1,0 0 1,1 1 0,-1-1 0,0 0 0,0 1 0,0-1 0,0 1 0,0-1 0,0 1-1,0 0 1,-1 0 0,1 0 0,0 0 0,0 0 0,-1 0 0,1 1 0,0-1-1,-1 1 1,1-1 0,-1 1 0,2 2 0,2 3 21,0-1 1,-1 1-1,0 0 1,0 0-1,-1 1 0,0-1 1,0 1-1,2 13 1,-2-4 16,-1 0 0,0 0 0,-2 0 0,0 0 0,0 0 0,-2 1 0,0-1 0,-5 17 0,5-28-59,0 1 1,0-1-1,-1 0 0,0 1 0,0-1 1,0-1-1,-1 1 0,0 0 1,0-1-1,-6 7 0,7-10-28,-1 1-1,1 0 1,-1-1-1,0 1 1,1-1-1,-1 0 1,0-1-1,-1 1 1,1 0-1,0-1 1,0 0-1,0 0 1,-1-1 0,1 1-1,0-1 1,-1 0-1,-4 0 1,5-1-13,0 1-1,0-1 1,0 0 0,0 0 0,0-1 0,0 1-1,0-1 1,1 0 0,-1 0 0,1 0 0,-1-1 0,1 1-1,0-1 1,0 0 0,0 0 0,0 0 0,1 0-1,-1 0 1,1 0 0,0-1 0,0 1 0,0-1 0,0 0-1,-1-6 1,-3-4-2,2-1 0,0 0-1,0 0 1,2 0 0,-2-18-1,3 15 52,0 1-1,2 0 1,0 0-1,1-1 1,6-25-1,-7 36 22,1 1-1,1 0 1,-1 0-1,1 0 0,0 1 1,0-1-1,8-9 1,-8 12 7,0 0 0,-1 0 0,1 1 0,0-1 0,1 1 0,-1 0 0,0 0 0,1 0 0,-1 0 0,1 1 0,-1-1 0,1 1 0,0 0 1,4-1-1,-4 2-5,1 0 1,-1 0-1,0 0 1,0 1 0,1-1-1,-1 1 1,0 0-1,0 0 1,0 0-1,0 1 1,0 0 0,0-1-1,-1 1 1,1 1-1,0-1 1,-1 0-1,0 1 1,1 0 0,-1 0-1,4 4 1,0 1 4,-1 0 0,1 0 1,-1 1-1,-1 0 0,0 0 0,0 0 1,4 11-1,-6-9-16,0-1 0,-1 0 0,0 1-1,-1-1 1,0 1 0,-1-1 0,0 1 0,0-1 0,-1 1 0,-4 14 0,4-20-21,0-1 1,-1 0-1,1 1 1,-1-1-1,0 0 1,0 0-1,0 0 1,-1-1-1,1 1 1,-1 0-1,-6 5 1,7-7-12,-1 0 0,1-1 0,-1 1 1,0 0-1,0-1 0,0 0 0,1 0 0,-1 0 1,0 0-1,-1 0 0,1-1 0,0 1 0,0-1 1,0 0-1,0 0 0,0 0 0,0 0 0,-6-1 0,4-1-63,-1 1 0,1-1 0,0 0 0,-1 0 0,1-1 0,0 0 0,0 0 0,1 0 0,-1 0 0,0-1 0,1 1 0,0-1 0,0 0 0,0-1 0,1 1 0,-1-1 0,1 1 0,0-1 0,0 0 0,1 0-1,-1-1 1,-1-6 0,2 7 75,1 1 0,-1-1-1,1 1 1,0-1 0,1 1-1,-1-1 1,1 0 0,0 1-1,0-1 1,0 1-1,1-1 1,0 0 0,-1 1-1,2-1 1,-1 1 0,0 0-1,1-1 1,0 1 0,0 0-1,0 0 1,1 0 0,-1 0-1,1 0 1,0 1-1,0-1 1,0 1 0,6-5-1,-5 5 116,1 0-1,-1 0 0,0 1 0,1 0 0,0 0 1,-1 0-1,1 0 0,0 1 0,0 0 0,0 0 1,0 0-1,0 0 0,0 1 0,9 0 0,-12 1-72,1-1-1,0 1 1,0-1-1,-1 1 1,1 0-1,-1 0 1,1 0-1,-1 1 1,1-1-1,-1 1 1,0-1-1,1 1 1,-1 0-1,0 0 1,0 0-1,-1 0 1,1 0-1,0 0 1,0 0-1,-1 1 1,0-1-1,1 0 1,-1 1-1,0 0 1,0-1 0,0 1-1,-1-1 1,2 5-1,-2-3-72,0 1 0,0-1 0,0 0 0,0 1 1,-1-1-1,1 0 0,-1 0 0,0 1 0,0-1 0,-1 0 0,1 0 0,-1 0 0,0 0 0,0 0 1,0-1-1,-1 1 0,1-1 0,-1 1 0,0-1 0,0 0 0,0 0 0,0 0 0,-1 0 0,1-1 1,-1 1-1,0-1 0,1 0 0,-1 0 0,0 0 0,0-1 0,0 0 0,-1 1 0,1-1 0,0 0 1,0-1-1,-5 1 0,7-1-46,0 0 1,0 0-1,0-1 0,0 1 1,1-1-1,-1 1 1,0-1-1,0 1 1,1-1-1,-1 0 0,0 0 1,1 0-1,-1 0 1,1 0-1,-1 0 0,1 0 1,-1-1-1,1 1 1,-1-2-1,0 0-4,0 0-1,0 0 1,0-1 0,1 1-1,0 0 1,0-1-1,0 1 1,0-1 0,-1-4-1,1-1 29,1 0 0,0 0 0,0 1 0,1-1 0,0 0-1,0 0 1,4-11 0,-3 15 120,0-1-1,0 1 0,1-1 1,-1 1-1,1 0 0,1 0 1,-1 0-1,1 0 1,4-4-1,-7 8-7,1 0 0,-1-1 0,0 1 0,1 0 0,-1 0 0,1 0 0,-1 0 0,1 1 0,0-1 0,-1 0 0,1 1-1,0-1 1,0 1 0,-1-1 0,1 1 0,0 0 0,0 0 0,-1 0 0,1 0 0,0 0 0,0 0 0,0 1 0,-1-1 0,1 0 0,0 1 0,-1-1 0,1 1 0,0 0 0,-1 0 0,1-1 0,-1 1 0,1 0 0,1 2 0,2 1 102,-1 0 0,0 0 0,1 1 0,-2 0 0,1 0 0,0 0 0,-1 0 0,0 0 0,0 1 0,-1-1 0,0 1 0,3 7 0,-3-4-72,0 0 0,0 0 0,-1 0 0,0 0-1,0 0 1,-1 0 0,-1 14 0,1-21-93,-1 1 1,1-1-1,-1 0 0,0 0 0,0 1 1,1-1-1,-1 0 0,-1 0 1,1 0-1,0 0 0,0 0 0,-1 0 1,1 0-1,-1 0 0,0-1 1,0 1-1,-2 1 0,3-2-27,0 0 1,-1-1-1,1 1 0,0-1 0,-1 1 0,1-1 1,-1 1-1,1-1 0,0 0 0,-1 0 0,1 0 0,-1 0 1,1 0-1,-1 0 0,1 0 0,0 0 0,-1-1 1,1 1-1,-1 0 0,1-1 0,0 1 0,-1-1 1,1 0-1,0 1 0,0-1 0,-1 0 0,1 0 1,0 0-1,0 0 0,-2-2 0,-1-1-39,1-1 0,-1 0-1,1 0 1,0 0 0,1 0 0,-1 0-1,1-1 1,0 1 0,0-1 0,1 1-1,-1-1 1,1 0 0,1 0 0,-1-7-1,0 0 69,1-1 0,1 0 0,0 0 0,0 1 0,5-15 0,-6 26 10,13-42 57,-12 40-23,1 1 1,-1 0-1,1 0 0,-1-1 0,1 1 0,0 0 1,0 0-1,1 0 0,-1 1 0,3-4 0,-4 6-15,0 0-1,0-1 0,-1 1 1,1 0-1,0 0 1,0-1-1,-1 1 0,1 0 1,0 0-1,0 0 1,0 0-1,0 0 0,-1 0 1,1 0-1,0 0 0,0 1 1,0-1-1,-1 0 1,1 0-1,0 1 0,0-1 1,-1 0-1,1 1 1,0-1-1,-1 1 0,1-1 1,0 1-1,-1-1 0,1 1 1,-1 0-1,1-1 1,-1 1-1,1 0 0,0 0 1,17 28 430,-17-28-443,2 7 33,1 0 0,-1 0-1,0 0 1,-1 1 0,0 0 0,-1-1 0,0 1 0,0 0-1,0 9 1,-1-14-56,0 0-1,0 0 1,-1 0 0,1 0-1,-1-1 1,0 1-1,1 0 1,-2 0-1,1 0 1,0-1 0,-1 1-1,0-1 1,0 1-1,0-1 1,0 0 0,0 1-1,-1-1 1,0 0-1,1-1 1,-1 1-1,0 0 1,-5 3 0,6-6-6,1 1 1,0 0-1,-1-1 1,1 1-1,0 0 1,-1-1 0,1 0-1,-1 1 1,1-1-1,-1 0 1,1 0-1,-1 0 1,1 0 0,-1 0-1,1 0 1,-1 0-1,1-1 1,-1 1-1,1 0 1,0-1 0,-1 1-1,1-1 1,-1 1-1,1-1 1,0 0-1,0 0 1,-1 0-1,1 0 1,0 1 0,0-2-1,0 1 1,0 0-1,0 0 1,0 0-1,0 0 1,1-1 0,-1 1-1,0 0 1,1-1-1,-1 1 1,0 0-1,1-2 1,-4-8-9,0-1 0,2 1 0,-1 0 1,0-16-1,1 17 29,-1-23 41,3 31-40,0 1 0,0 0-1,0-1 1,0 1-1,0 0 1,1-1-1,-1 1 1,0 0-1,1-1 1,-1 1-1,1 0 1,-1 0 0,1-1-1,-1 1 1,1 0-1,0 0 1,0 0-1,0 0 1,-1 0-1,3-2 1,-2 3-4,0 0 1,0 0 0,-1 0-1,1 0 1,0 0 0,0 0-1,0 0 1,0 0-1,0 0 1,0 1 0,0-1-1,-1 0 1,1 0-1,0 1 1,0-1 0,0 1-1,-1-1 1,1 1-1,0-1 1,0 1 0,-1-1-1,1 1 1,0-1 0,-1 1-1,2 1 1,14 18-158,-16-20 138,15 23-558,4 4 263</inkml:trace>
</inkml:ink>
</file>

<file path=ppt/ink/ink7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0.1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80 301 5025,'1'2'5605,"12"25"-1752,-3 10-2334,-10-36-1454,0 0-1,0 0 1,0 0 0,-1 0-1,1 0 1,0 0-1,-1 0 1,1 0 0,-1 0-1,1 0 1,-1 0-1,0 0 1,1 0 0,-1 0-1,0 0 1,0 0-1,1-1 1,-1 1 0,0 0-1,0 0 1,0-1 0,0 1-1,0-1 1,0 1-1,0-1 1,0 1 0,-2-1-1,-30 8 888,29-7-843,1 0-33,-1-1 115,0 1 1,0 0-1,0 0 1,0 0-1,0 0 1,-7 4-1,10-5-144,1 0 0,0 1 0,0-1-1,0 0 1,0 0 0,-1 0-1,1 0 1,0 0 0,0 0 0,0 0-1,-1 0 1,1 0 0,0 0-1,0 0 1,-1 0 0,1 0 0,0 0-1,0 0 1,0 0 0,-1 0-1,1 0 1,0 0 0,0 0 0,0 0-1,-1 0 1,1 0 0,0 0-1,0 0 1,0 0 0,-1-1 0,1 1-1,0 0 1,0 0 0,0 0 0,0 0-1,-1 0 1,1-1 0,0 1-1,0 0 1,0 0 0,0 0 0,0-1-1,0 1 1,0 0 0,-1 0-1,1 0 1,0-1 0,0 1 0,0 0-1,0 0 1,0-1 0,0 1-1,0 0 1,0 0 0,0 0 0,0-1-1,0 1 1,0 0 0,1 0-1,-1 0 1,0-1 0,0 1 0,0 0-1,0 0 1,0-1 0,4-15 478,-4 16-544,9-30 132,2 1-1,25-45 1,40-60-43,-51 93-55,-21 34-15,0 1 1,0 0-1,1-1 0,0 1 0,0 1 1,1-1-1,-1 1 0,1 0 0,10-7 1,-12 10 10,0 0 0,-1 1 1,1-1-1,0 1 0,1-1 1,-1 1-1,0 0 1,0 1-1,0-1 0,1 1 1,-1 0-1,0 0 1,0 0-1,1 0 0,-1 1 1,0 0-1,0 0 1,8 2-1,-1 2 65,0 1 1,0-1-1,0 2 1,-1-1-1,1 2 1,-2-1-1,14 14 1,-4-2 206,-1 1 0,22 31 1,-31-37-149,1 1 0,-2 0 0,0 1 0,0 0 0,-2 0 0,0 0 0,-1 1 0,0 0 0,-2 0 0,3 28 0,-5-30-150,-1-1 0,-1 1 0,0-1 0,-1 1 0,-1-1 0,0 0 0,0 0 0,-2 0 0,0 0 0,0-1 1,-2 0-1,1 0 0,-11 14 0,7-13-61,1-1 0,-2-1-1,0 0 1,0-1 0,-1 0 0,0 0 0,-1-2 0,-17 11 0,23-15 53,0-2 1,-1 1-1,1-1 1,-1 0 0,1 0-1,-1-1 1,0 0-1,0-1 1,0 1 0,0-1-1,0-1 1,0 0-1,0 0 1,0-1 0,-1 1-1,1-2 1,0 1-1,-10-4 1,6 0-75,0 0 0,-1-1 0,2-1 0,-1 0 0,1 0 0,0-1-1,1 0 1,0-1 0,0 0 0,0-1 0,-14-20 0,18 21 73,0 0 0,1-1-1,0 0 1,0 0 0,1 0 0,0-1-1,1 1 1,1-1 0,-1 0 0,2 1 0,-1-1-1,1 0 1,1 0 0,2-21 0,1 7 87,1 0 0,2 1 0,0 0 1,18-42-1,-19 53-16,1 1 0,1 0 0,0 1 0,1-1 0,0 1 0,0 0 0,1 1 0,0 0 0,1 1 0,16-12 0,-23 18-35,1 1-1,0-1 1,0 1-1,1 0 1,-1 0-1,0 1 1,1-1-1,-1 1 1,1 0-1,-1 0 1,1 0-1,0 1 1,-1 0-1,1-1 1,0 2-1,-1-1 1,7 2-1,-4-1-2,0 2-1,-1-1 1,1 1-1,-1 0 0,0 0 1,0 1-1,0-1 1,0 1-1,0 1 0,8 8 1,-5-4-1,0 1 1,-1 0 0,0 1-1,0 0 1,-1 0-1,-1 1 1,0 0 0,0 0-1,-1 1 1,-1-1-1,6 26 1,-9-29 1,-1 0 1,0 0-1,0 0 1,-1-1-1,0 1 1,0 0-1,-1-1 1,-1 1-1,1-1 1,-1 1-1,-1-1 0,1 0 1,-1 0-1,-1-1 1,1 1-1,-1-1 1,-9 10-1,10-13-34,0 0-1,0 0 1,0 0-1,-1 0 1,1-1-1,-1 1 1,0-1-1,0-1 1,0 1-1,0-1 1,-1 1-1,1-1 1,0-1-1,-1 1 1,0-1-1,1 0 1,-1-1-1,0 1 1,0-1-1,1 0 1,-1 0-1,0-1 1,0 0-1,1 0 1,-1 0-1,1-1 1,-10-3-1,12 4-65,-1-1 0,0 0 0,1 0 0,0 0 0,-1 0-1,1-1 1,0 1 0,0-1 0,1 0 0,-1 0 0,0 0 0,1 0-1,0 0 1,0 0 0,0-1 0,-2-4 0,2 2 13,0 0 1,0 0 0,1 0-1,0 0 1,0 0 0,1 0-1,0-1 1,0 1 0,1-11 0,1 5 101,1-1 0,0 1 1,1 1-1,0-1 1,1 0-1,0 1 0,1 0 1,0 0-1,0 1 1,10-12-1,-12 17 59,0 1 0,0 0-1,1 0 1,-1 0 0,1 0 0,0 1 0,0-1 0,0 1-1,0 1 1,0-1 0,1 1 0,6-3 0,-9 5-15,1-1 1,-1 1 0,1 0-1,-1-1 1,1 2 0,-1-1 0,1 0-1,-1 1 1,1-1 0,-1 1-1,1 0 1,-1 0 0,0 0-1,0 1 1,1-1 0,-1 1-1,0 0 1,0 0 0,0 0 0,-1 0-1,1 0 1,4 5 0,2 3 16,0 0 0,-1 1 1,0 0-1,-1 0 1,0 1-1,-1 0 1,0 0-1,-1 1 1,0-1-1,-1 1 1,0 0-1,3 22 1,-6-27-117,0 0 0,-1-1 0,0 1 1,0 0-1,0 0 0,-1 0 0,0 0 1,-1-1-1,0 1 0,0 0 0,0-1 1,-1 0-1,0 1 0,-1-1 1,0 0-1,0-1 0,0 1 0,-1-1 1,0 0-1,0 0 0,0 0 0,-12 9 1,15-13-40,0 0-1,-1-1 1,0 1 0,1 0 0,-1-1 0,0 0 0,0 1 0,0-1 0,0 0-1,0-1 1,0 1 0,0 0 0,0-1 0,0 0 0,0 1 0,0-1 0,0-1 0,0 1-1,-1 0 1,1-1 0,0 1 0,0-1 0,0 0 0,-5-3 0,4 2-15,0 0 1,1-1 0,-1 0-1,1 0 1,0 0-1,-1 0 1,1 0-1,1-1 1,-1 0 0,0 1-1,1-1 1,0 0-1,0 0 1,0 0-1,0 0 1,-1-8 0,-2-8 124,2 0 1,0-1 0,1 1-1,1-1 1,1 0 0,1 0 0,1 1-1,0-1 1,2 1 0,12-40-1,-15 57 14,0-1-1,0 1 1,1 0-1,0-1 0,0 1 1,0 0-1,0 0 1,0 0-1,5-5 0,-6 8-39,0-1-1,0 0 1,0 1-1,0-1 1,0 1-1,0-1 1,1 1-1,-1 0 1,0-1-1,0 1 1,0 0 0,1 0-1,-1 0 1,0 0-1,0 0 1,0 0-1,1 0 1,-1 0-1,0 0 1,0 1-1,0-1 1,0 0-1,1 1 1,-1-1-1,0 1 1,0-1-1,0 1 1,0 0-1,0-1 1,0 1-1,0 0 1,0 0-1,1 1 1,5 5 11,-1 0 1,0 0-1,0 0 0,-1 0 1,0 1-1,6 11 0,20 52 58,-25-54-62,-1-1 0,0 1 0,-1 0 0,-1 0 0,0 1-1,0 31 1,-3-43-22,-1 1 0,0 0 1,0-1-1,0 1 0,-1-1 0,0 1 0,0-1 0,0 0 0,-4 7 0,3-9-13,1-1 0,-1 1 0,1-1 0,-1 0 0,0 1 0,0-1 0,-1-1 0,1 1 0,-1 0 1,1-1-1,-1 0 0,0 0 0,0 0 0,0 0 0,-5 1 0,7-2-27,-1 0 1,1 0 0,0-1-1,-1 1 1,1-1 0,-1 1-1,1-1 1,-1 0 0,1 0-1,-1 0 1,1-1 0,-1 1-1,1 0 1,0-1 0,-1 0-1,1 1 1,0-1-1,-1 0 1,1 0 0,-2-2-1,1 1-30,0-1-1,1 1 1,0-1-1,-1 1 1,1-1-1,0 0 1,0 0-1,1 0 0,-1 0 1,1 0-1,-1 0 1,-1-6-1,0-3-42,1-1 0,0 1 0,0 0 0,2-1 0,-1 1 0,3-23-1,6-128 1193,-6 149-740,2 21-212,4 23-79,-3-3-20,-1 0 1,-1 0-1,-1 1 1,-2-1-1,-4 43 1,3-65-48,0 0 1,-1 0 0,1-1 0,-1 1 0,-3 4-1,5-8 16,0-1-1,0 1 0,0 0 1,0-1-1,-1 1 0,1-1 1,0 1-1,-1-1 0,1 1 1,0-1-1,-1 1 0,1-1 0,-1 0 1,1 1-1,0-1 0,-1 0 1,1 1-1,-1-1 0,1 0 1,-1 1-1,1-1 0,-1 0 0,0 0 1,1 0-1,-1 1 0,1-1 1,-1 0-1,1 0 0,-1 0 1,0 0-1,1 0 0,-1 0 0,1 0 1,-1 0-1,0 0 0,1-1 1,-1 1-1,1 0 0,-1 0 1,1 0-1,-1-1 0,1 1 1,-1 0-1,1-1 0,-1 1 0,1 0 1,-1-1-1,1 1 0,0 0 1,-1-1-1,1 1 0,-1-1 1,1 1-1,0-1 0,-1 0 0,-6-11-178,0-1-1,1 0 1,0 0-1,-7-26 1,4 11-19,-39-111-142,44 119 546,4 20-193,0 0 1,0 0-1,0-1 1,0 1-1,0 0 1,0 0-1,0 0 1,0 0-1,0 0 1,0-1-1,0 1 1,0 0-1,0 0 1,0 0-1,0 0 0,0-1 1,0 1-1,0 0 1,0 0-1,0 0 1,0 0-1,0 0 1,0-1-1,0 1 1,0 0-1,0 0 1,0 0-1,0 0 1,0 0-1,0 0 1,1-1-1,-1 1 1,0 0-1,0 0 1,0 0-1,0 0 0,0 0 1,0 0-1,1 0 1,-1 0-1,0 0 1,0 0-1,0-1 1,0 1-1,0 0 1,1 0-1,-1 0 1,0 0-1,0 0 1,0 0-1,0 0 1,0 0-1,1 0 1,-1 0-1,0 0 1,0 0-1,0 1 0,1-1 1,7 6 503,2 6-96,0 0 1,-1 1-1,-1 0 0,0 1 0,0-1 0,-2 1 1,0 1-1,0-1 0,5 25 0,-10-38-461,-1 0 0,0 0 0,0 0 0,1 0 0,-1 0 0,0 0 0,0 0 0,0 0 0,0 0 0,0 0 0,-1 0 0,1 0 0,0 0 1,0 0-1,-1 0 0,1 0 0,0 0 0,-1 0 0,1 0 0,-1 0 0,1 0 0,-1 0 0,0-1 0,1 1 0,-1 0 0,0 0 0,1-1 0,-1 1 0,0 0 0,0-1 0,0 1 0,0-1 0,1 1 0,-1-1 0,0 0 0,0 1 0,0-1 0,0 0 0,0 0 0,0 1 0,0-1 0,0 0 0,0 0 0,0 0 0,0 0 0,-2-1 0,-3 1-467,1-1 0,-1 0 0,1 0-1,0-1 1,-1 0 0,1 0 0,-9-5 0,-13-9-628</inkml:trace>
</inkml:ink>
</file>

<file path=ppt/ink/ink7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1.1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14 7986,'8'3'489,"5"3"797,0 0 0,0 1 0,14 9 0,-24-15-1064,-1 1 1,1 0-1,-1 0 0,1 0 0,-1 1 0,0-1 0,0 1 0,0-1 0,0 1 1,0 0-1,0-1 0,-1 1 0,1 0 0,-1 0 0,0 0 0,0 1 0,0-1 1,-1 0-1,1 0 0,0 4 0,-1-6-194,0 0 0,0-1 1,0 1-1,0 0 0,-1 0 0,1-1 1,0 1-1,0 0 0,-1 0 0,1-1 0,0 1 1,-1 0-1,1-1 0,-1 1 0,1-1 1,0 1-1,-1 0 0,0-1 0,1 1 1,-1-1-1,1 1 0,-1-1 0,0 1 1,1-1-1,-1 0 0,-1 1 0,0 0 3,-1 0-1,1-1 1,-1 1 0,0-1-1,1 1 1,-1-1-1,-5 0 1,-1-1-55,1 0-1,0 0 1,-1-1 0,-9-2-1,16 3-18,-1 0 0,0 0 0,1 0-1,-1-1 1,0 1 0,1-1 0,0 1-1,-1-1 1,1 0 0,0 0 0,0 0-1,0 0 1,0 0 0,0 0 0,0-1-1,1 1 1,-1-1 0,1 1 0,0-1-1,-2-3 1,3 4 30,-1-1 1,1 1-1,0 0 0,0 0 1,0 0-1,1 0 0,-1 0 1,0-1-1,1 1 0,0 0 1,-1 0-1,1 0 0,0 0 1,0 0-1,0 0 0,0 1 1,0-1-1,0 0 0,1 0 1,-1 1-1,1-1 0,-1 1 1,1-1-1,0 1 1,-1 0-1,1-1 0,4-1 0,-1 0 76,0 0 0,1-1-1,-1 2 1,1-1 0,0 1-1,0 0 1,0 0 0,0 0-1,8 0 1,-10 2-11,0 0 0,0 0 0,0 0-1,0 1 1,1 0 0,-1-1 0,0 2 0,0-1 0,0 0 0,-1 1-1,1 0 1,0 0 0,0 0 0,5 4 0,0 1 67,-1-1 1,0 1 0,10 11-1,-16-16-95,0 0 0,0 0-1,0 1 1,-1-1 0,1 1-1,-1-1 1,0 1 0,0 0 0,0 0-1,0 0 1,0-1 0,0 1 0,-1 0-1,1 0 1,-1 0 0,0 0 0,0 4-1,0-7-18,0 1 0,0 0 0,0-1 0,0 1 0,0-1 0,0 1 0,0-1 0,-1 1 0,1 0 0,0-1 0,0 1 0,-1-1 0,1 1 0,0-1 0,-1 1 0,1-1 0,0 1 0,-1-1 0,1 0 0,-1 1 0,-8-3 67,-7-18-23,-22-67-255,36 78 272,9 13 132,11 14 380,-9-9 127,-1-1 1,15 13-1</inkml:trace>
</inkml:ink>
</file>

<file path=ppt/ink/ink7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6.1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905 42 5961,'1'-2'818,"0"0"-1,-1 0 0,1 0 0,-1 0 1,1-1-1,-1 1 0,0 0 0,0 0 1,0-1-1,0 1 0,0-3 0,-1 4-702,1 0 0,0 1-1,-1-1 1,1 0-1,-1 1 1,1-1-1,-1 0 1,1 1 0,-1-1-1,0 0 1,1 1-1,-1-1 1,0 1 0,1 0-1,-1-1 1,0 1-1,1-1 1,-1 1-1,0 0 1,0 0 0,0-1-1,1 1 1,-1 0-1,0 0 1,0 0 0,0 0-1,0 0 1,1 0-1,-1 0 1,0 0-1,0 0 1,0 0 0,-1 1-1,-43 8 310,0 3 0,1 1 0,0 2 0,1 2 0,-44 24-1,32-12-376,1 2-1,1 3 0,-57 47 0,76-52 316,1 0 0,2 3 0,1 0 0,2 2 0,-32 50 0,46-61 75,2 1 1,1 1-1,1-1 0,1 1 1,1 1-1,1 0 1,1 0-1,2 0 0,0 1 1,2-1-1,2 37 1,0-40-387,2 0 0,1 0 1,1 0-1,1 0 1,0-1-1,2 1 0,1-2 1,1 1-1,0-1 0,2 0 1,0-1-1,1-1 0,21 26 1,-20-31-52,0-2 0,1 0 0,0 0 0,0-1 0,2-1 0,-1-1-1,1 0 1,0-1 0,1 0 0,0-1 0,0-1 0,21 4 0,-14-5 10,0-1 0,1 0 0,-1-2 0,1-1 0,0-1 0,-1-1 0,1-2 0,34-6 0,-37 2-222,-1 0-1,-1-1 1,1-2-1,-1 0 0,27-18 1,14-7-3921,-31 20 2445</inkml:trace>
</inkml:ink>
</file>

<file path=ppt/ink/ink7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7.0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102 301 9930,'-15'38'3166,"14"-37"-3089,0-1 1,0 1-1,0-1 1,0 1-1,0-1 0,0 1 1,0-1-1,-1 0 0,1 1 1,0-1-1,0 0 0,0 0 1,0 0-1,0 0 0,0 0 1,-1 0-1,1 0 0,0 0 1,0 0-1,0-1 0,0 1 1,0 0-1,0-1 1,-2 0-1,-24-11 1227,25 11-1173,0 0 0,0-1 0,0 1 0,1-1 0,-1 1-1,0-1 1,1 0 0,0 0 0,-1 0 0,1 0 0,0 0 0,0 0 0,0 0 0,0 0-1,0 0 1,1 0 0,-1 0 0,1-1 0,-1 1 0,1 0 0,0-1 0,0 1-1,0 0 1,0-5 0,2-5 411,0 0 0,0-1 0,7-17-1,-2 5 11,-3 12-381,-1-1 1,2 0-1,0 1 0,1 0 1,0 0-1,8-12 1,-10 19-142,1 0 1,-1 1 0,1-1 0,0 1 0,1 0-1,-1 0 1,1 0 0,0 1 0,0 0 0,1 0-1,-1 1 1,1 0 0,11-4 0,-9 4-15,0 1 0,1 0-1,-1 0 1,1 1 0,-1 0 0,1 1 0,-1 0 0,1 1 0,-1 0 0,1 0-1,15 5 1,-12-1 94,0-1 1,0 2-1,-1 0 0,1 0 0,-1 2 0,-1-1 1,18 15-1,-15-9 79,0 1 1,0 0-1,-1 1 1,-1 1-1,0 0 1,-1 0-1,-1 1 1,-1 0-1,0 1 1,-2 0-1,10 30 1,-15-38-165,0 0 0,0 0 0,-1 1 0,0-1 0,-1 0 0,0 0 0,-1 1 0,0-1 0,0 0 0,-1 0 0,-1 0 0,0 0 0,0 0 0,-1-1 0,0 1 0,0-1 0,-1 0 0,0 0 0,-1-1 0,0 1 0,-1-1 0,1-1 0,-1 1 0,-1-1 0,0 0 0,0-1 1,0 0-1,0 0 0,-1 0 0,0-2 0,0 1 0,-1-1 0,-10 4 0,6-4-185,0 0 1,0-1 0,-1 0 0,1-1 0,-1-1-1,1 0 1,-1-1 0,1-1 0,-1 0 0,1-1 0,-1-1-1,1 0 1,0 0 0,-18-8 0,22 7-42,0-1 0,1 1 0,-1-1 1,1-1-1,1 0 0,-1 0 0,1-1 1,0 0-1,0 0 0,1-1 0,0 0 1,0 0-1,1-1 0,0 1 0,0-2 0,1 1 1,1 0-1,-1-1 0,2 0 0,-4-13 1,5 16 175,1 0-1,-1 0 1,2-1 0,-1 1 0,1 0 0,0-1 0,1 1 0,0 0 0,0-1 0,0 1 0,1 0-1,4-10 1,-4 12-41,1-1 0,0 1-1,0 0 1,1 0-1,-1 0 1,1 0 0,0 1-1,0-1 1,1 1 0,-1 0-1,1 0 1,0 1-1,0-1 1,1 1 0,6-3-1,26-8-329</inkml:trace>
</inkml:ink>
</file>

<file path=ppt/ink/ink7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7.6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7 128 14099,'6'-10'7488,"-5"10"-7131,3 10 2967,-4 37-2492,0-33 174,-10 221 372,3-134-2159,8-95-121,4-14 486,4-16-22,0-18 76,-1 0 0,1-45 0,10-59 166,-16 130 273,1 0 1,1 0 0,1 0-1,0 1 1,1 0-1,15-24 1,-21 35 11,2 1 0,-1 0 0,0 0 0,1-1 0,-1 2-1,1-1 1,0 0 0,0 0 0,0 1 0,0 0 0,1 0 0,-1 0 0,1 0 0,-1 0-1,1 0 1,0 1 0,-1 0 0,1 0 0,0 0 0,0 0 0,0 1 0,0-1 0,0 1-1,0 0 1,0 0 0,0 0 0,0 1 0,0 0 0,-1-1 0,1 1 0,7 3 0,-4-1 23,0 1 0,0 0 0,0 1 0,0-1 0,-1 1 0,0 0 0,0 1 0,0 0 0,0 0 0,-1 0 0,0 0 1,0 1-1,-1 0 0,0 0 0,0 0 0,2 8 0,2 4-33,-1 0 0,-1 0 0,-1 0 0,-1 0 0,3 31 0,-3 29-24,4 28 136,-6-93-957,1 1 0,0 0 0,1-1 0,1 1 0,7 14 0,-1-8-599</inkml:trace>
</inkml:ink>
</file>

<file path=ppt/ink/ink7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8.2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230 46 11827,'6'-4'1994,"1"1"-204,-1-1 0,0 0 1,0-1-1,0 1 0,8-11 1,-14 15-1754,0 0 0,1 0 0,-1 0 0,0 0 0,0 0 0,0-1 0,0 1 0,0 0 1,0 0-1,0 0 0,0-1 0,0 1 0,0 0 0,0 0 0,0 0 0,0 0 0,0-1 1,0 1-1,0 0 0,0 0 0,0 0 0,0-1 0,0 1 0,0 0 0,0 0 0,0 0 1,0 0-1,0-1 0,0 1 0,-1 0 0,1 0 0,0 0 0,0 0 0,0 0 0,0-1 1,0 1-1,-1 0 0,1 0 0,0 0 0,0 0 0,0 0 0,0 0 0,-1 0 0,1 0 1,0 0-1,0 0 0,0 0 0,0-1 0,-1 1 0,1 0 0,0 0 0,0 0 0,0 0 1,-1 0-1,1 1 0,0-1 0,0 0 0,0 0 0,0 0 0,-1 0 0,1 0 0,0 0 1,0 0-1,0 0 0,0 0 0,-1 0 0,1 0 0,0 1 0,-15 2 245,-4 3-481,1 1 1,-1 1 0,1 1 0,1 0-1,-21 16 1,6-2-3697,-48 45-1,79-67 3586,-1 1 0,1-1-1,-1 0 1,1 1 0,0-1 0,-1 1 0,1 0 0,0-1 0,0 1-1,0 0 1,0 0 0,1-1 0,-1 1 0,0 0 0,1 0-1,-1 0 1,1 0 0,0 0 0,-1 0 0,1 0 0,1 3 0,-1-3 182,1 0 1,0 1 0,0-1 0,1 0-1,-1 0 1,0 0 0,1 0 0,-1 0-1,1 0 1,0 0 0,0-1 0,-1 1-1,1 0 1,0-1 0,0 0 0,1 1-1,1 0 1,96 49 6208,2 0-292,-88-43-4853,-1 1 1,-1 0-1,0 1 1,0 0-1,13 15 1,-22-22-818,-1-1-1,0 1 1,0 0-1,0-1 1,0 1-1,0 0 1,0 0-1,-1 0 1,0 0-1,1 0 1,-1 1-1,0-1 1,-1 0-1,1 1 1,0-1-1,-1 0 1,0 1-1,0-1 1,0 0-1,0 1 1,-1-1-1,0 5 1,-1-5-252,1 0 1,-1 0-1,0 0 1,0 0-1,0 0 1,0 0-1,-1-1 1,1 1-1,-1-1 1,1 0-1,-1 1 1,0-1-1,0 0 1,0-1-1,0 1 1,0 0-1,-1-1 1,1 0-1,0 0 1,-1 0-1,-3 1 1,-4 0-1648,0 0 1,0-1-1,-1 0 0,-20-1 1,-9-6-1130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50.8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314 105 9442,'1'-2'589,"3"-7"1145,0 1 0,0-1 1,-1 0-1,3-18 0,-5 25-1629,-1 1 0,0 0 0,0-1 0,1 1-1,-1-1 1,0 1 0,-1 0 0,1-1-1,0 1 1,0 0 0,0-1 0,-1 1-1,1 0 1,-1-1 0,1 1 0,-1 0 0,0 0-1,1-1 1,-1 1 0,0 0 0,0 0-1,0 0 1,0 0 0,0 0 0,0 0-1,0 0 1,0 0 0,0 1 0,0-1 0,0 0-1,-1 1 1,1-1 0,0 0 0,0 1-1,-1 0 1,1-1 0,-1 1 0,1 0-1,0 0 1,-1 0 0,1 0 0,0 0 0,-1 0-1,-1 0 1,-3 0 105,-1 1 0,1 0 1,0 0-1,0 1 0,0 0 0,0 0 1,0 0-1,-9 5 0,-47 31 241,46-27-375,0 0-58,0 0 0,1 1 0,1 0-1,-1 2 1,2 0 0,-23 29 0,32-37-22,0 0 0,0 0 1,1 1-1,0 0 0,0 0 1,0 0-1,1 0 0,0 0 0,0 0 1,1 0-1,0 1 0,0-1 0,1 1 1,0-1-1,0 1 0,1-1 1,0 0-1,0 1 0,1-1 0,0 0 1,3 8-1,-1-5 4,1-1 1,1 0-1,0 0 1,0 0-1,1-1 1,0 0-1,0 0 1,1-1-1,0 1 1,0-2-1,1 1 1,0-1-1,10 5 1,-9-6 10,0 1 1,0-2 0,1 1-1,0-1 1,0-1-1,0 0 1,0 0-1,0-2 1,0 1 0,1-1-1,-1-1 1,14 0-1,-20-1-300,1 0 0,-1 0 0,0 0 0,0-1 0,1 0 0,-1 0 0,0 0 0,0 0 0,-1-1 0,1 0 0,4-4-1,2-2-824</inkml:trace>
</inkml:ink>
</file>

<file path=ppt/ink/ink7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8.7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12555,'9'141'8494,"-11"71"-5524,0-9-803,14 7-517,1-71-7013,-13-134 4963,2 8-1694,1-2 871</inkml:trace>
</inkml:ink>
</file>

<file path=ppt/ink/ink7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9.0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533 25 15027,'10'-2'5657,"-12"-1"-4384,-11-3-217,-19-2-312,-12 4-224,-16 3-88,-1 3-168,-10 4-128,2-1-184,0-1-1160,2-1-568,13 2 1016</inkml:trace>
</inkml:ink>
</file>

<file path=ppt/ink/ink7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9.7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1 196 9922,'26'60'10462,"-5"6"-6976,-17-49-3310,0 1-1,-1-1 1,-1 0-1,-1 1 0,-2 29 1,-3-31-142,4-16-32,0 1 0,0-1 0,0 0-1,0 0 1,-1 0 0,1 0 0,0 0 0,0 0 0,0 1 0,0-1 0,0 0 0,-1 0 0,1 0 0,0 0 0,0 0 0,0 0 0,0 0 0,-1 0 0,1 0 0,0 0-1,0 0 1,0 0 0,-1 0 0,1 0 0,0 0 0,0 0 0,0 0 0,0 0 0,-1 0 0,1 0 0,0 0 0,0 0 0,0 0 0,0 0 0,-1-1 0,1 1 0,0 0-1,0 0 1,0 0 0,0 0 0,0 0 0,-2-2 6,1 1-1,0-1 0,0 0 0,0 1 0,1-1 1,-1 0-1,0 0 0,1 0 0,-1 1 0,1-1 1,-1 0-1,1-4 0,-2-36 87,3-1 1,2 0-1,10-60 0,-10 89-4,0-1 0,1 1-1,0 0 1,1 0-1,0 1 1,1 0 0,1-1-1,0 2 1,17-22-1,-21 29-89,1 0 0,1 1 0,-1-1 0,1 1 0,-1 0 0,1 0 0,0 1 0,1 0 0,-1-1 0,0 2 0,1-1 1,0 1-1,0 0 0,0 0 0,0 0 0,0 1 0,0 0 0,0 0 0,0 1 0,0-1 0,0 1 0,1 1 0,-1-1 0,0 1 0,10 2 0,-11-1-280,1 0 0,-1 0 1,1 0-1,-1 1 1,0-1-1,0 1 0,0 0 1,8 8-1,10 10-724</inkml:trace>
</inkml:ink>
</file>

<file path=ppt/ink/ink7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0.3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109 34 14507,'0'-3'820,"-1"0"1,0 0-1,0 0 0,0 0 1,0 0-1,-1 0 0,1 0 0,-3-2 1,4 5-730,0-1 1,0 1-1,-1 0 1,1-1 0,-1 1-1,1 0 1,0 0-1,-1-1 1,1 1 0,-1 0-1,1 0 1,0 0-1,-1-1 1,1 1-1,-1 0 1,1 0 0,-1 0-1,1 0 1,-1 0-1,1 0 1,-1 0-1,1 0 1,-1 0 0,0 0 9,0 1 0,-1-1 0,1 1 1,0 0-1,0-1 0,0 1 1,0 0-1,0 0 0,1-1 0,-1 1 1,0 0-1,0 0 0,-1 2 0,-7 11 112,0 0 0,1 0 0,0 1-1,2 0 1,-1 1 0,2 0 0,0 0-1,1 0 1,1 0 0,0 0-1,0 21 1,2-27-238,1 1 0,0-1 0,1 0 0,0 0 0,0 0 0,1 0 0,1 0 0,-1-1 0,2 1 0,-1-1 0,1 1 0,1-1 0,0 0 0,0-1 0,1 1 0,0-1 0,0 0 0,1-1 0,13 13 0,-17-17-57,1-1 1,0 0 0,0 1-1,-1-1 1,1-1-1,1 1 1,-1 0-1,0-1 1,0 0 0,0 0-1,1 0 1,-1-1-1,0 1 1,1-1-1,-1 0 1,1-1 0,-1 1-1,0-1 1,1 1-1,-1-1 1,0 0-1,0-1 1,0 1 0,0-1-1,0 0 1,0 0-1,6-4 1,4-3-300,-1-1 0,-1 0 0,0-1 0,0 0 0,-1-1 0,13-17 1,-10 8 125,0 1 0,-2-2 0,0 0 1,15-40-1,22-97 2324,-47 152-1842,-19 42 1327,11-12-1338,1 1 1,2-1-1,0 1 1,1 0-1,2 0 1,0-1-1,1 1 0,2 0 1,1-1-1,7 28 1,-10-46-542,0 0 1,1-1 0,0 1 0,0 0 0,0-1 0,0 1-1,1-1 1,0 0 0,-1 0 0,2 0 0,-1 0-1,5 4 1,9 4-833</inkml:trace>
</inkml:ink>
</file>

<file path=ppt/ink/ink7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0.7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247 62 12291,'1'-3'687,"1"0"1,-1 1 0,0-1-1,0-1 1,0 1 0,0 0-1,0 0 1,-1 0 0,1 0-1,-1-6 1,0 8-572,-1 0 1,1 0 0,0 0-1,-1 0 1,1 0-1,0 0 1,-1 0-1,0 0 1,1 0 0,-1 0-1,1 0 1,-1 0-1,0 0 1,0 0-1,0 0 1,0 1 0,1-1-1,-1 0 1,0 1-1,0-1 1,0 0 0,0 1-1,0-1 1,-1 1-1,1 0 1,0-1-1,0 1 1,0 0 0,0 0-1,0 0 1,-1-1-1,1 1 1,-2 1-1,-6-1 127,0 0-1,0 0 1,0 1-1,1 1 1,-1 0-1,0 0 0,1 0 1,-1 1-1,1 0 1,0 1-1,0 0 0,0 0 1,0 1-1,1 0 1,0 0-1,0 1 1,0 0-1,1 0 0,-9 11 1,8-9-227,1 1 0,0 0 0,0 0 1,1 0-1,0 0 0,1 1 0,0 0 0,0 0 1,1 0-1,1 0 0,0 1 0,0-1 0,1 1 1,0-1-1,1 1 0,1 13 0,0-15-11,0-1 0,0 0 0,2 0 0,-1 0 0,1 0 0,0 0 0,0 0 0,1-1 0,0 1 0,0-1 0,1 0 0,8 9 0,-8-11-36,0 0 0,0 0-1,1-1 1,-1 0 0,1 0-1,0-1 1,0 1 0,1-1-1,-1 0 1,1-1 0,-1 0-1,1 0 1,0 0 0,0-1-1,9 1 1,5-1-1519,-1-1 1,38-6-1,-26 3 234</inkml:trace>
</inkml:ink>
</file>

<file path=ppt/ink/ink7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1.2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 93 11618,'1'-14'1954,"-1"7"-1105,0-1 0,0 0 0,-1 0 0,0 1 0,0-1 0,0 0 0,-4-7 0,5 14-811,0 1-1,0 0 1,0-1-1,0 1 1,0 0-1,0-1 1,0 1-1,0 0 0,0-1 1,0 1-1,0-1 1,0 1-1,-1 0 1,1 0-1,0-1 1,0 1-1,0 0 1,-1-1-1,1 1 1,0 0-1,0 0 0,-1-1 1,1 1-1,0 0 1,0 0-1,-1-1 1,1 1-1,0 0 1,-1 0-1,1 0 1,0 0-1,-1 0 1,1 0-1,0-1 0,-1 1 1,1 0-1,-1 0 1,1 0-1,0 0 1,-1 0-1,1 0 1,0 0-1,-1 1 1,1-1-1,0 0 1,-1 0-1,1 0 0,0 0 1,-1 1-1,-1 0 83,1 1-1,0-1 0,0 1 1,0 0-1,0 0 1,0-1-1,0 1 0,1 0 1,-1 0-1,0 3 0,-4 23 670,1 0-1,1 0 1,1 29-1,7 88 1325,-1-69-1293,12 404 252,-16-473-1415,0 1-128,1-1 0,-1 1 1,1-1-1,3 11 0,-4-17 219,1 0 1,-1 0 0,0 0 0,1 0-1,-1-1 1,0 1 0,1 0 0,-1 0-1,1 0 1,-1 0 0,1-1-1,0 1 1,-1 0 0,1-1 0,0 1-1,-1 0 1,1-1 0,0 1 0,0-1-1,-1 1 1,1-1 0,0 0 0,0 1-1,0-1 1,0 0 0,0 1-1,0-1 1,0 0 0,0 0 0,0 0-1,-1 0 1,1 0 0,0 0 0,0 0-1,0 0 1,0 0 0,0 0-1,0-1 1,0 1 0,0 0 0,1-1-1,14-7-2323</inkml:trace>
</inkml:ink>
</file>

<file path=ppt/ink/ink7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1.6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624 16 18244,'3'-7'6929,"-14"3"-5200,-8 4-241,-14-2-568,-9 1-288,-23 0-400,-11 1-104,-8 1-488,-4 2-544,9 1-1528,6 0 3040,17 4-984</inkml:trace>
</inkml:ink>
</file>

<file path=ppt/ink/ink7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2.0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15363,'27'38'6770,"-29"1"-3450,4 13-1207,1 1-233,0-3-887,0-2-553,-2-10-672,-2-5-537,0-9-1039,1-6-488,3-9-945,4-6 1552,3-9 945</inkml:trace>
</inkml:ink>
</file>

<file path=ppt/ink/ink7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2.4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 15803,'18'-7'5586,"-3"7"-4786,-1 0-296,-8 3-488,0 1-592,-7 5-3473,-2 3 2761</inkml:trace>
</inkml:ink>
</file>

<file path=ppt/ink/ink7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2.7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88 347 7666,'-53'4'3768,"52"-5"-3564,-1 1-1,1 0 0,0-1 0,-1 1 0,1-1 0,0 0 1,0 1-1,0-1 0,-1 0 0,1 0 0,0 0 0,0 0 1,0 0-1,0 0 0,1 0 0,-1 0 0,0 0 0,0 0 1,1 0-1,-1-1 0,0 1 0,1 0 0,-1-1 1,1 1-1,0 0 0,-1-1 0,1 1 0,0 0 0,0-1 1,0 1-1,0-2 0,-1-3 530,-2-7-33,1 0 0,0 0 0,1 0 0,1-1 0,0 1-1,0 0 1,2 0 0,0 0 0,0-1 0,1 2 0,7-21-1,-7 24-644,1 0 0,0 1 0,0 0-1,1 0 1,0 0 0,1 0 0,-1 1-1,1 0 1,1 0 0,-1 1 0,1-1-1,0 1 1,1 1 0,-1-1-1,1 2 1,0-1 0,10-3 0,-13 6-56,0 0 0,0 1 1,0 0-1,1 0 1,-1 1-1,0-1 1,1 1-1,-1 0 0,0 1 1,1-1-1,-1 1 1,0 0-1,0 0 0,0 1 1,1 0-1,-2 0 1,1 0-1,8 5 0,0 1 91,0 0 0,-1 1-1,0 1 1,-1 0 0,13 15-1,-14-14 61,0 1 0,-1 0-1,0 1 1,0 0 0,-2 0-1,0 1 1,0-1 0,9 30-1,-14-35-103,-1-1 0,1 0 0,-1 1 0,-1-1 0,1 0-1,-1 1 1,-1-1 0,1 1 0,-1-1 0,0 1 0,-1-1 0,0 0-1,0 0 1,0 0 0,-1 0 0,0 0 0,-1 0 0,1-1 0,-1 0-1,-7 9 1,1-4-20,0-1-1,-1 1 0,-1-2 1,1 0-1,-1 0 0,-1-1 1,-14 8-1,16-11-162,-1 1-1,1-2 1,-1 0-1,0 0 0,0-1 1,0 0-1,0-1 1,-25 1-1,30-3-218,0-1-1,-1 1 1,1-1-1,1-1 1,-1 0-1,0 0 0,0 0 1,1-1-1,-1 1 1,1-2-1,-1 1 1,1-1-1,-8-6 1,11 7-88,-1 0-1,1 0 1,0-1 0,0 1 0,0-1 0,1 0 0,-1 0 0,1 0 0,0 0 0,0 0 0,1 0 0,-1 0 0,1-1 0,0 1 0,0-1 0,0 1 0,1-1 0,-1 1 0,1-1 0,0 1 0,1-10 0,6-16-1887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51.2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64 342 10074,'30'-39'5273,"20"-15"-2158,-31 36-2182,-1-2-1,23-32 0,-38 49-822,-1-1-1,0 1 1,0-1 0,0 0-1,0 0 1,-1 0-1,1 0 1,-1 0 0,0 0-1,0 0 1,0 0-1,-1 0 1,1-1-1,-1 1 1,0 0 0,-1 0-1,1-1 1,-1 1-1,1 0 1,-1 0 0,-1 0-1,1 0 1,0 0-1,-1 0 1,0 0 0,0 0-1,0 1 1,0-1-1,-1 1 1,1-1-1,-1 1 1,0 0 0,0 0-1,0 0 1,-1 1-1,1-1 1,-1 1 0,1-1-1,-1 1 1,0 0-1,0 1 1,1-1 0,-1 1-1,-1-1 1,-7 0-1,8 1-110,-1 0 1,-1 1-1,1-1 0,0 1 0,0 0 0,0 0 0,0 1 0,0 0 0,0 0 0,0 0 1,1 0-1,-1 1 0,0 0 0,0 0 0,1 0 0,-1 0 0,1 1 0,0 0 0,0 0 1,0 0-1,0 0 0,0 1 0,-5 6 0,4-4-1,0 1 1,1 0-1,0-1 1,0 1-1,0 1 1,1-1-1,0 1 1,0-1-1,1 1 1,0 0-1,1 0 1,0 0-1,0 0 1,0 11-1,2-4 13,1 0-1,1 0 0,0 0 1,1 0-1,0-1 0,1 0 1,1 0-1,1 0 0,-1 0 1,2-1-1,0 0 1,1-1-1,0 0 0,1 0 1,0-1-1,17 15 0,-21-22-212,0-1 0,0 0 0,0 0-1,0-1 1,0 1 0,0-1 0,1-1-1,-1 1 1,1-1 0,-1-1 0,1 1-1,9-1 1,5 1-1126,8 2 250</inkml:trace>
</inkml:ink>
</file>

<file path=ppt/ink/ink7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3.2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19 109 14187,'4'-9'10013,"-8"44"-8504,3-26-863,-5 51 887,-5 79-112,10-113-1372,1-1 0,2 1 0,6 34 0,-7-57-62,-1 1-1,1-1 1,0 1-1,0-1 1,1 1 0,2 4-1,-4-8 12,0 0-1,0 1 0,0-1 1,0 0-1,1 0 1,-1 0-1,0 0 0,0 1 1,0-1-1,0 0 0,1 0 1,-1 0-1,0 0 1,0 0-1,1 0 0,-1 1 1,0-1-1,0 0 0,0 0 1,1 0-1,-1 0 1,0 0-1,0 0 0,1 0 1,-1 0-1,0 0 0,0 0 1,1 0-1,-1 0 1,0 0-1,0 0 0,1-1 1,-1 1-1,0 0 0,11-14-72,-1-13-218,0 0 1,-2 0-1,-1-1 1,-2 0 0,4-33-1,7-41-141,-9 75 599,16-47 0,-21 67-63,1 0-1,1-1 0,0 1 0,0 0 0,0 1 0,1-1 1,0 1-1,0 0 0,0 0 0,12-9 0,-14 13-31,0 0 0,-1 1 0,1-1 0,0 1 0,0 0 0,0 0 0,1 0 0,-1 0 1,0 1-1,0-1 0,0 1 0,1 0 0,-1 0 0,0 0 0,0 0 0,1 0 0,-1 1 0,0 0 0,0-1 0,0 1 0,0 0 0,0 1 0,0-1 0,0 0 0,0 1 0,0 0 0,-1 0 0,1-1 0,-1 2 1,3 1-1,5 5 130,0 0 1,-1 1 0,0 1 0,-1-1 0,13 23 0,-11-15-81,0 2-1,-2-1 1,0 1 0,-1 1-1,-1-1 1,6 42 0,-5 2-1753,-2 65-1,-5-129 1628,2 39-2214,4-5 774</inkml:trace>
</inkml:ink>
</file>

<file path=ppt/ink/ink7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5.3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4 308 7458,'0'0'75,"-1"-1"0,1 1 1,0-1-1,-1 0 0,1 1 1,0-1-1,0 1 0,-1-1 1,1 0-1,0 1 0,0-1 1,0 0-1,0 1 0,0-1 1,0 0-1,0 1 1,0-1-1,0 0 0,0 1 1,0-1-1,0 1 0,1-1 1,-1 0-1,0 1 0,0-1 1,1 0-1,-1 1 0,0-1 1,1 1-1,-1-1 0,0 1 1,1-1-1,-1 1 0,1-1 1,-1 1-1,1 0 1,-1-1-1,1 1 0,0-1 1,-1 1-1,1 0 0,-1 0 1,1-1-1,0 1 0,-1 0 1,1 0-1,1 0 0,53-9 2087,-36 7-1428,-18 2-675,-1 0 0,0 0 0,1 0 1,-1 0-1,0 0 0,1 0 0,-1 0 1,0 0-1,1 0 0,-1 0 0,0 0 1,1 0-1,-1 0 0,0 0 0,1 0 1,-1 0-1,0-1 0,1 1 0,-1 0 1,0 0-1,1 0 0,-1-1 0,0 1 1,0 0-1,1 0 0,-1 0 0,0-1 1,0 1-1,0 0 0,1-1 0,-1 1 1,0 0-1,0-1 0,0 1 0,0 0 1,1-1-1,-1 1 0,0 0 0,0-1 1,0 1-1,0 0 0,0-1 0,0 1 1,0 0-1,0-1 0,0 1 0,0 0 1,0-1-1,-1 1 0,1 0 1,0-1-1,0 1 0,0-1 0,-15-15 1623,11 11-1001,0 1-504,1-1-1,0 0 1,0 0 0,0 0-1,0 0 1,1-1 0,0 1-1,0-1 1,1 1 0,-1-1-1,1 0 1,1 0 0,-1 1-1,1-1 1,0 0 0,0 0-1,0 0 1,1 1 0,0-1-1,0 0 1,1 1 0,0-1-1,3-7 1,-2 6-141,0 1-1,1-1 1,0 1-1,0 0 1,1 1-1,-1-1 1,1 1 0,0 0-1,1 0 1,-1 0-1,1 1 1,0-1-1,0 2 1,1-1 0,-1 1-1,1 0 1,0 0-1,10-3 1,-6 4 90,0 0 0,0 0 0,1 2 0,-1-1 0,0 1 0,0 1 1,1 0-1,-1 0 0,0 1 0,0 0 0,0 1 0,0 1 0,-1 0 0,1 0 0,-1 1 0,0 0 1,0 1-1,-1 0 0,1 0 0,9 10 0,-4-3 95,-2 0 0,1 1 1,-2 1-1,0 0 0,-1 0 0,0 1 0,-1 1 1,-1 0-1,-1 0 0,0 0 0,6 24 0,-11-31-173,-1 0 0,0 0 0,0 1 0,-1-1-1,-1 0 1,0 1 0,0-1 0,-1 1-1,0-1 1,-1 0 0,0 0 0,0 0 0,-7 17-1,4-16-50,-1 0 1,0-1-1,0 0 0,-1 0 0,0 0 0,0-1 0,-1 0 1,-1-1-1,0 0 0,0 0 0,-17 11 0,13-11-280,0-1-1,0 0 1,-1 0 0,0-2-1,0 0 1,-1 0 0,1-2 0,-1 0-1,0 0 1,0-1 0,0-1-1,-22-1 1,29 0 117,-1-1 0,1 0 0,0-1 0,0 0 0,0 0 0,0 0 0,0-1 1,1 0-1,-1-1 0,1 0 0,0 0 0,0-1 0,0 1 0,0-1 0,1-1 0,0 1 0,0-1 1,1-1-1,-1 1 0,1-1 0,1 1 0,-1-1 0,1-1 0,-3-7 0,0-2 196,2-1 1,0 0-1,1 0 0,1 0 0,1-1 1,0 1-1,2-1 0,0 1 0,1-1 0,0 1 1,2 0-1,0-1 0,1 1 0,11-28 1,-13 40-68,1 1 0,0-1 0,0 1 0,1 0 0,0 0 0,-1 0 0,10-8 0,-11 11-69,0 0 0,1 0 0,-1 0 0,1 1 1,0-1-1,-1 1 0,1-1 0,0 1 0,0 0 0,0 0 0,0 0 0,0 1 0,0-1 0,0 1 0,0-1 1,0 1-1,3 1 0,10 3-440</inkml:trace>
</inkml:ink>
</file>

<file path=ppt/ink/ink7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5.9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615 184 11034,'2'-2'581,"0"-1"0,0 1 0,0-1 0,-1 1 0,1-1 1,-1 0-1,0 1 0,1-1 0,-1 0 0,0 0 0,-1 0 0,1 0 0,-1 0 0,1 0 0,-1 0 0,0 0 0,0-5 0,-1 4-451,0 1 1,0 0 0,0 0-1,-1 0 1,1-1-1,-1 1 1,0 1 0,0-1-1,0 0 1,0 0-1,0 1 1,-1-1 0,1 1-1,-1 0 1,1 0-1,-6-3 1,-13-7 1,1 1 0,-1 1-1,-1 1 1,0 1 0,0 1 0,-1 1-1,0 1 1,0 1 0,-31-2 0,46 6-134,0-1 0,0 1 1,0 1-1,1 0 1,-1 0-1,0 0 0,0 1 1,1 1-1,-1-1 1,-8 5-1,14-6-4,-1 1 0,0 0-1,1 0 1,-1 0 0,1 0 0,-1 0-1,1 0 1,0 1 0,0-1 0,0 1 0,0 0-1,1-1 1,-1 1 0,1 0 0,0 0-1,-1 0 1,1 0 0,1 0 0,-1 1-1,0-1 1,1 0 0,-1 0 0,1 0 0,0 1-1,0-1 1,1 0 0,0 6 0,5 21 11,2-1 0,1-1 0,2 1 0,13 27 1,0-1 66,4 17 819,-4 0-1,23 106 1,-41-143-482,0 1 1,-3 0 0,-1 1-1,-1-1 1,-3 0-1,0 0 1,-10 46-1,8-67-479,0 1 0,-1-1 0,-1 0-1,0 0 1,-1 0 0,-1-1 0,0 0-1,-1-1 1,0 0 0,-13 14 0,13-18-389,0 0-1,-1-1 1,1 0 0,-1 0-1,-1-1 1,1-1 0,-1 0-1,-1 0 1,1-1 0,-1-1-1,0 0 1,0 0 0,-15 2-1,23-5 70,0 0 0,0-1 0,0 0-1,-1 0 1,1 0 0,0 0-1,0 0 1,0-1 0,0 0-1,0 0 1,0 0 0,0 0 0,0-1-1,0 1 1,0-1 0,1 0-1,-1 0 1,1-1 0,-1 1 0,1-1-1,0 1 1,0-1 0,0 0-1,0 0 1,1-1 0,-1 1 0,1-1-1,0 1 1,-4-8 0,1 1 27,1-1 0,0 0 0,1 0 0,-3-11 0,-3-44 2740,6 38-1023,1 0 0,2 1 0,1-1 0,1 0 0,1 1 0,13-50-1,-12 65-996,-1 1 0,2-1-1,-1 1 1,1 0-1,1 1 1,0-1-1,1 1 1,0 0-1,0 1 1,1 0-1,0 0 1,1 0-1,0 1 1,0 1-1,1-1 1,0 2-1,0-1 1,13-5-1,-3 4-112,0 1-1,1 1 1,0 1-1,1 1 1,-1 1-1,1 0 1,-1 2-1,1 0 0,0 2 1,31 4-1,-11 1-326,51 14-1,36 20-3541,-116-34 2486</inkml:trace>
</inkml:ink>
</file>

<file path=ppt/ink/ink7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6.7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34 364 11234,'-12'14'1640,"9"-10"-916,0 0 0,0 0 0,0 0 0,0 0 0,-3 8 0,6-11-592,0-1 0,0 1-1,0-1 1,0 0-1,0 1 1,0-1 0,1 1-1,-1-1 1,0 0 0,0 1-1,0-1 1,1 0-1,0 2 396,-1-2-395,0 0-1,1 0 1,-1 1-1,0-1 1,1 0 0,-1 0-1,0 0 1,1 1 0,-1-1-1,1 0 1,-1 0-1,0 0 1,1 0 0,-1 0-1,1 0 1,-1 0 0,0 0-1,1 0 1,-1 0-1,1 0 1,-1 0 0,0 0-1,1 0 1,-1 0 0,1-1-1,22 0 2020,-8-2-1807,0 0 1,0-2-1,0 0 0,-1-1 0,0 0 0,0-1 0,0-1 0,15-11 0,-3 1-547,-2-1-1,-1-1 1,26-28-1,-40 38 155,0 0-1,-1-1 0,0 0 0,-1 0 0,0-1 0,-1 0 0,9-24 0,-14 32 51,1 0 1,-1 0-1,0 0 0,-1 0 1,1 0-1,-1-1 0,0 1 1,0 0-1,0 0 0,0-1 1,-1 1-1,1 0 0,-1 0 0,0 0 1,-1 0-1,1 0 0,-1 0 1,1 0-1,-1 0 0,-1 1 1,1-1-1,0 1 0,-1-1 1,0 1-1,1 0 0,-1 0 1,-1 0-1,1 0 0,-4-2 0,2 2-7,0 0 0,0 1 0,0-1 0,-1 1 0,1 1 0,0-1 0,-1 1 0,0 0 0,1 0-1,-1 0 1,1 1 0,-1 0 0,0 0 0,0 0 0,1 1 0,-1 0 0,1 0 0,-1 0 0,1 1 0,-1 0-1,-8 4 1,0 1-21,0 0-1,1 1 0,0 0 0,1 1 1,0 0-1,0 1 0,-11 13 0,13-12-7,1 0-1,0 0 0,0 1 0,1 0 0,1 1 1,-10 21-1,14-25 40,0-1 0,1 1 0,-1-1 0,2 1 0,-1 0 0,1 0 0,1-1 1,-1 1-1,2 0 0,-1 0 0,1 0 0,3 11 0,0-6 94,1 0 0,1 0 0,0-1-1,1 0 1,0 0 0,1 0 0,0-1 0,1 0 0,12 12 0,-5-7 212,1-1 0,1-1 1,0 0-1,1-1 0,23 12 1,-29-19-196,1 0 0,-1-2 1,1 1-1,0-2 1,28 6-1,-34-9-385,0 0 0,1 0 0,-1-1 0,1 0 0,-1 0 0,1-1 0,-1 0-1,0 0 1,0-1 0,1 0 0,12-6 0,-1-6-93,-2-4-95</inkml:trace>
</inkml:ink>
</file>

<file path=ppt/ink/ink7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7.0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61 12267,'-15'-36'5669,"8"12"1916,55 79-5932,46 70-1,-64-81-667,2-1 0,2-1 1,75 70-1,-103-107-999,58 44-1339,-56-44 1008,0 0 0,-1-1-1,1 0 1,1-1 0,-1 1 0,17 3 0,-23-7 51,-1 1 0,0-1 1,1 0-1,-1 0 1,0 0-1,1 0 0,-1 0 1,0 0-1,0 0 1,1 0-1,-1-1 0,0 1 1,1 0-1,-1-1 1,0 1-1,0-1 1,0 0-1,1 1 0,-1-1 1,1-1-1,6-11-1439</inkml:trace>
</inkml:ink>
</file>

<file path=ppt/ink/ink7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7.4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552 2 16676,'2'-1'6873,"-9"9"-4320,-7 7-329,-21 15-168,-10 6-735,-9 13-729,-1 5-184,12 3-344,4-1-64,-1-1 0,-2-2 0,-2-3-424,-1 0-672,11-9-1249,1-3-767,9-8 1799</inkml:trace>
</inkml:ink>
</file>

<file path=ppt/ink/ink7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8.0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275 85 13683,'1'-3'618,"0"0"-1,0-1 1,0 1-1,0 0 1,-1-1-1,1 1 1,-1-1 0,0 0-1,0 1 1,0-1-1,-1 1 1,0-5 0,0 6-437,0 1 1,1-1 0,-1 0 0,0 0 0,0 1 0,-1-1 0,1 0 0,0 1-1,0-1 1,-1 1 0,1 0 0,-1-1 0,1 1 0,-1 0 0,0 0-1,1 0 1,-1 0 0,0 0 0,0 0 0,0 0 0,0 1 0,0-1-1,-2 1 1,-2-2 38,0 1-1,0 0 1,0 0-1,0 1 0,0 0 1,0 0-1,0 0 1,-1 1-1,1 0 1,0 0-1,0 1 1,0-1-1,-8 5 0,6-2-113,1 0 0,0 0 0,1 1-1,-1 0 1,1 0 0,0 0 0,0 1-1,0 0 1,-5 8 0,0 1-84,2 0 0,0 1 1,0 0-1,2 1 0,0 0 1,1 0-1,1 0 0,-5 28 1,7-31-18,2 1 1,0-1-1,0 0 1,1 1 0,1-1-1,0 0 1,2 0-1,-1 1 1,1-1 0,1-1-1,1 1 1,0 0 0,8 15-1,-11-27-10,-1 1 0,1 0-1,0-1 1,0 1 0,0-1 0,0 0-1,0 0 1,1 0 0,-1 0 0,0 0-1,1 0 1,0-1 0,-1 1-1,1-1 1,0 0 0,0 1 0,4 0-1,-2-1-51,-1-1-1,1 0 1,0 1 0,-1-1-1,1-1 1,-1 1-1,1-1 1,0 0-1,-1 0 1,8-2 0,0-3-161,0 1 0,0-1 1,0-1-1,0 0 1,-1-1-1,-1 0 1,11-10-1,-12 8 108,0 1 0,-1-1 1,-1-1-1,0 0 0,0 0 0,-1 0 1,0-1-1,-1 0 0,6-18 0,-6 13 120,-1 0-1,0-1 1,-1 0 0,-1 1-1,-1-1 1,-1-25-1,-2 67 797,4 29-1,1-29-627,2 1 1,0-1-1,12 30 0,-14-45-273,1 0-1,0 0 0,0 0 1,1 0-1,0-1 0,1 0 1,0 0-1,0 0 0,1-1 1,0 0-1,9 8 0,-13-13 21,0 0-1,0 0 1,0-1-1,1 1 0,-1-1 1,0 1-1,1-1 0,-1 0 1,7 1-1,9-1-29</inkml:trace>
</inkml:ink>
</file>

<file path=ppt/ink/ink7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8.7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5 138 13355,'-5'35'7802,"8"17"-5603,0-28-831,17 125 3042,1 19-3091,-18-338-2777,0 61 1221,-3 85 225,4-89 3,-2 96 62,0 0 1,1 0 0,1 1 0,8-23 0,-10 35-24,-1 1-1,0 0 1,1 0 0,0 0-1,-1 0 1,1 0 0,0 0-1,1 0 1,-1 1-1,0-1 1,1 1 0,4-3-1,-6 4-18,0 1 0,0-1 0,1 1-1,-1-1 1,0 1 0,1 0 0,-1 0-1,0 0 1,1-1 0,-1 1 0,0 0-1,1 1 1,-1-1 0,0 0 0,1 0-1,-1 1 1,0-1 0,1 1 0,-1-1-1,0 1 1,0-1 0,0 1 0,1 0-1,-1-1 1,0 1 0,0 0 0,0 0-1,0 0 1,0 0 0,0 0 0,-1 0-1,1 0 1,0 0 0,0 2 0,8 10 19,-1-1-1,0 1 1,-1 1 0,0-1 0,-2 1 0,1 0 0,4 22 0,14 108 207,-9-43-201,-15-100-56,0 1 0,1-1 0,-1 0 0,0 0 1,0 0-1,1 0 0,-1 0 0,0 1 0,1-1 0,-1 0 0,1 0 1,0 0-1,-1 0 0,1 0 0,0-1 0,0 1 0,-1 0 0,1 0 1,2 1-1,-2-2-16,-1 0 1,1 0-1,0 0 0,0 0 1,-1 0-1,1 0 1,0 0-1,0 0 1,-1 0-1,1 0 0,0 0 1,0-1-1,-1 1 1,1 0-1,0-1 0,-1 1 1,1 0-1,0-1 1,-1 1-1,1-1 1,-1 1-1,1-1 0,4-4-240,-1 0 0,1 0 0,-1 0 0,-1 0-1,6-10 1,38-84-1860,-34 67 2037,1 1 0,2 1-1,1 1 1,29-39 0,-40 60 185,0 1 0,1 1 1,12-10-1,-18 15-58,0 0 0,0 0 1,0 0-1,0 1 0,0-1 0,0 0 0,0 0 1,0 1-1,1-1 0,-1 1 0,0-1 0,0 1 1,1-1-1,-1 1 0,0 0 0,1 0 0,-1 0 1,0 0-1,1 0 0,-1 0 0,0 0 0,1 0 1,-1 0-1,0 1 0,1-1 0,-1 0 0,0 1 1,1-1-1,-1 1 0,0 0 0,0-1 0,0 1 1,0 0-1,2 1 0,1 3 110,-1 0 0,0 0-1,-1 1 1,1-1 0,-1 1 0,0-1-1,0 1 1,2 10 0,5 55 800,-6-43-609,0 0-176,26 164-569,-22-165-1063,3-6 581</inkml:trace>
</inkml:ink>
</file>

<file path=ppt/ink/ink7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9.6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1 118 13483,'10'26'5949,"-1"16"-4007,-5-17-562,47 210 5634,10 51-5351,-37-110-1415,-22-152-287,-2 1 0,-1-1 0,0 1 0,-2-1 0,-7 29 0,4-41-126,6-12 163,0 0-1,0 1 1,0-1-1,-1 0 0,1 0 1,0 0-1,0 0 0,0 0 1,-1 0-1,1 0 0,0 0 1,0-1-1,0 1 0,0 0 1,-1 0-1,1 0 0,0 0 1,0 0-1,0 0 0,0 0 1,-1 0-1,1 0 1,0 0-1,0-1 0,0 1 1,0 0-1,0 0 0,-1 0 1,1 0-1,0 0 0,0-1 1,0 1-1,0 0 0,0 0 1,0 0-1,0-1 0,-10-25-98,10 23 92,-24-103-991,-14-145 1,29 186 791,1 3 28,-12-108-43,18 135 210,1 1 1,8-66 0,-5 88 49,0 0-1,1 0 1,1 0 0,0 0 0,1 0 0,0 1 0,0 0-1,2 0 1,-1 0 0,1 1 0,1 0 0,0 0 0,0 1 0,1 0-1,0 0 1,0 1 0,1 0 0,0 1 0,1 0 0,-1 1-1,1 0 1,1 0 0,19-6 0,-27 11-10,1 0-1,-1-1 1,0 2-1,0-1 1,0 0-1,1 1 1,-1 0 0,0 0-1,0 0 1,1 1-1,-1-1 1,0 1 0,0 0-1,0 0 1,0 1-1,0-1 1,0 1 0,0 0-1,0 0 1,0 0-1,-1 0 1,1 1 0,-1-1-1,0 1 1,0 0-1,0 0 1,0 0 0,0 1-1,0-1 1,-1 1-1,0-1 1,0 1-1,3 6 1,2 5 57,-1 1 0,-1 0 0,0 0 0,-1 1-1,0-1 1,-2 1 0,0 0 0,0 0 0,-2 0 0,0 0-1,-1 0 1,-1 0 0,-1 0 0,-5 20 0,4-22-344,0 0 0,-1 0 0,-1-1 1,-1 1-1,0-2 0,0 1 0,-2-1 0,0 0 1,0-1-1,-1 0 0,0 0 0,-1-1 0,0 0 0,-1-1 1,-24 16-1,-6-3-888</inkml:trace>
</inkml:ink>
</file>

<file path=ppt/ink/ink7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20.1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6 13475,'-4'-6'9142,"2"43"-6092,15 151 2094,8 1-3595,7 89-1154,-20-89-287,-5-103-1534,1-1-3389,0-70 2057,4-9 1083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51.7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196 106 14403,'11'-12'3111,"-7"9"-2459,-1-1-1,0 0 0,0 0 1,0 0-1,0 0 0,3-6 1,-6 9-563,0-1 0,1 1 0,-1 0 0,0-1 0,0 1 0,1 0 0,-1-1 0,0 1 0,0 0 0,-1-1 0,1 1 0,0 0 0,0-1 0,-1 1 0,1 0 0,0 0 0,-1-1 0,0 1 0,1 0 0,-1 0 0,0 0 0,1-1 0,-1 1 0,0 0 0,0 0 0,0 0 0,0 0 0,-1-1 0,-2 0-32,0-1 0,0 0 0,-1 1 1,1-1-1,0 1 0,-1 1 1,1-1-1,-1 1 0,0-1 0,0 1 1,1 0-1,-1 1 0,0-1 0,0 1 1,0 0-1,0 0 0,0 1 1,1 0-1,-6 1 0,1-1-77,1 2-1,-1-1 1,1 1 0,-1 0-1,1 1 1,0 0-1,1 0 1,-1 1 0,-12 10-1,17-13-28,1 0 1,-1 1-1,1-1 0,0 1 0,0 0 1,0-1-1,0 1 0,0 0 0,1 0 1,-1 0-1,1 0 0,0 1 0,0-1 1,0 0-1,0 1 0,0 5 1,1-3 7,0-1 0,1 0 0,0 0 0,-1 0 0,2 0 0,-1 0 0,1 0 0,-1-1 1,2 1-1,2 5 0,7 9 77,0-2-1,1 1 1,1-2 0,20 19 0,-25-26 64,24 23 319,-18-18 129,-1 0-1,0 0 0,-1 2 0,15 20 1,-28-35-505,1 1 0,0-1 1,-1 0-1,1 0 1,-1 0-1,1 1 0,-1-1 1,0 0-1,1 0 0,-1 1 1,0-1-1,0 0 1,0 1-1,0-1 0,0 0 1,0 1-1,0-1 1,0 0-1,-1 0 0,1 1 1,-1 1-1,0-1-67,-1 0 1,1-1-1,0 1 1,-1 0-1,1-1 1,-1 1-1,1-1 0,-1 0 1,0 1-1,1-1 1,-1 0-1,-3 1 0,-7 3-945,1 0 0,-2-2-1,-21 5 1,19-4-720,-19 5-3158,5 1 2119</inkml:trace>
</inkml:ink>
</file>

<file path=ppt/ink/ink7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20.6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1 356 10330,'14'-2'1334,"0"0"1,0 0-1,0-2 0,0 1 1,23-11-1,-22 7-854,1-1 1,-2 0-1,1-1 1,23-20-1,-28 21-407,-1 0-1,0-1 1,0 0-1,-1-1 1,0 0-1,-1 0 1,0-1-1,-1 0 1,0 0-1,-1 0 1,0-1-1,0 1 1,-1-1-1,-1-1 1,4-21-1,-7 31-2,1 0 1,-1 0-1,0 0 0,0 0 0,0 0 1,0 0-1,-1-1 0,1 1 0,-1 0 1,0 1-1,0-1 0,0 0 0,0 0 1,0 0-1,-1 0 0,1 1 0,-1-1 1,0 1-1,0-1 0,0 1 0,-3-4 1,2 5-15,0-1-1,0 1 1,0-1 0,0 1 0,0 0 0,-1 0-1,1 0 1,0 1 0,-1-1 0,1 1 0,0 0-1,-1 0 1,1 0 0,0 0 0,-1 1 0,1-1-1,0 1 1,-1 0 0,-4 2 0,-3 1 97,1 0-1,-1 1 1,1 0 0,1 0-1,-1 1 1,1 1 0,0-1-1,0 2 1,1-1-1,-16 18 1,16-14-18,-1 0 0,1 1 0,1 0 0,0 0 0,1 0 0,0 1 0,1 0 0,-6 23 0,9-26-98,0 1 0,0-1 1,1 1-1,1-1 0,0 1 0,0-1 0,1 1 1,0 0-1,1-1 0,0 0 0,5 16 0,-3-18-76,-1 0 0,1 0 0,0-1 0,1 0 0,0 1 0,0-2 0,1 1 0,-1-1 0,2 1 0,-1-2 0,0 1-1,1-1 1,0 0 0,1 0 0,10 5 0,-9-5-333,1-2 1,-1 1-1,1-1 0,0 0 1,-1-1-1,1 0 0,0-1 1,1 0-1,-1 0 0,0-1 1,0 0-1,14-3 0,6-7-706</inkml:trace>
</inkml:ink>
</file>

<file path=ppt/ink/ink7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21.1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296 50 15747,'10'-11'4851,"-8"9"-3638,1-1-1,1-5 1,-4 8-1131,1-1 0,-1 0-1,0 1 1,0-1 0,0 1-1,0-1 1,0 0 0,0 1-1,0-1 1,0 0 0,0 1-1,0-1 1,0 0 0,0 1 0,0-1-1,0 0 1,0 1 0,-1-1-1,1 1 1,0-1 0,-1 1-1,1-1 1,0 0 0,-1 1-1,1-1 1,-1 1 0,1-1 0,0 1-1,-1 0 1,1-1 0,-1 1-1,0-1 1,1 1 0,-1 0-1,1 0 1,-1-1 0,1 1-1,-1 0 1,0 0 0,1 0-1,-1-1 1,0 1 0,1 0 0,-1 0-1,0 0 1,-13-2-117,1 1 0,-1 0-1,0 0 1,1 2 0,-1-1 0,1 2 0,-1 0-1,1 0 1,0 2 0,0-1 0,0 2 0,-15 6 0,24-9-44,-1 0 0,1 0 0,0 0 0,0 1 0,0 0 0,0-1 0,0 1 1,1 0-1,-1 1 0,1-1 0,0 1 0,0 0 0,0-1 0,1 1 0,-1 0 1,1 1-1,0-1 0,0 0 0,0 1 0,1-1 0,-1 1 0,1-1 0,0 1 1,1 0-1,-1-1 0,1 1 0,0 0 0,0 0 0,0-1 0,1 1 0,0 0 1,0 0-1,0-1 0,2 7 0,1 0 233,1 1 0,0-1 0,0 1 0,1-1 0,0-1 0,1 1 1,11 11-1,7 7 1332,31 25 1,-32-32-441,-1 2 1,21 26 0,-41-47-1008,0 0 1,-1 1-1,0-1 1,0 1-1,0 0 1,0-1-1,-1 1 1,1 0-1,-1 0 1,0 0 0,0 0-1,-1 0 1,1 0-1,-1 0 1,0 7-1,0-8-40,-1-1 0,0 1 0,0 0 1,0-1-1,0 1 0,-1-1 0,1 1 0,-1-1 0,1 0 0,-1 1 0,0-1 0,0 0 0,0 0 0,0 0 0,0 0 0,-1-1 0,1 1 0,0-1 1,-1 1-1,1-1 0,-1 0 0,0 0 0,1 0 0,-4 1 0,-18 4-203,0 0 0,-1-2 1,1-1-1,-1-1 0,-33-1 0,-11-2-49</inkml:trace>
</inkml:ink>
</file>

<file path=ppt/ink/ink7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0.5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573 79 8970,'52'-36'2906,"-50"36"-2795,-1-1 0,0 0 0,0 0 0,0 0 0,0 0 0,-1 0 0,1 0 0,0 0 0,0 0 0,0 0 0,-1 0 0,1 0 0,-1-1-1,1 1 1,0-2 0,-1 2-37,0 1-1,0-1 0,0 0 0,0 1 1,0-1-1,-1 0 0,1 1 0,0-1 1,0 1-1,0-1 0,-1 0 0,1 1 1,0-1-1,-1 1 0,1-1 0,0 1 1,-1-1-1,1 1 0,-1-1 0,1 1 1,-1-1-1,-2-1 128,1 1 1,0 0 0,-1-1-1,1 1 1,-1 0-1,1 0 1,-1 0-1,1 1 1,-5-1-1,-13 0-25,0 2-1,0 1 1,0 0-1,0 2 1,-37 11-1,8-3-121,-129 36-123,146-36-50,0 0 0,1 2 0,-43 26 0,68-36 87,0 0 1,1 0-1,-1 1 1,1-1-1,-8 10 1,12-13 29,0 0 1,0 0-1,0 0 1,0 0-1,1 1 1,-1-1-1,0 0 0,1 1 1,-1-1-1,1 0 1,-1 1-1,1-1 1,0 1-1,0-1 1,0 0-1,-1 1 1,1-1-1,1 1 1,-1-1-1,0 1 0,0-1 1,0 0-1,1 1 1,-1-1-1,1 1 1,-1-1-1,1 0 1,-1 0-1,1 1 1,0-1-1,0 0 1,0 0-1,1 2 0,8 6 51,1-1 0,-1-1 0,1 1-1,1-2 1,-1 0 0,1 0 0,0-1 0,20 6-1,4 2 95,10 6 33,137 63 299,-165-72-406,0 0-1,-1 2 1,-1 0 0,0 1-1,0 0 1,-1 1-1,20 26 1,-29-33-26,-1 1 0,0 0 0,-1 0 0,0 0 0,0 1 0,-1-1 0,0 1 0,0 0 0,-1 0 0,0 0 1,0 14-1,-1-18-17,-1 1 0,0 0 1,-1 0-1,0-1 1,0 1-1,0-1 0,0 1 1,-1 0-1,0-1 0,0 0 1,0 0-1,-1 1 1,0-2-1,0 1 0,0 0 1,0 0-1,-1-1 1,0 0-1,-8 7 0,2-3 11,-1-1-1,-1-1 0,1 0 0,-1 0 1,0-1-1,0-1 0,0 0 0,-1 0 1,0-1-1,-14 1 0,-12 0-401,-80-1 1,73-6-553,14-3 360</inkml:trace>
</inkml:ink>
</file>

<file path=ppt/ink/ink7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1.0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68 251 10058,'54'-51'4032,"-28"23"-3409,0 0-1,32-48 1,-56 74-546,-1-1 1,1 0-1,0 1 1,-1-1-1,0 0 1,0 0-1,0 0 0,0 0 1,0 0-1,-1 0 1,1-1-1,-1-5 1,0 8-55,0 0 1,0-1 0,-1 1-1,1 0 1,-1 0 0,1 0-1,-1 0 1,1 0 0,-1 0 0,1 0-1,-1 0 1,0 0 0,0 0-1,0 0 1,1 0 0,-1 1 0,0-1-1,0 0 1,0 1 0,0-1-1,0 0 1,0 1 0,-1 0 0,1-1-1,0 1 1,0-1 0,0 1-1,0 0 1,-1 0 0,1 0 0,0 0-1,0 0 1,0 0 0,-2 0-1,-5 0 5,0 1-1,0 0 0,1 0 0,-1 1 0,0 0 1,0 0-1,1 1 0,0 0 0,-1 0 0,1 1 0,0 0 1,1 0-1,-1 0 0,1 1 0,0 0 0,0 0 1,0 1-1,1 0 0,-8 10 0,4-5-27,1 1-1,1 0 1,0 0 0,0 0-1,1 1 1,1 0 0,0 0 0,1 1-1,1-1 1,-3 18 0,5-24 12,1 0 1,0-1-1,0 1 1,0-1-1,1 1 1,0-1 0,1 1-1,-1-1 1,1 0-1,1 1 1,-1-1-1,1 0 1,0 0-1,0-1 1,1 1 0,-1-1-1,1 1 1,1-1-1,-1 0 1,1-1-1,0 1 1,9 6 0,-3-3-12,1-1 0,-1 0 0,1-1 0,1-1 0,-1 0 0,1 0 0,0-1 0,0-1 0,0 0 0,17 1 0,10-1 40</inkml:trace>
</inkml:ink>
</file>

<file path=ppt/ink/ink7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3.2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 81 5321,'1'5'200,"-1"-3"-101,1 0 0,-1-1 0,0 1-1,1 0 1,-1-1 0,1 1-1,-1-1 1,1 1 0,0-1-1,-1 1 1,1-1 0,2 3-1,-1-4-74,-1 1 0,0-1-1,1 0 1,-1 1 0,0-1-1,1 0 1,-1 0 0,1 0 0,-1 0-1,1-1 1,-1 1 0,0 0-1,1-1 1,-1 1 0,0-1-1,1 1 1,1-2 0,40-11 1353,-30 10-392,1-1 1,0-1-1,-1 0 1,0-1-1,0 0 0,20-13 1,-32 17-859,1 0 0,0 0 0,0 0 0,-1 0 1,1 0-1,-1 0 0,1-1 0,-1 1 0,0 0 0,0-1 0,0 1 0,-1-1 0,1 1 1,0-1-1,0-4 0,-2 7-102,1 0 1,0 0 0,0-1-1,0 1 1,-1 0 0,1 0-1,0-1 1,-1 1 0,1 0-1,0 0 1,0 0 0,-1-1-1,1 1 1,0 0 0,-1 0-1,1 0 1,0 0 0,-1 0-1,1 0 1,0 0 0,-1 0-1,1 0 1,0 0 0,-1 0-1,1 0 1,-1 0 0,1 0-1,0 0 1,-1 0 0,1 0-1,-1 0 1,-13 2 204,4 1-164,-1 1 0,1-1 1,0 2-1,0-1 0,1 2 0,-1-1 1,1 1-1,0 0 0,1 1 1,-8 8-1,4-4 11,1 0 1,0 2 0,1-1-1,1 1 1,0 0-1,-9 17 1,13-18-56,0-1 1,1 1-1,1 0 1,0 0-1,0 1 0,1-1 1,0 15-1,1-18-17,1 1-1,0-1 1,1 0-1,0 1 1,1-1 0,0 0-1,0 0 1,1 0-1,0 0 1,5 9-1,-5-13 2,0-1-1,1 1 0,0-1 0,0 1 0,0-1 1,0 0-1,1-1 0,-1 1 0,1-1 0,0 0 1,0 0-1,0 0 0,1-1 0,-1 0 0,1 0 1,-1 0-1,1-1 0,6 1 0,12 2-249,0-1 0,46 0 0,-26-4-666,-5-4 365</inkml:trace>
</inkml:ink>
</file>

<file path=ppt/ink/ink7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3.7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10122,'5'4'5903,"-2"6"-4042,0 13-2372,-2-17 1241,8 209 2854,-8-137-2481,15 116-1,34 122 289,-48-306-1762,-2-8 85,0 0 0,0 0 0,0 1 0,1-1 0,-1 0 0,1 0 0,0 0 0,-1 0 0,1 0 0,0 0 0,0 0 0,1 0 0,1 3 0</inkml:trace>
</inkml:ink>
</file>

<file path=ppt/ink/ink7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4.0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556 1 10786,'-2'7'7258,"-17"0"-6762,-6-2 16,-20 3 184,-5-1 0,-7 0-144,0-2-87,-10 0-337,2 0-376,-2 4-1233,3 1-727,27 3 1264</inkml:trace>
</inkml:ink>
</file>

<file path=ppt/ink/ink7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4.5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59 248 8674,'-2'1'252,"0"1"1,1-1-1,-1 0 1,1 0-1,-1 0 1,0-1-1,0 1 1,1 0-1,-1-1 1,0 1-1,0-1 1,0 1-1,0-1 1,-2 0-1,3-1-110,0 0 0,0 0 0,0-1 0,1 1 0,-1 0 0,0-1 1,1 1-1,-1 0 0,1-1 0,-1 1 0,1-1 0,0 1 0,-1-1 0,1 1 0,0-1 0,0 1 0,0 0 0,0-1 0,0 1 1,1-3-1,-1-16 435,1 0 0,1 0 0,1 0-1,1 1 1,0-1 0,1 1 0,11-25 0,-15 41-562,1 0 1,-1 1-1,0-1 0,1 0 0,0 1 0,0-1 0,0 1 0,0 0 1,0-1-1,0 1 0,0 0 0,1 0 0,-1 1 0,1-1 0,-1 0 1,1 1-1,5-3 0,-4 3 9,1 0 1,-1 0-1,0 1 0,1-1 1,-1 1-1,0 0 0,1 0 1,-1 1-1,1-1 0,-1 1 1,6 2-1,3 1 59,-1 1 1,0 0-1,0 1 0,0 0 0,-1 1 1,0 0-1,15 13 0,-14-9 82,-1 0 1,0 0-1,-1 1 0,0 0 0,-1 1 1,0 0-1,-1 0 0,-1 1 0,12 29 1,-17-37-72,0 0 0,0 1 0,0-1 1,-1 1-1,0-1 0,-1 1 0,1-1 1,-1 1-1,0-1 0,-1 1 0,0 0 0,0-1 1,0 1-1,-1-1 0,0 0 0,0 1 1,0-1-1,-1 0 0,0 0 0,0-1 1,-1 1-1,1-1 0,-1 1 0,0-1 1,-1 0-1,-4 4 0,1-3 3,0 0 0,0 0 0,0-1 1,0 0-1,-1 0 0,0-1 0,0 0 0,0-1 0,-1 0 0,1 0 1,-1-1-1,0 0 0,1-1 0,-14 0 0,17 0-127,-1-2 0,1 1 0,-1-1 0,1 0 0,0 0 0,0 0 0,0-1 0,0 0-1,0-1 1,0 1 0,0-1 0,0 0 0,1 0 0,0-1 0,0 0 0,0 0 0,0 0 0,0 0 0,1-1 0,0 0 0,0 0 0,-7-10 0,-1-9-2406,0-1-1,-9-33 1,14 35 1055</inkml:trace>
</inkml:ink>
</file>

<file path=ppt/ink/ink7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4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25 245 12211,'7'9'1420,"0"0"1,-1 0-1,7 11 1,-4-3-881,-2 0 0,1 0 0,-2 1 0,0 0 1,3 23-1,-7-32-328,-1 0 1,0 0-1,-1 0 1,0 0 0,-2 17-1,2-24-187,-1 0 0,1 0 0,0 0 1,-1 0-1,0 0 0,1 0 0,-1 0 0,0 0 0,0 0 0,0 0 0,0 0 0,0-1 1,0 1-1,-1 0 0,1-1 0,0 1 0,-1-1 0,0 1 0,1-1 0,-1 0 0,0 0 1,1 0-1,-1 0 0,0 0 0,0 0 0,0 0 0,0 0 0,0-1 0,0 1 0,-4 0 1,4-2-23,0 1-1,1 0 1,-1 0 0,0-1 0,0 1 0,1-1 0,-1 1 0,0-1 0,0 0-1,1 0 1,-1 0 0,1 0 0,-1 0 0,1 0 0,-1 0 0,1 0 0,0-1 0,-1 1-1,1 0 1,0-1 0,0 1 0,0-1 0,0 0 0,0 1 0,0-1 0,1 0-1,-1 1 1,1-1 0,-2-3 0,-1-8-53,0 1 0,1 0 1,-1-17-1,2 19 19,-3-30-41,2 0 0,1 0 1,6-61-1,-3 88 79,1-1 0,0 1 0,1-1 1,1 1-1,11-24 0,-12 29 0,1 1-1,0 0 1,0 0 0,0 0 0,1 1-1,0 0 1,0 0 0,0 0 0,1 1-1,12-8 1,-14 10-18,1 0-1,-1 0 0,1 1 1,0 0-1,-1 0 0,1 0 1,0 1-1,0 0 0,0 0 0,0 0 1,1 1-1,-1 0 0,0 0 1,0 0-1,7 2 0,-8-1-360,1 1 0,-1 0-1,1 0 1,-1 0 0,0 1 0,0 0-1,0 0 1,0 0 0,0 0-1,5 6 1,14 13-1120</inkml:trace>
</inkml:ink>
</file>

<file path=ppt/ink/ink7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5.7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402 44 12667,'0'-1'477,"1"-1"1,-1 0 0,0 0-1,0 0 1,0 0 0,0 0-1,0 0 1,0 0 0,0 0 0,-1-4-1,0 5-454,0 0 1,1 0-1,-1 0 0,0 1 0,0-1 0,1 0 0,-1 0 1,0 0-1,0 1 0,0-1 0,0 0 0,0 1 1,0-1-1,0 1 0,-1-1 0,1 1 0,0-1 0,0 1 1,0 0-1,-3-1 0,-8-1 121,-1 1 0,0 0 0,0 1 0,0 0 0,0 1 0,0 0 0,0 1 0,1 0 0,-1 1 0,1 1 0,-13 5 0,20-7-132,-1 1 1,0 0-1,1 0 1,0 0-1,0 1 1,0 0-1,0 0 1,0 0-1,1 1 1,-8 9 0,10-10-19,0 0 0,-1 0 0,2 0 0,-1 0 0,0 0 0,1 1 0,0-1 1,0 1-1,0-1 0,1 1 0,-1-1 0,1 1 0,0 0 0,0-1 0,1 1 1,1 6-1,0-4 47,0 1 0,0-1 1,1 1-1,0-1 0,1 0 1,0 0-1,0-1 0,0 1 1,1-1-1,0 0 0,0 0 1,8 7-1,10 7 1029,49 32 0,-1-1 1444,-65-46-2164,0 1-1,0 0 1,0 1-1,-1-1 1,9 14-1,-13-18-282,0 0-1,1 0 1,-2 0-1,1 0 1,0 0-1,0 0 1,-1 0-1,1 0 1,-1 0-1,1 0 1,-1 0-1,0 1 1,0-1-1,0 0 1,0 0-1,-1 0 1,1 0-1,0 0 1,-1 1-1,0-1 0,1 0 1,-1 0-1,0 0 1,0 0-1,0-1 1,0 1-1,0 0 1,-3 2-1,-1 1-18,-1 0 1,0-1-1,0 0 0,0 0 0,-1-1 0,1 1 0,-1-1 0,0-1 0,0 1 0,0-1 1,0 0-1,-10 0 0,-16 3-467,-43 1 0,30-6-1697,-45-4 1,34-4 645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52.1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251 58 13795,'0'-3'427,"1"1"1,-1 0-1,1 0 1,-1-1-1,0 1 0,0 0 1,0-1-1,0 1 1,-1 0-1,1-1 0,-1 1 1,1 0-1,-2-3 1,1 3-364,0 1 0,0-1 1,-1 1-1,1-1 0,0 1 1,-1-1-1,1 1 0,-1 0 0,0-1 1,1 1-1,-1 0 0,0 0 1,0 0-1,1 1 0,-1-1 1,0 0-1,0 1 0,0-1 0,0 1 1,0 0-1,0-1 0,0 1 1,-3 0-1,-6 0 3,1 1-1,-1 0 1,1 0 0,-1 1 0,1 0 0,-1 0-1,1 2 1,-18 7 0,21-8-114,0 1-1,0-1 1,0 2 0,0-1-1,1 1 1,0 0-1,0 0 1,0 1 0,1-1-1,0 1 1,0 1 0,-6 9-1,9-12 19,1-1 0,-1 1 0,1 0 0,0 0 0,1 1 0,-1-1 0,1 0 0,-1 0 0,1 0 0,1 0-1,-1 0 1,0 1 0,1-1 0,0 0 0,0 0 0,0 0 0,1 0 0,-1-1 0,1 1 0,0 0 0,4 5 0,5 9 206,1-1 1,1 0-1,16 16 1,-13-15 273,14 14 554,-20-23-441,-1 0 0,0 1 0,0 0 1,-1 1-1,-1 0 0,0 0 0,7 14 0,-14-24-524,1 1 1,-1-1-1,0 1 0,0-1 1,1 1-1,-1-1 0,0 1 0,0-1 1,-1 1-1,1 0 0,0-1 1,0 1-1,-1-1 0,1 1 0,-1-1 1,1 0-1,-1 1 0,0-1 1,0 1-1,1-1 0,-1 0 1,0 0-1,0 1 0,0-1 0,0 0 1,-1 0-1,1 0 0,0 0 1,0 0-1,-1 0 0,1-1 0,0 1 1,-1 0-1,1-1 0,-3 2 1,-7 2-496,1-1 1,-1 0 0,-19 4 0,21-6-64,-31 7-1593,2 1 788</inkml:trace>
</inkml:ink>
</file>

<file path=ppt/ink/ink7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8.1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567 69 7714,'21'-11'2650,"-16"8"-2267,0 1 0,0-1-1,0 0 1,0 0 0,0 0-1,-1-1 1,7-6 0,-11 10-335,1-1 0,-1 1 0,0-1 0,0 1 0,1-1 0,-1 1 0,0-1 0,0 1 0,0-1 0,0 1 0,0-1 0,1 1 0,-1-1 1,0 1-1,0-1 0,0 1 0,0-1 0,-1 0 0,1 1 0,0-1 0,0 1 0,0-1 0,0 1 0,0-1 0,-1 1 0,1 0 0,0-1 1,0 1-1,-1-1 0,1 1 0,0-1 0,-1 1 0,1 0 0,-1-1 0,1 1 0,0 0 0,-1-1 0,1 1 0,-1 0 0,1-1 0,-1 1 1,1 0-1,-1 0 0,1 0 0,-1 0 0,1-1 0,-1 1 0,1 0 0,-1 0 0,0 0 0,-29-6 948,7 5-729,-1 1 1,1 1-1,-41 7 1,-69 21-262,111-23 21,15-5-26,-36 10-111,-65 24 0,97-31 67,0 1 0,1 0 0,0 0 0,0 1 0,0 1-1,1 0 1,0 0 0,0 0 0,0 1 0,1 1 0,-10 13 0,15-18 44,0 0 1,1 0 0,0 0-1,0 0 1,0 0 0,0 1-1,1-1 1,0 0 0,0 1-1,0 0 1,0-1 0,1 1-1,0-1 1,0 1-1,0 0 1,0-1 0,1 1-1,-1-1 1,1 1 0,1-1-1,-1 1 1,0-1 0,1 0-1,0 1 1,0-1 0,0 0-1,1 0 1,0-1 0,3 6-1,4 2 75,1-1-1,0 0 0,0 0 1,1-1-1,0-1 0,1 0 1,26 12-1,120 46 748,14 6 185,-147-59-844,-1 1 0,-1 1-1,0 2 1,33 28 0,-48-37-86,-1 0 1,0 1 0,13 17 0,-19-23-42,0 0 0,0 0 1,-1 0-1,1 0 0,-1 0 1,0 1-1,0-1 0,0 0 1,0 1-1,-1-1 0,1 0 1,-1 1-1,0-1 0,0 1 1,0-1-1,0 1 0,-2 5 1,0-3 37,-1-1 1,0 1 0,0-1-1,0 0 1,0 1 0,-1-2 0,0 1-1,0 0 1,-1-1 0,1 0-1,-1 0 1,0 0 0,0-1-1,-9 6 1,-1-1 78,-1 0 1,0 0-1,-33 9 0,21-10-538,0-2-1,-1 0 1,1-2-1,-1-1 1,1-2-1,-1-1 1,-36-5 0,18-3-650</inkml:trace>
</inkml:ink>
</file>

<file path=ppt/ink/ink7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8.4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11274,'30'-26'4209,"-21"62"-3152,1 11-113,0 0 56,-3-5-32,-1-1-192,-2-5-376,0-7-192,-2-7-776,1-8-760,-2-7 816</inkml:trace>
</inkml:ink>
</file>

<file path=ppt/ink/ink7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8.8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11274,'0'-7'4305,"5"6"-2592,2 12-1937,0 5-216,-4 9-465,0 5-287,1 3 696</inkml:trace>
</inkml:ink>
</file>

<file path=ppt/ink/ink7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9.2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290 67 11538,'2'-2'399,"-1"0"0,0 0-1,0 0 1,1 0 0,-1 0-1,0-1 1,-1 1 0,1 0-1,0 0 1,-1-1 0,1 1-1,-1 0 1,0-1-1,0-2 1,0 4-312,-1-1 0,0 1-1,1 0 1,-1 0 0,0-1-1,0 1 1,0 0 0,0 0-1,0 0 1,0 0 0,0 0-1,-1 0 1,1 0 0,0 0 0,0 0-1,-1 1 1,1-1 0,-1 0-1,1 1 1,0 0 0,-1-1-1,1 1 1,-4-1 0,-4-1 30,1 0 1,-1 0-1,0 1 0,0 0 1,0 1-1,0 0 0,0 0 1,0 1-1,0 0 0,1 0 1,-1 1-1,0 1 1,1-1-1,-1 1 0,1 1 1,0-1-1,0 1 0,0 1 1,0 0-1,1 0 0,0 0 1,0 1-1,0 0 0,1 0 1,0 1-1,0 0 1,0 0-1,1 0 0,0 1 1,1-1-1,-5 10 0,4-3-118,1 0 1,0 0-1,0 0 0,2 0 0,-1 1 0,2-1 0,0 1 1,1-1-1,3 25 0,-2-33-6,0 1 0,0-1 0,1-1 0,0 1 0,0 0 1,1 0-1,-1-1 0,1 1 0,0-1 0,1 0 0,3 5 0,-3-7-4,-1 1-1,1-1 1,0 0-1,0 0 0,0-1 1,0 1-1,0-1 1,1 0-1,-1 0 1,1 0-1,0 0 0,-1-1 1,1 0-1,0 0 1,7 0-1,1 0-23,-1-1-1,1 0 0,-1-1 0,1-1 1,-1 0-1,1-1 0,-1 0 0,0-1 1,0 0-1,0-1 0,-1 0 1,14-9-1,-16 9 39,1-1 0,-2 0 0,1-1 0,-1 0 0,0-1 0,0 1-1,-1-2 1,0 1 0,0-1 0,-1 0 0,0 0 0,-1 0 0,0-1 0,5-14 0,-3 2-23,7-41 0,8 317 2334,3 128 2424,-31-288-4635,5-85-276,-1 0 1,0 0-1,0 0 0,-1-1 1,0 1-1,0-1 1,-1 1-1,-6 8 0,9-15 30,0-1-1,0 1 0,-1-1 0,1 1 1,0-1-1,-1 0 0,1 1 0,-1-1 1,0 0-1,1 0 0,-1 0 1,0 0-1,0-1 0,0 1 0,1 0 1,-1-1-1,0 1 0,0-1 0,0 0 1,0 1-1,0-1 0,0 0 0,0 0 1,0-1-1,0 1 0,0 0 1,0-1-1,0 1 0,0-1 0,0 1 1,1-1-1,-1 0 0,0 0 0,0 0 1,-2-2-1,-30-19-992</inkml:trace>
</inkml:ink>
</file>

<file path=ppt/ink/ink7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9.7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13 120 8610,'-7'-2'6532,"6"2"-6365,-2 11 2029,1 21-2369,2-24 1157,7 257 4825,-7-264-5798,0 0 0,0 0 0,0 0-1,0 0 1,0-1 0,0 1 0,0 0 0,0 0-1,0 0 1,1 0 0,-1-1 0,0 1 0,1 0-1,-1 0 1,0 0 0,1-1 0,-1 1 0,1 0 0,-1 0-1,1-1 1,-1 1 0,1 0 0,0-1 0,0 2-1,0-3 0,0 1-1,0 0 1,0 0-1,0 0 0,-1 0 1,1 0-1,0-1 1,0 1-1,0 0 1,-1-1-1,1 1 0,0-1 1,0 1-1,-1-1 1,1 1-1,-1-1 0,1 1 1,0-1-1,0-1 1,5-4 15,-1-1 1,0 0 0,6-12 0,3-12-132,-2 0 0,-1-1 0,-2-1 0,8-49 0,-8 39 59,24-76 1,-32 116 57,1 0 0,-1 0-1,0 0 1,1 0 0,0 0 0,0 0 0,0 0 0,4-5 0,-5 8 0,0-1 1,-1 1-1,1 0 0,0-1 1,0 1-1,-1 0 0,1-1 1,0 1-1,0 0 1,-1 0-1,1 0 0,0 0 1,0 0-1,0 0 1,-1 0-1,1 0 0,0 0 1,0 0-1,0 0 1,-1 0-1,1 1 0,0-1 1,0 0-1,-1 1 0,1-1 1,0 0-1,-1 1 1,1-1-1,0 1 0,-1-1 1,1 1-1,0-1 1,-1 1-1,1-1 0,-1 1 1,1 0-1,-1-1 0,0 1 1,1 1-1,3 3 78,-1 0 0,0 1 0,0-1-1,0 1 1,-1 0 0,1 0-1,-2 0 1,3 10 0,4 53 351,-6-50-348,2 83 317,1 17-272,-4-114-433,0 0 0,0 0 1,0 0-1,0 0 0,1 0 1,-1 0-1,2 0 0,-1 0 1,0-1-1,1 1 0,0-1 0,0 0 1,5 6-1,10 5-1062</inkml:trace>
</inkml:ink>
</file>

<file path=ppt/ink/ink7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20.3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183 44 10970,'-2'-3'701,"-1"-2"381,-1 1-1,0-1 0,0 0 0,0 1 0,-8-6 0,10 9-978,1 0 1,0 0-1,-1 0 0,1 1 0,-1-1 1,1 1-1,-1-1 0,1 1 1,-1 0-1,1-1 0,-1 1 0,0 0 1,1 0-1,-1 0 0,1 0 0,-1 0 1,1 1-1,-1-1 0,1 0 1,-1 1-1,1-1 0,-1 1 0,1-1 1,-1 1-1,1 0 0,-1 0 1,-1 1-1,-5 4 97,0 1 0,0 0 0,0 1 1,1 0-1,0 0 0,1 0 0,0 1 0,0 0 0,1 0 1,0 0-1,-6 17 0,7-15-159,0 1 0,1-1 0,0 0 0,1 1 0,0 0 0,1 0 0,0-1 1,1 1-1,0 0 0,2 14 0,-1-20-31,0-1 0,1 0-1,-1 0 1,1 0 0,0 0 0,0 0 0,0 0 0,1 0 0,0 0 0,0-1 0,0 0-1,1 1 1,-1-1 0,7 5 0,-7-7-15,0 0 0,-1 0 0,1-1 0,0 1 0,1-1 0,-1 0 0,0 0 0,0 0 0,0 0 0,1 0 0,-1-1 0,0 0 0,1 1 0,-1-1 0,1-1 0,-1 1 0,0 0 0,1-1 0,-1 1 0,0-1 0,0 0 0,1 0 0,4-3 0,1-1-65,1 0 0,-1-1 0,0 0 0,-1-1 0,0 0 0,0 0 0,0 0 0,-1-1 0,0 0 0,-1-1 1,7-10-1,-8 11 63,1-1 0,-2 0 1,1 0-1,-1 0 0,-1-1 1,0 1-1,0-1 0,-1 0 1,0 0-1,0 0 1,-1-19-1,-1 24 14,-1 1 0,0-1 0,0 0 0,-1 1 1,1-1-1,-4-5 0,5 9-2,0 0 0,-1 1 1,1-1-1,0 0 0,-1 0 1,1 1-1,0-1 0,-1 0 1,1 1-1,-1-1 0,1 0 1,-1 1-1,0-1 0,1 1 1,-1-1-1,1 0 0,-1 1 1,0 0-1,0-1 0,1 1 1,-1-1-1,0 1 0,0 0 1,1 0-1,-1-1 0,0 1 1,0 0-1,0 0 0,1 0 0,-1 0 1,0 0-1,0 0 0,0 0 1,1 0-1,-1 0 0,0 1 1,0-1-1,0 0 0,1 0 1,-1 1-1,0-1 0,0 0 1,1 1-1,-1-1 0,-1 1 1,1 1 20,0-1 0,0 0 1,0 1-1,0-1 0,0 1 1,1-1-1,-1 1 1,0-1-1,1 1 0,-1 0 1,1-1-1,-1 1 0,1 0 1,0 0-1,0-1 1,0 1-1,0 0 0,0 1 1,5 35 430,-4-34-376,4 24-36,2 0 1,0-1-1,2 0 1,1 0-1,26 48 1,-34-73-362,-1 1 0,1-1 0,0 1 0,0-1 0,0 0 0,0 1-1,0-1 1,0 0 0,4 2 0,4 2-827</inkml:trace>
</inkml:ink>
</file>

<file path=ppt/ink/ink7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20.8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0 591 10434,'25'46'2960,"-25"-45"-2944,0-1 0,0 0 1,0 0-1,1 1 1,-1-1-1,0 0 1,0 0-1,1 1 0,-1-1 1,0 0-1,0 0 1,1 0-1,-1 0 1,0 0-1,0 1 1,1-1-1,-1 0 0,0 0 1,1 0-1,-1 0 1,0 0-1,1 0 1,-1 0-1,0 0 1,1 0-1,-1 0 0,0 0 1,0 0-1,1 0 1,-1 0-1,0 0 1,1-1-1,-1 1 1,0 0-1,1 0 0,-1 0 1,0 0-1,0 0 1,1-1-1,-1 1 1,0 0-1,0 0 0,0-1 1,1 1-1,-1 0 1,0-1-1,10-14 29,-8 12 47,7-15 123,-1-1 1,0 0-1,-1 0 0,-1-1 0,-1 0 0,-1 0 1,-1 0-1,0 0 0,-2 0 0,0-25 1,-6-25 112,-20-112 0,10 92 548,12 54 497,-5 58-237,-1 88-68,6 129-1,4-176-666,-1-44-267,0 31 519,8 57 0,-6-93-567,0 1 1,1-1 0,1 0 0,1 0 0,0 0 0,0-1 0,1 0 0,14 21-1,-18-31-123,0 0-1,0 0 0,1 0 0,-1 0 0,1 0 0,0-1 1,-1 1-1,1-1 0,1 0 0,-1 0 0,0 0 0,0 0 1,1 0-1,-1-1 0,1 0 0,3 2 0,-3-3-122,-1 0-1,0 0 1,0 0 0,0 0-1,1 0 1,-1-1 0,0 0-1,0 1 1,0-1 0,0 0-1,0-1 1,0 1 0,0 0-1,0-1 1,-1 0 0,1 1-1,0-1 1,-1 0 0,4-4-1,12-12 668,-4-4-308</inkml:trace>
</inkml:ink>
</file>

<file path=ppt/ink/ink7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21.3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0 609 8346,'17'46'2814,"-17"-45"-2733,0 0 1,1-1-1,-1 1 1,1 0-1,-1 0 0,1 0 1,-1-1-1,1 1 1,0 0-1,-1-1 1,1 1-1,0 0 1,-1-1-1,1 1 1,0-1-1,0 1 1,0-1-1,0 1 1,-1-1-1,1 0 0,0 0 1,0 1-1,0-1 1,0 0-1,0 0 1,0 0-1,0 0 1,0 0-1,0 0 1,0 0-1,-1 0 1,1 0-1,0 0 0,0-1 1,0 1-1,0 0 1,2-1-1,0-1 156,0 0 0,0 0 0,0 0-1,0 0 1,0 0 0,4-5 0,1-1 9,-1-2 0,-1 1 1,1-1-1,-1 0 0,-1 0 1,0-1-1,7-20 0,-2-4-96,7-42 0,-7 14 117,-4-1 0,-2 0 0,-9-125 0,-2 132 1604,-4 116-584,-1 63-263,5 2 0,13 168 0,-6-285-1026,0 8-241,1-1 1,0 1 0,1 0-1,1-1 1,0 1-1,1-1 1,11 27 0,-14-39-64,0 0 1,0 0 0,0-1 0,0 1-1,1-1 1,-1 1 0,1-1 0,-1 0-1,1 1 1,-1-1 0,1 0 0,0 0-1,0 0 1,-1 0 0,1 0 0,0 0-1,3 0 1,16 3-1641</inkml:trace>
</inkml:ink>
</file>

<file path=ppt/ink/ink7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21.6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5 13027,'1'-5'4521,"-1"16"-3673,1 8 0,-1 6 448,-3 10 137,-3 5-329,1 3-192,1 0-456,2-3-216,2-6-200,2-5-112,1-9-504,-1-5-344,2-9-1160,3-26-4850</inkml:trace>
</inkml:ink>
</file>

<file path=ppt/ink/ink7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22.0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30 11482,'3'-18'4906,"0"6"-1890,0 15-2936,-3 5-120,-1 7-40,-3 5-72,-2 11-832,-1 3-3321,3 3 2969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23.9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496 1 11042,'26'3'11003,"-40"0"-9091,-8 0-232,-15 2-703,-11 0-601,-10 1-376,-2 4-96,2-4-576,-1 1-273,1-2-959,-1-5 88,10 3 1095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52.9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0 279 9442,'28'35'3677,"-27"-34"-3520,0 0 0,0-1-1,0 1 1,0 0 0,0-1 0,0 1 0,0 0 0,1-1 0,-1 1-1,0-1 1,0 0 0,1 1 0,-1-1 0,0 0 0,1 0-1,-1 0 1,0 0 0,1 0 0,-1 0 0,0 0 0,2-1 0,23-8 676,-23 7-666,21-10 150,-1-1-1,26-20 1,-38 25-193,0-1 1,-1 0 0,0 0-1,0-1 1,-1-1-1,8-11 1,-13 16-40,-1 0 1,-1 0-1,1 0 0,-1 0 1,0 0-1,0-1 0,0 1 1,-1-1-1,0 1 0,-1-1 1,1 1-1,-1-1 0,-1 0 0,1 1 1,-3-11-1,2 14-28,1 0-1,-1 0 1,0-1-1,-1 1 1,1 0 0,0 1-1,-1-1 1,0 0-1,0 0 1,0 1 0,0-1-1,0 1 1,0-1-1,0 1 1,-1 0 0,1 0-1,-1 0 1,0 0-1,0 0 1,1 1 0,-1 0-1,0-1 1,0 1-1,-1 0 1,1 0 0,0 0-1,0 1 1,0-1-1,-1 1 1,1 0 0,0 0-1,-6 0 1,3 1-31,1 0 0,0 0 0,-1 1 0,1 0 0,0 0 0,0 0 0,0 0 1,0 1-1,0 0 0,0 0 0,1 0 0,0 1 0,-1-1 0,1 1 0,0 0 0,1 0 0,-5 6 0,-3 6-18,0 0 0,1 1 0,-12 28 0,17-33 1,0 1 0,1 1-1,0-1 1,1 1-1,0-1 1,2 1 0,-1 0-1,2 0 1,0-1 0,0 1-1,1 0 1,1 0 0,1-1-1,0 1 1,0-1-1,1 0 1,1 1 0,0-2-1,1 1 1,15 23 0,-19-33-27,0 1 1,1-1 0,-1 1 0,1-1 0,0 0-1,0 0 1,0 0 0,0 0 0,1 0 0,-1-1-1,1 0 1,0 0 0,0 0 0,0 0 0,0 0-1,0-1 1,0 1 0,0-1 0,0 0-1,0-1 1,1 1 0,-1-1 0,0 0 0,1 0-1,-1 0 1,0 0 0,0-1 0,1 0 0,-1 0-1,7-2 1,1-2-895,0 0 0,-1 0 0,1-1 0,-1-1 0,15-11 0,-13 9-1299,7-4 171</inkml:trace>
</inkml:ink>
</file>

<file path=ppt/ink/ink7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22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1 123 13211,'12'-3'972,"1"0"0,0 1 0,21-1 1,-33 3-925,1 1 0,-1-1 1,0 0-1,0 1 1,0-1-1,0 0 0,0 1 1,0 0-1,0-1 0,0 1 1,-1-1-1,1 1 0,0 0 1,0 0-1,0 0 1,-1-1-1,1 1 0,0 0 1,-1 0-1,1 0 0,-1 0 1,1 0-1,-1 0 1,1 2-1,5 28 360,-5-23-198,2 18 118,-1 0 1,-1 0-1,-2 0 1,0 0-1,-2 0 1,-1 0-1,-1-1 1,-11 34-1,38-125-93,3-14-337,69-149 0,-91 224 160,0 0 0,0 0 0,1 0 0,0 0 0,0 0 0,0 1 0,0-1 0,1 1 0,0 0-1,6-4 1,-9 7-17,-1 1 0,1-1 0,0 0-1,-1 1 1,1-1 0,0 1 0,-1-1-1,1 1 1,0 0 0,-1-1 0,1 1-1,0 0 1,0 0 0,-1 0 0,1 1 0,0-1-1,0 0 1,-1 1 0,1-1 0,0 1-1,-1-1 1,1 1 0,-1 0 0,1 0-1,-1 0 1,1 0 0,-1 0 0,1 0-1,-1 0 1,0 0 0,0 0 0,0 1-1,1-1 1,-1 0 0,0 1 0,-1-1-1,1 1 1,0-1 0,0 1 0,0 2 0,3 5 93,-1 0 1,1 0-1,-2 1 1,1-1-1,-1 1 1,-1 0-1,0 0 1,0 13-1,-7 84 353,4-85-451,-1 4-165,0-3 239,2 0 1,0 23 0,1-41-308,0 0-1,1 0 1,-1 0 0,1 0 0,0-1 0,1 1 0,-1 0 0,1-1 0,0 1 0,0-1-1,0 1 1,1-1 0,-1 0 0,1 0 0,5 5 0,7 0-1881,4-9 915</inkml:trace>
</inkml:ink>
</file>

<file path=ppt/ink/ink7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23.1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123 175 9362,'18'-34'1618,"-8"16"586,12-30-1,-21 46-2007,-1 0-1,1 0 1,0 0-1,-1 0 0,1 0 1,-1 0-1,0 0 1,0 0-1,0 0 1,0-1-1,0 1 1,0 0-1,0 0 0,-1 0 1,1 0-1,-1 0 1,1 0-1,-1 0 1,0 0-1,0 0 1,0 0-1,0 0 0,0 1 1,0-1-1,-1 0 1,1 1-1,-1-1 1,1 1-1,-1-1 1,1 1-1,-1 0 0,0 0 1,0-1-1,0 1 1,1 0-1,-1 1 1,0-1-1,-3-1 0,1 1-136,1 0-1,-1 0 0,0 0 0,0 0 0,0 1 0,0-1 0,1 1 0,-1 0 0,0 0 0,0 0 0,0 1 0,0-1 1,0 1-1,1 0 0,-1 0 0,0 1 0,1-1 0,-1 1 0,1 0 0,-6 3 0,4 0 16,-1 0 0,1 1 1,1 0-1,-1 0 0,1 0 0,0 1 0,0-1 0,1 1 0,0 0 0,0 0 1,1 0-1,0 1 0,0-1 0,1 0 0,-1 1 0,2-1 0,-1 9 0,1 6 122,0 0-1,2 0 0,1 0 0,8 35 0,-10-53-188,0 0 1,0 0-1,0-1 1,0 1-1,1 0 1,0-1-1,0 1 1,3 4-1,-4-7-2,-1-1 0,1 1 0,0 0 0,0 0 0,0-1 0,0 1 0,0-1 0,0 1 0,0-1 0,0 1 0,0-1 0,1 0 0,-1 1 0,0-1 0,0 0 0,0 0 0,0 0 0,0 0 0,1 0 0,-1 0 0,0 0 0,0 0 0,0-1 0,0 1 0,0 0 0,1-1 0,-1 1 0,0-1 0,0 1 0,0-1-1,0 1 1,0-1 0,0 0 0,1-1 0,28-19 57,37-34-1,5-4-32,25-13-81,-97 72 48,0 0 0,0-1 0,0 1 0,0 0 0,0 0 0,0 0 0,0 0 0,0 0-1,1 0 1,-1 0 0,0 0 0,0 0 0,0 0 0,0 0 0,0-1 0,0 1 0,1 0-1,-1 0 1,0 0 0,0 0 0,0 0 0,0 0 0,0 0 0,0 0 0,1 0 0,-1 0-1,0 0 1,0 0 0,0 0 0,0 0 0,0 0 0,0 1 0,1-1 0,-1 0 0,0 0-1,0 0 1,0 0 0,0 0 0,0 0 0,0 0 0,0 0 0,1 0 0,-1 0 0,0 1-1,0 8-86,-5 23 63,0-11 19,2 26 118,2 1 0,3-1-1,13 90 1,-3-27 694,2 195 2117,-15-270-2739,-2 0 1,-1-1 0,-2 1-1,-1-1 1,-1 0 0,-23 56-1,26-79-172,-1-1 0,0 1 1,0-1-1,-1 0 0,0-1 0,-1 0 0,0 0 0,0 0 0,-12 8 0,16-14-4,0 0 0,0 0-1,0 0 1,-1-1-1,1 0 1,0 0 0,-1 0-1,0-1 1,1 1-1,-1-1 1,0 0 0,0 0-1,1-1 1,-1 1-1,0-1 1,0 0 0,0-1-1,0 1 1,0-1-1,1 0 1,-1 0-1,0 0 1,0-1 0,1 0-1,-9-4 1,7 2-12,1 0 0,-1 0 0,1-1 0,0 0 0,0 0-1,0 0 1,0-1 0,1 0 0,0 1 0,1-2 0,-1 1 0,1 0 0,0-1 0,0 1 0,1-1 0,0 0 0,-2-11 0,0-4-171,1-1 0,1-1 0,1 1 0,2-25 1,2 12-1134,2 0 1,16-65-1,-21 98 798,1 0 0,0 0 0,0 0 0,0 0 0,0 0 0,0 0 0,1 0 0,-1 1 0,1-1 0,0 0 0,-1 1 0,5-4 0,2 6-1673</inkml:trace>
</inkml:ink>
</file>

<file path=ppt/ink/ink7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48.93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149 248 5769,'-50'8'2087,"47"-8"-2046,1 0 0,-1 0 0,1-1 0,-1 1-1,1-1 1,-1 0 0,1 0 0,0 0 0,-1 0-1,1 0 1,0 0 0,0-1 0,0 1 0,-3-4-1,-4-1-164,-14-3 447,20 9 133,0-1 0,0 0 0,0 0-1,0 0 1,1-1 0,-1 1 0,0-1 0,-3-2-1,6 2 546,5 3-732,6 4-181,21 21 64,-29-23-138,0 1 1,0-1-1,1 0 1,-1 0-1,1-1 1,0 1 0,-1-1-1,1 0 1,0 0-1,0 0 1,1 0-1,-1-1 1,0 1-1,0-1 1,1 0-1,4 0 1,-3-1 13,-1-1-1,1 1 1,0-1 0,0 0 0,-1-1 0,1 0 0,-1 1 0,9-5-1,43-26 94,-17 8-73,-19 14-39,0 0 0,1 1 1,0 2-1,31-7 1,-39 11-13,0 1-1,0 1 1,0 0 0,1 1-1,-1 1 1,0 0 0,0 1-1,19 4 1,-4 1 12,1-2 1,-1 0-1,54 0 0,-31-7 25,68-10-1,-56 3-31,79-13 28,-124 17-22,0 0 0,0-2 0,0 0 0,-1 0 0,22-14 0,-32 15-10,1 1-1,-1 1 1,1-1 0,0 2 0,0-1-1,0 1 1,0 1 0,0-1-1,1 1 1,-1 1 0,1 0 0,0 0-1,-1 1 1,1 1 0,0-1 0,-1 1-1,1 1 1,-1 0 0,14 4 0,59 28 2,-66-26 5,0 0 0,0-2 0,0 0 0,1-1 1,0 0-1,0-1 0,0-1 0,27 1 0,133-11 25,-137 3-21,-1-1 0,54-15-1,-76 14-11,28-13-1,-31 13-1,0-1 1,20-4-1,-29 9 4,1 1 0,-1 1 0,1-1 1,-1 0-1,1 1 0,-1 0 0,1 1 0,0-1 0,-1 1 0,7 2 1,8 4-4,-1 0 1,25 14 0,-32-15 4,-1 0 0,1-1 0,0 0 0,0 0-1,1-1 1,0-1 0,-1 0 0,25 1 0,-7-5 20,0-1 0,57-12 0,57-25 19,-86 22-68,10-6-154,-44 14 169,0 1 1,46-9 0,-63 16 23,1 0 1,0 0-1,-1 1 1,1 0-1,-1 1 1,1 0-1,-1 0 0,1 0 1,-1 1-1,1 0 1,-1 1-1,0 0 1,12 6-1,-7-1-7,0 0-1,-1 1 0,13 13 0,-14-11 3,1-2 0,22 16 0,-28-22-3,-1-1 1,1 0-1,0 0 0,0 0 1,0 0-1,0-1 0,0 0 1,0 0-1,1 0 0,-1-1 1,0 0-1,0 0 0,1 0 1,-1-1-1,10-1 0,3-3 24,1-1 0,-2-1-1,21-10 1,-22 9-9,1 1-1,-1 1 1,19-5 0,-13 8-107,1 1 0,-1 1 0,1 1 0,-1 1 0,1 1 0,-1 1 0,1 1 0,-1 1 0,23 8 0,-23-3-2853,-13-4 1847</inkml:trace>
</inkml:ink>
</file>

<file path=ppt/ink/ink7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50.61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13 202 7090,'-3'-2'4122,"4"2"-4052,-10 2 1653,8-1-1658,1 1-1,0-1 1,0 0-1,0 1 1,0-1-1,0 1 0,0-1 1,0 1-1,0-1 1,1 0-1,-1 1 1,1-1-1,-1 0 1,1 1-1,-1-1 0,1 0 1,0 0-1,1 2 1,1 4-28,1-1 0,1 1 1,-1-1-1,1 0 1,7 6-1,-9-9-22,-1-1 1,1 0-1,0 0 0,0 0 1,0 0-1,1-1 0,-1 1 1,0-1-1,1 0 0,-1 0 1,1 0-1,-1 0 0,1 0 0,-1-1 1,6 1-1,22-4 27,1-1 0,-1-2-1,1 0 1,-2-3 0,35-12-1,-13 4-4,-10 4-44,80-12 1,-99 22 0,1 1 1,0 2-1,0 0 0,-1 1 1,26 5-1,-9 3 6,42 15 0,-57-15 9,1-1 0,0-1 0,0-2 1,1 0-1,28 0 0,-33-5 6,0-2 0,0-1 1,-1 0-1,1-1 0,-1-2 0,0 0 1,-1-1-1,38-19 0,-26 12-11,0 2-1,1 0 1,0 3-1,1 0 1,0 3-1,43-4 1,-30 8-8,0 1 1,1 3 0,-1 2 0,48 10-1,-41-4 13,200 28 25,-180-31 12,-30-2 6,-1-2-1,1-2 1,49-5-1,-69-1-55,0 0 0,-1-2-1,0-1 1,-1-1 0,26-14 0,-23 10 13,1 2 0,0 1 0,40-10 0,-54 17 22,1 2 0,0 0 0,0 0 1,0 1-1,0 1 0,25 4 1,0 4 71,35 13 0,-36-10-29,39 7 0,-63-17-69,-1 0 1,1-1-1,0 0 0,0-1 1,0-1-1,0 0 0,14-3 1,11-7 18,1-1 0,64-31-1,26-8 23,-119 48-46,0 1 0,-1 0 0,2 0 0,-1 1 0,0 1-1,0 0 1,0 0 0,13 2 0,9 4-3,39 12 0,-45-10 11,0-1 0,41 4 0,-37-9 15,1-1-1,-1-1 0,1-2 1,-1-1-1,0-2 0,0-1 1,0-1-1,-1-1 0,0-2 1,48-23-1,-71 30-27,-1 0 13,0 1 0,0-1 0,0 1 0,0 1 0,8-3 0,-12 4-1,1 0-1,0 0 1,0 0-1,0 0 1,-1 0 0,1 0-1,0 1 1,0-1-1,0 1 1,-1-1-1,1 1 1,0 0 0,-1 0-1,1-1 1,-1 1-1,1 0 1,-1 0 0,1 1-1,-1-1 1,2 1-1,27 27-583,-10-16 335</inkml:trace>
</inkml:ink>
</file>

<file path=ppt/ink/ink7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06.5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507 238 8322,'-22'-7'3641,"19"6"-3440,-1 1 1,0-1-1,1 0 1,-1-1 0,0 1-1,1-1 1,0 1-1,-1-1 1,1 0-1,0 0 1,0-1 0,-3-2-1,5 4-142,1 1 0,-1-1 0,1 0 0,0 0 0,0 1-1,-1-1 1,1 0 0,0 1 0,0-1 0,0 0 0,0 0 0,0 1 0,0-1-1,0 0 1,0 0 0,0 1 0,0-1 0,0 0 0,0 0 0,1 1 0,-1-1 0,0 0-1,1 0 1,-1 1 0,0-1 0,1 1 0,-1-1 0,1 0 0,-1 1 0,1-1 0,-1 1-1,1-1 1,-1 1 0,1-1 0,0 1 0,-1-1 0,1 1 0,0 0 0,-1-1-1,1 1 1,0 0 0,-1 0 0,2-1 0,38-12 559,-34 11-377,402-84 2519,5 36-1766,-185 30-608,0 11-1,1 9 1,425 56-1,-615-50-306,-1 2 0,0 1-1,69 28 1,-91-30-67,-1 0-1,0 1 0,-1 1 1,0 1-1,0 0 1,-1 0-1,0 1 0,-1 1 1,0 0-1,-1 1 1,15 21-1,35 50 53,-19-28-41,-38-51-23,0 1 0,-1-1 1,0 1-1,0-1 0,-1 1 0,1 0 1,-1 0-1,0 0 0,-1 0 0,2 9 1,-3-12 1,0 1 1,0-1-1,0 0 0,-1 0 1,1 0-1,-1 0 1,0 0-1,0 1 1,0-1-1,0 0 0,0-1 1,-1 1-1,1 0 1,-1 0-1,0-1 0,0 1 1,0-1-1,0 1 1,0-1-1,-1 0 1,1 0-1,-3 2 0,-41 28 43,0-2 0,-2-2 0,-1-2 0,-2-2 0,0-2 0,-1-3-1,-64 15 1,-615 91 153,-8-63-69,638-56-102,-1-4 0,-157-17 0,144 0 2,1-5-1,-194-61 1,294 76-12,0-1-1,0 0 1,1-1 0,0 0 0,0-1 0,1-1 0,0 0 0,0 0 0,1-1 0,0-1 0,1 0 0,0 0 0,1-1-1,0 0 1,1-1 0,0 0 0,1 0 0,-5-15 0,10 22 53,1 1 1,0-1-1,0 0 1,0 1-1,1-1 1,0 0-1,0 1 0,2-8 1,-2 7-57,1 0 1,-1 0 0,0 0-1,0 0 1,-1 0 0,0 0-1,-1-8 1,0 11 3,1 0-1,1-1 1,-1 1 0,0-1 0,1 1 0,0-1-1,0 0 1,0 1 0,0-1 0,0 1-1,1-1 1,0 1 0,0-1 0,0 1 0,0-1-1,0 1 1,0 0 0,1 0 0,0 0-1,3-5 1,0 1 38,1 1 0,0 0 0,0 1 0,0-1-1,1 1 1,0 0 0,13-7 0,5-1 26,-2-2-1,0-1 1,28-25 0,-35 28-69,1 1 1,0 0-1,1 1 1,0 1-1,1 1 1,0 0-1,0 1 1,25-6-1,22-2-248,78-10 0,-114 22 9,14-1-850,0 6 454</inkml:trace>
</inkml:ink>
</file>

<file path=ppt/ink/ink7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07.53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97 112 6369,'39'-94'5025,"-38"93"-4812,-1 0 0,0 0 0,1 0 0,-1 0 0,1 0 0,-1 0 0,1 0 0,-1 0 0,1 1 0,0-1 0,-1 0-1,1 0 1,0 0 0,0 1 0,-1-1 0,1 1 0,0-1 0,0 0 0,0 1 0,0-1 0,0 1 0,1-1 733,-1 3-623,-1 8-167,0-1-1,-1 1 1,0 0 0,0-1 0,-1 1 0,0-1 0,-6 16 0,-32 67 760,12-33-243,17-25-426,1 1-1,1-1 0,2 2 0,1-1 1,-1 42-1,7-69-428,-5 26 831,5-32-788,0-1 0,-1 1 0,1-1 0,-1 0-1,1 1 1,-1-1 0,0 1 0,1-1 0,-1 0 0,0 1 0,0-1 0,0 0 0,0 0 0,0 0 0,0 0 0,0 0 0,-3 2 0,7-4-715</inkml:trace>
</inkml:ink>
</file>

<file path=ppt/ink/ink7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08.2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 83 4217,'1'-8'661,"0"0"0,1-1 0,0 1-1,5-13 1,-6 19-361,0 0 1,0 0-1,1 0 0,-1 0 0,0 0 0,1 0 1,-1 0-1,1 1 0,2-3 0,-3 3 179,1 0-1,-1 0 1,1 1-1,-1-1 1,1 0-1,-1 1 1,1-1-1,0 1 1,0-1-1,-1 1 1,1 0-1,0-1 1,2 1-1,-6 8 376,-3 107 790,5-71-276,-2 0 0,-13 72 0,-41 112 2451,54-221-3752,-1 11 60,3-18-114,0 1 1,0-1-1,0 0 0,0 1 1,0-1-1,0 0 1,0 1-1,0-1 1,0 1-1,0-1 1,1 0-1,-1 1 1,0-1-1,0 0 1,0 0-1,1 1 1,-1-1-1,0 0 1,0 1-1,1-1 1,-1 0-1,0 0 0,1 1 1,-1-1-1,0 0 1,1 0-1,-1 0 1,0 0-1,1 0 1,-1 1-1,0-1 1,1 0-1,-1 0 1,0 0-1,1 0 1,-1 0-1,1 0 1,0 0-1,0-3 152</inkml:trace>
</inkml:ink>
</file>

<file path=ppt/ink/ink7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15.30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512 225 2697,'-4'-13'14011,"11"11"-13399,364-28 3957,16-2-3285,189-43 696,-240 29-1521,-197 31-417,1 6 1,-1 6-1,151 17 1,-123-7-12,-100-6-27,101 14 1,-49-4 25,-15-3-202,161 46-316,-258-52 511,44 10 13,139 37-33,-162-40 2,0 2 0,0 1-1,-1 2 1,39 24-1,-46-22 27,25 23 0,12 10-15,-48-43 19,0 1 0,-1 0 0,0 1 0,0 0 0,12 16 0,-17-18 9,1 0 0,-1 0 0,0 1 0,0-1-1,0 1 1,-1 0 0,0 0 0,-1 0-1,1 0 1,-1 7 0,7 27 24,-6-31-57,0-1 0,-1 0 0,0 1 0,0 9-1,-1-16 0,-1 1-1,1-1 1,-1 1-1,0-1 1,0 0-1,0 1 0,0-1 1,0 0-1,-1 0 1,1 0-1,-1 0 1,0 0-1,0 0 0,0 0 1,-3 2-1,-10 8 45,0-1 0,-1 0-1,0-2 1,-30 16 0,13-8-12,0-2 12,1-2 1,-2-1-1,0-2 0,0-1 1,-45 6-1,-31 11 16,37-10-47,0-2 1,-79 5-1,-152-4 59,113-7-49,-132 2 16,-217 20 63,-77 29 182,401-41 326,-242 3-244,247-16-305,195-5-84,-233 0 213,218-4-147,0 0 0,0-2 0,0-2 1,1 0-1,-55-23 0,75 25-37,1-1 0,0 0 1,1 0-1,-1-1 1,1 0-1,1-1 1,-1 0-1,-9-13 0,-15-16 11,19 22-9,1 1 0,1-2 0,0 0 1,-9-17-1,7 10 7,-18-24 1,28 44 12,1-1 0,-1 1 1,1 0-1,0-1 0,0 1 1,0-1-1,1 0 1,-1 0-1,1 1 0,0-1 1,0 0-1,1 0 0,-1 0 1,0-5-1,2 3-18,0 0-1,0 0 1,0 0-1,1 1 1,0-1-1,0 0 1,0 1-1,1-1 1,3-4-1,67-138 716,-66 136-753,2 0 0,-1 1-1,2 0 1,-1 1 0,1 0-1,1 1 1,0 0 0,13-9-1,17-7 35,45-21 0,-84 44-16,33-13 7,0 2 1,0 1-1,45-9 1,48-15 17,-114 31-153,-3 0 184,1 1-1,16-3 1,-25 6-236,-1 1-1,0-1 1,1 1 0,-1 0-1,1 0 1,-1 0 0,1 0-1,-1 0 1,1 1-1,-1-1 1,0 1 0,1-1-1,-1 1 1,0 0 0,1 0-1,-1 0 1,0 0 0,2 2-1,10 14-944</inkml:trace>
</inkml:ink>
</file>

<file path=ppt/ink/ink7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15.8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173 90 7706,'15'-74'3426,"-14"59"-494,-7 16-2111,-3 12-461,2 6 172,1 0 0,-5 33 1,1-5-107,-46 155 451,-21 93-727,75-289-284,0 0 0,1 1 0,0-1 1,1 0-1,-1 1 0,1-1 0,0 0 1,1 1-1,0-1 0,0 0 0,0 0 1,0 1-1,4 7 0,11 9-429</inkml:trace>
</inkml:ink>
</file>

<file path=ppt/ink/ink7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16.5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137 11 8570,'-1'-11'5447,"-4"17"-3455,-7 26-1377,-4 45-41,3 1 0,-3 104 0,-2 10-479,11-143-26,-25 90 0,26-122-62,4-13-95,1 0 0,-1 0 1,1 1-1,-1-1 0,1 1 1,0-1-1,1 1 0,-1-1 0,1 1 1,0-1-1,1 8 0,9 5-297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53.4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186 158 8378,'6'-7'1481,"-1"0"0,0 0 0,-1 0 0,0 0 0,0-1 0,5-11 0,-8 17-1359,-1 0-1,1-1 1,-1 1-1,1 0 1,-1 0-1,0 0 1,0-1-1,0 1 1,0 0-1,0 0 1,-1 0-1,1-1 1,-1 1-1,1 0 1,-1 0-1,0 0 1,0 0-1,1 0 1,-2 0-1,1 0 1,0 0-1,0 0 1,-1 1-1,1-1 1,0 0-1,-1 1 1,0-1-1,1 1 1,-1 0-1,-4-3 0,-3-1 42,-1 0-1,0 1 1,0 0-1,-1 1 1,1 0-1,-1 0 1,0 1-1,0 1 1,0-1-1,0 2 1,0 0-1,-21 2 1,30-2-164,0 1 0,-1 0 0,1-1 0,0 1 1,1 0-1,-1 0 0,0 0 0,0 0 0,0 0 0,1 0 0,-1 1 0,0-1 0,1 1 1,-1-1-1,1 1 0,0 0 0,-1-1 0,1 1 0,0 0 0,0 0 0,0 0 1,0 0-1,1 0 0,-1 0 0,0 0 0,1 0 0,-1 0 0,1 0 0,0 0 1,0 0-1,0 0 0,0 0 0,0 1 0,0-1 0,1 2 0,0 5 3,1 0 0,0 0 0,1-1 0,-1 1 0,2 0 1,7 15-1,3-4 138,0 0-1,1-1 1,1-1 0,34 32 0,-33-34 456,0 1 0,0 0 0,-2 1-1,0 1 1,13 22 0,-27-38-553,1 0 0,-1 0 0,1-1 0,-1 1 0,0 0 0,0 0 0,-1 0 0,1 0 0,0 0 0,-1 0 0,0 1 0,0-1 0,0 0 0,0 0 0,0 0 0,-1 0 0,1 0 0,-1 0 0,0 0 0,0 0 0,0 0 0,0 0 0,0 0 0,-1-1 0,1 1 0,-1 0 0,0-1 0,0 1 0,0-1 0,0 0 0,0 0 0,-1 0 0,1 0 0,-1 0 0,-3 3 0,-67 29-3045,29-14 1885</inkml:trace>
</inkml:ink>
</file>

<file path=ppt/ink/ink7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17.18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97 1 9434,'-3'-1'4144,"3"2"-4081,-5 7 994,-4 12-405,-11 61 1498,4 0 1,-8 99-1,9-56-1621,13-106-476,1 0 0,0 0 0,2 22 1,0-31-162,0-1 1,1 1 0,0-1-1,0 1 1,1-1 0,0 0-1,0 0 1,7 12 0,-7-15-233</inkml:trace>
</inkml:ink>
</file>

<file path=ppt/ink/ink7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21.92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14 2230 1224,'-12'-6'17862,"10"-9"-12042,13-19-7970,-8 27 3863,-1 1-1570,-1-1 0,0 0 0,-1 1 0,0-1 0,0 0 0,0 0 0,0 1 0,-3-9 0,0-11 45,2-20 49,2 1 0,2-1-1,10-48 1,-6 39 68,-1-74 0,-6 87-280,2 0-1,2 0 1,14-64-1,6-20 107,-20 93-124,2 0-1,1 0 1,12-34 0,-4 33 7,2 0 0,23-35 1,5-9 8,42-77-9,-73 136-11,-10 14-2,0-1 0,0 0 1,-1 0-1,6-12 0,0-7-1,2-4-1,8-36 1,-16 48-1,-1-1 0,-1 0 0,0 1 0,-2-1 0,-3-30 1,-1-3-2,4-11-4,1 34-2,-1 0-1,-7-44 1,4 57 4,1 0-1,1 0 0,1-1 0,0 1 0,1 0 1,3-25-1,-4 38 0,1 0 0,0 0-1,-1 0 1,1 0 0,-1 0 0,1 0 0,-1 0-1,0 0 1,0 0 0,0 0 0,-2-3 0,-17-22-146,16 21-9,-6-12-1834,10 25 1872</inkml:trace>
</inkml:ink>
</file>

<file path=ppt/ink/ink7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22.55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116 219 7626,'4'-11'6505,"-3"11"-6464,-1 0 0,0 0 1,0 0-1,0 0 0,0 0 1,0 0-1,0-1 0,0 1 1,0 0-1,1 0 0,-1 0 1,0 0-1,0 0 0,0-1 1,0 1-1,0 0 1,0 0-1,0 0 0,0 0 1,0-1-1,0 1 0,0 0 1,0 0-1,0 0 0,0 0 1,0-1-1,0 1 0,0 0 1,-1 0-1,1 0 0,0 0 1,0-1-1,0 1 0,0 0 1,0 0-1,0 0 0,0 0 1,0 0-1,0 0 1,-1-1-1,1 1 0,0 0 1,0 0-1,0 0 0,0 0 1,0 0-1,-1 0 0,1 0 1,0 0-1,0 0 0,0 0 1,0 0-1,-1 0 0,1 0 1,0 0-1,0 0 0,0 0 1,0 0-1,-1 0 1,1 0-1,0 0 0,0 0 1,0 0-1,-1 0 0,-16 8 310,-1 2-1,1 0 1,1 0-1,-24 22 1,33-30-200,12-7 282,1 3-410,-1 0 1,1-1-1,-1 0 1,0 0-1,0 0 1,0-1-1,0 0 1,-1 0-1,1 0 0,3-5 1,17-15 86,-2 1-14,0-2 0,-1 0 0,-2-1 0,26-44 0,-45 68-93,1-1 0,0 0 0,0 1 1,0-1-1,0 1 0,1-1 0,-1 1 0,1 0 0,-1 0 1,1 0-1,0 0 0,-1 1 0,1-1 0,4 0 0,-5 1 2,-1 1-1,1 0 1,0 0 0,0-1-1,-1 1 1,1 1-1,0-1 1,0 0-1,-1 0 1,1 1-1,0-1 1,0 1-1,-1-1 1,1 1 0,-1 0-1,1 0 1,0 0-1,-1 0 1,0 0-1,1 0 1,-1 0-1,0 0 1,1 0-1,-1 1 1,0-1 0,0 0-1,1 3 1,8 11 413,-1-1 1,-1 1-1,7 18 0,-10-20-49,1 0 0,0-1 0,1 0 0,1 0 0,15 19 0,-3-20-221,-19-11-107,1 1-1,0-1 1,-1 1-1,1-1 1,-1 1 0,1 0-1,-1 0 1,1-1-1,-1 1 1,0 0-1,1 0 1,-1 1-1,0-1 1,0 0 0,0 0-1,1 2 1,-3 8 461</inkml:trace>
</inkml:ink>
</file>

<file path=ppt/ink/ink7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25.89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68 6193,'14'-22'791,"13"-23"1454,-31 61 4806,3 14-6781,1-19 372,0 40 514,1 0 0,11 63 0,28 96 810,1-58-1232,-32-127-514,1-1 0,0-1-1,2 0 1,17 24 0,1-3 154,2-2 0,57 59 0,-64-77-309,-1 1-1,-1 1 1,-1 1-1,-1 1 0,-2 1 1,19 36-1,30 63 108,-38-75-102,-3 2 0,26 71 0,53 180 410,-102-294-466,-1-1 0,-1 1-1,0 0 1,-1 1 0,0-1 0,0 0 0,-2 0 0,-1 17 0,-4 4 166,-18 56 0,21-79-124,-8 34-876</inkml:trace>
</inkml:ink>
</file>

<file path=ppt/ink/ink7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26.69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119 161 8858,'-6'-47'3087,"3"35"-654,-2 12-751,-5 15-179,6-6-1496,-76 131 2465,74-132-1629,3-9-300,1-19-99,7-28-369,-3 35-60,2-16 10,1 0 0,16-48 0,-19 73-30,0 0 0,-1 1 0,1 0 0,1-1 0,-1 1 1,0 0-1,1 0 0,0 0 0,-1 1 0,1-1 0,0 1 1,1-1-1,-1 1 0,0 0 0,1 0 0,-1 0 0,1 1 0,-1-1 1,1 1-1,0 0 0,0 0 0,-1 0 0,1 1 0,0-1 0,6 1 1,-2 0 128,0 0 1,0 1 0,-1-1-1,1 2 1,0-1 0,-1 1 0,0 0-1,1 1 1,-1 0 0,0 0-1,0 0 1,8 6 0,10 9 942,2 0-319,36 21 0,-62-39-790,1 1 0,-1-1 0,0 0 0,1 0 0,-1 0 0,0 0 1,0-1-1,1 1 0,-1 0 0,0 0 0,0-1 0,1 1 0,-1-1 0,0 1 0,0-1 0,0 0 0,0 1 1,0-1-1,0 0 0,2-1 0,15-7-2359,-3 9 714,1 7 716</inkml:trace>
</inkml:ink>
</file>

<file path=ppt/ink/ink7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27.89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2032 9114,'61'57'12493,"-60"-58"-12342,2-7 30,1 0 0,0 0 1,1 0-1,8-11 0,11-20 456,-3-4-50,-3-1 0,-1-1 0,-2 0 0,9-49-1,-11 22 16,7-142-1,-15 146-221,16-73 1,-8 59 50,-8 33-235,-2-1-1,-3 1 0,-6-51 1,2 50-52,2 1 1,10-100-1,2 55-70,-3-109 1,-6 160-39,6-36 66,-4 59-65,-1 1-1,0-1 1,-3-37-1,-1 13-26,2 42-11,1-1 0,-1 0 1,0 1-1,1-1 0,0 0 1,0 1-1,0-1 0,0 1 1,0-1-1,0 1 0,0 0 1,1-1-1,2-3 0,-4 6 1,0 0 0,0-1 0,0 1-1,0 0 1,0 0 0,0-1 0,0 1-1,0 0 1,-1-1 0,1 1 0,0 0-1,0 0 1,0-1 0,-1 1 0,1 0-1,0 0 1,0 0 0,-1-1-1,1 1 1,0 0 0,0 0 0,-1 0-1,1 0 1,0-1 0,0 1 0,-1 0-1,1 0 1,0 0 0,-1 0 0,1 0-1,-1 0 1,-12-5 6,12 5-5,-3-2-73,-1 0 1,0-1-1,0 1 0,1-1 1,-1 0-1,-7-6 0</inkml:trace>
</inkml:ink>
</file>

<file path=ppt/ink/ink7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28.49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108 123 6785,'-3'20'736,"2"-12"218,-1 1 0,0 0 0,0 0-1,0-1 1,-1 1 0,-1-1 0,-4 10-1,3-12-542,0-1-1,0 0 1,-1 0 0,1 0-1,-1-1 1,0 0 0,0 0-1,-1 0 1,-9 4-1,16-8-388,-1 0-1,1 0 0,0 0 1,-1 1-1,1-1 0,0 0 0,-1 0 1,1 0-1,-1 0 0,1 0 1,0 0-1,-1 0 0,1 0 0,0 0 1,-1 0-1,1 0 0,-1 0 1,1 0-1,0 0 0,-1 0 0,1 0 1,0 0-1,-1-1 0,1 1 0,0 0 1,-1 0-1,1 0 0,0-1 1,-1 1-1,1 0 0,0 0 0,0-1 1,-1 1-1,1 0 0,0-1 1,0 1-1,-1 0 0,1 0 0,0-1 1,0 1-1,0-1 0,0 1 1,0 0-1,-1-1 0,1 1 0,0 0 1,0-1-1,0 1 0,0-1 0,0 1 1,0 0-1,0-1 0,0 1 1,0 0-1,1-1 0,-1 1 0,0-1 1,0 1-1,0 0 0,1-1 1,7-32 98,-6 26-84,3-11 70,2 1 0,0 0 0,0 0 0,2 1-1,0 0 1,1 0 0,0 1 0,2 0 0,-1 1-1,2 1 1,21-20 0,-33 32-99,0 0 0,1 0 0,-1 0 0,0 0-1,0 0 1,0 1 0,1-1 0,-1 0 0,1 1 0,-1-1 0,0 0 0,1 1-1,-1 0 1,1-1 0,-1 1 0,1 0 0,-1 0 0,1 0 0,-1 0 0,1 0 0,-1 0-1,1 0 1,-1 1 0,1-1 0,-1 0 0,1 1 0,-1-1 0,1 1 0,-1 0-1,0-1 1,1 1 0,1 2 0,3 2 66,-1 0-1,0 1 1,0 0-1,-1 0 1,7 12-1,10 13 829,-7-15-182,-10-11-392,0 1-1,1-1 1,0 0-1,0 0 1,11 7-1,-15-11-365,0 0-1,0-1 0,1 1 0,-1-1 1,0 1-1,0-1 0,1 0 0,-1 1 1,1-1-1,-1 0 0,0 0 0,1 0 1,-1 0-1,1 0 0,-1 0 0,0 0 1,1-1-1,-1 1 0,0 0 0,1-1 1,-1 1-1,0-1 0,0 1 0,1-1 1,-1 0-1,0 0 0,0 1 0,0-1 1,0 0-1,0 0 0,0 0 0,0 0 1,0 0-1,1-2 0,13-15-6857,-9 13 4341</inkml:trace>
</inkml:ink>
</file>

<file path=ppt/ink/ink7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32.26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493 2123 3977,'10'54'12991,"-12"-60"-12683,1 1 1,-1-1 0,1 0-1,1 1 1,-1-1-1,1-7 1,0 3-114,-24-193 3890,15 31-2555,-1-16-791,-26-233 628,34 384-1356,-3-8 106,-3 0 0,-1 1 1,-26-72-1,17 57 35,-12-63 1,23 86-105,-2 0 0,-1 1 0,-2 1 1,-1 0-1,-29-52 0,12 17-18,1-1-4,22 56-21,0 0-1,1-1 1,1 0-1,1 0 1,0-1-1,-3-25 1,7 36-5,-1 0-1,0 0 1,0 0-1,-1 0 1,0 0-1,1 1 1,-1-1-1,-1 0 1,1 1-1,-1-1 1,0 1-1,0 0 1,0 0-1,0 0 1,-1 1-1,-5-6 1,7 8 1,1-1-1,0 1 1,0-1 0,0 0 0,1 1-1,-1-1 1,0 0 0,0 1 0,1-1-1,-1 0 1,1 0 0,0 0-1,-1 1 1,1-5 0,0 4-3,0 0 0,0 0 0,0 0 0,-1 0 0,1 0-1,-1 0 1,0 0 0,1 0 0,-1 0 0,0 0 0,0 0 0,-2-2 0,2 12-407,2 12 457,-1-16-76,5 62 35,-4 0 1,-7 73-1,3-114 35,-2 0 0,-13 39 0,18-63-37,0-1 1,0 1 0,0-1 0,0 1 0,0-1-1,0 1 1,0-1 0,0 1 0,0-1-1,0 0 1,-1 1 0,1-1 0,0 1 0,0-1-1,0 1 1,-1-1 0,1 0 0,0 1-1,-1-1 1,1 0 0,0 1 0,-1-1 0,1 0-1,0 1 1,-1-1 0,1 0 0,-1 0 0,1 0-1,0 1 1,-1-1 0,1 0 0,-1 0-1,1 0 1,-1 0 0,1 0 0,-1 0 0,1 0-1,-1 0 1,0 0 0,0-1 7,0 0-1,0 0 1,0-1 0,0 1 0,0 0-1,0-1 1,0 1 0,0-1-1,1 1 1,-1-1 0,1 0 0,-1 1-1,1-3 1,-3-9-10,2 0-1,0 0 1,1 0 0,0 0-1,0 0 1,2 0 0,0 0-1,5-20 1,9-21 5,-10 35-8,0-1-1,4-29 1,-10 43 0,1 0 1,-1 0 0,0 0-1,0 0 1,-1 0-1,0 0 1,0 0 0,0 0-1,-1 0 1,0 0 0,0 0-1,-4-8 1,19 38-175,26 45 157,-34-62 28,1 1 0,0-1 1,0 0-1,1 0 0,0-1 0,0 0 0,8 5 0,2-1 8,0-2 0,0 0-1,1-1 1,0 0 0,29 5-1,-47-12-47,1 0 1,-1 0-1,0 0 0,1 0 0,-1 0 0,0 0 0,1 0 0,-1 0 0,1 0 0,-1 1 0,0-1 0,1 0 0,-1 0 0,0 0 0,1 0 0,-1 1 0,0-1 1,1 0-1,-1 0 0,0 1 0,1-1 0,-1 0 0,0 0 0,0 1 0,0-1 0,1 0 0,-1 1 0,0-1 0,0 0 0,0 1 0,0-1 0,1 1 0,-1-1 0,0 0 1,0 1-1,0-1 0,0 0 0,0 1 0,0 0 0,-1 0 9</inkml:trace>
</inkml:ink>
</file>

<file path=ppt/ink/ink7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39.0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98 126 3529,'-6'-7'392,"-82"-101"11685,85 97-9809,10 23-894,30 123 892,26 180 0,-56-276-2083,5 47 505,-4 0 0,-6 174 0,-4-204-663,3-21-2751,0-22 1757</inkml:trace>
</inkml:ink>
</file>

<file path=ppt/ink/ink7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39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61 54 9778,'-19'-10'2413,"12"7"-1217,0-1 0,0 0 0,0 0 0,-7-10 1755,21 13-2157,266-2 3357,-141 5-3623,431-10 114,285 4-420,-145 40 107,220 3-78,-843-40-1072,-71 2-609,-17 5-592,-13 3 713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55.6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141 156 9426,'30'-35'1548,"-15"19"130,-1-1 0,17-29-1,-29 43-1026,-1 1-1,1-1 0,-1 0 0,1 1 0,-1-1 0,0 0 1,0 0-1,1-5 0,-2 8-531,0-1 1,0 1-1,0 0 0,0-1 0,0 1 1,0-1-1,0 1 0,0-1 1,-1 1-1,1 0 0,0-1 0,0 1 1,0 0-1,0-1 0,-1 1 0,1 0 1,0-1-1,-1 1 0,1 0 1,0-1-1,0 1 0,-1 0 0,1-1 1,-1 1-1,-18-2 801,13 3-876,0 1-1,0-1 0,0 1 1,0 1-1,1-1 0,-1 1 0,0 0 1,1 0-1,0 1 0,0-1 0,0 1 1,0 0-1,-4 6 0,-3 2-95,1 1 1,0 0-1,-13 24 0,11-15-104,2 0 1,0 0-1,2 1 0,1 1 0,0-1 1,2 1-1,-5 34 0,9-46 138,1 0 0,0 0-1,1 0 1,0 0 0,1 0 0,1 0-1,-1 0 1,2 0 0,0 0 0,0-1-1,1 1 1,0-1 0,1 0 0,1 0-1,-1 0 1,16 19 0,-17-26 13,0 1-1,1-1 1,-1 0 0,1-1 0,0 1-1,0-1 1,0 0 0,1 0 0,-1 0-1,1-1 1,0 0 0,0 0 0,0-1-1,-1 1 1,2-1 0,10 0 0,-1 0-524,0-2 1,0 0 0,0-1-1,0-1 1,20-5 0,-2-1-525</inkml:trace>
</inkml:ink>
</file>

<file path=ppt/ink/ink7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40.8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 51 5985,'-3'-50'7537,"-12"94"-3318,11-4-3607,1 0 0,2 0 0,1 1 0,7 45-1,-2-26 136,2 32 556,10 323 2627,-17-401-3867,1-2-21,-1 1 0,-1-1 0,0 0 0,0 1 1,-1-1-1,-1 0 0,0 0 0,-9 22 0,7-29-718,3-11-2277,2-5 1789</inkml:trace>
</inkml:ink>
</file>

<file path=ppt/ink/ink7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41.6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70 55 8090,'-29'-10'5813,"25"9"-5206,0 0 0,1 0-1,-1-1 1,0 1 0,0-1 0,1 0 0,-1 0 0,1 0 0,-4-3 0,7 5-574,-1 0 1,1 0-1,0 0 0,0-1 0,0 1 0,0 0 1,0 0-1,0 0 0,0 0 0,0-1 0,0 1 1,0 0-1,0 0 0,0 0 0,0 0 1,1-1-1,-1 1 0,0 0 0,0 0 0,0 0 1,0 0-1,0-1 0,0 1 0,0 0 0,0 0 1,0 0-1,1 0 0,-1 0 0,0 0 0,0 0 1,0-1-1,0 1 0,0 0 0,1 0 0,-1 0 1,0 0-1,0 0 0,0 0 0,0 0 0,0 0 1,1 0-1,-1 0 0,0 0 0,0 0 0,0 0 1,0 0-1,1 0 0,-1 0 0,0 0 0,0 0 1,0 0-1,0 0 0,1 0 0,-1 0 0,0 0 1,0 0-1,0 1 0,15-2 239,-14 1-132,435-21 2058,212 29-1683,-223 1-202,-371-8-287,1083 11 321,-458-23-1067,-672 11 639,7-1-470,0 0 1,0-1 0,20-5-1,-56 0-3075,-16 12 2606</inkml:trace>
</inkml:ink>
</file>

<file path=ppt/ink/ink7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02.4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61 46 5473,'-39'-11'2239,"38"10"-2135,0 1-1,0 0 0,1-1 0,-1 1 0,0-1 1,0 1-1,1-1 0,-1 1 0,0-1 1,1 0-1,-1 1 0,1-1 0,-1 0 0,1 0 1,-1 1-1,1-1 0,-1 0 0,1 0 1,0 0-1,0 0 0,-1 1 0,1-1 1,0 0-1,0 0 0,-7-16 6478,5 16-6299,5 26 1370,9 35-593,4 18 325,8 118 1,-24-138-1162,-10 73 0,4-66-359,6-64 105,0-1 0,0 0 0,0 0 0,0 0-1,0 1 1,0-1 0,1 0 0,-1 0 0,0 0 0,0 0 0,0 1-1,0-1 1,0 0 0,0 0 0,0 0 0,0 0 0,1 0-1,-1 0 1,0 1 0,0-1 0,0 0 0,0 0 0,1 0 0,-1 0-1,0 0 1,0 0 0,0 0 0,0 0 0,1 0 0,-1 0-1,0 0 1,0 0 0,0 0 0,1 0 0,-1 0 0,0 0 0,0 0-1,0 0 1,0 0 0,1 0 0,-1 0 0,0 0 0,0 0 0,0 0-1,0 0 1,1 0 0,-1 0 0,0-1 0,0 1 0,0 0-1,0 0 1,0 0 0,1 0 0,-1 0 0,0-1 0,0 1 0,0 0-1,0 0 1,0 0 0,0 0 0,0 0 0,0-1 0,2 0-174,10-6-658</inkml:trace>
</inkml:ink>
</file>

<file path=ppt/ink/ink7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04.4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93 3761,'47'-23'1511,"-47"23"-1468,1 0 1,0-1 0,-1 1-1,1-1 1,-1 1-1,1-1 1,-1 0 0,1 1-1,-1-1 1,0 1 0,1-1-1,-1 0 1,0 1-1,1-1 1,-1 0 0,0 0-1,0 1 1,0-1 0,1 0-1,-1 0 1,0 1-1,0-1 1,0 0 0,0 0-1,0 1 1,-1-1-1,1 0 1,0 0 0,0 0-1,-11-20 691,8 15-34,2 4-902,-10-19 6204,16 42-1144,8 32-3425,14 102 0,-9 63-310,-13-156-1079,-5-56-248,0 0 0,0 0-1,1 0 1,0 0 0,0 0 0,1-1 0,0 1 0,0 0 0,0-1 0,0 1-1,1-1 1,0 0 0,0 0 0,1 0 0,3 5 0,11 7-759</inkml:trace>
</inkml:ink>
</file>

<file path=ppt/ink/ink7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05.0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41 5625,'0'-5'982,"-11"-30"10902,10 76-10025,22 126 937,3 47-642,-24-204-2266,1 14 333,5 39 0,-4-56-638,-1 0 0,1 0 0,0-1 1,0 1-1,1-1 0,0 1 1,0-1-1,1 0 0,-1 0 1,8 8-1,0-2-921</inkml:trace>
</inkml:ink>
</file>

<file path=ppt/ink/ink7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05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28 9762,'-9'-28'8845,"22"62"-7892,-1 0 0,-1 1 0,-2 0 1,8 71-1,-2 148 563,-14-211-1457,-1-14-28,1 0-1,1 1 1,9 38 0,-11-66-134,0 0 1,0 0-1,1-1 1,-1 1 0,1 0-1,-1 0 1,1-1-1,0 1 1,-1-1 0,1 1-1,0 0 1,0-1-1,0 1 1,0-1 0,1 0-1,-1 1 1,0-1-1,1 0 1,-1 0 0,0 0-1,1 0 1,0 0-1,-1 0 1,1 0 0,-1 0-1,1-1 1,3 2-1,14-1-839</inkml:trace>
</inkml:ink>
</file>

<file path=ppt/ink/ink7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06.5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39 8866,'-10'-38'6277,"26"209"303,-5-30-4903,9-18-668,39 129-1,-56-236-1265,5 17-551,-7-31 415,-1-1 1,1 0-1,0 1 0,-1-1 0,1 1 1,0-1-1,0 0 0,0 0 0,0 0 0,0 1 1,0-1-1,0 0 0,0 0 0,0 0 1,1 0-1,-1-1 0,2 2 0,15-1-2166</inkml:trace>
</inkml:ink>
</file>

<file path=ppt/ink/ink7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07.2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11 9474,'5'-10'6782,"-5"37"-4579,-2 97 1266,26 246 0,20-56-1859,-44-311-1777,0 1 1,0 0-1,1-1 0,0 1 1,0-1-1,0 1 0,0-1 0,0 1 1,1-1-1,0 0 0,-1 1 1,1-1-1,0 0 0,1 0 1,4 4-1,0-4-752</inkml:trace>
</inkml:ink>
</file>

<file path=ppt/ink/ink7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10.2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55 141 6545,'-16'-74'2941,"15"70"-2525,0 0 0,0 0 0,-1 0 0,0 0 0,0 0 0,0 0 0,0 1 0,-1-1-1,-5-6 1,-6-11 3208,22 42-1951,-1 1 1,7 28-1,2 54-22,-3 106-572,-13-206-1001,1 143 777,7 108 103,-5-221-959,2 0 1,1 0-1,2-1 1,1 1 0,18 40-1,-26-73-544,7 17 690</inkml:trace>
</inkml:ink>
</file>

<file path=ppt/ink/ink7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10.8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111 158 11474,'-7'-52'3953,"0"37"-2096,7 15-1837,0 0-1,0 0 1,-1-1 0,1 1-1,0 0 1,0 0-1,-1 0 1,1 0-1,0 0 1,0 0-1,-1 0 1,1 0 0,0 0-1,-1 0 1,1 0-1,0 0 1,0 0-1,-1 0 1,1 1 0,0-1-1,0 0 1,0 0-1,-1 0 1,1 0-1,0 0 1,0 0 0,-1 1-1,1-1 1,0 0-1,0 0 1,-1 1-1,-11 19-108,10-17 217,-21 49 369,20-43-296,0 0 1,-1-1-1,0 1 1,0-1-1,-1 0 1,0 0-1,-1 0 1,-12 13-1,36-69 384,20-8-519,21-33 183,-55 80-216,3-4 90,1 1 0,11-17 1,-18 29-95,-1 1 1,0-1-1,1 0 0,-1 0 0,1 0 1,-1 1-1,0-1 0,1 0 0,-1 0 1,0 1-1,1-1 0,-1 0 1,0 1-1,1-1 0,-1 0 0,0 1 1,0-1-1,1 0 0,-1 1 1,0-1-1,0 1 0,0-1 0,0 0 1,0 1-1,1-1 0,-1 1 0,0-1 1,0 1-1,0-1 0,0 1 1,6 21 370,-1 10 39,-4-19 151,1 1 0,8 25-1,-8-35-512,-1-1 0,0 1 0,1-1-1,0 0 1,0 1 0,0-1 0,0 0 0,0 0-1,1 0 1,0 0 0,-1-1 0,1 1 0,0-1-1,0 0 1,6 4 0,26 7-201,-27-11-374,-1 1 0,0-1-1,0 2 1,0-1-1,7 5 1,2 7-626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56.1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180 49 12875,'0'-4'697,"0"1"0,0 0 0,0 0 0,-1-1 1,1 1-1,-1 0 0,0 0 0,0 0 0,-1-4 1,1 6-598,1 0 0,-1 1 1,1-1-1,-1 0 1,0 0-1,1 1 1,-1-1-1,0 0 1,1 1-1,-1-1 0,0 1 1,0-1-1,1 1 1,-1-1-1,0 1 1,0-1-1,0 1 1,0 0-1,0 0 1,0-1-1,0 1 0,0 0 1,0 0-1,1 0 1,-1 0-1,0 0 1,0 0-1,0 0 1,0 0-1,0 1 1,0-1-1,0 0 0,0 0 1,0 1-1,0-1 1,1 1-1,-3 0 1,-4 3 90,1 0 1,-1 1-1,1-1 0,0 1 1,0 0-1,1 1 1,0 0-1,0 0 0,0 0 1,-7 12-1,0 2 124,1 1 0,-11 29 0,17-35-197,0 0 1,0 1 0,2-1-1,0 1 1,1 0-1,0-1 1,1 23 0,1-31-110,1 1-1,-1-1 1,2 0 0,-1 1 0,1-1 0,0 0 0,0 0-1,1 0 1,0 0 0,0 0 0,1 0 0,0-1 0,0 0 0,1 0-1,-1 0 1,1 0 0,10 8 0,-12-12-42,-1 0-1,1 0 1,0 0-1,0 0 1,0-1 0,0 1-1,1-1 1,-1 0 0,0 0-1,0 0 1,1 0 0,-1-1-1,1 1 1,-1-1 0,7 0-1,-5-1-39,0 1 0,0-2-1,0 1 1,0 0 0,0-1-1,-1 0 1,1 0 0,0-1-1,6-4 1,1-2-111,-1 0 0,0-1 0,0 0 1,-1-1-1,-1 0 0,13-19 0,-14 16 179,0 1 1,0-1-1,-2 0 0,0 0 0,-1-1 1,0 0-1,-1 0 0,0 0 1,-2 0-1,0-1 0,0 1 0,-2-29 1,0 44 11,0 0 0,0 0 1,0 0-1,0 0 0,-1 0 1,1 0-1,0 0 0,0 0 1,0 0-1,0 1 0,0-1 0,0 0 1,0 0-1,0 0 0,-1 0 1,1 0-1,0 0 0,0 0 1,0 0-1,0 0 0,0 0 1,0 0-1,-1 0 0,1 0 0,0 0 1,0-1-1,0 1 0,0 0 1,0 0-1,0 0 0,0 0 1,0 0-1,-1 0 0,1 0 1,0 0-1,0 0 0,0 0 1,0 0-1,0 0 0,0 0 0,0-1 1,0 1-1,0 0 0,0 0 1,0 0-1,0 0 0,0 0 1,0 0-1,-1-1 0,-2 12 161,1 8-123,1 0-1,1 0 0,0 0 1,2 0-1,0 0 1,1-1-1,1 1 1,1-1-1,0 0 0,1 0 1,1 0-1,12 20 1,-16-34-529,0 0 0,0 0 0,0 0 1,1-1-1,0 1 0,5 4 1,6 1-580</inkml:trace>
</inkml:ink>
</file>

<file path=ppt/ink/ink7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13.7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2304,'0'0'577</inkml:trace>
</inkml:ink>
</file>

<file path=ppt/ink/ink7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14.1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74 1648,'6'18'1133,"-10"-33"1210,4 15-2322,-14-53 3991,3 30 151,18 25-1312,5 5-2209,102 104 1921,-4-4-525,29 6-613,46 43 455,-117-93-1188,193 193 336,-249-242-1053,-7-8-159,0 0 0,1 0 0,-1-1-1,13 9 1,-33-40-7273</inkml:trace>
</inkml:ink>
</file>

<file path=ppt/ink/ink7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14.7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80 235 9298,'-5'-9'897,"0"0"0,0 1 0,0-1-1,-1 1 1,-11-12 347,11 40 2719,-2 26-2824,5-26-437,0 0-1,-9 25 1,8-36-521,4-12 72,4-22 45,-2 18-363,30-210 91,-30 198-16,1-37 0,-3 56-11,0-1 1,1 1-1,-1 0 0,0 0 0,0-1 1,0 1-1,1 0 0,-1 0 0,0-1 0,0 1 1,0 0-1,1 0 0,-1 0 0,0 0 0,1-1 1,-1 1-1,0 0 0,0 0 0,1 0 1,-1 0-1,0 0 0,1 0 0,-1 0 0,0 0 1,1 0-1,-1 0 0,0 0 0,0 0 1,1 0-1,-1 0 0,0 0 0,1 0 0,-1 0 1,0 0-1,1 0 0,-1 0 0,0 0 0,0 1 1,1-1-1,-1 0 0,0 0 0,0 0 1,1 0-1,-1 1 0,0-1 0,15 8 79,16 12 778,1-1 0,35 16 1,-51-29-953,0 0 1,1-1-1,-1 0 1,1-2-1,0 0 1,30 2-1,-17-3-3025,-17 2 2038</inkml:trace>
</inkml:ink>
</file>

<file path=ppt/ink/ink7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16.3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4 919 6905,'-4'5'5717,"27"-33"-2076,78-83-2027,-62 65-1357,2 2 0,60-50 0,92-43-17,-19 14-116,-130 88-32,72-72 0,21-31 57,-74 84-2500,-56 48 1592</inkml:trace>
</inkml:ink>
</file>

<file path=ppt/ink/ink7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17.1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92 161 8418,'-1'-18'2098,"1"18"-2037,0 0 0,0-1 0,-1 1 0,1-1 1,0 1-1,0 0 0,0-1 0,-1 1 0,1 0 0,0-1 0,-1 1 0,1 0 0,0 0 0,-1-1 0,1 1 0,0 0 0,-1 0 1,1-1-1,0 1 0,-1 0 0,1 0 0,-1 0 0,-3 0 47,1 0 0,0 0 0,0 1 1,0-1-1,0 1 0,0 0 0,1 0 0,-5 2 0,-2 0-183,-35 18 1491,107-56-612,0 3-1,3 3 1,132-39-1,-197 67-786,0 1 0,0 0-1,-1-1 1,1 1 0,0 0-1,0-1 1,0 1 0,0 0 0,0 0-1,0 0 1,0 0 0,0 0 0,0 0-1,0 0 1,0 0 0,0 0 0,0 0-1,0 1 1,0-1 0,0 0-1,0 1 1,0-1 0,-1 1 0,1-1-1,0 1 1,0-1 0,0 1 0,-1 0-1,1-1 1,1 2 0,-2 0 35,1 1 1,0 0-1,-1-1 0,1 1 1,-1 0-1,0 0 1,0-1-1,0 1 1,-1 4-1,-11 85 852,6-55-193,-1 40 1,7-76-694,0 1 1,-1-1-1,1 1 0,0-1 0,1 1 0,-1-1 0,0 1 1,0-1-1,1 1 0,-1-1 0,0 1 0,1-1 1,0 1-1,-1-1 0,1 1 0,0-1 0,0 0 1,0 0-1,-1 1 0,2-1 0,-1 0 0,0 0 1,0 0-1,0 0 0,0 0 0,1 0 0,-1 0 1,3 1-1,1-1-43,1 0 0,-1 0 1,1 0-1,0-1 1,-1 1-1,11-2 0,-11 0-294,0 1 0,0 0 0,0 0 0,1 0-1,-1 1 1,0-1 0,0 1 0,0 1 0,5 1 0,11 11-812</inkml:trace>
</inkml:ink>
</file>

<file path=ppt/ink/ink7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17.6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22 3633,'4'-22'7544,"0"31"-4325,10 73 1728,2 43-2158,-4-24-1275,14 155 705,14 94-621,-28-313-2016</inkml:trace>
</inkml:ink>
</file>

<file path=ppt/ink/ink7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18.2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151 146 7034,'0'-1'671,"-1"-1"0,0 0 0,0 0 0,0 0 0,0 1 0,0-1 0,-3-3 1342,1 2-1342,-5 3 1116,-1 13-1638,-7 24 882,-2-1-1,-29 45 0,7-15-354,55-86-334,43-69-262,-24 15-50,8-17-28,-36 80 22,1 0 0,0 0 0,0 1-1,2 0 1,13-14 0,-9 16 178,-13 8-186,0 0 1,1 0-1,-1 0 1,0 0-1,0 0 0,1 0 1,-1 0-1,0 0 1,1 0-1,-1 0 1,0 0-1,0 0 0,1 1 1,-1-1-1,0 0 1,0 0-1,0 0 1,1 0-1,-1 0 0,0 1 1,0-1-1,1 0 1,-1 0-1,0 0 0,0 1 1,0-1-1,0 0 1,0 0-1,1 1 1,2 25 1207,-2-10-765,0-10-345,1 15 513,2-1 0,0 1 0,12 30 0,-14-46-723,0 0 0,0-1 0,0 1 0,0-1 0,1 1 0,0-1 0,0 0 0,0 0 0,1-1 0,-1 1 0,1-1 0,0 1 0,0-1 0,0 0 0,0 0-1,0-1 1,1 0 0,-1 1 0,1-1 0,7 2 0,3 0-1852,0 1 690</inkml:trace>
</inkml:ink>
</file>

<file path=ppt/ink/ink7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19.5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48 4289,'6'-7'589,"-5"6"-485,-1 0 0,1 1 1,0-1-1,0 0 0,0 0 0,-1 0 0,1 0 0,0 0 1,-1 0-1,1 0 0,-1 0 0,1 0 0,-1 0 0,0 0 0,1 0 1,-1 0-1,0 0 0,0 0 0,0 0 0,1 0 0,-1-1 1,0 1-1,-1 0 0,1 0 0,0 0 0,0 0 0,-4-12 5444,12 13-3252,16 13-884,44 51 371,25 23 342,155 86 1735,-110-81-2814,319 214-331,-425-286-712,-1 2-1,-2 0 1,0 2 0,29 31-1,-57-53-127,0-1-1,0 0 0,0 1 1,0-1-1,0 1 1,0-1-1,0 1 0,0-1 1,0 1-1,-1 0 1,2 2-1,-7 1-1740,-9-7 350,-9-6 633</inkml:trace>
</inkml:ink>
</file>

<file path=ppt/ink/ink7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20.3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117 237 5937,'-3'-6'-396,"-8"-10"6254,11 15-5665,-1 1 1,0 0-1,1 0 0,-1 0 0,1 0 1,-1 0-1,0 0 0,1 0 0,-1 0 1,1 0-1,-1 0 0,1 0 0,-1 0 0,0 1 1,1-1-1,-1 0 0,1 0 0,-1 1 1,1-1-1,-3 3 1159,2-3-1158,1 0-1,0 1 0,-1-1 0,1 1 1,0 0-1,-13 16 448,2 0 1,0 1 0,1 0-1,-11 28 1,0-1 685,35-75-1267,-1 0-1,-2 0 0,-1-1 1,-1 0-1,-2-1 0,-1 0 0,-2 0 1,-1-1-1,-1 1 0,-3-35 1,1 67-60,0 0 0,0 0 0,0 0 0,0-1 0,0 1 0,0 0 0,0 0 0,0 0 0,0 0 0,0 0 1,0 0-1,0 0 0,0 0 0,0 0 0,0-1 0,0 1 0,0 0 0,0 0 0,0 0 0,0 0 0,0 0 1,0 0-1,0 0 0,0 0 0,0 0 0,0 0 0,0 0 0,0-1 0,0 1 0,1 0 0,-1 0 0,0 0 1,0 0-1,0 0 0,0 0 0,0 0 0,0 0 0,0 0 0,0 0 0,0 0 0,1 0 0,-1 0 0,0 0 1,0 0-1,0 0 0,0 0 0,0 0 0,0 0 0,0 0 0,0 0 0,0 0 0,1 0 0,-1 0 0,0 0 1,8 5 49,8 8 193,10 13 539,-17-16-564,1-1 1,0 1 0,0-1 0,1-1-1,0 0 1,0-1 0,23 11 0,-32-17-327,1 0 0,-1-1 1,0 0-1,1 1 1,-1-1-1,1 0 0,-1 0 1,0 0-1,1-1 1,-1 1-1,1-1 0,-1 1 1,0-1-1,1 0 1,-1 0-1,2-1 0,1 0-1187,2 0 151</inkml:trace>
</inkml:ink>
</file>

<file path=ppt/ink/ink7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9:00.21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32 486 9698,'-3'-1'1476,"-20"-12"592,23 13-2056,-1 0 0,1 0-1,0 0 1,-1 0 0,1 0-1,0 0 1,0-1-1,-1 1 1,1 0 0,0 0-1,0 0 1,-1-1 0,1 1-1,0 0 1,0 0 0,0-1-1,-1 1 1,1 0-1,0 0 1,0-1 0,0 1-1,0 0 1,0-1 0,-1 1-1,1 0 1,0-1 0,0 1-1,0 0 1,0-1-1,0 1 1,0 0 0,0-1-1,0 1 1,0 0 0,0-1-1,0 1 1,1 0 0,-1 0-1,0-1 1,0 1-1,0 0 1,0-1 0,0 1-1,1 0 1,-1 0 0,0-1-1,0 1 1,0 0-1,1 0 1,-1-1 0,0 1-1,0 0 1,1 0 0,-1 0-1,0-1 1,1 1 0,-1 0-1,0 0 1,1 0-1,-1 0 1,0 0 0,0 0-1,1 0 1,1-1 31,-1 1 1,1 0-1,0 0 1,-1 0-1,1 0 0,-1 0 1,1 0-1,0 0 1,-1 0-1,1 1 0,-1-1 1,1 1-1,-1-1 1,3 2-1,25 13 237,-16-7-135,0-2-84,1 0 0,-1-1 0,1 0 0,-1-1 0,1-1 0,0 0 0,1-1 0,-1-1 0,0 0 0,1-1-1,-1 0 1,0-1 0,0-1 0,1 0 0,24-8 0,4-5-31,-1-2 1,42-24-1,-38 18 1,50-17 1,-79 34-17,0 1 1,1 0-1,0 2 1,-1 0 0,1 1-1,32 1 1,-11 4 34,-1 3 1,58 15-1,20 4-14,-97-23-29,0 0 1,-1-1-1,1 0 1,25-4-1,-18-1 11,0-2 1,0 0-1,0-1 0,39-19 1,91-55 38,-127 64-56,2 2-1,35-15 0,-54 27 1,-1-1 0,1 1-1,0 1 1,0 0 0,0 0-1,0 1 1,1 1 0,-1 0 0,18 3-1,0 4-2,1 0-1,-2 3 0,33 13 0,-31-10 11,1-2-1,47 11 0,-56-19 8,1 0 1,-1-1-1,1-2 0,-1 0 1,1-2-1,-1 0 1,26-7-1,1-4 10,0-2 0,53-24 1,-72 26-19,102-38 2,-108 43-9,1 1 0,0 1 0,35-3 0,-52 8-1,0 1 1,0 1-1,0-1 1,0 2-1,0-1 1,0 1-1,13 5 1,3 2-7,29 17 1,-37-17 5,0-1-1,0-1 1,1 0 0,31 7 0,-33-12 5,-1 0 0,0-2 0,0 0 0,1 0 0,-1-2 1,30-5-1,88-34 21,-56 15-16,115-23-35,-162 43 18,-1 2 1,1 2-1,0 0 0,49 5 1,-60 1 17,0 0 1,-1 1-1,1 2 1,-1-1-1,32 18 1,-31-14 0,0-1 0,0-1 0,1-1 0,40 9 0,-45-14-17,1-1 0,-1-1 0,1 0 1,-1-1-1,1-1 0,-1 0 0,1-1 0,-1 0 0,18-8 0,9-6-27,71-39 1,-78 36-29,1 2 1,75-27 0,-102 43 70,0 0 0,0 1 1,0-1-1,1 2 0,-1-1 1,0 1-1,1 1 0,-1 0 0,0 0 1,0 1-1,17 5 0,-1 3-16,0 0 0,39 25 0,-16-9-46,-36-21 68,-1 0 0,1 0 0,0-1 0,0 0 0,1-1 0,-1-1 0,1 0 0,0-1 0,-1 0 0,1-1-1,16-1 1,-1-3 14,-1-1-1,1-1 0,52-20 0,129-46-194,-203 69 179,0 2 0,0-1 0,0 1 0,0 0 0,1 0 0,-1 0 1,0 1-1,1 0 0,-1 1 0,0-1 0,11 3 0,-9 0 66,0 0 1,0 0 0,0 1-1,-1 0 1,1 0-1,-1 0 1,14 12-1,22 18 3021,-24-25-1807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56.6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73 13283,'2'3'639,"1"1"1,-1-1-1,0 1 0,0 0 1,0 0-1,0 0 0,-1 0 1,0 0-1,0 0 0,2 6 1,1 46 279,-3-35 217,-2 58 797,1 7-1173,0-85-756,0 0-1,0 1 0,0-1 1,1 0-1,-1 0 1,0 0-1,0 1 1,1-1-1,-1 0 1,1 0-1,-1 0 1,1 0-1,-1 0 1,2 2-1,-2-3-4,0 0-1,1 0 0,-1 0 0,0 0 1,1 0-1,-1 0 0,0 0 0,0 0 1,1 0-1,-1 0 0,0 0 0,1 0 1,-1 0-1,0 0 0,1 0 0,-1 0 1,0 0-1,0-1 0,1 1 0,-1 0 1,0 0-1,0 0 0,1 0 0,-1-1 1,0 1-1,0 0 0,1 0 1,-1 0-1,0-1 0,0 1 0,0 0 1,1 0-1,-1-1 0,3-4-49,0 1-1,0-1 1,0 0-1,3-10 1,4-17-198,13-61 0,-18 66 262,1 1 0,1 0 0,1 0 0,14-28 0,-20 50 29,0-1 1,1 1 0,0 0-1,0 0 1,0 0 0,0 0-1,1 0 1,0 1 0,0 0-1,-1 0 1,2 0 0,-1 0-1,0 0 1,6-1-1,-8 3 30,0 0 0,1 0 0,-1 1 0,1-1 0,-1 1 0,1 0 0,-1-1 0,1 1 0,-1 0 0,1 1 0,-1-1 0,1 0 0,-1 1 0,1 0 0,-1-1 0,0 1 0,1 0 0,-1 0 0,0 0 0,0 0 0,1 1 0,-1-1 0,0 1 0,0-1 0,0 1 0,-1 0 0,1 0 0,0-1 0,-1 1 0,2 3 0,8 13 340,0 0 0,-2 1 0,0 0 0,-1 1 0,-1 0 0,4 23 0,1-3-133,24 78-86,-15-39-3617,-17-57 693,-3-7 1049</inkml:trace>
</inkml:ink>
</file>

<file path=ppt/ink/ink7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38.6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992 68 8634,'2'-3'1190,"1"-1"0,-1 1 0,0-1 1,0 0-1,0 1 0,1-6 0,-2 8-1072,-1 0 1,0 0-1,0 0 0,1 0 0,-1 0 1,0 0-1,0 0 0,0 0 0,0 0 0,0 0 1,0 0-1,-1 0 0,1 0 0,0 0 1,0 0-1,-1 0 0,1 1 0,0-1 1,-1 0-1,1 0 0,-1 0 0,1 0 1,-1 1-1,0-1 0,1 0 0,-1 0 1,0 1-1,1-1 0,-1 0 0,0 1 1,0-1-1,1 1 0,-1-1 0,0 1 1,-2-1-1,-7-1 88,0 0 1,0 0-1,0 1 1,0 1-1,-1 0 1,1 0-1,0 1 1,0 0-1,-12 3 1,1-1-106,-56 9-371,0 3 0,0 4 1,2 3-1,1 3 1,0 3-1,-106 59 1,157-75-54,0 1-1,1 1 1,0 2 0,1 0 0,1 1 0,1 0 0,-23 28 0,38-40 259,0 0 1,1 0-1,-1 1 1,1 0-1,0 0 1,1-1-1,-1 2 1,1-1-1,1 0 1,-3 11-1,4-13 41,-1 1 1,1 0-1,1 0 0,-1 0 0,1 0 1,0 0-1,0-1 0,0 1 0,0 0 1,1-1-1,0 1 0,0-1 0,0 1 1,6 6-1,-1-2 82,0 0 0,1 0 1,0-1-1,0 0 0,1-1 0,0 0 0,1 0 1,0-1-1,17 9 0,13 2 599,53 17 0,-47-19-103,311 128 3792,-307-118-3653,-1 1 1,-1 3-1,-2 2 1,81 69-1,-114-88-556,-1 0 0,-1 1 0,0 0 0,0 1 0,-1 0 0,-1 0 0,-1 1 0,0 1-1,6 15 1,-11-21-90,0 1 0,0-1 0,-1 0-1,-1 1 1,0 0 0,0-1 0,-1 1-1,0 0 1,-1-1 0,0 1-1,-1-1 1,0 1 0,-1-1 0,0 0-1,-7 16 1,1-8-39,-1-1 0,-1 0 0,0-1 0,-1 0 0,-1 0 0,0-2 0,-1 1 0,-1-2 0,0 0 0,-1-1 0,0 0-1,-35 18 1,15-12-423,-1-1-1,0-2 1,-1-1-1,-1-3 1,-58 11-1,63-16-671,-1-2 1,0-1-1,1-2 1,-53-5-1,-4-10-724</inkml:trace>
</inkml:ink>
</file>

<file path=ppt/ink/ink7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39.3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4 12291,'-1'0'242,"1"-1"1,-1 1 0,0-1 0,0 1 0,0 0-1,1-1 1,-1 1 0,0 0 0,0 0 0,0-1-1,0 1 1,1 0 0,-1 0 0,0 0 0,0 0-1,0 0 1,0 0 0,0 0 0,1 1 0,-1-1-1,0 0 1,-1 1 0,1-1-90,0 1-1,0 0 1,0 0 0,0 0-1,0 0 1,0 0 0,0 0 0,0 0-1,0 0 1,1 0 0,-1 0-1,1 1 1,-2 1 0,0 6 8,-1 0 1,1 0-1,-1 15 1,1-13 494,-2 22-205,1 0 1,1 1-1,3-1 0,0 1 1,11 59-1,-8-74-335,0 0 1,2-1-1,0 1 1,1-1-1,0 0 0,2-1 1,0 0-1,1 0 1,1-1-1,0 0 1,19 19-1,-24-30-100,-1 1 0,1-1 0,0-1 0,0 1 0,1-1 0,0 0 0,12 5 0,-16-7-31,1-1-1,-1 0 1,1-1 0,0 1 0,-1 0-1,1-1 1,0 0 0,0 0 0,-1 0-1,1 0 1,0-1 0,0 1 0,-1-1-1,1 0 1,0 0 0,-1-1 0,7-2-1,1-3-120,-1 1-1,-1-2 0,1 1 1,-1-1-1,0-1 1,-1 0-1,0 0 0,-1 0 1,0-1-1,10-17 0,4-12-402,23-64 0,-17 30 342,-16 39 470,2 1 0,31-59 0,-33 78 295,-11 14-556,0 0 0,0 0 0,0 0 0,1 0 0,-1 0 0,0 0 0,0 0 0,0 0 0,0 0 1,0 0-1,0 0 0,0 0 0,0 0 0,1 0 0,-1 0 0,0 0 0,0 0 0,0 0 0,0 0 0,0 0 0,0 0 0,0 0 0,1 0 0,-1 0 0,0 0 0,0 0 0,0 0 0,0 0 0,0 0 0,0 0 0,0 1 0,0-1 0,0 0 0,0 0 0,1 0 0,-1 0 0,0 0 0,0 0 0,0 0 0,0 0 1,0 0-1,0 1 0,0-1 0,0 0 0,0 0 0,0 0 0,0 0 0,0 0 0,0 0 0,0 0 0,0 1 0,0-1 0,0 0 0,0 0 0,0 0 0,0 0 0,-6 30 693,-4-1-556,1 0 0,1 1-1,2 0 1,-4 54 0,9-72-161,1 0 1,0 0-1,1-1 1,1 1-1,0 0 1,0-1 0,1 0-1,0 1 1,1-1-1,1 0 1,0-1-1,0 1 1,1-1-1,0 0 1,13 16 0,-15-21-48,1-1 0,-1 1 1,1-1-1,0 0 1,0 0-1,0 0 1,1-1-1,-1 0 0,1 0 1,0 0-1,0-1 1,0 0-1,0 0 1,0 0-1,1-1 1,-1 0-1,0 0 0,1 0 1,-1-1-1,0 0 1,11-2-1,18-7 415</inkml:trace>
</inkml:ink>
</file>

<file path=ppt/ink/ink7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40.0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14 134 13107,'2'1'568,"0"0"1,0 0 0,0 1-1,0-1 1,0 1 0,0-1-1,-1 1 1,1 0-1,2 3 1,11 24 1504,-11-17-1448,-1 1-1,3 22 1,-4-11-333,-1-1 0,-2 1 0,0 0 1,-2-1-1,-1 1 0,0-1 1,-2 0-1,0 0 0,-2 0 1,-16 32-1,18-43-390,3-15-159,7-24-211,31-223-708,-26 167 1193,-7 66 26,1 0 0,0 0 0,1 0 1,1 1-1,10-23 0,-13 34-5,0 1 1,1 0 0,-1 0-1,1 0 1,0 1 0,0-1-1,0 0 1,1 1 0,-1 0-1,8-5 1,-8 6 4,0 1-1,0 0 1,-1 0-1,2 0 1,-1 0-1,0 0 1,0 0-1,0 1 1,0-1-1,0 1 1,1 0 0,-1 0-1,0 1 1,0-1-1,0 0 1,0 1-1,6 1 1,-4 0-5,1 0 0,0 1 0,-1-1 0,0 1 0,0 0 1,0 1-1,0-1 0,0 1 0,0 0 0,-1 0 0,0 0 0,0 1 0,0-1 1,-1 1-1,1 0 0,-1 0 0,0 1 0,0-1 0,-1 0 0,0 1 1,3 9-1,1 9 25,-1 1 1,-1 0 0,1 47 0,-1-16 41,-3-45-117,-1-8 7,0 0 1,0-1-1,0 1 0,1-1 1,-1 1-1,1-1 1,0 1-1,1 3 1,-2-6-11,1 0 0,-1 1 0,0-1 1,0 0-1,0 0 0,1 0 0,-1 0 1,0 1-1,0-1 0,1 0 0,-1 0 1,0 0-1,0 0 0,1 0 0,-1 0 1,0 0-1,1 0 0,-1 0 1,0 0-1,0 0 0,1 0 0,-1 0 1,0 0-1,1 0 0,-1 0 0,0 0 1,0 0-1,1 0 0,13-10-978,-5 1 524,0-1 0,0 0-1,-1 0 1,-1-1 0,10-18 0,26-64-542,-3 7 963,-38 82 118,0 1 0,0-1 1,0 0-1,1 1 0,0-1 1,0 1-1,0 0 0,0 0 0,0 0 1,0 0-1,8-4 0,-9 6 13,1 0-1,-1 1 0,1-1 1,-1 0-1,1 1 0,0-1 1,-1 1-1,1 0 0,0 0 1,-1 0-1,1 0 0,-1 0 1,1 1-1,0-1 0,-1 1 1,1 0-1,-1 0 0,1 0 1,-1 0-1,4 2 0,1 2 74,0 0 0,0 0 0,0 1 0,0-1 0,-1 2-1,0-1 1,-1 1 0,1 0 0,-1 0 0,-1 0 0,1 1-1,-1-1 1,0 1 0,4 14 0,-2-5-24,-1 1 0,-1 0 0,0 0-1,-1 1 1,0 34 0,-4-28-17,-1-1-1,-6 24 1,4-25-1137,-3 46 0,8-59-852,8-9 726</inkml:trace>
</inkml:ink>
</file>

<file path=ppt/ink/ink7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40.7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1 202 12283,'2'0'367,"1"0"1,-1 1 0,1-1 0,-1 1 0,0 0 0,1-1 0,-1 1-1,0 0 1,0 1 0,1-1 0,-1 0 0,0 1 0,0-1 0,0 1-1,-1-1 1,1 1 0,2 3 0,-1-1-88,0 0 0,-1 1 0,0-1 0,1 1-1,-2-1 1,1 1 0,0 0 0,0 6 0,1 7 154,-1 0 0,-1 0 0,-2 30 1,1-46-416,-7 75 569,6-70-556,0 0 0,-1 0-1,1 0 1,-2-1 0,1 1 0,-1-1 0,0 0-1,-6 12 1,7-29 44,3-6-89,25-231 46,-25 226-1,2 0 1,1 0-1,1 0 0,13-37 1,-16 53 1,0 0 0,1 0 0,0 0-1,0 1 1,0-1 0,1 1 0,0 0 0,0 0 0,0 0 0,0 1 0,1-1 0,0 1-1,0 0 1,0 0 0,0 1 0,1-1 0,-1 1 0,1 0 0,0 1 0,12-4 0,-15 5 10,1 0 0,-1 1 0,1-1 0,0 1 0,-1 0 0,1 0 1,0 0-1,-1 1 0,1-1 0,-1 1 0,1 0 0,-1 0 0,1 0 0,-1 1 1,0-1-1,1 1 0,-1-1 0,4 4 0,-3-1 2,1 0 0,-1 0 0,0 1 0,0-1 0,-1 1 0,0 0 0,1 0 0,-2 0 0,1 0 0,2 8 0,2 9 39,-1-1 0,-1 1-1,0 1 1,1 38 0,-6-36-41,0-1 0,-5 28 0,1 2-783,6-49-854,4-11 748,8-15 206,-13 19 500,33-54-532,-11 16 543,50-64 1,-65 95 212,0 0 0,0 0 1,1 1-1,0 0 1,0 1-1,1 0 0,0 0 1,0 1-1,0 0 0,1 1 1,20-7-1,-27 10-35,-1 1 1,1 0-1,0 0 0,0 0 0,-1 1 0,1-1 1,0 1-1,0 0 0,0 0 0,0 1 0,0-1 0,-1 1 1,1 0-1,0-1 0,-1 2 0,1-1 0,0 0 1,-1 1-1,1 0 0,-1-1 0,0 2 0,0-1 0,0 0 1,0 0-1,0 1 0,0 0 0,0-1 0,-1 1 1,1 0-1,-1 1 0,0-1 0,0 0 0,0 0 0,2 8 1,1 2 47,0 1-1,-1 0 1,-1 0 0,0 1 0,-1-1 0,0 15 0,-5 90 351,0-78-778,3 44 0,0-83 112,0 0 0,0 1 0,1-1 0,-1 0 0,0 0 0,1 0 1,0 1-1,-1-1 0,1 0 0,0 0 0,0 0 0,0 0 0,0 0 0,1 0 1,1 2-1,15 6-976</inkml:trace>
</inkml:ink>
</file>

<file path=ppt/ink/ink7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41.3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211 54 10458,'-4'-12'2933,"3"9"-2216,0-1-1,0 0 1,-1 1-1,0-1 1,1 1-1,-1-1 1,-3-2-1,4 5-631,0 0-1,-1 0 1,1 0-1,0 0 1,-1 0-1,1 0 1,0 1-1,-1-1 1,1 0-1,-1 1 1,1-1-1,-1 1 1,0 0-1,1 0 0,-1-1 1,1 1-1,-1 0 1,0 0-1,1 0 1,-1 1-1,-1-1 1,-4 1 65,0 1 1,0-1 0,0 1-1,0 0 1,0 1-1,1 0 1,-1 0-1,1 0 1,0 1 0,0 0-1,0 0 1,1 1-1,-1-1 1,1 1 0,0 0-1,0 1 1,1-1-1,-1 1 1,1 0-1,1 0 1,-5 9 0,3-3-31,0-1 0,1 1 0,0 0 0,1 0 0,0 1 0,1-1 0,1 0 0,0 1 0,0-1 0,1 1 0,3 18 0,-2-26-120,0 0 1,0-1-1,0 1 0,1-1 1,-1 0-1,1 1 0,0-1 1,1 0-1,-1 0 0,1 0 1,-1-1-1,1 1 1,0-1-1,1 1 0,-1-1 1,0 0-1,1 0 0,0 0 1,0-1-1,0 1 0,0-1 1,0 0-1,0 0 1,0-1-1,1 1 0,-1-1 1,1 0-1,-1 0 0,1 0 1,0-1-1,-1 1 0,1-1 1,0 0-1,-1-1 1,1 1-1,-1-1 0,1 0 1,-1 0-1,1 0 0,-1-1 1,1 1-1,-1-1 0,7-4 1,-7 3-29,0-1 0,0 1 0,-1-1 0,1 0 0,-1 0 0,0 0 0,0 0 0,0-1 0,0 1 0,-1-1 0,4-9 0,1-6-52,7-35 0,-6 18 40,-8 36 40,1 0 0,-1 0 1,0 0-1,1 0 0,-1 0 0,1 0 1,-1 0-1,1 0 0,-1 0 1,1 0-1,0 1 0,-1-1 1,1 0-1,1-1 0,-2 2 2,1 0 0,-1 0-1,0 0 1,1-1 0,-1 1-1,1 0 1,-1 0 0,0 0-1,1 0 1,-1 0 0,1 0-1,-1 0 1,1 0 0,-1 0-1,0 0 1,1 0 0,-1 0-1,1 0 1,-1 1 0,1-1-1,-1 0 1,0 0 0,1 0-1,0 1 1,0 0 6,1 1 0,0-1 0,0 1 1,-1 0-1,1 0 0,-1 0 0,0-1 0,1 1 0,-1 1 0,0-1 1,1 4-1,37 126 199,-21-61-386,-16-66-44,0 1 0,0-1 1,0 1-1,1-1 0,3 7 1,-4-11 10,-1 1 0,0 0 0,0-1 0,0 1 0,1-1 0,-1 0 0,1 1 1,-1-1-1,1 0 0,0 0 0,0 0 0,-1 0 0,1 0 0,0 0 0,0 0 0,0-1 0,4 2 0,9-4-860</inkml:trace>
</inkml:ink>
</file>

<file path=ppt/ink/ink7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41.7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83 10682,'4'1'515,"0"0"0,1 0-1,-1 1 1,0-1-1,0 1 1,0 0 0,0 0-1,0 1 1,-1-1 0,1 1-1,-1 0 1,1 0-1,-1 0 1,0 0 0,4 5-1,-4-3-258,0 1 0,0-1-1,-1 0 1,0 1 0,0-1 0,0 1-1,-1-1 1,1 1 0,-1 0-1,0 9 1,-1-1-247,-1 1-1,0-1 1,-1 0 0,0 0-1,-1 0 1,-1 0-1,0-1 1,-1 1 0,-7 13-1,10-23-32,-17 35-256,16-29 179,12-25 137,8-16 118,-1 0 0,-1-1 0,-2 0-1,-1-1 1,-1 0 0,-2-1 0,6-51 0,-14 79-165,-1-1-17,1 1 0,0 0-1,0 0 1,1 0 0,0 0-1,2-6 1,-3 11-28,0 0 0,-1 0 1,1-1-1,0 1 0,0 0 0,0 0 1,0 0-1,0 1 0,0-1 0,0 0 1,0 0-1,0 0 0,0 1 0,0-1 1,1 0-1,-1 1 0,0 0 0,0-1 0,1 1 1,-1-1-1,0 1 0,1 0 0,-1 0 1,0 0-1,1 0 0,-1 0 0,0 0 1,1 0-1,-1 1 0,0-1 0,1 0 1,-1 1-1,0-1 0,2 1 0,21 9-1283,2 0 542</inkml:trace>
</inkml:ink>
</file>

<file path=ppt/ink/ink7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47.0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55 10962,'2'-6'1027,"0"0"0,1 1 0,-1-1 0,1 1-1,0 0 1,7-8 0,-10 13-878,1-1-1,-1 0 1,1 1-1,-1-1 1,1 1 0,0-1-1,-1 1 1,1-1-1,0 1 1,-1-1 0,1 1-1,0-1 1,0 1-1,0 0 1,-1 0 0,1-1-1,0 1 1,0 0-1,0 0 1,-1 0 0,3 0-1,-2 1-58,0-1 0,0 1 0,0 0-1,0-1 1,0 1 0,0 0 0,0 0 0,0 0-1,0 0 1,0 0 0,-1 0 0,1 0 0,0 0-1,-1 0 1,1 0 0,-1 0 0,1 0 0,-1 1-1,1-1 1,-1 2 0,2 7 164,0 0 1,-1 0-1,0 0 0,-1 1 0,0-1 1,-1 1-1,0-1 0,0 0 1,-6 19-1,-3 32 141,8-36-345,2 0 0,0 0 0,2 0 0,0 0 0,2 0 0,1 0 0,0 0 0,2-1-1,1 0 1,15 29 0,-22-49-46,1 0-1,0-1 0,1 1 0,-1-1 0,0 1 1,1-1-1,0 0 0,0 0 0,0 0 0,0 0 1,0-1-1,5 3 0,-6-4-6,1 0-1,-1 0 1,1 0-1,-1-1 1,1 1-1,-1-1 1,1 0-1,-1 0 1,1 1-1,0-2 1,-1 1-1,1 0 1,-1 0-1,1-1 1,-1 0 0,1 1-1,-1-1 1,1 0-1,-1 0 1,0 0-1,4-3 1,6-4-47,0-1 0,0 0 0,-1 0 0,0-1 0,14-17 0,43-63-138,-58 74 208,-1 0-1,0-1 1,-1 0 0,0 0 0,-2-1 0,0 0 0,-1 0 0,-1 0 0,0-1 0,-2 0-1,1-35 1,-2 50-54,0 5 8,3 9-44,66 276-845,-45-170 788,87 504 3773,-110-607-3433,7 98 1843,-9-96-1826,-1 0-1,0 0 1,-1-1-1,-1 1 1,-6 20-1,7-29-221,0-1-1,0 0 0,-1 0 0,1 0 1,-1 0-1,-1-1 0,1 1 0,-1-1 1,1 0-1,-1 0 0,0 0 0,-1 0 1,1-1-1,-1 1 0,1-1 0,-1 0 1,0-1-1,0 1 0,0-1 0,-11 3 1,3-2-16,-1 0 1,0-1 0,1 0 0,-1-1 0,0-1-1,0 0 1,-19-3 0,15 0-247,-1 0 0,0-1 0,1-1 1,0 0-1,0-2 0,-27-13 0,37 15-317,0 0 1,0 0-1,1 0 0,0-1 1,0-1-1,-10-11 1,13 13-351,0-1 1,0 1-1,0-1 1,1-1 0,0 1-1,1 0 1,-1-1 0,1 1-1,-3-14 1,3-26-2297</inkml:trace>
</inkml:ink>
</file>

<file path=ppt/ink/ink7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1.2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72 301 7442,'0'-1'221,"0"-23"4743,3 15-2383,-3 9-2546,0 0 0,0 0 1,0-1-1,0 1 0,1 0 0,-1 0 0,0 0 1,0 0-1,0 0 0,0 0 0,1 0 0,-1 0 0,0 0 1,0 0-1,0 0 0,0 0 0,1 0 0,-1 0 1,0 0-1,0 0 0,0 0 0,1 0 0,-1 0 0,0 0 1,0 0-1,0 1 0,0-1 0,1 0 0,-1 0 1,0 0-1,0 0 0,0 0 0,0 0 0,0 0 0,0 1 1,1-1-1,-1 0 0,0 0 0,0 0 0,0 0 1,0 1-1,0-1 0,3 5 194,-1-1-1,0 1 1,0 0 0,-1-1-1,1 1 1,-1 0 0,0 0-1,0 0 1,0 10 0,0-5 71,4 69 448,-3 0-1,-11 110 1,0-11-428,9-165-278,0 38 120,-3 0 1,-9 54 0,11-103-164,1 0 0,-1 0 0,1 0 0,-1-1 0,0 1 0,0 0 0,0 0 0,0 0 0,0 0 0,0-1 0,0 1 0,0 0 0,-3 1 0,3-2-6,1-1 1,-1 0-1,1 1 0,-1-1 1,0 0-1,0 0 1,1 1-1,-1-1 1,0 0-1,1 0 1,-1 0-1,0 0 1,0 0-1,1 0 0,-1 0 1,0 0-1,0 0 1,1 0-1,-1 0 1,0-1-1,1 1 1,-1 0-1,0 0 1,0-1-1,1 1 0,-1 0 1,1-1-1,-1 1 1,0-1-1,1 1 1,-1-1-1,1 1 1,-1-1-1,1 1 1,-1-1-1,1 0 1,0 1-1,-1-2 0,-3-4-33,0-1-1,1 0 0,0 0 0,1 0 0,-1 0 0,1 0 0,1-1 0,-1 1 1,1-1-1,0-12 0,0 10 17,-4-65-26,6-103-1,19-74 191,7 56 226,-21 166-234,1 0-1,2 1 0,1 0 0,20-39 1,-25 60-56,-1 0 1,2-1-1,-1 2 1,1-1-1,0 1 1,1 0-1,0 0 1,0 0-1,0 1 1,1 1-1,0-1 1,0 1-1,16-8 1,-18 11-21,0 0 1,0 0-1,0 1 1,0 0-1,0 0 1,0 0-1,0 1 0,0-1 1,0 2-1,0-1 1,0 1-1,1-1 1,-1 2-1,0-1 1,-1 1-1,1 0 1,0 0-1,0 0 1,-1 1-1,1 0 0,-1 0 1,7 6-1,-1 0 145,-1 0 0,0 1-1,-1 0 1,0 1-1,-1 0 1,0 0-1,12 24 1,36 94 966,-50-113-1061,21 56 81,-4 1 0,-2 1-1,-4 1 1,13 151 0,-29-217-183,24 238 55,-25-245 112,4 15-1661,2-23-287,-2-11 1731</inkml:trace>
</inkml:ink>
</file>

<file path=ppt/ink/ink7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1.5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450 8 17292,'-9'-6'6249,"-7"4"-5025,-6 2-816,-10 1-248,-6 0-8,-10 2-96,-5 2-96,-8 0-736,-1 0-528,7-1 2112,1 1-1064</inkml:trace>
</inkml:ink>
</file>

<file path=ppt/ink/ink7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2.5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51 8842,'0'-50'10918,"20"97"-8416,-1 27-1283,-3 1 0,9 99 1,-5 158-303,-9-103 624,-8-178-1489,-3-69-464,0-51-294,10-75-1,-8 125 710,2-1 0,0 1 1,0-1-1,2 1 1,1 1-1,0-1 0,1 1 1,21-33-1,-23 42-4,1 1 0,1 0 1,-1 0-1,1 1 0,1 0 0,-1 0 0,1 1 0,0 0 0,1 0 1,-1 1-1,1 0 0,14-4 0,-16 7 20,-1 0 0,1 0 0,0 0-1,0 1 1,0 0 0,0 1 0,0 0 0,0 0 0,0 0-1,0 1 1,0 1 0,0-1 0,0 1 0,-1 1 0,1-1-1,-1 1 1,11 6 0,-7-2 96,1 1 1,-1 0-1,-1 1 0,0 1 0,0-1 1,-1 1-1,0 1 0,0 0 0,-1 0 1,-1 1-1,0 0 0,-1 0 0,0 0 1,-1 1-1,4 14 0,-5-16-39,-1-1-1,-1 2 1,0-1-1,-1 0 1,0 0-1,-1 0 0,0 1 1,0-1-1,-1 0 1,-1 0-1,0 0 1,-1 0-1,0 0 1,0 0-1,-1-1 1,0 1-1,-1-1 1,-12 18-1,6-13-9,-2 0 1,0-1-1,0 0 0,-2-1 1,1-1-1,-2 0 0,0-1 1,0 0-1,-21 9 0,24-14-270,0-1 0,0 0-1,-1-1 1,0 0 0,-22 3-1,26-6-336,0 0-1,1-1 0,-1 0 0,1-1 0,-1 0 0,0-1 0,1 0 0,-18-6 0,23 7 112,0-1 1,0 0-1,0 0 0,1 0 0,-1 0 0,-3-3 1,-10-18-1192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41.7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7314,'0'4'7172,"1"14"-5767,16 163 4363,17 126-1822,-15-188-3722,15 78-57,-34-197-167,0 0 0,0 0 0,0 0 0,0 0 0,0 0 0,0 0 0,0 0 0,0 0 0,0 0 0,0 0 0,0 0 0,0 0 0,1 0 0,-1 0 0,0 0 0,0 0 0,0 0 0,0-1 0,0 1 0,0 0 1,0 0-1,0 0 0,0 0 0,0 0 0,0 0 0,0 0 0,0 0 0,0 0 0,0 0 0,0 0 0,0 0 0,0 0 0,0 0 0,0 0 0,0 0 0,0 0 0,0 0 0,1 0 0,-1 1 0,0-1 0,0 0 0,0 0 0,1-10-120,2-24-302,-1 10 96,3-3 264,0 1-1,2 0 1,1 0-1,0 0 1,2 1-1,2 0 1,0 1-1,21-31 1,-27 46 81,1 0 0,0 1 0,0 0 0,1 0 0,0 0 0,0 1 0,1 1 0,0-1 0,0 2 0,1-1 0,-1 1 0,11-4 0,-15 7 29,-1 1 0,1 0 0,0-1 0,-1 2 0,1-1 0,0 0 0,-1 1 0,1 0 0,0 0 1,0 1-1,-1-1 0,1 1 0,0 0 0,-1 0 0,1 0 0,-1 1 0,1 0 0,-1 0 0,0 0 0,0 0 0,0 1 1,0-1-1,0 1 0,0 0 0,-1 0 0,1 1 0,-1-1 0,0 1 0,4 5 0,0 0 55,-1 1-1,-1-1 1,0 1 0,0 0-1,-1 0 1,0 0-1,-1 1 1,0 0-1,-1-1 1,0 1 0,0 0-1,-1 0 1,-1 0-1,0 0 1,0 0 0,-1 0-1,-1 0 1,0 0-1,0-1 1,-6 18-1,3-16-37,0 0-1,-1-1 1,0 1-1,0-1 1,-1 0-1,-1-1 0,0 0 1,0 0-1,-1-1 1,0 0-1,-1 0 1,0-1-1,0 0 1,-1-1-1,0 0 0,0-1 1,-17 7-1,16-8-560,0-1 0,0-1 0,0 0 0,-1 0 0,1-2 0,-1 1 0,-15-1-1,1-4-707</inkml:trace>
</inkml:ink>
</file>

<file path=ppt/ink/ink7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3.2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313 72 13347,'10'-7'2496,"-6"5"-2240,-1 0 1,1-1-1,-1 1 0,0-1 0,1 0 0,-1 0 0,0 0 0,-1 0 0,1-1 0,-1 1 0,1-1 0,-1 1 0,3-7 0,-5 10-230,0-1 0,0 0-1,0 1 1,-1-1 0,1 0 0,0 1-1,0-1 1,0 0 0,0 1 0,-1-1-1,1 0 1,0 1 0,0-1 0,-1 1-1,1-1 1,0 1 0,-1-1 0,1 1-1,-1-1 1,1 1 0,-1-1 0,1 1-1,-1-1 1,1 1 0,-1 0 0,1-1-1,-1 1 1,0 0 0,1-1 0,-1 1-1,0 0 1,1 0 0,-1 0 0,1 0-1,-1 0 1,0 0 0,1-1 0,-1 2-1,0-1 1,1 0 0,-1 0 0,0 0-1,1 0 1,-2 1 0,-32 6 850,-2 7-748,2 2 0,-1 2 0,2 1 0,1 1 0,-49 40 0,75-55-186,-2 1-78,-1 1 0,1 1 0,-8 8 0,15-15 111,0 1-1,-1-1 1,1 0 0,0 1 0,0-1-1,0 1 1,0 0 0,0-1-1,1 1 1,-1 0 0,0 0-1,1-1 1,-1 1 0,1 0 0,0 0-1,0 0 1,-1-1 0,1 1-1,0 0 1,1 0 0,-1 0-1,0 0 1,0-1 0,1 1-1,0 3 1,4 1 49,0-1 0,0 1 0,1-1-1,0 0 1,0 0 0,0-1 0,0 0-1,0 0 1,1 0 0,9 3 0,-1 0 194,45 24 1029,-27-15-97,-1 1 0,-1 1 0,-1 1-1,37 31 1,-64-46-1086,1 0-1,0-1 0,-1 1 1,0 1-1,0-1 0,0 0 1,0 1-1,-1-1 0,1 1 0,2 9 1,-5-12-54,1 1 0,-1 0-1,1-1 1,-1 1 0,0 0 0,0 0 0,0-1 0,-1 1 0,1 0 0,-1-1 0,1 1 0,-1-1 0,0 1-1,0 0 1,0-1 0,0 0 0,0 1 0,-1-1 0,1 0 0,-1 1 0,0-1 0,-2 3 0,-5 2-21,1 0 1,-1 0-1,0-1 0,0 0 1,-1-1-1,0 0 1,0 0-1,0-1 1,0 0-1,-13 2 1,4-2-651,0 0 0,0-1 0,-1-1 0,1-1 1,-20-1-1,-2-4-1649,4-6 1086</inkml:trace>
</inkml:ink>
</file>

<file path=ppt/ink/ink7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3.7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20 12627,'6'-16'3553,"-6"16"-3492,0-1-1,0 1 1,0 0-1,1 0 0,-1-1 1,0 1-1,0 0 1,0 0-1,1 0 1,-1-1-1,0 1 0,0 0 1,1 0-1,-1 0 1,0 0-1,1 0 1,-1-1-1,0 1 0,0 0 1,1 0-1,-1 0 1,0 0-1,1 0 1,-1 0-1,0 0 0,1 0 1,-1 0-1,1 0 1,0 1 30,0 0 0,0 0 1,1 1-1,-1-1 0,0 0 1,0 0-1,0 0 0,0 1 0,0-1 1,-1 1-1,1-1 0,0 0 1,-1 1-1,1 0 0,-1-1 1,1 1-1,-1 2 0,10 36 1773,-3 1-1,3 58 1,-5 89 204,-4-84-1440,7 59 192,1 42-1000,-11-188-638,1-5-3754,0-16 3144</inkml:trace>
</inkml:ink>
</file>

<file path=ppt/ink/ink7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4.0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554 20 12419,'8'-7'4873,"-3"2"-3121,-10 2-848,-5 0 0,-11 1 249,-3 2-113,-19 1-144,-7 3-112,-10 3-512,-2 0-128,3 1-432,-2 1-344,1-2-968,0 1-641,8-2 1361</inkml:trace>
</inkml:ink>
</file>

<file path=ppt/ink/ink7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4.7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19 185 10226,'-19'-21'11088,"19"31"-11096,31 126 4479,-7-34-2578,-22-95-1744,-1 0-1,1 0 1,-2 1 0,1-1-1,-1 0 1,0 1 0,0-1-1,-1 0 1,-2 14 0,3-21-146,0 0 0,-1 0 0,1 0 0,0 0 0,0 1 0,0-1 0,0 0 0,-1 0 0,1 0 0,0 0 0,0 0 0,0 0-1,0 0 1,-1 0 0,1 0 0,0 0 0,0 0 0,-1 0 0,1 0 0,0 0 0,0 0 0,0 0 0,-1 0 0,1 0 0,0 0 0,0 0 0,0 0 0,-1 0 0,1 0 0,0 0 0,0 0 0,0 0 0,0 0 0,-1 0 0,1-1 0,0 1 0,0 0 0,0 0 0,0 0 0,-1 0 0,1 0 0,0-1 0,0 1 0,0 0-1,0 0 1,0 0 0,0-1 0,0 1 0,0 0 0,0 0 0,-1 0 0,1-1 0,0 1 0,0 0 0,0 0 0,0-1 0,-7-14 28,1-2-64,1 0 0,1-1 0,0 0 0,-1-30 0,5-75-46,1 105 79,1-1 0,1 1 0,1-1 0,9-29 0,-10 40-4,0 1 1,1-1-1,-1 0 1,2 1 0,-1 0-1,1 0 1,0 0 0,0 0-1,1 1 1,0 0 0,0 0-1,11-8 1,-12 11-44,0 1-1,1-1 1,-1 1-1,0 1 1,1-1 0,-1 1-1,1-1 1,-1 2 0,1-1-1,0 1 1,-1-1 0,1 2-1,0-1 1,10 2-1,-8 0-442,-1 0 0,1 0 0,0 0-1,-1 1 1,1 0 0,-1 1 0,0-1-1,0 1 1,12 10 0,3 8-777</inkml:trace>
</inkml:ink>
</file>

<file path=ppt/ink/ink7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5.3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256 102 13427,'1'-14'2774,"0"5"-1942,-1 1 0,0-1 0,0 0 0,-2-13 1,2 21-745,0-1 1,-1 1 0,1-1 0,-1 1 0,1 0 0,-1-1-1,1 1 1,-1 0 0,0-1 0,1 1 0,-1 0 0,0 0 0,0 0-1,0-1 1,0 1 0,0 0 0,0 0 0,0 1 0,-1-1-1,1 0 1,0 0 0,0 0 0,-1 1 0,1-1 0,0 1 0,-1-1-1,1 1 1,-1 0 0,1-1 0,0 1 0,-1 0 0,1 0-1,-3 0 1,-3 1 113,-1 0-1,1 0 1,-1 1-1,1 0 1,-1 0-1,1 1 1,0 0-1,0 0 0,0 1 1,1 0-1,-11 8 1,7-4-141,0 0 1,0 1-1,1 0 0,1 0 1,-1 1-1,-8 13 1,10-9-52,-1 0 1,2 0 0,0 0 0,1 1 0,0 0 0,1 0 0,1 0 0,0 1-1,-1 30 1,4-32-8,0 0 0,1-1 0,1 1 1,0-1-1,0 1 0,1-1 0,1 0 0,0 0 0,1 0 0,1-1 0,11 20 0,-15-28 1,1 0 0,-1-1 0,1 0 0,0 1 0,0-1 0,0 0 0,0-1-1,1 1 1,-1 0 0,1-1 0,-1 0 0,1 0 0,0 0 0,0 0 0,0-1 0,0 1 0,0-1 0,1 0 0,-1-1 0,0 1 0,6 0-1,-5-2-4,0 1-1,0-1 0,0 0 0,0 0 0,0 0 0,0-1 0,-1 0 0,1 1 0,0-2 0,-1 1 0,1-1 0,-1 1 1,0-1-1,0-1 0,0 1 0,0 0 0,5-8 0,3-3-68,-1-2 0,-1 0-1,-1 0 1,0 0 0,-1-1 0,-1 0 0,8-27-1,0-11-38,8-62 0,-20 97 151,3-38 1,-8 48 10,-3 14 46,-3 20 171,5 2 204,1 0 0,1 0 0,1 0 0,1 1 0,6 32 0,-3-40-459,0 0 1,15 37-1,-15-44-585,2-1 0,0 0 1,0 0-1,1 0 0,11 13 0,0-6-4928,1-5 2247</inkml:trace>
</inkml:ink>
</file>

<file path=ppt/ink/ink7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5.8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270 116 12835,'9'-18'3321,"-5"10"-2734,0 1 0,0 0 1,-1-1-1,3-14 0,-5 21-531,-1-1-1,0 1 1,0-1-1,1 1 1,-1-1-1,0 1 1,-1-1-1,1 1 0,0-1 1,0 1-1,-1-1 1,1 1-1,0-1 1,-1 1-1,0-1 1,1 1-1,-1 0 1,0-1-1,0 1 1,0 0-1,1 0 0,-1 0 1,-1 0-1,1-1 1,0 1-1,0 1 1,0-1-1,0 0 1,-1 0-1,1 0 1,-2 0-1,0 0 28,1 0-1,-1 0 1,0 1 0,1 0-1,-1-1 1,0 1 0,0 0-1,1 0 1,-1 0 0,0 0-1,0 1 1,1-1 0,-1 1-1,0 0 1,1 0 0,-1 0 0,1 0-1,-4 2 1,-6 3 172,1 1-1,-16 11 1,22-14-189,-11 8 76,1 0 0,0 1 0,1 0 1,1 1-1,0 1 0,1 0 0,0 0 1,-13 27-1,19-31-123,0 1 1,2 0-1,-1 0 0,2 0 1,-1 0-1,2 1 1,-1-1-1,2 1 0,0 0 1,0-1-1,1 1 0,1 0 1,0-1-1,3 14 1,-2-18 4,1 0 0,0 0 1,0 0-1,0-1 1,1 0-1,0 1 1,0-1-1,1-1 0,0 1 1,0-1-1,1 0 1,0 0-1,0 0 1,0-1-1,1 0 0,-1 0 1,1-1-1,0 0 1,1 0-1,10 4 1,-9-4-235,1 0 1,0-1 0,0-1 0,0 0 0,0 0 0,1-1 0,-1 0 0,0-1 0,0 0-1,1 0 1,-1-1 0,0-1 0,0 0 0,1 0 0,-2-1 0,11-4 0,11-9-856</inkml:trace>
</inkml:ink>
</file>

<file path=ppt/ink/ink7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6.2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 16 12939,'0'-1'223,"0"0"0,0 1 0,0-1 1,0 0-1,0 0 0,-1 1 0,1-1 0,0 0 0,0 1 1,-1-1-1,1 0 0,0 0 0,-1 1 0,1-1 1,0 1-1,-1-1 0,1 0 0,-1 1 0,1-1 1,-1 1-1,1-1 0,-2 0 0,2 2-140,-1-1 1,1 0-1,-1 1 0,1-1 0,-1 0 0,1 1 0,-1-1 1,1 1-1,-1-1 0,1 1 0,0-1 0,-1 1 1,1-1-1,0 1 0,-1-1 0,1 1 0,0-1 1,0 1-1,-1 1 0,-11 42 719,11-42-446,-9 50 1151,2-1 0,-1 58 0,6 107 1240,16 30-893,-1-30-2994,-12-215 908,1 19-1191,-1-19 1276,0-1-1,0 0 1,0 1 0,0-1 0,0 1-1,0-1 1,0 0 0,0 1 0,0-1-1,0 1 1,0-1 0,0 0 0,0 1-1,0-1 1,0 0 0,1 1 0,-1-1-1,0 0 1,6 5-2503,1-12 1161</inkml:trace>
</inkml:ink>
</file>

<file path=ppt/ink/ink7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6.5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482 34 12371,'12'-9'7857,"-14"5"-7024,-11 0-449,-9-1 200,-11 1 296,-6 0 24,-12 2-184,-4 0-240,-6 4-584,3-2-360,4 4-1224,1 1-2273,1-4 2593</inkml:trace>
</inkml:ink>
</file>

<file path=ppt/ink/ink7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2.9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569 1 8794,'-8'0'784,"-1"0"0,1 0 0,-1 1 1,1 0-1,-1 0 0,1 1 0,0 0 0,-14 5 1,-64 33 0,69-31-116,-19 10-290,0 1-1,2 2 1,-58 48 0,75-55-364,2 0 1,-1 2 0,2 0 0,0 0 0,1 1 0,1 1 0,1 0 0,-16 37 0,19-33 2,0-1 1,2 2-1,0-1 0,-3 36 1,8-50 74,0 0 1,0 0 0,2 1-1,-1-1 1,1 0 0,0 0-1,1 0 1,0 0 0,0 0-1,1-1 1,0 1-1,1 0 1,0-1 0,8 14-1,-6-16 32,-1-1 0,1 1 0,0-1-1,0 0 1,0-1 0,0 0 0,1 0-1,0 0 1,0 0 0,0-1-1,0-1 1,1 1 0,-1-1 0,11 2-1,12 0 60,0 0 0,39-1 0,-42-2-226,90-2-581,-95-1 826</inkml:trace>
</inkml:ink>
</file>

<file path=ppt/ink/ink7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3.5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64 403 5401,'1'-14'763,"-1"10"-400,1-1 0,-1 1-1,0 0 1,0-1 0,0 1-1,-1-1 1,0 1-1,0 0 1,0 0 0,0-1-1,0 1 1,-1 0-1,-4-7 1,-2-3 425,1 0 1,0-1-1,1 1 0,1-2 0,0 1 1,-3-19-1,6 25-615,0 0 0,1 0 0,1-1 0,-1 1 0,2 0 0,-1-1 1,1 1-1,0 0 0,1 0 0,0 0 0,6-17 0,-5 21-121,-1 1 0,1-1 0,0 0 0,0 1 0,1 0 0,-1 0 1,1 0-1,0 0 0,0 0 0,0 1 0,0-1 0,1 1 0,0 0 0,-1 1 0,1-1 0,0 1 0,0 0 0,0 0 0,0 1 0,1-1 0,-1 1 1,0 0-1,1 1 0,-1-1 0,1 1 0,-1 0 0,10 2 0,-3-1 123,0 1 0,0 1 0,0 0 0,-1 0 1,0 1-1,0 1 0,0 0 0,0 0 0,0 1 0,-1 1 0,16 13 0,-14-10 107,0 1-1,-1 0 1,-1 1-1,0 1 1,0-1-1,-1 2 1,-1-1-1,11 24 1,-16-31-160,-1 1 0,0 0 0,0-1 0,0 1 0,-1 0 0,0 0 1,0 0-1,-1 0 0,0 1 0,0-1 0,-1 0 0,0 0 0,0 0 0,0 0 0,-1-1 1,0 1-1,-1 0 0,1-1 0,-1 1 0,-1-1 0,-5 10 0,3-8-57,-1 0 1,0-1-1,0 0 0,0 0 0,-1 0 1,0-1-1,-1 0 0,1 0 0,-1-1 0,0 0 1,0-1-1,-1 0 0,1 0 0,-1-1 0,-11 2 1,13-3-177,1-1 1,-1 0-1,1 0 0,-1-1 1,1 0-1,-1 0 1,1-1-1,-1 0 0,1 0 1,-1 0-1,1-1 1,0-1-1,0 1 0,0-1 1,0 0-1,0-1 1,1 1-1,-1-1 0,1-1 1,0 1-1,-6-7 1,9 7-164,0 0 0,0 0 1,0-1-1,0 1 1,1-1-1,0 1 0,0-1 1,1 0-1,-1 0 1,1 0-1,0 0 0,0 0 1,0 0-1,1 0 1,0 0-1,0 0 0,0 0 1,1 0-1,-1 0 1,1 0-1,0 0 0,1 0 1,-1 0-1,1 0 1,2-4-1,9-11-834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42.6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59 259 11162,'8'-2'943,"0"-1"-1,-1 0 1,0 0-1,1-1 1,-2 0-1,1 0 1,10-8-1,-9 5-860,-1 0 0,1 0 0,-1 0 0,0-1 0,-1 0 0,0 0 0,0-1 0,-1 0 0,0 0 0,-1 0 0,1 0 0,-2-1 0,0 0 0,0 0 0,3-20 0,-6 28-73,1-1 0,-1 0-1,0 0 1,-1 0 0,1 1 0,0-1 0,-1 0 0,0 1 0,1-1 0,-1 0 0,0 1 0,0-1 0,-1 1 0,1-1 0,-1 1 0,1 0 0,-1-1 0,1 1 0,-1 0 0,0 0 0,0 0 0,0 0 0,-3-1 0,3 2-7,-1 0 0,1 0 1,0 0-1,-1 0 0,1 1 1,0-1-1,-1 1 0,1-1 1,-1 1-1,1 0 1,0 0-1,-1 0 0,1 0 1,-1 1-1,1-1 0,-1 1 1,1-1-1,0 1 0,-1 0 1,1 0-1,0 0 1,0 0-1,0 0 0,0 1 1,0-1-1,-3 2 0,-6 6 14,1 0 0,0 1-1,0 0 1,1 0 0,0 1 0,1 0-1,0 1 1,0 0 0,2 0 0,-1 1-1,2-1 1,-8 23 0,11-25 290,-1 0 0,1 0 1,1 1-1,0-1 0,0 1 1,1-1-1,0 1 0,1-1 1,0 1-1,1-1 0,0 1 1,1-1-1,0 0 1,0 0-1,1 0 0,1-1 1,6 12-1,-4-9 247,1-1 0,0 0 0,0 0 0,2 0 0,-1-1 0,14 11 0,-20-19-650,0 0 0,0 0 1,0 0-1,0 0 0,0 0 0,1 0 0,-1-1 0,0 1 1,1-1-1,0 0 0,-1 0 0,1-1 0,0 1 1,-1-1-1,1 0 0,0 0 0,-1 0 0,1 0 0,0-1 1,-1 1-1,1-1 0,0 0 0,-1 0 0,1 0 1,-1-1-1,1 1 0,5-4 0,11-9-2265,-1 0 926</inkml:trace>
</inkml:ink>
</file>

<file path=ppt/ink/ink7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4.0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1 149 11859,'0'-1'232,"0"0"1,1 0-1,-1 0 1,0 0-1,1 0 1,-1 1 0,1-1-1,0 0 1,-1 0-1,1 0 1,0 0-1,-1 0 1,1 1 0,0-1-1,0 0 1,0 1-1,0-1 1,-1 1-1,1-1 1,0 1-1,1-1 1,-1 1-128,0 0 0,0 0 0,-1 0-1,1 0 1,0 1 0,0-1 0,-1 0 0,1 1 0,0-1-1,-1 0 1,1 1 0,0-1 0,-1 1 0,1-1 0,-1 1-1,1-1 1,-1 1 0,1-1 0,-1 1 0,1 0 0,0 0-1,2 4 251,-1 0-1,1 1 1,-1-1-1,0 0 0,0 1 1,1 7-1,-1 7 63,-1 0-1,-1 0 1,-1-1 0,0 1-1,-2 0 1,-7 29 0,-3 25 200,32-174-2747,6-42 1771,-21 124 380,1-1 0,1 2 0,0-1 0,2 1 0,15-27 0,-20 39 19,0 1 0,0 0 1,1 0-1,-1 0 0,1 0 0,0 0 1,0 1-1,0 0 0,1 0 0,-1 0 0,10-4 1,-12 6 1,1 0 0,-1 0 0,0 1 0,1-1 0,-1 1 0,1-1 0,-1 1 0,1 0 0,-1 0 0,0 0 0,1 1 0,-1-1 0,1 1 0,-1-1 0,0 1 1,1 0-1,-1-1 0,0 1 0,0 1 0,0-1 0,1 0 0,-1 0 0,0 1 0,-1-1 0,1 1 0,0 0 0,3 3 0,1 3 126,0 1-1,0 0 1,-1 0-1,0 1 1,0 0-1,-1-1 1,-1 2-1,1-1 1,-2 0-1,1 1 0,0 13 1,0 6 634,-1 1 1,-4 51-1,-5-29-464,-1 3-1440,9-21-2705,3-22 2205</inkml:trace>
</inkml:ink>
</file>

<file path=ppt/ink/ink7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4.4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195 58 8898,'-1'-4'884,"1"0"0,-1 0-1,0 0 1,0 0 0,0 0 0,-1 0 0,0 0-1,1 0 1,-5-5 0,5 8-753,0 0-1,0 0 1,-1 0 0,1 0-1,0 0 1,-1 0 0,1 0-1,-1 1 1,1-1 0,-1 0 0,1 1-1,-1-1 1,0 1 0,1 0-1,-1-1 1,0 1 0,1 0-1,-1 0 1,0 0 0,1 0-1,-1 0 1,0 1 0,1-1-1,-1 0 1,0 1 0,-2 1 0,-6 1-9,0 1 1,1 0 0,-1 1-1,1 0 1,0 0 0,1 1 0,-15 12-1,19-14-135,0-1 1,0 1-1,0-1 0,1 1 0,0 0 0,0 0 0,0 1 0,0-1 0,1 1 0,-1-1 0,1 1 0,1 0 1,-1 0-1,0 0 0,1 0 0,0 0 0,0 9 0,1-10 3,1-1 0,0 1 0,0-1 0,0 1 0,0-1 0,0 0 0,1 0 0,0 0 0,-1 1 0,1-1 0,1-1 0,-1 1 0,0 0 0,1 0 0,3 3 0,7 4 56,0 1 1,15 8-1,-15-10 106,20 11 597,-24-16-312,0 1 0,-1 0-1,0 0 1,0 1 0,0 0 0,-1 1 0,0 0 0,13 14 0,-19-18-403,0-1 0,0 0 0,0 0 0,-1 0 0,1 0 0,-1 1 0,1-1 0,-1 0 0,0 0 0,1 1 0,-1-1 0,0 0 0,-1 1 1,1-1-1,0 0 0,-1 0 0,1 1 0,-1-1 0,0 0 0,1 0 0,-1 0 0,0 0 0,-1 0 0,1 0 0,0 0 0,0 0 0,-1 0 0,1 0 0,-1-1 0,0 1 0,-1 1 1,-3 2-461,0 0 1,0-1 0,-1 0 0,1 0 0,-1 0 0,0-1 0,0 0 0,-9 3 0,-20 3-636</inkml:trace>
</inkml:ink>
</file>

<file path=ppt/ink/ink7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5.1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6 12811,'1'-6'7012,"5"14"-5523,4 19-1695,-4 4 694,-1 1 1,-1-1-1,-1 35 1,-8 98 1352,-12-36-1018,11-89-1297,0 0 0,1 61 1,5-97 286,0 0-110,0-1 1,0 0 0,0 1 0,1-1 0,-1 0 0,1 0 0,-1 1-1,1-1 1,0 0 0,-1 0 0,1 0 0,2 2 0,5 5-1086</inkml:trace>
</inkml:ink>
</file>

<file path=ppt/ink/ink7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5.4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358 54 12587,'18'-8'4873,"-5"1"-3225,-3 1-392,-10 0-247,-3 0 111,-12-1-80,-7 1-304,-11 2-424,-10 1-168,-12 2-320,-2 1-128,1 2-416,9 3-472,11 2 72,4-2 503</inkml:trace>
</inkml:ink>
</file>

<file path=ppt/ink/ink7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5.9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0 127 10914,'2'0'895,"-2"0"-708,1 0-1,0 0 1,-1 0-1,1 0 0,0 0 1,-1 1-1,1-1 1,-1 0-1,1 0 0,0 0 1,-1 1-1,1-1 1,-1 0-1,1 1 1,0-1-1,-1 1 0,1-1 1,-1 1-1,0-1 1,1 1-1,-1-1 0,1 1 1,5 6 202,-1 0 1,0 0 0,-1 1-1,1-1 1,-2 1 0,1 0-1,-1 0 1,0 1 0,2 10-1,-2-8-95,-1 1 1,0-1-1,-1 1 0,0 0 0,0-1 0,-3 23 1,-2-19-43,1-21 21,3-27-77,3 10-47,2 0 0,0 0 1,2 1-1,1 0 0,0 0 0,1 1 0,2 0 0,0 0 0,1 2 1,1-1-1,17-18 0,-28 35-125,0 1 1,1-1-1,-1 1 1,1 0-1,0 0 1,-1 1-1,1-1 1,0 0-1,0 1 1,0-1-1,0 1 1,0 0-1,4 0 1,-5 0-141,0 1 1,1 0-1,-1 0 1,0 0-1,0 1 1,1-1 0,-1 0-1,0 1 1,0-1-1,0 1 1,0 0-1,0 0 1,0 0-1,0 0 1,0 0-1,0 0 1,0 1 0,0-1-1,-1 1 1,3 2-1,13 15-713</inkml:trace>
</inkml:ink>
</file>

<file path=ppt/ink/ink7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6.5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200 70 12931,'0'-4'560,"0"0"1,-1 1-1,1-1 0,-1 1 1,0-1-1,0 0 0,0 1 1,-3-5-1,3 5-401,-1 1-1,1 0 0,-1-1 1,0 1-1,1 0 1,-1 0-1,0 0 1,0 1-1,0-1 1,-4-2-1,4 3-94,-1 0-1,1 0 1,-1 0 0,1 0-1,-1 0 1,1 1-1,-1-1 1,0 1 0,1-1-1,-1 1 1,0 0 0,1 0-1,-1 1 1,0-1-1,1 0 1,-1 1 0,0 0-1,1-1 1,-1 1 0,1 0-1,-1 1 1,1-1-1,-1 0 1,1 1 0,-3 1-1,-2 3 64,0 1-1,0-1 1,1 1-1,-1 0 0,2 1 1,-1-1-1,1 1 1,0 0-1,1 0 1,0 1-1,0 0 0,-5 16 1,3-3 234,1 0 1,1 0 0,1 1-1,-1 28 1,4-35-300,0 1 1,3 16-1,-3-28-79,1-1-1,0 1 1,0-1-1,0 0 1,1 0-1,-1 1 1,1-1-1,0 0 1,0 0-1,0-1 1,1 1-1,4 6 1,-6-9-27,1 0 1,-1 0 0,0 0 0,1 0 0,-1-1-1,0 1 1,1 0 0,-1 0 0,1-1-1,-1 1 1,1-1 0,-1 1 0,1-1 0,-1 0-1,1 0 1,0 0 0,-1 0 0,1 0 0,-1 0-1,1 0 1,1-1 0,1 0-33,0 0 0,-1 0 1,1-1-1,0 1 0,-1-1 0,0 0 1,1 0-1,3-4 0,5-5-75,0 0 0,-1-1 0,11-15 0,-22 27 150,11-15-35,0-1 1,-1 0-1,0 0 1,8-22-1,-14 28 116,-1 0-1,1 0 1,-2 0-1,1 0 1,-2 0-1,1-1 1,-1 1-1,-1 0 1,-1-15-1,17 140 2268,-10-78-3495,17 54 1,-14-71-440,5-4 708</inkml:trace>
</inkml:ink>
</file>

<file path=ppt/ink/ink7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7.0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0 13403,'-3'0'5057,"4"11"-3641,0 7-616,1 13 73,1 2 215,-2 4 120,-1 0-120,-4-1-472,1-1-223,1-1-233,2-1-80,0-4-88,0-4-272,2-7-825,0-5-583,2-7 952</inkml:trace>
</inkml:ink>
</file>

<file path=ppt/ink/ink7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7.3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38 13211,'6'-17'5585,"-8"3"-3072,-1 8-1497,5 6-960,-2 4-64,5 9-32,0 5-144,1 12-1137,2 4 945</inkml:trace>
</inkml:ink>
</file>

<file path=ppt/ink/ink7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7.7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 39 14571,'3'7'724,"-1"0"0,0 0 1,0 1-1,0-1 0,-1 0 0,-1 1 0,1-1 1,-1 1-1,0 0 0,-3 11 0,-1 5 159,-2-1-1,-8 23 1,7-26-531,1 0 0,-6 39-1,12-57-346,-1-1-1,1 0 0,0 1 0,0-1 0,0 1 1,0-1-1,0 0 0,1 1 0,-1-1 1,0 1-1,1-1 0,-1 0 0,1 1 0,0 1 1,0-3-10,-1 0 1,0 1 0,1-1 0,-1 0-1,1 1 1,-1-1 0,0 0 0,1 1-1,-1-1 1,1 0 0,-1 0-1,1 0 1,-1 0 0,1 1 0,-1-1-1,1 0 1,-1 0 0,1 0 0,-1 0-1,1 0 1,-1 0 0,1 0 0,-1 0-1,1 0 1,-1 0 0,1-1-1,2 0-34,-1 0-1,0 0 1,1 0-1,-1-1 1,0 1-1,0-1 1,0 0-1,0 1 1,0-1-1,0 0 0,-1 0 1,1 0-1,2-4 1,8-19-218,0 0 0,14-48 0,12-26 313,-33 88 5,0 1-1,1 0 1,0 0 0,1 1 0,0 0 0,16-16-1,-22 23-40,1 1 0,-1-1 0,1 1 0,-1 0 0,1-1 0,0 1 0,0 0 0,0 0 0,0 0 0,-1 0 0,1 0 0,1 1 0,-1-1 0,0 1 0,0-1 0,0 1 0,0 0-1,0-1 1,0 1 0,0 0 0,1 1 0,-1-1 0,0 0 0,4 2 0,-3-1 23,-1 1 1,1 0-1,0-1 0,-1 1 1,1 1-1,-1-1 0,0 0 1,0 1-1,0-1 0,0 1 0,0-1 1,0 1-1,-1 0 0,1 0 1,-1 0-1,2 4 0,4 16 360,-1 0 0,-1 0-1,-1 1 1,-1 0 0,0 27-1,7 52-1289,-9-98 377,0 0 1,0 0-1,1 0 1,0 0-1,-1 0 1,5 5 0,3 2-677</inkml:trace>
</inkml:ink>
</file>

<file path=ppt/ink/ink7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8.1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1 12539,'1'9'8553,"0"54"-7702,-20 114 2743,10-109-2701,2 1 1,4 117 0,13-115-1162,-5-50-583,-2 1-1,-1 0 0,0 24 1,-3-36 936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43.6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38 204 10882,'-2'13'1282,"1"0"-1,0 0 1,1 0 0,0 0-1,2 13 1,15 66 689,-12-64-853,26 102 1261,3 21-1045,-30-122-1213,0 1 1,-2-1-1,-2 38 0,-1-51-98,1-2 19,-1 1-1,0-1 1,-1 0-1,-7 23 1,9-37-34,0 1 0,0-1 0,-1 1 0,1-1 0,0 1 0,0-1 0,-1 1 0,1-1 0,0 1 0,0-1 1,-1 1-1,1-1 0,-1 0 0,1 1 0,0-1 0,-1 0 0,1 1 0,-1-1 0,1 0 0,-1 1 0,0-1 1,-6-5 154,-3-18-12,2-21-252,2 0 0,-1-60 0,0-6-18,-21-89-6,-8-95-19,36 278 128,-2-45-48,2 57 53,1 0 0,-1-1 0,1 1 0,0 0 0,0 0 0,0 0 0,1-1 0,-1 1 0,1 0 0,4-6-1,-4 8 4,-1 0-1,1 1 0,0-1 0,0 1 0,0 0 0,0-1 0,0 1 0,0 0 0,1 0 0,-1 1 0,0-1 0,1 0 0,-1 1 0,0-1 1,1 1-1,-1 0 0,1 0 0,-1 0 0,0 0 0,1 0 0,-1 0 0,1 1 0,2 0 0,3 1 9,0 0 0,0 0-1,0 1 1,0 0 0,12 8-1,-10-4 183,1 0 0,-1 1 0,-1 1 0,0 0 0,0 0 0,-1 0 0,0 1-1,0 1 1,-1-1 0,-1 1 0,0 1 0,0-1 0,-1 1 0,0 0-1,-1 0 1,3 18 0,-4-15-95,0 0 0,-1 0 0,-1 0 0,0 1 0,-1-1 0,-1 0 0,0 0 0,-1 1 0,-1-1 0,0 0 0,-1 0-1,-1-1 1,-8 19 0,7-22-743,0 0 0,0 0 1,-1-1-1,0 0 0,-1 0 0,-13 12 0,0-3-834</inkml:trace>
</inkml:ink>
</file>

<file path=ppt/ink/ink7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8.4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288 38 13739,'1'-10'5513,"-1"2"-3016,-9 5-2241,-4-1-192,-14-1-32,-2 1-8,-12 0-104,-2 4-216,-1 4-793,-1-1-575,7 3 984</inkml:trace>
</inkml:ink>
</file>

<file path=ppt/ink/ink7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8.8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256 27 7266,'2'0'317,"23"-14"10471,-26 14-10721,-13-6 1230,1 4-952,-1 0 0,1 0 0,-1 2 0,1-1 0,-16 3 0,25-2-351,-1 0-1,1 1 0,0 0 1,-1 0-1,1 0 1,0 0-1,0 0 0,0 1 1,0 0-1,0 0 0,1 0 1,-1 0-1,0 1 0,1-1 1,0 1-1,-1 0 1,1 0-1,0 0 0,1 0 1,-4 4-1,5-3-8,-1 1 1,1-1 0,0 0-1,0 0 1,0 1-1,1-1 1,0 1-1,-1-1 1,1 0-1,1 1 1,-1-1-1,1 0 1,0 1-1,0-1 1,0 0-1,0 0 1,1 1-1,0-1 1,0 0 0,0-1-1,4 7 1,4 6 190,1-1-1,1 0 1,21 21 0,-4-8 471,-17-17-198,0 0 1,0 1-1,-1 1 0,-1 0 0,0 0 1,9 18-1,-18-30-401,0 0 1,-1 0-1,1 0 1,0 0-1,-1 0 1,1 0-1,-1 0 1,0 1-1,1-1 1,-1 0-1,0 0 1,0 0-1,0 1 1,0-1-1,0 0 1,0 0-1,0 0 1,0 1-1,0-1 1,0 0-1,-1 0 1,1 0 0,0 0-1,-1 1 1,1-1-1,-1 0 1,1 0-1,-1 0 1,0 0-1,0 0 1,1 0-1,-1 0 1,0-1-1,0 1 1,0 0-1,0 0 1,0 0-1,0-1 1,0 1-1,0-1 1,0 1-1,0-1 1,0 1-1,0-1 1,-1 0-1,1 1 1,0-1-1,0 0 1,0 0-1,-3 0 1,-21 3 84,0-1 1,0-1-1,-31-4 0,-33 2-3009,49 3 1747</inkml:trace>
</inkml:ink>
</file>

<file path=ppt/ink/ink7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4.6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1 1 5481</inkml:trace>
</inkml:ink>
</file>

<file path=ppt/ink/ink7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5.5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687 19 11066,'12'-5'2598,"15"-6"-461,-24 8-1544,-15 4 3,-37 10-338,0 2 1,1 2-1,1 2 0,1 2 0,0 2 0,2 2 0,0 2 0,-62 48 0,79-52-185,2 2-1,0 0 0,2 2 1,-37 49-1,50-60-47,1 0 0,0 1 0,1 0 1,0 1-1,2-1 0,0 1 0,0 1 1,2-1-1,0 1 0,1 0 0,-2 21 1,6-29 119,-1 0 1,1 0-1,1 0 1,0 0-1,0-1 0,1 1 1,0 0-1,0-1 1,1 0-1,0 0 1,0 0-1,1 0 1,0-1-1,1 0 1,-1 0-1,1 0 1,1 0-1,-1-1 1,1 0-1,10 6 1,-3-2 216,1-1 0,0 0 1,0-1-1,1-1 1,0 0-1,0-2 0,0 0 1,1 0-1,29 3 0,-7-4 9,1-2 0,70-4-1,-90-1-2721,37-9 0,-42 7-2807,-8-3 2205</inkml:trace>
</inkml:ink>
</file>

<file path=ppt/ink/ink7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6.0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79 365 9306,'-5'-9'1410,"0"0"0,-1 0 0,-9-11 0,9 13-784,0 0 0,1-1 0,0 0 0,0 0-1,-3-10 1,5 10-446,0-1-1,1 0 1,0 0-1,1 0 1,0 0 0,1-1-1,0 1 1,0 0-1,0 0 1,1 0-1,1 0 1,0 0-1,0 0 1,1 0-1,0 0 1,0 1-1,1-1 1,0 1 0,9-13-1,-9 15-125,0 0 1,0 1-1,1 0 0,0 0 0,0 0 1,0 1-1,1 0 0,-1 0 0,1 0 1,0 0-1,0 1 0,0 0 0,1 1 1,-1-1-1,1 1 0,-1 0 0,1 1 1,0-1-1,0 2 0,0-1 0,0 1 1,-1 0-1,1 0 0,0 0 1,0 1-1,11 3 0,-5 0 66,-1 0 0,0 1 0,0 1 0,0 0 0,0 0 0,-1 2 0,0-1 0,-1 1 0,0 1 0,0-1 0,0 2 0,14 18 0,-19-21-44,-1 0 0,1 0-1,-1 0 1,-1 0-1,1 1 1,-1 0-1,0 0 1,-1 0 0,3 12-1,-5-15 14,1 1 0,-1 0-1,0 0 1,-1-1 0,1 1 0,-1 0 0,0-1-1,0 1 1,-1 0 0,0-1 0,0 0-1,0 1 1,-1-1 0,-4 8 0,-1-3 25,1 0 1,-1-1-1,-1-1 1,1 1 0,-1-1-1,-1-1 1,0 0-1,0 0 1,0-1 0,-1 0-1,-12 5 1,17-9-324,0 0-1,0 0 1,0-1 0,-1 1 0,1-1 0,0 0 0,-1-1 0,1 0 0,-13-1-1,15 1-256,0-1 0,0 0-1,0-1 1,0 1 0,0-1 0,0 0-1,0 1 1,1-2 0,-1 1-1,1 0 1,0-1 0,-1 1 0,1-1-1,0 0 1,1 0 0,-5-5-1,-2-10-1530</inkml:trace>
</inkml:ink>
</file>

<file path=ppt/ink/ink7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6.7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1 144 10354,'5'-6'7181,"3"19"-5525,1 21 1129,8 47 0,-13-45-2190,0 2 1,-4 65-1,-2-85-459,1-29 9,2-33 42,-3-93-262,-1 98 8,2 1 0,2-1-1,10-67 1,-10 103 81,0-1 0,0 1 0,0-1 0,0 1 0,0 0-1,1 0 1,0-1 0,-1 1 0,1 0 0,5-5 0,-7 8-15,1-1 1,-1 1-1,1-1 0,0 1 1,-1-1-1,1 1 1,0 0-1,0-1 0,-1 1 1,1 0-1,0-1 0,0 1 1,0 0-1,-1 0 1,1 0-1,0 0 0,0 0 1,0 0-1,-1 0 0,2 0 1,0 1-3,-1-1 0,1 1 0,-1 0 0,1-1 1,-1 1-1,1 0 0,-1 0 0,0 0 0,1 0 0,-1 0 1,0 1-1,0-1 0,2 3 0,3 4 72,0 1 0,-1 0 0,0 0 0,0 0 0,-1 1 0,5 18 0,9 64 743,-2-9-537,-16-81-308,1-1 0,-1 1-1,0-1 1,1 0 0,-1 1 0,1-1 0,-1 0 0,1 1 0,0-1 0,-1 0 0,1 0 0,0 1 0,0-1 0,0 0-1,0 0 1,0 0 0,0 0 0,0 0 0,0-1 0,0 1 0,1 0 0,-1 0 0,0-1 0,1 1 0,-1-1 0,0 1-1,1-1 1,-1 1 0,2-1 0,0 0-47,-1 0-1,0-1 1,0 1-1,0-1 1,0 0-1,0 0 1,0 0-1,0 0 1,0 0 0,0 0-1,-1 0 1,1 0-1,0-1 1,-1 1-1,1-1 1,-1 1-1,1-1 1,-1 0-1,2-2 1,9-15-392,17-35 0,9-15 485,-33 62 52,0 0-1,0 1 1,0-1-1,1 1 1,0 1-1,1-1 1,8-5-1,-14 10-45,0 0-1,0 0 1,1 0 0,-1 0-1,0 1 1,0-1 0,1 0-1,-1 1 1,1-1 0,-1 1-1,1 0 1,-1-1-1,0 1 1,1 0 0,-1 0-1,1 0 1,-1 0 0,1 0-1,-1 0 1,3 1 0,-3 0 2,0 0 1,1-1-1,-1 1 1,0 0 0,0 0-1,0 0 1,0 0 0,-1 0-1,1 0 1,0 0-1,0 0 1,0 1 0,-1-1-1,1 0 1,-1 0-1,1 1 1,0 1 0,1 5 33,-1 0 1,0-1 0,0 1 0,-1 0-1,0 0 1,-1 10 0,-4 19-11,2-24-381,1 0 0,1 0 0,0 1 1,1-1-1,0 0 0,4 20 0,4-8-392</inkml:trace>
</inkml:ink>
</file>

<file path=ppt/ink/ink7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7.5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21 200 11723,'2'0'5738,"4"27"-3606,5 38 177,25 110 1881,-20-107-3075,11 105 1,-25-155-1079,-1-1-1,-1 1 0,0 0 0,-2 0 0,0-1 0,-1 1 0,0-1 1,-9 23-1,6-31-443,3-18 150,2-29-82,1 26 158,-6-75-379,-3-1 0,-28-117 1,32 183 553,-6-23 11,3 0 1,-4-68-1,11 101-3,1 0 0,0 0 0,1 0 0,1 0 0,0 0 0,0 0 1,1 0-1,1 1 0,0-1 0,0 1 0,1 0 0,1 1 0,0-1 0,12-16 0,-15 24 22,0-1-1,0 0 1,0 1 0,1 0-1,-1 0 1,1 0 0,0 0 0,0 0-1,0 1 1,1 0 0,-1 0-1,0 0 1,1 0 0,-1 1-1,1 0 1,0 0 0,-1 0 0,1 0-1,0 1 1,0-1 0,-1 1-1,1 1 1,0-1 0,0 1 0,-1 0-1,1 0 1,0 0 0,-1 0-1,1 1 1,-1 0 0,1 0 0,-1 0-1,0 0 1,0 1 0,5 4-1,4 3 99,0 0-1,0 2 0,-2-1 1,1 1-1,-2 1 1,1 0-1,-2 1 0,0 0 1,0 0-1,-2 1 0,1 0 1,-2 0-1,0 1 0,-1 0 1,-1 0-1,5 31 0,-9-38-110,1 0 0,-2 0 0,1-1 0,-1 1 0,-1 0 0,0 0 0,0-1 0,0 1 0,-1-1 0,0 0 0,-1 0 0,0 0 0,0 0-1,-11 13 1,3-6-495,0 0-1,-1-1 1,-1-1-1,0 0 1,-29 19-1,4-8-526</inkml:trace>
</inkml:ink>
</file>

<file path=ppt/ink/ink7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8.1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61 290 15099,'-41'-16'4415,"39"15"-4347,1 0 1,0 0 0,-1 0 0,1 0 0,0 0-1,0 0 1,0 0 0,0 0 0,0-1 0,0 1-1,0 0 1,0-1 0,1 1 0,-1 0 0,0-1-1,1 1 1,-1-1 0,1 1 0,-1-1 0,1 0 0,0 1-1,0-3 1,2-32 125,-1 30 74,1-5-113,1 1 0,-1-1 0,2 1 0,0 0 0,0 0 0,0 0 0,1 0 0,1 1 1,0 0-1,0 0 0,1 0 0,0 1 0,0 0 0,1 0 0,0 1 0,14-10 0,-16 13-107,0 0 1,0 0-1,0 1 0,0 0 1,1 0-1,-1 0 0,1 1 1,0 0-1,0 0 0,0 1 1,0 0-1,0 0 0,0 1 1,0 0-1,0 0 0,0 0 1,0 1-1,0 0 0,0 1 1,0 0-1,0 0 0,0 0 1,-1 0-1,1 1 0,11 7 1,-12-5 28,1-1 0,-1 1 0,1 1 0,-2-1 1,1 1-1,-1 0 0,1 0 0,-2 1 0,1-1 0,-1 1 1,0 0-1,0 1 0,-1-1 0,0 1 0,0-1 0,-1 1 0,0 0 1,0 0-1,-1 0 0,0 0 0,0 0 0,-1 0 0,0 0 1,-1 0-1,1 0 0,-2 0 0,1 0 0,-1 0 0,0 0 1,-1-1-1,0 1 0,0-1 0,0 1 0,-9 12 0,0-5 13,0-1 0,-1 0-1,0 0 1,-1-2 0,0 0-1,-1 0 1,-1-2 0,1 1 0,-2-2-1,1 0 1,-20 6 0,32-14-230,1 0 0,-1 0 0,0 0 0,0 0 0,1-1 0,-1 0 0,0 0 1,0 0-1,1 0 0,-1 0 0,0-1 0,1 0 0,-1 0 0,0 0 0,1 0 1,-1 0-1,1-1 0,-1 1 0,1-1 0,0 0 0,0 0 0,0 0 0,0-1 1,0 1-1,0-1 0,1 0 0,-1 1 0,1-1 0,-3-5 0,0 1-346,1 0 0,-1-1 0,2 1 1,-1-1-1,1 0 0,0 0 0,1 0 0,0-1 0,0 1 0,1 0 0,-1-17 0,5-3-310</inkml:trace>
</inkml:ink>
</file>

<file path=ppt/ink/ink7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8.6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297 41 14691,'2'-2'731,"0"0"0,0-1 0,0 0 0,-1 0 0,1 1 0,0-1 0,1-5 0,-3 7-671,0 1-1,0-1 1,0 1 0,0 0-1,0-1 1,0 1-1,0-1 1,0 1-1,0 0 1,0-1 0,0 1-1,0 0 1,0-1-1,-1 1 1,1-1-1,0 1 1,0 0 0,0-1-1,0 1 1,-1 0-1,1-1 1,0 1 0,-1 0-1,1 0 1,0-1-1,-1 1 1,-18-4 789,-2 4-820,0 1 1,1 0-1,-1 2 0,1 1 1,-1 0-1,1 1 0,1 2 1,-1 0-1,1 1 0,-30 17 1,45-23-74,1 0 1,1-1-1,-1 2 1,0-1-1,0 0 1,1 1-1,-1-1 1,1 1-1,0 0 1,0-1-1,0 1 1,0 0-1,0 0 1,-1 4 0,3-5 22,0 1 1,-1-1-1,1 0 1,0 1 0,0-1-1,0 0 1,1 1 0,-1-1-1,0 0 1,1 1 0,0-1-1,-1 0 1,1 0 0,0 0-1,0 1 1,0-1 0,1 0-1,-1 0 1,0 0-1,1-1 1,-1 1 0,3 2-1,14 13 341,1 1-1,0-2 0,1-1 0,1 0 0,33 17 0,-24-15 377,55 42 1,-80-55-641,-1 0-1,0 1 1,0-1 0,0 0 0,-1 1-1,1 0 1,-1 0 0,0 0 0,3 9 0,-5-12-48,-1 0 1,1 0 0,-1 0 0,1 0-1,-1 0 1,0 0 0,0 0 0,0 0-1,0 0 1,0 0 0,0 0 0,0 0-1,-1 0 1,1 0 0,-1 0-1,0 0 1,1 0 0,-1 0 0,0-1-1,0 1 1,0 0 0,0 0 0,0-1-1,-1 1 1,1-1 0,0 1 0,-1-1-1,0 1 1,1-1 0,-1 0 0,-2 2-1,-4 1-142,1-1-1,-1 1 1,1-1 0,-1-1-1,0 0 1,0 0-1,0 0 1,-13 0 0,-6 0-1321,-32-2 1,22-3 465</inkml:trace>
</inkml:ink>
</file>

<file path=ppt/ink/ink7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9.1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247 49 12451,'1'-2'309,"-1"0"0,-1 0 1,1 0-1,0-1 1,0 1-1,-1 0 1,1 0-1,-1 0 0,0 0 1,0 0-1,0 0 1,0 0-1,0 0 0,0 0 1,0 0-1,-1 1 1,1-1-1,-3-3 0,2 4-159,0 0-1,0 0 1,0 0 0,0 0-1,0 1 1,0-1-1,0 1 1,-1-1-1,1 1 1,0-1-1,0 1 1,0 0-1,0 0 1,-1 0-1,-3 1 1,-2 1 8,0 0 1,0 0 0,0 1-1,1 0 1,-1 1 0,1 0 0,-1 0-1,-11 9 1,8-5-96,1 1 0,1 0 0,-1 1 0,2 0 0,-1 0 0,1 1 0,1 0 0,0 0 0,1 0 0,-7 17 0,10-21-35,1 0-1,0 0 1,0 0 0,0 0 0,1 0 0,0 0-1,1 0 1,0 1 0,0-1 0,0 0 0,1 0-1,0 1 1,1-1 0,-1 0 0,1 0-1,1 0 1,-1-1 0,1 1 0,0 0 0,7 8-1,-9-11-25,2-2 0,-1 1-1,0 0 1,0 0 0,1-1-1,0 1 1,-1-1 0,1 0-1,0 0 1,0 0 0,0 0-1,1 0 1,-1-1 0,0 1-1,1-1 1,-1 0 0,0 0-1,1 0 1,0 0 0,-1-1-1,1 0 1,4 0 0,-3 0-16,1-1 0,-1 0 0,0 0 0,0 0 0,1-1 0,-1 0 0,0 0 0,0 0 0,-1-1 0,1 0 0,0 1 0,-1-2 0,0 1 1,5-5-1,5-6-26,-1-1 0,17-25 0,-18 24 13,0 1 0,22-23 1,-34 37 28,1 1 0,0-1 1,0 0-1,0 0 0,-1 1 1,1-1-1,0 0 0,0 1 1,0-1-1,0 1 1,0-1-1,0 1 0,0 0 1,0-1-1,0 1 0,0 0 1,0 0-1,1 0 0,-1 0 1,2 0-1,-2 0 4,-1 0-1,1 1 1,0-1 0,0 1-1,0-1 1,-1 1-1,1 0 1,0-1 0,-1 1-1,1-1 1,-1 1 0,1 0-1,0 0 1,-1-1-1,1 1 1,-1 0 0,0 0-1,1 0 1,-1 1 0,2 2 18,-1 1 1,0 0 0,0 0 0,0 0-1,-1 0 1,0 0 0,0 7 0,-2 6-62,1-11 54,0 0 1,0 1-1,1-1 1,0 0 0,2 14-1,-2-19-132,1 0 0,-1 0 0,1-1 0,0 1 0,0 0 0,-1 0 0,1-1 0,1 1 0,-1-1 0,0 1 0,0-1 0,0 1 0,1-1 0,-1 0 0,1 1 0,-1-1 0,1 0 0,0 0 0,-1 0 0,1 0 0,0-1 0,0 1 0,-1 0 0,1-1 0,0 1 0,0-1 0,2 1 0,14 0-673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44.1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4 312 10210,'-1'0'202,"1"1"0,0 0 0,-1-1 0,1 1 0,0 0 0,-1 0 0,1-1 0,0 1 0,0 0 0,0-1-1,0 1 1,0 0 0,0 0 0,0-1 0,0 1 0,0 0 0,0 0 0,0-1 0,1 1 0,-1 0 0,0-1 0,0 1 0,1 0 0,-1 0 0,0-1-1,1 1 1,-1-1 0,1 1 0,-1 0 0,1-1 0,-1 1 0,2 0 0,-1-1-17,1 1 1,0-1-1,0 1 0,-1-1 1,1 0-1,0 0 1,0 0-1,-1 0 0,1 0 1,0 0-1,0-1 0,0 1 1,1-1-1,6-1 74,-1-1 1,0 0-1,1-1 0,-1 0 0,7-4 0,-4-1-231,0 0 0,-1 0-1,0-1 1,0 0-1,-1-1 1,-1 0-1,0 0 1,0-1 0,-1 0-1,0 0 1,-1-1-1,-1 0 1,0 0-1,-1 0 1,0-1-1,-1 1 1,0-1 0,-1 0-1,-1 0 1,0-16-1,-1 28 16,-1-1 0,1 1 0,0 0 0,-1 0 0,1-1 0,-1 1-1,0 0 1,1 0 0,-1 0 0,0 0 0,0 0 0,-1 0 0,1 0 0,0 0-1,-1 1 1,-1-3 0,2 3-7,0 0 0,-1 1 0,1-1 0,0 0-1,-1 1 1,1-1 0,0 1 0,-1 0 0,1-1 0,-1 1-1,1 0 1,-1 0 0,1 0 0,-1 0 0,1 0 0,-1 0-1,1 0 1,0 0 0,-1 1 0,1-1 0,-1 1 0,1-1-1,0 1 1,-1-1 0,1 1 0,-2 1 0,-2 1-27,-1 1 0,0 0 0,1 0 0,0 1 0,0 0 0,0 0 0,1 0 0,0 0 0,0 0 0,0 1 0,0 0 1,1 0-1,0 0 0,0 0 0,1 1 0,0-1 0,0 1 0,0-1 0,1 1 0,0 0 0,0 8 0,0 0 234,0 0 0,2 0 0,-1 0-1,2 1 1,0-1 0,1 0 0,1-1-1,8 23 1,-8-25 49,2 0-1,0 0 1,0-1-1,1 0 1,1 0-1,15 18 1,-19-25-328,-1-1 0,1 1 0,0-1 1,0 0-1,0 0 0,0 0 0,1-1 1,-1 1-1,1-1 0,-1 0 0,1 0 1,0-1-1,0 1 0,0-1 0,0 0 1,0-1-1,0 1 0,0-1 0,0 0 1,8-1-1,5-2 100</inkml:trace>
</inkml:ink>
</file>

<file path=ppt/ink/ink7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9.7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 52 13099,'0'-8'1654,"1"5"-1317,-1 0-1,0 0 1,0 0 0,0 0 0,-1 0-1,1-1 1,-1 1 0,1 0 0,-1 0-1,0 1 1,-1-1 0,-1-4 0,3 7-321,0 0 1,-1 0-1,1 0 1,0 0-1,-1 0 0,1 0 1,-1 0-1,1 0 1,0 0-1,-1 0 1,1 0-1,0 0 1,-1 0-1,1 0 0,-1 0 1,1 0-1,0 0 1,-1 0-1,1 1 1,0-1-1,-1 0 0,1 0 1,0 0-1,-1 1 1,1-1-1,0 0 1,0 0-1,-1 1 1,1-1-1,0 0 0,0 1 1,-1-1-1,1 0 1,0 1-1,0-1 1,0 0-1,0 1 1,0-1-1,0 0 0,-1 1 1,1-1-1,0 0 1,0 1-1,0-1 1,0 1-1,-6 19 573,0 9 77,1-1-1,1 1 0,2 0 0,2 49 1,20 116 536,42 206 329,-61-393-1529,2 35 24,-2-40-36,-1 0 0,0 0 0,0 0 1,0 0-1,-1 0 0,1 0 0,0 0 1,-1-1-1,1 1 0,-1 0 0,0 0 0,0 0 1,0 0-1,1-1 0,-2 1 0,0 2 1,1-7-247,0-1 0,1 1-1,-1 0 1,1 0 0,0 0 0,0 0 0,0-1 0,1-2 0,7-29-965,1 2 0,16-41 0,-10 33 790,-7 18 358,1 1 0,1-1 0,0 2 1,17-25-1,-23 39 170,1 1 0,0 0 1,0 0-1,0 0 0,0 1 1,1-1-1,0 1 1,0 1-1,0-1 0,1 1 1,-1 0-1,1 1 0,0 0 1,0 0-1,1 0 1,-1 1-1,11-3 0,-14 5 25,0-1-1,0 1 1,-1 0-1,1 0 1,0 0-1,0 1 1,-1-1-1,1 1 1,0 0-1,-1 0 1,1 0-1,0 1 1,-1-1-1,0 1 1,1 0-1,3 2 1,-3 0 10,0-1 1,-1 1-1,1 0 0,-1-1 1,0 2-1,0-1 1,0 0-1,-1 0 0,1 1 1,2 8-1,-1 1-6,0-1-1,-1 0 1,-1 1-1,0 0 1,-1-1-1,0 1 1,-1 0-1,-2 14 1,0-17-119,0 1 1,-1-1 0,0 0-1,0 0 1,-1-1-1,-1 1 1,0-1-1,0 0 1,-1 0-1,-1-1 1,1 1 0,-1-1-1,-1-1 1,0 1-1,0-1 1,-1-1-1,-18 13 1,18-14-771,0-1 1,0-1-1,0 1 0,0-1 1,-1-1-1,0 0 0,-17 3 1,-8-4-1412</inkml:trace>
</inkml:ink>
</file>

<file path=ppt/ink/ink7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0.2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 35 13971,'-3'-26'5169,"2"18"-3652,0 14-621,1 98 2580,-7 309 884,-17-243-4721,2-23-6557,22-130 5476</inkml:trace>
</inkml:ink>
</file>

<file path=ppt/ink/ink7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0.7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1 329 11450,'3'2'313,"0"-1"0,0 1-1,0-1 1,1 0-1,-1 0 1,0 0-1,1-1 1,-1 1-1,1-1 1,-1 1-1,1-1 1,-1 0-1,1-1 1,-1 1-1,0 0 1,7-3 0,-4 1-118,-1 0 1,1-1 0,-1 1-1,0-1 1,0-1 0,0 1-1,0-1 1,9-8 0,-2-2-131,0 0-1,-1 0 1,-1-1 0,0-1 0,10-22-1,-12 21-27,0-1-1,6-26 1,-12 37-12,0 1 1,-1-1 0,0 0-1,0 0 1,-1 0-1,0 0 1,0 0 0,0 0-1,-3-12 1,3 18-2,-1-1 1,1 1-1,-1-1 1,1 1-1,-1-1 1,0 1-1,1-1 1,-1 1 0,0 0-1,0-1 1,0 1-1,0 0 1,0 0-1,0 0 1,0 0-1,-1 0 1,1 0-1,0 0 1,0 0-1,-1 0 1,1 1-1,-1-1 1,1 0-1,-1 1 1,1-1-1,-1 1 1,1 0 0,-1 0-1,1-1 1,-1 1-1,1 0 1,-1 0-1,1 0 1,-1 0-1,0 1 1,1-1-1,-1 0 1,1 1-1,-1-1 1,1 1-1,-1-1 1,1 1-1,-2 1 1,-4 1 71,0 1-1,0 0 1,1 0 0,0 0-1,-1 1 1,1 0 0,-7 8-1,5-4 137,1 1 0,0-1 0,0 1 0,1 0 0,1 1 1,-1 0-1,2 0 0,0 0 0,0 0 0,1 0 0,0 1 0,1 0 0,0-1 0,1 1 0,1 0 0,0 0 0,2 18 0,-1-17-88,2 0 0,0-1-1,0 1 1,1-1-1,1 0 1,0 0 0,1 0-1,0-1 1,0 1 0,1-2-1,1 1 1,0-1-1,0 0 1,1 0 0,0-1-1,11 8 1,-14-13-724,0 0 0,0 0 0,1 0-1,-1-1 1,9 4 0,6 0-716</inkml:trace>
</inkml:ink>
</file>

<file path=ppt/ink/ink7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39.7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30 150 12451,'-6'-10'2245,"3"7"-1846,0 0-1,1-1 1,0 1 0,0-1-1,0 1 1,0-1-1,0 0 1,1 0-1,-1 0 1,1 0-1,0 0 1,0-4 0,14 41 1805,-3 9-865,-3 1-1,5 67 1,-8 92 348,-4-149-1391,-4 165 418,0-105-549,3-101-117,0-18-64,0-21-206,12-265-2272,-2 94 2152,-8 158 330,8-118-11,-7 141 66,1 1-1,1-1 0,0 0 1,1 1-1,1 0 1,15-30-1,-19 42-26,1 0-1,-1 0 0,1 1 0,0 0 1,0-1-1,0 1 0,0 0 1,1 0-1,-1 1 0,7-5 1,-9 7-19,1-1 1,-1 1-1,0-1 1,1 1-1,-1 0 1,1-1-1,-1 1 1,0 0-1,1 0 1,-1 0-1,1 0 1,-1 0-1,0 0 1,1 1 0,-1-1-1,1 0 1,-1 1-1,0-1 1,1 1-1,-1-1 1,0 1-1,0 0 1,0-1-1,1 1 1,-1 0-1,0 0 1,0 0 0,0 0-1,0 0 1,0 0-1,0 0 1,0 0-1,-1 0 1,1 1-1,0-1 1,-1 0-1,2 3 1,10 23 48,-2 1 1,0 0 0,10 51-1,-4-14 91,5 5 195,4-1-1,2-1 1,3-1 0,4-2 0,50 75 0,-78-131-294,0-1 0,0 0 1,1 0-1,0 0 0,0-1 1,1 0-1,0 0 1,0-1-1,1 0 0,0-1 1,18 9-1,-21-12-32,0 0 1,0 0-1,0-1 1,1 0-1,-1 0 1,0 0-1,1-1 1,-1 0-1,1 0 1,-1 0-1,0-1 1,1 0-1,-1-1 1,0 1-1,0-1 1,0 0-1,0-1 0,0 1 1,0-1-1,6-4 1,-5 1-1,-1 1 0,0-1 1,1 0-1,-2 0 0,1 0 0,-1-1 0,0 0 1,0 0-1,-1 0 0,0-1 0,0 0 0,-1 0 1,0 0-1,0 0 0,-1 0 0,2-10 0,1-16-1,0 0 0,-1-55 0,-4 83-5,-3-105-232,-33-206 1,24 236-949,11 78 876,-2-6-2504,-16 13-4838</inkml:trace>
</inkml:ink>
</file>

<file path=ppt/ink/ink7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0.5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77 303 4425,'-27'61'10119,"24"-60"-9748,3-1-219,-1 0 0,1 0 0,-1 0 0,0 0 0,1 0 0,-1 0 0,1 0 0,-1 0 0,1-1 0,-1 1 0,0 0 0,1 0 0,-1 0 0,1-1 0,-1 1-1,1 0 1,-1-1 0,1 1 0,-1 0 0,0-1 0,-14-20 1558,14 20-1584,-2-5 21,1-1-1,-1 0 1,1 0 0,1 0 0,-1 0 0,1 0 0,0 0 0,1 0 0,0 0 0,0-1 0,0 1 0,2-9 0,3-9 64,0 1 0,10-28 0,-12 43-55,1-1 0,-1 1-1,2 0 1,-1 0 0,1 1 0,0-1 0,1 1 0,0 0 0,0 1-1,1 0 1,9-8 0,-12 11-107,1 1 1,0 0-1,0 0 0,0 0 0,1 1 1,-1-1-1,0 1 0,1 1 0,-1-1 1,1 1-1,0 0 0,0 0 0,-1 1 1,1-1-1,0 1 0,0 1 0,-1-1 1,1 1-1,0 0 0,6 2 0,-6-1-16,1 0-1,-1 0 0,0 1 1,0 0-1,0 0 1,0 0-1,-1 1 0,1 0 1,-1 0-1,0 0 0,0 1 1,7 9-1,-6-6 49,0 0 0,-1 1 0,0 0 1,0 0-1,-1 1 0,0 0 0,4 17 0,-4-11 119,-1 0 0,-1 1 0,0-1 0,-2 1 0,1 0 0,-2-1 0,-1 1 0,0 0 0,0-1 0,-7 20 0,4-23-111,1-1 0,-1 0 0,-1-1-1,0 1 1,-1-1 0,0 0-1,-1-1 1,0 0 0,-1 0-1,-14 13 1,17-18-81,0 0-1,-1 0 1,0-1 0,0 1-1,0-1 1,-1-1 0,1 0-1,-1 0 1,0 0 0,0-1-1,0 0 1,0 0 0,0-1-1,-1 0 1,1-1 0,0 0-1,-13-1 1,16 0-144,1 0 0,-1 0 0,0-1 0,1 0 0,-1 1 0,1-1-1,0-1 1,-1 1 0,1-1 0,0 0 0,1 1 0,-1-2 0,0 1 0,1 0 0,0-1 0,0 0 0,0 1 0,0-1 0,0 0-1,1-1 1,0 1 0,0 0 0,-3-8 0,2 1-544,0 0 0,0 0 1,1-1-1,0 1 0,1 0 0,0-1 0,1 1 0,2-21 0,5 0-1519,5 9 1062</inkml:trace>
</inkml:ink>
</file>

<file path=ppt/ink/ink7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0.9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 27 8418,'7'-15'3076,"-2"4"1536,-4 27-3526,-31 164 990,19-128-1119,-10 108 0,21-120-465,2 0 0,1-1 1,12 52-1,41 112-167,-56-201-434,16 34-236,-3-23-1370,-13-12 1434,1-1 0,0 0-1,0 1 1,0-1 0,0 0-1,0 0 1,-1 1 0,1-1-1,0 0 1,0 0 0,0 0-1,0 0 1,0 0 0,0 0-1,0 0 1,0-1 0,1 1-1,14-8-1918</inkml:trace>
</inkml:ink>
</file>

<file path=ppt/ink/ink7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1.3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496 15 11931,'6'-8'4633,"-3"3"-2801,-7 4-936,0 1 120,-9 1 257,-11 1 31,-12 3-336,-9-1-224,-5 1-360,1 0-264,-8-1-208,2 0-136,0-1-408,4 2-360,17 4-1185,7-3 1385</inkml:trace>
</inkml:ink>
</file>

<file path=ppt/ink/ink7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1.9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 14123,'-1'9'5009,"2"12"-4089,-1 6 0,5 8 401,-2 3 199,-2 1-56,-2 0-191,-3-1-521,-2-3-296,1-2-392,2-3-256,3-5-216,4-2-224,2-5-729,2-4-375,0-9-96,-2-8 895</inkml:trace>
</inkml:ink>
</file>

<file path=ppt/ink/ink7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2.2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13 15483,'2'-9'5441,"3"6"-4744,2 3-545,-1 5-200,1 2-72,1 6-449,-1 2-631,-2 3 768</inkml:trace>
</inkml:ink>
</file>

<file path=ppt/ink/ink7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2.7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170 358 8482,'-26'21'3242,"25"-21"-3028,0 0-1,0 0 1,0 0 0,-1 0 0,1 0 0,0 0 0,0 0-1,0 0 1,0-1 0,-1 1 0,1 0 0,0-1-1,0 1 1,0-1 0,0 1 0,0-1 0,0 0 0,0 1-1,0-1 1,0 0 0,0 0 0,1 0 0,-1 1-1,0-1 1,-1-2 0,-1 0 503,-7-5 81,-1-1-1,1 0 1,1 0 0,-14-19 0,20 24-696,1 0 1,0 0 0,0 0-1,0 0 1,1-1-1,-1 1 1,1-1 0,0 1-1,0-1 1,1 1 0,-1-1-1,1 1 1,0-1-1,0 0 1,1 1 0,-1-1-1,2-6 1,1 0-6,1-1 1,-1 1 0,2 0-1,-1 0 1,2 1-1,-1-1 1,1 1 0,1 0-1,0 1 1,0 0 0,1 0-1,0 0 1,1 1-1,0 0 1,0 1 0,0-1-1,1 2 1,0 0 0,1 0-1,-1 1 1,1 0-1,0 1 1,0 0 0,1 0-1,-1 2 1,1-1-1,-1 1 1,1 1 0,12 0-1,-13 1-16,0 1 0,-1 0-1,1 1 1,-1 0 0,0 1-1,0 0 1,0 0 0,0 1 0,0 1-1,-1-1 1,1 2 0,-1-1-1,0 1 1,-1 1 0,0-1-1,0 1 1,0 1 0,-1 0-1,0 0 1,0 0 0,-1 1-1,0-1 1,-1 2 0,0-1 0,0 0-1,-1 1 1,0 0 0,-1 0-1,0 0 1,-1 1 0,0-1-1,0 1 1,-1 13 0,-1-12-21,-1 0 0,0 0 1,-1 0-1,-1-1 1,0 1-1,0-1 1,-1 0-1,0 0 0,-1 0 1,-1 0-1,1-1 1,-2 1-1,1-2 0,-2 1 1,1-1-1,-1 0 1,0 0-1,-1-1 1,0-1-1,0 1 0,-1-1 1,0-1-1,-21 11 1,20-12-48,-1 0 0,1 0 1,-1-1-1,0-1 1,0 0-1,0-1 0,-1 0 1,1-1-1,0 0 1,-17-1-1,19-1-65,0-1-1,1 1 1,-1-2-1,0 1 1,0-1 0,1-1-1,0 0 1,0 0 0,0-1-1,0 0 1,1 0 0,0-1-1,-12-10 1,10 6-155,1 0-1,0 0 1,0-1 0,1 0-1,1-1 1,0 0 0,1 0 0,0 0-1,-5-15 1,9 21 32,0-1 0,0 1 0,0-1 0,1 1 0,0-1 0,0 1 0,1-1 0,0 0-1,0 0 1,0 1 0,1-1 0,0 0 0,1 1 0,-1-1 0,1 1 0,0 0 0,1-1 0,0 1 0,0 0 0,5-8 0,-5 11-105,0 0-1,0 0 1,0 0 0,0 0 0,0 0 0,5-2 0,23-12-873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44.8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0 141 13875,'2'-1'5473,"3"10"-4286,5 16-968,-3 24 1749,4 71 0,-11-112-1927,1-2 5,-1-3-26,1 1-1,-1 0 0,0-1 1,0 1-1,0 0 0,0 0 1,-1-1-1,1 1 0,-1 0 1,0-1-1,-3 8 0,4-11-19,0 0-1,-1 0 0,1 0 1,0 0-1,0 0 0,-1 0 1,1 0-1,0 0 1,0 0-1,-1 0 0,1 0 1,0 0-1,0 0 0,0 0 1,-1 0-1,1 0 0,0 0 1,0-1-1,-1 1 0,1 0 1,0 0-1,0 0 0,0 0 1,-1 0-1,1-1 0,0 1 1,0 0-1,0 0 1,0 0-1,0 0 0,-1-1 1,1 1-1,0 0 0,0 0 1,0-1-1,0 1 0,0 0 1,0 0-1,0 0 0,0-1 1,0 1-1,0 0 0,0 0 1,0-1-1,0 1 1,-4-13-87,1-2-50,1 0 0,0 0 0,1 0 0,2-21 0,8-61-157,-7 83 290,0 2 59,0 0-1,1-1 0,1 1 1,0 1-1,0-1 0,1 1 1,1-1-1,0 1 0,12-17 1,-14 24-45,0-1 1,-1 1-1,1 0 1,1 1-1,-1-1 1,0 1-1,1-1 0,0 1 1,0 1-1,7-4 1,-8 4-97,0 1 0,0 0 0,0 1 0,0-1 0,1 0 0,-1 1 0,0 0 0,0 0 0,0 1 0,0-1 0,1 1 0,-1 0 0,0 0 0,0 0 0,6 3 0,6 5-462</inkml:trace>
</inkml:ink>
</file>

<file path=ppt/ink/ink7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3.4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25 181 10338,'-2'16'9318,"2"86"-4894,-1-54-3389,-10 87 1,9-130-978,0-6-11,-1-16 19,-1-25-9,4 10-74,2 0-1,1 0 1,11-54-1,-9 67 23,0 0-1,1 0 1,2 0-1,-1 1 1,2 0 0,1 1-1,12-19 1,-17 29 26,1 0-1,0 1 1,0 0 0,1 0 0,-1 0 0,1 1 0,1 0 0,-1 0 0,1 1 0,-1 0 0,1 0 0,13-4 0,-16 7 69,1-1 1,-1 1 0,1 0 0,0 0 0,0 1 0,-1 0 0,1 0-1,0 0 1,0 1 0,-1 0 0,1 0 0,0 0 0,-1 1 0,1 0 0,-1 0-1,0 0 1,1 0 0,-1 1 0,8 6 0,-4-1 1,0 0 0,-1 0 1,0 1-1,0 0 0,-1 1 1,0 0-1,-1 0 0,0 0 1,-1 1-1,0 0 0,0 0 1,5 20-1,0 10 319,-2-1 0,4 54-1,-3 64 474,-10-91-3377,0-59 1593</inkml:trace>
</inkml:ink>
</file>

<file path=ppt/ink/ink7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9.3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108 38 7770,'-64'4'3492,"63"-4"-3138,-1 0 0,1 1 0,0-1 0,0 0-1,-1 0 1,1 0 0,0 0 0,-1 0 0,1-1-1,0 1 1,0 0 0,-1 0 0,-19-10 8815,16 10-7510,20 2-1242,7 1-111,-1 0 1,1-1-1,0-2 0,0 0 1,0-1-1,32-6 1,10-6 31,1 4 0,0 2 0,114 3 0,-114 10 245,10 1-430</inkml:trace>
</inkml:ink>
</file>

<file path=ppt/ink/ink7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54.3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87 182 6849,'9'80'3345,"-8"-79"-3081,-1 0-1,0 0 1,0 1 0,0-1-1,0 0 1,0 0-1,0 1 1,0-1 0,-1 0-1,1 1 1,0-1 0,-1 0-1,1 0 1,-1 0-1,0 2 1,0-2-150,1-1 0,-1 0 0,1 1 0,-1-1 0,1 0 0,0 0 1,-1 1-1,1-1 0,-1 0 0,1 0 0,-1 0 0,1 1 0,-1-1 0,1 0 0,-1 0 0,0 0 0,1 0 0,-1 0 0,1 0 1,-1 0-1,1 0 0,-1 0 0,0-1 0,-1 0 156,-1 1 0,1-1 0,0 0 0,0-1 0,0 1 0,0 0 1,0-1-1,0 1 0,-2-3 0,0 0-207,2 0 1,-1 0-1,0-1 0,1 1 1,0-1-1,0 1 0,0-1 1,1 0-1,0 0 0,0 0 1,0 0-1,0 0 0,1 0 1,-1 0-1,1 0 0,1 0 1,-1 0-1,1 0 0,0 0 1,2-6-1,-1 4-49,0 0-1,0 0 1,1 0-1,0 0 1,1 1 0,0 0-1,0-1 1,0 1-1,0 1 1,1-1-1,0 1 1,1-1 0,8-6-1,-1 3 12,-1 1 0,2 1 0,-1 0 0,1 0 0,0 2 0,0 0 0,1 0 0,28-5 0,-35 9 40,0 1-1,0-1 1,0 1-1,0 0 1,0 1-1,0 0 1,0 0-1,0 1 0,0 0 1,0 0-1,0 1 1,-1 0-1,0 0 1,1 1-1,-1 0 1,0 0-1,-1 1 0,10 7 1,-8-3 29,1 0 0,-1 1-1,-1-1 1,0 1 0,0 1 0,-1-1 0,-1 1 0,1 0-1,-2 1 1,1-1 0,-2 1 0,0 0 0,0 0 0,-1 0-1,0 0 1,-1 1 0,-1-1 0,0 0 0,0 0 0,-5 24-1,3-26-111,0 0-1,0 0 1,-1 0 0,-1 0-1,0 0 1,0 0-1,-1-1 1,0 0-1,-1 0 1,0-1-1,0 1 1,-1-1 0,0 0-1,0-1 1,-1 0-1,0 0 1,0-1-1,-1 1 1,0-2 0,0 1-1,0-2 1,0 1-1,-1-1 1,0 0-1,-10 2 1,6-3-172,0-1 0,0 0 0,0-1 0,0 0 0,-1-1 0,1-1 0,0 0 0,0-1 0,0-1 0,-21-6 0,28 7 120,0-1-1,-1 1 1,1-2 0,0 1 0,0-1-1,1 0 1,-1-1 0,1 1 0,0-1 0,0-1-1,1 1 1,-1-1 0,1 0 0,0 0-1,1 0 1,-1-1 0,1 0 0,1 1 0,-1-2-1,-3-10 1,4 5 74,1 0-1,0 0 0,1 0 1,0 0-1,1-1 1,1 1-1,0 0 0,0 0 1,5-15-1,3-10 71,26-65-1,-33 97-45,0 0 0,1 1-1,0-1 1,-1 1-1,2 0 1,-1-1-1,1 2 1,-1-1-1,1 0 1,1 1 0,-1 0-1,0-1 1,1 2-1,0-1 1,0 1-1,0-1 1,1 1-1,-1 1 1,1-1-1,-1 1 1,1 0 0,0 0-1,0 1 1,0 0-1,0 0 1,0 0-1,0 1 1,0-1-1,0 1 1,0 1-1,0-1 1,0 1 0,0 1-1,10 2 1,-6-1 35,-1 1 1,0 0 0,0 1 0,0 0 0,-1 0 0,0 1-1,0 0 1,0 1 0,0-1 0,-1 1 0,-1 1 0,1-1-1,-1 1 1,8 13 0,-8-11-31,0 0 1,-1 1-1,0-1 0,-1 1 1,0 1-1,0-1 0,-1 0 1,-1 1-1,0 0 1,0-1-1,-2 1 0,1 13 1,-1-19-33,-1-1 0,1 1-1,-1-1 1,0 0 0,-1 1 0,1-1 0,-1 0 0,0 0 0,0 0 0,-1 0 0,1 0 0,-1 0 0,0-1 0,-1 1 0,1-1 0,-1 0 0,1 0-1,-1 0 1,0-1 0,-1 1 0,1-1 0,-1 0 0,1 0 0,-1-1 0,0 1 0,0-1 0,0 0 0,0 0 0,-1-1 0,1 0 0,0 0 0,-1 0-1,1 0 1,-1-1 0,1 0 0,-1 0 0,1 0 0,-1-1 0,-4-1 0,-4-1-106,2-1 0,-1 0 1,0-1-1,1-1 0,0 0 0,-16-10 0,22 13 19,1-1 0,-1 0 0,1-1-1,0 1 1,0-1 0,0 0 0,0 0 0,1-1-1,0 1 1,0-1 0,1 0 0,0 0-1,0 0 1,-3-9 0,5 11 73,0 0-1,1 0 1,0-1-1,0 1 1,0 0 0,0 0-1,1-1 1,-1 1 0,1 0-1,0 0 1,1 0 0,-1 0-1,1 0 1,-1 0-1,1 0 1,1 0 0,-1 1-1,0-1 1,1 1 0,-1 0-1,1-1 1,0 1 0,7-5-1,1-1 41,0 0 1,1 1-1,1 0 0,0 1 0,21-9 1,-27 13 27,1 0 0,0 0 0,1 1 0,-1 0 0,0 1 0,17-2 0,-21 3-8,1 0 1,-1 1 0,0-1-1,0 1 1,1 0-1,-1 0 1,0 0 0,0 1-1,0-1 1,0 1-1,-1 0 1,1 0 0,0 0-1,-1 1 1,7 4-1,-5-1 6,0-1 0,-1 1-1,0-1 1,1 1-1,-2 1 1,1-1 0,-1 0-1,0 1 1,0 0-1,-1-1 1,0 1 0,1 8-1,-1-5-6,-1 0 0,0 0 0,0 0 0,-1 0-1,-1 0 1,0 0 0,0 0 0,-4 15 0,2-17-52,1 0 1,-1 0 0,-1 0 0,1 0 0,-2-1-1,1 1 1,-1-1 0,0 0 0,0-1 0,-7 8-1,8-10-42,-1 0 0,0 0-1,0-1 1,0 1-1,0-1 1,0 0 0,-1 0-1,0-1 1,1 1 0,-1-1-1,0-1 1,0 1 0,0-1-1,-11 1 1,12-2-36,0 0-1,0 0 1,0 0 0,1 0 0,-1-1 0,0 0 0,0 0-1,0 0 1,1-1 0,-1 0 0,1 0 0,-1 0 0,1 0-1,0 0 1,0-1 0,0 0 0,0 0 0,0 0 0,1-1-1,-1 1 1,1-1 0,0 1 0,0-1 0,0 0 0,0-1-1,1 1 1,0 0 0,0-1 0,0 1 0,0-1 0,1 1-1,0-1 1,0 0 0,0 0 0,0 0 0,1 0 0,0 1-1,0-1 1,0 0 0,1 0 0,-1 0 0,1 0 0,2-6-1,2-2 242,0 1 0,1 0 0,0 1 0,1 0 0,0 0-1,1 0 1,0 1 0,0 0 0,1 0 0,1 1 0,-1 0 0,14-8-1,-21 15-136,-1 1 0,1 0 0,0 0 0,-1 0 0,1 0 0,0 0 0,0 0 0,0 0-1,0 1 1,0-1 0,0 0 0,0 1 0,0 0 0,0 0 0,0-1 0,0 1-1,0 0 1,1 1 0,-1-1 0,0 0 0,0 1 0,0-1 0,0 1 0,0-1 0,0 1-1,0 0 1,-1 0 0,1 0 0,0 0 0,0 0 0,-1 0 0,1 1 0,0-1-1,-1 1 1,1-1 0,-1 1 0,2 2 0,2 3 21,0-1 1,-1 1-1,0 0 1,0 0-1,-1 1 0,0-1 1,0 1-1,2 13 1,-2-4 16,-1 0 0,0 0 0,-2 0 0,0 0 0,0 0 0,-2 1 0,0-1 0,-5 17 0,5-28-59,0 1 1,0-1-1,-1 0 0,0 1 0,0-1 1,0-1-1,-1 1 0,0 0 1,0-1-1,-6 7 0,7-10-28,-1 1-1,1 0 1,-1-1-1,0 1 1,1-1-1,-1 0 1,0-1-1,-1 1 1,1 0-1,0-1 1,0 0-1,0 0 1,-1-1 0,1 1-1,0-1 1,-1 0-1,-4 0 1,5-1-13,0 1-1,0-1 1,0 0 0,0 0 0,0-1 0,0 1-1,0-1 1,1 0 0,-1 0 0,1 0 0,-1-1 0,1 1-1,0-1 1,0 0 0,0 0 0,0 0 0,1 0-1,-1 0 1,1 0 0,0-1 0,0 1 0,0-1 0,0 0-1,-1-6 1,-3-4-2,2-1 0,0 0-1,0 0 1,2 0 0,-2-18-1,3 15 52,0 1-1,2 0 1,0 0-1,1-1 1,6-25-1,-7 36 22,1 1-1,1 0 1,-1 0-1,1 0 0,0 1 1,0-1-1,8-9 1,-8 12 7,0 0 0,-1 0 0,1 1 0,0-1 0,1 1 0,-1 0 0,0 0 0,1 0 0,-1 0 0,1 1 0,-1-1 0,1 1 0,0 0 1,4-1-1,-4 2-5,1 0 1,-1 0-1,0 0 1,0 1 0,1-1-1,-1 1 1,0 0-1,0 0 1,0 0-1,0 1 1,0 0 0,0-1-1,-1 1 1,1 1-1,0-1 1,-1 0-1,0 1 1,1 0 0,-1 0-1,4 4 1,0 1 4,-1 0 0,1 0 1,-1 1-1,-1 0 0,0 0 0,0 0 1,4 11-1,-6-9-16,0-1 0,-1 0 0,0 1-1,-1-1 1,0 1 0,-1-1 0,0 1 0,0-1 0,-1 1 0,-4 14 0,4-20-21,0-1 1,-1 0-1,1 1 1,-1-1-1,0 0 1,0 0-1,0 0 1,-1-1-1,1 1 1,-1 0-1,-6 5 1,7-7-12,-1 0 0,1-1 0,-1 1 1,0 0-1,0-1 0,0 0 0,1 0 0,-1 0 1,0 0-1,-1 0 0,1-1 0,0 1 0,0-1 1,0 0-1,0 0 0,0 0 0,0 0 0,-6-1 0,4-1-63,-1 1 0,1-1 0,0 0 0,-1 0 0,1-1 0,0 0 0,0 0 0,1 0 0,-1 0 0,0-1 0,1 1 0,0-1 0,0 0 0,0-1 0,1 1 0,-1-1 0,1 1 0,0-1 0,0 0 0,1 0-1,-1-1 1,-1-6 0,2 7 75,1 1 0,-1-1-1,1 1 1,0-1 0,1 1-1,-1-1 1,1 0 0,0 1-1,0-1 1,0 1-1,1-1 1,0 0 0,-1 1-1,2-1 1,-1 1 0,0 0-1,1-1 1,0 1 0,0 0-1,0 0 1,1 0 0,-1 0-1,1 0 1,0 1-1,0-1 1,0 1 0,6-5-1,-5 5 116,1 0-1,-1 0 0,0 1 0,1 0 0,0 0 1,-1 0-1,1 0 0,0 1 0,0 0 0,0 0 1,0 0-1,0 0 0,0 1 0,9 0 0,-12 1-72,1-1-1,0 1 1,0-1-1,-1 1 1,1 0-1,-1 0 1,1 0-1,-1 1 1,1-1-1,-1 1 1,0-1-1,1 1 1,-1 0-1,0 0 1,0 0-1,-1 0 1,1 0-1,0 0 1,0 0-1,-1 1 1,0-1-1,1 0 1,-1 1-1,0 0 1,0-1 0,0 1-1,-1-1 1,2 5-1,-2-3-72,0 1 0,0-1 0,0 0 0,0 1 1,-1-1-1,1 0 0,-1 0 0,0 1 0,0-1 0,-1 0 0,1 0 0,-1 0 0,0 0 0,0 0 1,0-1-1,-1 1 0,1-1 0,-1 1 0,0-1 0,0 0 0,0 0 0,0 0 0,-1 0 0,1-1 1,-1 1-1,0-1 0,1 0 0,-1 0 0,0 0 0,0-1 0,0 0 0,-1 1 0,1-1 0,0 0 1,0-1-1,-5 1 0,7-1-46,0 0 1,0 0-1,0-1 0,0 1 1,1-1-1,-1 1 1,0-1-1,0 1 1,1-1-1,-1 0 0,0 0 1,1 0-1,-1 0 1,1 0-1,-1 0 0,1 0 1,-1-1-1,1 1 1,-1-2-1,0 0-4,0 0-1,0 0 1,0-1 0,1 1-1,0 0 1,0-1-1,0 1 1,0-1 0,-1-4-1,1-1 29,1 0 0,0 0 0,0 1 0,1-1 0,0 0-1,0 0 1,4-11 0,-3 15 120,0-1-1,0 1 0,1-1 1,-1 1-1,1 0 0,1 0 1,-1 0-1,1 0 1,4-4-1,-7 8-7,1 0 0,-1-1 0,0 1 0,1 0 0,-1 0 0,1 0 0,-1 0 0,1 1 0,0-1 0,-1 0 0,1 1-1,0-1 1,0 1 0,-1-1 0,1 1 0,0 0 0,0 0 0,-1 0 0,1 0 0,0 0 0,0 0 0,0 1 0,-1-1 0,1 0 0,0 1 0,-1-1 0,1 1 0,0 0 0,-1 0 0,1-1 0,-1 1 0,1 0 0,1 2 0,2 1 102,-1 0 0,0 0 0,1 1 0,-2 0 0,1 0 0,0 0 0,-1 0 0,0 0 0,0 1 0,-1-1 0,0 1 0,3 7 0,-3-4-72,0 0 0,0 0 0,-1 0 0,0 0-1,0 0 1,-1 0 0,-1 14 0,1-21-93,-1 1 1,1-1-1,-1 0 0,0 0 0,0 1 1,1-1-1,-1 0 0,-1 0 1,1 0-1,0 0 0,0 0 0,-1 0 1,1 0-1,-1 0 0,0-1 1,0 1-1,-2 1 0,3-2-27,0 0 1,-1-1-1,1 1 0,0-1 0,-1 1 0,1-1 1,-1 1-1,1-1 0,0 0 0,-1 0 0,1 0 0,-1 0 1,1 0-1,-1 0 0,1 0 0,0 0 0,-1-1 1,1 1-1,-1 0 0,1-1 0,0 1 0,-1-1 1,1 0-1,0 1 0,0-1 0,-1 0 0,1 0 1,0 0-1,0 0 0,-2-2 0,-1-1-39,1-1 0,-1 0-1,1 0 1,0 0 0,1 0 0,-1 0-1,1-1 1,0 1 0,0-1 0,1 1-1,-1-1 1,1 0 0,1 0 0,-1-7-1,0 0 69,1-1 0,1 0 0,0 0 0,0 1 0,5-15 0,-6 26 10,13-42 57,-12 40-23,1 1 1,-1 0-1,1 0 0,-1-1 0,1 1 0,0 0 1,0 0-1,1 0 0,-1 1 0,3-4 0,-4 6-15,0 0-1,0-1 0,-1 1 1,1 0-1,0 0 1,0-1-1,-1 1 0,1 0 1,0 0-1,0 0 1,0 0-1,0 0 0,-1 0 1,1 0-1,0 0 0,0 1 1,0-1-1,-1 0 1,1 0-1,0 1 0,0-1 1,-1 0-1,1 1 1,0-1-1,-1 1 0,1-1 1,0 1-1,-1-1 0,1 1 1,-1 0-1,1-1 1,-1 1-1,1 0 0,0 0 1,17 28 430,-17-28-443,2 7 33,1 0 0,-1 0-1,0 0 1,-1 1 0,0 0 0,-1-1 0,0 1 0,0 0-1,0 9 1,-1-14-56,0 0-1,0 0 1,-1 0 0,1 0-1,-1-1 1,0 1-1,1 0 1,-2 0-1,1 0 1,0-1 0,-1 1-1,0-1 1,0 1-1,0-1 1,0 0 0,0 1-1,-1-1 1,0 0-1,1-1 1,-1 1-1,0 0 1,-5 3 0,6-6-6,1 1 1,0 0-1,-1-1 1,1 1-1,0 0 1,-1-1 0,1 0-1,-1 1 1,1-1-1,-1 0 1,1 0-1,-1 0 1,1 0 0,-1 0-1,1 0 1,-1 0-1,1-1 1,-1 1-1,1 0 1,0-1 0,-1 1-1,1-1 1,-1 1-1,1-1 1,0 0-1,0 0 1,-1 0-1,1 0 1,0 1 0,0-2-1,0 1 1,0 0-1,0 0 1,0 0-1,0 0 1,1-1 0,-1 1-1,0 0 1,1-1-1,-1 1 1,0 0-1,1-2 1,-4-8-9,0-1 0,2 1 0,-1 0 1,0-16-1,1 17 29,-1-23 41,3 31-40,0 1 0,0 0-1,0-1 1,0 1-1,0 0 1,1-1-1,-1 1 1,0 0-1,1-1 1,-1 1-1,1 0 1,-1 0 0,1-1-1,-1 1 1,1 0-1,0 0 1,0 0-1,0 0 1,-1 0-1,3-2 1,-2 3-4,0 0 1,0 0 0,-1 0-1,1 0 1,0 0 0,0 0-1,0 0 1,0 0-1,0 0 1,0 1 0,0-1-1,-1 0 1,1 0-1,0 1 1,0-1 0,0 1-1,-1-1 1,1 1-1,0-1 1,0 1 0,-1-1-1,1 1 1,0-1 0,-1 1-1,2 1 1,14 18-158,-16-20 138,15 23-558,4 4 263</inkml:trace>
</inkml:ink>
</file>

<file path=ppt/ink/ink7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0.1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80 301 5025,'1'2'5605,"12"25"-1752,-3 10-2334,-10-36-1454,0 0-1,0 0 1,0 0 0,-1 0-1,1 0 1,0 0-1,-1 0 1,1 0 0,-1 0-1,1 0 1,-1 0-1,0 0 1,1 0 0,-1 0-1,0 0 1,0 0-1,1-1 1,-1 1 0,0 0-1,0 0 1,0-1 0,0 1-1,0-1 1,0 1-1,0-1 1,0 1 0,-2-1-1,-30 8 888,29-7-843,1 0-33,-1-1 115,0 1 1,0 0-1,0 0 1,0 0-1,0 0 1,-7 4-1,10-5-144,1 0 0,0 1 0,0-1-1,0 0 1,0 0 0,-1 0-1,1 0 1,0 0 0,0 0 0,0 0-1,-1 0 1,1 0 0,0 0-1,0 0 1,-1 0 0,1 0 0,0 0-1,0 0 1,0 0 0,-1 0-1,1 0 1,0 0 0,0 0 0,0 0-1,-1 0 1,1 0 0,0 0-1,0 0 1,0 0 0,-1-1 0,1 1-1,0 0 1,0 0 0,0 0 0,0 0-1,-1 0 1,1-1 0,0 1-1,0 0 1,0 0 0,0 0 0,0-1-1,0 1 1,0 0 0,-1 0-1,1 0 1,0-1 0,0 1 0,0 0-1,0 0 1,0-1 0,0 1-1,0 0 1,0 0 0,0 0 0,0-1-1,0 1 1,0 0 0,1 0-1,-1 0 1,0-1 0,0 1 0,0 0-1,0 0 1,0-1 0,4-15 478,-4 16-544,9-30 132,2 1-1,25-45 1,40-60-43,-51 93-55,-21 34-15,0 1 1,0 0-1,1-1 0,0 1 0,0 1 1,1-1-1,-1 1 0,1 0 0,10-7 1,-12 10 10,0 0 0,-1 1 1,1-1-1,0 1 0,1-1 1,-1 1-1,0 0 1,0 1-1,0-1 0,1 1 1,-1 0-1,0 0 1,0 0-1,1 0 0,-1 1 1,0 0-1,0 0 1,8 2-1,-1 2 65,0 1 1,0-1-1,0 2 1,-1-1-1,1 2 1,-2-1-1,14 14 1,-4-2 206,-1 1 0,22 31 1,-31-37-149,1 1 0,-2 0 0,0 1 0,0 0 0,-2 0 0,0 0 0,-1 1 0,0 0 0,-2 0 0,3 28 0,-5-30-150,-1-1 0,-1 1 0,0-1 0,-1 1 0,-1-1 0,0 0 0,0 0 0,-2 0 0,0 0 0,0-1 1,-2 0-1,1 0 0,-11 14 0,7-13-61,1-1 0,-2-1-1,0 0 1,0-1 0,-1 0 0,0 0 0,-1-2 0,-17 11 0,23-15 53,0-2 1,-1 1-1,1-1 1,-1 0 0,1 0-1,-1-1 1,0 0-1,0-1 1,0 1 0,0-1-1,0-1 1,0 0-1,0 0 1,0-1 0,-1 1-1,1-2 1,0 1-1,-10-4 1,6 0-75,0 0 0,-1-1 0,2-1 0,-1 0 0,1 0 0,0-1-1,1 0 1,0-1 0,0 0 0,0-1 0,-14-20 0,18 21 73,0 0 0,1-1-1,0 0 1,0 0 0,1 0 0,0-1-1,1 1 1,1-1 0,-1 0 0,2 1 0,-1-1-1,1 0 1,1 0 0,2-21 0,1 7 87,1 0 0,2 1 0,0 0 1,18-42-1,-19 53-16,1 1 0,1 0 0,0 1 0,1-1 0,0 1 0,0 0 0,1 1 0,0 0 0,1 1 0,16-12 0,-23 18-35,1 1-1,0-1 1,0 1-1,1 0 1,-1 0-1,0 1 1,1-1-1,-1 1 1,1 0-1,-1 0 1,1 0-1,0 1 1,-1 0-1,1-1 1,0 2-1,-1-1 1,7 2-1,-4-1-2,0 2-1,-1-1 1,1 1-1,-1 0 0,0 0 1,0 1-1,0-1 1,0 1-1,0 1 0,8 8 1,-5-4-1,0 1 1,-1 0 0,0 1-1,0 0 1,-1 0-1,-1 1 1,0 0 0,0 0-1,-1 1 1,-1-1-1,6 26 1,-9-29 1,-1 0 1,0 0-1,0 0 1,-1-1-1,0 1 1,0 0-1,-1-1 1,-1 1-1,1-1 1,-1 1-1,-1-1 0,1 0 1,-1 0-1,-1-1 1,1 1-1,-1-1 1,-9 10-1,10-13-34,0 0-1,0 0 1,0 0-1,-1 0 1,1-1-1,-1 1 1,0-1-1,0-1 1,0 1-1,0-1 1,-1 1-1,1-1 1,0-1-1,-1 1 1,0-1-1,1 0 1,-1-1-1,0 1 1,0-1-1,1 0 1,-1 0-1,0-1 1,0 0-1,1 0 1,-1 0-1,1-1 1,-10-3-1,12 4-65,-1-1 0,0 0 0,1 0 0,0 0 0,-1 0-1,1-1 1,0 1 0,0-1 0,1 0 0,-1 0 0,0 0 0,1 0-1,0 0 1,0 0 0,0-1 0,-2-4 0,2 2 13,0 0 1,0 0 0,1 0-1,0 0 1,0 0 0,1 0-1,0-1 1,0 1 0,1-11 0,1 5 101,1-1 0,0 1 1,1 1-1,0-1 1,1 0-1,0 1 0,1 0 1,0 0-1,0 1 1,10-12-1,-12 17 59,0 1 0,0 0-1,1 0 1,-1 0 0,1 0 0,0 1 0,0-1 0,0 1-1,0 1 1,0-1 0,1 1 0,6-3 0,-9 5-15,1-1 1,-1 1 0,1 0-1,-1-1 1,1 2 0,-1-1 0,1 0-1,-1 1 1,1-1 0,-1 1-1,1 0 1,-1 0 0,0 0-1,0 1 1,1-1 0,-1 1-1,0 0 1,0 0 0,0 0 0,-1 0-1,1 0 1,4 5 0,2 3 16,0 0 0,-1 1 1,0 0-1,-1 0 1,0 1-1,-1 0 1,0 0-1,-1 1 1,0-1-1,-1 1 1,0 0-1,3 22 1,-6-27-117,0 0 0,-1-1 0,0 1 1,0 0-1,0 0 0,-1 0 0,0 0 1,-1-1-1,0 1 0,0 0 0,0-1 1,-1 0-1,0 1 0,-1-1 1,0 0-1,0-1 0,0 1 0,-1-1 1,0 0-1,0 0 0,0 0 0,-12 9 1,15-13-40,0 0-1,-1-1 1,0 1 0,1 0 0,-1-1 0,0 0 0,0 1 0,0-1 0,0 0-1,0-1 1,0 1 0,0 0 0,0-1 0,0 0 0,0 1 0,0-1 0,0-1 0,0 1-1,-1 0 1,1-1 0,0 1 0,0-1 0,0 0 0,-5-3 0,4 2-15,0 0 1,1-1 0,-1 0-1,1 0 1,0 0-1,-1 0 1,1 0-1,1-1 1,-1 0 0,0 1-1,1-1 1,0 0-1,0 0 1,0 0-1,0 0 1,-1-8 0,-2-8 124,2 0 1,0-1 0,1 1-1,1-1 1,1 0 0,1 0 0,1 1-1,0-1 1,2 1 0,12-40-1,-15 57 14,0-1-1,0 1 1,1 0-1,0-1 0,0 1 1,0 0-1,0 0 1,0 0-1,5-5 0,-6 8-39,0-1-1,0 0 1,0 1-1,0-1 1,0 1-1,0-1 1,1 1-1,-1 0 1,0-1-1,0 1 1,0 0 0,1 0-1,-1 0 1,0 0-1,0 0 1,0 0-1,1 0 1,-1 0-1,0 0 1,0 1-1,0-1 1,0 0-1,1 1 1,-1-1-1,0 1 1,0-1-1,0 1 1,0 0-1,0-1 1,0 1-1,0 0 1,0 0-1,1 1 1,5 5 11,-1 0 1,0 0-1,0 0 0,-1 0 1,0 1-1,6 11 0,20 52 58,-25-54-62,-1-1 0,0 1 0,-1 0 0,-1 0 0,0 1-1,0 31 1,-3-43-22,-1 1 0,0 0 1,0-1-1,0 1 0,-1-1 0,0 1 0,0-1 0,0 0 0,-4 7 0,3-9-13,1-1 0,-1 1 0,1-1 0,-1 0 0,0 1 0,0-1 0,-1-1 0,1 1 0,-1 0 1,1-1-1,-1 0 0,0 0 0,0 0 0,0 0 0,-5 1 0,7-2-27,-1 0 1,1 0 0,0-1-1,-1 1 1,1-1 0,-1 1-1,1-1 1,-1 0 0,1 0-1,-1 0 1,1-1 0,-1 1-1,1 0 1,0-1 0,-1 0-1,1 1 1,0-1-1,-1 0 1,1 0 0,-2-2-1,1 1-30,0-1-1,1 1 1,0-1-1,-1 1 1,1-1-1,0 0 1,0 0-1,1 0 0,-1 0 1,1 0-1,-1 0 1,-1-6-1,0-3-42,1-1 0,0 1 0,0 0 0,2-1 0,-1 1 0,3-23-1,6-128 1193,-6 149-740,2 21-212,4 23-79,-3-3-20,-1 0 1,-1 0-1,-1 1 1,-2-1-1,-4 43 1,3-65-48,0 0 1,-1 0 0,1-1 0,-1 1 0,-3 4-1,5-8 16,0-1-1,0 1 0,0 0 1,0-1-1,-1 1 0,1-1 1,0 1-1,-1-1 0,1 1 1,0-1-1,-1 1 0,1-1 0,-1 0 1,1 1-1,0-1 0,-1 0 1,1 1-1,-1-1 0,1 0 1,-1 1-1,1-1 0,-1 0 0,0 0 1,1 0-1,-1 1 0,1-1 1,-1 0-1,1 0 0,-1 0 1,0 0-1,1 0 0,-1 0 0,1 0 1,-1 0-1,0 0 0,1-1 1,-1 1-1,1 0 0,-1 0 1,1 0-1,-1-1 0,1 1 1,-1 0-1,1-1 0,-1 1 0,1 0 1,-1-1-1,1 1 0,0 0 1,-1-1-1,1 1 0,-1-1 1,1 1-1,0-1 0,-1 0 0,-6-11-178,0-1-1,1 0 1,0 0-1,-7-26 1,4 11-19,-39-111-142,44 119 546,4 20-193,0 0 1,0 0-1,0-1 1,0 1-1,0 0 1,0 0-1,0 0 1,0 0-1,0 0 1,0-1-1,0 1 1,0 0-1,0 0 1,0 0-1,0 0 0,0-1 1,0 1-1,0 0 1,0 0-1,0 0 1,0 0-1,0 0 1,0-1-1,0 1 1,0 0-1,0 0 1,0 0-1,0 0 1,0 0-1,0 0 1,1-1-1,-1 1 1,0 0-1,0 0 1,0 0-1,0 0 0,0 0 1,0 0-1,1 0 1,-1 0-1,0 0 1,0 0-1,0-1 1,0 1-1,0 0 1,1 0-1,-1 0 1,0 0-1,0 0 1,0 0-1,0 0 1,0 0-1,1 0 1,-1 0-1,0 0 1,0 0-1,0 1 0,1-1 1,7 6 503,2 6-96,0 0 1,-1 1-1,-1 0 0,0 1 0,0-1 0,-2 1 1,0 1-1,0-1 0,5 25 0,-10-38-461,-1 0 0,0 0 0,0 0 0,1 0 0,-1 0 0,0 0 0,0 0 0,0 0 0,0 0 0,0 0 0,-1 0 0,1 0 0,0 0 1,0 0-1,-1 0 0,1 0 0,0 0 0,-1 0 0,1 0 0,-1 0 0,1 0 0,-1 0 0,0-1 0,1 1 0,-1 0 0,0 0 0,1-1 0,-1 1 0,0 0 0,0-1 0,0 1 0,0-1 0,1 1 0,-1-1 0,0 0 0,0 1 0,0-1 0,0 0 0,0 0 0,0 1 0,0-1 0,0 0 0,0 0 0,0 0 0,0 0 0,-2-1 0,-3 1-467,1-1 0,-1 0 0,1 0-1,0-1 1,-1 0 0,1 0 0,-9-5 0,-13-9-628</inkml:trace>
</inkml:ink>
</file>

<file path=ppt/ink/ink7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1.1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14 7986,'8'3'489,"5"3"797,0 0 0,0 1 0,14 9 0,-24-15-1064,-1 1 1,1 0-1,-1 0 0,1 0 0,-1 1 0,0-1 0,0 1 0,0-1 0,0 1 1,0 0-1,0-1 0,-1 1 0,1 0 0,-1 0 0,0 0 0,0 1 0,0-1 1,-1 0-1,1 0 0,0 4 0,-1-6-194,0 0 0,0-1 1,0 1-1,0 0 0,-1 0 0,1-1 1,0 1-1,0 0 0,-1 0 0,1-1 0,0 1 1,-1 0-1,1-1 0,-1 1 0,1-1 1,0 1-1,-1 0 0,0-1 0,1 1 1,-1-1-1,1 1 0,-1-1 0,0 1 1,1-1-1,-1 0 0,-1 1 0,0 0 3,-1 0-1,1-1 1,-1 1 0,0-1-1,1 1 1,-1-1-1,-5 0 1,-1-1-55,1 0-1,0 0 1,-1-1 0,-9-2-1,16 3-18,-1 0 0,0 0 0,1 0-1,-1-1 1,0 1 0,1-1 0,0 1-1,-1-1 1,1 0 0,0 0 0,0 0-1,0 0 1,0 0 0,0 0 0,0-1-1,1 1 1,-1-1 0,1 1 0,0-1-1,-2-3 1,3 4 30,-1-1 1,1 1-1,0 0 0,0 0 1,0 0-1,1 0 0,-1 0 1,0-1-1,1 1 0,0 0 1,-1 0-1,1 0 0,0 0 1,0 0-1,0 0 0,0 1 1,0-1-1,0 0 0,1 0 1,-1 1-1,1-1 0,-1 1 1,1-1-1,0 1 1,-1 0-1,1-1 0,4-1 0,-1 0 76,0 0 0,1-1-1,-1 2 1,1-1 0,0 1-1,0 0 1,0 0 0,0 0-1,8 0 1,-10 2-11,0 0 0,0 0 0,0 0-1,0 1 1,1 0 0,-1-1 0,0 2 0,0-1 0,0 0 0,-1 1-1,1 0 1,0 0 0,0 0 0,5 4 0,0 1 67,-1-1 1,0 1 0,10 11-1,-16-16-95,0 0 0,0 0-1,0 1 1,-1-1 0,1 1-1,-1-1 1,0 1 0,0 0 0,0 0-1,0 0 1,0-1 0,0 1 0,-1 0-1,1 0 1,-1 0 0,0 0 0,0 4-1,0-7-18,0 1 0,0 0 0,0-1 0,0 1 0,0-1 0,0 1 0,0-1 0,-1 1 0,1 0 0,0-1 0,0 1 0,-1-1 0,1 1 0,0-1 0,-1 1 0,1-1 0,0 1 0,-1-1 0,1 0 0,-1 1 0,-8-3 67,-7-18-23,-22-67-255,36 78 272,9 13 132,11 14 380,-9-9 127,-1-1 1,15 13-1</inkml:trace>
</inkml:ink>
</file>

<file path=ppt/ink/ink7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6.1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905 42 5961,'1'-2'818,"0"0"-1,-1 0 0,1 0 0,-1 0 1,1-1-1,-1 1 0,0 0 0,0 0 1,0-1-1,0 1 0,0-3 0,-1 4-702,1 0 0,0 1-1,-1-1 1,1 0-1,-1 1 1,1-1-1,-1 0 1,1 1 0,-1-1-1,0 0 1,1 1-1,-1-1 1,0 1 0,1 0-1,-1-1 1,0 1-1,1-1 1,-1 1-1,0 0 1,0 0 0,0-1-1,1 1 1,-1 0-1,0 0 1,0 0 0,0 0-1,0 0 1,1 0-1,-1 0 1,0 0-1,0 0 1,0 0 0,-1 1-1,-43 8 310,0 3 0,1 1 0,0 2 0,1 2 0,-44 24-1,32-12-376,1 2-1,1 3 0,-57 47 0,76-52 316,1 0 0,2 3 0,1 0 0,2 2 0,-32 50 0,46-61 75,2 1 1,1 1-1,1-1 0,1 1 1,1 1-1,1 0 1,1 0-1,2 0 0,0 1 1,2-1-1,2 37 1,0-40-387,2 0 0,1 0 1,1 0-1,1 0 1,0-1-1,2 1 0,1-2 1,1 1-1,0-1 0,2 0 1,0-1-1,1-1 0,21 26 1,-20-31-52,0-2 0,1 0 0,0 0 0,0-1 0,2-1 0,-1-1-1,1 0 1,0-1 0,1 0 0,0-1 0,0-1 0,21 4 0,-14-5 10,0-1 0,1 0 0,-1-2 0,1-1 0,0-1 0,-1-1 0,1-2 0,34-6 0,-37 2-222,-1 0-1,-1-1 1,1-2-1,-1 0 0,27-18 1,14-7-3921,-31 20 2445</inkml:trace>
</inkml:ink>
</file>

<file path=ppt/ink/ink7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7.0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102 301 9930,'-15'38'3166,"14"-37"-3089,0-1 1,0 1-1,0-1 1,0 1-1,0-1 0,0 1 1,0-1-1,-1 0 0,1 1 1,0-1-1,0 0 0,0 0 1,0 0-1,0 0 0,0 0 1,-1 0-1,1 0 0,0 0 1,0 0-1,0-1 0,0 1 1,0 0-1,0-1 1,-2 0-1,-24-11 1227,25 11-1173,0 0 0,0-1 0,0 1 0,1-1 0,-1 1-1,0-1 1,1 0 0,0 0 0,-1 0 0,1 0 0,0 0 0,0 0 0,0 0 0,0 0-1,0 0 1,1 0 0,-1 0 0,1-1 0,-1 1 0,1 0 0,0-1 0,0 1-1,0 0 1,0-5 0,2-5 411,0 0 0,0-1 0,7-17-1,-2 5 11,-3 12-381,-1-1 1,2 0-1,0 1 0,1 0 1,0 0-1,8-12 1,-10 19-142,1 0 1,-1 1 0,1-1 0,0 1 0,1 0-1,-1 0 1,1 0 0,0 1 0,0 0 0,1 0-1,-1 1 1,1 0 0,11-4 0,-9 4-15,0 1 0,1 0-1,-1 0 1,1 1 0,-1 0 0,1 1 0,-1 0 0,1 1 0,-1 0 0,1 0-1,15 5 1,-12-1 94,0-1 1,0 2-1,-1 0 0,1 0 0,-1 2 0,-1-1 1,18 15-1,-15-9 79,0 1 1,0 0-1,-1 1 1,-1 1-1,0 0 1,-1 0-1,-1 1 1,-1 0-1,0 1 1,-2 0-1,10 30 1,-15-38-165,0 0 0,0 0 0,-1 1 0,0-1 0,-1 0 0,0 0 0,-1 1 0,0-1 0,0 0 0,-1 0 0,-1 0 0,0 0 0,0 0 0,-1-1 0,0 1 0,0-1 0,-1 0 0,0 0 0,-1-1 0,0 1 0,-1-1 0,1-1 0,-1 1 0,-1-1 0,0 0 0,0-1 1,0 0-1,0 0 0,-1 0 0,0-2 0,0 1 0,-1-1 0,-10 4 0,6-4-185,0 0 1,0-1 0,-1 0 0,1-1 0,-1-1-1,1 0 1,-1-1 0,1-1 0,-1 0 0,1-1 0,-1-1-1,1 0 1,0 0 0,-18-8 0,22 7-42,0-1 0,1 1 0,-1-1 1,1-1-1,1 0 0,-1 0 0,1-1 1,0 0-1,0 0 0,1-1 0,0 0 1,0 0-1,1-1 0,0 1 0,0-2 0,1 1 1,1 0-1,-1-1 0,2 0 0,-4-13 1,5 16 175,1 0-1,-1 0 1,2-1 0,-1 1 0,1 0 0,0-1 0,1 1 0,0 0 0,0-1 0,0 1 0,1 0-1,4-10 1,-4 12-41,1-1 0,0 1-1,0 0 1,1 0-1,-1 0 1,1 0 0,0 1-1,0-1 1,1 1 0,-1 0-1,1 0 1,0 1-1,0-1 1,1 1 0,6-3-1,26-8-329</inkml:trace>
</inkml:ink>
</file>

<file path=ppt/ink/ink7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7.6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7 128 14099,'6'-10'7488,"-5"10"-7131,3 10 2967,-4 37-2492,0-33 174,-10 221 372,3-134-2159,8-95-121,4-14 486,4-16-22,0-18 76,-1 0 0,1-45 0,10-59 166,-16 130 273,1 0 1,1 0 0,1 0-1,0 1 1,1 0-1,15-24 1,-21 35 11,2 1 0,-1 0 0,0 0 0,1-1 0,-1 2-1,1-1 1,0 0 0,0 0 0,0 1 0,0 0 0,1 0 0,-1 0 0,1 0 0,-1 0-1,1 0 1,0 1 0,-1 0 0,1 0 0,0 0 0,0 0 0,0 1 0,0-1 0,0 1-1,0 0 1,0 0 0,0 0 0,0 1 0,0 0 0,-1-1 0,1 1 0,7 3 0,-4-1 23,0 1 0,0 0 0,0 1 0,0-1 0,-1 1 0,0 0 0,0 1 0,0 0 0,0 0 0,-1 0 0,0 0 1,0 1-1,-1 0 0,0 0 0,0 0 0,2 8 0,2 4-33,-1 0 0,-1 0 0,-1 0 0,-1 0 0,3 31 0,-3 29-24,4 28 136,-6-93-957,1 1 0,0 0 0,1-1 0,1 1 0,7 14 0,-1-8-599</inkml:trace>
</inkml:ink>
</file>

<file path=ppt/ink/ink7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8.2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230 46 11827,'6'-4'1994,"1"1"-204,-1-1 0,0 0 1,0-1-1,0 1 0,8-11 1,-14 15-1754,0 0 0,1 0 0,-1 0 0,0 0 0,0 0 0,0-1 0,0 1 0,0 0 1,0 0-1,0 0 0,0-1 0,0 1 0,0 0 0,0 0 0,0 0 0,0 0 0,0-1 1,0 1-1,0 0 0,0 0 0,0 0 0,0-1 0,0 1 0,0 0 0,0 0 0,0 0 1,0 0-1,0-1 0,0 1 0,-1 0 0,1 0 0,0 0 0,0 0 0,0 0 0,0-1 1,0 1-1,-1 0 0,1 0 0,0 0 0,0 0 0,0 0 0,0 0 0,-1 0 0,1 0 1,0 0-1,0 0 0,0 0 0,0-1 0,-1 1 0,1 0 0,0 0 0,0 0 0,0 0 1,-1 0-1,1 1 0,0-1 0,0 0 0,0 0 0,0 0 0,-1 0 0,1 0 0,0 0 1,0 0-1,0 0 0,0 0 0,-1 0 0,1 0 0,0 1 0,-15 2 245,-4 3-481,1 1 1,-1 1 0,1 1 0,1 0-1,-21 16 1,6-2-3697,-48 45-1,79-67 3586,-1 1 0,1-1-1,-1 0 1,1 1 0,0-1 0,-1 1 0,1 0 0,0-1 0,0 1-1,0 0 1,0 0 0,1-1 0,-1 1 0,0 0 0,1 0-1,-1 0 1,1 0 0,0 0 0,-1 0 0,1 0 0,1 3 0,-1-3 182,1 0 1,0 1 0,0-1 0,1 0-1,-1 0 1,0 0 0,1 0 0,-1 0-1,1 0 1,0 0 0,0-1 0,-1 1-1,1 0 1,0-1 0,0 0 0,1 1-1,1 0 1,96 49 6208,2 0-292,-88-43-4853,-1 1 1,-1 0-1,0 1 1,0 0-1,13 15 1,-22-22-818,-1-1-1,0 1 1,0 0-1,0-1 1,0 1-1,0 0 1,0 0-1,-1 0 1,0 0-1,1 0 1,-1 1-1,0-1 1,-1 0-1,1 1 1,0-1-1,-1 0 1,0 1-1,0-1 1,0 0-1,0 1 1,-1-1-1,0 5 1,-1-5-252,1 0 1,-1 0-1,0 0 1,0 0-1,0 0 1,0 0-1,-1-1 1,1 1-1,-1-1 1,1 0-1,-1 1 1,0-1-1,0 0 1,0-1-1,0 1 1,0 0-1,-1-1 1,1 0-1,0 0 1,-1 0-1,-3 1 1,-4 0-1648,0 0 1,0-1-1,-1 0 0,-20-1 1,-9-6-1130</inkml:trace>
</inkml:ink>
</file>

<file path=ppt/ink/ink7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8.7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12555,'9'141'8494,"-11"71"-5524,0-9-803,14 7-517,1-71-7013,-13-134 4963,2 8-1694,1-2 871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24.8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47 109 8738,'-1'-2'395,"-13"-33"2866,13 33-2891,0 0-1,0-1 1,-1 1-1,1 0 1,0 0-1,-1 0 1,0 0 0,1 0-1,-1 1 1,0-1-1,0 1 1,-4-3-1,6 3-306,0 1 0,0 0 0,-1 0 0,1 0-1,0 0 1,0 0 0,0 0 0,-1 0 0,1 0-1,0 0 1,0 0 0,-1 0 0,1 0 0,0 0-1,0 0 1,-1 0 0,1 0 0,0 0 0,0 0-1,-1 0 1,1 1 0,0-1 0,0 0 0,0 0 0,-1 0-1,1 0 1,0 0 0,0 1 0,0-1 0,-1 0-1,1 0 1,0 0 0,0 1 0,0-1 0,0 0-1,0 0 1,0 0 0,-1 1 0,1-1 0,0 0-1,0 0 1,0 1 0,0-1 0,0 0 0,0 0-1,0 1 1,0-1 0,0 0 0,0 0 0,0 1-1,0-1 1,0 0 0,0 0 0,0 1 0,1-1 0,2 18 630,-3-16-564,11 41 766,1 0 0,2 0 0,2-1 0,2-1 0,2 0 0,35 53 0,-51-88-806,1 1-1,0-1 0,0 0 0,0-1 0,1 1 1,-1-1-1,10 6 0,-13-9-80,0-1 0,0 0 0,0 0-1,0 0 1,0-1 0,0 1 0,1 0 0,-1-1-1,0 1 1,0-1 0,1 0 0,-1 0 0,0 0 0,1 0-1,-1 0 1,0 0 0,0-1 0,1 1 0,-1-1-1,0 0 1,0 1 0,0-1 0,0 0 0,0 0-1,0 0 1,0-1 0,0 1 0,0 0 0,2-3-1,3-2-55,0-2-1,0 1 0,-1-1 0,0 0 0,0 0 0,-1 0 0,0-1 1,0 0-1,-1 0 0,0 0 0,-1-1 0,4-17 0,0-9-97,-2 0-1,1-44 1,-2 19 196,-2 39-123,3-30 162,-5 48-302,0-1 0,0 1 0,0 0 0,-1-1 0,0 1 0,0 0 1,0-1-1,-2-5 0,-4 3-2363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45.5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267 104 14323,'0'-8'1084,"1"-1"-1,-1 1 1,0-1-1,-1 1 1,0 0-1,-2-10 1,2 16-1000,1 0-1,0 1 1,-1-1 0,1 0 0,-1 1-1,0-1 1,1 0 0,-1 1 0,0-1-1,0 1 1,0-1 0,0 1 0,0 0-1,-1-1 1,1 1 0,0 0 0,0 0-1,-1 0 1,1 0 0,-1 0 0,1 0-1,-1 0 1,0 1 0,1-1-1,-1 0 1,0 1 0,1-1 0,-1 1-1,0 0 1,1 0 0,-1-1 0,0 1-1,0 0 1,0 1 0,-2-1 0,1 1-67,0 0 1,0 0-1,0 0 1,0 1-1,1-1 1,-1 1-1,0-1 1,0 1 0,1 0-1,0 0 1,-1 0-1,1 1 1,0-1-1,0 0 1,0 1-1,0-1 1,0 1-1,1 0 1,-1 0-1,1 0 1,-2 5 0,-1 2-35,1 2 0,0-1 0,0 0 0,-1 21 0,-1 181 15,7-153 113,-3 0 0,-2 1 1,-14 71-1,16-127-92,-22 86 703,20-80-709,-1-1-1,-1 1 0,1-1 0,-2 0 0,1 0 0,-8 9 1,13-18-56,-1 0 0,1 0-1,-1-1 1,1 1 0,-1 0 0,0-1 0,1 1 0,-1 0 0,1-1 0,-1 1 0,0-1 0,0 1 0,1-1 0,-1 1 0,0-1 0,0 0-1,0 1 1,1-1 0,-1 0 0,0 0 0,0 0 0,0 1 0,0-1 0,0 0 0,0 0 0,1 0 0,-1 0 0,-1-1 0,0 1-32,1-1 0,0 0-1,-1 0 1,1 0 0,0 0 0,0 0 0,0 0 0,0-1 0,0 1 0,0 0 0,0 0 0,0-1-1,1 1 1,-2-3 0,-2-4-127,1-1 0,0 0 0,1 0 0,-2-11 0,2 5 407,1-1 1,1 1-1,0 0 0,2 0 1,-1 0-1,2 0 1,0 0-1,0 0 1,2 1-1,0-1 1,0 1-1,1 0 1,14-22-1,-16 31-102,1 0-1,-1 0 1,1 0 0,-1 1-1,1-1 1,1 1 0,-1 1-1,0-1 1,1 1-1,0 0 1,0 0 0,0 0-1,0 1 1,0 0-1,1 0 1,12-1 0,-8 2-399,0 0 1,-1 1 0,1 0 0,0 1-1,0 0 1,0 0 0,-1 1 0,1 1-1,15 6 1,-7 0-1919,-6 3 897</inkml:trace>
</inkml:ink>
</file>

<file path=ppt/ink/ink7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9.0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533 25 15027,'10'-2'5657,"-12"-1"-4384,-11-3-217,-19-2-312,-12 4-224,-16 3-88,-1 3-168,-10 4-128,2-1-184,0-1-1160,2-1-568,13 2 1016</inkml:trace>
</inkml:ink>
</file>

<file path=ppt/ink/ink7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9.7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1 196 9922,'26'60'10462,"-5"6"-6976,-17-49-3310,0 1-1,-1-1 1,-1 0-1,-1 1 0,-2 29 1,-3-31-142,4-16-32,0 1 0,0-1 0,0 0-1,0 0 1,-1 0 0,1 0 0,0 0 0,0 0 0,0 1 0,0-1 0,0 0 0,-1 0 0,1 0 0,0 0 0,0 0 0,0 0 0,0 0 0,-1 0 0,1 0 0,0 0-1,0 0 1,0 0 0,-1 0 0,1 0 0,0 0 0,0 0 0,0 0 0,0 0 0,-1 0 0,1 0 0,0 0 0,0 0 0,0 0 0,0 0 0,-1-1 0,1 1 0,0 0-1,0 0 1,0 0 0,0 0 0,0 0 0,-2-2 6,1 1-1,0-1 0,0 0 0,0 1 0,1-1 1,-1 0-1,0 0 0,1 0 0,-1 1 0,1-1 1,-1 0-1,1-4 0,-2-36 87,3-1 1,2 0-1,10-60 0,-10 89-4,0-1 0,1 1-1,0 0 1,1 0-1,0 1 1,1 0 0,1-1-1,0 2 1,17-22-1,-21 29-89,1 0 0,1 1 0,-1-1 0,1 1 0,-1 0 0,1 0 0,0 1 0,1 0 0,-1-1 0,0 2 0,1-1 1,0 1-1,0 0 0,0 0 0,0 0 0,0 1 0,0 0 0,0 0 0,0 1 0,0-1 0,0 1 0,1 1 0,-1-1 0,0 1 0,10 2 0,-11-1-280,1 0 0,-1 0 1,1 0-1,-1 1 1,0-1-1,0 1 0,0 0 1,8 8-1,10 10-724</inkml:trace>
</inkml:ink>
</file>

<file path=ppt/ink/ink7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0.3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109 34 14507,'0'-3'820,"-1"0"1,0 0-1,0 0 0,0 0 1,0 0-1,-1 0 0,1 0 0,-3-2 1,4 5-730,0-1 1,0 1-1,-1 0 1,1-1 0,-1 1-1,1 0 1,0 0-1,-1-1 1,1 1 0,-1 0-1,1 0 1,0 0-1,-1-1 1,1 1-1,-1 0 1,1 0 0,-1 0-1,1 0 1,-1 0-1,1 0 1,-1 0-1,1 0 1,-1 0 0,0 0 9,0 1 0,-1-1 0,1 1 1,0 0-1,0-1 0,0 1 1,0 0-1,0 0 0,1-1 0,-1 1 1,0 0-1,0 0 0,-1 2 0,-7 11 112,0 0 0,1 0 0,0 1-1,2 0 1,-1 1 0,2 0 0,0 0-1,1 0 1,1 0 0,0 0-1,0 21 1,2-27-238,1 1 0,0-1 0,1 0 0,0 0 0,0 0 0,1 0 0,1 0 0,-1-1 0,2 1 0,-1-1 0,1 1 0,1-1 0,0 0 0,0-1 0,1 1 0,0-1 0,0 0 0,1-1 0,13 13 0,-17-17-57,1-1 1,0 0 0,0 1-1,-1-1 1,1-1-1,1 1 1,-1 0-1,0-1 1,0 0 0,0 0-1,1 0 1,-1-1-1,0 1 1,1-1-1,-1 0 1,1-1 0,-1 1-1,0-1 1,1 1-1,-1-1 1,0 0-1,0-1 1,0 1 0,0-1-1,0 0 1,0 0-1,6-4 1,4-3-300,-1-1 0,-1 0 0,0-1 0,0 0 0,-1-1 0,13-17 1,-10 8 125,0 1 0,-2-2 0,0 0 1,15-40-1,22-97 2324,-47 152-1842,-19 42 1327,11-12-1338,1 1 1,2-1-1,0 1 1,1 0-1,2 0 1,0-1-1,1 1 0,2 0 1,1-1-1,7 28 1,-10-46-542,0 0 1,1-1 0,0 1 0,0 0 0,0-1 0,0 1-1,1-1 1,0 0 0,-1 0 0,2 0 0,-1 0-1,5 4 1,9 4-833</inkml:trace>
</inkml:ink>
</file>

<file path=ppt/ink/ink7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0.7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247 62 12291,'1'-3'687,"1"0"1,-1 1 0,0-1-1,0-1 1,0 1 0,0 0-1,0 0 1,-1 0 0,1 0-1,-1-6 1,0 8-572,-1 0 1,1 0 0,0 0-1,-1 0 1,1 0-1,0 0 1,-1 0-1,0 0 1,1 0 0,-1 0-1,1 0 1,-1 0-1,0 0 1,0 0-1,0 0 1,0 1 0,1-1-1,-1 0 1,0 1-1,0-1 1,0 0 0,0 1-1,0-1 1,-1 1-1,1 0 1,0-1-1,0 1 1,0 0 0,0 0-1,0 0 1,-1-1-1,1 1 1,-2 1-1,-6-1 127,0 0-1,0 0 1,0 1-1,1 1 1,-1 0-1,0 0 0,1 0 1,-1 1-1,1 0 1,0 1-1,0 0 0,0 0 1,0 1-1,1 0 1,0 0-1,0 1 1,0 0-1,1 0 0,-9 11 1,8-9-227,1 1 0,0 0 0,0 0 1,1 0-1,0 0 0,1 1 0,0 0 0,0 0 1,1 0-1,1 0 0,0 1 0,0-1 0,1 1 1,0-1-1,1 1 0,1 13 0,0-15-11,0-1 0,0 0 0,2 0 0,-1 0 0,1 0 0,0 0 0,0 0 0,1-1 0,0 1 0,0-1 0,1 0 0,8 9 0,-8-11-36,0 0 0,0 0-1,1-1 1,-1 0 0,1 0-1,0-1 1,0 1 0,1-1-1,-1 0 1,1-1 0,-1 0-1,1 0 1,0 0 0,0-1-1,9 1 1,5-1-1519,-1-1 1,38-6-1,-26 3 234</inkml:trace>
</inkml:ink>
</file>

<file path=ppt/ink/ink7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1.2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 93 11618,'1'-14'1954,"-1"7"-1105,0-1 0,0 0 0,-1 0 0,0 1 0,0-1 0,0 0 0,-4-7 0,5 14-811,0 1-1,0 0 1,0-1-1,0 1 1,0 0-1,0-1 1,0 1-1,0 0 0,0-1 1,0 1-1,0-1 1,0 1-1,-1 0 1,1 0-1,0-1 1,0 1-1,0 0 1,-1-1-1,1 1 1,0 0-1,0 0 0,-1-1 1,1 1-1,0 0 1,0 0-1,-1-1 1,1 1-1,0 0 1,-1 0-1,1 0 1,0 0-1,-1 0 1,1 0-1,0-1 0,-1 1 1,1 0-1,-1 0 1,1 0-1,0 0 1,-1 0-1,1 0 1,0 0-1,-1 1 1,1-1-1,0 0 1,-1 0-1,1 0 0,0 0 1,-1 1-1,-1 0 83,1 1-1,0-1 0,0 1 1,0 0-1,0 0 1,0-1-1,0 1 0,1 0 1,-1 0-1,0 3 0,-4 23 670,1 0-1,1 0 1,1 29-1,7 88 1325,-1-69-1293,12 404 252,-16-473-1415,0 1-128,1-1 0,-1 1 1,1-1-1,3 11 0,-4-17 219,1 0 1,-1 0 0,0 0 0,1 0-1,-1-1 1,0 1 0,1 0 0,-1 0-1,1 0 1,-1 0 0,1-1-1,0 1 1,-1 0 0,1-1 0,0 1-1,-1 0 1,1-1 0,0 1 0,0-1-1,-1 1 1,1-1 0,0 0 0,0 1-1,0-1 1,0 0 0,0 1-1,0-1 1,0 0 0,0 0 0,0 0-1,-1 0 1,1 0 0,0 0 0,0 0-1,0 0 1,0 0 0,0 0-1,0-1 1,0 1 0,0 0 0,1-1-1,14-7-2323</inkml:trace>
</inkml:ink>
</file>

<file path=ppt/ink/ink7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1.6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624 16 18244,'3'-7'6929,"-14"3"-5200,-8 4-241,-14-2-568,-9 1-288,-23 0-400,-11 1-104,-8 1-488,-4 2-544,9 1-1528,6 0 3040,17 4-984</inkml:trace>
</inkml:ink>
</file>

<file path=ppt/ink/ink7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2.0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15363,'27'38'6770,"-29"1"-3450,4 13-1207,1 1-233,0-3-887,0-2-553,-2-10-672,-2-5-537,0-9-1039,1-6-488,3-9-945,4-6 1552,3-9 945</inkml:trace>
</inkml:ink>
</file>

<file path=ppt/ink/ink7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2.4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 15803,'18'-7'5586,"-3"7"-4786,-1 0-296,-8 3-488,0 1-592,-7 5-3473,-2 3 2761</inkml:trace>
</inkml:ink>
</file>

<file path=ppt/ink/ink7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2.7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88 347 7666,'-53'4'3768,"52"-5"-3564,-1 1-1,1 0 0,0-1 0,-1 1 0,1-1 0,0 0 1,0 1-1,0-1 0,-1 0 0,1 0 0,0 0 0,0 0 1,0 0-1,0 0 0,1 0 0,-1 0 0,0 0 0,0 0 1,1 0-1,-1-1 0,0 1 0,1 0 0,-1-1 1,1 1-1,0 0 0,-1-1 0,1 1 0,0 0 0,0-1 1,0 1-1,0-2 0,-1-3 530,-2-7-33,1 0 0,0 0 0,1 0 0,1-1 0,0 1-1,0 0 1,2 0 0,0 0 0,0-1 0,1 2 0,7-21-1,-7 24-644,1 0 0,0 1 0,0 0-1,1 0 1,0 0 0,1 0 0,-1 1-1,1 0 1,1 0 0,-1 1 0,1-1-1,0 1 1,1 1 0,-1-1-1,1 2 1,0-1 0,10-3 0,-13 6-56,0 0 0,0 1 1,0 0-1,1 0 1,-1 1-1,0-1 1,1 1-1,-1 0 0,0 1 1,1-1-1,-1 1 1,0 0-1,0 0 0,0 1 1,1 0-1,-2 0 1,1 0-1,8 5 0,0 1 91,0 0 0,-1 1-1,0 1 1,-1 0 0,13 15-1,-14-14 61,0 1 0,-1 0-1,0 1 1,0 0 0,-2 0-1,0 1 1,0-1 0,9 30-1,-14-35-103,-1-1 0,1 0 0,-1 1 0,-1-1 0,1 0-1,-1 1 1,-1-1 0,1 1 0,-1-1 0,0 1 0,-1-1 0,0 0-1,0 0 1,0 0 0,-1 0 0,0 0 0,-1 0 0,1-1 0,-1 0-1,-7 9 1,1-4-20,0-1-1,-1 1 0,-1-2 1,1 0-1,-1 0 0,-1-1 1,-14 8-1,16-11-162,-1 1-1,1-2 1,-1 0-1,0 0 0,0-1 1,0 0-1,0-1 1,-25 1-1,30-3-218,0-1-1,-1 1 1,1-1-1,1-1 1,-1 0-1,0 0 0,0 0 1,1-1-1,-1 1 1,1-2-1,-1 1 1,1-1-1,-8-6 1,11 7-88,-1 0-1,1 0 1,0-1 0,0 1 0,0-1 0,1 0 0,-1 0 0,1 0 0,0 0 0,0 0 0,1 0 0,-1 0 0,1-1 0,0 1 0,0-1 0,0 1 0,1-1 0,-1 1 0,1-1 0,0 1 0,1-10 0,6-16-1887</inkml:trace>
</inkml:ink>
</file>

<file path=ppt/ink/ink7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3.2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19 109 14187,'4'-9'10013,"-8"44"-8504,3-26-863,-5 51 887,-5 79-112,10-113-1372,1-1 0,2 1 0,6 34 0,-7-57-62,-1 1-1,1-1 1,0 1-1,0-1 1,1 1 0,2 4-1,-4-8 12,0 0-1,0 1 0,0-1 1,0 0-1,1 0 1,-1 0-1,0 0 0,0 1 1,0-1-1,0 0 0,1 0 1,-1 0-1,0 0 1,0 0-1,1 0 0,-1 1 1,0-1-1,0 0 0,0 0 1,1 0-1,-1 0 1,0 0-1,0 0 0,1 0 1,-1 0-1,0 0 0,0 0 1,1 0-1,-1 0 1,0 0-1,0 0 0,1-1 1,-1 1-1,0 0 0,11-14-72,-1-13-218,0 0 1,-2 0-1,-1-1 1,-2 0 0,4-33-1,7-41-141,-9 75 599,16-47 0,-21 67-63,1 0-1,1-1 0,0 1 0,0 0 0,0 1 0,1-1 1,0 1-1,0 0 0,0 0 0,12-9 0,-14 13-31,0 0 0,-1 1 0,1-1 0,0 1 0,0 0 0,0 0 0,1 0 0,-1 0 1,0 1-1,0-1 0,0 1 0,1 0 0,-1 0 0,0 0 0,0 0 0,1 0 0,-1 1 0,0 0 0,0-1 0,0 1 0,0 0 0,0 1 0,0-1 0,0 0 0,0 1 0,0 0 0,-1 0 0,1-1 0,-1 2 1,3 1-1,5 5 130,0 0 1,-1 1 0,0 1 0,-1-1 0,13 23 0,-11-15-81,0 2-1,-2-1 1,0 1 0,-1 1-1,-1-1 1,6 42 0,-5 2-1753,-2 65-1,-5-129 1628,2 39-2214,4-5 774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46.1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2 263 5129,'0'-4'1022,"1"-61"10015,0 46-8839,6-30 1,-6 42-2067,1-1 0,0 1 1,0 0-1,1 0 0,-1 1 0,2-1 1,-1 0-1,1 1 0,0 0 0,0 0 1,0 0-1,1 0 0,0 1 1,0 0-1,12-9 0,-14 12-116,1 0 1,-1 0-1,1 0 1,-1 1-1,1-1 0,-1 1 1,1 0-1,0 0 0,0 0 1,0 1-1,-1-1 1,1 1-1,0 0 0,0 0 1,0 1-1,0-1 0,0 1 1,-1-1-1,1 1 1,0 1-1,0-1 0,-1 0 1,1 1-1,-1 0 1,1-1-1,-1 2 0,0-1 1,0 0-1,4 4 0,1 2 101,0-1-1,-1 1 0,0 0 0,0 0 1,-1 1-1,0 0 0,-1 0 0,0 1 1,7 17-1,-9-17 51,0 1 0,0-1 1,-1 1-1,0 0 1,-1 0-1,0 0 0,-1 0 1,0 0-1,-1-1 0,0 1 1,-1 0-1,0 0 1,0 0-1,-1-1 0,-8 17 1,7-18-186,0-1 0,-1 0 1,0 0-1,-1 0 1,0-1-1,0 1 0,0-1 1,-1-1-1,0 1 1,0-1-1,-1-1 0,0 1 1,0-1-1,0-1 0,0 1 1,-1-2-1,0 1 1,-14 3-1,19-5-90,0-1-1,0-1 1,0 1-1,0-1 1,0 1 0,0-1-1,0 0 1,0 0-1,1-1 1,-1 1 0,0-1-1,0 0 1,0 0 0,0 0-1,1 0 1,-1-1-1,-5-3 1,6 3-50,0 0 1,0-1-1,1 1 0,-1-1 1,1 0-1,0 0 1,0 0-1,0 0 0,0 0 1,0 0-1,1-1 0,-1 1 1,1 0-1,0-1 0,0 1 1,0-1-1,1 0 0,-1 1 1,1-5-1,0-21 15,1 0 1,1 1-1,2-1 0,1 0 1,13-40-1,-18 66 87,1 1-1,-1-1 1,1 1 0,0-1 0,0 1-1,0 0 1,0-1 0,0 1-1,1 0 1,-1 0 0,1 0 0,-1 0-1,1 0 1,3-2 0,9-4-298</inkml:trace>
</inkml:ink>
</file>

<file path=ppt/ink/ink7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5.3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4 308 7458,'0'0'75,"-1"-1"0,1 1 1,0-1-1,-1 0 0,1 1 1,0-1-1,0 1 0,-1-1 1,1 0-1,0 1 0,0-1 1,0 0-1,0 1 0,0-1 1,0 0-1,0 1 1,0-1-1,0 0 0,0 1 1,0-1-1,0 1 0,1-1 1,-1 0-1,0 1 0,0-1 1,1 0-1,-1 1 0,0-1 1,1 1-1,-1-1 0,0 1 1,1-1-1,-1 1 0,1-1 1,-1 1-1,1 0 1,-1-1-1,1 1 0,0-1 1,-1 1-1,1 0 0,-1 0 1,1-1-1,0 1 0,-1 0 1,1 0-1,1 0 0,53-9 2087,-36 7-1428,-18 2-675,-1 0 0,0 0 0,1 0 1,-1 0-1,0 0 0,1 0 0,-1 0 1,0 0-1,1 0 0,-1 0 0,0 0 1,1 0-1,-1 0 0,0 0 0,1 0 1,-1 0-1,0-1 0,1 1 0,-1 0 1,0 0-1,1 0 0,-1-1 0,0 1 1,0 0-1,1 0 0,-1 0 0,0-1 1,0 1-1,0 0 0,1-1 0,-1 1 1,0 0-1,0-1 0,0 1 0,0 0 1,1-1-1,-1 1 0,0 0 0,0-1 1,0 1-1,0 0 0,0-1 0,0 1 1,0 0-1,0-1 0,0 1 0,0 0 1,0-1-1,-1 1 0,1 0 1,0-1-1,0 1 0,0-1 0,-15-15 1623,11 11-1001,0 1-504,1-1-1,0 0 1,0 0 0,0 0-1,0 0 1,1-1 0,0 1-1,0-1 1,1 1 0,-1-1-1,1 0 1,1 0 0,-1 1-1,1-1 1,0 0 0,0 0-1,0 0 1,1 1 0,0-1-1,0 0 1,1 1 0,0-1-1,3-7 1,-2 6-141,0 1-1,1-1 1,0 1-1,0 0 1,1 1-1,-1-1 1,1 1 0,0 0-1,1 0 1,-1 0-1,1 1 1,0-1-1,0 2 1,1-1 0,-1 1-1,1 0 1,0 0-1,10-3 1,-6 4 90,0 0 0,0 0 0,1 2 0,-1-1 0,0 1 0,0 1 1,1 0-1,-1 0 0,0 1 0,0 0 0,0 1 0,0 1 0,-1 0 0,1 0 0,-1 1 0,0 0 1,0 1-1,-1 0 0,1 0 0,9 10 0,-4-3 95,-2 0 0,1 1 1,-2 1-1,0 0 0,-1 0 0,0 1 0,-1 1 1,-1 0-1,-1 0 0,0 0 0,6 24 0,-11-31-173,-1 0 0,0 0 0,0 1 0,-1-1-1,-1 0 1,0 1 0,0-1 0,-1 1-1,0-1 1,-1 0 0,0 0 0,0 0 0,-7 17-1,4-16-50,-1 0 1,0-1-1,0 0 0,-1 0 0,0 0 0,0-1 0,-1 0 1,-1-1-1,0 0 0,0 0 0,-17 11 0,13-11-280,0-1-1,0 0 1,-1 0 0,0-2-1,0 0 1,-1 0 0,1-2 0,-1 0-1,0 0 1,0-1 0,0-1-1,-22-1 1,29 0 117,-1-1 0,1 0 0,0-1 0,0 0 0,0 0 0,0 0 0,0-1 1,1 0-1,-1-1 0,1 0 0,0 0 0,0-1 0,0 1 0,0-1 0,1-1 0,0 1 0,0-1 1,1-1-1,-1 1 0,1-1 0,1 1 0,-1-1 0,1-1 0,-3-7 0,0-2 196,2-1 1,0 0-1,1 0 0,1 0 0,1-1 1,0 1-1,2-1 0,0 1 0,1-1 0,0 1 1,2 0-1,0-1 0,1 1 0,11-28 1,-13 40-68,1 1 0,0-1 0,0 1 0,1 0 0,0 0 0,-1 0 0,10-8 0,-11 11-69,0 0 0,1 0 0,-1 0 0,1 1 1,0-1-1,-1 1 0,1-1 0,0 1 0,0 0 0,0 0 0,0 0 0,0 1 0,0-1 0,0 1 0,0-1 1,0 1-1,3 1 0,10 3-440</inkml:trace>
</inkml:ink>
</file>

<file path=ppt/ink/ink7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5.9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615 184 11034,'2'-2'581,"0"-1"0,0 1 0,0-1 0,-1 1 0,1-1 1,-1 0-1,0 1 0,1-1 0,-1 0 0,0 0 0,-1 0 0,1 0 0,-1 0 0,1 0 0,-1 0 0,0 0 0,0-5 0,-1 4-451,0 1 1,0 0 0,0 0-1,-1 0 1,1-1-1,-1 1 1,0 1 0,0-1-1,0 0 1,0 0-1,0 1 1,-1-1 0,1 1-1,-1 0 1,1 0-1,-6-3 1,-13-7 1,1 1 0,-1 1-1,-1 1 1,0 1 0,0 1 0,-1 1-1,0 1 1,0 1 0,-31-2 0,46 6-134,0-1 0,0 1 1,0 1-1,1 0 1,-1 0-1,0 0 0,0 1 1,1 1-1,-1-1 1,-8 5-1,14-6-4,-1 1 0,0 0-1,1 0 1,-1 0 0,1 0 0,-1 0-1,1 0 1,0 1 0,0-1 0,0 1 0,0 0-1,1-1 1,-1 1 0,1 0 0,0 0-1,-1 0 1,1 0 0,1 0 0,-1 1-1,0-1 1,1 0 0,-1 0 0,1 0 0,0 1-1,0-1 1,1 0 0,0 6 0,5 21 11,2-1 0,1-1 0,2 1 0,13 27 1,0-1 66,4 17 819,-4 0-1,23 106 1,-41-143-482,0 1 1,-3 0 0,-1 1-1,-1-1 1,-3 0-1,0 0 1,-10 46-1,8-67-479,0 1 0,-1-1 0,-1 0-1,0 0 1,-1 0 0,-1-1 0,0 0-1,-1-1 1,0 0 0,-13 14 0,13-18-389,0 0-1,-1-1 1,1 0 0,-1 0-1,-1-1 1,1-1 0,-1 0-1,-1 0 1,1-1 0,-1-1-1,0 0 1,0 0 0,-15 2-1,23-5 70,0 0 0,0-1 0,0 0-1,-1 0 1,1 0 0,0 0-1,0 0 1,0-1 0,0 0-1,0 0 1,0 0 0,0 0 0,0-1-1,0 1 1,0-1 0,1 0-1,-1 0 1,1-1 0,-1 1 0,1-1-1,0 1 1,0-1 0,0 0-1,0 0 1,1-1 0,-1 1 0,1-1-1,0 1 1,-4-8 0,1 1 27,1-1 0,0 0 0,1 0 0,-3-11 0,-3-44 2740,6 38-1023,1 0 0,2 1 0,1-1 0,1 0 0,1 1 0,13-50-1,-12 65-996,-1 1 0,2-1-1,-1 1 1,1 0-1,1 1 1,0-1-1,1 1 1,0 0-1,0 1 1,1 0-1,0 0 1,1 0-1,0 1 1,0 1-1,1-1 1,0 2-1,0-1 1,13-5-1,-3 4-112,0 1-1,1 1 1,0 1-1,1 1 1,-1 1-1,1 0 1,-1 2-1,1 0 0,0 2 1,31 4-1,-11 1-326,51 14-1,36 20-3541,-116-34 2486</inkml:trace>
</inkml:ink>
</file>

<file path=ppt/ink/ink7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6.7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34 364 11234,'-12'14'1640,"9"-10"-916,0 0 0,0 0 0,0 0 0,0 0 0,-3 8 0,6-11-592,0-1 0,0 1-1,0-1 1,0 0-1,0 1 1,0-1 0,1 1-1,-1-1 1,0 0 0,0 1-1,0-1 1,1 0-1,0 2 396,-1-2-395,0 0-1,1 0 1,-1 1-1,0-1 1,1 0 0,-1 0-1,0 0 1,1 1 0,-1-1-1,1 0 1,-1 0-1,0 0 1,1 0 0,-1 0-1,1 0 1,-1 0 0,0 0-1,1 0 1,-1 0-1,1 0 1,-1 0 0,0 0-1,1 0 1,-1 0 0,1-1-1,22 0 2020,-8-2-1807,0 0 1,0-2-1,0 0 0,-1-1 0,0 0 0,0-1 0,0-1 0,15-11 0,-3 1-547,-2-1-1,-1-1 1,26-28-1,-40 38 155,0 0-1,-1-1 0,0 0 0,-1 0 0,0-1 0,-1 0 0,9-24 0,-14 32 51,1 0 1,-1 0-1,0 0 0,-1 0 1,1 0-1,-1-1 0,0 1 1,0 0-1,0 0 0,0-1 1,-1 1-1,1 0 0,-1 0 0,0 0 1,-1 0-1,1 0 0,-1 0 1,1 0-1,-1 0 0,-1 1 1,1-1-1,0 1 0,-1-1 1,0 1-1,1 0 0,-1 0 1,-1 0-1,1 0 0,-4-2 0,2 2-7,0 0 0,0 1 0,0-1 0,-1 1 0,1 1 0,0-1 0,-1 1 0,0 0 0,1 0-1,-1 0 1,1 1 0,-1 0 0,0 0 0,0 0 0,1 1 0,-1 0 0,1 0 0,-1 0 0,1 1 0,-1 0-1,-8 4 1,0 1-21,0 0-1,1 1 0,0 0 0,1 1 1,0 0-1,0 1 0,-11 13 0,13-12-7,1 0-1,0 0 0,0 1 0,1 0 0,1 1 1,-10 21-1,14-25 40,0-1 0,1 1 0,-1-1 0,2 1 0,-1 0 0,1 0 0,1-1 1,-1 1-1,2 0 0,-1 0 0,1 0 0,3 11 0,0-6 94,1 0 0,1 0 0,0-1-1,1 0 1,0 0 0,1 0 0,0-1 0,1 0 0,12 12 0,-5-7 212,1-1 0,1-1 1,0 0-1,1-1 0,23 12 1,-29-19-196,1 0 0,-1-2 1,1 1-1,0-2 1,28 6-1,-34-9-385,0 0 0,1 0 0,-1-1 0,1 0 0,-1 0 0,1-1 0,-1 0-1,0 0 1,0-1 0,1 0 0,12-6 0,-1-6-93,-2-4-95</inkml:trace>
</inkml:ink>
</file>

<file path=ppt/ink/ink7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7.0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61 12267,'-15'-36'5669,"8"12"1916,55 79-5932,46 70-1,-64-81-667,2-1 0,2-1 1,75 70-1,-103-107-999,58 44-1339,-56-44 1008,0 0 0,-1-1-1,1 0 1,1-1 0,-1 1 0,17 3 0,-23-7 51,-1 1 0,0-1 1,1 0-1,-1 0 1,0 0-1,1 0 0,-1 0 1,0 0-1,0 0 1,1 0-1,-1-1 0,0 1 1,1 0-1,-1-1 1,0 1-1,0-1 1,0 0-1,1 1 0,-1-1 1,1-1-1,6-11-1439</inkml:trace>
</inkml:ink>
</file>

<file path=ppt/ink/ink7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7.4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552 2 16676,'2'-1'6873,"-9"9"-4320,-7 7-329,-21 15-168,-10 6-735,-9 13-729,-1 5-184,12 3-344,4-1-64,-1-1 0,-2-2 0,-2-3-424,-1 0-672,11-9-1249,1-3-767,9-8 1799</inkml:trace>
</inkml:ink>
</file>

<file path=ppt/ink/ink7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8.0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275 85 13683,'1'-3'618,"0"0"-1,0-1 1,0 1-1,0 0 1,-1-1-1,1 1 1,-1-1 0,0 0-1,0 1 1,0-1-1,-1 1 1,0-5 0,0 6-437,0 1 1,1-1 0,-1 0 0,0 0 0,0 1 0,-1-1 0,1 0 0,0 1-1,0-1 1,-1 1 0,1 0 0,-1-1 0,1 1 0,-1 0 0,0 0-1,1 0 1,-1 0 0,0 0 0,0 0 0,0 0 0,0 1 0,0-1-1,-2 1 1,-2-2 38,0 1-1,0 0 1,0 0-1,0 1 0,0 0 1,0 0-1,0 0 1,-1 1-1,1 0 1,0 0-1,0 1 1,0-1-1,-8 5 0,6-2-113,1 0 0,0 0 0,1 1-1,-1 0 1,1 0 0,0 0 0,0 1-1,0 0 1,-5 8 0,0 1-84,2 0 0,0 1 1,0 0-1,2 1 0,0 0 1,1 0-1,1 0 0,-5 28 1,7-31-18,2 1 1,0-1-1,0 0 1,1 1 0,1-1-1,0 0 1,2 0-1,-1 1 1,1-1 0,1-1-1,1 1 1,0 0 0,8 15-1,-11-27-10,-1 1 0,1 0-1,0-1 1,0 1 0,0-1 0,0 0-1,0 0 1,1 0 0,-1 0 0,0 0-1,1 0 1,0-1 0,-1 1-1,1-1 1,0 0 0,0 1 0,4 0-1,-2-1-51,-1-1-1,1 0 1,0 1 0,-1-1-1,1-1 1,-1 1-1,1-1 1,0 0-1,-1 0 1,8-2 0,0-3-161,0 1 0,0-1 1,0-1-1,0 0 1,-1-1-1,-1 0 1,11-10-1,-12 8 108,0 1 0,-1-1 1,-1-1-1,0 0 0,0 0 0,-1 0 1,0-1-1,-1 0 0,6-18 0,-6 13 120,-1 0-1,0-1 1,-1 0 0,-1 1-1,-1-1 1,-1-25-1,-2 67 797,4 29-1,1-29-627,2 1 1,0-1-1,12 30 0,-14-45-273,1 0-1,0 0 0,0 0 1,1 0-1,0-1 0,1 0 1,0 0-1,0 0 0,1-1 1,0 0-1,9 8 0,-13-13 21,0 0-1,0 0 1,0-1-1,1 1 0,-1-1 1,0 1-1,1-1 0,-1 0 1,7 1-1,9-1-29</inkml:trace>
</inkml:ink>
</file>

<file path=ppt/ink/ink7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8.7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5 138 13355,'-5'35'7802,"8"17"-5603,0-28-831,17 125 3042,1 19-3091,-18-338-2777,0 61 1221,-3 85 225,4-89 3,-2 96 62,0 0 1,1 0 0,1 1 0,8-23 0,-10 35-24,-1 1-1,0 0 1,1 0 0,0 0-1,-1 0 1,1 0 0,0 0-1,1 0 1,-1 1-1,0-1 1,1 1 0,4-3-1,-6 4-18,0 1 0,0-1 0,1 1-1,-1-1 1,0 1 0,1 0 0,-1 0-1,0 0 1,1-1 0,-1 1 0,0 0-1,1 1 1,-1-1 0,0 0 0,1 0-1,-1 1 1,0-1 0,1 1 0,-1-1-1,0 1 1,0-1 0,0 1 0,1 0-1,-1-1 1,0 1 0,0 0 0,0 0-1,0 0 1,0 0 0,0 0 0,-1 0-1,1 0 1,0 0 0,0 2 0,8 10 19,-1-1-1,0 1 1,-1 1 0,0-1 0,-2 1 0,1 0 0,4 22 0,14 108 207,-9-43-201,-15-100-56,0 1 0,1-1 0,-1 0 0,0 0 1,0 0-1,1 0 0,-1 0 0,0 1 0,1-1 0,-1 0 0,1 0 1,0 0-1,-1 0 0,1 0 0,0-1 0,0 1 0,-1 0 0,1 0 1,2 1-1,-2-2-16,-1 0 1,1 0-1,0 0 0,0 0 1,-1 0-1,1 0 1,0 0-1,0 0 1,-1 0-1,1 0 0,0 0 1,0-1-1,-1 1 1,1 0-1,0-1 0,-1 1 1,1 0-1,0-1 1,-1 1-1,1-1 1,-1 1-1,1-1 0,4-4-240,-1 0 0,1 0 0,-1 0 0,-1 0-1,6-10 1,38-84-1860,-34 67 2037,1 1 0,2 1-1,1 1 1,29-39 0,-40 60 185,0 1 0,1 1 1,12-10-1,-18 15-58,0 0 0,0 0 1,0 0-1,0 1 0,0-1 0,0 0 0,0 0 1,0 1-1,1-1 0,-1 1 0,0-1 0,0 1 1,1-1-1,-1 1 0,0 0 0,1 0 0,-1 0 1,0 0-1,1 0 0,-1 0 0,0 0 0,1 0 1,-1 0-1,0 1 0,1-1 0,-1 0 0,0 1 1,1-1-1,-1 1 0,0 0 0,0-1 0,0 1 1,0 0-1,2 1 0,1 3 110,-1 0 0,0 0-1,-1 1 1,1-1 0,-1 1 0,0-1-1,0 1 1,2 10 0,5 55 800,-6-43-609,0 0-176,26 164-569,-22-165-1063,3-6 581</inkml:trace>
</inkml:ink>
</file>

<file path=ppt/ink/ink7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9.6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1 118 13483,'10'26'5949,"-1"16"-4007,-5-17-562,47 210 5634,10 51-5351,-37-110-1415,-22-152-287,-2 1 0,-1-1 0,0 1 0,-2-1 0,-7 29 0,4-41-126,6-12 163,0 0-1,0 1 1,0-1-1,-1 0 0,1 0 1,0 0-1,0 0 0,0 0 1,-1 0-1,1 0 0,0 0 1,0-1-1,0 1 0,0 0 1,-1 0-1,1 0 0,0 0 1,0 0-1,0 0 0,0 0 1,-1 0-1,1 0 1,0 0-1,0-1 0,0 1 1,0 0-1,0 0 0,-1 0 1,1 0-1,0 0 0,0-1 1,0 1-1,0 0 0,0 0 1,0 0-1,0-1 0,-10-25-98,10 23 92,-24-103-991,-14-145 1,29 186 791,1 3 28,-12-108-43,18 135 210,1 1 1,8-66 0,-5 88 49,0 0-1,1 0 1,1 0 0,0 0 0,1 0 0,0 1 0,0 0-1,2 0 1,-1 0 0,1 1 0,1 0 0,0 0 0,0 1 0,1 0-1,0 0 1,0 1 0,1 0 0,0 1 0,1 0 0,-1 1-1,1 0 1,1 0 0,19-6 0,-27 11-10,1 0-1,-1-1 1,0 2-1,0-1 1,0 0-1,1 1 1,-1 0 0,0 0-1,0 0 1,1 1-1,-1-1 1,0 1 0,0 0-1,0 0 1,0 1-1,0-1 1,0 1 0,0 0-1,0 0 1,0 0-1,-1 0 1,1 1 0,-1-1-1,0 1 1,0 0-1,0 0 1,0 0 0,0 1-1,0-1 1,-1 1-1,0-1 1,0 1-1,3 6 1,2 5 57,-1 1 0,-1 0 0,0 0 0,-1 1-1,0-1 1,-2 1 0,0 0 0,0 0 0,-2 0 0,0 0-1,-1 0 1,-1 0 0,-1 0 0,-5 20 0,4-22-344,0 0 0,-1 0 0,-1-1 1,-1 1-1,0-2 0,0 1 0,-2-1 0,0 0 1,0-1-1,-1 0 0,0 0 0,-1-1 0,0 0 0,-1-1 1,-24 16-1,-6-3-888</inkml:trace>
</inkml:ink>
</file>

<file path=ppt/ink/ink7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20.1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6 13475,'-4'-6'9142,"2"43"-6092,15 151 2094,8 1-3595,7 89-1154,-20-89-287,-5-103-1534,1-1-3389,0-70 2057,4-9 1083</inkml:trace>
</inkml:ink>
</file>

<file path=ppt/ink/ink7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20.6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1 356 10330,'14'-2'1334,"0"0"1,0 0-1,0-2 0,0 1 1,23-11-1,-22 7-854,1-1 1,-2 0-1,1-1 1,23-20-1,-28 21-407,-1 0-1,0-1 1,0 0-1,-1-1 1,0 0-1,-1 0 1,0-1-1,-1 0 1,0 0-1,-1 0 1,0-1-1,0 1 1,-1-1-1,-1-1 1,4-21-1,-7 31-2,1 0 1,-1 0-1,0 0 0,0 0 0,0 0 1,0 0-1,-1-1 0,1 1 0,-1 0 1,0 1-1,0-1 0,0 0 0,0 0 1,0 0-1,-1 0 0,1 1 0,-1-1 1,0 1-1,0-1 0,0 1 0,-3-4 1,2 5-15,0-1-1,0 1 1,0-1 0,0 1 0,0 0 0,-1 0-1,1 0 1,0 1 0,-1-1 0,1 1 0,0 0-1,-1 0 1,1 0 0,0 0 0,-1 1 0,1-1-1,0 1 1,-1 0 0,-4 2 0,-3 1 97,1 0-1,-1 1 1,1 0 0,1 0-1,-1 1 1,1 1 0,0-1-1,0 2 1,1-1-1,-16 18 1,16-14-18,-1 0 0,1 1 0,1 0 0,0 0 0,1 0 0,0 1 0,1 0 0,-6 23 0,9-26-98,0 1 0,0-1 1,1 1-1,1-1 0,0 1 0,0-1 0,1 1 1,0 0-1,1-1 0,0 0 0,5 16 0,-3-18-76,-1 0 0,1 0 0,0-1 0,1 0 0,0 1 0,0-2 0,1 1 0,-1-1 0,2 1 0,-1-2 0,0 1-1,1-1 1,0 0 0,1 0 0,10 5 0,-9-5-333,1-2 1,-1 1-1,1-1 0,0 0 1,-1-1-1,1 0 0,0-1 1,1 0-1,-1 0 0,0-1 1,0 0-1,14-3 0,6-7-706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46.8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6 121 10938,'1'2'6728,"4"22"-4194,4 28-2070,-7-31 147,2 11 98,-2-1 1,0 1 0,-5 40-1,3-70-745,-1 1 0,1-1 0,-1 0 0,0 1 0,0-1 0,0 0 0,0 0 0,-2 4-1,-3-3-605,0-15-38,3-9 540,1-1 0,0 1-1,2-1 1,1 1 0,1-1-1,4-23 1,0-9 57,-5 43 57,1-6 90,-1-1 1,2 1-1,0 1 1,7-22-1,-9 35-35,0 0 1,1 0-1,-1 0 0,0 0 1,1 0-1,0 0 0,0 0 1,0 0-1,0 1 0,0-1 1,0 1-1,1-1 0,-1 1 1,1 0-1,0 0 0,-1 0 1,1 1-1,0-1 0,0 0 1,0 1-1,0 0 0,1 0 1,-1 0-1,0 0 0,0 0 0,1 1 1,-1-1-1,4 1 0,2 1-159,0 0-1,0 0 0,0 1 0,-1 1 1,1-1-1,-1 1 0,1 1 0,-1-1 0,0 2 1,0-1-1,-1 1 0,1 0 0,12 11 0,-4 2-229</inkml:trace>
</inkml:ink>
</file>

<file path=ppt/ink/ink7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21.1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296 50 15747,'10'-11'4851,"-8"9"-3638,1-1-1,1-5 1,-4 8-1131,1-1 0,-1 0-1,0 1 1,0-1 0,0 1-1,0-1 1,0 0 0,0 1-1,0-1 1,0 0 0,0 1-1,0-1 1,0 0 0,0 1 0,0-1-1,0 0 1,0 1 0,-1-1-1,1 1 1,0-1 0,-1 1-1,1-1 1,0 0 0,-1 1-1,1-1 1,-1 1 0,1-1 0,0 1-1,-1 0 1,1-1 0,-1 1-1,0-1 1,1 1 0,-1 0-1,1 0 1,-1-1 0,1 1-1,-1 0 1,0 0 0,1 0-1,-1-1 1,0 1 0,1 0 0,-1 0-1,0 0 1,-13-2-117,1 1 0,-1 0-1,0 0 1,1 2 0,-1-1 0,1 2 0,-1 0-1,1 0 1,0 2 0,0-1 0,0 2 0,-15 6 0,24-9-44,-1 0 0,1 0 0,0 0 0,0 1 0,0 0 0,0-1 0,0 1 1,1 0-1,-1 1 0,1-1 0,0 1 0,0 0 0,0-1 0,1 1 0,-1 0 1,1 1-1,0-1 0,0 0 0,0 1 0,1-1 0,-1 1 0,1-1 0,0 1 1,1 0-1,-1-1 0,1 1 0,0 0 0,0 0 0,0-1 0,1 1 0,0 0 1,0 0-1,0-1 0,2 7 0,1 0 233,1 1 0,0-1 0,0 1 0,1-1 0,0-1 0,1 1 1,11 11-1,7 7 1332,31 25 1,-32-32-441,-1 2 1,21 26 0,-41-47-1008,0 0 1,-1 1-1,0-1 1,0 1-1,0 0 1,0-1-1,-1 1 1,1 0-1,-1 0 1,0 0 0,0 0-1,-1 0 1,1 0-1,-1 0 1,0 7-1,0-8-40,-1-1 0,0 1 0,0 0 1,0-1-1,0 1 0,-1-1 0,1 1 0,-1-1 0,1 0 0,-1 1 0,0-1 0,0 0 0,0 0 0,0 0 0,0 0 0,-1-1 0,1 1 0,0-1 1,-1 1-1,1-1 0,-1 0 0,0 0 0,1 0 0,-4 1 0,-18 4-203,0 0 0,-1-2 1,1-1-1,-1-1 0,-33-1 0,-11-2-49</inkml:trace>
</inkml:ink>
</file>

<file path=ppt/ink/ink7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0.5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573 79 8970,'52'-36'2906,"-50"36"-2795,-1-1 0,0 0 0,0 0 0,0 0 0,0 0 0,-1 0 0,1 0 0,0 0 0,0 0 0,0 0 0,-1 0 0,1 0 0,-1-1-1,1 1 1,0-2 0,-1 2-37,0 1-1,0-1 0,0 0 0,0 1 1,0-1-1,-1 0 0,1 1 0,0-1 1,0 1-1,0-1 0,-1 0 0,1 1 1,0-1-1,-1 1 0,1-1 0,0 1 1,-1-1-1,1 1 0,-1-1 0,1 1 1,-1-1-1,-2-1 128,1 1 1,0 0 0,-1-1-1,1 1 1,-1 0-1,1 0 1,-1 0-1,1 1 1,-5-1-1,-13 0-25,0 2-1,0 1 1,0 0-1,0 2 1,-37 11-1,8-3-121,-129 36-123,146-36-50,0 0 0,1 2 0,-43 26 0,68-36 87,0 0 1,1 0-1,-1 1 1,1-1-1,-8 10 1,12-13 29,0 0 1,0 0-1,0 0 1,0 0-1,1 1 1,-1-1-1,0 0 0,1 1 1,-1-1-1,1 0 1,-1 1-1,1-1 1,0 1-1,0-1 1,0 0-1,-1 1 1,1-1-1,1 1 1,-1-1-1,0 1 0,0-1 1,0 0-1,1 1 1,-1-1-1,1 1 1,-1-1-1,1 0 1,-1 0-1,1 1 1,0-1-1,0 0 1,0 0-1,1 2 0,8 6 51,1-1 0,-1-1 0,1 1-1,1-2 1,-1 0 0,1 0 0,0-1 0,20 6-1,4 2 95,10 6 33,137 63 299,-165-72-406,0 0-1,-1 2 1,-1 0 0,0 1-1,0 0 1,-1 1-1,20 26 1,-29-33-26,-1 1 0,0 0 0,-1 0 0,0 0 0,0 1 0,-1-1 0,0 1 0,0 0 0,-1 0 0,0 0 1,0 14-1,-1-18-17,-1 1 0,0 0 1,-1 0-1,0-1 1,0 1-1,0-1 0,0 1 1,-1 0-1,0-1 0,0 0 1,0 0-1,-1 1 1,0-2-1,0 1 0,0 0 1,0 0-1,-1-1 1,0 0-1,-8 7 0,2-3 11,-1-1-1,-1-1 0,1 0 0,-1 0 1,0-1-1,0-1 0,0 0 0,-1 0 1,0-1-1,-14 1 0,-12 0-401,-80-1 1,73-6-553,14-3 360</inkml:trace>
</inkml:ink>
</file>

<file path=ppt/ink/ink7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1.0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68 251 10058,'54'-51'4032,"-28"23"-3409,0 0-1,32-48 1,-56 74-546,-1-1 1,1 0-1,0 1 1,-1-1-1,0 0 1,0 0-1,0 0 0,0 0 1,0 0-1,-1 0 1,1-1-1,-1-5 1,0 8-55,0 0 1,0-1 0,-1 1-1,1 0 1,-1 0 0,1 0-1,-1 0 1,1 0 0,-1 0 0,1 0-1,-1 0 1,0 0 0,0 0-1,0 0 1,1 0 0,-1 1 0,0-1-1,0 0 1,0 1 0,0-1-1,0 0 1,0 1 0,-1 0 0,1-1-1,0 1 1,0-1 0,0 1-1,0 0 1,-1 0 0,1 0 0,0 0-1,0 0 1,0 0 0,-2 0-1,-5 0 5,0 1-1,0 0 0,1 0 0,-1 1 0,0 0 1,0 0-1,1 1 0,0 0 0,-1 0 0,1 1 0,0 0 1,1 0-1,-1 0 0,1 1 0,0 0 0,0 0 1,0 1-1,1 0 0,-8 10 0,4-5-27,1 1-1,1 0 1,0 0 0,0 0-1,1 1 1,1 0 0,0 0 0,1 1-1,1-1 1,-3 18 0,5-24 12,1 0 1,0-1-1,0 1 1,0-1-1,1 1 1,0-1 0,1 1-1,-1-1 1,1 0-1,1 1 1,-1-1-1,1 0 1,0 0-1,0-1 1,1 1 0,-1-1-1,1 1 1,1-1-1,-1 0 1,1-1-1,0 1 1,9 6 0,-3-3-12,1-1 0,-1 0 0,1-1 0,1-1 0,-1 0 0,1 0 0,0-1 0,0-1 0,0 0 0,17 1 0,10-1 40</inkml:trace>
</inkml:ink>
</file>

<file path=ppt/ink/ink7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3.2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 81 5321,'1'5'200,"-1"-3"-101,1 0 0,-1-1 0,0 1-1,1 0 1,-1-1 0,1 1-1,-1-1 1,1 1 0,0-1-1,-1 1 1,1-1 0,2 3-1,-1-4-74,-1 1 0,0-1-1,1 0 1,-1 1 0,0-1-1,1 0 1,-1 0 0,1 0 0,-1 0-1,1-1 1,-1 1 0,0 0-1,1-1 1,-1 1 0,0-1-1,1 1 1,1-2 0,40-11 1353,-30 10-392,1-1 1,0-1-1,-1 0 1,0-1-1,0 0 0,20-13 1,-32 17-859,1 0 0,0 0 0,0 0 0,-1 0 1,1 0-1,-1 0 0,1-1 0,-1 1 0,0 0 0,0-1 0,0 1 0,-1-1 0,1 1 1,0-1-1,0-4 0,-2 7-102,1 0 1,0 0 0,0-1-1,0 1 1,-1 0 0,1 0-1,0-1 1,-1 1 0,1 0-1,0 0 1,0 0 0,-1-1-1,1 1 1,0 0 0,-1 0-1,1 0 1,0 0 0,-1 0-1,1 0 1,0 0 0,-1 0-1,1 0 1,0 0 0,-1 0-1,1 0 1,-1 0 0,1 0-1,0 0 1,-1 0 0,1 0-1,-1 0 1,-13 2 204,4 1-164,-1 1 0,1-1 1,0 2-1,0-1 0,1 2 0,-1-1 1,1 1-1,0 0 0,1 1 1,-8 8-1,4-4 11,1 0 1,0 2 0,1-1-1,1 1 1,0 0-1,-9 17 1,13-18-56,0-1 1,1 1-1,1 0 1,0 0-1,0 1 0,1-1 1,0 15-1,1-18-17,1 1-1,0-1 1,1 0-1,0 1 1,1-1 0,0 0-1,0 0 1,1 0-1,0 0 1,5 9-1,-5-13 2,0-1-1,1 1 0,0-1 0,0 1 0,0-1 1,0 0-1,1-1 0,-1 1 0,1-1 0,0 0 1,0 0-1,0 0 0,1-1 0,-1 0 0,1 0 1,-1 0-1,1-1 0,6 1 0,12 2-249,0-1 0,46 0 0,-26-4-666,-5-4 365</inkml:trace>
</inkml:ink>
</file>

<file path=ppt/ink/ink7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3.7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10122,'5'4'5903,"-2"6"-4042,0 13-2372,-2-17 1241,8 209 2854,-8-137-2481,15 116-1,34 122 289,-48-306-1762,-2-8 85,0 0 0,0 0 0,0 1 0,1-1 0,-1 0 0,1 0 0,0 0 0,-1 0 0,1 0 0,0 0 0,0 0 0,1 0 0,1 3 0</inkml:trace>
</inkml:ink>
</file>

<file path=ppt/ink/ink7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4.0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556 1 10786,'-2'7'7258,"-17"0"-6762,-6-2 16,-20 3 184,-5-1 0,-7 0-144,0-2-87,-10 0-337,2 0-376,-2 4-1233,3 1-727,27 3 1264</inkml:trace>
</inkml:ink>
</file>

<file path=ppt/ink/ink7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4.5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59 248 8674,'-2'1'252,"0"1"1,1-1-1,-1 0 1,1 0-1,-1 0 1,0-1-1,0 1 1,1 0-1,-1-1 1,0 1-1,0-1 1,0 1-1,0-1 1,-2 0-1,3-1-110,0 0 0,0 0 0,0-1 0,1 1 0,-1 0 0,0-1 1,1 1-1,-1 0 0,1-1 0,-1 1 0,1-1 0,0 1 0,-1-1 0,1 1 0,0-1 0,0 1 0,0 0 0,0-1 0,0 1 1,1-3-1,-1-16 435,1 0 0,1 0 0,1 0-1,1 1 1,0-1 0,1 1 0,11-25 0,-15 41-562,1 0 1,-1 1-1,0-1 0,1 0 0,0 1 0,0-1 0,0 1 0,0 0 1,0-1-1,0 1 0,0 0 0,1 0 0,-1 1 0,1-1 0,-1 0 1,1 1-1,5-3 0,-4 3 9,1 0 1,-1 0-1,0 1 0,1-1 1,-1 1-1,0 0 0,1 0 1,-1 1-1,1-1 0,-1 1 1,6 2-1,3 1 59,-1 1 1,0 0-1,0 1 0,0 0 0,-1 1 1,0 0-1,15 13 0,-14-9 82,-1 0 1,0 0-1,-1 1 0,0 0 0,-1 1 1,0 0-1,-1 0 0,-1 1 0,12 29 1,-17-37-72,0 0 0,0 1 0,0-1 1,-1 1-1,0-1 0,-1 1 0,1-1 1,-1 1-1,0-1 0,-1 1 0,0 0 0,0-1 1,0 1-1,-1-1 0,0 0 0,0 1 1,0-1-1,-1 0 0,0 0 0,0-1 1,-1 1-1,1-1 0,-1 1 0,0-1 1,-1 0-1,-4 4 0,1-3 3,0 0 0,0 0 0,0-1 1,0 0-1,-1 0 0,0-1 0,0 0 0,0-1 0,-1 0 0,1 0 1,-1-1-1,0 0 0,1-1 0,-14 0 0,17 0-127,-1-2 0,1 1 0,-1-1 0,1 0 0,0 0 0,0 0 0,0-1 0,0 0-1,0-1 1,0 1 0,0-1 0,0 0 0,1 0 0,0-1 0,0 0 0,0 0 0,0 0 0,0 0 0,1-1 0,0 0 0,0 0 0,-7-10 0,-1-9-2406,0-1-1,-9-33 1,14 35 1055</inkml:trace>
</inkml:ink>
</file>

<file path=ppt/ink/ink7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4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25 245 12211,'7'9'1420,"0"0"1,-1 0-1,7 11 1,-4-3-881,-2 0 0,1 0 0,-2 1 0,0 0 1,3 23-1,-7-32-328,-1 0 1,0 0-1,-1 0 1,0 0 0,-2 17-1,2-24-187,-1 0 0,1 0 0,0 0 1,-1 0-1,0 0 0,1 0 0,-1 0 0,0 0 0,0 0 0,0 0 0,0 0 0,0-1 1,0 1-1,-1 0 0,1-1 0,0 1 0,-1-1 0,0 1 0,1-1 0,-1 0 0,0 0 1,1 0-1,-1 0 0,0 0 0,0 0 0,0 0 0,0 0 0,0-1 0,0 1 0,-4 0 1,4-2-23,0 1-1,1 0 1,-1 0 0,0-1 0,0 1 0,1-1 0,-1 1 0,0-1 0,0 0-1,1 0 1,-1 0 0,1 0 0,-1 0 0,1 0 0,-1 0 0,1 0 0,0-1 0,-1 1-1,1 0 1,0-1 0,0 1 0,0-1 0,0 0 0,0 1 0,0-1 0,1 0-1,-1 1 1,1-1 0,-2-3 0,-1-8-53,0 1 0,1 0 1,-1-17-1,2 19 19,-3-30-41,2 0 0,1 0 1,6-61-1,-3 88 79,1-1 0,0 1 0,1-1 1,1 1-1,11-24 0,-12 29 0,1 1-1,0 0 1,0 0 0,0 0 0,1 1-1,0 0 1,0 0 0,0 0 0,1 1-1,12-8 1,-14 10-18,1 0-1,-1 0 0,1 1 1,0 0-1,-1 0 0,1 0 1,0 1-1,0 0 0,0 0 0,0 0 1,1 1-1,-1 0 0,0 0 1,0 0-1,7 2 0,-8-1-360,1 1 0,-1 0-1,1 0 1,-1 0 0,0 1 0,0 0-1,0 0 1,0 0 0,0 0-1,5 6 1,14 13-1120</inkml:trace>
</inkml:ink>
</file>

<file path=ppt/ink/ink7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5.7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402 44 12667,'0'-1'477,"1"-1"1,-1 0 0,0 0-1,0 0 1,0 0 0,0 0-1,0 0 1,0 0 0,0 0 0,-1-4-1,0 5-454,0 0 1,1 0-1,-1 0 0,0 1 0,0-1 0,1 0 0,-1 0 1,0 0-1,0 1 0,0-1 0,0 0 0,0 1 1,0-1-1,0 1 0,-1-1 0,1 1 0,0-1 0,0 1 1,0 0-1,-3-1 0,-8-1 121,-1 1 0,0 0 0,0 1 0,0 0 0,0 1 0,0 0 0,0 1 0,1 0 0,-1 1 0,1 1 0,-13 5 0,20-7-132,-1 1 1,0 0-1,1 0 1,0 0-1,0 1 1,0 0-1,0 0 1,0 0-1,1 1 1,-8 9 0,10-10-19,0 0 0,-1 0 0,2 0 0,-1 0 0,0 0 0,1 1 0,0-1 1,0 1-1,0-1 0,1 1 0,-1-1 0,1 1 0,0 0 0,0-1 0,1 1 1,1 6-1,0-4 47,0 1 0,0-1 1,1 1-1,0-1 0,1 0 1,0 0-1,0-1 0,0 1 1,1-1-1,0 0 0,0 0 1,8 7-1,10 7 1029,49 32 0,-1-1 1444,-65-46-2164,0 1-1,0 0 1,0 1-1,-1-1 1,9 14-1,-13-18-282,0 0-1,1 0 1,-2 0-1,1 0 1,0 0-1,0 0 1,-1 0-1,1 0 1,-1 0-1,1 0 1,-1 0-1,0 1 1,0-1-1,0 0 1,0 0-1,-1 0 1,1 0-1,0 0 1,-1 1-1,0-1 0,1 0 1,-1 0-1,0 0 1,0 0-1,0-1 1,0 1-1,0 0 1,-3 2-1,-1 1-18,-1 0 1,0-1-1,0 0 0,0 0 0,-1-1 0,1 1 0,-1-1 0,0-1 0,0 1 0,0-1 1,0 0-1,-10 0 0,-16 3-467,-43 1 0,30-6-1697,-45-4 1,34-4 645</inkml:trace>
</inkml:ink>
</file>

<file path=ppt/ink/ink7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8.1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567 69 7714,'21'-11'2650,"-16"8"-2267,0 1 0,0-1-1,0 0 1,0 0 0,0 0-1,-1-1 1,7-6 0,-11 10-335,1-1 0,-1 1 0,0-1 0,0 1 0,1-1 0,-1 1 0,0-1 0,0 1 0,0-1 0,0 1 0,0-1 0,1 1 0,-1-1 1,0 1-1,0-1 0,0 1 0,0-1 0,-1 0 0,1 1 0,0-1 0,0 1 0,0-1 0,0 1 0,0-1 0,-1 1 0,1 0 0,0-1 1,0 1-1,-1-1 0,1 1 0,0-1 0,-1 1 0,1 0 0,-1-1 0,1 1 0,0 0 0,-1-1 0,1 1 0,-1 0 0,1-1 0,-1 1 1,1 0-1,-1 0 0,1 0 0,-1 0 0,1-1 0,-1 1 0,1 0 0,-1 0 0,0 0 0,-29-6 948,7 5-729,-1 1 1,1 1-1,-41 7 1,-69 21-262,111-23 21,15-5-26,-36 10-111,-65 24 0,97-31 67,0 1 0,1 0 0,0 0 0,0 1 0,0 1-1,1 0 1,0 0 0,0 0 0,0 1 0,1 1 0,-10 13 0,15-18 44,0 0 1,1 0 0,0 0-1,0 0 1,0 0 0,0 1-1,1-1 1,0 0 0,0 1-1,0 0 1,0-1 0,1 1-1,0-1 1,0 1-1,0 0 1,0-1 0,1 1-1,-1-1 1,1 1 0,1-1-1,-1 1 1,0-1 0,1 0-1,0 1 1,0-1 0,0 0-1,1 0 1,0-1 0,3 6-1,4 2 75,1-1-1,0 0 0,0 0 1,1-1-1,0-1 0,1 0 1,26 12-1,120 46 748,14 6 185,-147-59-844,-1 1 0,-1 1-1,0 2 1,33 28 0,-48-37-86,-1 0 1,0 1 0,13 17 0,-19-23-42,0 0 0,0 0 1,-1 0-1,1 0 0,-1 0 1,0 1-1,0-1 0,0 0 1,0 1-1,-1-1 0,1 0 1,-1 1-1,0-1 0,0 1 1,0-1-1,0 1 0,-2 5 1,0-3 37,-1-1 1,0 1 0,0-1-1,0 0 1,0 1 0,-1-2 0,0 1-1,0 0 1,-1-1 0,1 0-1,-1 0 1,0 0 0,0-1-1,-9 6 1,-1-1 78,-1 0 1,0 0-1,-33 9 0,21-10-538,0-2-1,-1 0 1,1-2-1,-1-1 1,1-2-1,-1-1 1,-36-5 0,18-3-650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47.8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15 152 10786,'-15'-37'6519,"29"98"-2897,-10-46-3525,23 101 1438,-25-103-1397,0-1-1,-1 1 1,-1 0 0,0 0 0,-1 0 0,0 0-1,-4 14 1,-1-13-452,6-14 295,-1 0-1,1 0 1,0 0 0,0 0 0,-1 0 0,1 0 0,0 0 0,0 0 0,0 0 0,-1 0 0,1 0 0,0 0 0,0 0 0,0 0 0,-1 0 0,1-1 0,0 1 0,0 0-1,0 0 1,0 0 0,-1 0 0,1 0 0,0-1 0,0 1 0,0 0 0,0 0 0,0 0 0,0-1 0,-1 1 0,1 0 0,0 0 0,0 0 0,0-1 0,0 1 0,0 0 0,0 0 0,-5-30-1133,7-6 1003,1 0 0,10-40-1,-1 8 114,-10 48 32,13-60 36,-13 73 5,0 0 0,0 0 0,1 0 0,0 0-1,0 1 1,1-1 0,0 1 0,7-10 0,-10 15-17,1-1 0,-1 1 0,0 0-1,1-1 1,-1 1 0,1 0 0,-1 0 0,1 0 0,-1 0 0,1 0 0,0 0 0,0 0 0,-1 1-1,1-1 1,0 1 0,0-1 0,0 1 0,0 0 0,0-1 0,0 1 0,0 0 0,2 0 0,-1 1 41,0 0 0,0 0 1,-1 0-1,1 1 1,0-1-1,-1 1 0,1-1 1,0 1-1,-1 0 1,0 0-1,1 0 0,2 4 1,3 3 163,-1 0-1,-1 1 1,1 0 0,-1 0 0,-1 1 0,5 12 0,-6-10-99,0 0 1,0 0-1,-1 0 1,-1 0-1,1 25 1,-3-31-137,0 0 0,-1 0 0,1 0 0,-2 0 0,1 0 0,-1 0 0,0-1 0,0 1 0,-1-1 0,0 1 0,0-1 0,-8 11 0,6-12-1472,8-15 429,8-17-111,17-25-252,51-86 574,-76 133 1039,0 1 1,0 0-1,0 0 1,1 0-1,0 0 0,0 0 1,0 1-1,0 0 0,0 0 1,0 0-1,9-4 1,-11 7-76,-1-1 0,1 1 0,0-1 0,0 1 1,0-1-1,0 1 0,0 0 0,0 0 1,0 0-1,0 0 0,0 1 0,0-1 0,0 1 1,0-1-1,0 1 0,0-1 0,0 1 1,0 0-1,0 0 0,-1 0 0,1 0 0,0 0 1,-1 0-1,1 1 0,-1-1 0,1 0 1,-1 1-1,0-1 0,0 1 0,1 0 0,-1-1 1,0 1-1,1 2 0,2 4 213,0 0-1,0 1 1,-1 0-1,0-1 1,-1 1-1,1 0 1,0 17-1,2 70 1268,-5-54-1218,1-18-382,1 52-532,-6-25-4239,2-35 3273</inkml:trace>
</inkml:ink>
</file>

<file path=ppt/ink/ink7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8.4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11274,'30'-26'4209,"-21"62"-3152,1 11-113,0 0 56,-3-5-32,-1-1-192,-2-5-376,0-7-192,-2-7-776,1-8-760,-2-7 816</inkml:trace>
</inkml:ink>
</file>

<file path=ppt/ink/ink7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8.8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11274,'0'-7'4305,"5"6"-2592,2 12-1937,0 5-216,-4 9-465,0 5-287,1 3 696</inkml:trace>
</inkml:ink>
</file>

<file path=ppt/ink/ink7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9.2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290 67 11538,'2'-2'399,"-1"0"0,0 0-1,0 0 1,1 0 0,-1 0-1,0-1 1,-1 1 0,1 0-1,0 0 1,-1-1 0,1 1-1,-1 0 1,0-1-1,0-2 1,0 4-312,-1-1 0,0 1-1,1 0 1,-1 0 0,0-1-1,0 1 1,0 0 0,0 0-1,0 0 1,0 0 0,0 0-1,-1 0 1,1 0 0,0 0 0,0 0-1,-1 1 1,1-1 0,-1 0-1,1 1 1,0 0 0,-1-1-1,1 1 1,-4-1 0,-4-1 30,1 0 1,-1 0-1,0 1 0,0 0 1,0 1-1,0 0 0,0 0 1,0 1-1,0 0 0,1 0 1,-1 1-1,0 1 1,1-1-1,-1 1 0,1 1 1,0-1-1,0 1 0,0 1 1,0 0-1,1 0 0,0 0 1,0 1-1,0 0 0,1 0 1,0 1-1,0 0 1,0 0-1,1 0 0,0 1 1,1-1-1,-5 10 0,4-3-118,1 0 1,0 0-1,0 0 0,2 0 0,-1 1 0,2-1 0,0 1 1,1-1-1,3 25 0,-2-33-6,0 1 0,0-1 0,1-1 0,0 1 0,0 0 1,1 0-1,-1-1 0,1 1 0,0-1 0,1 0 0,3 5 0,-3-7-4,-1 1-1,1-1 1,0 0-1,0 0 0,0-1 1,0 1-1,0-1 1,1 0-1,-1 0 1,1 0-1,0 0 0,-1-1 1,1 0-1,0 0 1,7 0-1,1 0-23,-1-1-1,1 0 0,-1-1 0,1-1 1,-1 0-1,1-1 0,-1 0 0,0-1 1,0 0-1,0-1 0,-1 0 1,14-9-1,-16 9 39,1-1 0,-2 0 0,1-1 0,-1 0 0,0-1 0,0 1-1,-1-2 1,0 1 0,0-1 0,-1 0 0,0 0 0,-1 0 0,0-1 0,5-14 0,-3 2-23,7-41 0,8 317 2334,3 128 2424,-31-288-4635,5-85-276,-1 0 1,0 0-1,0 0 0,-1-1 1,0 1-1,0-1 1,-1 1-1,-6 8 0,9-15 30,0-1-1,0 1 0,-1-1 0,1 1 1,0-1-1,-1 0 0,1 1 0,-1-1 1,0 0-1,1 0 0,-1 0 1,0 0-1,0-1 0,0 1 0,1 0 1,-1-1-1,0 1 0,0-1 0,0 0 1,0 1-1,0-1 0,0 0 0,0 0 1,0-1-1,0 1 0,0 0 1,0-1-1,0 1 0,0-1 0,0 1 1,1-1-1,-1 0 0,0 0 0,0 0 1,-2-2-1,-30-19-992</inkml:trace>
</inkml:ink>
</file>

<file path=ppt/ink/ink7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9.7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13 120 8610,'-7'-2'6532,"6"2"-6365,-2 11 2029,1 21-2369,2-24 1157,7 257 4825,-7-264-5798,0 0 0,0 0 0,0 0-1,0 0 1,0-1 0,0 1 0,0 0 0,0 0-1,0 0 1,1 0 0,-1-1 0,0 1 0,1 0-1,-1 0 1,0 0 0,1-1 0,-1 1 0,1 0 0,-1 0-1,1-1 1,-1 1 0,1 0 0,0-1 0,0 2-1,0-3 0,0 1-1,0 0 1,0 0-1,0 0 0,-1 0 1,1 0-1,0-1 1,0 1-1,0 0 1,-1-1-1,1 1 0,0-1 1,0 1-1,-1-1 1,1 1-1,-1-1 0,1 1 1,0-1-1,0-1 1,5-4 15,-1-1 1,0 0 0,6-12 0,3-12-132,-2 0 0,-1-1 0,-2-1 0,8-49 0,-8 39 59,24-76 1,-32 116 57,1 0 0,-1 0-1,0 0 1,1 0 0,0 0 0,0 0 0,0 0 0,4-5 0,-5 8 0,0-1 1,-1 1-1,1 0 0,0-1 1,0 1-1,-1 0 0,1-1 1,0 1-1,0 0 1,-1 0-1,1 0 0,0 0 1,0 0-1,0 0 1,-1 0-1,1 0 0,0 0 1,0 0-1,0 0 1,-1 0-1,1 1 0,0-1 1,0 0-1,-1 1 0,1-1 1,0 0-1,-1 1 1,1-1-1,0 1 0,-1-1 1,1 1-1,0-1 1,-1 1-1,1-1 0,-1 1 1,1 0-1,-1-1 0,0 1 1,1 1-1,3 3 78,-1 0 0,0 1 0,0-1-1,0 1 1,-1 0 0,1 0-1,-2 0 1,3 10 0,4 53 351,-6-50-348,2 83 317,1 17-272,-4-114-433,0 0 0,0 0 1,0 0-1,0 0 0,1 0 1,-1 0-1,2 0 0,-1 0 1,0-1-1,1 1 0,0-1 0,0 0 1,5 6-1,10 5-1062</inkml:trace>
</inkml:ink>
</file>

<file path=ppt/ink/ink7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20.3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183 44 10970,'-2'-3'701,"-1"-2"381,-1 1-1,0-1 0,0 0 0,0 1 0,-8-6 0,10 9-978,1 0 1,0 0-1,-1 0 0,1 1 0,-1-1 1,1 1-1,-1-1 0,1 1 1,-1 0-1,1-1 0,-1 1 0,0 0 1,1 0-1,-1 0 0,1 0 0,-1 0 1,1 1-1,-1-1 0,1 0 1,-1 1-1,1-1 0,-1 1 0,1-1 1,-1 1-1,1 0 0,-1 0 1,-1 1-1,-5 4 97,0 1 0,0 0 0,0 1 1,1 0-1,0 0 0,1 0 0,0 1 0,0 0 0,1 0 1,0 0-1,-6 17 0,7-15-159,0 1 0,1-1 0,0 0 0,1 1 0,0 0 0,1 0 0,0-1 1,1 1-1,0 0 0,2 14 0,-1-20-31,0-1 0,1 0-1,-1 0 1,1 0 0,0 0 0,0 0 0,0 0 0,1 0 0,0 0 0,0-1 0,0 0-1,1 1 1,-1-1 0,7 5 0,-7-7-15,0 0 0,-1 0 0,1-1 0,0 1 0,1-1 0,-1 0 0,0 0 0,0 0 0,0 0 0,1 0 0,-1-1 0,0 0 0,1 1 0,-1-1 0,1-1 0,-1 1 0,0 0 0,1-1 0,-1 1 0,0-1 0,0 0 0,1 0 0,4-3 0,1-1-65,1 0 0,-1-1 0,0 0 0,-1-1 0,0 0 0,0 0 0,0 0 0,-1-1 0,0 0 0,-1-1 1,7-10-1,-8 11 63,1-1 0,-2 0 1,1 0-1,-1 0 0,-1-1 1,0 1-1,0-1 0,-1 0 1,0 0-1,0 0 1,-1-19-1,-1 24 14,-1 1 0,0-1 0,0 0 0,-1 1 1,1-1-1,-4-5 0,5 9-2,0 0 0,-1 1 1,1-1-1,0 0 0,-1 0 1,1 1-1,0-1 0,-1 0 1,1 1-1,-1-1 0,1 0 1,-1 1-1,0-1 0,1 1 1,-1-1-1,1 0 0,-1 1 1,0 0-1,0-1 0,1 1 1,-1-1-1,0 1 0,0 0 1,1 0-1,-1-1 0,0 1 1,0 0-1,0 0 0,1 0 0,-1 0 1,0 0-1,0 0 0,0 0 1,1 0-1,-1 0 0,0 1 1,0-1-1,0 0 0,1 0 1,-1 1-1,0-1 0,0 0 1,1 1-1,-1-1 0,-1 1 1,1 1 20,0-1 0,0 0 1,0 1-1,0-1 0,0 1 1,1-1-1,-1 1 1,0-1-1,1 1 0,-1 0 1,1-1-1,-1 1 0,1 0 1,0 0-1,0-1 1,0 1-1,0 0 0,0 1 1,5 35 430,-4-34-376,4 24-36,2 0 1,0-1-1,2 0 1,1 0-1,26 48 1,-34-73-362,-1 1 0,1-1 0,0 1 0,0-1 0,0 0 0,0 1-1,0-1 1,0 0 0,4 2 0,4 2-827</inkml:trace>
</inkml:ink>
</file>

<file path=ppt/ink/ink7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20.8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0 591 10434,'25'46'2960,"-25"-45"-2944,0-1 0,0 0 1,0 0-1,1 1 1,-1-1-1,0 0 1,0 0-1,1 1 0,-1-1 1,0 0-1,0 0 1,1 0-1,-1 0 1,0 0-1,0 1 1,1-1-1,-1 0 0,0 0 1,1 0-1,-1 0 1,0 0-1,1 0 1,-1 0-1,0 0 1,1 0-1,-1 0 0,0 0 1,0 0-1,1 0 1,-1 0-1,0 0 1,1-1-1,-1 1 1,0 0-1,1 0 0,-1 0 1,0 0-1,0 0 1,1-1-1,-1 1 1,0 0-1,0 0 0,0-1 1,1 1-1,-1 0 1,0-1-1,10-14 29,-8 12 47,7-15 123,-1-1 1,0 0-1,-1 0 0,-1-1 0,-1 0 0,-1 0 1,-1 0-1,0 0 0,-2 0 0,0-25 1,-6-25 112,-20-112 0,10 92 548,12 54 497,-5 58-237,-1 88-68,6 129-1,4-176-666,-1-44-267,0 31 519,8 57 0,-6-93-567,0 1 1,1-1 0,1 0 0,1 0 0,0 0 0,0-1 0,1 0 0,14 21-1,-18-31-123,0 0-1,0 0 0,1 0 0,-1 0 0,1 0 0,0-1 1,-1 1-1,1-1 0,1 0 0,-1 0 0,0 0 0,0 0 1,1 0-1,-1-1 0,1 0 0,3 2 0,-3-3-122,-1 0-1,0 0 1,0 0 0,0 0-1,1 0 1,-1-1 0,0 0-1,0 1 1,0-1 0,0 0-1,0-1 1,0 1 0,0 0-1,0-1 1,-1 0 0,1 1-1,0-1 1,-1 0 0,4-4-1,12-12 668,-4-4-308</inkml:trace>
</inkml:ink>
</file>

<file path=ppt/ink/ink7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21.3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0 609 8346,'17'46'2814,"-17"-45"-2733,0 0 1,1-1-1,-1 1 1,1 0-1,-1 0 0,1 0 1,-1-1-1,1 1 1,0 0-1,-1-1 1,1 1-1,0 0 1,-1-1-1,1 1 1,0-1-1,0 1 1,0-1-1,0 1 1,-1-1-1,1 0 0,0 0 1,0 1-1,0-1 1,0 0-1,0 0 1,0 0-1,0 0 1,0 0-1,0 0 1,0 0-1,-1 0 1,1 0-1,0 0 0,0-1 1,0 1-1,0 0 1,2-1-1,0-1 156,0 0 0,0 0 0,0 0-1,0 0 1,0 0 0,4-5 0,1-1 9,-1-2 0,-1 1 1,1-1-1,-1 0 0,-1 0 1,0-1-1,7-20 0,-2-4-96,7-42 0,-7 14 117,-4-1 0,-2 0 0,-9-125 0,-2 132 1604,-4 116-584,-1 63-263,5 2 0,13 168 0,-6-285-1026,0 8-241,1-1 1,0 1 0,1 0-1,1-1 1,0 1-1,1-1 1,11 27 0,-14-39-64,0 0 1,0 0 0,0-1 0,0 1-1,1-1 1,-1 1 0,1-1 0,-1 0-1,1 1 1,-1-1 0,1 0 0,0 0-1,0 0 1,-1 0 0,1 0 0,0 0-1,3 0 1,16 3-1641</inkml:trace>
</inkml:ink>
</file>

<file path=ppt/ink/ink7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21.6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5 13027,'1'-5'4521,"-1"16"-3673,1 8 0,-1 6 448,-3 10 137,-3 5-329,1 3-192,1 0-456,2-3-216,2-6-200,2-5-112,1-9-504,-1-5-344,2-9-1160,3-26-4850</inkml:trace>
</inkml:ink>
</file>

<file path=ppt/ink/ink7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22.0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30 11482,'3'-18'4906,"0"6"-1890,0 15-2936,-3 5-120,-1 7-40,-3 5-72,-2 11-832,-1 3-3321,3 3 2969</inkml:trace>
</inkml:ink>
</file>

<file path=ppt/ink/ink7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22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1 123 13211,'12'-3'972,"1"0"0,0 1 0,21-1 1,-33 3-925,1 1 0,-1-1 1,0 0-1,0 1 1,0-1-1,0 0 0,0 1 1,0 0-1,0-1 0,0 1 1,-1-1-1,1 1 0,0 0 1,0 0-1,0 0 1,-1-1-1,1 1 0,0 0 1,-1 0-1,1 0 0,-1 0 1,1 0-1,-1 0 1,1 2-1,5 28 360,-5-23-198,2 18 118,-1 0 1,-1 0-1,-2 0 1,0 0-1,-2 0 1,-1 0-1,-1-1 1,-11 34-1,38-125-93,3-14-337,69-149 0,-91 224 160,0 0 0,0 0 0,1 0 0,0 0 0,0 0 0,0 1 0,0-1 0,1 1 0,0 0-1,6-4 1,-9 7-17,-1 1 0,1-1 0,0 0-1,-1 1 1,1-1 0,0 1 0,-1-1-1,1 1 1,0 0 0,-1-1 0,1 1-1,0 0 1,0 0 0,-1 0 0,1 1 0,0-1-1,0 0 1,-1 1 0,1-1 0,0 1-1,-1-1 1,1 1 0,-1 0 0,1 0-1,-1 0 1,1 0 0,-1 0 0,1 0-1,-1 0 1,0 0 0,0 0 0,0 1-1,1-1 1,-1 0 0,0 1 0,-1-1-1,1 1 1,0-1 0,0 1 0,0 2 0,3 5 93,-1 0 1,1 0-1,-2 1 1,1-1-1,-1 1 1,-1 0-1,0 0 1,0 13-1,-7 84 353,4-85-451,-1 4-165,0-3 239,2 0 1,0 23 0,1-41-308,0 0-1,1 0 1,-1 0 0,1 0 0,0-1 0,1 1 0,-1 0 0,1-1 0,0 1 0,0-1-1,0 1 1,1-1 0,-1 0 0,1 0 0,5 5 0,7 0-1881,4-9 915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48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62 269 10962,'52'-25'7338,"-38"16"-6493,0 0 1,0-1-1,19-19 1,-28 25-701,0-1 0,0 1 0,-1-1 0,1-1 1,-2 1-1,1-1 0,0 1 0,-1-1 0,0 0 0,0 0 1,-1-1-1,0 1 0,0 0 0,0-1 0,-1 1 1,0-1-1,0 0 0,-1 1 0,1-1 0,-2-9 1,1 14-119,-1 0 0,1-1 1,-1 1-1,1-1 1,-1 1-1,0 0 1,0-1-1,1 1 1,-2 0-1,1 0 0,0 0 1,0 0-1,-1 0 1,1 0-1,-1 0 1,0 0-1,0 0 0,1 1 1,-1-1-1,0 1 1,0-1-1,-1 1 1,1 0-1,0 0 0,0 0 1,0 0-1,-1 0 1,1 0-1,-1 1 1,1-1-1,0 1 1,-1 0-1,1-1 0,-1 1 1,1 0-1,-1 1 1,1-1-1,-5 1 1,-2 1-32,-1 1 0,0-1 0,0 2 0,1-1 0,0 1 0,0 1 0,0 0 0,-10 7 1,13-7 24,-1 0 0,1 1 1,0-1-1,1 1 1,-1 0-1,1 1 1,0 0-1,1-1 1,0 1-1,0 1 1,0-1-1,1 1 0,0-1 1,0 1-1,1 0 1,0 0-1,1 0 1,-1 0-1,2 0 1,-1 1-1,2 14 1,0-14 79,0-1 0,0 1 0,1-1 0,0 1 0,1-1 0,0 0 0,0 0 0,1 0 0,0 0 0,0-1 0,1 1 0,0-1 0,0 0 0,1-1 0,-1 1 0,2-1 0,-1 0 0,1-1 0,-1 0 0,15 9 0,-13-10-217,0 0-1,0-1 1,1 0-1,0 0 0,-1-1 1,1 0-1,0 0 1,0-1-1,0 0 0,0-1 1,0 0-1,0 0 1,11-3-1,11-2 92</inkml:trace>
</inkml:ink>
</file>

<file path=ppt/ink/ink7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23.1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123 175 9362,'18'-34'1618,"-8"16"586,12-30-1,-21 46-2007,-1 0-1,1 0 1,0 0-1,-1 0 0,1 0 1,-1 0-1,0 0 1,0 0-1,0 0 1,0-1-1,0 1 1,0 0-1,0 0 0,-1 0 1,1 0-1,-1 0 1,1 0-1,-1 0 1,0 0-1,0 0 1,0 0-1,0 0 0,0 1 1,0-1-1,-1 0 1,1 1-1,-1-1 1,1 1-1,-1-1 1,1 1-1,-1 0 0,0 0 1,0-1-1,0 1 1,1 0-1,-1 1 1,0-1-1,-3-1 0,1 1-136,1 0-1,-1 0 0,0 0 0,0 0 0,0 1 0,0-1 0,1 1 0,-1 0 0,0 0 0,0 0 0,0 1 0,0-1 1,0 1-1,1 0 0,-1 0 0,0 1 0,1-1 0,-1 1 0,1 0 0,-6 3 0,4 0 16,-1 0 0,1 1 1,1 0-1,-1 0 0,1 0 0,0 1 0,0-1 0,1 1 0,0 0 0,0 0 1,1 0-1,0 1 0,0-1 0,1 0 0,-1 1 0,2-1 0,-1 9 0,1 6 122,0 0-1,2 0 0,1 0 0,8 35 0,-10-53-188,0 0 1,0 0-1,0-1 1,0 1-1,1 0 1,0-1-1,0 1 1,3 4-1,-4-7-2,-1-1 0,1 1 0,0 0 0,0 0 0,0-1 0,0 1 0,0-1 0,0 1 0,0-1 0,0 1 0,0-1 0,1 0 0,-1 1 0,0-1 0,0 0 0,0 0 0,0 0 0,0 0 0,1 0 0,-1 0 0,0 0 0,0 0 0,0-1 0,0 1 0,0 0 0,1-1 0,-1 1 0,0-1 0,0 1 0,0-1-1,0 1 1,0-1 0,0 0 0,1-1 0,28-19 57,37-34-1,5-4-32,25-13-81,-97 72 48,0 0 0,0-1 0,0 1 0,0 0 0,0 0 0,0 0 0,0 0 0,0 0-1,1 0 1,-1 0 0,0 0 0,0 0 0,0 0 0,0 0 0,0-1 0,0 1 0,1 0-1,-1 0 1,0 0 0,0 0 0,0 0 0,0 0 0,0 0 0,0 0 0,1 0 0,-1 0-1,0 0 1,0 0 0,0 0 0,0 0 0,0 0 0,0 1 0,1-1 0,-1 0 0,0 0-1,0 0 1,0 0 0,0 0 0,0 0 0,0 0 0,0 0 0,1 0 0,-1 0 0,0 1-1,0 8-86,-5 23 63,0-11 19,2 26 118,2 1 0,3-1-1,13 90 1,-3-27 694,2 195 2117,-15-270-2739,-2 0 1,-1-1 0,-2 1-1,-1-1 1,-1 0 0,-23 56-1,26-79-172,-1-1 0,0 1 1,0-1-1,-1 0 0,0-1 0,-1 0 0,0 0 0,0 0 0,-12 8 0,16-14-4,0 0 0,0 0-1,0 0 1,-1-1-1,1 0 1,0 0 0,-1 0-1,0-1 1,1 1-1,-1-1 1,0 0 0,0 0-1,1-1 1,-1 1-1,0-1 1,0 0 0,0-1-1,0 1 1,0-1-1,1 0 1,-1 0-1,0 0 1,0-1 0,1 0-1,-9-4 1,7 2-12,1 0 0,-1 0 0,1-1 0,0 0 0,0 0-1,0 0 1,0-1 0,1 0 0,0 1 0,1-2 0,-1 1 0,1 0 0,0-1 0,0 1 0,1-1 0,0 0 0,-2-11 0,0-4-171,1-1 0,1-1 0,1 1 0,2-25 1,2 12-1134,2 0 1,16-65-1,-21 98 798,1 0 0,0 0 0,0 0 0,0 0 0,0 0 0,0 0 0,1 0 0,-1 1 0,1-1 0,0 0 0,-1 1 0,5-4 0,2 6-1673</inkml:trace>
</inkml:ink>
</file>

<file path=ppt/ink/ink7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30.5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17 267 5561,'-6'-35'1411,"-1"-10"2073,5 14 2892,3 45-2282,5 14-2843,1 8-634,29 222 2521,-21 3-1453,-15-250-1565,-1 30 157,1-39-250,0 1 0,0-1-1,-1 0 1,1 1 0,-1-1-1,0 0 1,1 1 0,-1-1-1,0 0 1,0 0-1,-1 0 1,0 3 0,1-5-27,1 0 1,0 0-1,0 0 1,-1 0-1,1 0 1,0 0-1,-1 0 1,1 0-1,0 0 0,-1 0 1,1 0-1,0 0 1,-1 0-1,1 0 1,0 0-1,0 0 1,-1 0-1,1 0 1,0 0-1,-1 0 1,1 0-1,0-1 1,0 1-1,-1 0 1,1 0-1,0 0 1,0-1-1,-1 1 1,1 0-1,0 0 0,0 0 1,0-1-1,0 1 1,-1 0-1,1 0 1,0-1-1,0 1 1,0 0-1,0-1 1,0 1-1,0 0 1,0-1-1,-1 1 1,-5-17-225,-4-27-184,1 0-1,3-1 1,-1-76-1,5 76 261,-3-41-12,13-162-1,-7 235 162,1 0 0,1 0 0,0 0 0,0 0 0,2 1 0,6-16 0,-8 23 9,0 0 0,0 0 0,0 0 0,1 1 1,-1 0-1,1-1 0,0 1 0,1 1 1,-1-1-1,0 0 0,1 1 0,0 0 1,0 0-1,0 1 0,0-1 0,0 1 0,7-2 1,0 2 10,0 0 0,0 0 0,1 1 0,-1 0 0,1 1 0,-1 1 0,0 0-1,1 1 1,-1 0 0,0 0 0,0 2 0,0-1 0,0 2 0,19 9 0,-18-8-14,-1 1-1,-1 0 0,1 1 0,-1 0 0,-1 1 0,0 0 0,0 1 0,0 0 0,-1 0 0,-1 1 0,0 0 1,0 0-1,6 16 0,-12-23 0,0 1 1,0-1-1,-1 1 1,1 0 0,-1 0-1,-1 0 1,1 0-1,-1 0 1,1 0-1,-1 0 1,-1 0 0,1 0-1,-1 0 1,0 0-1,0 0 1,0-1-1,-1 1 1,0 0 0,0-1-1,0 1 1,0-1-1,-1 1 1,1-1-1,-1 0 1,0 0 0,-1 0-1,-5 5 1,-9 7-60,-1-1 1,0 0 0,-1-1 0,-33 16 0,16-8-306,26-15-51,0 0-1,1 1 1,-20 17 0,29-23 374,-1-1 0,0 1 0,0 0 0,1 0 0,-1 0 1,1 0-1,0 0 0,-1 0 0,1 0 0,0 0 0,0 1 1,0-1-1,1 0 0,-1 1 0,1-1 0,-1 1 0,1-1 1,0 1-1,0-1 0,0 0 0,0 1 0,0-1 1,0 1-1,1-1 0,-1 1 0,1-1 0,1 4 0,3 2 95,0-1 1,0 0-1,0 0 0,1 0 0,0-1 0,10 9 0,46 32 901,-41-32-596,126 87 653,-145-101-1222,0 0 0,0 0 1,-1 0-1,1 1 0,0-1 0,-1 1 1,1-1-1,-1 1 0,0-1 0,0 1 0,1 0 1,-1 0-1,0 0 0,-1-1 0,1 1 1,0 0-1,0 0 0,-1 0 0,1 4 0,-7 4-998</inkml:trace>
</inkml:ink>
</file>

<file path=ppt/ink/ink7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31.0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1 277 10354,'28'-23'4630,"19"-7"-3398,-4 3-676,-29 17-133,0-1 0,-1 0 1,13-13-1,-22 19-321,0 1-1,-1-1 1,1 1-1,-1-1 1,0 0 0,0 0-1,-1-1 1,0 1-1,0 0 1,0-1-1,-1 1 1,1-1-1,0-6 1,-2 10-65,0 0 1,0 0-1,0 0 1,0 0-1,0 0 1,-1 0-1,1 0 1,-1 0-1,1 0 1,-1 0-1,0 0 1,1 0-1,-1 0 1,0 0-1,0 0 1,-1 1-1,1-1 1,0 0-1,-3-2 1,1 2 6,1 0 0,-1 0 1,0 0-1,-1 0 1,1 1-1,0-1 1,0 1-1,-1 0 0,1-1 1,-7 0-1,4 1-12,0 0 0,0 1 0,0-1 0,-1 1 0,1 1-1,0-1 1,0 1 0,0 0 0,0 0 0,-1 1 0,2 0-1,-12 4 1,13-3-27,0 1 0,0-1 1,0 1-1,0 0 0,0 0 0,1 0 0,0 0 0,0 1 0,0-1 0,0 1 0,1 0 0,0 0 0,0 0 0,0 0 1,1 0-1,-1 0 0,0 7 0,0 5 30,0 1 0,0 0 0,3 31 0,0-35 60,0-1-1,1-1 1,1 1-1,0 0 1,1 0 0,0-1-1,1 0 1,0 0-1,1 0 1,7 11-1,-9-17-167,0 0 0,1 0-1,0-1 1,0 1 0,0-1 0,1 0-1,-1-1 1,1 1 0,0-1 0,0-1-1,1 1 1,-1-1 0,1 0 0,0 0-1,0-1 1,0 0 0,0 0-1,0 0 1,9 0 0,14-1-1251,-2-2 554</inkml:trace>
</inkml:ink>
</file>

<file path=ppt/ink/ink7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31.6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2 187 11498,'-1'-1'3507,"0"7"-1182,1 20-200,4 41-812,-4-61-860,16 151 2474,0 12-864,-15-129-1808,0 0-1,-7 46 1,6-85-252,0 0 1,0 1-1,0-1 0,0 0 0,0 0 0,-1 1 1,1-1-1,0 0 0,-1 0 0,1 0 0,-1 1 1,1-1-1,-1 0 0,1 0 0,-1 0 0,0 0 1,1 0-1,-1 0 0,0 0 0,0 0 0,0 0 1,-1 0-1,1-1-6,0-1 0,1 1 1,-1-1-1,0 1 0,0-1 0,1 0 1,-1 1-1,0-1 0,1 0 1,-1 0-1,1 1 0,-1-1 0,1 0 1,-1 0-1,1 0 0,0 0 0,-1 0 1,1 0-1,0 0 0,0 0 1,-1 1-1,1-1 0,0 0 0,0 0 1,0 0-1,0 0 0,1-1 0,-4-46-405,2 1 0,6-55 0,-1 34-48,-1-6 81,19-216 138,-20 278 279,0 0 0,1 1 0,0-1 0,1 1 0,0-1-1,1 1 1,0 1 0,7-11 0,-9 17-7,-1 1 0,0 0 0,1 0 0,0 0 0,0 0 1,0 0-1,0 1 0,0-1 0,0 1 0,1 0 0,-1 0 0,1 0 0,0 0 0,-1 1 0,1-1 0,0 1 0,0 0 0,0 0 0,0 1 0,0-1 0,0 1 1,0 0-1,0 0 0,0 0 0,0 0 0,0 1 0,6 1 0,-5 0-17,1-1 1,-1 1-1,0 1 0,0-1 0,0 1 1,0 0-1,0 0 0,-1 0 1,1 1-1,-1-1 0,0 1 1,0 0-1,0 1 0,0-1 0,-1 1 1,0-1-1,0 1 0,0 0 1,0 0-1,-1 0 0,0 1 1,0-1-1,-1 0 0,2 8 0,0-2 3,-2 1 0,1-1 0,-1 1-1,-1 0 1,0-1 0,-1 1 0,0 0-1,0-1 1,-2 1 0,-5 19-1,2-15-52,-1-1-1,0 0 0,-1-1 0,0 0 0,-1 0 0,0-1 1,-2 0-1,-13 14 0,15-19-547,0 0 0,0 0-1,-1-1 1,0 0 0,0-1 0,-1 0 0,-11 4-1,-7-1-794</inkml:trace>
</inkml:ink>
</file>

<file path=ppt/ink/ink7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32.0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22 10634,'0'-5'1503,"2"-11"2374,-1 23-2830,-1 48 1107,9 280 3066,39 89-4191,-43-386-4166,-4-27 1999</inkml:trace>
</inkml:ink>
</file>

<file path=ppt/ink/ink7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32.5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195 146 10354,'4'-12'1090,"-1"1"-1,-1 0 1,0-1 0,-1 1-1,1-18 1,-2 26-978,0 1 1,0-1-1,0 1 0,-1 0 1,1-1-1,-1 1 1,1 0-1,-1-1 0,0 1 1,0 0-1,0 0 1,0 0-1,0-1 1,0 1-1,-1 0 0,1 1 1,-1-1-1,1 0 1,-1 0-1,0 1 0,0-1 1,1 1-1,-1-1 1,0 1-1,-1 0 0,1 0 1,0 0-1,0 0 1,0 0-1,-1 0 1,1 1-1,0-1 0,-4 0 1,1 1-64,0-1-1,0 1 1,0 0 0,0 0-1,0 1 1,0-1 0,0 1 0,1 0-1,-1 1 1,0-1 0,1 1 0,-1 0-1,1 0 1,-1 0 0,-6 5 0,6-2 38,-1 0 1,1 0-1,0 0 0,0 0 1,1 1-1,0 0 1,0-1-1,0 2 1,-5 12-1,4-7 20,0 1 0,1 0 0,1 0 0,0 0 0,1 0 1,1 1-1,0-1 0,0 0 0,1 1 0,1-1 0,3 15 0,-3-21-103,0-1-1,1 0 1,0 0 0,0 0-1,1 0 1,0 0-1,0 0 1,0-1 0,1 0-1,-1 1 1,6 4 0,-8-9-90,1 1 1,0 0 0,0-1-1,0 0 1,0 0 0,0 1 0,0-1-1,0 0 1,0 0 0,0-1 0,1 1-1,-1 0 1,0-1 0,0 0 0,1 1-1,-1-1 1,0 0 0,1 0 0,-1 0-1,0 0 1,1-1 0,-1 1 0,0-1-1,0 1 1,1-1 0,-1 0 0,0 0-1,0 0 1,0 0 0,0 0 0,0 0-1,2-2 1,5-4-334,-1 0-1,0 0 0,0-1 1,-1 0-1,0 0 0,11-17 1,-12 16 535,1 0 1,0 0-1,0 1 0,1-1 1,14-11-1,-21 19-37,0 1 0,0-1 1,0 0-1,0 1 0,0-1 0,0 1 0,0-1 1,0 1-1,0 0 0,0-1 0,0 1 0,0 0 0,0 0 1,0 0-1,0-1 0,0 1 0,2 1 0,-3-1-35,1 0-1,-1 0 0,1 1 0,0-1 0,-1 0 0,1 1 1,-1-1-1,1 0 0,-1 1 0,1-1 0,-1 1 1,0-1-1,1 1 0,-1-1 0,0 1 0,1 0 0,-1-1 1,0 1-1,1-1 0,-1 1 0,0 0 0,1 6 124,0-1 0,0 0 0,-1 0 0,0 13 0,0-5-102,5 19 114,-3-27-312,-1 0-1,0-1 0,0 1 1,-1 0-1,0-1 0,0 1 1,0 0-1,-1 5 0,0-8-365</inkml:trace>
</inkml:ink>
</file>

<file path=ppt/ink/ink7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33.2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227 84 13147,'1'-1'253,"1"-1"1,-1 0-1,0 0 1,0 0-1,0 1 1,0-1-1,0 0 1,-1 0-1,1-1 0,-1 1 1,1 0-1,-1 0 1,0 0-1,0 0 1,0 0-1,0 0 1,0-1-1,0 1 1,0 0-1,-1 0 1,1 0-1,-1 0 1,0 0-1,1 0 1,-1 0-1,0 0 0,0 0 1,0 0-1,-1 1 1,1-1-1,0 0 1,-3-2-1,2 2-176,-1 0-1,1 1 1,0-1-1,-1 1 1,1-1-1,-1 1 1,1 0-1,-1 0 1,0 0-1,0 0 1,1 1-1,-1-1 1,0 1-1,0-1 1,0 1-1,1 0 1,-1 0-1,0 1 1,0-1-1,0 0 1,0 1-1,1 0 1,-1 0-1,-3 1 1,-3 2-48,1 1 0,0 0 0,1 0 1,-1 1-1,1-1 0,0 2 0,1-1 0,-1 1 1,1 0-1,-6 9 0,2 0 43,0-1-1,1 2 0,1-1 1,-7 19-1,12-26 49,0 0 1,1 0-1,-1 0 0,2 0 0,-1 0 0,2 0 0,-1 1 0,1-1 0,0 0 0,1 0 0,0 1 0,1-1 0,0 0 0,5 15 0,-4-17-76,0 0-1,1 0 1,0-1 0,0 1-1,1-1 1,-1 1 0,1-1 0,1-1-1,-1 1 1,1-1 0,0 0-1,0 0 1,1-1 0,-1 0 0,1 0-1,0 0 1,13 4 0,-8-5-557,1 0 1,0 0 0,0-1 0,0-1-1,0 0 1,0-1 0,1 0 0,14-3-1,8 0-858</inkml:trace>
</inkml:ink>
</file>

<file path=ppt/ink/ink7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33.6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4 288 12811,'58'-43'5053,"-39"26"-4554,0 0 0,-2-1 0,0-1 0,23-36 0,-36 49-383,-1 0 0,0-1 0,0 1 0,-1-1 1,1 1-1,-1-1 0,-1 0 0,2-13 0,-2 19-79,-1-1-1,0 0 1,0 1 0,0-1-1,0 0 1,0 0 0,0 1-1,-1-1 1,1 1 0,0-1-1,-1 0 1,1 1 0,-1-1-1,0 1 1,0-1 0,1 1-1,-1-1 1,0 1 0,0-1-1,0 1 1,0 0 0,-1 0-1,1 0 1,0 0 0,0-1-1,-1 1 1,1 1 0,-1-1 0,1 0-1,-1 0 1,1 1 0,-1-1-1,1 0 1,-1 1 0,0 0-1,1-1 1,-1 1 0,0 0-1,1 0 1,-1 0 0,0 0-1,-1 0 1,-2 1-3,1 0 0,-1 0 0,1 0 0,-1 0 0,1 1 0,0 0 0,0 0 0,-1 0 0,1 0 0,1 1 0,-1-1 0,0 1 0,1 0 0,-5 5 0,-2 2-2,0 1 0,0 0 1,-8 15-1,13-18-22,-1 0 0,2 1 0,-1-1-1,2 1 1,-1 0 0,1 0 0,0 1 0,1-1 0,0 0 0,0 1 0,1 0 0,1-1 0,0 18 0,1-19 2,0 0 0,1 1 0,0-1 0,1 0-1,0 0 1,0-1 0,0 1 0,1-1 0,0 1 0,1-1 0,0 0 0,0-1 0,0 1-1,1-1 1,0 0 0,7 5 0,-7-6-215,1 0-1,0-1 1,1 1-1,-1-2 1,1 1-1,0-1 1,0 0-1,0 0 1,0-1-1,0-1 1,0 1-1,1-1 0,-1 0 1,9-1-1,14 0-772</inkml:trace>
</inkml:ink>
</file>

<file path=ppt/ink/ink7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34.3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24 136 9322,'1'5'5620,"-3"19"-3222,-10 103 2841,1-10-3937,45-259-1162,1 16-236,-30 112 122,0 0-1,1 1 1,1 0-1,0 0 1,1 1-1,18-22 1,-24 31 18,0 1 1,1-1-1,-1 1 1,1 0-1,-1 0 0,1 0 1,0 0-1,0 1 1,0-1-1,0 1 1,0 0-1,0 0 1,1 0-1,-1 0 0,4 0 1,-5 0 6,0 2 0,0-1-1,0 0 1,0 0 0,0 1 0,0-1 0,0 1-1,0 0 1,0-1 0,0 1 0,0 0 0,0 0 0,0 0-1,-1 1 1,1-1 0,0 0 0,-1 1 0,1-1 0,-1 1-1,1-1 1,-1 1 0,0 0 0,0-1 0,0 1-1,2 2 1,0 4 21,0-1-1,1 0 1,-2 1-1,1-1 1,-1 1 0,-1 0-1,1 0 1,0 15-1,-3 4 26,-4 36-1,2-36-68,1 32-1,2-59-33,0 1 0,0-1 0,0 1 0,0-1 0,-1 0 0,1 1 0,1-1 1,-1 1-1,0-1 0,0 0 0,0 1 0,0-1 0,0 1 0,0-1 0,0 0 0,0 1 0,1-1 0,-1 1 0,0-1 0,0 0 0,1 1 0,-1-1 0,0 0 0,0 1 0,1-1 0,-1 0 0,0 0 0,1 1 0,-1-1 0,1 0 0,-1 0 0,0 0 0,1 1 0,-1-1 0,0 0 0,1 0 0,1 0-33,-1 0 0,1-1 1,-1 1-1,0-1 0,0 1 1,1-1-1,-1 1 0,0-1 0,0 0 1,0 0-1,2-1 0,34-34-1028,-33 31 901,146-173-1487,-143 169 1682,1 1 0,-1-1 1,2 2-1,12-11 0,-19 16 15,0 1 0,0-1-1,1 0 1,-1 1 0,0 0-1,1-1 1,-1 1 0,1 0-1,-1 1 1,1-1 0,0 0 0,-1 1-1,1-1 1,0 1 0,-1 0-1,1 0 1,0 0 0,-1 0-1,1 0 1,0 0 0,-1 1 0,1 0-1,0-1 1,3 3 0,-4-2 29,0 1 0,0 0 0,0 0 0,0 0 0,0 1 0,0-1 0,-1 0-1,1 0 1,-1 1 0,0-1 0,0 1 0,0 0 0,0-1 0,0 1 0,-1 0 0,1-1 0,0 6 0,1 8 339,-2 29 0,0-32-217,-10 113 1294,0-16-3531,12-95 35,7-6 841</inkml:trace>
</inkml:ink>
</file>

<file path=ppt/ink/ink7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34.9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0 289 10306,'4'0'1088,"34"0"6989,-3-4-5305,-29 2-2654,0 1 1,0-1-1,0 0 0,-1 0 1,1-1-1,0 1 0,-1-1 1,0-1-1,10-6 0,-3-1 12,1 0-1,-2-1 0,0 0 0,0 0 0,15-25 0,-23 32-125,0 1 0,-1-1 0,0 1 0,1-1 0,-2 0 0,1 0 0,-1 0 0,1 0 0,-1 0 0,-1 0 0,1 0 0,-1 0 0,0 0-1,0 0 1,0-1 0,-1 1 0,0 0 0,0 0 0,0 0 0,0 0 0,-1 0 0,-3-6 0,4 8-5,-1 1 0,0-1 0,1 1 0,-1-1 0,0 1 0,0 0 0,-1-1 0,1 1 0,0 0 0,-1 0 0,1 1 0,-1-1 0,0 0 0,0 1 0,1 0 0,-1 0 0,0 0 0,0 0 1,0 0-1,0 0 0,0 1 0,0-1 0,-1 1 0,1 0 0,0 0 0,0 0 0,0 1 0,0-1 0,0 1 0,0-1 0,0 1 0,-4 2 0,1-1 11,0 0 0,0 1-1,1-1 1,-1 2 0,1-1 0,0 0 0,0 1 0,0 0-1,1 0 1,-1 1 0,1-1 0,0 1 0,0 0 0,1 0-1,-6 9 1,4-1 138,1-1-1,0 1 0,1-1 0,1 1 1,0 0-1,0 1 0,1-1 1,1 0-1,0 0 0,1 0 1,1 0-1,3 18 0,-1-15-40,0-1-1,1 1 0,0-2 1,1 1-1,1 0 1,0-1-1,1 0 1,1-1-1,19 24 1,-25-34-188,1 1 1,-1-1-1,1 0 1,0 0-1,0 0 1,0-1 0,0 1-1,0-1 1,1 0-1,-1 0 1,1 0 0,-1-1-1,1 0 1,7 2-1,-5-3-830,1 0 0,-1 0 0,1 0-1,-1-1 1,0 0 0,1 0 0,-1-1-1,11-3 1,13-7-1787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49.0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173 404 13235,'1'-7'1023,"-1"1"1,0-1-1,0 1 1,-1-1-1,0 1 1,0-1-1,0 1 1,-5-13-1,5 18-951,1-1 1,-1 1-1,0-1 0,0 1 0,0 0 1,0-1-1,0 1 0,0 0 1,0 0-1,0 0 0,0 0 0,-1 0 1,1 0-1,0 0 0,-1 0 1,1 0-1,-1 1 0,1-1 0,-1 0 1,1 1-1,-1 0 0,1-1 0,-1 1 1,0 0-1,1 0 0,-1-1 1,1 1-1,-1 0 0,0 1 0,1-1 1,-1 0-1,0 0 0,1 1 1,-1-1-1,1 1 0,-1 0 0,1-1 1,-1 1-1,1 0 0,-3 1 0,-3 3-41,0-1 0,0 1 0,0 0 0,1 0 0,0 1 0,0 0 0,0 0 0,1 1 0,-1-1 0,2 1 0,-1 0 0,1 0 0,0 1 0,0-1-1,1 1 1,0 0 0,-3 13 0,3-9 23,1 1 0,0-1 0,1 1 1,0-1-1,1 1 0,0-1 0,1 1 0,1-1 0,0 1 0,0-1 0,5 14 0,-4-17-30,1 0 1,0 0-1,0 0 0,1-1 1,0 1-1,0-1 0,10 10 1,-14-17-31,0 1 0,1 0 0,-1-1 0,1 0 0,0 1 0,0-1 0,-1 0 0,1 0 0,0 0 0,0 0 0,0 0 0,0 0 0,0 0 0,0-1 0,0 1-1,0-1 1,1 0 0,-1 1 0,0-1 0,0 0 0,0 0 0,0-1 0,0 1 0,1 0 0,-1-1 0,0 1 0,0-1 0,0 0 0,0 1 0,0-1 0,0 0 0,0 0 0,-1 0 0,1-1 0,0 1 0,0 0 0,-1-1 0,3-2 0,11-10-138,-1-2 0,-1 1 0,0-2 0,-1 0 0,-1 0 0,13-28 0,-5 4-181,25-83-1,-28 68 263,9-60 0,-22 95 82,0 0-1,-2 0 0,0 0 1,-1-1-1,-1 1 0,-6-29 1,6 47-1,0 0 1,1 0 0,-1 0-1,-1 0 1,1 1-1,0-1 1,-4-5 0,5 8-19,-1-1 1,1 1 0,0-1 0,-1 1-1,1 0 1,0 0 0,-1-1 0,1 1-1,-1 0 1,1-1 0,0 1 0,-1 0-1,1 0 1,-1 0 0,1 0 0,-1 0-1,1-1 1,-1 1 0,1 0-1,0 0 1,-1 0 0,0 0 0,0 1-4,0-1 0,1 0-1,-1 1 1,0-1 0,0 0 0,1 1 0,-1-1 0,0 1 0,1 0 0,-1-1 0,1 1 0,-1-1-1,0 1 1,1 0 0,-1 0 0,0 1 0,-2 4-2,-1 1 0,2 0 1,-1 0-1,1 0 0,0 1 0,0-1 0,0 1 0,0 10 1,1 65 159,1-64-91,29 318 1852,-15-229-4704,-10-67 1673</inkml:trace>
</inkml:ink>
</file>

<file path=ppt/ink/ink7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35.4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17 139 7146,'3'-21'10646,"-1"34"-9525,-3 21 372,0 0 0,-8 42-1,4-47-964,2 1 0,0 0 0,4 42 0,-1-71-521,0-1 0,0 1 0,0 0 0,0-1 0,0 1 0,0-1 0,0 1 0,0 0 0,0-1 0,0 1 0,0-1 0,1 1 0,-1-1 0,0 1 0,0-1 1,1 1-1,-1-1 0,0 1 0,1-1 0,-1 1 0,1-1 0,-1 0 0,0 1 0,1-1 0,0 1 0,0-1-9,-1 0 1,1 0-1,-1-1 1,1 1-1,0 0 1,-1 0-1,1-1 0,-1 1 1,1 0-1,-1-1 1,1 1-1,-1 0 1,1-1-1,-1 1 0,1-1 1,-1 1-1,0-1 1,1 0-1,19-33-275,-19 33 267,16-36-325,-2-2 0,13-50-1,-17 50 282,2 1 0,27-57 0,-36 87 75,1 0 0,0 0-1,0 0 1,0 1 0,11-10-1,-15 16-9,0-1 0,1 1 0,-1 0-1,0 0 1,0 0 0,1 0 0,-1 0 0,1 0 0,-1 0-1,1 1 1,-1-1 0,1 1 0,0-1 0,-1 1-1,1-1 1,0 1 0,-1 0 0,1 0 0,0 0-1,-1 0 1,1 0 0,0 0 0,-1 0 0,1 1-1,0-1 1,-1 0 0,1 1 0,0 0 0,-1-1 0,1 1-1,-1 0 1,1 0 0,-1 0 0,0 0 0,1 0-1,-1 0 1,2 2 0,2 2 62,-1 1 0,0-1 0,-1 1 1,1 0-1,-1 0 0,0 0 0,0 0 0,-1 0 0,3 12 1,10 67 501,-8-43-383,-5-29-150,23 157 223,-25-167-391,0 0-169,0 1 0,0-1 0,1 0 0,-1 1 0,1-1 0,-1 0 0,1 1 0,0-1 0,0 0 0,1 0 0,-1 0 0,1 0 0,2 4 0,4-4-1051</inkml:trace>
</inkml:ink>
</file>

<file path=ppt/ink/ink7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35.9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75 4985,'1'-20'2007,"0"13"-843,-1 0-1,0 0 0,0 0 0,0 0 1,-1 0-1,-4-6 3793,0 52-3536,5 241 3440,21 1-2645,-21-277-2207,3 32-227,-2 0 1,-5 63-1,2-90-944</inkml:trace>
</inkml:ink>
</file>

<file path=ppt/ink/ink7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36.2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443 49 12579,'-6'-8'7777,"-1"2"-5896,-6 5-65,-7 1-240,-6 0-367,-11-5-777,-8 4-200,-18-7-344,-9 2-680,-6-1-1521,3 1 1489</inkml:trace>
</inkml:ink>
</file>

<file path=ppt/ink/ink7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48.93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149 248 5769,'-50'8'2087,"47"-8"-2046,1 0 0,-1 0 0,1-1 0,-1 1-1,1-1 1,-1 0 0,1 0 0,0 0 0,-1 0-1,1 0 1,0 0 0,0-1 0,0 1 0,-3-4-1,-4-1-164,-14-3 447,20 9 133,0-1 0,0 0 0,0 0-1,0 0 1,1-1 0,-1 1 0,0-1 0,-3-2-1,6 2 546,5 3-732,6 4-181,21 21 64,-29-23-138,0 1 1,0-1-1,1 0 1,-1 0-1,1-1 1,0 1 0,-1-1-1,1 0 1,0 0-1,0 0 1,1 0-1,-1-1 1,0 1-1,0-1 1,1 0-1,4 0 1,-3-1 13,-1-1-1,1 1 1,0-1 0,0 0 0,-1-1 0,1 0 0,-1 1 0,9-5-1,43-26 94,-17 8-73,-19 14-39,0 0 0,1 1 1,0 2-1,31-7 1,-39 11-13,0 1-1,0 1 1,0 0 0,1 1-1,-1 1 1,0 0 0,0 1-1,19 4 1,-4 1 12,1-2 1,-1 0-1,54 0 0,-31-7 25,68-10-1,-56 3-31,79-13 28,-124 17-22,0 0 0,0-2 0,0 0 0,-1 0 0,22-14 0,-32 15-10,1 1-1,-1 1 1,1-1 0,0 2 0,0-1-1,0 1 1,0 1 0,0-1-1,1 1 1,-1 1 0,1 0 0,0 0-1,-1 1 1,1 1 0,0-1 0,-1 1-1,1 1 1,-1 0 0,14 4 0,59 28 2,-66-26 5,0 0 0,0-2 0,0 0 0,1-1 1,0 0-1,0-1 0,0-1 0,27 1 0,133-11 25,-137 3-21,-1-1 0,54-15-1,-76 14-11,28-13-1,-31 13-1,0-1 1,20-4-1,-29 9 4,1 1 0,-1 1 0,1-1 1,-1 0-1,1 1 0,-1 0 0,1 1 0,0-1 0,-1 1 0,7 2 1,8 4-4,-1 0 1,25 14 0,-32-15 4,-1 0 0,1-1 0,0 0 0,0 0-1,1-1 1,0-1 0,-1 0 0,25 1 0,-7-5 20,0-1 0,57-12 0,57-25 19,-86 22-68,10-6-154,-44 14 169,0 1 1,46-9 0,-63 16 23,1 0 1,0 0-1,-1 1 1,1 0-1,-1 1 1,1 0-1,-1 0 0,1 0 1,-1 1-1,1 0 1,-1 1-1,0 0 1,12 6-1,-7-1-7,0 0-1,-1 1 0,13 13 0,-14-11 3,1-2 0,22 16 0,-28-22-3,-1-1 1,1 0-1,0 0 0,0 0 1,0 0-1,0-1 0,0 0 1,0 0-1,1 0 0,-1-1 1,0 0-1,0 0 0,1 0 1,-1-1-1,10-1 0,3-3 24,1-1 0,-2-1-1,21-10 1,-22 9-9,1 1-1,-1 1 1,19-5 0,-13 8-107,1 1 0,-1 1 0,1 1 0,-1 1 0,1 1 0,-1 1 0,1 1 0,-1 1 0,23 8 0,-23-3-2853,-13-4 1847</inkml:trace>
</inkml:ink>
</file>

<file path=ppt/ink/ink7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50.61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13 202 7090,'-3'-2'4122,"4"2"-4052,-10 2 1653,8-1-1658,1 1-1,0-1 1,0 0-1,0 1 1,0-1-1,0 1 0,0-1 1,0 1-1,0-1 1,1 0-1,-1 1 1,1-1-1,-1 0 1,1 1-1,-1-1 0,1 0 1,0 0-1,1 2 1,1 4-28,1-1 0,1 1 1,-1-1-1,1 0 1,7 6-1,-9-9-22,-1-1 1,1 0-1,0 0 0,0 0 1,0 0-1,1-1 0,-1 1 1,0-1-1,1 0 0,-1 0 1,1 0-1,-1 0 0,1 0 0,-1-1 1,6 1-1,22-4 27,1-1 0,-1-2-1,1 0 1,-2-3 0,35-12-1,-13 4-4,-10 4-44,80-12 1,-99 22 0,1 1 1,0 2-1,0 0 0,-1 1 1,26 5-1,-9 3 6,42 15 0,-57-15 9,1-1 0,0-1 0,0-2 1,1 0-1,28 0 0,-33-5 6,0-2 0,0-1 1,-1 0-1,1-1 0,-1-2 0,0 0 1,-1-1-1,38-19 0,-26 12-11,0 2-1,1 0 1,0 3-1,1 0 1,0 3-1,43-4 1,-30 8-8,0 1 1,1 3 0,-1 2 0,48 10-1,-41-4 13,200 28 25,-180-31 12,-30-2 6,-1-2-1,1-2 1,49-5-1,-69-1-55,0 0 0,-1-2-1,0-1 1,-1-1 0,26-14 0,-23 10 13,1 2 0,0 1 0,40-10 0,-54 17 22,1 2 0,0 0 0,0 0 1,0 1-1,0 1 0,25 4 1,0 4 71,35 13 0,-36-10-29,39 7 0,-63-17-69,-1 0 1,1-1-1,0 0 0,0-1 1,0-1-1,0 0 0,14-3 1,11-7 18,1-1 0,64-31-1,26-8 23,-119 48-46,0 1 0,-1 0 0,2 0 0,-1 1 0,0 1-1,0 0 1,0 0 0,13 2 0,9 4-3,39 12 0,-45-10 11,0-1 0,41 4 0,-37-9 15,1-1-1,-1-1 0,1-2 1,-1-1-1,0-2 0,0-1 1,0-1-1,-1-1 0,0-2 1,48-23-1,-71 30-27,-1 0 13,0 1 0,0-1 0,0 1 0,0 1 0,8-3 0,-12 4-1,1 0-1,0 0 1,0 0-1,0 0 1,-1 0 0,1 0-1,0 1 1,0-1-1,0 1 1,-1-1-1,1 1 1,0 0 0,-1 0-1,1-1 1,-1 1-1,1 0 1,-1 0 0,1 1-1,-1-1 1,2 1-1,27 27-583,-10-16 335</inkml:trace>
</inkml:ink>
</file>

<file path=ppt/ink/ink7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52.41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37 107 8946,'-1'-1'308,"0"0"0,0-1 0,0 1 0,0 1 0,-1-1 0,1 0 0,0 0 0,-1 0 0,1 1 0,0-1 0,-1 1 0,-1-1 0,3 1-252,-1-1 0,0 1 0,1 0-1,-1 0 1,1 0 0,-1 1 0,1-1-1,-1 0 1,1 0 0,-1 0 0,1 0-1,-1 0 1,1 1 0,-1-1 0,1 0-1,-1 0 1,1 1 0,-1-1 0,1 0-1,-1 1 1,1-1 0,0 1 0,-1-1 0,0 2-69,0 0 1,0 0-1,0 0 1,1-1-1,-1 1 1,1 0-1,-1 0 1,1 0-1,0 0 1,0 0 0,0 0-1,0 0 1,0 0-1,0 0 1,0 0-1,1 0 1,0 2-1,0-1 51,0-1 0,0 1 0,0-1 1,1 1-1,-1-1 0,1 0 0,-1 0 0,1 0 0,0 0 0,0 0 0,0 0 0,0 0 0,0-1 0,0 1 0,0-1 0,1 1 0,-1-1 0,4 1 0,6 3 308,1 0 0,17 4 0,-21-7-298,8 3-5,1-2 1,0 0-1,0 0 1,0-2-1,0 0 1,0-1-1,0-1 1,0-1-1,25-5 0,48-10-19,147-7 0,-181 23 22,0 2 0,0 2 0,102 21 1,-137-20-25,0-1 0,-1-1 0,1-1 0,0 0 1,0-2-1,0-1 0,22-4 0,-3-3 1,-1-1 0,68-28 0,-76 27-21,0 1 0,0 1-1,1 2 1,1 2 0,-1 1 0,1 1-1,-1 2 1,1 1 0,36 6 0,-32 1 5,0 1 1,0 3-1,52 21 1,-56-19 1,1 0-1,0-3 1,1-1-1,39 5 1,-56-12 1,1-1 0,0 0 0,0-2 0,0 0 0,-1-1 0,1-1 0,-1-1 0,1 0 1,-1-2-1,19-8 0,-1-2 2,28-13-1,75-22 0,-117 44-14,0 1 0,1 2 0,0 0 0,-1 2-1,1 0 1,0 2 0,29 3 0,69 21 8,-95-17 7,0 0-1,1-2 1,-1-2-1,48 2 1,207-43 59,-201 23-66,0 4 0,88-2 0,-101 14-3,0 2 0,1 4 0,70 15 0,-126-18 24,-1 1-1,0 0 0,0 1 0,0 0 0,0 1 1,-1 0-1,12 11 0,-13-11 27,-1 0 1,1 0-1,0-1 1,1 0-1,-1-1 0,1 0 1,0 0-1,0-2 0,13 4 1,-18-6-44,-1-1 0,1 0 0,0 0 0,-1-1 0,1 1 0,-1-1 0,1 0 1,-1-1-1,1 0 0,-1 1 0,0-1 0,8-5 0,4-3 8,0-1 0,18-16 0,18-11 11,-26 25-23,1 0 0,0 2 1,1 1-1,0 2 0,41-7 0,-51 11-7,2 2-1,-1 1 1,0 0-1,0 1 1,0 2 0,37 6-1,115 39 43,-116-29 233,67 13 0,-60-22 91,41 9-99,-91-15-322,0 1-1,0 1 1,0 0-1,0 0 1,18 12-1,20 18-4699,-31-20 2900</inkml:trace>
</inkml:ink>
</file>

<file path=ppt/ink/ink7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06.5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507 238 8322,'-22'-7'3641,"19"6"-3440,-1 1 1,0-1-1,1 0 1,-1-1 0,0 1-1,1-1 1,0 1-1,-1-1 1,1 0-1,0 0 1,0-1 0,-3-2-1,5 4-142,1 1 0,-1-1 0,1 0 0,0 0 0,0 1-1,-1-1 1,1 0 0,0 1 0,0-1 0,0 0 0,0 0 0,0 1 0,0-1-1,0 0 1,0 0 0,0 1 0,0-1 0,0 0 0,0 0 0,1 1 0,-1-1 0,0 0-1,1 0 1,-1 1 0,0-1 0,1 1 0,-1-1 0,1 0 0,-1 1 0,1-1 0,-1 1-1,1-1 1,-1 1 0,1-1 0,0 1 0,-1-1 0,1 1 0,0 0 0,-1-1-1,1 1 1,0 0 0,-1 0 0,2-1 0,38-12 559,-34 11-377,402-84 2519,5 36-1766,-185 30-608,0 11-1,1 9 1,425 56-1,-615-50-306,-1 2 0,0 1-1,69 28 1,-91-30-67,-1 0-1,0 1 0,-1 1 1,0 1-1,0 0 1,-1 0-1,0 1 0,-1 1 1,0 0-1,-1 1 1,15 21-1,35 50 53,-19-28-41,-38-51-23,0 1 0,-1-1 1,0 1-1,0-1 0,-1 1 0,1 0 1,-1 0-1,0 0 0,-1 0 0,2 9 1,-3-12 1,0 1 1,0-1-1,0 0 0,-1 0 1,1 0-1,-1 0 1,0 0-1,0 1 1,0-1-1,0 0 0,0-1 1,-1 1-1,1 0 1,-1 0-1,0-1 0,0 1 1,0-1-1,0 1 1,0-1-1,-1 0 1,1 0-1,-3 2 0,-41 28 43,0-2 0,-2-2 0,-1-2 0,-2-2 0,0-2 0,-1-3-1,-64 15 1,-615 91 153,-8-63-69,638-56-102,-1-4 0,-157-17 0,144 0 2,1-5-1,-194-61 1,294 76-12,0-1-1,0 0 1,1-1 0,0 0 0,0-1 0,1-1 0,0 0 0,0 0 0,1-1 0,0-1 0,1 0 0,0 0 0,1-1-1,0 0 1,1-1 0,0 0 0,1 0 0,-5-15 0,10 22 53,1 1 1,0-1-1,0 0 1,0 1-1,1-1 1,0 0-1,0 1 0,2-8 1,-2 7-57,1 0 1,-1 0 0,0 0-1,0 0 1,-1 0 0,0 0-1,-1-8 1,0 11 3,1 0-1,1-1 1,-1 1 0,0-1 0,1 1 0,0-1-1,0 0 1,0 1 0,0-1 0,0 1-1,1-1 1,0 1 0,0-1 0,0 1 0,0-1-1,0 1 1,0 0 0,1 0 0,0 0-1,3-5 1,0 1 38,1 1 0,0 0 0,0 1 0,0-1-1,1 1 1,0 0 0,13-7 0,5-1 26,-2-2-1,0-1 1,28-25 0,-35 28-69,1 1 1,0 0-1,1 1 1,0 1-1,1 1 1,0 0-1,0 1 1,25-6-1,22-2-248,78-10 0,-114 22 9,14-1-850,0 6 454</inkml:trace>
</inkml:ink>
</file>

<file path=ppt/ink/ink7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07.53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97 112 6369,'39'-94'5025,"-38"93"-4812,-1 0 0,0 0 0,1 0 0,-1 0 0,1 0 0,-1 0 0,1 0 0,-1 0 0,1 1 0,0-1 0,-1 0-1,1 0 1,0 0 0,0 1 0,-1-1 0,1 1 0,0-1 0,0 0 0,0 1 0,0-1 0,0 1 0,1-1 733,-1 3-623,-1 8-167,0-1-1,-1 1 1,0 0 0,0-1 0,-1 1 0,0-1 0,-6 16 0,-32 67 760,12-33-243,17-25-426,1 1-1,1-1 0,2 2 0,1-1 1,-1 42-1,7-69-428,-5 26 831,5-32-788,0-1 0,-1 1 0,1-1 0,-1 0-1,1 1 1,-1-1 0,0 1 0,1-1 0,-1 0 0,0 1 0,0-1 0,0 0 0,0 0 0,0 0 0,0 0 0,0 0 0,-3 2 0,7-4-715</inkml:trace>
</inkml:ink>
</file>

<file path=ppt/ink/ink7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08.2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 83 4217,'1'-8'661,"0"0"0,1-1 0,0 1-1,5-13 1,-6 19-361,0 0 1,0 0-1,1 0 0,-1 0 0,0 0 0,1 0 1,-1 0-1,1 1 0,2-3 0,-3 3 179,1 0-1,-1 0 1,1 1-1,-1-1 1,1 0-1,-1 1 1,1-1-1,0 1 1,0-1-1,-1 1 1,1 0-1,0-1 1,2 1-1,-6 8 376,-3 107 790,5-71-276,-2 0 0,-13 72 0,-41 112 2451,54-221-3752,-1 11 60,3-18-114,0 1 1,0-1-1,0 0 0,0 1 1,0-1-1,0 0 1,0 1-1,0-1 1,0 1-1,0-1 1,1 0-1,-1 1 1,0-1-1,0 0 1,0 0-1,1 1 1,-1-1-1,0 0 1,0 1-1,1-1 1,-1 0-1,0 0 0,1 1 1,-1-1-1,0 0 1,1 0-1,-1 0 1,0 0-1,1 0 1,-1 1-1,0-1 1,1 0-1,-1 0 1,0 0-1,1 0 1,-1 0-1,1 0 1,0 0-1,0-3 152</inkml:trace>
</inkml:ink>
</file>

<file path=ppt/ink/ink7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15.30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512 225 2697,'-4'-13'14011,"11"11"-13399,364-28 3957,16-2-3285,189-43 696,-240 29-1521,-197 31-417,1 6 1,-1 6-1,151 17 1,-123-7-12,-100-6-27,101 14 1,-49-4 25,-15-3-202,161 46-316,-258-52 511,44 10 13,139 37-33,-162-40 2,0 2 0,0 1-1,-1 2 1,39 24-1,-46-22 27,25 23 0,12 10-15,-48-43 19,0 1 0,-1 0 0,0 1 0,0 0 0,12 16 0,-17-18 9,1 0 0,-1 0 0,0 1 0,0-1-1,0 1 1,-1 0 0,0 0 0,-1 0-1,1 0 1,-1 7 0,7 27 24,-6-31-57,0-1 0,-1 0 0,0 1 0,0 9-1,-1-16 0,-1 1-1,1-1 1,-1 1-1,0-1 1,0 0-1,0 1 0,0-1 1,0 0-1,-1 0 1,1 0-1,-1 0 1,0 0-1,0 0 0,0 0 1,-3 2-1,-10 8 45,0-1 0,-1 0-1,0-2 1,-30 16 0,13-8-12,0-2 12,1-2 1,-2-1-1,0-2 0,0-1 1,-45 6-1,-31 11 16,37-10-47,0-2 1,-79 5-1,-152-4 59,113-7-49,-132 2 16,-217 20 63,-77 29 182,401-41 326,-242 3-244,247-16-305,195-5-84,-233 0 213,218-4-147,0 0 0,0-2 0,0-2 1,1 0-1,-55-23 0,75 25-37,1-1 0,0 0 1,1 0-1,-1-1 1,1 0-1,1-1 1,-1 0-1,-9-13 0,-15-16 11,19 22-9,1 1 0,1-2 0,0 0 1,-9-17-1,7 10 7,-18-24 1,28 44 12,1-1 0,-1 1 1,1 0-1,0-1 0,0 1 1,0-1-1,1 0 1,-1 0-1,1 1 0,0-1 1,0 0-1,1 0 0,-1 0 1,0-5-1,2 3-18,0 0-1,0 0 1,0 0-1,1 1 1,0-1-1,0 0 1,0 1-1,1-1 1,3-4-1,67-138 716,-66 136-753,2 0 0,-1 1-1,2 0 1,-1 1 0,1 0-1,1 1 1,0 0 0,13-9-1,17-7 35,45-21 0,-84 44-16,33-13 7,0 2 1,0 1-1,45-9 1,48-15 17,-114 31-153,-3 0 184,1 1-1,16-3 1,-25 6-236,-1 1-1,0-1 1,1 1 0,-1 0-1,1 0 1,-1 0 0,1 0-1,-1 0 1,1 1-1,-1-1 1,0 1 0,1-1-1,-1 1 1,0 0 0,1 0-1,-1 0 1,0 0 0,2 2-1,10 14-944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51.2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11 10570,'-4'-11'6554,"5"16"-4722,3 11-120,1 5-151,1 9-217,-1 4-256,-1 4-592,1 2-152,0 2-208,1-1-64,-2-4-224,1-1-520,-4-8-472,0-1-320,-2-8-857,-3-4 105,0-5 1344</inkml:trace>
</inkml:ink>
</file>

<file path=ppt/ink/ink7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15.8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173 90 7706,'15'-74'3426,"-14"59"-494,-7 16-2111,-3 12-461,2 6 172,1 0 0,-5 33 1,1-5-107,-46 155 451,-21 93-727,75-289-284,0 0 0,1 1 0,0-1 1,1 0-1,-1 1 0,1-1 0,0 0 1,1 1-1,0-1 0,0 0 0,0 0 1,0 1-1,4 7 0,11 9-429</inkml:trace>
</inkml:ink>
</file>

<file path=ppt/ink/ink7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16.5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137 11 8570,'-1'-11'5447,"-4"17"-3455,-7 26-1377,-4 45-41,3 1 0,-3 104 0,-2 10-479,11-143-26,-25 90 0,26-122-62,4-13-95,1 0 0,-1 0 1,1 1-1,-1-1 0,1 1 1,0-1-1,1 1 0,-1-1 0,1 1 1,0-1-1,1 8 0,9 5-297</inkml:trace>
</inkml:ink>
</file>

<file path=ppt/ink/ink7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17.18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97 1 9434,'-3'-1'4144,"3"2"-4081,-5 7 994,-4 12-405,-11 61 1498,4 0 1,-8 99-1,9-56-1621,13-106-476,1 0 0,0 0 0,2 22 1,0-31-162,0-1 1,1 1 0,0-1-1,0 1 1,1-1 0,0 0-1,0 0 1,7 12 0,-7-15-233</inkml:trace>
</inkml:ink>
</file>

<file path=ppt/ink/ink7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21.92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14 2230 1224,'-12'-6'17862,"10"-9"-12042,13-19-7970,-8 27 3863,-1 1-1570,-1-1 0,0 0 0,-1 1 0,0-1 0,0 0 0,0 0 0,0 1 0,-3-9 0,0-11 45,2-20 49,2 1 0,2-1-1,10-48 1,-6 39 68,-1-74 0,-6 87-280,2 0-1,2 0 1,14-64-1,6-20 107,-20 93-124,2 0-1,1 0 1,12-34 0,-4 33 7,2 0 0,23-35 1,5-9 8,42-77-9,-73 136-11,-10 14-2,0-1 0,0 0 1,-1 0-1,6-12 0,0-7-1,2-4-1,8-36 1,-16 48-1,-1-1 0,-1 0 0,0 1 0,-2-1 0,-3-30 1,-1-3-2,4-11-4,1 34-2,-1 0-1,-7-44 1,4 57 4,1 0-1,1 0 0,1-1 0,0 1 0,1 0 1,3-25-1,-4 38 0,1 0 0,0 0-1,-1 0 1,1 0 0,-1 0 0,1 0 0,-1 0-1,0 0 1,0 0 0,0 0 0,-2-3 0,-17-22-146,16 21-9,-6-12-1834,10 25 1872</inkml:trace>
</inkml:ink>
</file>

<file path=ppt/ink/ink7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22.55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116 219 7626,'4'-11'6505,"-3"11"-6464,-1 0 0,0 0 1,0 0-1,0 0 0,0 0 1,0 0-1,0-1 0,0 1 1,0 0-1,1 0 0,-1 0 1,0 0-1,0 0 0,0-1 1,0 1-1,0 0 1,0 0-1,0 0 0,0 0 1,0-1-1,0 1 0,0 0 1,0 0-1,0 0 0,0 0 1,0-1-1,0 1 0,0 0 1,-1 0-1,1 0 0,0 0 1,0-1-1,0 1 0,0 0 1,0 0-1,0 0 0,0 0 1,0 0-1,0 0 1,-1-1-1,1 1 0,0 0 1,0 0-1,0 0 0,0 0 1,0 0-1,-1 0 0,1 0 1,0 0-1,0 0 0,0 0 1,0 0-1,-1 0 0,1 0 1,0 0-1,0 0 0,0 0 1,0 0-1,-1 0 1,1 0-1,0 0 0,0 0 1,0 0-1,-1 0 0,-16 8 310,-1 2-1,1 0 1,1 0-1,-24 22 1,33-30-200,12-7 282,1 3-410,-1 0 1,1-1-1,-1 0 1,0 0-1,0 0 1,0-1-1,0 0 1,-1 0-1,1 0 0,3-5 1,17-15 86,-2 1-14,0-2 0,-1 0 0,-2-1 0,26-44 0,-45 68-93,1-1 0,0 0 0,0 1 1,0-1-1,0 1 0,1-1 0,-1 1 0,1 0 0,-1 0 1,1 0-1,0 0 0,-1 1 0,1-1 0,4 0 0,-5 1 2,-1 1-1,1 0 1,0 0 0,0-1-1,-1 1 1,1 1-1,0-1 1,0 0-1,-1 0 1,1 1-1,0-1 1,0 1-1,-1-1 1,1 1 0,-1 0-1,1 0 1,0 0-1,-1 0 1,0 0-1,1 0 1,-1 0-1,0 0 1,1 0-1,-1 1 1,0-1 0,0 0-1,1 3 1,8 11 413,-1-1 1,-1 1-1,7 18 0,-10-20-49,1 0 0,0-1 0,1 0 0,1 0 0,15 19 0,-3-20-221,-19-11-107,1 1-1,0-1 1,-1 1-1,1-1 1,-1 1 0,1 0-1,-1 0 1,1-1-1,-1 1 1,0 0-1,1 0 1,-1 1-1,0-1 1,0 0 0,0 0-1,1 2 1,-3 8 461</inkml:trace>
</inkml:ink>
</file>

<file path=ppt/ink/ink7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25.89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68 6193,'14'-22'791,"13"-23"1454,-31 61 4806,3 14-6781,1-19 372,0 40 514,1 0 0,11 63 0,28 96 810,1-58-1232,-32-127-514,1-1 0,0-1-1,2 0 1,17 24 0,1-3 154,2-2 0,57 59 0,-64-77-309,-1 1-1,-1 1 1,-1 1-1,-1 1 0,-2 1 1,19 36-1,30 63 108,-38-75-102,-3 2 0,26 71 0,53 180 410,-102-294-466,-1-1 0,-1 1-1,0 0 1,-1 1 0,0-1 0,0 0 0,-2 0 0,-1 17 0,-4 4 166,-18 56 0,21-79-124,-8 34-876</inkml:trace>
</inkml:ink>
</file>

<file path=ppt/ink/ink7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26.69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119 161 8858,'-6'-47'3087,"3"35"-654,-2 12-751,-5 15-179,6-6-1496,-76 131 2465,74-132-1629,3-9-300,1-19-99,7-28-369,-3 35-60,2-16 10,1 0 0,16-48 0,-19 73-30,0 0 0,-1 1 0,1 0 0,1-1 0,-1 1 1,0 0-1,1 0 0,0 0 0,-1 1 0,1-1 0,0 1 1,1-1-1,-1 1 0,0 0 0,1 0 0,-1 0 0,1 1 0,-1-1 1,1 1-1,0 0 0,0 0 0,-1 0 0,1 1 0,0-1 0,6 1 1,-2 0 128,0 0 1,0 1 0,-1-1-1,1 2 1,0-1 0,-1 1 0,0 0-1,1 1 1,-1 0 0,0 0-1,0 0 1,8 6 0,10 9 942,2 0-319,36 21 0,-62-39-790,1 1 0,-1-1 0,0 0 0,1 0 0,-1 0 0,0 0 1,0-1-1,1 1 0,-1 0 0,0 0 0,0-1 0,1 1 0,-1-1 0,0 1 0,0-1 0,0 0 0,0 1 1,0-1-1,0 0 0,2-1 0,15-7-2359,-3 9 714,1 7 716</inkml:trace>
</inkml:ink>
</file>

<file path=ppt/ink/ink7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27.89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2032 9114,'61'57'12493,"-60"-58"-12342,2-7 30,1 0 0,0 0 1,1 0-1,8-11 0,11-20 456,-3-4-50,-3-1 0,-1-1 0,-2 0 0,9-49-1,-11 22 16,7-142-1,-15 146-221,16-73 1,-8 59 50,-8 33-235,-2-1-1,-3 1 0,-6-51 1,2 50-52,2 1 1,10-100-1,2 55-70,-3-109 1,-6 160-39,6-36 66,-4 59-65,-1 1-1,0-1 1,-3-37-1,-1 13-26,2 42-11,1-1 0,-1 0 1,0 1-1,1-1 0,0 0 1,0 1-1,0-1 0,0 1 1,0-1-1,0 1 0,0 0 1,1-1-1,2-3 0,-4 6 1,0 0 0,0-1 0,0 1-1,0 0 1,0 0 0,0-1 0,0 1-1,0 0 1,-1-1 0,1 1 0,0 0-1,0 0 1,0-1 0,-1 1 0,1 0-1,0 0 1,0 0 0,-1-1-1,1 1 1,0 0 0,0 0 0,-1 0-1,1 0 1,0-1 0,0 1 0,-1 0-1,1 0 1,0 0 0,-1 0 0,1 0-1,-1 0 1,-12-5 6,12 5-5,-3-2-73,-1 0 1,0-1-1,0 1 0,1-1 1,-1 0-1,-7-6 0</inkml:trace>
</inkml:ink>
</file>

<file path=ppt/ink/ink7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28.49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108 123 6785,'-3'20'736,"2"-12"218,-1 1 0,0 0 0,0 0-1,0-1 1,-1 1 0,-1-1 0,-4 10-1,3-12-542,0-1-1,0 0 1,-1 0 0,1 0-1,-1-1 1,0 0 0,0 0-1,-1 0 1,-9 4-1,16-8-388,-1 0-1,1 0 0,0 0 1,-1 1-1,1-1 0,0 0 0,-1 0 1,1 0-1,-1 0 0,1 0 1,0 0-1,-1 0 0,1 0 0,0 0 1,-1 0-1,1 0 0,-1 0 1,1 0-1,0 0 0,-1 0 0,1 0 1,0 0-1,-1-1 0,1 1 0,0 0 1,-1 0-1,1 0 0,0-1 1,-1 1-1,1 0 0,0 0 0,0-1 1,-1 1-1,1 0 0,0-1 1,0 1-1,-1 0 0,1 0 0,0-1 1,0 1-1,0-1 0,0 1 1,0 0-1,-1-1 0,1 1 0,0 0 1,0-1-1,0 1 0,0-1 0,0 1 1,0 0-1,0-1 0,0 1 1,0 0-1,1-1 0,-1 1 0,0-1 1,0 1-1,0 0 0,1-1 1,7-32 98,-6 26-84,3-11 70,2 1 0,0 0 0,0 0 0,2 1-1,0 0 1,1 0 0,0 1 0,2 0 0,-1 1-1,2 1 1,21-20 0,-33 32-99,0 0 0,1 0 0,-1 0 0,0 0-1,0 0 1,0 1 0,1-1 0,-1 0 0,1 1 0,-1-1 0,0 0 0,1 1-1,-1 0 1,1-1 0,-1 1 0,1 0 0,-1 0 0,1 0 0,-1 0 0,1 0 0,-1 0-1,1 0 1,-1 1 0,1-1 0,-1 0 0,1 1 0,-1-1 0,1 1 0,-1 0-1,0-1 1,1 1 0,1 2 0,3 2 66,-1 0-1,0 1 1,0 0-1,-1 0 1,7 12-1,10 13 829,-7-15-182,-10-11-392,0 1-1,1-1 1,0 0-1,0 0 1,11 7-1,-15-11-365,0 0-1,0-1 0,1 1 0,-1-1 1,0 1-1,0-1 0,1 0 0,-1 1 1,1-1-1,-1 0 0,0 0 0,1 0 1,-1 0-1,1 0 0,-1 0 0,0 0 1,1-1-1,-1 1 0,0 0 0,1-1 1,-1 1-1,0-1 0,0 1 0,1-1 1,-1 0-1,0 0 0,0 1 0,0-1 1,0 0-1,0 0 0,0 0 0,0 0 1,0 0-1,1-2 0,13-15-6857,-9 13 4341</inkml:trace>
</inkml:ink>
</file>

<file path=ppt/ink/ink7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32.26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493 2123 3977,'10'54'12991,"-12"-60"-12683,1 1 1,-1-1 0,1 0-1,1 1 1,-1-1-1,1-7 1,0 3-114,-24-193 3890,15 31-2555,-1-16-791,-26-233 628,34 384-1356,-3-8 106,-3 0 0,-1 1 1,-26-72-1,17 57 35,-12-63 1,23 86-105,-2 0 0,-1 1 0,-2 1 1,-1 0-1,-29-52 0,12 17-18,1-1-4,22 56-21,0 0-1,1-1 1,1 0-1,1 0 1,0-1-1,-3-25 1,7 36-5,-1 0-1,0 0 1,0 0-1,-1 0 1,0 0-1,1 1 1,-1-1-1,-1 0 1,1 1-1,-1-1 1,0 1-1,0 0 1,0 0-1,0 0 1,-1 1-1,-5-6 1,7 8 1,1-1-1,0 1 1,0-1 0,0 0 0,1 1-1,-1-1 1,0 0 0,0 1 0,1-1-1,-1 0 1,1 0 0,0 0-1,-1 1 1,1-5 0,0 4-3,0 0 0,0 0 0,0 0 0,-1 0 0,1 0-1,-1 0 1,0 0 0,1 0 0,-1 0 0,0 0 0,0 0 0,-2-2 0,2 12-407,2 12 457,-1-16-76,5 62 35,-4 0 1,-7 73-1,3-114 35,-2 0 0,-13 39 0,18-63-37,0-1 1,0 1 0,0-1 0,0 1 0,0-1-1,0 1 1,0-1 0,0 1 0,0-1-1,0 0 1,-1 1 0,1-1 0,0 1 0,0-1-1,0 1 1,-1-1 0,1 0 0,0 1-1,-1-1 1,1 0 0,0 1 0,-1-1 0,1 0-1,0 1 1,-1-1 0,1 0 0,-1 0 0,1 0-1,0 1 1,-1-1 0,1 0 0,-1 0-1,1 0 1,-1 0 0,1 0 0,-1 0 0,1 0-1,-1 0 1,0 0 0,0-1 7,0 0-1,0 0 1,0-1 0,0 1 0,0 0-1,0-1 1,0 1 0,0-1-1,1 1 1,-1-1 0,1 0 0,-1 1-1,1-3 1,-3-9-10,2 0-1,0 0 1,1 0 0,0 0-1,0 0 1,2 0 0,0 0-1,5-20 1,9-21 5,-10 35-8,0-1-1,4-29 1,-10 43 0,1 0 1,-1 0 0,0 0-1,0 0 1,-1 0-1,0 0 1,0 0 0,0 0-1,-1 0 1,0 0 0,0 0-1,-4-8 1,19 38-175,26 45 157,-34-62 28,1 1 0,0-1 1,0 0-1,1 0 0,0-1 0,0 0 0,8 5 0,2-1 8,0-2 0,0 0-1,1-1 1,0 0 0,29 5-1,-47-12-47,1 0 1,-1 0-1,0 0 0,1 0 0,-1 0 0,0 0 0,1 0 0,-1 0 0,1 0 0,-1 1 0,0-1 0,1 0 0,-1 0 0,0 0 0,1 0 0,-1 1 0,0-1 1,1 0-1,-1 0 0,0 1 0,1-1 0,-1 0 0,0 0 0,0 1 0,0-1 0,1 0 0,-1 1 0,0-1 0,0 0 0,0 1 0,0-1 0,1 1 0,-1-1 0,0 0 1,0 1-1,0-1 0,0 0 0,0 1 0,0 0 0,-1 0 9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51.5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10 9674,'-3'-7'3513,"1"5"-2801,2 4-72,1 8-24,3 3-56,3 10-248,2 7-480,2 5 88</inkml:trace>
</inkml:ink>
</file>

<file path=ppt/ink/ink7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39.0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98 126 3529,'-6'-7'392,"-82"-101"11685,85 97-9809,10 23-894,30 123 892,26 180 0,-56-276-2083,5 47 505,-4 0 0,-6 174 0,-4-204-663,3-21-2751,0-22 1757</inkml:trace>
</inkml:ink>
</file>

<file path=ppt/ink/ink7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39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61 54 9778,'-19'-10'2413,"12"7"-1217,0-1 0,0 0 0,0 0 0,-7-10 1755,21 13-2157,266-2 3357,-141 5-3623,431-10 114,285 4-420,-145 40 107,220 3-78,-843-40-1072,-71 2-609,-17 5-592,-13 3 713</inkml:trace>
</inkml:ink>
</file>

<file path=ppt/ink/ink7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40.8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 51 5985,'-3'-50'7537,"-12"94"-3318,11-4-3607,1 0 0,2 0 0,1 1 0,7 45-1,-2-26 136,2 32 556,10 323 2627,-17-401-3867,1-2-21,-1 1 0,-1-1 0,0 0 0,0 1 1,-1-1-1,-1 0 0,0 0 0,-9 22 0,7-29-718,3-11-2277,2-5 1789</inkml:trace>
</inkml:ink>
</file>

<file path=ppt/ink/ink7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41.6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70 55 8090,'-29'-10'5813,"25"9"-5206,0 0 0,1 0-1,-1-1 1,0 1 0,0-1 0,1 0 0,-1 0 0,1 0 0,-4-3 0,7 5-574,-1 0 1,1 0-1,0 0 0,0-1 0,0 1 0,0 0 1,0 0-1,0 0 0,0 0 0,0-1 0,0 1 1,0 0-1,0 0 0,0 0 0,0 0 1,1-1-1,-1 1 0,0 0 0,0 0 0,0 0 1,0 0-1,0-1 0,0 1 0,0 0 0,0 0 1,0 0-1,1 0 0,-1 0 0,0 0 0,0 0 1,0-1-1,0 1 0,0 0 0,1 0 0,-1 0 1,0 0-1,0 0 0,0 0 0,0 0 0,0 0 1,1 0-1,-1 0 0,0 0 0,0 0 0,0 0 1,0 0-1,1 0 0,-1 0 0,0 0 0,0 0 1,0 0-1,0 0 0,1 0 0,-1 0 0,0 0 1,0 0-1,0 1 0,15-2 239,-14 1-132,435-21 2058,212 29-1683,-223 1-202,-371-8-287,1083 11 321,-458-23-1067,-672 11 639,7-1-470,0 0 1,0-1 0,20-5-1,-56 0-3075,-16 12 2606</inkml:trace>
</inkml:ink>
</file>

<file path=ppt/ink/ink7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02.4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61 46 5473,'-39'-11'2239,"38"10"-2135,0 1-1,0 0 0,1-1 0,-1 1 0,0-1 1,0 1-1,1-1 0,-1 1 0,0-1 1,1 0-1,-1 1 0,1-1 0,-1 0 0,1 0 1,-1 1-1,1-1 0,-1 0 0,1 0 1,0 0-1,0 0 0,-1 1 0,1-1 1,0 0-1,0 0 0,-7-16 6478,5 16-6299,5 26 1370,9 35-593,4 18 325,8 118 1,-24-138-1162,-10 73 0,4-66-359,6-64 105,0-1 0,0 0 0,0 0 0,0 0-1,0 1 1,0-1 0,1 0 0,-1 0 0,0 0 0,0 0 0,0 1-1,0-1 1,0 0 0,0 0 0,0 0 0,0 0 0,1 0-1,-1 0 1,0 1 0,0-1 0,0 0 0,0 0 0,1 0 0,-1 0-1,0 0 1,0 0 0,0 0 0,0 0 0,1 0 0,-1 0-1,0 0 1,0 0 0,0 0 0,1 0 0,-1 0 0,0 0 0,0 0-1,0 0 1,0 0 0,1 0 0,-1 0 0,0 0 0,0 0 0,0 0-1,0 0 1,1 0 0,-1 0 0,0-1 0,0 1 0,0 0-1,0 0 1,0 0 0,1 0 0,-1 0 0,0-1 0,0 1 0,0 0-1,0 0 1,0 0 0,0 0 0,0 0 0,0-1 0,2 0-174,10-6-658</inkml:trace>
</inkml:ink>
</file>

<file path=ppt/ink/ink7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04.4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93 3761,'47'-23'1511,"-47"23"-1468,1 0 1,0-1 0,-1 1-1,1-1 1,-1 1-1,1-1 1,-1 0 0,1 1-1,-1-1 1,0 1 0,1-1-1,-1 0 1,0 1-1,1-1 1,-1 0 0,0 0-1,0 1 1,0-1 0,1 0-1,-1 0 1,0 1-1,0-1 1,0 0 0,0 0-1,0 1 1,-1-1-1,1 0 1,0 0 0,0 0-1,-11-20 691,8 15-34,2 4-902,-10-19 6204,16 42-1144,8 32-3425,14 102 0,-9 63-310,-13-156-1079,-5-56-248,0 0 0,0 0-1,1 0 1,0 0 0,0 0 0,1-1 0,0 1 0,0 0 0,0-1 0,0 1-1,1-1 1,0 0 0,0 0 0,1 0 0,3 5 0,11 7-759</inkml:trace>
</inkml:ink>
</file>

<file path=ppt/ink/ink7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05.0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41 5625,'0'-5'982,"-11"-30"10902,10 76-10025,22 126 937,3 47-642,-24-204-2266,1 14 333,5 39 0,-4-56-638,-1 0 0,1 0 0,0-1 1,0 1-1,1-1 0,0 1 1,0-1-1,1 0 0,-1 0 1,8 8-1,0-2-921</inkml:trace>
</inkml:ink>
</file>

<file path=ppt/ink/ink7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05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28 9762,'-9'-28'8845,"22"62"-7892,-1 0 0,-1 1 0,-2 0 1,8 71-1,-2 148 563,-14-211-1457,-1-14-28,1 0-1,1 1 1,9 38 0,-11-66-134,0 0 1,0 0-1,1-1 1,-1 1 0,1 0-1,-1 0 1,1-1-1,0 1 1,-1-1 0,1 1-1,0 0 1,0-1-1,0 1 1,0-1 0,1 0-1,-1 1 1,0-1-1,1 0 1,-1 0 0,0 0-1,1 0 1,0 0-1,-1 0 1,1 0 0,-1 0-1,1-1 1,3 2-1,14-1-839</inkml:trace>
</inkml:ink>
</file>

<file path=ppt/ink/ink7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06.5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39 8866,'-10'-38'6277,"26"209"303,-5-30-4903,9-18-668,39 129-1,-56-236-1265,5 17-551,-7-31 415,-1-1 1,1 0-1,0 1 0,-1-1 0,1 1 1,0-1-1,0 0 0,0 0 0,0 0 0,0 1 1,0-1-1,0 0 0,0 0 0,0 0 1,1 0-1,-1-1 0,2 2 0,15-1-2166</inkml:trace>
</inkml:ink>
</file>

<file path=ppt/ink/ink7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07.2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11 9474,'5'-10'6782,"-5"37"-4579,-2 97 1266,26 246 0,20-56-1859,-44-311-1777,0 1 1,0 0-1,1-1 0,0 1 1,0-1-1,0 1 0,0-1 0,0 1 1,1-1-1,0 0 0,-1 1 1,1-1-1,0 0 0,1 0 1,4 4-1,0-4-752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51.9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1 169 11018,'3'16'3096,"1"31"-1,-4 17-1070,-1-39-1693,1 1 0,6 40 0,-6-65-341,0 0 0,0 0 0,0 1 0,0-1 0,1 0 0,-1 0 1,0 1-1,1-1 0,-1 0 0,1 0 0,-1 0 0,1 0 0,-1 0 0,1 0 1,0 0-1,1 2 0,-2-3 0,1-1 0,-1 1 0,1 0 1,-1 0-1,1 0 0,-1-1 0,1 1 1,-1 0-1,0-1 0,1 1 0,-1 0 0,1-1 1,-1 1-1,0 0 0,0-1 0,1 1 0,-1-1 1,0 1-1,0 0 0,1-1 0,-1 1 1,0-1-1,0 1 0,0-1 0,0 1 0,1-1 1,10-46-250,-5-82-81,-6 95 399,1 0 1,2 0-1,1 0 0,9-34 1,-12 65-18,0-1 0,0 1 0,1-1 0,-1 1 0,1 0 0,0 0 0,0 0 0,0 0 0,3-4 0,-4 6-23,0 0 1,0 1 0,0-1-1,0 0 1,0 1-1,0-1 1,0 1 0,0-1-1,0 1 1,0 0-1,0-1 1,0 1 0,0 0-1,0 0 1,0 0-1,0 0 1,0 0 0,0 0-1,0 0 1,1 0-1,-1 0 1,0 1 0,0-1-1,0 0 1,0 1-1,0-1 1,0 1 0,0-1-1,0 1 1,0-1-1,0 1 1,-1 0 0,1-1-1,1 2 1,3 3 101,1 0 1,-1 1-1,0-1 1,-1 1-1,0 0 1,0 1-1,0-1 1,0 1 0,-1-1-1,0 1 1,3 13-1,2 8 503,6 46-1,-3 20 367,6 33-2222,-12-108 1303,1-6-108</inkml:trace>
</inkml:ink>
</file>

<file path=ppt/ink/ink7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10.2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55 141 6545,'-16'-74'2941,"15"70"-2525,0 0 0,0 0 0,-1 0 0,0 0 0,0 0 0,0 0 0,0 1 0,-1-1-1,-5-6 1,-6-11 3208,22 42-1951,-1 1 1,7 28-1,2 54-22,-3 106-572,-13-206-1001,1 143 777,7 108 103,-5-221-959,2 0 1,1 0-1,2-1 1,1 1 0,18 40-1,-26-73-544,7 17 690</inkml:trace>
</inkml:ink>
</file>

<file path=ppt/ink/ink7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10.8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111 158 11474,'-7'-52'3953,"0"37"-2096,7 15-1837,0 0-1,0 0 1,-1-1 0,1 1-1,0 0 1,0 0-1,-1 0 1,1 0-1,0 0 1,0 0-1,-1 0 1,1 0 0,0 0-1,-1 0 1,1 0-1,0 0 1,0 0-1,-1 0 1,1 1 0,0-1-1,0 0 1,0 0-1,-1 0 1,1 0-1,0 0 1,0 0 0,-1 1-1,1-1 1,0 0-1,0 0 1,-1 1-1,-11 19-108,10-17 217,-21 49 369,20-43-296,0 0 1,-1-1-1,0 1 1,0-1-1,-1 0 1,0 0-1,-1 0 1,-12 13-1,36-69 384,20-8-519,21-33 183,-55 80-216,3-4 90,1 1 0,11-17 1,-18 29-95,-1 1 1,0-1-1,1 0 0,-1 0 0,1 0 1,-1 1-1,0-1 0,1 0 0,-1 0 1,0 1-1,1-1 0,-1 0 1,0 1-1,1-1 0,-1 0 0,0 1 1,0-1-1,1 0 0,-1 1 1,0-1-1,0 1 0,0-1 0,0 0 1,0 1-1,1-1 0,-1 1 0,0-1 1,0 1-1,0-1 0,0 1 1,6 21 370,-1 10 39,-4-19 151,1 1 0,8 25-1,-8-35-512,-1-1 0,0 1 0,1-1-1,0 0 1,0 1 0,0-1 0,0 0 0,0 0-1,1 0 1,0 0 0,-1-1 0,1 1 0,0-1-1,0 0 1,6 4 0,26 7-201,-27-11-374,-1 1 0,0-1-1,0 2 1,0-1-1,7 5 1,2 7-626</inkml:trace>
</inkml:ink>
</file>

<file path=ppt/ink/ink7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13.7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2304,'0'0'577</inkml:trace>
</inkml:ink>
</file>

<file path=ppt/ink/ink7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14.1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74 1648,'6'18'1133,"-10"-33"1210,4 15-2322,-14-53 3991,3 30 151,18 25-1312,5 5-2209,102 104 1921,-4-4-525,29 6-613,46 43 455,-117-93-1188,193 193 336,-249-242-1053,-7-8-159,0 0 0,1 0 0,-1-1-1,13 9 1,-33-40-7273</inkml:trace>
</inkml:ink>
</file>

<file path=ppt/ink/ink7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14.7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80 235 9298,'-5'-9'897,"0"0"0,0 1 0,0-1-1,-1 1 1,-11-12 347,11 40 2719,-2 26-2824,5-26-437,0 0-1,-9 25 1,8-36-521,4-12 72,4-22 45,-2 18-363,30-210 91,-30 198-16,1-37 0,-3 56-11,0-1 1,1 1-1,-1 0 0,0 0 0,0-1 1,0 1-1,1 0 0,-1 0 0,0-1 0,0 1 1,0 0-1,1 0 0,-1 0 0,0 0 0,1-1 1,-1 1-1,0 0 0,0 0 0,1 0 1,-1 0-1,0 0 0,1 0 0,-1 0 0,0 0 1,1 0-1,-1 0 0,0 0 0,0 0 1,1 0-1,-1 0 0,0 0 0,1 0 0,-1 0 1,0 0-1,1 0 0,-1 0 0,0 0 0,0 1 1,1-1-1,-1 0 0,0 0 0,0 0 1,1 0-1,-1 1 0,0-1 0,15 8 79,16 12 778,1-1 0,35 16 1,-51-29-953,0 0 1,1-1-1,-1 0 1,1-2-1,0 0 1,30 2-1,-17-3-3025,-17 2 2038</inkml:trace>
</inkml:ink>
</file>

<file path=ppt/ink/ink7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16.3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4 919 6905,'-4'5'5717,"27"-33"-2076,78-83-2027,-62 65-1357,2 2 0,60-50 0,92-43-17,-19 14-116,-130 88-32,72-72 0,21-31 57,-74 84-2500,-56 48 1592</inkml:trace>
</inkml:ink>
</file>

<file path=ppt/ink/ink7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17.1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92 161 8418,'-1'-18'2098,"1"18"-2037,0 0 0,0-1 0,-1 1 0,1-1 1,0 1-1,0 0 0,0-1 0,-1 1 0,1 0 0,0-1 0,-1 1 0,1 0 0,0 0 0,-1-1 0,1 1 0,0 0 0,-1 0 1,1-1-1,0 1 0,-1 0 0,1 0 0,-1 0 0,-3 0 47,1 0 0,0 0 0,0 1 1,0-1-1,0 1 0,0 0 0,1 0 0,-5 2 0,-2 0-183,-35 18 1491,107-56-612,0 3-1,3 3 1,132-39-1,-197 67-786,0 1 0,0 0-1,-1-1 1,1 1 0,0 0-1,0-1 1,0 1 0,0 0 0,0 0-1,0 0 1,0 0 0,0 0 0,0 0-1,0 0 1,0 0 0,0 0 0,0 0-1,0 1 1,0-1 0,0 0-1,0 1 1,0-1 0,-1 1 0,1-1-1,0 1 1,0-1 0,0 1 0,-1 0-1,1-1 1,1 2 0,-2 0 35,1 1 1,0 0-1,-1-1 0,1 1 1,-1 0-1,0 0 1,0-1-1,0 1 1,-1 4-1,-11 85 852,6-55-193,-1 40 1,7-76-694,0 1 1,-1-1-1,1 1 0,0-1 0,1 1 0,-1-1 0,0 1 1,0-1-1,1 1 0,-1-1 0,0 1 0,1-1 1,0 1-1,-1-1 0,1 1 0,0-1 0,0 0 1,0 0-1,-1 1 0,2-1 0,-1 0 0,0 0 1,0 0-1,0 0 0,0 0 0,1 0 0,-1 0 1,3 1-1,1-1-43,1 0 0,-1 0 1,1 0-1,0-1 1,-1 1-1,11-2 0,-11 0-294,0 1 0,0 0 0,0 0 0,1 0-1,-1 1 1,0-1 0,0 1 0,0 1 0,5 1 0,11 11-812</inkml:trace>
</inkml:ink>
</file>

<file path=ppt/ink/ink7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17.6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22 3633,'4'-22'7544,"0"31"-4325,10 73 1728,2 43-2158,-4-24-1275,14 155 705,14 94-621,-28-313-2016</inkml:trace>
</inkml:ink>
</file>

<file path=ppt/ink/ink7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18.2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151 146 7034,'0'-1'671,"-1"-1"0,0 0 0,0 0 0,0 0 0,0 1 0,0-1 0,-3-3 1342,1 2-1342,-5 3 1116,-1 13-1638,-7 24 882,-2-1-1,-29 45 0,7-15-354,55-86-334,43-69-262,-24 15-50,8-17-28,-36 80 22,1 0 0,0 0 0,0 1-1,2 0 1,13-14 0,-9 16 178,-13 8-186,0 0 1,1 0-1,-1 0 1,0 0-1,0 0 0,1 0 1,-1 0-1,0 0 1,1 0-1,-1 0 1,0 0-1,0 0 0,1 1 1,-1-1-1,0 0 1,0 0-1,0 0 1,1 0-1,-1 0 0,0 1 1,0-1-1,1 0 1,-1 0-1,0 0 0,0 1 1,0-1-1,0 0 1,0 0-1,1 1 1,2 25 1207,-2-10-765,0-10-345,1 15 513,2-1 0,0 1 0,12 30 0,-14-46-723,0 0 0,0-1 0,0 1 0,0-1 0,1 1 0,0-1 0,0 0 0,0 0 0,1-1 0,-1 1 0,1-1 0,0 1 0,0-1 0,0 0 0,0 0-1,0-1 1,1 0 0,-1 1 0,1-1 0,7 2 0,3 0-1852,0 1 690</inkml:trace>
</inkml:ink>
</file>

<file path=ppt/ink/ink7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19.5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48 4289,'6'-7'589,"-5"6"-485,-1 0 0,1 1 1,0-1-1,0 0 0,0 0 0,-1 0 0,1 0 0,0 0 1,-1 0-1,1 0 0,-1 0 0,1 0 0,-1 0 0,0 0 0,1 0 1,-1 0-1,0 0 0,0 0 0,0 0 0,1 0 0,-1-1 1,0 1-1,-1 0 0,1 0 0,0 0 0,0 0 0,-4-12 5444,12 13-3252,16 13-884,44 51 371,25 23 342,155 86 1735,-110-81-2814,319 214-331,-425-286-712,-1 2-1,-2 0 1,0 2 0,29 31-1,-57-53-127,0-1-1,0 0 0,0 1 1,0-1-1,0 1 1,0-1-1,0 1 0,0-1 1,0 1-1,-1 0 1,2 2-1,-7 1-1740,-9-7 350,-9-6 633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52.8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259 69 9250,'18'-16'4558,"-14"13"-3961,-1 0 0,1 0 0,-1-1 0,0 1-1,1-1 1,-2 1 0,1-1 0,0 0-1,2-6 1,-5 9-540,0 1-1,0-1 0,0 1 0,0-1 1,0 1-1,0 0 0,0-1 1,0 1-1,0-1 0,-1 1 0,1-1 1,0 1-1,0-1 0,0 1 1,-1 0-1,1-1 0,0 1 0,-1 0 1,1-1-1,0 1 0,-1 0 1,1-1-1,0 1 0,-1 0 1,1 0-1,-1-1 0,1 1 0,0 0 1,-1 0-1,1 0 0,-1 0 1,1-1-1,-1 1 0,1 0 0,-1 0 1,1 0-1,-1 0 0,1 0 1,0 0-1,-1 0 0,-21 0 330,1 3-586,1 1-1,0 0 1,0 1-1,1 2 1,-1 0-1,1 1 0,1 1 1,0 0-1,0 1 1,-29 23-1,43-30 84,1 0 1,0 0-1,0 0 0,0 0 0,0 0 0,1 0 0,-1 1 1,1-1-1,0 1 0,0 0 0,0 0 0,-2 6 0,4-8 98,0 0 0,-1 0 0,1 0 0,1 0 0,-1 0-1,0 0 1,0 0 0,1 0 0,-1 0 0,1-1-1,-1 1 1,1 0 0,0 0 0,0 0 0,0-1 0,0 1-1,0 0 1,0-1 0,0 1 0,0-1 0,1 1-1,-1-1 1,1 0 0,-1 1 0,1-1 0,0 0 0,-1 0-1,4 1 1,95 47 968,-79-40-528,1 0 1,-2 2 0,1 0-1,-1 1 1,33 28-1,-51-39-408,-1 0-1,1 1 1,-1-1 0,1 1-1,-1-1 1,0 1 0,0 0-1,0-1 1,0 1-1,0 0 1,0 0 0,0 0-1,0 0 1,-1 0-1,1 0 1,-1 0 0,0 0-1,1 0 1,-1 0-1,0 2 1,-1-2-8,1 0-1,-1 1 1,0-1-1,0 0 1,0 0 0,0 0-1,0 0 1,-1 0-1,1-1 1,-1 1 0,1 0-1,-1 0 1,1-1-1,-1 1 1,0-1 0,0 0-1,0 1 1,-2 0-1,-6 4-316,-1-1 0,0-1 0,0 0 0,0 0 0,-1-1 0,-22 4 0,10-4-303</inkml:trace>
</inkml:ink>
</file>

<file path=ppt/ink/ink7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20.3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117 237 5937,'-3'-6'-396,"-8"-10"6254,11 15-5665,-1 1 1,0 0-1,1 0 0,-1 0 0,1 0 1,-1 0-1,0 0 0,1 0 0,-1 0 1,1 0-1,-1 0 0,1 0 0,-1 0 0,0 1 1,1-1-1,-1 0 0,1 0 0,-1 1 1,1-1-1,-3 3 1159,2-3-1158,1 0-1,0 1 0,-1-1 0,1 1 1,0 0-1,-13 16 448,2 0 1,0 1 0,1 0-1,-11 28 1,0-1 685,35-75-1267,-1 0-1,-2 0 0,-1-1 1,-1 0-1,-2-1 0,-1 0 0,-2 0 1,-1-1-1,-1 1 0,-3-35 1,1 67-60,0 0 0,0 0 0,0 0 0,0-1 0,0 1 0,0 0 0,0 0 0,0 0 0,0 0 0,0 0 1,0 0-1,0 0 0,0 0 0,0 0 0,0-1 0,0 1 0,0 0 0,0 0 0,0 0 0,0 0 0,0 0 1,0 0-1,0 0 0,0 0 0,0 0 0,0 0 0,0 0 0,0-1 0,0 1 0,1 0 0,-1 0 0,0 0 1,0 0-1,0 0 0,0 0 0,0 0 0,0 0 0,0 0 0,0 0 0,0 0 0,1 0 0,-1 0 0,0 0 1,0 0-1,0 0 0,0 0 0,0 0 0,0 0 0,0 0 0,0 0 0,0 0 0,1 0 0,-1 0 0,0 0 1,8 5 49,8 8 193,10 13 539,-17-16-564,1-1 1,0 1 0,0-1 0,1-1-1,0 0 1,0-1 0,23 11 0,-32-17-327,1 0 0,-1-1 1,0 0-1,1 1 1,-1-1-1,1 0 0,-1 0 1,0 0-1,1-1 1,-1 1-1,1-1 0,-1 1 1,0-1-1,1 0 1,-1 0-1,2-1 0,1 0-1187,2 0 151</inkml:trace>
</inkml:ink>
</file>

<file path=ppt/ink/ink7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43.2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64 8970,'-4'-12'1466,"2"8"-1106,0-1 1,1 1-1,0-1 1,0 0 0,0 0-1,0 0 1,0-9-1,4 10-45,1 8 140,2 11 441,18 63 809,-3 1 1,15 114-1,0 164-1118,-31-294-430,22 183 1524,6 87 2739,-33-329-4412,0 0-5,1 0 0,-1-1-1,0 1 1,0 0 0,-1-1-1,1 1 1,-1 0-1,-2 6 1</inkml:trace>
</inkml:ink>
</file>

<file path=ppt/ink/ink7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43.8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7 7674,'-7'-5'9428,"29"4"-6157,-5 1-4117,682 6 4253,-228 0-2323,648 21 536,-538-10-1488,-95-16-307,-167-18-3677,-262 13 538,-10 2 1425</inkml:trace>
</inkml:ink>
</file>

<file path=ppt/ink/ink7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44.5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148 1605 9810,'1'-4'4678,"4"-3"-2464,3-4-1470,-3-13 163,0 0 0,-2 0 0,0 0 0,-2 0 0,-2-47 0,0 50-662,-19-265 1299,7 121-1166,-62-570 1414,74 727-1863,-15-81 394,14 80-552,-1 0 0,0 0 1,0 0-1,-1 0 0,0 0 1,-1 1-1,-6-10 0,11 17 34,0 1-1,-1-1 1,1 1-1,-6-5-2346,6 5 2346,-1 0 0,1 0 1,-1 0-1,0 0 1,0 0-1,-5 2-1195</inkml:trace>
</inkml:ink>
</file>

<file path=ppt/ink/ink7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45.4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73 110 5833,'-13'-6'4755,"-29"-13"-2419,25 4 3588,24 12-5113,12 2-606,-18 1-186,652-12 3368,-368 4-2919,216-7-117,440-5-44,-679 21-234,495 1-18,-612-6-939,-144 4 757,0 1 1,0-1 0,0 0 0,0 0-1,0 0 1,0 0 0,0 0-1,0 0 1,0 0 0,0-1 0,0 1-1,0 0 1,0 0 0,0-1-1,0 1 1,0-1 0,0 1-1,0-1 1,0 1 0,1-2 0,-3 1-117,-1 1 1,1-1-1,0 0 1,-1 1 0,1 0-1,-1-1 1,1 1 0,-1 0-1,1-1 1,-1 1 0,1 0-1,-1 0 1,-1 1-1,-20 0-683</inkml:trace>
</inkml:ink>
</file>

<file path=ppt/ink/ink7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46.5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 5 7658,'-38'13'3740,"42"-16"-3398,10-4 386,8 6 350,0 0 0,38 4 0,-38 0-804,0-2 1,38-3-1,-35-1-91,-5-1 91,1 2 0,0 1 0,24 1 0,-38 3-335,-14 2-554,-2 1 331</inkml:trace>
</inkml:ink>
</file>

<file path=ppt/ink/ink7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47.5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16 150 4441,'0'-31'2129,"1"20"-1320,0 1-1,-1 0 0,0-1 1,-1 1-1,0 0 0,-1-1 1,0 1-1,-1 0 0,-5-16 2388,14 34-2275,10 20 46,-6-1-298,0 2-1,-1-1 1,-2 1-1,4 39 1,5 126 998,-10-108-642,5 2-909,-14-92-1895</inkml:trace>
</inkml:ink>
</file>

<file path=ppt/ink/ink7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48.6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25 5457,'12'-25'11471,"-11"42"-8863,6 28-890,3 0 0,20 60 0,-17-66-1015,-2 2-1,-1-1 1,7 80 0,-16-101-583,2 26 812,-3-42-1122,1-1-1,0 1 1,0-1-1,0 1 0,0-1 1,0 1-1,0-1 1,1 0-1,-1 0 1,1 0-1,0 1 0,-1-2 1,1 1-1,4 3 1,10 7-922,-10-10 1302</inkml:trace>
</inkml:ink>
</file>

<file path=ppt/ink/ink7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50.2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84 7322,'5'-7'970,"-2"3"-548,0 0-1,0 0 1,0 0 0,-1 0 0,3-6 0,-5 9-347,1-1 0,-1 1-1,0-1 1,1 0 0,-1 1 0,0-1 0,0 0 0,0 1 0,0-1 0,0 0 0,0 1 0,-1-1 0,1 0 0,-1 1 0,1-1 0,-1 1 0,1-1-1,-1 1 1,-3-15 6177,5 17-6121,0-1-1,0 1 0,0 0 0,0 0 0,0 0 1,0 0-1,0 0 0,-1 0 0,1 0 0,0 1 1,-1-1-1,1 0 0,-1 0 0,1 1 1,0 0-1,5 21 464,0 1 1,-2-1 0,2 27-1,3 16 742,0-24-563</inkml:trace>
</inkml:ink>
</file>

<file path=ppt/ink/ink7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51.2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0 126 9466,'9'-65'3243,"-9"61"-2933,0-1-1,0 1 0,0-1 0,0 1 0,-1-1 0,-1-6 0,0-12 2076,3 33-1218,0 0 0,1-1-1,4 12 1,5 26 89,-9-37-987,13 82 2177,-3 1-1,0 128 1,-12-217-2417,-1 1-5,0 0 1,1 1-1,0-1 1,0 0-1,1 1 1,-1-1 0,1 0-1,0 0 1,1 1-1,-1-1 1,1 0-1,0 0 1,0-1-1,5 8 1,-4-7 460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6:43.9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287 107 7554,'6'-10'2946,"-2"5"-1438,-1 0 0,0-1 0,-1 1 0,1 0-1,-1-1 1,3-10 0,-5 14-1339,0 1 0,0-1 0,0 1 0,0-1-1,0 1 1,0-1 0,-1 1 0,1-1 0,-1 1-1,1-1 1,-1 1 0,1 0 0,-1-1 0,0 1 0,0 0-1,1-1 1,-1 1 0,0 0 0,0 0 0,0 0-1,0 0 1,-1 0 0,1 0 0,0 0 0,0 0 0,-1 0-1,1 1 1,0-1 0,-1 1 0,1-1 0,-1 1-1,1-1 1,-3 0 0,-2-1-94,-1 0 0,0 0 0,0 1-1,0 0 1,0 0 0,0 1 0,-1-1 0,1 1 0,0 1 0,0 0 0,0 0-1,0 0 1,0 1 0,-7 2 0,6 0-86,-1 0 1,1 0-1,1 0 1,-1 1-1,1 1 1,0-1-1,0 1 1,0 0-1,1 1 1,-6 7-1,1 0-34,1 0 0,1 1 0,0 0-1,1 1 1,1 0 0,1 0 0,0 1-1,1 0 1,0 0 0,-3 33 0,6-29-15,1 0 0,1 0 0,1 0 0,1 0 0,1 0 0,7 25 0,-8-37-3,2 0 0,-1 0 0,1 0 0,0-1 0,1 1 0,10 14 0,-11-18 3,0-1 0,0 0 0,0 1 1,1-1-1,0-1 0,0 1 0,0-1 1,0 0-1,0 0 0,0 0 1,12 3-1,-11-5 37,0 0-1,1 0 1,-1-1 0,0 1-1,1-1 1,-1-1 0,0 1 0,1-1-1,-1 0 1,0-1 0,0 0-1,0 0 1,0 0 0,0 0 0,0-1-1,-1 0 1,1 0 0,-1-1-1,7-5 1,4-3 74,0-2 0,-1 0 0,-1 0 0,22-29 0,-26 29-100,0 0 0,-1-1 1,0 0-1,-1-1 0,-1 0 0,0 0 0,-1-1 0,-1 0 1,-1 1-1,0-2 0,-1 1 0,1-28 0,20 110-1142,46 127 1221,-25-75 1423,35 146 1,-63-182 60,10 119-1,-24-160-1221,-2 0-1,-1 0 1,-3 0 0,-1-1-1,-10 42 1,11-70-305,0-1 1,0 0-1,-1 1 0,0-2 0,-1 1 1,0 0-1,-1-1 0,0 0 0,0 0 1,-1 0-1,0-1 0,-15 13 1,16-16-132,0-1 0,0 0 0,-1 0 0,1 0 0,-1-1 0,0 0 0,0-1 0,0 1 1,0-1-1,-1-1 0,1 1 0,-1-1 0,1-1 0,0 1 0,-1-1 0,0 0 1,1-1-1,-14-2 0,10 0-277,0-1 0,0 0 0,0-1 0,0 0 0,1 0 0,-1-1 0,1-1 0,1 0 0,-1 0 0,1-1 0,1 0 0,0 0 0,0-1 0,-8-11 0,-20-38-540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25.4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5 244 9146,'1'1'358,"1"0"-1,-1-1 1,0 1 0,1 0-1,-1 0 1,1-1 0,-1 1-1,0-1 1,1 1 0,0-1 0,-1 0-1,1 1 1,-1-1 0,1 0-1,-1 0 1,1 0 0,-1 0-1,1 0 1,-1-1 0,3 0-1,-1 0-106,0 0-1,0 0 0,0-1 1,-1 0-1,1 1 0,0-1 1,-1 0-1,0 0 0,5-5 0,0-1-166,-1-1-1,0 0 1,0 0 0,-1-1-1,5-10 1,-2 2 28,9-34 1,-16 47-91,1 0-1,-1 1 1,-1-1 0,1 0 0,-1 0 0,0 0 0,0 1-1,0-1 1,0 0 0,-1 0 0,0 1 0,0-1-1,-2-5 1,2 8-3,1 1 0,-1 0 0,0-1 0,1 1 0,-1 0 0,0 0 0,0 0 0,0 0 1,0 0-1,0 0 0,0 0 0,0 0 0,-1 0 0,1 0 0,0 0 0,0 1 0,-1-1 0,1 0 0,0 1 0,-1 0 0,1-1 0,0 1 0,-1 0 0,1-1 0,-1 1 0,1 0 0,-1 0 0,1 0 0,-1 0 0,1 0 0,0 1 0,-1-1 0,1 0 0,-1 1 0,1-1 0,0 1 0,-1-1 0,-1 2 0,-1 0 8,0 1 0,0 0 0,0-1 0,0 1 0,0 1 0,1-1 0,-1 1 0,1-1 0,0 1 0,-4 6 0,1 2 63,0 0 0,1 1 0,0 0-1,1 0 1,1 0 0,0 0 0,0 1 0,1 13 0,0 1 442,1 0 0,6 54 0,-4-74-421,0 0 0,1 0 0,0 0 0,0-1 0,1 1 0,0-1 0,0 1 1,0-1-1,1 0 0,0 0 0,7 7 0,-8-11-253,0 1 0,0-1 0,0-1 0,1 1 0,0 0 0,-1-1 0,1 0 0,0 0 0,0 0 0,0 0 0,1 0 1,-1-1-1,0 0 0,1 0 0,-1 0 0,0-1 0,1 1 0,-1-1 0,1 0 0,-1 0 0,6-1 0,18-4-1716,5-2 818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53.3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41 337 8858,'70'-42'6576,"-55"31"-5743,0-1 0,23-23 0,-31 28-721,-1-1 0,0 1-1,0-1 1,0-1-1,-1 1 1,6-16-1,-9 19 7,0-1 1,0 1-1,-1-1 0,0 0 0,0 0 0,0 0 0,-1 0 1,0 0-1,0 0 0,0 0 0,-3-11 0,2 12-91,-1 1-1,1-1 0,-1 1 0,0-1 0,-1 1 1,1 0-1,-1-1 0,0 1 0,0 1 0,0-1 1,0 0-1,-1 1 0,1 0 0,-1 0 1,0 0-1,0 0 0,0 0 0,0 1 0,-6-3 1,7 4-10,-1-1 1,1 1 0,-1 0-1,0 0 1,1 0 0,-1 1-1,0-1 1,0 1 0,0 0 0,1 0-1,-1 0 1,0 0 0,0 1-1,0 0 1,1 0 0,-1 0-1,0 0 1,1 0 0,-1 1-1,1-1 1,0 1 0,-1 0-1,1 0 1,0 0 0,-3 4 0,-1 1 22,0 0 1,0 1 0,1-1 0,1 2 0,-1-1 0,1 1 0,0 0 0,1 0-1,0 0 1,1 0 0,0 1 0,0-1 0,1 1 0,0 0 0,1 0 0,0 0 0,0 13-1,1-14 20,1 0 0,0 0 0,0 0 0,1 1 0,0-1 0,1 0 0,0-1 0,0 1 0,1-1 0,0 1 0,0-1 0,1 0 0,0 0 0,1-1 0,-1 0 0,2 0 0,-1 0 0,14 11 0,-14-14-61,-1-1 0,1 0 1,0 0-1,0 0 0,0-1 0,1 1 1,-1-2-1,1 1 0,-1-1 1,1 0-1,-1 0 0,1 0 1,8-1-1,-8-1-482,1 1-1,-1-1 1,1-1 0,-1 1-1,0-1 1,13-5 0,-3-1-352</inkml:trace>
</inkml:ink>
</file>

<file path=ppt/ink/ink8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52.0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99 5097,'-14'-32'6299,"-21"-34"1,36 69-5917,0 0 1,0 0 0,0 0-1,0 0 1,-1 0-1,1 0 1,-1 0 0,0 4-1,1 7 162,40 236 5274,-18-124-3810,-14-74-1593,-1-6-98,-1 1 0,1 50 0,-7-99-932,0 0 1,0 0 0,0 0 0,0 0 0,0 0 0,1 0 0,-1 0-1,0 1 1,1-1 0,0 1 0,-1-1 0,1 1 0,0 0-1,0-1 1,0 1 0,3-1 0,11-5-922</inkml:trace>
</inkml:ink>
</file>

<file path=ppt/ink/ink8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52.5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23 11386,'2'3'3937,"2"4"-3609,1-3-144,0-4-56,-1-4-8,2-2-16,1 0-64,2-1-536,2 2 40,3-3 200</inkml:trace>
</inkml:ink>
</file>

<file path=ppt/ink/ink8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52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48 12027,'8'-11'4369,"-1"4"-3433,4 2-888,0 0-104,2-1-216,0 1-152,1 2-609,2 0-631,-1 1 1048</inkml:trace>
  <inkml:trace contextRef="#ctx0" brushRef="#br0" timeOffset="1">346 33 10362,'7'-5'3841,"2"1"-2801,4 3-1016,0-2-280,3-1-960,2 0 808</inkml:trace>
</inkml:ink>
</file>

<file path=ppt/ink/ink8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53.2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 8122,'19'-3'3000,"1"0"-2432,1 0-736</inkml:trace>
  <inkml:trace contextRef="#ctx0" brushRef="#br0" timeOffset="1">342 16 9506,'17'-2'3521,"0"2"-2601,3 0-1024,-1-1-504,-3-2-1961,-2-1 1705</inkml:trace>
</inkml:ink>
</file>

<file path=ppt/ink/ink8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53.5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 12 7618,'-1'-2'3176,"3"-2"-1751,2 2-889,2-1-456,2 2-72,2 1-312,0 0-488,4 0 503</inkml:trace>
</inkml:ink>
</file>

<file path=ppt/ink/ink8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53.9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65 8546,'8'-44'2939,"-8"43"-2854,1 1 1,-1-1-1,0 0 0,0 0 1,0 0-1,0 1 0,0-1 1,0 0-1,0 0 0,0 0 1,0 1-1,0-1 0,0 0 1,0 0-1,0 1 0,-1-1 0,1 0 1,0 0-1,-1 1 0,-2-5 1837,4 12 685,5 14-1458,34 173 5807,-38-171-6531,0 0 0,-1 0 0,-2 0 0,0 0 1,-1 0-1,-9 38 0,9-57-304,1 1 1,0 0-1,0 0 1,0 0 0,1 0-1,0 0 1,0 8-1,1-10-108,0 0 0,0 0 0,0 0 0,0 0 0,1 0 0,-1 0 0,1 0 0,0-1 0,0 1 0,0-1 0,0 1 0,4 2 0,-6-4 51,9 6-1412</inkml:trace>
</inkml:ink>
</file>

<file path=ppt/ink/ink8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54.8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38 8178,'-5'-11'5140,"-2"-6"-2949,4 7-1282,0 53 2327,14 124-70,19 138 2001,-12-163-4469,-18-141-747,0-1 0,0 1 1,1 0-1,-1 0 0,0-1 0,0 1 1,1 0-1,-1-1 0,1 1 1,-1 0-1,1-1 0,-1 1 0,1-1 1,-1 1-1,1-1 0,-1 1 1,1-1-1,0 1 0,-1-1 0,1 0 1,0 1-1,-1-1 0,1 0 0,0 1 1,0-1-1,-1 0 0,1 0 1,0 0-1,0 0 0,-1 0 0,3 0 1,24-3-3082,-14-1 2291</inkml:trace>
</inkml:ink>
</file>

<file path=ppt/ink/ink8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55.3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71 9 7602,'-68'6'6377,"66"-6"-5553,3 2-624,3-2-8,-4-1 112,2 1 56,12-3-112,19-4-32,-19 4-384,3 1-424,-1 2-1584,0 0 1416</inkml:trace>
</inkml:ink>
</file>

<file path=ppt/ink/ink8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55.7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13 7106,'35'15'3608,"-26"-20"-167,10 5-3817,0 2-688,3-4-2113,1 1-176,-5-3 1841</inkml:trace>
  <inkml:trace contextRef="#ctx0" brushRef="#br0" timeOffset="1">329 11 9090,'9'0'3345,"3"-3"-2537,2 0-4089,2-1 2369</inkml:trace>
</inkml:ink>
</file>

<file path=ppt/ink/ink8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56.1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39 7954,'17'-5'2376,"-1"-1"-1752</inkml:trace>
  <inkml:trace contextRef="#ctx0" brushRef="#br0" timeOffset="1">231 15 4793,'12'-3'784,"0"2"-888</inkml:trace>
  <inkml:trace contextRef="#ctx0" brushRef="#br0" timeOffset="2">347 1 6377,'61'4'2969,"-53"-2"-1057,0 0-1335,2 3-1266,2-2-1991,-3-4 1808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54.1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289 99 10034,'0'-5'611,"0"-1"0,0 1 0,-1 0 1,1-1-1,-1 1 0,0 0 0,-1 0 0,0 0 0,1 0 0,-1 0 0,-4-5 0,5 8-498,-1-1-1,0 1 1,0 0-1,0 0 1,0 0-1,0 0 1,0 0-1,-1 0 0,1 0 1,0 1-1,-1-1 1,0 1-1,1 0 1,-1 0-1,0 0 1,1 0-1,-1 0 0,0 1 1,0-1-1,0 1 1,0 0-1,-3 0 1,-3 0-62,-1 1 1,0 0 0,1 1 0,-1 0-1,1 1 1,0 0 0,0 0 0,0 1-1,0 0 1,0 1 0,1 0 0,0 0-1,0 1 1,-8 7 0,10-8-135,-1 1 0,2 0 0,-1 0 0,1 0 0,-1 1 0,2 0 0,-1 0 1,1 0-1,0 0 0,1 1 0,-1 0 0,2-1 0,-1 1 0,1 0 0,0 1 0,-1 13 0,3-19 65,0-1 1,-1 0-1,2 1 0,-1-1 0,0 0 0,0 1 1,1-1-1,-1 0 0,1 0 0,0 0 1,0 1-1,0-1 0,0 0 0,0 0 0,0 0 1,0 0-1,1 0 0,-1-1 0,1 1 1,-1 0-1,1-1 0,0 1 0,-1-1 0,1 1 1,0-1-1,0 0 0,0 0 0,0 0 0,0 0 1,1 0-1,-1 0 0,0-1 0,0 1 1,1-1-1,-1 1 0,0-1 0,0 0 0,1 0 1,-1 0-1,0 0 0,1 0 0,-1-1 1,0 1-1,0-1 0,1 1 0,-1-1 0,0 0 1,0 0-1,0 0 0,2-1 0,7-6 57,-1 0 0,0-1 0,-1 0 0,10-12 0,-13 13 102,0 1-1,1 0 1,0 0 0,0 1 0,1 0 0,0 0 0,0 1 0,14-8 0,-21 13-130,-1 0 1,1 0-1,0 0 0,-1-1 0,1 1 0,0 0 1,-1 0-1,1 0 0,0 0 0,0 1 0,-1-1 1,1 0-1,0 0 0,-1 0 0,1 0 0,0 1 1,-1-1-1,1 0 0,0 1 0,-1-1 0,1 0 1,-1 1-1,1-1 0,-1 1 0,1-1 0,-1 1 1,1-1-1,-1 1 0,1-1 0,-1 1 0,0 0 1,1-1-1,-1 1 0,0 0 0,0-1 0,1 1 1,-1 0-1,0 0 0,7 32 28,-6-28-19,3 47 239,-1 67 1,2 41 1299,6-82-661,2 0 0,37 116 0,-50-192-913,3 5-229,-1 1 0,1-1 1,0 0-1,7 11 1,-9-17 218,-1 0 1,1 0 0,0 0 0,-1 0 0,1-1 0,0 1-1,0 0 1,-1 0 0,1-1 0,0 1 0,0 0 0,0-1-1,0 1 1,0-1 0,0 1 0,0-1 0,0 1 0,0-1-1,0 0 1,1 1 0,-1-1 0,0 0 0,0 0 0,0 0-1,0 0 1,0 0 0,0 0 0,1 0 0,-1-1 0,0 1-1,0 0 1,0 0 0,0-1 0,0 1 0,0-1 0,0 1-1,0-1 1,0 0 0,0 1 0,0-1 0,1-1 0,3-2 31,0-1 0,-1 0 0,1-1 0,-1 1 0,0-1 0,0 0 0,-1 0 0,1 0 0,1-8 0,22-63 182,-21 57-115,-2 6-119,0-1-94,0 1-1,2-1 0,-1 1 0,2 0 1,0 0-1,17-25 0,-17 31-381</inkml:trace>
</inkml:ink>
</file>

<file path=ppt/ink/ink8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56.4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10298,'11'0'3553,"2"2"-1289,3-1-1727</inkml:trace>
</inkml:ink>
</file>

<file path=ppt/ink/ink8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59.47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32 3305,'6'-32'14233,"-8"49"-13779,5 20 436,1 0 1,1-1 0,12 39-1,-15-65-841,0-3 39,-1 1 0,-1-1-1,1 0 1,-2 1 0,0 10 0,-1 10-2494,3-26 1630</inkml:trace>
</inkml:ink>
</file>

<file path=ppt/ink/ink8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3:00.05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19 15 7242,'-18'0'6816,"38"-3"-4006,163-2-146,42-1-2282,-221 6-442,-2 0-113,1 0 1,0 0 0,0 0-1,0 0 1,-1 0 0,1 1-1,0-1 1,0 1 0,-1 0-1,1 0 1,-1 0 0,1 0-1,3 2 1,-3 2-649</inkml:trace>
</inkml:ink>
</file>

<file path=ppt/ink/ink8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3:00.67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49 13 7698,'-45'-12'9572,"43"27"-9092,1 1 0,0 0 0,1 0 0,1 0-1,5 23 1,22 81 751,3 15-486,-30-134-742,-1 0 1,1 1 0,-1-1-1,1 1 1,-1-1-1,1 0 1,0 1-1,-1-1 1,1 0 0,0 1-1,0-1 1,0 0-1,0 0 1,0 0 0,0 0-1,1 0 1,-1 0-1,0 0 1,0-1 0,1 1-1,-1 0 1,0-1-1,1 1 1,-1 0 0,1-1-1,-1 0 1,1 1-1,-1-1 1,1 0-1,2 0 1,7 1 10,0-1 0,0-1 1,16-2-1,-6 0 2,415-8 72,-429 10 240</inkml:trace>
</inkml:ink>
</file>

<file path=ppt/ink/ink8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3:01.05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 34 5905,'0'-5'1583,"-6"-23"8027,5 36-8061,5 26-548,2-1 0,14 48 0,5 35-181,-24-104-1204,0-1 1,-3 22-1,2-29 127,-1 6-137</inkml:trace>
</inkml:ink>
</file>

<file path=ppt/ink/ink8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3:01.73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27 8338,'35'-25'3917,"-35"24"-3821,0 1 0,0 0 0,1 0 0,-1 0 0,0 0 0,0 0 0,1 0 0,-1 0 0,0-1 0,1 1 0,-1 0 0,0 0 0,0 0 0,1 0 0,-1 0 0,0 0 0,0 0 0,1 0 0,-1 1 0,0-1 0,1 0 0,2 2 1247,-3-2-1247,0 0 0,0 1 0,0-1 0,0 0 0,0 0 0,0 1 0,1-1 0,-1 0 0,0 0 0,0 1 0,0-1 0,-3 20 1216,2-13-935,0 25 1149,1 1 1,2 0 0,11 56 0,-2-8-5,-9-66-1164,0 0 0,1 1 0,5 14 0,-6-24-283,1 1 0,0-1 0,0 1 1,1-1-1,-1 0 0,1 0 0,1-1 0,7 10 1,-10-16-162</inkml:trace>
</inkml:ink>
</file>

<file path=ppt/ink/ink8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9:00.21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32 486 9698,'-3'-1'1476,"-20"-12"592,23 13-2056,-1 0 0,1 0-1,0 0 1,-1 0 0,1 0-1,0 0 1,0-1-1,-1 1 1,1 0 0,0 0-1,0 0 1,-1-1 0,1 1-1,0 0 1,0 0 0,0-1-1,-1 1 1,1 0-1,0 0 1,0-1 0,0 1-1,0 0 1,0-1 0,-1 1-1,1 0 1,0-1 0,0 1-1,0 0 1,0-1-1,0 1 1,0 0 0,0-1-1,0 1 1,0 0 0,0-1-1,0 1 1,1 0 0,-1 0-1,0-1 1,0 1-1,0 0 1,0-1 0,0 1-1,1 0 1,-1 0 0,0-1-1,0 1 1,0 0-1,1 0 1,-1-1 0,0 1-1,0 0 1,1 0 0,-1 0-1,0-1 1,1 1 0,-1 0-1,0 0 1,1 0-1,-1 0 1,0 0 0,0 0-1,1 0 1,1-1 31,-1 1 1,1 0-1,0 0 1,-1 0-1,1 0 0,-1 0 1,1 0-1,0 0 1,-1 0-1,1 1 0,-1-1 1,1 1-1,-1-1 1,3 2-1,25 13 237,-16-7-135,0-2-84,1 0 0,-1-1 0,1 0 0,-1-1 0,1-1 0,0 0 0,1-1 0,-1-1 0,0 0 0,1-1-1,-1 0 1,0-1 0,0-1 0,1 0 0,24-8 0,4-5-31,-1-2 1,42-24-1,-38 18 1,50-17 1,-79 34-17,0 1 1,1 0-1,0 2 1,-1 0 0,1 1-1,32 1 1,-11 4 34,-1 3 1,58 15-1,20 4-14,-97-23-29,0 0 1,-1-1-1,1 0 1,25-4-1,-18-1 11,0-2 1,0 0-1,0-1 0,39-19 1,91-55 38,-127 64-56,2 2-1,35-15 0,-54 27 1,-1-1 0,1 1-1,0 1 1,0 0 0,0 0-1,0 1 1,1 1 0,-1 0 0,18 3-1,0 4-2,1 0-1,-2 3 0,33 13 0,-31-10 11,1-2-1,47 11 0,-56-19 8,1 0 1,-1-1-1,1-2 0,-1 0 1,1-2-1,-1 0 1,26-7-1,1-4 10,0-2 0,53-24 1,-72 26-19,102-38 2,-108 43-9,1 1 0,0 1 0,35-3 0,-52 8-1,0 1 1,0 1-1,0-1 1,0 2-1,0-1 1,0 1-1,13 5 1,3 2-7,29 17 1,-37-17 5,0-1-1,0-1 1,1 0 0,31 7 0,-33-12 5,-1 0 0,0-2 0,0 0 0,1 0 0,-1-2 1,30-5-1,88-34 21,-56 15-16,115-23-35,-162 43 18,-1 2 1,1 2-1,0 0 0,49 5 1,-60 1 17,0 0 1,-1 1-1,1 2 1,-1-1-1,32 18 1,-31-14 0,0-1 0,0-1 0,1-1 0,40 9 0,-45-14-17,1-1 0,-1-1 0,1 0 1,-1-1-1,1-1 0,-1 0 0,1-1 0,-1 0 0,18-8 0,9-6-27,71-39 1,-78 36-29,1 2 1,75-27 0,-102 43 70,0 0 0,0 1 1,0-1-1,1 2 0,-1-1 1,0 1-1,1 1 0,-1 0 0,0 0 1,0 1-1,17 5 0,-1 3-16,0 0 0,39 25 0,-16-9-46,-36-21 68,-1 0 0,1 0 0,0-1 0,0 0 0,1-1 0,-1-1 0,1 0 0,0-1 0,-1 0 0,1-1-1,16-1 1,-1-3 14,-1-1-1,1-1 0,52-20 0,129-46-194,-203 69 179,0 2 0,0-1 0,0 1 0,0 0 0,1 0 0,-1 0 1,0 1-1,1 0 0,-1 1 0,0-1 0,11 3 0,-9 0 66,0 0 1,0 0 0,0 1-1,-1 0 1,1 0-1,-1 0 1,14 12-1,22 18 3021,-24-25-1807</inkml:trace>
</inkml:ink>
</file>

<file path=ppt/ink/ink8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38.6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992 68 8634,'2'-3'1190,"1"-1"0,-1 1 0,0-1 1,0 0-1,0 1 0,1-6 0,-2 8-1072,-1 0 1,0 0-1,0 0 0,1 0 0,-1 0 1,0 0-1,0 0 0,0 0 0,0 0 0,0 0 1,0 0-1,-1 0 0,1 0 0,0 0 1,0 0-1,-1 0 0,1 1 0,0-1 1,-1 0-1,1 0 0,-1 0 0,1 0 1,-1 1-1,0-1 0,1 0 0,-1 0 1,0 1-1,1-1 0,-1 0 0,0 1 1,0-1-1,1 1 0,-1-1 0,0 1 1,-2-1-1,-7-1 88,0 0 1,0 0-1,0 1 1,0 1-1,-1 0 1,1 0-1,0 1 1,0 0-1,-12 3 1,1-1-106,-56 9-371,0 3 0,0 4 1,2 3-1,1 3 1,0 3-1,-106 59 1,157-75-54,0 1-1,1 1 1,0 2 0,1 0 0,1 1 0,1 0 0,-23 28 0,38-40 259,0 0 1,1 0-1,-1 1 1,1 0-1,0 0 1,1-1-1,-1 2 1,1-1-1,1 0 1,-3 11-1,4-13 41,-1 1 1,1 0-1,1 0 0,-1 0 0,1 0 1,0 0-1,0-1 0,0 1 0,0 0 1,1-1-1,0 1 0,0-1 0,0 1 1,6 6-1,-1-2 82,0 0 0,1 0 1,0-1-1,0 0 0,1-1 0,0 0 0,1 0 1,0-1-1,17 9 0,13 2 599,53 17 0,-47-19-103,311 128 3792,-307-118-3653,-1 1 1,-1 3-1,-2 2 1,81 69-1,-114-88-556,-1 0 0,-1 1 0,0 0 0,0 1 0,-1 0 0,-1 0 0,-1 1 0,0 1-1,6 15 1,-11-21-90,0 1 0,0-1 0,-1 0-1,-1 1 1,0 0 0,0-1 0,-1 1-1,0 0 1,-1-1 0,0 1-1,-1-1 1,0 1 0,-1-1 0,0 0-1,-7 16 1,1-8-39,-1-1 0,-1 0 0,0-1 0,-1 0 0,-1 0 0,0-2 0,-1 1 0,-1-2 0,0 0 0,-1-1 0,0 0-1,-35 18 1,15-12-423,-1-1-1,0-2 1,-1-1-1,-1-3 1,-58 11-1,63-16-671,-1-2 1,0-1-1,1-2 1,-53-5-1,-4-10-724</inkml:trace>
</inkml:ink>
</file>

<file path=ppt/ink/ink8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39.3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4 12291,'-1'0'242,"1"-1"1,-1 1 0,0-1 0,0 1 0,0 0-1,1-1 1,-1 1 0,0 0 0,0 0 0,0-1-1,0 1 1,1 0 0,-1 0 0,0 0 0,0 0-1,0 0 1,0 0 0,0 0 0,1 1 0,-1-1-1,0 0 1,-1 1 0,1-1-90,0 1-1,0 0 1,0 0 0,0 0-1,0 0 1,0 0 0,0 0 0,0 0-1,0 0 1,1 0 0,-1 0-1,1 1 1,-2 1 0,0 6 8,-1 0 1,1 0-1,-1 15 1,1-13 494,-2 22-205,1 0 1,1 1-1,3-1 0,0 1 1,11 59-1,-8-74-335,0 0 1,2-1-1,0 1 1,1-1-1,0 0 0,2-1 1,0 0-1,1 0 1,1-1-1,0 0 1,19 19-1,-24-30-100,-1 1 0,1-1 0,0-1 0,0 1 0,1-1 0,0 0 0,12 5 0,-16-7-31,1-1-1,-1 0 1,1-1 0,0 1 0,-1 0-1,1-1 1,0 0 0,0 0 0,-1 0-1,1 0 1,0-1 0,0 1 0,-1-1-1,1 0 1,0 0 0,-1-1 0,7-2-1,1-3-120,-1 1-1,-1-2 0,1 1 1,-1-1-1,0-1 1,-1 0-1,0 0 0,-1 0 1,0-1-1,10-17 0,4-12-402,23-64 0,-17 30 342,-16 39 470,2 1 0,31-59 0,-33 78 295,-11 14-556,0 0 0,0 0 0,0 0 0,1 0 0,-1 0 0,0 0 0,0 0 0,0 0 0,0 0 1,0 0-1,0 0 0,0 0 0,0 0 0,1 0 0,-1 0 0,0 0 0,0 0 0,0 0 0,0 0 0,0 0 0,0 0 0,0 0 0,1 0 0,-1 0 0,0 0 0,0 0 0,0 0 0,0 0 0,0 0 0,0 0 0,0 1 0,0-1 0,0 0 0,0 0 0,1 0 0,-1 0 0,0 0 0,0 0 0,0 0 0,0 0 1,0 0-1,0 1 0,0-1 0,0 0 0,0 0 0,0 0 0,0 0 0,0 0 0,0 0 0,0 0 0,0 1 0,0-1 0,0 0 0,0 0 0,0 0 0,0 0 0,-6 30 693,-4-1-556,1 0 0,1 1-1,2 0 1,-4 54 0,9-72-161,1 0 1,0 0-1,1-1 1,1 1-1,0 0 1,0-1 0,1 0-1,0 1 1,1-1-1,1 0 1,0-1-1,0 1 1,1-1-1,0 0 1,13 16 0,-15-21-48,1-1 0,-1 1 1,1-1-1,0 0 1,0 0-1,0 0 1,1-1-1,-1 0 0,1 0 1,0 0-1,0-1 1,0 0-1,0 0 1,0 0-1,1-1 1,-1 0-1,0 0 0,1 0 1,-1-1-1,0 0 1,11-2-1,18-7 415</inkml:trace>
</inkml:ink>
</file>

<file path=ppt/ink/ink8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40.0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14 134 13107,'2'1'568,"0"0"1,0 0 0,0 1-1,0-1 1,0 1 0,0-1-1,-1 1 1,1 0-1,2 3 1,11 24 1504,-11-17-1448,-1 1-1,3 22 1,-4-11-333,-1-1 0,-2 1 0,0 0 1,-2-1-1,-1 1 0,0-1 1,-2 0-1,0 0 0,-2 0 1,-16 32-1,18-43-390,3-15-159,7-24-211,31-223-708,-26 167 1193,-7 66 26,1 0 0,0 0 0,1 0 1,1 1-1,10-23 0,-13 34-5,0 1 1,1 0 0,-1 0-1,1 0 1,0 1 0,0-1-1,0 0 1,1 1 0,-1 0-1,8-5 1,-8 6 4,0 1-1,0 0 1,-1 0-1,2 0 1,-1 0-1,0 0 1,0 0-1,0 1 1,0-1-1,0 1 1,1 0 0,-1 0-1,0 1 1,0-1-1,0 0 1,0 1-1,6 1 1,-4 0-5,1 0 0,0 1 0,-1-1 0,0 1 0,0 0 1,0 1-1,0-1 0,0 1 0,0 0 0,-1 0 0,0 0 0,0 1 0,0-1 1,-1 1-1,1 0 0,-1 0 0,0 1 0,0-1 0,-1 0 0,0 1 1,3 9-1,1 9 25,-1 1 1,-1 0 0,1 47 0,-1-16 41,-3-45-117,-1-8 7,0 0 1,0-1-1,0 1 0,1-1 1,-1 1-1,1-1 1,0 1-1,1 3 1,-2-6-11,1 0 0,-1 1 0,0-1 1,0 0-1,0 0 0,1 0 0,-1 0 1,0 1-1,0-1 0,1 0 0,-1 0 1,0 0-1,0 0 0,1 0 0,-1 0 1,0 0-1,1 0 0,-1 0 1,0 0-1,0 0 0,1 0 0,-1 0 1,0 0-1,1 0 0,-1 0 0,0 0 1,0 0-1,1 0 0,13-10-978,-5 1 524,0-1 0,0 0-1,-1 0 1,-1-1 0,10-18 0,26-64-542,-3 7 963,-38 82 118,0 1 0,0-1 1,0 0-1,1 1 0,0-1 1,0 1-1,0 0 0,0 0 0,0 0 1,0 0-1,8-4 0,-9 6 13,1 0-1,-1 1 0,1-1 1,-1 0-1,1 1 0,0-1 1,-1 1-1,1 0 0,0 0 1,-1 0-1,1 0 0,-1 0 1,1 1-1,0-1 0,-1 1 1,1 0-1,-1 0 0,1 0 1,-1 0-1,4 2 0,1 2 74,0 0 0,0 0 0,0 1 0,0-1 0,-1 2-1,0-1 1,-1 1 0,1 0 0,-1 0 0,-1 0 0,1 1-1,-1-1 1,0 1 0,4 14 0,-2-5-24,-1 1 0,-1 0 0,0 0-1,-1 1 1,0 34 0,-4-28-17,-1-1-1,-6 24 1,4-25-1137,-3 46 0,8-59-852,8-9 726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54.9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 11 10986,'-5'-10'6040,"4"10"-5788,-6 7 2591,-1 21-1054,3-1-1376,1 0 1,2 0-1,1 0 1,1 1-1,1-1 1,2 0-1,0 0 0,8 28 1,-10-51-455,0 0 0,1 0 0,-1 0 0,1 0 0,0 0 0,0-1 0,0 1 0,1-1 0,-1 1 0,1-1 0,-1 0 0,1 0 0,0 0 0,1-1 0,-1 1 0,0-1 0,8 5 0,-8-6-54,1 0 0,0 0 0,-1 0-1,1-1 1,0 1 0,0-1 0,-1 0 0,1 0-1,0 0 1,0 0 0,0-1 0,-1 1-1,1-1 1,0 0 0,-1 0 0,1 0 0,-1-1-1,1 0 1,4-2 0,1-2-34,0 0 0,-1 0 1,0-1-1,0 0 0,-1-1 1,1 1-1,-2-1 0,1-1 0,-1 1 1,-1-1-1,1 0 0,-1-1 0,-1 1 1,5-16-1,3-13 126,-2 0-1,8-59 1,-12 61 453,-8 55 234,1-1 0,1 0 0,1 0 0,5 34 0,23 79 1396,-24-111-2045,7 23-264,0-20-4164,-8-21 3139</inkml:trace>
</inkml:ink>
</file>

<file path=ppt/ink/ink8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40.7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1 202 12283,'2'0'367,"1"0"1,-1 1 0,1-1 0,-1 1 0,0 0 0,1-1 0,-1 1-1,0 0 1,0 1 0,1-1 0,-1 0 0,0 1 0,0-1 0,0 1-1,-1-1 1,1 1 0,2 3 0,-1-1-88,0 0 0,-1 1 0,0-1 0,1 1-1,-2-1 1,1 1 0,0 0 0,0 6 0,1 7 154,-1 0 0,-1 0 0,-2 30 1,1-46-416,-7 75 569,6-70-556,0 0 0,-1 0-1,1 0 1,-2-1 0,1 1 0,-1-1 0,0 0-1,-6 12 1,7-29 44,3-6-89,25-231 46,-25 226-1,2 0 1,1 0-1,1 0 0,13-37 1,-16 53 1,0 0 0,1 0 0,0 0-1,0 1 1,0-1 0,1 1 0,0 0 0,0 0 0,0 0 0,0 1 0,1-1 0,0 1-1,0 0 1,0 0 0,0 1 0,1-1 0,-1 1 0,1 0 0,0 1 0,12-4 0,-15 5 10,1 0 0,-1 1 0,1-1 0,0 1 0,-1 0 0,1 0 1,0 0-1,-1 1 0,1-1 0,-1 1 0,1 0 0,-1 0 0,1 0 0,-1 1 1,0-1-1,1 1 0,-1-1 0,4 4 0,-3-1 2,1 0 0,-1 0 0,0 1 0,0-1 0,-1 1 0,0 0 0,1 0 0,-2 0 0,1 0 0,2 8 0,2 9 39,-1-1 0,-1 1-1,0 1 1,1 38 0,-6-36-41,0-1 0,-5 28 0,1 2-783,6-49-854,4-11 748,8-15 206,-13 19 500,33-54-532,-11 16 543,50-64 1,-65 95 212,0 0 0,0 0 1,1 1-1,0 0 1,0 1-1,1 0 0,0 0 1,0 1-1,0 0 0,1 1 1,20-7-1,-27 10-35,-1 1 1,1 0-1,0 0 0,0 0 0,-1 1 0,1-1 1,0 1-1,0 0 0,0 0 0,0 1 0,0-1 0,-1 1 1,1 0-1,0-1 0,-1 2 0,1-1 0,0 0 1,-1 1-1,1 0 0,-1-1 0,0 2 0,0-1 0,0 0 1,0 0-1,0 1 0,0 0 0,0-1 0,-1 1 1,1 0-1,-1 1 0,0-1 0,0 0 0,0 0 0,2 8 1,1 2 47,0 1-1,-1 0 1,-1 0 0,0 1 0,-1-1 0,0 15 0,-5 90 351,0-78-778,3 44 0,0-83 112,0 0 0,0 1 0,1-1 0,-1 0 0,0 0 0,1 0 1,0 1-1,-1-1 0,1 0 0,0 0 0,0 0 0,0 0 0,0 0 0,1 0 1,1 2-1,15 6-976</inkml:trace>
</inkml:ink>
</file>

<file path=ppt/ink/ink8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41.3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211 54 10458,'-4'-12'2933,"3"9"-2216,0-1-1,0 0 1,-1 1-1,0-1 1,1 1-1,-1-1 1,-3-2-1,4 5-631,0 0-1,-1 0 1,1 0-1,0 0 1,-1 0-1,1 0 1,0 1-1,-1-1 1,1 0-1,-1 1 1,1-1-1,-1 1 1,0 0-1,1 0 0,-1-1 1,1 1-1,-1 0 1,0 0-1,1 0 1,-1 1-1,-1-1 1,-4 1 65,0 1 1,0-1 0,0 1-1,0 0 1,0 1-1,1 0 1,-1 0-1,1 0 1,0 1 0,0 0-1,0 0 1,1 1-1,-1-1 1,1 1 0,0 0-1,0 1 1,1-1-1,-1 1 1,1 0-1,1 0 1,-5 9 0,3-3-31,0-1 0,1 1 0,0 0 0,1 0 0,0 1 0,1-1 0,1 0 0,0 1 0,0-1 0,1 1 0,3 18 0,-2-26-120,0 0 1,0-1-1,0 1 0,1-1 1,-1 0-1,1 1 0,0-1 1,1 0-1,-1 0 0,1 0 1,-1-1-1,1 1 1,0-1-1,1 1 0,-1-1 1,0 0-1,1 0 0,0 0 1,0-1-1,0 1 0,0-1 1,0 0-1,0 0 1,0-1-1,1 1 0,-1-1 1,1 0-1,-1 0 0,1 0 1,0-1-1,-1 1 0,1-1 1,0 0-1,-1-1 1,1 1-1,-1-1 0,1 0 1,-1 0-1,1 0 0,-1-1 1,1 1-1,-1-1 0,7-4 1,-7 3-29,0-1 0,0 1 0,-1-1 0,1 0 0,-1 0 0,0 0 0,0 0 0,0-1 0,0 1 0,-1-1 0,4-9 0,1-6-52,7-35 0,-6 18 40,-8 36 40,1 0 0,-1 0 1,0 0-1,1 0 0,-1 0 0,1 0 1,-1 0-1,1 0 0,-1 0 1,1 0-1,0 1 0,-1-1 1,1 0-1,1-1 0,-2 2 2,1 0 0,-1 0-1,0 0 1,1-1 0,-1 1-1,1 0 1,-1 0 0,0 0-1,1 0 1,-1 0 0,1 0-1,-1 0 1,1 0 0,-1 0-1,0 0 1,1 0 0,-1 0-1,1 0 1,-1 1 0,1-1-1,-1 0 1,0 0 0,1 0-1,0 1 1,0 0 6,1 1 0,0-1 0,0 1 1,-1 0-1,1 0 0,-1 0 0,0-1 0,1 1 0,-1 1 0,0-1 1,1 4-1,37 126 199,-21-61-386,-16-66-44,0 1 0,0-1 1,0 1-1,1-1 0,3 7 1,-4-11 10,-1 1 0,0 0 0,0-1 0,0 1 0,1-1 0,-1 0 0,1 1 1,-1-1-1,1 0 0,0 0 0,0 0 0,-1 0 0,1 0 0,0 0 0,0 0 0,0-1 0,4 2 0,9-4-860</inkml:trace>
</inkml:ink>
</file>

<file path=ppt/ink/ink8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41.7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83 10682,'4'1'515,"0"0"0,1 0-1,-1 1 1,0-1-1,0 1 1,0 0 0,0 0-1,0 1 1,-1-1 0,1 1-1,-1 0 1,1 0-1,-1 0 1,0 0 0,4 5-1,-4-3-258,0 1 0,0-1-1,-1 0 1,0 1 0,0-1 0,0 1-1,-1-1 1,1 1 0,-1 0-1,0 9 1,-1-1-247,-1 1-1,0-1 1,-1 0 0,0 0-1,-1 0 1,-1 0-1,0-1 1,-1 1 0,-7 13-1,10-23-32,-17 35-256,16-29 179,12-25 137,8-16 118,-1 0 0,-1-1 0,-2 0-1,-1-1 1,-1 0 0,-2-1 0,6-51 0,-14 79-165,-1-1-17,1 1 0,0 0-1,0 0 1,1 0 0,0 0-1,2-6 1,-3 11-28,0 0 0,-1 0 1,1-1-1,0 1 0,0 0 0,0 0 1,0 0-1,0 1 0,0-1 0,0 0 1,0 0-1,0 0 0,0 1 0,0-1 1,1 0-1,-1 1 0,0 0 0,0-1 0,1 1 1,-1-1-1,0 1 0,1 0 0,-1 0 1,0 0-1,1 0 0,-1 0 0,0 0 1,1 0-1,-1 1 0,0-1 0,1 0 1,-1 1-1,0-1 0,2 1 0,21 9-1283,2 0 542</inkml:trace>
</inkml:ink>
</file>

<file path=ppt/ink/ink8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0T19:07:47.0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55 10962,'2'-6'1027,"0"0"0,1 1 0,-1-1 0,1 1-1,0 0 1,7-8 0,-10 13-878,1-1-1,-1 0 1,1 1-1,-1-1 1,1 1 0,0-1-1,-1 1 1,1-1-1,0 1 1,-1-1 0,1 1-1,0-1 1,0 1-1,0 0 1,-1 0 0,1-1-1,0 1 1,0 0-1,0 0 1,-1 0 0,3 0-1,-2 1-58,0-1 0,0 1 0,0 0-1,0-1 1,0 1 0,0 0 0,0 0 0,0 0-1,0 0 1,0 0 0,-1 0 0,1 0 0,0 0-1,-1 0 1,1 0 0,-1 0 0,1 0 0,-1 1-1,1-1 1,-1 2 0,2 7 164,0 0 1,-1 0-1,0 0 0,-1 1 0,0-1 1,-1 1-1,0-1 0,0 0 1,-6 19-1,-3 32 141,8-36-345,2 0 0,0 0 0,2 0 0,0 0 0,2 0 0,1 0 0,0 0 0,2-1-1,1 0 1,15 29 0,-22-49-46,1 0-1,0-1 0,1 1 0,-1-1 0,0 1 1,1-1-1,0 0 0,0 0 0,0 0 0,0 0 1,0-1-1,5 3 0,-6-4-6,1 0-1,-1 0 1,1 0-1,-1-1 1,1 1-1,-1-1 1,1 0-1,-1 0 1,1 1-1,0-2 1,-1 1-1,1 0 1,-1 0-1,1-1 1,-1 0 0,1 1-1,-1-1 1,1 0-1,-1 0 1,0 0-1,4-3 1,6-4-47,0-1 0,0 0 0,-1 0 0,0-1 0,14-17 0,43-63-138,-58 74 208,-1 0-1,0-1 1,-1 0 0,0 0 0,-2-1 0,0 0 0,-1 0 0,-1 0 0,0-1 0,-2 0-1,1-35 1,-2 50-54,0 5 8,3 9-44,66 276-845,-45-170 788,87 504 3773,-110-607-3433,7 98 1843,-9-96-1826,-1 0-1,0 0 1,-1-1-1,-1 1 1,-6 20-1,7-29-221,0-1-1,0 0 0,-1 0 0,1 0 1,-1 0-1,-1-1 0,1 1 0,-1-1 1,1 0-1,-1 0 0,0 0 0,-1 0 1,1-1-1,-1 1 0,1-1 0,-1 0 1,0-1-1,0 1 0,0-1 0,-11 3 1,3-2-16,-1 0 1,0-1 0,1 0 0,-1-1 0,0-1-1,0 0 1,-19-3 0,15 0-247,-1 0 0,0-1 0,1-1 1,0 0-1,0-2 0,-27-13 0,37 15-317,0 0 1,0 0-1,1 0 0,0-1 1,0-1-1,-10-11 1,13 13-351,0-1 1,0 1-1,0-1 1,1-1 0,0 1-1,1 0 1,-1-1 0,1 1-1,-3-14 1,3-26-2297</inkml:trace>
</inkml:ink>
</file>

<file path=ppt/ink/ink8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1.2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72 301 7442,'0'-1'221,"0"-23"4743,3 15-2383,-3 9-2546,0 0 0,0 0 1,0-1-1,0 1 0,1 0 0,-1 0 0,0 0 1,0 0-1,0 0 0,0 0 0,1 0 0,-1 0 0,0 0 1,0 0-1,0 0 0,0 0 0,1 0 0,-1 0 1,0 0-1,0 0 0,0 0 0,1 0 0,-1 0 0,0 0 1,0 0-1,0 1 0,0-1 0,1 0 0,-1 0 1,0 0-1,0 0 0,0 0 0,0 0 0,0 0 0,0 1 1,1-1-1,-1 0 0,0 0 0,0 0 0,0 0 1,0 1-1,0-1 0,3 5 194,-1-1-1,0 1 1,0 0 0,-1-1-1,1 1 1,-1 0 0,0 0-1,0 0 1,0 10 0,0-5 71,4 69 448,-3 0-1,-11 110 1,0-11-428,9-165-278,0 38 120,-3 0 1,-9 54 0,11-103-164,1 0 0,-1 0 0,1 0 0,-1-1 0,0 1 0,0 0 0,0 0 0,0 0 0,0 0 0,0-1 0,0 1 0,0 0 0,-3 1 0,3-2-6,1-1 1,-1 0-1,1 1 0,-1-1 1,0 0-1,0 0 1,1 1-1,-1-1 1,0 0-1,1 0 1,-1 0-1,0 0 1,0 0-1,1 0 0,-1 0 1,0 0-1,0 0 1,1 0-1,-1 0 1,0-1-1,1 1 1,-1 0-1,0 0 1,0-1-1,1 1 0,-1 0 1,1-1-1,-1 1 1,0-1-1,1 1 1,-1-1-1,1 1 1,-1-1-1,1 1 1,-1-1-1,1 0 1,0 1-1,-1-2 0,-3-4-33,0-1-1,1 0 0,0 0 0,1 0 0,-1 0 0,1 0 0,1-1 0,-1 1 1,1-1-1,0-12 0,0 10 17,-4-65-26,6-103-1,19-74 191,7 56 226,-21 166-234,1 0-1,2 1 0,1 0 0,20-39 1,-25 60-56,-1 0 1,2-1-1,-1 2 1,1-1-1,0 1 1,1 0-1,0 0 1,0 0-1,0 1 1,1 1-1,0-1 1,0 1-1,16-8 1,-18 11-21,0 0 1,0 0-1,0 1 1,0 0-1,0 0 1,0 0-1,0 1 0,0-1 1,0 2-1,0-1 1,0 1-1,1-1 1,-1 2-1,0-1 1,-1 1-1,1 0 1,0 0-1,0 0 1,-1 1-1,1 0 0,-1 0 1,7 6-1,-1 0 145,-1 0 0,0 1-1,-1 0 1,0 1-1,-1 0 1,0 0-1,12 24 1,36 94 966,-50-113-1061,21 56 81,-4 1 0,-2 1-1,-4 1 1,13 151 0,-29-217-183,24 238 55,-25-245 112,4 15-1661,2-23-287,-2-11 1731</inkml:trace>
</inkml:ink>
</file>

<file path=ppt/ink/ink8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1.5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450 8 17292,'-9'-6'6249,"-7"4"-5025,-6 2-816,-10 1-248,-6 0-8,-10 2-96,-5 2-96,-8 0-736,-1 0-528,7-1 2112,1 1-1064</inkml:trace>
</inkml:ink>
</file>

<file path=ppt/ink/ink8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2.5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51 8842,'0'-50'10918,"20"97"-8416,-1 27-1283,-3 1 0,9 99 1,-5 158-303,-9-103 624,-8-178-1489,-3-69-464,0-51-294,10-75-1,-8 125 710,2-1 0,0 1 1,0-1-1,2 1 1,1 1-1,0-1 0,1 1 1,21-33-1,-23 42-4,1 1 0,1 0 1,-1 0-1,1 1 0,1 0 0,-1 0 0,1 1 0,0 0 0,1 0 1,-1 1-1,1 0 0,14-4 0,-16 7 20,-1 0 0,1 0 0,0 0-1,0 1 1,0 0 0,0 1 0,0 0 0,0 0 0,0 0-1,0 1 1,0 1 0,0-1 0,0 1 0,-1 1 0,1-1-1,-1 1 1,11 6 0,-7-2 96,1 1 1,-1 0-1,-1 1 0,0 1 0,0-1 1,-1 1-1,0 1 0,0 0 0,-1 0 1,-1 1-1,0 0 0,-1 0 0,0 0 1,-1 1-1,4 14 0,-5-16-39,-1-1-1,-1 2 1,0-1-1,-1 0 1,0 0-1,-1 0 0,0 1 1,0-1-1,-1 0 1,-1 0-1,0 0 1,-1 0-1,0 0 1,0 0-1,-1-1 1,0 1-1,-1-1 1,-12 18-1,6-13-9,-2 0 1,0-1-1,0 0 0,-2-1 1,1-1-1,-2 0 0,0-1 1,0 0-1,-21 9 0,24-14-270,0-1 0,0 0-1,-1-1 1,0 0 0,-22 3-1,26-6-336,0 0-1,1-1 0,-1 0 0,1-1 0,-1 0 0,0-1 0,1 0 0,-18-6 0,23 7 112,0-1 1,0 0-1,0 0 0,1 0 0,-1 0 0,-3-3 1,-10-18-1192</inkml:trace>
</inkml:ink>
</file>

<file path=ppt/ink/ink8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3.2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313 72 13347,'10'-7'2496,"-6"5"-2240,-1 0 1,1-1-1,-1 1 0,0-1 0,1 0 0,-1 0 0,0 0 0,-1 0 0,1-1 0,-1 1 0,1-1 0,-1 1 0,3-7 0,-5 10-230,0-1 0,0 0-1,0 1 1,-1-1 0,1 0 0,0 1-1,0-1 1,0 0 0,0 1 0,-1-1-1,1 0 1,0 1 0,0-1 0,-1 1-1,1-1 1,0 1 0,-1-1 0,1 1-1,-1-1 1,1 1 0,-1-1 0,1 1-1,-1-1 1,1 1 0,-1 0 0,1-1-1,-1 1 1,0 0 0,1-1 0,-1 1-1,0 0 1,1 0 0,-1 0 0,1 0-1,-1 0 1,0 0 0,1-1 0,-1 2-1,0-1 1,1 0 0,-1 0 0,0 0-1,1 0 1,-2 1 0,-32 6 850,-2 7-748,2 2 0,-1 2 0,2 1 0,1 1 0,-49 40 0,75-55-186,-2 1-78,-1 1 0,1 1 0,-8 8 0,15-15 111,0 1-1,-1-1 1,1 0 0,0 1 0,0-1-1,0 1 1,0 0 0,0-1-1,1 1 1,-1 0 0,0 0-1,1-1 1,-1 1 0,1 0 0,0 0-1,0 0 1,-1-1 0,1 1-1,0 0 1,1 0 0,-1 0-1,0 0 1,0-1 0,1 1-1,0 3 1,4 1 49,0-1 0,0 1 0,1-1-1,0 0 1,0 0 0,0-1 0,0 0-1,0 0 1,1 0 0,9 3 0,-1 0 194,45 24 1029,-27-15-97,-1 1 0,-1 1 0,-1 1-1,37 31 1,-64-46-1086,1 0-1,0-1 0,-1 1 1,0 1-1,0-1 0,0 0 1,0 1-1,-1-1 0,1 1 0,2 9 1,-5-12-54,1 1 0,-1 0-1,1-1 1,-1 1 0,0 0 0,0 0 0,0-1 0,-1 1 0,1 0 0,-1-1 0,1 1 0,-1-1 0,0 1-1,0 0 1,0-1 0,0 0 0,0 1 0,-1-1 0,1 0 0,-1 1 0,0-1 0,-2 3 0,-5 2-21,1 0 1,-1 0-1,0-1 0,0 0 1,-1-1-1,0 0 1,0 0-1,0-1 1,0 0-1,-13 2 1,4-2-651,0 0 0,0-1 0,-1-1 0,1-1 1,-20-1-1,-2-4-1649,4-6 1086</inkml:trace>
</inkml:ink>
</file>

<file path=ppt/ink/ink8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3.7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20 12627,'6'-16'3553,"-6"16"-3492,0-1-1,0 1 1,0 0-1,1 0 0,-1-1 1,0 1-1,0 0 1,0 0-1,1 0 1,-1-1-1,0 1 0,0 0 1,1 0-1,-1 0 1,0 0-1,1 0 1,-1-1-1,0 1 0,0 0 1,1 0-1,-1 0 1,0 0-1,1 0 1,-1 0-1,0 0 0,1 0 1,-1 0-1,1 0 1,0 1 30,0 0 0,0 0 1,1 1-1,-1-1 0,0 0 1,0 0-1,0 0 0,0 1 0,0-1 1,-1 1-1,1-1 0,0 0 1,-1 1-1,1 0 0,-1-1 1,1 1-1,-1 2 0,10 36 1773,-3 1-1,3 58 1,-5 89 204,-4-84-1440,7 59 192,1 42-1000,-11-188-638,1-5-3754,0-16 3144</inkml:trace>
</inkml:ink>
</file>

<file path=ppt/ink/ink8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4.0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554 20 12419,'8'-7'4873,"-3"2"-3121,-10 2-848,-5 0 0,-11 1 249,-3 2-113,-19 1-144,-7 3-112,-10 3-512,-2 0-128,3 1-432,-2 1-344,1-2-968,0 1-641,8-2 1361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55.3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7 318 10594,'2'0'318,"-1"0"-1,0 0 0,1 0 1,-1 0-1,0 0 1,1 0-1,-1 0 0,1 0 1,-1-1-1,0 1 1,0 0-1,1-1 0,-1 1 1,0-1-1,0 0 0,1 1 1,-1-1-1,1-1 1,23-17-129,-20 14 519,4-3-445,0-1 0,-1 1-1,0-2 1,-1 1-1,0-1 1,-1 0-1,0 0 1,0-1-1,6-19 1,-9 22-192,0 0 0,-1 0 0,0-1 1,0 1-1,-1-1 0,0 0 0,-1 1 0,0-1 0,0 0 0,-1 1 1,0-1-1,0 1 0,-1-1 0,-3-9 0,4 16-24,0 0 0,1 0 0,-1 0 0,0 1 0,0-1 0,0 0 0,0 0 0,0 1 0,-1-1 0,1 1 0,0-1 0,-1 1 0,1 0 0,-1-1 0,0 1 0,1 0 0,-1 0 0,0 0 0,0 0 0,1 0 0,-1 1 0,0-1 0,0 0 0,0 1 0,0 0 0,0-1 0,0 1 0,0 0 0,0 0 0,0 0 0,0 0 0,0 0 0,0 1 0,0-1 0,0 1 0,0-1 0,-3 2 0,1 0-12,-1 0-1,0 0 1,1 0 0,0 1-1,-1 0 1,1 0-1,0 0 1,1 0-1,-1 1 1,0-1-1,1 1 1,0 0-1,-5 8 1,4-4 24,1 1 0,0 0 0,0 0 0,1 0 0,0 0 0,1 0 0,0 0 0,0 1 0,1-1 0,0 0 0,1 0-1,0 1 1,0-1 0,1 0 0,0 0 0,6 15 0,-2-9 134,0 0 0,1 0 0,0-1 0,1 0 0,1-1-1,0 0 1,1 0 0,21 21 0,-28-31-407,-1-1-1,1 1 1,0-1-1,0 0 1,-1 0 0,1-1-1,1 1 1,-1 0 0,0-1-1,0 0 1,1 0-1,-1 0 1,0 0 0,1 0-1,-1-1 1,1 0-1,-1 1 1,1-1 0,4-1-1,10 0-1020</inkml:trace>
</inkml:ink>
</file>

<file path=ppt/ink/ink8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4.7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19 185 10226,'-19'-21'11088,"19"31"-11096,31 126 4479,-7-34-2578,-22-95-1744,-1 0-1,1 0 1,-2 1 0,1-1-1,-1 0 1,0 1 0,0-1-1,-1 0 1,-2 14 0,3-21-146,0 0 0,-1 0 0,1 0 0,0 0 0,0 1 0,0-1 0,0 0 0,-1 0 0,1 0 0,0 0 0,0 0 0,0 0-1,0 0 1,-1 0 0,1 0 0,0 0 0,0 0 0,-1 0 0,1 0 0,0 0 0,0 0 0,0 0 0,-1 0 0,1 0 0,0 0 0,0 0 0,0 0 0,-1 0 0,1 0 0,0 0 0,0 0 0,0 0 0,0 0 0,-1 0 0,1-1 0,0 1 0,0 0 0,0 0 0,0 0 0,-1 0 0,1 0 0,0-1 0,0 1 0,0 0-1,0 0 1,0 0 0,0-1 0,0 1 0,0 0 0,0 0 0,-1 0 0,1-1 0,0 1 0,0 0 0,0 0 0,0-1 0,-7-14 28,1-2-64,1 0 0,1-1 0,0 0 0,-1-30 0,5-75-46,1 105 79,1-1 0,1 1 0,1-1 0,9-29 0,-10 40-4,0 1 1,1-1-1,-1 0 1,2 1 0,-1 0-1,1 0 1,0 0 0,0 0-1,1 1 1,0 0 0,0 0-1,11-8 1,-12 11-44,0 1-1,1-1 1,-1 1-1,0 1 1,1-1 0,-1 1-1,1-1 1,-1 2 0,1-1-1,0 1 1,-1-1 0,1 2-1,0-1 1,10 2-1,-8 0-442,-1 0 0,1 0 0,0 0-1,-1 1 1,1 0 0,-1 1 0,0-1-1,0 1 1,12 10 0,3 8-777</inkml:trace>
</inkml:ink>
</file>

<file path=ppt/ink/ink8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5.3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256 102 13427,'1'-14'2774,"0"5"-1942,-1 1 0,0-1 0,0 0 0,-2-13 1,2 21-745,0-1 1,-1 1 0,1-1 0,-1 1 0,1 0 0,-1-1-1,1 1 1,-1 0 0,0-1 0,1 1 0,-1 0 0,0 0 0,0 0-1,0-1 1,0 1 0,0 0 0,0 0 0,0 1 0,-1-1-1,1 0 1,0 0 0,0 0 0,-1 1 0,1-1 0,0 1 0,-1-1-1,1 1 1,-1 0 0,1-1 0,0 1 0,-1 0 0,1 0-1,-3 0 1,-3 1 113,-1 0-1,1 0 1,-1 1-1,1 0 1,-1 0-1,1 1 1,0 0-1,0 0 0,0 1 1,1 0-1,-11 8 1,7-4-141,0 0 1,0 1-1,1 0 0,1 0 1,-1 1-1,-8 13 1,10-9-52,-1 0 1,2 0 0,0 0 0,1 1 0,0 0 0,1 0 0,1 0 0,0 1-1,-1 30 1,4-32-8,0 0 0,1-1 0,1 1 1,0-1-1,0 1 0,1-1 0,1 0 0,0 0 0,1 0 0,1-1 0,11 20 0,-15-28 1,1 0 0,-1-1 0,1 0 0,0 1 0,0-1 0,0 0 0,0-1-1,1 1 1,-1 0 0,1-1 0,-1 0 0,1 0 0,0 0 0,0 0 0,0-1 0,0 1 0,0-1 0,1 0 0,-1-1 0,0 1 0,6 0-1,-5-2-4,0 1-1,0-1 0,0 0 0,0 0 0,0 0 0,0-1 0,-1 0 0,1 1 0,0-2 0,-1 1 0,1-1 0,-1 1 1,0-1-1,0-1 0,0 1 0,0 0 0,5-8 0,3-3-68,-1-2 0,-1 0-1,-1 0 1,0 0 0,-1-1 0,-1 0 0,8-27-1,0-11-38,8-62 0,-20 97 151,3-38 1,-8 48 10,-3 14 46,-3 20 171,5 2 204,1 0 0,1 0 0,1 0 0,1 1 0,6 32 0,-3-40-459,0 0 1,15 37-1,-15-44-585,2-1 0,0 0 1,0 0-1,1 0 0,11 13 0,0-6-4928,1-5 2247</inkml:trace>
</inkml:ink>
</file>

<file path=ppt/ink/ink8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5.8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270 116 12835,'9'-18'3321,"-5"10"-2734,0 1 0,0 0 1,-1-1-1,3-14 0,-5 21-531,-1-1-1,0 1 1,0-1-1,1 1 1,-1-1-1,0 1 1,-1-1-1,1 1 0,0-1 1,0 1-1,-1-1 1,1 1-1,0-1 1,-1 1-1,0-1 1,1 1-1,-1 0 1,0-1-1,0 1 1,0 0-1,1 0 0,-1 0 1,-1 0-1,1-1 1,0 1-1,0 1 1,0-1-1,0 0 1,-1 0-1,1 0 1,-2 0-1,0 0 28,1 0-1,-1 0 1,0 1 0,1 0-1,-1-1 1,0 1 0,0 0-1,1 0 1,-1 0 0,0 0-1,0 1 1,1-1 0,-1 1-1,0 0 1,1 0 0,-1 0 0,1 0-1,-4 2 1,-6 3 172,1 1-1,-16 11 1,22-14-189,-11 8 76,1 0 0,0 1 0,1 0 1,1 1-1,0 1 0,1 0 0,0 0 1,-13 27-1,19-31-123,0 1 1,2 0-1,-1 0 0,2 0 1,-1 0-1,2 1 1,-1-1-1,2 1 0,0 0 1,0-1-1,1 1 0,1 0 1,0-1-1,3 14 1,-2-18 4,1 0 0,0 0 1,0 0-1,0-1 1,1 0-1,0 1 1,0-1-1,1-1 0,0 1 1,0-1-1,1 0 1,0 0-1,0 0 1,0-1-1,1 0 0,-1 0 1,1-1-1,0 0 1,1 0-1,10 4 1,-9-4-235,1 0 1,0-1 0,0-1 0,0 0 0,0 0 0,1-1 0,-1 0 0,0-1 0,0 0-1,1 0 1,-1-1 0,0-1 0,0 0 0,1 0 0,-2-1 0,11-4 0,11-9-856</inkml:trace>
</inkml:ink>
</file>

<file path=ppt/ink/ink8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6.2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 16 12939,'0'-1'223,"0"0"0,0 1 0,0-1 1,0 0-1,0 0 0,-1 1 0,1-1 0,0 0 0,0 1 1,-1-1-1,1 0 0,0 0 0,-1 1 0,1-1 1,0 1-1,-1-1 0,1 0 0,-1 1 0,1-1 1,-1 1-1,1-1 0,-2 0 0,2 2-140,-1-1 1,1 0-1,-1 1 0,1-1 0,-1 0 0,1 1 0,-1-1 1,1 1-1,-1-1 0,1 1 0,0-1 0,-1 1 1,1-1-1,0 1 0,-1-1 0,1 1 0,0-1 1,0 1-1,-1 1 0,-11 42 719,11-42-446,-9 50 1151,2-1 0,-1 58 0,6 107 1240,16 30-893,-1-30-2994,-12-215 908,1 19-1191,-1-19 1276,0-1-1,0 0 1,0 1 0,0-1 0,0 1-1,0-1 1,0 0 0,0 1 0,0-1-1,0 1 1,0-1 0,0 0 0,0 1-1,0-1 1,0 0 0,1 1 0,-1-1-1,0 0 1,6 5-2503,1-12 1161</inkml:trace>
</inkml:ink>
</file>

<file path=ppt/ink/ink8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06.5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482 34 12371,'12'-9'7857,"-14"5"-7024,-11 0-449,-9-1 200,-11 1 296,-6 0 24,-12 2-184,-4 0-240,-6 4-584,3-2-360,4 4-1224,1 1-2273,1-4 2593</inkml:trace>
</inkml:ink>
</file>

<file path=ppt/ink/ink8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2.9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569 1 8794,'-8'0'784,"-1"0"0,1 0 0,-1 1 1,1 0-1,-1 0 0,1 1 0,0 0 0,-14 5 1,-64 33 0,69-31-116,-19 10-290,0 1-1,2 2 1,-58 48 0,75-55-364,2 0 1,-1 2 0,2 0 0,0 0 0,1 1 0,1 1 0,1 0 0,-16 37 0,19-33 2,0-1 1,2 2-1,0-1 0,-3 36 1,8-50 74,0 0 1,0 0 0,2 1-1,-1-1 1,1 0 0,0 0-1,1 0 1,0 0 0,0 0-1,1-1 1,0 1-1,1 0 1,0-1 0,8 14-1,-6-16 32,-1-1 0,1 1 0,0-1-1,0 0 1,0-1 0,0 0 0,1 0-1,0 0 1,0 0 0,0-1-1,0-1 1,1 1 0,-1-1 0,11 2-1,12 0 60,0 0 0,39-1 0,-42-2-226,90-2-581,-95-1 826</inkml:trace>
</inkml:ink>
</file>

<file path=ppt/ink/ink8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3.5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64 403 5401,'1'-14'763,"-1"10"-400,1-1 0,-1 1-1,0 0 1,0-1 0,0 1-1,-1-1 1,0 1-1,0 0 1,0 0 0,0-1-1,0 1 1,-1 0-1,-4-7 1,-2-3 425,1 0 1,0-1-1,1 1 0,1-2 0,0 1 1,-3-19-1,6 25-615,0 0 0,1 0 0,1-1 0,-1 1 0,2 0 0,-1-1 1,1 1-1,0 0 0,1 0 0,0 0 0,6-17 0,-5 21-121,-1 1 0,1-1 0,0 0 0,0 1 0,1 0 0,-1 0 1,1 0-1,0 0 0,0 0 0,0 1 0,0-1 0,1 1 0,0 0 0,-1 1 0,1-1 0,0 1 0,0 0 0,0 0 0,0 1 0,1-1 0,-1 1 1,0 0-1,1 1 0,-1-1 0,1 1 0,-1 0 0,10 2 0,-3-1 123,0 1 0,0 1 0,0 0 0,-1 0 1,0 1-1,0 1 0,0 0 0,0 0 0,0 1 0,-1 1 0,16 13 0,-14-10 107,0 1-1,-1 0 1,-1 1-1,0 1 1,0-1-1,-1 2 1,-1-1-1,11 24 1,-16-31-160,-1 1 0,0 0 0,0-1 0,0 1 0,-1 0 0,0 0 1,0 0-1,-1 0 0,0 1 0,0-1 0,-1 0 0,0 0 0,0 0 0,0 0 0,-1-1 1,0 1-1,-1 0 0,1-1 0,-1 1 0,-1-1 0,-5 10 0,3-8-57,-1 0 1,0-1-1,0 0 0,0 0 0,-1 0 1,0-1-1,-1 0 0,1 0 0,-1-1 0,0 0 1,0-1-1,-1 0 0,1 0 0,-1-1 0,-11 2 1,13-3-177,1-1 1,-1 0-1,1 0 0,-1-1 1,1 0-1,-1 0 1,1-1-1,-1 0 0,1 0 1,-1 0-1,1-1 1,0-1-1,0 1 0,0-1 1,0 0-1,0-1 1,1 1-1,-1-1 0,1-1 1,0 1-1,-6-7 1,9 7-164,0 0 0,0 0 1,0-1-1,0 1 1,1-1-1,0 1 0,0-1 1,1 0-1,-1 0 1,1 0-1,0 0 0,0 0 1,0 0-1,1 0 1,0 0-1,0 0 0,0 0 1,1 0-1,-1 0 1,1 0-1,0 0 0,1 0 1,-1 0-1,1 0 1,2-4-1,9-11-834</inkml:trace>
</inkml:ink>
</file>

<file path=ppt/ink/ink8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4.0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1 149 11859,'0'-1'232,"0"0"1,1 0-1,-1 0 1,0 0-1,1 0 1,-1 1 0,1-1-1,0 0 1,-1 0-1,1 0 1,0 0-1,-1 0 1,1 1 0,0-1-1,0 0 1,0 1-1,0-1 1,-1 1-1,1-1 1,0 1-1,1-1 1,-1 1-128,0 0 0,0 0 0,-1 0-1,1 0 1,0 1 0,0-1 0,-1 0 0,1 1 0,0-1-1,-1 0 1,1 1 0,0-1 0,-1 1 0,1-1 0,-1 1-1,1-1 1,-1 1 0,1-1 0,-1 1 0,1 0 0,0 0-1,2 4 251,-1 0-1,1 1 1,-1-1-1,0 0 0,0 1 1,1 7-1,-1 7 63,-1 0-1,-1 0 1,-1-1 0,0 1-1,-2 0 1,-7 29 0,-3 25 200,32-174-2747,6-42 1771,-21 124 380,1-1 0,1 2 0,0-1 0,2 1 0,15-27 0,-20 39 19,0 1 0,0 0 1,1 0-1,-1 0 0,1 0 0,0 0 1,0 1-1,0 0 0,1 0 0,-1 0 0,10-4 1,-12 6 1,1 0 0,-1 0 0,0 1 0,1-1 0,-1 1 0,1-1 0,-1 1 0,1 0 0,-1 0 0,0 0 0,1 1 0,-1-1 0,1 1 0,-1-1 0,0 1 1,1 0-1,-1-1 0,0 1 0,0 1 0,0-1 0,1 0 0,-1 0 0,0 1 0,-1-1 0,1 1 0,0 0 0,3 3 0,1 3 126,0 1-1,0 0 1,-1 0-1,0 1 1,0 0-1,-1-1 1,-1 2-1,1-1 1,-2 0-1,1 1 0,0 13 1,0 6 634,-1 1 1,-4 51-1,-5-29-464,-1 3-1440,9-21-2705,3-22 2205</inkml:trace>
</inkml:ink>
</file>

<file path=ppt/ink/ink8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4.4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195 58 8898,'-1'-4'884,"1"0"0,-1 0-1,0 0 1,0 0 0,0 0 0,-1 0 0,0 0-1,1 0 1,-5-5 0,5 8-753,0 0-1,0 0 1,-1 0 0,1 0-1,0 0 1,-1 0 0,1 0-1,-1 1 1,1-1 0,-1 0 0,1 1-1,-1-1 1,0 1 0,1 0-1,-1-1 1,0 1 0,1 0-1,-1 0 1,0 0 0,1 0-1,-1 0 1,0 1 0,1-1-1,-1 0 1,0 1 0,-2 1 0,-6 1-9,0 1 1,1 0 0,-1 1-1,1 0 1,0 0 0,1 1 0,-15 12-1,19-14-135,0-1 1,0 1-1,0-1 0,1 1 0,0 0 0,0 0 0,0 1 0,0-1 0,1 1 0,-1-1 0,1 1 0,1 0 1,-1 0-1,0 0 0,1 0 0,0 0 0,0 9 0,1-10 3,1-1 0,0 1 0,0-1 0,0 1 0,0-1 0,0 0 0,1 0 0,0 0 0,-1 1 0,1-1 0,1-1 0,-1 1 0,0 0 0,1 0 0,3 3 0,7 4 56,0 1 1,15 8-1,-15-10 106,20 11 597,-24-16-312,0 1 0,-1 0-1,0 0 1,0 1 0,0 0 0,-1 1 0,0 0 0,13 14 0,-19-18-403,0-1 0,0 0 0,0 0 0,-1 0 0,1 0 0,-1 1 0,1-1 0,-1 0 0,0 0 0,1 1 0,-1-1 0,0 0 0,-1 1 1,1-1-1,0 0 0,-1 0 0,1 1 0,-1-1 0,0 0 0,1 0 0,-1 0 0,0 0 0,-1 0 0,1 0 0,0 0 0,0 0 0,-1 0 0,1 0 0,-1-1 0,0 1 0,-1 1 1,-3 2-461,0 0 1,0-1 0,-1 0 0,1 0 0,-1 0 0,0-1 0,0 0 0,-9 3 0,-20 3-636</inkml:trace>
</inkml:ink>
</file>

<file path=ppt/ink/ink8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5.1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6 12811,'1'-6'7012,"5"14"-5523,4 19-1695,-4 4 694,-1 1 1,-1-1-1,-1 35 1,-8 98 1352,-12-36-1018,11-89-1297,0 0 0,1 61 1,5-97 286,0 0-110,0-1 1,0 0 0,0 1 0,1-1 0,-1 0 0,1 0 0,-1 1-1,1-1 1,0 0 0,-1 0 0,1 0 0,2 2 0,5 5-1086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56.0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95 11362,'-1'-17'5839,"-3"29"-3684,-5 31-1108,8-14-181,0 1 1,2-1-1,5 33 0,2 43-147,-10-90-855,2-15 124,0 0 0,0 0 1,0 0-1,0 0 0,0 0 1,0 0-1,0 0 0,0 0 1,0 0-1,0 1 0,0-1 1,-1 0-1,1 0 0,0 0 0,0 0 1,0 0-1,0 0 0,0 0 1,0 0-1,0 0 0,0 0 1,0 0-1,0 0 0,-1 0 0,1 0 1,0 0-1,0 0 0,0 0 1,0 0-1,0-1 0,0 1 1,0 0-1,0 0 0,0 0 0,0 0 1,0 0-1,0 0 0,0 0 1,-1 0-1,1 0 0,0 0 1,0 0-1,0 0 0,0 0 1,0 0-1,0 0 0,0 0 0,0-1 1,0 1-1,0 0 0,0 0 1,0 0-1,0 0 0,0 0 1,0 0-1,0 0 0,0 0 0,0 0 1,0 0-1,0-1 0,0 1 1,0 0-1,0 0 0,0 0 1,0 0-1,0 0 0,-4-27-1161,5-9 831,2 1 1,1 0-1,2 0 0,2 0 0,0 1 0,25-60 1,-30 88 418,-1 1 0,1-1 0,1 1 0,-1 0 0,1 0 0,0 0 0,0 0 0,0 1 0,8-7 0,-10 9 11,0 1-1,0 0 1,0-1 0,1 1-1,-1 0 1,0 0 0,1 1-1,-1-1 1,0 0 0,1 1-1,-1-1 1,1 1 0,-1 0 0,1 0-1,-1 0 1,1 0 0,-1 0-1,1 1 1,-1-1 0,0 1-1,1-1 1,-1 1 0,1 0 0,-1 0-1,0 0 1,4 3 0,2 1 214,-1 1 0,-1 0 1,1 0-1,-1 1 0,0-1 1,0 2-1,-1-1 0,0 0 1,0 1-1,-1 0 0,0 0 1,4 13-1,1 3 300,-2 0-1,0 0 1,3 33 0,-8-39-434,0 1-1,-2 0 1,0 0-1,-3 20 1,-5 9-3587,6-39 919,2-1 841</inkml:trace>
</inkml:ink>
</file>

<file path=ppt/ink/ink8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5.4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358 54 12587,'18'-8'4873,"-5"1"-3225,-3 1-392,-10 0-247,-3 0 111,-12-1-80,-7 1-304,-11 2-424,-10 1-168,-12 2-320,-2 1-128,1 2-416,9 3-472,11 2 72,4-2 503</inkml:trace>
</inkml:ink>
</file>

<file path=ppt/ink/ink8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5.9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0 127 10914,'2'0'895,"-2"0"-708,1 0-1,0 0 1,-1 0-1,1 0 0,0 0 1,-1 1-1,1-1 1,-1 0-1,1 0 0,0 0 1,-1 1-1,1-1 1,-1 0-1,1 1 1,0-1-1,-1 1 0,1-1 1,-1 1-1,0-1 1,1 1-1,-1-1 0,1 1 1,5 6 202,-1 0 1,0 0 0,-1 1-1,1-1 1,-2 1 0,1 0-1,-1 0 1,0 1 0,2 10-1,-2-8-95,-1 1 1,0-1-1,-1 1 0,0 0 0,0-1 0,-3 23 1,-2-19-43,1-21 21,3-27-77,3 10-47,2 0 0,0 0 1,2 1-1,1 0 0,0 0 0,1 1 0,2 0 0,0 0 0,1 2 1,1-1-1,17-18 0,-28 35-125,0 1 1,1-1-1,-1 1 1,1 0-1,0 0 1,-1 1-1,1-1 1,0 0-1,0 1 1,0-1-1,0 1 1,0 0-1,4 0 1,-5 0-141,0 1 1,1 0-1,-1 0 1,0 0-1,0 1 1,1-1 0,-1 0-1,0 1 1,0-1-1,0 1 1,0 0-1,0 0 1,0 0-1,0 0 1,0 0-1,0 0 1,0 1 0,0-1-1,-1 1 1,3 2-1,13 15-713</inkml:trace>
</inkml:ink>
</file>

<file path=ppt/ink/ink8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6.5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200 70 12931,'0'-4'560,"0"0"1,-1 1-1,1-1 0,-1 1 1,0-1-1,0 0 0,0 1 1,-3-5-1,3 5-401,-1 1-1,1 0 0,-1-1 1,0 1-1,1 0 1,-1 0-1,0 0 1,0 1-1,0-1 1,-4-2-1,4 3-94,-1 0-1,1 0 1,-1 0 0,1 0-1,-1 0 1,1 1-1,-1-1 1,0 1 0,1-1-1,-1 1 1,0 0 0,1 0-1,-1 1 1,0-1-1,1 0 1,-1 1 0,0 0-1,1-1 1,-1 1 0,1 0-1,-1 1 1,1-1-1,-1 0 1,1 1 0,-3 1-1,-2 3 64,0 1-1,0-1 1,1 1-1,-1 0 0,2 1 1,-1-1-1,1 1 1,0 0-1,1 0 1,0 1-1,0 0 0,-5 16 1,3-3 234,1 0 1,1 0 0,1 1-1,-1 28 1,4-35-300,0 1 1,3 16-1,-3-28-79,1-1-1,0 1 1,0-1-1,0 0 1,1 0-1,-1 1 1,1-1-1,0 0 1,0 0-1,0-1 1,1 1-1,4 6 1,-6-9-27,1 0 1,-1 0 0,0 0 0,1 0 0,-1-1-1,0 1 1,1 0 0,-1 0 0,1-1-1,-1 1 1,1-1 0,-1 1 0,1-1 0,-1 0-1,1 0 1,0 0 0,-1 0 0,1 0 0,-1 0-1,1 0 1,1-1 0,1 0-33,0 0 0,-1 0 1,1-1-1,0 1 0,-1-1 0,0 0 1,1 0-1,3-4 0,5-5-75,0 0 0,-1-1 0,11-15 0,-22 27 150,11-15-35,0-1 1,-1 0-1,0 0 1,8-22-1,-14 28 116,-1 0-1,1 0 1,-2 0-1,1 0 1,-2 0-1,1-1 1,-1 1-1,-1 0 1,-1-15-1,17 140 2268,-10-78-3495,17 54 1,-14-71-440,5-4 708</inkml:trace>
</inkml:ink>
</file>

<file path=ppt/ink/ink8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7.0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0 13403,'-3'0'5057,"4"11"-3641,0 7-616,1 13 73,1 2 215,-2 4 120,-1 0-120,-4-1-472,1-1-223,1-1-233,2-1-80,0-4-88,0-4-272,2-7-825,0-5-583,2-7 952</inkml:trace>
</inkml:ink>
</file>

<file path=ppt/ink/ink8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7.3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38 13211,'6'-17'5585,"-8"3"-3072,-1 8-1497,5 6-960,-2 4-64,5 9-32,0 5-144,1 12-1137,2 4 945</inkml:trace>
</inkml:ink>
</file>

<file path=ppt/ink/ink8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7.7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 39 14571,'3'7'724,"-1"0"0,0 0 1,0 1-1,0-1 0,-1 0 0,-1 1 0,1-1 1,-1 1-1,0 0 0,-3 11 0,-1 5 159,-2-1-1,-8 23 1,7-26-531,1 0 0,-6 39-1,12-57-346,-1-1-1,1 0 0,0 1 0,0-1 0,0 1 1,0-1-1,0 0 0,1 1 0,-1-1 1,0 1-1,1-1 0,-1 0 0,1 1 0,0 1 1,0-3-10,-1 0 1,0 1 0,1-1 0,-1 0-1,1 1 1,-1-1 0,0 0 0,1 1-1,-1-1 1,1 0 0,-1 0-1,1 0 1,-1 0 0,1 1 0,-1-1-1,1 0 1,-1 0 0,1 0 0,-1 0-1,1 0 1,-1 0 0,1 0 0,-1 0-1,1 0 1,-1 0 0,1-1-1,2 0-34,-1 0-1,0 0 1,1 0-1,-1-1 1,0 1-1,0-1 1,0 0-1,0 1 1,0-1-1,0 0 0,-1 0 1,1 0-1,2-4 1,8-19-218,0 0 0,14-48 0,12-26 313,-33 88 5,0 1-1,1 0 1,0 0 0,1 1 0,0 0 0,16-16-1,-22 23-40,1 1 0,-1-1 0,1 1 0,-1 0 0,1-1 0,0 1 0,0 0 0,0 0 0,0 0 0,-1 0 0,1 0 0,1 1 0,-1-1 0,0 1 0,0-1 0,0 1 0,0 0-1,0-1 1,0 1 0,0 0 0,1 1 0,-1-1 0,0 0 0,4 2 0,-3-1 23,-1 1 1,1 0-1,0-1 0,-1 1 1,1 1-1,-1-1 0,0 0 1,0 1-1,0-1 0,0 1 0,0-1 1,0 1-1,-1 0 0,1 0 1,-1 0-1,2 4 0,4 16 360,-1 0 0,-1 0-1,-1 1 1,-1 0 0,0 27-1,7 52-1289,-9-98 377,0 0 1,0 0-1,1 0 1,0 0-1,-1 0 1,5 5 0,3 2-677</inkml:trace>
</inkml:ink>
</file>

<file path=ppt/ink/ink8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8.1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1 12539,'1'9'8553,"0"54"-7702,-20 114 2743,10-109-2701,2 1 1,4 117 0,13-115-1162,-5-50-583,-2 1-1,-1 0 0,0 24 1,-3-36 936</inkml:trace>
</inkml:ink>
</file>

<file path=ppt/ink/ink8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8.4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288 38 13739,'1'-10'5513,"-1"2"-3016,-9 5-2241,-4-1-192,-14-1-32,-2 1-8,-12 0-104,-2 4-216,-1 4-793,-1-1-575,7 3 984</inkml:trace>
</inkml:ink>
</file>

<file path=ppt/ink/ink8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8.8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256 27 7266,'2'0'317,"23"-14"10471,-26 14-10721,-13-6 1230,1 4-952,-1 0 0,1 0 0,-1 2 0,1-1 0,-16 3 0,25-2-351,-1 0-1,1 1 0,0 0 1,-1 0-1,1 0 1,0 0-1,0 0 0,0 1 1,0 0-1,0 0 0,1 0 1,-1 0-1,0 1 0,1-1 1,0 1-1,-1 0 1,1 0-1,0 0 0,1 0 1,-4 4-1,5-3-8,-1 1 1,1-1 0,0 0-1,0 0 1,0 1-1,1-1 1,0 1-1,-1-1 1,1 0-1,1 1 1,-1-1-1,1 0 1,0 1-1,0-1 1,0 0-1,0 0 1,1 1-1,0-1 1,0 0 0,0-1-1,4 7 1,4 6 190,1-1-1,1 0 1,21 21 0,-4-8 471,-17-17-198,0 0 1,0 1-1,-1 1 0,-1 0 0,0 0 1,9 18-1,-18-30-401,0 0 1,-1 0-1,1 0 1,0 0-1,-1 0 1,1 0-1,-1 0 1,0 1-1,1-1 1,-1 0-1,0 0 1,0 0-1,0 1 1,0-1-1,0 0 1,0 0-1,0 0 1,0 1-1,0-1 1,0 0-1,-1 0 1,1 0 0,0 0-1,-1 1 1,1-1-1,-1 0 1,1 0-1,-1 0 1,0 0-1,0 0 1,1 0-1,-1 0 1,0-1-1,0 1 1,0 0-1,0 0 1,0 0-1,0-1 1,0 1-1,0-1 1,0 1-1,0-1 1,0 1-1,0-1 1,-1 0-1,1 1 1,0-1-1,0 0 1,0 0-1,-3 0 1,-21 3 84,0-1 1,0-1-1,-31-4 0,-33 2-3009,49 3 1747</inkml:trace>
</inkml:ink>
</file>

<file path=ppt/ink/ink8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4.6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1 1 5481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56.5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195 19 13331,'0'0'172,"0"-1"1,0 0-1,0 1 1,0-1 0,0 1-1,0-1 1,0 0-1,0 1 1,0-1-1,0 0 1,0 1-1,0-1 1,0 1-1,-1-1 1,1 0-1,0 1 1,0-1-1,-1 1 1,1-1-1,-1 1 1,1-1 0,0 1-1,-1-1 1,1 1-1,-1-1 1,1 1-1,-1 0 1,1-1-1,-1 1 1,1 0-1,-2-1 1,1 1-50,-1-1 1,0 1 0,0 0-1,0 0 1,1 0-1,-1 0 1,0 0 0,0 0-1,0 1 1,1-1 0,-3 1-1,-6 3 91,0 0 1,-17 9-1,19-9-82,-1 2 0,1-1 0,1 1 1,-1 0-1,1 0 0,0 1 0,0 0 0,1 1 0,0-1 1,0 1-1,1 0 0,0 1 0,1-1 0,-1 1 0,2 0 1,-5 12-1,6-12 22,0-1 0,1 1-1,0 0 1,0-1 0,1 1 0,0 0 0,1 0 0,0-1 0,0 1-1,1 0 1,0-1 0,0 0 0,1 1 0,0-1 0,0 0 0,1 0 0,0-1-1,8 11 1,-8-11-88,1-1-1,0 0 1,0 0 0,1-1-1,-1 1 1,1-1-1,1-1 1,-1 1 0,0-1-1,15 7 1,-16-9-406,1 0 1,1 0 0,-1 0-1,0-1 1,0 0-1,1 0 1,-1-1 0,0 0-1,1 0 1,-1 0-1,1-1 1,-1 0-1,11-3 1,5-2-895</inkml:trace>
</inkml:ink>
</file>

<file path=ppt/ink/ink8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5.5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687 19 11066,'12'-5'2598,"15"-6"-461,-24 8-1544,-15 4 3,-37 10-338,0 2 1,1 2-1,1 2 0,1 2 0,0 2 0,2 2 0,0 2 0,-62 48 0,79-52-185,2 2-1,0 0 0,2 2 1,-37 49-1,50-60-47,1 0 0,0 1 0,1 0 1,0 1-1,2-1 0,0 1 0,0 1 1,2-1-1,0 1 0,1 0 0,-2 21 1,6-29 119,-1 0 1,1 0-1,1 0 1,0 0-1,0-1 0,1 1 1,0 0-1,0-1 1,1 0-1,0 0 1,0 0-1,1 0 1,0-1-1,1 0 1,-1 0-1,1 0 1,1 0-1,-1-1 1,1 0-1,10 6 1,-3-2 216,1-1 0,0 0 1,0-1-1,1-1 1,0 0-1,0-2 0,0 0 1,1 0-1,29 3 0,-7-4 9,1-2 0,70-4-1,-90-1-2721,37-9 0,-42 7-2807,-8-3 2205</inkml:trace>
</inkml:ink>
</file>

<file path=ppt/ink/ink8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6.0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79 365 9306,'-5'-9'1410,"0"0"0,-1 0 0,-9-11 0,9 13-784,0 0 0,1-1 0,0 0 0,0 0-1,-3-10 1,5 10-446,0-1-1,1 0 1,0 0-1,1 0 1,0 0 0,1-1-1,0 1 1,0 0-1,0 0 1,1 0-1,1 0 1,0 0-1,0 0 1,1 0-1,0 0 1,0 1-1,1-1 1,0 1 0,9-13-1,-9 15-125,0 0 1,0 1-1,1 0 0,0 0 0,0 0 1,0 1-1,1 0 0,-1 0 0,1 0 1,0 0-1,0 1 0,0 0 0,1 1 1,-1-1-1,1 1 0,-1 0 0,1 1 1,0-1-1,0 2 0,0-1 0,0 1 1,-1 0-1,1 0 0,0 0 1,0 1-1,11 3 0,-5 0 66,-1 0 0,0 1 0,0 1 0,0 0 0,0 0 0,-1 2 0,0-1 0,-1 1 0,0 1 0,0-1 0,0 2 0,14 18 0,-19-21-44,-1 0 0,1 0-1,-1 0 1,-1 0-1,1 1 1,-1 0-1,0 0 1,-1 0 0,3 12-1,-5-15 14,1 1 0,-1 0-1,0 0 1,-1-1 0,1 1 0,-1 0 0,0-1-1,0 1 1,-1 0 0,0-1 0,0 0-1,0 1 1,-1-1 0,-4 8 0,-1-3 25,1 0 1,-1-1-1,-1-1 1,1 1 0,-1-1-1,-1-1 1,0 0-1,0 0 1,0-1 0,-1 0-1,-12 5 1,17-9-324,0 0-1,0 0 1,0-1 0,-1 1 0,1-1 0,0 0 0,-1-1 0,1 0 0,-13-1-1,15 1-256,0-1 0,0 0-1,0-1 1,0 1 0,0-1 0,0 0-1,0 1 1,1-2 0,-1 1-1,1 0 1,0-1 0,-1 1 0,1-1-1,0 0 1,1 0 0,-5-5-1,-2-10-1530</inkml:trace>
</inkml:ink>
</file>

<file path=ppt/ink/ink8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6.7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1 144 10354,'5'-6'7181,"3"19"-5525,1 21 1129,8 47 0,-13-45-2190,0 2 1,-4 65-1,-2-85-459,1-29 9,2-33 42,-3-93-262,-1 98 8,2 1 0,2-1-1,10-67 1,-10 103 81,0-1 0,0 1 0,0-1 0,0 1 0,0 0-1,1 0 1,0-1 0,-1 1 0,1 0 0,5-5 0,-7 8-15,1-1 1,-1 1-1,1-1 0,0 1 1,-1-1-1,1 1 1,0 0-1,0-1 0,-1 1 1,1 0-1,0-1 0,0 1 1,0 0-1,-1 0 1,1 0-1,0 0 0,0 0 1,0 0-1,-1 0 0,2 0 1,0 1-3,-1-1 0,1 1 0,-1 0 0,1-1 1,-1 1-1,1 0 0,-1 0 0,0 0 0,1 0 0,-1 0 1,0 1-1,0-1 0,2 3 0,3 4 72,0 1 0,-1 0 0,0 0 0,0 0 0,-1 1 0,5 18 0,9 64 743,-2-9-537,-16-81-308,1-1 0,-1 1-1,0-1 1,1 0 0,-1 1 0,1-1 0,-1 0 0,1 1 0,0-1 0,-1 0 0,1 0 0,0 1 0,0-1 0,0 0-1,0 0 1,0 0 0,0 0 0,0 0 0,0-1 0,0 1 0,1 0 0,-1 0 0,0-1 0,1 1 0,-1-1 0,0 1-1,1-1 1,-1 1 0,2-1 0,0 0-47,-1 0-1,0-1 1,0 1-1,0-1 1,0 0-1,0 0 1,0 0-1,0 0 1,0 0 0,0 0-1,-1 0 1,1 0-1,0-1 1,-1 1-1,1-1 1,-1 1-1,1-1 1,-1 0-1,2-2 1,9-15-392,17-35 0,9-15 485,-33 62 52,0 0-1,0 1 1,0-1-1,1 1 1,0 1-1,1-1 1,8-5-1,-14 10-45,0 0-1,0 0 1,1 0 0,-1 0-1,0 1 1,0-1 0,1 0-1,-1 1 1,1-1 0,-1 1-1,1 0 1,-1-1-1,0 1 1,1 0 0,-1 0-1,1 0 1,-1 0 0,1 0-1,-1 0 1,3 1 0,-3 0 2,0 0 1,1-1-1,-1 1 1,0 0 0,0 0-1,0 0 1,0 0 0,-1 0-1,1 0 1,0 0-1,0 0 1,0 1 0,-1-1-1,1 0 1,-1 0-1,1 1 1,0 1 0,1 5 33,-1 0 1,0-1 0,0 1 0,-1 0-1,0 0 1,-1 10 0,-4 19-11,2-24-381,1 0 0,1 0 0,0 1 1,1-1-1,0 0 0,4 20 0,4-8-392</inkml:trace>
</inkml:ink>
</file>

<file path=ppt/ink/ink8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7.5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21 200 11723,'2'0'5738,"4"27"-3606,5 38 177,25 110 1881,-20-107-3075,11 105 1,-25-155-1079,-1-1-1,-1 1 0,0 0 0,-2 0 0,0-1 0,-1 1 0,0-1 1,-9 23-1,6-31-443,3-18 150,2-29-82,1 26 158,-6-75-379,-3-1 0,-28-117 1,32 183 553,-6-23 11,3 0 1,-4-68-1,11 101-3,1 0 0,0 0 0,1 0 0,1 0 0,0 0 0,0 0 1,1 0-1,1 1 0,0-1 0,0 1 0,1 0 0,1 1 0,0-1 0,12-16 0,-15 24 22,0-1-1,0 0 1,0 1 0,1 0-1,-1 0 1,1 0 0,0 0 0,0 0-1,0 1 1,1 0 0,-1 0-1,0 0 1,1 0 0,-1 1-1,1 0 1,0 0 0,-1 0 0,1 0-1,0 1 1,0-1 0,-1 1-1,1 1 1,0-1 0,0 1 0,-1 0-1,1 0 1,0 0 0,-1 0-1,1 1 1,-1 0 0,1 0 0,-1 0-1,0 0 1,0 1 0,5 4-1,4 3 99,0 0-1,0 2 0,-2-1 1,1 1-1,-2 1 1,1 0-1,-2 1 0,0 0 1,0 0-1,-2 1 0,1 0 1,-2 0-1,0 1 0,-1 0 1,-1 0-1,5 31 0,-9-38-110,1 0 0,-2 0 0,1-1 0,-1 1 0,-1 0 0,0 0 0,0-1 0,0 1 0,-1-1 0,0 0 0,-1 0 0,0 0 0,0 0-1,-11 13 1,3-6-495,0 0-1,-1-1 1,-1-1-1,0 0 1,-29 19-1,4-8-526</inkml:trace>
</inkml:ink>
</file>

<file path=ppt/ink/ink8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8.1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61 290 15099,'-41'-16'4415,"39"15"-4347,1 0 1,0 0 0,-1 0 0,1 0 0,0 0-1,0 0 1,0 0 0,0 0 0,0-1 0,0 1-1,0 0 1,0-1 0,1 1 0,-1 0 0,0-1-1,1 1 1,-1-1 0,1 1 0,-1-1 0,1 0 0,0 1-1,0-3 1,2-32 125,-1 30 74,1-5-113,1 1 0,-1-1 0,2 1 0,0 0 0,0 0 0,0 0 0,1 0 0,1 1 1,0 0-1,0 0 0,1 0 0,0 1 0,0 0 0,1 0 0,0 1 0,14-10 0,-16 13-107,0 0 1,0 0-1,0 1 0,0 0 1,1 0-1,-1 0 0,1 1 1,0 0-1,0 0 0,0 1 1,0 0-1,0 0 0,0 1 1,0 0-1,0 0 0,0 0 1,0 1-1,0 0 0,0 1 1,0 0-1,0 0 0,0 0 1,-1 0-1,1 1 0,11 7 1,-12-5 28,1-1 0,-1 1 0,1 1 0,-2-1 1,1 1-1,-1 0 0,1 0 0,-2 1 0,1-1 0,-1 1 1,0 0-1,0 1 0,-1-1 0,0 1 0,0-1 0,-1 1 0,0 0 1,0 0-1,-1 0 0,0 0 0,0 0 0,-1 0 0,0 0 1,-1 0-1,1 0 0,-2 0 0,1 0 0,-1 0 0,0 0 1,-1-1-1,0 1 0,0-1 0,0 1 0,-9 12 0,0-5 13,0-1 0,-1 0-1,0 0 1,-1-2 0,0 0-1,-1 0 1,-1-2 0,1 1 0,-2-2-1,1 0 1,-20 6 0,32-14-230,1 0 0,-1 0 0,0 0 0,0 0 0,1-1 0,-1 0 0,0 0 1,0 0-1,1 0 0,-1 0 0,0-1 0,1 0 0,-1 0 0,0 0 0,1 0 1,-1 0-1,1-1 0,-1 1 0,1-1 0,0 0 0,0 0 0,0 0 0,0-1 1,0 1-1,0-1 0,1 0 0,-1 1 0,1-1 0,-3-5 0,0 1-346,1 0 0,-1-1 0,2 1 1,-1-1-1,1 0 0,0 0 0,1 0 0,0-1 0,0 1 0,1 0 0,-1-17 0,5-3-310</inkml:trace>
</inkml:ink>
</file>

<file path=ppt/ink/ink8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8.6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297 41 14691,'2'-2'731,"0"0"0,0-1 0,0 0 0,-1 0 0,1 1 0,0-1 0,1-5 0,-3 7-671,0 1-1,0-1 1,0 1 0,0 0-1,0-1 1,0 1-1,0-1 1,0 1-1,0 0 1,0-1 0,0 1-1,0 0 1,0-1-1,-1 1 1,1-1-1,0 1 1,0 0 0,0-1-1,0 1 1,-1 0-1,1-1 1,0 1 0,-1 0-1,1 0 1,0-1-1,-1 1 1,-18-4 789,-2 4-820,0 1 1,1 0-1,-1 2 0,1 1 1,-1 0-1,1 1 0,1 2 1,-1 0-1,1 1 0,-30 17 1,45-23-74,1 0 1,1-1-1,-1 2 1,0-1-1,0 0 1,1 1-1,-1-1 1,1 1-1,0 0 1,0-1-1,0 1 1,0 0-1,0 0 1,-1 4 0,3-5 22,0 1 1,-1-1-1,1 0 1,0 1 0,0-1-1,0 0 1,1 1 0,-1-1-1,0 0 1,1 1 0,0-1-1,-1 0 1,1 0 0,0 0-1,0 1 1,0-1 0,1 0-1,-1 0 1,0 0-1,1-1 1,-1 1 0,3 2-1,14 13 341,1 1-1,0-2 0,1-1 0,1 0 0,33 17 0,-24-15 377,55 42 1,-80-55-641,-1 0-1,0 1 1,0-1 0,0 0 0,-1 1-1,1 0 1,-1 0 0,0 0 0,3 9 0,-5-12-48,-1 0 1,1 0 0,-1 0 0,1 0-1,-1 0 1,0 0 0,0 0 0,0 0-1,0 0 1,0 0 0,0 0 0,0 0-1,-1 0 1,1 0 0,-1 0-1,0 0 1,1 0 0,-1 0 0,0-1-1,0 1 1,0 0 0,0 0 0,0-1-1,-1 1 1,1-1 0,0 1 0,-1-1-1,0 1 1,1-1 0,-1 0 0,-2 2-1,-4 1-142,1-1-1,-1 1 1,1-1 0,-1-1-1,0 0 1,0 0-1,0 0 1,-13 0 0,-6 0-1321,-32-2 1,22-3 465</inkml:trace>
</inkml:ink>
</file>

<file path=ppt/ink/ink8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9.1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247 49 12451,'1'-2'309,"-1"0"0,-1 0 1,1 0-1,0-1 1,0 1-1,-1 0 1,1 0-1,-1 0 0,0 0 1,0 0-1,0 0 1,0 0-1,0 0 0,0 0 1,0 0-1,-1 1 1,1-1-1,-3-3 0,2 4-159,0 0-1,0 0 1,0 0 0,0 0-1,0 1 1,0-1-1,0 1 1,-1-1-1,1 1 1,0-1-1,0 1 1,0 0-1,0 0 1,-1 0-1,-3 1 1,-2 1 8,0 0 1,0 0 0,0 1-1,1 0 1,-1 1 0,1 0 0,-1 0-1,-11 9 1,8-5-96,1 1 0,1 0 0,-1 1 0,2 0 0,-1 0 0,1 1 0,1 0 0,0 0 0,1 0 0,-7 17 0,10-21-35,1 0-1,0 0 1,0 0 0,0 0 0,1 0 0,0 0-1,1 0 1,0 1 0,0-1 0,0 0 0,1 0-1,0 1 1,1-1 0,-1 0 0,1 0-1,1 0 1,-1-1 0,1 1 0,0 0 0,7 8-1,-9-11-25,2-2 0,-1 1-1,0 0 1,0 0 0,1-1-1,0 1 1,-1-1 0,1 0-1,0 0 1,0 0 0,0 0-1,1 0 1,-1-1 0,0 1-1,1-1 1,-1 0 0,0 0-1,1 0 1,0 0 0,-1-1-1,1 0 1,4 0 0,-3 0-16,1-1 0,-1 0 0,0 0 0,0 0 0,1-1 0,-1 0 0,0 0 0,0 0 0,-1-1 0,1 0 0,0 1 0,-1-2 0,0 1 1,5-5-1,5-6-26,-1-1 0,17-25 0,-18 24 13,0 1 0,22-23 1,-34 37 28,1 1 0,0-1 1,0 0-1,0 0 0,-1 1 1,1-1-1,0 0 0,0 1 1,0-1-1,0 1 1,0-1-1,0 1 0,0 0 1,0-1-1,0 1 0,0 0 1,0 0-1,1 0 0,-1 0 1,2 0-1,-2 0 4,-1 0-1,1 1 1,0-1 0,0 1-1,0-1 1,-1 1-1,1 0 1,0-1 0,-1 1-1,1-1 1,-1 1 0,1 0-1,0 0 1,-1-1-1,1 1 1,-1 0 0,0 0-1,1 0 1,-1 1 0,2 2 18,-1 1 1,0 0 0,0 0 0,0 0-1,-1 0 1,0 0 0,0 7 0,-2 6-62,1-11 54,0 0 1,0 1-1,1-1 1,0 0 0,2 14-1,-2-19-132,1 0 0,-1 0 0,1-1 0,0 1 0,0 0 0,-1 0 0,1-1 0,1 1 0,-1-1 0,0 1 0,0-1 0,0 1 0,1-1 0,-1 0 0,1 1 0,-1-1 0,1 0 0,0 0 0,-1 0 0,1 0 0,0-1 0,0 1 0,-1 0 0,1-1 0,0 1 0,0-1 0,2 1 0,14 0-673</inkml:trace>
</inkml:ink>
</file>

<file path=ppt/ink/ink8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19.7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 52 13099,'0'-8'1654,"1"5"-1317,-1 0-1,0 0 1,0 0 0,0 0 0,-1 0-1,1-1 1,-1 1 0,1 0 0,-1 0-1,0 1 1,-1-1 0,-1-4 0,3 7-321,0 0 1,-1 0-1,1 0 1,0 0-1,-1 0 0,1 0 1,-1 0-1,1 0 1,0 0-1,-1 0 1,1 0-1,0 0 1,-1 0-1,1 0 0,-1 0 1,1 0-1,0 0 1,-1 0-1,1 1 1,0-1-1,-1 0 0,1 0 1,0 0-1,-1 1 1,1-1-1,0 0 1,0 0-1,-1 1 1,1-1-1,0 0 0,0 1 1,-1-1-1,1 0 1,0 1-1,0-1 1,0 0-1,0 1 1,0-1-1,0 0 0,-1 1 1,1-1-1,0 0 1,0 1-1,0-1 1,0 1-1,-6 19 573,0 9 77,1-1-1,1 1 0,2 0 0,2 49 1,20 116 536,42 206 329,-61-393-1529,2 35 24,-2-40-36,-1 0 0,0 0 0,0 0 1,0 0-1,-1 0 0,1 0 0,0 0 1,-1-1-1,1 1 0,-1 0 0,0 0 0,0 0 1,0 0-1,1-1 0,-2 1 0,0 2 1,1-7-247,0-1 0,1 1-1,-1 0 1,1 0 0,0 0 0,0 0 0,0-1 0,1-2 0,7-29-965,1 2 0,16-41 0,-10 33 790,-7 18 358,1 1 0,1-1 0,0 2 1,17-25-1,-23 39 170,1 1 0,0 0 1,0 0-1,0 0 0,0 1 1,1-1-1,0 1 1,0 1-1,0-1 0,1 1 1,-1 0-1,1 1 0,0 0 1,0 0-1,1 0 1,-1 1-1,11-3 0,-14 5 25,0-1-1,0 1 1,-1 0-1,1 0 1,0 0-1,0 1 1,-1-1-1,1 1 1,0 0-1,-1 0 1,1 0-1,0 1 1,-1-1-1,0 1 1,1 0-1,3 2 1,-3 0 10,0-1 1,-1 1-1,1 0 0,-1-1 1,0 2-1,0-1 1,0 0-1,-1 0 0,1 1 1,2 8-1,-1 1-6,0-1-1,-1 0 1,-1 1-1,0 0 1,-1-1-1,0 1 1,-1 0-1,-2 14 1,0-17-119,0 1 1,-1-1 0,0 0-1,0 0 1,-1-1-1,-1 1 1,0-1-1,0 0 1,-1 0-1,-1-1 1,1 1 0,-1-1-1,-1-1 1,0 1-1,0-1 1,-1-1-1,-18 13 1,18-14-771,0-1 1,0-1-1,0 1 0,0-1 1,-1-1-1,0 0 0,-17 3 1,-8-4-1412</inkml:trace>
</inkml:ink>
</file>

<file path=ppt/ink/ink8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0.2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 35 13971,'-3'-26'5169,"2"18"-3652,0 14-621,1 98 2580,-7 309 884,-17-243-4721,2-23-6557,22-130 5476</inkml:trace>
</inkml:ink>
</file>

<file path=ppt/ink/ink8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20.7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1 329 11450,'3'2'313,"0"-1"0,0 1-1,0-1 1,1 0-1,-1 0 1,0 0-1,1-1 1,-1 1-1,1-1 1,-1 1-1,1-1 1,-1 0-1,1-1 1,-1 1-1,0 0 1,7-3 0,-4 1-118,-1 0 1,1-1 0,-1 1-1,0-1 1,0-1 0,0 1-1,0-1 1,9-8 0,-2-2-131,0 0-1,-1 0 1,-1-1 0,0-1 0,10-22-1,-12 21-27,0-1-1,6-26 1,-12 37-12,0 1 1,-1-1 0,0 0-1,0 0 1,-1 0-1,0 0 1,0 0 0,0 0-1,-3-12 1,3 18-2,-1-1 1,1 1-1,-1-1 1,1 1-1,-1-1 1,0 1-1,1-1 1,-1 1 0,0 0-1,0-1 1,0 1-1,0 0 1,0 0-1,0 0 1,0 0-1,-1 0 1,1 0-1,0 0 1,0 0-1,-1 0 1,1 1-1,-1-1 1,1 0-1,-1 1 1,1-1-1,-1 1 1,1 0 0,-1 0-1,1-1 1,-1 1-1,1 0 1,-1 0-1,1 0 1,-1 0-1,0 1 1,1-1-1,-1 0 1,1 1-1,-1-1 1,1 1-1,-1-1 1,1 1-1,-2 1 1,-4 1 71,0 1-1,0 0 1,1 0 0,0 0-1,-1 1 1,1 0 0,-7 8-1,5-4 137,1 1 0,0-1 0,0 1 0,1 0 0,1 1 1,-1 0-1,2 0 0,0 0 0,0 0 0,1 0 0,0 1 0,1 0 0,0-1 0,1 1 0,1 0 0,0 0 0,2 18 0,-1-17-88,2 0 0,0-1-1,0 1 1,1-1-1,1 0 1,0 0 0,1 0-1,0-1 1,0 1 0,1-2-1,1 1 1,0-1-1,0 0 1,1 0 0,0-1-1,11 8 1,-14-13-724,0 0 0,0 0 0,1 0-1,-1-1 1,9 4 0,6 0-716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57.1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51 254 13731,'1'1'281,"1"1"0,-1-1 0,1 0 0,0 0-1,-1 0 1,1 0 0,0 0 0,0 0 0,0 0 0,0-1 0,0 1 0,0-1 0,0 1 0,0-1-1,0 0 1,0 0 0,2 0 0,2-1-174,-1 0 1,0-1-1,0 0 0,0 0 1,8-4-1,6-3 195,-1 0-1,-1-2 1,0 0 0,0-1-1,16-15 1,-28 22-144,0 0 0,0 0 0,-1 0 0,0-1 0,0 0 0,0 1 0,-1-2 0,3-7-1,-4 10-41,-1 0 0,0 0 0,0 0 0,0-1 0,-1 1 0,0 0 0,0 0 0,0 0 1,0-1-1,0 1 0,-1 0 0,0 0 0,0 0 0,-2-7 0,2 8-79,-1 0 0,1 1 1,0-1-1,-1 1 0,1-1 1,-1 1-1,0 0 0,1 0 1,-1 0-1,0 0 0,0 0 1,-1 0-1,1 0 1,0 1-1,-1-1 0,1 1 1,-4-2-1,1 1-15,1 1-1,-1 0 1,0 0-1,0 0 1,1 0 0,-1 1-1,0 0 1,0 0 0,-7 1-1,0 1-20,0 0 0,-1 1 0,2 1 1,-1 0-1,0 0 0,1 1 0,-14 8 0,19-8 12,-1-1 0,1 0 0,0 1 0,1 0-1,-1 1 1,1-1 0,0 1 0,0 0 0,1 0 0,0 1 0,0-1-1,0 1 1,1 0 0,0 0 0,0 0 0,1 0 0,0 1 0,0-1 0,1 1-1,0-1 1,0 1 0,1 0 0,0-1 0,0 1 0,0-1 0,1 1-1,1 0 1,-1-1 0,1 0 0,0 1 0,1-1 0,0 0 0,0 0 0,0 0-1,1-1 1,7 11 0,-3-7 189,1 0-1,0-1 0,0 0 1,0 0-1,1-1 1,1 0-1,-1-1 1,1 0-1,0-1 0,16 7 1,-15-8-304,0-1 0,0 0 1,0-1-1,18 2 0,-21-4-665,0 0-1,1-1 1,-1-1-1,1 1 0,-1-1 1,12-3-1,-3-2-1338</inkml:trace>
</inkml:ink>
</file>

<file path=ppt/ink/ink8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39.7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30 150 12451,'-6'-10'2245,"3"7"-1846,0 0-1,1-1 1,0 1 0,0-1-1,0 1 1,0-1-1,0 0 1,1 0-1,-1 0 1,1 0-1,0 0 1,0-4 0,14 41 1805,-3 9-865,-3 1-1,5 67 1,-8 92 348,-4-149-1391,-4 165 418,0-105-549,3-101-117,0-18-64,0-21-206,12-265-2272,-2 94 2152,-8 158 330,8-118-11,-7 141 66,1 1-1,1-1 0,0 0 1,1 1-1,1 0 1,15-30-1,-19 42-26,1 0-1,-1 0 0,1 1 0,0 0 1,0-1-1,0 1 0,0 0 1,1 0-1,-1 1 0,7-5 1,-9 7-19,1-1 1,-1 1-1,0-1 1,1 1-1,-1 0 1,1-1-1,-1 1 1,0 0-1,1 0 1,-1 0-1,1 0 1,-1 0-1,0 0 1,1 1 0,-1-1-1,1 0 1,-1 1-1,0-1 1,1 1-1,-1-1 1,0 1-1,0 0 1,0-1-1,1 1 1,-1 0-1,0 0 1,0 0 0,0 0-1,0 0 1,0 0-1,0 0 1,0 0-1,-1 0 1,1 1-1,0-1 1,-1 0-1,2 3 1,10 23 48,-2 1 1,0 0 0,10 51-1,-4-14 91,5 5 195,4-1-1,2-1 1,3-1 0,4-2 0,50 75 0,-78-131-294,0-1 0,0 0 1,1 0-1,0 0 0,0-1 1,1 0-1,0 0 1,0-1-1,1 0 0,0-1 1,18 9-1,-21-12-32,0 0 1,0 0-1,0-1 1,1 0-1,-1 0 1,0 0-1,1-1 1,-1 0-1,1 0 1,-1 0-1,0-1 1,1 0-1,-1-1 1,0 1-1,0-1 1,0 0-1,0-1 0,0 1 1,0-1-1,6-4 1,-5 1-1,-1 1 0,0-1 1,1 0-1,-2 0 0,1 0 0,-1-1 0,0 0 1,0 0-1,-1 0 0,0-1 0,0 0 0,-1 0 1,0 0-1,0 0 0,-1 0 0,2-10 0,1-16-1,0 0 0,-1-55 0,-4 83-5,-3-105-232,-33-206 1,24 236-949,11 78 876,-2-6-2504,-16 13-4838</inkml:trace>
</inkml:ink>
</file>

<file path=ppt/ink/ink8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0.5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77 303 4425,'-27'61'10119,"24"-60"-9748,3-1-219,-1 0 0,1 0 0,-1 0 0,0 0 0,1 0 0,-1 0 0,1 0 0,-1 0 0,1-1 0,-1 1 0,0 0 0,1 0 0,-1 0 0,1-1 0,-1 1-1,1 0 1,-1-1 0,1 1 0,-1 0 0,0-1 0,-14-20 1558,14 20-1584,-2-5 21,1-1-1,-1 0 1,1 0 0,1 0 0,-1 0 0,1 0 0,0 0 0,1 0 0,0 0 0,0-1 0,0 1 0,2-9 0,3-9 64,0 1 0,10-28 0,-12 43-55,1-1 0,-1 1-1,2 0 1,-1 0 0,1 1 0,0-1 0,1 1 0,0 0 0,0 1-1,1 0 1,9-8 0,-12 11-107,1 1 1,0 0-1,0 0 0,0 0 0,1 1 1,-1-1-1,0 1 0,1 1 0,-1-1 1,1 1-1,0 0 0,0 0 0,-1 1 1,1-1-1,0 1 0,0 1 0,-1-1 1,1 1-1,0 0 0,6 2 0,-6-1-16,1 0-1,-1 0 0,0 1 1,0 0-1,0 0 1,0 0-1,-1 1 0,1 0 1,-1 0-1,0 0 0,0 1 1,7 9-1,-6-6 49,0 0 0,-1 1 0,0 0 1,0 0-1,-1 1 0,0 0 0,4 17 0,-4-11 119,-1 0 0,-1 1 0,0-1 0,-2 1 0,1 0 0,-2-1 0,-1 1 0,0 0 0,0-1 0,-7 20 0,4-23-111,1-1 0,-1 0 0,-1-1-1,0 1 1,-1-1 0,0 0-1,-1-1 1,0 0 0,-1 0-1,-14 13 1,17-18-81,0 0-1,-1 0 1,0-1 0,0 1-1,0-1 1,-1-1 0,1 0-1,-1 0 1,0 0 0,0-1-1,0 0 1,0 0 0,0-1-1,-1 0 1,1-1 0,0 0-1,-13-1 1,16 0-144,1 0 0,-1 0 0,0-1 0,1 0 0,-1 1 0,1-1-1,0-1 1,-1 1 0,1-1 0,0 0 0,1 1 0,-1-2 0,0 1 0,1 0 0,0-1 0,0 0 0,0 1 0,0-1 0,0 0-1,1-1 1,0 1 0,0 0 0,-3-8 0,2 1-544,0 0 0,0 0 1,1-1-1,0 1 0,1 0 0,0-1 0,1 1 0,2-21 0,5 0-1519,5 9 1062</inkml:trace>
</inkml:ink>
</file>

<file path=ppt/ink/ink8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0.9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 27 8418,'7'-15'3076,"-2"4"1536,-4 27-3526,-31 164 990,19-128-1119,-10 108 0,21-120-465,2 0 0,1-1 1,12 52-1,41 112-167,-56-201-434,16 34-236,-3-23-1370,-13-12 1434,1-1 0,0 0-1,0 1 1,0-1 0,0 0-1,0 0 1,-1 1 0,1-1-1,0 0 1,0 0 0,0 0-1,0 0 1,0 0 0,0 0-1,0 0 1,0-1 0,1 1-1,14-8-1918</inkml:trace>
</inkml:ink>
</file>

<file path=ppt/ink/ink8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1.3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496 15 11931,'6'-8'4633,"-3"3"-2801,-7 4-936,0 1 120,-9 1 257,-11 1 31,-12 3-336,-9-1-224,-5 1-360,1 0-264,-8-1-208,2 0-136,0-1-408,4 2-360,17 4-1185,7-3 1385</inkml:trace>
</inkml:ink>
</file>

<file path=ppt/ink/ink8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1.9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1 14123,'-1'9'5009,"2"12"-4089,-1 6 0,5 8 401,-2 3 199,-2 1-56,-2 0-191,-3-1-521,-2-3-296,1-2-392,2-3-256,3-5-216,4-2-224,2-5-729,2-4-375,0-9-96,-2-8 895</inkml:trace>
</inkml:ink>
</file>

<file path=ppt/ink/ink8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2.2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13 15483,'2'-9'5441,"3"6"-4744,2 3-545,-1 5-200,1 2-72,1 6-449,-1 2-631,-2 3 768</inkml:trace>
</inkml:ink>
</file>

<file path=ppt/ink/ink8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2.7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170 358 8482,'-26'21'3242,"25"-21"-3028,0 0-1,0 0 1,0 0 0,-1 0 0,1 0 0,0 0 0,0 0-1,0 0 1,0-1 0,-1 1 0,1 0 0,0-1-1,0 1 1,0-1 0,0 1 0,0-1 0,0 0 0,0 1-1,0-1 1,0 0 0,0 0 0,1 0 0,-1 1-1,0-1 1,-1-2 0,-1 0 503,-7-5 81,-1-1-1,1 0 1,1 0 0,-14-19 0,20 24-696,1 0 1,0 0 0,0 0-1,0 0 1,1-1-1,-1 1 1,1-1 0,0 1-1,0-1 1,1 1 0,-1-1-1,1 1 1,0-1-1,0 0 1,1 1 0,-1-1-1,2-6 1,1 0-6,1-1 1,-1 1 0,2 0-1,-1 0 1,2 1-1,-1-1 1,1 1 0,1 0-1,0 1 1,0 0 0,1 0-1,0 0 1,1 1-1,0 0 1,0 1 0,0-1-1,1 2 1,0 0 0,1 0-1,-1 1 1,1 0-1,0 1 1,0 0 0,1 0-1,-1 2 1,1-1-1,-1 1 1,1 1 0,12 0-1,-13 1-16,0 1 0,-1 0-1,1 1 1,-1 0 0,0 1-1,0 0 1,0 0 0,0 1 0,0 1-1,-1-1 1,1 2 0,-1-1-1,0 1 1,-1 1 0,0-1-1,0 1 1,0 1 0,-1 0-1,0 0 1,0 0 0,-1 1-1,0-1 1,-1 2 0,0-1 0,0 0-1,-1 1 1,0 0 0,-1 0-1,0 0 1,-1 1 0,0-1-1,0 1 1,-1 13 0,-1-12-21,-1 0 0,0 0 1,-1 0-1,-1-1 1,0 1-1,0-1 1,-1 0-1,0 0 0,-1 0 1,-1 0-1,1-1 1,-2 1-1,1-2 0,-2 1 1,1-1-1,-1 0 1,0 0-1,-1-1 1,0-1-1,0 1 0,-1-1 1,0-1-1,-21 11 1,20-12-48,-1 0 0,1 0 1,-1-1-1,0-1 1,0 0-1,0-1 0,-1 0 1,1-1-1,0 0 1,-17-1-1,19-1-65,0-1-1,1 1 1,-1-2-1,0 1 1,0-1 0,1-1-1,0 0 1,0 0 0,0-1-1,0 0 1,1 0 0,0-1-1,-12-10 1,10 6-155,1 0-1,0 0 1,0-1 0,1 0-1,1-1 1,0 0 0,1 0 0,0 0-1,-5-15 1,9 21 32,0-1 0,0 1 0,0-1 0,1 1 0,0-1 0,0 1 0,1-1 0,0 0-1,0 0 1,0 1 0,1-1 0,0 0 0,1 1 0,-1-1 0,1 1 0,0 0 0,1-1 0,0 1 0,0 0 0,5-8 0,-5 11-105,0 0-1,0 0 1,0 0 0,0 0 0,0 0 0,5-2 0,23-12-873</inkml:trace>
</inkml:ink>
</file>

<file path=ppt/ink/ink8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3.4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25 181 10338,'-2'16'9318,"2"86"-4894,-1-54-3389,-10 87 1,9-130-978,0-6-11,-1-16 19,-1-25-9,4 10-74,2 0-1,1 0 1,11-54-1,-9 67 23,0 0-1,1 0 1,2 0-1,-1 1 1,2 0 0,1 1-1,12-19 1,-17 29 26,1 0-1,0 1 1,0 0 0,1 0 0,-1 0 0,1 1 0,1 0 0,-1 0 0,1 1 0,-1 0 0,1 0 0,13-4 0,-16 7 69,1-1 1,-1 1 0,1 0 0,0 0 0,0 1 0,-1 0 0,1 0-1,0 0 1,0 1 0,-1 0 0,1 0 0,0 0 0,-1 1 0,1 0 0,-1 0-1,0 0 1,1 0 0,-1 1 0,8 6 0,-4-1 1,0 0 0,-1 0 1,0 1-1,0 0 0,-1 1 1,0 0-1,-1 0 0,0 0 1,-1 1-1,0 0 0,0 0 1,5 20-1,0 10 319,-2-1 0,4 54-1,-3 64 474,-10-91-3377,0-59 1593</inkml:trace>
</inkml:ink>
</file>

<file path=ppt/ink/ink8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49.3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108 38 7770,'-64'4'3492,"63"-4"-3138,-1 0 0,1 1 0,0-1 0,0 0-1,-1 0 1,1 0 0,0 0 0,-1 0 0,1-1-1,0 1 1,0 0 0,-1 0 0,-19-10 8815,16 10-7510,20 2-1242,7 1-111,-1 0 1,1-1-1,0-2 0,0 0 1,0-1-1,32-6 1,10-6 31,1 4 0,0 2 0,114 3 0,-114 10 245,10 1-430</inkml:trace>
</inkml:ink>
</file>

<file path=ppt/ink/ink8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0:54.3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87 182 6849,'9'80'3345,"-8"-79"-3081,-1 0-1,0 0 1,0 1 0,0-1-1,0 0 1,0 0-1,0 1 1,0-1 0,-1 0-1,1 1 1,0-1 0,-1 0-1,1 0 1,-1 0-1,0 2 1,0-2-150,1-1 0,-1 0 0,1 1 0,-1-1 0,1 0 0,0 0 1,-1 1-1,1-1 0,-1 0 0,1 0 0,-1 0 0,1 1 0,-1-1 0,1 0 0,-1 0 0,0 0 0,1 0 0,-1 0 0,1 0 1,-1 0-1,1 0 0,-1 0 0,0-1 0,-1 0 156,-1 1 0,1-1 0,0 0 0,0-1 0,0 1 0,0 0 1,0-1-1,0 1 0,-2-3 0,0 0-207,2 0 1,-1 0-1,0-1 0,1 1 1,0-1-1,0 1 0,0-1 1,1 0-1,0 0 0,0 0 1,0 0-1,0 0 0,1 0 1,-1 0-1,1 0 0,1 0 1,-1 0-1,1 0 0,0 0 1,2-6-1,-1 4-49,0 0-1,0 0 1,1 0-1,0 0 1,1 1 0,0 0-1,0-1 1,0 1-1,0 1 1,1-1-1,0 1 1,1-1 0,8-6-1,-1 3 12,-1 1 0,2 1 0,-1 0 0,1 0 0,0 2 0,0 0 0,1 0 0,28-5 0,-35 9 40,0 1-1,0-1 1,0 1-1,0 0 1,0 1-1,0 0 1,0 0-1,0 1 0,0 0 1,0 0-1,0 1 1,-1 0-1,0 0 1,1 1-1,-1 0 1,0 0-1,-1 1 0,10 7 1,-8-3 29,1 0 0,-1 1-1,-1-1 1,0 1 0,0 1 0,-1-1 0,-1 1 0,1 0-1,-2 1 1,1-1 0,-2 1 0,0 0 0,0 0 0,-1 0-1,0 0 1,-1 1 0,-1-1 0,0 0 0,0 0 0,-5 24-1,3-26-111,0 0-1,0 0 1,-1 0 0,-1 0-1,0 0 1,0 0-1,-1-1 1,0 0-1,-1 0 1,0-1-1,0 1 1,-1-1 0,0 0-1,0-1 1,-1 0-1,0 0 1,0-1-1,-1 1 1,0-2 0,0 1-1,0-2 1,0 1-1,-1-1 1,0 0-1,-10 2 1,6-3-172,0-1 0,0 0 0,0-1 0,0 0 0,-1-1 0,1-1 0,0 0 0,0-1 0,0-1 0,-21-6 0,28 7 120,0-1-1,-1 1 1,1-2 0,0 1 0,0-1-1,1 0 1,-1-1 0,1 1 0,0-1 0,0-1-1,1 1 1,-1-1 0,1 0 0,0 0-1,1 0 1,-1-1 0,1 0 0,1 1 0,-1-2-1,-3-10 1,4 5 74,1 0-1,0 0 0,1 0 1,0 0-1,1-1 1,1 1-1,0 0 0,0 0 1,5-15-1,3-10 71,26-65-1,-33 97-45,0 0 0,1 1-1,0-1 1,-1 1-1,2 0 1,-1-1-1,1 2 1,-1-1-1,1 0 1,1 1 0,-1 0-1,0-1 1,1 2-1,0-1 1,0 1-1,0-1 1,1 1-1,-1 1 1,1-1-1,-1 1 1,1 0 0,0 0-1,0 1 1,0 0-1,0 0 1,0 0-1,0 1 1,0-1-1,0 1 1,0 1-1,0-1 1,0 1 0,0 1-1,10 2 1,-6-1 35,-1 1 1,0 0 0,0 1 0,0 0 0,-1 0 0,0 1-1,0 0 1,0 1 0,0-1 0,-1 1 0,-1 1 0,1-1-1,-1 1 1,8 13 0,-8-11-31,0 0 1,-1 1-1,0-1 0,-1 1 1,0 1-1,0-1 0,-1 0 1,-1 1-1,0 0 1,0-1-1,-2 1 0,1 13 1,-1-19-33,-1-1 0,1 1-1,-1-1 1,0 0 0,-1 1 0,1-1 0,-1 0 0,0 0 0,0 0 0,-1 0 0,1 0 0,-1 0 0,0-1 0,-1 1 0,1-1 0,-1 0 0,1 0-1,-1 0 1,0-1 0,-1 1 0,1-1 0,-1 0 0,1 0 0,-1-1 0,0 1 0,0-1 0,0 0 0,0 0 0,-1-1 0,1 0 0,0 0 0,-1 0-1,1 0 1,-1-1 0,1 0 0,-1 0 0,1 0 0,-1-1 0,-4-1 0,-4-1-106,2-1 0,-1 0 1,0-1-1,1-1 0,0 0 0,-16-10 0,22 13 19,1-1 0,-1 0 0,1-1-1,0 1 1,0-1 0,0 0 0,0 0 0,1-1-1,0 1 1,0-1 0,1 0 0,0 0-1,0 0 1,-3-9 0,5 11 73,0 0-1,1 0 1,0-1-1,0 1 1,0 0 0,0 0-1,1-1 1,-1 1 0,1 0-1,0 0 1,1 0 0,-1 0-1,1 0 1,-1 0-1,1 0 1,1 0 0,-1 1-1,0-1 1,1 1 0,-1 0-1,1-1 1,0 1 0,7-5-1,1-1 41,0 0 1,1 1-1,1 0 0,0 1 0,21-9 1,-27 13 27,1 0 0,0 0 0,1 1 0,-1 0 0,0 1 0,17-2 0,-21 3-8,1 0 1,-1 1 0,0-1-1,0 1 1,1 0-1,-1 0 1,0 0 0,0 1-1,0-1 1,0 1-1,-1 0 1,1 0 0,0 0-1,-1 1 1,7 4-1,-5-1 6,0-1 0,-1 1-1,0-1 1,1 1-1,-2 1 1,1-1 0,-1 0-1,0 1 1,0 0-1,-1-1 1,0 1 0,1 8-1,-1-5-6,-1 0 0,0 0 0,0 0 0,-1 0-1,-1 0 1,0 0 0,0 0 0,-4 15 0,2-17-52,1 0 1,-1 0 0,-1 0 0,1 0 0,-2-1-1,1 1 1,-1-1 0,0 0 0,0-1 0,-7 8-1,8-10-42,-1 0 0,0 0-1,0-1 1,0 1-1,0-1 1,0 0 0,-1 0-1,0-1 1,1 1 0,-1-1-1,0-1 1,0 1 0,0-1-1,-11 1 1,12-2-36,0 0-1,0 0 1,0 0 0,1 0 0,-1-1 0,0 0 0,0 0-1,0 0 1,1-1 0,-1 0 0,1 0 0,-1 0 0,1 0-1,0 0 1,0-1 0,0 0 0,0 0 0,0 0 0,1-1-1,-1 1 1,1-1 0,0 1 0,0-1 0,0 0 0,0-1-1,1 1 1,0 0 0,0-1 0,0 1 0,0-1 0,1 1-1,0-1 1,0 0 0,0 0 0,0 0 0,1 0 0,0 1-1,0-1 1,0 0 0,1 0 0,-1 0 0,1 0 0,2-6-1,2-2 242,0 1 0,1 0 0,0 1 0,1 0 0,0 0-1,1 0 1,0 1 0,0 0 0,1 0 0,1 1 0,-1 0 0,14-8-1,-21 15-136,-1 1 0,1 0 0,0 0 0,-1 0 0,1 0 0,0 0 0,0 0 0,0 0-1,0 1 1,0-1 0,0 0 0,0 1 0,0 0 0,0 0 0,0-1 0,0 1-1,0 0 1,1 1 0,-1-1 0,0 0 0,0 1 0,0-1 0,0 1 0,0-1 0,0 1-1,0 0 1,-1 0 0,1 0 0,0 0 0,0 0 0,-1 0 0,1 1 0,0-1-1,-1 1 1,1-1 0,-1 1 0,2 2 0,2 3 21,0-1 1,-1 1-1,0 0 1,0 0-1,-1 1 0,0-1 1,0 1-1,2 13 1,-2-4 16,-1 0 0,0 0 0,-2 0 0,0 0 0,0 0 0,-2 1 0,0-1 0,-5 17 0,5-28-59,0 1 1,0-1-1,-1 0 0,0 1 0,0-1 1,0-1-1,-1 1 0,0 0 1,0-1-1,-6 7 0,7-10-28,-1 1-1,1 0 1,-1-1-1,0 1 1,1-1-1,-1 0 1,0-1-1,-1 1 1,1 0-1,0-1 1,0 0-1,0 0 1,-1-1 0,1 1-1,0-1 1,-1 0-1,-4 0 1,5-1-13,0 1-1,0-1 1,0 0 0,0 0 0,0-1 0,0 1-1,0-1 1,1 0 0,-1 0 0,1 0 0,-1-1 0,1 1-1,0-1 1,0 0 0,0 0 0,0 0 0,1 0-1,-1 0 1,1 0 0,0-1 0,0 1 0,0-1 0,0 0-1,-1-6 1,-3-4-2,2-1 0,0 0-1,0 0 1,2 0 0,-2-18-1,3 15 52,0 1-1,2 0 1,0 0-1,1-1 1,6-25-1,-7 36 22,1 1-1,1 0 1,-1 0-1,1 0 0,0 1 1,0-1-1,8-9 1,-8 12 7,0 0 0,-1 0 0,1 1 0,0-1 0,1 1 0,-1 0 0,0 0 0,1 0 0,-1 0 0,1 1 0,-1-1 0,1 1 0,0 0 1,4-1-1,-4 2-5,1 0 1,-1 0-1,0 0 1,0 1 0,1-1-1,-1 1 1,0 0-1,0 0 1,0 0-1,0 1 1,0 0 0,0-1-1,-1 1 1,1 1-1,0-1 1,-1 0-1,0 1 1,1 0 0,-1 0-1,4 4 1,0 1 4,-1 0 0,1 0 1,-1 1-1,-1 0 0,0 0 0,0 0 1,4 11-1,-6-9-16,0-1 0,-1 0 0,0 1-1,-1-1 1,0 1 0,-1-1 0,0 1 0,0-1 0,-1 1 0,-4 14 0,4-20-21,0-1 1,-1 0-1,1 1 1,-1-1-1,0 0 1,0 0-1,0 0 1,-1-1-1,1 1 1,-1 0-1,-6 5 1,7-7-12,-1 0 0,1-1 0,-1 1 1,0 0-1,0-1 0,0 0 0,1 0 0,-1 0 1,0 0-1,-1 0 0,1-1 0,0 1 0,0-1 1,0 0-1,0 0 0,0 0 0,0 0 0,-6-1 0,4-1-63,-1 1 0,1-1 0,0 0 0,-1 0 0,1-1 0,0 0 0,0 0 0,1 0 0,-1 0 0,0-1 0,1 1 0,0-1 0,0 0 0,0-1 0,1 1 0,-1-1 0,1 1 0,0-1 0,0 0 0,1 0-1,-1-1 1,-1-6 0,2 7 75,1 1 0,-1-1-1,1 1 1,0-1 0,1 1-1,-1-1 1,1 0 0,0 1-1,0-1 1,0 1-1,1-1 1,0 0 0,-1 1-1,2-1 1,-1 1 0,0 0-1,1-1 1,0 1 0,0 0-1,0 0 1,1 0 0,-1 0-1,1 0 1,0 1-1,0-1 1,0 1 0,6-5-1,-5 5 116,1 0-1,-1 0 0,0 1 0,1 0 0,0 0 1,-1 0-1,1 0 0,0 1 0,0 0 0,0 0 1,0 0-1,0 0 0,0 1 0,9 0 0,-12 1-72,1-1-1,0 1 1,0-1-1,-1 1 1,1 0-1,-1 0 1,1 0-1,-1 1 1,1-1-1,-1 1 1,0-1-1,1 1 1,-1 0-1,0 0 1,0 0-1,-1 0 1,1 0-1,0 0 1,0 0-1,-1 1 1,0-1-1,1 0 1,-1 1-1,0 0 1,0-1 0,0 1-1,-1-1 1,2 5-1,-2-3-72,0 1 0,0-1 0,0 0 0,0 1 1,-1-1-1,1 0 0,-1 0 0,0 1 0,0-1 0,-1 0 0,1 0 0,-1 0 0,0 0 0,0 0 1,0-1-1,-1 1 0,1-1 0,-1 1 0,0-1 0,0 0 0,0 0 0,0 0 0,-1 0 0,1-1 1,-1 1-1,0-1 0,1 0 0,-1 0 0,0 0 0,0-1 0,0 0 0,-1 1 0,1-1 0,0 0 1,0-1-1,-5 1 0,7-1-46,0 0 1,0 0-1,0-1 0,0 1 1,1-1-1,-1 1 1,0-1-1,0 1 1,1-1-1,-1 0 0,0 0 1,1 0-1,-1 0 1,1 0-1,-1 0 0,1 0 1,-1-1-1,1 1 1,-1-2-1,0 0-4,0 0-1,0 0 1,0-1 0,1 1-1,0 0 1,0-1-1,0 1 1,0-1 0,-1-4-1,1-1 29,1 0 0,0 0 0,0 1 0,1-1 0,0 0-1,0 0 1,4-11 0,-3 15 120,0-1-1,0 1 0,1-1 1,-1 1-1,1 0 0,1 0 1,-1 0-1,1 0 1,4-4-1,-7 8-7,1 0 0,-1-1 0,0 1 0,1 0 0,-1 0 0,1 0 0,-1 0 0,1 1 0,0-1 0,-1 0 0,1 1-1,0-1 1,0 1 0,-1-1 0,1 1 0,0 0 0,0 0 0,-1 0 0,1 0 0,0 0 0,0 0 0,0 1 0,-1-1 0,1 0 0,0 1 0,-1-1 0,1 1 0,0 0 0,-1 0 0,1-1 0,-1 1 0,1 0 0,1 2 0,2 1 102,-1 0 0,0 0 0,1 1 0,-2 0 0,1 0 0,0 0 0,-1 0 0,0 0 0,0 1 0,-1-1 0,0 1 0,3 7 0,-3-4-72,0 0 0,0 0 0,-1 0 0,0 0-1,0 0 1,-1 0 0,-1 14 0,1-21-93,-1 1 1,1-1-1,-1 0 0,0 0 0,0 1 1,1-1-1,-1 0 0,-1 0 1,1 0-1,0 0 0,0 0 0,-1 0 1,1 0-1,-1 0 0,0-1 1,0 1-1,-2 1 0,3-2-27,0 0 1,-1-1-1,1 1 0,0-1 0,-1 1 0,1-1 1,-1 1-1,1-1 0,0 0 0,-1 0 0,1 0 0,-1 0 1,1 0-1,-1 0 0,1 0 0,0 0 0,-1-1 1,1 1-1,-1 0 0,1-1 0,0 1 0,-1-1 1,1 0-1,0 1 0,0-1 0,-1 0 0,1 0 1,0 0-1,0 0 0,-2-2 0,-1-1-39,1-1 0,-1 0-1,1 0 1,0 0 0,1 0 0,-1 0-1,1-1 1,0 1 0,0-1 0,1 1-1,-1-1 1,1 0 0,1 0 0,-1-7-1,0 0 69,1-1 0,1 0 0,0 0 0,0 1 0,5-15 0,-6 26 10,13-42 57,-12 40-23,1 1 1,-1 0-1,1 0 0,-1-1 0,1 1 0,0 0 1,0 0-1,1 0 0,-1 1 0,3-4 0,-4 6-15,0 0-1,0-1 0,-1 1 1,1 0-1,0 0 1,0-1-1,-1 1 0,1 0 1,0 0-1,0 0 1,0 0-1,0 0 0,-1 0 1,1 0-1,0 0 0,0 1 1,0-1-1,-1 0 1,1 0-1,0 1 0,0-1 1,-1 0-1,1 1 1,0-1-1,-1 1 0,1-1 1,0 1-1,-1-1 0,1 1 1,-1 0-1,1-1 1,-1 1-1,1 0 0,0 0 1,17 28 430,-17-28-443,2 7 33,1 0 0,-1 0-1,0 0 1,-1 1 0,0 0 0,-1-1 0,0 1 0,0 0-1,0 9 1,-1-14-56,0 0-1,0 0 1,-1 0 0,1 0-1,-1-1 1,0 1-1,1 0 1,-2 0-1,1 0 1,0-1 0,-1 1-1,0-1 1,0 1-1,0-1 1,0 0 0,0 1-1,-1-1 1,0 0-1,1-1 1,-1 1-1,0 0 1,-5 3 0,6-6-6,1 1 1,0 0-1,-1-1 1,1 1-1,0 0 1,-1-1 0,1 0-1,-1 1 1,1-1-1,-1 0 1,1 0-1,-1 0 1,1 0 0,-1 0-1,1 0 1,-1 0-1,1-1 1,-1 1-1,1 0 1,0-1 0,-1 1-1,1-1 1,-1 1-1,1-1 1,0 0-1,0 0 1,-1 0-1,1 0 1,0 1 0,0-2-1,0 1 1,0 0-1,0 0 1,0 0-1,0 0 1,1-1 0,-1 1-1,0 0 1,1-1-1,-1 1 1,0 0-1,1-2 1,-4-8-9,0-1 0,2 1 0,-1 0 1,0-16-1,1 17 29,-1-23 41,3 31-40,0 1 0,0 0-1,0-1 1,0 1-1,0 0 1,1-1-1,-1 1 1,0 0-1,1-1 1,-1 1-1,1 0 1,-1 0 0,1-1-1,-1 1 1,1 0-1,0 0 1,0 0-1,0 0 1,-1 0-1,3-2 1,-2 3-4,0 0 1,0 0 0,-1 0-1,1 0 1,0 0 0,0 0-1,0 0 1,0 0-1,0 0 1,0 1 0,0-1-1,-1 0 1,1 0-1,0 1 1,0-1 0,0 1-1,-1-1 1,1 1-1,0-1 1,0 1 0,-1-1-1,1 1 1,0-1 0,-1 1-1,2 1 1,14 18-158,-16-20 138,15 23-558,4 4 263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8:34.3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67 8538,'28'-66'14550,"-31"96"-13706,1 0 1,2 1-1,1-1 1,1 1-1,8 39 1,-3-27-457,1 75 1,-10-99-542,0 1-4277</inkml:trace>
</inkml:ink>
</file>

<file path=ppt/ink/ink8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0.1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80 301 5025,'1'2'5605,"12"25"-1752,-3 10-2334,-10-36-1454,0 0-1,0 0 1,0 0 0,-1 0-1,1 0 1,0 0-1,-1 0 1,1 0 0,-1 0-1,1 0 1,-1 0-1,0 0 1,1 0 0,-1 0-1,0 0 1,0 0-1,1-1 1,-1 1 0,0 0-1,0 0 1,0-1 0,0 1-1,0-1 1,0 1-1,0-1 1,0 1 0,-2-1-1,-30 8 888,29-7-843,1 0-33,-1-1 115,0 1 1,0 0-1,0 0 1,0 0-1,0 0 1,-7 4-1,10-5-144,1 0 0,0 1 0,0-1-1,0 0 1,0 0 0,-1 0-1,1 0 1,0 0 0,0 0 0,0 0-1,-1 0 1,1 0 0,0 0-1,0 0 1,-1 0 0,1 0 0,0 0-1,0 0 1,0 0 0,-1 0-1,1 0 1,0 0 0,0 0 0,0 0-1,-1 0 1,1 0 0,0 0-1,0 0 1,0 0 0,-1-1 0,1 1-1,0 0 1,0 0 0,0 0 0,0 0-1,-1 0 1,1-1 0,0 1-1,0 0 1,0 0 0,0 0 0,0-1-1,0 1 1,0 0 0,-1 0-1,1 0 1,0-1 0,0 1 0,0 0-1,0 0 1,0-1 0,0 1-1,0 0 1,0 0 0,0 0 0,0-1-1,0 1 1,0 0 0,1 0-1,-1 0 1,0-1 0,0 1 0,0 0-1,0 0 1,0-1 0,4-15 478,-4 16-544,9-30 132,2 1-1,25-45 1,40-60-43,-51 93-55,-21 34-15,0 1 1,0 0-1,1-1 0,0 1 0,0 1 1,1-1-1,-1 1 0,1 0 0,10-7 1,-12 10 10,0 0 0,-1 1 1,1-1-1,0 1 0,1-1 1,-1 1-1,0 0 1,0 1-1,0-1 0,1 1 1,-1 0-1,0 0 1,0 0-1,1 0 0,-1 1 1,0 0-1,0 0 1,8 2-1,-1 2 65,0 1 1,0-1-1,0 2 1,-1-1-1,1 2 1,-2-1-1,14 14 1,-4-2 206,-1 1 0,22 31 1,-31-37-149,1 1 0,-2 0 0,0 1 0,0 0 0,-2 0 0,0 0 0,-1 1 0,0 0 0,-2 0 0,3 28 0,-5-30-150,-1-1 0,-1 1 0,0-1 0,-1 1 0,-1-1 0,0 0 0,0 0 0,-2 0 0,0 0 0,0-1 1,-2 0-1,1 0 0,-11 14 0,7-13-61,1-1 0,-2-1-1,0 0 1,0-1 0,-1 0 0,0 0 0,-1-2 0,-17 11 0,23-15 53,0-2 1,-1 1-1,1-1 1,-1 0 0,1 0-1,-1-1 1,0 0-1,0-1 1,0 1 0,0-1-1,0-1 1,0 0-1,0 0 1,0-1 0,-1 1-1,1-2 1,0 1-1,-10-4 1,6 0-75,0 0 0,-1-1 0,2-1 0,-1 0 0,1 0 0,0-1-1,1 0 1,0-1 0,0 0 0,0-1 0,-14-20 0,18 21 73,0 0 0,1-1-1,0 0 1,0 0 0,1 0 0,0-1-1,1 1 1,1-1 0,-1 0 0,2 1 0,-1-1-1,1 0 1,1 0 0,2-21 0,1 7 87,1 0 0,2 1 0,0 0 1,18-42-1,-19 53-16,1 1 0,1 0 0,0 1 0,1-1 0,0 1 0,0 0 0,1 1 0,0 0 0,1 1 0,16-12 0,-23 18-35,1 1-1,0-1 1,0 1-1,1 0 1,-1 0-1,0 1 1,1-1-1,-1 1 1,1 0-1,-1 0 1,1 0-1,0 1 1,-1 0-1,1-1 1,0 2-1,-1-1 1,7 2-1,-4-1-2,0 2-1,-1-1 1,1 1-1,-1 0 0,0 0 1,0 1-1,0-1 1,0 1-1,0 1 0,8 8 1,-5-4-1,0 1 1,-1 0 0,0 1-1,0 0 1,-1 0-1,-1 1 1,0 0 0,0 0-1,-1 1 1,-1-1-1,6 26 1,-9-29 1,-1 0 1,0 0-1,0 0 1,-1-1-1,0 1 1,0 0-1,-1-1 1,-1 1-1,1-1 1,-1 1-1,-1-1 0,1 0 1,-1 0-1,-1-1 1,1 1-1,-1-1 1,-9 10-1,10-13-34,0 0-1,0 0 1,0 0-1,-1 0 1,1-1-1,-1 1 1,0-1-1,0-1 1,0 1-1,0-1 1,-1 1-1,1-1 1,0-1-1,-1 1 1,0-1-1,1 0 1,-1-1-1,0 1 1,0-1-1,1 0 1,-1 0-1,0-1 1,0 0-1,1 0 1,-1 0-1,1-1 1,-10-3-1,12 4-65,-1-1 0,0 0 0,1 0 0,0 0 0,-1 0-1,1-1 1,0 1 0,0-1 0,1 0 0,-1 0 0,0 0 0,1 0-1,0 0 1,0 0 0,0-1 0,-2-4 0,2 2 13,0 0 1,0 0 0,1 0-1,0 0 1,0 0 0,1 0-1,0-1 1,0 1 0,1-11 0,1 5 101,1-1 0,0 1 1,1 1-1,0-1 1,1 0-1,0 1 0,1 0 1,0 0-1,0 1 1,10-12-1,-12 17 59,0 1 0,0 0-1,1 0 1,-1 0 0,1 0 0,0 1 0,0-1 0,0 1-1,0 1 1,0-1 0,1 1 0,6-3 0,-9 5-15,1-1 1,-1 1 0,1 0-1,-1-1 1,1 2 0,-1-1 0,1 0-1,-1 1 1,1-1 0,-1 1-1,1 0 1,-1 0 0,0 0-1,0 1 1,1-1 0,-1 1-1,0 0 1,0 0 0,0 0 0,-1 0-1,1 0 1,4 5 0,2 3 16,0 0 0,-1 1 1,0 0-1,-1 0 1,0 1-1,-1 0 1,0 0-1,-1 1 1,0-1-1,-1 1 1,0 0-1,3 22 1,-6-27-117,0 0 0,-1-1 0,0 1 1,0 0-1,0 0 0,-1 0 0,0 0 1,-1-1-1,0 1 0,0 0 0,0-1 1,-1 0-1,0 1 0,-1-1 1,0 0-1,0-1 0,0 1 0,-1-1 1,0 0-1,0 0 0,0 0 0,-12 9 1,15-13-40,0 0-1,-1-1 1,0 1 0,1 0 0,-1-1 0,0 0 0,0 1 0,0-1 0,0 0-1,0-1 1,0 1 0,0 0 0,0-1 0,0 0 0,0 1 0,0-1 0,0-1 0,0 1-1,-1 0 1,1-1 0,0 1 0,0-1 0,0 0 0,-5-3 0,4 2-15,0 0 1,1-1 0,-1 0-1,1 0 1,0 0-1,-1 0 1,1 0-1,1-1 1,-1 0 0,0 1-1,1-1 1,0 0-1,0 0 1,0 0-1,0 0 1,-1-8 0,-2-8 124,2 0 1,0-1 0,1 1-1,1-1 1,1 0 0,1 0 0,1 1-1,0-1 1,2 1 0,12-40-1,-15 57 14,0-1-1,0 1 1,1 0-1,0-1 0,0 1 1,0 0-1,0 0 1,0 0-1,5-5 0,-6 8-39,0-1-1,0 0 1,0 1-1,0-1 1,0 1-1,0-1 1,1 1-1,-1 0 1,0-1-1,0 1 1,0 0 0,1 0-1,-1 0 1,0 0-1,0 0 1,0 0-1,1 0 1,-1 0-1,0 0 1,0 1-1,0-1 1,0 0-1,1 1 1,-1-1-1,0 1 1,0-1-1,0 1 1,0 0-1,0-1 1,0 1-1,0 0 1,0 0-1,1 1 1,5 5 11,-1 0 1,0 0-1,0 0 0,-1 0 1,0 1-1,6 11 0,20 52 58,-25-54-62,-1-1 0,0 1 0,-1 0 0,-1 0 0,0 1-1,0 31 1,-3-43-22,-1 1 0,0 0 1,0-1-1,0 1 0,-1-1 0,0 1 0,0-1 0,0 0 0,-4 7 0,3-9-13,1-1 0,-1 1 0,1-1 0,-1 0 0,0 1 0,0-1 0,-1-1 0,1 1 0,-1 0 1,1-1-1,-1 0 0,0 0 0,0 0 0,0 0 0,-5 1 0,7-2-27,-1 0 1,1 0 0,0-1-1,-1 1 1,1-1 0,-1 1-1,1-1 1,-1 0 0,1 0-1,-1 0 1,1-1 0,-1 1-1,1 0 1,0-1 0,-1 0-1,1 1 1,0-1-1,-1 0 1,1 0 0,-2-2-1,1 1-30,0-1-1,1 1 1,0-1-1,-1 1 1,1-1-1,0 0 1,0 0-1,1 0 0,-1 0 1,1 0-1,-1 0 1,-1-6-1,0-3-42,1-1 0,0 1 0,0 0 0,2-1 0,-1 1 0,3-23-1,6-128 1193,-6 149-740,2 21-212,4 23-79,-3-3-20,-1 0 1,-1 0-1,-1 1 1,-2-1-1,-4 43 1,3-65-48,0 0 1,-1 0 0,1-1 0,-1 1 0,-3 4-1,5-8 16,0-1-1,0 1 0,0 0 1,0-1-1,-1 1 0,1-1 1,0 1-1,-1-1 0,1 1 1,0-1-1,-1 1 0,1-1 0,-1 0 1,1 1-1,0-1 0,-1 0 1,1 1-1,-1-1 0,1 0 1,-1 1-1,1-1 0,-1 0 0,0 0 1,1 0-1,-1 1 0,1-1 1,-1 0-1,1 0 0,-1 0 1,0 0-1,1 0 0,-1 0 0,1 0 1,-1 0-1,0 0 0,1-1 1,-1 1-1,1 0 0,-1 0 1,1 0-1,-1-1 0,1 1 1,-1 0-1,1-1 0,-1 1 0,1 0 1,-1-1-1,1 1 0,0 0 1,-1-1-1,1 1 0,-1-1 1,1 1-1,0-1 0,-1 0 0,-6-11-178,0-1-1,1 0 1,0 0-1,-7-26 1,4 11-19,-39-111-142,44 119 546,4 20-193,0 0 1,0 0-1,0-1 1,0 1-1,0 0 1,0 0-1,0 0 1,0 0-1,0 0 1,0-1-1,0 1 1,0 0-1,0 0 1,0 0-1,0 0 0,0-1 1,0 1-1,0 0 1,0 0-1,0 0 1,0 0-1,0 0 1,0-1-1,0 1 1,0 0-1,0 0 1,0 0-1,0 0 1,0 0-1,0 0 1,1-1-1,-1 1 1,0 0-1,0 0 1,0 0-1,0 0 0,0 0 1,0 0-1,1 0 1,-1 0-1,0 0 1,0 0-1,0-1 1,0 1-1,0 0 1,1 0-1,-1 0 1,0 0-1,0 0 1,0 0-1,0 0 1,0 0-1,1 0 1,-1 0-1,0 0 1,0 0-1,0 1 0,1-1 1,7 6 503,2 6-96,0 0 1,-1 1-1,-1 0 0,0 1 0,0-1 0,-2 1 1,0 1-1,0-1 0,5 25 0,-10-38-461,-1 0 0,0 0 0,0 0 0,1 0 0,-1 0 0,0 0 0,0 0 0,0 0 0,0 0 0,0 0 0,-1 0 0,1 0 0,0 0 1,0 0-1,-1 0 0,1 0 0,0 0 0,-1 0 0,1 0 0,-1 0 0,1 0 0,-1 0 0,0-1 0,1 1 0,-1 0 0,0 0 0,1-1 0,-1 1 0,0 0 0,0-1 0,0 1 0,0-1 0,1 1 0,-1-1 0,0 0 0,0 1 0,0-1 0,0 0 0,0 0 0,0 1 0,0-1 0,0 0 0,0 0 0,0 0 0,0 0 0,-2-1 0,-3 1-467,1-1 0,-1 0 0,1 0-1,0-1 1,-1 0 0,1 0 0,-9-5 0,-13-9-628</inkml:trace>
</inkml:ink>
</file>

<file path=ppt/ink/ink8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1.1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14 7986,'8'3'489,"5"3"797,0 0 0,0 1 0,14 9 0,-24-15-1064,-1 1 1,1 0-1,-1 0 0,1 0 0,-1 1 0,0-1 0,0 1 0,0-1 0,0 1 1,0 0-1,0-1 0,-1 1 0,1 0 0,-1 0 0,0 0 0,0 1 0,0-1 1,-1 0-1,1 0 0,0 4 0,-1-6-194,0 0 0,0-1 1,0 1-1,0 0 0,-1 0 0,1-1 1,0 1-1,0 0 0,-1 0 0,1-1 0,0 1 1,-1 0-1,1-1 0,-1 1 0,1-1 1,0 1-1,-1 0 0,0-1 0,1 1 1,-1-1-1,1 1 0,-1-1 0,0 1 1,1-1-1,-1 0 0,-1 1 0,0 0 3,-1 0-1,1-1 1,-1 1 0,0-1-1,1 1 1,-1-1-1,-5 0 1,-1-1-55,1 0-1,0 0 1,-1-1 0,-9-2-1,16 3-18,-1 0 0,0 0 0,1 0-1,-1-1 1,0 1 0,1-1 0,0 1-1,-1-1 1,1 0 0,0 0 0,0 0-1,0 0 1,0 0 0,0 0 0,0-1-1,1 1 1,-1-1 0,1 1 0,0-1-1,-2-3 1,3 4 30,-1-1 1,1 1-1,0 0 0,0 0 1,0 0-1,1 0 0,-1 0 1,0-1-1,1 1 0,0 0 1,-1 0-1,1 0 0,0 0 1,0 0-1,0 0 0,0 1 1,0-1-1,0 0 0,1 0 1,-1 1-1,1-1 0,-1 1 1,1-1-1,0 1 1,-1 0-1,1-1 0,4-1 0,-1 0 76,0 0 0,1-1-1,-1 2 1,1-1 0,0 1-1,0 0 1,0 0 0,0 0-1,8 0 1,-10 2-11,0 0 0,0 0 0,0 0-1,0 1 1,1 0 0,-1-1 0,0 2 0,0-1 0,0 0 0,-1 1-1,1 0 1,0 0 0,0 0 0,5 4 0,0 1 67,-1-1 1,0 1 0,10 11-1,-16-16-95,0 0 0,0 0-1,0 1 1,-1-1 0,1 1-1,-1-1 1,0 1 0,0 0 0,0 0-1,0 0 1,0-1 0,0 1 0,-1 0-1,1 0 1,-1 0 0,0 0 0,0 4-1,0-7-18,0 1 0,0 0 0,0-1 0,0 1 0,0-1 0,0 1 0,0-1 0,-1 1 0,1 0 0,0-1 0,0 1 0,-1-1 0,1 1 0,0-1 0,-1 1 0,1-1 0,0 1 0,-1-1 0,1 0 0,-1 1 0,-8-3 67,-7-18-23,-22-67-255,36 78 272,9 13 132,11 14 380,-9-9 127,-1-1 1,15 13-1</inkml:trace>
</inkml:ink>
</file>

<file path=ppt/ink/ink8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6.1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905 42 5961,'1'-2'818,"0"0"-1,-1 0 0,1 0 0,-1 0 1,1-1-1,-1 1 0,0 0 0,0 0 1,0-1-1,0 1 0,0-3 0,-1 4-702,1 0 0,0 1-1,-1-1 1,1 0-1,-1 1 1,1-1-1,-1 0 1,1 1 0,-1-1-1,0 0 1,1 1-1,-1-1 1,0 1 0,1 0-1,-1-1 1,0 1-1,1-1 1,-1 1-1,0 0 1,0 0 0,0-1-1,1 1 1,-1 0-1,0 0 1,0 0 0,0 0-1,0 0 1,1 0-1,-1 0 1,0 0-1,0 0 1,0 0 0,-1 1-1,-43 8 310,0 3 0,1 1 0,0 2 0,1 2 0,-44 24-1,32-12-376,1 2-1,1 3 0,-57 47 0,76-52 316,1 0 0,2 3 0,1 0 0,2 2 0,-32 50 0,46-61 75,2 1 1,1 1-1,1-1 0,1 1 1,1 1-1,1 0 1,1 0-1,2 0 0,0 1 1,2-1-1,2 37 1,0-40-387,2 0 0,1 0 1,1 0-1,1 0 1,0-1-1,2 1 0,1-2 1,1 1-1,0-1 0,2 0 1,0-1-1,1-1 0,21 26 1,-20-31-52,0-2 0,1 0 0,0 0 0,0-1 0,2-1 0,-1-1-1,1 0 1,0-1 0,1 0 0,0-1 0,0-1 0,21 4 0,-14-5 10,0-1 0,1 0 0,-1-2 0,1-1 0,0-1 0,-1-1 0,1-2 0,34-6 0,-37 2-222,-1 0-1,-1-1 1,1-2-1,-1 0 0,27-18 1,14-7-3921,-31 20 2445</inkml:trace>
</inkml:ink>
</file>

<file path=ppt/ink/ink8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7.0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102 301 9930,'-15'38'3166,"14"-37"-3089,0-1 1,0 1-1,0-1 1,0 1-1,0-1 0,0 1 1,0-1-1,-1 0 0,1 1 1,0-1-1,0 0 0,0 0 1,0 0-1,0 0 0,0 0 1,-1 0-1,1 0 0,0 0 1,0 0-1,0-1 0,0 1 1,0 0-1,0-1 1,-2 0-1,-24-11 1227,25 11-1173,0 0 0,0-1 0,0 1 0,1-1 0,-1 1-1,0-1 1,1 0 0,0 0 0,-1 0 0,1 0 0,0 0 0,0 0 0,0 0 0,0 0-1,0 0 1,1 0 0,-1 0 0,1-1 0,-1 1 0,1 0 0,0-1 0,0 1-1,0 0 1,0-5 0,2-5 411,0 0 0,0-1 0,7-17-1,-2 5 11,-3 12-381,-1-1 1,2 0-1,0 1 0,1 0 1,0 0-1,8-12 1,-10 19-142,1 0 1,-1 1 0,1-1 0,0 1 0,1 0-1,-1 0 1,1 0 0,0 1 0,0 0 0,1 0-1,-1 1 1,1 0 0,11-4 0,-9 4-15,0 1 0,1 0-1,-1 0 1,1 1 0,-1 0 0,1 1 0,-1 0 0,1 1 0,-1 0 0,1 0-1,15 5 1,-12-1 94,0-1 1,0 2-1,-1 0 0,1 0 0,-1 2 0,-1-1 1,18 15-1,-15-9 79,0 1 1,0 0-1,-1 1 1,-1 1-1,0 0 1,-1 0-1,-1 1 1,-1 0-1,0 1 1,-2 0-1,10 30 1,-15-38-165,0 0 0,0 0 0,-1 1 0,0-1 0,-1 0 0,0 0 0,-1 1 0,0-1 0,0 0 0,-1 0 0,-1 0 0,0 0 0,0 0 0,-1-1 0,0 1 0,0-1 0,-1 0 0,0 0 0,-1-1 0,0 1 0,-1-1 0,1-1 0,-1 1 0,-1-1 0,0 0 0,0-1 1,0 0-1,0 0 0,-1 0 0,0-2 0,0 1 0,-1-1 0,-10 4 0,6-4-185,0 0 1,0-1 0,-1 0 0,1-1 0,-1-1-1,1 0 1,-1-1 0,1-1 0,-1 0 0,1-1 0,-1-1-1,1 0 1,0 0 0,-18-8 0,22 7-42,0-1 0,1 1 0,-1-1 1,1-1-1,1 0 0,-1 0 0,1-1 1,0 0-1,0 0 0,1-1 0,0 0 1,0 0-1,1-1 0,0 1 0,0-2 0,1 1 1,1 0-1,-1-1 0,2 0 0,-4-13 1,5 16 175,1 0-1,-1 0 1,2-1 0,-1 1 0,1 0 0,0-1 0,1 1 0,0 0 0,0-1 0,0 1 0,1 0-1,4-10 1,-4 12-41,1-1 0,0 1-1,0 0 1,1 0-1,-1 0 1,1 0 0,0 1-1,0-1 1,1 1 0,-1 0-1,1 0 1,0 1-1,0-1 1,1 1 0,6-3-1,26-8-329</inkml:trace>
</inkml:ink>
</file>

<file path=ppt/ink/ink8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7.6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7 128 14099,'6'-10'7488,"-5"10"-7131,3 10 2967,-4 37-2492,0-33 174,-10 221 372,3-134-2159,8-95-121,4-14 486,4-16-22,0-18 76,-1 0 0,1-45 0,10-59 166,-16 130 273,1 0 1,1 0 0,1 0-1,0 1 1,1 0-1,15-24 1,-21 35 11,2 1 0,-1 0 0,0 0 0,1-1 0,-1 2-1,1-1 1,0 0 0,0 0 0,0 1 0,0 0 0,1 0 0,-1 0 0,1 0 0,-1 0-1,1 0 1,0 1 0,-1 0 0,1 0 0,0 0 0,0 0 0,0 1 0,0-1 0,0 1-1,0 0 1,0 0 0,0 0 0,0 1 0,0 0 0,-1-1 0,1 1 0,7 3 0,-4-1 23,0 1 0,0 0 0,0 1 0,0-1 0,-1 1 0,0 0 0,0 1 0,0 0 0,0 0 0,-1 0 0,0 0 1,0 1-1,-1 0 0,0 0 0,0 0 0,2 8 0,2 4-33,-1 0 0,-1 0 0,-1 0 0,-1 0 0,3 31 0,-3 29-24,4 28 136,-6-93-957,1 1 0,0 0 0,1-1 0,1 1 0,7 14 0,-1-8-599</inkml:trace>
</inkml:ink>
</file>

<file path=ppt/ink/ink8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8.2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230 46 11827,'6'-4'1994,"1"1"-204,-1-1 0,0 0 1,0-1-1,0 1 0,8-11 1,-14 15-1754,0 0 0,1 0 0,-1 0 0,0 0 0,0 0 0,0-1 0,0 1 0,0 0 1,0 0-1,0 0 0,0-1 0,0 1 0,0 0 0,0 0 0,0 0 0,0 0 0,0-1 1,0 1-1,0 0 0,0 0 0,0 0 0,0-1 0,0 1 0,0 0 0,0 0 0,0 0 1,0 0-1,0-1 0,0 1 0,-1 0 0,1 0 0,0 0 0,0 0 0,0 0 0,0-1 1,0 1-1,-1 0 0,1 0 0,0 0 0,0 0 0,0 0 0,0 0 0,-1 0 0,1 0 1,0 0-1,0 0 0,0 0 0,0-1 0,-1 1 0,1 0 0,0 0 0,0 0 0,0 0 1,-1 0-1,1 1 0,0-1 0,0 0 0,0 0 0,0 0 0,-1 0 0,1 0 0,0 0 1,0 0-1,0 0 0,0 0 0,-1 0 0,1 0 0,0 1 0,-15 2 245,-4 3-481,1 1 1,-1 1 0,1 1 0,1 0-1,-21 16 1,6-2-3697,-48 45-1,79-67 3586,-1 1 0,1-1-1,-1 0 1,1 1 0,0-1 0,-1 1 0,1 0 0,0-1 0,0 1-1,0 0 1,0 0 0,1-1 0,-1 1 0,0 0 0,1 0-1,-1 0 1,1 0 0,0 0 0,-1 0 0,1 0 0,1 3 0,-1-3 182,1 0 1,0 1 0,0-1 0,1 0-1,-1 0 1,0 0 0,1 0 0,-1 0-1,1 0 1,0 0 0,0-1 0,-1 1-1,1 0 1,0-1 0,0 0 0,1 1-1,1 0 1,96 49 6208,2 0-292,-88-43-4853,-1 1 1,-1 0-1,0 1 1,0 0-1,13 15 1,-22-22-818,-1-1-1,0 1 1,0 0-1,0-1 1,0 1-1,0 0 1,0 0-1,-1 0 1,0 0-1,1 0 1,-1 1-1,0-1 1,-1 0-1,1 1 1,0-1-1,-1 0 1,0 1-1,0-1 1,0 0-1,0 1 1,-1-1-1,0 5 1,-1-5-252,1 0 1,-1 0-1,0 0 1,0 0-1,0 0 1,0 0-1,-1-1 1,1 1-1,-1-1 1,1 0-1,-1 1 1,0-1-1,0 0 1,0-1-1,0 1 1,0 0-1,-1-1 1,1 0-1,0 0 1,-1 0-1,-3 1 1,-4 0-1648,0 0 1,0-1-1,-1 0 0,-20-1 1,-9-6-1130</inkml:trace>
</inkml:ink>
</file>

<file path=ppt/ink/ink8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8.7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12555,'9'141'8494,"-11"71"-5524,0-9-803,14 7-517,1-71-7013,-13-134 4963,2 8-1694,1-2 871</inkml:trace>
</inkml:ink>
</file>

<file path=ppt/ink/ink8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9.0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533 25 15027,'10'-2'5657,"-12"-1"-4384,-11-3-217,-19-2-312,-12 4-224,-16 3-88,-1 3-168,-10 4-128,2-1-184,0-1-1160,2-1-568,13 2 1016</inkml:trace>
</inkml:ink>
</file>

<file path=ppt/ink/ink8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09.7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1 196 9922,'26'60'10462,"-5"6"-6976,-17-49-3310,0 1-1,-1-1 1,-1 0-1,-1 1 0,-2 29 1,-3-31-142,4-16-32,0 1 0,0-1 0,0 0-1,0 0 1,-1 0 0,1 0 0,0 0 0,0 0 0,0 1 0,0-1 0,0 0 0,-1 0 0,1 0 0,0 0 0,0 0 0,0 0 0,0 0 0,-1 0 0,1 0 0,0 0-1,0 0 1,0 0 0,-1 0 0,1 0 0,0 0 0,0 0 0,0 0 0,0 0 0,-1 0 0,1 0 0,0 0 0,0 0 0,0 0 0,0 0 0,-1-1 0,1 1 0,0 0-1,0 0 1,0 0 0,0 0 0,0 0 0,-2-2 6,1 1-1,0-1 0,0 0 0,0 1 0,1-1 1,-1 0-1,0 0 0,1 0 0,-1 1 0,1-1 1,-1 0-1,1-4 0,-2-36 87,3-1 1,2 0-1,10-60 0,-10 89-4,0-1 0,1 1-1,0 0 1,1 0-1,0 1 1,1 0 0,1-1-1,0 2 1,17-22-1,-21 29-89,1 0 0,1 1 0,-1-1 0,1 1 0,-1 0 0,1 0 0,0 1 0,1 0 0,-1-1 0,0 2 0,1-1 1,0 1-1,0 0 0,0 0 0,0 0 0,0 1 0,0 0 0,0 0 0,0 1 0,0-1 0,0 1 0,1 1 0,-1-1 0,0 1 0,10 2 0,-11-1-280,1 0 0,-1 0 1,1 0-1,-1 1 1,0-1-1,0 1 0,0 0 1,8 8-1,10 10-724</inkml:trace>
</inkml:ink>
</file>

<file path=ppt/ink/ink8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0.3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109 34 14507,'0'-3'820,"-1"0"1,0 0-1,0 0 0,0 0 1,0 0-1,-1 0 0,1 0 0,-3-2 1,4 5-730,0-1 1,0 1-1,-1 0 1,1-1 0,-1 1-1,1 0 1,0 0-1,-1-1 1,1 1 0,-1 0-1,1 0 1,0 0-1,-1-1 1,1 1-1,-1 0 1,1 0 0,-1 0-1,1 0 1,-1 0-1,1 0 1,-1 0-1,1 0 1,-1 0 0,0 0 9,0 1 0,-1-1 0,1 1 1,0 0-1,0-1 0,0 1 1,0 0-1,0 0 0,1-1 0,-1 1 1,0 0-1,0 0 0,-1 2 0,-7 11 112,0 0 0,1 0 0,0 1-1,2 0 1,-1 1 0,2 0 0,0 0-1,1 0 1,1 0 0,0 0-1,0 21 1,2-27-238,1 1 0,0-1 0,1 0 0,0 0 0,0 0 0,1 0 0,1 0 0,-1-1 0,2 1 0,-1-1 0,1 1 0,1-1 0,0 0 0,0-1 0,1 1 0,0-1 0,0 0 0,1-1 0,13 13 0,-17-17-57,1-1 1,0 0 0,0 1-1,-1-1 1,1-1-1,1 1 1,-1 0-1,0-1 1,0 0 0,0 0-1,1 0 1,-1-1-1,0 1 1,1-1-1,-1 0 1,1-1 0,-1 1-1,0-1 1,1 1-1,-1-1 1,0 0-1,0-1 1,0 1 0,0-1-1,0 0 1,0 0-1,6-4 1,4-3-300,-1-1 0,-1 0 0,0-1 0,0 0 0,-1-1 0,13-17 1,-10 8 125,0 1 0,-2-2 0,0 0 1,15-40-1,22-97 2324,-47 152-1842,-19 42 1327,11-12-1338,1 1 1,2-1-1,0 1 1,1 0-1,2 0 1,0-1-1,1 1 0,2 0 1,1-1-1,7 28 1,-10-46-542,0 0 1,1-1 0,0 1 0,0 0 0,0-1 0,0 1-1,1-1 1,0 0 0,-1 0 0,2 0 0,-1 0-1,5 4 1,9 4-833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8:35.1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20 8730,'-19'-19'16673,"20"19"-16608,15 1 377,54 16 1020,1-4 0,78 5 0,32-7-503,367 31-585,-465-34-388,-71-9-95,-12-1-702,-21-2-1227,-11 2 1075</inkml:trace>
</inkml:ink>
</file>

<file path=ppt/ink/ink8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0.7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247 62 12291,'1'-3'687,"1"0"1,-1 1 0,0-1-1,0-1 1,0 1 0,0 0-1,0 0 1,-1 0 0,1 0-1,-1-6 1,0 8-572,-1 0 1,1 0 0,0 0-1,-1 0 1,1 0-1,0 0 1,-1 0-1,0 0 1,1 0 0,-1 0-1,1 0 1,-1 0-1,0 0 1,0 0-1,0 0 1,0 1 0,1-1-1,-1 0 1,0 1-1,0-1 1,0 0 0,0 1-1,0-1 1,-1 1-1,1 0 1,0-1-1,0 1 1,0 0 0,0 0-1,0 0 1,-1-1-1,1 1 1,-2 1-1,-6-1 127,0 0-1,0 0 1,0 1-1,1 1 1,-1 0-1,0 0 0,1 0 1,-1 1-1,1 0 1,0 1-1,0 0 0,0 0 1,0 1-1,1 0 1,0 0-1,0 1 1,0 0-1,1 0 0,-9 11 1,8-9-227,1 1 0,0 0 0,0 0 1,1 0-1,0 0 0,1 1 0,0 0 0,0 0 1,1 0-1,1 0 0,0 1 0,0-1 0,1 1 1,0-1-1,1 1 0,1 13 0,0-15-11,0-1 0,0 0 0,2 0 0,-1 0 0,1 0 0,0 0 0,0 0 0,1-1 0,0 1 0,0-1 0,1 0 0,8 9 0,-8-11-36,0 0 0,0 0-1,1-1 1,-1 0 0,1 0-1,0-1 1,0 1 0,1-1-1,-1 0 1,1-1 0,-1 0-1,1 0 1,0 0 0,0-1-1,9 1 1,5-1-1519,-1-1 1,38-6-1,-26 3 234</inkml:trace>
</inkml:ink>
</file>

<file path=ppt/ink/ink8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1.2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 93 11618,'1'-14'1954,"-1"7"-1105,0-1 0,0 0 0,-1 0 0,0 1 0,0-1 0,0 0 0,-4-7 0,5 14-811,0 1-1,0 0 1,0-1-1,0 1 1,0 0-1,0-1 1,0 1-1,0 0 0,0-1 1,0 1-1,0-1 1,0 1-1,-1 0 1,1 0-1,0-1 1,0 1-1,0 0 1,-1-1-1,1 1 1,0 0-1,0 0 0,-1-1 1,1 1-1,0 0 1,0 0-1,-1-1 1,1 1-1,0 0 1,-1 0-1,1 0 1,0 0-1,-1 0 1,1 0-1,0-1 0,-1 1 1,1 0-1,-1 0 1,1 0-1,0 0 1,-1 0-1,1 0 1,0 0-1,-1 1 1,1-1-1,0 0 1,-1 0-1,1 0 0,0 0 1,-1 1-1,-1 0 83,1 1-1,0-1 0,0 1 1,0 0-1,0 0 1,0-1-1,0 1 0,1 0 1,-1 0-1,0 3 0,-4 23 670,1 0-1,1 0 1,1 29-1,7 88 1325,-1-69-1293,12 404 252,-16-473-1415,0 1-128,1-1 0,-1 1 1,1-1-1,3 11 0,-4-17 219,1 0 1,-1 0 0,0 0 0,1 0-1,-1-1 1,0 1 0,1 0 0,-1 0-1,1 0 1,-1 0 0,1-1-1,0 1 1,-1 0 0,1-1 0,0 1-1,-1 0 1,1-1 0,0 1 0,0-1-1,-1 1 1,1-1 0,0 0 0,0 1-1,0-1 1,0 0 0,0 1-1,0-1 1,0 0 0,0 0 0,0 0-1,-1 0 1,1 0 0,0 0 0,0 0-1,0 0 1,0 0 0,0 0-1,0-1 1,0 1 0,0 0 0,1-1-1,14-7-2323</inkml:trace>
</inkml:ink>
</file>

<file path=ppt/ink/ink8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1.6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624 16 18244,'3'-7'6929,"-14"3"-5200,-8 4-241,-14-2-568,-9 1-288,-23 0-400,-11 1-104,-8 1-488,-4 2-544,9 1-1528,6 0 3040,17 4-984</inkml:trace>
</inkml:ink>
</file>

<file path=ppt/ink/ink8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2.0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15363,'27'38'6770,"-29"1"-3450,4 13-1207,1 1-233,0-3-887,0-2-553,-2-10-672,-2-5-537,0-9-1039,1-6-488,3-9-945,4-6 1552,3-9 945</inkml:trace>
</inkml:ink>
</file>

<file path=ppt/ink/ink8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2.4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 15803,'18'-7'5586,"-3"7"-4786,-1 0-296,-8 3-488,0 1-592,-7 5-3473,-2 3 2761</inkml:trace>
</inkml:ink>
</file>

<file path=ppt/ink/ink8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2.7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88 347 7666,'-53'4'3768,"52"-5"-3564,-1 1-1,1 0 0,0-1 0,-1 1 0,1-1 0,0 0 1,0 1-1,0-1 0,-1 0 0,1 0 0,0 0 0,0 0 1,0 0-1,0 0 0,1 0 0,-1 0 0,0 0 0,0 0 1,1 0-1,-1-1 0,0 1 0,1 0 0,-1-1 1,1 1-1,0 0 0,-1-1 0,1 1 0,0 0 0,0-1 1,0 1-1,0-2 0,-1-3 530,-2-7-33,1 0 0,0 0 0,1 0 0,1-1 0,0 1-1,0 0 1,2 0 0,0 0 0,0-1 0,1 2 0,7-21-1,-7 24-644,1 0 0,0 1 0,0 0-1,1 0 1,0 0 0,1 0 0,-1 1-1,1 0 1,1 0 0,-1 1 0,1-1-1,0 1 1,1 1 0,-1-1-1,1 2 1,0-1 0,10-3 0,-13 6-56,0 0 0,0 1 1,0 0-1,1 0 1,-1 1-1,0-1 1,1 1-1,-1 0 0,0 1 1,1-1-1,-1 1 1,0 0-1,0 0 0,0 1 1,1 0-1,-2 0 1,1 0-1,8 5 0,0 1 91,0 0 0,-1 1-1,0 1 1,-1 0 0,13 15-1,-14-14 61,0 1 0,-1 0-1,0 1 1,0 0 0,-2 0-1,0 1 1,0-1 0,9 30-1,-14-35-103,-1-1 0,1 0 0,-1 1 0,-1-1 0,1 0-1,-1 1 1,-1-1 0,1 1 0,-1-1 0,0 1 0,-1-1 0,0 0-1,0 0 1,0 0 0,-1 0 0,0 0 0,-1 0 0,1-1 0,-1 0-1,-7 9 1,1-4-20,0-1-1,-1 1 0,-1-2 1,1 0-1,-1 0 0,-1-1 1,-14 8-1,16-11-162,-1 1-1,1-2 1,-1 0-1,0 0 0,0-1 1,0 0-1,0-1 1,-25 1-1,30-3-218,0-1-1,-1 1 1,1-1-1,1-1 1,-1 0-1,0 0 0,0 0 1,1-1-1,-1 1 1,1-2-1,-1 1 1,1-1-1,-8-6 1,11 7-88,-1 0-1,1 0 1,0-1 0,0 1 0,0-1 0,1 0 0,-1 0 0,1 0 0,0 0 0,0 0 0,1 0 0,-1 0 0,1-1 0,0 1 0,0-1 0,0 1 0,1-1 0,-1 1 0,1-1 0,0 1 0,1-10 0,6-16-1887</inkml:trace>
</inkml:ink>
</file>

<file path=ppt/ink/ink8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3.2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19 109 14187,'4'-9'10013,"-8"44"-8504,3-26-863,-5 51 887,-5 79-112,10-113-1372,1-1 0,2 1 0,6 34 0,-7-57-62,-1 1-1,1-1 1,0 1-1,0-1 1,1 1 0,2 4-1,-4-8 12,0 0-1,0 1 0,0-1 1,0 0-1,1 0 1,-1 0-1,0 0 0,0 1 1,0-1-1,0 0 0,1 0 1,-1 0-1,0 0 1,0 0-1,1 0 0,-1 1 1,0-1-1,0 0 0,0 0 1,1 0-1,-1 0 1,0 0-1,0 0 0,1 0 1,-1 0-1,0 0 0,0 0 1,1 0-1,-1 0 1,0 0-1,0 0 0,1-1 1,-1 1-1,0 0 0,11-14-72,-1-13-218,0 0 1,-2 0-1,-1-1 1,-2 0 0,4-33-1,7-41-141,-9 75 599,16-47 0,-21 67-63,1 0-1,1-1 0,0 1 0,0 0 0,0 1 0,1-1 1,0 1-1,0 0 0,0 0 0,12-9 0,-14 13-31,0 0 0,-1 1 0,1-1 0,0 1 0,0 0 0,0 0 0,1 0 0,-1 0 1,0 1-1,0-1 0,0 1 0,1 0 0,-1 0 0,0 0 0,0 0 0,1 0 0,-1 1 0,0 0 0,0-1 0,0 1 0,0 0 0,0 1 0,0-1 0,0 0 0,0 1 0,0 0 0,-1 0 0,1-1 0,-1 2 1,3 1-1,5 5 130,0 0 1,-1 1 0,0 1 0,-1-1 0,13 23 0,-11-15-81,0 2-1,-2-1 1,0 1 0,-1 1-1,-1-1 1,6 42 0,-5 2-1753,-2 65-1,-5-129 1628,2 39-2214,4-5 774</inkml:trace>
</inkml:ink>
</file>

<file path=ppt/ink/ink8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5.3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4 308 7458,'0'0'75,"-1"-1"0,1 1 1,0-1-1,-1 0 0,1 1 1,0-1-1,0 1 0,-1-1 1,1 0-1,0 1 0,0-1 1,0 0-1,0 1 0,0-1 1,0 0-1,0 1 1,0-1-1,0 0 0,0 1 1,0-1-1,0 1 0,1-1 1,-1 0-1,0 1 0,0-1 1,1 0-1,-1 1 0,0-1 1,1 1-1,-1-1 0,0 1 1,1-1-1,-1 1 0,1-1 1,-1 1-1,1 0 1,-1-1-1,1 1 0,0-1 1,-1 1-1,1 0 0,-1 0 1,1-1-1,0 1 0,-1 0 1,1 0-1,1 0 0,53-9 2087,-36 7-1428,-18 2-675,-1 0 0,0 0 0,1 0 1,-1 0-1,0 0 0,1 0 0,-1 0 1,0 0-1,1 0 0,-1 0 0,0 0 1,1 0-1,-1 0 0,0 0 0,1 0 1,-1 0-1,0-1 0,1 1 0,-1 0 1,0 0-1,1 0 0,-1-1 0,0 1 1,0 0-1,1 0 0,-1 0 0,0-1 1,0 1-1,0 0 0,1-1 0,-1 1 1,0 0-1,0-1 0,0 1 0,0 0 1,1-1-1,-1 1 0,0 0 0,0-1 1,0 1-1,0 0 0,0-1 0,0 1 1,0 0-1,0-1 0,0 1 0,0 0 1,0-1-1,-1 1 0,1 0 1,0-1-1,0 1 0,0-1 0,-15-15 1623,11 11-1001,0 1-504,1-1-1,0 0 1,0 0 0,0 0-1,0 0 1,1-1 0,0 1-1,0-1 1,1 1 0,-1-1-1,1 0 1,1 0 0,-1 1-1,1-1 1,0 0 0,0 0-1,0 0 1,1 1 0,0-1-1,0 0 1,1 1 0,0-1-1,3-7 1,-2 6-141,0 1-1,1-1 1,0 1-1,0 0 1,1 1-1,-1-1 1,1 1 0,0 0-1,1 0 1,-1 0-1,1 1 1,0-1-1,0 2 1,1-1 0,-1 1-1,1 0 1,0 0-1,10-3 1,-6 4 90,0 0 0,0 0 0,1 2 0,-1-1 0,0 1 0,0 1 1,1 0-1,-1 0 0,0 1 0,0 0 0,0 1 0,0 1 0,-1 0 0,1 0 0,-1 1 0,0 0 1,0 1-1,-1 0 0,1 0 0,9 10 0,-4-3 95,-2 0 0,1 1 1,-2 1-1,0 0 0,-1 0 0,0 1 0,-1 1 1,-1 0-1,-1 0 0,0 0 0,6 24 0,-11-31-173,-1 0 0,0 0 0,0 1 0,-1-1-1,-1 0 1,0 1 0,0-1 0,-1 1-1,0-1 1,-1 0 0,0 0 0,0 0 0,-7 17-1,4-16-50,-1 0 1,0-1-1,0 0 0,-1 0 0,0 0 0,0-1 0,-1 0 1,-1-1-1,0 0 0,0 0 0,-17 11 0,13-11-280,0-1-1,0 0 1,-1 0 0,0-2-1,0 0 1,-1 0 0,1-2 0,-1 0-1,0 0 1,0-1 0,0-1-1,-22-1 1,29 0 117,-1-1 0,1 0 0,0-1 0,0 0 0,0 0 0,0 0 0,0-1 1,1 0-1,-1-1 0,1 0 0,0 0 0,0-1 0,0 1 0,0-1 0,1-1 0,0 1 0,0-1 1,1-1-1,-1 1 0,1-1 0,1 1 0,-1-1 0,1-1 0,-3-7 0,0-2 196,2-1 1,0 0-1,1 0 0,1 0 0,1-1 1,0 1-1,2-1 0,0 1 0,1-1 0,0 1 1,2 0-1,0-1 0,1 1 0,11-28 1,-13 40-68,1 1 0,0-1 0,0 1 0,1 0 0,0 0 0,-1 0 0,10-8 0,-11 11-69,0 0 0,1 0 0,-1 0 0,1 1 1,0-1-1,-1 1 0,1-1 0,0 1 0,0 0 0,0 0 0,0 0 0,0 1 0,0-1 0,0 1 0,0-1 1,0 1-1,3 1 0,10 3-440</inkml:trace>
</inkml:ink>
</file>

<file path=ppt/ink/ink8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5.9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615 184 11034,'2'-2'581,"0"-1"0,0 1 0,0-1 0,-1 1 0,1-1 1,-1 0-1,0 1 0,1-1 0,-1 0 0,0 0 0,-1 0 0,1 0 0,-1 0 0,1 0 0,-1 0 0,0 0 0,0-5 0,-1 4-451,0 1 1,0 0 0,0 0-1,-1 0 1,1-1-1,-1 1 1,0 1 0,0-1-1,0 0 1,0 0-1,0 1 1,-1-1 0,1 1-1,-1 0 1,1 0-1,-6-3 1,-13-7 1,1 1 0,-1 1-1,-1 1 1,0 1 0,0 1 0,-1 1-1,0 1 1,0 1 0,-31-2 0,46 6-134,0-1 0,0 1 1,0 1-1,1 0 1,-1 0-1,0 0 0,0 1 1,1 1-1,-1-1 1,-8 5-1,14-6-4,-1 1 0,0 0-1,1 0 1,-1 0 0,1 0 0,-1 0-1,1 0 1,0 1 0,0-1 0,0 1 0,0 0-1,1-1 1,-1 1 0,1 0 0,0 0-1,-1 0 1,1 0 0,1 0 0,-1 1-1,0-1 1,1 0 0,-1 0 0,1 0 0,0 1-1,0-1 1,1 0 0,0 6 0,5 21 11,2-1 0,1-1 0,2 1 0,13 27 1,0-1 66,4 17 819,-4 0-1,23 106 1,-41-143-482,0 1 1,-3 0 0,-1 1-1,-1-1 1,-3 0-1,0 0 1,-10 46-1,8-67-479,0 1 0,-1-1 0,-1 0-1,0 0 1,-1 0 0,-1-1 0,0 0-1,-1-1 1,0 0 0,-13 14 0,13-18-389,0 0-1,-1-1 1,1 0 0,-1 0-1,-1-1 1,1-1 0,-1 0-1,-1 0 1,1-1 0,-1-1-1,0 0 1,0 0 0,-15 2-1,23-5 70,0 0 0,0-1 0,0 0-1,-1 0 1,1 0 0,0 0-1,0 0 1,0-1 0,0 0-1,0 0 1,0 0 0,0 0 0,0-1-1,0 1 1,0-1 0,1 0-1,-1 0 1,1-1 0,-1 1 0,1-1-1,0 1 1,0-1 0,0 0-1,0 0 1,1-1 0,-1 1 0,1-1-1,0 1 1,-4-8 0,1 1 27,1-1 0,0 0 0,1 0 0,-3-11 0,-3-44 2740,6 38-1023,1 0 0,2 1 0,1-1 0,1 0 0,1 1 0,13-50-1,-12 65-996,-1 1 0,2-1-1,-1 1 1,1 0-1,1 1 1,0-1-1,1 1 1,0 0-1,0 1 1,1 0-1,0 0 1,1 0-1,0 1 1,0 1-1,1-1 1,0 2-1,0-1 1,13-5-1,-3 4-112,0 1-1,1 1 1,0 1-1,1 1 1,-1 1-1,1 0 1,-1 2-1,1 0 0,0 2 1,31 4-1,-11 1-326,51 14-1,36 20-3541,-116-34 2486</inkml:trace>
</inkml:ink>
</file>

<file path=ppt/ink/ink8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6.7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34 364 11234,'-12'14'1640,"9"-10"-916,0 0 0,0 0 0,0 0 0,0 0 0,-3 8 0,6-11-592,0-1 0,0 1-1,0-1 1,0 0-1,0 1 1,0-1 0,1 1-1,-1-1 1,0 0 0,0 1-1,0-1 1,1 0-1,0 2 396,-1-2-395,0 0-1,1 0 1,-1 1-1,0-1 1,1 0 0,-1 0-1,0 0 1,1 1 0,-1-1-1,1 0 1,-1 0-1,0 0 1,1 0 0,-1 0-1,1 0 1,-1 0 0,0 0-1,1 0 1,-1 0-1,1 0 1,-1 0 0,0 0-1,1 0 1,-1 0 0,1-1-1,22 0 2020,-8-2-1807,0 0 1,0-2-1,0 0 0,-1-1 0,0 0 0,0-1 0,0-1 0,15-11 0,-3 1-547,-2-1-1,-1-1 1,26-28-1,-40 38 155,0 0-1,-1-1 0,0 0 0,-1 0 0,0-1 0,-1 0 0,9-24 0,-14 32 51,1 0 1,-1 0-1,0 0 0,-1 0 1,1 0-1,-1-1 0,0 1 1,0 0-1,0 0 0,0-1 1,-1 1-1,1 0 0,-1 0 0,0 0 1,-1 0-1,1 0 0,-1 0 1,1 0-1,-1 0 0,-1 1 1,1-1-1,0 1 0,-1-1 1,0 1-1,1 0 0,-1 0 1,-1 0-1,1 0 0,-4-2 0,2 2-7,0 0 0,0 1 0,0-1 0,-1 1 0,1 1 0,0-1 0,-1 1 0,0 0 0,1 0-1,-1 0 1,1 1 0,-1 0 0,0 0 0,0 0 0,1 1 0,-1 0 0,1 0 0,-1 0 0,1 1 0,-1 0-1,-8 4 1,0 1-21,0 0-1,1 1 0,0 0 0,1 1 1,0 0-1,0 1 0,-11 13 0,13-12-7,1 0-1,0 0 0,0 1 0,1 0 0,1 1 1,-10 21-1,14-25 40,0-1 0,1 1 0,-1-1 0,2 1 0,-1 0 0,1 0 0,1-1 1,-1 1-1,2 0 0,-1 0 0,1 0 0,3 11 0,0-6 94,1 0 0,1 0 0,0-1-1,1 0 1,0 0 0,1 0 0,0-1 0,1 0 0,12 12 0,-5-7 212,1-1 0,1-1 1,0 0-1,1-1 0,23 12 1,-29-19-196,1 0 0,-1-2 1,1 1-1,0-2 1,28 6-1,-34-9-385,0 0 0,1 0 0,-1-1 0,1 0 0,-1 0 0,1-1 0,-1 0-1,0 0 1,0-1 0,1 0 0,12-6 0,-1-6-93,-2-4-95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8:36.8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12 9650,'-8'-12'15252,"5"20"-14376,3-8-876,-7 27 659,1 1 0,-4 48 0,3 33 762,2-65-967,3-1 0,4 70 1,3-12 123,-5-67-527,2 0 0,7 40 1,0 2 12,-8-61-58,0-1 1,0 1 0,2-1-1,0 0 1,0 0 0,2 0-1,8 20 1,-8-24-22,0 0-1,1-1 0,1 0 1,-1 0-1,2-1 1,14 15-1,-17-19 20,0 0-1,0-1 0,1 1 0,-1-1 0,1 0 1,-1-1-1,1 1 0,0-1 0,0-1 0,0 1 0,1-1 1,-1 0-1,9 1 0,190 20 34,-48-3 6,147 17-102,-121-12 50,-157-21 17,0-2-1,0-1 1,49-5 0,-33 3-18,-35 2 6,-1 0 0,1 0-1,0-1 1,-1 0-1,1 0 1,0 0-1,-1-1 1,1 0-1,-1 0 1,0 0-1,10-6 1,-8 3 11,0 0 0,-1 0 0,0-1 1,0 0-1,-1 0 0,7-9 0,-9 11 8,-1-1 0,0-1 1,0 1-1,0 0 0,-1-1 0,0 1 1,0-1-1,0 0 0,-1 0 0,1-8 0,22-198-57,-20 155 19,-2 1 0,-8-90 0,0 0 34,6 136-24,0 0 0,0 0-1,-1 1 1,0-1 0,-1 0-1,0 0 1,0 1 0,-1 0-1,-5-12 1,4 11 39,0 0-1462</inkml:trace>
</inkml:ink>
</file>

<file path=ppt/ink/ink8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7.0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61 12267,'-15'-36'5669,"8"12"1916,55 79-5932,46 70-1,-64-81-667,2-1 0,2-1 1,75 70-1,-103-107-999,58 44-1339,-56-44 1008,0 0 0,-1-1-1,1 0 1,1-1 0,-1 1 0,17 3 0,-23-7 51,-1 1 0,0-1 1,1 0-1,-1 0 1,0 0-1,1 0 0,-1 0 1,0 0-1,0 0 1,1 0-1,-1-1 0,0 1 1,1 0-1,-1-1 1,0 1-1,0-1 1,0 0-1,1 1 0,-1-1 1,1-1-1,6-11-1439</inkml:trace>
</inkml:ink>
</file>

<file path=ppt/ink/ink8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7.4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552 2 16676,'2'-1'6873,"-9"9"-4320,-7 7-329,-21 15-168,-10 6-735,-9 13-729,-1 5-184,12 3-344,4-1-64,-1-1 0,-2-2 0,-2-3-424,-1 0-672,11-9-1249,1-3-767,9-8 1799</inkml:trace>
</inkml:ink>
</file>

<file path=ppt/ink/ink8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8.0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275 85 13683,'1'-3'618,"0"0"-1,0-1 1,0 1-1,0 0 1,-1-1-1,1 1 1,-1-1 0,0 0-1,0 1 1,0-1-1,-1 1 1,0-5 0,0 6-437,0 1 1,1-1 0,-1 0 0,0 0 0,0 1 0,-1-1 0,1 0 0,0 1-1,0-1 1,-1 1 0,1 0 0,-1-1 0,1 1 0,-1 0 0,0 0-1,1 0 1,-1 0 0,0 0 0,0 0 0,0 0 0,0 1 0,0-1-1,-2 1 1,-2-2 38,0 1-1,0 0 1,0 0-1,0 1 0,0 0 1,0 0-1,0 0 1,-1 1-1,1 0 1,0 0-1,0 1 1,0-1-1,-8 5 0,6-2-113,1 0 0,0 0 0,1 1-1,-1 0 1,1 0 0,0 0 0,0 1-1,0 0 1,-5 8 0,0 1-84,2 0 0,0 1 1,0 0-1,2 1 0,0 0 1,1 0-1,1 0 0,-5 28 1,7-31-18,2 1 1,0-1-1,0 0 1,1 1 0,1-1-1,0 0 1,2 0-1,-1 1 1,1-1 0,1-1-1,1 1 1,0 0 0,8 15-1,-11-27-10,-1 1 0,1 0-1,0-1 1,0 1 0,0-1 0,0 0-1,0 0 1,1 0 0,-1 0 0,0 0-1,1 0 1,0-1 0,-1 1-1,1-1 1,0 0 0,0 1 0,4 0-1,-2-1-51,-1-1-1,1 0 1,0 1 0,-1-1-1,1-1 1,-1 1-1,1-1 1,0 0-1,-1 0 1,8-2 0,0-3-161,0 1 0,0-1 1,0-1-1,0 0 1,-1-1-1,-1 0 1,11-10-1,-12 8 108,0 1 0,-1-1 1,-1-1-1,0 0 0,0 0 0,-1 0 1,0-1-1,-1 0 0,6-18 0,-6 13 120,-1 0-1,0-1 1,-1 0 0,-1 1-1,-1-1 1,-1-25-1,-2 67 797,4 29-1,1-29-627,2 1 1,0-1-1,12 30 0,-14-45-273,1 0-1,0 0 0,0 0 1,1 0-1,0-1 0,1 0 1,0 0-1,0 0 0,1-1 1,0 0-1,9 8 0,-13-13 21,0 0-1,0 0 1,0-1-1,1 1 0,-1-1 1,0 1-1,1-1 0,-1 0 1,7 1-1,9-1-29</inkml:trace>
</inkml:ink>
</file>

<file path=ppt/ink/ink8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8.7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5 138 13355,'-5'35'7802,"8"17"-5603,0-28-831,17 125 3042,1 19-3091,-18-338-2777,0 61 1221,-3 85 225,4-89 3,-2 96 62,0 0 1,1 0 0,1 1 0,8-23 0,-10 35-24,-1 1-1,0 0 1,1 0 0,0 0-1,-1 0 1,1 0 0,0 0-1,1 0 1,-1 1-1,0-1 1,1 1 0,4-3-1,-6 4-18,0 1 0,0-1 0,1 1-1,-1-1 1,0 1 0,1 0 0,-1 0-1,0 0 1,1-1 0,-1 1 0,0 0-1,1 1 1,-1-1 0,0 0 0,1 0-1,-1 1 1,0-1 0,1 1 0,-1-1-1,0 1 1,0-1 0,0 1 0,1 0-1,-1-1 1,0 1 0,0 0 0,0 0-1,0 0 1,0 0 0,0 0 0,-1 0-1,1 0 1,0 0 0,0 2 0,8 10 19,-1-1-1,0 1 1,-1 1 0,0-1 0,-2 1 0,1 0 0,4 22 0,14 108 207,-9-43-201,-15-100-56,0 1 0,1-1 0,-1 0 0,0 0 1,0 0-1,1 0 0,-1 0 0,0 1 0,1-1 0,-1 0 0,1 0 1,0 0-1,-1 0 0,1 0 0,0-1 0,0 1 0,-1 0 0,1 0 1,2 1-1,-2-2-16,-1 0 1,1 0-1,0 0 0,0 0 1,-1 0-1,1 0 1,0 0-1,0 0 1,-1 0-1,1 0 0,0 0 1,0-1-1,-1 1 1,1 0-1,0-1 0,-1 1 1,1 0-1,0-1 1,-1 1-1,1-1 1,-1 1-1,1-1 0,4-4-240,-1 0 0,1 0 0,-1 0 0,-1 0-1,6-10 1,38-84-1860,-34 67 2037,1 1 0,2 1-1,1 1 1,29-39 0,-40 60 185,0 1 0,1 1 1,12-10-1,-18 15-58,0 0 0,0 0 1,0 0-1,0 1 0,0-1 0,0 0 0,0 0 1,0 1-1,1-1 0,-1 1 0,0-1 0,0 1 1,1-1-1,-1 1 0,0 0 0,1 0 0,-1 0 1,0 0-1,1 0 0,-1 0 0,0 0 0,1 0 1,-1 0-1,0 1 0,1-1 0,-1 0 0,0 1 1,1-1-1,-1 1 0,0 0 0,0-1 0,0 1 1,0 0-1,2 1 0,1 3 110,-1 0 0,0 0-1,-1 1 1,1-1 0,-1 1 0,0-1-1,0 1 1,2 10 0,5 55 800,-6-43-609,0 0-176,26 164-569,-22-165-1063,3-6 581</inkml:trace>
</inkml:ink>
</file>

<file path=ppt/ink/ink8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19.6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1 118 13483,'10'26'5949,"-1"16"-4007,-5-17-562,47 210 5634,10 51-5351,-37-110-1415,-22-152-287,-2 1 0,-1-1 0,0 1 0,-2-1 0,-7 29 0,4-41-126,6-12 163,0 0-1,0 1 1,0-1-1,-1 0 0,1 0 1,0 0-1,0 0 0,0 0 1,-1 0-1,1 0 0,0 0 1,0-1-1,0 1 0,0 0 1,-1 0-1,1 0 0,0 0 1,0 0-1,0 0 0,0 0 1,-1 0-1,1 0 1,0 0-1,0-1 0,0 1 1,0 0-1,0 0 0,-1 0 1,1 0-1,0 0 0,0-1 1,0 1-1,0 0 0,0 0 1,0 0-1,0-1 0,-10-25-98,10 23 92,-24-103-991,-14-145 1,29 186 791,1 3 28,-12-108-43,18 135 210,1 1 1,8-66 0,-5 88 49,0 0-1,1 0 1,1 0 0,0 0 0,1 0 0,0 1 0,0 0-1,2 0 1,-1 0 0,1 1 0,1 0 0,0 0 0,0 1 0,1 0-1,0 0 1,0 1 0,1 0 0,0 1 0,1 0 0,-1 1-1,1 0 1,1 0 0,19-6 0,-27 11-10,1 0-1,-1-1 1,0 2-1,0-1 1,0 0-1,1 1 1,-1 0 0,0 0-1,0 0 1,1 1-1,-1-1 1,0 1 0,0 0-1,0 0 1,0 1-1,0-1 1,0 1 0,0 0-1,0 0 1,0 0-1,-1 0 1,1 1 0,-1-1-1,0 1 1,0 0-1,0 0 1,0 0 0,0 1-1,0-1 1,-1 1-1,0-1 1,0 1-1,3 6 1,2 5 57,-1 1 0,-1 0 0,0 0 0,-1 1-1,0-1 1,-2 1 0,0 0 0,0 0 0,-2 0 0,0 0-1,-1 0 1,-1 0 0,-1 0 0,-5 20 0,4-22-344,0 0 0,-1 0 0,-1-1 1,-1 1-1,0-2 0,0 1 0,-2-1 0,0 0 1,0-1-1,-1 0 0,0 0 0,-1-1 0,0 0 0,-1-1 1,-24 16-1,-6-3-888</inkml:trace>
</inkml:ink>
</file>

<file path=ppt/ink/ink8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20.1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6 13475,'-4'-6'9142,"2"43"-6092,15 151 2094,8 1-3595,7 89-1154,-20-89-287,-5-103-1534,1-1-3389,0-70 2057,4-9 1083</inkml:trace>
</inkml:ink>
</file>

<file path=ppt/ink/ink8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20.6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1 356 10330,'14'-2'1334,"0"0"1,0 0-1,0-2 0,0 1 1,23-11-1,-22 7-854,1-1 1,-2 0-1,1-1 1,23-20-1,-28 21-407,-1 0-1,0-1 1,0 0-1,-1-1 1,0 0-1,-1 0 1,0-1-1,-1 0 1,0 0-1,-1 0 1,0-1-1,0 1 1,-1-1-1,-1-1 1,4-21-1,-7 31-2,1 0 1,-1 0-1,0 0 0,0 0 0,0 0 1,0 0-1,-1-1 0,1 1 0,-1 0 1,0 1-1,0-1 0,0 0 0,0 0 1,0 0-1,-1 0 0,1 1 0,-1-1 1,0 1-1,0-1 0,0 1 0,-3-4 1,2 5-15,0-1-1,0 1 1,0-1 0,0 1 0,0 0 0,-1 0-1,1 0 1,0 1 0,-1-1 0,1 1 0,0 0-1,-1 0 1,1 0 0,0 0 0,-1 1 0,1-1-1,0 1 1,-1 0 0,-4 2 0,-3 1 97,1 0-1,-1 1 1,1 0 0,1 0-1,-1 1 1,1 1 0,0-1-1,0 2 1,1-1-1,-16 18 1,16-14-18,-1 0 0,1 1 0,1 0 0,0 0 0,1 0 0,0 1 0,1 0 0,-6 23 0,9-26-98,0 1 0,0-1 1,1 1-1,1-1 0,0 1 0,0-1 0,1 1 1,0 0-1,1-1 0,0 0 0,5 16 0,-3-18-76,-1 0 0,1 0 0,0-1 0,1 0 0,0 1 0,0-2 0,1 1 0,-1-1 0,2 1 0,-1-2 0,0 1-1,1-1 1,0 0 0,1 0 0,10 5 0,-9-5-333,1-2 1,-1 1-1,1-1 0,0 0 1,-1-1-1,1 0 0,0-1 1,1 0-1,-1 0 0,0-1 1,0 0-1,14-3 0,6-7-706</inkml:trace>
</inkml:ink>
</file>

<file path=ppt/ink/ink8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1:21.1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296 50 15747,'10'-11'4851,"-8"9"-3638,1-1-1,1-5 1,-4 8-1131,1-1 0,-1 0-1,0 1 1,0-1 0,0 1-1,0-1 1,0 0 0,0 1-1,0-1 1,0 0 0,0 1-1,0-1 1,0 0 0,0 1 0,0-1-1,0 0 1,0 1 0,-1-1-1,1 1 1,0-1 0,-1 1-1,1-1 1,0 0 0,-1 1-1,1-1 1,-1 1 0,1-1 0,0 1-1,-1 0 1,1-1 0,-1 1-1,0-1 1,1 1 0,-1 0-1,1 0 1,-1-1 0,1 1-1,-1 0 1,0 0 0,1 0-1,-1-1 1,0 1 0,1 0 0,-1 0-1,0 0 1,-13-2-117,1 1 0,-1 0-1,0 0 1,1 2 0,-1-1 0,1 2 0,-1 0-1,1 0 1,0 2 0,0-1 0,0 2 0,-15 6 0,24-9-44,-1 0 0,1 0 0,0 0 0,0 1 0,0 0 0,0-1 0,0 1 1,1 0-1,-1 1 0,1-1 0,0 1 0,0 0 0,0-1 0,1 1 0,-1 0 1,1 1-1,0-1 0,0 0 0,0 1 0,1-1 0,-1 1 0,1-1 0,0 1 1,1 0-1,-1-1 0,1 1 0,0 0 0,0 0 0,0-1 0,1 1 0,0 0 1,0 0-1,0-1 0,2 7 0,1 0 233,1 1 0,0-1 0,0 1 0,1-1 0,0-1 0,1 1 1,11 11-1,7 7 1332,31 25 1,-32-32-441,-1 2 1,21 26 0,-41-47-1008,0 0 1,-1 1-1,0-1 1,0 1-1,0 0 1,0-1-1,-1 1 1,1 0-1,-1 0 1,0 0 0,0 0-1,-1 0 1,1 0-1,-1 0 1,0 7-1,0-8-40,-1-1 0,0 1 0,0 0 1,0-1-1,0 1 0,-1-1 0,1 1 0,-1-1 0,1 0 0,-1 1 0,0-1 0,0 0 0,0 0 0,0 0 0,0 0 0,-1-1 0,1 1 0,0-1 1,-1 1-1,1-1 0,-1 0 0,0 0 0,1 0 0,-4 1 0,-18 4-203,0 0 0,-1-2 1,1-1-1,-1-1 0,-33-1 0,-11-2-49</inkml:trace>
</inkml:ink>
</file>

<file path=ppt/ink/ink8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2:44.4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242 258 2529,'4'6'330,"6"17"1229,-9-22-1379,-1 0 0,0 1 1,0-1-1,0 0 1,0 0-1,0 0 1,-1 0-1,1 0 0,0 0 1,0 0-1,-1 0 1,1 0-1,-1 0 1,1 0-1,-1 0 1,1 0-1,-1 0 0,1 0 1,-1 0-1,0 0 1,-1 1-1,-1 1 484,1 0 0,-1-1 0,0 1 0,0-1 0,-1 1 0,1-1 0,0 0 0,-1 0 0,-6 2 0,8-4-588,0 1-1,1-1 1,-1 0 0,0 0-1,0 0 1,0 0-1,0-1 1,0 1 0,0 0-1,1-1 1,-1 1 0,0-1-1,0 0 1,0 0-1,1 0 1,-1 1 0,1-1-1,-1-1 1,0 1-1,1 0 1,0 0 0,-3-3-1,1 0-42,0 0-1,0 0 1,1 0-1,-1 0 0,1-1 1,0 1-1,0 0 1,1-1-1,-1 0 1,1 1-1,0-1 1,0 0-1,1 0 0,-1 0 1,1 0-1,0 0 1,0 1-1,1-1 1,1-6-1,0-4 17,2-1-1,-1 1 1,2 0 0,11-26-1,-12 34-42,-1 1 0,1-1 0,0 1 0,0-1 0,0 1 0,1 0 0,0 1 0,0-1 0,1 1 0,0 0 0,-1 1 0,2-1 0,-1 1 0,0 0 0,1 1 0,0 0-1,0 0 1,0 0 0,0 1 0,0-1 0,1 2 0,-1-1 0,0 1 0,1 0 0,-1 1 0,1 0 0,-1 0 0,1 1 0,-1 0 0,1 0 0,-1 0 0,1 1 0,-1 0 0,12 6-1,-3 0 142,-1 1-1,-1 0 0,0 1 0,0 1 0,-1 0 0,0 1 0,-1 0 0,0 1 0,-1 0 0,-1 1 0,0 0 0,0 1 0,-2 0 0,0 0 0,-1 1 0,0 0 1,-1 0-1,-1 1 0,-1-1 0,5 35 0,-8-43-90,-1 1 1,-1-1-1,1 1 1,-1-1-1,-1 0 1,1 0-1,-2 0 1,1 0-1,-1 0 1,0 0-1,0 0 1,-1-1-1,0 1 1,-7 8-1,3-7-18,1-1 0,-1 0 0,-1 0 0,0 0 0,0-1 0,0-1-1,-1 1 1,0-2 0,-16 8 0,4-4-15,0-2-1,0 0 1,0-2 0,-1 0 0,0-1-1,0-2 1,0 0 0,0-2 0,-45-4-1,55 2-18,0 0-1,0-1 1,1 0-1,-1-1 1,1 0-1,0-1 1,-16-9-1,21 10-17,1-1-1,0 1 0,0-1 0,0 0 0,1 0 0,0-1 1,0 0-1,0 0 0,1 0 0,-1 0 0,2-1 0,-1 0 0,1 0 1,-3-8-1,1 0-21,1-1 1,1 1 0,0-1-1,1 0 1,1 0 0,1 0-1,0 0 1,1 0-1,0 0 1,2 0 0,0 0-1,0 0 1,2 1 0,0 0-1,0-1 1,2 2-1,12-23 1,-12 25 31,-1 1 1,2 1-1,0-1 0,0 1 0,0 1 1,2-1-1,-1 1 0,1 1 0,0 0 1,1 0-1,0 1 0,0 1 0,0 0 1,1 0-1,0 1 0,0 1 0,0 0 1,1 0-1,0 1 0,-1 1 0,1 0 1,16 0-1,-22 2 10,0 0 1,1 1-1,-1 0 0,0 0 1,0 0-1,0 1 0,0 0 1,0 1-1,0-1 0,-1 1 0,1 1 1,-1-1-1,0 1 0,0 0 1,0 1-1,0-1 0,-1 1 1,0 0-1,0 1 0,0-1 1,-1 1-1,0 0 0,0 0 1,0 0-1,-1 0 0,1 1 1,2 9-1,-1 0 43,0 0-1,-1 1 1,-1-1 0,-1 1-1,0 0 1,-1 0-1,-1 0 1,0 0 0,-1 0-1,-6 28 1,3-26 33,-1-1 0,-1 1-1,-1-1 1,0-1 0,-14 25 0,14-31-30,0 0 1,-1 0-1,0-1 1,0 0-1,-1 0 1,-1-1-1,1 0 0,-22 14 1,29-22-46,0 0 0,0 0 0,0 0 0,0 0 0,0 0 1,0 0-1,0-1 0,0 1 0,0-1 0,0 1 0,0-1 0,0 0 0,-1 0 0,1 0 0,0 0 1,0 0-1,0 0 0,0-1 0,-4 0 0,3-1-7,0 1 1,0-1-1,0 0 1,0 0-1,0 0 0,0 0 1,0-1-1,1 1 1,-1-1-1,-3-5 0,-3-5-44,1 0 0,1 0 0,0-1-1,-7-21 1,6 12-82,1-1 1,1 1-1,1-1 0,-4-37 0,8 50 92,1 0-1,0-1 1,1 1-1,0-1 0,0 1 1,1-1-1,1 1 0,0 0 1,0 0-1,1 0 1,9-17-1,-10 23 32,0 1-1,0 0 0,0 0 1,0 0-1,1 0 1,-1 0-1,1 1 1,0 0-1,0 0 1,0 0-1,0 0 1,1 1-1,-1-1 1,1 1-1,0 0 0,-1 0 1,1 1-1,0 0 1,0 0-1,0 0 1,0 0-1,0 1 1,0-1-1,1 1 1,-1 1-1,0-1 1,0 1-1,0 0 1,0 0-1,0 0 0,9 4 1,-5-1 41,1 0 0,-1 1 0,0 0-1,0 0 1,0 1 0,-1 0 0,0 0 0,0 1 0,0 0 0,-1 1-1,0 0 1,0 0 0,-1 0 0,9 17 0,-12-17-13,0-1 1,0 1 0,-1 0-1,0 0 1,-1 0-1,0 0 1,0 0 0,-1 0-1,0 0 1,0 0-1,0 0 1,-1 0 0,-1 0-1,1 0 1,-2 0-1,1-1 1,-1 1 0,0-1-1,0 1 1,-1-1-1,-4 8 1,3-7-17,-1-1 1,1 1-1,-1-1 0,-1 0 0,1 0 1,-1-1-1,0 0 0,0 0 1,-1 0-1,0-1 0,0 0 1,0-1-1,-1 0 0,1 0 1,-1-1-1,0 0 0,0 0 1,-11 1-1,16-3-39,0-1 1,1 0-1,-1 1 1,0-1 0,0-1-1,0 1 1,1 0-1,-1-1 1,0 0-1,0 0 1,1 0-1,-1 0 1,1-1-1,-1 1 1,1-1-1,0 0 1,-1 0-1,1 0 1,-4-4-1,4 3-33,1 0 0,0 0 0,0-1-1,0 1 1,0 0 0,0-1 0,1 1 0,0-1-1,-1 0 1,1 1 0,1-1 0,-1 0 0,0 0-1,1 0 1,0 1 0,0-1 0,0 0 0,0 0-1,2-5 1,-1 0 15,1 1 0,0 0 0,1 0 0,0 0-1,0 0 1,1 1 0,0-1 0,0 1 0,1 0 0,0 0-1,0 1 1,0-1 0,1 1 0,10-9 0,-13 12 64,1 1 0,-1-1 1,1 1-1,0-1 0,0 1 1,0 0-1,0 1 0,0-1 1,1 1-1,-1-1 0,0 1 1,1 1-1,-1-1 0,1 0 0,-1 1 1,1 0-1,-1 0 0,0 1 1,1-1-1,-1 1 0,1 0 1,-1 0-1,0 0 0,1 1 1,-1 0-1,0-1 0,0 1 1,6 5-1,-6-4 38,1 0 1,-1 0-1,0 1 1,0-1-1,0 1 1,-1 0-1,1 1 0,-1-1 1,0 0-1,0 1 1,-1 0-1,1 0 1,-1-1-1,0 1 1,1 6-1,-2-8-31,-1 1 0,1-1 0,-1 1 0,0-1 0,0 1 0,0-1 0,0 1 0,-1-1 0,1 0 0,-1 1 0,0-1 0,0 0 0,0 1 0,0-1 0,-1 0 0,1 0 0,-1 0 0,0 0 0,0 0 0,0 0 0,0-1 0,-1 1 0,1-1-1,-3 3 1,-3 1 7,-1 1-1,1-2 1,-1 1-1,-16 6 0,21-10-25,-1 0 0,1 0-1,0-1 1,-1 1 0,1-1-1,-1 0 1,0-1 0,1 1-1,-1-1 1,0 0 0,1 0 0,-9-2-1,11 2-18,1-1 0,-1 0 0,1 0 0,-1 0-1,1 0 1,-1 0 0,1 0 0,0 0 0,-1-1 0,1 1-1,0 0 1,0-1 0,0 1 0,0-1 0,0 1 0,0-1 0,0-2-1,-11-31-422,10 27 326,-2-6-25,2 1-1,-1-1 1,2 0-1,0 0 1,0 0-1,1 0 1,1 0-1,1 0 1,5-24-1,-7 36 135,1-1 0,-1 1-1,1-1 1,0 1 0,0 0-1,0 0 1,0-1 0,0 1 0,1 0-1,-1 0 1,1 0 0,0 0-1,-1 0 1,1 1 0,0-1-1,0 0 1,0 1 0,4-3-1,-4 4 23,0-1 0,0 0 0,0 1 0,0 0 0,1-1-1,-1 1 1,0 0 0,1 0 0,-1 0 0,0 1 0,0-1-1,1 0 1,-1 1 0,0 0 0,0-1 0,4 3 0,0 0 78,0 0 0,0 1-1,0 0 1,0 0 0,-1 1 0,0-1 0,0 1 0,0 0 0,0 1 0,-1-1 0,7 11 0,-7-7 0,-1-1 0,1 0 0,-2 1-1,1-1 1,-1 1 0,0 0 0,-1 0 0,0 0 0,-1-1 0,0 1 0,0 0 0,-1 0 0,-2 13 0,2-17-66,0 1-1,0-1 1,-1 0 0,0 0 0,0 0-1,0 0 1,-1 0 0,1 0 0,-1 0-1,-1-1 1,1 1 0,0-1 0,-1 0-1,0 0 1,0-1 0,0 1 0,-1-1-1,1 0 1,-1 0 0,0 0 0,1 0-1,-1-1 1,-6 2 0,8-3-94,0 0 0,0 0 0,-1 0 0,1-1-1,0 0 1,0 1 0,0-1 0,0 0 0,0-1 0,0 1 0,-1 0 0,1-1 0,0 0 0,0 0 0,0 0 0,0 0 0,0 0 0,1-1 0,-4-1-1,2 0-105,0 0 0,0-1 0,1 1 0,-1-1 0,1 0 0,0 0 0,0 0 0,0 0 0,0-1 0,-3-8 0,1 2-63,2 0 0,-1 0-1,1 0 1,1-1 0,0 1 0,1-1 0,0 1 0,0-1-1,3-21 1,-1 27 197,0 1 0,0 1-1,0-1 1,1 0 0,0 0-1,0 0 1,0 1 0,0-1-1,1 1 1,0 0 0,0 0-1,0 0 1,4-4 0,-4 5 47,0 1 0,0 0 0,0-1 0,0 1 0,0 1 1,1-1-1,-1 0 0,1 1 0,-1 0 0,1 0 0,0 0 0,0 0 0,-1 0 1,1 1-1,0 0 0,0-1 0,0 1 0,4 1 0,2 1 186,0-1 1,0 2-1,0 0 0,0 0 0,0 0 0,0 1 0,-1 1 0,0 0 1,0 0-1,0 1 0,10 8 0,-18-13-168,0-1-1,0 1 1,0 0 0,0-1-1,0 1 1,-1 0 0,1 0-1,0-1 1,0 1 0,-1 0-1,1 0 1,0 0 0,-1 0-1,1 0 1,-1 0-1,0 0 1,1 0 0,-1 0-1,0 0 1,1 0 0,-1 1-1,0-1 1,0 0 0,0 0-1,0 2 1,-1-2-22,0 0 0,1 0 1,-1 0-1,0 0 0,0 0 0,0 0 1,0 0-1,0 0 0,0 0 1,0-1-1,0 1 0,0 0 0,0-1 1,-1 1-1,1 0 0,0-1 0,-2 1 1,-5 1-297,1 0 0,-1 0 0,1-1 0,-1 0 0,-13-1 0,5-3-359</inkml:trace>
</inkml:ink>
</file>

<file path=ppt/ink/ink8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2:45.2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561 82 9778,'12'-12'2083,"-8"7"-1603,0 1 0,1-1 0,-1 0 0,-1 0 1,1 0-1,4-11 0,-7 16-472,-1-1-1,0 0 1,0 1 0,0-1-1,0 1 1,0-1 0,0 0-1,0 1 1,0-1 0,0 0-1,0 1 1,0-1 0,0 0-1,0 1 1,-1-1 0,1 1-1,0-1 1,0 0-1,-1 1 1,1-1 0,0 1-1,-1-1 1,1 1 0,-1-1-1,1 1 1,-1-1 0,1 1-1,-1 0 1,1-1 0,-1 1-1,1 0 1,-1-1 0,1 1-1,-1 0 1,0 0 0,0-1-1,-23-4 222,13 5-122,0 1-1,1 0 1,-1 0 0,0 1-1,1 1 1,-1 0-1,1 0 1,0 1 0,0 0-1,0 1 1,1 0 0,-1 0-1,-10 10 1,-15 11 107,-60 59 0,78-68-215,-19 18 17,2 0 0,2 3 0,-37 53 1,56-69 10,0 0 1,1 0 0,1 1 0,1 1 0,2 0 0,0 0-1,1 1 1,-3 31 0,6-26 87,2 1 0,1-1 0,2 0 0,6 50 0,-3-59 20,0 0 0,2-1 0,0 0 0,1 0 0,1 0 0,1-1 0,16 26 0,-20-37-74,1 0-1,-1-1 1,2 1-1,-1-1 1,1-1-1,0 1 1,1-1 0,-1 0-1,1-1 1,1 0-1,-1 0 1,1-1-1,-1 0 1,19 5-1,-13-6-67,0 0 0,0-1-1,0-1 1,0 0 0,0-1-1,0 0 1,0-2 0,0 1-1,21-7 1,-5 0 235,45-17 0,-21 2 30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25.8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11290,'4'6'5576,"0"11"-5605,-4-14 604,9 49 1256,-2 0 1,0 90 0,3 35 1004,42 95 60,-22-131-4479,-26-114-3291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8:37.4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219 50 12307,'12'-5'10504,"-21"-3"-7053,-25-6-2829,24 10-529,-43-12 53,49 15-172,0 0 0,-1 1 0,1-1 0,0 1 1,0 0-1,0 0 0,-1 1 0,1-1 1,0 1-1,-7 1 0,11-1 20,-1-1-1,0 0 1,0 1-1,1-1 1,-1 1-1,0 0 1,1-1 0,-1 1-1,1-1 1,-1 1-1,0 0 1,1-1-1,0 1 1,-1 0 0,1 0-1,-1 0 1,1-1-1,0 1 1,0 0-1,-1 0 1,1 0 0,0-1-1,0 1 1,0 0-1,0 0 1,0 0-1,0 0 1,0 0 0,0 0-1,0-1 1,0 1-1,1 0 1,-1 0-1,0 0 1,1-1 0,0 3-1,17 33 83,-13-28-27,8 15 478,-1 2 0,17 44-1,-26-59-312,0 1-1,0 0 0,-1-1 1,-1 1-1,0 0 0,0 0 1,-1 0-1,0 0 0,-4 21 1,3-28-290,-1 0 0,1 0 1,-1 0-1,1 0 0,-1 0 1,0 0-1,-1-1 0,1 1 0,-1 0 1,0-1-1,1 0 0,-1 0 1,-1 0-1,1 0 0,0 0 1,-1-1-1,0 1 0,1-1 0,-1 0 1,-5 2-1,3-2-489,1 0 0,-1 0-1,0-1 1,1 0 0,-1 0 0,0 0 0,0-1 0,0 0-1,-6 0 1,-14-5-908</inkml:trace>
</inkml:ink>
</file>

<file path=ppt/ink/ink8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2:45.7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0 407 10122,'3'-83'4725,"-3"50"-4125,1 1 0,2-1 1,1 0-1,10-35 0,-12 61-528,0 0 1,1 0-1,0 0 1,0 0-1,1 0 1,0 1-1,0 0 1,1 0-1,0 0 0,0 0 1,0 1-1,0-1 1,1 1-1,0 1 1,0-1-1,0 1 1,1 0-1,12-5 1,-13 6 12,1 1 0,0 1 0,0-1 1,0 1-1,0 0 0,0 0 0,0 1 1,1 0-1,-1 1 0,0-1 0,0 1 1,0 1-1,0-1 0,0 1 1,-1 0-1,1 1 0,0 0 0,-1 0 1,0 0-1,8 5 0,-1 2 125,-1 0 1,0 0-1,-1 1 0,1 1 0,-2-1 0,0 2 1,-1 0-1,0 0 0,0 0 0,-2 1 0,0 1 0,7 17 1,-10-20-13,0 0 0,-1 1 1,0 0-1,-1 0 0,-1 0 1,1 22-1,-2-26-85,-1-1 1,0 1-1,-1-1 0,0 1 1,0-1-1,0 1 0,-1-1 1,-1 0-1,1 0 1,-8 11-1,2-7-24,0 0 1,-1-1-1,0 0 0,-1-1 1,0 0-1,0-1 0,-1 0 1,0-1-1,-25 13 0,25-16-86,1 1 0,-1-2-1,0 1 1,-1-2-1,1 1 1,-1-2-1,1 0 1,-1 0-1,0-1 1,0-1 0,-20-2-1,29 1-79,0 0 0,0 0 0,1 0 0,-1-1 0,0 1 0,1-1 0,0 0 0,-1 0 0,1-1-1,0 1 1,0-1 0,0 1 0,0-1 0,1 0 0,-1 0 0,1 0 0,0 0 0,0-1 0,0 1 0,0 0 0,0-1 0,1 0 0,-1 1-1,1-1 1,0 0 0,0-5 0,-2-4-577,1 0 0,1 0 0,0-1 0,1 1 0,0 0 0,4-23 0,-4 34 342,0 0 0,1-1-1,-1 1 1,1 0 0,0 0 0,-1 0-1,1-1 1,0 1 0,0 0-1,0 0 1,1 0 0,-1 0-1,1 1 1,-1-1 0,3-2-1,14-6-1183</inkml:trace>
</inkml:ink>
</file>

<file path=ppt/ink/ink8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2:46.2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0 166 14235,'7'0'4384,"-7"0"-4251,8 9 907,5 15-1017,-10-14 171,0 0 1,0 1-1,-1-1 1,0 0 0,0 1-1,-2-1 1,1 1-1,-3 20 1,-2 0 503,-15 51 0,1-3-395,18-60-275,1-19-28,-1 0 0,0 1 0,0-1 0,0 1 0,1-1 0,-1 0 0,0 1 0,0-1 0,1 0 0,-1 1 0,0-1 0,1 0-1,-1 1 1,0-1 0,1 0 0,-1 0 0,1 0 0,-1 1 0,0-1 0,1 0 0,-1 0 0,1 0 0,-1 0 0,1 0 0,1 0-8,0 0-1,-1 0 0,1-1 0,0 1 1,0-1-1,-1 0 0,1 1 0,0-1 1,-1 0-1,1 0 0,-1 0 0,1 0 1,-1 0-1,1 0 0,-1-1 0,3-2 1,8-10-173,1-1 0,-2-1 0,0 0 0,-1-1 1,14-30-1,28-96-304,-37 95 488,35-73-1,-46 114 33,0 0 0,0 0 1,0 1-1,1-1 0,0 1 0,1 1 0,-1-1 0,8-5 0,-11 9 2,0 1-1,0-1 1,1 1-1,-1-1 1,1 1-1,-1 0 1,1 0-1,-1 0 1,1 0-1,0 1 1,-1-1-1,1 1 0,0 0 1,-1-1-1,1 1 1,0 0-1,0 1 1,-1-1-1,1 0 1,0 1-1,-1 0 1,1-1-1,-1 1 1,1 0-1,-1 0 1,1 1-1,2 1 1,0 0 38,-2 0 0,1 1 0,0 0 0,-1 0-1,1 0 1,-1 0 0,0 0 0,0 0 0,-1 1 0,0 0 0,1-1 0,-1 1 0,-1 0 0,3 8-1,1 10 264,5 44 0,-10-61-297,5 127 715,-2-18-183,-2-108-805,-1-1 1,1 1 0,0-1 0,0 0 0,1 1-1,0-1 1,0 0 0,0 0 0,1 0 0,6 10-1,8 1-657</inkml:trace>
</inkml:ink>
</file>

<file path=ppt/ink/ink8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2:46.9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285 83 12707,'5'-27'4566,"-5"25"-4437,0 0-1,0 0 1,0 0 0,0 0 0,-1 0 0,1 0 0,0 0-1,-1 0 1,-1-2 0,1 2-126,-1-1 1,0 1-1,1 0 0,-1 0 0,0 0 1,0 1-1,0-1 0,0 0 1,-1 1-1,1-1 0,0 1 0,-1 0 1,1 0-1,-1 0 0,1 0 0,-1 0 1,-3 0-1,-5-1 39,-1 0 0,1 1 0,0 1 1,-1-1-1,1 2 0,-1 0 0,1 0 0,0 1 0,0 1 1,0 0-1,0 0 0,0 1 0,1 0 0,-1 1 0,1 0 0,0 1 1,-11 9-1,18-13-43,0 0 1,0 1-1,0 0 1,1-1 0,-1 1-1,1 0 1,0 0-1,0 0 1,0 1-1,0-1 1,1 0-1,-1 1 1,1-1 0,0 1-1,0 0 1,0-1-1,0 1 1,1 0-1,-1 0 1,1-1-1,0 1 1,0 0 0,1 5-1,1-4-7,-1 0-1,1 1 0,0-1 1,0 0-1,0 0 1,1 0-1,0-1 0,0 1 1,0-1-1,0 1 1,1-1-1,0 0 1,0 0-1,0 0 0,8 5 1,31 19 577,81 37 0,-82-45 531,-1 2 0,59 42 0,-99-63-1085,1 0 0,0 0 0,-1 0 0,0 0 1,1 0-1,-1 0 0,0 1 0,1-1 0,-1 0 0,0 1 0,0-1 0,0 1 0,0-1 0,0 1 0,-1 0 0,1-1 1,0 1-1,-1 0 0,1 0 0,-1-1 0,0 1 0,0 0 0,1 0 0,-1 0 0,0-1 0,0 1 0,-1 0 1,1 0-1,0 0 0,-1-1 0,0 3 0,-1 0-4,0-1 1,0 0 0,-1 1-1,0-1 1,1 0-1,-1 0 1,0-1 0,-1 1-1,1 0 1,0-1-1,-1 0 1,-5 3 0,-16 6-357,0 0 1,-1-2-1,0-1 1,0-2 0,-1 0-1,1-1 1,-1-2 0,-44 0-1,24-6-422</inkml:trace>
</inkml:ink>
</file>

<file path=ppt/ink/ink8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2:47.3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15 8226,'-8'-15'5910,"10"23"-2659,7 22-2115,5 59 1271,5 139 1,-9-65-1788,-2-91-898,2 0 0,4-1 0,23 73 0,-34-129 869</inkml:trace>
</inkml:ink>
</file>

<file path=ppt/ink/ink8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2:47.6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713 8 13219,'5'-7'4633,"-10"7"-3961,-12 6-264,-21 0 200,-10-1 80,-16 2 0,-4 1-119,-14 1-265,-4 4-216,-2-1-696,4-1-449,12-2-3336,6-2 2937</inkml:trace>
</inkml:ink>
</file>

<file path=ppt/ink/ink8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2:48.2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1 225 9810,'10'28'7485,"4"4"-3521,-3-8-3302,-1 0-1,-1 1 1,-2 0 0,7 32 0,-14-55-641,0-1 0,1 0 0,-1 0 0,0 0 0,0 1 0,0-1 0,0 0 0,0 0 0,0 0 0,0 1 0,-1-1 0,1 0 0,0 0 0,-1 0 0,1 0 0,-1 0 0,1 1 0,-1-1 0,1 0 0,-1 0 0,0 0 0,0 0 0,-1 1 0,2-2-13,-1 0-1,1 0 1,-1 1 0,1-1-1,0 0 1,-1 0-1,1 0 1,-1 0 0,1 0-1,0 0 1,-1-1 0,1 1-1,-1 0 1,1 0 0,0 0-1,-1 0 1,1 0 0,-1 0-1,1-1 1,0 1 0,-1 0-1,1 0 1,0-1-1,-1 1 1,-10-17 33,5 2-53,1-1 1,0 0-1,1 0 0,1 0 0,-2-33 1,4 20-12,1 1 0,6-47 0,-4 60 22,1 0 0,1 0-1,0 1 1,11-24 0,-11 30-3,-1 1-1,2 0 1,-1 0 0,1 0 0,0 0 0,0 1 0,1 0 0,0 0 0,0 0-1,8-5 1,-11 9-31,1 0-1,-1 0 0,1 1 0,0-1 1,0 1-1,-1 0 0,1 0 0,0 0 1,0 1-1,0-1 0,0 1 0,0 0 1,0 0-1,0 0 0,0 1 0,0-1 1,0 1-1,0 0 0,0 0 0,6 3 0,-1 0-359,0 0 0,-1 1 0,0-1 0,0 2 0,0-1 0,-1 1 0,13 13 0,11 20-747</inkml:trace>
</inkml:ink>
</file>

<file path=ppt/ink/ink8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2:48.7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125 67 11450,'-1'-5'1051,"0"-1"-122,0 1 0,0-1 1,0 1-1,-1-1 0,-3-7 0,5 12-845,-1 0-1,1 0 0,-1 1 1,1-1-1,-1 0 1,1 1-1,-1-1 0,0 0 1,1 1-1,-1-1 1,0 1-1,1-1 0,-1 1 1,0-1-1,0 1 1,1 0-1,-1-1 0,0 1 1,0 0-1,0 0 1,0-1-1,1 1 1,-1 0-1,0 0 0,0 0 1,0 0-1,0 0 1,0 0-1,0 0 0,1 1 1,-1-1-1,0 0 1,0 0-1,0 1 0,0-1 1,1 0-1,-1 1 1,0-1-1,0 1 0,1-1 1,-1 1-1,0-1 1,-1 2-1,-3 3 146,-1 0-1,0 1 1,1 0 0,0 0-1,1 0 1,-1 0 0,1 1-1,0-1 1,1 1 0,0 0-1,-5 13 1,3-5-72,1 1 0,0-1 1,1 1-1,-1 24 0,3-28-117,1 0 1,1 0-1,0 0 0,0-1 1,2 1-1,-1 0 0,1-1 1,1 0-1,0 1 1,1-2-1,6 14 0,-8-20-48,0 1 0,0 0 0,1-1 0,0 0-1,-1 0 1,1 0 0,0 0 0,1 0 0,-1-1 0,1 0-1,0 0 1,-1 0 0,1 0 0,0-1 0,1 0 0,-1 0 0,0 0-1,1-1 1,-1 0 0,1 0 0,-1 0 0,1-1 0,-1 1-1,1-1 1,9-2 0,0 0-147,0-1 0,0-1 0,-1-1 0,0 0 0,1-1 0,-2 0 0,1-1 1,-1 0-1,0-1 0,0-1 0,18-16 0,-17 11-30,0 1 0,0-2 0,-1 0 0,-1 0 0,-1-1-1,0-1 1,-1 0 0,12-29 0,-16 34 223,-1-1-1,-1 0 0,0 0 0,0 0 0,-2-1 1,1 1-1,-2-1 0,0 0 0,-1-19 0,-5 21 282,-1 16 70,-2 21 1,1 131 478,7-91-720,-1-50-67,1 0 0,1 0-1,0 0 1,6 23 0,-5-32-299,-1-1-1,1 0 1,0 0 0,1 0 0,-1 0 0,7 8 0,-7-10-383,1 0 0,0 0 0,0 0-1,0-1 1,0 1 0,0-1 0,0 0 0,1 1-1,-1-2 1,6 3 0,17 6-2001</inkml:trace>
</inkml:ink>
</file>

<file path=ppt/ink/ink8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2:49.1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230 82 10130,'2'-8'2134,"10"-32"1449,-12 38-3484,1 1 0,-1 0 0,0 0-1,0 0 1,0-1 0,0 1-1,0 0 1,0 0 0,0-1 0,0 1-1,0 0 1,0 0 0,-1 0 0,1-1-1,0 1 1,-1 0 0,1 0 0,-1 0-1,0 0 1,1 0 0,-1 0 0,0 0-1,1 0 1,-1 0 0,0 0 0,-2-1-1,2 1-4,0 1 0,0 0 1,-1-1-1,1 1 0,0 0 0,0 0 0,0 0 0,-1 0 0,1 0 0,0 0 0,0 0 0,0 1 1,-1-1-1,1 0 0,0 1 0,0-1 0,0 1 0,0-1 0,-2 2 0,-23 16 740,20-13-613,-13 10 43,1 0-1,1 2 1,1 0 0,0 1-1,-26 39 1,35-47-171,1 0-1,0 1 1,1 0 0,0 0-1,1 0 1,0 1 0,1-1-1,0 1 1,1 0 0,0 0-1,1 0 1,0 0 0,2 20-1,0-26-50,0 0-1,1-1 1,-1 1-1,1-1 1,0 1 0,1-1-1,-1 0 1,1 0-1,0 0 1,0 0-1,1 0 1,4 5 0,-1-3 6,0-1 1,1 1-1,-1-1 1,1-1 0,1 1-1,14 6 1,-3-4-220,0 0 0,1-1 1,-1-1-1,1-1 0,41 4 0,-40-8-1035,0 0-1,23-3 1,-5-4-4</inkml:trace>
</inkml:ink>
</file>

<file path=ppt/ink/ink8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2:49.4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67 30 13011,'-3'-21'3326,"1"13"-502,-1 28-2321,-45 563 4744,42-465-4933,4-94-379,0-1 141,1-1 1,1 1-1,5 34 0,-4-51-224,0 0 0,0-1-1,1 1 1,0 0 0,0-1 0,1 0-1,6 11 1,-7-14-77,0 1 0,0-1 1,0 1-1,1-1 0,-1 0 0,1 1 0,0-1 0,-1-1 0,1 1 0,0 0 0,0-1 0,0 1 1,0-1-1,7 2 0,15 0-685</inkml:trace>
</inkml:ink>
</file>

<file path=ppt/ink/ink8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2:49.8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548 49 9482,'14'-16'4345,"-5"4"-1304,-8 5-1617,-9 2-64,-21 1 89,-13-1-265,-27 5-528,-7 1-248,-2 2-528,0 5-240,8-1-1024,1 4 3024,16 9-1528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8:37.7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13627,'34'1'5825,"-3"2"-3344,1-1-145,-2-2-687,-3 0-545,-3-2-640,-3 1-304,-8 1-592,-4 2-448,-10 8-2433</inkml:trace>
</inkml:ink>
</file>

<file path=ppt/ink/ink8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2:50.1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0 13475,'-5'0'4697,"5"14"-3769,1 7-80,1 14 449,1 8 127,3 8-320,1 5-280,-3-4-480,-3-2-168,-7-6-200,-3-8-104,0-10-536,-2-6-360,5-10-976,3-3-409,8-10 1505</inkml:trace>
</inkml:ink>
</file>

<file path=ppt/ink/ink8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2:50.5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29 15547,'-6'-20'5650,"4"12"-4362,6 10-1232,-3 4-64,2 7-24,2 7 24,4 12-464,3 1-585,10 12 681</inkml:trace>
</inkml:ink>
</file>

<file path=ppt/ink/ink8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2:50.8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115 380 10570,'-4'1'548,"0"0"0,0-1 0,1 0 1,-1 0-1,0 0 0,0 0 0,0-1 0,0 0 0,1 1 0,-1-1 0,0-1 0,0 1 0,1 0 0,-1-1 0,-5-3 0,6 2-335,-1 0 0,1 0 0,0 0 0,0 0 0,0-1 0,0 1 0,1-1 0,-1 0 0,1 1 0,0-1 0,-3-9 0,2 5-168,0-1 1,1 0-1,1 0 1,-1 0-1,1 0 1,1-1-1,0 1 1,0 0-1,1 0 1,0 0-1,0 0 1,5-14-1,-2 11 47,1 0 0,0 0 1,1 1-1,0 0 0,0 0 0,2 0 0,-1 1 0,1 0 0,0 1 1,1 0-1,1 0 0,14-11 0,-17 14-3,1 2 1,0-1-1,-1 1 1,1 0-1,1 1 1,-1 0-1,0 0 1,1 1-1,0 0 1,-1 1-1,1-1 1,0 2-1,0-1 1,0 1-1,-1 1 1,1-1-1,0 1 1,15 4-1,-14-1 62,1-1 1,-1 2-1,0-1 0,0 1 0,-1 1 0,0-1 1,0 2-1,0-1 0,0 1 0,-1 1 0,0-1 1,-1 1-1,0 1 0,0-1 0,9 17 0,-12-18-27,0 1 0,0-1 0,-1 1-1,0 0 1,-1 0 0,0 0 0,0 0 0,0 0-1,-1 1 1,-1-1 0,1 0 0,-1 1-1,-1-1 1,1 0 0,-2 1 0,1-1-1,-1 0 1,0 0 0,-1 0 0,-6 15-1,1-9-111,-1-2 0,0 1-1,0-1 1,-2 0 0,1-1-1,-1 0 1,-1-1-1,0 0 1,0-1 0,-1-1-1,0 0 1,-1 0 0,0-1-1,0-1 1,0 0-1,-1-1 1,1-1 0,-1 0-1,-1-1 1,-21 2 0,34-5-277,-1 0 1,1 0 0,0-1-1,0 1 1,0-1-1,0 0 1,-4-1 0,6 2 150,1 0-1,-1 0 1,1-1 0,-1 1 0,1 0 0,-1-1-1,1 1 1,-1 0 0,1-1 0,-1 1 0,1 0-1,-1-1 1,1 1 0,0-1 0,-1 1 0,1-1-1,0 1 1,-1-1 0,1 1 0,0-1 0,0 1-1,0-1 1,-1 0 0,1 1 0,0-1 0,0 1-1,0-1 1,0 0 0,0 1 0,0-1 0,0 1-1,0-1 1,0 0 0,0 1 0,0-1 0,1 1-1,-1-1 1,0 1 0,1-2 0,10-14-1637</inkml:trace>
</inkml:ink>
</file>

<file path=ppt/ink/ink8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2:51.2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6 198 11178,'-6'-19'6401,"8"25"-4441,3 14-752,-2 0 1,0 0-1,-2 0 1,-1 40-1,-1-43-1103,1 0-1,0 1 1,1-1-1,1 0 1,1 1-1,0-1 1,9 24 0,4-16-43,-16-25-61,0 1 1,0-1-1,1 1 0,-1-1 1,0 1-1,1-1 0,-1 1 0,1-1 1,-1 1-1,0-1 0,1 0 1,-1 1-1,1-1 0,-1 0 1,1 1-1,-1-1 0,1 0 1,-1 0-1,1 1 0,0-1 1,-1 0-1,1 0 0,-1 0 0,1 0 1,0 0-1,-1 0 0,1 0 1,-1 0-1,1 0 0,-1 0 1,1 0-1,0 0 0,-1 0 1,1 0-1,-1-1 0,1 1 0,-1 0 1,1 0-1,-1-1 0,1 1 1,0-1-1,1-3-27,0 0 0,0 0 0,-1 0-1,1 0 1,-1 0 0,1-7 0,0-1-68,16-71-666,22-84-192,-34 147 964,1 1 1,1 0 0,1 0 0,1 1 0,0 0 0,15-20 0,-19 31 65,0 1 0,0-1 0,0 1 0,1 0 0,0 0 0,0 1 0,1 0 0,13-7 0,-18 11-19,0 0-1,0-1 1,0 1-1,0 1 1,0-1-1,0 0 1,0 1-1,0-1 0,0 1 1,1 0-1,-1 0 1,0 0-1,0 0 1,0 1-1,0 0 1,0-1-1,0 1 1,0 0-1,0 0 1,0 0-1,0 1 1,0-1-1,-1 1 0,1 0 1,0 0-1,-1-1 1,0 2-1,3 2 1,1 1 59,-2 0 0,1 1 0,-1 0 0,0 0-1,-1 0 1,0 1 0,0-1 0,0 1 0,-1 0 0,0 0 0,1 13 0,1 14 245,-2 49 1,-2-45-126,0-37-243,1 45 424,13 86 0,-12-119-840,1-1-1,1 0 1,0 0 0,0 0 0,2-1 0,-1 0 0,1 0 0,1 0 0,0-1 0,1 0-1,13 15 1,13 3-983</inkml:trace>
</inkml:ink>
</file>

<file path=ppt/ink/ink8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2:52.1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211 242 9218,'-49'75'3057,"47"-72"-2974,0-1 1,-1 1-1,1-1 0,-1 0 1,0 0-1,0 0 1,1 0-1,-1-1 1,0 1-1,-1-1 1,1 0-1,0 0 1,0 0-1,-1 0 0,1 0 1,0-1-1,-1 0 1,1 1-1,0-1 1,-1 0-1,1-1 1,0 1-1,-1-1 1,1 1-1,0-1 1,-1 0-1,1 0 0,0 0 1,0-1-1,-4-2 1,2 1 150,1 0 0,-1 0 0,1-1 0,0 1 0,0-1 0,1 0 0,-1 0 0,1-1 0,0 1 0,0-1 0,0 0 0,1 1 0,-1-1 0,1 0 0,0 0 0,1-1 0,-1 1 0,1 0 0,0-1 0,0-7 0,0 1-73,0 1 0,1-1 1,0 1-1,1-1 0,0 0 0,1 1 1,0 0-1,7-21 0,-6 25-117,1 0-1,0 1 0,0-1 1,0 1-1,1 0 1,-1 0-1,1 1 0,1 0 1,-1-1-1,1 2 1,0-1-1,0 1 0,1 0 1,-1 0-1,1 0 1,0 1-1,-1 0 0,2 1 1,-1-1-1,0 1 1,0 1-1,10-2 0,0 1 61,-1 0 0,1 2 0,-1 0 0,0 0-1,1 2 1,-1 0 0,0 1 0,0 1 0,20 6 0,-18-3 41,-1 0 1,1 2 0,-1 0 0,-1 1 0,0 0-1,0 1 1,-1 1 0,18 19 0,-26-25-2,-1 2 0,1-1 1,-2 1-1,1 0 0,-1 0 0,0 0 1,0 1-1,-1-1 0,-1 1 0,1 0 1,-1 1-1,-1-1 0,0 0 0,0 1 1,-1-1-1,0 1 0,-1 0 0,0 11 0,-3-6 35,0-1-1,0 0 0,-2 0 0,1 0 0,-2-1 1,0 0-1,-1 0 0,0 0 0,-1-1 0,0 0 0,-1 0 1,0-1-1,-1-1 0,0 1 0,0-1 0,-2-1 1,-22 16-1,24-18-178,-1-1 1,1 0-1,-1 0 1,0-1 0,-1-1-1,1 0 1,-1 0-1,0-1 1,0-1-1,0 0 1,0 0-1,0-1 1,-1-1-1,1 0 1,0-1 0,0 0-1,0-1 1,-1 0-1,2-1 1,-1 0-1,-18-8 1,24 8-161,-1-1 1,1 0-1,0 0 1,0 0-1,0-1 1,1 0-1,-1 0 1,1 0-1,0-1 1,1 0-1,-1 0 1,1 0-1,0 0 1,1-1-1,0 1 1,0-1-1,0 0 1,1 0-1,0 0 1,0 0-1,0-1 1,1 1-1,1 0 1,-1-1-1,1 1 1,0 0-1,2-10 1,-1 9-137,0 0 1,1 0-1,0 1 1,0-1 0,1 1-1,0-1 1,0 1-1,1 0 1,0 0-1,0 1 1,0-1-1,1 1 1,0 0-1,1 0 1,-1 0 0,1 1-1,0 0 1,0 0-1,1 0 1,-1 1-1,1 0 1,0 1-1,0-1 1,0 1-1,11-3 1,26-1-4011,-4 9 2043</inkml:trace>
</inkml:ink>
</file>

<file path=ppt/ink/ink8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2:52.7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321 164 12475,'11'-8'1790,"1"1"-932,-1-2 0,0 1 1,-1-1-1,17-18 0,-26 25-804,1 1 0,-1 0 0,0-1 0,0 1 0,0-1 0,0 1 0,0-1 0,-1 0 0,1 1 0,0-1 0,-1 0 0,1 0 0,-1 1 0,1-1 0,-1 0 0,0 0 0,0 0 0,0 1 0,0-1 0,0 0-1,0 0 1,0 0 0,-1 1 0,1-1 0,-1 0 0,1 0 0,-1 1 0,0-1 0,0 0 0,0 1 0,1-1 0,-2 1 0,1-1 0,0 1 0,0 0 0,0-1 0,-1 1 0,1 0 0,0 0 0,-1 0 0,1 0 0,-1 0 0,0 0 0,1 0 0,-3-1 0,-6-2 137,0 0 0,-1 0 0,1 1 1,-1 0-1,0 1 0,0 0 0,1 0 0,-1 1 0,-20 1 0,1 2-122,0 1 0,-40 9 0,57-10-69,0 1 1,0 1 0,1 0-1,0 1 1,-15 8-1,24-12 8,0 1 0,1 0 0,-1-1 0,0 1 0,1 0 0,0 0 0,-1 1 0,1-1 0,0 0 0,0 1 0,0-1 0,0 1 1,1 0-1,-1 0 0,1-1 0,0 1 0,-1 0 0,1 0 0,1 0 0,-1 1 0,0-1 0,1 0 0,-1 0 0,1 0 0,0 0 0,0 0 0,1 7 0,4 4 190,-1-1 1,2 1-1,0-1 1,0 0-1,1-1 1,1 1-1,0-2 0,13 16 1,-5-6 201,157 234 3321,-148-211-3367,-1 1 0,-2 1 0,-3 1 0,16 53 1,-30-79-317,0-1 1,-2 1 0,0 0-1,-1 0 1,-1 0 0,-2 1-1,-2 26 1,2-41-27,-1 0 0,1 0 0,-1 0 0,-1 0 0,1 0 0,-1-1-1,0 1 1,-1-1 0,0 0 0,-8 11 0,8-13-8,0-1 1,1 1-1,-1-1 1,0 0-1,-1-1 1,1 1-1,-1-1 0,1 1 1,-1-2-1,0 1 1,1 0-1,-1-1 1,0 0-1,0 0 0,0 0 1,0-1-1,-7 1 1,3-1-101,1 0-1,-1-1 1,0 0 0,0 0 0,0-1 0,1 0 0,-1-1 0,0 0-1,1 0 1,0 0 0,0-1 0,0-1 0,1 1 0,-1-1 0,1-1-1,0 1 1,0-1 0,-8-9 0,8 5 29,-1 0 1,1 0-1,1 0 1,0-1-1,1 0 0,0 0 1,0 0-1,1-1 1,1 0-1,0 0 0,0 0 1,-1-22-1,3 21 104,0 0 0,2 0-1,-1 0 1,1 0 0,1 0-1,0 1 1,1-1 0,1 1-1,9-24 1,-8 27 69,0 0 0,0 0 0,1 1 0,0 0 1,0 0-1,1 1 0,0 0 0,1 0 0,0 0 0,0 1 0,0 0 0,0 1 0,13-7 1,1 2 96,0 1 0,1 1 1,0 1-1,0 1 0,37-6 1,-34 9-952,0 2 1,43 1 0,-33 5-1379,-15 1 801</inkml:trace>
</inkml:ink>
</file>

<file path=ppt/ink/ink8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2:53.4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593 2 10602,'-3'-1'5227,"-13"7"-3578,-22 12-530,-26 18-22,-140 88 235,173-102-1278,1 1 1,0 2-1,2 0 0,-30 36 1,46-46-39,1 0 0,1 0 0,0 1 1,1 0-1,1 1 0,0 0 0,-7 27 0,13-36-2,0 0-1,1 0 1,0 0 0,0 0-1,1 0 1,0 0-1,0 0 1,3 13-1,-2-16 7,0 0 1,1 0-1,-1 0 0,1-1 0,1 1 1,-1 0-1,1-1 0,0 1 0,0-1 0,0 0 1,0 0-1,1 0 0,-1-1 0,7 5 1,-2-2 32,1-1 1,-1 0-1,1-1 1,0 0-1,1 0 1,-1-1-1,1 0 1,-1-1-1,1 0 1,0 0-1,0-1 1,12 0-1,14-1-82,70-10 0,19-13-2109,-68 6 1374</inkml:trace>
</inkml:ink>
</file>

<file path=ppt/ink/ink8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2:53.9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118 389 7242,'-17'-17'4139,"-23"-33"1,30 37-3380,2-1 0,0 0 0,-11-25 0,16 32-682,0 0 1,1 1-1,0-1 1,0 0-1,1 0 1,0-1-1,0 1 1,0 0-1,1 0 1,0 0-1,1 0 0,0-1 1,0 1-1,0 0 1,1 0-1,0 0 1,0 1-1,0-1 1,1 0-1,0 1 1,1-1-1,7-9 1,-6 10 11,0-1 0,1 2 0,0-1 0,0 1 0,0 0 0,0 0 0,1 1 0,0-1 0,0 2 0,0-1 0,1 1 1,-1 0-1,1 0 0,0 1 0,-1 0 0,10-1 0,-5 2 69,-1 1 0,1 0 0,-1 0 0,0 1 0,1 0 0,-1 1 0,0 1 0,0 0 0,0 0 0,0 1 0,10 5 0,-5-1 77,-1 0 0,0 1 0,0 0-1,-1 1 1,-1 1 0,1 0 0,-2 1 0,20 23-1,-27-29-135,-1 0-1,0 0 1,0 0-1,0 1 1,-1 0-1,0-1 0,0 1 1,0 1-1,-1-1 1,-1 0-1,1 0 0,-1 1 1,0-1-1,-1 1 1,1-1-1,-2 0 1,1 1-1,-1-1 0,0 1 1,0-1-1,-1 0 1,-4 12-1,-2-3-16,-1 0-1,-1-1 1,0 0 0,0-1-1,-2 0 1,0 0 0,0-2-1,-1 1 1,-1-2 0,0 0 0,0 0-1,-23 12 1,28-18-110,-1-1 1,0 0-1,0 0 1,0-1-1,0 0 1,0-1-1,-1 0 0,1 0 1,-1-1-1,-18-1 1,25 0-113,0 0 1,0-1 0,0 1-1,0-1 1,0 0 0,0 0-1,0-1 1,0 1 0,0-1-1,1 0 1,-1 0 0,0 0-1,1 0 1,0-1 0,-1 1-1,1-1 1,0 0 0,1 0-1,-1 0 1,0 0 0,1-1-1,0 1 1,-1-1 0,2 1-1,-1-1 1,0 0 0,1 0-1,-1 0 1,0-6 0,1 5-165,0 0 0,0 0 0,1-1 0,0 1 0,0 0 0,0 0 0,1 0 0,0 0 0,0 0 0,0 0 0,0 0-1,1 0 1,0 0 0,0 0 0,0 1 0,1-1 0,-1 1 0,5-6 0,22-18-894</inkml:trace>
</inkml:ink>
</file>

<file path=ppt/ink/ink8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2:54.4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0 165 12923,'0'0'107,"2"-27"4632,2 17-3365,-3 10-1346,-1 0 0,0 0-1,1 0 1,-1 0 0,0 0 0,1 0-1,-1 0 1,1 0 0,-1 0 0,0 0-1,0 1 1,1-1 0,-1 0 0,0 0-1,1 0 1,-1 1 0,0-1 0,1 0-1,-1 0 1,0 1 0,0-1 0,0 0-1,1 0 1,-1 1 0,0-1 0,0 0-1,0 1 1,0-1 0,1 0 0,-1 1-1,0-1 1,0 1 0,8 16 504,0 0 0,-1 0 0,-1 1 0,-1 0 0,0 0 0,-2 1 1,0-1-1,-1 1 0,0 21 0,-2 8-245,-3-1-1,-12 70 1,12-105-316,2-14-234,2-22-241,1-12 154,1 1 0,2-1 0,2 1 0,1 0 0,19-51 0,-17 61 410,0 1 0,2 1 0,1-1 1,0 2-1,2 0 0,0 1 0,2 0 0,22-21 0,-32 36 31,0-1-1,0 2 1,1-1 0,0 1-1,11-5 1,-18 9-69,1 0-1,-1 0 0,1 0 1,0 0-1,0 1 1,-1-1-1,1 1 0,0-1 1,0 1-1,0 0 1,-1 0-1,1 0 1,0 0-1,0 0 0,0 0 1,0 0-1,-1 0 1,1 1-1,0-1 1,0 1-1,-1-1 0,1 1 1,0 0-1,-1 0 1,1 0-1,0 0 0,-1 0 1,0 0-1,1 0 1,-1 0-1,1 1 1,-1-1-1,2 2 0,-1 3 31,1-1-1,0 1 0,-1-1 0,0 1 1,0 0-1,-1 0 0,2 8 0,2 48 274,-4-39-206,17 254 881,-18-275-1002,0 8-284,1-1 1,0 1-1,0-1 0,1 1 0,0-1 0,1 0 0,0 0 0,0 0 0,8 14 1,8 3-661</inkml:trace>
</inkml:ink>
</file>

<file path=ppt/ink/ink8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2:55.0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396 13 11915,'-39'-10'4571,"26"8"-4187,0 2 0,0 0 0,-15 1 0,6 2-356,0 1 1,-40 12 0,43-10 87,1 2 1,-1 0-1,-21 15 1,30-17-103,1-1 0,1 2 0,-1-1 1,1 2-1,0-1 0,1 1 1,-12 14-1,18-20-1,0 0-1,0 0 1,0 0-1,0 1 1,0-1-1,0 0 1,1 0-1,-1 1 1,1-1 0,-1 0-1,1 1 1,0-1-1,0 0 1,0 1-1,0-1 1,0 0-1,1 4 1,1-2 35,-1 0 0,1 0 0,-1-1 0,1 1 0,0-1 0,1 0-1,-1 1 1,0-1 0,5 4 0,4 3 191,0 0 0,1-2 0,0 1-1,19 9 1,1-2 516,2-1-1,-1-2 1,45 11-1,-29-10 228,-37-10-645,0 1 0,19 10 1,-28-14-290,-1 0 0,1 1 1,-1-1-1,1 1 0,-1-1 1,0 1-1,0 0 0,0 0 0,0 0 1,0 0-1,0 0 0,-1 1 1,1-1-1,-1 1 0,1-1 0,-1 1 1,0-1-1,1 4 0,-2-4-34,0-1-1,0 1 1,-1 0 0,1-1-1,0 1 1,-1 0-1,1-1 1,-1 1-1,0-1 1,1 1 0,-1-1-1,0 1 1,0-1-1,0 1 1,0-1-1,0 0 1,-1 0 0,1 1-1,0-1 1,0 0-1,-1 0 1,-1 1-1,-36 19-55,34-19 23,-36 14-1153,-1-2 0,0-2-1,0-1 1,-83 8 0,66-13 262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8:38.8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7738,'-1'1'18028,"3"10"-18227,-1-8 327,0-1-15,0-1 0,0 1 0,0 0 0,-1 1 0,1-1 1,-1 0-1,1 0 0,-1 0 0,0 0 0,0 0 0,0 0 0,0 1 0,0-1 1,-1 0-1,1 0 0,-1 2 0,1 0-80,0 1 1,0-1-1,0 0 0,1 0 1,-1 0-1,1 1 1,0-1-1,3 6 0,-4-9-8,42 196 514,-40-179-328,-2-14-220,1 1 0,-1 0 0,1-1 0,0 1-1,0-1 1,1 1 0,-1-1 0,1 0 0,3 7 0,3-10-2755</inkml:trace>
</inkml:ink>
</file>

<file path=ppt/ink/ink8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2:55.4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72 21 11739,'-2'-2'563,"0"0"0,0 0 0,-1 0 1,1 0-1,-1 0 0,1 0 0,-1 1 1,0 0-1,-4-3 0,6 4-528,0 0 0,0 0-1,0 0 1,0 0 0,0 0 0,0 0-1,0 0 1,0 0 0,0 1 0,0-1 0,0 0-1,0 1 1,1-1 0,-1 0 0,0 1-1,0-1 1,0 1 0,0-1 0,1 1-1,-1 0 1,0-1 0,1 1 0,-1 0-1,0-1 1,1 1 0,-1 0 0,1 0 0,-1 0-1,1-1 1,0 1 0,-1 0 0,1 0-1,0 0 1,-1 0 0,1 1 0,-4 11 133,1 0 0,1 0 0,0 0 0,0 0 0,1 0 0,2 17 0,-2 6 292,0-8-139,-1 358 2567,5-330-3229,3 0 0,3 0-1,1 0 1,33 96 0,-41-148 97,-2-2-172,0 0 0,1-1 1,0 1-1,-1 0 0,1-1 0,0 1 0,-1-1 0,1 1 0,0-1 1,0 1-1,0-1 0,1 0 0,-1 1 0,0-1 0,2 2 1,5-7-1991</inkml:trace>
</inkml:ink>
</file>

<file path=ppt/ink/ink8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2:55.7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607 34 12987,'1'-11'4937,"-3"2"-3361,-12 6-768,-7 0 17,-13 0 191,-11-1-56,-16 4-368,-11 0-200,-9 3-368,8 4-304,0-1-840,2 2-617,11 4 1009</inkml:trace>
</inkml:ink>
</file>

<file path=ppt/ink/ink8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2:56.2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58 221 13211,'-47'-53'4215,"36"40"-2180,16 20-1705,17 64 2592,17 94-1,-35-147-2675,-2-4-36,9 50 693,-10-58-814,0 0 0,-1-1-1,0 1 1,-1-1 0,1 1 0,-1 0 0,0-1 0,-4 11 0,5-16-85,0 0 1,0 0 0,0 0 0,0-1 0,0 1-1,-1 0 1,1 0 0,0 0 0,0 0 0,0 0-1,0 0 1,0 0 0,0 0 0,0 0 0,-1 0-1,1-1 1,0 1 0,0 0 0,0 0 0,0 0 0,0 0-1,-1 0 1,1 0 0,0 0 0,0 0 0,0 0-1,0 0 1,0 0 0,-1 0 0,1 0 0,0 1-1,0-1 1,0 0 0,0 0 0,0 0 0,-1 0-1,1 0 1,0 0 0,0 0 0,0 0 0,0 0-1,0 0 1,0 0 0,0 1 0,0-1 0,-1 0-1,1 0 1,0 0 0,0 0 0,0 0 0,0 1 0,-1-20 118,4-52-56,4 0 0,32-136 0,-37 195-67,22-75 10,-21 80-14,0 0-1,0 0 1,0 1-1,1-1 1,0 1-1,0-1 1,1 1 0,-1 0-1,9-7 1,-11 11-11,0 1 0,0-1 1,0 0-1,0 1 0,0 0 0,1 0 1,-1-1-1,1 1 0,-1 0 0,1 1 1,-1-1-1,1 0 0,-1 1 1,1 0-1,-1-1 0,1 1 0,0 0 1,4 1-1,-4 0-82,1 0-1,0 0 1,0 0 0,-1 1-1,1 0 1,-1 0 0,1 0 0,-1 0-1,0 0 1,0 1 0,4 2-1,4 7-729,-1 0 0,0 1 0,-1 0 0,15 26 0,3 11-1593,0 5 1126</inkml:trace>
</inkml:ink>
</file>

<file path=ppt/ink/ink8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2:56.8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274 78 13435,'-2'-6'616,"-1"1"1,0-1 0,-1 1-1,0 0 1,0-1 0,0 2-1,0-1 1,-1 0 0,1 1-1,-1 0 1,0 0-1,-9-5 1,10 7-505,0 1 0,0-1 1,0 1-1,-1 0 0,1 0 0,0 0 1,-1 1-1,1-1 0,-1 1 0,1 0 1,0 1-1,-1-1 0,1 1 0,0-1 1,-1 2-1,1-1 0,0 0 0,0 1 1,-6 2-1,3 0-17,0-1 0,0 2 1,0-1-1,0 1 0,1 0 1,0 0-1,0 0 0,0 1 1,1 0-1,0 1 1,-8 12-1,7-9-39,0 1 0,1 0 0,1 0 0,0 1 0,1-1 0,0 1 0,-2 17 0,3-9-22,1-1 1,0 0-1,2 1 0,0-1 0,2 1 1,0-1-1,1 0 0,0 0 1,15 34-1,-14-42 1,0 0 1,1 0-1,1-1 0,-1 1 1,2-1-1,-1-1 1,14 13-1,-18-19-27,0 0 0,0 0 0,0-1-1,1 0 1,-1 1 0,1-1 0,-1-1-1,1 1 1,-1 0 0,1-1 0,0 0 0,0 0-1,0 0 1,0 0 0,0 0 0,0-1-1,0 0 1,0 0 0,0 0 0,0 0 0,0-1-1,0 0 1,0 1 0,0-1 0,0-1 0,4-1-1,1-2-9,0 0 0,0-1 0,-1 0 0,1 0 0,-2-1 0,1 0 0,10-12 0,0-3-92,23-36 0,-30 40 62,0 0 0,0-1 0,-2-1 0,-1 0 0,0 0-1,-1 0 1,-2-1 0,0 0 0,-1 0 0,2-31 0,-6 50 32,0-1 0,0 1-1,0 0 1,0 0 0,-1-1 0,1 1 0,-1 0 0,1 0 0,-3-4 0,3 6-1,0 0 1,0 0-1,0-1 0,0 1 1,0 0-1,0 0 1,0 0-1,0 0 1,-1 0-1,1 0 0,0-1 1,0 1-1,0 0 1,0 0-1,0 0 1,-1 0-1,1 0 0,0 0 1,0 0-1,0 0 1,0 0-1,0 0 1,-1 0-1,1 0 0,0 0 1,0 0-1,0 0 1,0 0-1,-1 0 1,1 0-1,0 0 0,0 0 1,0 0-1,0 0 1,-1 0-1,1 0 1,0 0-1,0 0 0,0 1 1,0-1-1,0 0 1,-1 0-1,-6 14-1,3-2 39,1 0 1,0-1-1,1 1 1,1 0-1,0 1 1,0-1-1,3 18 1,0-5 48,2 0-1,10 40 1,-11-56-137,0 0 0,0-1 0,0 0-1,1 1 1,7 10 0,-8-16-197,-1 1 1,1-1-1,-1 0 0,1 0 1,0 0-1,1 0 0,-1-1 1,0 1-1,1-1 0,0 0 1,-1 0-1,1 0 0,0 0 1,4 1-1,19 3-878</inkml:trace>
</inkml:ink>
</file>

<file path=ppt/ink/ink8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2:57.1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10 13091,'2'-9'4825,"2"16"-3705,0 8-368,-2 19 88,-1 8 241,-1 6 167,-2 3-88,0-2-464,-1-3-240,2-3-336,1-2-96,5-11-184,0-2-312,4-9-824,2-4-600,2-14 1119</inkml:trace>
</inkml:ink>
</file>

<file path=ppt/ink/ink8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2:57.5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27 17700,'-13'-26'6169,"9"25"-5449,-1 1-672,0 10-392,4 4-144,3 14-664,4 12-625,13 12 1177</inkml:trace>
</inkml:ink>
</file>

<file path=ppt/ink/ink8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2:57.9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3 165 13251,'-3'-11'7962,"6"37"-5850,1 77 698,12 113-2190,-11-198-527,1-31-18,-4 4-78,14-44-27,13-92 0,-21 95-6,3 1 0,20-62-1,-29 104 39,1 1 0,0 0 0,0-1 0,1 1-1,0 1 1,0-1 0,0 0 0,0 1 0,1 0 0,0 0 0,5-4 0,-7 7 5,-1 0-1,1 1 1,-1 0 0,1-1 0,-1 1 0,1 0 0,0 0 0,0 0 0,0 1 0,-1-1 0,1 1-1,0 0 1,0-1 0,0 1 0,0 0 0,0 1 0,0-1 0,-1 0 0,1 1 0,0 0 0,0 0-1,0 0 1,-1 0 0,1 0 0,0 0 0,-1 1 0,1-1 0,3 4 0,0 0 42,-1-1 1,0 2-1,0-1 1,0 1-1,0-1 1,-1 1-1,0 1 1,0-1-1,-1 0 1,0 1-1,4 9 1,0 8 183,0 0 1,4 24 0,-4 2 553,1 71 0,0 11-1588,-7-127 378,-1 0-1,1 1 0,0-1 0,1 0 1,-1 0-1,1 0 0,0 0 1,0 0-1,5 8 0,15 6-1016</inkml:trace>
</inkml:ink>
</file>

<file path=ppt/ink/ink8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2:58.6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201 248 9914,'-56'39'3624,"55"-39"-3460,1 1 1,-1-1 0,1 0 0,-1 1 0,1-1 0,-1 1 0,1-1 0,-1 0 0,1 1 0,-1-1-1,1 1 1,0-1 0,-1 1 0,1 0 0,0-1 0,-1 1 0,1-1 0,0 1 0,0 0 0,6 5 1385,11-3 891,-8-4-2107,0 0-1,-1-1 1,1 0-1,0 0 0,-1-1 1,1 0-1,-1-1 1,0 1-1,0-2 1,0 1-1,7-7 1,-1 2-291,-2-1 0,1-1 0,-1 0 1,-1-1-1,14-16 0,-22 23-34,1 0 1,-1 0-1,0 0 1,0 0-1,-1 0 1,1 0-1,-1-1 1,0 1-1,-1-1 0,1 0 1,-1 1-1,0-1 1,-1 0-1,1-6 1,-2 8-11,1 1 0,-1-1 0,0 0 0,0 1 0,-1-1 0,1 1 0,-1-1 0,1 1 1,-1 0-1,0 0 0,0-1 0,-1 1 0,1 1 0,-1-1 0,1 0 0,-1 1 0,0-1 0,0 1 1,0 0-1,0 0 0,0 0 0,-1 0 0,-3-1 0,-3-2-1,0 1 0,0 1 0,0-1 1,-1 2-1,0-1 0,1 1 0,-1 1 0,0 0 0,0 1 0,0 0 0,0 0 0,0 1 1,-12 3-1,15-2 12,1 0 0,-1 0 0,1 1 0,-1 0-1,1 0 1,0 1 0,0-1 0,0 2 0,1-1 0,0 1 0,-1 0 0,2 0 0,-1 1 0,1 0 0,-1 0 0,2 0 0,-1 1 0,-6 11 0,3-1 37,1-1 0,1 1 0,1 0 0,0 1 0,1-1 0,1 1 0,-1 35 0,3-41-23,2 0 0,-1 0 0,1-1 0,1 1 1,0 0-1,1-1 0,0 1 0,1-1 1,0 0-1,1 0 0,0-1 0,0 1 0,9 11 1,-9-16-18,1-1 1,-1 1 0,1-1-1,0 0 1,0-1 0,1 0-1,-1 0 1,1 0 0,0-1-1,0 0 1,11 4 0,10 1-908,47 7 1,-69-14 656,41 5-1434,-2-5 695</inkml:trace>
</inkml:ink>
</file>

<file path=ppt/ink/ink8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2:59.2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352 835 10082,'-2'-10'859,"0"0"0,-1 0 0,0 0 0,0 0 0,-1 1 0,0-1 0,-1 1-1,-8-13 1,10 19-675,1 0 0,0 0 0,-1 1 0,1-1 0,-1 1-1,0-1 1,0 1 0,0 0 0,0 0 0,0 0 0,0 1-1,-1-1 1,1 1 0,-1 0 0,1-1 0,-1 2-1,1-1 1,-1 0 0,1 1 0,-1-1 0,0 1 0,1 0-1,-1 1 1,0-1 0,1 0 0,-1 1 0,-5 2 0,-1 0-1,1 1 1,0 0-1,0 1 1,1 0-1,-1 0 1,1 1-1,0 0 1,1 1-1,-1-1 1,1 1-1,-6 10 1,-1 0-78,1 1 0,0 0 1,2 1-1,-10 20 0,14-23-89,1-1-1,0 1 1,1 1-1,0-1 0,2 1 1,0 0-1,1 0 0,-1 30 1,4-40-14,-1 0 0,1-1 0,0 1 0,0 0 1,0-1-1,1 1 0,0-1 0,1 1 0,-1-1 0,1 0 1,1 0-1,-1 0 0,1-1 0,0 1 0,0-1 0,0 0 0,1 0 1,0 0-1,0-1 0,0 1 0,1-1 0,-1 0 0,1-1 1,0 0-1,7 4 0,-3-4 15,1 1 1,-1-1-1,1-1 0,0 0 1,0-1-1,0 0 1,0 0-1,0-1 0,0-1 1,0 1-1,0-2 0,21-5 1,-7 0 9,-1-1 0,0-2 0,-1 0 1,33-20-1,-35 17-12,-2 0 0,1-2 0,-2 0 0,0-1 0,-1 0 1,-1-2-1,0 0 0,24-38 0,-23 27 18,-1 0 0,-2-1 0,-1 0 0,-1-1 0,14-64 0,-11 19 39,-3 0-1,-4-2 1,-3 1-1,-3-1 0,-4 1 1,-22-144-1,22 208 138,2 10-105,0 0 0,-1-1 0,0 1 0,0 0 0,0 0 0,0-1 0,0 1 0,-2-3 0,3 6-95,0 0 1,-1-1-1,1 1 0,0 0 0,0 0 1,0 0-1,0 0 0,0 0 0,0 0 1,0 0-1,0 0 0,0 0 0,-1 0 1,1-1-1,0 1 0,0 0 1,0 0-1,0 0 0,0 0 0,0 0 1,-1 0-1,1 0 0,0 0 0,0 0 1,0 0-1,0 0 0,0 0 0,-1 0 1,1 0-1,0 0 0,0 0 0,0 0 1,0 0-1,0 0 0,0 0 1,-1 1-1,1-1 0,0 0 0,0 0 1,0 0-1,0 0 0,0 0 0,0 0 1,0 0-1,0 0 0,-1 0 0,1 0 1,0 1-1,0-1 0,0 0 0,0 0 1,0 0-1,0 0 0,0 0 1,-7 13 110,-5 19-168,-24 97 233,-27 195 0,56-273 36,3 1 0,2-1 1,7 83-1,0-95-97,1 0 0,2-1 0,2 0 0,1 0 0,22 48 0,-26-71-394,1-1 0,0 0 1,1 0-1,1 0 0,0-1 0,1-1 1,0 0-1,1 0 0,0-1 0,1-1 0,0 0 1,28 16-1,-13-13 93</inkml:trace>
</inkml:ink>
</file>

<file path=ppt/ink/ink8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01.2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955 36 12347,'-1'-2'304,"0"-1"0,0 1-1,0 0 1,-1 0 0,1 0 0,-1 0 0,1 0 0,-1 1 0,0-1 0,1 0 0,-1 1 0,-2-2 0,1 1-200,0 1 0,0 0 1,0 0-1,-1 0 0,1 0 0,0 0 1,0 0-1,0 1 0,-1 0 1,1-1-1,0 1 0,-7 1 0,-3 1-91,-1 1 0,0 1 0,1 0 0,-16 7 0,29-11-13,-59 27 428,1 3-1,1 2 0,-101 78 0,-74 82 227,202-163-573,1 1 0,2 1 0,1 2 0,1 1 0,-28 51 0,45-70-75,1 1 1,0 1-1,1-1 0,1 1 0,1 0 1,0 0-1,1 0 0,1 1 1,0-1-1,2 19 0,0-27 23,1-1 1,0 1-1,0-1 0,1 0 0,0 1 1,1-1-1,0 0 0,0-1 0,1 1 0,0 0 1,0-1-1,0 0 0,1 0 0,0 0 1,1-1-1,-1 1 0,1-1 0,1-1 1,-1 1-1,1-1 0,0 0 0,12 6 1,-1-3 144,0 0 0,0-2 0,1 0 0,0-1 0,0-1 0,0-1 0,0-1 0,27 0 0,5-2-74,-1-3 0,51-10-1,0-4-2031,-65 9 1150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8:41.5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 56 12171,'-32'-22'7650,"33"22"-7601,10-2 1739,14 0 175,61 0 311,106-16 0,-163 15-2024,17-1-91,0 2 0,56 4 0,91 20 670,-166-20-721,0-2 0,0 0 0,29-4 0,-25 1-338,52 2 0,-35 6 221,-30-3 163,1 0-1,0-1 1,33-2-1,-27-6-81,-23 6-106,0 0-1,0 0 1,0 1 0,0-1-1,0 0 1,1 1 0,-1 0-1,0-1 1,0 1-1,1 0 1,-1 0 0,0 0-1,0 1 1,1-1 0,-1 0-1,0 1 1,0 0-1,3 0 1,13 8 102,-8-5-52,0 1-1,0 0 1,9 7 0,-15-8-14,0-1 1,0 0 0,-1 1-1,1 0 1,-1 0 0,0 0-1,0 0 1,-1 1 0,4 7-1,3 11 202,-2 1 0,0 0-1,-2 0 1,3 26-1,-6-38-43,3 40 38,-4-34-182,1-1 0,5 20 1,-3-19-40,5 14 280,-2 0 1,-1 1 0,2 44 0,-7-57-237,0 0 0,2-1-1,0 1 1,9 29 0,-10-43-35,0 1 1,-1-1 0,0 1-1,0-1 1,-1 1-1,0 0 1,0 0-1,0-1 1,-1 1-1,0 0 1,-3 9 0,2-11-1,2 1 0,-1-1 0,0 1 0,1 10 1,1-14 8,-1 1 0,0 0 0,0-1 0,0 1 1,0-1-1,0 1 0,-1-1 0,1 1 0,-1-1 1,1 1-1,-1-1 0,0 1 0,0-1 0,0 1 1,0-1-1,-1 0 0,1 0 0,-1 0 1,1 0-1,-1 0 0,0 0 0,0 0 0,-2 2 1,-19 13-40,16-12-36,0 1-1,0-1 1,-1 0 0,0-1 0,0 1 0,0-2-1,-10 4 1,-4 0-95,-4 1 236,0-1 0,0-1 0,-1-1 0,0-2 0,-35 1 0,-119 5-185,104-3 280,-25 0-248,-79 6 29,149-10-33,0-2-1,-39-4 1,10 0 129,44 3-112,1-2-1,0 0 1,-30-9 0,44 11 76,-1 0 0,1 0 0,0-1 0,0 1 0,-1-1-1,1 1 1,0-1 0,0 0 0,0 0 0,1 0 0,-1 0 0,-2-4 0,-17-31-106,11 17 90,-6-14 31,1 0 0,1-1 1,2-1-1,-9-44 0,1 5-3,1 29-7,16 40-1,-1 0 0,2-1-1,-1 1 1,1-1 0,0 1 0,0-1-1,0 0 1,1 0 0,0-7 0,1-14 19,-1 0 1,-1 0-1,-2 0 1,-13-50-1,14 65-5,1 0 0,0 0 0,1 0-1,0-1 1,1 1 0,0 0 0,1 0 0,5-22-1,-2 3 260,-3 18-280,-1 11 3,0 0 0,0 1 0,0-1 0,1 0 0,-1 1 0,1-1 0,0 0 0,0 1 0,0-1 0,0 1 1,1-3-1,1-3 199,-3 7-183,1 1 0,-1-1 0,0 1-1,0-1 1,0 1 0,1-1 0,-1 1-1,0-1 1,0 1 0,1-1 0,-1 1 0,1-1-1,-1 1 1,0-1 0,1 1 0,-1 0 0,1-1-1,-1 1 1,1 0 0,-1-1 0,1 1 0,-1 0-1,1 0 1,-1 0 0,1-1 0,-1 1-1,1 0 1,-1 0 0,2 0 0,15-8 62,-15 7-76,0-1-1,1 1 1,-1 0-1,1 0 0,-1 0 1,1 0-1,-1 1 0,1-1 1,0 1-1,-1-1 0,5 1 1,4 1-281,1 0 0,-1 1 1,0 1-1,19 6 1</inkml:trace>
</inkml:ink>
</file>

<file path=ppt/ink/ink8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01.7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372 155 10058,'-5'-46'4815,"4"38"-4384,-1 0 0,0 0 1,-1 0-1,0 1 0,0-1 0,-6-9 0,7 14-327,0 0 1,0-1-1,-1 1 1,1 1-1,-1-1 1,1 0-1,-1 1 1,0-1-1,0 1 1,0 0-1,0 0 1,0 0-1,-1 0 0,1 1 1,-1-1-1,1 1 1,-1 0-1,0 0 1,1 0-1,-1 1 1,0-1-1,1 1 1,-1 0-1,0 0 1,0 0-1,1 0 1,-1 1-1,-4 1 0,-2 0 59,0 2-1,0-1 1,1 1-1,0 1 0,0 0 1,0 0-1,0 1 1,1 0-1,-12 11 0,2-1-60,2 1-1,0 1 0,-15 20 0,23-26-45,0 0-1,1 1 1,1 0-1,0 0 1,0 0 0,1 1-1,1 0 1,1 0-1,0 0 1,0 0 0,0 24-1,3-31-48,0 1 0,0-1 0,1 1 0,0-1 0,0 0 0,1 0 0,0 1-1,0-1 1,0 0 0,1 0 0,1-1 0,-1 1 0,1-1 0,0 0 0,0 1 0,1-2 0,0 1 0,0 0 0,0-1-1,0 0 1,1-1 0,0 1 0,0-1 0,8 5 0,-9-7-2,0 0 0,0 0 0,0 0 0,0-1 0,0 1 0,0-1 0,0 0 0,1-1 0,-1 1 0,0-1 0,1 0 0,-1-1 1,0 1-1,0-1 0,1 0 0,-1 0 0,0-1 0,0 1 0,0-1 0,0 0 0,0-1 0,7-4 0,6-5-11,-1-1 1,0-1-1,-1 0 1,18-20-1,-19 19-15,11-12 63,0-1 0,-2-1 0,-1-1-1,-2-1 1,0 0 0,16-39 0,-33 55 169,-4 15-203,0 0 0,0 0 0,-1-1 0,1 1 0,0 0 0,0 0 0,0 0 0,-1 0 0,1 0 0,0 0 0,0 0 0,0 0 0,-1 0 0,1 0 0,0 0 0,0 0 0,-1 0 0,1 0 0,0 0 0,0 0 0,-1 0 0,1 0 0,0 0 0,0 0 0,0 0 0,-1 0 0,1 0 0,0 0 0,0 1 0,0-1 0,-1 0 0,1 0 0,0 0 0,0 1 0,-25 19 245,19-13-228,0 0-1,0 0 1,1 0-1,0 1 0,0 0 1,1 0-1,0 0 1,0 1-1,1 0 1,0-1-1,1 1 1,0 0-1,0 0 0,-1 18 1,3-22-124,0 1 0,0-1 1,1 1-1,0-1 0,-1 0 0,2 1 1,-1-1-1,1 0 0,-1 0 1,2 0-1,-1 0 0,0 0 0,1-1 1,0 1-1,0-1 0,0 1 0,1-1 1,-1 0-1,1 0 0,0-1 1,0 1-1,1-1 0,-1 0 0,1 0 1,-1 0-1,9 3 0,-6-3-1085,1 0 0,0-1 0,0 0 0,0 0 0,11 1 0,10-3-1263</inkml:trace>
</inkml:ink>
</file>

<file path=ppt/ink/ink8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02.1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54 38 12139,'2'-26'3285,"-2"14"-830,0 14-1591,-16 199 2380,-4 154-512,31-167-2081,0-5-189,-11-169-619,0-1 0,-1 1 0,-1 0-1,-5 23 1,5-30-626,0 0 1,-1 0-1,0-1 0,0 1 0,0-1 1,-7 9-1,5-8-500</inkml:trace>
</inkml:ink>
</file>

<file path=ppt/ink/ink8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02.4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754 100 7794,'10'-30'4233,"-17"10"-225,-7 2-2815,-15 7-289,-11 1 112,-16 3 184,-5 4-111,-7 3-449,-8 3-224,-11 5-344,-5-1-136,-1 4-584,11 2-481,23 5 681</inkml:trace>
</inkml:ink>
</file>

<file path=ppt/ink/ink8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02.8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0 348 10186,'0'1'236,"1"0"-1,-1 0 1,1 1 0,-1-1-1,1 0 1,0 0-1,-1 0 1,1 0 0,0 0-1,0 0 1,0 0-1,0 0 1,0 0 0,0 0-1,0 0 1,0-1 0,0 1-1,0 0 1,0-1-1,2 2 1,1-1 166,-1 0 1,1 0-1,-1-1 1,1 1-1,0-1 1,-1 0-1,6 0 1,2-1 144,-1 0 0,0-1 0,1 0 0,13-5 0,-3-1-394,-1-2 1,0 0 0,-1-1 0,0 0 0,19-17-1,-7 2 79,51-55-1,-76 75-191,0 0-1,-1-1 1,0 0 0,0 0-1,-1 0 1,0-1 0,0 1-1,4-15 1,-7 20-19,0-1-1,-1 0 1,1 0-1,-1 1 1,0-1-1,0 0 1,0 0 0,0 1-1,-1-1 1,1 0-1,-1 1 1,1-1 0,-1 0-1,0 1 1,0-1-1,0 1 1,-1-1-1,1 1 1,0-1 0,-1 1-1,0 0 1,1 0-1,-1 0 1,0 0 0,0 0-1,0 0 1,0 0-1,-1 1 1,1-1-1,-5-1 1,0-1 34,-1 1 0,0 0 1,0 0-1,0 0 0,0 1 0,-1 1 0,1-1 1,-1 1-1,1 1 0,-1 0 0,1 0 0,-1 0 1,-15 4-1,10-1-29,-1 0 0,1 2 0,0-1-1,0 2 1,0 0 0,1 0 0,-15 10 0,20-9-27,-1 0 0,1 0 1,1 1-1,-1 0 0,1 0 0,1 0 0,-1 1 0,1 0 0,1 1 1,0-1-1,0 1 0,1 0 0,0 0 0,-2 12 0,2-6 17,0 0 0,1 0 1,1 0-1,1 1 0,0-1 0,1 1 0,0 0 0,5 24 0,-3-33 26,0-1 0,0 1-1,0-1 1,1 0-1,0 0 1,0 0 0,1 0-1,0 0 1,0-1 0,1 1-1,-1-1 1,2 0 0,-1-1-1,0 1 1,12 7-1,-7-6-54,0-1 0,1-1 0,0 0-1,0 0 1,0-1 0,1 0 0,-1-1-1,1 0 1,17 1 0,9 0-2236,73-2 1,-68-5 1082</inkml:trace>
</inkml:ink>
</file>

<file path=ppt/ink/ink8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03.4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353 92 14363,'0'-4'365,"0"0"0,-1 0 0,1 1 0,-1-1 0,0 0 0,0 1 0,0-1 0,0 1 0,-1-1 0,0 1 0,1-1 0,-1 1 0,0 0 0,-1 0 0,-3-5 0,2 5-206,0 0-1,1 0 1,-1 1-1,0-1 1,-1 1-1,1 0 1,0 0-1,0 0 1,-1 0-1,0 1 1,-5-1-1,0 0-46,-1 1-1,0 0 1,1 1 0,-1 0-1,0 1 1,1 0-1,-1 1 1,1 0 0,-1 1-1,-13 5 1,14-4-75,0 0 0,1 1-1,-1 0 1,1 1 0,0 0 0,1 0 0,-1 1-1,1 0 1,1 0 0,-1 1 0,1 0 0,-10 16 0,14-19-10,0 1 1,0 0 0,1-1-1,0 1 1,0 0 0,0 0-1,1 0 1,-1 0 0,2 1-1,-1-1 1,1 0 0,0 0-1,0 1 1,0-1 0,1 0-1,0 0 1,0 0 0,1 0 0,0 0-1,0 0 1,0 0 0,1 0-1,3 6 1,1-3 1,-1 1 0,2-1 0,-1 0 0,1 0 0,1-1 0,0 0 0,0-1 0,0 0 0,1 0 0,0-1 0,14 7 0,-13-8-12,0 0 0,1 0 0,0-1 0,-1-1 0,1 0 0,1 0 1,-1-1-1,0-1 0,0 0 0,22-1 0,-22-2 0,0 0 0,1 0-1,-1-1 1,0 0 0,-1-1 0,1-1-1,0 1 1,-1-2 0,0 0 0,-1 0 0,14-10-1,-22 14-11,0 0 0,0 0 0,0 0-1,0 0 1,-1 0 0,1 0 0,0-1-1,-1 1 1,0 0 0,1-1-1,-1 1 1,0-1 0,0 0 0,-1 1-1,1-1 1,0 0 0,-1 1 0,0-1-1,0 0 1,1 0 0,-1 1-1,-1-1 1,1 0 0,0 0 0,-1 1-1,0-1 1,1 0 0,-1 1 0,0-1-1,0 1 1,-1-1 0,1 1 0,0-1-1,-4-3 1,1 1-15,0-1 0,-1 1 0,1 0 0,-1 1-1,0-1 1,-1 1 0,1 0 0,-1 1 0,1-1 0,-1 1 0,-1 0 0,1 0 0,-8-2-1,12 5 2,1-1 0,-1 1-1,1 0 1,-1-1 0,1 1-1,-1 0 1,0 0-1,1 0 1,-1 0 0,0 0-1,1 1 1,-1-1 0,1 0-1,-3 1 1,4 0 4,-1-1-1,0 1 1,1-1 0,-1 1-1,0-1 1,1 1 0,-1-1-1,0 1 1,1 0 0,-1-1-1,1 1 1,0 0 0,-1 0-1,1-1 1,-1 1 0,1 0 0,0 0-1,0 0 1,-1-1 0,1 2-1,0 2 0,0 0-1,0 0 0,0-1 0,1 1 0,-1 0 1,1 0-1,0-1 0,0 1 0,0 0 1,1-1-1,2 5 0,12 21 148,2 0-1,1-2 1,29 32 0,29 43 895,-59-75-664,-2 0 0,-1 2 1,-1 0-1,-1 0 0,-2 1 0,9 38 0,-17-55-296,-1 0 0,0 0-1,0 1 1,-2-1-1,1 1 1,-2-1-1,0 0 1,0 1-1,-1-1 1,-1 0-1,0 0 1,-1 0-1,-1 0 1,1-1-1,-2 1 1,0-1-1,-11 16 1,7-14-124,-1-1 1,-1-1-1,0 0 1,-1 0-1,0-2 1,0 1-1,-1-2 0,-1 1 1,1-2-1,-27 11 1,19-10-558,0-1 0,-1-2 0,0 0 1,0-1-1,0-2 0,-1 0 0,-25-1 1,-29-4-1026</inkml:trace>
</inkml:ink>
</file>

<file path=ppt/ink/ink8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04.1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194 290 12739,'-33'33'4533,"30"-30"-4306,0-1 0,0 0 1,0 0-1,-1 0 0,1-1 0,0 1 1,-1-1-1,1 1 0,-1-1 1,1 0-1,-1-1 0,0 1 0,1-1 1,-1 1-1,0-1 0,0 0 1,1 0-1,-1-1 0,-3 0 1,1 0-41,0 0 0,1-1 0,-1 0 0,1 0 1,-1 0-1,1 0 0,0-1 0,0 0 1,0 0-1,-5-5 0,7 5-140,1 1 1,-1-1-1,1 0 0,0-1 0,1 1 1,-1 0-1,0-1 0,1 1 0,0-1 1,0 1-1,0-1 0,0 0 0,0 1 0,1-1 1,0 0-1,-1 1 0,1-1 0,1 0 1,-1 0-1,1 1 0,-1-1 0,1 0 1,1-3-1,2-7 63,1 0 0,0 1 0,1 0 0,12-23 0,-11 26 7,0 0-1,0 0 0,1 0 1,0 1-1,1 0 0,0 1 1,0 0-1,1 0 0,0 1 0,0 0 1,1 1-1,0 0 0,20-8 1,-21 11 14,-1 0 0,1 1 0,0 0 0,0 1 0,0 0 0,-1 0 1,1 1-1,0 0 0,0 1 0,0 0 0,0 0 0,0 1 1,-1 1-1,1 0 0,-1 0 0,1 0 0,14 9 0,-14-6-39,-1 0 1,1 1-1,-1 0 0,0 1 0,-1-1 0,0 2 0,0-1 0,-1 1 0,0 0 0,-1 1 0,1-1 1,-2 1-1,0 1 0,0-1 0,-1 1 0,6 19 0,-8-20-33,0-1 0,-1 2 0,0-1 0,0 0 0,-1 0 0,0 0 0,-1 0 0,0 0 0,-1 0 0,0 0 0,0 0 0,-1 0 0,-1-1 0,0 1 0,0-1 0,0 0 0,-1 0 0,-1 0 0,-6 7 0,4-5-49,-1-1 0,-1-1 0,1 0 0,-2 0 0,1-1 0,-1 0 0,0-1 0,-1 0 0,0 0 0,0-2 0,0 1 0,-1-2 0,0 1 0,0-2 0,0 0 0,0 0 0,0-2 0,-1 1 0,1-2 0,0 1 0,-1-2 0,-17-2 0,26 2-137,1 0 1,-1 0-1,1-1 1,0 1-1,0-1 1,-1 0-1,1 0 1,0 0-1,1-1 1,-1 1-1,0-1 1,1 0-1,-1 0 1,1 0-1,0-1 1,0 1-1,0-1 1,1 1-1,-3-6 1,3 6-122,1-1 1,-1 1-1,1-1 0,0 0 1,0 1-1,1-1 1,-1 0-1,1 0 0,0 0 1,0 1-1,0-1 1,0 0-1,1 0 0,-1 0 1,1 1-1,0-1 1,0 0-1,1 1 1,-1-1-1,1 1 0,0-1 1,3-5-1,-2 4-185,1 1 0,-1 0 0,1-1 0,7-5-1,24-13-681</inkml:trace>
</inkml:ink>
</file>

<file path=ppt/ink/ink8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04.5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0 160 12451,'1'-3'780,"-1"0"0,1 1 1,0-1-1,0 1 0,0-1 1,1 1-1,2-5 0,-4 7-730,0 0 0,0 0-1,0 0 1,0-1 0,1 1-1,-1 0 1,0 0 0,0 0-1,1 0 1,-1 0 0,0 0-1,0-1 1,0 1 0,1 0-1,-1 0 1,0 0 0,0 0-1,1 0 1,-1 0 0,0 0-1,0 0 1,1 0 0,-1 0-1,0 0 1,0 0 0,1 1-1,-1-1 1,0 0 0,0 0-1,1 0 1,-1 0 0,0 0-1,10 14 802,-1 7 63,0 0 0,-2 1 0,0-1 0,-2 1 0,4 27 0,-7-26-675,0 0 0,-1 0 0,-1 0 0,-2 0 0,-3 24 0,-8-5-97,7-29-66,7-26-50,10-39-308,3 1 1,2 0-1,27-60 0,-33 90 379,1-1 0,1 2 0,1-1-1,0 2 1,2 0 0,0 0 0,1 1-1,1 1 1,30-23 0,-43 37-76,1-1 0,-1 2 0,1-1 0,0 0 0,0 1 0,0 0 0,0 0 0,1 0 0,-1 1 0,8-1 0,-11 2-54,0 0 0,1 0 1,-1 0-1,1 0 1,-1 0-1,0 1 0,1-1 1,-1 1-1,0 0 1,0 0-1,1 0 0,-1 0 1,0 0-1,0 0 1,0 1-1,0-1 1,0 1-1,0-1 0,-1 1 1,1 0-1,-1-1 1,1 1-1,-1 0 0,3 4 1,0 2-470,0 1 1,0-1 0,-1 1-1,-1 0 1,4 16-1,1 17-486</inkml:trace>
</inkml:ink>
</file>

<file path=ppt/ink/ink8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05.3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136 39 14147,'-1'-7'1602,"-5"-20"2712,0 22-3194,-4 15-897,1 6 119,1 2 0,1-1-1,1 1 1,0 0 0,-5 32 0,6-29-173,-7 32 123,-5 14-123,-13 127 0,29-186-156,1 0 0,0 0 0,0 0 1,1-1-1,0 1 0,0 0 0,1-1 0,0 1 1,1-1-1,-1 1 0,1-1 0,1 0 0,4 8 1,-6-12-6,1 0 1,0 1 0,0-1 0,0 0-1,1 0 1,-1-1 0,1 1-1,-1-1 1,1 0 0,0 1 0,0-2-1,0 1 1,0 0 0,0-1-1,1 0 1,-1 0 0,0 0 0,0 0-1,1-1 1,-1 0 0,1 0-1,-1 0 1,0 0 0,8-2 0,9-2 11,-1-1 0,0-1 0,-1 0 0,0-2 0,37-19 0,-29 12 9,-2-1-1,0-2 1,33-29-1,-35 24 10,-1 0-1,-2-1 0,0-1 1,-2-1-1,-1 0 0,-1-1 1,15-35-1,-22 35-23,-8 23-85,-1 19-10,0-12 75,0 24 4,2 1 0,0-1 0,2 1 1,2-1-1,16 52 0,62 130 580,-83-207-570,46 103 817,131 338 3479,-152-362-4124,-4 1 0,20 147 0,-41-212-212,0 0-1,-1 1 1,-1-1 0,-1 1-1,0-1 1,-1 0 0,-1 0 0,-12 32-1,14-43-1,-1-1 0,1 1 0,-1-1-1,0 1 1,-1-1 0,0 0 0,0 0-1,0 0 1,0-1 0,0 1 0,-1-1-1,0 0 1,0 0 0,0-1 0,-1 0-1,1 0 1,-1 0 0,1 0 0,-1-1-1,0 0 1,0 0 0,0-1 0,0 1-1,-1-1 1,1-1 0,0 1 0,-9-1-1,2-1-79,1-1 1,0 0-1,0-1 0,0 0 0,0-1 0,0 0 0,1-1 0,0 0 0,0-1 0,0 0 0,1-1 0,0 0 0,0-1 0,0 0 0,1 0 0,0-1 1,-11-15-1,3 2 54,2 0 0,1 0-1,0-1 1,2-1 0,1 0 0,1-1 0,-9-31 0,13 35 136,2-1-1,0 1 1,2-1-1,0 0 0,1 0 1,1 1-1,1-1 1,1 0-1,1 0 1,1 1-1,1 0 0,15-41 1,-5 26 396,2 1 0,1 1 0,2 0 0,1 2 0,2 0 0,38-41 0,235-273 499,-283 325-1172,-13 20 185,1 1 1,-1 0-1,0-1 1,0 1-1,0-1 1,0 1-1,0 0 1,0-1 0,0 1-1,0-1 1,0 1-1,0 0 1,0-1-1,0 1 1,0-1-1,0 1 1,0 0-1,0-1 1,0 1-1,-1-1 1,1 1 0,0 0-1,0-1 1,0 1-1,-1 0 1,1-1-1,0 1 1,0 0-1,-1 0 1,1-1-1,0 1 1,-1 0 0,1 0-1,0-1 1,-1 1-1,1 0 1,0 0-1,-1 0 1,1-1-1,-1 1 1,1 0-1,0 0 1,-1 0 0,1 0-1,-1 0 1,1 0-1,0 0 1,-1 0-1,1 0 1,-1 0-1,1 0 1,0 0-1,-1 0 1,1 1 0,-1-1-1,-5 1-681,0 0-1,-1 0 1,1 0-1,0 1 1,-8 3-1,-13 7-707</inkml:trace>
</inkml:ink>
</file>

<file path=ppt/ink/ink8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05.7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1 115 12899,'21'-43'5945,"-16"5"-2664,-1 12-3969,-9 19-81</inkml:trace>
</inkml:ink>
</file>

<file path=ppt/ink/ink8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0.5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573 79 8970,'52'-36'2906,"-50"36"-2795,-1-1 0,0 0 0,0 0 0,0 0 0,0 0 0,-1 0 0,1 0 0,0 0 0,0 0 0,0 0 0,-1 0 0,1 0 0,-1-1-1,1 1 1,0-2 0,-1 2-37,0 1-1,0-1 0,0 0 0,0 1 1,0-1-1,-1 0 0,1 1 0,0-1 1,0 1-1,0-1 0,-1 0 0,1 1 1,0-1-1,-1 1 0,1-1 0,0 1 1,-1-1-1,1 1 0,-1-1 0,1 1 1,-1-1-1,-2-1 128,1 1 1,0 0 0,-1-1-1,1 1 1,-1 0-1,1 0 1,-1 0-1,1 1 1,-5-1-1,-13 0-25,0 2-1,0 1 1,0 0-1,0 2 1,-37 11-1,8-3-121,-129 36-123,146-36-50,0 0 0,1 2 0,-43 26 0,68-36 87,0 0 1,1 0-1,-1 1 1,1-1-1,-8 10 1,12-13 29,0 0 1,0 0-1,0 0 1,0 0-1,1 1 1,-1-1-1,0 0 0,1 1 1,-1-1-1,1 0 1,-1 1-1,1-1 1,0 1-1,0-1 1,0 0-1,-1 1 1,1-1-1,1 1 1,-1-1-1,0 1 0,0-1 1,0 0-1,1 1 1,-1-1-1,1 1 1,-1-1-1,1 0 1,-1 0-1,1 1 1,0-1-1,0 0 1,0 0-1,1 2 0,8 6 51,1-1 0,-1-1 0,1 1-1,1-2 1,-1 0 0,1 0 0,0-1 0,20 6-1,4 2 95,10 6 33,137 63 299,-165-72-406,0 0-1,-1 2 1,-1 0 0,0 1-1,0 0 1,-1 1-1,20 26 1,-29-33-26,-1 1 0,0 0 0,-1 0 0,0 0 0,0 1 0,-1-1 0,0 1 0,0 0 0,-1 0 0,0 0 1,0 14-1,-1-18-17,-1 1 0,0 0 1,-1 0-1,0-1 1,0 1-1,0-1 0,0 1 1,-1 0-1,0-1 0,0 0 1,0 0-1,-1 1 1,0-2-1,0 1 0,0 0 1,0 0-1,-1-1 1,0 0-1,-8 7 0,2-3 11,-1-1-1,-1-1 0,1 0 0,-1 0 1,0-1-1,0-1 0,0 0 0,-1 0 1,0-1-1,-14 1 0,-12 0-401,-80-1 1,73-6-553,14-3 360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8:42.2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87 39 9282,'63'-9'9775,"-62"8"-9504,-3-8 2271,-11-3-310,10 11-2101,0-1-1,0 1 0,-1 0 0,1 0 1,0 1-1,0-1 0,-1 1 0,1-1 0,-1 1 1,1 0-1,0 0 0,-1 1 0,1-1 1,0 1-1,-1 0 0,1-1 0,-6 4 1,5-2-33,-1 0 1,1 1-1,0-1 1,-1 1-1,1 0 1,0 1-1,1-1 1,-1 1-1,1-1 1,-1 1-1,-3 6 1,5-7-86,0 1-1,-1-1 1,1 1-1,1-1 1,-1 1 0,0 0-1,1 0 1,0 0 0,0 0-1,0 0 1,0 0-1,1 0 1,-1 0 0,1 0-1,0 0 1,0 0-1,1 0 1,-1 0 0,1 0-1,0 0 1,0 0 0,0 0-1,1 0 1,-1-1-1,1 1 1,0 0 0,0-1-1,0 1 1,1-1-1,-1 0 1,5 5 0,-4-5-36,0-1 0,1 1 1,-1 0-1,1-1 0,0 0 1,0 0-1,0 0 0,0-1 1,0 1-1,0-1 1,0 0-1,0 0 0,1 0 1,-1 0-1,0-1 0,1 0 1,-1 0-1,0 0 0,1-1 1,-1 1-1,0-1 0,6-1 1,-6 0-28,1 0 1,0 0 0,-1 0 0,1-1-1,-1 0 1,0 0 0,0 0-1,0 0 1,0 0 0,-1-1-1,1 0 1,-1 0 0,0 0 0,0 0-1,0 0 1,-1 0 0,1-1-1,2-7 1,2-1-523,-7 13 562,0 0 0,0 0 0,0 0 1,0 0-1,0 0 0,0 0 0,0 0 0,0 0 0,1 0 1,-1 0-1,0-1 0,0 1 0,0 0 0,0 0 0,0 0 1,0 0-1,0 0 0,0 0 0,1 0 0,-1 0 0,0 0 1,0 0-1,0 0 0,0 0 0,0 0 0,0 0 1,0 0-1,1 0 0,-1 0 0,0 0 0,0 0 0,0 0 1,0 1-1,0-1 0,0 0 0,0 0 0,0 0 0,1 0 1,-1 0-1,0 0 0,0 0 0,0 0 0,0 0 1,0 0-1,0 0 0,0 1 0,0-1 0,0 0 0,0 0 1,6 24-391,-5-13 583,0-4-139,5 24 884,2 58 0,-7-81-808,-1 0-1,-1 0 0,1 0 1,-2 0-1,1 0 0,-1 0 0,0-1 1,0 1-1,-1 0 0,0-1 1,0 0-1,-10 14 0,11-19-272,0 1-1,0-1 1,-1 0-1,0 0 1,1 0 0,-1 0-1,0 0 1,0-1-1,0 1 1,0-1-1,0 0 1,0 0 0,0 0-1,0 0 1,-1-1-1,1 1 1,0-1-1,0 0 1,-1 0 0,1 0-1,-4 0 1,-13-4-829</inkml:trace>
</inkml:ink>
</file>

<file path=ppt/ink/ink8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1.0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68 251 10058,'54'-51'4032,"-28"23"-3409,0 0-1,32-48 1,-56 74-546,-1-1 1,1 0-1,0 1 1,-1-1-1,0 0 1,0 0-1,0 0 0,0 0 1,0 0-1,-1 0 1,1-1-1,-1-5 1,0 8-55,0 0 1,0-1 0,-1 1-1,1 0 1,-1 0 0,1 0-1,-1 0 1,1 0 0,-1 0 0,1 0-1,-1 0 1,0 0 0,0 0-1,0 0 1,1 0 0,-1 1 0,0-1-1,0 0 1,0 1 0,0-1-1,0 0 1,0 1 0,-1 0 0,1-1-1,0 1 1,0-1 0,0 1-1,0 0 1,-1 0 0,1 0 0,0 0-1,0 0 1,0 0 0,-2 0-1,-5 0 5,0 1-1,0 0 0,1 0 0,-1 1 0,0 0 1,0 0-1,1 1 0,0 0 0,-1 0 0,1 1 0,0 0 1,1 0-1,-1 0 0,1 1 0,0 0 0,0 0 1,0 1-1,1 0 0,-8 10 0,4-5-27,1 1-1,1 0 1,0 0 0,0 0-1,1 1 1,1 0 0,0 0 0,1 1-1,1-1 1,-3 18 0,5-24 12,1 0 1,0-1-1,0 1 1,0-1-1,1 1 1,0-1 0,1 1-1,-1-1 1,1 0-1,1 1 1,-1-1-1,1 0 1,0 0-1,0-1 1,1 1 0,-1-1-1,1 1 1,1-1-1,-1 0 1,1-1-1,0 1 1,9 6 0,-3-3-12,1-1 0,-1 0 0,1-1 0,1-1 0,-1 0 0,1 0 0,0-1 0,0-1 0,0 0 0,17 1 0,10-1 40</inkml:trace>
</inkml:ink>
</file>

<file path=ppt/ink/ink8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3.2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 81 5321,'1'5'200,"-1"-3"-101,1 0 0,-1-1 0,0 1-1,1 0 1,-1-1 0,1 1-1,-1-1 1,1 1 0,0-1-1,-1 1 1,1-1 0,2 3-1,-1-4-74,-1 1 0,0-1-1,1 0 1,-1 1 0,0-1-1,1 0 1,-1 0 0,1 0 0,-1 0-1,1-1 1,-1 1 0,0 0-1,1-1 1,-1 1 0,0-1-1,1 1 1,1-2 0,40-11 1353,-30 10-392,1-1 1,0-1-1,-1 0 1,0-1-1,0 0 0,20-13 1,-32 17-859,1 0 0,0 0 0,0 0 0,-1 0 1,1 0-1,-1 0 0,1-1 0,-1 1 0,0 0 0,0-1 0,0 1 0,-1-1 0,1 1 1,0-1-1,0-4 0,-2 7-102,1 0 1,0 0 0,0-1-1,0 1 1,-1 0 0,1 0-1,0-1 1,-1 1 0,1 0-1,0 0 1,0 0 0,-1-1-1,1 1 1,0 0 0,-1 0-1,1 0 1,0 0 0,-1 0-1,1 0 1,0 0 0,-1 0-1,1 0 1,0 0 0,-1 0-1,1 0 1,-1 0 0,1 0-1,0 0 1,-1 0 0,1 0-1,-1 0 1,-13 2 204,4 1-164,-1 1 0,1-1 1,0 2-1,0-1 0,1 2 0,-1-1 1,1 1-1,0 0 0,1 1 1,-8 8-1,4-4 11,1 0 1,0 2 0,1-1-1,1 1 1,0 0-1,-9 17 1,13-18-56,0-1 1,1 1-1,1 0 1,0 0-1,0 1 0,1-1 1,0 15-1,1-18-17,1 1-1,0-1 1,1 0-1,0 1 1,1-1 0,0 0-1,0 0 1,1 0-1,0 0 1,5 9-1,-5-13 2,0-1-1,1 1 0,0-1 0,0 1 0,0-1 1,0 0-1,1-1 0,-1 1 0,1-1 0,0 0 1,0 0-1,0 0 0,1-1 0,-1 0 0,1 0 1,-1 0-1,1-1 0,6 1 0,12 2-249,0-1 0,46 0 0,-26-4-666,-5-4 365</inkml:trace>
</inkml:ink>
</file>

<file path=ppt/ink/ink8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3.7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10122,'5'4'5903,"-2"6"-4042,0 13-2372,-2-17 1241,8 209 2854,-8-137-2481,15 116-1,34 122 289,-48-306-1762,-2-8 85,0 0 0,0 0 0,0 1 0,1-1 0,-1 0 0,1 0 0,0 0 0,-1 0 0,1 0 0,0 0 0,0 0 0,1 0 0,1 3 0</inkml:trace>
</inkml:ink>
</file>

<file path=ppt/ink/ink8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4.0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556 1 10786,'-2'7'7258,"-17"0"-6762,-6-2 16,-20 3 184,-5-1 0,-7 0-144,0-2-87,-10 0-337,2 0-376,-2 4-1233,3 1-727,27 3 1264</inkml:trace>
</inkml:ink>
</file>

<file path=ppt/ink/ink8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4.5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59 248 8674,'-2'1'252,"0"1"1,1-1-1,-1 0 1,1 0-1,-1 0 1,0-1-1,0 1 1,1 0-1,-1-1 1,0 1-1,0-1 1,0 1-1,0-1 1,-2 0-1,3-1-110,0 0 0,0 0 0,0-1 0,1 1 0,-1 0 0,0-1 1,1 1-1,-1 0 0,1-1 0,-1 1 0,1-1 0,0 1 0,-1-1 0,1 1 0,0-1 0,0 1 0,0 0 0,0-1 0,0 1 1,1-3-1,-1-16 435,1 0 0,1 0 0,1 0-1,1 1 1,0-1 0,1 1 0,11-25 0,-15 41-562,1 0 1,-1 1-1,0-1 0,1 0 0,0 1 0,0-1 0,0 1 0,0 0 1,0-1-1,0 1 0,0 0 0,1 0 0,-1 1 0,1-1 0,-1 0 1,1 1-1,5-3 0,-4 3 9,1 0 1,-1 0-1,0 1 0,1-1 1,-1 1-1,0 0 0,1 0 1,-1 1-1,1-1 0,-1 1 1,6 2-1,3 1 59,-1 1 1,0 0-1,0 1 0,0 0 0,-1 1 1,0 0-1,15 13 0,-14-9 82,-1 0 1,0 0-1,-1 1 0,0 0 0,-1 1 1,0 0-1,-1 0 0,-1 1 0,12 29 1,-17-37-72,0 0 0,0 1 0,0-1 1,-1 1-1,0-1 0,-1 1 0,1-1 1,-1 1-1,0-1 0,-1 1 0,0 0 0,0-1 1,0 1-1,-1-1 0,0 0 0,0 1 1,0-1-1,-1 0 0,0 0 0,0-1 1,-1 1-1,1-1 0,-1 1 0,0-1 1,-1 0-1,-4 4 0,1-3 3,0 0 0,0 0 0,0-1 1,0 0-1,-1 0 0,0-1 0,0 0 0,0-1 0,-1 0 0,1 0 1,-1-1-1,0 0 0,1-1 0,-14 0 0,17 0-127,-1-2 0,1 1 0,-1-1 0,1 0 0,0 0 0,0 0 0,0-1 0,0 0-1,0-1 1,0 1 0,0-1 0,0 0 0,1 0 0,0-1 0,0 0 0,0 0 0,0 0 0,0 0 0,1-1 0,0 0 0,0 0 0,-7-10 0,-1-9-2406,0-1-1,-9-33 1,14 35 1055</inkml:trace>
</inkml:ink>
</file>

<file path=ppt/ink/ink8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4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25 245 12211,'7'9'1420,"0"0"1,-1 0-1,7 11 1,-4-3-881,-2 0 0,1 0 0,-2 1 0,0 0 1,3 23-1,-7-32-328,-1 0 1,0 0-1,-1 0 1,0 0 0,-2 17-1,2-24-187,-1 0 0,1 0 0,0 0 1,-1 0-1,0 0 0,1 0 0,-1 0 0,0 0 0,0 0 0,0 0 0,0 0 0,0-1 1,0 1-1,-1 0 0,1-1 0,0 1 0,-1-1 0,0 1 0,1-1 0,-1 0 0,0 0 1,1 0-1,-1 0 0,0 0 0,0 0 0,0 0 0,0 0 0,0-1 0,0 1 0,-4 0 1,4-2-23,0 1-1,1 0 1,-1 0 0,0-1 0,0 1 0,1-1 0,-1 1 0,0-1 0,0 0-1,1 0 1,-1 0 0,1 0 0,-1 0 0,1 0 0,-1 0 0,1 0 0,0-1 0,-1 1-1,1 0 1,0-1 0,0 1 0,0-1 0,0 0 0,0 1 0,0-1 0,1 0-1,-1 1 1,1-1 0,-2-3 0,-1-8-53,0 1 0,1 0 1,-1-17-1,2 19 19,-3-30-41,2 0 0,1 0 1,6-61-1,-3 88 79,1-1 0,0 1 0,1-1 1,1 1-1,11-24 0,-12 29 0,1 1-1,0 0 1,0 0 0,0 0 0,1 1-1,0 0 1,0 0 0,0 0 0,1 1-1,12-8 1,-14 10-18,1 0-1,-1 0 0,1 1 1,0 0-1,-1 0 0,1 0 1,0 1-1,0 0 0,0 0 0,0 0 1,1 1-1,-1 0 0,0 0 1,0 0-1,7 2 0,-8-1-360,1 1 0,-1 0-1,1 0 1,-1 0 0,0 1 0,0 0-1,0 0 1,0 0 0,0 0-1,5 6 1,14 13-1120</inkml:trace>
</inkml:ink>
</file>

<file path=ppt/ink/ink8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5.7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402 44 12667,'0'-1'477,"1"-1"1,-1 0 0,0 0-1,0 0 1,0 0 0,0 0-1,0 0 1,0 0 0,0 0 0,-1-4-1,0 5-454,0 0 1,1 0-1,-1 0 0,0 1 0,0-1 0,1 0 0,-1 0 1,0 0-1,0 1 0,0-1 0,0 0 0,0 1 1,0-1-1,0 1 0,-1-1 0,1 1 0,0-1 0,0 1 1,0 0-1,-3-1 0,-8-1 121,-1 1 0,0 0 0,0 1 0,0 0 0,0 1 0,0 0 0,0 1 0,1 0 0,-1 1 0,1 1 0,-13 5 0,20-7-132,-1 1 1,0 0-1,1 0 1,0 0-1,0 1 1,0 0-1,0 0 1,0 0-1,1 1 1,-8 9 0,10-10-19,0 0 0,-1 0 0,2 0 0,-1 0 0,0 0 0,1 1 0,0-1 1,0 1-1,0-1 0,1 1 0,-1-1 0,1 1 0,0 0 0,0-1 0,1 1 1,1 6-1,0-4 47,0 1 0,0-1 1,1 1-1,0-1 0,1 0 1,0 0-1,0-1 0,0 1 1,1-1-1,0 0 0,0 0 1,8 7-1,10 7 1029,49 32 0,-1-1 1444,-65-46-2164,0 1-1,0 0 1,0 1-1,-1-1 1,9 14-1,-13-18-282,0 0-1,1 0 1,-2 0-1,1 0 1,0 0-1,0 0 1,-1 0-1,1 0 1,-1 0-1,1 0 1,-1 0-1,0 1 1,0-1-1,0 0 1,0 0-1,-1 0 1,1 0-1,0 0 1,-1 1-1,0-1 0,1 0 1,-1 0-1,0 0 1,0 0-1,0-1 1,0 1-1,0 0 1,-3 2-1,-1 1-18,-1 0 1,0-1-1,0 0 0,0 0 0,-1-1 0,1 1 0,-1-1 0,0-1 0,0 1 0,0-1 1,0 0-1,-10 0 0,-16 3-467,-43 1 0,30-6-1697,-45-4 1,34-4 645</inkml:trace>
</inkml:ink>
</file>

<file path=ppt/ink/ink8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8.1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567 69 7714,'21'-11'2650,"-16"8"-2267,0 1 0,0-1-1,0 0 1,0 0 0,0 0-1,-1-1 1,7-6 0,-11 10-335,1-1 0,-1 1 0,0-1 0,0 1 0,1-1 0,-1 1 0,0-1 0,0 1 0,0-1 0,0 1 0,0-1 0,1 1 0,-1-1 1,0 1-1,0-1 0,0 1 0,0-1 0,-1 0 0,1 1 0,0-1 0,0 1 0,0-1 0,0 1 0,0-1 0,-1 1 0,1 0 0,0-1 1,0 1-1,-1-1 0,1 1 0,0-1 0,-1 1 0,1 0 0,-1-1 0,1 1 0,0 0 0,-1-1 0,1 1 0,-1 0 0,1-1 0,-1 1 1,1 0-1,-1 0 0,1 0 0,-1 0 0,1-1 0,-1 1 0,1 0 0,-1 0 0,0 0 0,-29-6 948,7 5-729,-1 1 1,1 1-1,-41 7 1,-69 21-262,111-23 21,15-5-26,-36 10-111,-65 24 0,97-31 67,0 1 0,1 0 0,0 0 0,0 1 0,0 1-1,1 0 1,0 0 0,0 0 0,0 1 0,1 1 0,-10 13 0,15-18 44,0 0 1,1 0 0,0 0-1,0 0 1,0 0 0,0 1-1,1-1 1,0 0 0,0 1-1,0 0 1,0-1 0,1 1-1,0-1 1,0 1-1,0 0 1,0-1 0,1 1-1,-1-1 1,1 1 0,1-1-1,-1 1 1,0-1 0,1 0-1,0 1 1,0-1 0,0 0-1,1 0 1,0-1 0,3 6-1,4 2 75,1-1-1,0 0 0,0 0 1,1-1-1,0-1 0,1 0 1,26 12-1,120 46 748,14 6 185,-147-59-844,-1 1 0,-1 1-1,0 2 1,33 28 0,-48-37-86,-1 0 1,0 1 0,13 17 0,-19-23-42,0 0 0,0 0 1,-1 0-1,1 0 0,-1 0 1,0 1-1,0-1 0,0 0 1,0 1-1,-1-1 0,1 0 1,-1 1-1,0-1 0,0 1 1,0-1-1,0 1 0,-2 5 1,0-3 37,-1-1 1,0 1 0,0-1-1,0 0 1,0 1 0,-1-2 0,0 1-1,0 0 1,-1-1 0,1 0-1,-1 0 1,0 0 0,0-1-1,-9 6 1,-1-1 78,-1 0 1,0 0-1,-33 9 0,21-10-538,0-2-1,-1 0 1,1-2-1,-1-1 1,1-2-1,-1-1 1,-36-5 0,18-3-650</inkml:trace>
</inkml:ink>
</file>

<file path=ppt/ink/ink8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8.4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 11274,'30'-26'4209,"-21"62"-3152,1 11-113,0 0 56,-3-5-32,-1-1-192,-2-5-376,0-7-192,-2-7-776,1-8-760,-2-7 816</inkml:trace>
</inkml:ink>
</file>

<file path=ppt/ink/ink8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8.8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11274,'0'-7'4305,"5"6"-2592,2 12-1937,0 5-216,-4 9-465,0 5-287,1 3 696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8:42.8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 10066,'67'-13'9221,"-66"13"-9100,-1 1 0,0-1 0,0 0 0,0 1 0,0-1 0,0 0 0,-2 14 726,2-12-171,-1 31 1307,3-1 0,0 1 0,8 34 1,27 95 586,-28-126-2244,-3-13-399,2 5-950,-6-10-3463</inkml:trace>
</inkml:ink>
</file>

<file path=ppt/ink/ink8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9.2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290 67 11538,'2'-2'399,"-1"0"0,0 0-1,0 0 1,1 0 0,-1 0-1,0-1 1,-1 1 0,1 0-1,0 0 1,-1-1 0,1 1-1,-1 0 1,0-1-1,0-2 1,0 4-312,-1-1 0,0 1-1,1 0 1,-1 0 0,0-1-1,0 1 1,0 0 0,0 0-1,0 0 1,0 0 0,0 0-1,-1 0 1,1 0 0,0 0 0,0 0-1,-1 1 1,1-1 0,-1 0-1,1 1 1,0 0 0,-1-1-1,1 1 1,-4-1 0,-4-1 30,1 0 1,-1 0-1,0 1 0,0 0 1,0 1-1,0 0 0,0 0 1,0 1-1,0 0 0,1 0 1,-1 1-1,0 1 1,1-1-1,-1 1 0,1 1 1,0-1-1,0 1 0,0 1 1,0 0-1,1 0 0,0 0 1,0 1-1,0 0 0,1 0 1,0 1-1,0 0 1,0 0-1,1 0 0,0 1 1,1-1-1,-5 10 0,4-3-118,1 0 1,0 0-1,0 0 0,2 0 0,-1 1 0,2-1 0,0 1 1,1-1-1,3 25 0,-2-33-6,0 1 0,0-1 0,1-1 0,0 1 0,0 0 1,1 0-1,-1-1 0,1 1 0,0-1 0,1 0 0,3 5 0,-3-7-4,-1 1-1,1-1 1,0 0-1,0 0 0,0-1 1,0 1-1,0-1 1,1 0-1,-1 0 1,1 0-1,0 0 0,-1-1 1,1 0-1,0 0 1,7 0-1,1 0-23,-1-1-1,1 0 0,-1-1 0,1-1 1,-1 0-1,1-1 0,-1 0 0,0-1 1,0 0-1,0-1 0,-1 0 1,14-9-1,-16 9 39,1-1 0,-2 0 0,1-1 0,-1 0 0,0-1 0,0 1-1,-1-2 1,0 1 0,0-1 0,-1 0 0,0 0 0,-1 0 0,0-1 0,5-14 0,-3 2-23,7-41 0,8 317 2334,3 128 2424,-31-288-4635,5-85-276,-1 0 1,0 0-1,0 0 0,-1-1 1,0 1-1,0-1 1,-1 1-1,-6 8 0,9-15 30,0-1-1,0 1 0,-1-1 0,1 1 1,0-1-1,-1 0 0,1 1 0,-1-1 1,0 0-1,1 0 0,-1 0 1,0 0-1,0-1 0,0 1 0,1 0 1,-1-1-1,0 1 0,0-1 0,0 0 1,0 1-1,0-1 0,0 0 0,0 0 1,0-1-1,0 1 0,0 0 1,0-1-1,0 1 0,0-1 0,0 1 1,1-1-1,-1 0 0,0 0 0,0 0 1,-2-2-1,-30-19-992</inkml:trace>
</inkml:ink>
</file>

<file path=ppt/ink/ink8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19.7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13 120 8610,'-7'-2'6532,"6"2"-6365,-2 11 2029,1 21-2369,2-24 1157,7 257 4825,-7-264-5798,0 0 0,0 0 0,0 0-1,0 0 1,0-1 0,0 1 0,0 0 0,0 0-1,0 0 1,1 0 0,-1-1 0,0 1 0,1 0-1,-1 0 1,0 0 0,1-1 0,-1 1 0,1 0 0,-1 0-1,1-1 1,-1 1 0,1 0 0,0-1 0,0 2-1,0-3 0,0 1-1,0 0 1,0 0-1,0 0 0,-1 0 1,1 0-1,0-1 1,0 1-1,0 0 1,-1-1-1,1 1 0,0-1 1,0 1-1,-1-1 1,1 1-1,-1-1 0,1 1 1,0-1-1,0-1 1,5-4 15,-1-1 1,0 0 0,6-12 0,3-12-132,-2 0 0,-1-1 0,-2-1 0,8-49 0,-8 39 59,24-76 1,-32 116 57,1 0 0,-1 0-1,0 0 1,1 0 0,0 0 0,0 0 0,0 0 0,4-5 0,-5 8 0,0-1 1,-1 1-1,1 0 0,0-1 1,0 1-1,-1 0 0,1-1 1,0 1-1,0 0 1,-1 0-1,1 0 0,0 0 1,0 0-1,0 0 1,-1 0-1,1 0 0,0 0 1,0 0-1,0 0 1,-1 0-1,1 1 0,0-1 1,0 0-1,-1 1 0,1-1 1,0 0-1,-1 1 1,1-1-1,0 1 0,-1-1 1,1 1-1,0-1 1,-1 1-1,1-1 0,-1 1 1,1 0-1,-1-1 0,0 1 1,1 1-1,3 3 78,-1 0 0,0 1 0,0-1-1,0 1 1,-1 0 0,1 0-1,-2 0 1,3 10 0,4 53 351,-6-50-348,2 83 317,1 17-272,-4-114-433,0 0 0,0 0 1,0 0-1,0 0 0,1 0 1,-1 0-1,2 0 0,-1 0 1,0-1-1,1 1 0,0-1 0,0 0 1,5 6-1,10 5-1062</inkml:trace>
</inkml:ink>
</file>

<file path=ppt/ink/ink8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20.3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183 44 10970,'-2'-3'701,"-1"-2"381,-1 1-1,0-1 0,0 0 0,0 1 0,-8-6 0,10 9-978,1 0 1,0 0-1,-1 0 0,1 1 0,-1-1 1,1 1-1,-1-1 0,1 1 1,-1 0-1,1-1 0,-1 1 0,0 0 1,1 0-1,-1 0 0,1 0 0,-1 0 1,1 1-1,-1-1 0,1 0 1,-1 1-1,1-1 0,-1 1 0,1-1 1,-1 1-1,1 0 0,-1 0 1,-1 1-1,-5 4 97,0 1 0,0 0 0,0 1 1,1 0-1,0 0 0,1 0 0,0 1 0,0 0 0,1 0 1,0 0-1,-6 17 0,7-15-159,0 1 0,1-1 0,0 0 0,1 1 0,0 0 0,1 0 0,0-1 1,1 1-1,0 0 0,2 14 0,-1-20-31,0-1 0,1 0-1,-1 0 1,1 0 0,0 0 0,0 0 0,0 0 0,1 0 0,0 0 0,0-1 0,0 0-1,1 1 1,-1-1 0,7 5 0,-7-7-15,0 0 0,-1 0 0,1-1 0,0 1 0,1-1 0,-1 0 0,0 0 0,0 0 0,0 0 0,1 0 0,-1-1 0,0 0 0,1 1 0,-1-1 0,1-1 0,-1 1 0,0 0 0,1-1 0,-1 1 0,0-1 0,0 0 0,1 0 0,4-3 0,1-1-65,1 0 0,-1-1 0,0 0 0,-1-1 0,0 0 0,0 0 0,0 0 0,-1-1 0,0 0 0,-1-1 1,7-10-1,-8 11 63,1-1 0,-2 0 1,1 0-1,-1 0 0,-1-1 1,0 1-1,0-1 0,-1 0 1,0 0-1,0 0 1,-1-19-1,-1 24 14,-1 1 0,0-1 0,0 0 0,-1 1 1,1-1-1,-4-5 0,5 9-2,0 0 0,-1 1 1,1-1-1,0 0 0,-1 0 1,1 1-1,0-1 0,-1 0 1,1 1-1,-1-1 0,1 0 1,-1 1-1,0-1 0,1 1 1,-1-1-1,1 0 0,-1 1 1,0 0-1,0-1 0,1 1 1,-1-1-1,0 1 0,0 0 1,1 0-1,-1-1 0,0 1 1,0 0-1,0 0 0,1 0 0,-1 0 1,0 0-1,0 0 0,0 0 1,1 0-1,-1 0 0,0 1 1,0-1-1,0 0 0,1 0 1,-1 1-1,0-1 0,0 0 1,1 1-1,-1-1 0,-1 1 1,1 1 20,0-1 0,0 0 1,0 1-1,0-1 0,0 1 1,1-1-1,-1 1 1,0-1-1,1 1 0,-1 0 1,1-1-1,-1 1 0,1 0 1,0 0-1,0-1 1,0 1-1,0 0 0,0 1 1,5 35 430,-4-34-376,4 24-36,2 0 1,0-1-1,2 0 1,1 0-1,26 48 1,-34-73-362,-1 1 0,1-1 0,0 1 0,0-1 0,0 0 0,0 1-1,0-1 1,0 0 0,4 2 0,4 2-827</inkml:trace>
</inkml:ink>
</file>

<file path=ppt/ink/ink8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20.8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0 591 10434,'25'46'2960,"-25"-45"-2944,0-1 0,0 0 1,0 0-1,1 1 1,-1-1-1,0 0 1,0 0-1,1 1 0,-1-1 1,0 0-1,0 0 1,1 0-1,-1 0 1,0 0-1,0 1 1,1-1-1,-1 0 0,0 0 1,1 0-1,-1 0 1,0 0-1,1 0 1,-1 0-1,0 0 1,1 0-1,-1 0 0,0 0 1,0 0-1,1 0 1,-1 0-1,0 0 1,1-1-1,-1 1 1,0 0-1,1 0 0,-1 0 1,0 0-1,0 0 1,1-1-1,-1 1 1,0 0-1,0 0 0,0-1 1,1 1-1,-1 0 1,0-1-1,10-14 29,-8 12 47,7-15 123,-1-1 1,0 0-1,-1 0 0,-1-1 0,-1 0 0,-1 0 1,-1 0-1,0 0 0,-2 0 0,0-25 1,-6-25 112,-20-112 0,10 92 548,12 54 497,-5 58-237,-1 88-68,6 129-1,4-176-666,-1-44-267,0 31 519,8 57 0,-6-93-567,0 1 1,1-1 0,1 0 0,1 0 0,0 0 0,0-1 0,1 0 0,14 21-1,-18-31-123,0 0-1,0 0 0,1 0 0,-1 0 0,1 0 0,0-1 1,-1 1-1,1-1 0,1 0 0,-1 0 0,0 0 0,0 0 1,1 0-1,-1-1 0,1 0 0,3 2 0,-3-3-122,-1 0-1,0 0 1,0 0 0,0 0-1,1 0 1,-1-1 0,0 0-1,0 1 1,0-1 0,0 0-1,0-1 1,0 1 0,0 0-1,0-1 1,-1 0 0,1 1-1,0-1 1,-1 0 0,4-4-1,12-12 668,-4-4-308</inkml:trace>
</inkml:ink>
</file>

<file path=ppt/ink/ink8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21.3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0 609 8346,'17'46'2814,"-17"-45"-2733,0 0 1,1-1-1,-1 1 1,1 0-1,-1 0 0,1 0 1,-1-1-1,1 1 1,0 0-1,-1-1 1,1 1-1,0 0 1,-1-1-1,1 1 1,0-1-1,0 1 1,0-1-1,0 1 1,-1-1-1,1 0 0,0 0 1,0 1-1,0-1 1,0 0-1,0 0 1,0 0-1,0 0 1,0 0-1,0 0 1,0 0-1,-1 0 1,1 0-1,0 0 0,0-1 1,0 1-1,0 0 1,2-1-1,0-1 156,0 0 0,0 0 0,0 0-1,0 0 1,0 0 0,4-5 0,1-1 9,-1-2 0,-1 1 1,1-1-1,-1 0 0,-1 0 1,0-1-1,7-20 0,-2-4-96,7-42 0,-7 14 117,-4-1 0,-2 0 0,-9-125 0,-2 132 1604,-4 116-584,-1 63-263,5 2 0,13 168 0,-6-285-1026,0 8-241,1-1 1,0 1 0,1 0-1,1-1 1,0 1-1,1-1 1,11 27 0,-14-39-64,0 0 1,0 0 0,0-1 0,0 1-1,1-1 1,-1 1 0,1-1 0,-1 0-1,1 1 1,-1-1 0,1 0 0,0 0-1,0 0 1,-1 0 0,1 0 0,0 0-1,3 0 1,16 3-1641</inkml:trace>
</inkml:ink>
</file>

<file path=ppt/ink/ink8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21.6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5 13027,'1'-5'4521,"-1"16"-3673,1 8 0,-1 6 448,-3 10 137,-3 5-329,1 3-192,1 0-456,2-3-216,2-6-200,2-5-112,1-9-504,-1-5-344,2-9-1160,3-26-4850</inkml:trace>
</inkml:ink>
</file>

<file path=ppt/ink/ink8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22.0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30 11482,'3'-18'4906,"0"6"-1890,0 15-2936,-3 5-120,-1 7-40,-3 5-72,-2 11-832,-1 3-3321,3 3 2969</inkml:trace>
</inkml:ink>
</file>

<file path=ppt/ink/ink8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22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1 123 13211,'12'-3'972,"1"0"0,0 1 0,21-1 1,-33 3-925,1 1 0,-1-1 1,0 0-1,0 1 1,0-1-1,0 0 0,0 1 1,0 0-1,0-1 0,0 1 1,-1-1-1,1 1 0,0 0 1,0 0-1,0 0 1,-1-1-1,1 1 0,0 0 1,-1 0-1,1 0 0,-1 0 1,1 0-1,-1 0 1,1 2-1,5 28 360,-5-23-198,2 18 118,-1 0 1,-1 0-1,-2 0 1,0 0-1,-2 0 1,-1 0-1,-1-1 1,-11 34-1,38-125-93,3-14-337,69-149 0,-91 224 160,0 0 0,0 0 0,1 0 0,0 0 0,0 0 0,0 1 0,0-1 0,1 1 0,0 0-1,6-4 1,-9 7-17,-1 1 0,1-1 0,0 0-1,-1 1 1,1-1 0,0 1 0,-1-1-1,1 1 1,0 0 0,-1-1 0,1 1-1,0 0 1,0 0 0,-1 0 0,1 1 0,0-1-1,0 0 1,-1 1 0,1-1 0,0 1-1,-1-1 1,1 1 0,-1 0 0,1 0-1,-1 0 1,1 0 0,-1 0 0,1 0-1,-1 0 1,0 0 0,0 0 0,0 1-1,1-1 1,-1 0 0,0 1 0,-1-1-1,1 1 1,0-1 0,0 1 0,0 2 0,3 5 93,-1 0 1,1 0-1,-2 1 1,1-1-1,-1 1 1,-1 0-1,0 0 1,0 13-1,-7 84 353,4-85-451,-1 4-165,0-3 239,2 0 1,0 23 0,1-41-308,0 0-1,1 0 1,-1 0 0,1 0 0,0-1 0,1 1 0,-1 0 0,1-1 0,0 1 0,0-1-1,0 1 1,1-1 0,-1 0 0,1 0 0,5 5 0,7 0-1881,4-9 915</inkml:trace>
</inkml:ink>
</file>

<file path=ppt/ink/ink8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23.1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123 175 9362,'18'-34'1618,"-8"16"586,12-30-1,-21 46-2007,-1 0-1,1 0 1,0 0-1,-1 0 0,1 0 1,-1 0-1,0 0 1,0 0-1,0 0 1,0-1-1,0 1 1,0 0-1,0 0 0,-1 0 1,1 0-1,-1 0 1,1 0-1,-1 0 1,0 0-1,0 0 1,0 0-1,0 0 0,0 1 1,0-1-1,-1 0 1,1 1-1,-1-1 1,1 1-1,-1-1 1,1 1-1,-1 0 0,0 0 1,0-1-1,0 1 1,1 0-1,-1 1 1,0-1-1,-3-1 0,1 1-136,1 0-1,-1 0 0,0 0 0,0 0 0,0 1 0,0-1 0,1 1 0,-1 0 0,0 0 0,0 0 0,0 1 0,0-1 1,0 1-1,1 0 0,-1 0 0,0 1 0,1-1 0,-1 1 0,1 0 0,-6 3 0,4 0 16,-1 0 0,1 1 1,1 0-1,-1 0 0,1 0 0,0 1 0,0-1 0,1 1 0,0 0 0,0 0 1,1 0-1,0 1 0,0-1 0,1 0 0,-1 1 0,2-1 0,-1 9 0,1 6 122,0 0-1,2 0 0,1 0 0,8 35 0,-10-53-188,0 0 1,0 0-1,0-1 1,0 1-1,1 0 1,0-1-1,0 1 1,3 4-1,-4-7-2,-1-1 0,1 1 0,0 0 0,0 0 0,0-1 0,0 1 0,0-1 0,0 1 0,0-1 0,0 1 0,0-1 0,1 0 0,-1 1 0,0-1 0,0 0 0,0 0 0,0 0 0,0 0 0,1 0 0,-1 0 0,0 0 0,0 0 0,0-1 0,0 1 0,0 0 0,1-1 0,-1 1 0,0-1 0,0 1 0,0-1-1,0 1 1,0-1 0,0 0 0,1-1 0,28-19 57,37-34-1,5-4-32,25-13-81,-97 72 48,0 0 0,0-1 0,0 1 0,0 0 0,0 0 0,0 0 0,0 0 0,0 0-1,1 0 1,-1 0 0,0 0 0,0 0 0,0 0 0,0 0 0,0-1 0,0 1 0,1 0-1,-1 0 1,0 0 0,0 0 0,0 0 0,0 0 0,0 0 0,0 0 0,1 0 0,-1 0-1,0 0 1,0 0 0,0 0 0,0 0 0,0 0 0,0 1 0,1-1 0,-1 0 0,0 0-1,0 0 1,0 0 0,0 0 0,0 0 0,0 0 0,0 0 0,1 0 0,-1 0 0,0 1-1,0 8-86,-5 23 63,0-11 19,2 26 118,2 1 0,3-1-1,13 90 1,-3-27 694,2 195 2117,-15-270-2739,-2 0 1,-1-1 0,-2 1-1,-1-1 1,-1 0 0,-23 56-1,26-79-172,-1-1 0,0 1 1,0-1-1,-1 0 0,0-1 0,-1 0 0,0 0 0,0 0 0,-12 8 0,16-14-4,0 0 0,0 0-1,0 0 1,-1-1-1,1 0 1,0 0 0,-1 0-1,0-1 1,1 1-1,-1-1 1,0 0 0,0 0-1,1-1 1,-1 1-1,0-1 1,0 0 0,0-1-1,0 1 1,0-1-1,1 0 1,-1 0-1,0 0 1,0-1 0,1 0-1,-9-4 1,7 2-12,1 0 0,-1 0 0,1-1 0,0 0 0,0 0-1,0 0 1,0-1 0,1 0 0,0 1 0,1-2 0,-1 1 0,1 0 0,0-1 0,0 1 0,1-1 0,0 0 0,-2-11 0,0-4-171,1-1 0,1-1 0,1 1 0,2-25 1,2 12-1134,2 0 1,16-65-1,-21 98 798,1 0 0,0 0 0,0 0 0,0 0 0,0 0 0,0 0 0,1 0 0,-1 1 0,1-1 0,0 0 0,-1 1 0,5-4 0,2 6-1673</inkml:trace>
</inkml:ink>
</file>

<file path=ppt/ink/ink8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30.5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17 267 5561,'-6'-35'1411,"-1"-10"2073,5 14 2892,3 45-2282,5 14-2843,1 8-634,29 222 2521,-21 3-1453,-15-250-1565,-1 30 157,1-39-250,0 1 0,0-1-1,-1 0 1,1 1 0,-1-1-1,0 0 1,1 1 0,-1-1-1,0 0 1,0 0-1,-1 0 1,0 3 0,1-5-27,1 0 1,0 0-1,0 0 1,-1 0-1,1 0 1,0 0-1,-1 0 1,1 0-1,0 0 0,-1 0 1,1 0-1,0 0 1,-1 0-1,1 0 1,0 0-1,0 0 1,-1 0-1,1 0 1,0 0-1,-1 0 1,1 0-1,0-1 1,0 1-1,-1 0 1,1 0-1,0 0 1,0-1-1,-1 1 1,1 0-1,0 0 0,0 0 1,0-1-1,0 1 1,-1 0-1,1 0 1,0-1-1,0 1 1,0 0-1,0-1 1,0 1-1,0 0 1,0-1-1,-1 1 1,-5-17-225,-4-27-184,1 0-1,3-1 1,-1-76-1,5 76 261,-3-41-12,13-162-1,-7 235 162,1 0 0,1 0 0,0 0 0,0 0 0,2 1 0,6-16 0,-8 23 9,0 0 0,0 0 0,0 0 0,1 1 1,-1 0-1,1-1 0,0 1 0,1 1 1,-1-1-1,0 0 0,1 1 0,0 0 1,0 0-1,0 1 0,0-1 0,0 1 0,7-2 1,0 2 10,0 0 0,0 0 0,1 1 0,-1 0 0,1 1 0,-1 1 0,0 0-1,1 1 1,-1 0 0,0 0 0,0 2 0,0-1 0,0 2 0,19 9 0,-18-8-14,-1 1-1,-1 0 0,1 1 0,-1 0 0,-1 1 0,0 0 0,0 1 0,0 0 0,-1 0 0,-1 1 0,0 0 1,0 0-1,6 16 0,-12-23 0,0 1 1,0-1-1,-1 1 1,1 0 0,-1 0-1,-1 0 1,1 0-1,-1 0 1,1 0-1,-1 0 1,-1 0 0,1 0-1,-1 0 1,0 0-1,0 0 1,0-1-1,-1 1 1,0 0 0,0-1-1,0 1 1,0-1-1,-1 1 1,1-1-1,-1 0 1,0 0 0,-1 0-1,-5 5 1,-9 7-60,-1-1 1,0 0 0,-1-1 0,-33 16 0,16-8-306,26-15-51,0 0-1,1 1 1,-20 17 0,29-23 374,-1-1 0,0 1 0,0 0 0,1 0 0,-1 0 1,1 0-1,0 0 0,-1 0 0,1 0 0,0 0 0,0 1 1,0-1-1,1 0 0,-1 1 0,1-1 0,-1 1 0,1-1 1,0 1-1,0-1 0,0 0 0,0 1 0,0-1 1,0 1-1,1-1 0,-1 1 0,1-1 0,1 4 0,3 2 95,0-1 1,0 0-1,0 0 0,1 0 0,0-1 0,10 9 0,46 32 901,-41-32-596,126 87 653,-145-101-1222,0 0 0,0 0 1,-1 0-1,1 1 0,0-1 0,-1 1 1,1-1-1,-1 1 0,0-1 0,0 1 0,1 0 1,-1 0-1,0 0 0,-1-1 0,1 1 1,0 0-1,0 0 0,-1 0 0,1 4 0,-7 4-998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04.5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 10666,'5'-7'6986,"-6"12"-5138,4 3-7,-2 8-305,2 5-136,2 10-408,-5 1-287,2 4-345,-2-1-120,2 0-232,0 0-176,0-2-1201,0-3-591,-1-2-4385,5 0 4072</inkml:trace>
</inkml:ink>
</file>

<file path=ppt/ink/ink8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31.0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1 277 10354,'28'-23'4630,"19"-7"-3398,-4 3-676,-29 17-133,0-1 0,-1 0 1,13-13-1,-22 19-321,0 1-1,-1-1 1,1 1-1,-1-1 1,0 0 0,0 0-1,-1-1 1,0 1-1,0 0 1,0-1-1,-1 1 1,1-1-1,0-6 1,-2 10-65,0 0 1,0 0-1,0 0 1,0 0-1,0 0 1,-1 0-1,1 0 1,-1 0-1,1 0 1,-1 0-1,0 0 1,1 0-1,-1 0 1,0 0-1,0 0 1,-1 1-1,1-1 1,0 0-1,-3-2 1,1 2 6,1 0 0,-1 0 1,0 0-1,-1 0 1,1 1-1,0-1 1,0 1-1,-1 0 0,1-1 1,-7 0-1,4 1-12,0 0 0,0 1 0,0-1 0,-1 1 0,1 1-1,0-1 1,0 1 0,0 0 0,0 0 0,-1 1 0,2 0-1,-12 4 1,13-3-27,0 1 0,0-1 1,0 1-1,0 0 0,0 0 0,1 0 0,0 0 0,0 1 0,0-1 0,0 1 0,1 0 0,0 0 0,0 0 0,0 0 1,1 0-1,-1 0 0,0 7 0,0 5 30,0 1 0,0 0 0,3 31 0,0-35 60,0-1-1,1-1 1,1 1-1,0 0 1,1 0 0,0-1-1,1 0 1,0 0-1,1 0 1,7 11-1,-9-17-167,0 0 0,1 0-1,0-1 1,0 1 0,0-1 0,1 0-1,-1-1 1,1 1 0,0-1 0,0-1-1,1 1 1,-1-1 0,1 0 0,0 0-1,0-1 1,0 0 0,0 0-1,0 0 1,9 0 0,14-1-1251,-2-2 554</inkml:trace>
</inkml:ink>
</file>

<file path=ppt/ink/ink8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31.6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2 187 11498,'-1'-1'3507,"0"7"-1182,1 20-200,4 41-812,-4-61-860,16 151 2474,0 12-864,-15-129-1808,0 0-1,-7 46 1,6-85-252,0 0 1,0 1-1,0-1 0,0 0 0,0 0 0,-1 1 1,1-1-1,0 0 0,-1 0 0,1 0 0,-1 1 1,1-1-1,-1 0 0,1 0 0,-1 0 0,0 0 1,1 0-1,-1 0 0,0 0 0,0 0 0,0 0 1,-1 0-1,1-1-6,0-1 0,1 1 1,-1-1-1,0 1 0,0-1 0,1 0 1,-1 1-1,0-1 0,1 0 1,-1 0-1,1 1 0,-1-1 0,1 0 1,-1 0-1,1 0 0,0 0 0,-1 0 1,1 0-1,0 0 0,0 0 1,-1 1-1,1-1 0,0 0 0,0 0 1,0 0-1,0 0 0,1-1 0,-4-46-405,2 1 0,6-55 0,-1 34-48,-1-6 81,19-216 138,-20 278 279,0 0 0,1 1 0,0-1 0,1 1 0,0-1-1,1 1 1,0 1 0,7-11 0,-9 17-7,-1 1 0,0 0 0,1 0 0,0 0 0,0 0 1,0 0-1,0 1 0,0-1 0,0 1 0,1 0 0,-1 0 0,1 0 0,0 0 0,-1 1 0,1-1 0,0 1 0,0 0 0,0 0 0,0 1 0,0-1 0,0 1 1,0 0-1,0 0 0,0 0 0,0 0 0,0 1 0,6 1 0,-5 0-17,1-1 1,-1 1-1,0 1 0,0-1 0,0 1 1,0 0-1,0 0 0,-1 0 1,1 1-1,-1-1 0,0 1 1,0 0-1,0 1 0,0-1 0,-1 1 1,0-1-1,0 1 0,0 0 1,0 0-1,-1 0 0,0 1 1,0-1-1,-1 0 0,2 8 0,0-2 3,-2 1 0,1-1 0,-1 1-1,-1 0 1,0-1 0,-1 1 0,0 0-1,0-1 1,-2 1 0,-5 19-1,2-15-52,-1-1-1,0 0 0,-1-1 0,0 0 0,-1 0 0,0-1 1,-2 0-1,-13 14 0,15-19-547,0 0 0,0 0-1,-1-1 1,0 0 0,0-1 0,-1 0 0,-11 4-1,-7-1-794</inkml:trace>
</inkml:ink>
</file>

<file path=ppt/ink/ink8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32.0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22 10634,'0'-5'1503,"2"-11"2374,-1 23-2830,-1 48 1107,9 280 3066,39 89-4191,-43-386-4166,-4-27 1999</inkml:trace>
</inkml:ink>
</file>

<file path=ppt/ink/ink8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32.5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195 146 10354,'4'-12'1090,"-1"1"-1,-1 0 1,0-1 0,-1 1-1,1-18 1,-2 26-978,0 1 1,0-1-1,0 1 0,-1 0 1,1-1-1,-1 1 1,1 0-1,-1-1 0,0 1 1,0 0-1,0 0 1,0 0-1,0-1 1,0 1-1,-1 0 0,1 1 1,-1-1-1,1 0 1,-1 0-1,0 1 0,0-1 1,1 1-1,-1-1 1,0 1-1,-1 0 0,1 0 1,0 0-1,0 0 1,0 0-1,-1 0 1,1 1-1,0-1 0,-4 0 1,1 1-64,0-1-1,0 1 1,0 0 0,0 0-1,0 1 1,0-1 0,0 1 0,1 0-1,-1 1 1,0-1 0,1 1 0,-1 0-1,1 0 1,-1 0 0,-6 5 0,6-2 38,-1 0 1,1 0-1,0 0 0,0 0 1,1 1-1,0 0 1,0-1-1,0 2 1,-5 12-1,4-7 20,0 1 0,1 0 0,1 0 0,0 0 0,1 0 1,1 1-1,0-1 0,0 0 0,1 1 0,1-1 0,3 15 0,-3-21-103,0-1-1,1 0 1,0 0 0,0 0-1,1 0 1,0 0-1,0 0 1,0-1 0,1 0-1,-1 1 1,6 4 0,-8-9-90,1 1 1,0 0 0,0-1-1,0 0 1,0 0 0,0 1 0,0-1-1,0 0 1,0 0 0,0-1 0,1 1-1,-1 0 1,0-1 0,0 0 0,1 1-1,-1-1 1,0 0 0,1 0 0,-1 0-1,0 0 1,1-1 0,-1 1 0,0-1-1,0 1 1,1-1 0,-1 0 0,0 0-1,0 0 1,0 0 0,0 0 0,0 0-1,2-2 1,5-4-334,-1 0-1,0 0 0,0-1 1,-1 0-1,0 0 0,11-17 1,-12 16 535,1 0 1,0 0-1,0 1 0,1-1 1,14-11-1,-21 19-37,0 1 0,0-1 1,0 0-1,0 1 0,0-1 0,0 1 0,0-1 1,0 1-1,0 0 0,0-1 0,0 1 0,0 0 0,0 0 1,0 0-1,0-1 0,0 1 0,2 1 0,-3-1-35,1 0-1,-1 0 0,1 1 0,0-1 0,-1 0 0,1 1 1,-1-1-1,1 0 0,-1 1 0,1-1 0,-1 1 1,0-1-1,1 1 0,-1-1 0,0 1 0,1 0 0,-1-1 1,0 1-1,1-1 0,-1 1 0,0 0 0,1 6 124,0-1 0,0 0 0,-1 0 0,0 13 0,0-5-102,5 19 114,-3-27-312,-1 0-1,0-1 0,0 1 1,-1 0-1,0-1 0,0 1 1,0 0-1,-1 5 0,0-8-365</inkml:trace>
</inkml:ink>
</file>

<file path=ppt/ink/ink8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33.2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227 84 13147,'1'-1'253,"1"-1"1,-1 0-1,0 0 1,0 0-1,0 1 1,0-1-1,0 0 1,-1 0-1,1-1 0,-1 1 1,1 0-1,-1 0 1,0 0-1,0 0 1,0 0-1,0 0 1,0-1-1,0 1 1,0 0-1,-1 0 1,1 0-1,-1 0 1,0 0-1,1 0 1,-1 0-1,0 0 0,0 0 1,0 0-1,-1 1 1,1-1-1,0 0 1,-3-2-1,2 2-176,-1 0-1,1 1 1,0-1-1,-1 1 1,1-1-1,-1 1 1,1 0-1,-1 0 1,0 0-1,0 0 1,1 1-1,-1-1 1,0 1-1,0-1 1,0 1-1,1 0 1,-1 0-1,0 1 1,0-1-1,0 0 1,0 1-1,1 0 1,-1 0-1,-3 1 1,-3 2-48,1 1 0,0 0 0,1 0 1,-1 1-1,1-1 0,0 2 0,1-1 0,-1 1 1,1 0-1,-6 9 0,2 0 43,0-1-1,1 2 0,1-1 1,-7 19-1,12-26 49,0 0 1,1 0-1,-1 0 0,2 0 0,-1 0 0,2 0 0,-1 1 0,1-1 0,0 0 0,1 0 0,0 1 0,1-1 0,0 0 0,5 15 0,-4-17-76,0 0-1,1 0 1,0-1 0,0 1-1,1-1 1,-1 1 0,1-1 0,1-1-1,-1 1 1,1-1 0,0 0-1,0 0 1,1-1 0,-1 0 0,1 0-1,0 0 1,13 4 0,-8-5-557,1 0 1,0 0 0,0-1 0,0-1-1,0 0 1,0-1 0,1 0 0,14-3-1,8 0-858</inkml:trace>
</inkml:ink>
</file>

<file path=ppt/ink/ink8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33.6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4 288 12811,'58'-43'5053,"-39"26"-4554,0 0 0,-2-1 0,0-1 0,23-36 0,-36 49-383,-1 0 0,0-1 0,0 1 0,-1-1 1,1 1-1,-1-1 0,-1 0 0,2-13 0,-2 19-79,-1-1-1,0 0 1,0 1 0,0-1-1,0 0 1,0 0 0,0 1-1,-1-1 1,1 1 0,0-1-1,-1 0 1,1 1 0,-1-1-1,0 1 1,0-1 0,1 1-1,-1-1 1,0 1 0,0-1-1,0 1 1,0 0 0,-1 0-1,1 0 1,0 0 0,0-1-1,-1 1 1,1 1 0,-1-1 0,1 0-1,-1 0 1,1 1 0,-1-1-1,1 0 1,-1 1 0,0 0-1,1-1 1,-1 1 0,0 0-1,1 0 1,-1 0 0,0 0-1,-1 0 1,-2 1-3,1 0 0,-1 0 0,1 0 0,-1 0 0,1 1 0,0 0 0,0 0 0,-1 0 0,1 0 0,1 1 0,-1-1 0,0 1 0,1 0 0,-5 5 0,-2 2-2,0 1 0,0 0 1,-8 15-1,13-18-22,-1 0 0,2 1 0,-1-1-1,2 1 1,-1 0 0,1 0 0,0 1 0,1-1 0,0 0 0,0 1 0,1 0 0,1-1 0,0 18 0,1-19 2,0 0 0,1 1 0,0-1 0,1 0-1,0 0 1,0-1 0,0 1 0,1-1 0,0 1 0,1-1 0,0 0 0,0-1 0,0 1-1,1-1 1,0 0 0,7 5 0,-7-6-215,1 0-1,0-1 1,1 1-1,-1-2 1,1 1-1,0-1 1,0 0-1,0 0 1,0-1-1,0-1 1,0 1-1,1-1 0,-1 0 1,9-1-1,14 0-772</inkml:trace>
</inkml:ink>
</file>

<file path=ppt/ink/ink8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34.3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24 136 9322,'1'5'5620,"-3"19"-3222,-10 103 2841,1-10-3937,45-259-1162,1 16-236,-30 112 122,0 0-1,1 1 1,1 0-1,0 0 1,1 1-1,18-22 1,-24 31 18,0 1 1,1-1-1,-1 1 1,1 0-1,-1 0 0,1 0 1,0 0-1,0 1 1,0-1-1,0 1 1,0 0-1,0 0 1,1 0-1,-1 0 0,4 0 1,-5 0 6,0 2 0,0-1-1,0 0 1,0 0 0,0 1 0,0-1 0,0 1-1,0 0 1,0-1 0,0 1 0,0 0 0,0 0 0,0 0-1,-1 1 1,1-1 0,0 0 0,-1 1 0,1-1 0,-1 1-1,1-1 1,-1 1 0,0 0 0,0-1 0,0 1-1,2 2 1,0 4 21,0-1-1,1 0 1,-2 1-1,1-1 1,-1 1 0,-1 0-1,1 0 1,0 15-1,-3 4 26,-4 36-1,2-36-68,1 32-1,2-59-33,0 1 0,0-1 0,0 1 0,0-1 0,-1 0 0,1 1 0,1-1 1,-1 1-1,0-1 0,0 0 0,0 1 0,0-1 0,0 1 0,0-1 0,0 0 0,0 1 0,1-1 0,-1 1 0,0-1 0,0 0 0,1 1 0,-1-1 0,0 0 0,0 1 0,1-1 0,-1 0 0,0 0 0,1 1 0,-1-1 0,1 0 0,-1 0 0,0 0 0,1 1 0,-1-1 0,0 0 0,1 0 0,1 0-33,-1 0 0,1-1 1,-1 1-1,0-1 0,0 1 1,1-1-1,-1 1 0,0-1 0,0 0 1,0 0-1,2-1 0,34-34-1028,-33 31 901,146-173-1487,-143 169 1682,1 1 0,-1-1 1,2 2-1,12-11 0,-19 16 15,0 1 0,0-1-1,1 0 1,-1 1 0,0 0-1,1-1 1,-1 1 0,1 0-1,-1 1 1,1-1 0,0 0 0,-1 1-1,1-1 1,0 1 0,-1 0-1,1 0 1,0 0 0,-1 0-1,1 0 1,0 0 0,-1 1 0,1 0-1,0-1 1,3 3 0,-4-2 29,0 1 0,0 0 0,0 0 0,0 0 0,0 1 0,0-1 0,-1 0-1,1 0 1,-1 1 0,0-1 0,0 1 0,0 0 0,0-1 0,0 1 0,-1 0 0,1-1 0,0 6 0,1 8 339,-2 29 0,0-32-217,-10 113 1294,0-16-3531,12-95 35,7-6 841</inkml:trace>
</inkml:ink>
</file>

<file path=ppt/ink/ink8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34.9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0 289 10306,'4'0'1088,"34"0"6989,-3-4-5305,-29 2-2654,0 1 1,0-1-1,0 0 0,-1 0 1,1-1-1,0 1 0,-1-1 1,0-1-1,10-6 0,-3-1 12,1 0-1,-2-1 0,0 0 0,0 0 0,15-25 0,-23 32-125,0 1 0,-1-1 0,0 1 0,1-1 0,-2 0 0,1 0 0,-1 0 0,1 0 0,-1 0 0,-1 0 0,1 0 0,-1 0 0,0 0-1,0 0 1,0-1 0,-1 1 0,0 0 0,0 0 0,0 0 0,0 0 0,-1 0 0,-3-6 0,4 8-5,-1 1 0,0-1 0,1 1 0,-1-1 0,0 1 0,0 0 0,-1-1 0,1 1 0,0 0 0,-1 0 0,1 1 0,-1-1 0,0 0 0,0 1 0,1 0 0,-1 0 0,0 0 0,0 0 1,0 0-1,0 0 0,0 1 0,0-1 0,-1 1 0,1 0 0,0 0 0,0 0 0,0 1 0,0-1 0,0 1 0,0-1 0,0 1 0,-4 2 0,1-1 11,0 0 0,0 1-1,1-1 1,-1 2 0,1-1 0,0 0 0,0 1 0,0 0-1,1 0 1,-1 1 0,1-1 0,0 1 0,0 0 0,1 0-1,-6 9 1,4-1 138,1-1-1,0 1 0,1-1 0,1 1 1,0 0-1,0 1 0,1-1 1,1 0-1,0 0 0,1 0 1,1 0-1,3 18 0,-1-15-40,0-1-1,1 1 0,0-2 1,1 1-1,1 0 1,0-1-1,1 0 1,1-1-1,19 24 1,-25-34-188,1 1 1,-1-1-1,1 0 1,0 0-1,0 0 1,0-1 0,0 1-1,0-1 1,1 0-1,-1 0 1,1 0 0,-1-1-1,1 0 1,7 2-1,-5-3-830,1 0 0,-1 0 0,1 0-1,-1-1 1,0 0 0,1 0 0,-1-1-1,11-3 1,13-7-1787</inkml:trace>
</inkml:ink>
</file>

<file path=ppt/ink/ink8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35.4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17 139 7146,'3'-21'10646,"-1"34"-9525,-3 21 372,0 0 0,-8 42-1,4-47-964,2 1 0,0 0 0,4 42 0,-1-71-521,0-1 0,0 1 0,0 0 0,0-1 0,0 1 0,0-1 0,0 1 0,0 0 0,0-1 0,0 1 0,0-1 0,1 1 0,-1-1 0,0 1 0,0-1 1,1 1-1,-1-1 0,0 1 0,1-1 0,-1 1 0,1-1 0,-1 0 0,0 1 0,1-1 0,0 1 0,0-1-9,-1 0 1,1 0-1,-1-1 1,1 1-1,0 0 1,-1 0-1,1-1 0,-1 1 1,1 0-1,-1-1 1,1 1-1,-1 0 1,1-1-1,-1 1 0,1-1 1,-1 1-1,0-1 1,1 0-1,19-33-275,-19 33 267,16-36-325,-2-2 0,13-50-1,-17 50 282,2 1 0,27-57 0,-36 87 75,1 0 0,0 0-1,0 0 1,0 1 0,11-10-1,-15 16-9,0-1 0,1 1 0,-1 0-1,0 0 1,0 0 0,1 0 0,-1 0 0,1 0 0,-1 0-1,1 1 1,-1-1 0,1 1 0,0-1 0,-1 1-1,1-1 1,0 1 0,-1 0 0,1 0 0,0 0-1,-1 0 1,1 0 0,0 0 0,-1 0 0,1 1-1,0-1 1,-1 0 0,1 1 0,0 0 0,-1-1 0,1 1-1,-1 0 1,1 0 0,-1 0 0,0 0 0,1 0-1,-1 0 1,2 2 0,2 2 62,-1 1 0,0-1 0,-1 1 1,1 0-1,-1 0 0,0 0 0,0 0 0,-1 0 0,3 12 1,10 67 501,-8-43-383,-5-29-150,23 157 223,-25-167-391,0 0-169,0 1 0,0-1 0,1 0 0,-1 1 0,1-1 0,-1 0 0,1 1 0,0-1 0,0 0 0,1 0 0,-1 0 0,1 0 0,2 4 0,4-4-1051</inkml:trace>
</inkml:ink>
</file>

<file path=ppt/ink/ink8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35.9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75 4985,'1'-20'2007,"0"13"-843,-1 0-1,0 0 0,0 0 0,0 0 1,-1 0-1,-4-6 3793,0 52-3536,5 241 3440,21 1-2645,-21-277-2207,3 32-227,-2 0 1,-5 63-1,2-90-944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05.1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 5313,'2'-5'7544,"12"5"-4729,14 4-735,11 3-366,0-2 0,56 1 0,79-10-54,-17-1-452,122 16 1345,-159-3-3850,-70-5-537,-38-1-743,-16 2 1055</inkml:trace>
</inkml:ink>
</file>

<file path=ppt/ink/ink8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36.2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443 49 12579,'-6'-8'7777,"-1"2"-5896,-6 5-65,-7 1-240,-6 0-367,-11-5-777,-8 4-200,-18-7-344,-9 2-680,-6-1-1521,3 1 1489</inkml:trace>
</inkml:ink>
</file>

<file path=ppt/ink/ink8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48.93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149 248 5769,'-50'8'2087,"47"-8"-2046,1 0 0,-1 0 0,1-1 0,-1 1-1,1-1 1,-1 0 0,1 0 0,0 0 0,-1 0-1,1 0 1,0 0 0,0-1 0,0 1 0,-3-4-1,-4-1-164,-14-3 447,20 9 133,0-1 0,0 0 0,0 0-1,0 0 1,1-1 0,-1 1 0,0-1 0,-3-2-1,6 2 546,5 3-732,6 4-181,21 21 64,-29-23-138,0 1 1,0-1-1,1 0 1,-1 0-1,1-1 1,0 1 0,-1-1-1,1 0 1,0 0-1,0 0 1,1 0-1,-1-1 1,0 1-1,0-1 1,1 0-1,4 0 1,-3-1 13,-1-1-1,1 1 1,0-1 0,0 0 0,-1-1 0,1 0 0,-1 1 0,9-5-1,43-26 94,-17 8-73,-19 14-39,0 0 0,1 1 1,0 2-1,31-7 1,-39 11-13,0 1-1,0 1 1,0 0 0,1 1-1,-1 1 1,0 0 0,0 1-1,19 4 1,-4 1 12,1-2 1,-1 0-1,54 0 0,-31-7 25,68-10-1,-56 3-31,79-13 28,-124 17-22,0 0 0,0-2 0,0 0 0,-1 0 0,22-14 0,-32 15-10,1 1-1,-1 1 1,1-1 0,0 2 0,0-1-1,0 1 1,0 1 0,0-1-1,1 1 1,-1 1 0,1 0 0,0 0-1,-1 1 1,1 1 0,0-1 0,-1 1-1,1 1 1,-1 0 0,14 4 0,59 28 2,-66-26 5,0 0 0,0-2 0,0 0 0,1-1 1,0 0-1,0-1 0,0-1 0,27 1 0,133-11 25,-137 3-21,-1-1 0,54-15-1,-76 14-11,28-13-1,-31 13-1,0-1 1,20-4-1,-29 9 4,1 1 0,-1 1 0,1-1 1,-1 0-1,1 1 0,-1 0 0,1 1 0,0-1 0,-1 1 0,7 2 1,8 4-4,-1 0 1,25 14 0,-32-15 4,-1 0 0,1-1 0,0 0 0,0 0-1,1-1 1,0-1 0,-1 0 0,25 1 0,-7-5 20,0-1 0,57-12 0,57-25 19,-86 22-68,10-6-154,-44 14 169,0 1 1,46-9 0,-63 16 23,1 0 1,0 0-1,-1 1 1,1 0-1,-1 1 1,1 0-1,-1 0 0,1 0 1,-1 1-1,1 0 1,-1 1-1,0 0 1,12 6-1,-7-1-7,0 0-1,-1 1 0,13 13 0,-14-11 3,1-2 0,22 16 0,-28-22-3,-1-1 1,1 0-1,0 0 0,0 0 1,0 0-1,0-1 0,0 0 1,0 0-1,1 0 0,-1-1 1,0 0-1,0 0 0,1 0 1,-1-1-1,10-1 0,3-3 24,1-1 0,-2-1-1,21-10 1,-22 9-9,1 1-1,-1 1 1,19-5 0,-13 8-107,1 1 0,-1 1 0,1 1 0,-1 1 0,1 1 0,-1 1 0,1 1 0,-1 1 0,23 8 0,-23-3-2853,-13-4 1847</inkml:trace>
</inkml:ink>
</file>

<file path=ppt/ink/ink8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50.61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13 202 7090,'-3'-2'4122,"4"2"-4052,-10 2 1653,8-1-1658,1 1-1,0-1 1,0 0-1,0 1 1,0-1-1,0 1 0,0-1 1,0 1-1,0-1 1,1 0-1,-1 1 1,1-1-1,-1 0 1,1 1-1,-1-1 0,1 0 1,0 0-1,1 2 1,1 4-28,1-1 0,1 1 1,-1-1-1,1 0 1,7 6-1,-9-9-22,-1-1 1,1 0-1,0 0 0,0 0 1,0 0-1,1-1 0,-1 1 1,0-1-1,1 0 0,-1 0 1,1 0-1,-1 0 0,1 0 0,-1-1 1,6 1-1,22-4 27,1-1 0,-1-2-1,1 0 1,-2-3 0,35-12-1,-13 4-4,-10 4-44,80-12 1,-99 22 0,1 1 1,0 2-1,0 0 0,-1 1 1,26 5-1,-9 3 6,42 15 0,-57-15 9,1-1 0,0-1 0,0-2 1,1 0-1,28 0 0,-33-5 6,0-2 0,0-1 1,-1 0-1,1-1 0,-1-2 0,0 0 1,-1-1-1,38-19 0,-26 12-11,0 2-1,1 0 1,0 3-1,1 0 1,0 3-1,43-4 1,-30 8-8,0 1 1,1 3 0,-1 2 0,48 10-1,-41-4 13,200 28 25,-180-31 12,-30-2 6,-1-2-1,1-2 1,49-5-1,-69-1-55,0 0 0,-1-2-1,0-1 1,-1-1 0,26-14 0,-23 10 13,1 2 0,0 1 0,40-10 0,-54 17 22,1 2 0,0 0 0,0 0 1,0 1-1,0 1 0,25 4 1,0 4 71,35 13 0,-36-10-29,39 7 0,-63-17-69,-1 0 1,1-1-1,0 0 0,0-1 1,0-1-1,0 0 0,14-3 1,11-7 18,1-1 0,64-31-1,26-8 23,-119 48-46,0 1 0,-1 0 0,2 0 0,-1 1 0,0 1-1,0 0 1,0 0 0,13 2 0,9 4-3,39 12 0,-45-10 11,0-1 0,41 4 0,-37-9 15,1-1-1,-1-1 0,1-2 1,-1-1-1,0-2 0,0-1 1,0-1-1,-1-1 0,0-2 1,48-23-1,-71 30-27,-1 0 13,0 1 0,0-1 0,0 1 0,0 1 0,8-3 0,-12 4-1,1 0-1,0 0 1,0 0-1,0 0 1,-1 0 0,1 0-1,0 1 1,0-1-1,0 1 1,-1-1-1,1 1 1,0 0 0,-1 0-1,1-1 1,-1 1-1,1 0 1,-1 0 0,1 1-1,-1-1 1,2 1-1,27 27-583,-10-16 335</inkml:trace>
</inkml:ink>
</file>

<file path=ppt/ink/ink8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0:52.41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37 107 8946,'-1'-1'308,"0"0"0,0-1 0,0 1 0,0 1 0,-1-1 0,1 0 0,0 0 0,-1 0 0,1 1 0,0-1 0,-1 1 0,-1-1 0,3 1-252,-1-1 0,0 1 0,1 0-1,-1 0 1,1 0 0,-1 1 0,1-1-1,-1 0 1,1 0 0,-1 0 0,1 0-1,-1 0 1,1 1 0,-1-1 0,1 0-1,-1 0 1,1 1 0,-1-1 0,1 0-1,-1 1 1,1-1 0,0 1 0,-1-1 0,0 2-69,0 0 1,0 0-1,0 0 1,1-1-1,-1 1 1,1 0-1,-1 0 1,1 0-1,0 0 1,0 0 0,0 0-1,0 0 1,0 0-1,0 0 1,0 0-1,1 0 1,0 2-1,0-1 51,0-1 0,0 1 0,0-1 1,1 1-1,-1-1 0,1 0 0,-1 0 0,1 0 0,0 0 0,0 0 0,0 0 0,0 0 0,0-1 0,0 1 0,0-1 0,1 1 0,-1-1 0,4 1 0,6 3 308,1 0 0,17 4 0,-21-7-298,8 3-5,1-2 1,0 0-1,0 0 1,0-2-1,0 0 1,0-1-1,0-1 1,0-1-1,25-5 0,48-10-19,147-7 0,-181 23 22,0 2 0,0 2 0,102 21 1,-137-20-25,0-1 0,-1-1 0,1-1 0,0 0 1,0-2-1,0-1 0,22-4 0,-3-3 1,-1-1 0,68-28 0,-76 27-21,0 1 0,0 1-1,1 2 1,1 2 0,-1 1 0,1 1-1,-1 2 1,1 1 0,36 6 0,-32 1 5,0 1 1,0 3-1,52 21 1,-56-19 1,1 0-1,0-3 1,1-1-1,39 5 1,-56-12 1,1-1 0,0 0 0,0-2 0,0 0 0,-1-1 0,1-1 0,-1-1 0,1 0 1,-1-2-1,19-8 0,-1-2 2,28-13-1,75-22 0,-117 44-14,0 1 0,1 2 0,0 0 0,-1 2-1,1 0 1,0 2 0,29 3 0,69 21 8,-95-17 7,0 0-1,1-2 1,-1-2-1,48 2 1,207-43 59,-201 23-66,0 4 0,88-2 0,-101 14-3,0 2 0,1 4 0,70 15 0,-126-18 24,-1 1-1,0 0 0,0 1 0,0 0 0,0 1 1,-1 0-1,12 11 0,-13-11 27,-1 0 1,1 0-1,0-1 1,1 0-1,-1-1 0,1 0 1,0 0-1,0-2 0,13 4 1,-18-6-44,-1-1 0,1 0 0,0 0 0,-1-1 0,1 1 0,-1-1 0,1 0 1,-1-1-1,1 0 0,-1 1 0,0-1 0,8-5 0,4-3 8,0-1 0,18-16 0,18-11 11,-26 25-23,1 0 0,0 2 1,1 1-1,0 2 0,41-7 0,-51 11-7,2 2-1,-1 1 1,0 0-1,0 1 1,0 2 0,37 6-1,115 39 43,-116-29 233,67 13 0,-60-22 91,41 9-99,-91-15-322,0 1-1,0 1 1,0 0-1,0 0 1,18 12-1,20 18-4699,-31-20 2900</inkml:trace>
</inkml:ink>
</file>

<file path=ppt/ink/ink8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06.5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507 238 8322,'-22'-7'3641,"19"6"-3440,-1 1 1,0-1-1,1 0 1,-1-1 0,0 1-1,1-1 1,0 1-1,-1-1 1,1 0-1,0 0 1,0-1 0,-3-2-1,5 4-142,1 1 0,-1-1 0,1 0 0,0 0 0,0 1-1,-1-1 1,1 0 0,0 1 0,0-1 0,0 0 0,0 0 0,0 1 0,0-1-1,0 0 1,0 0 0,0 1 0,0-1 0,0 0 0,0 0 0,1 1 0,-1-1 0,0 0-1,1 0 1,-1 1 0,0-1 0,1 1 0,-1-1 0,1 0 0,-1 1 0,1-1 0,-1 1-1,1-1 1,-1 1 0,1-1 0,0 1 0,-1-1 0,1 1 0,0 0 0,-1-1-1,1 1 1,0 0 0,-1 0 0,2-1 0,38-12 559,-34 11-377,402-84 2519,5 36-1766,-185 30-608,0 11-1,1 9 1,425 56-1,-615-50-306,-1 2 0,0 1-1,69 28 1,-91-30-67,-1 0-1,0 1 0,-1 1 1,0 1-1,0 0 1,-1 0-1,0 1 0,-1 1 1,0 0-1,-1 1 1,15 21-1,35 50 53,-19-28-41,-38-51-23,0 1 0,-1-1 1,0 1-1,0-1 0,-1 1 0,1 0 1,-1 0-1,0 0 0,-1 0 0,2 9 1,-3-12 1,0 1 1,0-1-1,0 0 0,-1 0 1,1 0-1,-1 0 1,0 0-1,0 1 1,0-1-1,0 0 0,0-1 1,-1 1-1,1 0 1,-1 0-1,0-1 0,0 1 1,0-1-1,0 1 1,0-1-1,-1 0 1,1 0-1,-3 2 0,-41 28 43,0-2 0,-2-2 0,-1-2 0,-2-2 0,0-2 0,-1-3-1,-64 15 1,-615 91 153,-8-63-69,638-56-102,-1-4 0,-157-17 0,144 0 2,1-5-1,-194-61 1,294 76-12,0-1-1,0 0 1,1-1 0,0 0 0,0-1 0,1-1 0,0 0 0,0 0 0,1-1 0,0-1 0,1 0 0,0 0 0,1-1-1,0 0 1,1-1 0,0 0 0,1 0 0,-5-15 0,10 22 53,1 1 1,0-1-1,0 0 1,0 1-1,1-1 1,0 0-1,0 1 0,2-8 1,-2 7-57,1 0 1,-1 0 0,0 0-1,0 0 1,-1 0 0,0 0-1,-1-8 1,0 11 3,1 0-1,1-1 1,-1 1 0,0-1 0,1 1 0,0-1-1,0 0 1,0 1 0,0-1 0,0 1-1,1-1 1,0 1 0,0-1 0,0 1 0,0-1-1,0 1 1,0 0 0,1 0 0,0 0-1,3-5 1,0 1 38,1 1 0,0 0 0,0 1 0,0-1-1,1 1 1,0 0 0,13-7 0,5-1 26,-2-2-1,0-1 1,28-25 0,-35 28-69,1 1 1,0 0-1,1 1 1,0 1-1,1 1 1,0 0-1,0 1 1,25-6-1,22-2-248,78-10 0,-114 22 9,14-1-850,0 6 454</inkml:trace>
</inkml:ink>
</file>

<file path=ppt/ink/ink8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07.53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97 112 6369,'39'-94'5025,"-38"93"-4812,-1 0 0,0 0 0,1 0 0,-1 0 0,1 0 0,-1 0 0,1 0 0,-1 0 0,1 1 0,0-1 0,-1 0-1,1 0 1,0 0 0,0 1 0,-1-1 0,1 1 0,0-1 0,0 0 0,0 1 0,0-1 0,0 1 0,1-1 733,-1 3-623,-1 8-167,0-1-1,-1 1 1,0 0 0,0-1 0,-1 1 0,0-1 0,-6 16 0,-32 67 760,12-33-243,17-25-426,1 1-1,1-1 0,2 2 0,1-1 1,-1 42-1,7-69-428,-5 26 831,5-32-788,0-1 0,-1 1 0,1-1 0,-1 0-1,1 1 1,-1-1 0,0 1 0,1-1 0,-1 0 0,0 1 0,0-1 0,0 0 0,0 0 0,0 0 0,0 0 0,0 0 0,-3 2 0,7-4-715</inkml:trace>
</inkml:ink>
</file>

<file path=ppt/ink/ink8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08.2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 83 4217,'1'-8'661,"0"0"0,1-1 0,0 1-1,5-13 1,-6 19-361,0 0 1,0 0-1,1 0 0,-1 0 0,0 0 0,1 0 1,-1 0-1,1 1 0,2-3 0,-3 3 179,1 0-1,-1 0 1,1 1-1,-1-1 1,1 0-1,-1 1 1,1-1-1,0 1 1,0-1-1,-1 1 1,1 0-1,0-1 1,2 1-1,-6 8 376,-3 107 790,5-71-276,-2 0 0,-13 72 0,-41 112 2451,54-221-3752,-1 11 60,3-18-114,0 1 1,0-1-1,0 0 0,0 1 1,0-1-1,0 0 1,0 1-1,0-1 1,0 1-1,0-1 1,1 0-1,-1 1 1,0-1-1,0 0 1,0 0-1,1 1 1,-1-1-1,0 0 1,0 1-1,1-1 1,-1 0-1,0 0 0,1 1 1,-1-1-1,0 0 1,1 0-1,-1 0 1,0 0-1,1 0 1,-1 1-1,0-1 1,1 0-1,-1 0 1,0 0-1,1 0 1,-1 0-1,1 0 1,0 0-1,0-3 152</inkml:trace>
</inkml:ink>
</file>

<file path=ppt/ink/ink8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15.30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512 225 2697,'-4'-13'14011,"11"11"-13399,364-28 3957,16-2-3285,189-43 696,-240 29-1521,-197 31-417,1 6 1,-1 6-1,151 17 1,-123-7-12,-100-6-27,101 14 1,-49-4 25,-15-3-202,161 46-316,-258-52 511,44 10 13,139 37-33,-162-40 2,0 2 0,0 1-1,-1 2 1,39 24-1,-46-22 27,25 23 0,12 10-15,-48-43 19,0 1 0,-1 0 0,0 1 0,0 0 0,12 16 0,-17-18 9,1 0 0,-1 0 0,0 1 0,0-1-1,0 1 1,-1 0 0,0 0 0,-1 0-1,1 0 1,-1 7 0,7 27 24,-6-31-57,0-1 0,-1 0 0,0 1 0,0 9-1,-1-16 0,-1 1-1,1-1 1,-1 1-1,0-1 1,0 0-1,0 1 0,0-1 1,0 0-1,-1 0 1,1 0-1,-1 0 1,0 0-1,0 0 0,0 0 1,-3 2-1,-10 8 45,0-1 0,-1 0-1,0-2 1,-30 16 0,13-8-12,0-2 12,1-2 1,-2-1-1,0-2 0,0-1 1,-45 6-1,-31 11 16,37-10-47,0-2 1,-79 5-1,-152-4 59,113-7-49,-132 2 16,-217 20 63,-77 29 182,401-41 326,-242 3-244,247-16-305,195-5-84,-233 0 213,218-4-147,0 0 0,0-2 0,0-2 1,1 0-1,-55-23 0,75 25-37,1-1 0,0 0 1,1 0-1,-1-1 1,1 0-1,1-1 1,-1 0-1,-9-13 0,-15-16 11,19 22-9,1 1 0,1-2 0,0 0 1,-9-17-1,7 10 7,-18-24 1,28 44 12,1-1 0,-1 1 1,1 0-1,0-1 0,0 1 1,0-1-1,1 0 1,-1 0-1,1 1 0,0-1 1,0 0-1,1 0 0,-1 0 1,0-5-1,2 3-18,0 0-1,0 0 1,0 0-1,1 1 1,0-1-1,0 0 1,0 1-1,1-1 1,3-4-1,67-138 716,-66 136-753,2 0 0,-1 1-1,2 0 1,-1 1 0,1 0-1,1 1 1,0 0 0,13-9-1,17-7 35,45-21 0,-84 44-16,33-13 7,0 2 1,0 1-1,45-9 1,48-15 17,-114 31-153,-3 0 184,1 1-1,16-3 1,-25 6-236,-1 1-1,0-1 1,1 1 0,-1 0-1,1 0 1,-1 0 0,1 0-1,-1 0 1,1 1-1,-1-1 1,0 1 0,1-1-1,-1 1 1,0 0 0,1 0-1,-1 0 1,0 0 0,2 2-1,10 14-944</inkml:trace>
</inkml:ink>
</file>

<file path=ppt/ink/ink8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15.8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173 90 7706,'15'-74'3426,"-14"59"-494,-7 16-2111,-3 12-461,2 6 172,1 0 0,-5 33 1,1-5-107,-46 155 451,-21 93-727,75-289-284,0 0 0,1 1 0,0-1 1,1 0-1,-1 1 0,1-1 0,0 0 1,1 1-1,0-1 0,0 0 0,0 0 1,0 1-1,4 7 0,11 9-429</inkml:trace>
</inkml:ink>
</file>

<file path=ppt/ink/ink8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16.5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137 11 8570,'-1'-11'5447,"-4"17"-3455,-7 26-1377,-4 45-41,3 1 0,-3 104 0,-2 10-479,11-143-26,-25 90 0,26-122-62,4-13-95,1 0 0,-1 0 1,1 1-1,-1-1 0,1 1 1,0-1-1,1 1 0,-1-1 0,1 1 1,0-1-1,1 8 0,9 5-297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05.6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22 10178,'9'-21'12259,"-4"31"-10296,44 183 1382,12 101-2864,-56-258-1172,1 55 0,-2-19-4088,0-44 3358</inkml:trace>
</inkml:ink>
</file>

<file path=ppt/ink/ink8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17.18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97 1 9434,'-3'-1'4144,"3"2"-4081,-5 7 994,-4 12-405,-11 61 1498,4 0 1,-8 99-1,9-56-1621,13-106-476,1 0 0,0 0 0,2 22 1,0-31-162,0-1 1,1 1 0,0-1-1,0 1 1,1-1 0,0 0-1,0 0 1,7 12 0,-7-15-233</inkml:trace>
</inkml:ink>
</file>

<file path=ppt/ink/ink8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21.92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14 2230 1224,'-12'-6'17862,"10"-9"-12042,13-19-7970,-8 27 3863,-1 1-1570,-1-1 0,0 0 0,-1 1 0,0-1 0,0 0 0,0 0 0,0 1 0,-3-9 0,0-11 45,2-20 49,2 1 0,2-1-1,10-48 1,-6 39 68,-1-74 0,-6 87-280,2 0-1,2 0 1,14-64-1,6-20 107,-20 93-124,2 0-1,1 0 1,12-34 0,-4 33 7,2 0 0,23-35 1,5-9 8,42-77-9,-73 136-11,-10 14-2,0-1 0,0 0 1,-1 0-1,6-12 0,0-7-1,2-4-1,8-36 1,-16 48-1,-1-1 0,-1 0 0,0 1 0,-2-1 0,-3-30 1,-1-3-2,4-11-4,1 34-2,-1 0-1,-7-44 1,4 57 4,1 0-1,1 0 0,1-1 0,0 1 0,1 0 1,3-25-1,-4 38 0,1 0 0,0 0-1,-1 0 1,1 0 0,-1 0 0,1 0 0,-1 0-1,0 0 1,0 0 0,0 0 0,-2-3 0,-17-22-146,16 21-9,-6-12-1834,10 25 1872</inkml:trace>
</inkml:ink>
</file>

<file path=ppt/ink/ink8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22.55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116 219 7626,'4'-11'6505,"-3"11"-6464,-1 0 0,0 0 1,0 0-1,0 0 0,0 0 1,0 0-1,0-1 0,0 1 1,0 0-1,1 0 0,-1 0 1,0 0-1,0 0 0,0-1 1,0 1-1,0 0 1,0 0-1,0 0 0,0 0 1,0-1-1,0 1 0,0 0 1,0 0-1,0 0 0,0 0 1,0-1-1,0 1 0,0 0 1,-1 0-1,1 0 0,0 0 1,0-1-1,0 1 0,0 0 1,0 0-1,0 0 0,0 0 1,0 0-1,0 0 1,-1-1-1,1 1 0,0 0 1,0 0-1,0 0 0,0 0 1,0 0-1,-1 0 0,1 0 1,0 0-1,0 0 0,0 0 1,0 0-1,-1 0 0,1 0 1,0 0-1,0 0 0,0 0 1,0 0-1,-1 0 1,1 0-1,0 0 0,0 0 1,0 0-1,-1 0 0,-16 8 310,-1 2-1,1 0 1,1 0-1,-24 22 1,33-30-200,12-7 282,1 3-410,-1 0 1,1-1-1,-1 0 1,0 0-1,0 0 1,0-1-1,0 0 1,-1 0-1,1 0 0,3-5 1,17-15 86,-2 1-14,0-2 0,-1 0 0,-2-1 0,26-44 0,-45 68-93,1-1 0,0 0 0,0 1 1,0-1-1,0 1 0,1-1 0,-1 1 0,1 0 0,-1 0 1,1 0-1,0 0 0,-1 1 0,1-1 0,4 0 0,-5 1 2,-1 1-1,1 0 1,0 0 0,0-1-1,-1 1 1,1 1-1,0-1 1,0 0-1,-1 0 1,1 1-1,0-1 1,0 1-1,-1-1 1,1 1 0,-1 0-1,1 0 1,0 0-1,-1 0 1,0 0-1,1 0 1,-1 0-1,0 0 1,1 0-1,-1 1 1,0-1 0,0 0-1,1 3 1,8 11 413,-1-1 1,-1 1-1,7 18 0,-10-20-49,1 0 0,0-1 0,1 0 0,1 0 0,15 19 0,-3-20-221,-19-11-107,1 1-1,0-1 1,-1 1-1,1-1 1,-1 1 0,1 0-1,-1 0 1,1-1-1,-1 1 1,0 0-1,1 0 1,-1 1-1,0-1 1,0 0 0,0 0-1,1 2 1,-3 8 461</inkml:trace>
</inkml:ink>
</file>

<file path=ppt/ink/ink8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25.89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68 6193,'14'-22'791,"13"-23"1454,-31 61 4806,3 14-6781,1-19 372,0 40 514,1 0 0,11 63 0,28 96 810,1-58-1232,-32-127-514,1-1 0,0-1-1,2 0 1,17 24 0,1-3 154,2-2 0,57 59 0,-64-77-309,-1 1-1,-1 1 1,-1 1-1,-1 1 0,-2 1 1,19 36-1,30 63 108,-38-75-102,-3 2 0,26 71 0,53 180 410,-102-294-466,-1-1 0,-1 1-1,0 0 1,-1 1 0,0-1 0,0 0 0,-2 0 0,-1 17 0,-4 4 166,-18 56 0,21-79-124,-8 34-876</inkml:trace>
</inkml:ink>
</file>

<file path=ppt/ink/ink8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26.69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119 161 8858,'-6'-47'3087,"3"35"-654,-2 12-751,-5 15-179,6-6-1496,-76 131 2465,74-132-1629,3-9-300,1-19-99,7-28-369,-3 35-60,2-16 10,1 0 0,16-48 0,-19 73-30,0 0 0,-1 1 0,1 0 0,1-1 0,-1 1 1,0 0-1,1 0 0,0 0 0,-1 1 0,1-1 0,0 1 1,1-1-1,-1 1 0,0 0 0,1 0 0,-1 0 0,1 1 0,-1-1 1,1 1-1,0 0 0,0 0 0,-1 0 0,1 1 0,0-1 0,6 1 1,-2 0 128,0 0 1,0 1 0,-1-1-1,1 2 1,0-1 0,-1 1 0,0 0-1,1 1 1,-1 0 0,0 0-1,0 0 1,8 6 0,10 9 942,2 0-319,36 21 0,-62-39-790,1 1 0,-1-1 0,0 0 0,1 0 0,-1 0 0,0 0 1,0-1-1,1 1 0,-1 0 0,0 0 0,0-1 0,1 1 0,-1-1 0,0 1 0,0-1 0,0 0 0,0 1 1,0-1-1,0 0 0,2-1 0,15-7-2359,-3 9 714,1 7 716</inkml:trace>
</inkml:ink>
</file>

<file path=ppt/ink/ink8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27.89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2032 9114,'61'57'12493,"-60"-58"-12342,2-7 30,1 0 0,0 0 1,1 0-1,8-11 0,11-20 456,-3-4-50,-3-1 0,-1-1 0,-2 0 0,9-49-1,-11 22 16,7-142-1,-15 146-221,16-73 1,-8 59 50,-8 33-235,-2-1-1,-3 1 0,-6-51 1,2 50-52,2 1 1,10-100-1,2 55-70,-3-109 1,-6 160-39,6-36 66,-4 59-65,-1 1-1,0-1 1,-3-37-1,-1 13-26,2 42-11,1-1 0,-1 0 1,0 1-1,1-1 0,0 0 1,0 1-1,0-1 0,0 1 1,0-1-1,0 1 0,0 0 1,1-1-1,2-3 0,-4 6 1,0 0 0,0-1 0,0 1-1,0 0 1,0 0 0,0-1 0,0 1-1,0 0 1,-1-1 0,1 1 0,0 0-1,0 0 1,0-1 0,-1 1 0,1 0-1,0 0 1,0 0 0,-1-1-1,1 1 1,0 0 0,0 0 0,-1 0-1,1 0 1,0-1 0,0 1 0,-1 0-1,1 0 1,0 0 0,-1 0 0,1 0-1,-1 0 1,-12-5 6,12 5-5,-3-2-73,-1 0 1,0-1-1,0 1 0,1-1 1,-1 0-1,-7-6 0</inkml:trace>
</inkml:ink>
</file>

<file path=ppt/ink/ink8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28.49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108 123 6785,'-3'20'736,"2"-12"218,-1 1 0,0 0 0,0 0-1,0-1 1,-1 1 0,-1-1 0,-4 10-1,3-12-542,0-1-1,0 0 1,-1 0 0,1 0-1,-1-1 1,0 0 0,0 0-1,-1 0 1,-9 4-1,16-8-388,-1 0-1,1 0 0,0 0 1,-1 1-1,1-1 0,0 0 0,-1 0 1,1 0-1,-1 0 0,1 0 1,0 0-1,-1 0 0,1 0 0,0 0 1,-1 0-1,1 0 0,-1 0 1,1 0-1,0 0 0,-1 0 0,1 0 1,0 0-1,-1-1 0,1 1 0,0 0 1,-1 0-1,1 0 0,0-1 1,-1 1-1,1 0 0,0 0 0,0-1 1,-1 1-1,1 0 0,0-1 1,0 1-1,-1 0 0,1 0 0,0-1 1,0 1-1,0-1 0,0 1 1,0 0-1,-1-1 0,1 1 0,0 0 1,0-1-1,0 1 0,0-1 0,0 1 1,0 0-1,0-1 0,0 1 1,0 0-1,1-1 0,-1 1 0,0-1 1,0 1-1,0 0 0,1-1 1,7-32 98,-6 26-84,3-11 70,2 1 0,0 0 0,0 0 0,2 1-1,0 0 1,1 0 0,0 1 0,2 0 0,-1 1-1,2 1 1,21-20 0,-33 32-99,0 0 0,1 0 0,-1 0 0,0 0-1,0 0 1,0 1 0,1-1 0,-1 0 0,1 1 0,-1-1 0,0 0 0,1 1-1,-1 0 1,1-1 0,-1 1 0,1 0 0,-1 0 0,1 0 0,-1 0 0,1 0 0,-1 0-1,1 0 1,-1 1 0,1-1 0,-1 0 0,1 1 0,-1-1 0,1 1 0,-1 0-1,0-1 1,1 1 0,1 2 0,3 2 66,-1 0-1,0 1 1,0 0-1,-1 0 1,7 12-1,10 13 829,-7-15-182,-10-11-392,0 1-1,1-1 1,0 0-1,0 0 1,11 7-1,-15-11-365,0 0-1,0-1 0,1 1 0,-1-1 1,0 1-1,0-1 0,1 0 0,-1 1 1,1-1-1,-1 0 0,0 0 0,1 0 1,-1 0-1,1 0 0,-1 0 0,0 0 1,1-1-1,-1 1 0,0 0 0,1-1 1,-1 1-1,0-1 0,0 1 0,1-1 1,-1 0-1,0 0 0,0 1 0,0-1 1,0 0-1,0 0 0,0 0 0,0 0 1,0 0-1,1-2 0,13-15-6857,-9 13 4341</inkml:trace>
</inkml:ink>
</file>

<file path=ppt/ink/ink8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32.26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493 2123 3977,'10'54'12991,"-12"-60"-12683,1 1 1,-1-1 0,1 0-1,1 1 1,-1-1-1,1-7 1,0 3-114,-24-193 3890,15 31-2555,-1-16-791,-26-233 628,34 384-1356,-3-8 106,-3 0 0,-1 1 1,-26-72-1,17 57 35,-12-63 1,23 86-105,-2 0 0,-1 1 0,-2 1 1,-1 0-1,-29-52 0,12 17-18,1-1-4,22 56-21,0 0-1,1-1 1,1 0-1,1 0 1,0-1-1,-3-25 1,7 36-5,-1 0-1,0 0 1,0 0-1,-1 0 1,0 0-1,1 1 1,-1-1-1,-1 0 1,1 1-1,-1-1 1,0 1-1,0 0 1,0 0-1,0 0 1,-1 1-1,-5-6 1,7 8 1,1-1-1,0 1 1,0-1 0,0 0 0,1 1-1,-1-1 1,0 0 0,0 1 0,1-1-1,-1 0 1,1 0 0,0 0-1,-1 1 1,1-5 0,0 4-3,0 0 0,0 0 0,0 0 0,-1 0 0,1 0-1,-1 0 1,0 0 0,1 0 0,-1 0 0,0 0 0,0 0 0,-2-2 0,2 12-407,2 12 457,-1-16-76,5 62 35,-4 0 1,-7 73-1,3-114 35,-2 0 0,-13 39 0,18-63-37,0-1 1,0 1 0,0-1 0,0 1 0,0-1-1,0 1 1,0-1 0,0 1 0,0-1-1,0 0 1,-1 1 0,1-1 0,0 1 0,0-1-1,0 1 1,-1-1 0,1 0 0,0 1-1,-1-1 1,1 0 0,0 1 0,-1-1 0,1 0-1,0 1 1,-1-1 0,1 0 0,-1 0 0,1 0-1,0 1 1,-1-1 0,1 0 0,-1 0-1,1 0 1,-1 0 0,1 0 0,-1 0 0,1 0-1,-1 0 1,0 0 0,0-1 7,0 0-1,0 0 1,0-1 0,0 1 0,0 0-1,0-1 1,0 1 0,0-1-1,1 1 1,-1-1 0,1 0 0,-1 1-1,1-3 1,-3-9-10,2 0-1,0 0 1,1 0 0,0 0-1,0 0 1,2 0 0,0 0-1,5-20 1,9-21 5,-10 35-8,0-1-1,4-29 1,-10 43 0,1 0 1,-1 0 0,0 0-1,0 0 1,-1 0-1,0 0 1,0 0 0,0 0-1,-1 0 1,0 0 0,0 0-1,-4-8 1,19 38-175,26 45 157,-34-62 28,1 1 0,0-1 1,0 0-1,1 0 0,0-1 0,0 0 0,8 5 0,2-1 8,0-2 0,0 0-1,1-1 1,0 0 0,29 5-1,-47-12-47,1 0 1,-1 0-1,0 0 0,1 0 0,-1 0 0,0 0 0,1 0 0,-1 0 0,1 0 0,-1 1 0,0-1 0,1 0 0,-1 0 0,0 0 0,1 0 0,-1 1 0,0-1 1,1 0-1,-1 0 0,0 1 0,1-1 0,-1 0 0,0 0 0,0 1 0,0-1 0,1 0 0,-1 1 0,0-1 0,0 0 0,0 1 0,0-1 0,1 1 0,-1-1 0,0 0 1,0 1-1,0-1 0,0 0 0,0 1 0,0 0 0,-1 0 9</inkml:trace>
</inkml:ink>
</file>

<file path=ppt/ink/ink8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39.0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98 126 3529,'-6'-7'392,"-82"-101"11685,85 97-9809,10 23-894,30 123 892,26 180 0,-56-276-2083,5 47 505,-4 0 0,-6 174 0,-4-204-663,3-21-2751,0-22 1757</inkml:trace>
</inkml:ink>
</file>

<file path=ppt/ink/ink8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39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61 54 9778,'-19'-10'2413,"12"7"-1217,0-1 0,0 0 0,0 0 0,-7-10 1755,21 13-2157,266-2 3357,-141 5-3623,431-10 114,285 4-420,-145 40 107,220 3-78,-843-40-1072,-71 2-609,-17 5-592,-13 3 713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06.0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65 10058,'6'-4'8159,"3"0"-7183,-1 1 0,1 0-1,0 0 1,1 1 0,17-2 0,59 0 2079,-37 2-2288,98-9 1035,282-13 115,-412 23-2079,43 2-752,-25 5-3239,-25-1 2566</inkml:trace>
</inkml:ink>
</file>

<file path=ppt/ink/ink8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40.8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 51 5985,'-3'-50'7537,"-12"94"-3318,11-4-3607,1 0 0,2 0 0,1 1 0,7 45-1,-2-26 136,2 32 556,10 323 2627,-17-401-3867,1-2-21,-1 1 0,-1-1 0,0 0 0,0 1 1,-1-1-1,-1 0 0,0 0 0,-9 22 0,7-29-718,3-11-2277,2-5 1789</inkml:trace>
</inkml:ink>
</file>

<file path=ppt/ink/ink8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1:41.6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70 55 8090,'-29'-10'5813,"25"9"-5206,0 0 0,1 0-1,-1-1 1,0 1 0,0-1 0,1 0 0,-1 0 0,1 0 0,-4-3 0,7 5-574,-1 0 1,1 0-1,0 0 0,0-1 0,0 1 0,0 0 1,0 0-1,0 0 0,0 0 0,0-1 0,0 1 1,0 0-1,0 0 0,0 0 0,0 0 1,1-1-1,-1 1 0,0 0 0,0 0 0,0 0 1,0 0-1,0-1 0,0 1 0,0 0 0,0 0 1,0 0-1,1 0 0,-1 0 0,0 0 0,0 0 1,0-1-1,0 1 0,0 0 0,1 0 0,-1 0 1,0 0-1,0 0 0,0 0 0,0 0 0,0 0 1,1 0-1,-1 0 0,0 0 0,0 0 0,0 0 1,0 0-1,1 0 0,-1 0 0,0 0 0,0 0 1,0 0-1,0 0 0,1 0 0,-1 0 0,0 0 1,0 0-1,0 1 0,15-2 239,-14 1-132,435-21 2058,212 29-1683,-223 1-202,-371-8-287,1083 11 321,-458-23-1067,-672 11 639,7-1-470,0 0 1,0-1 0,20-5-1,-56 0-3075,-16 12 2606</inkml:trace>
</inkml:ink>
</file>

<file path=ppt/ink/ink8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02.4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61 46 5473,'-39'-11'2239,"38"10"-2135,0 1-1,0 0 0,1-1 0,-1 1 0,0-1 1,0 1-1,1-1 0,-1 1 0,0-1 1,1 0-1,-1 1 0,1-1 0,-1 0 0,1 0 1,-1 1-1,1-1 0,-1 0 0,1 0 1,0 0-1,0 0 0,-1 1 0,1-1 1,0 0-1,0 0 0,-7-16 6478,5 16-6299,5 26 1370,9 35-593,4 18 325,8 118 1,-24-138-1162,-10 73 0,4-66-359,6-64 105,0-1 0,0 0 0,0 0 0,0 0-1,0 1 1,0-1 0,1 0 0,-1 0 0,0 0 0,0 0 0,0 1-1,0-1 1,0 0 0,0 0 0,0 0 0,0 0 0,1 0-1,-1 0 1,0 1 0,0-1 0,0 0 0,0 0 0,1 0 0,-1 0-1,0 0 1,0 0 0,0 0 0,0 0 0,1 0 0,-1 0-1,0 0 1,0 0 0,0 0 0,1 0 0,-1 0 0,0 0 0,0 0-1,0 0 1,0 0 0,1 0 0,-1 0 0,0 0 0,0 0 0,0 0-1,0 0 1,1 0 0,-1 0 0,0-1 0,0 1 0,0 0-1,0 0 1,0 0 0,1 0 0,-1 0 0,0-1 0,0 1 0,0 0-1,0 0 1,0 0 0,0 0 0,0 0 0,0-1 0,2 0-174,10-6-658</inkml:trace>
</inkml:ink>
</file>

<file path=ppt/ink/ink8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04.4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93 3761,'47'-23'1511,"-47"23"-1468,1 0 1,0-1 0,-1 1-1,1-1 1,-1 1-1,1-1 1,-1 0 0,1 1-1,-1-1 1,0 1 0,1-1-1,-1 0 1,0 1-1,1-1 1,-1 0 0,0 0-1,0 1 1,0-1 0,1 0-1,-1 0 1,0 1-1,0-1 1,0 0 0,0 0-1,0 1 1,-1-1-1,1 0 1,0 0 0,0 0-1,-11-20 691,8 15-34,2 4-902,-10-19 6204,16 42-1144,8 32-3425,14 102 0,-9 63-310,-13-156-1079,-5-56-248,0 0 0,0 0-1,1 0 1,0 0 0,0 0 0,1-1 0,0 1 0,0 0 0,0-1 0,0 1-1,1-1 1,0 0 0,0 0 0,1 0 0,3 5 0,11 7-759</inkml:trace>
</inkml:ink>
</file>

<file path=ppt/ink/ink8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05.0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41 5625,'0'-5'982,"-11"-30"10902,10 76-10025,22 126 937,3 47-642,-24-204-2266,1 14 333,5 39 0,-4-56-638,-1 0 0,1 0 0,0-1 1,0 1-1,1-1 0,0 1 1,0-1-1,1 0 0,-1 0 1,8 8-1,0-2-921</inkml:trace>
</inkml:ink>
</file>

<file path=ppt/ink/ink8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05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28 9762,'-9'-28'8845,"22"62"-7892,-1 0 0,-1 1 0,-2 0 1,8 71-1,-2 148 563,-14-211-1457,-1-14-28,1 0-1,1 1 1,9 38 0,-11-66-134,0 0 1,0 0-1,1-1 1,-1 1 0,1 0-1,-1 0 1,1-1-1,0 1 1,-1-1 0,1 1-1,0 0 1,0-1-1,0 1 1,0-1 0,1 0-1,-1 1 1,0-1-1,1 0 1,-1 0 0,0 0-1,1 0 1,0 0-1,-1 0 1,1 0 0,-1 0-1,1-1 1,3 2-1,14-1-839</inkml:trace>
</inkml:ink>
</file>

<file path=ppt/ink/ink8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06.5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39 8866,'-10'-38'6277,"26"209"303,-5-30-4903,9-18-668,39 129-1,-56-236-1265,5 17-551,-7-31 415,-1-1 1,1 0-1,0 1 0,-1-1 0,1 1 1,0-1-1,0 0 0,0 0 0,0 0 0,0 1 1,0-1-1,0 0 0,0 0 0,0 0 1,1 0-1,-1-1 0,2 2 0,15-1-2166</inkml:trace>
</inkml:ink>
</file>

<file path=ppt/ink/ink8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07.2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11 9474,'5'-10'6782,"-5"37"-4579,-2 97 1266,26 246 0,20-56-1859,-44-311-1777,0 1 1,0 0-1,1-1 0,0 1 1,0-1-1,0 1 0,0-1 0,0 1 1,1-1-1,0 0 0,-1 1 1,1-1-1,0 0 0,1 0 1,4 4-1,0-4-752</inkml:trace>
</inkml:ink>
</file>

<file path=ppt/ink/ink8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10.2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55 141 6545,'-16'-74'2941,"15"70"-2525,0 0 0,0 0 0,-1 0 0,0 0 0,0 0 0,0 0 0,0 1 0,-1-1-1,-5-6 1,-6-11 3208,22 42-1951,-1 1 1,7 28-1,2 54-22,-3 106-572,-13-206-1001,1 143 777,7 108 103,-5-221-959,2 0 1,1 0-1,2-1 1,1 1 0,18 40-1,-26-73-544,7 17 690</inkml:trace>
</inkml:ink>
</file>

<file path=ppt/ink/ink8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10.8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111 158 11474,'-7'-52'3953,"0"37"-2096,7 15-1837,0 0-1,0 0 1,-1-1 0,1 1-1,0 0 1,0 0-1,-1 0 1,1 0-1,0 0 1,0 0-1,-1 0 1,1 0 0,0 0-1,-1 0 1,1 0-1,0 0 1,0 0-1,-1 0 1,1 1 0,0-1-1,0 0 1,0 0-1,-1 0 1,1 0-1,0 0 1,0 0 0,-1 1-1,1-1 1,0 0-1,0 0 1,-1 1-1,-11 19-108,10-17 217,-21 49 369,20-43-296,0 0 1,-1-1-1,0 1 1,0-1-1,-1 0 1,0 0-1,-1 0 1,-12 13-1,36-69 384,20-8-519,21-33 183,-55 80-216,3-4 90,1 1 0,11-17 1,-18 29-95,-1 1 1,0-1-1,1 0 0,-1 0 0,1 0 1,-1 1-1,0-1 0,1 0 0,-1 0 1,0 1-1,1-1 0,-1 0 1,0 1-1,1-1 0,-1 0 0,0 1 1,0-1-1,1 0 0,-1 1 1,0-1-1,0 1 0,0-1 0,0 0 1,0 1-1,1-1 0,-1 1 0,0-1 1,0 1-1,0-1 0,0 1 1,6 21 370,-1 10 39,-4-19 151,1 1 0,8 25-1,-8-35-512,-1-1 0,0 1 0,1-1-1,0 0 1,0 1 0,0-1 0,0 0 0,0 0-1,1 0 1,0 0 0,-1-1 0,1 1 0,0-1-1,0 0 1,6 4 0,26 7-201,-27-11-374,-1 1 0,0-1-1,0 2 1,0-1-1,7 5 1,2 7-626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26.4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185 495 8394,'0'-2'489,"-1"0"0,0 0 1,0 0-1,0 0 0,0 0 0,0 0 1,0 0-1,0 0 0,-1 1 1,1-1-1,0 0 0,-1 1 0,0-1 1,1 1-1,-1 0 0,0-1 0,0 1 1,-3-2-1,2 2-259,-1 0 0,1 0-1,0 1 1,-1-1 0,1 1 0,0-1-1,-1 1 1,1 0 0,-1 0 0,1 1 0,-5 0-1,3 0-174,-1 0-1,1 1 0,0 0 0,0 0 0,0 0 0,0 0 1,0 1-1,0 0 0,1 0 0,-1 0 0,1 0 0,0 1 0,0 0 1,0 0-1,-3 4 0,2 2 117,0-1 0,1 1 0,0 0 1,1 0-1,0 1 0,0-1 0,1 1 0,-1 19 1,2-12 196,1-1 0,0 0 0,2 1 1,5 30-1,-5-42-320,-1 0 0,1 0 1,0 0-1,1 0 0,0 0 0,0 0 0,0-1 0,0 1 1,1-1-1,0 0 0,0 0 0,8 7 0,-10-10-62,1 0 0,-1-1 0,1 1 0,0-1 0,0 1 0,-1-1 0,1 0 0,0 0-1,0 0 1,0-1 0,1 1 0,-1-1 0,0 1 0,0-1 0,0 0 0,0 0 0,0-1 0,0 1-1,0-1 1,0 1 0,0-1 0,0 0 0,0 0 0,0 0 0,0-1 0,0 1 0,0-1-1,2-1 1,10-7-177,-2-1-1,1 0 0,-2 0 1,1-1-1,-1-1 0,-1 0 1,-1-1-1,0 0 0,0-1 1,-2 1-1,1-2 0,-2 1 1,8-24-1,-5 8 121,-1-1 0,-1 0 0,-1-1 0,-2 1 0,-2-1 0,0-39 0,-4 37 190,-1 1 0,-2 0 0,-2-1 0,0 2 0,-3-1 0,0 1 0,-2 0 0,-20-38 0,34 129 2286,35 241-1034,22-4-879,-49-258-1351,27 62-1,-32-88 152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06.4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10082,'0'6'9584,"3"10"-4815,7 70-2277,16 198 1219,-6-104-3649,-17-131-1789,-6-17-2394,1-17 2450</inkml:trace>
</inkml:ink>
</file>

<file path=ppt/ink/ink8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13.7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2304,'0'0'577</inkml:trace>
</inkml:ink>
</file>

<file path=ppt/ink/ink8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14.1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74 1648,'6'18'1133,"-10"-33"1210,4 15-2322,-14-53 3991,3 30 151,18 25-1312,5 5-2209,102 104 1921,-4-4-525,29 6-613,46 43 455,-117-93-1188,193 193 336,-249-242-1053,-7-8-159,0 0 0,1 0 0,-1-1-1,13 9 1,-33-40-7273</inkml:trace>
</inkml:ink>
</file>

<file path=ppt/ink/ink8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14.7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80 235 9298,'-5'-9'897,"0"0"0,0 1 0,0-1-1,-1 1 1,-11-12 347,11 40 2719,-2 26-2824,5-26-437,0 0-1,-9 25 1,8-36-521,4-12 72,4-22 45,-2 18-363,30-210 91,-30 198-16,1-37 0,-3 56-11,0-1 1,1 1-1,-1 0 0,0 0 0,0-1 1,0 1-1,1 0 0,-1 0 0,0-1 0,0 1 1,0 0-1,1 0 0,-1 0 0,0 0 0,1-1 1,-1 1-1,0 0 0,0 0 0,1 0 1,-1 0-1,0 0 0,1 0 0,-1 0 0,0 0 1,1 0-1,-1 0 0,0 0 0,0 0 1,1 0-1,-1 0 0,0 0 0,1 0 0,-1 0 1,0 0-1,1 0 0,-1 0 0,0 0 0,0 1 1,1-1-1,-1 0 0,0 0 0,0 0 1,1 0-1,-1 1 0,0-1 0,15 8 79,16 12 778,1-1 0,35 16 1,-51-29-953,0 0 1,1-1-1,-1 0 1,1-2-1,0 0 1,30 2-1,-17-3-3025,-17 2 2038</inkml:trace>
</inkml:ink>
</file>

<file path=ppt/ink/ink8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16.3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4 919 6905,'-4'5'5717,"27"-33"-2076,78-83-2027,-62 65-1357,2 2 0,60-50 0,92-43-17,-19 14-116,-130 88-32,72-72 0,21-31 57,-74 84-2500,-56 48 1592</inkml:trace>
</inkml:ink>
</file>

<file path=ppt/ink/ink8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17.1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92 161 8418,'-1'-18'2098,"1"18"-2037,0 0 0,0-1 0,-1 1 0,1-1 1,0 1-1,0 0 0,0-1 0,-1 1 0,1 0 0,0-1 0,-1 1 0,1 0 0,0 0 0,-1-1 0,1 1 0,0 0 0,-1 0 1,1-1-1,0 1 0,-1 0 0,1 0 0,-1 0 0,-3 0 47,1 0 0,0 0 0,0 1 1,0-1-1,0 1 0,0 0 0,1 0 0,-5 2 0,-2 0-183,-35 18 1491,107-56-612,0 3-1,3 3 1,132-39-1,-197 67-786,0 1 0,0 0-1,-1-1 1,1 1 0,0 0-1,0-1 1,0 1 0,0 0 0,0 0-1,0 0 1,0 0 0,0 0 0,0 0-1,0 0 1,0 0 0,0 0 0,0 0-1,0 1 1,0-1 0,0 0-1,0 1 1,0-1 0,-1 1 0,1-1-1,0 1 1,0-1 0,0 1 0,-1 0-1,1-1 1,1 2 0,-2 0 35,1 1 1,0 0-1,-1-1 0,1 1 1,-1 0-1,0 0 1,0-1-1,0 1 1,-1 4-1,-11 85 852,6-55-193,-1 40 1,7-76-694,0 1 1,-1-1-1,1 1 0,0-1 0,1 1 0,-1-1 0,0 1 1,0-1-1,1 1 0,-1-1 0,0 1 0,1-1 1,0 1-1,-1-1 0,1 1 0,0-1 0,0 0 1,0 0-1,-1 1 0,2-1 0,-1 0 0,0 0 1,0 0-1,0 0 0,0 0 0,1 0 0,-1 0 1,3 1-1,1-1-43,1 0 0,-1 0 1,1 0-1,0-1 1,-1 1-1,11-2 0,-11 0-294,0 1 0,0 0 0,0 0 0,1 0-1,-1 1 1,0-1 0,0 1 0,0 1 0,5 1 0,11 11-812</inkml:trace>
</inkml:ink>
</file>

<file path=ppt/ink/ink8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17.6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22 3633,'4'-22'7544,"0"31"-4325,10 73 1728,2 43-2158,-4-24-1275,14 155 705,14 94-621,-28-313-2016</inkml:trace>
</inkml:ink>
</file>

<file path=ppt/ink/ink8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18.2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151 146 7034,'0'-1'671,"-1"-1"0,0 0 0,0 0 0,0 0 0,0 1 0,0-1 0,-3-3 1342,1 2-1342,-5 3 1116,-1 13-1638,-7 24 882,-2-1-1,-29 45 0,7-15-354,55-86-334,43-69-262,-24 15-50,8-17-28,-36 80 22,1 0 0,0 0 0,0 1-1,2 0 1,13-14 0,-9 16 178,-13 8-186,0 0 1,1 0-1,-1 0 1,0 0-1,0 0 0,1 0 1,-1 0-1,0 0 1,1 0-1,-1 0 1,0 0-1,0 0 0,1 1 1,-1-1-1,0 0 1,0 0-1,0 0 1,1 0-1,-1 0 0,0 1 1,0-1-1,1 0 1,-1 0-1,0 0 0,0 1 1,0-1-1,0 0 1,0 0-1,1 1 1,2 25 1207,-2-10-765,0-10-345,1 15 513,2-1 0,0 1 0,12 30 0,-14-46-723,0 0 0,0-1 0,0 1 0,0-1 0,1 1 0,0-1 0,0 0 0,0 0 0,1-1 0,-1 1 0,1-1 0,0 1 0,0-1 0,0 0 0,0 0-1,0-1 1,1 0 0,-1 1 0,1-1 0,7 2 0,3 0-1852,0 1 690</inkml:trace>
</inkml:ink>
</file>

<file path=ppt/ink/ink8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19.5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48 4289,'6'-7'589,"-5"6"-485,-1 0 0,1 1 1,0-1-1,0 0 0,0 0 0,-1 0 0,1 0 0,0 0 1,-1 0-1,1 0 0,-1 0 0,1 0 0,-1 0 0,0 0 0,1 0 1,-1 0-1,0 0 0,0 0 0,0 0 0,1 0 0,-1-1 1,0 1-1,-1 0 0,1 0 0,0 0 0,0 0 0,-4-12 5444,12 13-3252,16 13-884,44 51 371,25 23 342,155 86 1735,-110-81-2814,319 214-331,-425-286-712,-1 2-1,-2 0 1,0 2 0,29 31-1,-57-53-127,0-1-1,0 0 0,0 1 1,0-1-1,0 1 1,0-1-1,0 1 0,0-1 1,0 1-1,-1 0 1,2 2-1,-7 1-1740,-9-7 350,-9-6 633</inkml:trace>
</inkml:ink>
</file>

<file path=ppt/ink/ink8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20.3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117 237 5937,'-3'-6'-396,"-8"-10"6254,11 15-5665,-1 1 1,0 0-1,1 0 0,-1 0 0,1 0 1,-1 0-1,0 0 0,1 0 0,-1 0 1,1 0-1,-1 0 0,1 0 0,-1 0 0,0 1 1,1-1-1,-1 0 0,1 0 0,-1 1 1,1-1-1,-3 3 1159,2-3-1158,1 0-1,0 1 0,-1-1 0,1 1 1,0 0-1,-13 16 448,2 0 1,0 1 0,1 0-1,-11 28 1,0-1 685,35-75-1267,-1 0-1,-2 0 0,-1-1 1,-1 0-1,-2-1 0,-1 0 0,-2 0 1,-1-1-1,-1 1 0,-3-35 1,1 67-60,0 0 0,0 0 0,0 0 0,0-1 0,0 1 0,0 0 0,0 0 0,0 0 0,0 0 0,0 0 1,0 0-1,0 0 0,0 0 0,0 0 0,0-1 0,0 1 0,0 0 0,0 0 0,0 0 0,0 0 0,0 0 1,0 0-1,0 0 0,0 0 0,0 0 0,0 0 0,0 0 0,0-1 0,0 1 0,1 0 0,-1 0 0,0 0 1,0 0-1,0 0 0,0 0 0,0 0 0,0 0 0,0 0 0,0 0 0,0 0 0,1 0 0,-1 0 0,0 0 1,0 0-1,0 0 0,0 0 0,0 0 0,0 0 0,0 0 0,0 0 0,0 0 0,1 0 0,-1 0 0,0 0 1,8 5 49,8 8 193,10 13 539,-17-16-564,1-1 1,0 1 0,0-1 0,1-1-1,0 0 1,0-1 0,23 11 0,-32-17-327,1 0 0,-1-1 1,0 0-1,1 1 1,-1-1-1,1 0 0,-1 0 1,0 0-1,1-1 1,-1 1-1,1-1 0,-1 1 1,0-1-1,1 0 1,-1 0-1,2-1 0,1 0-1187,2 0 151</inkml:trace>
</inkml:ink>
</file>

<file path=ppt/ink/ink8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43.2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64 8970,'-4'-12'1466,"2"8"-1106,0-1 1,1 1-1,0-1 1,0 0 0,0 0-1,0 0 1,0-9-1,4 10-45,1 8 140,2 11 441,18 63 809,-3 1 1,15 114-1,0 164-1118,-31-294-430,22 183 1524,6 87 2739,-33-329-4412,0 0-5,1 0 0,-1-1-1,0 1 1,0 0 0,-1-1-1,1 1 1,-1 0-1,-2 6 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07.4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15 142 3641,'2'-14'12626,"3"2"-9063,-4 10-3578,0-1 0,0 0 0,0 1 0,-1-1 0,1 1 0,0-1 0,-1 0 0,0 0 0,0 1 0,0-1 0,0-4 0,-1 0 249,0-3-68,-1 0 0,0 0 0,-1 0 0,-6-18 0,8 28-199,1 0 0,0 0 1,0-1-1,0 1 0,0 0 1,0 0-1,0 0 0,0-1 1,0 1-1,0 0 0,0 0 1,0 0-1,0 0 0,-1-1 1,1 1-1,0 0 1,0 0-1,0 0 0,0 0 1,0 0-1,-1-1 0,1 1 1,0 0-1,0 0 0,0 0 1,-1 0-1,1 0 0,0 0 1,0 0-1,0 0 0,-1 0 1,1 0-1,0 0 0,0 0 1,0 0-1,-1 0 0,1 0 1,0 0-1,0 0 0,0 0 1,-1 0-1,1 0 0,0 0 1,0 0-1,0 0 0,-1 0 1,1 0-1,0 1 0,0-1 1,0 0-1,0 0 0,-1 0 1,1 0-1,0 0 0,0 1 1,0-1-1</inkml:trace>
</inkml:ink>
</file>

<file path=ppt/ink/ink8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43.8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7 7674,'-7'-5'9428,"29"4"-6157,-5 1-4117,682 6 4253,-228 0-2323,648 21 536,-538-10-1488,-95-16-307,-167-18-3677,-262 13 538,-10 2 1425</inkml:trace>
</inkml:ink>
</file>

<file path=ppt/ink/ink8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44.5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148 1605 9810,'1'-4'4678,"4"-3"-2464,3-4-1470,-3-13 163,0 0 0,-2 0 0,0 0 0,-2 0 0,-2-47 0,0 50-662,-19-265 1299,7 121-1166,-62-570 1414,74 727-1863,-15-81 394,14 80-552,-1 0 0,0 0 1,0 0-1,-1 0 0,0 0 1,-1 1-1,-6-10 0,11 17 34,0 1-1,-1-1 1,1 1-1,-6-5-2346,6 5 2346,-1 0 0,1 0 1,-1 0-1,0 0 1,0 0-1,-5 2-1195</inkml:trace>
</inkml:ink>
</file>

<file path=ppt/ink/ink8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45.4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73 110 5833,'-13'-6'4755,"-29"-13"-2419,25 4 3588,24 12-5113,12 2-606,-18 1-186,652-12 3368,-368 4-2919,216-7-117,440-5-44,-679 21-234,495 1-18,-612-6-939,-144 4 757,0 1 1,0-1 0,0 0 0,0 0-1,0 0 1,0 0 0,0 0-1,0 0 1,0 0 0,0-1 0,0 1-1,0 0 1,0 0 0,0-1-1,0 1 1,0-1 0,0 1-1,0-1 1,0 1 0,1-2 0,-3 1-117,-1 1 1,1-1-1,0 0 1,-1 1 0,1 0-1,-1-1 1,1 1 0,-1 0-1,1-1 1,-1 1 0,1 0-1,-1 0 1,-1 1-1,-20 0-683</inkml:trace>
</inkml:ink>
</file>

<file path=ppt/ink/ink8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46.5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 5 7658,'-38'13'3740,"42"-16"-3398,10-4 386,8 6 350,0 0 0,38 4 0,-38 0-804,0-2 1,38-3-1,-35-1-91,-5-1 91,1 2 0,0 1 0,24 1 0,-38 3-335,-14 2-554,-2 1 331</inkml:trace>
</inkml:ink>
</file>

<file path=ppt/ink/ink8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47.5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16 150 4441,'0'-31'2129,"1"20"-1320,0 1-1,-1 0 0,0-1 1,-1 1-1,0 0 0,-1-1 1,0 1-1,-1 0 0,-5-16 2388,14 34-2275,10 20 46,-6-1-298,0 2-1,-1-1 1,-2 1-1,4 39 1,5 126 998,-10-108-642,5 2-909,-14-92-1895</inkml:trace>
</inkml:ink>
</file>

<file path=ppt/ink/ink8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48.6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25 5457,'12'-25'11471,"-11"42"-8863,6 28-890,3 0 0,20 60 0,-17-66-1015,-2 2-1,-1-1 1,7 80 0,-16-101-583,2 26 812,-3-42-1122,1-1-1,0 1 1,0-1-1,0 1 0,0-1 1,0 1-1,0-1 1,1 0-1,-1 0 1,1 0-1,0 1 0,-1-2 1,1 1-1,4 3 1,10 7-922,-10-10 1302</inkml:trace>
</inkml:ink>
</file>

<file path=ppt/ink/ink8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50.2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84 7322,'5'-7'970,"-2"3"-548,0 0-1,0 0 1,0 0 0,-1 0 0,3-6 0,-5 9-347,1-1 0,-1 1-1,0-1 1,1 0 0,-1 1 0,0-1 0,0 0 0,0 1 0,0-1 0,0 0 0,0 1 0,-1-1 0,1 0 0,-1 1 0,1-1 0,-1 1 0,1-1-1,-1 1 1,-3-15 6177,5 17-6121,0-1-1,0 1 0,0 0 0,0 0 0,0 0 1,0 0-1,0 0 0,-1 0 0,1 0 0,0 1 1,-1-1-1,1 0 0,-1 0 0,1 1 1,0 0-1,5 21 464,0 1 1,-2-1 0,2 27-1,3 16 742,0-24-563</inkml:trace>
</inkml:ink>
</file>

<file path=ppt/ink/ink8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51.2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0 126 9466,'9'-65'3243,"-9"61"-2933,0-1-1,0 1 0,0-1 0,0 1 0,-1-1 0,-1-6 0,0-12 2076,3 33-1218,0 0 0,1-1-1,4 12 1,5 26 89,-9-37-987,13 82 2177,-3 1-1,0 128 1,-12-217-2417,-1 1-5,0 0 1,1 1-1,0-1 1,0 0-1,1 1 1,-1-1 0,1 0-1,0 0 1,1 1-1,-1-1 1,1 0-1,0 0 1,0-1-1,5 8 1,-4-7 460</inkml:trace>
</inkml:ink>
</file>

<file path=ppt/ink/ink8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52.0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99 5097,'-14'-32'6299,"-21"-34"1,36 69-5917,0 0 1,0 0 0,0 0-1,0 0 1,-1 0-1,1 0 1,-1 0 0,0 4-1,1 7 162,40 236 5274,-18-124-3810,-14-74-1593,-1-6-98,-1 1 0,1 50 0,-7-99-932,0 0 1,0 0 0,0 0 0,0 0 0,0 0 0,1 0 0,-1 0-1,0 1 1,1-1 0,0 1 0,-1-1 0,1 1 0,0 0-1,0-1 1,0 1 0,3-1 0,11-5-922</inkml:trace>
</inkml:ink>
</file>

<file path=ppt/ink/ink8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52.5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23 11386,'2'3'3937,"2"4"-3609,1-3-144,0-4-56,-1-4-8,2-2-16,1 0-64,2-1-536,2 2 40,3-3 200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08.1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11114,'3'34'9770,"7"25"-6508,-2-11-1316,-6-37-1735,30 164 3953,-25-147-4300,13 29 0,-11-38-1304,-1-1 0,16 24 0</inkml:trace>
</inkml:ink>
</file>

<file path=ppt/ink/ink8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52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48 12027,'8'-11'4369,"-1"4"-3433,4 2-888,0 0-104,2-1-216,0 1-152,1 2-609,2 0-631,-1 1 1048</inkml:trace>
  <inkml:trace contextRef="#ctx0" brushRef="#br0" timeOffset="1">346 33 10362,'7'-5'3841,"2"1"-2801,4 3-1016,0-2-280,3-1-960,2 0 808</inkml:trace>
</inkml:ink>
</file>

<file path=ppt/ink/ink8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53.2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 8122,'19'-3'3000,"1"0"-2432,1 0-736</inkml:trace>
  <inkml:trace contextRef="#ctx0" brushRef="#br0" timeOffset="1">342 16 9506,'17'-2'3521,"0"2"-2601,3 0-1024,-1-1-504,-3-2-1961,-2-1 1705</inkml:trace>
</inkml:ink>
</file>

<file path=ppt/ink/ink8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53.5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 12 7618,'-1'-2'3176,"3"-2"-1751,2 2-889,2-1-456,2 2-72,2 1-312,0 0-488,4 0 503</inkml:trace>
</inkml:ink>
</file>

<file path=ppt/ink/ink8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53.9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65 8546,'8'-44'2939,"-8"43"-2854,1 1 1,-1-1-1,0 0 0,0 0 1,0 0-1,0 1 0,0-1 1,0 0-1,0 0 0,0 0 1,0 1-1,0-1 0,0 0 1,0 0-1,0 1 0,-1-1 0,1 0 1,0 0-1,-1 1 0,-2-5 1837,4 12 685,5 14-1458,34 173 5807,-38-171-6531,0 0 0,-1 0 0,-2 0 0,0 0 1,-1 0-1,-9 38 0,9-57-304,1 1 1,0 0-1,0 0 1,0 0 0,1 0-1,0 0 1,0 8-1,1-10-108,0 0 0,0 0 0,0 0 0,0 0 0,1 0 0,-1 0 0,1 0 0,0-1 0,0 1 0,0-1 0,0 1 0,4 2 0,-6-4 51,9 6-1412</inkml:trace>
</inkml:ink>
</file>

<file path=ppt/ink/ink8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54.8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38 8178,'-5'-11'5140,"-2"-6"-2949,4 7-1282,0 53 2327,14 124-70,19 138 2001,-12-163-4469,-18-141-747,0-1 0,0 1 1,1 0-1,-1 0 0,0-1 0,0 1 1,1 0-1,-1-1 0,1 1 1,-1 0-1,1-1 0,-1 1 0,1-1 1,-1 1-1,1-1 0,-1 1 1,1-1-1,0 1 0,-1-1 0,1 0 1,0 1-1,-1-1 0,1 0 0,0 1 1,0-1-1,-1 0 0,1 0 1,0 0-1,0 0 0,-1 0 0,3 0 1,24-3-3082,-14-1 2291</inkml:trace>
</inkml:ink>
</file>

<file path=ppt/ink/ink8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55.3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71 9 7602,'-68'6'6377,"66"-6"-5553,3 2-624,3-2-8,-4-1 112,2 1 56,12-3-112,19-4-32,-19 4-384,3 1-424,-1 2-1584,0 0 1416</inkml:trace>
</inkml:ink>
</file>

<file path=ppt/ink/ink8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55.7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13 7106,'35'15'3608,"-26"-20"-167,10 5-3817,0 2-688,3-4-2113,1 1-176,-5-3 1841</inkml:trace>
  <inkml:trace contextRef="#ctx0" brushRef="#br0" timeOffset="1">329 11 9090,'9'0'3345,"3"-3"-2537,2 0-4089,2-1 2369</inkml:trace>
</inkml:ink>
</file>

<file path=ppt/ink/ink8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56.1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39 7954,'17'-5'2376,"-1"-1"-1752</inkml:trace>
  <inkml:trace contextRef="#ctx0" brushRef="#br0" timeOffset="1">231 15 4793,'12'-3'784,"0"2"-888</inkml:trace>
  <inkml:trace contextRef="#ctx0" brushRef="#br0" timeOffset="2">347 1 6377,'61'4'2969,"-53"-2"-1057,0 0-1335,2 3-1266,2-2-1991,-3-4 1808</inkml:trace>
</inkml:ink>
</file>

<file path=ppt/ink/ink8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56.4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10298,'11'0'3553,"2"2"-1289,3-1-1727</inkml:trace>
</inkml:ink>
</file>

<file path=ppt/ink/ink8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2:59.47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32 3305,'6'-32'14233,"-8"49"-13779,5 20 436,1 0 1,1-1 0,12 39-1,-15-65-841,0-3 39,-1 1 0,-1-1-1,1 0 1,-2 1 0,0 10 0,-1 10-2494,3-26 1630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14.2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164 41 8474,'1'-1'419,"-1"0"0,1 0 1,-1 0-1,0 0 0,0 0 0,0 0 1,1 0-1,-1 0 0,0 0 1,0 0-1,0-1 0,0 1 0,-1 0 1,1 0-1,0 0 0,0 0 1,-5-8 3353,3 7-3354,0 1-178,0-1 0,0 1 0,-1 0 0,1 0 0,0 0 0,0 0 0,-1 0 0,1 1 0,-1-1 0,1 1 0,-5-1 0,0 1-293,0-1 0,0 2 1,0-1-1,0 1 0,1 0 1,-1 0-1,0 1 0,-9 3 1,12-3-20,1 0-1,-1 0 1,1 0 0,0 1 0,-1-1 0,1 1 0,1-1-1,-1 1 1,0 0 0,1 0 0,-1 1 0,1-1 0,0 0 0,-3 7-1,3-4 22,0-1 0,0 1 0,1 0 0,0 0 0,0 0 0,1 0 0,-1 0 0,2 12-1,2 5 58,2 0-1,0-1 1,1 1 0,10 22-1,-9-25 23,-1-2-81,2 1 167,6 31 0,-13-46-234,0 0 1,0 1-1,-1-1 1,0 1-1,0-1 0,0 1 1,0-1-1,0 1 1,-1-1-1,0 1 0,0-1 1,-3 8-1,-6 1-1002,-4-6 406</inkml:trace>
</inkml:ink>
</file>

<file path=ppt/ink/ink8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3:00.05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19 15 7242,'-18'0'6816,"38"-3"-4006,163-2-146,42-1-2282,-221 6-442,-2 0-113,1 0 1,0 0 0,0 0-1,0 0 1,-1 0 0,1 1-1,0-1 1,0 1 0,-1 0-1,1 0 1,-1 0 0,1 0-1,3 2 1,-3 2-649</inkml:trace>
</inkml:ink>
</file>

<file path=ppt/ink/ink8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3:00.67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49 13 7698,'-45'-12'9572,"43"27"-9092,1 1 0,0 0 0,1 0 0,1 0-1,5 23 1,22 81 751,3 15-486,-30-134-742,-1 0 1,1 1 0,-1-1-1,1 1 1,-1-1-1,1 0 1,0 1-1,-1-1 1,1 0 0,0 1-1,0-1 1,0 0-1,0 0 1,0 0 0,0 0-1,1 0 1,-1 0-1,0 0 1,0-1 0,1 1-1,-1 0 1,0-1-1,1 1 1,-1 0 0,1-1-1,-1 0 1,1 1-1,-1-1 1,1 0-1,2 0 1,7 1 10,0-1 0,0-1 1,16-2-1,-6 0 2,415-8 72,-429 10 240</inkml:trace>
</inkml:ink>
</file>

<file path=ppt/ink/ink8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3:01.05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7 34 5905,'0'-5'1583,"-6"-23"8027,5 36-8061,5 26-548,2-1 0,14 48 0,5 35-181,-24-104-1204,0-1 1,-3 22-1,2-29 127,-1 6-137</inkml:trace>
</inkml:ink>
</file>

<file path=ppt/ink/ink8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3:01.73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27 8338,'35'-25'3917,"-35"24"-3821,0 1 0,0 0 0,1 0 0,-1 0 0,0 0 0,0 0 0,1 0 0,-1 0 0,0-1 0,1 1 0,-1 0 0,0 0 0,0 0 0,1 0 0,-1 0 0,0 0 0,0 0 0,1 0 0,-1 1 0,0-1 0,1 0 0,2 2 1247,-3-2-1247,0 0 0,0 1 0,0-1 0,0 0 0,0 0 0,0 1 0,1-1 0,-1 0 0,0 0 0,0 1 0,0-1 0,-3 20 1216,2-13-935,0 25 1149,1 1 1,2 0 0,11 56 0,-2-8-5,-9-66-1164,0 0 0,1 1 0,5 14 0,-6-24-283,1 1 0,0-1 0,0 1 1,1-1-1,-1 0 0,1 0 0,1-1 0,7 10 1,-10-16-162</inkml:trace>
</inkml:ink>
</file>

<file path=ppt/ink/ink8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9:00.21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32 486 9698,'-3'-1'1476,"-20"-12"592,23 13-2056,-1 0 0,1 0-1,0 0 1,-1 0 0,1 0-1,0 0 1,0-1-1,-1 1 1,1 0 0,0 0-1,0 0 1,-1-1 0,1 1-1,0 0 1,0 0 0,0-1-1,-1 1 1,1 0-1,0 0 1,0-1 0,0 1-1,0 0 1,0-1 0,-1 1-1,1 0 1,0-1 0,0 1-1,0 0 1,0-1-1,0 1 1,0 0 0,0-1-1,0 1 1,0 0 0,0-1-1,0 1 1,1 0 0,-1 0-1,0-1 1,0 1-1,0 0 1,0-1 0,0 1-1,1 0 1,-1 0 0,0-1-1,0 1 1,0 0-1,1 0 1,-1-1 0,0 1-1,0 0 1,1 0 0,-1 0-1,0-1 1,1 1 0,-1 0-1,0 0 1,1 0-1,-1 0 1,0 0 0,0 0-1,1 0 1,1-1 31,-1 1 1,1 0-1,0 0 1,-1 0-1,1 0 0,-1 0 1,1 0-1,0 0 1,-1 0-1,1 1 0,-1-1 1,1 1-1,-1-1 1,3 2-1,25 13 237,-16-7-135,0-2-84,1 0 0,-1-1 0,1 0 0,-1-1 0,1-1 0,0 0 0,1-1 0,-1-1 0,0 0 0,1-1-1,-1 0 1,0-1 0,0-1 0,1 0 0,24-8 0,4-5-31,-1-2 1,42-24-1,-38 18 1,50-17 1,-79 34-17,0 1 1,1 0-1,0 2 1,-1 0 0,1 1-1,32 1 1,-11 4 34,-1 3 1,58 15-1,20 4-14,-97-23-29,0 0 1,-1-1-1,1 0 1,25-4-1,-18-1 11,0-2 1,0 0-1,0-1 0,39-19 1,91-55 38,-127 64-56,2 2-1,35-15 0,-54 27 1,-1-1 0,1 1-1,0 1 1,0 0 0,0 0-1,0 1 1,1 1 0,-1 0 0,18 3-1,0 4-2,1 0-1,-2 3 0,33 13 0,-31-10 11,1-2-1,47 11 0,-56-19 8,1 0 1,-1-1-1,1-2 0,-1 0 1,1-2-1,-1 0 1,26-7-1,1-4 10,0-2 0,53-24 1,-72 26-19,102-38 2,-108 43-9,1 1 0,0 1 0,35-3 0,-52 8-1,0 1 1,0 1-1,0-1 1,0 2-1,0-1 1,0 1-1,13 5 1,3 2-7,29 17 1,-37-17 5,0-1-1,0-1 1,1 0 0,31 7 0,-33-12 5,-1 0 0,0-2 0,0 0 0,1 0 0,-1-2 1,30-5-1,88-34 21,-56 15-16,115-23-35,-162 43 18,-1 2 1,1 2-1,0 0 0,49 5 1,-60 1 17,0 0 1,-1 1-1,1 2 1,-1-1-1,32 18 1,-31-14 0,0-1 0,0-1 0,1-1 0,40 9 0,-45-14-17,1-1 0,-1-1 0,1 0 1,-1-1-1,1-1 0,-1 0 0,1-1 0,-1 0 0,18-8 0,9-6-27,71-39 1,-78 36-29,1 2 1,75-27 0,-102 43 70,0 0 0,0 1 1,0-1-1,1 2 0,-1-1 1,0 1-1,1 1 0,-1 0 0,0 0 1,0 1-1,17 5 0,-1 3-16,0 0 0,39 25 0,-16-9-46,-36-21 68,-1 0 0,1 0 0,0-1 0,0 0 0,1-1 0,-1-1 0,1 0 0,0-1 0,-1 0 0,1-1-1,16-1 1,-1-3 14,-1-1-1,1-1 0,52-20 0,129-46-194,-203 69 179,0 2 0,0-1 0,0 1 0,0 0 0,1 0 0,-1 0 1,0 1-1,1 0 0,-1 1 0,0-1 0,11 3 0,-9 0 66,0 0 1,0 0 0,0 1-1,-1 0 1,1 0-1,-1 0 1,14 12-1,22 18 3021,-24-25-1807</inkml:trace>
</inkml:ink>
</file>

<file path=ppt/ink/ink8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18.7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167 692 11698,'-5'1'726,"0"0"0,0-1 0,0 1 0,0-1 0,0 0 0,0 0-1,0-1 1,0 0 0,0 1 0,1-2 0,-6-1 0,5 2-594,1-1 0,0 0 1,0 0-1,0 0 0,0 0 1,0-1-1,0 1 0,1-1 1,-1 0-1,1-1 0,0 1 1,-1 0-1,2-1 1,-1 0-1,0 0 0,1 0 1,0 0-1,0 0 0,-3-8 1,1-3 141,2 1 1,0-1-1,0 0 1,1-1-1,1 1 1,1 0-1,3-21 1,26-106 865,-22 111-1040,1 1 0,2 0-1,28-57 1,-33 76-93,1 0 0,1 0 0,0 0 0,0 1 0,1 0 0,0 0 0,1 1 0,0 1 0,0 0 0,1 0 0,0 1 0,17-9 0,-14 10 25,1 1 0,1 0 0,-1 2 1,0-1-1,1 2 0,0 0 0,0 1 0,0 0 1,-1 1-1,1 1 0,0 1 0,0 0 0,-1 1 1,1 0-1,-1 2 0,0 0 0,0 0 0,-1 2 1,25 13-1,-5 2 111,-2 1-1,0 2 1,-2 0 0,0 3 0,-2 0 0,32 43-1,-22-20-59,-2 1 0,-3 2 0,35 74 0,-50-88-50,-2 0 1,-1 2 0,-2-1-1,-2 2 1,-1 0 0,5 64-1,-14-83 2,-1-1-1,-1 1 0,-1 0 1,-1-1-1,-10 40 1,8-46-5,-1 0 1,-1 0-1,0-1 1,-2 0-1,1 0 1,-2-1-1,0 0 1,-16 17-1,13-17-1,-1-2 0,0 0 1,-2 0-1,1-1 0,-1-1 0,-1-1 1,0 0-1,-24 9 0,17-10-70,0 0 0,-1-2 0,0-1 0,-1-1 0,-49 3 0,45-7-120,0-1 0,0-2 0,0-1 1,0-1-1,0-2 0,1 0 0,-1-2 1,2-2-1,0 0 0,0-2 0,-41-24 1,52 24 75,0-1 0,1 0 0,1-1 0,0-1 0,1 0 0,0-1 0,2 0 0,0-1 0,0-1 0,2 0 0,-15-33 0,11 16 29,1-1 1,2-1-1,2 0 0,1 0 1,-5-58-1,11 63 58,2-1 0,1 1-1,1-1 1,2 1 0,1 0 0,10-32 0,-2 20 10,3 0 1,1 1-1,38-68 1,-52 105-170,0 0 1,1 0 0,0 1 0,0-1 0,0 1 0,1 0-1,-1 0 1,1 0 0,0 0 0,1 1 0,-1 0-1,1 0 1,0 0 0,0 1 0,0 0 0,0 0 0,8-2-1,33 3-788</inkml:trace>
</inkml:ink>
</file>

<file path=ppt/ink/ink8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19.5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109 110 10146,'0'-3'557,"1"-8"1927,0 0 1,-2-20-1,1 29-2258,0 0 1,0 1-1,0-1 0,0 0 1,-1 1-1,1-1 0,0 1 1,-1-1-1,1 1 0,-1-1 1,0 1-1,0-1 1,1 1-1,-1-1 0,0 1 1,0 0-1,0-1 0,0 1 1,-1 0-1,1 0 0,0 0 1,0 0-1,-1 0 0,1 0 1,-1 0-1,1 0 0,0 1 1,-3-2-1,2 2-138,1 0-1,-1 0 1,1 0 0,-1 1 0,0-1 0,1 0-1,-1 1 1,1-1 0,-1 1 0,0-1-1,1 1 1,-1 0 0,1 0 0,0 0 0,-1-1-1,1 1 1,0 1 0,0-1 0,-1 0-1,1 0 1,0 0 0,0 1 0,0-1 0,0 0-1,1 1 1,-2 1 0,-2 5 115,0 0 0,0 0 1,-2 12-1,5-18-171,-7 30 196,1 1 0,2 0 0,1 0 0,2 0 0,1 0 0,1 1 0,2-1 0,8 45-1,-7-64-182,0-1-1,1 1 1,0-1 0,2 0-1,-1 0 1,1 0-1,1-1 1,0 0-1,12 15 1,-15-22-38,-1-1 0,1 0 0,0 1 1,0-1-1,1-1 0,-1 1 0,1-1 1,0 1-1,0-2 0,0 1 0,0 0 1,0-1-1,1 0 0,-1 0 0,1 0 1,-1-1-1,1 0 0,0 0 0,0-1 0,-1 1 1,1-1-1,0 0 0,0-1 0,-1 1 1,9-3-1,-6 0-142,0 0 0,0 0 0,0-1-1,-1 0 1,1-1 0,-1 0 0,0 0 0,0 0 0,-1-1 0,1 0 0,-1 0 0,7-11 0,7-10-1122,30-54 1,-40 65 965,22-40 23,-3-2 0,-2 0 0,-3-2 0,29-107 0,-52 166 311,-1 0 1,1 0-1,-1-1 1,0 1-1,1 0 1,-1 0-1,0 0 0,0 0 1,0 0-1,0-1 1,0 1-1,0 0 0,0 0 1,-1 0-1,1 0 1,0 0-1,0-1 1,-1 1-1,1 0 0,-1 0 1,1 0-1,-2-1 1,-6 5 487,-3 13-366,3-1-111,2 1 0,0-1 0,1 1 0,0 0 0,2 0-1,-1 1 1,0 31 0,3-14 34,1 0 0,9 65 0,-7-83-69,1 0 0,1 0 1,0-1-1,1 1 0,1-1 1,13 25-1,-16-34-44,1 0 0,1-1 0,-1 1 0,1-1 0,-1 0 0,2 0 0,-1 0-1,0 0 1,1-1 0,0 0 0,0-1 0,0 1 0,0-1 0,1 0 0,0-1 0,-1 1 0,10 1 0,-12-3-208,0-1 1,0 1 0,0-1 0,0 0-1,-1 0 1,1 0 0,0 0 0,0-1-1,0 0 1,0 0 0,-1 0 0,7-2-1,11-12-856</inkml:trace>
</inkml:ink>
</file>

<file path=ppt/ink/ink8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19.9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12 8906,'11'-11'6586,"-9"10"-6220,-2 1-229,1 0 0,-1 0 0,1 1 1,-1-1-1,1 0 0,-1 0 0,1 0 1,-1 1-1,1-1 0,-1 0 0,1 0 0,-1 1 1,0-1-1,1 0 0,-1 1 0,0-1 1,1 0-1,-1 1 0,0-1 0,1 1 1,-1-1-1,0 1 0,1 0 0,1 4 239,1 1 0,-1 0 0,-1 0 0,2 7 0,-2-8-61,9 42 1327,5 88 0,-12 50-549,5 44-78,7-94-745,38 147 0,-38-200-3602,-15-81 2783</inkml:trace>
</inkml:ink>
</file>

<file path=ppt/ink/ink8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20.2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560 71 14795,'68'-37'5977,"-80"31"-4152,-15-1-481,-6-1-144,-17 2-624,-12 1-215,-13 3-297,-9 2-160,6 6-617,7 5-295,17 1-1144,9 4-801,9-8 1913</inkml:trace>
</inkml:ink>
</file>

<file path=ppt/ink/ink8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22.4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79 302 11154,'-2'2'414,"0"0"0,-1 0-1,1 0 1,0-1 0,-1 1-1,1-1 1,-1 0 0,0 0-1,-4 2 1,5-4-261,1 1 0,-1 0 0,1 0 1,0 0-1,-1-1 0,1 1 0,-1-1 0,1 1 1,-1-1-1,1 0 0,0 1 0,0-1 1,-1 0-1,1 0 0,0 0 0,0 0 0,0 0 1,0 0-1,0 0 0,0 0 0,0-1 0,-1-1 1,-1-1 84,1-1 1,-1 0 0,1 0 0,0-1 0,0 1-1,1 0 1,0-1 0,0 1 0,0 0-1,0-1 1,1 0 0,0 1 0,0-1-1,0 1 1,1-1 0,0 1 0,0-1-1,2-6 1,2-3 66,0-1-1,0 1 1,2 0 0,0 1-1,10-17 1,-13 24-189,1 1 1,-1 0-1,1 0 1,0 0-1,1 1 1,-1 0-1,1 0 0,0 0 1,1 1-1,-1-1 1,1 1-1,0 1 1,0 0-1,0 0 1,14-4-1,-11 5 49,0 0-1,1 1 1,-1 0-1,0 1 0,1 0 1,-1 1-1,1 0 1,-1 1-1,0 0 1,0 0-1,14 6 1,-9-2-14,1 1 0,-1 0 1,-1 1-1,1 1 0,-2 0 1,1 1-1,-1 0 1,0 1-1,-1 1 0,-1 0 1,0 0-1,0 1 1,14 25-1,-19-30-100,-1 1 0,-1 0-1,0 1 1,0-1 0,-1 1 0,0 0 0,0 0 0,-1 0-1,-1 0 1,0 0 0,0 0 0,-1 0 0,0 0 0,-1 0-1,0 1 1,0-1 0,-1 0 0,-1-1 0,0 1 0,0 0-1,-1-1 1,0 1 0,-9 15 0,4-12-33,-1 0 0,0-1 0,-1 0 1,-1-1-1,1 0 0,-2 0 0,1-2 0,-2 1 0,1-2 1,-25 13-1,17-12-132,1-1-1,-1 0 1,-1-1 0,1-2 0,-1 0 0,0-1 0,-25 1-1,38-5-116,0 0-1,-1 0 0,1-1 0,0 0 0,0 0 0,0-1 0,-9-3 0,14 4 72,1-1-1,0 1 0,0-1 0,-1 0 0,1 0 1,0 0-1,0 0 0,1 0 0,-1-1 0,0 1 1,1-1-1,0 1 0,-1-1 0,1 0 0,0 0 1,0 0-1,1-1 0,-1 1 0,1 0 0,-2-4 1,2-1-151,-1 1 0,1-1 0,1 0 1,-1 1-1,1-1 0,1 0 1,-1 1-1,1-1 0,1 1 0,-1-1 1,1 1-1,0-1 0,1 1 0,4-8 1,16-22-731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14.6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37 14347,'26'-2'5873,"3"2"-3864,1-2-89,6 2-488,1-1-479,-6-4-489,-3 1-200,-11-3-568,-5-1-824,-9 1 719</inkml:trace>
</inkml:ink>
</file>

<file path=ppt/ink/ink8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23.1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106 270 9026,'11'40'3787,"-10"-40"-3734,-1 0 0,0 0 0,0 0-1,0 0 1,0 1 0,0-1-1,0 0 1,0 0 0,0 0-1,0 0 1,0 1 0,0-1 0,0 0-1,0 0 1,0 0 0,-1 0-1,1 1 1,0-1 0,0 0 0,0 0-1,0 0 1,0 0 0,0 0-1,0 1 1,0-1 0,0 0-1,-1 0 1,1 0 0,0 0 0,0 0-1,0 0 1,0 0 0,0 0-1,-1 1 1,1-1 0,0 0 0,0 0-1,0 0 1,0 0 0,-1 0-1,1 0 1,-10-3 1274,-8-7 571,11 5-1525,0 0-1,0-1 1,1 0 0,-1 0-1,2-1 1,-1 0 0,1 0 0,0 0-1,0-1 1,0 1 0,1-1-1,1 0 1,-4-9 0,6 12-291,0 0 0,0 0 0,0 0 0,0 0 0,1 0 0,0 0 0,0 0 0,0 0 0,1-1 0,-1 1 0,1 0 1,0 0-1,1 1 0,-1-1 0,1 0 0,0 0 0,0 1 0,1-1 0,-1 1 0,1 0 0,0 0 0,0 0 0,1 0 0,3-4 0,2 1 1,0 0 1,0 0-1,1 1 0,0 0 0,0 1 0,0 0 0,1 0 0,0 1 0,18-4 0,-8 3 174,1 1-1,-1 1 1,1 1 0,24 1-1,-34 2-78,1 0 0,-1 1 0,0 0 0,0 1 0,0 1 0,0 0 0,-1 0 0,1 1 0,-1 1 0,0 0 0,0 0-1,-1 1 1,0 0 0,0 1 0,-1 0 0,0 1 0,0 0 0,13 19 0,-16-21-139,-1 1 0,0 0 0,0 0 0,-1 1 0,-1-1 0,1 1 0,-1 0 0,0 0 0,-1 0 0,0 0 0,-1 0 0,0 1 0,0-1 0,-1 0 0,0 0 1,-1 1-1,0-1 0,0 0 0,-1 0 0,0 1 0,-1-1 0,0-1 0,0 1 0,-1 0 0,-7 11 0,0-3-11,-1 0-1,0-1 1,-1-1 0,-1 0 0,-1-1 0,0-1 0,-1 0-1,0 0 1,-1-2 0,-26 14 0,29-18-402,0 0-1,-1-1 1,0-1 0,0 0 0,0-1-1,0-1 1,-1 0 0,1-1 0,-1-1-1,1 0 1,-1-1 0,0-1 0,1 0-1,-19-5 1,29 5-144,1 0 0,-1 0 1,0-1-1,0 1 0,1-1 0,-1 0 0,1-1 0,-1 1 1,1-1-1,0 0 0,0 0 0,0 0 0,1 0 0,-1-1 1,1 1-1,-5-8 0,-9-23-2407</inkml:trace>
</inkml:ink>
</file>

<file path=ppt/ink/ink8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23.9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22 105 12275,'-3'-40'4618,"3"27"-3091,-1 1 0,-1-1 0,-6-13 1457,8 26-2957,0 0 1,0 0-1,0 0 1,0 0-1,0 0 1,0-1-1,0 1 1,-3 11 736,-1 17-34,6 423 2762,6-231-3031,-6-118-360,8 229-91,-10-330-22,0 1 0,0-1 0,0 1 0,0-1 0,0 1 1,1-1-1,-1 0 0,0 1 0,1-1 0,-1 0 0,1 1 0,-1-1 0,1 0 1,-1 1-1,1-1 0,0 0 0,0 0 0,0 0 0,1 2 0,0-3-14,-1 0-1,0-1 0,0 1 0,0 0 1,0 0-1,1-1 0,-1 1 1,0-1-1,0 1 0,0-1 0,0 0 1,0 1-1,0-1 0,0 0 0,-1 0 1,1 0-1,0 0 0,0 1 1,0-1-1,-1 0 0,1 0 0,-1 0 1,2-2-1,17-27-399,-2-1 1,-1-1-1,20-53 0,4-10 349,-22 60 53,1 1 1,29-39-1,-36 56 35,1 1-1,1 0 0,1 1 0,0 1 0,32-23 0,-42 33 0,0 1-1,1 0 1,-1 1-1,0-1 0,1 1 1,0 0-1,6-1 1,-11 2-10,0 1 1,0 0-1,0 0 1,0 0-1,0 0 1,0 0-1,0 0 1,0 0 0,0 0-1,1 0 1,-1 1-1,0-1 1,0 0-1,0 1 1,0-1-1,0 1 1,0-1-1,-1 1 1,1-1-1,0 1 1,0 0-1,0-1 1,0 1 0,-1 0-1,1 0 1,0 0-1,-1-1 1,1 1-1,0 0 1,-1 0-1,1 0 1,-1 0-1,0 0 1,1 0-1,-1 0 1,0 0-1,0 0 1,1 1 0,-1-1-1,0 0 1,0 0-1,0 0 1,0 0-1,0 0 1,-1 2-1,0 5-5,0 1 1,0-1-1,-1 0 0,0 1 0,-1-1 1,0 0-1,0 0 0,0-1 0,-7 10 1,-5 9-15,-25 29 0,-26 18-28,45-51 27,-36 47-1,55-65 24,-1 0 1,1 0-1,0 0 0,0 0 1,0 1-1,0-1 0,1 1 1,-1-1-1,1 1 0,1 0 1,-1-1-1,1 1 0,-1 6 1,2-7 32,-1-1 0,1 1 0,0-1 0,0 1 0,0-1 0,0 1 0,1-1 0,-1 0 0,1 0 0,0 0 0,0 0 0,0 0 0,1 0 0,-1 0 0,0-1 0,1 1 0,4 3 0,4 1 221,0 0 0,0-1 0,0 0 0,1 0 0,0-2 0,0 1 0,24 5 0,93 9 2095,-95-16-2182,8-1-119,-30-2-277,1 1 0,19 3 0,-22 1-1664,-4 3 870</inkml:trace>
</inkml:ink>
</file>

<file path=ppt/ink/ink8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26.7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84 6577,'-4'-15'3003,"0"-1"-1,1 0 0,-2-20 1,5 48-2409,0 0 0,1 0 0,0 0 0,1 0 1,6 20-1,0 5 218,2 26 234,4 92 1,-11 67-536,5 85-352,0-196-52,8 73 10,-16-182-130,2 7-523,-2-9 490,0 0-1,0 0 1,1 1-280,-1-1 280,0 0-1,0 0 1,0 0-1,1 0 1,-1 0-1,0 0 1,0 0-1,0 0 1,0 0-1,0 0 1,0 0-1,1 0 1,-1 0-1,0 0 1,0 0-1,0 0 1,0 0-1,0 0 1,1 0-1,-1 0 1,0 0-1,0 0 1,0 0-1,0 0 1,0 0-1,0-1 1,1 1-1,-1 0 1,0 0-280,0-1 280,1 1-1,-1 0 1,0 0-1,0 0 1,0 0-1,0 0 1,0 0-1,0-1 1,8-8-914</inkml:trace>
</inkml:ink>
</file>

<file path=ppt/ink/ink8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5:36.5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43 303 6873,'-3'-3'368,"1"1"-1,0 0 0,-1-1 0,1 0 0,0 0 0,0 1 1,0-1-1,1 0 0,-1 0 0,1-1 0,-1 1 0,1 0 0,0 0 1,1-1-1,-1 1 0,0-1 0,1 1 0,0 0 0,0-1 0,0-4 1,1-6 555,0 1 0,2-1 1,6-23-1,-9 35-933,0 1-1,1-1 0,-1 0 1,1 1-1,-1-1 0,1 1 1,0 0-1,0-1 0,-1 1 1,1-1-1,0 1 0,0 0 1,1 0-1,-1 0 1,0-1-1,0 1 0,0 0 1,1 1-1,-1-1 0,1 0 1,-1 0-1,0 0 0,1 1 1,2-2-1,-1 2 12,1 0 1,-1 0-1,0 0 0,0 0 1,0 1-1,0-1 1,1 1-1,-1 0 0,0-1 1,0 1-1,5 3 0,5 3 199,-2 0 1,1 0-1,-1 1 0,20 18 0,-22-17 90,-1 0-1,0 0 1,0 0-1,-1 1 1,0 0-1,6 14 1,-11-21-222,-1 0 1,0-1 0,0 1 0,0 0 0,-1 0 0,1 0 0,-1 0-1,0 0 1,1-1 0,-1 1 0,0 0 0,-1 0 0,0 5 0,0-6-53,0 1 1,0-1-1,0 0 1,0 0 0,-1 0-1,1 0 1,0 0 0,-1-1-1,0 1 1,1 0 0,-1-1-1,0 1 1,0-1 0,0 0-1,0 1 1,0-1 0,0 0-1,0 0 1,-4 1-1,-3 1-104,0-1-1,-1 0 1,1 0-1,0-1 0,0 0 1,-1-1-1,1 0 1,0 0-1,-1-1 0,1 0 1,0-1-1,-13-4 1,18 5 35,0 0 1,0 0 0,1 0 0,-1-1 0,0 0 0,1 0 0,-1 0 0,1 0 0,0 0-1,-1-1 1,1 1 0,0-1 0,1 0 0,-1 0 0,0 0 0,1 0 0,0-1 0,0 1-1,0-1 1,0 1 0,0-1 0,1 0 0,-1 0 0,1 1 0,0-1 0,0 0 0,1 0 0,-1 0-1,1 0 1,0-8 0,1 6 144,0 0 0,0 0 0,0 0 0,1-1 0,0 2 0,0-1 0,1 0 0,0 0 0,0 1 0,0-1 0,0 1 0,1 0 0,6-7 0,-7 10 35,-1 0 1,0 0-1,0 0 1,1 0-1,-1 0 0,1 1 1,-1-1-1,1 1 1,0 0-1,0 0 1,-1 0-1,1 0 1,0 0-1,0 0 0,0 1 1,0 0-1,0-1 1,0 1-1,0 0 1,0 1-1,0-1 1,0 0-1,0 1 0,0 0 1,0-1-1,0 1 1,-1 0-1,1 1 1,0-1-1,3 2 1,-2 0-52,-1-1 1,1 1-1,0 0 1,-1 0 0,1 1-1,-1-1 1,0 1-1,0 0 1,-1-1 0,1 1-1,-1 0 1,0 1-1,0-1 1,0 0-1,0 1 1,-1-1 0,0 1-1,0-1 1,0 1-1,0 7 1,0-8-98,-1 0 0,0 0 0,-1 1-1,1-1 1,-1 0 0,1 0 0,-1 0 0,-1 0-1,1 0 1,0 0 0,-1 0 0,0 0 0,0-1 0,0 1-1,0-1 1,-1 1 0,1-1 0,-1 0 0,0 0 0,0 0-1,0 0 1,0-1 0,-5 4 0,4-4-104,1 0 1,-1 0-1,0 0 1,0 0 0,0-1-1,0 1 1,-1-1-1,1 0 1,0-1-1,0 1 1,-8 0-1,10-2 93,0 1 0,0 0 0,0-1 0,0 1 0,0-1 0,0 0 0,0 0-1,0 0 1,1 0 0,-1 0 0,0 0 0,1 0 0,-1 0 0,1-1 0,-1 1 0,1 0-1,-1-1 1,1 0 0,0 1 0,0-1 0,0 0 0,0 1 0,0-1 0,0 0 0,0 0 0,1 0-1,-1-3 1,-2-6 214,1 0-1,1 0 0,0 0 0,1 0 1,0 0-1,0 0 0,1 0 1,1 1-1,0-1 0,0 0 0,1 0 1,0 1-1,6-12 0,-9 20-166,1 1 0,-1-1 0,1 1-1,0-1 1,-1 1 0,1-1 0,0 1-1,0 0 1,0-1 0,0 1 0,0 0 0,0 0-1,0 0 1,1 0 0,-1 0 0,0 0-1,1 0 1,-1 0 0,0 0 0,1 1-1,-1-1 1,1 0 0,-1 1 0,1 0 0,-1-1-1,1 1 1,0 0 0,-1-1 0,1 1-1,-1 0 1,1 0 0,0 1 0,-1-1 0,1 0-1,-1 0 1,1 1 0,0-1 0,-1 1-1,1-1 1,-1 1 0,0 0 0,1 0-1,-1-1 1,1 1 0,-1 0 0,2 2 0,2 1 10,1 1 0,-1 0 0,-1 0 0,1 0 0,-1 1 0,1 0 0,-1 0 1,-1 0-1,5 9 0,-7-11-15,1 1 1,-1-1-1,0 0 1,0 1-1,0-1 1,-1 1 0,0-1-1,0 1 1,0-1-1,0 1 1,-1-1-1,1 1 1,-1-1-1,-1 1 1,1-1-1,0 0 1,-1 0 0,0 1-1,0-1 1,0-1-1,-1 1 1,1 0-1,-1 0 1,0-1-1,0 1 1,0-1-1,0 0 1,-1 0-1,1 0 1,-5 2 0,7-4-19,1-1 1,-1 1 0,0 0 0,0 0 0,0-1 0,0 1-1,0 0 1,0-1 0,-1 1 0,1-1 0,0 0 0,0 1 0,0-1-1,0 0 1,0 0 0,-1 1 0,1-1 0,0 0 0,0 0-1,0 0 1,-1-1 0,1 1 0,0 0 0,0 0 0,0-1 0,0 1-1,0 0 1,-1-1 0,1 1 0,0-1 0,0 0 0,0 1-1,0-1 1,0 0 0,0 0 0,1 1 0,-1-1 0,0 0 0,0 0-1,1 0 1,-1 0 0,0 0 0,0-2 0,-1-1 10,0 0 0,1 0 1,-1 0-1,1-1 0,0 1 0,0-1 1,0 1-1,1-1 0,-1 1 1,2-7-1,-1 3-2,1 0 1,0 0-1,1 0 1,0 0 0,0 1-1,0-1 1,1 1-1,0-1 1,1 1-1,0 0 1,8-11-1,-12 17 4,1 1-1,-1-1 1,1 1-1,-1-1 0,1 0 1,0 1-1,-1 0 1,1-1-1,0 1 0,-1-1 1,1 1-1,0 0 0,0-1 1,-1 1-1,1 0 1,0 0-1,0-1 0,-1 1 1,1 0-1,0 0 0,0 0 1,0 0-1,-1 0 1,1 0-1,0 1 0,0-1 1,0 0-1,1 1 1,-1-1 18,0 1 0,1 1 1,-1-1-1,0 0 1,1 0-1,-1 0 1,0 1-1,0-1 0,0 1 1,0-1-1,0 1 1,1 2-1,0 2 80,0 0 0,0 0-1,0 0 1,-1 0 0,1 1 0,-1 8-1,-1-9-29,-1 1 0,0-1 0,0 0 0,-1 0 0,0 0 0,0-1 0,-1 1 0,1 0 0,-4 5 0,5-9-74,0-1 0,0 1 0,0 0 0,0-1 0,0 1 0,0-1 0,0 1 1,0-1-1,-1 0 0,1 0 0,-1 1 0,1-1 0,-1 0 0,1 0 0,-1 0 0,1 0 0,-1-1 1,0 1-1,0 0 0,1-1 0,-1 1 0,0-1 0,0 0 0,0 1 0,1-1 0,-1 0 0,0 0 1,0 0-1,0-1 0,0 1 0,0 0 0,1-1 0,-5 0 0,5 0-47,-1 0-1,0-1 0,0 1 1,1 0-1,-1-1 0,1 1 1,-1-1-1,1 0 0,0 1 1,0-1-1,0 0 1,0 0-1,0 0 0,0 0 1,0 0-1,0 0 0,1 0 1,-1 0-1,1 0 0,0 0 1,-1 0-1,1 0 0,0 0 1,0 0-1,0 0 1,1 0-1,-1-1 0,0 1 1,1 0-1,-1 0 0,2-2 1,-1-2 37,1 1 0,0-1 0,0 1 0,1 0 0,0-1 0,-1 1 0,2 0 1,-1 1-1,1-1 0,4-5 0,-5 8 101,0 0-1,0 0 1,0 0 0,0 0 0,0 1-1,1-1 1,-1 1 0,1 0-1,-1 0 1,1 0 0,-1 1 0,1-1-1,0 1 1,-1-1 0,1 1 0,0 1-1,-1-1 1,1 0 0,-1 1 0,1 0-1,0 0 1,-1 0 0,1 0 0,-1 0-1,0 1 1,1-1 0,-1 1 0,6 4-1,-6-3 7,1-1-1,0 1 1,0 0-1,-1 0 1,0 0-1,0 0 1,1 1-1,-2 0 1,1-1-1,0 1 0,-1 0 1,0 0-1,0 0 1,0 1-1,0-1 1,-1 0-1,0 1 1,0-1-1,0 1 1,0-1-1,-1 1 1,1 8-1,-2-12-83,1 1-1,0-1 1,0 1-1,-1-1 1,1 0-1,-1 1 1,0-1 0,1 1-1,-1-1 1,0 0-1,0 0 1,0 1-1,0-1 1,0 0-1,0 0 1,0 0-1,0 0 1,0 0-1,0 0 1,-1 0 0,0 0-1,-2 1-13,1-1 0,0 0 0,0 0 0,-1 0 0,1 0 0,-1-1 0,1 0 0,-1 1 0,-3-1 0,1 0-61,0-1 0,0 1 0,0-1 0,0-1-1,0 1 1,0-1 0,1 0 0,-1 0 0,1 0 0,-11-7 0,14 7 44,-1-1-1,1 0 1,0 0-1,-1 0 1,1 0-1,1 0 1,-1-1 0,0 1-1,1-1 1,0 1-1,0-1 1,0 1-1,0-1 1,0 0 0,1 1-1,-1-1 1,1 0-1,0 0 1,0 1-1,1-1 1,-1 0-1,2-5 1,1-3 26,0 1-1,0 0 1,1 0-1,0 0 1,1 1-1,6-12 1,-7 17-4,0-1 1,0 1 0,0 0 0,1 0-1,0 0 1,0 1 0,0 0 0,8-5 0,-11 8-2,-1-1 1,1 1-1,-1 0 1,1 1-1,-1-1 1,1 0-1,0 0 1,0 1-1,-1-1 1,1 1-1,0-1 1,0 1-1,0 0 1,-1 0-1,1 0 1,0 0-1,0 0 1,0 0-1,0 0 1,-1 1-1,1-1 1,0 1-1,0-1 1,-1 1-1,1 0 1,0 0-1,-1 0 1,1-1-1,0 2 1,-1-1-1,0 0 1,1 0-1,-1 0 1,2 3-1,1 2 22,0 0 0,-1 0 0,0 0 0,0 1 0,-1 0 0,0-1 0,0 1 0,0 0 0,-1 0 0,0 9 0,1-3 15,-2 1-1,0-1 0,-1 1 0,-3 20 0,3-29-29,-1 0 1,1 0-1,-1 1 1,0-1-1,-1 0 1,1 0-1,-1-1 1,0 1-1,0-1 1,0 1-1,-1-1 0,1 0 1,-1 0-1,0 0 1,0-1-1,-1 1 1,1-1-1,-1 0 1,1-1-1,-1 1 1,0-1-1,0 1 1,0-2-1,-1 1 1,1 0-1,0-1 1,-1 0-1,-9 0 1,14-1-14,-1 1 1,1-1 0,-1 0-1,1 0 1,-1-1 0,1 1 0,-1 0-1,1 0 1,-1-1 0,1 1 0,0-1-1,-1 1 1,1-1 0,-1 0 0,1 1-1,0-1 1,0 0 0,0 0 0,-1 0-1,1 0 1,0 0 0,0 0-1,-1-2 1,1 1-6,0 0-1,0 0 1,1 0 0,-1-1-1,0 1 1,1 0 0,0-1-1,-1 1 1,1 0-1,0-1 1,0 1 0,1 0-1,-1-4 1,2-3-14,1-1 1,-1 1 0,1 0-1,1 0 1,0 0-1,6-11 1,-2 8 10,0 0 0,1 1 0,12-14 0,-17 22 10,-1-1 0,1 1 0,-1 0 0,1 0 0,0 0 0,0 0 0,1 1 0,-1 0 0,0 0 0,1 0 0,-1 0 0,1 1 0,6-2 0,-8 3 4,-1 0 0,1 0 1,0 0-1,-1 0 0,1 1 1,-1-1-1,1 1 0,-1 0 0,0 0 1,1 0-1,-1 0 0,0 0 1,1 0-1,-1 0 0,0 1 0,0-1 1,0 1-1,0 0 0,0-1 1,-1 1-1,1 0 0,0 0 0,-1 0 1,0 1-1,1-1 0,-1 0 1,0 0-1,0 1 0,0-1 1,1 4-1,-1-2 7,0 0 0,0 1 0,0-1 0,0 0 0,-1 0 0,0 1 0,0-1 1,0 1-1,0-1 0,-1 0 0,1 0 0,-1 1 0,0-1 0,-1 0 0,1 0 0,-1 0 0,-2 6 0,-1-4-38,0-1-1,-1 0 0,1 0 0,-1 0 0,0 0 1,0-1-1,-1 0 0,1-1 0,-1 1 0,1-1 1,-1-1-1,0 1 0,-1-1 0,1 0 0,0-1 1,0 1-1,-1-1 0,1-1 0,-1 0 0,1 0 1,-1 0-1,-11-3 0,17 3-40,0-1 1,-1 0-1,1 0 1,0 0-1,0 0 0,0 0 1,0 0-1,0-1 1,0 1-1,1-1 0,-1 1 1,0-1-1,1 0 1,-1 0-1,1 0 0,-1 1 1,0-5-1,0 2-6,0 0-1,1 0 1,-1 0-1,1 0 1,1-1-1,-1 1 0,0 0 1,1-9-1,0 3 39,1 0 0,1-1 0,-1 1 0,2 0-1,-1 0 1,1 0 0,6-11 0,-8 18 40,1 0 0,0 0 0,0 0 0,0 0 0,1 0 1,-1 1-1,1-1 0,0 1 0,-1-1 0,1 1 0,0 0 0,0 0 0,0 0 1,1 0-1,-1 1 0,0 0 0,1-1 0,-1 1 0,1 0 0,-1 1 0,1-1 1,0 0-1,-1 1 0,1 0 0,0 0 0,-1 0 0,1 1 0,-1-1 0,1 1 0,0-1 1,-1 1-1,1 1 0,-1-1 0,0 0 0,1 1 0,-1-1 0,0 1 0,4 3 1,-3-1 36,-1 0 0,1 1 0,-1-1 1,0 1-1,0-1 0,-1 1 1,1 0-1,-1 0 0,0 0 1,-1 0-1,1 0 0,-1 1 0,0-1 1,0 0-1,-1 1 0,1-1 1,-1 0-1,-1 1 0,1-1 1,-1 1-1,0-1 0,0 0 1,0 1-1,-1-1 0,1 0 0,-1 0 1,-1 0-1,1 0 0,-1-1 1,0 1-1,0-1 0,0 1 1,-5 4-1,3-5-54,0 0 0,0-1 0,-1 1-1,1-1 1,-1-1 0,0 1 0,0-1 0,0 0 0,0 0 0,0 0 0,0-1 0,-1 0-1,1 0 1,-12-1 0,14 0-102,1 0 0,-1-1-1,1 1 1,-1-1-1,1 0 1,-1 0 0,1 0-1,0 0 1,-1 0 0,1-1-1,0 0 1,0 1 0,0-1-1,0 0 1,0-1-1,1 1 1,-1 0 0,1-1-1,-1 0 1,1 1 0,0-1-1,0 0 1,0 0 0,0 0-1,1 0 1,-1-1-1,-1-5 1,-1-7 29,2-1 0,0 0 0,0 0 0,2 0 0,0-1 0,1 1 0,1 0 0,0 0 0,1 1 0,10-30 0,-12 42 223,1 0 1,-1-1-1,1 1 1,0 0-1,1 0 1,-1 0-1,0 0 1,7-7 0,-8 10-132,0 1 0,0-1 0,0 0 0,0 0 0,1 1 0,-1-1 0,0 0 1,0 1-1,1-1 0,-1 1 0,0 0 0,1-1 0,-1 1 0,0 0 1,1 0-1,-1 0 0,1 0 0,-1 0 0,0 0 0,1 0 0,-1 1 0,0-1 1,1 0-1,-1 1 0,0-1 0,1 1 0,-1-1 0,0 1 0,0 0 0,0-1 1,0 1-1,1 0 0,-1 0 0,1 1 0,18 18-860,-2 7 307</inkml:trace>
</inkml:ink>
</file>

<file path=ppt/ink/ink8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5:43.0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102 100 4665,'27'48'2467,"-26"-46"-2213,0-1 0,0 1 1,0 0-1,0-1 0,0 1 0,-1 0 0,1-1 0,-1 1 0,1 0 0,-1 0 1,0 0-1,0-1 0,0 1 0,0 0 0,0 0 0,0 0 0,0-1 0,-1 1 1,0 3-1,1-5-133,-1 1 1,1-1-1,-1 1 1,1-1-1,-1 1 1,1-1 0,-1 0-1,0 1 1,1-1-1,-1 0 1,0 1-1,1-1 1,-1 0-1,0 0 1,1 1-1,-1-1 1,0 0 0,1 0-1,-1 0 1,0 0-1,0 0 1,1 0-1,-1 0 1,0 0-1,1-1 1,-1 1-1,0 0 1,1 0 0,-1 0-1,0-1 1,1 1-1,-1 0 1,0-1-1,0 0 1,0 0-2,1 1 0,-1-1 0,1 0-1,0 1 1,-1-1 0,1 0 0,0 1 0,-1-1 0,1 0 0,0 0 0,0 1 0,0-1 0,0 0 0,0 0-1,0 1 1,0-1 0,0 0 0,0 0 0,0 1 0,0-1 0,0 0 0,0 0 0,1 1 0,-1-1 0,1-1-1,8-23 489,-7 21-526,0-2-65,1 0 0,0-1 0,0 2 0,1-1 0,0 0 0,0 1 0,0-1 1,0 1-1,1 0 0,0 1 0,0-1 0,0 1 0,12-7 0,-13 9 21,0 0 0,1 0 1,-1 1-1,1-1 0,-1 1 1,1 0-1,-1 0 0,1 1 0,0 0 1,0-1-1,-1 2 0,1-1 1,0 0-1,-1 1 0,1 0 1,0 0-1,-1 0 0,1 1 1,-1-1-1,8 5 0,-7-3 20,0 1 1,-1-1-1,1 1 0,-1 0 1,0 0-1,0 0 0,0 1 0,-1-1 1,1 1-1,-1 0 0,0 0 0,-1 0 1,1 0-1,-1 1 0,0-1 0,2 10 1,-2-5 3,1 1 1,-2-1 0,1 0 0,-2 1 0,1-1 0,-1 1 0,-1-1 0,-2 15 0,2-20-49,0 1 0,-1-1 0,0-1 0,0 1 0,0 0-1,0 0 1,-1-1 0,0 1 0,0-1 0,0 0 0,0 0 0,-1 0 0,0 0 0,1-1 0,-6 4 0,2-2 2,1-1 0,-1-1 0,0 0 0,0 0-1,0 0 1,0 0 0,0-1 0,0-1 0,-15 3-1,12-3-77,0-1 0,0 1-1,0-2 1,0 1 0,1-2-1,-1 1 1,0-1-1,1-1 1,-1 1 0,1-2-1,-1 1 1,1-1-1,1-1 1,-1 0 0,0 0-1,-10-9 1,13 7 0,0 0-1,1 0 1,0-1 0,0 0 0,0 0 0,1 0 0,1 0-1,-1-1 1,1 1 0,1-1 0,0 0 0,0 0 0,0 0 0,1 0-1,1 0 1,0 0 0,0 0 0,0 0 0,4-16 0,-3 17 95,1 1 1,0 0 0,0 0 0,1 0 0,0 0-1,0 0 1,0 1 0,1 0 0,0-1 0,0 1-1,6-6 1,-6 9 9,0-1 1,0 1-1,0-1 0,0 1 1,0 0-1,1 1 0,-1-1 1,1 1-1,0 0 0,0 0 1,0 1-1,0-1 0,0 1 0,0 0 1,0 0-1,9 1 0,-7-1 6,-1 2-1,0-1 0,0 1 0,0 0 0,0 0 1,0 1-1,0-1 0,0 1 0,0 1 0,-1-1 1,1 1-1,-1 0 0,0 0 0,0 1 1,0-1-1,0 1 0,5 6 0,-4-4-19,-1 1-1,0-1 1,0 1 0,0 1-1,-1-1 1,0 1-1,-1-1 1,0 1 0,0 0-1,0 0 1,2 15 0,-4-14-26,0-1 1,0 1 0,-1 0 0,0-1 0,-1 1-1,0 0 1,0-1 0,-1 1 0,0-1 0,0 0-1,-6 13 1,6-16-5,-1 1-1,0-1 1,-1 1-1,1-1 1,-1-1 0,0 1-1,0 0 1,0-1-1,-1 0 1,0 0-1,0 0 1,0 0-1,0-1 1,0 0 0,-1 0-1,1-1 1,-7 3-1,9-4-32,1 0 0,-1 0 0,1 0-1,-1-1 1,0 1 0,1-1 0,-1 0 0,0 0-1,0 0 1,1 0 0,-1 0 0,0 0 0,1-1-1,-1 1 1,0-1 0,1 0 0,-1 0-1,1 0 1,-1 0 0,1 0 0,0 0 0,-1-1-1,-3-2 1,4 1-14,-1 0-1,1 0 1,-1-1-1,1 1 1,0-1-1,0 1 0,0-1 1,1 1-1,0-1 1,-1 0-1,1 0 1,0 0-1,1 0 1,-1 0-1,1-5 1,-1-9 47,1 0 1,1 1 0,0-1 0,1 0-1,2 1 1,-1 0 0,2-1 0,0 2-1,14-31 1,-17 44 11,0 1 0,0 0-1,0-1 1,0 1 0,0 0 0,0 0-1,0 0 1,1 0 0,-1 1 0,1-1-1,0 0 1,-1 1 0,1 0 0,0 0-1,0 0 1,-1 0 0,1 0 0,0 0 0,0 1-1,0 0 1,0-1 0,0 1 0,0 0-1,0 0 1,0 1 0,0-1 0,0 1-1,6 1 1,-3-1 22,-1 1 1,1 0-1,-1 0 0,0 0 0,0 1 1,0 0-1,0 0 0,0 0 0,-1 0 1,1 1-1,-1 0 0,0 0 0,0 0 1,7 9-1,-7-5-119,-1 0 1,1-1 0,-1 2-1,-1-1 1,1 0-1,-1 0 1,-1 1 0,0-1-1,0 1 1,-1-1-1,1 1 1,-2 0-1,1-1 1,-2 1 0,1-1-1,-1 0 1,0 1-1,0-1 1,-1 0 0,-1 0-1,-6 13 1,-5 2-513</inkml:trace>
</inkml:ink>
</file>

<file path=ppt/ink/ink8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32.6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1 0 2320</inkml:trace>
</inkml:ink>
</file>

<file path=ppt/ink/ink8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34.2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28 442 2521,'1'-1'219,"-1"0"1,0 0 0,-28-34 14958,31 59-13889,2 17-1372,25 91 1325,-10-46-389,12 116-1,-31-199-847,0 42 40,-1-43-46,0 1 1,-1-1 0,1 0-1,0 0 1,-1 1 0,1-1-1,-1 0 1,0 0 0,0 0 0,0 0-1,0 0 1,0 0 0,0 0-1,-1 0 1,1 0 0,-3 2-1,4-4 0,-1 0-1,1 0 0,0 1 1,-1-1-1,1 0 0,-1 0 1,1 1-1,-1-1 0,1 0 1,-1 0-1,1 0 0,-1 0 1,1 0-1,-1 0 0,1 0 1,-1 0-1,1 0 0,-1 0 1,1 0-1,-1 0 0,1 0 1,-1-1-1,1 1 0,-1 0 1,1 0-1,-1 0 0,1-1 0,-1 1 1,1 0-1,-1-1 0,1 1 1,0 0-1,-1-1 0,1 1 1,0-1-1,-1 1 0,1 0 1,0-1-1,0 1 0,-1-1 1,1 1-1,0-1 0,0 1 1,-1-1-1,-9-27-65,9 25 59,-6-30-5,2 0 1,1 0-1,1-1 1,4-66 0,0 29 26,-8-98 20,2 88-27,9-136 1,-2 197 1,10-39 1,-11 54-8,0 0 1,1 0 0,0 0 0,0 0 0,1 0-1,-1 0 1,1 0 0,0 1 0,0-1-1,1 1 1,-1 0 0,5-4 0,-7 7-2,1 0-1,-1 0 1,0 0 0,1 0-1,-1 1 1,1-1 0,0 0 0,-1 1-1,1-1 1,-1 1 0,1-1 0,0 1-1,-1 0 1,1 0 0,0 0 0,0 0-1,-1 0 1,1 0 0,0 0 0,-1 1-1,3 0 1,0 0 1,-1 1 0,1-1-1,-1 1 1,0 0 0,0 0 0,0 0 0,0 1-1,0-1 1,3 5 0,4 5 8,0 1 0,-1 0 0,10 22-1,-18-34-8,14 29 21,-1 0-1,-2 1 0,-1 0 1,-1 1-1,-2 0 1,-1 0-1,-2 1 0,-1 0 1,-1 60-1,0-76-6,-3-17-17,0 0-1,0 0 1,0 0-1,0 0 1,1 0 0,-1 0-1,0 1 1,0-1-1,0 0 1,0 0-1,1 0 1,-1 0-1,0 0 1,0 0-1,0 0 1,0 0-1,1 0 1,-1 0-1,0 0 1,0-1 0,0 1-1,0 0 1,1 0-1,-1 0 1,0 0-1,0 0 1,0 0-1,0 0 1,0 0-1,0 0 1,1 0-1,-1-1 1,0 1-1,0 0 1,0 0 0,0 0-1,0 0 1,0 0-1,0-1 1,0 1-1,1 0 1,-1 0-1,0 0 1,0-1-1,15-30-400,-12 25 314,34-80-399,4 2 0,82-123-1,-115 196 569,-1 1 0,2 0 0,-1 0 0,2 1-1,15-13 1,-23 20-43,0 0 0,0 0 0,1 1-1,-1-1 1,1 1 0,-1 0 0,1-1 0,-1 1-1,1 1 1,0-1 0,-1 0 0,1 0 0,0 1 0,0 0-1,0-1 1,0 1 0,-1 0 0,1 1 0,0-1-1,0 0 1,0 1 0,0-1 0,-1 1 0,1 0 0,0 0-1,-1 0 1,1 1 0,-1-1 0,1 0 0,-1 1-1,0 0 1,4 2 0,-1 2 35,1 1 1,-1 0-1,0 0 0,-1 0 0,0 0 1,0 1-1,0-1 0,-1 1 0,0 0 1,-1 0-1,4 17 0,-1 6 162,2 60 0,-17 126 335,-1-14-156,12-174-424,1 0 1,1 0 0,1-1 0,2 1-1,9 28 1,-12-49-348,0 0-1,0 0 0,1-1 0,0 1 1,0-1-1,0 0 0,1 0 0,7 7 1,-1-4-591</inkml:trace>
</inkml:ink>
</file>

<file path=ppt/ink/ink8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34.7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52 333 7810,'-2'-4'1216,"-1"0"0,1-1 1,1 1-1,-1-1 0,0 0 1,1 1-1,-1-9 0,1 4-429,0-1-1,1 1 0,1-13 1,3-4-379,11-44 1,-12 58-388,1 0 1,0 0-1,0 1 0,1 0 0,0 0 0,14-21 0,-16 29-26,-1 0 0,1-1 0,0 1 0,1 0 0,-1 0 0,0 1 0,1-1 0,0 1 0,0-1 0,-1 1 0,1 0 0,0 1 0,1-1 0,-1 1 0,0 0 0,0 0 0,1 0 0,-1 0 1,0 1-1,1 0 0,-1 0 0,7 0 0,-4 1 7,0 0 0,0 1 0,0 0 0,-1 0 1,1 0-1,-1 1 0,1 0 0,-1 0 0,0 0 1,0 1-1,7 5 0,-5-1 53,0-1 0,0 1 0,0 0 0,-1 1-1,-1 0 1,11 16 0,-10-11 75,0-1 0,-1 1-1,-1 0 1,0 0 0,-1 1 0,0 0-1,-1-1 1,-1 1 0,-1 0 0,0 26-1,-1-32-92,-1 1-1,0-1 0,-1 1 1,0-1-1,-1 0 0,1 0 0,-2 0 1,1 0-1,-2-1 0,1 1 1,-1-1-1,0 0 0,0 0 1,-1-1-1,0 0 0,-1 0 0,0 0 1,0-1-1,0 0 0,-1 0 1,1 0-1,-1-1 0,-1-1 1,1 1-1,-1-1 0,0-1 0,0 0 1,0 0-1,0 0 0,0-1 1,-17 1-1,15-2-278,0-1 1,0 0-1,0-1 1,1 0-1,-1-1 1,0 0-1,1-1 0,0 0 1,-13-5-1,19 6-63,0 0 0,0-1-1,0 1 1,0-1-1,1 1 1,-1-1 0,1 0-1,-1 0 1,1-1-1,0 1 1,0-1 0,1 0-1,-1 1 1,1-1 0,0 0-1,0-1 1,0 1-1,0 0 1,1 0 0,-1-1-1,1 1 1,0-1 0,1 1-1,-1-6 1,3-25-1074</inkml:trace>
</inkml:ink>
</file>

<file path=ppt/ink/ink8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35.2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1 132 10914,'6'5'697,"-1"0"1,1 1-1,-1 0 0,0 0 0,0 0 0,-1 1 0,1 0 0,-2 0 1,6 11-1,1 9 7,10 34 1,-17-50-253,-3-9-408,7 23 719,7 39-1,-13-57-660,0-1 1,-1 1-1,0-1 0,0 1 0,0 0 1,-1-1-1,0 1 0,0-1 1,0 0-1,-1 1 0,-5 10 0,7-16-100,-1 1-1,1-1 0,0 0 0,-1 0 0,1 0 0,-1-1 0,0 1 0,1 0 0,-1 0 0,0 0 1,1 0-1,-1 0 0,0-1 0,0 1 0,0 0 0,0-1 0,0 1 0,1-1 0,-1 1 0,0-1 0,0 1 1,-1-1-1,1 1 0,0-1 0,0 0 0,0 0 0,0 0 0,0 0 0,0 1 0,0-1 0,0-1 0,0 1 1,0 0-1,-1 0 0,1 0 0,0-1 0,0 1 0,0 0 0,0-1 0,0 1 0,0-1 0,0 1 0,0-1 1,0 1-1,1-1 0,-1 0 0,0 0 0,0 1 0,0-2 0,-3-2-76,0 0-1,1 0 1,0 0 0,0-1-1,0 1 1,1-1 0,-1 0-1,1 0 1,-2-5 0,-2-19-222,1 0 0,2 0 1,1 0-1,1 0 0,1 0 1,6-41-1,-5 57 314,1 0 0,0 0 0,2 0 0,-1 1 0,1-1-1,1 1 1,0 0 0,1 0 0,11-16 0,-14 23 37,1 0 0,0 1 0,0-1 0,0 1 0,0 0-1,1 1 1,0-1 0,-1 1 0,1 0 0,1 0 0,-1 0 0,0 1 0,1 0 0,-1 0 0,1 0 0,-1 1 0,1 0 0,0 0 0,0 0-1,0 0 1,-1 1 0,1 0 0,9 2 0,-8-1-26,1 0-1,-1 0 1,0 1 0,0 0-1,0 1 1,0 0 0,0 0-1,6 4 1,-10-5-108,1 0 0,-1 0 0,0 1 0,-1-1 0,1 1 0,0-1 0,-1 1 0,1 0 0,-1 0 0,0 0 0,0 0 0,0 1 0,-1-1 0,1 1 0,-1-1 0,0 1 0,2 7 0,-1 12-276</inkml:trace>
</inkml:ink>
</file>

<file path=ppt/ink/ink8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35.7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44 346 12171,'1'1'296,"1"-1"1,0 1-1,0-1 0,-1 0 1,1 0-1,0 0 1,-1 0-1,1 0 1,0 0-1,0 0 1,-1-1-1,1 1 1,0 0-1,-1-1 0,1 0 1,0 1-1,1-2 1,0 0-127,-1 0 0,1 0 0,-1 0 0,1 0 0,-1 0 0,0-1 0,0 1 0,3-6 0,2-4-358,0-1 1,-2 0-1,7-19 1,-6 16 661,2-9-435,-1 0-1,6-47 1,3-15 1047,-15 86-1031,-1 0 0,0 0 0,1 0 0,-1 1 0,0-1 0,0 0 0,0 0 0,0 0 0,0 0 0,0 0 0,0 0 0,0 0 0,0 0 0,0 1 0,0-1 0,0 0 0,-1 0 1,1 0-1,0 0 0,-1 0 0,0-1 0,1 2-24,-1 0 0,0-1 1,1 1-1,-1 0 1,0 0-1,1-1 0,-1 1 1,0 0-1,1 0 1,-1 0-1,0 0 0,1 0 1,-1 0-1,0 0 1,1 0-1,-1 0 0,0 1 1,1-1-1,-1 0 1,0 0-1,0 1 0,-6 2 52,1 0 0,-1 1 0,1-1-1,-8 8 1,2-2-49,2 1 0,-1 0-1,2 1 1,-1 0 0,1 0-1,1 1 1,0 0 0,1 1 0,0-1-1,1 1 1,0 1 0,1-1-1,-6 27 1,9-32-25,1 1 0,0-1 0,0 1 0,1-1 0,0 1 0,0-1 0,1 1 0,0-1 0,0 1 0,1-1 0,0 1 0,1-1 0,0 0 0,0 0 0,0 0 0,1-1 0,1 1-1,-1-1 1,1 0 0,0 0 0,1-1 0,0 1 0,0-1 0,11 9 0,-12-12-109,1 1 0,-1-1 0,1 0 0,0 0 0,0 0 1,1-1-1,-1 0 0,0 0 0,1-1 0,-1 1 0,1-2 0,-1 1 0,1-1 0,0 0 0,-1 0 0,1 0 0,-1-1 0,12-3 0,10-2-515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09.0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 10994,'3'-4'7714,"-3"13"-6242,-1 3 73,0 9 135,0 6-8,1 6-119,2 3-353,4 2-544,0-3-168,1 0-592,1-2-432,-2-3-1240,-2-3-729,-1-4 1449</inkml:trace>
</inkml:ink>
</file>

<file path=ppt/ink/ink8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37.4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30 223 7658,'-9'-22'301,"-10"-12"6384,18 39-5397,4 25 157,12 77 644,1 114 0,-16-220-2081,-1 21 140,1-21-142,0 0 0,0 0 1,0-1-1,0 1 0,-1 0 0,1 0 0,0 0 0,0-1 0,-1 1 0,1 0 0,0 0 0,-1-1 0,1 1 0,-1 0 0,1-1 0,-1 1 0,1-1 0,-1 1 1,0 0-1,1-1 0,-2 1 0,1-1-3,1 0 0,-1 0 0,1 0 0,-1-1 0,1 1 0,-1 0 0,1-1 0,-1 1 0,1 0 0,-1-1 0,1 1 0,0 0 0,-1-1 0,1 1 0,0-1 0,-1 1 0,1-1 0,0 1 0,-1-1 0,1 1 0,0-1 1,0 1-1,0-1 0,-1 1 0,1-1 0,0 1 0,0-1 0,0 0 0,0 0 0,-4-20 4,0-17-119,1 0-1,2 0 1,2 0-1,1 0 0,2 0 1,2 0-1,2 0 0,22-67 1,-26 95 110,0 0-1,0 1 1,1 0 0,0 0 0,1 0 0,0 1 0,1 0-1,-1 0 1,16-13 0,-18 18 8,-1 0 0,1 1 0,0-1 0,0 1-1,0 0 1,0 0 0,0 1 0,1-1 0,-1 1 0,0 0 0,1 0 0,-1 0 0,1 1-1,-1-1 1,1 1 0,-1 0 0,1 1 0,-1-1 0,0 1 0,1 0 0,-1 0-1,1 0 1,-1 0 0,8 4 0,-5-1 33,0 0 0,0 1 0,0-1 0,0 1 0,-1 1 0,1-1 0,-1 1 0,-1 0 0,1 0 0,4 9 0,-2-3 60,-1 0-1,0 0 1,-1 1-1,-1 0 1,7 21-1,-6-8 130,-1 0 0,-1 1 0,-1-1 0,-1 1-1,-3 52 1,-9 51-264,10-127-12,-1-2-98,1 1 0,0-1 0,0 1 0,0-1 0,0 1 0,0-1 0,1 0 1,-1 1-1,0-1 0,1 1 0,-1-1 0,1 1 0,-1-1 0,1 0 0,1 3 0,4 1-801</inkml:trace>
</inkml:ink>
</file>

<file path=ppt/ink/ink8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37.9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33 283 8794,'1'0'152,"-1"0"1,1 0-1,-1 0 1,0 0-1,1 0 1,-1 0-1,1 0 1,-1 0-1,1 0 0,-1 0 1,5-4 1981,-5 4-1981,1-1-1,-7-8 2807,-7-8-1150,10 8-1503,1 1-1,0 0 1,1-1-1,0 1 1,0-1-1,1 1 1,0-1-1,0 1 1,4-17-1,-3 14-243,2 1-1,-1-1 1,2 1-1,-1 0 1,1 0 0,1 0-1,8-14 1,-9 19-45,-1 1 0,0 0 0,1 0 0,0 0 1,0 0-1,0 1 0,0 0 0,1 0 0,0 0 0,-1 0 1,1 1-1,0-1 0,0 1 0,0 0 0,0 1 0,1-1 0,-1 1 1,0 0-1,1 1 0,-1-1 0,0 1 0,1 0 0,-1 0 1,1 1-1,-1 0 0,0 0 0,1 0 0,-1 0 0,0 1 0,0 0 1,0 0-1,0 0 0,0 1 0,0-1 0,6 6 0,1 2 55,0 0-1,-1 0 1,0 1-1,0 0 1,-1 1-1,-1 0 1,0 1 0,0 0-1,8 20 1,-13-26-22,-1 0 0,0 0 0,0 0 0,-1 0 1,0 0-1,0 1 0,-1-1 0,0 1 1,0 0-1,-1-1 0,0 1 0,0 0 0,-1-1 1,0 1-1,0-1 0,-1 1 0,0-1 0,0 1 1,-1-1-1,-5 12 0,2-10-17,0-1 0,0 0 0,-1 0-1,0-1 1,-1 0 0,1 0 0,-2 0 0,1-1 0,0 0 0,-1-1-1,0 0 1,0 0 0,-20 6 0,17-7-222,1-1-1,-1 0 1,0-1 0,0-1-1,-1 1 1,1-2-1,0 0 1,0 0 0,0-1-1,-1-1 1,-15-3 0,-5-9-1405,8-4 591</inkml:trace>
</inkml:ink>
</file>

<file path=ppt/ink/ink8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38.6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2 163 11698,'4'-7'2558,"7"-9"2178,-6 16-3034,-1 10-759,0 5-617,-2 1 1,0 0 0,-1 0-1,-1 0 1,-2 22 0,-16 81 461,3-26-536,21-123-1514,19-57-1,5-16 330,-23 72 739,-1 2 84,1 1-1,15-40 1,-19 61 152,0 0 0,0 0 1,0 1-1,1-1 0,0 1 0,1 0 0,-1 0 1,1 1-1,0-1 0,0 1 0,1 0 1,0 1-1,0-1 0,12-6 0,-14 9 2,-1 1 0,1-1 0,-1 1 0,1 0 0,0 1 0,-1-1 0,1 0 0,0 1 0,-1 0 0,1 0 0,0 0 0,0 0 0,-1 1 0,1 0 0,0-1 0,-1 1 0,1 0 0,-1 1 0,1-1 0,-1 1 0,1-1 0,-1 1 0,0 0 0,0 0 0,0 1 0,0-1 0,0 1 0,-1-1 0,5 6 0,2 3 108,-1 1-1,0 0 1,-1 0 0,0 0 0,-1 1-1,8 22 1,-6-10 16,-2-1 1,0 1-1,3 35 0,-1 79-728,-8-124-356,1 1 0,6 26 0,3-6-34</inkml:trace>
</inkml:ink>
</file>

<file path=ppt/ink/ink8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0.0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232 117 8946,'52'-21'3677,"-51"20"-3550,0 0 0,0 1 0,0-1 0,-1 0 0,1 0 0,0 1 0,-1-1 0,1 0 0,0 0 0,-1 0 1,1 0-1,-1 0 0,1 0 0,-1 0 0,1 0 0,-1 0 0,0 0 0,0 0 0,0 0 0,1 0 0,-1 0 0,0 0 1,0 0-1,0 0 0,0-1 0,-1 1 0,1 0 0,0 0 0,0 0 0,-1 0 0,1 0 0,-1-1 0,-15-27 2073,15 28-2137,0-1 41,-1-1 1,0 1 0,0 0 0,0 0-1,0-1 1,0 1 0,0 1 0,0-1-1,-1 0 1,1 0 0,-1 1 0,1 0-1,-1-1 1,0 1 0,1 0 0,-1 0-1,0 0 1,0 1 0,0-1 0,0 1-1,0-1 1,0 1 0,0 0 0,-4 1-1,1 0-56,0 1 1,0 0-1,0 0 0,0 0 0,1 1 0,-1 0 0,1 0 0,0 0 0,0 1 0,0 0 0,-5 4 0,-3 4-44,1 0 0,0 1-1,0 0 1,2 1 0,0 0-1,0 1 1,1 0 0,1 0 0,0 1-1,2 0 1,0 0 0,0 1 0,1 0-1,2 0 1,-1 0 0,2 0 0,0 1-1,1-1 1,3 30 0,-2-44-43,0 0 1,0 0 0,0 0-1,1 0 1,0 0 0,-1-1-1,1 1 1,0 0 0,1-1-1,-1 1 1,0 0 0,1-1-1,-1 1 1,1-1 0,0 0-1,0 0 1,0 1 0,0-1-1,0 0 1,0-1 0,0 1-1,1 0 1,-1-1 0,1 1-1,-1-1 1,1 0 0,0 0-1,0 0 1,-1 0 0,1 0-1,0-1 1,0 1 0,0-1-1,0 0 1,4 0 0,1 0-55,-1-1 0,1 0 0,0 0-1,-1-1 1,1 0 0,-1 0 0,0-1 0,0 0 0,0-1 0,0 1 0,0-1 0,7-6 0,-1-1 40,0-1 1,-1-1-1,0 1 0,-1-2 1,14-22-1,38-78 492,-37 54 29,-16 35-90,-9 21-142,-2 7 37,-27 61-242,-33 114 1,55-153-28,1-1 0,1 1-1,1 0 1,2 0 0,0 0 0,2 0-1,0 0 1,7 32 0,0-22 22,2-1-1,21 51 1,37 62 220,-44-98-109,-17-36-104,20 38 99,-24-58-68,0-1-1,0 1 0,0-1 1,1-8-1,-3 12-49,18-54 339,37-76 0,-22 56 332,-17 42-1228,-11 27 274</inkml:trace>
</inkml:ink>
</file>

<file path=ppt/ink/ink8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0.8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1 112 11819,'15'74'6119,"35"164"-1189,-47-210-4537,-1-13-43,2-30-139,8-84-497,14-77-340,-23 163 636,0 1-1,0 0 1,1 0-1,1 1 1,9-17-1,-13 25 14,0 0-1,1 0 1,-1 1-1,1-1 1,0 1-1,0-1 1,0 1-1,0 0 1,0 0-1,1 0 1,-1 0-1,1 0 1,-1 0-1,1 1 1,0-1-1,0 1 1,-1 0-1,1 0 1,0 0-1,0 0 1,0 0-1,0 0 1,0 1-1,0 0 1,0 0-1,1 0 1,4 0-1,-5 1-4,-1 0 0,1 0-1,0 1 1,-1-1 0,1 1 0,-1-1 0,1 1 0,-1 0-1,0 0 1,0 0 0,0 0 0,0 0 0,0 1-1,0-1 1,0 1 0,-1-1 0,1 1 0,-1-1-1,0 1 1,0 0 0,0 0 0,0 0 0,0 3-1,2 7 32,0-1-1,-1 1 0,0 24 0,-3 0 24,-9 61 0,7-78-85,3-19-1,-1 0-1,1 0 1,0 0 0,0 0-1,0 0 1,0 0 0,0 0-1,0 0 1,0 0 0,0 0-1,0 0 1,0 0 0,0 0-1,1 0 1,-1 0 0,0 0-1,1 1 1,0-2-15,-1 0-1,1 0 1,-1 0 0,1 0-1,-1 0 1,1 0 0,-1 0-1,1 0 1,-1 0-1,0-1 1,1 1 0,-1 0-1,1 0 1,-1-1 0,0 1-1,1 0 1,-1 0-1,0-1 1,1 1 0,-1 0-1,0-1 1,1 1 0,-1-1-1,1 0 1,23-36-1404,-22 34 1368,46-89-1444,3-7 916,-44 86 640,2 1 0,-1 0 0,2 0 0,0 1 0,14-14 0,-20 22 16,0 0 1,0 1-1,0-1 1,0 1 0,0-1-1,0 1 1,1 1 0,-1-1-1,1 1 1,7-2-1,-10 2-35,0 1-1,-1 0 0,1 0 0,0 0 0,0 0 0,0 0 0,0 1 0,0-1 0,0 0 0,-1 1 0,1-1 0,0 1 0,0 0 0,-1 0 1,1 0-1,0 0 0,-1 0 0,1 0 0,-1 0 0,1 0 0,-1 0 0,0 1 0,0-1 0,1 1 0,-1-1 0,0 1 0,0-1 0,0 1 0,0 0 1,0 1-1,6 18 211,0 0 1,-2 0 0,0 0 0,1 24-1,4 16 260,4 8 216,41 121 1,-43-151-4881,-9-33 2439</inkml:trace>
</inkml:ink>
</file>

<file path=ppt/ink/ink8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1.5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17 369 13659,'-4'5'4102,"-5"-2"-2215,5-4-1821,9-7 963,9-4-497,0 0-1,20-12 1,-17 13-379,25-23 1,-22 15 41,-1-1 1,-1-1-1,-1 0 1,-1-1-1,0-1 1,-2 0-1,-1-2 0,11-25 1,-23 48-153,0 0 0,-1-1-1,1 1 1,0-1 0,-1 1 0,1 0 0,-1-1 0,0 1-1,0-1 1,0 1 0,0-1 0,0 1 0,-1-4 0,0 5-33,1 0 0,-1 0 1,0 0-1,1 0 1,-1 0-1,0 0 1,0 1-1,0-1 0,0 0 1,0 0-1,0 1 1,0-1-1,0 1 1,0-1-1,0 1 0,0-1 1,0 1-1,0 0 1,0 0-1,0-1 0,0 1 1,-1 0-1,1 0 1,0 0-1,0 0 1,0 0-1,0 0 0,0 1 1,-1-1-1,0 1 1,-7 0-11,0 2 1,0-1-1,0 1 1,0 0-1,1 1 1,-1 0-1,1 0 1,0 1-1,0 0 1,-10 9-1,1 1-23,0 1 0,0 0-1,-14 20 1,23-25-7,0-1 1,0 2 0,2-1-1,-1 1 1,1 0-1,1 0 1,0 0 0,-5 23-1,8-26 9,1-1-1,0 1 0,0 0 1,1 0-1,0 0 1,1-1-1,0 1 1,0 0-1,1-1 0,0 1 1,0 0-1,1-1 1,0 0-1,5 9 1,-2-6 35,1-1 1,0 1-1,1-1 1,0 0-1,0-1 1,1 0 0,0 0-1,0-1 1,1 0-1,1-1 1,-1 0-1,17 9 1,-18-12-230,0-1 0,0 1 0,0-1 0,0-1 0,0 0 0,1 0 0,-1 0 1,1-1-1,-1-1 0,1 0 0,-1 0 0,1-1 0,-1 0 0,0 0 0,1-1 0,-1-1 0,10-3 0,6-5-880</inkml:trace>
</inkml:ink>
</file>

<file path=ppt/ink/ink8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1.9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 44 12699,'-7'-11'2926,"5"6"-2094,0 1 1,-1 0-1,0 0 0,1 1 1,-2-1-1,-2-3 0,5 7-798,1 0 0,0-1 0,0 1 0,0 0 0,-1 0 0,1 0 0,0 0 0,0 0 0,0 0 0,0 0 0,-1 0 0,1 0 0,0 0 0,0 0 0,-1 0 0,1 0 0,0 0 0,0 0 0,0 0 0,-1 0 0,1 0 0,0 0 0,0 0 0,0 0 0,0 0 0,-1 0 0,1 1 0,0-1 0,0 0 0,0 0 0,0 0 0,-1 0 0,1 0 0,0 1 0,0-1 0,0 0 0,0 0 0,0 0 0,0 0 0,-1 1 0,1-1 0,0 0 0,0 0 0,0 0 0,0 1 0,0-1 0,0 0 0,0 0 0,0 0 0,0 1 0,0-1 1,0 0-1,0 0 0,0 0 0,0 1 0,0-1 0,0 0 0,0 0 0,1 1 0,-1 15 705,3 2-502,0-1 1,2 1-1,0-1 1,1 0-1,1 0 1,0-1-1,1 0 1,18 26 0,-4-11-87,2 0 1,1-2-1,29 27 1,-49-51-149,5 6-37,1 0 0,-1-2 0,2 1-1,-1-1 1,1-1 0,1 0 0,25 11-1,-37-18-90,1-1 0,0 1-1,-1-1 1,1 1 0,0-1 0,0 0-1,-1 0 1,1 0 0,0 0-1,0 0 1,0 0 0,-1 0-1,1-1 1,0 1 0,-1-1 0,1 1-1,0-1 1,-1 0 0,4-1-1,-3 0-259,0 0 0,0 0 0,0 0 0,-1 0-1,1 0 1,-1 0 0,1 0 0,-1 0 0,0-1-1,1 1 1,-1-1 0,1-3 0,4-18-1066</inkml:trace>
</inkml:ink>
</file>

<file path=ppt/ink/ink8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2.2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280 0 14595,'2'4'5785,"-5"2"-3848,-9 10-841,-2 5-56,-10 8-360,-2 8-176,-4 7-223,2 6-73,4 13-96,3-2-32,2 3-48,0-8-80,-2-11-553,0-3-575,2-15 728</inkml:trace>
</inkml:ink>
</file>

<file path=ppt/ink/ink8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2.8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226 147 9290,'3'-12'1971,"-1"0"-221,0 0-1,0 1 1,-1-1-1,-1-21 1,0 31-1631,0 0-1,0-1 1,-1 1 0,1 0-1,-1-1 1,0 1-1,1 0 1,-1-1 0,0 1-1,0 0 1,-1 0 0,1 0-1,0 0 1,-1 0-1,1 0 1,-1 0 0,1 1-1,-1-1 1,0 1 0,0-1-1,0 1 1,0-1-1,0 1 1,0 0 0,0 0-1,0 0 1,-1 0 0,1 0-1,0 1 1,-3-1-1,0 0-73,1 1-1,-1 0 1,1 0-1,-1 1 1,1-1-1,-1 1 1,1 0-1,0 0 1,-1 0-1,1 1 1,0-1-1,0 1 1,0 0-1,0 1 1,0-1-1,0 1 1,1-1-1,-6 6 1,-1 1-23,1 1 0,-1 0 0,2 1 0,-15 21 1,17-21-19,0 0 0,0 1 1,1-1-1,1 1 1,0 0-1,0 0 1,1 1-1,1-1 0,0 1 1,0 24-1,2-28 1,0-1-1,1 1 0,1 0 1,-1-1-1,1 1 0,1-1 1,-1 1-1,2-1 0,-1 0 1,1 0-1,0-1 1,0 1-1,1-1 0,0 0 1,1 0-1,10 10 0,-13-14-1,1 0 1,-1 0-1,1 0 0,0 0 0,0-1 0,0 0 0,0 0 0,0 0 0,0 0 0,1-1 0,-1 1 1,1-1-1,-1 0 0,1 0 0,8 0 0,-6-2-11,-1 0 1,0 1-1,0-2 0,0 1 1,-1-1-1,1 0 1,0 0-1,-1 0 0,1-1 1,9-6-1,-4 1-33,0-1 0,-1 0 0,0 0 0,-1-1-1,0 0 1,0-1 0,-1 1 0,0-2 0,-1 1 0,6-13 0,-7 9-17,0 1 0,-1 0 0,-1-1 1,0 0-1,-1 0 0,0 0 0,-2 0 1,1-1-1,-2-21 0,0 36 49,0 0 0,0 1 0,0-1 0,0 0 1,0 0-1,0 0 0,-1 1 0,1-1 0,0 0 0,0 0 0,0 1 0,-1-1 0,1 0 1,0 1-1,-1-1 0,1 0 0,-1 1 0,1-1 0,-1 0 0,1 1 0,-1-1 0,1 1 0,-1-1 1,-1 0-1,2 1 2,-1 1 0,0-1 0,1 0 0,-1 1 0,1-1 0,-1 1 1,0-1-1,1 1 0,-1-1 0,1 1 0,-1-1 0,1 1 0,0-1 0,-1 1 1,1 0-1,-1-1 0,1 1 0,0 0 0,0-1 0,-1 1 0,1 0 0,0-1 1,0 1-1,0 0 0,0-1 0,0 3 0,-2 10 25,0 0 1,1 0-1,1 0 0,0 0 1,1 1-1,0-1 1,1 0-1,6 22 0,0-9 78,1 0-1,1 0 0,15 27 1,-20-43-355,0 0 1,0-1-1,1 1 1,1-1 0,-1-1-1,1 1 1,1-1-1,12 10 1,-8-11-292</inkml:trace>
</inkml:ink>
</file>

<file path=ppt/ink/ink8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3.5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1 155 9634,'3'1'396,"0"0"0,1 0 0,-1 0 0,0 0-1,1 1 1,-1-1 0,0 1 0,0 0 0,3 2 0,-5-2-197,1 0 0,-1 0 1,1 0-1,-1 1 0,0-1 1,0 0-1,0 0 0,0 1 0,-1-1 1,1 0-1,0 1 0,-1-1 1,0 1-1,1 2 0,5 216 4909,-7-162-4601,15-129-76,-12-75-657,-3 109 230,0 0 0,3 1 0,10-65 0,-11 95 25,0 0 0,1 0 0,0 1 0,0-1 1,0 0-1,0 1 0,1 0 0,-1-1 0,1 1 0,6-6 0,-8 9-8,0 0 0,0 0 0,0 0 0,0 0-1,1 1 1,-1-1 0,0 0 0,0 1 0,1-1 0,-1 1 0,1-1-1,-1 1 1,0 0 0,1-1 0,-1 1 0,3 0 0,-2 1 9,0-1-1,0 0 1,1 1 0,-1 0 0,0 0 0,0-1-1,-1 1 1,1 0 0,0 0 0,0 1 0,0-1-1,-1 0 1,1 1 0,2 2 0,3 4 93,0 1 0,0 0 0,-1 0 0,-1 1 0,1 0 0,-2 0 0,1 0 0,-1 1 0,5 20 1,-4-8-41,-1-1 1,-1 1 0,-1-1 0,0 24-1,-8 2-309,6-48 208,0 0 0,0 0 1,0 1-1,0-1 0,0 0 1,0 0-1,1 1 0,-1-1 1,0 0-1,0 0 0,0 1 1,0-1-1,1 0 0,-1 0 1,0 0-1,0 1 0,0-1 1,1 0-1,-1 0 0,0 0 1,0 0-1,0 1 0,1-1 1,-1 0-1,0 0 0,1 0 1,-1 0-1,0 0 0,0 0 1,1 0-1,-1 0 0,0 0 1,0 0-1,1 0 1,-1 0-1,0 0 0,1 0 1,-1 0-1,0 0 0,0 0 1,1 0-1,-1 0 0,0 0 1,0-1-1,1 1 0,-1 0 1,0 0-1,0 0 0,0 0 1,1-1-1,-1 1 0,0 0 1,0 0-1,1-1 0,13-10-742,-14 11 722,21-22-508,-1-1 1,-1 0-1,18-29 0,-22 29 768,2 0-1,0 1 1,37-35 0,-51 54-136,-1 1-1,1 0 1,-1 0 0,1 1 0,0-1 0,0 0 0,0 1 0,0 0 0,6-2 0,-8 3-63,0-1 1,0 1-1,0 0 1,0 1-1,0-1 1,0 0 0,0 0-1,0 0 1,0 1-1,0-1 1,0 0-1,0 1 1,0-1 0,-1 1-1,1-1 1,0 1-1,0-1 1,0 1-1,0 0 1,-1-1 0,1 1-1,0 0 1,-1 0-1,1 0 1,-1-1-1,1 1 1,-1 0 0,1 0-1,-1 0 1,1 0-1,-1 0 1,0 0-1,1 2 1,4 17 96,-1 0 0,-1 0 0,-1 1 0,0 25 1,0-2-32,3 27-17,8 91-1169,-8-134 712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09.5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40 6041,'-32'-5'1388,"0"-1"326,1-1 3818,95 18 2980,1-10-4300,68-12-2832,-30 2-685,202-4-130,-2 26-1547,-296-12 517,0-1-970,-17 0-790,-14 0 650</inkml:trace>
</inkml:ink>
</file>

<file path=ppt/ink/ink8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4.3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31 182 11522,'1'-32'4500,"0"10"-1241,-1 45-1622,-2 96-337,0-26-210,12 122 1,33 13 189,-9-60-763,-34-166-514,3 12-22,-1 0-1,0 0 0,-1 0 1,-1 1-1,0-1 0,-2 16 1,2-29 7,0 0 0,-1-1 1,1 1-1,0 0 0,0-1 1,0 1-1,-1 0 0,1-1 1,0 1-1,-1 0 0,1-1 1,0 1-1,-1-1 0,1 1 0,-1-1 1,1 1-1,-1-1 0,0 1 1,-7-3-217,-6-18-31,1-13 78,1 0 0,2-1 0,2 0-1,-5-38 1,8 42 74,-11-83-39,5-1 0,7-208 0,5 284 155,10-68 0,-9 96-5,1-1 1,-1 1-1,2 0 1,-1-1-1,1 1 1,1 1-1,0-1 0,0 1 1,1 0-1,0 0 1,9-10-1,-12 17-3,-1 0 1,0-1-1,1 1 0,-1 0 0,1 0 1,0 1-1,-1-1 0,1 1 1,0-1-1,0 1 0,0 0 0,0 0 1,0 0-1,0 0 0,0 1 0,1 0 1,3-1-1,-3 1 4,0 1 0,0 0 0,0 0 0,0 0 0,0 0 0,0 0 0,0 1 0,0 0 0,0 0 0,-1 0 0,7 5 0,0 1 32,0 1 1,-1 0 0,0 1-1,-1 0 1,1 1 0,-2 0 0,9 15-1,-9-12 33,0 1-1,-1-1 1,0 1-1,-2 0 1,1 0-1,-2 1 1,0-1-1,-1 1 1,0 0-1,-2-1 1,0 1 0,0 0-1,-4 19 1,2-25-172,0 0 1,-1-1-1,0 1 1,0-1 0,-1 1-1,0-1 1,-1 0-1,0 0 1,-1-1 0,1 0-1,-2 0 1,1 0-1,-1 0 1,0-1-1,-1 0 1,1-1 0,-1 0-1,-1 0 1,1-1-1,-1 0 1,-14 6 0,-25 5-618</inkml:trace>
</inkml:ink>
</file>

<file path=ppt/ink/ink8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4.8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35 134 11755,'-1'-13'1698,"1"-9"142,-2 1 0,0-1 0,-7-25-1,4 38-1023,1 15-313,-2 21-60,2 23 82,2 0 0,6 52 0,18 103 713,-11-115-870,10 183-132,-19-155-4190</inkml:trace>
</inkml:ink>
</file>

<file path=ppt/ink/ink8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5.3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1 315 8834,'7'1'599,"0"-2"1,0 1-1,0-1 1,0 0-1,0-1 0,0 1 1,0-2-1,8-2 1,-5 0-307,-1 0 0,0-1 0,0 1 0,-1-2 0,1 1 0,-1-1 1,-1 0-1,13-15 0,-11 11-165,-1-1 1,0 0-1,-1 0 1,0-1-1,-1 0 1,0 0 0,-1 0-1,-1-1 1,0 0-1,0 0 1,1-17-1,-5 28-76,1 1 0,-1-1 0,0 1-1,0-1 1,0 1 0,-1-1 0,1 1-1,-1-1 1,1 1 0,-1-1 0,0 1 0,0 0-1,0-1 1,0 1 0,0 0 0,0 0-1,-1-1 1,1 1 0,-1 0 0,1 1 0,-3-3-1,2 3-31,1 0 1,-1 0-1,0 1 0,0-1 0,0 0 0,0 1 0,0-1 0,0 1 1,1 0-1,-1 0 0,0 0 0,0 0 0,0 0 0,0 0 0,0 0 1,0 1-1,0-1 0,0 0 0,0 1 0,0 0 0,0 0 0,1-1 1,-1 1-1,0 0 0,1 0 0,-1 1 0,-1 0 0,-7 5 7,1 0-1,1 1 1,-1 0-1,2 0 1,-1 1-1,1 0 1,0 0-1,1 1 1,0 0-1,0 0 1,1 0-1,1 0 1,-7 21-1,8-21 2,1 0 0,0 0 0,1 0-1,0 0 1,0 0 0,1 0 0,0 0 0,1 0 0,0 0-1,1 0 1,0 0 0,1 0 0,0 0 0,0-1 0,8 17-1,-5-17 19,0-1 0,0 1 0,1-1 0,0 0 0,0 0-1,1-1 1,0 0 0,0 0 0,0-1 0,1 0 0,13 6-1,-16-9-168,1 0-1,-1-1 0,1 0 1,0 0-1,0 0 0,0-1 1,13 1-1,-15-2-281,0 0 1,0 0-1,0-1 1,0 1-1,-1-1 1,1-1-1,0 1 1,-1-1-1,1 0 1,-1 0-1,1 0 0,4-4 1,6-6-1655</inkml:trace>
</inkml:ink>
</file>

<file path=ppt/ink/ink8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5.7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224 47 12675,'1'-1'299,"0"0"0,0 0 0,-1 0 0,1 0 1,-1 0-1,1 0 0,-1 0 0,1 0 0,-1 0 0,0 0 1,1 0-1,-1-1 0,0 1 0,0 0 0,0 0 0,0 0 1,0 0-1,0-2 0,-1 2-194,1 0 0,0-1 0,-1 1 0,1 0 0,-1 1 0,0-1 0,1 0 0,-1 0 0,0 0 0,0 0 0,1 0-1,-1 1 1,0-1 0,0 0 0,0 1 0,-1-2 0,-1 1-69,0 0 0,0-1 0,0 1 0,0 0 0,0 1 0,-1-1-1,1 0 1,0 1 0,0 0 0,-1 0 0,1 0 0,-5 0 0,0 2-18,0 0 0,1 0 0,-1 1 1,1 0-1,-1 0 0,1 1 0,0 0 1,1 0-1,-1 0 0,1 1 0,0 0 1,0 0-1,-6 7 0,9-9-19,-1 1 0,1 0 0,0 1-1,1-1 1,-1 0 0,1 1 0,0-1 0,0 1 0,0 0-1,1 0 1,-1-1 0,1 1 0,0 0 0,1 0-1,-1 0 1,1 0 0,0 1 0,0-1 0,1 0-1,-1 0 1,3 7 0,0-3 53,0 1 0,1-1 0,0 0 0,1 0 0,0 0 0,10 13 0,44 44 1461,0 0 1120,-53-58-2094,0 1-1,-1-1 1,0 1 0,0 0-1,-1 1 1,5 13 0,-9-21-460,1 1 0,0-1-1,-1 0 1,0 1 0,1-1 0,-1 0 0,0 1 0,0-1 0,-1 0 0,1 1 0,0-1 0,-1 0 0,1 1 0,-1-1 0,0 0 0,0 0 0,0 1 0,0-1 0,-3 4 0,2-3-134,-1 0 0,-1 0-1,1 0 1,0 0 0,-1 0-1,1-1 1,-1 0 0,0 1 0,0-1-1,-5 1 1,-10 4-1009,0-2-1,-1 0 1,-35 4-1,47-8 668,-57 7-1298</inkml:trace>
</inkml:ink>
</file>

<file path=ppt/ink/ink8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55.61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1 317 9162,'1'0'285,"1"-1"0,-1 0 0,0 1 0,0-1 0,1 0-1,-1 0 1,0 0 0,0 0 0,0 0 0,0-1 0,1 0 0,-3-20 881,1 22-1182,0 0 36,0 0-1,0 0 1,0-1 0,0 1-1,0 0 1,0 0 0,0 0 0,0-1-1,0 1 1,-1 0 0,1 0-1,0 0 1,0-1 0,0 1-1,0 0 1,0 0 0,1 0 0,-1-1-1,0 1 1,0 0 0,0 0-1,0 0 1,0-1 0,0 1-1,0 0 1,0 0 0,0 0-1,0-1 1,1 1 0,-1 0 0,0 0-1,0 0 1,0 0 0,0 0-1,1 0 1,-1-1 0,0 1-1,0 0 1,0 0 0,0 0 0,1 0-1,-1 0 1,0 0 0,0 0-1,1 0 1,10 6 762,9 13 66,-15-13-732,0 0 0,0 0 0,1-1 0,-1 0 0,1 0 0,1 0 0,-1-1 0,11 5 0,-13-7-99,0-1-1,0 1 1,0-1 0,1 0 0,-1-1-1,0 1 1,1-1 0,-1 0 0,0 0-1,1 0 1,-1-1 0,1 1 0,-1-1-1,0 0 1,0 0 0,7-3 0,7-5 11,-1 0-1,0 0 1,-1-2 0,30-23 0,-30 21-9,0 0-1,1 2 1,1 0-1,21-10 1,-33 19-12,1 0 1,-1 0 0,1 0-1,0 1 1,0 0 0,0 1-1,0-1 1,0 1 0,0 1 0,0-1-1,0 1 1,-1 0 0,1 1-1,0 0 1,7 3 0,11 5 17,-1 1 0,38 25 0,-12-8 1,-35-20-15,1-2 0,-1 0 0,1 0 0,0-1 1,1-2-1,-1 1 0,1-2 0,0 0 0,-1-1 0,1-1 0,0 0 1,0-1-1,-1-1 0,1-1 0,0 0 0,19-7 0,4-4-6,42-21 0,-47 19-1,67-22 0,-90 35 1,0 1 0,0 0 0,0 0 0,0 1 0,1 0 0,-1 1 0,0 1 0,1 0 0,22 5 0,39 15 44,52 11 15,-108-29-55,1-1 0,-1 0 0,0-1 0,1-1 0,20-3 0,3-5 15,0-1 0,-1-2 0,0-2 0,0-1 0,-2-3 0,46-25 0,-71 35-19,0 0-1,0 1 1,1 0 0,0 2-1,27-6 1,-32 8-3,-1 2 1,1-1 0,-1 1-1,1 1 1,0 0-1,-1 0 1,1 1-1,-1 0 1,0 1-1,15 6 1,64 36 15,-5-2-11,-72-38-8,1-1 1,0 0 0,0-1-1,0 0 1,20 2 0,-4-4 2,-1-1 0,1-1 0,-1-2 0,1-1 0,-1 0 0,32-11 1,-5-3-158,-2-2 1,52-27 0,-91 40 152,1 1 0,0 1 0,0 0 0,0 1 0,1 0 1,20-2-1,-25 6 14,1-1 0,-1 2 0,1-1 0,-1 1 0,1 1-1,-1 0 1,0 0 0,0 1 0,18 8 0,58 32 14,11 5 1,-83-43-18,1 0-1,-1 0 0,1-2 0,0 0 1,19 2-1,-14-4-5,0-1 1,0-1-1,0-1 0,-1 0 0,1-1 1,24-8-1,-7-2-16,-1 0 1,43-25-1,-39 17 11,-7 3 6,70-26 1,-92 40-1,0 1 0,-1 0 1,1 1-1,0 0 0,1 1 0,-1 0 0,0 1 0,0 0 0,0 1 0,0 0 0,14 4 0,62 24 21,-69-22-20,1 0-1,0-1 1,1 0-1,-1-2 0,1 0 1,35 1-1,-10-7 66,0-3-1,65-13 1,85-35-53,-148 38-16,-15 4 18,63-12 0,-84 21-16,1 1 0,0 0 0,-1 1 0,1 1 0,0-1 0,-1 2 0,1 0 0,-1 0 0,16 6 0,2 3 0,39 23 0,-43-21 2,0-1 1,36 13 0,-52-23-1,-1 0 0,1-1 1,0 1-1,0-2 1,-1 1-1,1-1 0,0-1 1,0 1-1,0-1 0,16-5 1,0-2 69,0-1-1,30-16 1,-27 11-87,37-11-1,-55 22-55,0 0-1,0 1 0,1 0 0,-1 1 0,0 0 0,1 0 0,17 3 1,-1 3-683,-4 3 323</inkml:trace>
</inkml:ink>
</file>

<file path=ppt/ink/ink8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18.7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167 692 11698,'-5'1'726,"0"0"0,0-1 0,0 1 0,0-1 0,0 0 0,0 0-1,0-1 1,0 0 0,0 1 0,1-2 0,-6-1 0,5 2-594,1-1 0,0 0 1,0 0-1,0 0 0,0 0 1,0-1-1,0 1 0,1-1 1,-1 0-1,1-1 0,0 1 1,-1 0-1,2-1 1,-1 0-1,0 0 0,1 0 1,0 0-1,0 0 0,-3-8 1,1-3 141,2 1 1,0-1-1,0 0 1,1-1-1,1 1 1,1 0-1,3-21 1,26-106 865,-22 111-1040,1 1 0,2 0-1,28-57 1,-33 76-93,1 0 0,1 0 0,0 0 0,0 1 0,1 0 0,0 0 0,1 1 0,0 1 0,0 0 0,1 0 0,0 1 0,17-9 0,-14 10 25,1 1 0,1 0 0,-1 2 1,0-1-1,1 2 0,0 0 0,0 1 0,0 0 1,-1 1-1,1 1 0,0 1 0,0 0 0,-1 1 1,1 0-1,-1 2 0,0 0 0,0 0 0,-1 2 1,25 13-1,-5 2 111,-2 1-1,0 2 1,-2 0 0,0 3 0,-2 0 0,32 43-1,-22-20-59,-2 1 0,-3 2 0,35 74 0,-50-88-50,-2 0 1,-1 2 0,-2-1-1,-2 2 1,-1 0 0,5 64-1,-14-83 2,-1-1-1,-1 1 0,-1 0 1,-1-1-1,-10 40 1,8-46-5,-1 0 1,-1 0-1,0-1 1,-2 0-1,1 0 1,-2-1-1,0 0 1,-16 17-1,13-17-1,-1-2 0,0 0 1,-2 0-1,1-1 0,-1-1 0,-1-1 1,0 0-1,-24 9 0,17-10-70,0 0 0,-1-2 0,0-1 0,-1-1 0,-49 3 0,45-7-120,0-1 0,0-2 0,0-1 1,0-1-1,0-2 0,1 0 0,-1-2 1,2-2-1,0 0 0,0-2 0,-41-24 1,52 24 75,0-1 0,1 0 0,1-1 0,0-1 0,1 0 0,0-1 0,2 0 0,0-1 0,0-1 0,2 0 0,-15-33 0,11 16 29,1-1 1,2-1-1,2 0 0,1 0 1,-5-58-1,11 63 58,2-1 0,1 1-1,1-1 1,2 1 0,1 0 0,10-32 0,-2 20 10,3 0 1,1 1-1,38-68 1,-52 105-170,0 0 1,1 0 0,0 1 0,0-1 0,0 1 0,1 0-1,-1 0 1,1 0 0,0 0 0,1 1 0,-1 0-1,1 0 1,0 0 0,0 1 0,0 0 0,0 0 0,8-2-1,33 3-788</inkml:trace>
</inkml:ink>
</file>

<file path=ppt/ink/ink8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19.5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109 110 10146,'0'-3'557,"1"-8"1927,0 0 1,-2-20-1,1 29-2258,0 0 1,0 1-1,0-1 0,0 0 1,-1 1-1,1-1 0,0 1 1,-1-1-1,1 1 0,-1-1 1,0 1-1,0-1 1,1 1-1,-1-1 0,0 1 1,0 0-1,0-1 0,0 1 1,-1 0-1,1 0 0,0 0 1,0 0-1,-1 0 0,1 0 1,-1 0-1,1 0 0,0 1 1,-3-2-1,2 2-138,1 0-1,-1 0 1,1 0 0,-1 1 0,0-1 0,1 0-1,-1 1 1,1-1 0,-1 1 0,0-1-1,1 1 1,-1 0 0,1 0 0,0 0 0,-1-1-1,1 1 1,0 1 0,0-1 0,-1 0-1,1 0 1,0 0 0,0 1 0,0-1 0,0 0-1,1 1 1,-2 1 0,-2 5 115,0 0 0,0 0 1,-2 12-1,5-18-171,-7 30 196,1 1 0,2 0 0,1 0 0,2 0 0,1 0 0,1 1 0,2-1 0,8 45-1,-7-64-182,0-1-1,1 1 1,0-1 0,2 0-1,-1 0 1,1 0-1,1-1 1,0 0-1,12 15 1,-15-22-38,-1-1 0,1 0 0,0 1 1,0-1-1,1-1 0,-1 1 0,1-1 1,0 1-1,0-2 0,0 1 0,0 0 1,0-1-1,1 0 0,-1 0 0,1 0 1,-1-1-1,1 0 0,0 0 0,0-1 0,-1 1 1,1-1-1,0 0 0,0-1 0,-1 1 1,9-3-1,-6 0-142,0 0 0,0 0 0,0-1-1,-1 0 1,1-1 0,-1 0 0,0 0 0,0 0 0,-1-1 0,1 0 0,-1 0 0,7-11 0,7-10-1122,30-54 1,-40 65 965,22-40 23,-3-2 0,-2 0 0,-3-2 0,29-107 0,-52 166 311,-1 0 1,1 0-1,-1-1 1,0 1-1,1 0 1,-1 0-1,0 0 0,0 0 1,0 0-1,0-1 1,0 1-1,0 0 0,0 0 1,-1 0-1,1 0 1,0 0-1,0-1 1,-1 1-1,1 0 0,-1 0 1,1 0-1,-2-1 1,-6 5 487,-3 13-366,3-1-111,2 1 0,0-1 0,1 1 0,0 0 0,2 0-1,-1 1 1,0 31 0,3-14 34,1 0 0,9 65 0,-7-83-69,1 0 0,1 0 1,0-1-1,1 1 0,1-1 1,13 25-1,-16-34-44,1 0 0,1-1 0,-1 1 0,1-1 0,-1 0 0,2 0 0,-1 0-1,0 0 1,1-1 0,0 0 0,0-1 0,0 1 0,0-1 0,1 0 0,0-1 0,-1 1 0,10 1 0,-12-3-208,0-1 1,0 1 0,0-1 0,0 0-1,-1 0 1,1 0 0,0 0 0,0-1-1,0 0 1,0 0 0,-1 0 0,7-2-1,11-12-856</inkml:trace>
</inkml:ink>
</file>

<file path=ppt/ink/ink8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19.9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12 8906,'11'-11'6586,"-9"10"-6220,-2 1-229,1 0 0,-1 0 0,1 1 1,-1-1-1,1 0 0,-1 0 0,1 0 1,-1 1-1,1-1 0,-1 0 0,1 0 0,-1 1 1,0-1-1,1 0 0,-1 1 0,0-1 1,1 0-1,-1 1 0,0-1 0,1 1 1,-1-1-1,0 1 0,1 0 0,1 4 239,1 1 0,-1 0 0,-1 0 0,2 7 0,-2-8-61,9 42 1327,5 88 0,-12 50-549,5 44-78,7-94-745,38 147 0,-38-200-3602,-15-81 2783</inkml:trace>
</inkml:ink>
</file>

<file path=ppt/ink/ink8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20.2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560 71 14795,'68'-37'5977,"-80"31"-4152,-15-1-481,-6-1-144,-17 2-624,-12 1-215,-13 3-297,-9 2-160,6 6-617,7 5-295,17 1-1144,9 4-801,9-8 1913</inkml:trace>
</inkml:ink>
</file>

<file path=ppt/ink/ink8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22.4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79 302 11154,'-2'2'414,"0"0"0,-1 0-1,1 0 1,0-1 0,-1 1-1,1-1 1,-1 0 0,0 0-1,-4 2 1,5-4-261,1 1 0,-1 0 0,1 0 1,0 0-1,-1-1 0,1 1 0,-1-1 0,1 1 1,-1-1-1,1 0 0,0 1 0,0-1 1,-1 0-1,1 0 0,0 0 0,0 0 0,0 0 1,0 0-1,0 0 0,0 0 0,0-1 0,-1-1 1,-1-1 84,1-1 1,-1 0 0,1 0 0,0-1 0,0 1-1,1 0 1,0-1 0,0 1 0,0 0-1,0-1 1,1 0 0,0 1 0,0-1-1,0 1 1,1-1 0,0 1 0,0-1-1,2-6 1,2-3 66,0-1-1,0 1 1,2 0 0,0 1-1,10-17 1,-13 24-189,1 1 1,-1 0-1,1 0 1,0 0-1,1 1 1,-1 0-1,1 0 0,0 0 1,1 1-1,-1-1 1,1 1-1,0 1 1,0 0-1,0 0 1,14-4-1,-11 5 49,0 0-1,1 1 1,-1 0-1,0 1 0,1 0 1,-1 1-1,1 0 1,-1 1-1,0 0 1,0 0-1,14 6 1,-9-2-14,1 1 0,-1 0 1,-1 1-1,1 1 0,-2 0 1,1 1-1,-1 0 1,0 1-1,-1 1 0,-1 0 1,0 0-1,0 1 1,14 25-1,-19-30-100,-1 1 0,-1 0-1,0 1 1,0-1 0,-1 1 0,0 0 0,0 0 0,-1 0-1,-1 0 1,0 0 0,0 0 0,-1 0 0,0 0 0,-1 0-1,0 1 1,0-1 0,-1 0 0,-1-1 0,0 1 0,0 0-1,-1-1 1,0 1 0,-9 15 0,4-12-33,-1 0 0,0-1 0,-1 0 1,-1-1-1,1 0 0,-2 0 0,1-2 0,-2 1 0,1-2 1,-25 13-1,17-12-132,1-1-1,-1 0 1,-1-1 0,1-2 0,-1 0 0,0-1 0,-25 1-1,38-5-116,0 0-1,-1 0 0,1-1 0,0 0 0,0 0 0,0-1 0,-9-3 0,14 4 72,1-1-1,0 1 0,0-1 0,-1 0 0,1 0 1,0 0-1,0 0 0,1 0 0,-1-1 0,0 1 1,1-1-1,0 1 0,-1-1 0,1 0 0,0 0 1,0 0-1,1-1 0,-1 1 0,1 0 0,-2-4 1,2-1-151,-1 1 0,1-1 0,1 0 1,-1 1-1,1-1 0,1 0 1,-1 1-1,1-1 0,1 1 0,-1-1 1,1 1-1,0-1 0,1 1 0,4-8 1,16-22-731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10.1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11258,'2'12'11758,"2"10"-6107,16 72-5055,-14-66 862,27 131-720,23 311-1,-56-439-1486,1 7-1316,3-13-3148,-1-19 3641</inkml:trace>
</inkml:ink>
</file>

<file path=ppt/ink/ink8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23.1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106 270 9026,'11'40'3787,"-10"-40"-3734,-1 0 0,0 0 0,0 0-1,0 0 1,0 1 0,0-1-1,0 0 1,0 0 0,0 0-1,0 0 1,0 1 0,0-1 0,0 0-1,0 0 1,0 0 0,-1 0-1,1 1 1,0-1 0,0 0 0,0 0-1,0 0 1,0 0 0,0 0-1,0 1 1,0-1 0,0 0-1,-1 0 1,1 0 0,0 0 0,0 0-1,0 0 1,0 0 0,0 0-1,-1 1 1,1-1 0,0 0 0,0 0-1,0 0 1,0 0 0,-1 0-1,1 0 1,-10-3 1274,-8-7 571,11 5-1525,0 0-1,0-1 1,1 0 0,-1 0-1,2-1 1,-1 0 0,1 0 0,0 0-1,0-1 1,0 1 0,1-1-1,1 0 1,-4-9 0,6 12-291,0 0 0,0 0 0,0 0 0,0 0 0,1 0 0,0 0 0,0 0 0,0 0 0,1-1 0,-1 1 0,1 0 1,0 0-1,1 1 0,-1-1 0,1 0 0,0 0 0,0 1 0,1-1 0,-1 1 0,1 0 0,0 0 0,0 0 0,1 0 0,3-4 0,2 1 1,0 0 1,0 0-1,1 1 0,0 0 0,0 1 0,0 0 0,1 0 0,0 1 0,18-4 0,-8 3 174,1 1-1,-1 1 1,1 1 0,24 1-1,-34 2-78,1 0 0,-1 1 0,0 0 0,0 1 0,0 1 0,0 0 0,-1 0 0,1 1 0,-1 1 0,0 0 0,0 0-1,-1 1 1,0 0 0,0 1 0,-1 0 0,0 1 0,0 0 0,13 19 0,-16-21-139,-1 1 0,0 0 0,0 0 0,-1 1 0,-1-1 0,1 1 0,-1 0 0,0 0 0,-1 0 0,0 0 0,-1 0 0,0 1 0,0-1 0,-1 0 0,0 0 1,-1 1-1,0-1 0,0 0 0,-1 0 0,0 1 0,-1-1 0,0-1 0,0 1 0,-1 0 0,-7 11 0,0-3-11,-1 0-1,0-1 1,-1-1 0,-1 0 0,-1-1 0,0-1 0,-1 0-1,0 0 1,-1-2 0,-26 14 0,29-18-402,0 0-1,-1-1 1,0-1 0,0 0 0,0-1-1,0-1 1,-1 0 0,1-1 0,-1-1-1,1 0 1,-1-1 0,0-1 0,1 0-1,-19-5 1,29 5-144,1 0 0,-1 0 1,0-1-1,0 1 0,1-1 0,-1 0 0,1-1 0,-1 1 1,1-1-1,0 0 0,0 0 0,0 0 0,1 0 0,-1-1 1,1 1-1,-5-8 0,-9-23-2407</inkml:trace>
</inkml:ink>
</file>

<file path=ppt/ink/ink8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23.9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22 105 12275,'-3'-40'4618,"3"27"-3091,-1 1 0,-1-1 0,-6-13 1457,8 26-2957,0 0 1,0 0-1,0 0 1,0 0-1,0 0 1,0-1-1,0 1 1,-3 11 736,-1 17-34,6 423 2762,6-231-3031,-6-118-360,8 229-91,-10-330-22,0 1 0,0-1 0,0 1 0,0-1 0,0 1 1,1-1-1,-1 0 0,0 1 0,1-1 0,-1 0 0,1 1 0,-1-1 0,1 0 1,-1 1-1,1-1 0,0 0 0,0 0 0,0 0 0,1 2 0,0-3-14,-1 0-1,0-1 0,0 1 0,0 0 1,0 0-1,1-1 0,-1 1 1,0-1-1,0 1 0,0-1 0,0 0 1,0 1-1,0-1 0,0 0 0,-1 0 1,1 0-1,0 0 0,0 1 1,0-1-1,-1 0 0,1 0 0,-1 0 1,2-2-1,17-27-399,-2-1 1,-1-1-1,20-53 0,4-10 349,-22 60 53,1 1 1,29-39-1,-36 56 35,1 1-1,1 0 0,1 1 0,0 1 0,32-23 0,-42 33 0,0 1-1,1 0 1,-1 1-1,0-1 0,1 1 1,0 0-1,6-1 1,-11 2-10,0 1 1,0 0-1,0 0 1,0 0-1,0 0 1,0 0-1,0 0 1,0 0 0,0 0-1,1 0 1,-1 1-1,0-1 1,0 0-1,0 1 1,0-1-1,0 1 1,0-1-1,-1 1 1,1-1-1,0 1 1,0 0-1,0-1 1,0 1 0,-1 0-1,1 0 1,0 0-1,-1-1 1,1 1-1,0 0 1,-1 0-1,1 0 1,-1 0-1,0 0 1,1 0-1,-1 0 1,0 0-1,0 0 1,1 1 0,-1-1-1,0 0 1,0 0-1,0 0 1,0 0-1,0 0 1,-1 2-1,0 5-5,0 1 1,0-1-1,-1 0 0,0 1 0,-1-1 1,0 0-1,0 0 0,0-1 0,-7 10 1,-5 9-15,-25 29 0,-26 18-28,45-51 27,-36 47-1,55-65 24,-1 0 1,1 0-1,0 0 0,0 0 1,0 1-1,0-1 0,1 1 1,-1-1-1,1 1 0,1 0 1,-1-1-1,1 1 0,-1 6 1,2-7 32,-1-1 0,1 1 0,0-1 0,0 1 0,0-1 0,0 1 0,1-1 0,-1 0 0,1 0 0,0 0 0,0 0 0,0 0 0,1 0 0,-1 0 0,0-1 0,1 1 0,4 3 0,4 1 221,0 0 0,0-1 0,0 0 0,1 0 0,0-2 0,0 1 0,24 5 0,93 9 2095,-95-16-2182,8-1-119,-30-2-277,1 1 0,19 3 0,-22 1-1664,-4 3 870</inkml:trace>
</inkml:ink>
</file>

<file path=ppt/ink/ink8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26.7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84 6577,'-4'-15'3003,"0"-1"-1,1 0 0,-2-20 1,5 48-2409,0 0 0,1 0 0,0 0 0,1 0 1,6 20-1,0 5 218,2 26 234,4 92 1,-11 67-536,5 85-352,0-196-52,8 73 10,-16-182-130,2 7-523,-2-9 490,0 0-1,0 0 1,1 1-280,-1-1 280,0 0-1,0 0 1,0 0-1,1 0 1,-1 0-1,0 0 1,0 0-1,0 0 1,0 0-1,0 0 1,0 0-1,1 0 1,-1 0-1,0 0 1,0 0-1,0 0 1,0 0-1,0 0 1,1 0-1,-1 0 1,0 0-1,0 0 1,0 0-1,0 0 1,0 0-1,0-1 1,1 1-1,-1 0 1,0 0-280,0-1 280,1 1-1,-1 0 1,0 0-1,0 0 1,0 0-1,0 0 1,0 0-1,0-1 1,8-8-914</inkml:trace>
</inkml:ink>
</file>

<file path=ppt/ink/ink8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5:36.5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43 303 6873,'-3'-3'368,"1"1"-1,0 0 0,-1-1 0,1 0 0,0 0 0,0 1 1,0-1-1,1 0 0,-1 0 0,1-1 0,-1 1 0,1 0 0,0 0 1,1-1-1,-1 1 0,0-1 0,1 1 0,0 0 0,0-1 0,0-4 1,1-6 555,0 1 0,2-1 1,6-23-1,-9 35-933,0 1-1,1-1 0,-1 0 1,1 1-1,-1-1 0,1 1 1,0 0-1,0-1 0,-1 1 1,1-1-1,0 1 0,0 0 1,1 0-1,-1 0 1,0-1-1,0 1 0,0 0 1,1 1-1,-1-1 0,1 0 1,-1 0-1,0 0 0,1 1 1,2-2-1,-1 2 12,1 0 1,-1 0-1,0 0 0,0 0 1,0 1-1,0-1 1,1 1-1,-1 0 0,0-1 1,0 1-1,5 3 0,5 3 199,-2 0 1,1 0-1,-1 1 0,20 18 0,-22-17 90,-1 0-1,0 0 1,0 0-1,-1 1 1,0 0-1,6 14 1,-11-21-222,-1 0 1,0-1 0,0 1 0,0 0 0,-1 0 0,1 0 0,-1 0-1,0 0 1,1-1 0,-1 1 0,0 0 0,-1 0 0,0 5 0,0-6-53,0 1 1,0-1-1,0 0 1,0 0 0,-1 0-1,1 0 1,0 0 0,-1-1-1,0 1 1,1 0 0,-1-1-1,0 1 1,0-1 0,0 0-1,0 1 1,0-1 0,0 0-1,0 0 1,-4 1-1,-3 1-104,0-1-1,-1 0 1,1 0-1,0-1 0,0 0 1,-1-1-1,1 0 1,0 0-1,-1-1 0,1 0 1,0-1-1,-13-4 1,18 5 35,0 0 1,0 0 0,1 0 0,-1-1 0,0 0 0,1 0 0,-1 0 0,1 0 0,0 0-1,-1-1 1,1 1 0,0-1 0,1 0 0,-1 0 0,0 0 0,1 0 0,0-1 0,0 1-1,0-1 1,0 1 0,0-1 0,1 0 0,-1 0 0,1 1 0,0-1 0,0 0 0,1 0 0,-1 0-1,1 0 1,0-8 0,1 6 144,0 0 0,0 0 0,0 0 0,1-1 0,0 2 0,0-1 0,1 0 0,0 0 0,0 1 0,0-1 0,0 1 0,1 0 0,6-7 0,-7 10 35,-1 0 1,0 0-1,0 0 1,1 0-1,-1 0 0,1 1 1,-1-1-1,1 1 1,0 0-1,0 0 1,-1 0-1,1 0 1,0 0-1,0 0 0,0 1 1,0 0-1,0-1 1,0 1-1,0 0 1,0 1-1,0-1 1,0 0-1,0 1 0,0 0 1,0-1-1,0 1 1,-1 0-1,1 1 1,0-1-1,3 2 1,-2 0-52,-1-1 1,1 1-1,0 0 1,-1 0 0,1 1-1,-1-1 1,0 1-1,0 0 1,-1-1 0,1 1-1,-1 0 1,0 1-1,0-1 1,0 0-1,0 1 1,-1-1 0,0 1-1,0-1 1,0 1-1,0 7 1,0-8-98,-1 0 0,0 0 0,-1 1-1,1-1 1,-1 0 0,1 0 0,-1 0 0,-1 0-1,1 0 1,0 0 0,-1 0 0,0 0 0,0-1 0,0 1-1,0-1 1,-1 1 0,1-1 0,-1 0 0,0 0 0,0 0-1,0 0 1,0-1 0,-5 4 0,4-4-104,1 0 1,-1 0-1,0 0 1,0 0 0,0-1-1,0 1 1,-1-1-1,1 0 1,0-1-1,0 1 1,-8 0-1,10-2 93,0 1 0,0 0 0,0-1 0,0 1 0,0-1 0,0 0 0,0 0-1,0 0 1,1 0 0,-1 0 0,0 0 0,1 0 0,-1 0 0,1-1 0,-1 1 0,1 0-1,-1-1 1,1 0 0,0 1 0,0-1 0,0 0 0,0 1 0,0-1 0,0 0 0,0 0 0,1 0-1,-1-3 1,-2-6 214,1 0-1,1 0 0,0 0 0,1 0 1,0 0-1,0 0 0,1 0 1,1 1-1,0-1 0,0 0 0,1 0 1,0 1-1,6-12 0,-9 20-166,1 1 0,-1-1 0,1 1-1,0-1 1,-1 1 0,1-1 0,0 1-1,0 0 1,0-1 0,0 1 0,0 0 0,0 0-1,0 0 1,1 0 0,-1 0 0,0 0-1,1 0 1,-1 0 0,0 0 0,1 1-1,-1-1 1,1 0 0,-1 1 0,1 0 0,-1-1-1,1 1 1,0 0 0,-1-1 0,1 1-1,-1 0 1,1 0 0,0 1 0,-1-1 0,1 0-1,-1 0 1,1 1 0,0-1 0,-1 1-1,1-1 1,-1 1 0,0 0 0,1 0-1,-1-1 1,1 1 0,-1 0 0,2 2 0,2 1 10,1 1 0,-1 0 0,-1 0 0,1 0 0,-1 1 0,1 0 0,-1 0 1,-1 0-1,5 9 0,-7-11-15,1 1 1,-1-1-1,0 0 1,0 1-1,0-1 1,-1 1 0,0-1-1,0 1 1,0-1-1,0 1 1,-1-1-1,1 1 1,-1-1-1,-1 1 1,1-1-1,0 0 1,-1 0 0,0 1-1,0-1 1,0-1-1,-1 1 1,1 0-1,-1 0 1,0-1-1,0 1 1,0-1-1,0 0 1,-1 0-1,1 0 1,-5 2 0,7-4-19,1-1 1,-1 1 0,0 0 0,0 0 0,0-1 0,0 1-1,0 0 1,0-1 0,-1 1 0,1-1 0,0 0 0,0 1 0,0-1-1,0 0 1,0 0 0,-1 1 0,1-1 0,0 0 0,0 0-1,0 0 1,-1-1 0,1 1 0,0 0 0,0 0 0,0-1 0,0 1-1,0 0 1,-1-1 0,1 1 0,0-1 0,0 0 0,0 1-1,0-1 1,0 0 0,0 0 0,1 1 0,-1-1 0,0 0 0,0 0-1,1 0 1,-1 0 0,0 0 0,0-2 0,-1-1 10,0 0 0,1 0 1,-1 0-1,1-1 0,0 1 0,0-1 1,0 1-1,1-1 0,-1 1 1,2-7-1,-1 3-2,1 0 1,0 0-1,1 0 1,0 0 0,0 1-1,0-1 1,1 1-1,0-1 1,1 1-1,0 0 1,8-11-1,-12 17 4,1 1-1,-1-1 1,1 1-1,-1-1 0,1 0 1,0 1-1,-1 0 1,1-1-1,0 1 0,-1-1 1,1 1-1,0 0 0,0-1 1,-1 1-1,1 0 1,0 0-1,0-1 0,-1 1 1,1 0-1,0 0 0,0 0 1,0 0-1,-1 0 1,1 0-1,0 1 0,0-1 1,0 0-1,1 1 1,-1-1 18,0 1 0,1 1 1,-1-1-1,0 0 1,1 0-1,-1 0 1,0 1-1,0-1 0,0 1 1,0-1-1,0 1 1,1 2-1,0 2 80,0 0 0,0 0-1,0 0 1,-1 0 0,1 1 0,-1 8-1,-1-9-29,-1 1 0,0-1 0,0 0 0,-1 0 0,0 0 0,0-1 0,-1 1 0,1 0 0,-4 5 0,5-9-74,0-1 0,0 1 0,0 0 0,0-1 0,0 1 0,0-1 0,0 1 1,0-1-1,-1 0 0,1 0 0,-1 1 0,1-1 0,-1 0 0,1 0 0,-1 0 0,1 0 0,-1-1 1,0 1-1,0 0 0,1-1 0,-1 1 0,0-1 0,0 0 0,0 1 0,1-1 0,-1 0 0,0 0 1,0 0-1,0-1 0,0 1 0,0 0 0,1-1 0,-5 0 0,5 0-47,-1 0-1,0-1 0,0 1 1,1 0-1,-1-1 0,1 1 1,-1-1-1,1 0 0,0 1 1,0-1-1,0 0 1,0 0-1,0 0 0,0 0 1,0 0-1,0 0 0,1 0 1,-1 0-1,1 0 0,0 0 1,-1 0-1,1 0 0,0 0 1,0 0-1,0 0 1,1 0-1,-1-1 0,0 1 1,1 0-1,-1 0 0,2-2 1,-1-2 37,1 1 0,0-1 0,0 1 0,1 0 0,0-1 0,-1 1 0,2 0 1,-1 1-1,1-1 0,4-5 0,-5 8 101,0 0-1,0 0 1,0 0 0,0 0 0,0 1-1,1-1 1,-1 1 0,1 0-1,-1 0 1,1 0 0,-1 1 0,1-1-1,0 1 1,-1-1 0,1 1 0,0 1-1,-1-1 1,1 0 0,-1 1 0,1 0-1,0 0 1,-1 0 0,1 0 0,-1 0-1,0 1 1,1-1 0,-1 1 0,6 4-1,-6-3 7,1-1-1,0 1 1,0 0-1,-1 0 1,0 0-1,0 0 1,1 1-1,-2 0 1,1-1-1,0 1 0,-1 0 1,0 0-1,0 0 1,0 1-1,0-1 1,-1 0-1,0 1 1,0-1-1,0 1 1,0-1-1,-1 1 1,1 8-1,-2-12-83,1 1-1,0-1 1,0 1-1,-1-1 1,1 0-1,-1 1 1,0-1 0,1 1-1,-1-1 1,0 0-1,0 0 1,0 1-1,0-1 1,0 0-1,0 0 1,0 0-1,0 0 1,0 0-1,0 0 1,-1 0 0,0 0-1,-2 1-13,1-1 0,0 0 0,0 0 0,-1 0 0,1 0 0,-1-1 0,1 0 0,-1 1 0,-3-1 0,1 0-61,0-1 0,0 1 0,0-1 0,0-1-1,0 1 1,0-1 0,1 0 0,-1 0 0,1 0 0,-11-7 0,14 7 44,-1-1-1,1 0 1,0 0-1,-1 0 1,1 0-1,1 0 1,-1-1 0,0 1-1,1-1 1,0 1-1,0-1 1,0 1-1,0-1 1,0 0 0,1 1-1,-1-1 1,1 0-1,0 0 1,0 1-1,1-1 1,-1 0-1,2-5 1,1-3 26,0 1-1,0 0 1,1 0-1,0 0 1,1 1-1,6-12 1,-7 17-4,0-1 1,0 1 0,0 0 0,1 0-1,0 0 1,0 1 0,0 0 0,8-5 0,-11 8-2,-1-1 1,1 1-1,-1 0 1,1 1-1,-1-1 1,1 0-1,0 0 1,0 1-1,-1-1 1,1 1-1,0-1 1,0 1-1,0 0 1,-1 0-1,1 0 1,0 0-1,0 0 1,0 0-1,0 0 1,-1 1-1,1-1 1,0 1-1,0-1 1,-1 1-1,1 0 1,0 0-1,-1 0 1,1-1-1,0 2 1,-1-1-1,0 0 1,1 0-1,-1 0 1,2 3-1,1 2 22,0 0 0,-1 0 0,0 0 0,0 1 0,-1 0 0,0-1 0,0 1 0,0 0 0,-1 0 0,0 9 0,1-3 15,-2 1-1,0-1 0,-1 1 0,-3 20 0,3-29-29,-1 0 1,1 0-1,-1 1 1,0-1-1,-1 0 1,1 0-1,-1-1 1,0 1-1,0-1 1,0 1-1,-1-1 0,1 0 1,-1 0-1,0 0 1,0-1-1,-1 1 1,1-1-1,-1 0 1,1-1-1,-1 1 1,0-1-1,0 1 1,0-2-1,-1 1 1,1 0-1,0-1 1,-1 0-1,-9 0 1,14-1-14,-1 1 1,1-1 0,-1 0-1,1 0 1,-1-1 0,1 1 0,-1 0-1,1 0 1,-1-1 0,1 1 0,0-1-1,-1 1 1,1-1 0,-1 0 0,1 1-1,0-1 1,0 0 0,0 0 0,-1 0-1,1 0 1,0 0 0,0 0-1,-1-2 1,1 1-6,0 0-1,0 0 1,1 0 0,-1-1-1,0 1 1,1 0 0,0-1-1,-1 1 1,1 0-1,0-1 1,0 1 0,1 0-1,-1-4 1,2-3-14,1-1 1,-1 1 0,1 0-1,1 0 1,0 0-1,6-11 1,-2 8 10,0 0 0,1 1 0,12-14 0,-17 22 10,-1-1 0,1 1 0,-1 0 0,1 0 0,0 0 0,0 0 0,1 1 0,-1 0 0,0 0 0,1 0 0,-1 0 0,1 1 0,6-2 0,-8 3 4,-1 0 0,1 0 1,0 0-1,-1 0 0,1 1 1,-1-1-1,1 1 0,-1 0 0,0 0 1,1 0-1,-1 0 0,0 0 1,1 0-1,-1 0 0,0 1 0,0-1 1,0 1-1,0 0 0,0-1 1,-1 1-1,1 0 0,0 0 0,-1 0 1,0 1-1,1-1 0,-1 0 1,0 0-1,0 1 0,0-1 1,1 4-1,-1-2 7,0 0 0,0 1 0,0-1 0,0 0 0,-1 0 0,0 1 0,0-1 1,0 1-1,0-1 0,-1 0 0,1 0 0,-1 1 0,0-1 0,-1 0 0,1 0 0,-1 0 0,-2 6 0,-1-4-38,0-1-1,-1 0 0,1 0 0,-1 0 0,0 0 1,0-1-1,-1 0 0,1-1 0,-1 1 0,1-1 1,-1-1-1,0 1 0,-1-1 0,1 0 0,0-1 1,0 1-1,-1-1 0,1-1 0,-1 0 0,1 0 1,-1 0-1,-11-3 0,17 3-40,0-1 1,-1 0-1,1 0 1,0 0-1,0 0 0,0 0 1,0 0-1,0-1 1,0 1-1,1-1 0,-1 1 1,0-1-1,1 0 1,-1 0-1,1 0 0,-1 1 1,0-5-1,0 2-6,0 0-1,1 0 1,-1 0-1,1 0 1,1-1-1,-1 1 0,0 0 1,1-9-1,0 3 39,1 0 0,1-1 0,-1 1 0,2 0-1,-1 0 1,1 0 0,6-11 0,-8 18 40,1 0 0,0 0 0,0 0 0,0 0 0,1 0 1,-1 1-1,1-1 0,0 1 0,-1-1 0,1 1 0,0 0 0,0 0 0,0 0 1,1 0-1,-1 1 0,0 0 0,1-1 0,-1 1 0,1 0 0,-1 1 0,1-1 1,0 0-1,-1 1 0,1 0 0,0 0 0,-1 0 0,1 1 0,-1-1 0,1 1 0,0-1 1,-1 1-1,1 1 0,-1-1 0,0 0 0,1 1 0,-1-1 0,0 1 0,4 3 1,-3-1 36,-1 0 0,1 1 0,-1-1 1,0 1-1,0-1 0,-1 1 1,1 0-1,-1 0 0,0 0 1,-1 0-1,1 0 0,-1 1 0,0-1 1,0 0-1,-1 1 0,1-1 1,-1 0-1,-1 1 0,1-1 1,-1 1-1,0-1 0,0 0 1,0 1-1,-1-1 0,1 0 0,-1 0 1,-1 0-1,1 0 0,-1-1 1,0 1-1,0-1 0,0 1 1,-5 4-1,3-5-54,0 0 0,0-1 0,-1 1-1,1-1 1,-1-1 0,0 1 0,0-1 0,0 0 0,0 0 0,0 0 0,0-1 0,-1 0-1,1 0 1,-12-1 0,14 0-102,1 0 0,-1-1-1,1 1 1,-1-1-1,1 0 1,-1 0 0,1 0-1,0 0 1,-1 0 0,1-1-1,0 0 1,0 1 0,0-1-1,0 0 1,0-1-1,1 1 1,-1 0 0,1-1-1,-1 0 1,1 1 0,0-1-1,0 0 1,0 0 0,0 0-1,1 0 1,-1-1-1,-1-5 1,-1-7 29,2-1 0,0 0 0,0 0 0,2 0 0,0-1 0,1 1 0,1 0 0,0 0 0,1 1 0,10-30 0,-12 42 223,1 0 1,-1-1-1,1 1 1,0 0-1,1 0 1,-1 0-1,0 0 1,7-7 0,-8 10-132,0 1 0,0-1 0,0 0 0,0 0 0,1 1 0,-1-1 0,0 0 1,0 1-1,1-1 0,-1 1 0,0 0 0,1-1 0,-1 1 0,0 0 1,1 0-1,-1 0 0,1 0 0,-1 0 0,0 0 0,1 0 0,-1 1 0,0-1 1,1 0-1,-1 1 0,0-1 0,1 1 0,-1-1 0,0 1 0,0 0 0,0-1 1,0 1-1,1 0 0,-1 0 0,1 1 0,18 18-860,-2 7 307</inkml:trace>
</inkml:ink>
</file>

<file path=ppt/ink/ink8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5:43.0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102 100 4665,'27'48'2467,"-26"-46"-2213,0-1 0,0 1 1,0 0-1,0-1 0,0 1 0,-1 0 0,1-1 0,-1 1 0,1 0 0,-1 0 1,0 0-1,0-1 0,0 1 0,0 0 0,0 0 0,0 0 0,0-1 0,-1 1 1,0 3-1,1-5-133,-1 1 1,1-1-1,-1 1 1,1-1-1,-1 1 1,1-1 0,-1 0-1,0 1 1,1-1-1,-1 0 1,0 1-1,1-1 1,-1 0-1,0 0 1,1 1-1,-1-1 1,0 0 0,1 0-1,-1 0 1,0 0-1,0 0 1,1 0-1,-1 0 1,0 0-1,1-1 1,-1 1-1,0 0 1,1 0 0,-1 0-1,0-1 1,1 1-1,-1 0 1,0-1-1,0 0 1,0 0-2,1 1 0,-1-1 0,1 0-1,0 1 1,-1-1 0,1 0 0,0 1 0,-1-1 0,1 0 0,0 0 0,0 1 0,0-1 0,0 0 0,0 0-1,0 1 1,0-1 0,0 0 0,0 0 0,0 1 0,0-1 0,0 0 0,0 0 0,1 1 0,-1-1 0,1-1-1,8-23 489,-7 21-526,0-2-65,1 0 0,0-1 0,0 2 0,1-1 0,0 0 0,0 1 0,0-1 1,0 1-1,1 0 0,0 1 0,0-1 0,0 1 0,12-7 0,-13 9 21,0 0 0,1 0 1,-1 1-1,1-1 0,-1 1 1,1 0-1,-1 0 0,1 1 0,0 0 1,0-1-1,-1 2 0,1-1 1,0 0-1,-1 1 0,1 0 1,0 0-1,-1 0 0,1 1 1,-1-1-1,8 5 0,-7-3 20,0 1 1,-1-1-1,1 1 0,-1 0 1,0 0-1,0 0 0,0 1 0,-1-1 1,1 1-1,-1 0 0,0 0 0,-1 0 1,1 0-1,-1 1 0,0-1 0,2 10 1,-2-5 3,1 1 1,-2-1 0,1 0 0,-2 1 0,1-1 0,-1 1 0,-1-1 0,-2 15 0,2-20-49,0 1 0,-1-1 0,0-1 0,0 1 0,0 0-1,0 0 1,-1-1 0,0 1 0,0-1 0,0 0 0,0 0 0,-1 0 0,0 0 0,1-1 0,-6 4 0,2-2 2,1-1 0,-1-1 0,0 0 0,0 0-1,0 0 1,0 0 0,0-1 0,0-1 0,-15 3-1,12-3-77,0-1 0,0 1-1,0-2 1,0 1 0,1-2-1,-1 1 1,0-1-1,1-1 1,-1 1 0,1-2-1,-1 1 1,1-1-1,1-1 1,-1 0 0,0 0-1,-10-9 1,13 7 0,0 0-1,1 0 1,0-1 0,0 0 0,0 0 0,1 0 0,1 0-1,-1-1 1,1 1 0,1-1 0,0 0 0,0 0 0,0 0 0,1 0-1,1 0 1,0 0 0,0 0 0,0 0 0,4-16 0,-3 17 95,1 1 1,0 0 0,0 0 0,1 0 0,0 0-1,0 0 1,0 1 0,1 0 0,0-1 0,0 1-1,6-6 1,-6 9 9,0-1 1,0 1-1,0-1 0,0 1 1,0 0-1,1 1 0,-1-1 1,1 1-1,0 0 0,0 0 1,0 1-1,0-1 0,0 1 0,0 0 1,0 0-1,9 1 0,-7-1 6,-1 2-1,0-1 0,0 1 0,0 0 0,0 0 1,0 1-1,0-1 0,0 1 0,0 1 0,-1-1 1,1 1-1,-1 0 0,0 0 0,0 1 1,0-1-1,0 1 0,5 6 0,-4-4-19,-1 1-1,0-1 1,0 1 0,0 1-1,-1-1 1,0 1-1,-1-1 1,0 1 0,0 0-1,0 0 1,2 15 0,-4-14-26,0-1 1,0 1 0,-1 0 0,0-1 0,-1 1-1,0 0 1,0-1 0,-1 1 0,0-1 0,0 0-1,-6 13 1,6-16-5,-1 1-1,0-1 1,-1 1-1,1-1 1,-1-1 0,0 1-1,0 0 1,0-1-1,-1 0 1,0 0-1,0 0 1,0 0-1,0-1 1,0 0 0,-1 0-1,1-1 1,-7 3-1,9-4-32,1 0 0,-1 0 0,1 0-1,-1-1 1,0 1 0,1-1 0,-1 0 0,0 0-1,0 0 1,1 0 0,-1 0 0,0 0 0,1-1-1,-1 1 1,0-1 0,1 0 0,-1 0-1,1 0 1,-1 0 0,1 0 0,0 0 0,-1-1-1,-3-2 1,4 1-14,-1 0-1,1 0 1,-1-1-1,1 1 1,0-1-1,0 1 0,0-1 1,1 1-1,0-1 1,-1 0-1,1 0 1,0 0-1,1 0 1,-1 0-1,1-5 1,-1-9 47,1 0 1,1 1 0,0-1 0,1 0-1,2 1 1,-1 0 0,2-1 0,0 2-1,14-31 1,-17 44 11,0 1 0,0 0-1,0-1 1,0 1 0,0 0 0,0 0-1,0 0 1,1 0 0,-1 1 0,1-1-1,0 0 1,-1 1 0,1 0 0,0 0-1,0 0 1,-1 0 0,1 0 0,0 0 0,0 1-1,0 0 1,0-1 0,0 1 0,0 0-1,0 0 1,0 1 0,0-1 0,0 1-1,6 1 1,-3-1 22,-1 1 1,1 0-1,-1 0 0,0 0 0,0 1 1,0 0-1,0 0 0,0 0 0,-1 0 1,1 1-1,-1 0 0,0 0 0,0 0 1,7 9-1,-7-5-119,-1 0 1,1-1 0,-1 2-1,-1-1 1,1 0-1,-1 0 1,-1 1 0,0-1-1,0 1 1,-1-1-1,1 1 1,-2 0-1,1-1 1,-2 1 0,1-1-1,-1 0 1,0 1-1,0-1 1,-1 0 0,-1 0-1,-6 13 1,-5 2-513</inkml:trace>
</inkml:ink>
</file>

<file path=ppt/ink/ink8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32.6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1 0 2320</inkml:trace>
</inkml:ink>
</file>

<file path=ppt/ink/ink8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34.2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28 442 2521,'1'-1'219,"-1"0"1,0 0 0,-28-34 14958,31 59-13889,2 17-1372,25 91 1325,-10-46-389,12 116-1,-31-199-847,0 42 40,-1-43-46,0 1 1,-1-1 0,1 0-1,0 0 1,-1 1 0,1-1-1,-1 0 1,0 0 0,0 0 0,0 0-1,0 0 1,0 0 0,0 0-1,-1 0 1,1 0 0,-3 2-1,4-4 0,-1 0-1,1 0 0,0 1 1,-1-1-1,1 0 0,-1 0 1,1 1-1,-1-1 0,1 0 1,-1 0-1,1 0 0,-1 0 1,1 0-1,-1 0 0,1 0 1,-1 0-1,1 0 0,-1 0 1,1 0-1,-1 0 0,1 0 1,-1-1-1,1 1 0,-1 0 1,1 0-1,-1 0 0,1-1 0,-1 1 1,1 0-1,-1-1 0,1 1 1,0 0-1,-1-1 0,1 1 1,0-1-1,-1 1 0,1 0 1,0-1-1,0 1 0,-1-1 1,1 1-1,0-1 0,0 1 1,-1-1-1,-9-27-65,9 25 59,-6-30-5,2 0 1,1 0-1,1-1 1,4-66 0,0 29 26,-8-98 20,2 88-27,9-136 1,-2 197 1,10-39 1,-11 54-8,0 0 1,1 0 0,0 0 0,0 0 0,1 0-1,-1 0 1,1 0 0,0 1 0,0-1-1,1 1 1,-1 0 0,5-4 0,-7 7-2,1 0-1,-1 0 1,0 0 0,1 0-1,-1 1 1,1-1 0,0 0 0,-1 1-1,1-1 1,-1 1 0,1-1 0,0 1-1,-1 0 1,1 0 0,0 0 0,0 0-1,-1 0 1,1 0 0,0 0 0,-1 1-1,3 0 1,0 0 1,-1 1 0,1-1-1,-1 1 1,0 0 0,0 0 0,0 0 0,0 1-1,0-1 1,3 5 0,4 5 8,0 1 0,-1 0 0,10 22-1,-18-34-8,14 29 21,-1 0-1,-2 1 0,-1 0 1,-1 1-1,-2 0 1,-1 0-1,-2 1 0,-1 0 1,-1 60-1,0-76-6,-3-17-17,0 0-1,0 0 1,0 0-1,0 0 1,1 0 0,-1 0-1,0 1 1,0-1-1,0 0 1,0 0-1,1 0 1,-1 0-1,0 0 1,0 0-1,0 0 1,0 0-1,1 0 1,-1 0-1,0 0 1,0-1 0,0 1-1,0 0 1,1 0-1,-1 0 1,0 0-1,0 0 1,0 0-1,0 0 1,0 0-1,0 0 1,1 0-1,-1-1 1,0 1-1,0 0 1,0 0 0,0 0-1,0 0 1,0 0-1,0-1 1,0 1-1,1 0 1,-1 0-1,0 0 1,0-1-1,15-30-400,-12 25 314,34-80-399,4 2 0,82-123-1,-115 196 569,-1 1 0,2 0 0,-1 0 0,2 1-1,15-13 1,-23 20-43,0 0 0,0 0 0,1 1-1,-1-1 1,1 1 0,-1 0 0,1-1 0,-1 1-1,1 1 1,0-1 0,-1 0 0,1 0 0,0 1 0,0 0-1,0-1 1,0 1 0,-1 0 0,1 1 0,0-1-1,0 0 1,0 1 0,0-1 0,-1 1 0,1 0 0,0 0-1,-1 0 1,1 1 0,-1-1 0,1 0 0,-1 1-1,0 0 1,4 2 0,-1 2 35,1 1 1,-1 0-1,0 0 0,-1 0 0,0 0 1,0 1-1,0-1 0,-1 1 0,0 0 1,-1 0-1,4 17 0,-1 6 162,2 60 0,-17 126 335,-1-14-156,12-174-424,1 0 1,1 0 0,1-1 0,2 1-1,9 28 1,-12-49-348,0 0-1,0 0 0,1-1 0,0 1 1,0-1-1,0 0 0,1 0 0,7 7 1,-1-4-591</inkml:trace>
</inkml:ink>
</file>

<file path=ppt/ink/ink8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34.7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52 333 7810,'-2'-4'1216,"-1"0"0,1-1 1,1 1-1,-1-1 0,0 0 1,1 1-1,-1-9 0,1 4-429,0-1-1,1 1 0,1-13 1,3-4-379,11-44 1,-12 58-388,1 0 1,0 0-1,0 1 0,1 0 0,0 0 0,14-21 0,-16 29-26,-1 0 0,1-1 0,0 1 0,1 0 0,-1 0 0,0 1 0,1-1 0,0 1 0,0-1 0,-1 1 0,1 0 0,0 1 0,1-1 0,-1 1 0,0 0 0,0 0 0,1 0 0,-1 0 1,0 1-1,1 0 0,-1 0 0,7 0 0,-4 1 7,0 0 0,0 1 0,0 0 0,-1 0 1,1 0-1,-1 1 0,1 0 0,-1 0 0,0 0 1,0 1-1,7 5 0,-5-1 53,0-1 0,0 1 0,0 0 0,-1 1-1,-1 0 1,11 16 0,-10-11 75,0-1 0,-1 1-1,-1 0 1,0 0 0,-1 1 0,0 0-1,-1-1 1,-1 1 0,-1 0 0,0 26-1,-1-32-92,-1 1-1,0-1 0,-1 1 1,0-1-1,-1 0 0,1 0 0,-2 0 1,1 0-1,-2-1 0,1 1 1,-1-1-1,0 0 0,0 0 1,-1-1-1,0 0 0,-1 0 0,0 0 1,0-1-1,0 0 0,-1 0 1,1 0-1,-1-1 0,-1-1 1,1 1-1,-1-1 0,0-1 0,0 0 1,0 0-1,0 0 0,0-1 1,-17 1-1,15-2-278,0-1 1,0 0-1,0-1 1,1 0-1,-1-1 1,0 0-1,1-1 0,0 0 1,-13-5-1,19 6-63,0 0 0,0-1-1,0 1 1,0-1-1,1 1 1,-1-1 0,1 0-1,-1 0 1,1-1-1,0 1 1,0-1 0,1 0-1,-1 1 1,1-1 0,0 0-1,0-1 1,0 1-1,0 0 1,1 0 0,-1-1-1,1 1 1,0-1 0,1 1-1,-1-6 1,3-25-1074</inkml:trace>
</inkml:ink>
</file>

<file path=ppt/ink/ink8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35.2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1 132 10914,'6'5'697,"-1"0"1,1 1-1,-1 0 0,0 0 0,0 0 0,-1 1 0,1 0 0,-2 0 1,6 11-1,1 9 7,10 34 1,-17-50-253,-3-9-408,7 23 719,7 39-1,-13-57-660,0-1 1,-1 1-1,0-1 0,0 1 0,0 0 1,-1-1-1,0 1 0,0-1 1,0 0-1,-1 1 0,-5 10 0,7-16-100,-1 1-1,1-1 0,0 0 0,-1 0 0,1 0 0,-1-1 0,0 1 0,1 0 0,-1 0 0,0 0 1,1 0-1,-1 0 0,0-1 0,0 1 0,0 0 0,0-1 0,0 1 0,1-1 0,-1 1 0,0-1 0,0 1 1,-1-1-1,1 1 0,0-1 0,0 0 0,0 0 0,0 0 0,0 0 0,0 1 0,0-1 0,0-1 0,0 1 1,0 0-1,-1 0 0,1 0 0,0-1 0,0 1 0,0 0 0,0-1 0,0 1 0,0-1 0,0 1 0,0-1 1,0 1-1,1-1 0,-1 0 0,0 0 0,0 1 0,0-2 0,-3-2-76,0 0-1,1 0 1,0 0 0,0-1-1,0 1 1,1-1 0,-1 0-1,1 0 1,-2-5 0,-2-19-222,1 0 0,2 0 1,1 0-1,1 0 0,1 0 1,6-41-1,-5 57 314,1 0 0,0 0 0,2 0 0,-1 1 0,1-1-1,1 1 1,0 0 0,1 0 0,11-16 0,-14 23 37,1 0 0,0 1 0,0-1 0,0 1 0,0 0-1,1 1 1,0-1 0,-1 1 0,1 0 0,1 0 0,-1 0 0,0 1 0,1 0 0,-1 0 0,1 0 0,-1 1 0,1 0 0,0 0 0,0 0-1,0 0 1,-1 1 0,1 0 0,9 2 0,-8-1-26,1 0-1,-1 0 1,0 1 0,0 0-1,0 1 1,0 0 0,0 0-1,6 4 1,-10-5-108,1 0 0,-1 0 0,0 1 0,-1-1 0,1 1 0,0-1 0,-1 1 0,1 0 0,-1 0 0,0 0 0,0 0 0,0 1 0,-1-1 0,1 1 0,-1-1 0,0 1 0,2 7 0,-1 12-276</inkml:trace>
</inkml:ink>
</file>

<file path=ppt/ink/ink8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35.7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44 346 12171,'1'1'296,"1"-1"1,0 1-1,0-1 0,-1 0 1,1 0-1,0 0 1,-1 0-1,1 0 1,0 0-1,0 0 1,-1-1-1,1 1 1,0 0-1,-1-1 0,1 0 1,0 1-1,1-2 1,0 0-127,-1 0 0,1 0 0,-1 0 0,1 0 0,-1 0 0,0-1 0,0 1 0,3-6 0,2-4-358,0-1 1,-2 0-1,7-19 1,-6 16 661,2-9-435,-1 0-1,6-47 1,3-15 1047,-15 86-1031,-1 0 0,0 0 0,1 0 0,-1 1 0,0-1 0,0 0 0,0 0 0,0 0 0,0 0 0,0 0 0,0 0 0,0 0 0,0 0 0,0 1 0,0-1 0,0 0 0,-1 0 1,1 0-1,0 0 0,-1 0 0,0-1 0,1 2-24,-1 0 0,0-1 1,1 1-1,-1 0 1,0 0-1,1-1 0,-1 1 1,0 0-1,1 0 1,-1 0-1,0 0 0,1 0 1,-1 0-1,0 0 1,1 0-1,-1 0 0,0 1 1,1-1-1,-1 0 1,0 0-1,0 1 0,-6 2 52,1 0 0,-1 1 0,1-1-1,-8 8 1,2-2-49,2 1 0,-1 0-1,2 1 1,-1 0 0,1 0-1,1 1 1,0 0 0,1 1 0,0-1-1,1 1 1,0 1 0,1-1-1,-6 27 1,9-32-25,1 1 0,0-1 0,0 1 0,1-1 0,0 1 0,0-1 0,1 1 0,0-1 0,0 1 0,1-1 0,0 1 0,1-1 0,0 0 0,0 0 0,0 0 0,1-1 0,1 1-1,-1-1 1,1 0 0,0 0 0,1-1 0,0 1 0,0-1 0,11 9 0,-12-12-109,1 1 0,-1-1 0,1 0 0,0 0 0,0 0 1,1-1-1,-1 0 0,0 0 0,1-1 0,-1 1 0,1-2 0,-1 1 0,1-1 0,0 0 0,-1 0 0,1 0 0,-1-1 0,12-3 0,10-2-515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10.5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75 9970,'16'6'9022,"5"-7"-3633,28-12-1100,-22 6-2717,73-14-730,0 5-1,182-6 1,-186 23-816,66-2-309,-151 0-1485</inkml:trace>
</inkml:ink>
</file>

<file path=ppt/ink/ink8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37.4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30 223 7658,'-9'-22'301,"-10"-12"6384,18 39-5397,4 25 157,12 77 644,1 114 0,-16-220-2081,-1 21 140,1-21-142,0 0 0,0 0 1,0-1-1,0 1 0,-1 0 0,1 0 0,0 0 0,0-1 0,-1 1 0,1 0 0,0 0 0,-1-1 0,1 1 0,-1 0 0,1-1 0,-1 1 0,1-1 0,-1 1 1,0 0-1,1-1 0,-2 1 0,1-1-3,1 0 0,-1 0 0,1 0 0,-1-1 0,1 1 0,-1 0 0,1-1 0,-1 1 0,1 0 0,-1-1 0,1 1 0,0 0 0,-1-1 0,1 1 0,0-1 0,-1 1 0,1-1 0,0 1 0,-1-1 0,1 1 0,0-1 1,0 1-1,0-1 0,-1 1 0,1-1 0,0 1 0,0-1 0,0 0 0,0 0 0,-4-20 4,0-17-119,1 0-1,2 0 1,2 0-1,1 0 0,2 0 1,2 0-1,2 0 0,22-67 1,-26 95 110,0 0-1,0 1 1,1 0 0,0 0 0,1 0 0,0 1 0,1 0-1,-1 0 1,16-13 0,-18 18 8,-1 0 0,1 1 0,0-1 0,0 1-1,0 0 1,0 0 0,0 1 0,1-1 0,-1 1 0,0 0 0,1 0 0,-1 0 0,1 1-1,-1-1 1,1 1 0,-1 0 0,1 1 0,-1-1 0,0 1 0,1 0 0,-1 0-1,1 0 1,-1 0 0,8 4 0,-5-1 33,0 0 0,0 1 0,0-1 0,0 1 0,-1 1 0,1-1 0,-1 1 0,-1 0 0,1 0 0,4 9 0,-2-3 60,-1 0-1,0 0 1,-1 1-1,-1 0 1,7 21-1,-6-8 130,-1 0 0,-1 1 0,-1-1 0,-1 1-1,-3 52 1,-9 51-264,10-127-12,-1-2-98,1 1 0,0-1 0,0 1 0,0-1 0,0 1 0,0-1 0,1 0 1,-1 1-1,0-1 0,1 1 0,-1-1 0,1 1 0,-1-1 0,1 0 0,1 3 0,4 1-801</inkml:trace>
</inkml:ink>
</file>

<file path=ppt/ink/ink8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37.9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33 283 8794,'1'0'152,"-1"0"1,1 0-1,-1 0 1,0 0-1,1 0 1,-1 0-1,1 0 1,-1 0-1,1 0 0,-1 0 1,5-4 1981,-5 4-1981,1-1-1,-7-8 2807,-7-8-1150,10 8-1503,1 1-1,0 0 1,1-1-1,0 1 1,0-1-1,1 1 1,0-1-1,0 1 1,4-17-1,-3 14-243,2 1-1,-1-1 1,2 1-1,-1 0 1,1 0 0,1 0-1,8-14 1,-9 19-45,-1 1 0,0 0 0,1 0 0,0 0 1,0 0-1,0 1 0,0 0 0,1 0 0,0 0 0,-1 0 1,1 1-1,0-1 0,0 1 0,0 0 0,0 1 0,1-1 0,-1 1 1,0 0-1,1 1 0,-1-1 0,0 1 0,1 0 0,-1 0 1,1 1-1,-1 0 0,0 0 0,1 0 0,-1 0 0,0 1 0,0 0 1,0 0-1,0 0 0,0 1 0,0-1 0,6 6 0,1 2 55,0 0-1,-1 0 1,0 1-1,0 0 1,-1 1-1,-1 0 1,0 1 0,0 0-1,8 20 1,-13-26-22,-1 0 0,0 0 0,0 0 0,-1 0 1,0 0-1,0 1 0,-1-1 0,0 1 1,0 0-1,-1-1 0,0 1 0,0 0 0,-1-1 1,0 1-1,0-1 0,-1 1 0,0-1 0,0 1 1,-1-1-1,-5 12 0,2-10-17,0-1 0,0 0 0,-1 0-1,0-1 1,-1 0 0,1 0 0,-2 0 0,1-1 0,0 0 0,-1-1-1,0 0 1,0 0 0,-20 6 0,17-7-222,1-1-1,-1 0 1,0-1 0,0-1-1,-1 1 1,1-2-1,0 0 1,0 0 0,0-1-1,-1-1 1,-15-3 0,-5-9-1405,8-4 591</inkml:trace>
</inkml:ink>
</file>

<file path=ppt/ink/ink8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38.6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2 163 11698,'4'-7'2558,"7"-9"2178,-6 16-3034,-1 10-759,0 5-617,-2 1 1,0 0 0,-1 0-1,-1 0 1,-2 22 0,-16 81 461,3-26-536,21-123-1514,19-57-1,5-16 330,-23 72 739,-1 2 84,1 1-1,15-40 1,-19 61 152,0 0 0,0 0 1,0 1-1,1-1 0,0 1 0,1 0 0,-1 0 1,1 1-1,0-1 0,0 1 0,1 0 1,0 1-1,0-1 0,12-6 0,-14 9 2,-1 1 0,1-1 0,-1 1 0,1 0 0,0 1 0,-1-1 0,1 0 0,0 1 0,-1 0 0,1 0 0,0 0 0,0 0 0,-1 1 0,1 0 0,0-1 0,-1 1 0,1 0 0,-1 1 0,1-1 0,-1 1 0,1-1 0,-1 1 0,0 0 0,0 0 0,0 1 0,0-1 0,0 1 0,-1-1 0,5 6 0,2 3 108,-1 1-1,0 0 1,-1 0 0,0 0 0,-1 1-1,8 22 1,-6-10 16,-2-1 1,0 1-1,3 35 0,-1 79-728,-8-124-356,1 1 0,6 26 0,3-6-34</inkml:trace>
</inkml:ink>
</file>

<file path=ppt/ink/ink8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0.0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232 117 8946,'52'-21'3677,"-51"20"-3550,0 0 0,0 1 0,0-1 0,-1 0 0,1 0 0,0 1 0,-1-1 0,1 0 0,0 0 0,-1 0 1,1 0-1,-1 0 0,1 0 0,-1 0 0,1 0 0,-1 0 0,0 0 0,0 0 0,0 0 0,1 0 0,-1 0 0,0 0 1,0 0-1,0 0 0,0-1 0,-1 1 0,1 0 0,0 0 0,0 0 0,-1 0 0,1 0 0,-1-1 0,-15-27 2073,15 28-2137,0-1 41,-1-1 1,0 1 0,0 0 0,0 0-1,0-1 1,0 1 0,0 1 0,0-1-1,-1 0 1,1 0 0,-1 1 0,1 0-1,-1-1 1,0 1 0,1 0 0,-1 0-1,0 0 1,0 1 0,0-1 0,0 1-1,0-1 1,0 1 0,0 0 0,-4 1-1,1 0-56,0 1 1,0 0-1,0 0 0,0 0 0,1 1 0,-1 0 0,1 0 0,0 0 0,0 1 0,0 0 0,-5 4 0,-3 4-44,1 0 0,0 1-1,0 0 1,2 1 0,0 0-1,0 1 1,1 0 0,1 0 0,0 1-1,2 0 1,0 0 0,0 1 0,1 0-1,2 0 1,-1 0 0,2 0 0,0 1-1,1-1 1,3 30 0,-2-44-43,0 0 1,0 0 0,0 0-1,1 0 1,0 0 0,-1-1-1,1 1 1,0 0 0,1-1-1,-1 1 1,0 0 0,1-1-1,-1 1 1,1-1 0,0 0-1,0 0 1,0 1 0,0-1-1,0 0 1,0-1 0,0 1-1,1 0 1,-1-1 0,1 1-1,-1-1 1,1 0 0,0 0-1,0 0 1,-1 0 0,1 0-1,0-1 1,0 1 0,0-1-1,0 0 1,4 0 0,1 0-55,-1-1 0,1 0 0,0 0-1,-1-1 1,1 0 0,-1 0 0,0-1 0,0 0 0,0-1 0,0 1 0,0-1 0,7-6 0,-1-1 40,0-1 1,-1-1-1,0 1 0,-1-2 1,14-22-1,38-78 492,-37 54 29,-16 35-90,-9 21-142,-2 7 37,-27 61-242,-33 114 1,55-153-28,1-1 0,1 1-1,1 0 1,2 0 0,0 0 0,2 0-1,0 0 1,7 32 0,0-22 22,2-1-1,21 51 1,37 62 220,-44-98-109,-17-36-104,20 38 99,-24-58-68,0-1-1,0 1 0,0-1 1,1-8-1,-3 12-49,18-54 339,37-76 0,-22 56 332,-17 42-1228,-11 27 274</inkml:trace>
</inkml:ink>
</file>

<file path=ppt/ink/ink8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0.8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1 112 11819,'15'74'6119,"35"164"-1189,-47-210-4537,-1-13-43,2-30-139,8-84-497,14-77-340,-23 163 636,0 1-1,0 0 1,1 0-1,1 1 1,9-17-1,-13 25 14,0 0-1,1 0 1,-1 1-1,1-1 1,0 1-1,0-1 1,0 1-1,0 0 1,0 0-1,1 0 1,-1 0-1,1 0 1,-1 0-1,1 1 1,0-1-1,0 1 1,-1 0-1,1 0 1,0 0-1,0 0 1,0 0-1,0 0 1,0 1-1,0 0 1,0 0-1,1 0 1,4 0-1,-5 1-4,-1 0 0,1 0-1,0 1 1,-1-1 0,1 1 0,-1-1 0,1 1 0,-1 0-1,0 0 1,0 0 0,0 0 0,0 0 0,0 1-1,0-1 1,0 1 0,-1-1 0,1 1 0,-1-1-1,0 1 1,0 0 0,0 0 0,0 0 0,0 3-1,2 7 32,0-1-1,-1 1 0,0 24 0,-3 0 24,-9 61 0,7-78-85,3-19-1,-1 0-1,1 0 1,0 0 0,0 0-1,0 0 1,0 0 0,0 0-1,0 0 1,0 0 0,0 0-1,0 0 1,0 0 0,0 0-1,1 0 1,-1 0 0,0 0-1,1 1 1,0-2-15,-1 0-1,1 0 1,-1 0 0,1 0-1,-1 0 1,1 0 0,-1 0-1,1 0 1,-1 0-1,0-1 1,1 1 0,-1 0-1,1 0 1,-1-1 0,0 1-1,1 0 1,-1 0-1,0-1 1,1 1 0,-1 0-1,0-1 1,1 1 0,-1-1-1,1 0 1,23-36-1404,-22 34 1368,46-89-1444,3-7 916,-44 86 640,2 1 0,-1 0 0,2 0 0,0 1 0,14-14 0,-20 22 16,0 0 1,0 1-1,0-1 1,0 1 0,0-1-1,0 1 1,1 1 0,-1-1-1,1 1 1,7-2-1,-10 2-35,0 1-1,-1 0 0,1 0 0,0 0 0,0 0 0,0 0 0,0 1 0,0-1 0,0 0 0,-1 1 0,1-1 0,0 1 0,0 0 0,-1 0 1,1 0-1,0 0 0,-1 0 0,1 0 0,-1 0 0,1 0 0,-1 0 0,0 1 0,0-1 0,1 1 0,-1-1 0,0 1 0,0-1 0,0 1 0,0 0 1,0 1-1,6 18 211,0 0 1,-2 0 0,0 0 0,1 24-1,4 16 260,4 8 216,41 121 1,-43-151-4881,-9-33 2439</inkml:trace>
</inkml:ink>
</file>

<file path=ppt/ink/ink8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1.5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17 369 13659,'-4'5'4102,"-5"-2"-2215,5-4-1821,9-7 963,9-4-497,0 0-1,20-12 1,-17 13-379,25-23 1,-22 15 41,-1-1 1,-1-1-1,-1 0 1,-1-1-1,0-1 1,-2 0-1,-1-2 0,11-25 1,-23 48-153,0 0 0,-1-1-1,1 1 1,0-1 0,-1 1 0,1 0 0,-1-1 0,0 1-1,0-1 1,0 1 0,0-1 0,0 1 0,-1-4 0,0 5-33,1 0 0,-1 0 1,0 0-1,1 0 1,-1 0-1,0 0 1,0 1-1,0-1 0,0 0 1,0 0-1,0 1 1,0-1-1,0 1 1,0-1-1,0 1 0,0-1 1,0 1-1,0 0 1,0 0-1,0-1 0,0 1 1,-1 0-1,1 0 1,0 0-1,0 0 1,0 0-1,0 0 0,0 1 1,-1-1-1,0 1 1,-7 0-11,0 2 1,0-1-1,0 1 1,0 0-1,1 1 1,-1 0-1,1 0 1,0 1-1,0 0 1,-10 9-1,1 1-23,0 1 0,0 0-1,-14 20 1,23-25-7,0-1 1,0 2 0,2-1-1,-1 1 1,1 0-1,1 0 1,0 0 0,-5 23-1,8-26 9,1-1-1,0 1 0,0 0 1,1 0-1,0 0 1,1-1-1,0 1 1,0 0-1,1-1 0,0 1 1,0 0-1,1-1 1,0 0-1,5 9 1,-2-6 35,1-1 1,0 1-1,1-1 1,0 0-1,0-1 1,1 0 0,0 0-1,0-1 1,1 0-1,1-1 1,-1 0-1,17 9 1,-18-12-230,0-1 0,0 1 0,0-1 0,0-1 0,0 0 0,1 0 0,-1 0 1,1-1-1,-1-1 0,1 0 0,-1 0 0,1-1 0,-1 0 0,0 0 0,1-1 0,-1-1 0,10-3 0,6-5-880</inkml:trace>
</inkml:ink>
</file>

<file path=ppt/ink/ink8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1.9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 44 12699,'-7'-11'2926,"5"6"-2094,0 1 1,-1 0-1,0 0 0,1 1 1,-2-1-1,-2-3 0,5 7-798,1 0 0,0-1 0,0 1 0,0 0 0,-1 0 0,1 0 0,0 0 0,0 0 0,0 0 0,0 0 0,-1 0 0,1 0 0,0 0 0,0 0 0,-1 0 0,1 0 0,0 0 0,0 0 0,0 0 0,-1 0 0,1 0 0,0 0 0,0 0 0,0 0 0,0 0 0,-1 0 0,1 1 0,0-1 0,0 0 0,0 0 0,0 0 0,-1 0 0,1 0 0,0 1 0,0-1 0,0 0 0,0 0 0,0 0 0,0 0 0,-1 1 0,1-1 0,0 0 0,0 0 0,0 0 0,0 1 0,0-1 0,0 0 0,0 0 0,0 0 0,0 1 0,0-1 1,0 0-1,0 0 0,0 0 0,0 1 0,0-1 0,0 0 0,0 0 0,1 1 0,-1 15 705,3 2-502,0-1 1,2 1-1,0-1 1,1 0-1,1 0 1,0-1-1,1 0 1,18 26 0,-4-11-87,2 0 1,1-2-1,29 27 1,-49-51-149,5 6-37,1 0 0,-1-2 0,2 1-1,-1-1 1,1-1 0,1 0 0,25 11-1,-37-18-90,1-1 0,0 1-1,-1-1 1,1 1 0,0-1 0,0 0-1,-1 0 1,1 0 0,0 0-1,0 0 1,0 0 0,-1 0-1,1-1 1,0 1 0,-1-1 0,1 1-1,0-1 1,-1 0 0,4-1-1,-3 0-259,0 0 0,0 0 0,0 0 0,-1 0-1,1 0 1,-1 0 0,1 0 0,-1 0 0,0-1-1,1 1 1,-1-1 0,1-3 0,4-18-1066</inkml:trace>
</inkml:ink>
</file>

<file path=ppt/ink/ink8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2.2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280 0 14595,'2'4'5785,"-5"2"-3848,-9 10-841,-2 5-56,-10 8-360,-2 8-176,-4 7-223,2 6-73,4 13-96,3-2-32,2 3-48,0-8-80,-2-11-553,0-3-575,2-15 728</inkml:trace>
</inkml:ink>
</file>

<file path=ppt/ink/ink8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2.8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226 147 9290,'3'-12'1971,"-1"0"-221,0 0-1,0 1 1,-1-1-1,-1-21 1,0 31-1631,0 0-1,0-1 1,-1 1 0,1 0-1,-1-1 1,0 1-1,1 0 1,-1-1 0,0 1-1,0 0 1,-1 0 0,1 0-1,0 0 1,-1 0-1,1 0 1,-1 0 0,1 1-1,-1-1 1,0 1 0,0-1-1,0 1 1,0-1-1,0 1 1,0 0 0,0 0-1,0 0 1,-1 0 0,1 0-1,0 1 1,-3-1-1,0 0-73,1 1-1,-1 0 1,1 0-1,-1 1 1,1-1-1,-1 1 1,1 0-1,0 0 1,-1 0-1,1 1 1,0-1-1,0 1 1,0 0-1,0 1 1,0-1-1,0 1 1,1-1-1,-6 6 1,-1 1-23,1 1 0,-1 0 0,2 1 0,-15 21 1,17-21-19,0 0 0,0 1 1,1-1-1,1 1 1,0 0-1,0 0 1,1 1-1,1-1 0,0 1 1,0 24-1,2-28 1,0-1-1,1 1 0,1 0 1,-1-1-1,1 1 0,1-1 1,-1 1-1,2-1 0,-1 0 1,1 0-1,0-1 1,0 1-1,1-1 0,0 0 1,1 0-1,10 10 0,-13-14-1,1 0 1,-1 0-1,1 0 0,0 0 0,0-1 0,0 0 0,0 0 0,0 0 0,0 0 0,1-1 0,-1 1 1,1-1-1,-1 0 0,1 0 0,8 0 0,-6-2-11,-1 0 1,0 1-1,0-2 0,0 1 1,-1-1-1,1 0 1,0 0-1,-1 0 0,1-1 1,9-6-1,-4 1-33,0-1 0,-1 0 0,0 0 0,-1-1-1,0 0 1,0-1 0,-1 1 0,0-2 0,-1 1 0,6-13 0,-7 9-17,0 1 0,-1 0 0,-1-1 1,0 0-1,-1 0 0,0 0 0,-2 0 1,1-1-1,-2-21 0,0 36 49,0 0 0,0 1 0,0-1 0,0 0 1,0 0-1,0 0 0,-1 1 0,1-1 0,0 0 0,0 0 0,0 1 0,-1-1 0,1 0 1,0 1-1,-1-1 0,1 0 0,-1 1 0,1-1 0,-1 0 0,1 1 0,-1-1 0,1 1 0,-1-1 1,-1 0-1,2 1 2,-1 1 0,0-1 0,1 0 0,-1 1 0,1-1 0,-1 1 1,0-1-1,1 1 0,-1-1 0,1 1 0,-1-1 0,1 1 0,0-1 0,-1 1 1,1 0-1,-1-1 0,1 1 0,0 0 0,0-1 0,-1 1 0,1 0 0,0-1 1,0 1-1,0 0 0,0-1 0,0 3 0,-2 10 25,0 0 1,1 0-1,1 0 0,0 0 1,1 1-1,0-1 1,1 0-1,6 22 0,0-9 78,1 0-1,1 0 0,15 27 1,-20-43-355,0 0 1,0-1-1,1 1 1,1-1 0,-1-1-1,1 1 1,1-1-1,12 10 1,-8-11-292</inkml:trace>
</inkml:ink>
</file>

<file path=ppt/ink/ink8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3.5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1 155 9634,'3'1'396,"0"0"0,1 0 0,-1 0 0,0 0-1,1 1 1,-1-1 0,0 1 0,0 0 0,3 2 0,-5-2-197,1 0 0,-1 0 1,1 0-1,-1 1 0,0-1 1,0 0-1,0 0 0,0 1 0,-1-1 1,1 0-1,0 1 0,-1-1 1,0 1-1,1 2 0,5 216 4909,-7-162-4601,15-129-76,-12-75-657,-3 109 230,0 0 0,3 1 0,10-65 0,-11 95 25,0 0 0,1 0 0,0 1 0,0-1 1,0 0-1,0 1 0,1 0 0,-1-1 0,1 1 0,6-6 0,-8 9-8,0 0 0,0 0 0,0 0 0,0 0-1,1 1 1,-1-1 0,0 0 0,0 1 0,1-1 0,-1 1 0,1-1-1,-1 1 1,0 0 0,1-1 0,-1 1 0,3 0 0,-2 1 9,0-1-1,0 0 1,1 1 0,-1 0 0,0 0 0,0-1-1,-1 1 1,1 0 0,0 0 0,0 1 0,0-1-1,-1 0 1,1 1 0,2 2 0,3 4 93,0 1 0,0 0 0,-1 0 0,-1 1 0,1 0 0,-2 0 0,1 0 0,-1 1 0,5 20 1,-4-8-41,-1-1 1,-1 1 0,-1-1 0,0 24-1,-8 2-309,6-48 208,0 0 0,0 0 1,0 1-1,0-1 0,0 0 1,0 0-1,1 1 0,-1-1 1,0 0-1,0 0 0,0 1 1,0-1-1,1 0 0,-1 0 1,0 0-1,0 1 0,0-1 1,1 0-1,-1 0 0,0 0 1,0 0-1,0 1 0,1-1 1,-1 0-1,0 0 0,1 0 1,-1 0-1,0 0 0,0 0 1,1 0-1,-1 0 0,0 0 1,0 0-1,1 0 1,-1 0-1,0 0 0,1 0 1,-1 0-1,0 0 0,0 0 1,1 0-1,-1 0 0,0 0 1,0-1-1,1 1 0,-1 0 1,0 0-1,0 0 0,0 0 1,1-1-1,-1 1 0,0 0 1,0 0-1,1-1 0,13-10-742,-14 11 722,21-22-508,-1-1 1,-1 0-1,18-29 0,-22 29 768,2 0-1,0 1 1,37-35 0,-51 54-136,-1 1-1,1 0 1,-1 0 0,1 1 0,0-1 0,0 0 0,0 1 0,0 0 0,6-2 0,-8 3-63,0-1 1,0 1-1,0 0 1,0 1-1,0-1 1,0 0 0,0 0-1,0 0 1,0 1-1,0-1 1,0 0-1,0 1 1,0-1 0,-1 1-1,1-1 1,0 1-1,0-1 1,0 1-1,0 0 1,-1-1 0,1 1-1,0 0 1,-1 0-1,1 0 1,-1-1-1,1 1 1,-1 0 0,1 0-1,-1 0 1,1 0-1,-1 0 1,0 0-1,1 2 1,4 17 96,-1 0 0,-1 0 0,-1 1 0,0 25 1,0-2-32,3 27-17,8 91-1169,-8-134 712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11.0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34 8570,'1'-2'1152,"-1"-1"-585,0 1 1,0 0-1,1 0 0,-1 0 0,1 0 1,-1 0-1,1-1 0,0 1 0,0 0 1,0 0-1,0 1 0,0-1 1,2-3-1,-2 8-191,0-1 1,0 0-1,-1 0 1,1 1-1,-1-1 1,1 0 0,-1 1-1,0-1 1,0 1-1,0-1 1,-1 4-1,1 0 235,10 167 5816,15 89-4371,-21-232-1937,19 151 363,-3-32-3609,-20-141 3010,-2-5-238</inkml:trace>
</inkml:ink>
</file>

<file path=ppt/ink/ink8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4.3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31 182 11522,'1'-32'4500,"0"10"-1241,-1 45-1622,-2 96-337,0-26-210,12 122 1,33 13 189,-9-60-763,-34-166-514,3 12-22,-1 0-1,0 0 0,-1 0 1,-1 1-1,0-1 0,-2 16 1,2-29 7,0 0 0,-1-1 1,1 1-1,0 0 0,0-1 1,0 1-1,-1 0 0,1-1 1,0 1-1,-1 0 0,1-1 1,0 1-1,-1-1 0,1 1 0,-1-1 1,1 1-1,-1-1 0,0 1 1,-7-3-217,-6-18-31,1-13 78,1 0 0,2-1 0,2 0-1,-5-38 1,8 42 74,-11-83-39,5-1 0,7-208 0,5 284 155,10-68 0,-9 96-5,1-1 1,-1 1-1,2 0 1,-1-1-1,1 1 1,1 1-1,0-1 0,0 1 1,1 0-1,0 0 1,9-10-1,-12 17-3,-1 0 1,0-1-1,1 1 0,-1 0 0,1 0 1,0 1-1,-1-1 0,1 1 1,0-1-1,0 1 0,0 0 0,0 0 1,0 0-1,0 0 0,0 1 0,1 0 1,3-1-1,-3 1 4,0 1 0,0 0 0,0 0 0,0 0 0,0 0 0,0 0 0,0 1 0,0 0 0,0 0 0,-1 0 0,7 5 0,0 1 32,0 1 1,-1 0 0,0 1-1,-1 0 1,1 1 0,-2 0 0,9 15-1,-9-12 33,0 1-1,-1-1 1,0 1-1,-2 0 1,1 0-1,-2 1 1,0-1-1,-1 1 1,0 0-1,-2-1 1,0 1 0,0 0-1,-4 19 1,2-25-172,0 0 1,-1-1-1,0 1 1,0-1 0,-1 1-1,0-1 1,-1 0-1,0 0 1,-1-1 0,1 0-1,-2 0 1,1 0-1,-1 0 1,0-1-1,-1 0 1,1-1 0,-1 0-1,-1 0 1,1-1-1,-1 0 1,-14 6 0,-25 5-618</inkml:trace>
</inkml:ink>
</file>

<file path=ppt/ink/ink8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4.8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35 134 11755,'-1'-13'1698,"1"-9"142,-2 1 0,0-1 0,-7-25-1,4 38-1023,1 15-313,-2 21-60,2 23 82,2 0 0,6 52 0,18 103 713,-11-115-870,10 183-132,-19-155-4190</inkml:trace>
</inkml:ink>
</file>

<file path=ppt/ink/ink8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5.3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1 315 8834,'7'1'599,"0"-2"1,0 1-1,0-1 1,0 0-1,0-1 0,0 1 1,0-2-1,8-2 1,-5 0-307,-1 0 0,0-1 0,0 1 0,-1-2 0,1 1 0,-1-1 1,-1 0-1,13-15 0,-11 11-165,-1-1 1,0 0-1,-1 0 1,0-1-1,-1 0 1,0 0 0,-1 0-1,-1-1 1,0 0-1,0 0 1,1-17-1,-5 28-76,1 1 0,-1-1 0,0 1-1,0-1 1,0 1 0,-1-1 0,1 1-1,-1-1 1,1 1 0,-1-1 0,0 1 0,0 0-1,0-1 1,0 1 0,0 0 0,0 0-1,-1-1 1,1 1 0,-1 0 0,1 1 0,-3-3-1,2 3-31,1 0 1,-1 0-1,0 1 0,0-1 0,0 0 0,0 1 0,0-1 0,0 1 1,1 0-1,-1 0 0,0 0 0,0 0 0,0 0 0,0 0 0,0 0 1,0 1-1,0-1 0,0 0 0,0 1 0,0 0 0,0 0 0,1-1 1,-1 1-1,0 0 0,1 0 0,-1 1 0,-1 0 0,-7 5 7,1 0-1,1 1 1,-1 0-1,2 0 1,-1 1-1,1 0 1,0 0-1,1 1 1,0 0-1,0 0 1,1 0-1,1 0 1,-7 21-1,8-21 2,1 0 0,0 0 0,1 0-1,0 0 1,0 0 0,1 0 0,0 0 0,1 0 0,0 0-1,1 0 1,0 0 0,1 0 0,0 0 0,0-1 0,8 17-1,-5-17 19,0-1 0,0 1 0,1-1 0,0 0 0,0 0-1,1-1 1,0 0 0,0 0 0,0-1 0,1 0 0,13 6-1,-16-9-168,1 0-1,-1-1 0,1 0 1,0 0-1,0 0 0,0-1 1,13 1-1,-15-2-281,0 0 1,0 0-1,0-1 1,0 1-1,-1-1 1,1-1-1,0 1 1,-1-1-1,1 0 1,-1 0-1,1 0 0,4-4 1,6-6-1655</inkml:trace>
</inkml:ink>
</file>

<file path=ppt/ink/ink8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5.7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224 47 12675,'1'-1'299,"0"0"0,0 0 0,-1 0 0,1 0 1,-1 0-1,1 0 0,-1 0 0,1 0 0,-1 0 0,0 0 1,1 0-1,-1-1 0,0 1 0,0 0 0,0 0 0,0 0 1,0 0-1,0-2 0,-1 2-194,1 0 0,0-1 0,-1 1 0,1 0 0,-1 1 0,0-1 0,1 0 0,-1 0 0,0 0 0,0 0 0,1 0-1,-1 1 1,0-1 0,0 0 0,0 1 0,-1-2 0,-1 1-69,0 0 0,0-1 0,0 1 0,0 0 0,0 1 0,-1-1-1,1 0 1,0 1 0,0 0 0,-1 0 0,1 0 0,-5 0 0,0 2-18,0 0 0,1 0 0,-1 1 1,1 0-1,-1 0 0,1 1 0,0 0 1,1 0-1,-1 0 0,1 1 0,0 0 1,0 0-1,-6 7 0,9-9-19,-1 1 0,1 0 0,0 1-1,1-1 1,-1 0 0,1 1 0,0-1 0,0 1 0,0 0-1,1 0 1,-1-1 0,1 1 0,0 0 0,1 0-1,-1 0 1,1 0 0,0 1 0,0-1 0,1 0-1,-1 0 1,3 7 0,0-3 53,0 1 0,1-1 0,0 0 0,1 0 0,0 0 0,10 13 0,44 44 1461,0 0 1120,-53-58-2094,0 1-1,-1-1 1,0 1 0,0 0-1,-1 1 1,5 13 0,-9-21-460,1 1 0,0-1-1,-1 0 1,0 1 0,1-1 0,-1 0 0,0 1 0,0-1 0,-1 0 0,1 1 0,0-1 0,-1 0 0,1 1 0,-1-1 0,0 0 0,0 0 0,0 1 0,0-1 0,-3 4 0,2-3-134,-1 0 0,-1 0-1,1 0 1,0 0 0,-1 0-1,1-1 1,-1 0 0,0 1 0,0-1-1,-5 1 1,-10 4-1009,0-2-1,-1 0 1,-35 4-1,47-8 668,-57 7-1298</inkml:trace>
</inkml:ink>
</file>

<file path=ppt/ink/ink8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8.3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85 297 7994,'-11'-5'8813,"0"0"-5321,9 4-3538,1 0 0,-1 0 1,1-1-1,0 1 0,-1 0 0,1-1 0,0 1 1,0-1-1,0 1 0,0-1 0,0 1 1,0-1-1,1 0 0,-1 1 0,0-1 0,1 0 1,-1-2-1,0 0 48,0 0 1,1 0 0,-1 0-1,1-1 1,0 1-1,0 0 1,1 0 0,-1 0-1,1-1 1,0 1-1,2-5 1,1-3 60,1 1 1,12-22-1,-10 20 169,1 1-1,1 0 1,0 0-1,0 1 1,19-18 0,-24 26-175,-1 1 1,0-1 0,1 1 0,0 0 0,-1 0 0,1 0 0,0 0 0,0 1-1,0 0 1,7-2 0,-8 3-51,0 0 0,0 0 1,-1 0-1,1 0 0,0 0 0,0 1 0,-1-1 0,1 1 0,0 0 1,-1 0-1,1 0 0,-1 0 0,1 0 0,-1 1 0,1-1 1,-1 1-1,0 0 0,2 1 0,1 2-4,0 1 0,-1-1 0,1 1 0,-2-1-1,1 1 1,0 0 0,-1 1 0,0-1 0,-1 0 0,1 1 0,-1 0-1,-1 0 1,1-1 0,-1 1 0,0 0 0,-1 0 0,0 11 0,-1 3 3,0 1 1,-2-1-1,-1 0 1,-8 29-1,5-26 6,-1 0 0,-19 40 0,25-59-33,-1 1-1,1-1 1,-1-1 0,0 1 0,-1 0 0,1-1-1,-1 0 1,0 1 0,0-1 0,-1-1 0,1 1 0,-1-1-1,1 0 1,-1 0 0,0 0 0,0 0 0,-1-1-1,-7 3 1,10-5-17,0 1 0,0-1 1,-1 0-1,1 0 0,0 0 0,0 0 0,-1-1 0,1 1 0,0-1 0,0 0 0,0 0 0,-1 0 0,1 0 1,0 0-1,-3-3 0,2 1-7,-1 0-1,1 0 1,0-1 0,0 0 0,1 1 0,-1-2 0,1 1 0,-5-7-1,1-3 6,0 0 1,0 0-1,2 0 0,0-1 0,-5-23 0,7 20 151,0 0 0,2 0-1,0 0 1,1 0 0,0 0 0,2 0 0,0 0-1,1 0 1,1 1 0,1-1 0,0 1-1,1 0 1,11-20 0,-16 34-91,0 0 1,0 1-1,1-1 0,-1 1 1,1-1-1,0 1 0,0 0 1,0 0-1,0 0 0,0 0 1,0 0-1,0 0 0,1 1 1,-1-1-1,1 1 0,-1-1 1,1 1-1,0 0 0,-1 0 1,1 0-1,0 0 0,0 1 1,0-1-1,0 1 0,-1 0 1,1 0-1,0 0 0,0 0 1,0 0-1,0 0 0,0 1 1,0-1-1,-1 1 0,1 0 1,0 0-1,0 0 0,-1 0 1,5 3-1,1 1-19,0 1 1,0-1-1,-1 1 1,0 1-1,0-1 1,0 1-1,-1 0 1,0 1-1,0-1 1,7 15 0,-9-13-5,0 0 0,-1 0 0,0 1 0,0-1 1,-1 1-1,0 0 0,-1 0 0,0 0 1,-1 0-1,0 0 0,0 0 0,-1-1 1,0 1-1,-1 0 0,0 0 0,-1-1 1,0 1-1,0-1 0,-1 1 0,0-1 0,-1-1 1,0 1-1,0-1 0,-1 1 0,0-2 1,-14 15-1,18-20-7,0 0 0,1 0 0,-1-1 1,0 1-1,0 0 0,-1-1 0,1 0 1,0 0-1,0 1 0,-1-1 0,1 0 0,-1-1 1,1 1-1,-1 0 0,1-1 0,-1 0 0,1 1 1,-5-1-1,5-1-13,1 1-1,-1-1 1,0 1 0,0-1 0,0 0-1,1 0 1,-1 0 0,0 0 0,1 0 0,-1-1-1,1 1 1,-1 0 0,1-1 0,0 1-1,0-1 1,-1 1 0,1-1 0,0 1-1,0-1 1,0 0 0,1 0 0,-1 0-1,0 1 1,0-4 0,-3-12-81,1-1 0,0 0 0,2 0 1,0 0-1,1 0 0,2-20 0,0-6 98,-2 41 9,0-13 60,0-1 0,2 1 1,3-19-1,-5 33-29,1-1-1,0 0 1,-1 0 0,1 0-1,0 1 1,0-1-1,0 0 1,0 1 0,1-1-1,-1 1 1,1-1 0,0 1-1,-1 0 1,1 0-1,0-1 1,0 1 0,1 1-1,-1-1 1,0 0 0,1 0-1,-1 1 1,1 0 0,-1-1-1,1 1 1,4-1-1,-3 2-1,0 0-1,-1 0 1,1 0 0,-1 1-1,1 0 1,-1-1-1,1 1 1,-1 1-1,0-1 1,1 0-1,-1 1 1,0 0-1,0 0 1,0 0-1,0 0 1,0 0-1,-1 0 1,1 1 0,0-1-1,-1 1 1,3 5-1,1-1-3,0 1 0,-1 0 0,0 0-1,0 1 1,-1-1 0,-1 1 0,4 10 0,-5-10-24,0 0 0,-1 0 0,0 0 0,-1 0 0,0 0 0,0 0 0,-1 0 0,0 0 0,0 0 0,-1 0 0,-4 10 0,5-14-111,-1 0 1,0 0 0,0 0 0,-1 0 0,1 0 0,-1-1 0,0 1-1,-1-1 1,1 0 0,-1 0 0,1 0 0,-1 0 0,0-1-1,-1 1 1,1-1 0,0 0 0,-1-1 0,0 1 0,-10 3 0,14-5-12,0-1 0,0 1 0,-1-1 0,1 0 0,0 1 0,0-1 0,-1 0 0,1 0 0,0 0 0,-1 0 0,1 0 0,0 0 0,-1 0 0,1 0 0,0-1 0,-1 1 0,1-1 0,0 1 0,0-1 0,-1 1 0,1-1 0,0 1 0,0-1 0,0 0 0,-1-1 0,0 0 17,1 0 1,0 1-1,0-1 0,0 0 1,0-1-1,0 1 1,1 0-1,-1 0 0,1 0 1,-1 0-1,1 0 1,0-1-1,0-3 1,1-8 228,0 0 0,1-1 0,7-21 0,-8 33-15,3-14 262,14-44 1125,-16 56-1364,0 0 1,0 0-1,0 0 0,1 1 0,0 0 0,0-1 1,0 1-1,0 0 0,7-5 0,-9 8-126,0 0-1,0 0 1,0 0-1,0 1 1,0-1-1,0 0 1,0 1-1,0-1 1,1 1-1,-1-1 1,0 1-1,0-1 1,1 1-1,-1 0 1,0 0 0,1 0-1,-1-1 1,0 1-1,0 1 1,1-1-1,-1 0 1,0 0-1,1 0 1,-1 1-1,0-1 1,0 1-1,1-1 1,-1 1-1,0-1 1,0 1-1,0 0 1,0-1 0,0 1-1,0 0 1,0 0-1,0 0 1,0 0-1,0 0 1,0 0-1,0 0 1,0 2-1,3 3-13,0 0 0,-1 1 0,0 0-1,0-1 1,0 1 0,1 8 0,-2-4-12,1 1 0,-2 0 0,0-1 0,0 1 0,-1 0 0,-1-1 0,0 1-1,0 0 1,-1-1 0,-5 18 0,4-21-134,0 1 0,0-1-1,-1 1 1,0-1-1,-1 0 1,1-1 0,-1 1-1,-1-1 1,0 0-1,0 0 1,0-1-1,-1 1 1,0-1 0,-8 5-1,13-9 91,1-1 0,0 0 1,-1 0-1,1 0 0,-1 0 0,0-1 0,1 1 0,-1 0 0,0-1 0,0 1 0,1-1 0,-1 1 1,0-1-1,0 0 0,0 0 0,1 0 0,-1 0 0,0 0 0,0 0 0,0 0 0,1 0 0,-1-1 1,0 1-1,0-1 0,1 0 0,-1 1 0,0-1 0,1 0 0,-1 0 0,1 0 0,-1 0 0,1 0 0,-1 0 1,1-1-1,0 1 0,0 0 0,-1-1 0,1 1 0,0-1 0,0 1 0,1-1 0,-3-2 0,0-5 106,-1 0 0,1 0-1,1 0 1,0 0 0,0 0-1,-1-18 1,0-9 671,2 0-1,2 1 1,1-1 0,1 0 0,10-41 0,-11 70-577,0 0 0,1 0 1,-1 0-1,1 0 0,1 0 0,6-10 1,-9 16-114,0-1 0,1 0 0,-1 1 0,0 0 0,1-1 1,-1 1-1,1 0 0,-1 0 0,1 0 0,0 0 0,-1 0 0,1 0 1,0 0-1,0 0 0,0 1 0,-1-1 0,1 1 0,0-1 0,0 1 1,0 0-1,0 0 0,0 0 0,0 0 0,0 0 0,0 0 1,0 0-1,0 1 0,0-1 0,3 2 0,1 1 4,0 0 0,0 1-1,0 0 1,0 0 0,-1 0-1,0 1 1,0-1 0,0 1-1,0 0 1,-1 1 0,1-1 0,3 8-1,2 4 7,0 1-1,14 35 0,-21-43-30,1 0 0,-2 0-1,0 0 1,0 1 0,0-1 0,-2 0-1,1 1 1,-1-1 0,-1 1 0,0-1-1,0 1 1,-1-1 0,-5 19 0,4-22-98,0 1 0,0-1 0,-1 0 0,0 1-1,0-2 1,-1 1 0,0 0 0,0-1 0,0 0 0,-1 0 0,0-1 0,0 1 0,0-1 0,-1-1 0,0 1 0,0-1 0,0 0 0,-11 4 0,16-7-79,-1 0 0,1 0 1,-1 0-1,0-1 0,1 1 0,-1-1 1,0 1-1,1-1 0,-1 0 0,0 0 0,0 0 1,1-1-1,-1 1 0,0-1 0,1 1 1,-1-1-1,1 0 0,-1 0 0,1 0 1,-1 0-1,1-1 0,0 1 0,-1 0 1,1-1-1,0 0 0,0 1 0,0-1 1,-2-3-1,0 0-407,1 1 0,0-1 0,0 0 0,1-1 1,-1 1-1,1 0 0,0-1 0,1 1 0,-1-1 0,1 0 1,0 1-1,0-8 0,1-14-3227</inkml:trace>
</inkml:ink>
</file>

<file path=ppt/ink/ink8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3.5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66 12587,'5'-48'2621,"-2"30"3868,-3 98-5582,10 658 190,-9-711-1087,9 99 23,-8-113-23,0 0 0,1-1 0,1 1 0,0-1 0,0 0 0,1 0 0,11 17 0,-13-25 54,1 0 0,-1 0 0,1 0 0,0-1 0,1 1 0,-1-1 0,1 0 1,-1-1-1,1 1 0,0-1 0,0 0 0,0 0 0,0 0 0,0-1 0,0 0 0,0 0 0,1 0 1,6 0-1,-2 0 221,1-1 0,-1 0 0,1-1 0,-1 0 0,0 0 0,1-1 0,-1-1 0,15-5 0,-19 5-607,0-1 1,0 0-1,0 0 0,0 0 1,-1-1-1,0 0 0,0 0 0,0 0 1,0-1-1,-1 0 0,5-9 0,2 0-795</inkml:trace>
</inkml:ink>
</file>

<file path=ppt/ink/ink8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3.9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12523,'4'8'4849,"0"16"-3369,3 7 16,1 11-95,3 6-177,-5 3-400,2 1-192,-2-6-360,-2-7-136,-1-10-376,-3-5-280,0-9-672,0-4-392,1-37-8195</inkml:trace>
</inkml:ink>
</file>

<file path=ppt/ink/ink8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4.2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 13555,'16'-5'5305,"-2"5"-3689,0 3-359,-1 4-489,-5 3-336,-5 6-808,0 5-640,-8 5 656</inkml:trace>
</inkml:ink>
</file>

<file path=ppt/ink/ink8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4.6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242 118 10378,'1'-4'604,"-1"0"1,1-1-1,-1 1 0,0 0 0,0 0 0,0-1 0,-1 1 1,1 0-1,-1 0 0,0-1 0,0 1 0,-1 0 0,1 0 1,-1 0-1,-3-4 0,3 4-535,0 1-1,-1-1 1,0 1-1,1 0 1,-1 0 0,-1 0-1,1 1 1,0-1 0,-1 1-1,1-1 1,-1 1-1,1 0 1,-1 1 0,0-1-1,0 0 1,0 1 0,0 0-1,0 0 1,0 0 0,0 1-1,-1 0 1,1-1-1,0 1 1,-5 1 0,6-1-92,0 1 0,1-1 0,-1 1 0,1 0 0,-1-1 0,1 1 0,-1 0 0,1 1 0,-1-1 0,1 0 1,0 1-1,-1-1 0,1 1 0,0 0 0,0 0 0,0 0 0,1 0 0,-1 0 0,0 0 0,1 0 0,-1 1 0,1-1 0,0 0 1,0 1-1,0-1 0,0 1 0,0-1 0,1 1 0,-1 0 0,1-1 0,-1 1 0,1 0 0,0 3 0,0 11-14,1 0 0,0 0-1,1 0 1,5 20-1,-3-18 64,-1-1-66,35 260 2069,-36-249-1707,-2 1 1,-1-1 0,-1 1 0,-1-1-1,-2 0 1,-1 0 0,-13 41 0,15-62-493,1 1 1,-1-1-1,-1 1 0,-9 12 1,12-18 29,0-1 0,0 1 0,0-1 0,0 0 0,0 0 0,0 0 1,-1 0-1,1 0 0,-1-1 0,0 1 0,1-1 0,-1 0 0,0 1 0,0-1 0,0 0 1,0-1-1,-5 2 0,-14-2-552</inkml:trace>
</inkml:ink>
</file>

<file path=ppt/ink/ink8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4.9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 15091,'22'-4'5889,"3"2"-4232,1 1-137,2 1-520,3 0-311,0 2-409,-2-1-112,-4 1-560,-3-1-513,-10-2-1127,-1 0 1200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30.7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123 174 6937,'-2'1'142,"-59"22"2624,22-9 1152,37-13-3763,1-1 1,-1 1-1,1-1 1,0 1-1,-1 0 1,1 0-1,0-1 1,0 1-1,-1 0 1,1 0-1,0 0 1,0 0-1,-1 2 1,2-2-79,-1-1 0,1 1 0,0-1 0,0 1 0,0-1 0,-1 1 0,1-1 0,0 1 0,0-1 0,0 1 0,0-1 0,0 1 0,0-1 0,0 1 0,0-1 0,0 1 0,1-1 0,-1 1 0,0-1 0,0 1 0,0-1 0,1 1 0,-1-1 0,0 1 0,1 0 0,0 0 30,1 1 0,0-1 0,-1 1 0,1-1 0,0 0 1,0 1-1,0-1 0,0 0 0,0-1 0,0 1 0,0 0 0,0 0 0,0-1 0,1 1 0,-1-1 0,0 0 0,2 0 1,9 0-19,0-1 0,-1 0 0,1-1 0,-1 0 1,0-1-1,0-1 0,0 0 0,0-1 0,20-10 1,-19 8-77,-1 0 1,0-1 0,0-1-1,0 0 1,-1 0 0,0-1-1,-1-1 1,11-13-1,-17 18-5,0 0 0,-1 0 0,1 0 0,-1 0 0,-1-1 0,5-12 1,-7 17-9,1 0 0,-1 1 1,0-1-1,1 0 0,-1 0 1,0 0-1,0 1 1,0-1-1,0 0 0,-1 0 1,1 0-1,0 0 0,-1 1 1,0-1-1,1 0 1,-1 1-1,0-1 0,0 0 1,1 1-1,-1-1 0,-1 1 1,1-1-1,0 1 1,0-1-1,0 1 0,-1 0 1,1 0-1,-1 0 0,1 0 1,-1 0-1,-2-1 0,-1-1-6,0 1-1,-1-1 0,1 1 1,-1 1-1,1-1 0,-1 1 1,0 0-1,1 1 0,-1-1 1,0 1-1,0 0 0,1 0 0,-1 1 1,-9 2-1,7-1 1,1 0-1,0 1 0,0 0 1,0 1-1,0 0 1,1 0-1,0 0 0,0 0 1,0 1-1,-6 6 1,1 2 20,-1 0 0,2 1 1,0 0-1,1 1 0,0 0 1,1 0-1,0 1 0,2 0 1,-6 17-1,9-22 127,0 0-1,1 0 1,0 0 0,0 0-1,1 0 1,1 0-1,1 19 1,0-26-11,0 1 1,0 0-1,0 0 1,1 0-1,0 0 1,0-1-1,0 1 1,0-1-1,1 0 1,0 0-1,0 0 1,0 0-1,0 0 0,1 0 1,-1-1-1,1 1 1,0-1-1,0 0 1,5 2-1,0 1 31,1-1 0,0-1 1,1 1-1,-1-2 0,1 1 0,-1-2 0,1 1 0,0-1 0,17 0 0,-18-2-511,0 0-1,1 0 0,-1-1 1,0-1-1,-1 0 1,16-5-1,3-4-514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11.8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5 5817,'-10'-4'22129,"11"17"-23279,3 33 3180,19 80-1,24 47-3399,-35-128-1212,-7-28 1036</inkml:trace>
</inkml:ink>
</file>

<file path=ppt/ink/ink8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5.3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43 9298,'27'-38'4833,"-27"37"-4752,0 1 0,1 0 0,-1 0 0,0-1 0,0 1 0,0 0 0,1-1 405,-1 1-405,0-1 0,1 1 0,-1 0 0,0 0 0,0 0 0,1 0 0,-1 0 0,0 0 0,0 0 0,0 0 0,1-1 0,-1 1 0,0 0 0,0 0 0,1 0 0,-1 0 0,0 0 0,0 0 0,1 0 0,-1 0 0,0 1 0,0-1 0,1 0 0,-1 0 0,0 0 0,0 0 0,1 0 0,-1 0 0,0 0 0,1 1 405,-1 0-405,0-1 0,1 0 0,-1 0 0,0 0 0,0 1 0,0-1 0,0 0 0,0 1 0,3 14 870,-3-13-635,6 56 2061,-3 78 0,-1-12-1244,18 65-294,1 45-3477,-19-211 975,-1-13-2731,2-13 3159</inkml:trace>
</inkml:ink>
</file>

<file path=ppt/ink/ink8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5.7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462 12 13683,'2'-5'5033,"-10"1"-3817,-8 2-216,-11 2-47,-7 3-169,-22 3-400,-6-2-128,-8 2-456,-1 2-528,9-4-4249,4 3 3472</inkml:trace>
</inkml:ink>
</file>

<file path=ppt/ink/ink8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6.1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9 11779,'42'-8'4889,"-40"29"-2273,0 11-1032,-2 4-151,0 1-233,2 2-624,0-6-208,-1-1-312,3-1-152,1-10-528,-2-3-256,5-7-544,-1-7-233,0-5-479,6-16-3001</inkml:trace>
</inkml:ink>
</file>

<file path=ppt/ink/ink8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6.4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17 12099,'10'-15'4937,"-1"15"-2681,-1-2-1272,-2 6-352,2 6-223,-7 4-457,0 7-321,-2 5-783,-3-1 744</inkml:trace>
</inkml:ink>
</file>

<file path=ppt/ink/ink8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6.8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82 11979,'1'2'552,"1"1"1,-1 0 0,0-1 0,0 1-1,0 0 1,-1 0 0,1-1 0,0 1 0,-1 0-1,0 0 1,0 4 0,-3 35 587,2-32-538,-28 160 1734,27-149-2342,4-18-70,2-14-58,51-161-666,-49 153 747,-1 1 0,2 0 0,11-23-1,-14 34 81,0 0 0,0 0-1,1 1 1,0-1-1,0 1 1,0 1 0,1-1-1,-1 1 1,2-1-1,11-6 1,-16 10 15,0 1-1,0 0 1,0 0-1,0 0 1,0 0-1,1 0 1,-1 0-1,0 0 1,1 1-1,-1-1 1,1 1-1,-1 0 1,1 0-1,-1 0 1,0 0-1,1 0 1,-1 0-1,1 1 1,-1-1-1,1 1 1,-1 0-1,0-1 1,1 1-1,-1 0 1,0 0 0,0 1-1,0-1 1,0 0-1,0 1 1,0-1-1,0 1 1,0 0-1,-1 0 1,1 0-1,-1-1 1,1 1-1,-1 1 1,0-1-1,1 0 1,0 3-1,2 5 96,1 0 0,-2 0-1,0 1 1,0-1-1,-1 1 1,0 0 0,1 21-1,-3 21 116,-1-17-415,5 44 1,-4-72 108,2 1 0,-1 0 1,1-1-1,0 0 0,1 0 0,0 0 1,1 0-1,-1 0 0,1 0 1,8 10-1,-4-10 542</inkml:trace>
</inkml:ink>
</file>

<file path=ppt/ink/ink8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7.3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244 39 11282,'2'-4'1331,"9"-19"4911,-11 22-6188,0 1 0,0 0 0,0-1 1,1 1-1,-1 0 0,0-1 0,0 1 0,0-1 0,0 1 0,-1 0 0,1-1 0,0 1 0,0-1 0,0 1 0,0 0 0,0-1 0,0 1 0,-1 0 0,1-1 0,0 1 1,0 0-1,0-1 0,-1 1 0,1 0 0,0 0 0,0-1 0,-1 1 0,1 0 0,0 0 0,-1-1 0,1 1 0,0 0 0,-1 0 0,1 0 0,-1 0 0,1 0 0,0-1 1,-1 1-1,1 0 0,0 0 0,-1 0 0,1 0 0,-1 0 0,1 0 0,0 0 0,-1 0 0,1 0 0,0 0 0,-1 1 0,1-1 0,-1 0 0,1 0 0,0 0 0,-1 0 1,1 1-1,-1-1 0,-15 5 135,1 0 1,-1 1 0,1 1 0,0 1-1,1 0 1,0 0 0,0 2 0,1 0-1,0 0 1,-17 18 0,22-20-182,1 0 0,1 1 0,-1 0 0,1 0 0,0 0 0,1 0 1,-7 19-1,10-23-27,0 0 1,0 1 0,1-1-1,0 1 1,0-1 0,0 1-1,1 0 1,0-1 0,0 1-1,0 0 1,0-1 0,1 1-1,0-1 1,1 1 0,-1-1-1,4 9 1,-4-12-8,1 1-1,-1-1 1,1 0 0,-1 1-1,1-1 1,0 0 0,0 0-1,0 0 1,0-1-1,0 1 1,0 0 0,1-1-1,-1 1 1,0-1 0,1 0-1,-1 0 1,1 0 0,0 0-1,-1 0 1,1 0-1,0-1 1,-1 0 0,1 1-1,0-1 1,0 0 0,-1 0-1,1 0 1,0-1 0,0 1-1,-1-1 1,1 1-1,4-3 1,2 0 1,-1 0-1,1 0 1,-1-1-1,0-1 1,0 1-1,0-1 1,-1-1 0,11-9-1,13-20 48,-23 25-3,0 1 0,0 0 1,12-9-1,-19 18-18,0-1 0,-1 0 0,1 1 0,0-1 0,0 1 1,0-1-1,0 1 0,0-1 0,0 1 0,0 0 0,0-1 0,-1 1 0,1 0 1,0 0-1,1 0 0,-1 0 0,0 0 0,0 0 0,0 0 0,0 0 0,0 0 1,0 0-1,0 0 0,1 1 0,-1 0 0,1 0 1,0 0-1,-1 0 0,1 1 1,-1-1-1,0 0 1,1 1-1,-1-1 0,0 1 1,0-1-1,0 1 0,1 2 1,2 5 3,0 1 1,0 0-1,4 20 1,7 59 208,5 157 1,-16-189 13,-3-31-117,5 145 1002,-7-142-779,-1 0 1,-1-1 0,-12 53-1,13-76-316,0 1-1,0 0 1,0-1-1,-1 1 1,1-1 0,-1 0-1,-1 0 1,1 0-1,-1 0 1,-4 4-1,6-7-133,0 0 0,0-1-1,0 1 1,0-1-1,-1 1 1,1-1 0,0 0-1,-1 0 1,1 0 0,0 0-1,-1-1 1,1 1-1,-1 0 1,1-1 0,-1 0-1,0 0 1,1 0 0,-1 0-1,1 0 1,-1 0-1,1-1 1,-1 1 0,1-1-1,-1 1 1,-2-2 0,-23-11-943</inkml:trace>
</inkml:ink>
</file>

<file path=ppt/ink/ink8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8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203 49 13683,'0'-1'213,"3"-2"963,-1-1 0,1 0 0,-1 0 0,0 0 0,0 0 0,1-4 1,-3 8-1075,0-1 1,0 1-1,0-1 1,0 1 0,0-1-1,0 1 1,0-1-1,0 1 1,0-1-1,0 1 1,0-1 0,0 1-1,0-1 1,-1 1-1,1-1 1,0 1 0,0-1-1,0 1 1,-1-1-1,1 1 1,0-1-1,-1 1 1,1-1 0,-1 1-33,0-1-1,0 0 1,-1 1 0,1 0 0,0-1 0,0 1 0,0-1 0,0 1 0,0 0-1,0 0 1,-1 0 0,1 0 0,0 0 0,-2 0 0,-4 1-8,1 0 0,-1 1 0,1 0 0,0 0 1,0 0-1,0 1 0,0 0 0,0 0 0,1 0 1,-1 1-1,1 0 0,0 0 0,0 0 0,0 0 0,-6 9 1,1-1-65,-1 2 0,1-1 0,1 1 0,-14 30 0,16-30-20,1 1 0,1 1 1,0-1-1,1 1 0,0-1 0,2 1 0,0 0 0,1 1 0,0 19 0,2-28 20,0 1 0,0 0-1,1 0 1,0-1 0,1 1 0,-1-1-1,2 1 1,-1-1 0,1 0 0,1 0 0,-1-1-1,1 0 1,0 1 0,1-1 0,0-1 0,0 1-1,1-1 1,8 6 0,-9-7-67,1 0 0,0-1 0,0 0 0,0 0 0,1-1 0,-1 1 0,1-2 0,0 1-1,0-1 1,8 1 0,-9-2-399,1-1-1,-1 0 0,0 0 0,1 0 1,-1-1-1,13-3 0,4-4-616</inkml:trace>
</inkml:ink>
</file>

<file path=ppt/ink/ink8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8.6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158 65 13035,'1'-2'493,"-1"-1"0,1 1-1,0-1 1,-1 0 0,0 1 0,1-1 0,-1 0 0,0 1 0,0-1 0,-1 0 0,1 1-1,-1-1 1,1 1 0,-1-1 0,0 0 0,-1-3 0,1 5-424,0-1 0,0 1-1,-1 0 1,1 0 0,0 0 0,-1-1 0,1 1 0,0 0 0,-1 1-1,1-1 1,-1 0 0,0 0 0,1 1 0,-1-1 0,0 1 0,1-1-1,-1 1 1,0 0 0,1-1 0,-1 1 0,0 0 0,0 0 0,1 0-1,-1 1 1,0-1 0,-2 1 0,0-1-35,-1 1 0,1 0 0,-1 1 0,1-1 0,-1 1 0,1 0 0,0 0 0,-1 0 0,1 1 1,1-1-1,-1 1 0,0 0 0,0 0 0,-4 5 0,3-2-16,1 0 0,0 0-1,0 0 1,0 1 0,1 0 0,0-1 0,0 1 0,-3 12 0,3-7-2,1-1 1,0 1 0,1 0 0,0-1 0,1 1 0,0 0-1,1 0 1,1-1 0,-1 1 0,2-1 0,5 18-1,-7-25-14,1 1-1,0-1 0,0 0 0,0 0 0,1 0 0,-1-1 0,1 1 0,0 0 0,0-1 1,0 0-1,1 0 0,-1 0 0,1 0 0,-1 0 0,1-1 0,6 3 0,-7-4-21,0 0-1,0 0 0,0 0 1,0-1-1,1 1 0,-1-1 1,0 0-1,0 0 0,1 0 1,-1 0-1,0-1 0,0 1 1,1-1-1,-1 0 0,0 0 0,0 0 1,0 0-1,0-1 0,0 1 1,0-1-1,-1 0 0,1 1 1,3-4-1,2-3-18,0-1 0,0 1-1,-1-1 1,0-1 0,-1 1 0,0-1-1,-1 0 1,0-1 0,7-19 0,8-15 208,-20 45-162,0 0 0,0 0 0,0 0 0,0 0-1,0 0 1,0-1 0,0 1 0,0 0 0,0 0 0,0 0-1,0 0 1,0 0 0,0 0 0,0-1 0,0 1 0,1 0-1,-1 0 1,0 0 0,0 0 0,0 0 0,0 0 0,0 0-1,0-1 1,0 1 0,0 0 0,0 0 0,1 0-1,-1 0 1,0 0 0,0 0 0,0 0 0,0 0 0,0 0-1,0 0 1,1 0 0,-1 0 0,0 0 0,0 0 0,0 0-1,0 0 1,0 0 0,0 0 0,1 0 0,-1 0 0,0 0-1,0 0 1,0 0 0,0 0 0,0 0 0,0 0-1,1 0 1,-1 0 0,0 0 0,0 0 0,0 1 0,4 10 231,-1 21 37,-3-27-206,0-5-74,10 68 566,-10-63-697,1-1 0,1 1 0,-1 0 1,1-1-1,0 1 0,0-1 0,0 0 0,1 1 0,-1-1 1,1 0-1,6 6 0,-8-9 55,0 0 1,0 0-1,0-1 0,0 1 1,0-1-1,0 1 0,0-1 1,0 1-1,0-1 0,1 0 0,-1 1 1,0-1-1,0 0 0,0 0 1,1 0-1,-1 0 0,1 0 1,6-4-40</inkml:trace>
</inkml:ink>
</file>

<file path=ppt/ink/ink8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8.9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 12267,'7'-5'5199,"-6"5"-5069,2 12 1188,-3 24-955,0-35-275,-5 114 1852,6 0 0,19 145 0,-14-224-1699,16 59-1,-17-79-692,0-1 1,1 0 0,1 0-1,1 0 1,0-1 0,11 16-1,-5-15-1542,-2-5 846</inkml:trace>
</inkml:ink>
</file>

<file path=ppt/ink/ink8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9.2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 1 14227,'-1'10'8954,"-12"-4"-7538,-12 0-344,-6 4-135,-15-1-633,-5 0-288,-10 0-1321,3-3-927,-3 2 1328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15.5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102 34 10834,'44'-23'3600,"-44"23"-3561,0 0 1,0 0 0,0 0-1,0 0 1,1 0-1,-1 0 1,0 0 0,0-1-1,0 1 1,0 0-1,0 0 1,0 0-1,0 0 1,1 0 0,-1 0 39,0 0-40,0 0 1,0 0 0,0-1-1,0 1 1,0 0-1,0 0 1,0 0 0,0 0-1,0 0 1,0 0-1,1 0 1,-1-1 0,0 1-1,0 0 1,0 0-1,0 0 1,0 0 0,0 0-1,0 0 1,0-1-1,0 1 1,0 0 0,-1 0-1,1 0 1,0 0-1,0 0 1,0 0 0,0-1-1,0 1 1,0 0-1,0 0 1,0 0 0,0 0-1,-9-3 723,-12 1-237,15 2-454,0 0 0,1 1 0,-1 0 0,0 1 0,1-1-1,-1 1 1,1 0 0,-1 0 0,1 1 0,0 0 0,0 0 0,0 0 0,0 0 0,-8 8 0,10-7-62,0-1 0,1 0 0,-1 1 0,1-1 0,-1 1 1,1 0-1,0-1 0,1 1 0,-1 0 0,1 0 0,0 0 0,0 1 0,0-1 0,0 0 0,1 0 0,-1 1 1,1-1-1,0 0 0,1 0 0,-1 1 0,2 4 0,-1-7-10,0 1-1,0-1 1,0 1-1,0-1 1,1 0-1,0 0 1,-1 0-1,1 0 1,0 0-1,0 0 1,0 0-1,0 0 1,0-1-1,0 1 1,0-1-1,1 1 1,-1-1-1,1 0 1,-1 0-1,1 0 1,-1 0-1,1-1 1,-1 1-1,1-1 1,0 1 0,3-1-1,3 1-1,0 0-1,0-1 1,1 0-1,-1-1 1,-1 0-1,17-3 1,-20 2 5,1 0-1,-1 0 1,0-1 0,0 1-1,0-1 1,4-4 0,-7 6-3,0 0 1,-1 0-1,1 0 1,-1-1-1,1 1 1,-1-1-1,0 1 1,1-1-1,-1 1 1,0-1-1,0 0 1,0 0-1,-1 1 1,1-1-1,0 0 1,-1 0-1,1 0 1,-1 0-1,1 0 1,-1-2-1,0 4-5,0-1 0,0 1 0,0 0-1,0 0 1,0-1 0,0 1-1,0 0 1,0 0 0,0-1 0,0 1-1,0 0 1,0 0 0,0 0-1,0-1 1,0 1 0,0 0 0,0 0-1,0-1 1,0 1 0,0 0-1,-1 0 1,1 0 0,0 0 0,0-1-1,0 1 1,0 0 0,0 0-1,-1 0 1,1 0 0,0-1 0,0 1-1,0 0 1,-1 0 0,1 0-1,0 0 1,-7 6-400,-3 14-162,8 1 773,1 1 1,1-1-1,1 0 0,1 1 0,1-1 0,8 34 1,4 32 2602,-14-83-2615,-1 1-1,1 0 1,-1-1 0,0 1-1,-1 0 1,1-1-1,-1 1 1,-2 7 0,2-10-189,0-1 0,0 1 0,1 0 0,-1-1 1,-1 1-1,1 0 0,0-1 0,0 1 0,0-1 0,-1 0 1,1 1-1,-1-1 0,1 0 0,-1 0 0,0 0 0,1 0 1,-1 0-1,0 0 0,0-1 0,1 1 0,-1-1 0,0 1 1,-3 0-1,-1-1-352,-1 0 1,1 0-1,-1 0 0,1-1 1,-1 1-1,1-2 1,-9-2-1,-22-8-631</inkml:trace>
</inkml:ink>
</file>

<file path=ppt/ink/ink8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9.6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1 304 10202,'4'2'526,"1"0"-1,-1-1 1,1 1-1,0-1 1,-1 0-1,1 0 1,0 0-1,0-1 1,0 0-1,8 0 1,-6-1-317,-1 0 1,0-1 0,0 1-1,0-1 1,0-1-1,-1 1 1,9-5-1,3-5-291,0 0-1,-1-1 0,0-1 0,14-16 1,-10 10 717,-9 10-230,-1-1 0,0 0 0,0-1 1,8-15-1,-16 24-274,1-1 0,-1 1 0,-1-1 1,1 0-1,-1 0 0,1 1 0,-1-1 1,0 0-1,0 0 0,-1-1 0,1 1 1,-1 0-1,0 0 0,0 0 0,-1 0 1,1 0-1,-1 0 0,0 0 0,-2-7 0,2 8-86,-1 0-1,1 1 0,-1-1 0,0 1 0,0 0 0,0 0 0,0-1 0,0 1 1,0 0-1,-1 1 0,1-1 0,-1 0 0,1 1 0,-1-1 0,1 1 0,-1 0 0,0 0 1,0 0-1,0 0 0,1 1 0,-1-1 0,0 1 0,0 0 0,0-1 0,0 1 0,0 1 1,0-1-1,0 0 0,0 1 0,-3 0 0,-2 0-29,1 1 1,0 0-1,0 0 1,0 1-1,0 0 0,1 0 1,-1 0-1,1 1 1,-1 0-1,1 0 0,-6 6 1,7-4-15,0 0 1,1 0-1,0 0 1,0 1-1,0-1 1,1 1-1,0 0 1,0 0-1,1 0 1,0 0-1,0 0 1,0 1-1,1-1 1,0 1-1,1-1 1,0 1-1,0-1 1,0 1-1,1-1 1,3 12-1,-1-5 2,0 0 0,2-1 1,-1 1-1,2-1 0,0 0 0,0 0 1,1-1-1,1 0 0,0 0 0,10 11 0,-13-18-247,0 1 0,1-1-1,-1 0 1,1 0 0,0-1-1,1 0 1,-1 0 0,1 0-1,0-1 1,-1 0-1,2 0 1,-1 0 0,0-1-1,0 0 1,1-1 0,8 1-1,3-5-787</inkml:trace>
</inkml:ink>
</file>

<file path=ppt/ink/ink8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0.1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239 40 14363,'1'-2'687,"-1"-1"-1,0 0 1,0 1-1,0-1 1,0 0 0,0 1-1,-1-1 1,1 1-1,-2-5 1,1 6-635,0 0 1,0 0-1,1 0 0,-1 1 1,0-1-1,0 0 0,0 1 1,0-1-1,0 1 0,0-1 1,0 1-1,0-1 0,0 1 1,0 0-1,0 0 0,0-1 1,0 1-1,0 0 0,0 0 1,0 0-1,-1 0 0,1 0 1,0 0-1,0 1 0,0-1 1,0 0-1,-2 1 0,-8 2-3,-1 0 0,1 1 0,-1 0 0,1 1-1,0 0 1,1 1 0,0 0 0,-1 1 0,2 0 0,-1 0 0,1 1-1,0 0 1,1 1 0,-10 13 0,12-15-74,1 1-1,0-1 1,0 1-1,1 1 1,0-1 0,1 1-1,-1-1 1,-2 16-1,5-18-10,0 1 0,0-1 0,1 0 0,0 0-1,0 0 1,1 1 0,0-1 0,0 0 0,0 0-1,1 0 1,0 0 0,0 0 0,5 9 0,-6-12 10,0 0 1,1-1-1,0 1 1,-1-1 0,1 1-1,0-1 1,0 0-1,0 0 1,1 0 0,-1 0-1,0 0 1,1 0-1,-1-1 1,1 1 0,0-1-1,-1 0 1,1 0 0,4 1-1,-3-1 14,0 0-1,0-1 0,0 0 1,1 0-1,-1 0 1,0-1-1,0 1 0,1-1 1,-1 0-1,0 0 1,6-3-1,2-1 23,-1 0 0,-1-1 1,1-1-1,-1 0 0,0 0 0,0-1 0,15-17 0,-9 4 44,-14 17-14,0 0 0,0 1 0,1-1 0,-1 1 0,1 0 0,0 0 0,0 0 1,0 0-1,0 1 0,1-1 0,6-4 0,-9 7-22,0 0 1,-1 0-1,1 0 0,0 1 0,0-1 0,0 0 1,-1 0-1,1 0 0,0 0 0,0 1 1,-1-1-1,1 0 0,0 1 0,-1-1 0,1 1 1,0-1-1,-1 1 0,1-1 0,-1 1 0,1-1 1,-1 1-1,1-1 0,-1 1 0,1 0 0,-1-1 1,1 1-1,-1 0 0,0-1 0,1 1 1,-1 0-1,0 0 0,0-1 0,0 2 0,6 27 310,-6-29-327,4 145 1275,-4-46-168,5-7 165,0-8 209,-12 165 1,5-234-1720,0 1 1,-7 17-1,8-28-154,0-1 0,-1 1 1,0-1-1,0 0 0,0 0 0,0 0 0,-1 0 0,0 0 0,0-1 0,0 1 0,-6 5 0,8-8 196,0-1 0,0 1 0,0 0 0,0-1 0,0 1 0,0-1 0,0 1 0,0-1 1,-1 0-1,1 1 0,0-1 0,0 0 0,-3 0 0,-20-6-1283</inkml:trace>
</inkml:ink>
</file>

<file path=ppt/ink/ink8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0.8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18 175 10922,'7'16'979,"2"9"3168,-24-45-663,12 15-3404,1 0-1,-1 0 1,1-1-1,0 1 0,0-1 1,1 1-1,0-1 1,0 1-1,0-1 1,1 0-1,-1 1 1,1-1-1,1 0 1,-1 0-1,1 1 0,0-1 1,0 0-1,1 1 1,0-1-1,0 1 1,0 0-1,0 0 1,1 0-1,0 0 1,0 0-1,0 0 0,1 1 1,-1-1-1,1 1 1,0 0-1,1 0 1,-1 0-1,1 1 1,-1 0-1,1 0 1,0 0-1,7-3 0,-9 5 1,1 0-1,-1-1 0,0 2 1,1-1-1,-1 0 0,1 1 1,-1-1-1,0 1 1,1 0-1,-1 0 0,1 0 1,-1 1-1,1-1 0,-1 1 1,6 2-1,-3-1 4,0 1 1,0 0-1,-1 0 0,1 0 1,-1 1-1,0 0 1,0 0-1,5 6 0,-1-1 44,0 1-1,-1 0 1,-1 1-1,1 0 0,-2 0 1,0 1-1,9 23 1,-12-27-97,-1 0 0,-1 0 1,0 0-1,0 0 0,0 0 0,-1 0 1,0 0-1,-1 0 0,0 0 1,0 0-1,-1 0 0,0 0 0,0 0 1,-1 0-1,1-1 0,-2 1 0,1-1 1,-1 0-1,-1 0 0,1 0 1,-1 0-1,0-1 0,0 0 0,-1 0 1,0-1-1,0 1 0,0-1 0,-1 0 1,0-1-1,0 0 0,0 0 1,0 0-1,-1-1 0,1 0 0,-1 0 1,0-1-1,0 0 0,0-1 0,-10 2 1,15-3-178,1 0 1,-1 0 0,1-1 0,-1 1-1,0-1 1,1 1 0,0-1-1,-1 0 1,1 0 0,-1 0 0,1 0-1,0 0 1,0 0 0,0-1-1,-1 1 1,1-1 0,1 0-1,-1 1 1,0-1 0,0 0 0,1 0-1,-1 0 1,1 0 0,-1-1-1,1 1 1,0 0 0,0 0 0,0-1-1,0 1 1,1-1 0,-1 1-1,0-1 1,1 1 0,0-1 0,0-4-1,-2-10-768</inkml:trace>
</inkml:ink>
</file>

<file path=ppt/ink/ink8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1.2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25 9994,'9'5'4531,"0"13"-3015,-7-10-801,37 114 4672,-28-74-3822,10 97-1,-21-129-1399,0-15-107,-1-3-20,0-26-99,5-8-87,1-1-1,2 1 0,1 0 1,3 0-1,0 1 0,31-62 1,-39 92 74,0 0 0,0 0 0,0 0 0,9-9 0,-11 13-20,0 0 0,-1 0-1,1 0 1,0 0 0,0 1-1,0-1 1,0 0-1,0 1 1,0-1 0,1 1-1,-1-1 1,0 1-1,0-1 1,0 1 0,0 0-1,1-1 1,-1 1-1,0 0 1,0 0 0,1 0-1,-1 0 1,0 0 0,0 0-1,0 0 1,1 1-1,-1-1 1,0 0 0,0 1-1,0-1 1,2 2 0,11 9-919</inkml:trace>
</inkml:ink>
</file>

<file path=ppt/ink/ink8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1.6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13683,'78'34'5529,"-64"15"-3512,-6 6-801,-3 3-160,-5-6-456,-4-5-288,-4-12-328,1-9-328,-4-17-1280,2-5-761,0-15 1361</inkml:trace>
</inkml:ink>
</file>

<file path=ppt/ink/ink8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1.9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14819,'15'-7'6041,"1"6"-3952,-1 8-1105,-3 5-248,-4 7-1096,-6 2-816,-5 4 736</inkml:trace>
</inkml:ink>
</file>

<file path=ppt/ink/ink8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2.3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243 15 15067,'0'-1'186,"0"1"0,0-1 1,0 1-1,0-1 0,0 1 0,-5-8 2978,5 8-2978,-1 0 0,1-1 0,-2 1 0,-16-2 943,-21 10-832,28-5-171,1 1 0,-1 0-1,1 1 1,-1 1 0,1-1 0,1 1 0,-1 1 0,1 0 0,0 0-1,1 1 1,0 0 0,-10 13 0,13-14-113,-1 1 0,2 1 1,-1-1-1,1 1 0,0-1 1,1 1-1,0 1 0,0-1 0,1 0 1,1 0-1,-1 1 0,1-1 1,1 1-1,0-1 0,1 13 0,0-12 0,0 0 0,1 0-1,0 1 1,1-1-1,0 0 1,1-1 0,0 1-1,0-1 1,1 1 0,10 14-1,-12-20-56,1 0 0,-1 0-1,1-1 1,0 1 0,0-1 0,0 0-1,1 0 1,-1 0 0,1 0 0,-1-1-1,1 0 1,0 0 0,0 0 0,0 0-1,0-1 1,0 0 0,1 0 0,-1-1-1,0 1 1,1-1 0,-1 0 0,8-1-1,-4 0-311,-1-1-1,0 0 0,1 0 0,-1 0 0,7-5 0,8-3-369</inkml:trace>
</inkml:ink>
</file>

<file path=ppt/ink/ink8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2.6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185 79 12299,'1'-5'971,"-1"0"0,1 0 0,-1-1 1,0 1-1,-1 0 0,-1-10 0,1 13-923,1 0 1,-1 0-1,0 1 0,1-1 0,-1 1 0,0-1 1,0 1-1,0-1 0,-1 1 0,1 0 0,0-1 0,0 1 1,-1 0-1,1 0 0,-1 0 0,1 0 0,-1 0 0,1 0 1,-1 1-1,0-1 0,1 0 0,-1 1 0,0-1 0,0 1 1,-1-1-1,-2 0-24,1 1 1,-1-1-1,1 1 1,-1 0-1,1 0 1,-1 0-1,1 1 1,0-1-1,-1 1 1,1 0-1,-1 0 1,1 1 0,0-1-1,0 1 1,0 0-1,-4 3 1,3-2-1,0 1 1,1 0-1,-1 0 1,1 0 0,0 1-1,0-1 1,1 1-1,-1 0 1,1 0-1,-5 11 1,4-6 29,0 0-1,1 0 1,0 0-1,1 1 1,0-1-1,1 1 1,0-1-1,0 1 1,1 0-1,0-1 1,1 1-1,1-1 0,3 16 1,-3-18-45,1-1 0,-1 1 0,2-1 0,-1 0 0,1 0 0,9 12 0,-12-17-17,0-1 1,0 0-1,0 0 1,0 0-1,0 0 1,0 1-1,1-1 1,-1-1-1,0 1 1,1 0-1,-1 0 1,1 0-1,-1-1 1,0 1-1,1-1 0,0 1 1,-1-1-1,1 0 1,-1 0-1,1 1 1,0-1-1,-1 0 1,1 0-1,-1-1 1,1 1-1,0 0 1,-1 0-1,1-1 1,-1 1-1,1-1 1,-1 1-1,1-1 1,-1 0-1,0 0 1,1 0-1,-1 0 1,0 1-1,1-2 1,-1 1-1,1-1 1,41-39-94,-34 31 131,2-1 0,-1 1 0,1 1 0,1 0 0,-1 1 0,1 0-1,26-12 1,-37 19-18,0 1 0,0 0 0,-1-1 1,1 1-1,0 0 0,0 0 0,0-1 0,0 1 0,0 0 0,0 0 0,0 0 0,0 0 0,0 0 0,0 0 0,0 1 0,0-1 0,0 0 0,-1 0 0,1 1 0,0-1 1,0 0-1,0 1 0,0-1 0,-1 1 0,1-1 0,1 2 0,-1-1 2,0 1 1,0 0-1,0-1 1,0 1-1,0 0 1,0-1-1,-1 1 1,1 0-1,-1 0 1,1 0-1,-1 0 1,0 2-1,1 4-74,-1-1 0,-1 0 1,1 0-1,-1 0 0,0 0 0,-3 8 0,4-13-8,-1-1-73,0 0 0,1 0 1,-1 0-1,1 1 0,0-1 0,-1 0 0,1 0 0,0 1 1,0-1-1,0 0 0,0 1 0,0-1 0,0 0 0,0 0 1,0 1-1,0-1 0,1 0 0,-1 1 0,1 0 0,5 1-600</inkml:trace>
</inkml:ink>
</file>

<file path=ppt/ink/ink8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3.0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 57 7522,'-13'-34'3344,"0"12"-2007,0 22 47,3 18 216,5 27-63,-2 12 63,6 20 176,3 8-31,4 3-281,4 4-144,2-6-488,1-10-231,-1-12-625,-3-9-617,-3-11-1463,-3-8 1304</inkml:trace>
</inkml:ink>
</file>

<file path=ppt/ink/ink8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5.2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13 242 8994,'-1'-6'1606,"1"1"-1,-1 0 1,0 0 0,0 0-1,-6-10 1419,6 20-1827,2 26-142,1 0 0,2-1 0,12 51-1,-7-39-596,-1-5-229,35 195 486,-19 2-2092,-26-224 932,-2-18 203,-6-20 87,10 27 154,-20-85-505,-13-120 0,21 119 344,5 34 183,2-1 0,2-75 0,5 101 98,0 1 0,2-1 1,1 1-1,2 0 0,0 0 1,17-39-1,-23 63-105,1 0 1,-1 0-1,0 0 1,1 0-1,0 1 1,0-1-1,0 0 1,0 1-1,0-1 1,0 1-1,0 0 1,1 0-1,-1 0 1,1 0-1,0 0 1,0 0-1,-1 1 1,1-1-1,0 1 1,0 0-1,1 0 1,-1 0-1,0 0 0,0 1 1,0-1-1,1 1 1,-1 0-1,0 0 1,0 0-1,1 0 1,-1 0-1,0 1 1,0-1-1,0 1 1,6 2-1,1 1 29,-1 1 0,1 0 0,-1 0 0,0 1 0,0 0 0,-1 1 0,1-1 0,-2 2 0,9 8 0,-2 1 67,0 0 0,-1 1 1,15 27-1,-22-35-67,-1 1 0,0 0-1,-1 0 1,0 1 0,0-1 0,-1 1 0,-1 0-1,1 12 1,-2-17-32,-1 1 0,0-1 0,-1 0 1,0 0-1,0 0 0,0 1 0,-1-1 0,0 0 0,-1-1 1,1 1-1,-1 0 0,-1-1 0,1 1 0,-7 8 0,1-5-106,0 0 0,0 0 0,-1 0 0,0-1 0,0-1 0,-19 12 0,22-16 6,-1 1 0,1-1 0,-1-1 0,0 0-1,0 0 1,-1 0 0,1-1 0,-1 0 0,1-1 0,-1 0-1,-9 0 1,0-4 341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31.7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218 68 11066,'10'-45'4012,"-10"45"-3917,0-1 0,0 0 0,0 0 0,0 1 0,0-1 0,0 0 0,0 0 0,0 1-1,-1-1 1,1 0 0,0 0 0,0 1 0,-1-1 0,1 0 0,-1 1 0,1-1 0,0 1 0,-1-1 0,1 0 0,-1 1 0,1-1 0,-1 1 0,0-1 0,1 1 0,-1 0 0,0-1 0,1 1 0,-1 0 0,0-1 0,0 1-1,-21-4 481,19 3-363,-2 1-35,-1 1 0,1-1 0,-1 1 0,1 0 1,0 0-1,-1 0 0,1 1 0,0 0 0,0 0 0,0 0 0,0 0 0,1 1 0,-1 0 0,0 0 1,1 0-1,0 1 0,-5 5 0,0-1-49,1 2 0,0-1 0,0 1 0,1 0 0,1 0 0,-10 19 0,10-14 56,0-1 1,1 2-1,0-1 1,1 0-1,1 1 1,-2 20 0,4-30-103,1 0 1,0 0 0,0-1-1,1 1 1,0 0 0,0 0 0,0 0-1,0-1 1,1 1 0,0 0-1,0-1 1,1 0 0,-1 1-1,1-1 1,0 0 0,1 0-1,-1-1 1,1 1 0,0-1 0,5 5-1,-3-4-43,0 0-1,0-1 1,1 1-1,-1-1 1,1-1-1,0 0 1,0 0 0,0 0-1,0 0 1,1-1-1,-1-1 1,1 1-1,-1-1 1,1 0-1,-1-1 1,1 0-1,0 0 1,-1-1 0,1 0-1,-1 0 1,1-1-1,-1 1 1,1-2-1,-1 1 1,0-1-1,0 0 1,0-1-1,-1 1 1,12-9-1,-3 0-129,0 0 0,-1 0 0,-1-1-1,0-1 1,17-23 0,-24 29 74,0-2 1,-1 1 0,0 0 0,0-1-1,-1 0 1,0 0 0,-1 0 0,0-1-1,-1 1 1,0-1 0,1-11 0,-4 18 23,1 1 1,0-1 0,-1 0-1,0 1 1,0-1 0,0 0 0,0 1-1,0-1 1,-1 1 0,1-1-1,-1 1 1,0 0 0,0 0 0,-1 0-1,1 0 1,-4-3 0,5 4-1,-1 1-1,1 0 1,0-1 0,-1 1 0,1 0 0,-1 0-1,0 0 1,1 1 0,-1-1 0,0 0 0,1 0-1,-1 1 1,0-1 0,0 1 0,0 0 0,0 0-1,1-1 1,-1 1 0,0 0 0,0 0 0,0 1 0,0-1-1,1 0 1,-1 1 0,0-1 0,0 1 0,0-1-1,1 1 1,-1 0 0,0 0 0,1 0 0,-1 0-1,1 0 1,-3 2 0,2-1 8,0 0-1,1 0 1,-1 0-1,1 0 1,0 1-1,0-1 1,0 0-1,0 1 1,0-1-1,0 1 1,1-1 0,-1 1-1,1-1 1,-1 1-1,1-1 1,0 1-1,0-1 1,0 1-1,1-1 1,0 5-1,1 6 101,1 1 0,7 18 0,-7-24-57,3 13 40,8 25 146,2-1 0,27 54 0,-42-97-543,0 0 0,0 0-1,0 0 1,1-1 0,-1 1 0,0 0 0,1 0 0,-1-1 0,1 1 0,-1-1 0,1 1 0,0-1 0,0 0 0,-1 0-1,1 0 1,0 0 0,0 0 0,2 1 0,10-3-1174</inkml:trace>
</inkml:ink>
</file>

<file path=ppt/ink/ink8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5.6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0 210 7746,'3'-20'13880,"-3"20"-13856,0 0 1,0 0-1,0-1 1,0 1-1,0 0 1,0 0-1,0 0 1,0 0-1,0 0 1,0 0-1,0 0 1,0 0-1,0 0 0,0 0 1,0 0-1,0 0 1,0-1-1,0 1 1,0 0-1,0 0 1,0 0-1,0 0 1,0 0-1,0 0 50,1 0-50,-1 0 1,0 0-1,0 0 1,0 0-1,0 0 1,0 0-1,0 0 1,0 0-1,0-1 0,0 1 1,0 0-1,0 0 1,0 0-1,0 0 1,1 0-1,-1 0 1,0 0-1,0 0 1,0 0-1,0 0 1,0 0-1,0 0 1,0 0-1,0 0 1,0 1-1,0-1 1,0 0-1,1 0 1,-1 0-1,0 0 0,0 0 1,0 0-1,0 0 50,0 0-50,0 0 1,4 15 744,-1 2-717,-1-1-1,0 1 1,-2 0-1,0 0 0,0 0 1,-2 0-1,-3 17 0,2-31-68,0-8-75,1-13-259,4-5 44,2 0 1,1 0-1,0 1 0,2 0 0,1 0 1,15-32-1,-15 37 407,0-1 0,2 1 0,0 1 0,14-17 0,-20 28-88,0 1 0,0 0 0,0 0 0,1 0 0,0 0 0,0 1 0,8-6 0,-10 8-45,0 0 1,1 0-1,-1 0 0,0 0 1,0 0-1,0 1 1,1-1-1,-1 1 0,0 0 1,1 0-1,-1 0 1,0 0-1,0 1 0,7 1 1,-8-1-56,0-1 0,1 1 0,-1 0 0,0 0 0,0 0 0,0 0 1,0 1-1,3 2 0,8 16-366</inkml:trace>
</inkml:ink>
</file>

<file path=ppt/ink/ink8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6.0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1 266 12259,'1'1'131,"1"0"159,1-1 0,-1 1 0,0 0 0,0-1 1,0 1-1,1-1 0,-1 0 0,0 0 0,1 0 0,-1 0 0,3 0 0,-5 0-243,0-1-1,1 1 1,-1 0-1,0 0 0,1-1 1,-1 1-1,0 0 0,0-1 1,0 1-1,1 0 0,-1-1 1,0 1-1,0 0 0,0-1 1,0 1-1,1 0 1,-1-1-1,0 1 0,0-1 1,0 1-1,0 0 0,0-1 1,0 1-1,0-1 0,-4-20 673,1 11-405,1 0 0,1 0 0,0 0 0,0-1 0,1 1 0,0 0 0,1 0 0,0-1 0,1 1 0,0 0 0,1 0 0,4-12 0,-5 16-252,0 1-1,0-1 1,1 1 0,-1-1-1,1 1 1,1 0 0,-1 0-1,1 0 1,0 1 0,0-1-1,0 1 1,0 0-1,1 0 1,0 0 0,0 1-1,0 0 1,0 0 0,0 0-1,1 1 1,-1-1 0,1 1-1,7-2 1,-6 4-54,-1 0 0,1 0 0,-1 1 0,1-1 0,-1 1 0,1 1 0,-1-1 1,0 1-1,1 0 0,-1 1 0,0-1 0,-1 1 0,1 0 0,0 1 0,-1-1 0,0 1 0,0 0 0,0 1 0,0-1 0,0 1 0,5 8 1,-5-7 63,1 1 1,-1 0-1,0 0 1,-1 1-1,0 0 1,0-1 0,0 1-1,-1 1 1,0-1-1,-1 0 1,0 1 0,0-1-1,-1 1 1,0 0-1,-1 14 1,-1-17-18,-1 0 0,1 0 0,-1 0 0,-1 0-1,1-1 1,-1 1 0,0-1 0,-1 0 0,1 0 0,-1 0 0,0 0 0,0 0 0,0-1 0,-1 0 0,0 0-1,1 0 1,-1 0 0,-1-1 0,1 0 0,-1 0 0,-10 4 0,9-4-176,0 0 1,0 0-1,0-1 1,-1 0-1,1-1 0,-1 1 1,1-1-1,-1-1 0,1 1 1,-1-1-1,0-1 1,1 0-1,-1 0 0,1 0 1,-1-1-1,1 0 1,-10-4-1,2-5 1100,5 0-626</inkml:trace>
</inkml:ink>
</file>

<file path=ppt/ink/ink8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6.6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0 197 11426,'5'-10'4438,"-4"10"-4274,6 8 2059,3 22-404,5 41 1574,11 135 0,-12-72-2215,-9-95-975,4 25-439,-2 0 1,-3 92 0,-6-143 24,0-16 40,0-23 68,-24-318-184,0-115-589,26 456 876,0-11 8,0-1-1,2 0 1,0 1 0,5-23 0,-6 35-5,-1 0 0,1 0 0,-1 0 0,1 0 0,0 0 0,0 0 0,0 0 0,0 0 0,0 1 0,0-1 0,1 0 0,-1 0 1,1 1-1,-1-1 0,1 1 0,-1 0 0,1-1 0,0 1 0,0 0 0,0 0 0,0 0 0,0 0 0,0 0 0,0 0 0,0 1 0,0-1 0,0 1 0,0-1 0,0 1 0,0 0 0,1 0 0,-1 0 0,0 0 0,0 0 0,0 1 0,0-1 0,0 1 0,4 0 0,0 2 13,1-1-1,0 2 1,-1-1-1,0 1 1,0 0-1,0 0 1,0 0-1,-1 1 1,1 0-1,-1 0 1,-1 0 0,7 9-1,1 3 53,0 2 1,17 35-1,-24-43-41,0 0 1,-1 0-1,0 1 1,-1 0-1,0-1 1,-1 1-1,0 1 1,-1-1-1,0 20 1,-2-23-47,0 0 0,-1 0 0,0 0 0,0 0 0,-1 0 0,0 0 0,0-1 0,-1 0 0,0 1 0,-1-1 0,0-1 0,0 1 0,-10 10 0,5-7 20,0-1 0,-1-1 0,0 0 0,0 0 0,-22 12 0,-16-1 231</inkml:trace>
</inkml:ink>
</file>

<file path=ppt/ink/ink8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7.3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0 327 11971,'36'32'4190,"-35"-31"-4049,0 0 1,0 0-1,0 0 1,0-1-1,1 1 1,-1-1-1,0 1 1,0-1-1,1 1 1,-1-1 0,0 0-1,1 1 1,-1-1-1,0 0 1,1 0-1,-1 0 1,0 0-1,1 0 1,-1-1-1,0 1 1,1 0-1,-1 0 1,0-1-1,1 1 1,-1-1-1,0 0 1,0 1-1,1-1 1,-1 0-1,2-1 1,1-2 126,0 0-1,-1 0 1,1 0-1,-1-1 1,5-7-1,-4 6-50,10-20-122,0 0-1,-2 0 1,-1-1 0,-1-1 0,-2 1-1,0-2 1,4-38 0,-11 62-113,-1-1 0,1 1 0,-1-1 0,0 1 0,-1-1 0,-1-9 1,2 14 12,0 0 1,-1 0-1,1 0 1,0 0 0,-1 1-1,1-1 1,-1 0-1,1 0 1,-1 1-1,1-1 1,-1 0 0,1 1-1,-1-1 1,0 0-1,1 1 1,-1-1-1,0 1 1,1-1 0,-2 0-1,0 1 4,1 0-1,0 0 0,0 0 0,0 0 1,0 0-1,-1 0 0,1 0 0,0 0 1,0 0-1,0 1 0,0-1 0,-1 0 1,1 1-1,0-1 0,0 1 0,0-1 1,0 1-1,0 0 0,-1 0 1,-6 5 15,0 1 0,1-1 0,0 1 0,0 1-1,0-1 1,1 1 0,0 0 0,1 1 0,0-1 0,-7 16 0,5-8 12,1 0 0,1 0 0,0 1-1,1 0 1,-2 24 0,5-29-2,1 0 1,0 1 0,1-1-1,0 0 1,1 1 0,1-1 0,0 0-1,9 23 1,-10-29-71,0-1 1,1 1-1,0-1 0,0 1 0,1-1 1,-1 0-1,1 0 0,0 0 0,0-1 1,1 1-1,0-1 0,-1 0 1,1 0-1,1-1 0,-1 0 0,0 0 1,1 0-1,0 0 0,10 3 0,-11-5-207,0-1-1,-1 1 0,1-1 0,0 0 0,0 0 0,-1-1 0,1 1 0,0-1 0,7-2 0,17-8-546</inkml:trace>
</inkml:ink>
</file>

<file path=ppt/ink/ink8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7.6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15 118 11338,'11'-6'7544,"-10"7"-7360,4 16 2053,-6 33-2055,1-46 275,-15 104 974,8-70-1290,-2 43 1,9-81-149,0 0 0,0 0 0,0 0 0,0 0 0,1 0 0,-1 0 0,0 0 0,0 0 0,0 0 1,0 0-1,0 0 0,0 0 0,0 0 0,0 0 0,0 0 0,0 0 0,1 0 0,-1 0 0,0 0 0,0 0 0,0 0 1,0 0-1,0 0 0,0 0 0,0 0 0,0 0 0,0 0 0,1 0 0,-1 0 0,0 0 0,0 0 0,0 0 1,0 0-1,0 0 0,0 0 0,0 0 0,0 0 0,0 0 0,0 0 0,0 0 0,0 0 0,1 0 0,-1 1 0,0-1 1,0 0-1,0 0 0,0 0 0,0 0 0,0 0 0,0 0 0,0 0 0,0 0 0,0 0 0,0 0 0,0 1 0,0-1 1,0 0-1,0 0 0,0 0 0,0 0 0,0 0 0,9-12-251,8-21-121,-7 4 179,-2 0 1,-2-1-1,5-42 0,-7 42 225,1 0-1,1 0 0,14-39 1,-18 63 1,1 0 1,-1 1-1,1-1 1,1 1-1,5-9 1,-8 14-38,-1-1-1,1 1 1,-1-1 0,1 1 0,-1-1 0,1 1-1,-1-1 1,1 1 0,0-1 0,-1 1 0,1 0-1,0 0 1,-1-1 0,1 1 0,0 0 0,-1 0-1,1-1 1,0 1 0,0 0 0,-1 0 0,1 0-1,1 0 1,-1 1-44,0 0 0,0-1 1,0 1-1,0 0 0,0-1 0,0 1 0,0 0 1,0 0-1,-1 0 0,1 0 0,0 0 0,-1 0 0,1 0 1,0 0-1,-1 0 0,1 0 0,-1 1 0,0-1 1,1 1-1,6 23-435</inkml:trace>
</inkml:ink>
</file>

<file path=ppt/ink/ink8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8.0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0 13155,'4'46'4921,"-3"23"-3697,-6 1 80,3 8 1,-3 0-129,0-6-360,2 6-216,3-12-392,1-2-184,2-7-424,2-10-328,3-6-768,0-8-377,3-14-1583,-1-7 2159</inkml:trace>
</inkml:ink>
</file>

<file path=ppt/ink/ink8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8.3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375 25 15587,'1'-2'6170,"-7"-1"-4194,-16-1-1032,-14-1 64,-14 0-591,-5-1-297,0 6-817,2 1-631,5 7-4401,-3 7 3833</inkml:trace>
</inkml:ink>
</file>

<file path=ppt/ink/ink8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9.8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20 8242,'38'-19'3625,"-42"25"-2009,-3 10-336,0 5 80,2 3-279,1 2-137,3 2-232,-2-1-128,6 3-288,-3-2-120,7-6-168,-5 0-120,1-9-576,3-6-632,-6-4 816</inkml:trace>
</inkml:ink>
</file>

<file path=ppt/ink/ink8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10.2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9 13883,'13'-7'5633,"0"5"-3240,-1 4-929,-5 6-488,-4 1-336,-6 5-664,-4 2-352,-6 2-1048,0-1-721,4 1 1241</inkml:trace>
</inkml:ink>
</file>

<file path=ppt/ink/ink8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10.5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0 201 10866,'51'-5'6121,"-4"-6"-4568,-41 9-1518,0-1-1,0 1 1,-1-1 0,1-1 0,-1 1 0,0-1 0,0 0 0,0 0 0,0 0 0,0-1-1,-1 0 1,0 0 0,5-7 0,-4 3 99,0 1 1,-1 0-1,0-1 1,0 0-1,3-11 0,-7 18-107,1 0-1,0 0 0,-1 0 0,1 0 1,-1 0-1,0 0 0,0 0 0,0 0 1,0 0-1,0 0 0,0 0 0,0 0 0,0 0 1,-1 0-1,1 1 0,-1-1 0,0 0 1,1 0-1,-1 0 0,0 0 0,0 1 1,0-1-1,0 0 0,0 1 0,-1-1 1,1 1-1,-1-1 0,1 1 0,0 0 1,-1 0-1,0-1 0,-2 0 0,2 1 6,-1 1-1,0-1 0,0 1 1,0 0-1,0 0 1,0 0-1,0 0 0,0 0 1,0 1-1,0-1 0,0 1 1,0 0-1,0 0 0,0 0 1,-4 3-1,-3 0 37,1 1 1,1 0-1,-12 9 0,13-9-38,1 1 0,0 0 0,1 0 0,0 0-1,0 1 1,0-1 0,1 1 0,0 0 0,0 1 0,0-1 0,1 1-1,1 0 1,-1 0 0,1 0 0,0 0 0,1 0 0,0 0-1,0 0 1,1 0 0,0 1 0,1-1 0,-1 0 0,4 14-1,-1-7-14,1-1-1,1 1 1,0-1-1,0 0 1,1 0-1,1 0 1,1-1-1,0 0 0,0-1 1,1 1-1,22 20 1,-27-28-71,1-1 0,0 0 0,1 0 0,10 6 0,-15-10-46,1 1 0,-1 0 1,0-1-1,0 1 0,1-1 0,-1 1 0,0-1 0,1 0 0,-1 1 1,1-1-1,-1 0 0,1 0 0,-1 0 0,0 0 0,1 0 1,-1 0-1,1-1 0,-1 1 0,0 0 0,1-1 0,-1 1 1,0-1-1,1 1 0,-1-1 0,0 0 0,0 1 0,2-3 0,5-9-711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32.4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11 135 8642,'4'-31'12064,"-7"43"-10403,-2 29-676,1 0 0,2 0 0,6 79 0,-3-108-935,3 14 47,11-86-513,-10 26 18,1-46 0,-6 59 368,0 0 0,2 0 1,1 1-1,0-1 1,2 0-1,12-35 1,-16 53 39,0 1 0,0-1 0,0 1 0,0 0 0,1 0 0,-1 0 1,1 0-1,-1 0 0,1 0 0,0 0 0,0 0 0,0 0 0,0 1 0,0-1 0,0 1 1,0-1-1,1 1 0,-1 0 0,0 0 0,1 0 0,-1 0 0,1 1 0,-1-1 1,1 1-1,4-1 0,-3 1 16,0 1 1,0 0-1,0 0 0,-1 0 1,1 0-1,0 1 0,-1-1 0,1 1 1,-1 0-1,0 0 0,0 0 1,1 0-1,-1 1 0,-1-1 1,1 1-1,4 5 1,1 2 47,-1 0 0,-1-1 0,1 2 1,-2-1-1,1 1 0,-2 0 1,1 0-1,3 15 0,0 12 243,5 48-1,4 18-3517,-12-89 776,3-7 928</inkml:trace>
</inkml:ink>
</file>

<file path=ppt/ink/ink8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10.9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18 10426,'2'-1'657,"19"-9"3807,-17 5-2484,-14 4-727,6 1-1228,0 1 0,0-1-1,0 1 1,1 0 0,-1 0 0,0 1 0,1-1-1,-1 1 1,-6 4 0,10-6-21,-2 2 2,1-1 1,-1 0-1,1 1 0,-1-1 0,1 1 0,0-1 1,-1 1-1,1-1 0,0 1 0,0 0 1,0 0-1,0 0 0,1 0 0,-1-1 0,1 1 1,-1 0-1,1 0 0,-1 0 0,1 0 0,0 0 1,0 0-1,0 0 0,0 1 0,1 1 1,0 3 18,0 0 0,0 0 0,1 0 0,0 0 1,3 7-1,11 18 608,29 48 1,-8-18 1402,-35-59-1924,-1-1 0,1 1 0,-1-1 0,0 1 0,0 0-1,0-1 1,0 1 0,-1 0 0,1 0 0,-1-1 0,0 1 0,0 0 0,0 0 0,0 0-1,0 0 1,0-1 0,-1 1 0,1 0 0,-1 0 0,0-1 0,-1 5 0,-2-2-271,1 0 1,-1-1-1,1 1 1,-1-1 0,0 0-1,-1 0 1,1 0-1,-1-1 1,-7 5 0,-17 10-4485,-6 0 2081</inkml:trace>
</inkml:ink>
</file>

<file path=ppt/ink/ink8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55.61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1 317 9162,'1'0'285,"1"-1"0,-1 0 0,0 1 0,0-1 0,1 0-1,-1 0 1,0 0 0,0 0 0,0 0 0,0-1 0,1 0 0,-3-20 881,1 22-1182,0 0 36,0 0-1,0 0 1,0-1 0,0 1-1,0 0 1,0 0 0,0 0 0,0-1-1,0 1 1,-1 0 0,1 0-1,0 0 1,0-1 0,0 1-1,0 0 1,0 0 0,1 0 0,-1-1-1,0 1 1,0 0 0,0 0-1,0 0 1,0-1 0,0 1-1,0 0 1,0 0 0,0 0-1,0-1 1,1 1 0,-1 0 0,0 0-1,0 0 1,0 0 0,0 0-1,1 0 1,-1-1 0,0 1-1,0 0 1,0 0 0,0 0 0,1 0-1,-1 0 1,0 0 0,0 0-1,1 0 1,10 6 762,9 13 66,-15-13-732,0 0 0,0 0 0,1-1 0,-1 0 0,1 0 0,1 0 0,-1-1 0,11 5 0,-13-7-99,0-1-1,0 1 1,0-1 0,1 0 0,-1-1-1,0 1 1,1-1 0,-1 0 0,0 0-1,1 0 1,-1-1 0,1 1 0,-1-1-1,0 0 1,0 0 0,7-3 0,7-5 11,-1 0-1,0 0 1,-1-2 0,30-23 0,-30 21-9,0 0-1,1 2 1,1 0-1,21-10 1,-33 19-12,1 0 1,-1 0 0,1 0-1,0 1 1,0 0 0,0 1-1,0-1 1,0 1 0,0 1 0,0-1-1,0 1 1,-1 0 0,1 1-1,0 0 1,7 3 0,11 5 17,-1 1 0,38 25 0,-12-8 1,-35-20-15,1-2 0,-1 0 0,1 0 0,0-1 1,1-2-1,-1 1 0,1-2 0,0 0 0,-1-1 0,1-1 0,0 0 1,0-1-1,-1-1 0,1-1 0,0 0 0,19-7 0,4-4-6,42-21 0,-47 19-1,67-22 0,-90 35 1,0 1 0,0 0 0,0 0 0,0 1 0,1 0 0,-1 1 0,0 1 0,1 0 0,22 5 0,39 15 44,52 11 15,-108-29-55,1-1 0,-1 0 0,0-1 0,1-1 0,20-3 0,3-5 15,0-1 0,-1-2 0,0-2 0,0-1 0,-2-3 0,46-25 0,-71 35-19,0 0-1,0 1 1,1 0 0,0 2-1,27-6 1,-32 8-3,-1 2 1,1-1 0,-1 1-1,1 1 1,0 0-1,-1 0 1,1 1-1,-1 0 1,0 1-1,15 6 1,64 36 15,-5-2-11,-72-38-8,1-1 1,0 0 0,0-1-1,0 0 1,20 2 0,-4-4 2,-1-1 0,1-1 0,-1-2 0,1-1 0,-1 0 0,32-11 1,-5-3-158,-2-2 1,52-27 0,-91 40 152,1 1 0,0 1 0,0 0 0,0 1 0,1 0 1,20-2-1,-25 6 14,1-1 0,-1 2 0,1-1 0,-1 1 0,1 1-1,-1 0 1,0 0 0,0 1 0,18 8 0,58 32 14,11 5 1,-83-43-18,1 0-1,-1 0 0,1-2 0,0 0 1,19 2-1,-14-4-5,0-1 1,0-1-1,0-1 0,-1 0 0,1-1 1,24-8-1,-7-2-16,-1 0 1,43-25-1,-39 17 11,-7 3 6,70-26 1,-92 40-1,0 1 0,-1 0 1,1 1-1,0 0 0,1 1 0,-1 0 0,0 1 0,0 0 0,0 1 0,0 0 0,14 4 0,62 24 21,-69-22-20,1 0-1,0-1 1,1 0-1,-1-2 0,1 0 1,35 1-1,-10-7 66,0-3-1,65-13 1,85-35-53,-148 38-16,-15 4 18,63-12 0,-84 21-16,1 1 0,0 0 0,-1 1 0,1 1 0,0-1 0,-1 2 0,1 0 0,-1 0 0,16 6 0,2 3 0,39 23 0,-43-21 2,0-1 1,36 13 0,-52-23-1,-1 0 0,1-1 1,0 1-1,0-2 1,-1 1-1,1-1 0,0-1 1,0 1-1,0-1 0,16-5 1,0-2 69,0-1-1,30-16 1,-27 11-87,37-11-1,-55 22-55,0 0-1,0 1 0,1 0 0,-1 1 0,0 0 0,1 0 0,17 3 1,-1 3-683,-4 3 323</inkml:trace>
</inkml:ink>
</file>

<file path=ppt/ink/ink8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18.7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167 692 11698,'-5'1'726,"0"0"0,0-1 0,0 1 0,0-1 0,0 0 0,0 0-1,0-1 1,0 0 0,0 1 0,1-2 0,-6-1 0,5 2-594,1-1 0,0 0 1,0 0-1,0 0 0,0 0 1,0-1-1,0 1 0,1-1 1,-1 0-1,1-1 0,0 1 1,-1 0-1,2-1 1,-1 0-1,0 0 0,1 0 1,0 0-1,0 0 0,-3-8 1,1-3 141,2 1 1,0-1-1,0 0 1,1-1-1,1 1 1,1 0-1,3-21 1,26-106 865,-22 111-1040,1 1 0,2 0-1,28-57 1,-33 76-93,1 0 0,1 0 0,0 0 0,0 1 0,1 0 0,0 0 0,1 1 0,0 1 0,0 0 0,1 0 0,0 1 0,17-9 0,-14 10 25,1 1 0,1 0 0,-1 2 1,0-1-1,1 2 0,0 0 0,0 1 0,0 0 1,-1 1-1,1 1 0,0 1 0,0 0 0,-1 1 1,1 0-1,-1 2 0,0 0 0,0 0 0,-1 2 1,25 13-1,-5 2 111,-2 1-1,0 2 1,-2 0 0,0 3 0,-2 0 0,32 43-1,-22-20-59,-2 1 0,-3 2 0,35 74 0,-50-88-50,-2 0 1,-1 2 0,-2-1-1,-2 2 1,-1 0 0,5 64-1,-14-83 2,-1-1-1,-1 1 0,-1 0 1,-1-1-1,-10 40 1,8-46-5,-1 0 1,-1 0-1,0-1 1,-2 0-1,1 0 1,-2-1-1,0 0 1,-16 17-1,13-17-1,-1-2 0,0 0 1,-2 0-1,1-1 0,-1-1 0,-1-1 1,0 0-1,-24 9 0,17-10-70,0 0 0,-1-2 0,0-1 0,-1-1 0,-49 3 0,45-7-120,0-1 0,0-2 0,0-1 1,0-1-1,0-2 0,1 0 0,-1-2 1,2-2-1,0 0 0,0-2 0,-41-24 1,52 24 75,0-1 0,1 0 0,1-1 0,0-1 0,1 0 0,0-1 0,2 0 0,0-1 0,0-1 0,2 0 0,-15-33 0,11 16 29,1-1 1,2-1-1,2 0 0,1 0 1,-5-58-1,11 63 58,2-1 0,1 1-1,1-1 1,2 1 0,1 0 0,10-32 0,-2 20 10,3 0 1,1 1-1,38-68 1,-52 105-170,0 0 1,1 0 0,0 1 0,0-1 0,0 1 0,1 0-1,-1 0 1,1 0 0,0 0 0,1 1 0,-1 0-1,1 0 1,0 0 0,0 1 0,0 0 0,0 0 0,8-2-1,33 3-788</inkml:trace>
</inkml:ink>
</file>

<file path=ppt/ink/ink8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19.5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109 110 10146,'0'-3'557,"1"-8"1927,0 0 1,-2-20-1,1 29-2258,0 0 1,0 1-1,0-1 0,0 0 1,-1 1-1,1-1 0,0 1 1,-1-1-1,1 1 0,-1-1 1,0 1-1,0-1 1,1 1-1,-1-1 0,0 1 1,0 0-1,0-1 0,0 1 1,-1 0-1,1 0 0,0 0 1,0 0-1,-1 0 0,1 0 1,-1 0-1,1 0 0,0 1 1,-3-2-1,2 2-138,1 0-1,-1 0 1,1 0 0,-1 1 0,0-1 0,1 0-1,-1 1 1,1-1 0,-1 1 0,0-1-1,1 1 1,-1 0 0,1 0 0,0 0 0,-1-1-1,1 1 1,0 1 0,0-1 0,-1 0-1,1 0 1,0 0 0,0 1 0,0-1 0,0 0-1,1 1 1,-2 1 0,-2 5 115,0 0 0,0 0 1,-2 12-1,5-18-171,-7 30 196,1 1 0,2 0 0,1 0 0,2 0 0,1 0 0,1 1 0,2-1 0,8 45-1,-7-64-182,0-1-1,1 1 1,0-1 0,2 0-1,-1 0 1,1 0-1,1-1 1,0 0-1,12 15 1,-15-22-38,-1-1 0,1 0 0,0 1 1,0-1-1,1-1 0,-1 1 0,1-1 1,0 1-1,0-2 0,0 1 0,0 0 1,0-1-1,1 0 0,-1 0 0,1 0 1,-1-1-1,1 0 0,0 0 0,0-1 0,-1 1 1,1-1-1,0 0 0,0-1 0,-1 1 1,9-3-1,-6 0-142,0 0 0,0 0 0,0-1-1,-1 0 1,1-1 0,-1 0 0,0 0 0,0 0 0,-1-1 0,1 0 0,-1 0 0,7-11 0,7-10-1122,30-54 1,-40 65 965,22-40 23,-3-2 0,-2 0 0,-3-2 0,29-107 0,-52 166 311,-1 0 1,1 0-1,-1-1 1,0 1-1,1 0 1,-1 0-1,0 0 0,0 0 1,0 0-1,0-1 1,0 1-1,0 0 0,0 0 1,-1 0-1,1 0 1,0 0-1,0-1 1,-1 1-1,1 0 0,-1 0 1,1 0-1,-2-1 1,-6 5 487,-3 13-366,3-1-111,2 1 0,0-1 0,1 1 0,0 0 0,2 0-1,-1 1 1,0 31 0,3-14 34,1 0 0,9 65 0,-7-83-69,1 0 0,1 0 1,0-1-1,1 1 0,1-1 1,13 25-1,-16-34-44,1 0 0,1-1 0,-1 1 0,1-1 0,-1 0 0,2 0 0,-1 0-1,0 0 1,1-1 0,0 0 0,0-1 0,0 1 0,0-1 0,1 0 0,0-1 0,-1 1 0,10 1 0,-12-3-208,0-1 1,0 1 0,0-1 0,0 0-1,-1 0 1,1 0 0,0 0 0,0-1-1,0 0 1,0 0 0,-1 0 0,7-2-1,11-12-856</inkml:trace>
</inkml:ink>
</file>

<file path=ppt/ink/ink8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19.9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12 8906,'11'-11'6586,"-9"10"-6220,-2 1-229,1 0 0,-1 0 0,1 1 1,-1-1-1,1 0 0,-1 0 0,1 0 1,-1 1-1,1-1 0,-1 0 0,1 0 0,-1 1 1,0-1-1,1 0 0,-1 1 0,0-1 1,1 0-1,-1 1 0,0-1 0,1 1 1,-1-1-1,0 1 0,1 0 0,1 4 239,1 1 0,-1 0 0,-1 0 0,2 7 0,-2-8-61,9 42 1327,5 88 0,-12 50-549,5 44-78,7-94-745,38 147 0,-38-200-3602,-15-81 2783</inkml:trace>
</inkml:ink>
</file>

<file path=ppt/ink/ink8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20.2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560 71 14795,'68'-37'5977,"-80"31"-4152,-15-1-481,-6-1-144,-17 2-624,-12 1-215,-13 3-297,-9 2-160,6 6-617,7 5-295,17 1-1144,9 4-801,9-8 1913</inkml:trace>
</inkml:ink>
</file>

<file path=ppt/ink/ink8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22.4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79 302 11154,'-2'2'414,"0"0"0,-1 0-1,1 0 1,0-1 0,-1 1-1,1-1 1,-1 0 0,0 0-1,-4 2 1,5-4-261,1 1 0,-1 0 0,1 0 1,0 0-1,-1-1 0,1 1 0,-1-1 0,1 1 1,-1-1-1,1 0 0,0 1 0,0-1 1,-1 0-1,1 0 0,0 0 0,0 0 0,0 0 1,0 0-1,0 0 0,0 0 0,0-1 0,-1-1 1,-1-1 84,1-1 1,-1 0 0,1 0 0,0-1 0,0 1-1,1 0 1,0-1 0,0 1 0,0 0-1,0-1 1,1 0 0,0 1 0,0-1-1,0 1 1,1-1 0,0 1 0,0-1-1,2-6 1,2-3 66,0-1-1,0 1 1,2 0 0,0 1-1,10-17 1,-13 24-189,1 1 1,-1 0-1,1 0 1,0 0-1,1 1 1,-1 0-1,1 0 0,0 0 1,1 1-1,-1-1 1,1 1-1,0 1 1,0 0-1,0 0 1,14-4-1,-11 5 49,0 0-1,1 1 1,-1 0-1,0 1 0,1 0 1,-1 1-1,1 0 1,-1 1-1,0 0 1,0 0-1,14 6 1,-9-2-14,1 1 0,-1 0 1,-1 1-1,1 1 0,-2 0 1,1 1-1,-1 0 1,0 1-1,-1 1 0,-1 0 1,0 0-1,0 1 1,14 25-1,-19-30-100,-1 1 0,-1 0-1,0 1 1,0-1 0,-1 1 0,0 0 0,0 0 0,-1 0-1,-1 0 1,0 0 0,0 0 0,-1 0 0,0 0 0,-1 0-1,0 1 1,0-1 0,-1 0 0,-1-1 0,0 1 0,0 0-1,-1-1 1,0 1 0,-9 15 0,4-12-33,-1 0 0,0-1 0,-1 0 1,-1-1-1,1 0 0,-2 0 0,1-2 0,-2 1 0,1-2 1,-25 13-1,17-12-132,1-1-1,-1 0 1,-1-1 0,1-2 0,-1 0 0,0-1 0,-25 1-1,38-5-116,0 0-1,-1 0 0,1-1 0,0 0 0,0 0 0,0-1 0,-9-3 0,14 4 72,1-1-1,0 1 0,0-1 0,-1 0 0,1 0 1,0 0-1,0 0 0,1 0 0,-1-1 0,0 1 1,1-1-1,0 1 0,-1-1 0,1 0 0,0 0 1,0 0-1,1-1 0,-1 1 0,1 0 0,-2-4 1,2-1-151,-1 1 0,1-1 0,1 0 1,-1 1-1,1-1 0,1 0 1,-1 1-1,1-1 0,1 1 0,-1-1 1,1 1-1,0-1 0,1 1 0,4-8 1,16-22-731</inkml:trace>
</inkml:ink>
</file>

<file path=ppt/ink/ink8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23.1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106 270 9026,'11'40'3787,"-10"-40"-3734,-1 0 0,0 0 0,0 0-1,0 0 1,0 1 0,0-1-1,0 0 1,0 0 0,0 0-1,0 0 1,0 1 0,0-1 0,0 0-1,0 0 1,0 0 0,-1 0-1,1 1 1,0-1 0,0 0 0,0 0-1,0 0 1,0 0 0,0 0-1,0 1 1,0-1 0,0 0-1,-1 0 1,1 0 0,0 0 0,0 0-1,0 0 1,0 0 0,0 0-1,-1 1 1,1-1 0,0 0 0,0 0-1,0 0 1,0 0 0,-1 0-1,1 0 1,-10-3 1274,-8-7 571,11 5-1525,0 0-1,0-1 1,1 0 0,-1 0-1,2-1 1,-1 0 0,1 0 0,0 0-1,0-1 1,0 1 0,1-1-1,1 0 1,-4-9 0,6 12-291,0 0 0,0 0 0,0 0 0,0 0 0,1 0 0,0 0 0,0 0 0,0 0 0,1-1 0,-1 1 0,1 0 1,0 0-1,1 1 0,-1-1 0,1 0 0,0 0 0,0 1 0,1-1 0,-1 1 0,1 0 0,0 0 0,0 0 0,1 0 0,3-4 0,2 1 1,0 0 1,0 0-1,1 1 0,0 0 0,0 1 0,0 0 0,1 0 0,0 1 0,18-4 0,-8 3 174,1 1-1,-1 1 1,1 1 0,24 1-1,-34 2-78,1 0 0,-1 1 0,0 0 0,0 1 0,0 1 0,0 0 0,-1 0 0,1 1 0,-1 1 0,0 0 0,0 0-1,-1 1 1,0 0 0,0 1 0,-1 0 0,0 1 0,0 0 0,13 19 0,-16-21-139,-1 1 0,0 0 0,0 0 0,-1 1 0,-1-1 0,1 1 0,-1 0 0,0 0 0,-1 0 0,0 0 0,-1 0 0,0 1 0,0-1 0,-1 0 0,0 0 1,-1 1-1,0-1 0,0 0 0,-1 0 0,0 1 0,-1-1 0,0-1 0,0 1 0,-1 0 0,-7 11 0,0-3-11,-1 0-1,0-1 1,-1-1 0,-1 0 0,-1-1 0,0-1 0,-1 0-1,0 0 1,-1-2 0,-26 14 0,29-18-402,0 0-1,-1-1 1,0-1 0,0 0 0,0-1-1,0-1 1,-1 0 0,1-1 0,-1-1-1,1 0 1,-1-1 0,0-1 0,1 0-1,-19-5 1,29 5-144,1 0 0,-1 0 1,0-1-1,0 1 0,1-1 0,-1 0 0,1-1 0,-1 1 1,1-1-1,0 0 0,0 0 0,0 0 0,1 0 0,-1-1 1,1 1-1,-5-8 0,-9-23-2407</inkml:trace>
</inkml:ink>
</file>

<file path=ppt/ink/ink8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23.9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22 105 12275,'-3'-40'4618,"3"27"-3091,-1 1 0,-1-1 0,-6-13 1457,8 26-2957,0 0 1,0 0-1,0 0 1,0 0-1,0 0 1,0-1-1,0 1 1,-3 11 736,-1 17-34,6 423 2762,6-231-3031,-6-118-360,8 229-91,-10-330-22,0 1 0,0-1 0,0 1 0,0-1 0,0 1 1,1-1-1,-1 0 0,0 1 0,1-1 0,-1 0 0,1 1 0,-1-1 0,1 0 1,-1 1-1,1-1 0,0 0 0,0 0 0,0 0 0,1 2 0,0-3-14,-1 0-1,0-1 0,0 1 0,0 0 1,0 0-1,1-1 0,-1 1 1,0-1-1,0 1 0,0-1 0,0 0 1,0 1-1,0-1 0,0 0 0,-1 0 1,1 0-1,0 0 0,0 1 1,0-1-1,-1 0 0,1 0 0,-1 0 1,2-2-1,17-27-399,-2-1 1,-1-1-1,20-53 0,4-10 349,-22 60 53,1 1 1,29-39-1,-36 56 35,1 1-1,1 0 0,1 1 0,0 1 0,32-23 0,-42 33 0,0 1-1,1 0 1,-1 1-1,0-1 0,1 1 1,0 0-1,6-1 1,-11 2-10,0 1 1,0 0-1,0 0 1,0 0-1,0 0 1,0 0-1,0 0 1,0 0 0,0 0-1,1 0 1,-1 1-1,0-1 1,0 0-1,0 1 1,0-1-1,0 1 1,0-1-1,-1 1 1,1-1-1,0 1 1,0 0-1,0-1 1,0 1 0,-1 0-1,1 0 1,0 0-1,-1-1 1,1 1-1,0 0 1,-1 0-1,1 0 1,-1 0-1,0 0 1,1 0-1,-1 0 1,0 0-1,0 0 1,1 1 0,-1-1-1,0 0 1,0 0-1,0 0 1,0 0-1,0 0 1,-1 2-1,0 5-5,0 1 1,0-1-1,-1 0 0,0 1 0,-1-1 1,0 0-1,0 0 0,0-1 0,-7 10 1,-5 9-15,-25 29 0,-26 18-28,45-51 27,-36 47-1,55-65 24,-1 0 1,1 0-1,0 0 0,0 0 1,0 1-1,0-1 0,1 1 1,-1-1-1,1 1 0,1 0 1,-1-1-1,1 1 0,-1 6 1,2-7 32,-1-1 0,1 1 0,0-1 0,0 1 0,0-1 0,0 1 0,1-1 0,-1 0 0,1 0 0,0 0 0,0 0 0,0 0 0,1 0 0,-1 0 0,0-1 0,1 1 0,4 3 0,4 1 221,0 0 0,0-1 0,0 0 0,1 0 0,0-2 0,0 1 0,24 5 0,93 9 2095,-95-16-2182,8-1-119,-30-2-277,1 1 0,19 3 0,-22 1-1664,-4 3 870</inkml:trace>
</inkml:ink>
</file>

<file path=ppt/ink/ink8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26.7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84 6577,'-4'-15'3003,"0"-1"-1,1 0 0,-2-20 1,5 48-2409,0 0 0,1 0 0,0 0 0,1 0 1,6 20-1,0 5 218,2 26 234,4 92 1,-11 67-536,5 85-352,0-196-52,8 73 10,-16-182-130,2 7-523,-2-9 490,0 0-1,0 0 1,1 1-280,-1-1 280,0 0-1,0 0 1,0 0-1,1 0 1,-1 0-1,0 0 1,0 0-1,0 0 1,0 0-1,0 0 1,0 0-1,1 0 1,-1 0-1,0 0 1,0 0-1,0 0 1,0 0-1,0 0 1,1 0-1,-1 0 1,0 0-1,0 0 1,0 0-1,0 0 1,0 0-1,0-1 1,1 1-1,-1 0 1,0 0-280,0-1 280,1 1-1,-1 0 1,0 0-1,0 0 1,0 0-1,0 0 1,0 0-1,0-1 1,8-8-914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33.1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256 343 14011,'-1'-2'262,"0"1"1,0-1-1,0 0 0,0 1 0,-1-1 1,1 1-1,0 0 0,-1-1 0,1 1 1,-1 0-1,1 0 0,-1 0 1,0 0-1,1 0 0,-1 0 0,0 0 1,0 0-1,1 1 0,-1-1 0,-2 1 1,0-1-146,0 1-1,0 0 1,0 0 0,1 1 0,-1-1 0,0 1 0,0 0 0,1 0 0,-7 2-1,-4 4-94,0 0-1,0 1 0,-23 18 0,27-18 14,1-1 0,0 2 0,0-1 0,0 1 0,1 0 0,1 1 0,0 0 0,-10 17 0,15-22 21,-1 0 0,1 1-1,1-1 1,-1 0 0,1 1 0,0-1 0,0 1 0,0 0 0,1-1 0,0 1 0,0-1 0,0 1 0,1 0-1,0-1 1,0 1 0,0-1 0,1 1 0,-1-1 0,2 0 0,4 10 0,-4-8 1,2-1-1,-1 1 1,1-1 0,0 0 0,0 0-1,0-1 1,1 0 0,10 8 0,-13-11-48,0 0 1,0 0-1,1 0 1,-1 0-1,1-1 1,0 1-1,-1-1 1,1 0-1,0 0 1,0-1-1,0 1 1,-1-1 0,1 1-1,0-1 1,0 0-1,0-1 1,0 1-1,0-1 1,4-1-1,5-3-17,0 0-1,-1-1 1,0-1-1,0 0 0,0 0 1,-1-1-1,15-14 1,-8 5-94,-1-1 0,-1 0 0,18-26 0,-19 22 84,-1-1 0,-2 0 0,0-1 0,-1 0 0,-2-1 0,0 0 0,-2 0 0,-1-1 0,-1 0 1,-1 0-1,-1-1 0,-1 1 0,-2-1 0,-4-43 0,3 62 106,0 0 0,-1 0 1,0 0-1,0 0 0,-1 0 1,0 0-1,0 1 0,-6-10 1,9 16-76,-1 1 1,1 0 0,0-1 0,0 1 0,0 0 0,0 0 0,0-1-1,0 1 1,-1 0 0,1 0 0,0-1 0,0 1 0,0 0 0,-1 0-1,1 0 1,0-1 0,0 1 0,-1 0 0,1 0 0,0 0 0,-1 0 0,1 0-1,0-1 1,0 1 0,-1 0 0,1 0 0,0 0 0,-1 0 0,1 0-1,0 0 1,-1 0 0,1 0 0,0 0 0,0 0 0,-1 0 0,1 0-1,0 0 1,-1 1 0,1-1 0,0 0 0,0 0 0,-1 0 0,1 0-1,0 0 1,0 1 0,-1-1 0,1 0 0,0 0 0,0 0 0,-1 1-1,1-1 1,0 0 0,0 0 0,0 1 0,0-1 0,-1 0 0,1 1 0,0-1-1,0 0 1,0 1 0,-8 23 493,8-22-475,-12 54 234,2 0 1,4 1-1,1 0 1,3 0 0,3 0-1,11 84 1,-9-123-195,1 0 0,0 1-1,2-1 1,0-1 0,9 20 0,-10-26-498,1-1-1,1 1 0,10 12 0,-11-16-647,0-1 0,0 0 0,0 0 0,1-1 1,9 7-1,8-3-1706</inkml:trace>
</inkml:ink>
</file>

<file path=ppt/ink/ink8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5:36.5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43 303 6873,'-3'-3'368,"1"1"-1,0 0 0,-1-1 0,1 0 0,0 0 0,0 1 1,0-1-1,1 0 0,-1 0 0,1-1 0,-1 1 0,1 0 0,0 0 1,1-1-1,-1 1 0,0-1 0,1 1 0,0 0 0,0-1 0,0-4 1,1-6 555,0 1 0,2-1 1,6-23-1,-9 35-933,0 1-1,1-1 0,-1 0 1,1 1-1,-1-1 0,1 1 1,0 0-1,0-1 0,-1 1 1,1-1-1,0 1 0,0 0 1,1 0-1,-1 0 1,0-1-1,0 1 0,0 0 1,1 1-1,-1-1 0,1 0 1,-1 0-1,0 0 0,1 1 1,2-2-1,-1 2 12,1 0 1,-1 0-1,0 0 0,0 0 1,0 1-1,0-1 1,1 1-1,-1 0 0,0-1 1,0 1-1,5 3 0,5 3 199,-2 0 1,1 0-1,-1 1 0,20 18 0,-22-17 90,-1 0-1,0 0 1,0 0-1,-1 1 1,0 0-1,6 14 1,-11-21-222,-1 0 1,0-1 0,0 1 0,0 0 0,-1 0 0,1 0 0,-1 0-1,0 0 1,1-1 0,-1 1 0,0 0 0,-1 0 0,0 5 0,0-6-53,0 1 1,0-1-1,0 0 1,0 0 0,-1 0-1,1 0 1,0 0 0,-1-1-1,0 1 1,1 0 0,-1-1-1,0 1 1,0-1 0,0 0-1,0 1 1,0-1 0,0 0-1,0 0 1,-4 1-1,-3 1-104,0-1-1,-1 0 1,1 0-1,0-1 0,0 0 1,-1-1-1,1 0 1,0 0-1,-1-1 0,1 0 1,0-1-1,-13-4 1,18 5 35,0 0 1,0 0 0,1 0 0,-1-1 0,0 0 0,1 0 0,-1 0 0,1 0 0,0 0-1,-1-1 1,1 1 0,0-1 0,1 0 0,-1 0 0,0 0 0,1 0 0,0-1 0,0 1-1,0-1 1,0 1 0,0-1 0,1 0 0,-1 0 0,1 1 0,0-1 0,0 0 0,1 0 0,-1 0-1,1 0 1,0-8 0,1 6 144,0 0 0,0 0 0,0 0 0,1-1 0,0 2 0,0-1 0,1 0 0,0 0 0,0 1 0,0-1 0,0 1 0,1 0 0,6-7 0,-7 10 35,-1 0 1,0 0-1,0 0 1,1 0-1,-1 0 0,1 1 1,-1-1-1,1 1 1,0 0-1,0 0 1,-1 0-1,1 0 1,0 0-1,0 0 0,0 1 1,0 0-1,0-1 1,0 1-1,0 0 1,0 1-1,0-1 1,0 0-1,0 1 0,0 0 1,0-1-1,0 1 1,-1 0-1,1 1 1,0-1-1,3 2 1,-2 0-52,-1-1 1,1 1-1,0 0 1,-1 0 0,1 1-1,-1-1 1,0 1-1,0 0 1,-1-1 0,1 1-1,-1 0 1,0 1-1,0-1 1,0 0-1,0 1 1,-1-1 0,0 1-1,0-1 1,0 1-1,0 7 1,0-8-98,-1 0 0,0 0 0,-1 1-1,1-1 1,-1 0 0,1 0 0,-1 0 0,-1 0-1,1 0 1,0 0 0,-1 0 0,0 0 0,0-1 0,0 1-1,0-1 1,-1 1 0,1-1 0,-1 0 0,0 0 0,0 0-1,0 0 1,0-1 0,-5 4 0,4-4-104,1 0 1,-1 0-1,0 0 1,0 0 0,0-1-1,0 1 1,-1-1-1,1 0 1,0-1-1,0 1 1,-8 0-1,10-2 93,0 1 0,0 0 0,0-1 0,0 1 0,0-1 0,0 0 0,0 0-1,0 0 1,1 0 0,-1 0 0,0 0 0,1 0 0,-1 0 0,1-1 0,-1 1 0,1 0-1,-1-1 1,1 0 0,0 1 0,0-1 0,0 0 0,0 1 0,0-1 0,0 0 0,0 0 0,1 0-1,-1-3 1,-2-6 214,1 0-1,1 0 0,0 0 0,1 0 1,0 0-1,0 0 0,1 0 1,1 1-1,0-1 0,0 0 0,1 0 1,0 1-1,6-12 0,-9 20-166,1 1 0,-1-1 0,1 1-1,0-1 1,-1 1 0,1-1 0,0 1-1,0 0 1,0-1 0,0 1 0,0 0 0,0 0-1,0 0 1,1 0 0,-1 0 0,0 0-1,1 0 1,-1 0 0,0 0 0,1 1-1,-1-1 1,1 0 0,-1 1 0,1 0 0,-1-1-1,1 1 1,0 0 0,-1-1 0,1 1-1,-1 0 1,1 0 0,0 1 0,-1-1 0,1 0-1,-1 0 1,1 1 0,0-1 0,-1 1-1,1-1 1,-1 1 0,0 0 0,1 0-1,-1-1 1,1 1 0,-1 0 0,2 2 0,2 1 10,1 1 0,-1 0 0,-1 0 0,1 0 0,-1 1 0,1 0 0,-1 0 1,-1 0-1,5 9 0,-7-11-15,1 1 1,-1-1-1,0 0 1,0 1-1,0-1 1,-1 1 0,0-1-1,0 1 1,0-1-1,0 1 1,-1-1-1,1 1 1,-1-1-1,-1 1 1,1-1-1,0 0 1,-1 0 0,0 1-1,0-1 1,0-1-1,-1 1 1,1 0-1,-1 0 1,0-1-1,0 1 1,0-1-1,0 0 1,-1 0-1,1 0 1,-5 2 0,7-4-19,1-1 1,-1 1 0,0 0 0,0 0 0,0-1 0,0 1-1,0 0 1,0-1 0,-1 1 0,1-1 0,0 0 0,0 1 0,0-1-1,0 0 1,0 0 0,-1 1 0,1-1 0,0 0 0,0 0-1,0 0 1,-1-1 0,1 1 0,0 0 0,0 0 0,0-1 0,0 1-1,0 0 1,-1-1 0,1 1 0,0-1 0,0 0 0,0 1-1,0-1 1,0 0 0,0 0 0,1 1 0,-1-1 0,0 0 0,0 0-1,1 0 1,-1 0 0,0 0 0,0-2 0,-1-1 10,0 0 0,1 0 1,-1 0-1,1-1 0,0 1 0,0-1 1,0 1-1,1-1 0,-1 1 1,2-7-1,-1 3-2,1 0 1,0 0-1,1 0 1,0 0 0,0 1-1,0-1 1,1 1-1,0-1 1,1 1-1,0 0 1,8-11-1,-12 17 4,1 1-1,-1-1 1,1 1-1,-1-1 0,1 0 1,0 1-1,-1 0 1,1-1-1,0 1 0,-1-1 1,1 1-1,0 0 0,0-1 1,-1 1-1,1 0 1,0 0-1,0-1 0,-1 1 1,1 0-1,0 0 0,0 0 1,0 0-1,-1 0 1,1 0-1,0 1 0,0-1 1,0 0-1,1 1 1,-1-1 18,0 1 0,1 1 1,-1-1-1,0 0 1,1 0-1,-1 0 1,0 1-1,0-1 0,0 1 1,0-1-1,0 1 1,1 2-1,0 2 80,0 0 0,0 0-1,0 0 1,-1 0 0,1 1 0,-1 8-1,-1-9-29,-1 1 0,0-1 0,0 0 0,-1 0 0,0 0 0,0-1 0,-1 1 0,1 0 0,-4 5 0,5-9-74,0-1 0,0 1 0,0 0 0,0-1 0,0 1 0,0-1 0,0 1 1,0-1-1,-1 0 0,1 0 0,-1 1 0,1-1 0,-1 0 0,1 0 0,-1 0 0,1 0 0,-1-1 1,0 1-1,0 0 0,1-1 0,-1 1 0,0-1 0,0 0 0,0 1 0,1-1 0,-1 0 0,0 0 1,0 0-1,0-1 0,0 1 0,0 0 0,1-1 0,-5 0 0,5 0-47,-1 0-1,0-1 0,0 1 1,1 0-1,-1-1 0,1 1 1,-1-1-1,1 0 0,0 1 1,0-1-1,0 0 1,0 0-1,0 0 0,0 0 1,0 0-1,0 0 0,1 0 1,-1 0-1,1 0 0,0 0 1,-1 0-1,1 0 0,0 0 1,0 0-1,0 0 1,1 0-1,-1-1 0,0 1 1,1 0-1,-1 0 0,2-2 1,-1-2 37,1 1 0,0-1 0,0 1 0,1 0 0,0-1 0,-1 1 0,2 0 1,-1 1-1,1-1 0,4-5 0,-5 8 101,0 0-1,0 0 1,0 0 0,0 0 0,0 1-1,1-1 1,-1 1 0,1 0-1,-1 0 1,1 0 0,-1 1 0,1-1-1,0 1 1,-1-1 0,1 1 0,0 1-1,-1-1 1,1 0 0,-1 1 0,1 0-1,0 0 1,-1 0 0,1 0 0,-1 0-1,0 1 1,1-1 0,-1 1 0,6 4-1,-6-3 7,1-1-1,0 1 1,0 0-1,-1 0 1,0 0-1,0 0 1,1 1-1,-2 0 1,1-1-1,0 1 0,-1 0 1,0 0-1,0 0 1,0 1-1,0-1 1,-1 0-1,0 1 1,0-1-1,0 1 1,0-1-1,-1 1 1,1 8-1,-2-12-83,1 1-1,0-1 1,0 1-1,-1-1 1,1 0-1,-1 1 1,0-1 0,1 1-1,-1-1 1,0 0-1,0 0 1,0 1-1,0-1 1,0 0-1,0 0 1,0 0-1,0 0 1,0 0-1,0 0 1,-1 0 0,0 0-1,-2 1-13,1-1 0,0 0 0,0 0 0,-1 0 0,1 0 0,-1-1 0,1 0 0,-1 1 0,-3-1 0,1 0-61,0-1 0,0 1 0,0-1 0,0-1-1,0 1 1,0-1 0,1 0 0,-1 0 0,1 0 0,-11-7 0,14 7 44,-1-1-1,1 0 1,0 0-1,-1 0 1,1 0-1,1 0 1,-1-1 0,0 1-1,1-1 1,0 1-1,0-1 1,0 1-1,0-1 1,0 0 0,1 1-1,-1-1 1,1 0-1,0 0 1,0 1-1,1-1 1,-1 0-1,2-5 1,1-3 26,0 1-1,0 0 1,1 0-1,0 0 1,1 1-1,6-12 1,-7 17-4,0-1 1,0 1 0,0 0 0,1 0-1,0 0 1,0 1 0,0 0 0,8-5 0,-11 8-2,-1-1 1,1 1-1,-1 0 1,1 1-1,-1-1 1,1 0-1,0 0 1,0 1-1,-1-1 1,1 1-1,0-1 1,0 1-1,0 0 1,-1 0-1,1 0 1,0 0-1,0 0 1,0 0-1,0 0 1,-1 1-1,1-1 1,0 1-1,0-1 1,-1 1-1,1 0 1,0 0-1,-1 0 1,1-1-1,0 2 1,-1-1-1,0 0 1,1 0-1,-1 0 1,2 3-1,1 2 22,0 0 0,-1 0 0,0 0 0,0 1 0,-1 0 0,0-1 0,0 1 0,0 0 0,-1 0 0,0 9 0,1-3 15,-2 1-1,0-1 0,-1 1 0,-3 20 0,3-29-29,-1 0 1,1 0-1,-1 1 1,0-1-1,-1 0 1,1 0-1,-1-1 1,0 1-1,0-1 1,0 1-1,-1-1 0,1 0 1,-1 0-1,0 0 1,0-1-1,-1 1 1,1-1-1,-1 0 1,1-1-1,-1 1 1,0-1-1,0 1 1,0-2-1,-1 1 1,1 0-1,0-1 1,-1 0-1,-9 0 1,14-1-14,-1 1 1,1-1 0,-1 0-1,1 0 1,-1-1 0,1 1 0,-1 0-1,1 0 1,-1-1 0,1 1 0,0-1-1,-1 1 1,1-1 0,-1 0 0,1 1-1,0-1 1,0 0 0,0 0 0,-1 0-1,1 0 1,0 0 0,0 0-1,-1-2 1,1 1-6,0 0-1,0 0 1,1 0 0,-1-1-1,0 1 1,1 0 0,0-1-1,-1 1 1,1 0-1,0-1 1,0 1 0,1 0-1,-1-4 1,2-3-14,1-1 1,-1 1 0,1 0-1,1 0 1,0 0-1,6-11 1,-2 8 10,0 0 0,1 1 0,12-14 0,-17 22 10,-1-1 0,1 1 0,-1 0 0,1 0 0,0 0 0,0 0 0,1 1 0,-1 0 0,0 0 0,1 0 0,-1 0 0,1 1 0,6-2 0,-8 3 4,-1 0 0,1 0 1,0 0-1,-1 0 0,1 1 1,-1-1-1,1 1 0,-1 0 0,0 0 1,1 0-1,-1 0 0,0 0 1,1 0-1,-1 0 0,0 1 0,0-1 1,0 1-1,0 0 0,0-1 1,-1 1-1,1 0 0,0 0 0,-1 0 1,0 1-1,1-1 0,-1 0 1,0 0-1,0 1 0,0-1 1,1 4-1,-1-2 7,0 0 0,0 1 0,0-1 0,0 0 0,-1 0 0,0 1 0,0-1 1,0 1-1,0-1 0,-1 0 0,1 0 0,-1 1 0,0-1 0,-1 0 0,1 0 0,-1 0 0,-2 6 0,-1-4-38,0-1-1,-1 0 0,1 0 0,-1 0 0,0 0 1,0-1-1,-1 0 0,1-1 0,-1 1 0,1-1 1,-1-1-1,0 1 0,-1-1 0,1 0 0,0-1 1,0 1-1,-1-1 0,1-1 0,-1 0 0,1 0 1,-1 0-1,-11-3 0,17 3-40,0-1 1,-1 0-1,1 0 1,0 0-1,0 0 0,0 0 1,0 0-1,0-1 1,0 1-1,1-1 0,-1 1 1,0-1-1,1 0 1,-1 0-1,1 0 0,-1 1 1,0-5-1,0 2-6,0 0-1,1 0 1,-1 0-1,1 0 1,1-1-1,-1 1 0,0 0 1,1-9-1,0 3 39,1 0 0,1-1 0,-1 1 0,2 0-1,-1 0 1,1 0 0,6-11 0,-8 18 40,1 0 0,0 0 0,0 0 0,0 0 0,1 0 1,-1 1-1,1-1 0,0 1 0,-1-1 0,1 1 0,0 0 0,0 0 0,0 0 1,1 0-1,-1 1 0,0 0 0,1-1 0,-1 1 0,1 0 0,-1 1 0,1-1 1,0 0-1,-1 1 0,1 0 0,0 0 0,-1 0 0,1 1 0,-1-1 0,1 1 0,0-1 1,-1 1-1,1 1 0,-1-1 0,0 0 0,1 1 0,-1-1 0,0 1 0,4 3 1,-3-1 36,-1 0 0,1 1 0,-1-1 1,0 1-1,0-1 0,-1 1 1,1 0-1,-1 0 0,0 0 1,-1 0-1,1 0 0,-1 1 0,0-1 1,0 0-1,-1 1 0,1-1 1,-1 0-1,-1 1 0,1-1 1,-1 1-1,0-1 0,0 0 1,0 1-1,-1-1 0,1 0 0,-1 0 1,-1 0-1,1 0 0,-1-1 1,0 1-1,0-1 0,0 1 1,-5 4-1,3-5-54,0 0 0,0-1 0,-1 1-1,1-1 1,-1-1 0,0 1 0,0-1 0,0 0 0,0 0 0,0 0 0,0-1 0,-1 0-1,1 0 1,-12-1 0,14 0-102,1 0 0,-1-1-1,1 1 1,-1-1-1,1 0 1,-1 0 0,1 0-1,0 0 1,-1 0 0,1-1-1,0 0 1,0 1 0,0-1-1,0 0 1,0-1-1,1 1 1,-1 0 0,1-1-1,-1 0 1,1 1 0,0-1-1,0 0 1,0 0 0,0 0-1,1 0 1,-1-1-1,-1-5 1,-1-7 29,2-1 0,0 0 0,0 0 0,2 0 0,0-1 0,1 1 0,1 0 0,0 0 0,1 1 0,10-30 0,-12 42 223,1 0 1,-1-1-1,1 1 1,0 0-1,1 0 1,-1 0-1,0 0 1,7-7 0,-8 10-132,0 1 0,0-1 0,0 0 0,0 0 0,1 1 0,-1-1 0,0 0 1,0 1-1,1-1 0,-1 1 0,0 0 0,1-1 0,-1 1 0,0 0 1,1 0-1,-1 0 0,1 0 0,-1 0 0,0 0 0,1 0 0,-1 1 0,0-1 1,1 0-1,-1 1 0,0-1 0,1 1 0,-1-1 0,0 1 0,0 0 0,0-1 1,0 1-1,1 0 0,-1 0 0,1 1 0,18 18-860,-2 7 307</inkml:trace>
</inkml:ink>
</file>

<file path=ppt/ink/ink8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5:43.0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102 100 4665,'27'48'2467,"-26"-46"-2213,0-1 0,0 1 1,0 0-1,0-1 0,0 1 0,-1 0 0,1-1 0,-1 1 0,1 0 0,-1 0 1,0 0-1,0-1 0,0 1 0,0 0 0,0 0 0,0 0 0,0-1 0,-1 1 1,0 3-1,1-5-133,-1 1 1,1-1-1,-1 1 1,1-1-1,-1 1 1,1-1 0,-1 0-1,0 1 1,1-1-1,-1 0 1,0 1-1,1-1 1,-1 0-1,0 0 1,1 1-1,-1-1 1,0 0 0,1 0-1,-1 0 1,0 0-1,0 0 1,1 0-1,-1 0 1,0 0-1,1-1 1,-1 1-1,0 0 1,1 0 0,-1 0-1,0-1 1,1 1-1,-1 0 1,0-1-1,0 0 1,0 0-2,1 1 0,-1-1 0,1 0-1,0 1 1,-1-1 0,1 0 0,0 1 0,-1-1 0,1 0 0,0 0 0,0 1 0,0-1 0,0 0 0,0 0-1,0 1 1,0-1 0,0 0 0,0 0 0,0 1 0,0-1 0,0 0 0,0 0 0,1 1 0,-1-1 0,1-1-1,8-23 489,-7 21-526,0-2-65,1 0 0,0-1 0,0 2 0,1-1 0,0 0 0,0 1 0,0-1 1,0 1-1,1 0 0,0 1 0,0-1 0,0 1 0,12-7 0,-13 9 21,0 0 0,1 0 1,-1 1-1,1-1 0,-1 1 1,1 0-1,-1 0 0,1 1 0,0 0 1,0-1-1,-1 2 0,1-1 1,0 0-1,-1 1 0,1 0 1,0 0-1,-1 0 0,1 1 1,-1-1-1,8 5 0,-7-3 20,0 1 1,-1-1-1,1 1 0,-1 0 1,0 0-1,0 0 0,0 1 0,-1-1 1,1 1-1,-1 0 0,0 0 0,-1 0 1,1 0-1,-1 1 0,0-1 0,2 10 1,-2-5 3,1 1 1,-2-1 0,1 0 0,-2 1 0,1-1 0,-1 1 0,-1-1 0,-2 15 0,2-20-49,0 1 0,-1-1 0,0-1 0,0 1 0,0 0-1,0 0 1,-1-1 0,0 1 0,0-1 0,0 0 0,0 0 0,-1 0 0,0 0 0,1-1 0,-6 4 0,2-2 2,1-1 0,-1-1 0,0 0 0,0 0-1,0 0 1,0 0 0,0-1 0,0-1 0,-15 3-1,12-3-77,0-1 0,0 1-1,0-2 1,0 1 0,1-2-1,-1 1 1,0-1-1,1-1 1,-1 1 0,1-2-1,-1 1 1,1-1-1,1-1 1,-1 0 0,0 0-1,-10-9 1,13 7 0,0 0-1,1 0 1,0-1 0,0 0 0,0 0 0,1 0 0,1 0-1,-1-1 1,1 1 0,1-1 0,0 0 0,0 0 0,0 0 0,1 0-1,1 0 1,0 0 0,0 0 0,0 0 0,4-16 0,-3 17 95,1 1 1,0 0 0,0 0 0,1 0 0,0 0-1,0 0 1,0 1 0,1 0 0,0-1 0,0 1-1,6-6 1,-6 9 9,0-1 1,0 1-1,0-1 0,0 1 1,0 0-1,1 1 0,-1-1 1,1 1-1,0 0 0,0 0 1,0 1-1,0-1 0,0 1 0,0 0 1,0 0-1,9 1 0,-7-1 6,-1 2-1,0-1 0,0 1 0,0 0 0,0 0 1,0 1-1,0-1 0,0 1 0,0 1 0,-1-1 1,1 1-1,-1 0 0,0 0 0,0 1 1,0-1-1,0 1 0,5 6 0,-4-4-19,-1 1-1,0-1 1,0 1 0,0 1-1,-1-1 1,0 1-1,-1-1 1,0 1 0,0 0-1,0 0 1,2 15 0,-4-14-26,0-1 1,0 1 0,-1 0 0,0-1 0,-1 1-1,0 0 1,0-1 0,-1 1 0,0-1 0,0 0-1,-6 13 1,6-16-5,-1 1-1,0-1 1,-1 1-1,1-1 1,-1-1 0,0 1-1,0 0 1,0-1-1,-1 0 1,0 0-1,0 0 1,0 0-1,0-1 1,0 0 0,-1 0-1,1-1 1,-7 3-1,9-4-32,1 0 0,-1 0 0,1 0-1,-1-1 1,0 1 0,1-1 0,-1 0 0,0 0-1,0 0 1,1 0 0,-1 0 0,0 0 0,1-1-1,-1 1 1,0-1 0,1 0 0,-1 0-1,1 0 1,-1 0 0,1 0 0,0 0 0,-1-1-1,-3-2 1,4 1-14,-1 0-1,1 0 1,-1-1-1,1 1 1,0-1-1,0 1 0,0-1 1,1 1-1,0-1 1,-1 0-1,1 0 1,0 0-1,1 0 1,-1 0-1,1-5 1,-1-9 47,1 0 1,1 1 0,0-1 0,1 0-1,2 1 1,-1 0 0,2-1 0,0 2-1,14-31 1,-17 44 11,0 1 0,0 0-1,0-1 1,0 1 0,0 0 0,0 0-1,0 0 1,1 0 0,-1 1 0,1-1-1,0 0 1,-1 1 0,1 0 0,0 0-1,0 0 1,-1 0 0,1 0 0,0 0 0,0 1-1,0 0 1,0-1 0,0 1 0,0 0-1,0 0 1,0 1 0,0-1 0,0 1-1,6 1 1,-3-1 22,-1 1 1,1 0-1,-1 0 0,0 0 0,0 1 1,0 0-1,0 0 0,0 0 0,-1 0 1,1 1-1,-1 0 0,0 0 0,0 0 1,7 9-1,-7-5-119,-1 0 1,1-1 0,-1 2-1,-1-1 1,1 0-1,-1 0 1,-1 1 0,0-1-1,0 1 1,-1-1-1,1 1 1,-2 0-1,1-1 1,-2 1 0,1-1-1,-1 0 1,0 1-1,0-1 1,-1 0 0,-1 0-1,-6 13 1,-5 2-513</inkml:trace>
</inkml:ink>
</file>

<file path=ppt/ink/ink8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5:53.0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141 229 8834,'-47'18'3725,"46"-18"-3505,0 0 0,0 0 0,0 0 0,0 0 1,-1 0-1,1 0 0,0 0 0,0 0 0,0-1 0,0 1 1,0 0-1,0-1 0,0 1 0,0-1 0,-1 1 0,2-1 1,-1 1-1,0-1 0,0 0 0,0 1 0,0-1 0,0 0 1,0 0-1,1 0 0,-1 0 0,-1-1 0,-10-22 3046,11 17-2967,0 1 0,0 0 0,0 0 0,1-1 1,0 1-1,0 0 0,0 0 0,1-1 0,0 1 1,4-12-1,-2 7-209,1 0 0,0 1 0,1-1 0,0 1 0,8-11 0,-12 19-90,1-1-1,-1 1 1,1 0 0,0 0 0,0 1-1,0-1 1,0 0 0,0 0-1,0 1 1,0 0 0,0-1-1,1 1 1,-1 0 0,1 0-1,-1 0 1,1 0 0,-1 0-1,1 1 1,-1-1 0,1 1-1,0 0 1,-1 0 0,1 0-1,0 0 1,-1 0 0,1 0-1,0 1 1,-1 0 0,1-1 0,-1 1-1,4 1 1,0 1 26,-1-1 0,0 1 0,1 1 0,-1-1-1,0 1 1,-1-1 0,1 1 0,-1 1 0,1-1 0,-1 1 0,-1-1 0,7 11 0,-5-6 27,-1 0 0,0 1 0,0-1 0,-1 1 0,0 0 0,-1 0 0,0 0 0,-1 1 0,0-1 0,-1 0 0,0 0 0,0 1 0,-2 10 0,1-14-173,-1 0 0,1 0 1,-1 0-1,0 0 0,-1 0 1,0-1-1,0 1 1,0-1-1,-1 0 0,1 0 1,-2 0-1,1 0 0,-1 0 1,0-1-1,0 0 0,0 0 1,-1-1-1,1 1 0,-11 5 1,12-8-19,1 0 1,-1 0-1,0-1 1,0 1-1,0-1 1,0 0-1,0 0 1,-1-1-1,1 1 1,0-1-1,0 0 1,0 0-1,-1 0 1,1-1-1,0 1 0,0-1 1,0 0-1,0 0 1,0-1-1,0 1 1,0-1-1,0 0 1,1 0-1,-1 0 1,-4-3-1,3 0 129,-1 0-1,1 0 1,0-1-1,0 1 1,1-1-1,0 0 1,0 0-1,0 0 1,1-1-1,-1 1 1,2-1-1,-1 0 1,-3-14-1,3 2 354,0 0 0,0-1 0,2-34 1,1 44-178,1 0 0,0 1 0,1-1 0,0 0 1,0 0-1,1 1 0,0-1 0,1 1 0,5-11 1,-7 17-135,-1 1 0,1-1-1,0 1 1,0-1 0,0 1 0,0-1 0,0 1 0,0 0 0,0 0 0,1 0 0,-1 0 0,1 1 0,0-1 0,-1 0-1,1 1 1,0 0 0,0 0 0,0 0 0,0 0 0,0 0 0,0 1 0,0-1 0,0 1 0,0 0 0,0 0 0,0 0-1,0 0 1,0 0 0,0 1 0,0-1 0,0 1 0,0 0 0,0 0 0,0 0 0,0 1 0,0-1 0,2 2 0,3 2-27,-1-1 1,0 1 0,0 1 0,-1-1-1,0 1 1,0 0 0,0 1 0,0-1 0,-1 1-1,0 0 1,-1 0 0,6 13 0,-7-12-21,0 0 1,0 0-1,-1 0 0,-1 1 1,1-1-1,-1 1 1,-1-1-1,0 1 1,0-1-1,-1 12 0,0-15-42,0 0 0,0 0 0,-1 0 0,1 0 0,-1-1 0,0 1-1,0 0 1,0-1 0,-1 1 0,0-1 0,0 0 0,0 0-1,0 0 1,-1 0 0,1 0 0,-1-1 0,0 0 0,-6 4-1,8-5-58,0-1 1,-1 0-1,1 1 0,-1-1 0,1 0 0,-1-1 0,1 1 0,-1 0 0,1-1 0,-1 1 0,0-1 0,1 0 0,-1 0 0,0 0 1,1 0-1,-1-1 0,1 1 0,-1-1 0,0 1 0,1-1 0,-1 0 0,1 0 0,-1 0 0,1 0 0,0-1 0,0 1 0,-1-1 0,1 1 1,0-1-1,0 0 0,0 0 0,1 1 0,-1-1 0,0-1 0,-2-3 0,1 1 78,0 0 1,0 0-1,0 0 0,1 0 1,0-1-1,0 1 1,0 0-1,1-1 0,0 0 1,0 1-1,0-1 0,1 0 1,0 0-1,0 1 0,2-12 1,-1 9 349,1 1 0,1 0 0,-1 0 0,1 0 0,0 0 0,1 0 0,0 1 0,8-12 1,-10 16-230,0 0 0,-1 0 1,1 1-1,0-1 1,0 1-1,0-1 1,0 1-1,0 0 0,0 0 1,0 0-1,0 0 1,1 0-1,-1 0 1,0 1-1,1-1 1,-1 1-1,1-1 0,-1 1 1,0 0-1,1 0 1,-1 0-1,1 0 1,-1 1-1,0-1 0,1 0 1,-1 1-1,0 0 1,1 0-1,-1 0 1,0 0-1,3 1 1,0 1-50,-1 0 0,1 0 0,-1 1 0,0 0 0,0-1 0,0 1 1,0 0-1,-1 1 0,0-1 0,0 1 0,0-1 0,0 1 0,-1 0 1,0 0-1,0 0 0,0 0 0,0 1 0,1 8 0,-3-9-72,1-1 0,-1 0 1,1 0-1,-1 0 0,-1 1 0,1-1 0,0 0 0,-1 0 0,0 0 0,0 0 0,0 0 0,-1 0 1,1 0-1,-1 0 0,0 0 0,0-1 0,0 1 0,0 0 0,-1-1 0,0 0 0,1 0 1,-1 0-1,-1 0 0,-5 5 0,8-7-59,0-1 0,-1 1 0,1 0 0,0-1 0,-1 1-1,1 0 1,0-1 0,-1 1 0,1-1 0,-1 0 0,1 0 0,-1 1 0,1-1 0,0 0 0,-1 0 0,1 0 0,-1-1 0,1 1 0,-1 0 0,1 0 0,-1-1-1,1 1 1,0-1 0,-1 1 0,1-1 0,0 0 0,-1 0 0,1 1 0,0-1 0,0 0 0,0 0 0,0 0 0,0 0 0,0 0 0,0 0 0,-2-3-1,1 1-37,0-1 0,0 1-1,0-1 1,0 0 0,1 0-1,-1 0 1,1 0 0,0 0-1,0 0 1,0 0 0,0-8-1,2-6 607,1 0-1,3-20 0,-3 30 52,0 0-1,0 1 0,0-1 0,1 1 1,0 0-1,0 0 0,7-10 0,-9 16-426,-1 1 0,1-1-1,-1 0 1,1 0 0,-1 1-1,1-1 1,-1 0 0,1 1-1,0-1 1,0 1 0,-1-1-1,1 1 1,0-1 0,0 1-1,-1-1 1,1 1 0,0 0-1,0-1 1,0 1 0,0 0 0,0 0-1,-1 0 1,1 0 0,0 0-1,0 0 1,0 0 0,1 0-1,0 1-15,-1-1-1,0 1 0,1 0 1,-1 0-1,1 0 1,-1 0-1,0 0 0,0 0 1,1 0-1,-1 0 1,0 1-1,0-1 0,1 3 1,2 2-68,0 1 0,-1 0 0,0 1 0,0-1 0,2 9-1,-4-8-294,0 1-1,0-1 0,0 0 1,-1 1-1,-1 11 0,1-17-64,-1 0-1,1 0 1,-1-1-1,1 1 1,-1 0 0,0 0-1,0-1 1,0 1-1,0-1 1,0 1-1,-1-1 1,1 1 0,-1-1-1,1 0 1,-1 0-1,0 0 1,0 0-1,0 0 1,0 0 0,-3 2-1,-6-2-2499,0-3 1191</inkml:trace>
</inkml:ink>
</file>

<file path=ppt/ink/ink8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5:54.0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278 5 13619,'3'-4'9493,"6"17"-6809,7 20-1944,-8-6-556,-1 0-1,-1 0 1,-1 0-1,-2 1 1,0 0-1,-2 0 1,-1 0-1,-2-1 1,-5 33-1,3-37-155,-2 0 0,0 0 0,-2-1 0,-17 38 0,18-46-46,-1-1-1,0 0 1,0 0 0,-1-1-1,-1 0 1,0 0 0,-1-1-1,-15 13 1,23-22-85,-1 1-1,1-1 1,-1 0-1,1 0 1,-1 0-1,0 0 1,1-1-1,-1 0 1,0 1-1,0-1 1,0-1-1,0 1 1,0-1-1,0 1 1,-1-1-1,1 0 1,-5-1-1,3-1 5,1 1 0,0-1 0,0 0 0,0 0 0,0-1 0,0 1 0,0-1 0,1 0 0,-1 0 0,1-1 0,0 1 0,-5-6 0,4 3 50,-1 1 183,1 0 1,0 0-1,1-1 1,-1 0-1,-4-9 1,8 14-82,1 0 1,-1 0-1,1 0 0,-1 0 1,1 0-1,0 0 1,0 0-1,0 0 1,-1 0-1,1 0 0,0 0 1,0-1-1,0 1 1,1 0-1,-1 0 1,0 0-1,0 0 0,0 0 1,1 0-1,-1 0 1,1 0-1,-1 0 1,1 0-1,-1 0 1,1 0-1,0 0 0,-1 0 1,1 0-1,0 0 1,0 1-1,0-1 1,-1 0-1,1 0 0,0 1 1,0-1-1,0 1 1,0-1-1,0 1 1,0-1-1,0 1 0,0 0 1,2-1-1,11-3 479,0 0-1,0 1 0,0 0 1,1 1-1,21 0 0,74 5 630,-98-2-1115,52 5 7,90 22 1,-83-13-184,-66-14-393,0-1 0,0 1 1,0-1-1,10-1 0,-17-1-24</inkml:trace>
</inkml:ink>
</file>

<file path=ppt/ink/ink8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5:54.5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46 10850,'2'-17'12048,"-1"15"-11500,0 1-174,0 0 1,0 0-1,1 0 0,-1 0 1,0 0-1,1 0 0,-1 0 0,1 1 1,-1-1-1,1 0 0,1 0 1,6-1-355,0 1 0,1 0 1,12-1-1,-12 2 1026,253-10 1897,-185 11-4147,105 16 0,-160-14 298</inkml:trace>
</inkml:ink>
</file>

<file path=ppt/ink/ink8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5:55.4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7 154 10874,'-5'2'8304,"4"6"-5770,2 10-892,3 16 202,5 37-566,0 92 0,-12-147-1810,3-15 503,0-1 0,0 0-1,0 0 1,0 0 0,-1 0 0,1 0-1,0 0 1,0 0 0,0 0 0,0 0-1,0 0 1,-1 0 0,1 0 0,0 0-1,0 0 1,0 0 0,0 0 0,0 0-1,0 0 1,-1-1 0,1 1 0,0 0 0,0 0-1,0 0 1,0 0 0,0 0 0,0 0-1,0 0 1,-1 0 0,1 0 0,0 0-1,0-1 1,0 1 0,0 0 0,0 0-1,0 0 1,0 0 0,0 0 0,0 0-1,0-1 1,0 1 0,0 0 0,0 0-1,0 0 1,0 0 0,0 0 0,0-1-1,0 1 1,-7-30-1672,5-14 1465,3 1 1,1 0 0,2 0-1,2 0 1,20-70 0,-24 106 264,0 0 1,1 1 0,0-1 0,0 1 0,1 0 0,-1 0-1,1 0 1,6-6 0,-9 10-12,1 0-1,0 0 1,0 1 0,0-1-1,0 1 1,0-1-1,1 1 1,-1 0 0,0-1-1,1 1 1,-1 0 0,0 1-1,1-1 1,-1 0-1,1 1 1,0-1 0,-1 1-1,1 0 1,-1 0 0,1 0-1,-1 0 1,1 0-1,0 1 1,-1-1 0,5 2-1,-1 1 20,0-1 0,0 2 0,0-1 0,0 0 0,-1 1 0,0 0 1,1 0-1,-1 1 0,-1 0 0,1-1 0,-1 2 0,0-1 0,0 0 0,0 1 0,-1 0 0,0 0 0,0 0 0,0 0 0,-1 0 0,3 11 0,-1-2-100,-1 0 0,-1 0 1,0-1-1,-1 1 0,0 0 1,-2 0-1,0 0 0,-3 17 1,13-37-2792,6-13 1874,46-90-52,-42 72 1768,30-44 0,-47 76-533,1 0 0,0 0 0,0 1 0,1 0 0,-1-1 0,1 1 0,5-4 0,-8 7-126,0-1 1,0 1-1,1-1 0,-1 1 0,0-1 0,0 1 0,0 0 1,1-1-1,-1 1 0,0 0 0,0 0 0,1 0 1,-1 0-1,0 0 0,0 0 0,1 0 0,-1 1 0,0-1 1,0 0-1,1 1 0,-1-1 0,0 1 0,0-1 1,0 1-1,0 0 0,0-1 0,0 1 0,0 0 0,0 0 1,0 0-1,0-1 0,1 3 0,3 3 192,0 1 0,-1 1 0,0-1 0,0 1-1,0-1 1,-1 1 0,0 0 0,0 0 0,2 15 0,0 10 326,3 35-1,-5 15-159,-2-44-1133,11 68 0,-12-106 394,0 1 0,0-1 1,0 0-1,0 0 0,1 0 0,-1 0 0,0 0 1,1 0-1,-1 0 0,1 0 0,-1 0 1,1 0-1,-1 0 0,1 0 0,0 0 0,-1-1 1,1 1-1,0 0 0,0 0 0,0-1 1,0 1-1,1 0 0,13-1-2223</inkml:trace>
</inkml:ink>
</file>

<file path=ppt/ink/ink8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5:56.2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23 176 13531,'1'12'6647,"-1"19"-4461,0 10-1136,6 83 1724,39 221-1,-28-287-2720,-11-40-169,-1 1-1,4 22 1,-32-94-1650,5-3 694,3 0 0,-13-100-1,4-118-182,21 164 973,3 95 327,2 1 0,-1-1 0,2 1 0,0 0 0,8-21 0,-10 32 30,0-1-1,1 1 0,-1 0 0,1 0 0,0 1 1,0-1-1,0 0 0,0 0 0,0 1 0,1 0 0,-1-1 1,1 1-1,0 0 0,-1 0 0,1 0 0,0 1 0,0-1 1,0 1-1,1-1 0,-1 1 0,0 0 0,0 0 1,1 1-1,-1-1 0,0 1 0,1-1 0,-1 1 0,1 0 1,-1 0-1,0 1 0,1-1 0,-1 1 0,0-1 1,4 3-1,4 0 155,0 0 1,-1 1-1,0 0 1,0 1-1,0 1 1,-1-1 0,1 1-1,-1 1 1,12 11-1,-12-10-116,-1 1 0,0 1 0,0 0 0,0 0 0,-2 0 0,1 1 0,-1 0 0,-1 0 0,0 0 0,6 22 0,-9-26-179,-1-1 0,0 1 0,0-1 0,0 1 0,-1-1 0,0 1 0,-1 0 0,1-1 0,-1 1 0,0-1 0,-1 0 0,0 1 0,0-1 0,0 0 0,-1 0 0,0 0 0,0 0 0,0 0 0,-1-1 0,1 0 0,-10 10 0,-22 15-1262,-2-5 563</inkml:trace>
</inkml:ink>
</file>

<file path=ppt/ink/ink8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5:56.7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1 145 16155,'2'22'7061,"5"11"-4615,1 5-1338,-2 10-632,-3 0 1,-4 60-1,5-168-1260,0-16 186,23-135 0,-25 203 659,0 0-1,1-1 1,-1 1-1,2 0 1,-1 1 0,7-11-1,-9 16-34,1 0-1,-1-1 0,1 1 1,0 0-1,0 1 0,0-1 1,0 0-1,0 1 1,0-1-1,0 1 0,0-1 1,1 1-1,-1 0 1,1 0-1,-1 0 0,1 0 1,-1 1-1,1-1 1,-1 1-1,1-1 0,0 1 1,-1 0-1,1 0 0,5 1 1,-1 1-219,1 0 1,0 0-1,-1 1 1,1 0 0,-1 0-1,0 1 1,0 0-1,0 0 1,0 0-1,-1 1 1,0 0-1,0 1 1,0-1-1,0 1 1,4 7 0,7 15-826</inkml:trace>
</inkml:ink>
</file>

<file path=ppt/ink/ink8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5:57.1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71 294 9426,'-3'1'1031,"-1"-1"0,1 0 0,0 0 0,0 0 0,0 0 0,0 0 0,0-1 0,-1 1 0,-2-2-1,4 1-868,0 0 0,0 0-1,0 0 1,0-1-1,0 1 1,1-1 0,-1 1-1,0-1 1,1 1-1,0-1 1,-1 0 0,1 0-1,0 0 1,0 0-1,0 0 1,0 0 0,0 0-1,0 0 1,0 0-1,0-4 1,-1-4 79,1 0 0,-1 0 0,2 0 0,-1 1 0,2-1 0,-1 0 0,1 0 0,5-17 0,-3 12-162,1 1 1,1 1-1,0-1 0,1 1 0,9-17 0,-12 26-62,-1 1 0,0-1-1,1 1 1,-1 0-1,1 0 1,0 0-1,0 1 1,0-1 0,0 1-1,0-1 1,1 1-1,-1 0 1,1 1-1,0-1 1,-1 0-1,7-1 1,-5 2 30,0 1-1,1-1 1,-1 1 0,1 0-1,-1 0 1,0 1 0,1-1 0,-1 1-1,0 0 1,0 1 0,6 1-1,0 1 31,-1 1-1,0 0 0,0 1 1,-1 0-1,1 0 0,-1 1 1,-1 0-1,1 0 0,-1 1 1,0 0-1,7 12 0,-8-10-31,-1 0 0,0 1-1,0 0 1,-1 0-1,-1 0 1,0 1 0,-1-1-1,0 1 1,0 0 0,1 17-1,-4-23-27,0 1-1,0 0 1,0 0-1,-1 0 1,0-1-1,0 1 1,-1 0-1,0-1 1,0 1-1,0-1 1,-1 0-1,0 0 1,0 0-1,-1 0 1,1 0-1,-1-1 1,-1 1-1,1-1 1,-1 0-1,-5 4 1,2-3-24,-1 0-1,1-1 1,-2 0 0,1 0 0,0-1-1,-1-1 1,0 1 0,0-2 0,0 1 0,0-1-1,0-1 1,-19 1 0,22-2-255,0 0 0,1-1 0,-1 0 0,0 0 0,0 0 0,0-1 0,1 0 1,-13-6-1,15 6-190,0 0 0,0-1 0,0 1 1,1-1-1,0 0 0,-1 0 0,1 0 1,0-1-1,0 1 0,1-1 0,-1 1 1,1-1-1,-1 0 0,-2-7 0,0-16-1509</inkml:trace>
</inkml:ink>
</file>

<file path=ppt/ink/ink8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5:57.8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57 12651,'-21'-47'8127,"28"81"-3395,-2-12-4095,12 58 297,39 145-748,-54-220-228,0 0 0,0 0-1,0-1 1,1 1 0,-1-1-1,1 1 1,0-1 0,0 0 0,7 6-1,-9-8 16,1-1 0,-1 0 0,1 0 0,-1 0 0,1 0 0,0 0 0,-1-1 0,1 1 0,0 0 0,0-1 0,-1 1 0,1-1 0,0 0 0,0 0 0,0 0 0,0 1 0,0-2 0,-1 1 0,1 0 0,0 0 0,0-1 0,0 1 0,0-1 0,-1 1 0,1-1 0,0 0 0,-1 1 0,1-1 0,0 0 0,1-2 0,5-3 13,0 0 1,0-1-1,0-1 1,-1 1-1,0-1 0,-1 0 1,0-1-1,0 1 1,0-1-1,-1-1 1,-1 1-1,5-13 0,1-6 58,-2 1-1,-1-1 1,4-35-1,-2-44-233,-8 61-2642,-1 39 1887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33.9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18660,'1'9'80,"3"5"-32,1 10 120,3 14 296,1 2 152,-1 2 280,-2 0-23,-3-4-337,-2-4-168,-2-4-264,-1-3-48,-1-8-520,0-2-496,1-10-1081</inkml:trace>
</inkml:ink>
</file>

<file path=ppt/ink/ink8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5:58.3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0 269 12443,'6'0'510,"-1"-1"1,0 1 0,1-1 0,-1 0-1,0 0 1,0-1 0,0 1 0,0-1-1,0 0 1,0-1 0,-1 1 0,8-6 0,-6 3-299,1-1 0,-1 1 1,0-1-1,-1-1 0,1 1 1,-1-1-1,5-10 0,-1 2-175,-1-2 1,-1 1-1,-1-1 0,-1 0 0,0 0 1,5-32-1,-10 47 6,0 1 0,1-1 0,-1 0 0,0 1 0,0-1 0,0 0 0,0 1 1,0-1-1,0 1 0,0-1 0,0 0 0,-1 1 0,1-1 0,-1 1 0,1-1 0,-1 1 0,0-1 1,1 1-1,-1-1 0,-2-1 0,2 2-18,0 1 0,-1 0-1,1-1 1,0 1 0,-1 0 0,1 0 0,0 0 0,-1 0 0,1 0 0,0 0 0,-1 0 0,1 1-1,0-1 1,0 0 0,-1 1 0,1-1 0,0 1 0,0-1 0,-1 1 0,1 0 0,0-1 0,0 1-1,0 0 1,0 0 0,-1 1 0,-8 5-6,0 1 1,0 1-1,1 0 0,0 0 0,0 1 1,1 0-1,0 0 0,1 1 0,1 0 0,-1 1 1,2-1-1,-1 1 0,-5 19 0,9-23 7,0-1-1,1 1 0,-1-1 0,1 1 0,1 0 0,0 0 1,0 0-1,0-1 0,1 1 0,0 0 0,1-1 1,-1 1-1,1-1 0,1 1 0,0-1 0,0 0 0,0 0 1,1 0-1,0 0 0,0-1 0,0 1 0,1-1 1,10 9-1,-11-11-67,1 0-1,-1 0 1,1-1 0,0 0 0,0 0 0,1-1 0,-1 1 0,0-1-1,1 0 1,-1 0 0,1-1 0,0 0 0,0 0 0,6 0 0,19 0-277</inkml:trace>
</inkml:ink>
</file>

<file path=ppt/ink/ink8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00.8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293 99 10906,'-1'-65'4577,"1"64"-4439,0-1 0,0 1 0,-1 0-1,1 0 1,-1 0 0,1-1 0,-1 1 0,1 0-1,-1 0 1,1 0 0,-1 0 0,0 0 0,0 0-1,0 0 1,1 0 0,-1 1 0,0-1 0,0 0-1,0 0 1,0 1 0,0-1 0,0 1 0,-1-1-1,1 1 1,0-1 0,0 1 0,0-1 0,0 1-1,-1 0 1,1 0 0,0 0 0,-2 0 0,-2-1 149,-7-2-44,-1 1 1,1 1-1,0 0 0,0 0 1,0 1-1,-1 1 1,1 0-1,0 1 1,-14 4-1,19-5-220,1 1 0,1 1 0,-1-1 1,0 1-1,1 0 0,-1 0 0,1 1 0,0-1 0,0 1 0,0 0 0,1 1 0,-1-1 1,1 1-1,0 0 0,0 0 0,1 0 0,0 1 0,-1-1 0,-2 10 0,0 0-26,2 1-1,0-1 1,1 1-1,0-1 0,1 1 1,1 16-1,0-20-1,2-1 0,0 0 0,0 0 0,1 0 0,0 0 0,0 0 0,2 0 0,-1 0-1,8 13 1,-9-20-8,0-1 0,0 0 0,0 1 0,1-1 0,-1 0 0,1 0 0,0 0 0,0-1 0,0 1 0,0-1 0,1 1 0,-1-1-1,0 0 1,1 0 0,0-1 0,-1 1 0,6 1 0,-3-2-14,0 0-1,0-1 1,0 1-1,0-1 1,0 0-1,0-1 1,0 1-1,-1-1 1,1 0-1,11-4 1,-8 2 13,1-1 0,-1 0-1,0-1 1,0 0 0,0 0 0,0-1 0,-1 0-1,0-1 1,-1 0 0,1 0 0,-1 0 0,-1-1-1,9-12 1,-6 2 75,-1 0 0,-1-1 0,0 0 0,6-37 0,9-24 382,-22 79-441,0 0 1,0 0-1,0 0 0,0 1 0,1-1 1,-1 0-1,0 0 0,1 0 0,-1 1 0,1-1 1,-1 0-1,0 0 0,1 1 0,0-1 0,-1 0 1,1 1-1,-1-1 0,1 1 0,0-1 1,-1 1-1,1-1 0,0 1 0,0-1 0,0 1 1,-1 0-1,2-1 0,-1 1 0,0 1 0,0-1 0,0 1-1,0-1 1,0 1 0,0-1 0,0 1 0,-1 0 0,1-1 0,0 1-1,0 0 1,-1 0 0,1 0 0,-1-1 0,1 1 0,0 0 0,-1 0-1,1 1 1,4 8 4,-1 1-1,0-1 0,2 13 0,42 254 549,-35-183-258,-8-66-154,22 191 2742,-24-180-2139,-2-1 1,-2 1-1,-9 64 1,8-92-765,-1 0 0,1-1 0,-2 1-1,1-1 1,-1 1 0,-1-1 0,0-1 0,-7 11 0,11-17-73,-1-1 1,0 0 0,0 1-1,0-1 1,0 0-1,-1 0 1,1 0-1,-1 0 1,1-1-1,-1 1 1,1-1-1,-1 1 1,0-1-1,0 0 1,0 0-1,0 0 1,0-1-1,0 1 1,0-1-1,0 1 1,0-1-1,0 0 1,0 0 0,0 0-1,0-1 1,0 1-1,0-1 1,0 0-1,0 1 1,0-1-1,1 0 1,-1-1-1,-4-1 1,2 0-136,-1-1-1,1 0 1,0 1 0,0-1 0,0-1 0,1 1-1,-1-1 1,1 0 0,0 0 0,-5-8 0,-3-8-441,-14-32 0,17 33 486,4 10 77,-8-18 103,1-1-1,-16-53 1,26 73 34,0 0-1,1-1 1,0 1 0,1-1-1,0-15 1,1 20-48,0 0 0,0 0-1,0 0 1,0 0 0,1 0 0,0 0 0,0 0 0,0 0-1,1 1 1,0-1 0,4-4 0,13-10-832,4 10 336</inkml:trace>
</inkml:ink>
</file>

<file path=ppt/ink/ink8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01.7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27 155 13339,'-26'-27'7844,"31"35"-7566,-1 0 1,0 0-1,0 1 0,-1 0 0,0-1 1,0 1-1,-1 0 0,2 18 0,0 78 486,-4-90-612,1-5-131,-2-1 0,1 0 0,-1 0 0,0 1 0,-1-1 0,-4 13 1,6-22-30,0 0 1,0 1 0,0-1-1,0 0 1,0 0 0,0 0-1,0 0 1,0 0 0,0 0-1,0 1 1,0-1 0,0 0-1,0 0 1,0 0-1,0 0 1,0 0 0,0 0-1,0 0 1,0 1 0,0-1-1,0 0 1,0 0 0,-1 0-1,1 0 1,0 0 0,0 0-1,0 0 1,0 0 0,0 0-1,0 0 1,0 0 0,0 0-1,-1 0 1,1 1 0,0-1-1,0 0 1,0 0 0,0 0-1,0 0 1,0 0 0,0 0-1,-1 0 1,1 0 0,0 0-1,0 0 1,0 0-1,0 0 1,0-1 0,0 1-1,-1 0 1,1 0 0,0 0-1,0 0 1,0 0 0,0 0-1,0 0 1,0 0 0,0 0-1,0 0 1,-1 0 0,-3-12-381,1-15-117,3-21 417,2 0 0,18-94 0,-17 130 124,0 0 0,1 1 0,0-1-1,0 1 1,1 1 0,1-1 0,7-11-1,-11 18-45,1 1 0,-1 0-1,1 0 1,0 0-1,0 0 1,0 0 0,0 0-1,0 1 1,1-1-1,-1 1 1,1 0-1,-1 0 1,1 0 0,0 1-1,0-1 1,0 1-1,0 0 1,0 0-1,0 0 1,0 1 0,0 0-1,0-1 1,8 2-1,-9-1-51,0 1-1,0 0 1,0 0-1,0 0 1,0 0-1,0 1 1,0-1-1,-1 1 1,1-1-1,0 1 1,-1 0-1,0 0 1,1 0-1,2 4 1,14 21-130</inkml:trace>
</inkml:ink>
</file>

<file path=ppt/ink/ink8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02.2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171 47 15395,'-1'-3'1219,"1"-1"-139,-2 0 0,1-1-1,0 1 1,-1 0 0,-3-7 0,4 10-1011,1 1 1,-1-1 0,0 0-1,1 0 1,-1 0 0,0 1-1,0-1 1,0 0 0,0 1-1,0-1 1,1 1 0,-1-1-1,0 1 1,0-1 0,0 1-1,0 0 1,0-1 0,0 1-1,-1 0 1,1 0 0,0 0-1,0 0 1,0 0 0,0 0-1,0 0 1,0 0 0,0 0-1,0 0 1,-2 1 0,-3 2-9,0-1 0,0 1 0,0 0 1,0 0-1,1 1 0,-1 0 0,1 0 0,0 0 1,0 1-1,-4 4 0,0 1-72,1 0 0,0 1-1,0 0 1,-6 13 0,11-18-5,0 1 0,1-1 1,0 1-1,0-1 0,1 1 0,-1 0 0,1-1 0,1 1 0,-1 0 0,1 0 0,1 0 1,-1 0-1,1-1 0,0 1 0,1 0 0,-1-1 0,1 1 0,1-1 0,-1 1 0,1-1 1,0 0-1,1 0 0,-1 0 0,1-1 0,0 1 0,1-1 0,-1 0 0,1 0 0,0 0 1,0-1-1,1 0 0,-1 0 0,12 6 0,-14-8-26,-1-1 1,1 0-1,-1 0 0,1 0 1,0-1-1,-1 1 0,1-1 1,0 1-1,0-1 0,-1 0 1,1 0-1,0 0 0,-1 0 1,1-1-1,0 1 0,0-1 1,-1 1-1,4-2 0,-2 0-34,0-1 1,0 1-1,0-1 0,0 1 0,0-1 0,-1 0 0,1-1 0,-1 1 0,5-8 0,1-2-45,-1 0 1,0-1-1,-1 0 0,-1-1 1,7-19-1,-5 1 110,6-19 103,-13 49-29,0-1 1,1 1-1,0-1 0,-1 1 1,1 0-1,0 0 0,1-1 0,-1 1 1,1 1-1,4-5 0,-7 6-42,0 1 0,1 0 0,-1-1 0,0 1 0,0 0 0,1 0 0,-1 0 0,0-1 0,1 1 0,-1 0 0,0 0 0,1 0 0,-1 0 0,0 0 0,1 0 0,-1-1 0,1 1 0,-1 0 0,0 0 0,1 0 0,-1 0 0,0 0 0,1 0 0,-1 1 0,1-1 0,-1 0 0,0 0 0,1 0 0,-1 0 0,0 0 0,1 0 0,-1 1 0,0-1 0,1 0 0,-1 0 0,0 1 0,1-1 0,5 18 406,-3 30-122,-3-41-250,-1 18-721,2 0 1,1 1-1,1-1 1,9 39-1,-3-38-397</inkml:trace>
</inkml:ink>
</file>

<file path=ppt/ink/ink8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03.1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1 139 11346,'0'4'7315,"3"27"-6234,86 421 4096,-81-411-4916,-3-20-213,13 77 97,-16-84-330,-1 1-1,0-1 1,-1 0 0,-3 25 0,0-35-422,-2-10 240,-3-13-65,-1-13 88,2-1-1,2 0 1,-3-65 0,4 44 194,-3-26 20,-9-132-10,15 166 333,2 1 0,11-73 0,2 57 395,-13 58-483,0 0 0,1 0 1,-1-1-1,1 1 0,-1 0 1,1 0-1,0 1 0,0-1 1,0 0-1,0 0 0,1 1 1,-1 0-1,1-1 0,4-2 0,-5 4-32,-1 1-1,1-1 0,0 1 0,0-1 1,0 1-1,0 0 0,0 0 0,-1 0 1,1 0-1,0 0 0,0 0 0,0 0 1,0 1-1,0-1 0,-1 1 0,1-1 1,0 1-1,0 0 0,-1 0 0,1 0 1,0 0-1,-1 0 0,1 0 0,-1 0 1,1 0-1,1 3 0,5 3 187,-1 1 0,0 0 1,7 11-1,-14-19-243,6 9 89,0 0 0,0 0 0,-1 1 1,-1 0-1,1 0 0,-2 0 0,1 0 1,-1 0-1,-1 1 0,0-1 0,-1 1 0,0 0 1,0 0-1,-2 18 0,0-19-281,-1-1 1,0 1-1,-1-1 1,0 0-1,0 0 0,-1 0 1,0 0-1,-1 0 1,0-1-1,0 0 0,-1 0 1,0-1-1,0 1 1,-1-1-1,1 0 0,-14 9 1,-10 4-1598,2-7 804</inkml:trace>
</inkml:ink>
</file>

<file path=ppt/ink/ink8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03.7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0 9690,'-6'18'9004,"5"-13"-8004,3 34 80,-1-23 163,2 46 333,14 229 1809,-8-202-3477,27 110 0,-36-197 159,9 25-1400,-9-27 1305,0 0-1,0 0 1,0 0-1,0 0 1,0 0-1,0 1 1,0-1-1,0 0 1,1 0-1,-1 0 1,0 0-1,0 0 1,0 0-1,0 0 1,0 0-1,0 0 1,0 0-1,1 0 1,-1 0-1,0 0 1,0 1-1,0-1 1,0 0-1,0 0 1,0 0-1,1 0 0,-1 0 1,0 0-1,0 0 1,0 0-1,0 0 1,0-1-1,1 1 1,-1 0-1,0 0 1,0 0-1,0 0 1,0 0-1,0 0 1,0 0-1,0 0 1,1 0-1,-1 0 1,0 0-1,0 0 1,0-1-1,0 1 1,7-15-872,15-62-316,-10 30 1119,3-1 0,25-54 0,-37 96 176,0 0 0,1 0 0,0 0 1,0 1-1,0-1 0,1 1 0,0 0 1,0 1-1,6-5 0,-10 8-27,1 0 0,-1 0 0,1 0 0,-1 0 1,1 0-1,-1 1 0,1-1 0,-1 0 0,1 1 0,0 0 0,-1-1 1,1 1-1,0 0 0,-1 0 0,1 0 0,0 0 0,-1 0 0,1 0 0,0 0 1,0 1-1,-1-1 0,1 1 0,-1-1 0,1 1 0,-1 0 0,1-1 1,-1 1-1,1 0 0,-1 0 0,1 0 0,-1 0 0,0 0 0,0 0 0,1 1 1,-1-1-1,0 0 0,0 1 0,0-1 0,0 1 0,-1-1 0,1 1 0,1 2 1,5 13 239,-1 0 0,-1 0 0,0 1 1,-1 0-1,-1 0 0,2 33 1,1-2 29,-5-36-878,1 0 1,1 0-1,0 0 0,1-1 1,9 23-1,-3-18-540</inkml:trace>
</inkml:ink>
</file>

<file path=ppt/ink/ink8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04.0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 12339,'-3'16'4697,"3"14"-2905,-1 4-648,1 8-15,0 2-137,0-4-592,1-2-176,-1-10-344,2-4-184,2-7-640,0-4-465,2-7 617,0-4 192</inkml:trace>
</inkml:ink>
</file>

<file path=ppt/ink/ink8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04.3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28 11122,'6'-24'10827,"0"21"-9235,0 4-864,0 5-248,-1 8-1216,-1 2-840,0 5 976</inkml:trace>
</inkml:ink>
</file>

<file path=ppt/ink/ink8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04.7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225 1 13171,'-1'0'426,"-1"0"0,0 0-1,1 0 1,-1 0 0,0 0 0,1 0 0,-1 0 0,1 0 0,-1 1-1,0-1 1,1 1 0,-1-1 0,1 1 0,-3 1 0,-24 14-564,19-10 665,-9 3-465,1 2-1,1 1 1,0 0-1,1 1 0,0 0 1,-14 16-1,25-23-67,0-1 0,0 1-1,1-1 1,-1 1 0,1 0 0,1 0-1,-1 1 1,1-1 0,-2 10-1,3-11 11,0 0 0,1 0-1,0 0 1,0-1-1,0 1 1,1 0-1,0 0 1,0 0-1,0-1 1,0 1-1,1 0 1,0-1-1,0 0 1,4 8-1,-1-4 70,1 0 0,0-1 1,1 1-1,0-1 0,0-1 0,0 1 0,1-1 0,0-1 0,0 1 0,0-1 0,10 4 0,-12-6 83,0 0 0,0-1 0,0 1 0,1-1-1,-1-1 1,0 1 0,1-1 0,0 0 0,-1-1 0,1 0 0,0 0-1,-1 0 1,1 0 0,-1-1 0,1-1 0,-1 1 0,7-3-1,2-2 712</inkml:trace>
</inkml:ink>
</file>

<file path=ppt/ink/ink8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05.2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162 82 14595,'0'-6'896,"0"1"0,0 0 0,0 0 0,-1 0-1,0 0 1,0 0 0,0 0 0,-1 0 0,-3-9 0,4 12-837,0 1 1,0-1 0,-1 1-1,1-1 1,0 1-1,0 0 1,-1-1 0,1 1-1,-1 0 1,1 0-1,-1 0 1,1 0 0,-1 1-1,0-1 1,0 0 0,1 1-1,-1-1 1,0 1-1,0-1 1,1 1 0,-1 0-1,0 0 1,0 0-1,0 0 1,0 0 0,0 0-1,1 0 1,-1 1 0,0-1-1,0 1 1,-2 0-1,-1 1-57,0 0-1,0 0 0,1 0 0,-1 1 0,1-1 1,-1 1-1,1 0 0,0 0 0,0 1 0,1-1 1,-1 1-1,1 0 0,-4 4 0,3-1 11,-1 0-1,1 0 1,1 0-1,-1 0 1,1 0-1,1 1 1,-1 0-1,-1 10 1,3-10-24,0-1 0,1 0-1,-1 1 1,1-1 0,1 0 0,-1 0 0,1 1 0,1-1-1,2 9 1,-2-12-32,-1 1 0,1-1 0,0 1 1,1-1-1,-1 0 0,1 0 0,0 0 0,0 0 0,0-1 0,0 1 0,1-1 0,-1 1 0,1-1 0,6 3 0,-8-4-52,0-1 0,0 0-1,0 1 1,0-1-1,0 0 1,1 0 0,-1-1-1,0 1 1,1 0 0,-1-1-1,0 1 1,1-1-1,-1 0 1,1 0 0,-1 0-1,0 0 1,1 0 0,-1-1-1,1 1 1,-1-1-1,0 1 1,0-1 0,1 0-1,-1 0 1,0 0 0,0 0-1,0-1 1,0 1-1,0 0 1,3-3 0,2-4-138,0 0 1,-1-1-1,0 0 1,0 0-1,8-17 1,13-19 937,-26 43-659,-1 1 1,1 0 0,0 0-1,0 0 1,0 1 0,-1-1 0,1 0-1,0 0 1,0 0 0,0 1 0,0-1-1,1 0 1,-1 1 0,0-1-1,0 1 1,0-1 0,0 1 0,1 0-1,-1-1 1,0 1 0,0 0 0,1 0-1,-1 0 1,2 0 0,-1 1-1,-1-1 0,1 1 0,-1 0 0,1 0 0,-1 0 0,0 0 0,1 0 0,-1 0 1,0 0-1,0 0 0,0 1 0,0-1 0,0 0 0,0 1 0,2 2 0,1 5 32,0 1 0,0 0-1,-1 0 1,4 16 0,-3-5-127,-2-8-474,1 0-1,0-1 0,0 0 0,8 17 0,-7-20-346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34.3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8 13179,'-3'-7'4577,"9"12"-4345,-3 6-536,4 12-224,0 2 48,-3 2 183,3 4-63,-1 2-1696,1 2 1448</inkml:trace>
</inkml:ink>
</file>

<file path=ppt/ink/ink8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05.6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88 17 12027,'-6'-11'4913,"-2"5"-2497,-2 13-1592,-3 7 105,-2 15 295,1 9-40,2 13 152,4 10-63,7 9 167,2 1-80,11 4-344,2-4-103,2-5-681,0-3-416,-3-10-1345,-2-5-807,-5-12 1296</inkml:trace>
</inkml:ink>
</file>

<file path=ppt/ink/ink8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06.8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36 824 8346,'2'-5'6217,"4"-5"-3562,16-37-1776,-5-22-584,-3-2-1,-3 0 1,-2 0-1,-5-1 1,-2 0 0,-3 0-1,-12-81 1,10 129-83,2 14-22,0 1 1,0-1 0,-1 1-1,0 0 1,0 0 0,-7-15 0,9 23-175,0 1 1,0 0-1,-1-1 1,1 1-1,0 0 1,0-1 0,0 1-1,0 0 1,0 0-1,-1-1 1,1 1-1,0 0 1,0 0-1,0-1 1,-1 1-1,1 0 1,0 0 0,0 0-1,-1-1 1,1 1-1,0 0 1,-1 0-1,1 0 1,0 0-1,0 0 1,-1-1-1,1 1 1,0 0 0,-1 0-1,1 0 1,0 0-1,-1 0 1,1 0-1,0 0 1,-1 0-1,1 0 1,0 0-1,-1 0 1,1 1 0,0-1-1,-1 0 1,1 0-1,0 0 1,0 0-1,-1 0 1,1 1-1,0-1 1,-1 0-1,1 0 1,0 0 0,0 1-1,0-1 1,-1 0-1,1 0 1,0 1-1,0-1 1,0 0-1,0 1 1,-1-1-1,1 0 1,0 0 0,0 1-1,0-1 1,0 0-1,0 1 1,0-1-1,-10 29 528,-9 46 141,3 1 0,-7 84 0,20-114-412,1 1 0,3 0 0,1-1 1,17 87-1,-11-97-612,1 1 0,1-1 0,24 55-1,-32-88-105,-1 0-1,0-1 1,1 1-1,0 0 0,0 0 1,-1-1-1,2 1 1,-1-1-1,0 1 0,0-1 1,1 0-1,-1 0 1,1 0-1,3 2 0,15 3-2119</inkml:trace>
</inkml:ink>
</file>

<file path=ppt/ink/ink8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07.4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234 43 12931,'0'-2'375,"0"0"0,0 0 0,0 1 0,0-1 0,0 0 0,-1 0 0,1 1 0,0-1 0,-1 0 0,0 1 0,1-1 0,-1 0 0,0 1 0,0-1 0,0 1 0,0-1 0,0 1 0,0 0 0,0-1 0,-1 1 0,1 0 0,-3-2 0,2 2-123,-1 0 0,1 1 1,0-1-1,-1 0 0,1 1 0,-1 0 1,1 0-1,-1 0 0,1 0 0,-1 0 1,1 0-1,0 0 0,-1 1 1,-3 0-1,-4 3 44,-1 0 1,0 0-1,1 1 1,0 0-1,0 1 1,-9 6-1,11-5-247,0-1 1,1 1-1,0 0 0,0 0 0,0 1 1,1 0-1,0 0 0,1 0 0,0 1 0,0 0 1,1 0-1,0 0 0,0 0 0,-4 18 1,7-19-38,0-1 0,0 0 1,1 0-1,0 0 1,0 1-1,1-1 1,0 0-1,0 0 1,0 0-1,1 0 0,0 0 1,1 0-1,-1 0 1,1 0-1,1-1 1,-1 0-1,1 0 1,0 0-1,0 0 1,1 0-1,7 6 0,-9-8-100,1-1 0,-1 1 0,1-1 0,0 0 0,0-1 1,0 1-1,1-1 0,-1 1 0,1-1 0,-1-1 0,1 1 0,-1-1 0,1 1 0,0-1 0,0-1 0,0 1 0,0-1 0,0 1 0,0-1 0,-1-1 0,1 1 0,0-1 0,0 0 0,0 0 0,0 0 0,-1-1 0,1 0 0,-1 0 0,1 0 0,-1 0 0,0 0 0,0-1 0,0 0 0,0 0 0,0 0 0,0-1 0,-1 1 0,0-1 0,0 0 0,4-5 0,3-7-298,0-1 1,-1 1-1,-1-2 1,10-30-1,-11 27 425,2 1-1,18-36 1,-26 54 13,0 1 1,0-1-1,0 1 1,0-1-1,0 1 1,0 0-1,1-1 1,-1 1-1,0 0 1,1 0-1,-1-1 1,0 1-1,1 0 1,0 1 0,-1-1-1,1 0 1,-1 0-1,4 0 1,-4 1-11,-1 0 1,1 0-1,-1 0 1,1 0-1,0 0 1,-1 1-1,1-1 0,-1 0 1,1 0-1,-1 0 1,1 1-1,-1-1 1,0 0-1,1 1 1,-1-1-1,1 0 1,-1 1-1,1-1 1,-1 1-1,0-1 1,1 1-1,-1 0 0,6 21 665,-5 130 230,-2-111-1120,1-38-27,-1 1 1,1-1-1,0 0 1,0 0-1,1 1 1,-1-1-1,1 0 1,-1 0-1,1 1 1,0-1-1,0 0 1,1 0-1,-1 0 1,1 0-1,-1 0 1,1-1-1,0 1 1,0 0-1,0-1 1,0 1-1,3 1 1,8 3-773</inkml:trace>
</inkml:ink>
</file>

<file path=ppt/ink/ink8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07.8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94 12067,'2'13'5248,"5"6"-3194,1 4-1373,-6-7-468,0 0-1,-1 0 1,0 0 0,-1 0 0,-1 0 0,-1 0 0,0 0 0,-1-1 0,-1 1 0,0-1 0,-11 25 0,12-30-1159,9-17 490,9-18 240,-6 4 145,-1 0-1,-2-1 1,0 0-1,6-41 1,-10 43 256,1 0 0,1 1 0,1-1 1,1 1-1,1 1 0,14-30 0,-20 46-123,0 0 0,0 1 0,0-1 0,0 0 1,0 1-1,0-1 0,1 1 0,-1-1 0,1 1 0,-1-1 0,1 1 0,-1 0 0,1 0 0,0 0 0,0 0 1,-1 0-1,1 0 0,0 1 0,0-1 0,0 1 0,0-1 0,0 1 0,0 0 0,0-1 0,4 1 1,-3 1 8,-1 0 1,1 0 0,0 0-1,0 0 1,-1 1 0,1-1-1,-1 0 1,1 1 0,-1 0-1,0 0 1,1 0 0,-1 0-1,0 0 1,0 0 0,0 0-1,-1 1 1,3 3 0,6 11 638,-2 0 1,0 0 0,0 0 0,8 34 0,11 77 2091,-24-111-3556,-1 1-1,0-1 1,-3 33 0,1-29-394</inkml:trace>
</inkml:ink>
</file>

<file path=ppt/ink/ink8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08.6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201 124 10858,'19'-74'4153,"-18"72"-3898,-1 0 0,1 0-1,-1 0 1,0 0 0,0 0-1,0-1 1,0 1 0,0 0 0,-1 0-1,1 0 1,-1 0 0,1 0-1,-1 0 1,0 0 0,-1-2 0,1 3-67,1 0 1,-1-1-1,0 1 1,0 0-1,0 0 1,0 1 0,-1-1-1,1 0 1,0 0-1,0 1 1,-1-1-1,1 0 1,0 1 0,0-1-1,-1 1 1,-2-1-1,0 1 83,-1-1-1,1 1 0,-1 0 1,1 1-1,-1-1 1,1 1-1,-1 0 1,1 0-1,0 0 0,-5 2 1,-1 2-224,1 0 1,-1 1-1,1 0 1,1 1 0,-1-1-1,1 2 1,0-1-1,1 1 1,0 0-1,0 1 1,0 0 0,1 0-1,-6 12 1,9-15-52,-1 1 0,1 0 1,0 0-1,1-1 1,0 2-1,0-1 0,0 0 1,1 0-1,0 0 0,0 1 1,1-1-1,0 0 0,1 1 1,-1-1-1,1 1 0,1-1 1,-1 0-1,1 0 0,0 0 1,5 10-1,-6-14-48,1-1 1,0 1-1,0 0 0,0 0 0,0-1 0,0 1 0,0-1 1,1 0-1,-1 0 0,1 0 0,-1 0 0,1 0 0,0 0 1,0-1-1,0 1 0,0-1 0,0 0 0,0 0 0,0 0 1,5 1-1,-4-2-74,0 0 0,0 0 0,0 0 0,0-1 1,0 1-1,0-1 0,0 0 0,0 0 0,0 0 1,-1-1-1,1 0 0,0 1 0,-1-1 0,1 0 0,-1-1 1,4-2-1,7-8-359,0 0-1,-1-1 1,-1 0 0,11-17-1,27-30 168,-50 60 324,1 1-1,0-1 1,0 0 0,-1 0-1,1 0 1,0 1 0,0-1-1,0 0 1,0 1-1,0-1 1,0 1 0,0-1-1,0 1 1,0 0-1,0-1 1,0 1 0,0 0-1,0 0 1,1 0 0,-1 0-1,0 0 1,0 0-1,2 0 1,-2 1 9,1-1-1,-1 1 1,0 0-1,0 0 1,1 0-1,-1-1 1,0 1-1,0 1 1,0-1 0,0 0-1,0 0 1,0 0-1,0 0 1,0 1-1,0 1 1,4 6 143,-1 1 0,-1 1 0,5 19 0,-6-25-80,14 72 2353,9 104 1,-9 82 3182,-16-244-5388,3 136 875,-4-125-1243,-1 1 0,-2-1 0,-8 31 0,10-51-426,-1 0 1,0 0-1,-1-1 1,-9 18-1,11-25 320,1 0 0,0 0 0,-1-1 0,1 1 0,-1 0 0,0-1 0,1 1 0,-1-1 0,0 1 0,0-1 1,0 0-1,-3 2 0,4-3 49,0 1 1,-1-1-1,1 0 1,-1 0-1,1 0 1,-1 1-1,1-2 1,-1 1-1,1 0 1,-1 0-1,1 0 1,-1-1-1,1 1 1,0 0-1,-1-1 1,1 0-1,-1 1 1,1-1-1,0 0 1,0 1-1,-2-3 1,-20-18-920</inkml:trace>
</inkml:ink>
</file>

<file path=ppt/ink/ink8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12.1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29 140 6313,'-2'-5'805,"0"0"-1,1 1 0,-1-1 1,1 0-1,0 0 0,0 0 1,0 0-1,1 0 0,0-1 1,0 1-1,0 0 0,1-5 1,0-25 1190,-4 16-654,3 19-1270,0-1 0,0 1 0,0-1 0,0 1 0,0-1 0,0 1 0,0 0 0,0-1 0,-1 1 0,1-1 0,0 1 1,0-1-1,0 1 0,-1-1 0,1 1 0,0 0 0,0-1 0,-1 1 0,1 0 0,0-1 0,-1 1 0,1 0 0,0-1 0,-1 1 0,1 0 0,-1 0 0,1-1 0,0 1 0,-1 0 0,1 0 0,-1 0 0,1 0 0,-1 0 0,1-1 0,-2 1 1,1 2 6,0 0 1,1 0-1,-1 0 1,0 1 0,1-1-1,-1 0 1,1 0 0,0 0-1,-1 0 1,1 1 0,0-1-1,0 0 1,1 3 0,-1 2 68,0 4-114,0 118 1130,1-115-1047,1-1 1,0 1-1,1-1 1,0 0 0,1 0-1,1 0 1,8 18-1,-11-28-171,0 0 0,-1 0-1,2 0 1,-1 0-1,0 0 1,0 0 0,1-1-1,-1 1 1,1-1 0,0 0-1,0 0 1,0 0 0,0 0-1,0 0 1,0-1-1,1 1 1,5 1 0,-3-2-43,-1-1 1,1 1-1,-1-1 0,1 0 1,-1 0-1,1-1 1,-1 0-1,1 0 1,-1 0-1,0-1 1,7-2-1,-1 0 80,1-1 0,-1 0 0,0 0 0,-1-2 1,1 1-1,-1-1 0,0-1 0,-1 0 0,0 0 0,0-1 0,0 0 0,-1 0 0,6-11 0,-8 11 28,-1 0 0,0-1 0,-1 1 0,0-1 0,-1 0 0,0 0 0,0 0 0,-1 0 0,0-1 0,-1 1-1,-1-1 1,1 1 0,-1 0 0,-1-1 0,-3-16 0,4 26-11,-7-31-53,6 30 45,1 1-1,-1-1 0,0 0 0,0 1 1,1-1-1,-1 1 0,0-1 0,0 1 0,0-1 1,-1 1-1,1 0 0,0 0 0,0-1 1,-3-1-1,3 3 8,1 0 1,-1 0-1,1 0 1,-1 0-1,1 0 1,-1 1 0,1-1-1,-1 0 1,1 0-1,-1 0 1,1 0-1,-1 0 1,1 1-1,-1-1 1,1 0-1,0 0 1,-1 1-1,1-1 1,-1 0 0,1 1-1,0-1 1,-1 1-1,1-1 1,0 0-1,0 1 1,-1-1-1,1 1 1,0-1-1,0 1 1,-1-1-1,1 1 1,0-1 0,0 0-1,0 1 1,0-1-1,0 1 1,0-1-1,0 1 1,0-1-1,0 2 1,-3 21 109,1 2 166,2 0-1,0 0 1,2-1 0,0 1 0,2 0 0,1-1 0,12 36 0,-3-35-2311,-5-14 1228</inkml:trace>
</inkml:ink>
</file>

<file path=ppt/ink/ink8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12.7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180 58 13051,'1'-2'724,"-1"0"1,1-1 0,-1 1-1,0-1 1,1 1-1,-1-1 1,0 1-1,0-1 1,-1-3 0,0 5-495,1-1 0,0 1 1,-1 0-1,0-1 0,1 1 1,-1 0-1,0-1 1,1 1-1,-1 0 0,0 0 1,0 0-1,0 0 0,-2-2 1,1 2-149,0 0 0,0-1 0,-1 1 1,1 0-1,-1 0 0,1 0 0,-1 1 0,1-1 1,-1 1-1,1-1 0,-1 1 0,0 0 0,1 0 1,-1 0-1,1 0 0,-1 0 0,-4 2 0,1-1-71,-1 1-1,1-1 0,0 1 1,1 1-1,-1-1 1,0 1-1,1 0 0,-1 1 1,1-1-1,0 1 1,0 0-1,1 0 0,-1 1 1,1-1-1,0 1 0,0 0 1,0 0-1,1 0 1,0 1-1,0-1 0,0 1 1,0 0-1,1 0 0,0 0 1,1 0-1,-1 0 1,0 8-1,0-4 1,2-1 1,-1 0-1,1 1 0,0-1 1,1 1-1,0-1 0,1 0 1,0 1-1,0-1 0,1 0 1,0 0-1,0 0 0,1-1 1,0 1-1,1-1 0,0 0 1,11 13-1,-15-19-51,1 0 1,-1-1-1,1 1 0,0-1 0,0 1 1,0-1-1,0 1 0,0-1 0,0 0 1,0 0-1,0 0 0,0 0 0,0-1 1,1 1-1,-1 0 0,0-1 1,0 0-1,1 1 0,-1-1 0,3 0 1,-2-1-46,1 1 0,-1-1 1,0 0-1,1 0 1,-1-1-1,0 1 0,0-1 1,0 1-1,0-1 1,0 0-1,-1 0 1,5-4-1,0-1 16,-1 0 1,1 0-1,-1-1 0,-1 0 1,1 0-1,-1 0 0,-1-1 1,0 0-1,4-10 1,-7 17 85,2-6 149,-1 0 0,0 0 0,0 0 0,0 0 0,-1 0 0,0-1 0,-1-13 0,-1 69 1471,3-36-1474,0 1 0,1-1 1,0 0-1,1 0 1,0 0-1,0 0 1,1 0-1,10 13 0,-9-15-842,0-1-1,1 0 0,0 0 0,0 0 0,14 10 0,-13-11-380</inkml:trace>
</inkml:ink>
</file>

<file path=ppt/ink/ink8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13.4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133 102 14379,'58'-32'4750,"-56"32"-4640,-1-1 0,0 1-1,0-1 1,0 0-1,0 0 1,0 0-1,0 1 1,0-1 0,0 0-1,0 0 1,0 0-1,0-1 1,-1 1 0,1 0-1,0 0 1,-1 0-1,1 0 1,-1-1-1,1 1 1,-1 0 0,0-1-1,0 1 1,1 0-1,-1 0 1,0-1-1,0 1 1,0 0 0,0-1-1,-1 1 1,1 0-1,0-1 1,0 1 0,-1 0-1,1-1 1,-1 1-1,0-1 1,0-1-17,-1 1 0,1 0 0,-1 1 0,1-1 0,-1 0 0,0 0 0,0 1 0,0-1 0,0 1 1,0-1-1,0 1 0,0 0 0,0 0 0,-4-2 0,0 3-72,1-1 1,-1 1 0,1 0-1,0 0 1,-1 0-1,1 1 1,-1 0-1,1 0 1,0 0 0,-1 0-1,1 1 1,0 0-1,0 0 1,0 1-1,1-1 1,-1 1-1,0 0 1,1 1 0,-6 4-1,4-2-17,0-1-1,0 1 0,0 0 1,1 1-1,0-1 1,0 1-1,1 0 1,0 0-1,0 1 1,1-1-1,-1 1 1,-1 8-1,3-5 8,1-1 0,0 0 0,1 1 0,0-1-1,1 1 1,0-1 0,0 0 0,1 0 0,1 1 0,-1-1 0,7 13-1,-7-17-7,1 1-1,0-1 0,0 0 1,0 0-1,1 0 0,0-1 1,0 1-1,0-1 0,1 0 1,0 0-1,0-1 0,0 1 1,0-1-1,1 0 0,0-1 1,-1 1-1,2-1 0,6 3 1,-10-5-22,0-1 1,0 1-1,0-1 1,0 1 0,0-1-1,0 0 1,0 0-1,0-1 1,0 1 0,0 0-1,0-1 1,0 0-1,-1 0 1,1 0-1,0 0 1,3-1 0,-1-1-30,0-1 1,0 1 0,-1-1-1,1 1 1,-1-1-1,0-1 1,6-7 0,0-3-67,0 1 0,-2-1 0,0-1 0,9-25 0,4-31-503,-21 72 613,0 0 1,0-1-1,0 1 0,0 0 1,0-1-1,0 1 1,0 0-1,0 0 1,0-1-1,0 1 1,0 0-1,0 0 0,0-1 1,0 1-1,1 0 1,-1 0-1,0 0 1,0-1-1,0 1 0,0 0 1,0 0-1,1 0 1,-1-1-1,0 1 1,0 0-1,0 0 1,1 0-1,-1 0 0,0 0 1,0-1-1,1 1 1,-1 0-1,0 0 1,0 0-1,1 0 1,-1 0-1,0 0 0,0 0 1,1 0-1,-1 0 1,0 0-1,0 0 1,1 0-1,-1 0 1,0 0-1,0 0 0,1 0 1,-1 0-1,0 1 1,0-1-1,1 0 1,-1 0-1,0 0 0,0 0 1,1 0-1,-1 1 1,0-1-1,0 0 1,0 0-1,0 0 1,1 1-1,-1-1 0,0 0 1,0 0-1,0 0 1,0 1-1,0-1 1,10 21-19,0 19 400,-2 1 1,-1 0 0,1 53-1,-2-26 431,11 199 2691,-17-236-3249,-2 0 1,-1 0-1,-1 0 0,-2-1 1,-1 0-1,-17 47 1,21-70-461,0 0 0,-1 0 0,1 0 1,-1 0-1,-1-1 0,1 0 1,-1 0-1,0 0 0,-10 8 0,12-12-29,0 0-1,0 0 1,0 0-1,0-1 1,0 1-1,0-1 1,0 0-1,-1 0 1,1 0-1,0 0 1,-1 0-1,1-1 1,-1 1-1,1-1 1,-1 0 0,1 0-1,-1 0 1,1-1-1,-1 1 1,1-1-1,0 0 1,-1 0-1,-3-2 1,-25-13-1009</inkml:trace>
</inkml:ink>
</file>

<file path=ppt/ink/ink8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14.0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0 294 11666,'0'1'287,"1"0"-1,-1 0 0,0-1 1,0 1-1,1 0 0,-1 0 1,0 0-1,1 0 0,-1 0 1,1 0-1,-1-1 0,1 1 0,0 0 1,-1 0-1,1-1 0,0 1 1,-1 0-1,1-1 0,0 1 1,0-1-1,0 1 0,0-1 1,1 1-1,0 0-55,0-1-1,0 1 1,0-1 0,0 0-1,0 0 1,0 0 0,0 0-1,0 0 1,0-1 0,4 0-1,0-1-91,0 0 0,1-1 0,-1 1 0,0-1 0,0-1 0,5-3-1,-1-1-110,0-1 0,-1 0-1,0-1 1,0 0-1,-1 0 1,-1-1-1,0 0 1,10-21-1,-10 18 67,-1-1-1,-1 0 0,0 0 0,-1-1 0,0 1 0,2-29 1,-6 42-77,1 0 1,-1 0-1,0 1 0,0-1 1,0 0-1,0 0 1,-1 0-1,1 0 1,0 0-1,-1 1 1,1-1-1,-1 0 1,0 0-1,1 1 1,-1-1-1,0 0 1,0 1-1,0-1 1,0 1-1,-3-3 0,3 4 11,0-1 0,-1 0 0,1 1 0,-1-1 0,1 0 0,-1 1-1,1 0 1,-1-1 0,0 1 0,1 0 0,-1 0 0,1 0-1,-1 0 1,0 0 0,1 0 0,-1 1 0,1-1 0,-4 1-1,-2 2 42,1-1-1,-1 1 0,1 1 0,-1-1 0,1 1 1,0 0-1,0 1 0,0-1 0,-5 7 0,3-2-62,1 0-1,1 1 1,-1 0 0,2 0-1,-1 0 1,2 1-1,-1-1 1,1 1-1,1 0 1,0 1-1,0-1 1,1 0 0,1 1-1,0-1 1,1 1-1,0 0 1,0-1-1,1 1 1,3 11 0,-2-14-8,0 0 0,0-1 0,1 1 1,0-1-1,0 0 0,1 0 1,0 0-1,0 0 0,1-1 0,0 0 1,1 0-1,-1 0 0,1 0 1,0-1-1,1 0 0,0-1 0,0 1 1,0-1-1,1 0 0,-1-1 1,1 0-1,0 0 0,0-1 0,1 0 1,13 3-1,-11-4-1062,0 0 1,0-1-1,20 0 1,0-3-703</inkml:trace>
</inkml:ink>
</file>

<file path=ppt/ink/ink8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3:21.4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574 541 9602,'-52'4'3626,"50"-4"-3555,1 0-1,0 0 0,-1-1 1,1 1-1,-1 0 0,1 0 1,0-1-1,-1 1 0,1 0 1,0-1-1,0 0 1,-1 1-1,1-1 0,0 0 1,0 1-1,0-1 0,0 0 1,0 0-1,0 0 1,0 0-1,0 0 0,0 0 1,0 0-1,0-1 0,1 1 1,-1 0-1,0 0 0,1-1 1,-1 1-1,1 0 1,0 0-1,-1-1 0,1 1 1,0-1-1,0 1 0,0 0 1,0-1-1,0 1 0,0-1 1,0 1-1,0 0 1,1-1-1,-1 1 0,0 0 1,1-1-1,-1 1 0,1 0 1,0 0-1,-1-1 1,1 1-1,0 0 0,0 0 1,0 0-1,1-2 0,48-39 1058,1 2-1,85-51 0,-40 29-824,-51 34-238,2 2-1,2 2 1,0 2-1,1 2 1,1 2-1,95-19 1,324-25 451,-251 46-407,349 18-1,-440 9 16,-2 5 0,0 5 1,-1 6-1,139 49 0,-217-58-83,0 3-1,66 39 1,82 67 24,-97-60-37,-46-33 22,-2 3 1,64 60-1,-93-76-5,0 1-1,-2 1 0,0 0 0,-2 2 0,-1 0 1,-1 1-1,13 29 0,-11-13 31,-2 2 0,17 75-1,-26-88-60,-1 0 0,-2 0 1,-1 1-1,-4 53 0,0-71-3,0 0 1,-1-1-1,-1 1 1,0-1 0,-1 0-1,0 0 1,0-1-1,-2 1 1,0-1 0,0-1-1,-14 18 1,-6 1 82,-2-1 0,-51 42 0,12-12 88,30-25-25,-1-2 0,-69 45 1,37-37-31,-78 30 0,101-51-47,0-2-1,-95 20 1,-191 7 216,15-3 218,165-15-379,-2-6 1,0-8 0,-167-8-1,134-21-9,-297-64 0,393 62-58,-231-53 93,248 51-129,1-3 0,-86-40-1,135 51-22,-172-89 135,175 88-104,1-1-1,1-1 0,0-1 1,1 0-1,1-2 0,-22-26 1,31 30-34,1 0 1,0-1 0,0 1 0,2-2 0,0 1 0,1-1 0,-4-19 0,4 10 10,1 0 1,1 0-1,1-1 1,2-27-1,1 28 8,-1 6 18,2-1-1,0 0 0,1 0 0,1 1 1,8-28-1,6-11 129,-14 41-148,2 1 1,0 0-1,1 1 0,1-1 0,9-15 1,-1 8-11,1 1 1,0 1-1,2 1 1,0 1-1,2 0 1,36-29-1,113-73-177,-124 84 190,-31 25-23,0 1 0,2 0 1,17-10-1,26-10-111,-14 9 176,77-56 0,-116 74-121,1 0 0,0 0 1,0 1-1,1 0 0,12-5 0,-19 8-129,1 1 0,0-1-1,0 1 1,0-1-1,0 1 1,0 0 0,-1-1-1,1 1 1,0 0 0,0 0-1,0 1 1,0-1-1,0 0 1,0 1 0,0-1-1,0 1 1,-1-1 0,1 1-1,0 0 1,0 0-1,-1 0 1,1 0 0,-1 0-1,1 0 1,-1 0 0,1 0-1,-1 1 1,0-1 0,3 3-1,8 15-1194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34.7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83 14051,'-1'5'6501,"4"11"-6288,-2-11 169,20 117 1744,-19-103-1779,-1 0 0,-1-1 0,-1 1 0,-5 30 0,21-90-350,-2 11-319,10-56-436,-17 60 757,1 1-1,1-1 1,21-45 0,-27 66 51,1 1 1,0 0 0,-1 0 0,1 0-1,1 0 1,-1 1 0,0-1 0,1 1-1,7-6 1,-9 9-32,-1-1 0,1 0 0,-1 0 0,1 1-1,0-1 1,-1 1 0,1 0 0,0-1 0,-1 1 0,1 0 0,0 0 0,-1 0 0,1 0 0,0 0-1,-1 0 1,1 1 0,0-1 0,-1 0 0,1 1 0,-1 0 0,1-1 0,-1 1 0,1 0 0,-1 0-1,1-1 1,-1 1 0,0 0 0,1 1 0,-1-1 0,0 0 0,0 0 0,2 3 0,3 4 97,0 0 0,0 1 0,-1 0 0,-1 0 0,1 0 0,-2 0 0,1 1 0,-1-1 0,2 11 0,2 17 261,2 39 0,-8-71-356,1 27 103,-2-24-395,0 1 0,1-1 0,0 0 0,0 1 0,1-1 0,-1 0 0,2 1 0,0-1 0,0-1 0,0 1 0,1 0-1,4 7 1,7-1-518</inkml:trace>
</inkml:ink>
</file>

<file path=ppt/ink/ink8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3:23.5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580 786 7306,'-78'-49'2640,"76"47"-2448,0 1-1,0 0 1,-1-1-1,1 1 1,1-1-1,-1 1 1,0-1-1,0 0 1,0 0-1,1 0 1,-1 0-1,1 0 1,0 0-1,0 0 1,-1-1-1,1 1 1,1 0-1,-1-1 1,0 1-1,1 0 1,-1-1-1,1 1 1,-1-1-1,1-2 1,1 0 82,1 0 1,-1 0 0,1 0-1,0 1 1,0-1 0,0 1 0,0-1-1,6-6 1,5-11 490,-5 7-576,0 1 0,1 0 0,1 0 0,0 1 1,1 1-1,0-1 0,1 2 0,17-14 0,13-6 103,62-35-1,-45 34-42,2 2 0,1 3 1,121-34-1,208-29 259,-344 80-475,596-93 400,-432 83-176,227 9 1,-335 14-176,1 5 1,-1 4-1,-1 5 0,0 5 0,108 37 1,-161-40-34,-2 1 0,0 3 1,-2 2-1,0 2 0,-2 1 1,-1 3-1,-1 1 0,-2 2 1,-1 2-1,39 47 0,-61-61 10,0 1 0,-1 1-1,19 42 1,26 83 77,-36-84-120,-15-41 22,0 1 1,-3-1-1,0 1 0,-1 1 1,-1-1-1,-2 1 0,0 25 1,-3-30 12,0-1 1,-2 0 0,0 0-1,-2 0 1,0 0 0,-1-1-1,-1 0 1,-1 0-1,-12 23 1,-4-2 52,-1-2 1,-2-1-1,-2-1 1,-1-1-1,-2-1 1,-1-2-1,-65 48 0,51-47 38,-2-1-1,-1-4 1,-1-1-1,-2-2 1,-97 30-1,-312 54 334,202-54-272,129-29-26,0-6 0,-2-5 0,-139-4 0,-402-37 47,624 23-165,-63-6 24,-135-28 0,171 19-47,2-2-1,-121-50 1,87 25-18,-48-21-13,133 54-7,1 0 0,1-2 0,1 0 0,0-2 0,0 0 0,-35-39 0,9 0 29,-46-71 0,48 64 29,34 47-56,1 0 1,1-1-1,0 0 1,1 0-1,0-1 0,-7-25 1,12 30-9,1 0 0,0 1 0,1-1 0,0 0 0,1 0 0,0 0 0,1 0 1,0 0-1,1 0 0,6-22 0,8-10 1,2 0 1,23-42 0,-6 13 21,-14 32-41,1 1 0,38-52 0,66-66-30,-110 138 29,1 1 0,1 0 0,0 2 0,2 0 0,0 1-1,1 1 1,0 1 0,1 1 0,1 1 0,0 0-1,1 2 1,26-8 0,111-22 42,-63 17-1740,-95 22 1497,-1 0 0,0 1-1,1-1 1,-1 0 0,1 1 0,-1 0-1,0-1 1,1 1 0,-1 0 0,1 0-1,-1 0 1,1 1 0,-1-1 0,1 1-1,-1-1 1,0 1 0,1 0-1,-1 0 1,0 0 0,0 0 0,1 0-1,-1 0 1,2 3 0,12 14-162</inkml:trace>
</inkml:ink>
</file>

<file path=ppt/ink/ink8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3:26.0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379 418 6833,'-28'-7'3371,"19"5"-2580,1 0 0,0-1 0,0 0 0,0 0 0,-14-8 0,22 11-725,0 0 1,-1-1 0,1 1-1,-1 0 1,1-1-1,0 1 1,-1-1 0,1 1-1,0 0 1,0-1-1,-1 1 1,1-1 0,0 1-1,0-1 1,0 1-1,-1-1 1,1 1-1,0-1 1,0 1 0,0-1-1,0 1 1,0-1-1,0 1 1,0-1 0,0 1-1,0-1 1,0 1-1,0-1 1,1 1 0,-1-1-1,0 1 1,0-1-1,0 1 1,1-1 0,-1 1-1,0-1 1,1 1-1,-1 0 1,0-1-1,1 1 1,-1-1 0,0 1-1,1 0 1,-1-1-1,1 1 1,28-21 1042,-16 12-693,16-16 301,1 1 1,51-31 0,-57 42-493,0 2 0,0 0 0,1 1 1,49-11-1,197-21 1,-80 15-143,227-38 718,2 32 127,268 68-509,-5 67-226,-578-79-2,202 73 1,-301-94-190,256 101 86,-203-76-77,-2 2 0,74 51 1,-119-71 2,0 1 0,-1 1 0,0 0 0,0 1 0,-1 0 1,-1 0-1,0 1 0,-1 0 0,0 1 0,-1 0 0,-1 0 1,0 0-1,0 1 0,-2 0 0,0 0 0,-1 0 1,0 1-1,-1-1 0,-1 1 0,0-1 0,-1 1 0,-1-1 1,-1 1-1,0-1 0,-1 1 0,-8 25 0,2-20 25,-2 0-1,0-1 1,-2 0-1,0-1 1,-1-1-1,-23 24 1,9-9 154,-19 23 177,-61 78 79,93-115-457,-1-1 1,0-1-1,-2 0 0,1-2 1,-2 0-1,0-1 1,-1-1-1,0 0 0,-42 18 1,-8-3 268,-131 33-1,-25-7-31,36-10 133,63-12-278,-2-5-1,-177 13 1,-309-42 606,245-7-124,268 8-534,0-4 0,1-5 0,-187-43 0,175 26-8,39 10-2,0-3 1,-97-40-1,92 26 3,-59-28-15,109 48-3,2-2-1,-44-32 1,45 24-1,1-1 1,1-1 0,1-1-1,-38-59 1,51 69 11,1 0 1,0 0 0,2-1-1,-12-35 1,-10-76 37,27 113-56,0 1 0,0 0-1,2 0 1,0-1 0,1 1 0,0 0-1,1-1 1,1 1 0,6-21 0,-1 13-4,1 2 0,1-1 0,1 1 0,0 1 0,21-28 0,-18 26 15,-1 0 0,-1-1 0,10-27 1,-10 21-13,21-35 1,-27 55-5,0-1-1,1 1 1,0 1 0,0-1 0,1 1 0,0 1-1,13-10 1,32-17-29,1 3 1,76-31-1,-53 30 33,128-35 1,-179 58-750,12-2-1869,-36 10 2524,1 1 0,-1 0 0,0 0 0,0 0 1,0 1-1,0-1 0,0 0 0,0 1 0,0-1 0,0 1 1,0 0-1,0-1 0,0 1 0,0 0 0,0 0 0,2 2 0,4 2-197</inkml:trace>
</inkml:ink>
</file>

<file path=ppt/ink/ink8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3:32.94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11 114 1568,'16'-34'11770,"-16"34"-11622,0 7-7,2 12 55,-1-1 0,-1 0 0,-1 0 0,-1 0 0,0 0 0,-6 22 0,4-28-125,1-5 5,1 1 1,0-1-1,0 1 0,1 0 1,-1 10-1,2-16-60,0 0 0,0 0 1,0 0-1,1 0 0,-1 0 0,1 0 0,-1 0 0,1 0 0,0 0 0,0 0 1,0 0-1,0 0 0,0 0 0,0-1 0,1 1 0,-1 0 0,0-1 1,1 1-1,0-1 0,-1 0 0,1 1 0,0-1 0,-1 0 0,4 1 0,13 5 90,0 0-1,1-2 1,-1-1-1,1 0 1,26 2-1,-31-4-41,188 8 462,-98-8-436,136 13 46,-217-17-50,-20 1-46,0 0 0,0 1 0,1-1 0,-1 1 0,0 0 0,0 0 0,0 0 0,0 1 0,0-1 0,3 1 0,-6-2-14,0 0 0,-1-1 0,1 1-1,0 0 1,-1-1 0,1 1-1,0 0 1,0-1 0,0 1-1,0 0 1,1-1 0,-1 1-1,0-1 1,1 1 0,-1 0 0,0-1-1,1 1 1,1-2 0,24-80 4,-14 48-10,-1-1 1,-2 0 0,8-61 0,-14 76-3,-2 14-8,0 0-1,0-1 1,-1 1 0,0 0-1,-1-1 1,-1-13-1,1 20-10,1 1 0,0-1 0,-1 1 0,1 0-1,-1-1 1,1 1 0,-1-1 0,1 1 0,-1 0-1,1-1 1,-1 1 0,1 0 0,-1-1 0,0 1 0,1 0-1,-1 0 1,1 0 0,-1 0 0,0 0 0,1-1-1,-1 1 1,0 0 0,1 0 0,-1 1 0,0-1-1,1 0 1,-1 0 0,1 0 0,-1 0 0,0 1 0,-22 5-45,20-5 44,-25 8 4,-1-2 0,-1 0 0,1-2 0,-33 1-1,-122-3 28,99-4-28,-51-3-262,59 0-2820,65 4 2310</inkml:trace>
</inkml:ink>
</file>

<file path=ppt/ink/ink8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3:43.07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24 2985,'12'-24'10709,"-12"25"-10559,2 13-365,-1-9 650,21 206 3364,-20-172-3578,5-6-1683,-1-21 907</inkml:trace>
</inkml:ink>
</file>

<file path=ppt/ink/ink8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3:43.80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58 2489,'33'-9'2196,"-32"9"-1929,0 0 0,0-1 0,-1 1 1,1 0-1,0-1 0,0 1 0,-1-1 0,1 1 0,0-1 0,-1 0 1,1 1-1,0-1 0,-1 0 0,1 1 0,-1-1 0,1 0 0,-1 0 0,1 0 1,0-2 108,-1 1 1,1-1-1,-1 1 1,0-1 0,1 0-1,-1 1 1,-1-6-1,2-4 1169,4 28 1233,5 12-2093,0 1 151,8 36-1,-16-55-742,0 1 1,-1 0-1,0 0 1,-1 0 0,0 0-1,-1 0 1,-2 12-1,-6 12-11,-3 30-629,12-56-241,3-2 325</inkml:trace>
</inkml:ink>
</file>

<file path=ppt/ink/ink8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3:45.80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197 282 3425,'4'8'957,"-1"0"1,1 0-1,31 28 11674,-35-37-12526,3-11-113,0-2 90,-3 7-66,0-1 0,-1 1 0,0-1 1,0 1-1,0 0 0,-1 0 0,0-1 1,-1 1-1,1 0 0,-6-9 0,-5-15 35,-7-14 7,18 43-56,0-1 0,0 0 1,0 0-1,0 1 0,-1 0 0,1-1 0,-1 1 0,0 0 0,1 0 0,-1 0 0,0 1 0,-5-3 0,-32-19 67,33 18-9,0 0 1,-1 1-1,0 0 1,-9-4-1,-30-15 55,37 18-99,9 5-52,1-1 0,-1 1 0,0-1 0,0 1 0,0-1 1,1 1-1,-1-1 0,0 0 0,0 1 0,1-1 0,-1 0 0,1 1 0,-1-1 0,1 0 0,-1 0 1,1 0-1,-1 0 0,1 1 0,0-1 0,-1 0 0,1 0 0,0 0 0,0 0 0,0 0 0,0 0 0,0 0 1,0 0-1,0 0 0,0 0 0,0 0 0,0 0 0,0 0 0,0 1 0,1-1 0,-1 0 0,0 0 1,1 0-1,-1 0 0,1 0 0,-1 1 0,1-1 0,-1 0 0,1 0 0,0 1 0,-1-1 0,1 0 1,0 1-1,0-1 0,1 0 0,4-2-472</inkml:trace>
</inkml:ink>
</file>

<file path=ppt/ink/ink8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3:49.62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1024 1204 1280,'-26'-6'16090,"10"-9"-12926,-1 0-2792,-40-56 439,36 42-318,-40-41-1,43 52-177,-21-31 0,27 33-200,0 1 0,-1 0 0,-25-22 0,-106-66 145,134 95-231,0 1 0,1-1 0,0-1 0,0 0 0,1 0 0,-13-19-1,13 16-8,-1 1-1,0 0 0,-1 1 0,-19-17 1,19 20-10,1 0 0,0 0 1,1-1-1,-1 0 1,2-1-1,-1 1 1,1-2-1,0 1 1,1-1-1,0 0 1,1 0-1,-8-21 1,11 27-10,-1 0 1,1-1 0,-1 1-1,0 0 1,0 0 0,0 1-1,0-1 1,-1 1 0,1 0-1,-1-1 1,0 1 0,0 1-1,0-1 1,0 1 0,-1 0 0,-5-3-1,5 3 2,1 0 1,-1 0-1,1-1 0,-1 1 0,1-1 0,0 0 1,0-1-1,0 1 0,0-1 0,1 0 1,-1 1-1,1-2 0,0 1 0,0 0 0,-2-6 1,2 3-3,1 0 1,-1 1-1,-1 0 1,1-1 0,-1 1-1,0 0 1,0 1 0,-1-1-1,0 1 1,0 0 0,0 0-1,-10-7 1,11 9-2,1 0 0,0 0 1,0 0-1,0-1 0,1 1 0,-1-1 1,1 1-1,-4-8 0,-14-36 9,17 40-17,-7-31 6,9 32 5,-1-1 1,1 1-1,-1 0 0,0 0 0,-1 0 0,1 1 0,-7-11 1,5 11-6,3 5 0,1-1 1,-1 0-1,0 1 1,0-1-1,1 0 1,-1 0-1,1 0 1,-1 1-1,1-1 1,-1 0-1,1 0 1,-1 0-1,1 0 1,0 0-1,-1 0 1,1 0-1,0 0 1,0 0 0,0 0-1,0 0 1,0 0-1,0 0 1,0 0-1,0 0 1,0 0-1,0 0 1,0 0-1,1 0 1,-1 0-1,1-1 1,-1-1 7,-1 1 1,0 0 0,1-1 0,-1 1 0,0 0 0,0 0 0,0 0-1,-1 0 1,1 0 0,-2-3 0,-1-1-106,3 4-94,-2-4-69</inkml:trace>
</inkml:ink>
</file>

<file path=ppt/ink/ink8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3:50.99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63 437 9474,'-19'-2'4047,"14"0"-3982,0 0 1,0 1 0,0-1-1,1-1 1,-6-3 0,9 6 55,0-1 0,0 0 0,0 0 0,1 0 0,-1 0 0,0 0 0,1 0 0,-1 0 0,1 0 0,-1 0 0,1 0 0,-1 0 0,1-1 0,0 1 0,-1 0 0,1 0-1,0 0 1,0 0 0,0-1 0,0 1 0,0-2 0,6-30 1402,-5 28-1466,0 1 1,1 0 0,-1 0 0,1 0 0,0 0-1,0 0 1,0 0 0,0 0 0,1 1 0,-1-1 0,1 1-1,0 0 1,0 0 0,0 0 0,1 0 0,6-4-1,38-31 302,-40 30-328,0 1-1,0 0 1,1 0-1,0 1 0,0 0 1,1 1-1,-1 0 0,1 1 1,17-6-1,49 1 271,-57 8-132,1-1 0,-1 0 0,23-7-1,-26 3-95,0-1 0,-1-1 0,20-12 0,24-12-33,-46 27-325,-1 0 465,-1 0-1,1-1 1,18-12-1,-28 17-299,-1 0 0,1 0 0,0 0 0,-1-1 0,1 1 0,-1-1 0,1 1 0,-1-1 0,0 1 0,0-1 0,1 0 0,-1 0 0,0 1 0,0-1 0,-1 0-1,1 0 1,0 0 0,-1 0 0,1 0 0,-1 0 0,0 0 0,0 0 0,1 0 0,-1-1 0,-1 1 0,1 0 0,0 0 0,0 0 0,-2-4 0</inkml:trace>
</inkml:ink>
</file>

<file path=ppt/ink/ink8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3:52.54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1512 8906,'29'-5'9104,"-18"-8"-7891,-8 12-1180,-1-1 0,1 1 0,-1-1 0,1 0 0,-1 0 0,0 0 0,0 0-1,0-1 1,0 1 0,0 0 0,2-4 0,2-2 47,-4 4-18,1 1 0,-1 0 0,0-1 0,1 1 0,-2-1 0,3-4 1,9-14 147,-5 14-129,1 0 0,-1 1 1,2 0-1,-1 0 0,1 1 0,15-7 1,-10 5 137,26-18 0,-30 16-121,-1 0-1,0 0 1,-1-1 0,10-13 0,-11 13-50,0 0 1,1 1-1,0 0 0,20-16 1,-16 17-47,-1 0 70,-1 1-1,15-15 0,-22 19-46,0 0 0,-1-1 0,0 1 0,0-1 0,0 0 0,0 0 0,-1 0 0,0 0 0,3-9 1,-4 11-20,10-38 32,1 2 0,23-50 0,-28 76-33,-1-1 1,0 1-1,-1-1 1,0 0 0,-2 0-1,1 0 1,-2 0-1,0-1 1,0-17 0,-2 18-5,1 0 1,0 0 0,1 0 0,1 1 0,0-1 0,0 0 0,2 1 0,10-23 0,-12 25 1,1 0-1,-2 0 1,1 0 0,-2-1 0,0 1-1,0 0 1,-1-1 0,0 1 0,-1-1 0,-3-19-1,2 17 5,0-1 0,1 0 0,1 0 0,0 0 0,4-22 0,-3 27-4,0 0 0,-1 1 0,0-1 0,0 0 0,-1 0 0,-1 0 0,-2-11 0,1 13 0,2 0 1,-1 1-1,1-1 0,0 0 1,1 0-1,0 0 0,0 0 1,0 0-1,1 1 0,1-1 1,2-11-1,-3 14 2,1 0 0,-1 0 0,-1 0-1,1 0 1,-1 0 0,0-1 0,0 1 0,0 0 0,-1 0 0,-2-9 0,2 8-3,0 0 1,0 0 0,1 0 0,-1 0 0,1 0 0,1 0 0,-1 0 0,2-6 0,1 4-3,-4 0-53,-1 3 13,1-4-2353</inkml:trace>
</inkml:ink>
</file>

<file path=ppt/ink/ink8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3:56.94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0 467 7442,'8'18'1020,"-3"-3"-215,-3-14-286,-1-6 196,-1-10 1421,-1 0-972,1-1 0,1 1 1,5-26-1,-5 36-1072,1 0-1,-1 1 1,1-1 0,0 0 0,0 1-1,0 0 1,1 0 0,0-1-1,0 1 1,0 1 0,0-1 0,0 0-1,1 1 1,0 0 0,7-6-1,-5 4 120,-1 1-1,0-1 0,0-1 1,0 1-1,-1-1 0,7-10 1,12-16 50,-9 19-233,0 0 0,1 2 0,0-1 0,1 2 0,0 0 0,21-9 0,26-16 8,-57 31-109,1 0 0,-1 0 0,0-1 0,0 0 1,0 0-1,-1 0 0,1 0 0,-1-1 0,-1 0 0,1 0 0,-1-1 0,0 1 0,0-1 0,4-13 1,-2 5-1503,-1 4 632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35.6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20 153 11098,'0'0'144,"-1"0"0,1 0 0,0 0 0,-1 1 0,1-1-1,-1 0 1,1 0 0,-1 1 0,1-1 0,0 0 0,-1 1-1,1-1 1,0 0 0,-1 1 0,1-1 0,0 1 0,-1-1 0,1 0-1,0 1 1,0-1 0,0 1 0,-1-1 0,1 1 0,0-1-1,0 1 1,0-1 0,0 1 0,0-1 0,0 1 0,0-1 0,0 1-1,0-1 1,0 1 0,0 0 0,2 23-65,-1-21 194,93 401 8712,-41-209-7716,-29-73-1112,-49-253-2465,-24-85-1236,9 106 3119,-7-25 445,40 112 24,2-1 0,0 1 0,-2-44 0,7 57-8,0-1-1,1 1 1,0-1 0,0 1-1,1 0 1,1 0 0,0-1-1,0 2 1,1-1 0,6-12-1,-8 18-4,1-1 0,0 1-1,0 0 1,0 0 0,0 1-1,0-1 1,1 1 0,-1-1-1,1 1 1,0 0 0,0 1-1,1-1 1,-1 1 0,0-1-1,1 1 1,-1 1 0,1-1-1,0 1 1,0-1 0,-1 1-1,1 1 1,0-1 0,9 1-1,-5 0-23,0 1 0,0 0 0,0 1 0,0 0-1,-1 0 1,1 1 0,-1 0 0,1 0 0,-1 1-1,0 0 1,0 1 0,0 0 0,10 9 0,-9-6 101,0 0 1,0 1 0,-1 0-1,-1 1 1,1 0-1,-2 0 1,1 1 0,-1-1-1,6 19 1,-7-17 35,-1 0-1,-1 1 1,0-1-1,0 1 1,-2-1-1,1 1 1,-2 0-1,0-1 1,-1 16 0,0-18-56,-1-1 0,0 0-1,0 0 1,-1 0 0,0 0 0,-1 0 0,0-1 0,0 1 0,-1-1 0,0 0 0,0 0 0,-12 13 0,5-10-75,0-1 1,0-1-1,0 0 0,-2 0 0,1-1 0,-25 11 1,15-10-2985,-38 11 0,36-14 768</inkml:trace>
</inkml:ink>
</file>

<file path=ppt/ink/ink8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3:58.50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31 152 5185,'8'-19'972,"-6"14"-478,1 0-1,-1-1 1,-1 1-1,1-1 0,-1 1 1,2-10-1,4 1 839,-6 13-1261,0 0 0,-1 0 1,1 1-1,0-1 1,-1 0-1,1 0 0,-1 0 1,1 0-1,-1 0 1,0 0-1,1 0 0,-1 1 1,0-1-1,0 0 1,1 0-1,-1 0 0,0 0 1,0 0-1,0 0 1,0 0-1,-1-2 0,1 3-33,0-1 0,0 1 0,0 0-1,0 0 1,0 0 0,0 0 0,-1 0 0,1 0-1,0 0 1,0 0 0,0 0 0,0 0 0,0 0-1,-1 0 1,1 0 0,0 0 0,0 0-1,0 0 1,0 0 0,0 0 0,-1 0 0,1 0-1,0 0 1,0 0 0,0 0 0,0 0 0,0 0-1,-1 0 1,1 0 0,0 0 0,0 0-1,0 1 1,0-1 0,0 0 0,0 0 0,0 0-1,-1 0 1,1 0 0,0 0 0,0 0 0,0 1-1,0-1 1,0 0 0,0 0 0,0 0-1,0 0 1,0 0 0,0 1 0,0-1 0,0 0-1,-11 35 557,2 0-1,1 1 1,1-1-1,-1 47 0,-4 17 608,10-86-1045,1-7-30,-1 1 1,1-1-1,1 1 1,0 12-1,0-18-104,0 1-1,0-1 0,1 0 1,-1 1-1,0-1 1,1 0-1,-1 0 0,1 1 1,-1-1-1,1 0 0,0 0 1,-1 0-1,1 0 1,0 0-1,0 0 0,0 0 1,0 0-1,0 0 0,0 0 1,0 0-1,0 0 1,0-1-1,1 1 0,-1 0 1,0-1-1,0 1 1,1-1-1,-1 0 0,2 1 1,15 1 30,-1 0 0,1-1 1,0-2-1,0 1 1,27-6-1,-6 2-16,202-2 176,-160 7-100,-61-5-39,-17 4 11,-1-1 0,0 1-1,1-1 1,-1 1-1,0 0 1,1-1 0,-1 1-1,5 1 1,-10-10 699,1-8-738,-1-1 0,2 0 0,0 0 1,2 1-1,0-1 0,0 0 0,2 0 0,0 1 1,9-26-1,-2 15 5,-5 15-18,0-1-1,-1 1 1,0-1 0,-1 0-1,1-18 1,-3 28-31,-1 0 0,-1 0 0,1 0 0,-1 0 0,1 1 0,-1-1 0,0 0 0,-1 0 0,1 1 0,-1-1-1,1 0 1,-1 1 0,0-1 0,0 1 0,-1 0 0,1 0 0,-1 0 0,1 0 0,-1 0 0,0 1 0,0-1 0,0 1 0,-7-4 0,4 2-13,0 1 1,0 1 0,-1-1 0,0 1-1,1 0 1,-1 1 0,0-1 0,0 1-1,1 1 1,-14-1 0,-6 3-18,-40 6 1,16-1 41,12-3-536,-1-2 1,0-1 0,-59-7 0,82 2-830,9 1 449</inkml:trace>
</inkml:ink>
</file>

<file path=ppt/ink/ink8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3:59.33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1 417 6681,'-1'19'984,"1"-12"-324,3 15 8233,-3-23-8801,0 0 10,-1-1-1,1 1 1,0-1-1,0 1 1,0-1-1,0 1 0,0-1 1,0 1-1,0-1 1,0 1-1,1-1 1,0-1-1,1-8 111,9-80 1048,23-142 232,-6 130-863,-28 103-635,0-1 1,0 1-1,0 0 0,0 0 1,0 0-1,0-1 0,-1 1 1,1 0-1,0 0 0,0 0 0,0 0 1,0-1-1,0 1 0,0 0 1,0 0-1,0 0 0,0 0 1,0 0-1,-1-1 0,1 1 1,0 0-1,0 0 0,0 0 0,0 0 1,0 0-1,-1 0 0,1 0 1,0 0-1,0 0 0,0 0 1,0-1-1,-1 1 0,1 0 1,0 0-1,0 0 0,0 0 1,0 0-1,-1 0 0,1 0 0,0 0 1,0 0-1,0 0 0,0 1 1,-1-1-1,1 0 0,0 0 1,0 0-1,0 0 0,0 0 1,-1 0-1,1 0 0,0 0 0,0 0 1,0 0-1,0 1 0</inkml:trace>
</inkml:ink>
</file>

<file path=ppt/ink/ink8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00.45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56 1203 6489,'-6'-11'8329,"7"-2"-3851,-2-9-3922,-4-5-122,-10-31-1,7 32 93,1 0 0,-6-50 0,12 45-71,1-1 1,9-54 0,19-62 98,6-50-231,-31 7-26,-4 68-130,2 113-166,-1-1 0,2 1 0,-1 0 0,1 0-1,1 0 1,0 0 0,7-15 0,12-11-2744,-19 34 1935</inkml:trace>
</inkml:ink>
</file>

<file path=ppt/ink/ink8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0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246 519 5097,'4'-3'13036,"-5"-4"-10408,-9-12-4454,9 17 2533,-75-103 3376,33 49-3900,39 51-181,0 0-1,-1 0 1,0 0 0,-7-5 0,8 8 10,1-1 0,-1 0 1,1 0-1,0 0 0,0 0 1,0-1-1,0 1 0,0-1 1,1 0-1,0 0 0,0 0 1,-3-5-1,-14-42 112,14 42-121,0-1 0,1 0 0,1 0 1,0 0-1,0 0 0,1 0 1,0 0-1,1-1 0,0 1 0,0-1 1,3-20-1,0 21-137,3-16-372,-7 12-2656,-4 10 2152</inkml:trace>
</inkml:ink>
</file>

<file path=ppt/ink/ink8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04.81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13 95 10706,'5'1'6554,"-3"5"-4377,-5 16-3184,1-11 1693,-11 119 390,12-101-667,0-1 0,7 52 0,-5-74-347,0 0 0,1 1 0,0-1 0,0 0 0,0 0-1,6 10 1,-7-14-47,0 0 1,1-1-1,-1 1 0,0 0 0,0-1 0,1 1 0,-1-1 0,1 0 0,-1 1 0,1-1 0,0 0 0,-1 0 1,1 0-1,0 0 0,0 0 0,0-1 0,0 1 0,0-1 0,0 1 0,0-1 0,0 1 0,0-1 0,0 0 1,0 0-1,3 0 0,11-3 23,-1-1 0,30-10 0,-29 9-26,1-1 0,24-3 0,-2 6 247,0 2 0,0 1 0,62 9 0,20 1 1309,-120-10-1557,0 0 1,0 0 0,0 0 0,0 0-1,1 0 1,-1 0 0,0 0-1,0 0 1,0 0 0,0-1 0,0 1-1,0 0 1,0-1 0,0 1 0,0-1-1,0 1 1,0-1 0,0 1-1,0-1 1,-1 0 0,1 1 0,0-1-1,0 0 1,-1 0 0,1 0 0,0-1-1,0 0-13,0-1 1,0 0-1,-1 1 0,0-1 0,1 0 0,-1 1 0,0-1 0,-1-4 1,1-4-19,1-5 20,0 0-1,2 1 1,0-1 0,1 1 0,0-1 0,1 1-1,12-25 1,-2 6 26,-14 29-17,1 1 0,0-1 0,-1 0 1,0 0-1,0 0 0,-1 0 0,1 0 1,-1 1-1,0-1 0,0 0 0,-1 0 1,1 0-1,-1 0 0,0 0 0,-2-5 1,1 5 3,-1-1 0,0 1 0,0 0 0,0 0 0,-1 0 0,1 1 0,-1-1 0,0 1 0,0 0 0,-1 0 0,1 0 0,-8-4 0,-4-2-88,-1 0 1,0 1-1,-1 1 0,0 1 1,0 0-1,-1 2 0,0 0 1,0 1-1,0 1 0,0 0 1,0 2-1,-1 0 0,1 1 1,-1 1-1,1 1 0,-30 7 1,-18 5-3111,42-11 2183</inkml:trace>
</inkml:ink>
</file>

<file path=ppt/ink/ink8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05.55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3 372 6897,'7'-7'7128,"-7"6"-6924,-3-15 2220,-2-4-2120,4 13-144,1 0 0,0 0 0,0 0 0,0 0 0,1 0-1,0 1 1,0-1 0,1 0 0,0 0 0,4-10 0,0 4-69,-2 0-1,1 0 1,-2 0 0,1 0-1,-2 0 1,0-1 0,0 1-1,-1-15 1,-1 25-89,0 0 0,0 1-1,1-1 1,-1 0 0,1 0-1,-1 1 1,1-1 0,0 0-1,0 1 1,1-1 0,-1 1-1,0-1 1,1 1 0,-1 0-1,1 0 1,0 0 0,0 0-1,0 0 1,0 0 0,0 0-1,0 0 1,3-1 0,-4 2-10,0 0-1,-1 0 1,1 0 0,0 1 0,-1-1-1,1 0 1,-1 0 0,1 0 0,-1 0-1,0 0 1,0 0 0,1 0 0,-1-1-1,0 1 1,0 0 0,0 0 0,0 0-1,0 0 1,0 0 0,0 0 0,0 0-1,-1 0 1,1 0 0,0 0 0,-1-2-1,0 2 32,1 0-1,-1 0 1,1 0-1,0 0 1,0 0-1,0 0 1,-1 0 0,1 0-1,0 0 1,0 0-1,0 0 1,1 1-1,-1-1 1,0 0-1,0 0 1,0 0-1,1 0 1,-1 0 0,0 0-1,2-1 1,0-2 511</inkml:trace>
</inkml:ink>
</file>

<file path=ppt/ink/ink8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06.62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2 900 4265,'-1'13'12462,"3"-25"-9426,6-24-1841,19-53 1,-14 51-599,11-53 0,-14 13-487,-4 1 1,-4-94-1,3-64 8,-4 223-118,0 4 0,-1 0-1,1 0 1,1 0-1,3-12 0,-3 14-55,-2 6 31,0-1 1,0 0-1,0 0 0,1 1 1,-1-1-1,0 0 0,0 1 1,1-1-1,-1 0 0,0 1 1,1-1-1,-1 0 1,1 1-1,-1-1 0,1 1 1,-1-1-1,1 1 0,-1-1 1,1 1-1,0-1 0,-1 1 1,1 0-1,0-1 1,-1 1-1,1 0 0,0-1 1,-1 1-1,1 0 0,0 0 1,0 0-1,-1 0 0,1 0 1,0 0-1,1 0 1</inkml:trace>
</inkml:ink>
</file>

<file path=ppt/ink/ink8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10.70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12 5433,'18'-4'8316,"-16"4"-7945,-1 0 1,0 0 0,1 0-1,-1 0 1,0 0 0,1 0-1,-1-1 1,0 1 0,1 0-1,-1-1 1,0 1 0,0-1-1,1 1 1,-1-1 0,0 0-1,1-1 1,-1 2-363,-1 0 0,0 0-1,0 0 1,1 0 0,-1 0 0,0-1 0,0 1 0,1 0 0,-1 0-1,0 0 1,1 0 0,-1 0 0,0 0 0,0 0 0,1 0-1,-1 0 1,0 0 0,1 1 0,-1-1 0,0 0 0,0 0-1,1 0 1,-1 0 0,0 0 0,0 0 0,1 1 0,-1-1 0,0 0-1,0 0 1,0 0 0,1 1 0,-1-1 0,0 0 0,0 0-1,0 0 1,0 1 0,1-1 0,-1 0 0,0 0 0,0 1-1,0-1 1,10 18-43,-6-10 58,2 2-22,-1 0-1,0 0 0,7 21 1,-11-26-8,0-1 0,0 1 1,0 0-1,-1 0 1,0 0-1,0 0 0,0-1 1,0 1-1,-1 0 1,0 0-1,0 0 0,0-1 1,-3 9-1,-7 12-71,6-17 38,1 1 0,0 0-1,1 0 1,0 0 0,0 0 0,1 0 0,0 0 0,1 1 0,0-1 0,0 1-1,2 16 1,1-13 52,1-1-1,0 1 1,1-1-1,0 0 1,1 0-1,0-1 1,11 18-1,-15-27-9,-1 0 0,1 0 0,-1 0 0,1 0 0,-1 0 0,0 0 0,0 0 0,0 0 0,0 0 0,0 0 0,0 0 0,0 0 0,-1 0 0,0 3 0,-12 33 20,7-24-4,-27 66 39,3-12-28,29-64-28,0 0 1,0 1-1,1-1 0,-1 1 1,1-1-1,0 1 0,0-1 1,0 1-1,2 4 0,10 43 22,-7-35-12,23 70 134,3 8 1049,-30-91-1178,-1-1-1,1 0 0,-1 1 0,0-1 1,0 1-1,0-1 0,-1 1 0,1-1 1,-1 1-1,0-1 0,0 1 0,0-1 1,0 0-1,0 1 0,-1-1 0,0 0 1,1 0-1,-1 0 0,0 0 1,-1-1-1,1 1 0,-5 4 0,2-2-209,1 1 0,-1 0 0,1 0-1,-3 7 1,5-9 163,1-1 0,0 0 0,-1 0 0,2 1 0,-1-1 0,0 1 0,1-1 0,-1 1 0,1-1 0,0 1 0,0-1 0,1 1 0,-1-1-1,1 1 1,-1-1 0,1 0 0,2 6 0,2 1 165,0 0-1,1-1 1,0 0-1,9 11 0,-10-14 33,0 0-1,0 0 0,-1 0 1,0 1-1,0 0 1,0 0-1,-1 0 0,0 0 1,3 14-1,-6-18-180,0 1-1,-1-1 1,1 0 0,-1 0-1,0 0 1,0 0 0,0 0-1,0 0 1,-1 0 0,1 0-1,-1 0 1,-2 3-1,-9 21-198,11-18 183,0 0 0,0 0-1,1 0 1,1 0 0,-1 0 0,2 0-1,-1 0 1,3 12 0,2 3 201,15 39 0,3 16 191,-23-49-373,-1-27 16,1 0 0,0 1 0,-1-1 0,1 0 0,0 0 0,1 0 0,-1 0 0,1 0 0,0 4 0,2 0-14,-2-5-29,0 1-1,1-1 1,-1 1 0,-1-1 0,1 1-1,0 0 1,-1 0 0,1-1 0,-1 1 0,0 5-1,-4-5-123</inkml:trace>
</inkml:ink>
</file>

<file path=ppt/ink/ink8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11.85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19 18 6617,'-7'-3'1024,"7"3"-941,-1 0-1,1 0 0,0 0 0,0 0 0,-1 0 1,1 0-1,0 0 0,0 0 0,-1 0 0,1 0 1,0-1-1,0 1 0,-1 0 0,1 0 0,0 0 1,0 0-1,0 0 0,-1 0 0,1 0 0,0-1 1,0 1-1,0 0 0,-1 0 0,1 0 0,0 0 1,0-1-1,0 1 0,0 0 0,0 0 0,0 0 1,-1-1-1,1 1 0,0 0 0,0 0 0,0-1 1,0 1-1,0 0 0,0 0 0,0-1 0,0 1 1,0 0-1,0 0 0,0-1 0,0 1 0,0 0 1,0 0-1,0 0 0,0-1 0,0 1 0,0 0 1,1-1-1,-1 1 12,0 0 0,0 0 1,0 0-1,0-1 0,0 1 0,0 0 1,0 0-1,0 0 0,0 0 0,0-1 1,0 1-1,0 0 0,0 0 0,0 0 1,0 0-1,0-1 0,0 1 0,0 0 1,0 0-1,0 0 0,0 0 0,0-1 1,0 1-1,0 0 0,0 0 0,-1 0 1,1 0-1,0-1 0,0 1 0,0 0 1,0 0-1,0 0 0,0 0 0,-1 0 1,1 0-1,0 0 0,0 0 0,0-1 1,0 1-1,-1 0 0,1 0 0,0 0 1,0 0-1,0 0 0,0 0 0,-1 0 1,1 0-1,0 0 0,-1 0-689</inkml:trace>
</inkml:ink>
</file>

<file path=ppt/ink/ink8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14.11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100 1 7258,'13'4'6561,"-13"-3"-6467,0-1 0,0 0 0,1 0 1,-1 0-1,0 0 0,1 0 0,-1 0 1,0 0-1,0 0 0,1 0 0,-1 0 1,0 0-1,1 0 0,-1 0 0,0 0 1,0 0-1,1 0 0,-1 0 0,0 0 1,1-1-1,-1 1 0,0 0 0,0 0 1,1 0-1,-1 0 0,0 0 0,0-1 1,0 1-1,1 0 0,-1 0 0,0-1 1,0 1-1,0 0 0,0 0 0,1 0 1,-1-1-1,0 1 0,0 0 0,0-1 1,0 1-1,0-1 376,-4 22-308,-13 13-116,13-29-42,1 1-1,0 0 1,0 0 0,0 0-1,1 1 1,0-1-1,0 0 1,1 1 0,-2 12-1,3-11 14,1-1-1,-1 1 1,2 0-1,-1-1 1,1 1-1,0-1 1,1 0-1,-1 1 1,2-1-1,-1 0 1,1-1-1,0 1 0,7 8 1,-10-13-18,0 0 0,0 1 0,0-1 0,0 0 0,0 0 0,0 0 0,-1 1 0,1-1 1,-1 0-1,0 1 0,1-1 0,-1 1 0,0-1 0,0 0 0,-1 1 0,1-1 0,0 0 0,-2 4 0,-1 3-60,0 1 0,-1 0 1,-6 9-1,-2 8-109,1-2 50,8-20 118,1 0 1,-1 1-1,1-1 0,0 1 1,0-1-1,1 1 0,0-1 1,0 1-1,0 0 0,0 0 1,1 0-1,0-1 0,0 1 1,2 7-1,11 27 200,-9-31-139,-1 1 0,1 0 1,-2 0-1,1 0 0,-1 0 0,-1 0 1,1 20-1,-4-26-69,1 0 1,-1 1-1,1-2 1,-1 1-1,0 0 1,-1 0-1,1 0 1,-1-1-1,1 0 0,-6 6 1,-12 17-75,17-19 83,0 0-1,0 0 1,0 1 0,1-1 0,0 1 0,1-1 0,-1 1 0,1-1 0,1 1 0,0 13 0,2 0 153,1 0 0,9 30 0,1 11 924,-12-55-1035,0 1-1,-1-1 1,0 0 0,0 0-1,-1 0 1,0 1 0,0-1-1,-1 0 1,-4 10 0,0 0-767,-2-1 1,-14 26-1,20-38 731,0 1-1,1-1 0,-1 0 1,1 1-1,0-1 0,1 1 1,-1 0-1,1-1 0,0 1 1,0 0-1,0-1 0,1 1 1,-1-1-1,1 1 1,0-1-1,3 8 0,3 8 472,1 0-1,12 21 0,-18-36-357,3 4 104,-1 0 1,0 1-1,-1-1 1,3 14 0,-5-21-231,-1-1 0,0 1 0,1-1 0,-1 1 0,0-1 0,0 1 0,1 0 0,-1-1 0,0 1 1,-1-1-1,1 1 0,0 0 0,0-1 0,-1 1 0,1-1 0,-1 1 0,1-1 0,-1 1 0,0-1 0,0 1 1,0-1-1,1 0 0,-1 1 0,0-1 0,-1 0 0,1 0 0,0 0 0,0 0 0,0 0 0,-1 0 1,1 0-1,0 0 0,-1 0 0,1-1 0,-3 2 0,-7-2 1047,-1-2-604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36.3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191 94 11170,'-2'-10'1165,"0"0"0,-1 0 0,0 0-1,-8-18 1,11 26-1040,-1 1 0,0-1 1,0 1-1,0-1 0,1 1 0,-1 0 0,0-1 0,-1 1 1,1 0-1,0 0 0,0 0 0,0 0 0,-1 0 0,1 0 1,-1 0-1,1 0 0,-1 0 0,1 0 0,-1 1 0,1-1 1,-1 1-1,1-1 0,-1 1 0,0 0 0,1 0 0,-1 0 1,0-1-1,1 1 0,-1 1 0,0-1 0,1 0 0,-1 0 1,0 1-1,1-1 0,-1 1 0,1-1 0,-1 1 0,0 0 1,-1 1-1,-2 1 88,0 1 0,0 0 1,0 0-1,0 1 0,1-1 1,-1 1-1,1 0 1,1 0-1,-6 8 0,-25 54 190,31-62-355,-2 5 69,1 1-1,1 0 0,-1 0 0,2 0 1,-1 0-1,1 0 0,1 1 1,0-1-1,1 0 0,0 1 1,3 17-1,-2-23-71,0 0-1,1 0 1,-1 0 0,1 0 0,1-1 0,-1 1 0,1 0-1,0-1 1,0 0 0,0 0 0,1 0 0,0 0-1,0-1 1,0 1 0,1-1 0,-1 0 0,1 0 0,0-1-1,0 1 1,0-1 0,1 0 0,-1 0 0,7 1-1,-7-2-64,1 0-1,-1-1 1,1 0-1,0 0 1,-1 0-1,1-1 1,0 0-1,-1 0 0,1 0 1,0-1-1,-1 0 1,1 0-1,-1 0 1,1-1-1,-1 1 0,0-1 1,1-1-1,-1 1 1,0-1-1,0 0 1,-1 0-1,1 0 1,-1-1-1,8-7 0,-4 3-235,-1 0-1,0-1 0,-1 0 0,0 0 0,0 0 0,-1-1 1,0 1-1,-1-1 0,0-1 0,-1 1 0,0 0 0,2-13 1,-2 12 184,-2-1 0,1 1 0,-2-1 0,0 0 0,0 1 0,-1-1 0,0 0 1,-1 1-1,-4-15 0,6 26 76,0 0 0,0 0 0,0 0 1,0 0-1,0 0 0,0 0 0,0 0 0,0 0 1,-1 0-1,1 0 0,0 0 0,0 0 0,0 0 1,0 0-1,0 0 0,0 0 0,0 0 0,0 0 1,0 0-1,0 0 0,-1 0 0,1 0 0,0 0 1,0 0-1,0 0 0,0 0 0,0 0 0,0 0 1,0 0-1,0 0 0,0 0 0,0 0 0,-1 0 1,1 0-1,0 0 0,0 0 0,0 0 0,0 0 0,0 0 1,0 0-1,0 0 0,0-1 0,0 1 0,0 0 1,0 0-1,0 0 0,0 0 0,0 0 0,0 0 1,0 0-1,0 0 0,0 0 0,0 0 0,0-1 1,0 1-1,0 0 0,-2 14 123,3 20 18,1-2-87,2-1 1,1 0 0,1 0-1,17 50 1,-22-78-256,1 0 0,-1 1 0,1-1 0,0 0 0,0 0 0,1 0 0,-1-1-1,0 1 1,1 0 0,0-1 0,-1 0 0,1 1 0,0-1 0,0 0 0,0 0 0,7 2 0,7 1-842</inkml:trace>
</inkml:ink>
</file>

<file path=ppt/ink/ink8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16.64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2 5601,'13'-1'9223,"-11"1"-8994,0 0 0,0 0-1,1 0 1,-1 0 0,0 0 0,0 0-1,0 0 1,0 1 0,0-1 0,1 1-1,-1-1 1,0 1 0,0 0-1,0 0 1,2 1 0,9 5 60,-2-3 114,-1 1 1,19 13-1,-27-17-388,0 0-1,0 1 1,0-1 0,-1 1-1,1 0 1,0 0 0,-1 0-1,1-1 1,-1 1 0,1 1-1,-1-1 1,0 0 0,0 0-1,0 0 1,0 1 0,0-1-1,-1 0 1,1 1 0,-1-1-1,1 4 1,-3 4-35,1 0-1,-2 0 1,1 0-1,-2-1 1,1 1-1,-1-1 1,0 0-1,-1 0 1,0 0 0,-1 0-1,-10 12 1,14-18-6,0 0 1,0 0 0,0 0 0,0 0 0,1 0 0,0 0 0,-1 0 0,1 0-1,0 1 1,1-1 0,-1 0 0,1 1 0,-1-1 0,1 1 0,0-1-1,0 0 1,1 1 0,-1-1 0,1 1 0,-1-1 0,3 6 0,1-1 42,0 0 1,1-1 0,-1 1 0,1-1 0,1 0-1,-1-1 1,11 10 0,-8-9 35,-3-1 9,1-1 0,-1 1 0,0 0 0,6 9-1,-10-12-56,0-1-1,0 0 1,0 0-1,0 1 1,0-1-1,-1 0 0,1 1 1,-1-1-1,0 1 1,1-1-1,-1 1 1,0-1-1,0 1 0,-1-1 1,1 0-1,-1 1 1,1-1-1,-2 3 1,-2 5-87,0-1 1,0-1-1,-1 1 1,-1-1-1,-7 10 1,6-9-127,0 0 1,1 1-1,-6 13 0,10-19 161,1 0-1,-1 0 0,1 0 1,0 0-1,1 0 0,-1 1 1,1-1-1,-1 0 0,1 0 1,1 0-1,-1 1 0,2 7 1,2 3 152,2 0 1,-1-1 0,2 1 0,9 16 0,-8-17 198,0 2 0,-1-1-1,7 25 1,-12-34-293,-1-1 1,-1 1 0,1-1-1,-1 1 1,0-1-1,0 1 1,-1 0-1,0-1 1,0 1-1,0-1 1,-2 6-1,-3 6-51,-1-1 0,-11 18-1,-3 8-225,19-36 254,0-1 1,1 1 0,-1-1 0,1 1 0,1 0 0,-1-1 0,1 1 0,0 0 0,0 0 0,0-1 0,1 1 0,1 6 0,3 8 114,1 0 1,10 20-1,7 28 159,-20-56-255,0 1 19,0 0 0,-1 0 0,0 0 0,0 14 0,-2-23-39,0-1 0,-1 0 1,1 0-1,-1 0 0,1 0 0,-1 0 0,0 0 1,0 0-1,0 0 0,0 0 0,-1 0 0,1 0 0,-1-1 1,0 1-1,1-1 0,-1 1 0,-1-1 0,1 0 1,0 1-1,0-1 0,-1 0 0,-4 2 0,5-3-6,0 1 1,-1-1-1,1 0 0,0 0 0,0 1 0,0-1 0,0 1 1,1 0-1,-1-1 0,0 1 0,1 0 0,-1 0 1,1 0-1,0 0 0,-1 0 0,1 0 0,0 1 0,0-1 1,1 0-1,-1 1 0,0-1 0,1 0 0,-1 1 0,1-1 1,0 1-1,0-1 0,0 1 0,0-1 0,0 0 0,1 1 1,-1-1-1,1 1 0,0 2 0,6 18 418,1-1 0,1 0-1,1 0 1,0-1 0,2 0 0,15 21-1,-24-37-268,0 0-1,0 0 1,0 0-1,-1 1 1,0-1-1,0 1 1,0-1-1,-1 1 1,0 0-1,0 0 0,-1-1 1,1 1-1,-2 9 1,-1 1-547,0-1 0,-2 1 0,-8 23 0,6-21-477,0 21-717,5-28 1324</inkml:trace>
</inkml:ink>
</file>

<file path=ppt/ink/ink8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22.9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0 113 1280,'4'-5'11,"2"-5"957,0 0 0,9-18 0,-14 25-377,0 0 0,0 0 0,0 0 0,0-1-1,0 1 1,-1 0 0,0 0 0,1-1 0,-1 1-1,0 0 1,-1-1 0,1 1 0,0 0 0,-1 0-1,-3-8 1551,4 11-2074,0 0 1,0 0-1,0 0 1,-1 0-1,1 0 0,0 0 1,0 0-1,0 0 1,-1 0-1,1 0 0,0 0 1,0 0-1,0 0 0,0 0 1,-1 0-1,1 0 1,0 0-1,0 0 0,0 0 1,0 0-1,-1 0 1,1 0-1,-5 11 2126,2 11-1792,1 0 1,1 0-1,1 1 0,4 32 0,21 97 896,-12-86-796,-9-43-384,11 76 264,-14-84-620,0 0 1,-1-1 0,-1 1 0,-3 23-1,-7-8-247</inkml:trace>
</inkml:ink>
</file>

<file path=ppt/ink/ink8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30.7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1 656,'7'3'9285,"-4"-3"-9168,-2 0-477</inkml:trace>
</inkml:ink>
</file>

<file path=ppt/ink/ink8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20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0 172 8162,'5'-10'1451,"8"-12"1683,0 10 1863,-12 23-1166,-11 66-3211,3-29-480,-1 73 0,8-109-133,0-2-18,0-1 0,1 1-1,0 0 1,4 17 0,-4-24 11,0-1 0,-1 0 0,1 0-1,0 0 1,0 0 0,1 0 0,-1 0 0,0 0 0,1-1 0,-1 1-1,1 0 1,-1-1 0,1 1 0,0-1 0,-1 1 0,1-1 0,0 0-1,0 0 1,0 0 0,0 0 0,0 0 0,1 0 0,-1-1 0,0 1-1,0-1 1,4 1 0,27 1 73,55-3-1,-20-2 71,-47 3-91,108-4 780,-114 2-669,1-1 0,-1 0-1,0-1 1,0-1 0,0 0 0,18-10-1,-32 14-153,23-8 64,-23 9-76,0 0-1,0 0 1,0 0 0,1 0 0,-1 0 0,0 0 0,0 1 0,0-1 0,0 0 0,-1 1 0,1-1 0,0 1 0,0-1 0,0 1 0,0-1 0,0 1 0,0-1 0,-1 1 0,1 0 0,0-1 0,0 1 0,0 1 0,-1-2 4,0 0-1,1 0 0,-1 0 1,0 0-1,1 0 0,-1 0 1,0 0-1,0 0 0,1 0 1,-1 0-1,0 0 0,0 0 1,1 0-1,-1-1 0,0 1 1,0 0-1,1 0 0,-1 0 1,0 0-1,0-1 0,0 1 1,1 0-1,-1 0 0,0 0 1,0-1-1,0 1 0,0 0 1,1 0-1,-1 0 0,0-1 1,0 1-1,0 0 0,0-1 1,0 1-1,0 0 0,0 0 1,0-1-1,0 1 0,9-21-2,-4 10 2,8-17 55,-2-1 1,-1 0-1,-1-1 0,-1 0 1,4-33-1,-12 58 9,0 0 0,-1-1 0,0 1 0,1 0 0,-2 0 0,1 0 0,0 0 0,-1 1 0,0-1 0,0 0 0,-1 1 0,1-1 0,-1 1-1,0 0 1,0 0 0,0 0 0,-1 0 0,1 0 0,-1 1 0,0 0 0,-6-5 0,-5-2-12,0 1-1,0 0 0,-1 1 1,-32-11-1,9 6-234,-1 2 0,-1 2 0,-57-6 0,-52 8-4468,119 9 3129,8 5 727</inkml:trace>
</inkml:ink>
</file>

<file path=ppt/ink/ink8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22.0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42 7682,'9'-41'10114,"-9"43"-9338,3 16 56,7 38 40,-6-23-47,2 4-177,2 1-120,-1-6-312,-1-3-232,-5-9-992,-1-4-849,-10-6 1113</inkml:trace>
</inkml:ink>
</file>

<file path=ppt/ink/ink8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24.0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63 7474,'30'-62'12010,"-18"174"-9056,-11-98-2739,0-1-1,1 0 1,1 1-1,0-1 1,1 0-1,0 0 1,10 20-1,21 57 408,-28-66-470,-7-24-152,0 0 0,0 0 0,0 0 0,0 0 0,0 0 0,0 0 0,0 0 0,0 0 1,0 0-1,0 0 0,0 0 0,0 0 0,0 1 0,0-1 0,0 0 0,0 0 0,0 0 0,0 0 0,0 0 0,0 0 0,0 0 1,0 0-1,0 0 0,0 0 0,0 0 0,0 0 0,0 1 0,0-1 0,0 0 0,0 0 0,0 0 0,0 0 0,0 0 1,0 0-1,-1 0 0,1 0 0,0 0 0,0 0 0,0 0 0,0 0 0,0 0 0,0 0 0,0 0 0,0 0 0,0 0 1,0 0-1,0 0 0,0 0 0,-1 0 0,1 0 0,0 0 0,0 0 0,0 0 0,0 0 0,0 0 0,0 0 0,0 0 1,0 0-1,0 0 0,-2 0-5,3 5 34,0-3-78,23 50 364,-23-49-447,1 0 0,0 0 0,0 0 0,0 0-1,0-1 1,1 1 0,-1-1 0,1 1 0,-1-1 0,1 0-1,0 0 1,0 0 0,6 3 0</inkml:trace>
</inkml:ink>
</file>

<file path=ppt/ink/ink8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36.3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 5665,'3'-8'11966,"3"19"-11457,2 4-212,98 180 1141,-20-53-814,-76-127-532,0-1 0,2 0 0,-1 0 0,2-1 0,-1-1 0,18 13 0,24 25 84,-35-32-33,1-1 0,32 20 0,-32-23-71,-1 0 0,0 1 0,21 23-1,-25-21-34,16 17 61,48 43 1,6-17 67,-78-55-157,0 0-1,0-1 0,0-1 0,1 1 0,12 3 0,-11-4 2,0 1 0,1 0 0,11 8-1,36 17 48,-43-22-41,0 0 0,23 15 1,10 1 103,-30-12-90,1-1 0,0 0 0,28 11 0,-41-19-30,-1 0-1,1 0 1,-1 1-1,0-1 1,0 1 0,-1 0-1,1 0 1,0 1 0,-1-1-1,0 1 1,0-1 0,0 1-1,0 0 1,0 0-1,2 5 1,23 31-2,11 7 2,-15-19 47,-10-12-58,-12-13 23,1 0 1,0 0-1,0 0 1,0 0 0,1 0-1,-1 0 1,0-1 0,5 3-1,-7-5-20,5 4-2579</inkml:trace>
</inkml:ink>
</file>

<file path=ppt/ink/ink8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37.7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20 1320,'0'-20'14982,"0"20"-14846,3 1-4,-1-1-1,0 1 0,0 0 0,1 0 0,-1 0 0,0 1 0,0-1 0,0 0 1,0 1-1,0 0 0,2 2 0,70 60 1214,-68-59-1236,-1 1-1,0 0 1,0 1-1,0-1 0,-1 1 1,1 0-1,-2 0 0,1 0 1,3 11-1,-2-6 117,0 0-1,11 17 1,-13-24-187,1 1 0,-2-1 1,1 1-1,-1 0 0,1-1 0,-2 1 0,1 0 0,-1 1 0,0-1 0,0 0 1,0 9-1,-1-15 211,7 19-470,-3-9-3875</inkml:trace>
</inkml:ink>
</file>

<file path=ppt/ink/ink8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38.4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 39 5665,'-21'-38'8093,"22"38"-7988,-1 0 0,12-1 4185,-11 1-4225,355 43 5583,-76-6-3716,-267-36-1895,-5 0-79,0 0-1,0 0 1,0-1-1,0 0 1,-1-1-1,12-2 1,-13-1-1299,-10 1-246,-11 0-1884,6 5-195,0 4 1587</inkml:trace>
</inkml:ink>
</file>

<file path=ppt/ink/ink8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39.1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63 1 9330,'-36'7'3203,"36"-7"-3119,-1 0 0,1 1 0,0-1 0,-1 0 0,1 1 0,0-1 0,-1 0-1,1 1 1,0-1 0,0 0 0,-1 1 0,1-1 0,0 1 0,0-1 0,0 0 0,0 1 0,0-1-1,-1 1 1,1-1 0,0 1 0,0-1 0,0 0 0,0 1 0,0-1 0,0 1 0,0-1-1,0 1 1,1 0 0,2 15 1027,-2-11-622,0 19 457,-1 1 0,-1-1 0,-1 1 0,-8 37 0,4-30-588,-2 60-1,8-88-352,0-1 0,1 0 0,-1 0-1,1 0 1,0 0 0,0 0 0,0 0-1,0 0 1,1 0 0,-1 0 0,1 0-1,0-1 1,-1 1 0,1-1 0,1 1-1,-1-1 1,0 0 0,0 0 0,1 0-1,-1 0 1,1 0 0,0 0 0,0-1 0,-1 1-1,1-1 1,0 0 0,4 1 0,7 3 17,0-1 1,0-1 0,1 0-1,21 1 1,62 2 71,-30-2-24,105 18 1,-168-20-70,14 2 3,0-1 0,28 2 0,-41-5-5,1 0-1,-1 0 0,1-1 1,-1 0-1,1 0 0,-1-1 1,0 0-1,0 0 0,0 0 1,0-1-1,8-4 0,-2-1-1,11-5 9,-1-1 0,-1-2 0,20-17 0,-36 28-7,1 0 0,-2-1-1,1 1 1,-1-1 0,0 0-1,0 0 1,0 0 0,-1-1-1,0 1 1,0-1 0,-1 0-1,1 0 1,-2 0 0,1 0-1,1-13 1,-3 10-8,0 0 0,-1 0 1,0 0-1,0 0 0,-1 1 0,0-1 0,-1 0 0,0 1 0,-1 0 0,0-1 1,-6-9-1,6 13-350,1 1 1,-1-1 0,-1 1-1,1 0 1,-1 1-1,-7-7 1,1 5-1522,1 3 709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40.906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27 181 10250,'-4'-4'1875,"3"4"-1562,0-1-1,1 1 1,-1 0-1,0-1 1,0 1-1,0 0 1,0-1-1,1 1 1,-1 0-1,0 0 1,0 0-1,0-1 1,0 1-1,-1 1 1,1-1-180,1 0 1,-1 1-1,1-1 1,-1 0-1,1 1 1,-1-1-1,1 1 1,-1-1-1,1 1 0,0-1 1,-1 1-1,1-1 1,0 1-1,-1-1 1,1 1-1,0 0 1,0-1-1,0 1 1,-1-1-1,1 1 1,0 1-1,0 3 159,-1 1-1,1 0 0,0 0 0,1 0 0,1 6 1,24 116 2456,7 34 714,-29-131-2773,-2-1-1,0 1 1,-4 43-1,-6-5-12,3-43-482,3-24-106,1-12 5,-6-102-801,-1 3-162,10-175 0,0 267 871,0-1 1,1 1 0,2 0 0,-1 0 0,2 1 0,10-24 0,-10 29 12,0 1 0,0 0 1,1 0-1,0 0 0,1 1 1,0 0-1,0 0 0,1 1 1,0 0-1,13-8 0,-20 15-6,0-1-1,1 1 0,-1 0 1,0 0-1,1 0 1,-1 0-1,1 0 0,-1 0 1,1 0-1,-1 1 0,1 0 1,-1-1-1,1 1 1,0 0-1,-1 0 0,1 0 1,-1 0-1,6 2 0,-5-1 33,0 1 0,0-1 0,0 1 0,0 0-1,0 0 1,0 0 0,-1 0 0,1 0-1,0 0 1,-1 1 0,0 0 0,3 4-1,4 7 167,-1 1-1,0 0 1,-1 0-1,7 27 1,-11-34-173,5 17 48,0 1 0,-2 1-1,-1-1 1,-1 1 0,-1 0 0,-2 0 0,0 0-1,-2 0 1,-5 34 0,4-48-64,-1 0 6,1 0 1,0 21-1,2-34-22,0 1 0,0-1 0,0 0 0,0 0 1,0 1-1,0-1 0,0 0 0,0 1 0,0-1 0,0 0 0,0 0 1,0 1-1,0-1 0,0 0 0,0 0 0,0 1 0,1-1 1,-1 0-1,0 0 0,0 0 0,0 1 0,0-1 0,0 0 0,1 0 1,-1 0-1,0 1 0,0-1 0,0 0 0,1 0 0,-1 0 0,0 0 1,0 0-1,0 1 0,1-1 0,-1 0 0,9-6 25,5-15 0,0-10-185,-1-1 0,-2 0 0,12-58-1,-11 44-506,17-48-1,-23 80 559,0 1-1,0-1 1,2 1-1,0 0 1,0 1-1,1-1 1,16-16-1,-20 25 99,-1 0 0,1 0 0,0 0 1,0 0-1,1 1 0,-1 0 0,1 0 0,-1 1 0,9-3 0,-12 4 28,1 0 0,0 0 0,0 1 0,0-1 0,0 1-1,0 0 1,0 0 0,0 0 0,0 1 0,0-1 0,0 0 0,0 1 0,0 0 0,0 0 0,-1 0 0,1 0-1,0 0 1,0 1 0,-1-1 0,1 1 0,2 2 0,1 2 76,-1-1 1,0 1-1,-1 0 0,0 1 1,0-1-1,0 1 0,-1 0 1,1 0-1,-2 0 0,1 0 1,2 13-1,1 9 274,4 50-1,-8-37-233,-2 1 0,-8 71 1,-26 82 5,22-157-111,10-33-23,-1 0 0,1 1 0,1-1 1,-1 1-1,1-1 0,0 1 1,1 0-1,0 12 0,0-18-70,0-1 0,0 1 0,1 0 0,-1 0 0,0 0 0,1-1 0,-1 1 0,1 0-1,-1 0 1,1-1 0,0 1 0,-1 0 0,1-1 0,0 1 0,-1-1 0,1 1 0,0-1 0,0 1 0,-1-1 0,1 1 0,0-1-1,0 0 1,0 0 0,-1 1 0,1-1 0,0 0 0,0 0 0,0 0 0,0 0 0,0 0 0,0 0 0,0 0 0,-1 0 0,1 0-1,0 0 1,0-1 0,0 1 0,0 0 0,0 0 0,-1-1 0,1 1 0,1-1 0,9-6-59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36.7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90 11490,'6'36'5086,"10"17"-4026,-6-22 47,8 34 883,16 47 1560,-25-94-3152,-8-18-393,-1 0 0,0 0-1,0 0 1,0 0 0,0 0 0,1 0 0,-1 0-1,0 0 1,0 0 0,0 0 0,0 0 0,0 0-1,1 0 1,-1 0 0,0 0 0,0 0-1,0 0 1,0 0 0,0 0 0,1 0 0,-1 0-1,0 0 1,0 0 0,0-1 0,0 1 0,0 0-1,0 0 1,1 0 0,-1 0 0,0 0-1,0 0 1,0-1 0,0 1 0,0 0 0,0 0-1,0 0 1,0 0 0,0 0 0,0-1 0,0 1-1,0 0 1,0 0 0,0 0 0,0 0-1,0 0 1,0-1 0,0 1 0,0 0 0,0 0-1,0 0 1,1-35-343,-7-71-1272,2 65 1449,2 0-1,5-78 1,-2 114 46,0 1-1,0-1 1,0 1 0,0-1 0,1 1 0,-1 0-1,5-8 1,-5 11 68,0 0-1,0 0 1,0 0-1,-1 0 1,1 0-1,0 0 1,1 0-1,-1 0 1,0 0-1,0 0 1,0 0-1,0 1 0,1-1 1,-1 1-1,0-1 1,1 1-1,-1-1 1,0 1-1,1 0 1,-1-1-1,1 1 1,-1 0-1,1 0 1,-1 0-1,0 0 1,1 0-1,-1 1 1,1-1-1,1 1 1,16 7-679</inkml:trace>
</inkml:ink>
</file>

<file path=ppt/ink/ink8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40.1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23 6465,'63'-21'2441,"-63"21"-2381,0 0-1,1-1 1,-1 1 0,0 0 0,0 0 0,1 0-1,-1 0 1,0 0 0,0-1 0,1 1 0,-1 0-1,0 0 1,1 0 0,-1 0 0,0 0 0,1 0-1,-1 0 1,0 0 0,0 0 0,1 0 0,-1 0-1,0 0 1,1 0 0,-1 0 0,0 1 0,1-1-1,-1 0 1,0 0 0,0 0 0,1 0 0,-1 0-1,0 1 1,0-1 0,1 0 0,-1 0 0,0 1-1,0-1 1,0 0 0,1 0 0,-1 0 0,0 1-1,0-1 1,0 0 0,0 1 0,0-1 0,0 0-1,0 0 1,1 1 0,-1-1 0,0 0 0,0 1-1,0-1 1,0 0 0,0 1 0,0-1-1,0 0 1,0 1 0,-1-1 0,-6 18 738,6-16-426,-3 14 257,1-1 0,1 1-1,1 0 1,0-1 0,1 1-1,0 0 1,5 29 0,1 32-207,-6-73-825,-1 13 1258</inkml:trace>
</inkml:ink>
</file>

<file path=ppt/ink/ink8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40.6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10642,'9'24'1277,"1"3"2379,10 41 1,-16-42-2891,-1 0 0,0 31 0,0 7-91,2-7-408,9 104 1168,-10-55-5031,-4-103 2497</inkml:trace>
</inkml:ink>
</file>

<file path=ppt/ink/ink8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41.4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1 159 4321,'6'82'2773,"0"-55"7290,-5-28-9951,-1-1 0,0 1 0,1-1-1,-1 1 1,1-1 0,0 1 0,-1-1 0,1 1 0,0 0 0,0-1-1,0 1 1,1-1 0,1-3 30,18-25 284,37-49 219,-51 71-599,0 0 1,0 0 0,1 1-1,0 0 1,1 0-1,0 1 1,9-5-1,-9 7-68,-5 2 54,1-1 0,0 1-1,-1-1 1,0 0 0,6-4 0,-8 5-212,0 0 1,-1 0 0,0 0-1,1 0 1,-1 0 0,0 0-1,0-1 1,0 1-1,0 0 1,-1-1 0,1 1-1,0 0 1,-1-1 0,1-3-1,-1-6-530</inkml:trace>
</inkml:ink>
</file>

<file path=ppt/ink/ink8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43.5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1551 7682,'0'0'3003,"27"6"2177,-22-8-4928,-1 1 0,1-1 0,-1-1 0,1 1 0,-1 0 0,0-1 1,6-4-1,-6 4-94,0 0 0,0 0 0,1 0 0,-1 0 0,1 1 0,0 0 1,5-2-1,16-5 934,0-1 1,31-17 0,-35 16-921,0 1 1,1 0 0,37-9 0,-23 8 148,72-29 1,-15 3 500,-7 16-270,-64 17-512,0-1 1,0-2-1,28-11 1,94-57 395,-119 65-357,-13 5-66,0 0 0,0-1 0,-1 0-1,1-1 1,-1-1 0,-1 0 0,1 0 0,14-15 0,2-6 19,2 2 0,0 1 0,2 2 0,47-28 0,-73 48-25,0 0 0,0-1 0,-1 1 0,1-1 1,-1-1-1,0 1 0,0-1 0,-1 0 0,0 0 1,0 0-1,5-12 0,-1 0-7,-2 0 0,8-38 0,3-11 16,-11 51-3,1 0-1,16-27 0,-15 30-3,-1-1 0,0-1 1,9-27-1,-12 26-3,-2 0 1,2-34-1,-3 36 0,-1 0-1,2-1 1,0 1-1,7-24 0,-2 17-5,-2 0 1,0 0-1,-2-1 0,0 1 0,-2-1 0,-1-38 1,2 30-7,-1 25 4,-1 1 1,0-1-1,1 0 1,-2 0-1,1 0 1,-1-6 0,-1 5 2,1 1 0,0-1 0,0 1 0,1-1 0,0 1 0,0-1 1,0 1-1,0-1 0,1 0 0,0 1 0,0-1 0,1 1 0,1-6 1,-2 10-5,-1-1 1,0 0 0,0 0 0,1 1-1,-1-1 1,0 0 0,0 0 0,-1 1 0,0-5-1,1 5 1,0 0-1,-1 0 1,1-1-1,0 1 0,0 0 1,0 0-1,0-1 0,0 1 1,0 0-1,0 0 1,1-1-1,-1 1 0,0 0 1,1 0-1,-1-1 1,1 0-1,-1 2-28,1 0-1,-1 0 1,0 0 0,0 0-1,0 0 1,0 1-1,1-1 1,-1 0 0,0 0-1,0 0 1,0 0 0,0 0-1,1 0 1,-1 0 0,0 1-1,0-1 1,0 0 0,0 0-1,0 0 1,0 0 0,0 1-1,1-1 1,-1 0 0,0 0-1,0 0 1,0 0-1,0 1 1,0-1 0,0 0-1,0 0 1,0 0 0,0 1-1,0-1 1,0 0 0,0 0-1,0 0 1,0 1 0,0-1-1,0 0 1,0 0 0,0 0-1,-1 1 1,3 7-2646</inkml:trace>
</inkml:ink>
</file>

<file path=ppt/ink/ink8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44.4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 51 464,'0'0'172,"0"1"0,1 0 0,-1 0 0,-1 0 0,1-1 0,0 1-1,0 0 1,0 0 0,0 0 0,0-1 0,-1 1 0,1 0 0,0-1 0,-1 1 0,1 0 0,-1 0 0,1-1-1,0 1 1,-1-1 0,0 1 0,1 0 0,-1-1 0,1 1 0,-1-1 0,0 1 0,1-1 0,-1 0 0,0 1-1,1-1 1,-3 1 0,2-2-2,1 1 0,-1-1 0,0 0 0,0 0 0,0 0 0,0 1 0,0-1-1,1 0 1,-1 0 0,0 0 0,1 0 0,-1 0 0,1 0 0,-1-1 0,1 1 0,-1 0 0,1 0 0,0 0-1,0 0 1,-1-1 0,1 1 0,0 0 0,0 0 0,1-3 0,-2-1 207,0 1 99,1 0 1,-1 0-1,1 0 1,0 0-1,0 0 1,1 0-1,0-5 1,-1 25 1977,2-3-2169,32 238 3440,-32-230-3616,-3-13-509,-5-11-1147,-1-9 863</inkml:trace>
</inkml:ink>
</file>

<file path=ppt/ink/ink8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45.3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24 257 6897,'0'-5'761,"-1"1"-1,1 0 0,-1-1 0,0 1 0,0 0 0,-1-1 0,1 1 0,-1 0 0,0 0 0,0 0 0,-6-6 1549,5 16-631,4 49-329,11 71 0,0-8 42,-11-86-1114,-1-20-172,0 1 1,1-1-1,0 0 0,5 19 0,-5-29-95,0 0 0,0-1 0,0 1 0,0 0 0,0-1 0,0 1 0,0-1 0,0 0 0,1 1 0,-1-1 0,0 0 0,1 0 0,-1 0 0,1 0-1,0 0 1,-1 0 0,1 0 0,0-1 0,-1 1 0,1 0 0,0-1 0,0 0 0,0 1 0,-1-1 0,1 0 0,3 0 0,6 0-1,0 0 0,-1-1 0,17-4 0,-9 2 2,189-16-12,51-7 1280,-255 26-1222,0 0-1,-1 0 1,1-1 0,-1 1 0,1-1-1,-1 0 1,0 0 0,1 0 0,-1 0 0,0 0-1,1 0 1,-1 0 0,3-3 0,-5 3-42,1-1 0,-1 1 0,1 0 1,-1 0-1,1-1 0,-1 1 0,0 0 1,0-1-1,1 1 0,-1-1 0,0 1 1,0 0-1,-1-1 0,1 1 1,0-1-1,0 1 0,-1 0 0,1-1 1,0 1-1,-1 0 0,0 0 0,1-1 1,-1 1-1,-1-2 0,-1-5-10,0 1 0,1-1 0,0 0 0,0 0 0,1 0 0,0 0 0,0 0 0,1-1 0,0-8 0,3-15 18,7-33 0,0-2-12,-7 35-4,-3-60 0,0 84-6,-1-1 0,0 0 0,-1 0 0,0 1 0,0-1 0,-1 1 0,0 0-1,0 0 1,-1 0 0,0 0 0,-10-14 0,9 17-2,0 1 0,1 0 0,-1 0 0,-1 0 0,1 1 0,0 0 0,-1 0 0,0 0 0,0 1 0,0-1 0,0 1 0,0 1 0,0-1-1,-10 0 1,-11-1-16,0 2 0,-31 2 0,17 0 11,-70-3-177,-44 0-3439,128 4 1862,8 1 811</inkml:trace>
</inkml:ink>
</file>

<file path=ppt/ink/ink8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46.0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 21 3113,'-10'-21'8049,"8"27"-6264,2 9-353,3 5-120,-1 4-543,3 0-137,-1 1-24,-2-1-16,1-1-64,0 1-56,-2-4-192,3-2-88,-4-8-320,0-1-440,-4-11 376</inkml:trace>
</inkml:ink>
</file>

<file path=ppt/ink/ink8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47.6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1 384,'-5'11'200,"5"-3"-64,-1-5-48,1-1-80,0-3-96,0 0 64</inkml:trace>
</inkml:ink>
</file>

<file path=ppt/ink/ink8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48.3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6 287 1632,'-2'-14'328,"0"0"0,1-1 0,0 1 0,1-1 0,1 0 0,4-22 0,3-1 3439,16-43 0,-23 79-3624,0 0-1,-1 0 0,1 0 0,-1 0 1,0 0-1,1 0 0,-1 0 0,0 0 1,0 0-1,0 0 0,0 0 0,0 0 1,-1 1-1,1-1 0,-1 0 0,1 0 1,-1 0-1,0 0 0,0 0 1,-1-2-1,2 4-132,0 0 0,0 0 1,0 0-1,0 0 0,0 0 0,-1 0 1,1 0-1,0 0 0,0 0 0,0 0 1,0 0-1,0 0 0,0 0 1,-1 0-1,1 0 0,0 0 0,0 0 1,0 0-1,0 0 0,0 0 0,-1 0 1,1 0-1,0 0 0,0 0 0,0 0 1,0 0-1,0 0 0,0 0 1,0 0-1,-1 0 0,1 0 0,0 0 1,0 1-1,0-1 0,0 0 0,0 0 1,0 0-1,0 0 0,0 0 1,0 0-1,-1 0 0,1 1 0,0-1 1,0 0-1,0 0 0,0 0 0,0 0 1,0 0-1,0 1 0,0-1 0,0 0 1,0 0-1,0 0 0,0 0 1,0 0-1,0 1 0,-2 11 417,-3 61 925,2 1 0,11 103 1,-3-97-768,9 502 3052,-16-551-3391,-1-22-295,2-9 27,1 0 0,-1 0 0,1 0 0,0 0 1,-1-1-1,1 1 0,0 0 0,-1 0 0,1 0 1,0-1-1,0 1 0,-1 0 0,1 0 0,0-1 0,0 1 1,-1 0-1,1-1 0,0 1 0,0 0 0,0-1 1,-1 1-1,1 0 0,0-1 0,0 1 0,0 0 0,0-1 1,0 1-1,0-1 0,-3-7-844,0 0 1,1 0-1,-3-14 1,4-15-350</inkml:trace>
</inkml:ink>
</file>

<file path=ppt/ink/ink8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32.6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1 0 2320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37.3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1 119 12163,'0'0'120,"0"-1"0,0 0 0,0 1 0,0-1 0,0 1 0,0-1 0,0 1 0,0-1 0,0 1 0,0-1 0,0 1 0,0-1 0,1 1 0,-1-1 0,0 0 0,0 1 0,1 0 0,-1-1 0,0 1 0,0-1 0,1 1 0,-1-1 0,1 1 0,-1 0 1,0-1-1,1 1 0,-1 0 0,1-1 0,-1 1 0,1 0 0,0-1 0,0 1-94,0 1 0,0-1 0,0 1 0,0-1 0,0 1 0,0-1 0,-1 1 0,1-1 0,0 1 0,0 0 0,0-1 0,-1 1 0,1 0 0,0 0 0,0 0 0,22 36 295,-7 2 1754,-2 0-1,-2 1 1,11 56 0,-22-88-2013,6 26 60,-7-33-112,0 1-1,0 0 1,0 0 0,0 0-1,0 0 1,0-1 0,0 1-1,-1 0 1,1 0-1,-1 0 1,1-1 0,-1 1-1,-1 3 1,2-5-7,-1 1 1,1-1 0,-1 0-1,1 0 1,0 1 0,-1-1-1,1 0 1,-1 0 0,1 0 0,-1 1-1,1-1 1,0 0 0,-1 0-1,1 0 1,-1 0 0,1 0-1,-1 0 1,1 0 0,-1 0-1,1 0 1,-1 0 0,1 0-1,-1 0 1,1 0 0,-1-1-1,1 1 1,0 0 0,-1 0-1,1 0 1,-1-1 0,1 1-1,0 0 1,-1 0 0,1-1-1,-1 1 1,1 0 0,0-1-1,0 1 1,-1-1 0,1 1-1,0 0 1,0-1 0,-1 1-1,1-1 1,0 1 0,0-1 0,-13-22 15,10 12-166,0-1 1,0 0 0,1-1-1,1 1 1,0 0-1,1-16 1,9-74-559,-6 81 716,1 1-1,1 0 1,11-30 0,-13 43-7,0 1 1,0-1 0,0 1-1,0 0 1,1 0 0,0 0-1,1 1 1,-1-1 0,1 1-1,0 0 1,0 0 0,1 1-1,11-8 1,-14 10-85,1 1 0,-1 0-1,1 0 1,-1 0 0,1 1 0,-1-1-1,1 1 1,0 0 0,-1 0 0,1 0-1,0 0 1,-1 0 0,1 1 0,-1 0 0,1 0-1,-1 0 1,1 0 0,-1 0 0,1 1-1,-1 0 1,0-1 0,0 1 0,0 1-1,0-1 1,0 0 0,-1 0 0,1 1-1,-1 0 1,5 4 0,5 14-654</inkml:trace>
</inkml:ink>
</file>

<file path=ppt/ink/ink8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34.2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28 442 2521,'1'-1'219,"-1"0"1,0 0 0,-28-34 14958,31 59-13889,2 17-1372,25 91 1325,-10-46-389,12 116-1,-31-199-847,0 42 40,-1-43-46,0 1 1,-1-1 0,1 0-1,0 0 1,-1 1 0,1-1-1,-1 0 1,0 0 0,0 0 0,0 0-1,0 0 1,0 0 0,0 0-1,-1 0 1,1 0 0,-3 2-1,4-4 0,-1 0-1,1 0 0,0 1 1,-1-1-1,1 0 0,-1 0 1,1 1-1,-1-1 0,1 0 1,-1 0-1,1 0 0,-1 0 1,1 0-1,-1 0 0,1 0 1,-1 0-1,1 0 0,-1 0 1,1 0-1,-1 0 0,1 0 1,-1-1-1,1 1 0,-1 0 1,1 0-1,-1 0 0,1-1 0,-1 1 1,1 0-1,-1-1 0,1 1 1,0 0-1,-1-1 0,1 1 1,0-1-1,-1 1 0,1 0 1,0-1-1,0 1 0,-1-1 1,1 1-1,0-1 0,0 1 1,-1-1-1,-9-27-65,9 25 59,-6-30-5,2 0 1,1 0-1,1-1 1,4-66 0,0 29 26,-8-98 20,2 88-27,9-136 1,-2 197 1,10-39 1,-11 54-8,0 0 1,1 0 0,0 0 0,0 0 0,1 0-1,-1 0 1,1 0 0,0 1 0,0-1-1,1 1 1,-1 0 0,5-4 0,-7 7-2,1 0-1,-1 0 1,0 0 0,1 0-1,-1 1 1,1-1 0,0 0 0,-1 1-1,1-1 1,-1 1 0,1-1 0,0 1-1,-1 0 1,1 0 0,0 0 0,0 0-1,-1 0 1,1 0 0,0 0 0,-1 1-1,3 0 1,0 0 1,-1 1 0,1-1-1,-1 1 1,0 0 0,0 0 0,0 0 0,0 1-1,0-1 1,3 5 0,4 5 8,0 1 0,-1 0 0,10 22-1,-18-34-8,14 29 21,-1 0-1,-2 1 0,-1 0 1,-1 1-1,-2 0 1,-1 0-1,-2 1 0,-1 0 1,-1 60-1,0-76-6,-3-17-17,0 0-1,0 0 1,0 0-1,0 0 1,1 0 0,-1 0-1,0 1 1,0-1-1,0 0 1,0 0-1,1 0 1,-1 0-1,0 0 1,0 0-1,0 0 1,0 0-1,1 0 1,-1 0-1,0 0 1,0-1 0,0 1-1,0 0 1,1 0-1,-1 0 1,0 0-1,0 0 1,0 0-1,0 0 1,0 0-1,0 0 1,1 0-1,-1-1 1,0 1-1,0 0 1,0 0 0,0 0-1,0 0 1,0 0-1,0-1 1,0 1-1,1 0 1,-1 0-1,0 0 1,0-1-1,15-30-400,-12 25 314,34-80-399,4 2 0,82-123-1,-115 196 569,-1 1 0,2 0 0,-1 0 0,2 1-1,15-13 1,-23 20-43,0 0 0,0 0 0,1 1-1,-1-1 1,1 1 0,-1 0 0,1-1 0,-1 1-1,1 1 1,0-1 0,-1 0 0,1 0 0,0 1 0,0 0-1,0-1 1,0 1 0,-1 0 0,1 1 0,0-1-1,0 0 1,0 1 0,0-1 0,-1 1 0,1 0 0,0 0-1,-1 0 1,1 1 0,-1-1 0,1 0 0,-1 1-1,0 0 1,4 2 0,-1 2 35,1 1 1,-1 0-1,0 0 0,-1 0 0,0 0 1,0 1-1,0-1 0,-1 1 0,0 0 1,-1 0-1,4 17 0,-1 6 162,2 60 0,-17 126 335,-1-14-156,12-174-424,1 0 1,1 0 0,1-1 0,2 1-1,9 28 1,-12-49-348,0 0-1,0 0 0,1-1 0,0 1 1,0-1-1,0 0 0,1 0 0,7 7 1,-1-4-591</inkml:trace>
</inkml:ink>
</file>

<file path=ppt/ink/ink8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34.7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52 333 7810,'-2'-4'1216,"-1"0"0,1-1 1,1 1-1,-1-1 0,0 0 1,1 1-1,-1-9 0,1 4-429,0-1-1,1 1 0,1-13 1,3-4-379,11-44 1,-12 58-388,1 0 1,0 0-1,0 1 0,1 0 0,0 0 0,14-21 0,-16 29-26,-1 0 0,1-1 0,0 1 0,1 0 0,-1 0 0,0 1 0,1-1 0,0 1 0,0-1 0,-1 1 0,1 0 0,0 1 0,1-1 0,-1 1 0,0 0 0,0 0 0,1 0 0,-1 0 1,0 1-1,1 0 0,-1 0 0,7 0 0,-4 1 7,0 0 0,0 1 0,0 0 0,-1 0 1,1 0-1,-1 1 0,1 0 0,-1 0 0,0 0 1,0 1-1,7 5 0,-5-1 53,0-1 0,0 1 0,0 0 0,-1 1-1,-1 0 1,11 16 0,-10-11 75,0-1 0,-1 1-1,-1 0 1,0 0 0,-1 1 0,0 0-1,-1-1 1,-1 1 0,-1 0 0,0 26-1,-1-32-92,-1 1-1,0-1 0,-1 1 1,0-1-1,-1 0 0,1 0 0,-2 0 1,1 0-1,-2-1 0,1 1 1,-1-1-1,0 0 0,0 0 1,-1-1-1,0 0 0,-1 0 0,0 0 1,0-1-1,0 0 0,-1 0 1,1 0-1,-1-1 0,-1-1 1,1 1-1,-1-1 0,0-1 0,0 0 1,0 0-1,0 0 0,0-1 1,-17 1-1,15-2-278,0-1 1,0 0-1,0-1 1,1 0-1,-1-1 1,0 0-1,1-1 0,0 0 1,-13-5-1,19 6-63,0 0 0,0-1-1,0 1 1,0-1-1,1 1 1,-1-1 0,1 0-1,-1 0 1,1-1-1,0 1 1,0-1 0,1 0-1,-1 1 1,1-1 0,0 0-1,0-1 1,0 1-1,0 0 1,1 0 0,-1-1-1,1 1 1,0-1 0,1 1-1,-1-6 1,3-25-1074</inkml:trace>
</inkml:ink>
</file>

<file path=ppt/ink/ink8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35.2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1 132 10914,'6'5'697,"-1"0"1,1 1-1,-1 0 0,0 0 0,0 0 0,-1 1 0,1 0 0,-2 0 1,6 11-1,1 9 7,10 34 1,-17-50-253,-3-9-408,7 23 719,7 39-1,-13-57-660,0-1 1,-1 1-1,0-1 0,0 1 0,0 0 1,-1-1-1,0 1 0,0-1 1,0 0-1,-1 1 0,-5 10 0,7-16-100,-1 1-1,1-1 0,0 0 0,-1 0 0,1 0 0,-1-1 0,0 1 0,1 0 0,-1 0 0,0 0 1,1 0-1,-1 0 0,0-1 0,0 1 0,0 0 0,0-1 0,0 1 0,1-1 0,-1 1 0,0-1 0,0 1 1,-1-1-1,1 1 0,0-1 0,0 0 0,0 0 0,0 0 0,0 0 0,0 1 0,0-1 0,0-1 0,0 1 1,0 0-1,-1 0 0,1 0 0,0-1 0,0 1 0,0 0 0,0-1 0,0 1 0,0-1 0,0 1 0,0-1 1,0 1-1,1-1 0,-1 0 0,0 0 0,0 1 0,0-2 0,-3-2-76,0 0-1,1 0 1,0 0 0,0-1-1,0 1 1,1-1 0,-1 0-1,1 0 1,-2-5 0,-2-19-222,1 0 0,2 0 1,1 0-1,1 0 0,1 0 1,6-41-1,-5 57 314,1 0 0,0 0 0,2 0 0,-1 1 0,1-1-1,1 1 1,0 0 0,1 0 0,11-16 0,-14 23 37,1 0 0,0 1 0,0-1 0,0 1 0,0 0-1,1 1 1,0-1 0,-1 1 0,1 0 0,1 0 0,-1 0 0,0 1 0,1 0 0,-1 0 0,1 0 0,-1 1 0,1 0 0,0 0 0,0 0-1,0 0 1,-1 1 0,1 0 0,9 2 0,-8-1-26,1 0-1,-1 0 1,0 1 0,0 0-1,0 1 1,0 0 0,0 0-1,6 4 1,-10-5-108,1 0 0,-1 0 0,0 1 0,-1-1 0,1 1 0,0-1 0,-1 1 0,1 0 0,-1 0 0,0 0 0,0 0 0,0 1 0,-1-1 0,1 1 0,-1-1 0,0 1 0,2 7 0,-1 12-276</inkml:trace>
</inkml:ink>
</file>

<file path=ppt/ink/ink8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35.7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44 346 12171,'1'1'296,"1"-1"1,0 1-1,0-1 0,-1 0 1,1 0-1,0 0 1,-1 0-1,1 0 1,0 0-1,0 0 1,-1-1-1,1 1 1,0 0-1,-1-1 0,1 0 1,0 1-1,1-2 1,0 0-127,-1 0 0,1 0 0,-1 0 0,1 0 0,-1 0 0,0-1 0,0 1 0,3-6 0,2-4-358,0-1 1,-2 0-1,7-19 1,-6 16 661,2-9-435,-1 0-1,6-47 1,3-15 1047,-15 86-1031,-1 0 0,0 0 0,1 0 0,-1 1 0,0-1 0,0 0 0,0 0 0,0 0 0,0 0 0,0 0 0,0 0 0,0 0 0,0 0 0,0 1 0,0-1 0,0 0 0,-1 0 1,1 0-1,0 0 0,-1 0 0,0-1 0,1 2-24,-1 0 0,0-1 1,1 1-1,-1 0 1,0 0-1,1-1 0,-1 1 1,0 0-1,1 0 1,-1 0-1,0 0 0,1 0 1,-1 0-1,0 0 1,1 0-1,-1 0 0,0 1 1,1-1-1,-1 0 1,0 0-1,0 1 0,-6 2 52,1 0 0,-1 1 0,1-1-1,-8 8 1,2-2-49,2 1 0,-1 0-1,2 1 1,-1 0 0,1 0-1,1 1 1,0 0 0,1 1 0,0-1-1,1 1 1,0 1 0,1-1-1,-6 27 1,9-32-25,1 1 0,0-1 0,0 1 0,1-1 0,0 1 0,0-1 0,1 1 0,0-1 0,0 1 0,1-1 0,0 1 0,1-1 0,0 0 0,0 0 0,0 0 0,1-1 0,1 1-1,-1-1 1,1 0 0,0 0 0,1-1 0,0 1 0,0-1 0,11 9 0,-12-12-109,1 1 0,-1-1 0,1 0 0,0 0 0,0 0 1,1-1-1,-1 0 0,0 0 0,1-1 0,-1 1 0,1-2 0,-1 1 0,1-1 0,0 0 0,-1 0 0,1 0 0,-1-1 0,12-3 0,10-2-515</inkml:trace>
</inkml:ink>
</file>

<file path=ppt/ink/ink8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37.4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30 223 7658,'-9'-22'301,"-10"-12"6384,18 39-5397,4 25 157,12 77 644,1 114 0,-16-220-2081,-1 21 140,1-21-142,0 0 0,0 0 1,0-1-1,0 1 0,-1 0 0,1 0 0,0 0 0,0-1 0,-1 1 0,1 0 0,0 0 0,-1-1 0,1 1 0,-1 0 0,1-1 0,-1 1 0,1-1 0,-1 1 1,0 0-1,1-1 0,-2 1 0,1-1-3,1 0 0,-1 0 0,1 0 0,-1-1 0,1 1 0,-1 0 0,1-1 0,-1 1 0,1 0 0,-1-1 0,1 1 0,0 0 0,-1-1 0,1 1 0,0-1 0,-1 1 0,1-1 0,0 1 0,-1-1 0,1 1 0,0-1 1,0 1-1,0-1 0,-1 1 0,1-1 0,0 1 0,0-1 0,0 0 0,0 0 0,-4-20 4,0-17-119,1 0-1,2 0 1,2 0-1,1 0 0,2 0 1,2 0-1,2 0 0,22-67 1,-26 95 110,0 0-1,0 1 1,1 0 0,0 0 0,1 0 0,0 1 0,1 0-1,-1 0 1,16-13 0,-18 18 8,-1 0 0,1 1 0,0-1 0,0 1-1,0 0 1,0 0 0,0 1 0,1-1 0,-1 1 0,0 0 0,1 0 0,-1 0 0,1 1-1,-1-1 1,1 1 0,-1 0 0,1 1 0,-1-1 0,0 1 0,1 0 0,-1 0-1,1 0 1,-1 0 0,8 4 0,-5-1 33,0 0 0,0 1 0,0-1 0,0 1 0,-1 1 0,1-1 0,-1 1 0,-1 0 0,1 0 0,4 9 0,-2-3 60,-1 0-1,0 0 1,-1 1-1,-1 0 1,7 21-1,-6-8 130,-1 0 0,-1 1 0,-1-1 0,-1 1-1,-3 52 1,-9 51-264,10-127-12,-1-2-98,1 1 0,0-1 0,0 1 0,0-1 0,0 1 0,0-1 0,1 0 1,-1 1-1,0-1 0,1 1 0,-1-1 0,1 1 0,-1-1 0,1 0 0,1 3 0,4 1-801</inkml:trace>
</inkml:ink>
</file>

<file path=ppt/ink/ink8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37.9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33 283 8794,'1'0'152,"-1"0"1,1 0-1,-1 0 1,0 0-1,1 0 1,-1 0-1,1 0 1,-1 0-1,1 0 0,-1 0 1,5-4 1981,-5 4-1981,1-1-1,-7-8 2807,-7-8-1150,10 8-1503,1 1-1,0 0 1,1-1-1,0 1 1,0-1-1,1 1 1,0-1-1,0 1 1,4-17-1,-3 14-243,2 1-1,-1-1 1,2 1-1,-1 0 1,1 0 0,1 0-1,8-14 1,-9 19-45,-1 1 0,0 0 0,1 0 0,0 0 1,0 0-1,0 1 0,0 0 0,1 0 0,0 0 0,-1 0 1,1 1-1,0-1 0,0 1 0,0 0 0,0 1 0,1-1 0,-1 1 1,0 0-1,1 1 0,-1-1 0,0 1 0,1 0 0,-1 0 1,1 1-1,-1 0 0,0 0 0,1 0 0,-1 0 0,0 1 0,0 0 1,0 0-1,0 0 0,0 1 0,0-1 0,6 6 0,1 2 55,0 0-1,-1 0 1,0 1-1,0 0 1,-1 1-1,-1 0 1,0 1 0,0 0-1,8 20 1,-13-26-22,-1 0 0,0 0 0,0 0 0,-1 0 1,0 0-1,0 1 0,-1-1 0,0 1 1,0 0-1,-1-1 0,0 1 0,0 0 0,-1-1 1,0 1-1,0-1 0,-1 1 0,0-1 0,0 1 1,-1-1-1,-5 12 0,2-10-17,0-1 0,0 0 0,-1 0-1,0-1 1,-1 0 0,1 0 0,-2 0 0,1-1 0,0 0 0,-1-1-1,0 0 1,0 0 0,-20 6 0,17-7-222,1-1-1,-1 0 1,0-1 0,0-1-1,-1 1 1,1-2-1,0 0 1,0 0 0,0-1-1,-1-1 1,-15-3 0,-5-9-1405,8-4 591</inkml:trace>
</inkml:ink>
</file>

<file path=ppt/ink/ink8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38.6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2 163 11698,'4'-7'2558,"7"-9"2178,-6 16-3034,-1 10-759,0 5-617,-2 1 1,0 0 0,-1 0-1,-1 0 1,-2 22 0,-16 81 461,3-26-536,21-123-1514,19-57-1,5-16 330,-23 72 739,-1 2 84,1 1-1,15-40 1,-19 61 152,0 0 0,0 0 1,0 1-1,1-1 0,0 1 0,1 0 0,-1 0 1,1 1-1,0-1 0,0 1 0,1 0 1,0 1-1,0-1 0,12-6 0,-14 9 2,-1 1 0,1-1 0,-1 1 0,1 0 0,0 1 0,-1-1 0,1 0 0,0 1 0,-1 0 0,1 0 0,0 0 0,0 0 0,-1 1 0,1 0 0,0-1 0,-1 1 0,1 0 0,-1 1 0,1-1 0,-1 1 0,1-1 0,-1 1 0,0 0 0,0 0 0,0 1 0,0-1 0,0 1 0,-1-1 0,5 6 0,2 3 108,-1 1-1,0 0 1,-1 0 0,0 0 0,-1 1-1,8 22 1,-6-10 16,-2-1 1,0 1-1,3 35 0,-1 79-728,-8-124-356,1 1 0,6 26 0,3-6-34</inkml:trace>
</inkml:ink>
</file>

<file path=ppt/ink/ink8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0.0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232 117 8946,'52'-21'3677,"-51"20"-3550,0 0 0,0 1 0,0-1 0,-1 0 0,1 0 0,0 1 0,-1-1 0,1 0 0,0 0 0,-1 0 1,1 0-1,-1 0 0,1 0 0,-1 0 0,1 0 0,-1 0 0,0 0 0,0 0 0,0 0 0,1 0 0,-1 0 0,0 0 1,0 0-1,0 0 0,0-1 0,-1 1 0,1 0 0,0 0 0,0 0 0,-1 0 0,1 0 0,-1-1 0,-15-27 2073,15 28-2137,0-1 41,-1-1 1,0 1 0,0 0 0,0 0-1,0-1 1,0 1 0,0 1 0,0-1-1,-1 0 1,1 0 0,-1 1 0,1 0-1,-1-1 1,0 1 0,1 0 0,-1 0-1,0 0 1,0 1 0,0-1 0,0 1-1,0-1 1,0 1 0,0 0 0,-4 1-1,1 0-56,0 1 1,0 0-1,0 0 0,0 0 0,1 1 0,-1 0 0,1 0 0,0 0 0,0 1 0,0 0 0,-5 4 0,-3 4-44,1 0 0,0 1-1,0 0 1,2 1 0,0 0-1,0 1 1,1 0 0,1 0 0,0 1-1,2 0 1,0 0 0,0 1 0,1 0-1,2 0 1,-1 0 0,2 0 0,0 1-1,1-1 1,3 30 0,-2-44-43,0 0 1,0 0 0,0 0-1,1 0 1,0 0 0,-1-1-1,1 1 1,0 0 0,1-1-1,-1 1 1,0 0 0,1-1-1,-1 1 1,1-1 0,0 0-1,0 0 1,0 1 0,0-1-1,0 0 1,0-1 0,0 1-1,1 0 1,-1-1 0,1 1-1,-1-1 1,1 0 0,0 0-1,0 0 1,-1 0 0,1 0-1,0-1 1,0 1 0,0-1-1,0 0 1,4 0 0,1 0-55,-1-1 0,1 0 0,0 0-1,-1-1 1,1 0 0,-1 0 0,0-1 0,0 0 0,0-1 0,0 1 0,0-1 0,7-6 0,-1-1 40,0-1 1,-1-1-1,0 1 0,-1-2 1,14-22-1,38-78 492,-37 54 29,-16 35-90,-9 21-142,-2 7 37,-27 61-242,-33 114 1,55-153-28,1-1 0,1 1-1,1 0 1,2 0 0,0 0 0,2 0-1,0 0 1,7 32 0,0-22 22,2-1-1,21 51 1,37 62 220,-44-98-109,-17-36-104,20 38 99,-24-58-68,0-1-1,0 1 0,0-1 1,1-8-1,-3 12-49,18-54 339,37-76 0,-22 56 332,-17 42-1228,-11 27 274</inkml:trace>
</inkml:ink>
</file>

<file path=ppt/ink/ink8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0.8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1 112 11819,'15'74'6119,"35"164"-1189,-47-210-4537,-1-13-43,2-30-139,8-84-497,14-77-340,-23 163 636,0 1-1,0 0 1,1 0-1,1 1 1,9-17-1,-13 25 14,0 0-1,1 0 1,-1 1-1,1-1 1,0 1-1,0-1 1,0 1-1,0 0 1,0 0-1,1 0 1,-1 0-1,1 0 1,-1 0-1,1 1 1,0-1-1,0 1 1,-1 0-1,1 0 1,0 0-1,0 0 1,0 0-1,0 0 1,0 1-1,0 0 1,0 0-1,1 0 1,4 0-1,-5 1-4,-1 0 0,1 0-1,0 1 1,-1-1 0,1 1 0,-1-1 0,1 1 0,-1 0-1,0 0 1,0 0 0,0 0 0,0 0 0,0 1-1,0-1 1,0 1 0,-1-1 0,1 1 0,-1-1-1,0 1 1,0 0 0,0 0 0,0 0 0,0 3-1,2 7 32,0-1-1,-1 1 0,0 24 0,-3 0 24,-9 61 0,7-78-85,3-19-1,-1 0-1,1 0 1,0 0 0,0 0-1,0 0 1,0 0 0,0 0-1,0 0 1,0 0 0,0 0-1,0 0 1,0 0 0,0 0-1,1 0 1,-1 0 0,0 0-1,1 1 1,0-2-15,-1 0-1,1 0 1,-1 0 0,1 0-1,-1 0 1,1 0 0,-1 0-1,1 0 1,-1 0-1,0-1 1,1 1 0,-1 0-1,1 0 1,-1-1 0,0 1-1,1 0 1,-1 0-1,0-1 1,1 1 0,-1 0-1,0-1 1,1 1 0,-1-1-1,1 0 1,23-36-1404,-22 34 1368,46-89-1444,3-7 916,-44 86 640,2 1 0,-1 0 0,2 0 0,0 1 0,14-14 0,-20 22 16,0 0 1,0 1-1,0-1 1,0 1 0,0-1-1,0 1 1,1 1 0,-1-1-1,1 1 1,7-2-1,-10 2-35,0 1-1,-1 0 0,1 0 0,0 0 0,0 0 0,0 0 0,0 1 0,0-1 0,0 0 0,-1 1 0,1-1 0,0 1 0,0 0 0,-1 0 1,1 0-1,0 0 0,-1 0 0,1 0 0,-1 0 0,1 0 0,-1 0 0,0 1 0,0-1 0,1 1 0,-1-1 0,0 1 0,0-1 0,0 1 0,0 0 1,0 1-1,6 18 211,0 0 1,-2 0 0,0 0 0,1 24-1,4 16 260,4 8 216,41 121 1,-43-151-4881,-9-33 2439</inkml:trace>
</inkml:ink>
</file>

<file path=ppt/ink/ink8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1.5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17 369 13659,'-4'5'4102,"-5"-2"-2215,5-4-1821,9-7 963,9-4-497,0 0-1,20-12 1,-17 13-379,25-23 1,-22 15 41,-1-1 1,-1-1-1,-1 0 1,-1-1-1,0-1 1,-2 0-1,-1-2 0,11-25 1,-23 48-153,0 0 0,-1-1-1,1 1 1,0-1 0,-1 1 0,1 0 0,-1-1 0,0 1-1,0-1 1,0 1 0,0-1 0,0 1 0,-1-4 0,0 5-33,1 0 0,-1 0 1,0 0-1,1 0 1,-1 0-1,0 0 1,0 1-1,0-1 0,0 0 1,0 0-1,0 1 1,0-1-1,0 1 1,0-1-1,0 1 0,0-1 1,0 1-1,0 0 1,0 0-1,0-1 0,0 1 1,-1 0-1,1 0 1,0 0-1,0 0 1,0 0-1,0 0 0,0 1 1,-1-1-1,0 1 1,-7 0-11,0 2 1,0-1-1,0 1 1,0 0-1,1 1 1,-1 0-1,1 0 1,0 1-1,0 0 1,-10 9-1,1 1-23,0 1 0,0 0-1,-14 20 1,23-25-7,0-1 1,0 2 0,2-1-1,-1 1 1,1 0-1,1 0 1,0 0 0,-5 23-1,8-26 9,1-1-1,0 1 0,0 0 1,1 0-1,0 0 1,1-1-1,0 1 1,0 0-1,1-1 0,0 1 1,0 0-1,1-1 1,0 0-1,5 9 1,-2-6 35,1-1 1,0 1-1,1-1 1,0 0-1,0-1 1,1 0 0,0 0-1,0-1 1,1 0-1,1-1 1,-1 0-1,17 9 1,-18-12-230,0-1 0,0 1 0,0-1 0,0-1 0,0 0 0,1 0 0,-1 0 1,1-1-1,-1-1 0,1 0 0,-1 0 0,1-1 0,-1 0 0,0 0 0,1-1 0,-1-1 0,10-3 0,6-5-880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38.0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85 12163,'-1'-7'509,"0"1"0,-1-1 0,1 1 0,-1 0 0,0 0 0,-1 0 0,0 0 0,0 0 1,-4-6-1,6 10-465,0 1 1,0 0-1,0 0 1,0 0-1,0 0 1,0 0-1,0 0 1,-1 0-1,1 0 1,0 0-1,-1 0 1,1 1-1,0-1 1,-1 0-1,1 1 1,-1-1-1,1 1 1,-1 0-1,1-1 1,-1 1-1,1 0 1,-1 0-1,1 0 1,-1 0-1,0 0 1,1 1-1,-1-1 1,1 0-1,-1 1 1,1-1-1,0 1 1,-1-1-1,1 1 1,-1 0 0,1-1-1,0 1 1,-1 0-1,1 0 1,0 0-1,0 0 1,0 0-1,0 0 1,-1 2-1,-6 5 221,2 0-1,-1 0 1,1 1-1,0 0 1,1 0 0,0 1-1,-7 19 1,-20 76 273,26-84-435,3-9-50,0 0 0,2 0 1,-1 0-1,1 1 0,1-1 0,0 0 0,3 17 0,-3-25-20,1 1-1,0-1 0,1 0 0,-1 0 1,1 0-1,0 1 0,0-2 1,0 1-1,0 0 0,4 4 0,-4-5-13,0-1-1,0 0 0,1-1 1,-1 1-1,0 0 0,1-1 0,-1 1 1,1-1-1,0 0 0,-1 1 1,1-2-1,0 1 0,0 0 0,0 0 1,0-1-1,-1 1 0,5-1 1,-2 0-34,1-1 1,-1 0-1,1 0 1,-1 0 0,1 0-1,-1-1 1,0 0-1,0 0 1,1 0-1,-1-1 1,-1 0 0,1 0-1,0 0 1,-1 0-1,0-1 1,7-7-1,1-1-113,-1-1 0,0 0-1,-1-1 1,10-19 0,-11 17 15,-1-1-1,-1-1 1,0 1 0,-1-1 0,4-23 0,-8 29 88,0 0 1,0 0-1,-1-1 1,-1 1 0,0-1-1,-1 1 1,0 0-1,-6-23 1,1 23 36,6 12-12,0 0 1,0 0-1,0 0 0,0 0 1,0 0-1,0 0 0,0 0 1,-1 0-1,1-1 0,0 1 1,0 0-1,0 0 1,0 0-1,0 0 0,0 0 1,0 0-1,-1 0 0,1 0 1,0 1-1,0-1 0,0 0 1,0 0-1,0 0 1,0 0-1,0 0 0,-1 0 1,1 0-1,0 0 0,0 0 1,0 0-1,0 0 0,0 0 1,0 0-1,0 0 0,0 1 1,0-1-1,0 0 1,-1 0-1,1 0 0,0 0 1,0 0-1,0 0 0,0 0 1,0 1-1,0-1 0,0 0 1,-4 25 53,4 14 98,2 0 0,8 45 1,-6-59-123,2 0 1,0 0-1,2-1 1,15 35-1,-22-58 70,14 26-710,-14-26 665,-1 0 0,1 0 0,-1-1 0,1 1 0,0 0 0,-1 0 0,1-1 0,0 1 0,-1 0 0,1-1 0,0 1 0,0-1 0,0 1 0,-1-1 0,1 1 0,0-1 0,0 0 0,0 1 0,0-1 0,0 0-1,0 0 1,0 0 0,0 0 0,0 0 0,0 0 0,0 0 0,0 0 0,1 0 0,8-7 720</inkml:trace>
</inkml:ink>
</file>

<file path=ppt/ink/ink8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1.9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 44 12699,'-7'-11'2926,"5"6"-2094,0 1 1,-1 0-1,0 0 0,1 1 1,-2-1-1,-2-3 0,5 7-798,1 0 0,0-1 0,0 1 0,0 0 0,-1 0 0,1 0 0,0 0 0,0 0 0,0 0 0,0 0 0,-1 0 0,1 0 0,0 0 0,0 0 0,-1 0 0,1 0 0,0 0 0,0 0 0,0 0 0,-1 0 0,1 0 0,0 0 0,0 0 0,0 0 0,0 0 0,-1 0 0,1 1 0,0-1 0,0 0 0,0 0 0,0 0 0,-1 0 0,1 0 0,0 1 0,0-1 0,0 0 0,0 0 0,0 0 0,0 0 0,-1 1 0,1-1 0,0 0 0,0 0 0,0 0 0,0 1 0,0-1 0,0 0 0,0 0 0,0 0 0,0 1 0,0-1 1,0 0-1,0 0 0,0 0 0,0 1 0,0-1 0,0 0 0,0 0 0,1 1 0,-1 15 705,3 2-502,0-1 1,2 1-1,0-1 1,1 0-1,1 0 1,0-1-1,1 0 1,18 26 0,-4-11-87,2 0 1,1-2-1,29 27 1,-49-51-149,5 6-37,1 0 0,-1-2 0,2 1-1,-1-1 1,1-1 0,1 0 0,25 11-1,-37-18-90,1-1 0,0 1-1,-1-1 1,1 1 0,0-1 0,0 0-1,-1 0 1,1 0 0,0 0-1,0 0 1,0 0 0,-1 0-1,1-1 1,0 1 0,-1-1 0,1 1-1,0-1 1,-1 0 0,4-1-1,-3 0-259,0 0 0,0 0 0,0 0 0,-1 0-1,1 0 1,-1 0 0,1 0 0,-1 0 0,0-1-1,1 1 1,-1-1 0,1-3 0,4-18-1066</inkml:trace>
</inkml:ink>
</file>

<file path=ppt/ink/ink8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2.2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280 0 14595,'2'4'5785,"-5"2"-3848,-9 10-841,-2 5-56,-10 8-360,-2 8-176,-4 7-223,2 6-73,4 13-96,3-2-32,2 3-48,0-8-80,-2-11-553,0-3-575,2-15 728</inkml:trace>
</inkml:ink>
</file>

<file path=ppt/ink/ink8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2.8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226 147 9290,'3'-12'1971,"-1"0"-221,0 0-1,0 1 1,-1-1-1,-1-21 1,0 31-1631,0 0-1,0-1 1,-1 1 0,1 0-1,-1-1 1,0 1-1,1 0 1,-1-1 0,0 1-1,0 0 1,-1 0 0,1 0-1,0 0 1,-1 0-1,1 0 1,-1 0 0,1 1-1,-1-1 1,0 1 0,0-1-1,0 1 1,0-1-1,0 1 1,0 0 0,0 0-1,0 0 1,-1 0 0,1 0-1,0 1 1,-3-1-1,0 0-73,1 1-1,-1 0 1,1 0-1,-1 1 1,1-1-1,-1 1 1,1 0-1,0 0 1,-1 0-1,1 1 1,0-1-1,0 1 1,0 0-1,0 1 1,0-1-1,0 1 1,1-1-1,-6 6 1,-1 1-23,1 1 0,-1 0 0,2 1 0,-15 21 1,17-21-19,0 0 0,0 1 1,1-1-1,1 1 1,0 0-1,0 0 1,1 1-1,1-1 0,0 1 1,0 24-1,2-28 1,0-1-1,1 1 0,1 0 1,-1-1-1,1 1 0,1-1 1,-1 1-1,2-1 0,-1 0 1,1 0-1,0-1 1,0 1-1,1-1 0,0 0 1,1 0-1,10 10 0,-13-14-1,1 0 1,-1 0-1,1 0 0,0 0 0,0-1 0,0 0 0,0 0 0,0 0 0,0 0 0,1-1 0,-1 1 1,1-1-1,-1 0 0,1 0 0,8 0 0,-6-2-11,-1 0 1,0 1-1,0-2 0,0 1 1,-1-1-1,1 0 1,0 0-1,-1 0 0,1-1 1,9-6-1,-4 1-33,0-1 0,-1 0 0,0 0 0,-1-1-1,0 0 1,0-1 0,-1 1 0,0-2 0,-1 1 0,6-13 0,-7 9-17,0 1 0,-1 0 0,-1-1 1,0 0-1,-1 0 0,0 0 0,-2 0 1,1-1-1,-2-21 0,0 36 49,0 0 0,0 1 0,0-1 0,0 0 1,0 0-1,0 0 0,-1 1 0,1-1 0,0 0 0,0 0 0,0 1 0,-1-1 0,1 0 1,0 1-1,-1-1 0,1 0 0,-1 1 0,1-1 0,-1 0 0,1 1 0,-1-1 0,1 1 0,-1-1 1,-1 0-1,2 1 2,-1 1 0,0-1 0,1 0 0,-1 1 0,1-1 0,-1 1 1,0-1-1,1 1 0,-1-1 0,1 1 0,-1-1 0,1 1 0,0-1 0,-1 1 1,1 0-1,-1-1 0,1 1 0,0 0 0,0-1 0,-1 1 0,1 0 0,0-1 1,0 1-1,0 0 0,0-1 0,0 3 0,-2 10 25,0 0 1,1 0-1,1 0 0,0 0 1,1 1-1,0-1 1,1 0-1,6 22 0,0-9 78,1 0-1,1 0 0,15 27 1,-20-43-355,0 0 1,0-1-1,1 1 1,1-1 0,-1-1-1,1 1 1,1-1-1,12 10 1,-8-11-292</inkml:trace>
</inkml:ink>
</file>

<file path=ppt/ink/ink8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3.5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1 155 9634,'3'1'396,"0"0"0,1 0 0,-1 0 0,0 0-1,1 1 1,-1-1 0,0 1 0,0 0 0,3 2 0,-5-2-197,1 0 0,-1 0 1,1 0-1,-1 1 0,0-1 1,0 0-1,0 0 0,0 1 0,-1-1 1,1 0-1,0 1 0,-1-1 1,0 1-1,1 2 0,5 216 4909,-7-162-4601,15-129-76,-12-75-657,-3 109 230,0 0 0,3 1 0,10-65 0,-11 95 25,0 0 0,1 0 0,0 1 0,0-1 1,0 0-1,0 1 0,1 0 0,-1-1 0,1 1 0,6-6 0,-8 9-8,0 0 0,0 0 0,0 0 0,0 0-1,1 1 1,-1-1 0,0 0 0,0 1 0,1-1 0,-1 1 0,1-1-1,-1 1 1,0 0 0,1-1 0,-1 1 0,3 0 0,-2 1 9,0-1-1,0 0 1,1 1 0,-1 0 0,0 0 0,0-1-1,-1 1 1,1 0 0,0 0 0,0 1 0,0-1-1,-1 0 1,1 1 0,2 2 0,3 4 93,0 1 0,0 0 0,-1 0 0,-1 1 0,1 0 0,-2 0 0,1 0 0,-1 1 0,5 20 1,-4-8-41,-1-1 1,-1 1 0,-1-1 0,0 24-1,-8 2-309,6-48 208,0 0 0,0 0 1,0 1-1,0-1 0,0 0 1,0 0-1,1 1 0,-1-1 1,0 0-1,0 0 0,0 1 1,0-1-1,1 0 0,-1 0 1,0 0-1,0 1 0,0-1 1,1 0-1,-1 0 0,0 0 1,0 0-1,0 1 0,1-1 1,-1 0-1,0 0 0,1 0 1,-1 0-1,0 0 0,0 0 1,1 0-1,-1 0 0,0 0 1,0 0-1,1 0 1,-1 0-1,0 0 0,1 0 1,-1 0-1,0 0 0,0 0 1,1 0-1,-1 0 0,0 0 1,0-1-1,1 1 0,-1 0 1,0 0-1,0 0 0,0 0 1,1-1-1,-1 1 0,0 0 1,0 0-1,1-1 0,13-10-742,-14 11 722,21-22-508,-1-1 1,-1 0-1,18-29 0,-22 29 768,2 0-1,0 1 1,37-35 0,-51 54-136,-1 1-1,1 0 1,-1 0 0,1 1 0,0-1 0,0 0 0,0 1 0,0 0 0,6-2 0,-8 3-63,0-1 1,0 1-1,0 0 1,0 1-1,0-1 1,0 0 0,0 0-1,0 0 1,0 1-1,0-1 1,0 0-1,0 1 1,0-1 0,-1 1-1,1-1 1,0 1-1,0-1 1,0 1-1,0 0 1,-1-1 0,1 1-1,0 0 1,-1 0-1,1 0 1,-1-1-1,1 1 1,-1 0 0,1 0-1,-1 0 1,1 0-1,-1 0 1,0 0-1,1 2 1,4 17 96,-1 0 0,-1 0 0,-1 1 0,0 25 1,0-2-32,3 27-17,8 91-1169,-8-134 712</inkml:trace>
</inkml:ink>
</file>

<file path=ppt/ink/ink8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4.3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31 182 11522,'1'-32'4500,"0"10"-1241,-1 45-1622,-2 96-337,0-26-210,12 122 1,33 13 189,-9-60-763,-34-166-514,3 12-22,-1 0-1,0 0 0,-1 0 1,-1 1-1,0-1 0,-2 16 1,2-29 7,0 0 0,-1-1 1,1 1-1,0 0 0,0-1 1,0 1-1,-1 0 0,1-1 1,0 1-1,-1 0 0,1-1 1,0 1-1,-1-1 0,1 1 0,-1-1 1,1 1-1,-1-1 0,0 1 1,-7-3-217,-6-18-31,1-13 78,1 0 0,2-1 0,2 0-1,-5-38 1,8 42 74,-11-83-39,5-1 0,7-208 0,5 284 155,10-68 0,-9 96-5,1-1 1,-1 1-1,2 0 1,-1-1-1,1 1 1,1 1-1,0-1 0,0 1 1,1 0-1,0 0 1,9-10-1,-12 17-3,-1 0 1,0-1-1,1 1 0,-1 0 0,1 0 1,0 1-1,-1-1 0,1 1 1,0-1-1,0 1 0,0 0 0,0 0 1,0 0-1,0 0 0,0 1 0,1 0 1,3-1-1,-3 1 4,0 1 0,0 0 0,0 0 0,0 0 0,0 0 0,0 0 0,0 1 0,0 0 0,0 0 0,-1 0 0,7 5 0,0 1 32,0 1 1,-1 0 0,0 1-1,-1 0 1,1 1 0,-2 0 0,9 15-1,-9-12 33,0 1-1,-1-1 1,0 1-1,-2 0 1,1 0-1,-2 1 1,0-1-1,-1 1 1,0 0-1,-2-1 1,0 1 0,0 0-1,-4 19 1,2-25-172,0 0 1,-1-1-1,0 1 1,0-1 0,-1 1-1,0-1 1,-1 0-1,0 0 1,-1-1 0,1 0-1,-2 0 1,1 0-1,-1 0 1,0-1-1,-1 0 1,1-1 0,-1 0-1,-1 0 1,1-1-1,-1 0 1,-14 6 0,-25 5-618</inkml:trace>
</inkml:ink>
</file>

<file path=ppt/ink/ink8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4.8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35 134 11755,'-1'-13'1698,"1"-9"142,-2 1 0,0-1 0,-7-25-1,4 38-1023,1 15-313,-2 21-60,2 23 82,2 0 0,6 52 0,18 103 713,-11-115-870,10 183-132,-19-155-4190</inkml:trace>
</inkml:ink>
</file>

<file path=ppt/ink/ink8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5.3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1 315 8834,'7'1'599,"0"-2"1,0 1-1,0-1 1,0 0-1,0-1 0,0 1 1,0-2-1,8-2 1,-5 0-307,-1 0 0,0-1 0,0 1 0,-1-2 0,1 1 0,-1-1 1,-1 0-1,13-15 0,-11 11-165,-1-1 1,0 0-1,-1 0 1,0-1-1,-1 0 1,0 0 0,-1 0-1,-1-1 1,0 0-1,0 0 1,1-17-1,-5 28-76,1 1 0,-1-1 0,0 1-1,0-1 1,0 1 0,-1-1 0,1 1-1,-1-1 1,1 1 0,-1-1 0,0 1 0,0 0-1,0-1 1,0 1 0,0 0 0,0 0-1,-1-1 1,1 1 0,-1 0 0,1 1 0,-3-3-1,2 3-31,1 0 1,-1 0-1,0 1 0,0-1 0,0 0 0,0 1 0,0-1 0,0 1 1,1 0-1,-1 0 0,0 0 0,0 0 0,0 0 0,0 0 0,0 0 1,0 1-1,0-1 0,0 0 0,0 1 0,0 0 0,0 0 0,1-1 1,-1 1-1,0 0 0,1 0 0,-1 1 0,-1 0 0,-7 5 7,1 0-1,1 1 1,-1 0-1,2 0 1,-1 1-1,1 0 1,0 0-1,1 1 1,0 0-1,0 0 1,1 0-1,1 0 1,-7 21-1,8-21 2,1 0 0,0 0 0,1 0-1,0 0 1,0 0 0,1 0 0,0 0 0,1 0 0,0 0-1,1 0 1,0 0 0,1 0 0,0 0 0,0-1 0,8 17-1,-5-17 19,0-1 0,0 1 0,1-1 0,0 0 0,0 0-1,1-1 1,0 0 0,0 0 0,0-1 0,1 0 0,13 6-1,-16-9-168,1 0-1,-1-1 0,1 0 1,0 0-1,0 0 0,0-1 1,13 1-1,-15-2-281,0 0 1,0 0-1,0-1 1,0 1-1,-1-1 1,1-1-1,0 1 1,-1-1-1,1 0 1,-1 0-1,1 0 0,4-4 1,6-6-1655</inkml:trace>
</inkml:ink>
</file>

<file path=ppt/ink/ink8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5.7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224 47 12675,'1'-1'299,"0"0"0,0 0 0,-1 0 0,1 0 1,-1 0-1,1 0 0,-1 0 0,1 0 0,-1 0 0,0 0 1,1 0-1,-1-1 0,0 1 0,0 0 0,0 0 0,0 0 1,0 0-1,0-2 0,-1 2-194,1 0 0,0-1 0,-1 1 0,1 0 0,-1 1 0,0-1 0,1 0 0,-1 0 0,0 0 0,0 0 0,1 0-1,-1 1 1,0-1 0,0 0 0,0 1 0,-1-2 0,-1 1-69,0 0 0,0-1 0,0 1 0,0 0 0,0 1 0,-1-1-1,1 0 1,0 1 0,0 0 0,-1 0 0,1 0 0,-5 0 0,0 2-18,0 0 0,1 0 0,-1 1 1,1 0-1,-1 0 0,1 1 0,0 0 1,1 0-1,-1 0 0,1 1 0,0 0 1,0 0-1,-6 7 0,9-9-19,-1 1 0,1 0 0,0 1-1,1-1 1,-1 0 0,1 1 0,0-1 0,0 1 0,0 0-1,1 0 1,-1-1 0,1 1 0,0 0 0,1 0-1,-1 0 1,1 0 0,0 1 0,0-1 0,1 0-1,-1 0 1,3 7 0,0-3 53,0 1 0,1-1 0,0 0 0,1 0 0,0 0 0,10 13 0,44 44 1461,0 0 1120,-53-58-2094,0 1-1,-1-1 1,0 1 0,0 0-1,-1 1 1,5 13 0,-9-21-460,1 1 0,0-1-1,-1 0 1,0 1 0,1-1 0,-1 0 0,0 1 0,0-1 0,-1 0 0,1 1 0,0-1 0,-1 0 0,1 1 0,-1-1 0,0 0 0,0 0 0,0 1 0,0-1 0,-3 4 0,2-3-134,-1 0 0,-1 0-1,1 0 1,0 0 0,-1 0-1,1-1 1,-1 0 0,0 1 0,0-1-1,-5 1 1,-10 4-1009,0-2-1,-1 0 1,-35 4-1,47-8 668,-57 7-1298</inkml:trace>
</inkml:ink>
</file>

<file path=ppt/ink/ink8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8.3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85 297 7994,'-11'-5'8813,"0"0"-5321,9 4-3538,1 0 0,-1 0 1,1-1-1,0 1 0,-1 0 0,1-1 0,0 1 1,0-1-1,0 1 0,0-1 0,0 1 1,0-1-1,1 0 0,-1 1 0,0-1 0,1 0 1,-1-2-1,0 0 48,0 0 1,1 0 0,-1 0-1,1-1 1,0 1-1,0 0 1,1 0 0,-1 0-1,1-1 1,0 1-1,2-5 1,1-3 60,1 1 1,12-22-1,-10 20 169,1 1-1,1 0 1,0 0-1,0 1 1,19-18 0,-24 26-175,-1 1 1,0-1 0,1 1 0,0 0 0,-1 0 0,1 0 0,0 0 0,0 1-1,0 0 1,7-2 0,-8 3-51,0 0 0,0 0 1,-1 0-1,1 0 0,0 0 0,0 1 0,-1-1 0,1 1 0,0 0 1,-1 0-1,1 0 0,-1 0 0,1 0 0,-1 1 0,1-1 1,-1 1-1,0 0 0,2 1 0,1 2-4,0 1 0,-1-1 0,1 1 0,-2-1-1,1 1 1,0 0 0,-1 1 0,0-1 0,-1 0 0,1 1 0,-1 0-1,-1 0 1,1-1 0,-1 1 0,0 0 0,-1 0 0,0 11 0,-1 3 3,0 1 1,-2-1-1,-1 0 1,-8 29-1,5-26 6,-1 0 0,-19 40 0,25-59-33,-1 1-1,1-1 1,-1-1 0,0 1 0,-1 0 0,1-1-1,-1 0 1,0 1 0,0-1 0,-1-1 0,1 1 0,-1-1-1,1 0 1,-1 0 0,0 0 0,0 0 0,-1-1-1,-7 3 1,10-5-17,0 1 0,0-1 1,-1 0-1,1 0 0,0 0 0,0 0 0,-1-1 0,1 1 0,0-1 0,0 0 0,0 0 0,-1 0 0,1 0 1,0 0-1,-3-3 0,2 1-7,-1 0-1,1 0 1,0-1 0,0 0 0,1 1 0,-1-2 0,1 1 0,-5-7-1,1-3 6,0 0 1,0 0-1,2 0 0,0-1 0,-5-23 0,7 20 151,0 0 0,2 0-1,0 0 1,1 0 0,0 0 0,2 0 0,0 0-1,1 0 1,1 1 0,1-1 0,0 1-1,1 0 1,11-20 0,-16 34-91,0 0 1,0 1-1,1-1 0,-1 1 1,1-1-1,0 1 0,0 0 1,0 0-1,0 0 0,0 0 1,0 0-1,0 0 0,1 1 1,-1-1-1,1 1 0,-1-1 1,1 1-1,0 0 0,-1 0 1,1 0-1,0 0 0,0 1 1,0-1-1,0 1 0,-1 0 1,1 0-1,0 0 0,0 0 1,0 0-1,0 0 0,0 1 1,0-1-1,-1 1 0,1 0 1,0 0-1,0 0 0,-1 0 1,5 3-1,1 1-19,0 1 1,0-1-1,-1 1 1,0 1-1,0-1 1,0 1-1,-1 0 1,0 1-1,0-1 1,7 15 0,-9-13-5,0 0 0,-1 0 0,0 1 0,0-1 1,-1 1-1,0 0 0,-1 0 0,0 0 1,-1 0-1,0 0 0,0 0 0,-1-1 1,0 1-1,-1 0 0,0 0 0,-1-1 1,0 1-1,0-1 0,-1 1 0,0-1 0,-1-1 1,0 1-1,0-1 0,-1 1 0,0-2 1,-14 15-1,18-20-7,0 0 0,1 0 0,-1-1 1,0 1-1,0 0 0,-1-1 0,1 0 1,0 0-1,0 1 0,-1-1 0,1 0 0,-1-1 1,1 1-1,-1 0 0,1-1 0,-1 0 0,1 1 1,-5-1-1,5-1-13,1 1-1,-1-1 1,0 1 0,0-1 0,0 0-1,1 0 1,-1 0 0,0 0 0,1 0 0,-1-1-1,1 1 1,-1 0 0,1-1 0,0 1-1,0-1 1,-1 1 0,1-1 0,0 1-1,0-1 1,0 0 0,1 0 0,-1 0-1,0 1 1,0-4 0,-3-12-81,1-1 0,0 0 0,2 0 1,0 0-1,1 0 0,2-20 0,0-6 98,-2 41 9,0-13 60,0-1 0,2 1 1,3-19-1,-5 33-29,1-1-1,0 0 1,-1 0 0,1 0-1,0 1 1,0-1-1,0 0 1,0 1 0,1-1-1,-1 1 1,1-1 0,0 1-1,-1 0 1,1 0-1,0-1 1,0 1 0,1 1-1,-1-1 1,0 0 0,1 0-1,-1 1 1,1 0 0,-1-1-1,1 1 1,4-1-1,-3 2-1,0 0-1,-1 0 1,1 0 0,-1 1-1,1 0 1,-1-1-1,1 1 1,-1 1-1,0-1 1,1 0-1,-1 1 1,0 0-1,0 0 1,0 0-1,0 0 1,0 0-1,-1 0 1,1 1 0,0-1-1,-1 1 1,3 5-1,1-1-3,0 1 0,-1 0 0,0 0-1,0 1 1,-1-1 0,-1 1 0,4 10 0,-5-10-24,0 0 0,-1 0 0,0 0 0,-1 0 0,0 0 0,0 0 0,-1 0 0,0 0 0,0 0 0,-1 0 0,-4 10 0,5-14-111,-1 0 1,0 0 0,0 0 0,-1 0 0,1 0 0,-1-1 0,0 1-1,-1-1 1,1 0 0,-1 0 0,1 0 0,-1 0 0,0-1-1,-1 1 1,1-1 0,0 0 0,-1-1 0,0 1 0,-10 3 0,14-5-12,0-1 0,0 1 0,-1-1 0,1 0 0,0 1 0,0-1 0,-1 0 0,1 0 0,0 0 0,-1 0 0,1 0 0,0 0 0,-1 0 0,1 0 0,0-1 0,-1 1 0,1-1 0,0 1 0,0-1 0,-1 1 0,1-1 0,0 1 0,0-1 0,0 0 0,-1-1 0,0 0 17,1 0 1,0 1-1,0-1 0,0 0 1,0-1-1,0 1 1,1 0-1,-1 0 0,1 0 1,-1 0-1,1 0 1,0-1-1,0-3 1,1-8 228,0 0 0,1-1 0,7-21 0,-8 33-15,3-14 262,14-44 1125,-16 56-1364,0 0 1,0 0-1,0 0 0,1 1 0,0 0 0,0-1 1,0 1-1,0 0 0,7-5 0,-9 8-126,0 0-1,0 0 1,0 0-1,0 1 1,0-1-1,0 0 1,0 1-1,0-1 1,1 1-1,-1-1 1,0 1-1,0-1 1,1 1-1,-1 0 1,0 0 0,1 0-1,-1-1 1,0 1-1,0 1 1,1-1-1,-1 0 1,0 0-1,1 0 1,-1 1-1,0-1 1,0 1-1,1-1 1,-1 1-1,0-1 1,0 1-1,0 0 1,0-1 0,0 1-1,0 0 1,0 0-1,0 0 1,0 0-1,0 0 1,0 0-1,0 0 1,0 2-1,3 3-13,0 0 0,-1 1 0,0 0-1,0-1 1,0 1 0,1 8 0,-2-4-12,1 1 0,-2 0 0,0-1 0,0 1 0,-1 0 0,-1-1 0,0 1-1,0 0 1,-1-1 0,-5 18 0,4-21-134,0 1 0,0-1-1,-1 1 1,0-1-1,-1 0 1,1-1 0,-1 1-1,-1-1 1,0 0-1,0 0 1,0-1-1,-1 1 1,0-1 0,-8 5-1,13-9 91,1-1 0,0 0 1,-1 0-1,1 0 0,-1 0 0,0-1 0,1 1 0,-1 0 0,0-1 0,0 1 0,1-1 0,-1 1 1,0-1-1,0 0 0,0 0 0,1 0 0,-1 0 0,0 0 0,0 0 0,0 0 0,1 0 0,-1-1 1,0 1-1,0-1 0,1 0 0,-1 1 0,0-1 0,1 0 0,-1 0 0,1 0 0,-1 0 0,1 0 0,-1 0 1,1-1-1,0 1 0,0 0 0,-1-1 0,1 1 0,0-1 0,0 1 0,1-1 0,-3-2 0,0-5 106,-1 0 0,1 0-1,1 0 1,0 0 0,0 0-1,-1-18 1,0-9 671,2 0-1,2 1 1,1-1 0,1 0 0,10-41 0,-11 70-577,0 0 0,1 0 1,-1 0-1,1 0 0,1 0 0,6-10 1,-9 16-114,0-1 0,1 0 0,-1 1 0,0 0 0,1-1 1,-1 1-1,1 0 0,-1 0 0,1 0 0,0 0 0,-1 0 0,1 0 1,0 0-1,0 0 0,0 1 0,-1-1 0,1 1 0,0-1 0,0 1 1,0 0-1,0 0 0,0 0 0,0 0 0,0 0 0,0 0 1,0 0-1,0 1 0,0-1 0,3 2 0,1 1 4,0 0 0,0 1-1,0 0 1,0 0 0,-1 0-1,0 1 1,0-1 0,0 1-1,0 0 1,-1 1 0,1-1 0,3 8-1,2 4 7,0 1-1,14 35 0,-21-43-30,1 0 0,-2 0-1,0 0 1,0 1 0,0-1 0,-2 0-1,1 1 1,-1-1 0,-1 1 0,0-1-1,0 1 1,-1-1 0,-5 19 0,4-22-98,0 1 0,0-1 0,-1 0 0,0 1-1,0-2 1,-1 1 0,0 0 0,0-1 0,0 0 0,-1 0 0,0-1 0,0 1 0,0-1 0,-1-1 0,0 1 0,0-1 0,0 0 0,-11 4 0,16-7-79,-1 0 0,1 0 1,-1 0-1,0-1 0,1 1 0,-1-1 1,0 1-1,1-1 0,-1 0 0,0 0 0,0 0 1,1-1-1,-1 1 0,0-1 0,1 1 1,-1-1-1,1 0 0,-1 0 0,1 0 1,-1 0-1,1-1 0,0 1 0,-1 0 1,1-1-1,0 0 0,0 1 0,0-1 1,-2-3-1,0 0-407,1 1 0,0-1 0,0 0 0,1-1 1,-1 1-1,1 0 0,0-1 0,1 1 0,-1-1 0,1 0 1,0 1-1,0-8 0,1-14-3227</inkml:trace>
</inkml:ink>
</file>

<file path=ppt/ink/ink8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3.5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66 12587,'5'-48'2621,"-2"30"3868,-3 98-5582,10 658 190,-9-711-1087,9 99 23,-8-113-23,0 0 0,1-1 0,1 1 0,0-1 0,0 0 0,1 0 0,11 17 0,-13-25 54,1 0 0,-1 0 0,1 0 0,0-1 0,1 1 0,-1-1 0,1 0 1,-1-1-1,1 1 0,0-1 0,0 0 0,0 0 0,0 0 0,0-1 0,0 0 0,0 0 0,1 0 1,6 0-1,-2 0 221,1-1 0,-1 0 0,1-1 0,-1 0 0,0 0 0,1-1 0,-1-1 0,15-5 0,-19 5-607,0-1 1,0 0-1,0 0 0,0 0 1,-1-1-1,0 0 0,0 0 0,0 0 1,0-1-1,-1 0 0,5-9 0,2 0-795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38.4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1 8842,'-4'4'4562,"4"-4"-4472,-3 18 1118,1 20-839,0 56 3540,18 174 0,-7-206-3148,2-1-1,4-1 1,39 108-1,-46-150-754,-4-5-112,2 0-1,10 18 0,-16-30 59,0-1 0,0 0-1,0 0 1,0 1-1,0-1 1,0 0-1,0 0 1,0 1-1,0-1 1,0 0-1,0 0 1,1 1-1,-1-1 1,0 0-1,0 0 1,0 0-1,0 1 1,1-1-1,-1 0 1,0 0-1,0 0 1,1 1 0,-1-1-1,0 0 1,0 0-1,1 0 1,-1 0-1,0 0 1,0 0-1,1 0 1,-1 0-1,0 0 1,0 0-1,1 0 1,-1 0-1,0 0 1,0 0-1,1 0 1,-1 0-1,0 0 1,1 0 0,-1 0-1,0 0 1,0 0-1,1 0 1,-1 0-1,0 0 1,0-1-1,1 1 1,-1 0-1,0 0 1,0 0-1,1-1 1,3-13-2994,1-6 1280</inkml:trace>
</inkml:ink>
</file>

<file path=ppt/ink/ink8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3.9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12523,'4'8'4849,"0"16"-3369,3 7 16,1 11-95,3 6-177,-5 3-400,2 1-192,-2-6-360,-2-7-136,-1-10-376,-3-5-280,0-9-672,0-4-392,1-37-8195</inkml:trace>
</inkml:ink>
</file>

<file path=ppt/ink/ink8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4.2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 13555,'16'-5'5305,"-2"5"-3689,0 3-359,-1 4-489,-5 3-336,-5 6-808,0 5-640,-8 5 656</inkml:trace>
</inkml:ink>
</file>

<file path=ppt/ink/ink8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4.6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242 118 10378,'1'-4'604,"-1"0"1,1-1-1,-1 1 0,0 0 0,0 0 0,0-1 0,-1 1 1,1 0-1,-1 0 0,0-1 0,0 1 0,-1 0 0,1 0 1,-1 0-1,-3-4 0,3 4-535,0 1-1,-1-1 1,0 1-1,1 0 1,-1 0 0,-1 0-1,1 1 1,0-1 0,-1 1-1,1-1 1,-1 1-1,1 0 1,-1 1 0,0-1-1,0 0 1,0 1 0,0 0-1,0 0 1,0 0 0,0 1-1,-1 0 1,1-1-1,0 1 1,-5 1 0,6-1-92,0 1 0,1-1 0,-1 1 0,1 0 0,-1-1 0,1 1 0,-1 0 0,1 1 0,-1-1 0,1 0 1,0 1-1,-1-1 0,1 1 0,0 0 0,0 0 0,0 0 0,1 0 0,-1 0 0,0 0 0,1 0 0,-1 1 0,1-1 0,0 0 1,0 1-1,0-1 0,0 1 0,0-1 0,1 1 0,-1 0 0,1-1 0,-1 1 0,1 0 0,0 3 0,0 11-14,1 0 0,0 0-1,1 0 1,5 20-1,-3-18 64,-1-1-66,35 260 2069,-36-249-1707,-2 1 1,-1-1 0,-1 1 0,-1-1-1,-2 0 1,-1 0 0,-13 41 0,15-62-493,1 1 1,-1-1-1,-1 1 0,-9 12 1,12-18 29,0-1 0,0 1 0,0-1 0,0 0 0,0 0 0,0 0 1,-1 0-1,1 0 0,-1-1 0,0 1 0,1-1 0,-1 0 0,0 1 0,0-1 0,0 0 1,0-1-1,-5 2 0,-14-2-552</inkml:trace>
</inkml:ink>
</file>

<file path=ppt/ink/ink8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4.9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 15091,'22'-4'5889,"3"2"-4232,1 1-137,2 1-520,3 0-311,0 2-409,-2-1-112,-4 1-560,-3-1-513,-10-2-1127,-1 0 1200</inkml:trace>
</inkml:ink>
</file>

<file path=ppt/ink/ink8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5.3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43 9298,'27'-38'4833,"-27"37"-4752,0 1 0,1 0 0,-1 0 0,0-1 0,0 1 0,0 0 0,1-1 405,-1 1-405,0-1 0,1 1 0,-1 0 0,0 0 0,0 0 0,1 0 0,-1 0 0,0 0 0,0 0 0,0 0 0,1-1 0,-1 1 0,0 0 0,0 0 0,1 0 0,-1 0 0,0 0 0,0 0 0,1 0 0,-1 0 0,0 1 0,0-1 0,1 0 0,-1 0 0,0 0 0,0 0 0,1 0 0,-1 0 0,0 0 0,1 1 405,-1 0-405,0-1 0,1 0 0,-1 0 0,0 0 0,0 1 0,0-1 0,0 0 0,0 1 0,3 14 870,-3-13-635,6 56 2061,-3 78 0,-1-12-1244,18 65-294,1 45-3477,-19-211 975,-1-13-2731,2-13 3159</inkml:trace>
</inkml:ink>
</file>

<file path=ppt/ink/ink8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5.7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462 12 13683,'2'-5'5033,"-10"1"-3817,-8 2-216,-11 2-47,-7 3-169,-22 3-400,-6-2-128,-8 2-456,-1 2-528,9-4-4249,4 3 3472</inkml:trace>
</inkml:ink>
</file>

<file path=ppt/ink/ink8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6.1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9 11779,'42'-8'4889,"-40"29"-2273,0 11-1032,-2 4-151,0 1-233,2 2-624,0-6-208,-1-1-312,3-1-152,1-10-528,-2-3-256,5-7-544,-1-7-233,0-5-479,6-16-3001</inkml:trace>
</inkml:ink>
</file>

<file path=ppt/ink/ink8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6.4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17 12099,'10'-15'4937,"-1"15"-2681,-1-2-1272,-2 6-352,2 6-223,-7 4-457,0 7-321,-2 5-783,-3-1 744</inkml:trace>
</inkml:ink>
</file>

<file path=ppt/ink/ink8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6.8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82 11979,'1'2'552,"1"1"1,-1 0 0,0-1 0,0 1-1,0 0 1,-1 0 0,1-1 0,0 1 0,-1 0-1,0 0 1,0 4 0,-3 35 587,2-32-538,-28 160 1734,27-149-2342,4-18-70,2-14-58,51-161-666,-49 153 747,-1 1 0,2 0 0,11-23-1,-14 34 81,0 0 0,0 0-1,1 1 1,0-1-1,0 1 1,0 1 0,1-1-1,-1 1 1,2-1-1,11-6 1,-16 10 15,0 1-1,0 0 1,0 0-1,0 0 1,0 0-1,1 0 1,-1 0-1,0 0 1,1 1-1,-1-1 1,1 1-1,-1 0 1,1 0-1,-1 0 1,0 0-1,1 0 1,-1 0-1,1 1 1,-1-1-1,1 1 1,-1 0-1,0-1 1,1 1-1,-1 0 1,0 0 0,0 1-1,0-1 1,0 0-1,0 1 1,0-1-1,0 1 1,0 0-1,-1 0 1,1 0-1,-1-1 1,1 1-1,-1 1 1,0-1-1,1 0 1,0 3-1,2 5 96,1 0 0,-2 0-1,0 1 1,0-1-1,-1 1 1,0 0 0,1 21-1,-3 21 116,-1-17-415,5 44 1,-4-72 108,2 1 0,-1 0 1,1-1-1,0 0 0,1 0 0,0 0 1,1 0-1,-1 0 0,1 0 1,8 10-1,-4-10 542</inkml:trace>
</inkml:ink>
</file>

<file path=ppt/ink/ink8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7.3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244 39 11282,'2'-4'1331,"9"-19"4911,-11 22-6188,0 1 0,0 0 0,0-1 1,1 1-1,-1 0 0,0-1 0,0 1 0,0-1 0,0 1 0,-1 0 0,1-1 0,0 1 0,0-1 0,0 1 0,0 0 0,0-1 0,0 1 0,-1 0 0,1-1 0,0 1 1,0 0-1,0-1 0,-1 1 0,1 0 0,0 0 0,0-1 0,-1 1 0,1 0 0,0 0 0,-1-1 0,1 1 0,0 0 0,-1 0 0,1 0 0,-1 0 0,1 0 0,0-1 1,-1 1-1,1 0 0,0 0 0,-1 0 0,1 0 0,-1 0 0,1 0 0,0 0 0,-1 0 0,1 0 0,0 0 0,-1 1 0,1-1 0,-1 0 0,1 0 0,0 0 0,-1 0 1,1 1-1,-1-1 0,-15 5 135,1 0 1,-1 1 0,1 1 0,0 1-1,1 0 1,0 0 0,0 2 0,1 0-1,0 0 1,-17 18 0,22-20-182,1 0 0,1 1 0,-1 0 0,1 0 0,0 0 0,1 0 1,-7 19-1,10-23-27,0 0 1,0 1 0,1-1-1,0 1 1,0-1 0,0 1-1,1 0 1,0-1 0,0 1-1,0 0 1,0-1 0,1 1-1,0-1 1,1 1 0,-1-1-1,4 9 1,-4-12-8,1 1-1,-1-1 1,1 0 0,-1 1-1,1-1 1,0 0 0,0 0-1,0 0 1,0-1-1,0 1 1,0 0 0,1-1-1,-1 1 1,0-1 0,1 0-1,-1 0 1,1 0 0,0 0-1,-1 0 1,1 0-1,0-1 1,-1 0 0,1 1-1,0-1 1,0 0 0,-1 0-1,1 0 1,0-1 0,0 1-1,-1-1 1,1 1-1,4-3 1,2 0 1,-1 0-1,1 0 1,-1-1-1,0-1 1,0 1-1,0-1 1,-1-1 0,11-9-1,13-20 48,-23 25-3,0 1 0,0 0 1,12-9-1,-19 18-18,0-1 0,-1 0 0,1 1 0,0-1 0,0 1 1,0-1-1,0 1 0,0-1 0,0 1 0,0 0 0,0-1 0,-1 1 0,1 0 1,0 0-1,1 0 0,-1 0 0,0 0 0,0 0 0,0 0 0,0 0 0,0 0 1,0 0-1,0 0 0,1 1 0,-1 0 0,1 0 1,0 0-1,-1 0 0,1 1 1,-1-1-1,0 0 1,1 1-1,-1-1 0,0 1 1,0-1-1,0 1 0,1 2 1,2 5 3,0 1 1,0 0-1,4 20 1,7 59 208,5 157 1,-16-189 13,-3-31-117,5 145 1002,-7-142-779,-1 0 1,-1-1 0,-12 53-1,13-76-316,0 1-1,0 0 1,0-1-1,-1 1 1,1-1 0,-1 0-1,-1 0 1,1 0-1,-1 0 1,-4 4-1,6-7-133,0 0 0,0-1-1,0 1 1,0-1-1,-1 1 1,1-1 0,0 0-1,-1 0 1,1 0 0,0 0-1,-1-1 1,1 1-1,-1 0 1,1-1 0,-1 0-1,0 0 1,1 0 0,-1 0-1,1 0 1,-1 0-1,1-1 1,-1 1 0,1-1-1,-1 1 1,-2-2 0,-23-11-943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38.8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 11787,'4'-7'4737,"-2"20"-2705,1 13-1544,-1 23-416,1 7 0,2 9 72,-2 1 288,1 3 808,3 2 217,0-2 127,3 3-256,2-6-815,1-4-217,4-7-785,1-7-415,-1-6-1288,1-5-209,-3-13 1441</inkml:trace>
</inkml:ink>
</file>

<file path=ppt/ink/ink8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8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203 49 13683,'0'-1'213,"3"-2"963,-1-1 0,1 0 0,-1 0 0,0 0 0,0 0 0,1-4 1,-3 8-1075,0-1 1,0 1-1,0-1 1,0 1 0,0-1-1,0 1 1,0-1-1,0 1 1,0-1-1,0 1 1,0-1 0,0 1-1,0-1 1,-1 1-1,1-1 1,0 1 0,0-1-1,0 1 1,-1-1-1,1 1 1,0-1-1,-1 1 1,1-1 0,-1 1-33,0-1-1,0 0 1,-1 1 0,1 0 0,0-1 0,0 1 0,0-1 0,0 1 0,0 0-1,0 0 1,-1 0 0,1 0 0,0 0 0,-2 0 0,-4 1-8,1 0 0,-1 1 0,1 0 0,0 0 1,0 0-1,0 1 0,0 0 0,0 0 0,1 0 1,-1 1-1,1 0 0,0 0 0,0 0 0,0 0 0,-6 9 1,1-1-65,-1 2 0,1-1 0,1 1 0,-14 30 0,16-30-20,1 1 0,1 1 1,0-1-1,1 1 0,0-1 0,2 1 0,0 0 0,1 1 0,0 19 0,2-28 20,0 1 0,0 0-1,1 0 1,0-1 0,1 1 0,-1-1-1,2 1 1,-1-1 0,1 0 0,1 0 0,-1-1-1,1 0 1,0 1 0,1-1 0,0-1 0,0 1-1,1-1 1,8 6 0,-9-7-67,1 0 0,0-1 0,0 0 0,0 0 0,1-1 0,-1 1 0,1-2 0,0 1-1,0-1 1,8 1 0,-9-2-399,1-1-1,-1 0 0,0 0 0,1 0 1,-1-1-1,13-3 0,4-4-616</inkml:trace>
</inkml:ink>
</file>

<file path=ppt/ink/ink8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8.6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158 65 13035,'1'-2'493,"-1"-1"0,1 1-1,0-1 1,-1 0 0,0 1 0,1-1 0,-1 0 0,0 1 0,0-1 0,-1 0 0,1 1-1,-1-1 1,1 1 0,-1-1 0,0 0 0,-1-3 0,1 5-424,0-1 0,0 1-1,-1 0 1,1 0 0,0 0 0,-1-1 0,1 1 0,0 0 0,-1 1-1,1-1 1,-1 0 0,0 0 0,1 1 0,-1-1 0,0 1 0,1-1-1,-1 1 1,0 0 0,1-1 0,-1 1 0,0 0 0,0 0 0,1 0-1,-1 1 1,0-1 0,-2 1 0,0-1-35,-1 1 0,1 0 0,-1 1 0,1-1 0,-1 1 0,1 0 0,0 0 0,-1 0 0,1 1 1,1-1-1,-1 1 0,0 0 0,0 0 0,-4 5 0,3-2-16,1 0 0,0 0-1,0 0 1,0 1 0,1 0 0,0-1 0,0 1 0,-3 12 0,3-7-2,1-1 1,0 1 0,1 0 0,0-1 0,1 1 0,0 0-1,1 0 1,1-1 0,-1 1 0,2-1 0,5 18-1,-7-25-14,1 1-1,0-1 0,0 0 0,0 0 0,1 0 0,-1-1 0,1 1 0,0 0 0,0-1 1,0 0-1,1 0 0,-1 0 0,1 0 0,-1 0 0,1-1 0,6 3 0,-7-4-21,0 0-1,0 0 0,0 0 1,0-1-1,1 1 0,-1-1 1,0 0-1,0 0 0,1 0 1,-1 0-1,0-1 0,0 1 1,1-1-1,-1 0 0,0 0 0,0 0 1,0 0-1,0-1 0,0 1 1,0-1-1,-1 0 0,1 1 1,3-4-1,2-3-18,0-1 0,0 1-1,-1-1 1,0-1 0,-1 1 0,0-1-1,-1 0 1,0-1 0,7-19 0,8-15 208,-20 45-162,0 0 0,0 0 0,0 0 0,0 0-1,0 0 1,0-1 0,0 1 0,0 0 0,0 0 0,0 0-1,0 0 1,0 0 0,0 0 0,0-1 0,0 1 0,1 0-1,-1 0 1,0 0 0,0 0 0,0 0 0,0 0 0,0 0-1,0-1 1,0 1 0,0 0 0,0 0 0,1 0-1,-1 0 1,0 0 0,0 0 0,0 0 0,0 0 0,0 0-1,0 0 1,1 0 0,-1 0 0,0 0 0,0 0 0,0 0-1,0 0 1,0 0 0,0 0 0,1 0 0,-1 0 0,0 0-1,0 0 1,0 0 0,0 0 0,0 0 0,0 0-1,1 0 1,-1 0 0,0 0 0,0 0 0,0 1 0,4 10 231,-1 21 37,-3-27-206,0-5-74,10 68 566,-10-63-697,1-1 0,1 1 0,-1 0 1,1-1-1,0 1 0,0-1 0,0 0 0,1 1 0,-1-1 1,1 0-1,6 6 0,-8-9 55,0 0 1,0 0-1,0-1 0,0 1 1,0-1-1,0 1 0,0-1 1,0 1-1,0-1 0,1 0 0,-1 1 1,0-1-1,0 0 0,0 0 1,1 0-1,-1 0 0,1 0 1,6-4-40</inkml:trace>
</inkml:ink>
</file>

<file path=ppt/ink/ink8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8.9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 12267,'7'-5'5199,"-6"5"-5069,2 12 1188,-3 24-955,0-35-275,-5 114 1852,6 0 0,19 145 0,-14-224-1699,16 59-1,-17-79-692,0-1 1,1 0 0,1 0-1,1 0 1,0-1 0,11 16-1,-5-15-1542,-2-5 846</inkml:trace>
</inkml:ink>
</file>

<file path=ppt/ink/ink8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9.2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 1 14227,'-1'10'8954,"-12"-4"-7538,-12 0-344,-6 4-135,-15-1-633,-5 0-288,-10 0-1321,3-3-927,-3 2 1328</inkml:trace>
</inkml:ink>
</file>

<file path=ppt/ink/ink8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9.6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1 304 10202,'4'2'526,"1"0"-1,-1-1 1,1 1-1,0-1 1,-1 0-1,1 0 1,0 0-1,0-1 1,0 0-1,8 0 1,-6-1-317,-1 0 1,0-1 0,0 1-1,0-1 1,0-1-1,-1 1 1,9-5-1,3-5-291,0 0-1,-1-1 0,0-1 0,14-16 1,-10 10 717,-9 10-230,-1-1 0,0 0 0,0-1 1,8-15-1,-16 24-274,1-1 0,-1 1 0,-1-1 1,1 0-1,-1 0 0,1 1 0,-1-1 1,0 0-1,0 0 0,-1-1 0,1 1 1,-1 0-1,0 0 0,0 0 0,-1 0 1,1 0-1,-1 0 0,0 0 0,-2-7 0,2 8-86,-1 0-1,1 1 0,-1-1 0,0 1 0,0 0 0,0 0 0,0-1 0,0 1 1,0 0-1,-1 1 0,1-1 0,-1 0 0,1 1 0,-1-1 0,1 1 0,-1 0 0,0 0 1,0 0-1,0 0 0,1 1 0,-1-1 0,0 1 0,0 0 0,0-1 0,0 1 0,0 1 1,0-1-1,0 0 0,0 1 0,-3 0 0,-2 0-29,1 1 1,0 0-1,0 0 1,0 1-1,0 0 0,1 0 1,-1 0-1,1 1 1,-1 0-1,1 0 0,-6 6 1,7-4-15,0 0 1,1 0-1,0 0 1,0 1-1,0-1 1,1 1-1,0 0 1,0 0-1,1 0 1,0 0-1,0 0 1,0 1-1,1-1 1,0 1-1,1-1 1,0 1-1,0-1 1,0 1-1,1-1 1,3 12-1,-1-5 2,0 0 0,2-1 1,-1 1-1,2-1 0,0 0 0,0 0 1,1-1-1,1 0 0,0 0 0,10 11 0,-13-18-247,0 1 0,1-1-1,-1 0 1,1 0 0,0-1-1,1 0 1,-1 0 0,1 0-1,0-1 1,-1 0-1,2 0 1,-1 0 0,0-1-1,0 0 1,1-1 0,8 1-1,3-5-787</inkml:trace>
</inkml:ink>
</file>

<file path=ppt/ink/ink8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0.1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239 40 14363,'1'-2'687,"-1"-1"-1,0 0 1,0 1-1,0-1 1,0 0 0,0 1-1,-1-1 1,1 1-1,-2-5 1,1 6-635,0 0 1,0 0-1,1 0 0,-1 1 1,0-1-1,0 0 0,0 1 1,0-1-1,0 1 0,0-1 1,0 1-1,0-1 0,0 1 1,0 0-1,0 0 0,0-1 1,0 1-1,0 0 0,0 0 1,0 0-1,-1 0 0,1 0 1,0 0-1,0 1 0,0-1 1,0 0-1,-2 1 0,-8 2-3,-1 0 0,1 1 0,-1 0 0,1 1-1,0 0 1,1 1 0,0 0 0,-1 1 0,2 0 0,-1 0 0,1 1-1,0 0 1,1 1 0,-10 13 0,12-15-74,1 1-1,0-1 1,0 1-1,1 1 1,0-1 0,1 1-1,-1-1 1,-2 16-1,5-18-10,0 1 0,0-1 0,1 0 0,0 0-1,0 0 1,1 1 0,0-1 0,0 0 0,0 0-1,1 0 1,0 0 0,0 0 0,5 9 0,-6-12 10,0 0 1,1-1-1,0 1 1,-1-1 0,1 1-1,0-1 1,0 0-1,0 0 1,1 0 0,-1 0-1,0 0 1,1 0-1,-1-1 1,1 1 0,0-1-1,-1 0 1,1 0 0,4 1-1,-3-1 14,0 0-1,0-1 0,0 0 1,1 0-1,-1 0 1,0-1-1,0 1 0,1-1 1,-1 0-1,0 0 1,6-3-1,2-1 23,-1 0 0,-1-1 1,1-1-1,-1 0 0,0 0 0,0-1 0,15-17 0,-9 4 44,-14 17-14,0 0 0,0 1 0,1-1 0,-1 1 0,1 0 0,0 0 0,0 0 1,0 0-1,0 1 0,1-1 0,6-4 0,-9 7-22,0 0 1,-1 0-1,1 0 0,0 1 0,0-1 0,0 0 1,-1 0-1,1 0 0,0 0 0,0 1 1,-1-1-1,1 0 0,0 1 0,-1-1 0,1 1 1,0-1-1,-1 1 0,1-1 0,-1 1 0,1-1 1,-1 1-1,1-1 0,-1 1 0,1 0 0,-1-1 1,1 1-1,-1 0 0,0-1 0,1 1 1,-1 0-1,0 0 0,0-1 0,0 2 0,6 27 310,-6-29-327,4 145 1275,-4-46-168,5-7 165,0-8 209,-12 165 1,5-234-1720,0 1 1,-7 17-1,8-28-154,0-1 0,-1 1 1,0-1-1,0 0 0,0 0 0,0 0 0,-1 0 0,0 0 0,0-1 0,0 1 0,-6 5 0,8-8 196,0-1 0,0 1 0,0 0 0,0-1 0,0 1 0,0-1 0,0 1 0,0-1 1,-1 0-1,1 1 0,0-1 0,0 0 0,-3 0 0,-20-6-1283</inkml:trace>
</inkml:ink>
</file>

<file path=ppt/ink/ink8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0.8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18 175 10922,'7'16'979,"2"9"3168,-24-45-663,12 15-3404,1 0-1,-1 0 1,1-1-1,0 1 0,0-1 1,1 1-1,0-1 1,0 1-1,0-1 1,1 0-1,-1 1 1,1-1-1,1 0 1,-1 0-1,1 1 0,0-1 1,0 0-1,1 1 1,0-1-1,0 1 1,0 0-1,0 0 1,1 0-1,0 0 1,0 0-1,0 0 0,1 1 1,-1-1-1,1 1 1,0 0-1,1 0 1,-1 0-1,1 1 1,-1 0-1,1 0 1,0 0-1,7-3 0,-9 5 1,1 0-1,-1-1 0,0 2 1,1-1-1,-1 0 0,1 1 1,-1-1-1,0 1 1,1 0-1,-1 0 0,1 0 1,-1 1-1,1-1 0,-1 1 1,6 2-1,-3-1 4,0 1 1,0 0-1,-1 0 0,1 0 1,-1 1-1,0 0 1,0 0-1,5 6 0,-1-1 44,0 1-1,-1 0 1,-1 1-1,1 0 0,-2 0 1,0 1-1,9 23 1,-12-27-97,-1 0 0,-1 0 1,0 0-1,0 0 0,0 0 0,-1 0 1,0 0-1,-1 0 0,0 0 1,0 0-1,-1 0 0,0 0 0,0 0 1,-1 0-1,1-1 0,-2 1 0,1-1 1,-1 0-1,-1 0 0,1 0 1,-1 0-1,0-1 0,0 0 0,-1 0 1,0-1-1,0 1 0,0-1 0,-1 0 1,0-1-1,0 0 0,0 0 1,0 0-1,-1-1 0,1 0 0,-1 0 1,0-1-1,0 0 0,0-1 0,-10 2 1,15-3-178,1 0 1,-1 0 0,1-1 0,-1 1-1,0-1 1,1 1 0,0-1-1,-1 0 1,1 0 0,-1 0 0,1 0-1,0 0 1,0 0 0,0-1-1,-1 1 1,1-1 0,1 0-1,-1 1 1,0-1 0,0 0 0,1 0-1,-1 0 1,1 0 0,-1-1-1,1 1 1,0 0 0,0 0 0,0-1-1,0 1 1,1-1 0,-1 1-1,0-1 1,1 1 0,0-1 0,0-4-1,-2-10-768</inkml:trace>
</inkml:ink>
</file>

<file path=ppt/ink/ink8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1.2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25 9994,'9'5'4531,"0"13"-3015,-7-10-801,37 114 4672,-28-74-3822,10 97-1,-21-129-1399,0-15-107,-1-3-20,0-26-99,5-8-87,1-1-1,2 1 0,1 0 1,3 0-1,0 1 0,31-62 1,-39 92 74,0 0 0,0 0 0,0 0 0,9-9 0,-11 13-20,0 0 0,-1 0-1,1 0 1,0 0 0,0 1-1,0-1 1,0 0-1,0 1 1,0-1 0,1 1-1,-1-1 1,0 1-1,0-1 1,0 1 0,0 0-1,1-1 1,-1 1-1,0 0 1,0 0 0,1 0-1,-1 0 1,0 0 0,0 0-1,0 0 1,1 1-1,-1-1 1,0 0 0,0 1-1,0-1 1,2 2 0,11 9-919</inkml:trace>
</inkml:ink>
</file>

<file path=ppt/ink/ink8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1.6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13683,'78'34'5529,"-64"15"-3512,-6 6-801,-3 3-160,-5-6-456,-4-5-288,-4-12-328,1-9-328,-4-17-1280,2-5-761,0-15 1361</inkml:trace>
</inkml:ink>
</file>

<file path=ppt/ink/ink8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1.9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14819,'15'-7'6041,"1"6"-3952,-1 8-1105,-3 5-248,-4 7-1096,-6 2-816,-5 4 736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39.2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18 329 16732,'21'-25'6285,"14"-11"-5289,18-21-2698,-39 40 1596,22-39 0,-33 50 150,1 0 0,-1-1 0,-1 0 0,1 0 0,-1 0 0,-1 0 0,1 0 0,-1 0 0,0 0 0,0-9 0,-1 13-25,-1 1 0,1 0-1,0 0 1,-1-1-1,1 1 1,-1 0-1,0 0 1,1-1-1,-1 1 1,0 0-1,-1 0 1,1 0 0,0 0-1,0 1 1,-1-1-1,1 0 1,-1 0-1,0 1 1,0-1-1,1 1 1,-1-1-1,0 1 1,0 0-1,0 0 1,0 0 0,0 0-1,-1 0 1,1 0-1,0 1 1,0-1-1,-1 1 1,1-1-1,0 1 1,0 0-1,-1 0 1,-3 0-1,0 1-15,0-1-1,0 1 1,0 0-1,0 0 1,0 0-1,0 1 1,1 0-1,-1 0 0,0 1 1,1-1-1,0 1 1,-1 0-1,-5 6 1,6-4 65,-1 1 0,1 1 0,1-1 0,-1 1 1,1-1-1,1 1 0,-1 0 0,1 1 0,0-1 0,1 1 1,-1-1-1,2 1 0,-1 0 0,1-1 0,-1 13 1,2-4 153,0-1 1,0 0 0,2 1 0,0-1 0,0 0 0,1 0 0,6 16 0,-7-25-155,1-1 1,-1 1 0,1 0 0,0-1-1,0 1 1,1-1 0,0 0 0,-1 0 0,2-1-1,-1 1 1,0-1 0,1 0 0,0 0-1,0 0 1,0-1 0,1 0 0,8 5 0,-7-6-239,0 0 0,-1 1 0,1-2 1,1 1-1,-1-1 0,9 0 0,-7-1-808,1 0 0,0-1 0,0 0 0,14-4 0,3-2-907</inkml:trace>
</inkml:ink>
</file>

<file path=ppt/ink/ink8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2.3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243 15 15067,'0'-1'186,"0"1"0,0-1 1,0 1-1,0-1 0,0 1 0,-5-8 2978,5 8-2978,-1 0 0,1-1 0,-2 1 0,-16-2 943,-21 10-832,28-5-171,1 1 0,-1 0-1,1 1 1,-1 1 0,1-1 0,1 1 0,-1 1 0,1 0 0,0 0-1,1 1 1,0 0 0,-10 13 0,13-14-113,-1 1 0,2 1 1,-1-1-1,1 1 0,0-1 1,1 1-1,0 1 0,0-1 0,1 0 1,1 0-1,-1 1 0,1-1 1,1 1-1,0-1 0,1 13 0,0-12 0,0 0 0,1 0-1,0 1 1,1-1-1,0 0 1,1-1 0,0 1-1,0-1 1,1 1 0,10 14-1,-12-20-56,1 0 0,-1 0-1,1-1 1,0 1 0,0-1 0,0 0-1,1 0 1,-1 0 0,1 0 0,-1-1-1,1 0 1,0 0 0,0 0 0,0 0-1,0-1 1,0 0 0,1 0 0,-1-1-1,0 1 1,1-1 0,-1 0 0,8-1-1,-4 0-311,-1-1-1,0 0 0,1 0 0,-1 0 0,7-5 0,8-3-369</inkml:trace>
</inkml:ink>
</file>

<file path=ppt/ink/ink8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2.6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185 79 12299,'1'-5'971,"-1"0"0,1 0 0,-1-1 1,0 1-1,-1 0 0,-1-10 0,1 13-923,1 0 1,-1 0-1,0 1 0,1-1 0,-1 1 0,0-1 1,0 1-1,0-1 0,-1 1 0,1 0 0,0-1 0,0 1 1,-1 0-1,1 0 0,-1 0 0,1 0 0,-1 0 0,1 0 1,-1 1-1,0-1 0,1 0 0,-1 1 0,0-1 0,0 1 1,-1-1-1,-2 0-24,1 1 1,-1-1-1,1 1 1,-1 0-1,1 0 1,-1 0-1,1 1 1,0-1-1,-1 1 1,1 0-1,-1 0 1,1 1 0,0-1-1,0 1 1,0 0-1,-4 3 1,3-2-1,0 1 1,1 0-1,-1 0 1,1 0 0,0 1-1,0-1 1,1 1-1,-1 0 1,1 0-1,-5 11 1,4-6 29,0 0-1,1 0 1,0 0-1,1 1 1,0-1-1,1 1 1,0-1-1,0 1 1,1 0-1,0-1 1,1 1-1,1-1 0,3 16 1,-3-18-45,1-1 0,-1 1 0,2-1 0,-1 0 0,1 0 0,9 12 0,-12-17-17,0-1 1,0 0-1,0 0 1,0 0-1,0 0 1,0 1-1,1-1 1,-1-1-1,0 1 1,1 0-1,-1 0 1,1 0-1,-1-1 1,0 1-1,1-1 0,0 1 1,-1-1-1,1 0 1,-1 0-1,1 1 1,0-1-1,-1 0 1,1 0-1,-1-1 1,1 1-1,0 0 1,-1 0-1,1-1 1,-1 1-1,1-1 1,-1 1-1,1-1 1,-1 0-1,0 0 1,1 0-1,-1 0 1,0 1-1,1-2 1,-1 1-1,1-1 1,41-39-94,-34 31 131,2-1 0,-1 1 0,1 1 0,1 0 0,-1 1 0,1 0-1,26-12 1,-37 19-18,0 1 0,0 0 0,-1-1 1,1 1-1,0 0 0,0 0 0,0-1 0,0 1 0,0 0 0,0 0 0,0 0 0,0 0 0,0 0 0,0 0 0,0 1 0,0-1 0,0 0 0,-1 0 0,1 1 0,0-1 1,0 0-1,0 1 0,0-1 0,-1 1 0,1-1 0,1 2 0,-1-1 2,0 1 1,0 0-1,0-1 1,0 1-1,0 0 1,0-1-1,-1 1 1,1 0-1,-1 0 1,1 0-1,-1 0 1,0 2-1,1 4-74,-1-1 0,-1 0 1,1 0-1,-1 0 0,0 0 0,-3 8 0,4-13-8,-1-1-73,0 0 0,1 0 1,-1 0-1,1 1 0,0-1 0,-1 0 0,1 0 0,0 1 1,0-1-1,0 0 0,0 1 0,0-1 0,0 0 0,0 0 1,0 1-1,0-1 0,1 0 0,-1 1 0,1 0 0,5 1-600</inkml:trace>
</inkml:ink>
</file>

<file path=ppt/ink/ink8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3.0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 57 7522,'-13'-34'3344,"0"12"-2007,0 22 47,3 18 216,5 27-63,-2 12 63,6 20 176,3 8-31,4 3-281,4 4-144,2-6-488,1-10-231,-1-12-625,-3-9-617,-3-11-1463,-3-8 1304</inkml:trace>
</inkml:ink>
</file>

<file path=ppt/ink/ink8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5.2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13 242 8994,'-1'-6'1606,"1"1"-1,-1 0 1,0 0 0,0 0-1,-6-10 1419,6 20-1827,2 26-142,1 0 0,2-1 0,12 51-1,-7-39-596,-1-5-229,35 195 486,-19 2-2092,-26-224 932,-2-18 203,-6-20 87,10 27 154,-20-85-505,-13-120 0,21 119 344,5 34 183,2-1 0,2-75 0,5 101 98,0 1 0,2-1 1,1 1-1,2 0 0,0 0 1,17-39-1,-23 63-105,1 0 1,-1 0-1,0 0 1,1 0-1,0 1 1,0-1-1,0 0 1,0 1-1,0-1 1,0 1-1,0 0 1,1 0-1,-1 0 1,1 0-1,0 0 1,0 0-1,-1 1 1,1-1-1,0 1 1,0 0-1,1 0 1,-1 0-1,0 0 0,0 1 1,0-1-1,1 1 1,-1 0-1,0 0 1,0 0-1,1 0 1,-1 0-1,0 1 1,0-1-1,0 1 1,6 2-1,1 1 29,-1 1 0,1 0 0,-1 0 0,0 1 0,0 0 0,-1 1 0,1-1 0,-2 2 0,9 8 0,-2 1 67,0 0 0,-1 1 1,15 27-1,-22-35-67,-1 1 0,0 0-1,-1 0 1,0 1 0,0-1 0,-1 1 0,-1 0-1,1 12 1,-2-17-32,-1 1 0,0-1 0,-1 0 1,0 0-1,0 0 0,0 1 0,-1-1 0,0 0 0,-1-1 1,1 1-1,-1 0 0,-1-1 0,1 1 0,-7 8 0,1-5-106,0 0 0,0 0 0,-1 0 0,0-1 0,0-1 0,-19 12 0,22-16 6,-1 1 0,1-1 0,-1-1 0,0 0-1,0 0 1,-1 0 0,1-1 0,-1 0 0,1-1 0,-1 0-1,-9 0 1,0-4 341</inkml:trace>
</inkml:ink>
</file>

<file path=ppt/ink/ink8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5.6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0 210 7746,'3'-20'13880,"-3"20"-13856,0 0 1,0 0-1,0-1 1,0 1-1,0 0 1,0 0-1,0 0 1,0 0-1,0 0 1,0 0-1,0 0 1,0 0-1,0 0 0,0 0 1,0 0-1,0 0 1,0-1-1,0 1 1,0 0-1,0 0 1,0 0-1,0 0 1,0 0-1,0 0 50,1 0-50,-1 0 1,0 0-1,0 0 1,0 0-1,0 0 1,0 0-1,0 0 1,0 0-1,0-1 0,0 1 1,0 0-1,0 0 1,0 0-1,0 0 1,1 0-1,-1 0 1,0 0-1,0 0 1,0 0-1,0 0 1,0 0-1,0 0 1,0 0-1,0 0 1,0 1-1,0-1 1,0 0-1,1 0 1,-1 0-1,0 0 0,0 0 1,0 0-1,0 0 50,0 0-50,0 0 1,4 15 744,-1 2-717,-1-1-1,0 1 1,-2 0-1,0 0 0,0 0 1,-2 0-1,-3 17 0,2-31-68,0-8-75,1-13-259,4-5 44,2 0 1,1 0-1,0 1 0,2 0 0,1 0 1,15-32-1,-15 37 407,0-1 0,2 1 0,0 1 0,14-17 0,-20 28-88,0 1 0,0 0 0,0 0 0,1 0 0,0 0 0,0 1 0,8-6 0,-10 8-45,0 0 1,1 0-1,-1 0 0,0 0 1,0 0-1,0 1 1,1-1-1,-1 1 0,0 0 1,1 0-1,-1 0 1,0 0-1,0 1 0,7 1 1,-8-1-56,0-1 0,1 1 0,-1 0 0,0 0 0,0 0 0,0 0 1,0 1-1,3 2 0,8 16-366</inkml:trace>
</inkml:ink>
</file>

<file path=ppt/ink/ink8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6.0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1 266 12259,'1'1'131,"1"0"159,1-1 0,-1 1 0,0 0 0,0-1 1,0 1-1,1-1 0,-1 0 0,0 0 0,1 0 0,-1 0 0,3 0 0,-5 0-243,0-1-1,1 1 1,-1 0-1,0 0 0,1-1 1,-1 1-1,0 0 0,0-1 1,0 1-1,1 0 0,-1-1 1,0 1-1,0 0 0,0-1 1,0 1-1,1 0 1,-1-1-1,0 1 0,0-1 1,0 1-1,0 0 0,0-1 1,0 1-1,0-1 0,-4-20 673,1 11-405,1 0 0,1 0 0,0 0 0,0-1 0,1 1 0,0 0 0,1 0 0,0-1 0,1 1 0,0 0 0,1 0 0,4-12 0,-5 16-252,0 1-1,0-1 1,1 1 0,-1-1-1,1 1 1,1 0 0,-1 0-1,1 0 1,0 1 0,0-1-1,0 1 1,0 0-1,1 0 1,0 0 0,0 1-1,0 0 1,0 0 0,0 0-1,1 1 1,-1-1 0,1 1-1,7-2 1,-6 4-54,-1 0 0,1 0 0,-1 1 0,1-1 0,-1 1 0,1 1 0,-1-1 1,0 1-1,1 0 0,-1 1 0,0-1 0,-1 1 0,1 0 0,0 1 0,-1-1 0,0 1 0,0 0 0,0 1 0,0-1 0,0 1 0,5 8 1,-5-7 63,1 1 1,-1 0-1,0 0 1,-1 1-1,0 0 1,0-1 0,0 1-1,-1 1 1,0-1-1,-1 0 1,0 1 0,0-1-1,-1 1 1,0 0-1,-1 14 1,-1-17-18,-1 0 0,1 0 0,-1 0 0,-1 0-1,1-1 1,-1 1 0,0-1 0,-1 0 0,1 0 0,-1 0 0,0 0 0,0 0 0,0-1 0,-1 0 0,0 0-1,1 0 1,-1 0 0,-1-1 0,1 0 0,-1 0 0,-10 4 0,9-4-176,0 0 1,0 0-1,0-1 1,-1 0-1,1-1 0,-1 1 1,1-1-1,-1-1 0,1 1 1,-1-1-1,0-1 1,1 0-1,-1 0 0,1 0 1,-1-1-1,1 0 1,-10-4-1,2-5 1100,5 0-626</inkml:trace>
</inkml:ink>
</file>

<file path=ppt/ink/ink8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6.6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0 197 11426,'5'-10'4438,"-4"10"-4274,6 8 2059,3 22-404,5 41 1574,11 135 0,-12-72-2215,-9-95-975,4 25-439,-2 0 1,-3 92 0,-6-143 24,0-16 40,0-23 68,-24-318-184,0-115-589,26 456 876,0-11 8,0-1-1,2 0 1,0 1 0,5-23 0,-6 35-5,-1 0 0,1 0 0,-1 0 0,1 0 0,0 0 0,0 0 0,0 0 0,0 0 0,0 1 0,0-1 0,1 0 0,-1 0 1,1 1-1,-1-1 0,1 1 0,-1 0 0,1-1 0,0 1 0,0 0 0,0 0 0,0 0 0,0 0 0,0 0 0,0 0 0,0 1 0,0-1 0,0 1 0,0-1 0,0 1 0,0 0 0,1 0 0,-1 0 0,0 0 0,0 0 0,0 1 0,0-1 0,0 1 0,4 0 0,0 2 13,1-1-1,0 2 1,-1-1-1,0 1 1,0 0-1,0 0 1,0 0-1,-1 1 1,1 0-1,-1 0 1,-1 0 0,7 9-1,1 3 53,0 2 1,17 35-1,-24-43-41,0 0 1,-1 0-1,0 1 1,-1 0-1,0-1 1,-1 1-1,0 1 1,-1-1-1,0 20 1,-2-23-47,0 0 0,-1 0 0,0 0 0,0 0 0,-1 0 0,0 0 0,0-1 0,-1 0 0,0 1 0,-1-1 0,0-1 0,0 1 0,-10 10 0,5-7 20,0-1 0,-1-1 0,0 0 0,0 0 0,-22 12 0,-16-1 231</inkml:trace>
</inkml:ink>
</file>

<file path=ppt/ink/ink8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7.3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0 327 11971,'36'32'4190,"-35"-31"-4049,0 0 1,0 0-1,0 0 1,0-1-1,1 1 1,-1-1-1,0 1 1,0-1-1,1 1 1,-1-1 0,0 0-1,1 1 1,-1-1-1,0 0 1,1 0-1,-1 0 1,0 0-1,1 0 1,-1-1-1,0 1 1,1 0-1,-1 0 1,0-1-1,1 1 1,-1-1-1,0 0 1,0 1-1,1-1 1,-1 0-1,2-1 1,1-2 126,0 0-1,-1 0 1,1 0-1,-1-1 1,5-7-1,-4 6-50,10-20-122,0 0-1,-2 0 1,-1-1 0,-1-1 0,-2 1-1,0-2 1,4-38 0,-11 62-113,-1-1 0,1 1 0,-1-1 0,0 1 0,-1-1 0,-1-9 1,2 14 12,0 0 1,-1 0-1,1 0 1,0 0 0,-1 1-1,1-1 1,-1 0-1,1 0 1,-1 1-1,1-1 1,-1 0 0,1 1-1,-1-1 1,0 0-1,1 1 1,-1-1-1,0 1 1,1-1 0,-2 0-1,0 1 4,1 0-1,0 0 0,0 0 0,0 0 1,0 0-1,-1 0 0,1 0 0,0 0 1,0 0-1,0 1 0,0-1 0,-1 0 1,1 1-1,0-1 0,0 1 0,0-1 1,0 1-1,0 0 0,-1 0 1,-6 5 15,0 1 0,1-1 0,0 1 0,0 1-1,0-1 1,1 1 0,0 0 0,1 1 0,0-1 0,-7 16 0,5-8 12,1 0 0,1 0 0,0 1-1,1 0 1,-2 24 0,5-29-2,1 0 1,0 1 0,1-1-1,0 0 1,1 1 0,1-1 0,0 0-1,9 23 1,-10-29-71,0-1 1,1 1-1,0-1 0,0 1 0,1-1 1,-1 0-1,1 0 0,0 0 0,0-1 1,1 1-1,0-1 0,-1 0 1,1 0-1,1-1 0,-1 0 0,0 0 1,1 0-1,0 0 0,10 3 0,-11-5-207,0-1-1,-1 1 0,1-1 0,0 0 0,0 0 0,-1-1 0,1 1 0,0-1 0,7-2 0,17-8-546</inkml:trace>
</inkml:ink>
</file>

<file path=ppt/ink/ink8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7.6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15 118 11338,'11'-6'7544,"-10"7"-7360,4 16 2053,-6 33-2055,1-46 275,-15 104 974,8-70-1290,-2 43 1,9-81-149,0 0 0,0 0 0,0 0 0,0 0 0,1 0 0,-1 0 0,0 0 0,0 0 0,0 0 1,0 0-1,0 0 0,0 0 0,0 0 0,0 0 0,0 0 0,0 0 0,1 0 0,-1 0 0,0 0 0,0 0 0,0 0 1,0 0-1,0 0 0,0 0 0,0 0 0,0 0 0,0 0 0,1 0 0,-1 0 0,0 0 0,0 0 0,0 0 1,0 0-1,0 0 0,0 0 0,0 0 0,0 0 0,0 0 0,0 0 0,0 0 0,0 0 0,1 0 0,-1 1 0,0-1 1,0 0-1,0 0 0,0 0 0,0 0 0,0 0 0,0 0 0,0 0 0,0 0 0,0 0 0,0 0 0,0 1 0,0-1 1,0 0-1,0 0 0,0 0 0,0 0 0,0 0 0,9-12-251,8-21-121,-7 4 179,-2 0 1,-2-1-1,5-42 0,-7 42 225,1 0-1,1 0 0,14-39 1,-18 63 1,1 0 1,-1 1-1,1-1 1,1 1-1,5-9 1,-8 14-38,-1-1-1,1 1 1,-1-1 0,1 1 0,-1-1 0,1 1-1,-1-1 1,1 1 0,0-1 0,-1 1 0,1 0-1,0 0 1,-1-1 0,1 1 0,0 0 0,-1 0-1,1-1 1,0 1 0,0 0 0,-1 0 0,1 0-1,1 0 1,-1 1-44,0 0 0,0-1 1,0 1-1,0 0 0,0-1 0,0 1 0,0 0 1,0 0-1,-1 0 0,1 0 0,0 0 0,-1 0 0,1 0 1,0 0-1,-1 0 0,1 0 0,-1 1 0,0-1 1,1 1-1,6 23-435</inkml:trace>
</inkml:ink>
</file>

<file path=ppt/ink/ink8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8.0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0 13155,'4'46'4921,"-3"23"-3697,-6 1 80,3 8 1,-3 0-129,0-6-360,2 6-216,3-12-392,1-2-184,2-7-424,2-10-328,3-6-768,0-8-377,3-14-1583,-1-7 2159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39.8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4 8138,'-7'-3'11194,"7"31"-9227,13 168 2889,19 97-2469,0-115-1616,-3-19-758,-26-108-2808,-3-34 1821</inkml:trace>
</inkml:ink>
</file>

<file path=ppt/ink/ink8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8.3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375 25 15587,'1'-2'6170,"-7"-1"-4194,-16-1-1032,-14-1 64,-14 0-591,-5-1-297,0 6-817,2 1-631,5 7-4401,-3 7 3833</inkml:trace>
</inkml:ink>
</file>

<file path=ppt/ink/ink8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9.8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20 8242,'38'-19'3625,"-42"25"-2009,-3 10-336,0 5 80,2 3-279,1 2-137,3 2-232,-2-1-128,6 3-288,-3-2-120,7-6-168,-5 0-120,1-9-576,3-6-632,-6-4 816</inkml:trace>
</inkml:ink>
</file>

<file path=ppt/ink/ink8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10.2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9 13883,'13'-7'5633,"0"5"-3240,-1 4-929,-5 6-488,-4 1-336,-6 5-664,-4 2-352,-6 2-1048,0-1-721,4 1 1241</inkml:trace>
</inkml:ink>
</file>

<file path=ppt/ink/ink8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10.5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0 201 10866,'51'-5'6121,"-4"-6"-4568,-41 9-1518,0-1-1,0 1 1,-1-1 0,1-1 0,-1 1 0,0-1 0,0 0 0,0 0 0,0 0 0,0-1-1,-1 0 1,0 0 0,5-7 0,-4 3 99,0 1 1,-1 0-1,0-1 1,0 0-1,3-11 0,-7 18-107,1 0-1,0 0 0,-1 0 0,1 0 1,-1 0-1,0 0 0,0 0 0,0 0 1,0 0-1,0 0 0,0 0 0,0 0 0,0 0 1,-1 0-1,1 1 0,-1-1 0,0 0 1,1 0-1,-1 0 0,0 0 0,0 1 1,0-1-1,0 0 0,0 1 0,-1-1 1,1 1-1,-1-1 0,1 1 0,0 0 1,-1 0-1,0-1 0,-2 0 0,2 1 6,-1 1-1,0-1 0,0 1 1,0 0-1,0 0 1,0 0-1,0 0 0,0 0 1,0 1-1,0-1 0,0 1 1,0 0-1,0 0 0,0 0 1,-4 3-1,-3 0 37,1 1 1,1 0-1,-12 9 0,13-9-38,1 1 0,0 0 0,1 0 0,0 0-1,0 1 1,0-1 0,1 1 0,0 0 0,0 1 0,0-1 0,1 1-1,1 0 1,-1 0 0,1 0 0,0 0 0,1 0 0,0 0-1,0 0 1,1 0 0,0 1 0,1-1 0,-1 0 0,4 14-1,-1-7-14,1-1-1,1 1 1,0-1-1,0 0 1,1 0-1,1 0 1,1-1-1,0 0 0,0-1 1,1 1-1,22 20 1,-27-28-71,1-1 0,0 0 0,1 0 0,10 6 0,-15-10-46,1 1 0,-1 0 1,0-1-1,0 1 0,1-1 0,-1 1 0,0-1 0,1 0 0,-1 1 1,1-1-1,-1 0 0,1 0 0,-1 0 0,0 0 0,1 0 1,-1 0-1,1-1 0,-1 1 0,0 0 0,1-1 0,-1 1 1,0-1-1,1 1 0,-1-1 0,0 0 0,0 1 0,2-3 0,5-9-711</inkml:trace>
</inkml:ink>
</file>

<file path=ppt/ink/ink8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10.9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18 10426,'2'-1'657,"19"-9"3807,-17 5-2484,-14 4-727,6 1-1228,0 1 0,0-1-1,0 1 1,1 0 0,-1 0 0,0 1 0,1-1-1,-1 1 1,-6 4 0,10-6-21,-2 2 2,1-1 1,-1 0-1,1 1 0,-1-1 0,1 1 0,0-1 1,-1 1-1,1-1 0,0 1 0,0 0 1,0 0-1,0 0 0,1 0 0,-1-1 0,1 1 1,-1 0-1,1 0 0,-1 0 0,1 0 0,0 0 1,0 0-1,0 0 0,0 1 0,1 1 1,0 3 18,0 0 0,0 0 0,1 0 0,0 0 1,3 7-1,11 18 608,29 48 1,-8-18 1402,-35-59-1924,-1-1 0,1 1 0,-1-1 0,0 1 0,0 0-1,0-1 1,0 1 0,-1 0 0,1 0 0,-1-1 0,0 1 0,0 0 0,0 0 0,0 0-1,0 0 1,0-1 0,-1 1 0,1 0 0,-1 0 0,0-1 0,-1 5 0,-2-2-271,1 0 1,-1-1-1,1 1 1,-1-1 0,0 0-1,-1 0 1,1 0-1,-1-1 1,-7 5 0,-17 10-4485,-6 0 2081</inkml:trace>
</inkml:ink>
</file>

<file path=ppt/ink/ink8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55.61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1 317 9162,'1'0'285,"1"-1"0,-1 0 0,0 1 0,0-1 0,1 0-1,-1 0 1,0 0 0,0 0 0,0 0 0,0-1 0,1 0 0,-3-20 881,1 22-1182,0 0 36,0 0-1,0 0 1,0-1 0,0 1-1,0 0 1,0 0 0,0 0 0,0-1-1,0 1 1,-1 0 0,1 0-1,0 0 1,0-1 0,0 1-1,0 0 1,0 0 0,1 0 0,-1-1-1,0 1 1,0 0 0,0 0-1,0 0 1,0-1 0,0 1-1,0 0 1,0 0 0,0 0-1,0-1 1,1 1 0,-1 0 0,0 0-1,0 0 1,0 0 0,0 0-1,1 0 1,-1-1 0,0 1-1,0 0 1,0 0 0,0 0 0,1 0-1,-1 0 1,0 0 0,0 0-1,1 0 1,10 6 762,9 13 66,-15-13-732,0 0 0,0 0 0,1-1 0,-1 0 0,1 0 0,1 0 0,-1-1 0,11 5 0,-13-7-99,0-1-1,0 1 1,0-1 0,1 0 0,-1-1-1,0 1 1,1-1 0,-1 0 0,0 0-1,1 0 1,-1-1 0,1 1 0,-1-1-1,0 0 1,0 0 0,7-3 0,7-5 11,-1 0-1,0 0 1,-1-2 0,30-23 0,-30 21-9,0 0-1,1 2 1,1 0-1,21-10 1,-33 19-12,1 0 1,-1 0 0,1 0-1,0 1 1,0 0 0,0 1-1,0-1 1,0 1 0,0 1 0,0-1-1,0 1 1,-1 0 0,1 1-1,0 0 1,7 3 0,11 5 17,-1 1 0,38 25 0,-12-8 1,-35-20-15,1-2 0,-1 0 0,1 0 0,0-1 1,1-2-1,-1 1 0,1-2 0,0 0 0,-1-1 0,1-1 0,0 0 1,0-1-1,-1-1 0,1-1 0,0 0 0,19-7 0,4-4-6,42-21 0,-47 19-1,67-22 0,-90 35 1,0 1 0,0 0 0,0 0 0,0 1 0,1 0 0,-1 1 0,0 1 0,1 0 0,22 5 0,39 15 44,52 11 15,-108-29-55,1-1 0,-1 0 0,0-1 0,1-1 0,20-3 0,3-5 15,0-1 0,-1-2 0,0-2 0,0-1 0,-2-3 0,46-25 0,-71 35-19,0 0-1,0 1 1,1 0 0,0 2-1,27-6 1,-32 8-3,-1 2 1,1-1 0,-1 1-1,1 1 1,0 0-1,-1 0 1,1 1-1,-1 0 1,0 1-1,15 6 1,64 36 15,-5-2-11,-72-38-8,1-1 1,0 0 0,0-1-1,0 0 1,20 2 0,-4-4 2,-1-1 0,1-1 0,-1-2 0,1-1 0,-1 0 0,32-11 1,-5-3-158,-2-2 1,52-27 0,-91 40 152,1 1 0,0 1 0,0 0 0,0 1 0,1 0 1,20-2-1,-25 6 14,1-1 0,-1 2 0,1-1 0,-1 1 0,1 1-1,-1 0 1,0 0 0,0 1 0,18 8 0,58 32 14,11 5 1,-83-43-18,1 0-1,-1 0 0,1-2 0,0 0 1,19 2-1,-14-4-5,0-1 1,0-1-1,0-1 0,-1 0 0,1-1 1,24-8-1,-7-2-16,-1 0 1,43-25-1,-39 17 11,-7 3 6,70-26 1,-92 40-1,0 1 0,-1 0 1,1 1-1,0 0 0,1 1 0,-1 0 0,0 1 0,0 0 0,0 1 0,0 0 0,14 4 0,62 24 21,-69-22-20,1 0-1,0-1 1,1 0-1,-1-2 0,1 0 1,35 1-1,-10-7 66,0-3-1,65-13 1,85-35-53,-148 38-16,-15 4 18,63-12 0,-84 21-16,1 1 0,0 0 0,-1 1 0,1 1 0,0-1 0,-1 2 0,1 0 0,-1 0 0,16 6 0,2 3 0,39 23 0,-43-21 2,0-1 1,36 13 0,-52-23-1,-1 0 0,1-1 1,0 1-1,0-2 1,-1 1-1,1-1 0,0-1 1,0 1-1,0-1 0,16-5 1,0-2 69,0-1-1,30-16 1,-27 11-87,37-11-1,-55 22-55,0 0-1,0 1 0,1 0 0,-1 1 0,0 0 0,1 0 0,17 3 1,-1 3-683,-4 3 323</inkml:trace>
</inkml:ink>
</file>

<file path=ppt/ink/ink8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18.7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167 692 11698,'-5'1'726,"0"0"0,0-1 0,0 1 0,0-1 0,0 0 0,0 0-1,0-1 1,0 0 0,0 1 0,1-2 0,-6-1 0,5 2-594,1-1 0,0 0 1,0 0-1,0 0 0,0 0 1,0-1-1,0 1 0,1-1 1,-1 0-1,1-1 0,0 1 1,-1 0-1,2-1 1,-1 0-1,0 0 0,1 0 1,0 0-1,0 0 0,-3-8 1,1-3 141,2 1 1,0-1-1,0 0 1,1-1-1,1 1 1,1 0-1,3-21 1,26-106 865,-22 111-1040,1 1 0,2 0-1,28-57 1,-33 76-93,1 0 0,1 0 0,0 0 0,0 1 0,1 0 0,0 0 0,1 1 0,0 1 0,0 0 0,1 0 0,0 1 0,17-9 0,-14 10 25,1 1 0,1 0 0,-1 2 1,0-1-1,1 2 0,0 0 0,0 1 0,0 0 1,-1 1-1,1 1 0,0 1 0,0 0 0,-1 1 1,1 0-1,-1 2 0,0 0 0,0 0 0,-1 2 1,25 13-1,-5 2 111,-2 1-1,0 2 1,-2 0 0,0 3 0,-2 0 0,32 43-1,-22-20-59,-2 1 0,-3 2 0,35 74 0,-50-88-50,-2 0 1,-1 2 0,-2-1-1,-2 2 1,-1 0 0,5 64-1,-14-83 2,-1-1-1,-1 1 0,-1 0 1,-1-1-1,-10 40 1,8-46-5,-1 0 1,-1 0-1,0-1 1,-2 0-1,1 0 1,-2-1-1,0 0 1,-16 17-1,13-17-1,-1-2 0,0 0 1,-2 0-1,1-1 0,-1-1 0,-1-1 1,0 0-1,-24 9 0,17-10-70,0 0 0,-1-2 0,0-1 0,-1-1 0,-49 3 0,45-7-120,0-1 0,0-2 0,0-1 1,0-1-1,0-2 0,1 0 0,-1-2 1,2-2-1,0 0 0,0-2 0,-41-24 1,52 24 75,0-1 0,1 0 0,1-1 0,0-1 0,1 0 0,0-1 0,2 0 0,0-1 0,0-1 0,2 0 0,-15-33 0,11 16 29,1-1 1,2-1-1,2 0 0,1 0 1,-5-58-1,11 63 58,2-1 0,1 1-1,1-1 1,2 1 0,1 0 0,10-32 0,-2 20 10,3 0 1,1 1-1,38-68 1,-52 105-170,0 0 1,1 0 0,0 1 0,0-1 0,0 1 0,1 0-1,-1 0 1,1 0 0,0 0 0,1 1 0,-1 0-1,1 0 1,0 0 0,0 1 0,0 0 0,0 0 0,8-2-1,33 3-788</inkml:trace>
</inkml:ink>
</file>

<file path=ppt/ink/ink8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19.5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109 110 10146,'0'-3'557,"1"-8"1927,0 0 1,-2-20-1,1 29-2258,0 0 1,0 1-1,0-1 0,0 0 1,-1 1-1,1-1 0,0 1 1,-1-1-1,1 1 0,-1-1 1,0 1-1,0-1 1,1 1-1,-1-1 0,0 1 1,0 0-1,0-1 0,0 1 1,-1 0-1,1 0 0,0 0 1,0 0-1,-1 0 0,1 0 1,-1 0-1,1 0 0,0 1 1,-3-2-1,2 2-138,1 0-1,-1 0 1,1 0 0,-1 1 0,0-1 0,1 0-1,-1 1 1,1-1 0,-1 1 0,0-1-1,1 1 1,-1 0 0,1 0 0,0 0 0,-1-1-1,1 1 1,0 1 0,0-1 0,-1 0-1,1 0 1,0 0 0,0 1 0,0-1 0,0 0-1,1 1 1,-2 1 0,-2 5 115,0 0 0,0 0 1,-2 12-1,5-18-171,-7 30 196,1 1 0,2 0 0,1 0 0,2 0 0,1 0 0,1 1 0,2-1 0,8 45-1,-7-64-182,0-1-1,1 1 1,0-1 0,2 0-1,-1 0 1,1 0-1,1-1 1,0 0-1,12 15 1,-15-22-38,-1-1 0,1 0 0,0 1 1,0-1-1,1-1 0,-1 1 0,1-1 1,0 1-1,0-2 0,0 1 0,0 0 1,0-1-1,1 0 0,-1 0 0,1 0 1,-1-1-1,1 0 0,0 0 0,0-1 0,-1 1 1,1-1-1,0 0 0,0-1 0,-1 1 1,9-3-1,-6 0-142,0 0 0,0 0 0,0-1-1,-1 0 1,1-1 0,-1 0 0,0 0 0,0 0 0,-1-1 0,1 0 0,-1 0 0,7-11 0,7-10-1122,30-54 1,-40 65 965,22-40 23,-3-2 0,-2 0 0,-3-2 0,29-107 0,-52 166 311,-1 0 1,1 0-1,-1-1 1,0 1-1,1 0 1,-1 0-1,0 0 0,0 0 1,0 0-1,0-1 1,0 1-1,0 0 0,0 0 1,-1 0-1,1 0 1,0 0-1,0-1 1,-1 1-1,1 0 0,-1 0 1,1 0-1,-2-1 1,-6 5 487,-3 13-366,3-1-111,2 1 0,0-1 0,1 1 0,0 0 0,2 0-1,-1 1 1,0 31 0,3-14 34,1 0 0,9 65 0,-7-83-69,1 0 0,1 0 1,0-1-1,1 1 0,1-1 1,13 25-1,-16-34-44,1 0 0,1-1 0,-1 1 0,1-1 0,-1 0 0,2 0 0,-1 0-1,0 0 1,1-1 0,0 0 0,0-1 0,0 1 0,0-1 0,1 0 0,0-1 0,-1 1 0,10 1 0,-12-3-208,0-1 1,0 1 0,0-1 0,0 0-1,-1 0 1,1 0 0,0 0 0,0-1-1,0 0 1,0 0 0,-1 0 0,7-2-1,11-12-856</inkml:trace>
</inkml:ink>
</file>

<file path=ppt/ink/ink8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19.9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12 8906,'11'-11'6586,"-9"10"-6220,-2 1-229,1 0 0,-1 0 0,1 1 1,-1-1-1,1 0 0,-1 0 0,1 0 1,-1 1-1,1-1 0,-1 0 0,1 0 0,-1 1 1,0-1-1,1 0 0,-1 1 0,0-1 1,1 0-1,-1 1 0,0-1 0,1 1 1,-1-1-1,0 1 0,1 0 0,1 4 239,1 1 0,-1 0 0,-1 0 0,2 7 0,-2-8-61,9 42 1327,5 88 0,-12 50-549,5 44-78,7-94-745,38 147 0,-38-200-3602,-15-81 2783</inkml:trace>
</inkml:ink>
</file>

<file path=ppt/ink/ink8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20.2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560 71 14795,'68'-37'5977,"-80"31"-4152,-15-1-481,-6-1-144,-17 2-624,-12 1-215,-13 3-297,-9 2-160,6 6-617,7 5-295,17 1-1144,9 4-801,9-8 1913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04.0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25 9274,'-2'-24'9196,"1"32"-7632,3 76 255,3-1 0,26 140 0,-26-194-1666,3 56 0,-11-36-3425</inkml:trace>
</inkml:ink>
</file>

<file path=ppt/ink/ink8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22.4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79 302 11154,'-2'2'414,"0"0"0,-1 0-1,1 0 1,0-1 0,-1 1-1,1-1 1,-1 0 0,0 0-1,-4 2 1,5-4-261,1 1 0,-1 0 0,1 0 1,0 0-1,-1-1 0,1 1 0,-1-1 0,1 1 1,-1-1-1,1 0 0,0 1 0,0-1 1,-1 0-1,1 0 0,0 0 0,0 0 0,0 0 1,0 0-1,0 0 0,0 0 0,0-1 0,-1-1 1,-1-1 84,1-1 1,-1 0 0,1 0 0,0-1 0,0 1-1,1 0 1,0-1 0,0 1 0,0 0-1,0-1 1,1 0 0,0 1 0,0-1-1,0 1 1,1-1 0,0 1 0,0-1-1,2-6 1,2-3 66,0-1-1,0 1 1,2 0 0,0 1-1,10-17 1,-13 24-189,1 1 1,-1 0-1,1 0 1,0 0-1,1 1 1,-1 0-1,1 0 0,0 0 1,1 1-1,-1-1 1,1 1-1,0 1 1,0 0-1,0 0 1,14-4-1,-11 5 49,0 0-1,1 1 1,-1 0-1,0 1 0,1 0 1,-1 1-1,1 0 1,-1 1-1,0 0 1,0 0-1,14 6 1,-9-2-14,1 1 0,-1 0 1,-1 1-1,1 1 0,-2 0 1,1 1-1,-1 0 1,0 1-1,-1 1 0,-1 0 1,0 0-1,0 1 1,14 25-1,-19-30-100,-1 1 0,-1 0-1,0 1 1,0-1 0,-1 1 0,0 0 0,0 0 0,-1 0-1,-1 0 1,0 0 0,0 0 0,-1 0 0,0 0 0,-1 0-1,0 1 1,0-1 0,-1 0 0,-1-1 0,0 1 0,0 0-1,-1-1 1,0 1 0,-9 15 0,4-12-33,-1 0 0,0-1 0,-1 0 1,-1-1-1,1 0 0,-2 0 0,1-2 0,-2 1 0,1-2 1,-25 13-1,17-12-132,1-1-1,-1 0 1,-1-1 0,1-2 0,-1 0 0,0-1 0,-25 1-1,38-5-116,0 0-1,-1 0 0,1-1 0,0 0 0,0 0 0,0-1 0,-9-3 0,14 4 72,1-1-1,0 1 0,0-1 0,-1 0 0,1 0 1,0 0-1,0 0 0,1 0 0,-1-1 0,0 1 1,1-1-1,0 1 0,-1-1 0,1 0 0,0 0 1,0 0-1,1-1 0,-1 1 0,1 0 0,-2-4 1,2-1-151,-1 1 0,1-1 0,1 0 1,-1 1-1,1-1 0,1 0 1,-1 1-1,1-1 0,1 1 0,-1-1 1,1 1-1,0-1 0,1 1 0,4-8 1,16-22-731</inkml:trace>
</inkml:ink>
</file>

<file path=ppt/ink/ink8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23.1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106 270 9026,'11'40'3787,"-10"-40"-3734,-1 0 0,0 0 0,0 0-1,0 0 1,0 1 0,0-1-1,0 0 1,0 0 0,0 0-1,0 0 1,0 1 0,0-1 0,0 0-1,0 0 1,0 0 0,-1 0-1,1 1 1,0-1 0,0 0 0,0 0-1,0 0 1,0 0 0,0 0-1,0 1 1,0-1 0,0 0-1,-1 0 1,1 0 0,0 0 0,0 0-1,0 0 1,0 0 0,0 0-1,-1 1 1,1-1 0,0 0 0,0 0-1,0 0 1,0 0 0,-1 0-1,1 0 1,-10-3 1274,-8-7 571,11 5-1525,0 0-1,0-1 1,1 0 0,-1 0-1,2-1 1,-1 0 0,1 0 0,0 0-1,0-1 1,0 1 0,1-1-1,1 0 1,-4-9 0,6 12-291,0 0 0,0 0 0,0 0 0,0 0 0,1 0 0,0 0 0,0 0 0,0 0 0,1-1 0,-1 1 0,1 0 1,0 0-1,1 1 0,-1-1 0,1 0 0,0 0 0,0 1 0,1-1 0,-1 1 0,1 0 0,0 0 0,0 0 0,1 0 0,3-4 0,2 1 1,0 0 1,0 0-1,1 1 0,0 0 0,0 1 0,0 0 0,1 0 0,0 1 0,18-4 0,-8 3 174,1 1-1,-1 1 1,1 1 0,24 1-1,-34 2-78,1 0 0,-1 1 0,0 0 0,0 1 0,0 1 0,0 0 0,-1 0 0,1 1 0,-1 1 0,0 0 0,0 0-1,-1 1 1,0 0 0,0 1 0,-1 0 0,0 1 0,0 0 0,13 19 0,-16-21-139,-1 1 0,0 0 0,0 0 0,-1 1 0,-1-1 0,1 1 0,-1 0 0,0 0 0,-1 0 0,0 0 0,-1 0 0,0 1 0,0-1 0,-1 0 0,0 0 1,-1 1-1,0-1 0,0 0 0,-1 0 0,0 1 0,-1-1 0,0-1 0,0 1 0,-1 0 0,-7 11 0,0-3-11,-1 0-1,0-1 1,-1-1 0,-1 0 0,-1-1 0,0-1 0,-1 0-1,0 0 1,-1-2 0,-26 14 0,29-18-402,0 0-1,-1-1 1,0-1 0,0 0 0,0-1-1,0-1 1,-1 0 0,1-1 0,-1-1-1,1 0 1,-1-1 0,0-1 0,1 0-1,-19-5 1,29 5-144,1 0 0,-1 0 1,0-1-1,0 1 0,1-1 0,-1 0 0,1-1 0,-1 1 1,1-1-1,0 0 0,0 0 0,0 0 0,1 0 0,-1-1 1,1 1-1,-5-8 0,-9-23-2407</inkml:trace>
</inkml:ink>
</file>

<file path=ppt/ink/ink8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23.9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22 105 12275,'-3'-40'4618,"3"27"-3091,-1 1 0,-1-1 0,-6-13 1457,8 26-2957,0 0 1,0 0-1,0 0 1,0 0-1,0 0 1,0-1-1,0 1 1,-3 11 736,-1 17-34,6 423 2762,6-231-3031,-6-118-360,8 229-91,-10-330-22,0 1 0,0-1 0,0 1 0,0-1 0,0 1 1,1-1-1,-1 0 0,0 1 0,1-1 0,-1 0 0,1 1 0,-1-1 0,1 0 1,-1 1-1,1-1 0,0 0 0,0 0 0,0 0 0,1 2 0,0-3-14,-1 0-1,0-1 0,0 1 0,0 0 1,0 0-1,1-1 0,-1 1 1,0-1-1,0 1 0,0-1 0,0 0 1,0 1-1,0-1 0,0 0 0,-1 0 1,1 0-1,0 0 0,0 1 1,0-1-1,-1 0 0,1 0 0,-1 0 1,2-2-1,17-27-399,-2-1 1,-1-1-1,20-53 0,4-10 349,-22 60 53,1 1 1,29-39-1,-36 56 35,1 1-1,1 0 0,1 1 0,0 1 0,32-23 0,-42 33 0,0 1-1,1 0 1,-1 1-1,0-1 0,1 1 1,0 0-1,6-1 1,-11 2-10,0 1 1,0 0-1,0 0 1,0 0-1,0 0 1,0 0-1,0 0 1,0 0 0,0 0-1,1 0 1,-1 1-1,0-1 1,0 0-1,0 1 1,0-1-1,0 1 1,0-1-1,-1 1 1,1-1-1,0 1 1,0 0-1,0-1 1,0 1 0,-1 0-1,1 0 1,0 0-1,-1-1 1,1 1-1,0 0 1,-1 0-1,1 0 1,-1 0-1,0 0 1,1 0-1,-1 0 1,0 0-1,0 0 1,1 1 0,-1-1-1,0 0 1,0 0-1,0 0 1,0 0-1,0 0 1,-1 2-1,0 5-5,0 1 1,0-1-1,-1 0 0,0 1 0,-1-1 1,0 0-1,0 0 0,0-1 0,-7 10 1,-5 9-15,-25 29 0,-26 18-28,45-51 27,-36 47-1,55-65 24,-1 0 1,1 0-1,0 0 0,0 0 1,0 1-1,0-1 0,1 1 1,-1-1-1,1 1 0,1 0 1,-1-1-1,1 1 0,-1 6 1,2-7 32,-1-1 0,1 1 0,0-1 0,0 1 0,0-1 0,0 1 0,1-1 0,-1 0 0,1 0 0,0 0 0,0 0 0,0 0 0,1 0 0,-1 0 0,0-1 0,1 1 0,4 3 0,4 1 221,0 0 0,0-1 0,0 0 0,1 0 0,0-2 0,0 1 0,24 5 0,93 9 2095,-95-16-2182,8-1-119,-30-2-277,1 1 0,19 3 0,-22 1-1664,-4 3 870</inkml:trace>
</inkml:ink>
</file>

<file path=ppt/ink/ink8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03:26.7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84 6577,'-4'-15'3003,"0"-1"-1,1 0 0,-2-20 1,5 48-2409,0 0 0,1 0 0,0 0 0,1 0 1,6 20-1,0 5 218,2 26 234,4 92 1,-11 67-536,5 85-352,0-196-52,8 73 10,-16-182-130,2 7-523,-2-9 490,0 0-1,0 0 1,1 1-280,-1-1 280,0 0-1,0 0 1,0 0-1,1 0 1,-1 0-1,0 0 1,0 0-1,0 0 1,0 0-1,0 0 1,0 0-1,1 0 1,-1 0-1,0 0 1,0 0-1,0 0 1,0 0-1,0 0 1,1 0-1,-1 0 1,0 0-1,0 0 1,0 0-1,0 0 1,0 0-1,0-1 1,1 1-1,-1 0 1,0 0-280,0-1 280,1 1-1,-1 0 1,0 0-1,0 0 1,0 0-1,0 0 1,0 0-1,0-1 1,8-8-914</inkml:trace>
</inkml:ink>
</file>

<file path=ppt/ink/ink8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5:36.5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43 303 6873,'-3'-3'368,"1"1"-1,0 0 0,-1-1 0,1 0 0,0 0 0,0 1 1,0-1-1,1 0 0,-1 0 0,1-1 0,-1 1 0,1 0 0,0 0 1,1-1-1,-1 1 0,0-1 0,1 1 0,0 0 0,0-1 0,0-4 1,1-6 555,0 1 0,2-1 1,6-23-1,-9 35-933,0 1-1,1-1 0,-1 0 1,1 1-1,-1-1 0,1 1 1,0 0-1,0-1 0,-1 1 1,1-1-1,0 1 0,0 0 1,1 0-1,-1 0 1,0-1-1,0 1 0,0 0 1,1 1-1,-1-1 0,1 0 1,-1 0-1,0 0 0,1 1 1,2-2-1,-1 2 12,1 0 1,-1 0-1,0 0 0,0 0 1,0 1-1,0-1 1,1 1-1,-1 0 0,0-1 1,0 1-1,5 3 0,5 3 199,-2 0 1,1 0-1,-1 1 0,20 18 0,-22-17 90,-1 0-1,0 0 1,0 0-1,-1 1 1,0 0-1,6 14 1,-11-21-222,-1 0 1,0-1 0,0 1 0,0 0 0,-1 0 0,1 0 0,-1 0-1,0 0 1,1-1 0,-1 1 0,0 0 0,-1 0 0,0 5 0,0-6-53,0 1 1,0-1-1,0 0 1,0 0 0,-1 0-1,1 0 1,0 0 0,-1-1-1,0 1 1,1 0 0,-1-1-1,0 1 1,0-1 0,0 0-1,0 1 1,0-1 0,0 0-1,0 0 1,-4 1-1,-3 1-104,0-1-1,-1 0 1,1 0-1,0-1 0,0 0 1,-1-1-1,1 0 1,0 0-1,-1-1 0,1 0 1,0-1-1,-13-4 1,18 5 35,0 0 1,0 0 0,1 0 0,-1-1 0,0 0 0,1 0 0,-1 0 0,1 0 0,0 0-1,-1-1 1,1 1 0,0-1 0,1 0 0,-1 0 0,0 0 0,1 0 0,0-1 0,0 1-1,0-1 1,0 1 0,0-1 0,1 0 0,-1 0 0,1 1 0,0-1 0,0 0 0,1 0 0,-1 0-1,1 0 1,0-8 0,1 6 144,0 0 0,0 0 0,0 0 0,1-1 0,0 2 0,0-1 0,1 0 0,0 0 0,0 1 0,0-1 0,0 1 0,1 0 0,6-7 0,-7 10 35,-1 0 1,0 0-1,0 0 1,1 0-1,-1 0 0,1 1 1,-1-1-1,1 1 1,0 0-1,0 0 1,-1 0-1,1 0 1,0 0-1,0 0 0,0 1 1,0 0-1,0-1 1,0 1-1,0 0 1,0 1-1,0-1 1,0 0-1,0 1 0,0 0 1,0-1-1,0 1 1,-1 0-1,1 1 1,0-1-1,3 2 1,-2 0-52,-1-1 1,1 1-1,0 0 1,-1 0 0,1 1-1,-1-1 1,0 1-1,0 0 1,-1-1 0,1 1-1,-1 0 1,0 1-1,0-1 1,0 0-1,0 1 1,-1-1 0,0 1-1,0-1 1,0 1-1,0 7 1,0-8-98,-1 0 0,0 0 0,-1 1-1,1-1 1,-1 0 0,1 0 0,-1 0 0,-1 0-1,1 0 1,0 0 0,-1 0 0,0 0 0,0-1 0,0 1-1,0-1 1,-1 1 0,1-1 0,-1 0 0,0 0 0,0 0-1,0 0 1,0-1 0,-5 4 0,4-4-104,1 0 1,-1 0-1,0 0 1,0 0 0,0-1-1,0 1 1,-1-1-1,1 0 1,0-1-1,0 1 1,-8 0-1,10-2 93,0 1 0,0 0 0,0-1 0,0 1 0,0-1 0,0 0 0,0 0-1,0 0 1,1 0 0,-1 0 0,0 0 0,1 0 0,-1 0 0,1-1 0,-1 1 0,1 0-1,-1-1 1,1 0 0,0 1 0,0-1 0,0 0 0,0 1 0,0-1 0,0 0 0,0 0 0,1 0-1,-1-3 1,-2-6 214,1 0-1,1 0 0,0 0 0,1 0 1,0 0-1,0 0 0,1 0 1,1 1-1,0-1 0,0 0 0,1 0 1,0 1-1,6-12 0,-9 20-166,1 1 0,-1-1 0,1 1-1,0-1 1,-1 1 0,1-1 0,0 1-1,0 0 1,0-1 0,0 1 0,0 0 0,0 0-1,0 0 1,1 0 0,-1 0 0,0 0-1,1 0 1,-1 0 0,0 0 0,1 1-1,-1-1 1,1 0 0,-1 1 0,1 0 0,-1-1-1,1 1 1,0 0 0,-1-1 0,1 1-1,-1 0 1,1 0 0,0 1 0,-1-1 0,1 0-1,-1 0 1,1 1 0,0-1 0,-1 1-1,1-1 1,-1 1 0,0 0 0,1 0-1,-1-1 1,1 1 0,-1 0 0,2 2 0,2 1 10,1 1 0,-1 0 0,-1 0 0,1 0 0,-1 1 0,1 0 0,-1 0 1,-1 0-1,5 9 0,-7-11-15,1 1 1,-1-1-1,0 0 1,0 1-1,0-1 1,-1 1 0,0-1-1,0 1 1,0-1-1,0 1 1,-1-1-1,1 1 1,-1-1-1,-1 1 1,1-1-1,0 0 1,-1 0 0,0 1-1,0-1 1,0-1-1,-1 1 1,1 0-1,-1 0 1,0-1-1,0 1 1,0-1-1,0 0 1,-1 0-1,1 0 1,-5 2 0,7-4-19,1-1 1,-1 1 0,0 0 0,0 0 0,0-1 0,0 1-1,0 0 1,0-1 0,-1 1 0,1-1 0,0 0 0,0 1 0,0-1-1,0 0 1,0 0 0,-1 1 0,1-1 0,0 0 0,0 0-1,0 0 1,-1-1 0,1 1 0,0 0 0,0 0 0,0-1 0,0 1-1,0 0 1,-1-1 0,1 1 0,0-1 0,0 0 0,0 1-1,0-1 1,0 0 0,0 0 0,1 1 0,-1-1 0,0 0 0,0 0-1,1 0 1,-1 0 0,0 0 0,0-2 0,-1-1 10,0 0 0,1 0 1,-1 0-1,1-1 0,0 1 0,0-1 1,0 1-1,1-1 0,-1 1 1,2-7-1,-1 3-2,1 0 1,0 0-1,1 0 1,0 0 0,0 1-1,0-1 1,1 1-1,0-1 1,1 1-1,0 0 1,8-11-1,-12 17 4,1 1-1,-1-1 1,1 1-1,-1-1 0,1 0 1,0 1-1,-1 0 1,1-1-1,0 1 0,-1-1 1,1 1-1,0 0 0,0-1 1,-1 1-1,1 0 1,0 0-1,0-1 0,-1 1 1,1 0-1,0 0 0,0 0 1,0 0-1,-1 0 1,1 0-1,0 1 0,0-1 1,0 0-1,1 1 1,-1-1 18,0 1 0,1 1 1,-1-1-1,0 0 1,1 0-1,-1 0 1,0 1-1,0-1 0,0 1 1,0-1-1,0 1 1,1 2-1,0 2 80,0 0 0,0 0-1,0 0 1,-1 0 0,1 1 0,-1 8-1,-1-9-29,-1 1 0,0-1 0,0 0 0,-1 0 0,0 0 0,0-1 0,-1 1 0,1 0 0,-4 5 0,5-9-74,0-1 0,0 1 0,0 0 0,0-1 0,0 1 0,0-1 0,0 1 1,0-1-1,-1 0 0,1 0 0,-1 1 0,1-1 0,-1 0 0,1 0 0,-1 0 0,1 0 0,-1-1 1,0 1-1,0 0 0,1-1 0,-1 1 0,0-1 0,0 0 0,0 1 0,1-1 0,-1 0 0,0 0 1,0 0-1,0-1 0,0 1 0,0 0 0,1-1 0,-5 0 0,5 0-47,-1 0-1,0-1 0,0 1 1,1 0-1,-1-1 0,1 1 1,-1-1-1,1 0 0,0 1 1,0-1-1,0 0 1,0 0-1,0 0 0,0 0 1,0 0-1,0 0 0,1 0 1,-1 0-1,1 0 0,0 0 1,-1 0-1,1 0 0,0 0 1,0 0-1,0 0 1,1 0-1,-1-1 0,0 1 1,1 0-1,-1 0 0,2-2 1,-1-2 37,1 1 0,0-1 0,0 1 0,1 0 0,0-1 0,-1 1 0,2 0 1,-1 1-1,1-1 0,4-5 0,-5 8 101,0 0-1,0 0 1,0 0 0,0 0 0,0 1-1,1-1 1,-1 1 0,1 0-1,-1 0 1,1 0 0,-1 1 0,1-1-1,0 1 1,-1-1 0,1 1 0,0 1-1,-1-1 1,1 0 0,-1 1 0,1 0-1,0 0 1,-1 0 0,1 0 0,-1 0-1,0 1 1,1-1 0,-1 1 0,6 4-1,-6-3 7,1-1-1,0 1 1,0 0-1,-1 0 1,0 0-1,0 0 1,1 1-1,-2 0 1,1-1-1,0 1 0,-1 0 1,0 0-1,0 0 1,0 1-1,0-1 1,-1 0-1,0 1 1,0-1-1,0 1 1,0-1-1,-1 1 1,1 8-1,-2-12-83,1 1-1,0-1 1,0 1-1,-1-1 1,1 0-1,-1 1 1,0-1 0,1 1-1,-1-1 1,0 0-1,0 0 1,0 1-1,0-1 1,0 0-1,0 0 1,0 0-1,0 0 1,0 0-1,0 0 1,-1 0 0,0 0-1,-2 1-13,1-1 0,0 0 0,0 0 0,-1 0 0,1 0 0,-1-1 0,1 0 0,-1 1 0,-3-1 0,1 0-61,0-1 0,0 1 0,0-1 0,0-1-1,0 1 1,0-1 0,1 0 0,-1 0 0,1 0 0,-11-7 0,14 7 44,-1-1-1,1 0 1,0 0-1,-1 0 1,1 0-1,1 0 1,-1-1 0,0 1-1,1-1 1,0 1-1,0-1 1,0 1-1,0-1 1,0 0 0,1 1-1,-1-1 1,1 0-1,0 0 1,0 1-1,1-1 1,-1 0-1,2-5 1,1-3 26,0 1-1,0 0 1,1 0-1,0 0 1,1 1-1,6-12 1,-7 17-4,0-1 1,0 1 0,0 0 0,1 0-1,0 0 1,0 1 0,0 0 0,8-5 0,-11 8-2,-1-1 1,1 1-1,-1 0 1,1 1-1,-1-1 1,1 0-1,0 0 1,0 1-1,-1-1 1,1 1-1,0-1 1,0 1-1,0 0 1,-1 0-1,1 0 1,0 0-1,0 0 1,0 0-1,0 0 1,-1 1-1,1-1 1,0 1-1,0-1 1,-1 1-1,1 0 1,0 0-1,-1 0 1,1-1-1,0 2 1,-1-1-1,0 0 1,1 0-1,-1 0 1,2 3-1,1 2 22,0 0 0,-1 0 0,0 0 0,0 1 0,-1 0 0,0-1 0,0 1 0,0 0 0,-1 0 0,0 9 0,1-3 15,-2 1-1,0-1 0,-1 1 0,-3 20 0,3-29-29,-1 0 1,1 0-1,-1 1 1,0-1-1,-1 0 1,1 0-1,-1-1 1,0 1-1,0-1 1,0 1-1,-1-1 0,1 0 1,-1 0-1,0 0 1,0-1-1,-1 1 1,1-1-1,-1 0 1,1-1-1,-1 1 1,0-1-1,0 1 1,0-2-1,-1 1 1,1 0-1,0-1 1,-1 0-1,-9 0 1,14-1-14,-1 1 1,1-1 0,-1 0-1,1 0 1,-1-1 0,1 1 0,-1 0-1,1 0 1,-1-1 0,1 1 0,0-1-1,-1 1 1,1-1 0,-1 0 0,1 1-1,0-1 1,0 0 0,0 0 0,-1 0-1,1 0 1,0 0 0,0 0-1,-1-2 1,1 1-6,0 0-1,0 0 1,1 0 0,-1-1-1,0 1 1,1 0 0,0-1-1,-1 1 1,1 0-1,0-1 1,0 1 0,1 0-1,-1-4 1,2-3-14,1-1 1,-1 1 0,1 0-1,1 0 1,0 0-1,6-11 1,-2 8 10,0 0 0,1 1 0,12-14 0,-17 22 10,-1-1 0,1 1 0,-1 0 0,1 0 0,0 0 0,0 0 0,1 1 0,-1 0 0,0 0 0,1 0 0,-1 0 0,1 1 0,6-2 0,-8 3 4,-1 0 0,1 0 1,0 0-1,-1 0 0,1 1 1,-1-1-1,1 1 0,-1 0 0,0 0 1,1 0-1,-1 0 0,0 0 1,1 0-1,-1 0 0,0 1 0,0-1 1,0 1-1,0 0 0,0-1 1,-1 1-1,1 0 0,0 0 0,-1 0 1,0 1-1,1-1 0,-1 0 1,0 0-1,0 1 0,0-1 1,1 4-1,-1-2 7,0 0 0,0 1 0,0-1 0,0 0 0,-1 0 0,0 1 0,0-1 1,0 1-1,0-1 0,-1 0 0,1 0 0,-1 1 0,0-1 0,-1 0 0,1 0 0,-1 0 0,-2 6 0,-1-4-38,0-1-1,-1 0 0,1 0 0,-1 0 0,0 0 1,0-1-1,-1 0 0,1-1 0,-1 1 0,1-1 1,-1-1-1,0 1 0,-1-1 0,1 0 0,0-1 1,0 1-1,-1-1 0,1-1 0,-1 0 0,1 0 1,-1 0-1,-11-3 0,17 3-40,0-1 1,-1 0-1,1 0 1,0 0-1,0 0 0,0 0 1,0 0-1,0-1 1,0 1-1,1-1 0,-1 1 1,0-1-1,1 0 1,-1 0-1,1 0 0,-1 1 1,0-5-1,0 2-6,0 0-1,1 0 1,-1 0-1,1 0 1,1-1-1,-1 1 0,0 0 1,1-9-1,0 3 39,1 0 0,1-1 0,-1 1 0,2 0-1,-1 0 1,1 0 0,6-11 0,-8 18 40,1 0 0,0 0 0,0 0 0,0 0 0,1 0 1,-1 1-1,1-1 0,0 1 0,-1-1 0,1 1 0,0 0 0,0 0 0,0 0 1,1 0-1,-1 1 0,0 0 0,1-1 0,-1 1 0,1 0 0,-1 1 0,1-1 1,0 0-1,-1 1 0,1 0 0,0 0 0,-1 0 0,1 1 0,-1-1 0,1 1 0,0-1 1,-1 1-1,1 1 0,-1-1 0,0 0 0,1 1 0,-1-1 0,0 1 0,4 3 1,-3-1 36,-1 0 0,1 1 0,-1-1 1,0 1-1,0-1 0,-1 1 1,1 0-1,-1 0 0,0 0 1,-1 0-1,1 0 0,-1 1 0,0-1 1,0 0-1,-1 1 0,1-1 1,-1 0-1,-1 1 0,1-1 1,-1 1-1,0-1 0,0 0 1,0 1-1,-1-1 0,1 0 0,-1 0 1,-1 0-1,1 0 0,-1-1 1,0 1-1,0-1 0,0 1 1,-5 4-1,3-5-54,0 0 0,0-1 0,-1 1-1,1-1 1,-1-1 0,0 1 0,0-1 0,0 0 0,0 0 0,0 0 0,0-1 0,-1 0-1,1 0 1,-12-1 0,14 0-102,1 0 0,-1-1-1,1 1 1,-1-1-1,1 0 1,-1 0 0,1 0-1,0 0 1,-1 0 0,1-1-1,0 0 1,0 1 0,0-1-1,0 0 1,0-1-1,1 1 1,-1 0 0,1-1-1,-1 0 1,1 1 0,0-1-1,0 0 1,0 0 0,0 0-1,1 0 1,-1-1-1,-1-5 1,-1-7 29,2-1 0,0 0 0,0 0 0,2 0 0,0-1 0,1 1 0,1 0 0,0 0 0,1 1 0,10-30 0,-12 42 223,1 0 1,-1-1-1,1 1 1,0 0-1,1 0 1,-1 0-1,0 0 1,7-7 0,-8 10-132,0 1 0,0-1 0,0 0 0,0 0 0,1 1 0,-1-1 0,0 0 1,0 1-1,1-1 0,-1 1 0,0 0 0,1-1 0,-1 1 0,0 0 1,1 0-1,-1 0 0,1 0 0,-1 0 0,0 0 0,1 0 0,-1 1 0,0-1 1,1 0-1,-1 1 0,0-1 0,1 1 0,-1-1 0,0 1 0,0 0 0,0-1 1,0 1-1,1 0 0,-1 0 0,1 1 0,18 18-860,-2 7 307</inkml:trace>
</inkml:ink>
</file>

<file path=ppt/ink/ink8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5:43.0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102 100 4665,'27'48'2467,"-26"-46"-2213,0-1 0,0 1 1,0 0-1,0-1 0,0 1 0,-1 0 0,1-1 0,-1 1 0,1 0 0,-1 0 1,0 0-1,0-1 0,0 1 0,0 0 0,0 0 0,0 0 0,0-1 0,-1 1 1,0 3-1,1-5-133,-1 1 1,1-1-1,-1 1 1,1-1-1,-1 1 1,1-1 0,-1 0-1,0 1 1,1-1-1,-1 0 1,0 1-1,1-1 1,-1 0-1,0 0 1,1 1-1,-1-1 1,0 0 0,1 0-1,-1 0 1,0 0-1,0 0 1,1 0-1,-1 0 1,0 0-1,1-1 1,-1 1-1,0 0 1,1 0 0,-1 0-1,0-1 1,1 1-1,-1 0 1,0-1-1,0 0 1,0 0-2,1 1 0,-1-1 0,1 0-1,0 1 1,-1-1 0,1 0 0,0 1 0,-1-1 0,1 0 0,0 0 0,0 1 0,0-1 0,0 0 0,0 0-1,0 1 1,0-1 0,0 0 0,0 0 0,0 1 0,0-1 0,0 0 0,0 0 0,1 1 0,-1-1 0,1-1-1,8-23 489,-7 21-526,0-2-65,1 0 0,0-1 0,0 2 0,1-1 0,0 0 0,0 1 0,0-1 1,0 1-1,1 0 0,0 1 0,0-1 0,0 1 0,12-7 0,-13 9 21,0 0 0,1 0 1,-1 1-1,1-1 0,-1 1 1,1 0-1,-1 0 0,1 1 0,0 0 1,0-1-1,-1 2 0,1-1 1,0 0-1,-1 1 0,1 0 1,0 0-1,-1 0 0,1 1 1,-1-1-1,8 5 0,-7-3 20,0 1 1,-1-1-1,1 1 0,-1 0 1,0 0-1,0 0 0,0 1 0,-1-1 1,1 1-1,-1 0 0,0 0 0,-1 0 1,1 0-1,-1 1 0,0-1 0,2 10 1,-2-5 3,1 1 1,-2-1 0,1 0 0,-2 1 0,1-1 0,-1 1 0,-1-1 0,-2 15 0,2-20-49,0 1 0,-1-1 0,0-1 0,0 1 0,0 0-1,0 0 1,-1-1 0,0 1 0,0-1 0,0 0 0,0 0 0,-1 0 0,0 0 0,1-1 0,-6 4 0,2-2 2,1-1 0,-1-1 0,0 0 0,0 0-1,0 0 1,0 0 0,0-1 0,0-1 0,-15 3-1,12-3-77,0-1 0,0 1-1,0-2 1,0 1 0,1-2-1,-1 1 1,0-1-1,1-1 1,-1 1 0,1-2-1,-1 1 1,1-1-1,1-1 1,-1 0 0,0 0-1,-10-9 1,13 7 0,0 0-1,1 0 1,0-1 0,0 0 0,0 0 0,1 0 0,1 0-1,-1-1 1,1 1 0,1-1 0,0 0 0,0 0 0,0 0 0,1 0-1,1 0 1,0 0 0,0 0 0,0 0 0,4-16 0,-3 17 95,1 1 1,0 0 0,0 0 0,1 0 0,0 0-1,0 0 1,0 1 0,1 0 0,0-1 0,0 1-1,6-6 1,-6 9 9,0-1 1,0 1-1,0-1 0,0 1 1,0 0-1,1 1 0,-1-1 1,1 1-1,0 0 0,0 0 1,0 1-1,0-1 0,0 1 0,0 0 1,0 0-1,9 1 0,-7-1 6,-1 2-1,0-1 0,0 1 0,0 0 0,0 0 1,0 1-1,0-1 0,0 1 0,0 1 0,-1-1 1,1 1-1,-1 0 0,0 0 0,0 1 1,0-1-1,0 1 0,5 6 0,-4-4-19,-1 1-1,0-1 1,0 1 0,0 1-1,-1-1 1,0 1-1,-1-1 1,0 1 0,0 0-1,0 0 1,2 15 0,-4-14-26,0-1 1,0 1 0,-1 0 0,0-1 0,-1 1-1,0 0 1,0-1 0,-1 1 0,0-1 0,0 0-1,-6 13 1,6-16-5,-1 1-1,0-1 1,-1 1-1,1-1 1,-1-1 0,0 1-1,0 0 1,0-1-1,-1 0 1,0 0-1,0 0 1,0 0-1,0-1 1,0 0 0,-1 0-1,1-1 1,-7 3-1,9-4-32,1 0 0,-1 0 0,1 0-1,-1-1 1,0 1 0,1-1 0,-1 0 0,0 0-1,0 0 1,1 0 0,-1 0 0,0 0 0,1-1-1,-1 1 1,0-1 0,1 0 0,-1 0-1,1 0 1,-1 0 0,1 0 0,0 0 0,-1-1-1,-3-2 1,4 1-14,-1 0-1,1 0 1,-1-1-1,1 1 1,0-1-1,0 1 0,0-1 1,1 1-1,0-1 1,-1 0-1,1 0 1,0 0-1,1 0 1,-1 0-1,1-5 1,-1-9 47,1 0 1,1 1 0,0-1 0,1 0-1,2 1 1,-1 0 0,2-1 0,0 2-1,14-31 1,-17 44 11,0 1 0,0 0-1,0-1 1,0 1 0,0 0 0,0 0-1,0 0 1,1 0 0,-1 1 0,1-1-1,0 0 1,-1 1 0,1 0 0,0 0-1,0 0 1,-1 0 0,1 0 0,0 0 0,0 1-1,0 0 1,0-1 0,0 1 0,0 0-1,0 0 1,0 1 0,0-1 0,0 1-1,6 1 1,-3-1 22,-1 1 1,1 0-1,-1 0 0,0 0 0,0 1 1,0 0-1,0 0 0,0 0 0,-1 0 1,1 1-1,-1 0 0,0 0 0,0 0 1,7 9-1,-7-5-119,-1 0 1,1-1 0,-1 2-1,-1-1 1,1 0-1,-1 0 1,-1 1 0,0-1-1,0 1 1,-1-1-1,1 1 1,-2 0-1,1-1 1,-2 1 0,1-1-1,-1 0 1,0 1-1,0-1 1,-1 0 0,-1 0-1,-6 13 1,-5 2-513</inkml:trace>
</inkml:ink>
</file>

<file path=ppt/ink/ink8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5:53.0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141 229 8834,'-47'18'3725,"46"-18"-3505,0 0 0,0 0 0,0 0 0,0 0 1,-1 0-1,1 0 0,0 0 0,0 0 0,0-1 0,0 1 1,0 0-1,0-1 0,0 1 0,0-1 0,-1 1 0,2-1 1,-1 1-1,0-1 0,0 0 0,0 1 0,0-1 0,0 0 1,0 0-1,1 0 0,-1 0 0,-1-1 0,-10-22 3046,11 17-2967,0 1 0,0 0 0,0 0 0,1-1 1,0 1-1,0 0 0,0 0 0,1-1 0,0 1 1,4-12-1,-2 7-209,1 0 0,0 1 0,1-1 0,0 1 0,8-11 0,-12 19-90,1-1-1,-1 1 1,1 0 0,0 0 0,0 1-1,0-1 1,0 0 0,0 0-1,0 1 1,0 0 0,0-1-1,1 1 1,-1 0 0,1 0-1,-1 0 1,1 0 0,-1 0-1,1 1 1,-1-1 0,1 1-1,0 0 1,-1 0 0,1 0-1,0 0 1,-1 0 0,1 0-1,0 1 1,-1 0 0,1-1 0,-1 1-1,4 1 1,0 1 26,-1-1 0,0 1 0,1 1 0,-1-1-1,0 1 1,-1-1 0,1 1 0,-1 1 0,1-1 0,-1 1 0,-1-1 0,7 11 0,-5-6 27,-1 0 0,0 1 0,0-1 0,-1 1 0,0 0 0,-1 0 0,0 0 0,-1 1 0,0-1 0,-1 0 0,0 0 0,0 1 0,-2 10 0,1-14-173,-1 0 0,1 0 1,-1 0-1,0 0 0,-1 0 1,0-1-1,0 1 1,0-1-1,-1 0 0,1 0 1,-2 0-1,1 0 0,-1 0 1,0-1-1,0 0 0,0 0 1,-1-1-1,1 1 0,-11 5 1,12-8-19,1 0 1,-1 0-1,0-1 1,0 1-1,0-1 1,0 0-1,0 0 1,-1-1-1,1 1 1,0-1-1,0 0 1,0 0-1,-1 0 1,1-1-1,0 1 0,0-1 1,0 0-1,0 0 1,0-1-1,0 1 1,0-1-1,0 0 1,1 0-1,-1 0 1,-4-3-1,3 0 129,-1 0-1,1 0 1,0-1-1,0 1 1,1-1-1,0 0 1,0 0-1,0 0 1,1-1-1,-1 1 1,2-1-1,-1 0 1,-3-14-1,3 2 354,0 0 0,0-1 0,2-34 1,1 44-178,1 0 0,0 1 0,1-1 0,0 0 1,0 0-1,1 1 0,0-1 0,1 1 0,5-11 1,-7 17-135,-1 1 0,1-1-1,0 1 1,0-1 0,0 1 0,0-1 0,0 1 0,0 0 0,0 0 0,1 0 0,-1 0 0,1 1 0,0-1 0,-1 0-1,1 1 1,0 0 0,0 0 0,0 0 0,0 0 0,0 0 0,0 1 0,0-1 0,0 1 0,0 0 0,0 0 0,0 0-1,0 0 1,0 0 0,0 1 0,0-1 0,0 1 0,0 0 0,0 0 0,0 0 0,0 1 0,0-1 0,2 2 0,3 2-27,-1-1 1,0 1 0,0 1 0,-1-1-1,0 1 1,0 0 0,0 1 0,0-1 0,-1 1-1,0 0 1,-1 0 0,6 13 0,-7-12-21,0 0 1,0 0-1,-1 0 0,-1 1 1,1-1-1,-1 1 1,-1-1-1,0 1 1,0-1-1,-1 12 0,0-15-42,0 0 0,0 0 0,-1 0 0,1 0 0,-1-1 0,0 1-1,0 0 1,0-1 0,-1 1 0,0-1 0,0 0 0,0 0-1,0 0 1,-1 0 0,1 0 0,-1-1 0,0 0 0,-6 4-1,8-5-58,0-1 1,-1 0-1,1 1 0,-1-1 0,1 0 0,-1-1 0,1 1 0,-1 0 0,1-1 0,-1 1 0,0-1 0,1 0 0,-1 0 0,0 0 1,1 0-1,-1-1 0,1 1 0,-1-1 0,0 1 0,1-1 0,-1 0 0,1 0 0,-1 0 0,1 0 0,0-1 0,0 1 0,-1-1 0,1 1 1,0-1-1,0 0 0,0 0 0,1 1 0,-1-1 0,0-1 0,-2-3 0,1 1 78,0 0 1,0 0-1,0 0 0,1 0 1,0-1-1,0 1 1,0 0-1,1-1 0,0 0 1,0 1-1,0-1 0,1 0 1,0 0-1,0 1 0,2-12 1,-1 9 349,1 1 0,1 0 0,-1 0 0,1 0 0,0 0 0,1 0 0,0 1 0,8-12 1,-10 16-230,0 0 0,-1 0 1,1 1-1,0-1 1,0 1-1,0-1 1,0 1-1,0 0 0,0 0 1,0 0-1,0 0 1,1 0-1,-1 0 1,0 1-1,1-1 1,-1 1-1,1-1 0,-1 1 1,0 0-1,1 0 1,-1 0-1,1 0 1,-1 1-1,0-1 0,1 0 1,-1 1-1,0 0 1,1 0-1,-1 0 1,0 0-1,3 1 1,0 1-50,-1 0 0,1 0 0,-1 1 0,0 0 0,0-1 0,0 1 1,0 0-1,-1 1 0,0-1 0,0 1 0,0-1 0,0 1 0,-1 0 1,0 0-1,0 0 0,0 0 0,0 1 0,1 8 0,-3-9-72,1-1 0,-1 0 1,1 0-1,-1 0 0,-1 1 0,1-1 0,0 0 0,-1 0 0,0 0 0,0 0 0,0 0 0,-1 0 1,1 0-1,-1 0 0,0 0 0,0-1 0,0 1 0,0 0 0,-1-1 0,0 0 0,1 0 1,-1 0-1,-1 0 0,-5 5 0,8-7-59,0-1 0,-1 1 0,1 0 0,0-1 0,-1 1-1,1 0 1,0-1 0,-1 1 0,1-1 0,-1 0 0,1 0 0,-1 1 0,1-1 0,0 0 0,-1 0 0,1 0 0,-1-1 0,1 1 0,-1 0 0,1 0 0,-1-1-1,1 1 1,0-1 0,-1 1 0,1-1 0,0 0 0,-1 0 0,1 1 0,0-1 0,0 0 0,0 0 0,0 0 0,0 0 0,0 0 0,0 0 0,-2-3-1,1 1-37,0-1 0,0 1-1,0-1 1,0 0 0,1 0-1,-1 0 1,1 0 0,0 0-1,0 0 1,0 0 0,0-8-1,2-6 607,1 0-1,3-20 0,-3 30 52,0 0-1,0 1 0,0-1 0,1 1 1,0 0-1,0 0 0,7-10 0,-9 16-426,-1 1 0,1-1-1,-1 0 1,1 0 0,-1 1-1,1-1 1,-1 0 0,1 1-1,0-1 1,0 1 0,-1-1-1,1 1 1,0-1 0,0 1-1,-1-1 1,1 1 0,0 0-1,0-1 1,0 1 0,0 0 0,0 0-1,-1 0 1,1 0 0,0 0-1,0 0 1,0 0 0,1 0-1,0 1-15,-1-1-1,0 1 0,1 0 1,-1 0-1,1 0 1,-1 0-1,0 0 0,0 0 1,1 0-1,-1 0 1,0 1-1,0-1 0,1 3 1,2 2-68,0 1 0,-1 0 0,0 1 0,0-1 0,2 9-1,-4-8-294,0 1-1,0-1 0,0 0 1,-1 1-1,-1 11 0,1-17-64,-1 0-1,1 0 1,-1-1-1,1 1 1,-1 0 0,0 0-1,0-1 1,0 1-1,0-1 1,0 1-1,-1-1 1,1 1 0,-1-1-1,1 0 1,-1 0-1,0 0 1,0 0-1,0 0 1,0 0 0,-3 2-1,-6-2-2499,0-3 1191</inkml:trace>
</inkml:ink>
</file>

<file path=ppt/ink/ink8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5:54.0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278 5 13619,'3'-4'9493,"6"17"-6809,7 20-1944,-8-6-556,-1 0-1,-1 0 1,-1 0-1,-2 1 1,0 0-1,-2 0 1,-1 0-1,-2-1 1,-5 33-1,3-37-155,-2 0 0,0 0 0,-2-1 0,-17 38 0,18-46-46,-1-1-1,0 0 1,0 0 0,-1-1-1,-1 0 1,0 0 0,-1-1-1,-15 13 1,23-22-85,-1 1-1,1-1 1,-1 0-1,1 0 1,-1 0-1,0 0 1,1-1-1,-1 0 1,0 1-1,0-1 1,0-1-1,0 1 1,0-1-1,0 1 1,-1-1-1,1 0 1,-5-1-1,3-1 5,1 1 0,0-1 0,0 0 0,0 0 0,0-1 0,0 1 0,0-1 0,1 0 0,-1 0 0,1-1 0,0 1 0,-5-6 0,4 3 50,-1 1 183,1 0 1,0 0-1,1-1 1,-1 0-1,-4-9 1,8 14-82,1 0 1,-1 0-1,1 0 0,-1 0 1,1 0-1,0 0 1,0 0-1,0 0 1,-1 0-1,1 0 0,0 0 1,0-1-1,0 1 1,1 0-1,-1 0 1,0 0-1,0 0 0,0 0 1,1 0-1,-1 0 1,1 0-1,-1 0 1,1 0-1,-1 0 1,1 0-1,0 0 0,-1 0 1,1 0-1,0 0 1,0 1-1,0-1 1,-1 0-1,1 0 0,0 1 1,0-1-1,0 1 1,0-1-1,0 1 1,0-1-1,0 1 0,0 0 1,2-1-1,11-3 479,0 0-1,0 1 0,0 0 1,1 1-1,21 0 0,74 5 630,-98-2-1115,52 5 7,90 22 1,-83-13-184,-66-14-393,0-1 0,0 1 1,0-1-1,10-1 0,-17-1-24</inkml:trace>
</inkml:ink>
</file>

<file path=ppt/ink/ink8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5:54.5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46 10850,'2'-17'12048,"-1"15"-11500,0 1-174,0 0 1,0 0-1,1 0 0,-1 0 1,0 0-1,1 0 0,-1 0 0,1 1 1,-1-1-1,1 0 0,1 0 1,6-1-355,0 1 0,1 0 1,12-1-1,-12 2 1026,253-10 1897,-185 11-4147,105 16 0,-160-14 298</inkml:trace>
</inkml:ink>
</file>

<file path=ppt/ink/ink8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5:55.4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7 154 10874,'-5'2'8304,"4"6"-5770,2 10-892,3 16 202,5 37-566,0 92 0,-12-147-1810,3-15 503,0-1 0,0 0-1,0 0 1,0 0 0,-1 0 0,1 0-1,0 0 1,0 0 0,0 0 0,0 0-1,0 0 1,-1 0 0,1 0 0,0 0-1,0 0 1,0 0 0,0 0 0,0 0-1,0 0 1,-1-1 0,1 1 0,0 0 0,0 0-1,0 0 1,0 0 0,0 0 0,0 0-1,0 0 1,-1 0 0,1 0 0,0 0-1,0-1 1,0 1 0,0 0 0,0 0-1,0 0 1,0 0 0,0 0 0,0 0-1,0-1 1,0 1 0,0 0 0,0 0-1,0 0 1,0 0 0,0 0 0,0-1-1,0 1 1,-7-30-1672,5-14 1465,3 1 1,1 0 0,2 0-1,2 0 1,20-70 0,-24 106 264,0 0 1,1 1 0,0-1 0,0 1 0,1 0 0,-1 0-1,1 0 1,6-6 0,-9 10-12,1 0-1,0 0 1,0 1 0,0-1-1,0 1 1,0-1-1,1 1 1,-1 0 0,0-1-1,1 1 1,-1 0 0,0 1-1,1-1 1,-1 0-1,1 1 1,0-1 0,-1 1-1,1 0 1,-1 0 0,1 0-1,-1 0 1,1 0-1,0 1 1,-1-1 0,5 2-1,-1 1 20,0-1 0,0 2 0,0-1 0,0 0 0,-1 1 0,0 0 1,1 0-1,-1 1 0,-1 0 0,1-1 0,-1 2 0,0-1 0,0 0 0,0 1 0,-1 0 0,0 0 0,0 0 0,0 0 0,-1 0 0,3 11 0,-1-2-100,-1 0 0,-1 0 1,0-1-1,-1 1 0,0 0 1,-2 0-1,0 0 0,-3 17 1,13-37-2792,6-13 1874,46-90-52,-42 72 1768,30-44 0,-47 76-533,1 0 0,0 0 0,0 1 0,1 0 0,-1-1 0,1 1 0,5-4 0,-8 7-126,0-1 1,0 1-1,1-1 0,-1 1 0,0-1 0,0 1 0,0 0 1,1-1-1,-1 1 0,0 0 0,0 0 0,1 0 1,-1 0-1,0 0 0,0 0 0,1 0 0,-1 1 0,0-1 1,0 0-1,1 1 0,-1-1 0,0 1 0,0-1 1,0 1-1,0 0 0,0-1 0,0 1 0,0 0 0,0 0 1,0 0-1,0-1 0,1 3 0,3 3 192,0 1 0,-1 1 0,0-1 0,0 1-1,0-1 1,-1 1 0,0 0 0,0 0 0,2 15 0,0 10 326,3 35-1,-5 15-159,-2-44-1133,11 68 0,-12-106 394,0 1 0,0-1 1,0 0-1,0 0 0,1 0 0,-1 0 0,0 0 1,1 0-1,-1 0 0,1 0 0,-1 0 1,1 0-1,-1 0 0,1 0 0,0 0 0,-1-1 1,1 1-1,0 0 0,0 0 0,0-1 1,0 1-1,1 0 0,13-1-2223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04.4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510 13 11330,'20'-3'4449,"-6"1"-2568,-7-2 775,-19 3-1511,-12 0-449,-13 0-80,-7 1-40,-3 0-8,-14 5-56,1 0-224,1 3-88,3-1-80,16 0-536,4 0-336,7-2-968,4 2-793,4-2 1617</inkml:trace>
</inkml:ink>
</file>

<file path=ppt/ink/ink8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5:56.2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23 176 13531,'1'12'6647,"-1"19"-4461,0 10-1136,6 83 1724,39 221-1,-28-287-2720,-11-40-169,-1 1-1,4 22 1,-32-94-1650,5-3 694,3 0 0,-13-100-1,4-118-182,21 164 973,3 95 327,2 1 0,-1-1 0,2 1 0,0 0 0,8-21 0,-10 32 30,0-1-1,1 1 0,-1 0 0,1 0 0,0 1 1,0-1-1,0 0 0,0 0 0,0 1 0,1 0 0,-1-1 1,1 1-1,0 0 0,-1 0 0,1 0 0,0 1 0,0-1 1,0 1-1,1-1 0,-1 1 0,0 0 0,0 0 1,1 1-1,-1-1 0,0 1 0,1-1 0,-1 1 0,1 0 1,-1 0-1,0 1 0,1-1 0,-1 1 0,0-1 1,4 3-1,4 0 155,0 0 1,-1 1-1,0 0 1,0 1-1,0 1 1,-1-1 0,1 1-1,-1 1 1,12 11-1,-12-10-116,-1 1 0,0 1 0,0 0 0,0 0 0,-2 0 0,1 1 0,-1 0 0,-1 0 0,0 0 0,6 22 0,-9-26-179,-1-1 0,0 1 0,0-1 0,0 1 0,-1-1 0,0 1 0,-1 0 0,1-1 0,-1 1 0,0-1 0,-1 0 0,0 1 0,0-1 0,0 0 0,-1 0 0,0 0 0,0 0 0,0 0 0,-1-1 0,1 0 0,-10 10 0,-22 15-1262,-2-5 563</inkml:trace>
</inkml:ink>
</file>

<file path=ppt/ink/ink8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5:56.7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1 145 16155,'2'22'7061,"5"11"-4615,1 5-1338,-2 10-632,-3 0 1,-4 60-1,5-168-1260,0-16 186,23-135 0,-25 203 659,0 0-1,1-1 1,-1 1-1,2 0 1,-1 1 0,7-11-1,-9 16-34,1 0-1,-1-1 0,1 1 1,0 0-1,0 1 0,0-1 1,0 0-1,0 1 1,0-1-1,0 1 0,0-1 1,1 1-1,-1 0 1,1 0-1,-1 0 0,1 0 1,-1 1-1,1-1 1,-1 1-1,1-1 0,0 1 1,-1 0-1,1 0 0,5 1 1,-1 1-219,1 0 1,0 0-1,-1 1 1,1 0 0,-1 0-1,0 1 1,0 0-1,0 0 1,0 0-1,-1 1 1,0 0-1,0 1 1,0-1-1,0 1 1,4 7 0,7 15-826</inkml:trace>
</inkml:ink>
</file>

<file path=ppt/ink/ink8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5:57.1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71 294 9426,'-3'1'1031,"-1"-1"0,1 0 0,0 0 0,0 0 0,0 0 0,0 0 0,0-1 0,-1 1 0,-2-2-1,4 1-868,0 0 0,0 0-1,0 0 1,0-1-1,0 1 1,1-1 0,-1 1-1,0-1 1,1 1-1,0-1 1,-1 0 0,1 0-1,0 0 1,0 0-1,0 0 1,0 0 0,0 0-1,0 0 1,0 0-1,0-4 1,-1-4 79,1 0 0,-1 0 0,2 0 0,-1 1 0,2-1 0,-1 0 0,1 0 0,5-17 0,-3 12-162,1 1 1,1 1-1,0-1 0,1 1 0,9-17 0,-12 26-62,-1 1 0,0-1-1,1 1 1,-1 0-1,1 0 1,0 0-1,0 1 1,0-1 0,0 1-1,0-1 1,1 1-1,-1 0 1,1 1-1,0-1 1,-1 0-1,7-1 1,-5 2 30,0 1-1,1-1 1,-1 1 0,1 0-1,-1 0 1,0 1 0,1-1 0,-1 1-1,0 0 1,0 1 0,6 1-1,0 1 31,-1 1-1,0 0 0,0 1 1,-1 0-1,1 0 0,-1 1 1,-1 0-1,1 0 0,-1 1 1,0 0-1,7 12 0,-8-10-31,-1 0 0,0 1-1,0 0 1,-1 0-1,-1 0 1,0 1 0,-1-1-1,0 1 1,0 0 0,1 17-1,-4-23-27,0 1-1,0 0 1,0 0-1,-1 0 1,0-1-1,0 1 1,-1 0-1,0-1 1,0 1-1,0-1 1,-1 0-1,0 0 1,0 0-1,-1 0 1,1 0-1,-1-1 1,-1 1-1,1-1 1,-1 0-1,-5 4 1,2-3-24,-1 0-1,1-1 1,-2 0 0,1 0 0,0-1-1,-1-1 1,0 1 0,0-2 0,0 1 0,0-1-1,0-1 1,-19 1 0,22-2-255,0 0 0,1-1 0,-1 0 0,0 0 0,0 0 0,0-1 0,1 0 1,-13-6-1,15 6-190,0 0 0,0-1 0,0 1 1,1-1-1,0 0 0,-1 0 0,1 0 1,0-1-1,0 1 0,1-1 0,-1 1 1,1-1-1,-1 0 0,-2-7 0,0-16-1509</inkml:trace>
</inkml:ink>
</file>

<file path=ppt/ink/ink8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5:57.8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57 12651,'-21'-47'8127,"28"81"-3395,-2-12-4095,12 58 297,39 145-748,-54-220-228,0 0 0,0 0-1,0-1 1,1 1 0,-1-1-1,1 1 1,0-1 0,0 0 0,7 6-1,-9-8 16,1-1 0,-1 0 0,1 0 0,-1 0 0,1 0 0,0 0 0,-1-1 0,1 1 0,0 0 0,0-1 0,-1 1 0,1-1 0,0 0 0,0 0 0,0 0 0,0 1 0,0-2 0,-1 1 0,1 0 0,0 0 0,0-1 0,0 1 0,0-1 0,-1 1 0,1-1 0,0 0 0,-1 1 0,1-1 0,0 0 0,1-2 0,5-3 13,0 0 1,0-1-1,0-1 1,-1 1-1,0-1 0,-1 0 1,0-1-1,0 1 1,0-1-1,-1-1 1,-1 1-1,5-13 0,1-6 58,-2 1-1,-1-1 1,4-35-1,-2-44-233,-8 61-2642,-1 39 1887</inkml:trace>
</inkml:ink>
</file>

<file path=ppt/ink/ink8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5:58.3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0 269 12443,'6'0'510,"-1"-1"1,0 1 0,1-1 0,-1 0-1,0 0 1,0-1 0,0 1 0,0-1-1,0 0 1,0-1 0,-1 1 0,8-6 0,-6 3-299,1-1 0,-1 1 1,0-1-1,-1-1 0,1 1 1,-1-1-1,5-10 0,-1 2-175,-1-2 1,-1 1-1,-1-1 0,-1 0 0,0 0 1,5-32-1,-10 47 6,0 1 0,1-1 0,-1 0 0,0 1 0,0-1 0,0 0 0,0 1 1,0-1-1,0 1 0,0-1 0,0 0 0,-1 1 0,1-1 0,-1 1 0,1-1 0,-1 1 0,0-1 1,1 1-1,-1-1 0,-2-1 0,2 2-18,0 1 0,-1 0-1,1-1 1,0 1 0,-1 0 0,1 0 0,0 0 0,-1 0 0,1 0 0,0 0 0,-1 0 0,1 1-1,0-1 1,0 0 0,-1 1 0,1-1 0,0 1 0,0-1 0,-1 1 0,1 0 0,0-1 0,0 1-1,0 0 1,0 0 0,-1 1 0,-8 5-6,0 1 1,0 1-1,1 0 0,0 0 0,0 1 1,1 0-1,0 0 0,1 1 0,1 0 0,-1 1 1,2-1-1,-1 1 0,-5 19 0,9-23 7,0-1-1,1 1 0,-1-1 0,1 1 0,1 0 0,0 0 1,0 0-1,0-1 0,1 1 0,0 0 0,1-1 1,-1 1-1,1-1 0,1 1 0,0-1 0,0 0 0,0 0 1,1 0-1,0 0 0,0-1 0,0 1 0,1-1 1,10 9-1,-11-11-67,1 0-1,-1 0 1,1-1 0,0 0 0,0 0 0,1-1 0,-1 1 0,0-1-1,1 0 1,-1 0 0,1-1 0,0 0 0,0 0 0,6 0 0,19 0-277</inkml:trace>
</inkml:ink>
</file>

<file path=ppt/ink/ink8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00.8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293 99 10906,'-1'-65'4577,"1"64"-4439,0-1 0,0 1 0,-1 0-1,1 0 1,-1 0 0,1-1 0,-1 1 0,1 0-1,-1 0 1,1 0 0,-1 0 0,0 0 0,0 0-1,0 0 1,1 0 0,-1 1 0,0-1 0,0 0-1,0 0 1,0 1 0,0-1 0,0 1 0,-1-1-1,1 1 1,0-1 0,0 1 0,0-1 0,0 1-1,-1 0 1,1 0 0,0 0 0,-2 0 0,-2-1 149,-7-2-44,-1 1 1,1 1-1,0 0 0,0 0 1,0 1-1,-1 1 1,1 0-1,0 1 1,-14 4-1,19-5-220,1 1 0,1 1 0,-1-1 1,0 1-1,1 0 0,-1 0 0,1 1 0,0-1 0,0 1 0,0 0 0,1 1 0,-1-1 1,1 1-1,0 0 0,0 0 0,1 0 0,0 1 0,-1-1 0,-2 10 0,0 0-26,2 1-1,0-1 1,1 1-1,0-1 0,1 1 1,1 16-1,0-20-1,2-1 0,0 0 0,0 0 0,1 0 0,0 0 0,0 0 0,2 0 0,-1 0-1,8 13 1,-9-20-8,0-1 0,0 0 0,0 1 0,1-1 0,-1 0 0,1 0 0,0 0 0,0-1 0,0 1 0,0-1 0,1 1 0,-1-1-1,0 0 1,1 0 0,0-1 0,-1 1 0,6 1 0,-3-2-14,0 0-1,0-1 1,0 1-1,0-1 1,0 0-1,0-1 1,0 1-1,-1-1 1,1 0-1,11-4 1,-8 2 13,1-1 0,-1 0-1,0-1 1,0 0 0,0 0 0,0-1 0,-1 0-1,0-1 1,-1 0 0,1 0 0,-1 0 0,-1-1-1,9-12 1,-6 2 75,-1 0 0,-1-1 0,0 0 0,6-37 0,9-24 382,-22 79-441,0 0 1,0 0-1,0 0 0,0 1 0,1-1 1,-1 0-1,0 0 0,1 0 0,-1 1 0,1-1 1,-1 0-1,0 0 0,1 1 0,0-1 0,-1 0 1,1 1-1,-1-1 0,1 1 0,0-1 1,-1 1-1,1-1 0,0 1 0,0-1 0,0 1 1,-1 0-1,2-1 0,-1 1 0,0 1 0,0-1 0,0 1-1,0-1 1,0 1 0,0-1 0,0 1 0,-1 0 0,1-1 0,0 1-1,0 0 1,-1 0 0,1 0 0,-1-1 0,1 1 0,0 0 0,-1 0-1,1 1 1,4 8 4,-1 1-1,0-1 0,2 13 0,42 254 549,-35-183-258,-8-66-154,22 191 2742,-24-180-2139,-2-1 1,-2 1-1,-9 64 1,8-92-765,-1 0 0,1-1 0,-2 1-1,1-1 1,-1 1 0,-1-1 0,0-1 0,-7 11 0,11-17-73,-1-1 1,0 0 0,0 1-1,0-1 1,0 0-1,-1 0 1,1 0-1,-1 0 1,1-1-1,-1 1 1,1-1-1,-1 1 1,0-1-1,0 0 1,0 0-1,0 0 1,0-1-1,0 1 1,0-1-1,0 1 1,0-1-1,0 0 1,0 0 0,0 0-1,0-1 1,0 1-1,0-1 1,0 0-1,0 1 1,0-1-1,1 0 1,-1-1-1,-4-1 1,2 0-136,-1-1-1,1 0 1,0 1 0,0-1 0,0-1 0,1 1-1,-1-1 1,1 0 0,0 0 0,-5-8 0,-3-8-441,-14-32 0,17 33 486,4 10 77,-8-18 103,1-1-1,-16-53 1,26 73 34,0 0-1,1-1 1,0 1 0,1-1-1,0-15 1,1 20-48,0 0 0,0 0-1,0 0 1,0 0 0,1 0 0,0 0 0,0 0 0,0 0-1,1 1 1,0-1 0,4-4 0,13-10-832,4 10 336</inkml:trace>
</inkml:ink>
</file>

<file path=ppt/ink/ink8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01.7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27 155 13339,'-26'-27'7844,"31"35"-7566,-1 0 1,0 0-1,0 1 0,-1 0 0,0-1 1,0 1-1,-1 0 0,2 18 0,0 78 486,-4-90-612,1-5-131,-2-1 0,1 0 0,-1 0 0,0 1 0,-1-1 0,-4 13 1,6-22-30,0 0 1,0 1 0,0-1-1,0 0 1,0 0 0,0 0-1,0 0 1,0 0 0,0 0-1,0 1 1,0-1 0,0 0-1,0 0 1,0 0-1,0 0 1,0 0 0,0 0-1,0 0 1,0 1 0,0-1-1,0 0 1,0 0 0,-1 0-1,1 0 1,0 0 0,0 0-1,0 0 1,0 0 0,0 0-1,0 0 1,0 0 0,0 0-1,-1 0 1,1 1 0,0-1-1,0 0 1,0 0 0,0 0-1,0 0 1,0 0 0,0 0-1,-1 0 1,1 0 0,0 0-1,0 0 1,0 0-1,0 0 1,0-1 0,0 1-1,-1 0 1,1 0 0,0 0-1,0 0 1,0 0 0,0 0-1,0 0 1,0 0 0,0 0-1,0 0 1,-1 0 0,-3-12-381,1-15-117,3-21 417,2 0 0,18-94 0,-17 130 124,0 0 0,1 1 0,0-1-1,0 1 1,1 1 0,1-1 0,7-11-1,-11 18-45,1 1 0,-1 0-1,1 0 1,0 0-1,0 0 1,0 0 0,0 0-1,0 1 1,1-1-1,-1 1 1,1 0-1,-1 0 1,1 0 0,0 1-1,0-1 1,0 1-1,0 0 1,0 0-1,0 0 1,0 1 0,0 0-1,0-1 1,8 2-1,-9-1-51,0 1-1,0 0 1,0 0-1,0 0 1,0 0-1,0 1 1,0-1-1,-1 1 1,1-1-1,0 1 1,-1 0-1,0 0 1,1 0-1,2 4 1,14 21-130</inkml:trace>
</inkml:ink>
</file>

<file path=ppt/ink/ink8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02.2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171 47 15395,'-1'-3'1219,"1"-1"-139,-2 0 0,1-1-1,0 1 1,-1 0 0,-3-7 0,4 10-1011,1 1 1,-1-1 0,0 0-1,1 0 1,-1 0 0,0 1-1,0-1 1,0 0 0,0 1-1,0-1 1,1 1 0,-1-1-1,0 1 1,0-1 0,0 1-1,0 0 1,0-1 0,0 1-1,-1 0 1,1 0 0,0 0-1,0 0 1,0 0 0,0 0-1,0 0 1,0 0 0,0 0-1,0 0 1,-2 1 0,-3 2-9,0-1 0,0 1 0,0 0 1,0 0-1,1 1 0,-1 0 0,1 0 0,0 0 1,0 1-1,-4 4 0,0 1-72,1 0 0,0 1-1,0 0 1,-6 13 0,11-18-5,0 1 0,1-1 1,0 1-1,0-1 0,1 1 0,-1 0 0,1-1 0,1 1 0,-1 0 0,1 0 0,1 0 1,-1 0-1,1-1 0,0 1 0,1 0 0,-1-1 0,1 1 0,1-1 0,-1 1 0,1-1 1,0 0-1,1 0 0,-1 0 0,1-1 0,0 1 0,1-1 0,-1 0 0,1 0 0,0 0 1,0-1-1,1 0 0,-1 0 0,12 6 0,-14-8-26,-1-1 1,1 0-1,-1 0 0,1 0 1,0-1-1,-1 1 0,1-1 1,0 1-1,0-1 0,-1 0 1,1 0-1,0 0 0,-1 0 1,1-1-1,0 1 0,0-1 1,-1 1-1,4-2 0,-2 0-34,0-1 1,0 1-1,0-1 0,0 1 0,0-1 0,-1 0 0,1-1 0,-1 1 0,5-8 0,1-2-45,-1 0 1,0-1-1,-1 0 0,-1-1 1,7-19-1,-5 1 110,6-19 103,-13 49-29,0-1 1,1 1-1,0-1 0,-1 1 1,1 0-1,0 0 0,1-1 0,-1 1 1,1 1-1,4-5 0,-7 6-42,0 1 0,1 0 0,-1-1 0,0 1 0,0 0 0,1 0 0,-1 0 0,0-1 0,1 1 0,-1 0 0,0 0 0,1 0 0,-1 0 0,0 0 0,1 0 0,-1-1 0,1 1 0,-1 0 0,0 0 0,1 0 0,-1 0 0,0 0 0,1 0 0,-1 1 0,1-1 0,-1 0 0,0 0 0,1 0 0,-1 0 0,0 0 0,1 0 0,-1 1 0,0-1 0,1 0 0,-1 0 0,0 1 0,1-1 0,5 18 406,-3 30-122,-3-41-250,-1 18-721,2 0 1,1 1-1,1-1 1,9 39-1,-3-38-397</inkml:trace>
</inkml:ink>
</file>

<file path=ppt/ink/ink8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03.1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1 139 11346,'0'4'7315,"3"27"-6234,86 421 4096,-81-411-4916,-3-20-213,13 77 97,-16-84-330,-1 1-1,0-1 1,-1 0 0,-3 25 0,0-35-422,-2-10 240,-3-13-65,-1-13 88,2-1-1,2 0 1,-3-65 0,4 44 194,-3-26 20,-9-132-10,15 166 333,2 1 0,11-73 0,2 57 395,-13 58-483,0 0 0,1 0 1,-1-1-1,1 1 0,-1 0 1,1 0-1,0 1 0,0-1 1,0 0-1,0 0 0,1 1 1,-1 0-1,1-1 0,4-2 0,-5 4-32,-1 1-1,1-1 0,0 1 0,0-1 1,0 1-1,0 0 0,0 0 0,-1 0 1,1 0-1,0 0 0,0 0 0,0 0 1,0 1-1,0-1 0,-1 1 0,1-1 1,0 1-1,0 0 0,-1 0 0,1 0 1,0 0-1,-1 0 0,1 0 0,-1 0 1,1 0-1,1 3 0,5 3 187,-1 1 0,0 0 1,7 11-1,-14-19-243,6 9 89,0 0 0,0 0 0,-1 1 1,-1 0-1,1 0 0,-2 0 0,1 0 1,-1 0-1,-1 1 0,0-1 0,-1 1 0,0 0 1,0 0-1,-2 18 0,0-19-281,-1-1 1,0 1-1,-1-1 1,0 0-1,0 0 0,-1 0 1,0 0-1,-1 0 1,0-1-1,0 0 0,-1 0 1,0-1-1,0 1 1,-1-1-1,1 0 0,-14 9 1,-10 4-1598,2-7 804</inkml:trace>
</inkml:ink>
</file>

<file path=ppt/ink/ink8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03.7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0 9690,'-6'18'9004,"5"-13"-8004,3 34 80,-1-23 163,2 46 333,14 229 1809,-8-202-3477,27 110 0,-36-197 159,9 25-1400,-9-27 1305,0 0-1,0 0 1,0 0-1,0 0 1,0 0-1,0 1 1,0-1-1,0 0 1,1 0-1,-1 0 1,0 0-1,0 0 1,0 0-1,0 0 1,0 0-1,0 0 1,0 0-1,1 0 1,-1 0-1,0 0 1,0 1-1,0-1 1,0 0-1,0 0 1,0 0-1,1 0 0,-1 0 1,0 0-1,0 0 1,0 0-1,0 0 1,0-1-1,1 1 1,-1 0-1,0 0 1,0 0-1,0 0 1,0 0-1,0 0 1,0 0-1,0 0 1,1 0-1,-1 0 1,0 0-1,0 0 1,0-1-1,0 1 1,7-15-872,15-62-316,-10 30 1119,3-1 0,25-54 0,-37 96 176,0 0 0,1 0 0,0 0 1,0 1-1,0-1 0,1 1 0,0 0 1,0 1-1,6-5 0,-10 8-27,1 0 0,-1 0 0,1 0 0,-1 0 1,1 0-1,-1 1 0,1-1 0,-1 0 0,1 1 0,0 0 0,-1-1 1,1 1-1,0 0 0,-1 0 0,1 0 0,0 0 0,-1 0 0,1 0 0,0 0 1,0 1-1,-1-1 0,1 1 0,-1-1 0,1 1 0,-1 0 0,1-1 1,-1 1-1,1 0 0,-1 0 0,1 0 0,-1 0 0,0 0 0,0 0 0,1 1 1,-1-1-1,0 0 0,0 1 0,0-1 0,0 1 0,-1-1 0,1 1 0,1 2 1,5 13 239,-1 0 0,-1 0 0,0 1 1,-1 0-1,-1 0 0,2 33 1,1-2 29,-5-36-878,1 0 1,1 0-1,0 0 0,1-1 1,9 23-1,-3-18-540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05.0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44 301 7858,'-2'-1'568,"1"0"0,-1-1 0,1 1 0,-1-1 1,1 1-1,-1-1 0,1 1 0,0-1 0,0 0 1,0 0-1,0 1 0,0-1 0,-1-3 0,0 1-123,1-1-1,0 1 0,1-1 1,-1 1-1,0-9 1,2 0-152,0 0 1,1 0 0,4-15 0,-6 25-255,4-15 172,0 1-1,2 0 0,-1-1 0,2 2 0,12-24 1,-17 37-188,0 0 1,0 0 0,0 0-1,1 0 1,-1 0 0,1 1 0,-1-1-1,1 1 1,0-1 0,0 1-1,0 0 1,1 0 0,-1 0 0,0 1-1,1-1 1,-1 1 0,1 0-1,-1 0 1,1 0 0,0 0-1,-1 1 1,1 0 0,0-1 0,-1 1-1,1 0 1,0 1 0,0-1-1,-1 1 1,1 0 0,0 0 0,-1 0-1,1 0 1,3 2 0,-1 0 46,0 0 0,0 1 0,-1 0 0,1 0 0,-1 0 0,0 0 0,0 1 0,0 0 0,-1 0 0,1 0 0,-1 1 0,-1-1 0,1 1 0,-1 0 0,0 0 0,0 0 0,0 1 0,-1-1 0,0 1 0,1 9 0,0-5 104,-1 0-1,-1 0 1,0 0-1,0 0 1,-1 1-1,-1-1 1,0 0-1,0 0 1,-1 0-1,-1 0 1,-6 19-1,6-24-111,0 0 0,0-1 0,-1 1 0,0-1 0,0 0 0,-1 0 0,1 0 0,-1 0 0,0-1 0,0 0-1,-1 0 1,1 0 0,-1-1 0,-6 4 0,-1-2-33,0 1 1,0-2-1,-1 1 0,1-2 0,-23 3 1,31-5-167,1-1 0,-1 0 1,1 0-1,-1 0 1,1 0-1,-1-1 0,1 0 1,0 0-1,-1 0 1,1 0-1,-6-3 1,8 3-172,0 0 0,0 0 1,0-1-1,0 1 0,1-1 1,-1 1-1,0-1 1,1 1-1,-1-1 0,1 0 1,-1 0-1,1 0 0,0 0 1,0 0-1,0 0 1,0 0-1,0 0 0,0 0 1,1-1-1,-1 1 1,1 0-1,-1 0 0,1-5 1,1-12-1134</inkml:trace>
</inkml:ink>
</file>

<file path=ppt/ink/ink8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04.0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 12339,'-3'16'4697,"3"14"-2905,-1 4-648,1 8-15,0 2-137,0-4-592,1-2-176,-1-10-344,2-4-184,2-7-640,0-4-465,2-7 617,0-4 192</inkml:trace>
</inkml:ink>
</file>

<file path=ppt/ink/ink8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04.3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28 11122,'6'-24'10827,"0"21"-9235,0 4-864,0 5-248,-1 8-1216,-1 2-840,0 5 976</inkml:trace>
</inkml:ink>
</file>

<file path=ppt/ink/ink8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04.7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225 1 13171,'-1'0'426,"-1"0"0,0 0-1,1 0 1,-1 0 0,0 0 0,1 0 0,-1 0 0,1 0 0,-1 1-1,0-1 1,1 1 0,-1-1 0,1 1 0,-3 1 0,-24 14-564,19-10 665,-9 3-465,1 2-1,1 1 1,0 0-1,1 1 0,0 0 1,-14 16-1,25-23-67,0-1 0,0 1-1,1-1 1,-1 1 0,1 0 0,1 0-1,-1 1 1,1-1 0,-2 10-1,3-11 11,0 0 0,1 0-1,0 0 1,0-1-1,0 1 1,1 0-1,0 0 1,0 0-1,0-1 1,0 1-1,1 0 1,0-1-1,0 0 1,4 8-1,-1-4 70,1 0 0,0-1 1,1 1-1,0-1 0,0-1 0,0 1 0,1-1 0,0-1 0,0 1 0,0-1 0,10 4 0,-12-6 83,0 0 0,0-1 0,0 1 0,1-1-1,-1-1 1,0 1 0,1-1 0,0 0 0,-1-1 0,1 0 0,0 0-1,-1 0 1,1 0 0,-1-1 0,1-1 0,-1 1 0,7-3-1,2-2 712</inkml:trace>
</inkml:ink>
</file>

<file path=ppt/ink/ink8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05.2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162 82 14595,'0'-6'896,"0"1"0,0 0 0,0 0 0,-1 0-1,0 0 1,0 0 0,0 0 0,-1 0 0,-3-9 0,4 12-837,0 1 1,0-1 0,-1 1-1,1-1 1,0 1-1,0 0 1,-1-1 0,1 1-1,-1 0 1,1 0-1,-1 0 1,1 0 0,-1 1-1,0-1 1,0 0 0,1 1-1,-1-1 1,0 1-1,0-1 1,1 1 0,-1 0-1,0 0 1,0 0-1,0 0 1,0 0 0,0 0-1,1 0 1,-1 1 0,0-1-1,0 1 1,-2 0-1,-1 1-57,0 0-1,0 0 0,1 0 0,-1 1 0,1-1 1,-1 1-1,1 0 0,0 0 0,0 1 0,1-1 1,-1 1-1,1 0 0,-4 4 0,3-1 11,-1 0-1,1 0 1,1 0-1,-1 0 1,1 0-1,1 1 1,-1 0-1,-1 10 1,3-10-24,0-1 0,1 0-1,-1 1 1,1-1 0,1 0 0,-1 0 0,1 1 0,1-1-1,2 9 1,-2-12-32,-1 1 0,1-1 0,0 1 1,1-1-1,-1 0 0,1 0 0,0 0 0,0 0 0,0-1 0,0 1 0,1-1 0,-1 1 0,1-1 0,6 3 0,-8-4-52,0-1 0,0 0-1,0 1 1,0-1-1,0 0 1,1 0 0,-1-1-1,0 1 1,1 0 0,-1-1-1,0 1 1,1-1-1,-1 0 1,1 0 0,-1 0-1,0 0 1,1 0 0,-1-1-1,1 1 1,-1-1-1,0 1 1,0-1 0,1 0-1,-1 0 1,0 0 0,0 0-1,0-1 1,0 1-1,0 0 1,3-3 0,2-4-138,0 0 1,-1-1-1,0 0 1,0 0-1,8-17 1,13-19 937,-26 43-659,-1 1 1,1 0 0,0 0-1,0 0 1,0 1 0,-1-1 0,1 0-1,0 0 1,0 0 0,0 1 0,0-1-1,1 0 1,-1 1 0,0-1-1,0 1 1,0-1 0,0 1 0,1 0-1,-1-1 1,0 1 0,0 0 0,1 0-1,-1 0 1,2 0 0,-1 1-1,-1-1 0,1 1 0,-1 0 0,1 0 0,-1 0 0,0 0 0,1 0 0,-1 0 1,0 0-1,0 0 0,0 1 0,0-1 0,0 0 0,0 1 0,2 2 0,1 5 32,0 1 0,0 0-1,-1 0 1,4 16 0,-3-5-127,-2-8-474,1 0-1,0-1 0,0 0 0,8 17 0,-7-20-346</inkml:trace>
</inkml:ink>
</file>

<file path=ppt/ink/ink8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05.6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88 17 12027,'-6'-11'4913,"-2"5"-2497,-2 13-1592,-3 7 105,-2 15 295,1 9-40,2 13 152,4 10-63,7 9 167,2 1-80,11 4-344,2-4-103,2-5-681,0-3-416,-3-10-1345,-2-5-807,-5-12 1296</inkml:trace>
</inkml:ink>
</file>

<file path=ppt/ink/ink8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06.8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36 824 8346,'2'-5'6217,"4"-5"-3562,16-37-1776,-5-22-584,-3-2-1,-3 0 1,-2 0-1,-5-1 1,-2 0 0,-3 0-1,-12-81 1,10 129-83,2 14-22,0 1 1,0-1 0,-1 1-1,0 0 1,0 0 0,-7-15 0,9 23-175,0 1 1,0 0-1,-1-1 1,1 1-1,0 0 1,0-1 0,0 1-1,0 0 1,0 0-1,-1-1 1,1 1-1,0 0 1,0 0-1,0-1 1,-1 1-1,1 0 1,0 0 0,0 0-1,-1-1 1,1 1-1,0 0 1,-1 0-1,1 0 1,0 0-1,0 0 1,-1-1-1,1 1 1,0 0 0,-1 0-1,1 0 1,0 0-1,-1 0 1,1 0-1,0 0 1,-1 0-1,1 0 1,0 0-1,-1 0 1,1 1 0,0-1-1,-1 0 1,1 0-1,0 0 1,0 0-1,-1 0 1,1 1-1,0-1 1,-1 0-1,1 0 1,0 0 0,0 1-1,0-1 1,-1 0-1,1 0 1,0 1-1,0-1 1,0 0-1,0 1 1,-1-1-1,1 0 1,0 0 0,0 1-1,0-1 1,0 0-1,0 1 1,0-1-1,-10 29 528,-9 46 141,3 1 0,-7 84 0,20-114-412,1 1 0,3 0 0,1-1 1,17 87-1,-11-97-612,1 1 0,1-1 0,24 55-1,-32-88-105,-1 0-1,0-1 1,1 1-1,0 0 0,0 0 1,-1-1-1,2 1 1,-1-1-1,0 1 0,0-1 1,1 0-1,-1 0 1,1 0-1,3 2 0,15 3-2119</inkml:trace>
</inkml:ink>
</file>

<file path=ppt/ink/ink8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07.4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234 43 12931,'0'-2'375,"0"0"0,0 0 0,0 1 0,0-1 0,0 0 0,-1 0 0,1 1 0,0-1 0,-1 0 0,0 1 0,1-1 0,-1 0 0,0 1 0,0-1 0,0 1 0,0-1 0,0 1 0,0 0 0,0-1 0,-1 1 0,1 0 0,-3-2 0,2 2-123,-1 0 0,1 1 1,0-1-1,-1 0 0,1 1 0,-1 0 1,1 0-1,-1 0 0,1 0 0,-1 0 1,1 0-1,0 0 0,-1 1 1,-3 0-1,-4 3 44,-1 0 1,0 0-1,1 1 1,0 0-1,0 1 1,-9 6-1,11-5-247,0-1 1,1 1-1,0 0 0,0 0 0,0 1 1,1 0-1,0 0 0,1 0 0,0 1 0,0 0 1,1 0-1,0 0 0,0 0 0,-4 18 1,7-19-38,0-1 0,0 0 1,1 0-1,0 0 1,0 1-1,1-1 1,0 0-1,0 0 1,0 0-1,1 0 0,0 0 1,1 0-1,-1 0 1,1 0-1,1-1 1,-1 0-1,1 0 1,0 0-1,0 0 1,1 0-1,7 6 0,-9-8-100,1-1 0,-1 1 0,1-1 0,0 0 0,0-1 1,0 1-1,1-1 0,-1 1 0,1-1 0,-1-1 0,1 1 0,-1-1 0,1 1 0,0-1 0,0-1 0,0 1 0,0-1 0,0 1 0,0-1 0,-1-1 0,1 1 0,0-1 0,0 0 0,0 0 0,0 0 0,-1-1 0,1 0 0,-1 0 0,1 0 0,-1 0 0,0 0 0,0-1 0,0 0 0,0 0 0,0 0 0,0-1 0,-1 1 0,0-1 0,0 0 0,4-5 0,3-7-298,0-1 1,-1 1-1,-1-2 1,10-30-1,-11 27 425,2 1-1,18-36 1,-26 54 13,0 1 1,0-1-1,0 1 1,0-1-1,0 1 1,0 0-1,1-1 1,-1 1-1,0 0 1,1 0-1,-1-1 1,0 1-1,1 0 1,0 1 0,-1-1-1,1 0 1,-1 0-1,4 0 1,-4 1-11,-1 0 1,1 0-1,-1 0 1,1 0-1,0 0 1,-1 1-1,1-1 0,-1 0 1,1 0-1,-1 0 1,1 1-1,-1-1 1,0 0-1,1 1 1,-1-1-1,1 0 1,-1 1-1,1-1 1,-1 1-1,0-1 1,1 1-1,-1 0 0,6 21 665,-5 130 230,-2-111-1120,1-38-27,-1 1 1,1-1-1,0 0 1,0 0-1,1 1 1,-1-1-1,1 0 1,-1 0-1,1 1 1,0-1-1,0 0 1,1 0-1,-1 0 1,1 0-1,-1 0 1,1-1-1,0 1 1,0 0-1,0-1 1,0 1-1,3 1 1,8 3-773</inkml:trace>
</inkml:ink>
</file>

<file path=ppt/ink/ink8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07.8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94 12067,'2'13'5248,"5"6"-3194,1 4-1373,-6-7-468,0 0-1,-1 0 1,0 0 0,-1 0 0,-1 0 0,-1 0 0,0 0 0,-1-1 0,-1 1 0,0-1 0,-11 25 0,12-30-1159,9-17 490,9-18 240,-6 4 145,-1 0-1,-2-1 1,0 0-1,6-41 1,-10 43 256,1 0 0,1 1 0,1-1 1,1 1-1,1 1 0,14-30 0,-20 46-123,0 0 0,0 1 0,0-1 0,0 0 1,0 1-1,0-1 0,1 1 0,-1-1 0,1 1 0,-1-1 0,1 1 0,-1 0 0,1 0 0,0 0 0,0 0 1,-1 0-1,1 0 0,0 1 0,0-1 0,0 1 0,0-1 0,0 1 0,0 0 0,0-1 0,4 1 1,-3 1 8,-1 0 1,1 0 0,0 0-1,0 0 1,-1 1 0,1-1-1,-1 0 1,1 1 0,-1 0-1,0 0 1,1 0 0,-1 0-1,0 0 1,0 0 0,0 0-1,-1 1 1,3 3 0,6 11 638,-2 0 1,0 0 0,0 0 0,8 34 0,11 77 2091,-24-111-3556,-1 1-1,0-1 1,-3 33 0,1-29-394</inkml:trace>
</inkml:ink>
</file>

<file path=ppt/ink/ink8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08.6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201 124 10858,'19'-74'4153,"-18"72"-3898,-1 0 0,1 0-1,-1 0 1,0 0 0,0 0-1,0-1 1,0 1 0,0 0 0,-1 0-1,1 0 1,-1 0 0,1 0-1,-1 0 1,0 0 0,-1-2 0,1 3-67,1 0 1,-1-1-1,0 1 1,0 0-1,0 0 1,0 1 0,-1-1-1,1 0 1,0 0-1,0 1 1,-1-1-1,1 0 1,0 1 0,0-1-1,-1 1 1,-2-1-1,0 1 83,-1-1-1,1 1 0,-1 0 1,1 1-1,-1-1 1,1 1-1,-1 0 1,1 0-1,0 0 0,-5 2 1,-1 2-224,1 0 1,-1 1-1,1 0 1,1 1 0,-1-1-1,1 2 1,0-1-1,1 1 1,0 0-1,0 1 1,0 0 0,1 0-1,-6 12 1,9-15-52,-1 1 0,1 0 1,0 0-1,1-1 1,0 2-1,0-1 0,0 0 1,1 0-1,0 0 0,0 1 1,1-1-1,0 0 0,1 1 1,-1-1-1,1 1 0,1-1 1,-1 0-1,1 0 0,0 0 1,5 10-1,-6-14-48,1-1 1,0 1-1,0 0 0,0 0 0,0-1 0,0 1 0,0-1 1,1 0-1,-1 0 0,1 0 0,-1 0 0,1 0 0,0 0 1,0-1-1,0 1 0,0-1 0,0 0 0,0 0 0,0 0 1,5 1-1,-4-2-74,0 0 0,0 0 0,0 0 0,0-1 1,0 1-1,0-1 0,0 0 0,0 0 0,0 0 1,-1-1-1,1 0 0,0 1 0,-1-1 0,1 0 0,-1-1 1,4-2-1,7-8-359,0 0-1,-1-1 1,-1 0 0,11-17-1,27-30 168,-50 60 324,1 1-1,0-1 1,0 0 0,-1 0-1,1 0 1,0 1 0,0-1-1,0 0 1,0 1-1,0-1 1,0 1 0,0-1-1,0 1 1,0 0-1,0-1 1,0 1 0,0 0-1,0 0 1,1 0 0,-1 0-1,0 0 1,0 0-1,2 0 1,-2 1 9,1-1-1,-1 1 1,0 0-1,0 0 1,1 0-1,-1-1 1,0 1-1,0 1 1,0-1 0,0 0-1,0 0 1,0 0-1,0 0 1,0 1-1,0 1 1,4 6 143,-1 1 0,-1 1 0,5 19 0,-6-25-80,14 72 2353,9 104 1,-9 82 3182,-16-244-5388,3 136 875,-4-125-1243,-1 1 0,-2-1 0,-8 31 0,10-51-426,-1 0 1,0 0-1,-1-1 1,-9 18-1,11-25 320,1 0 0,0 0 0,-1-1 0,1 1 0,-1 0 0,0-1 0,1 1 0,-1-1 0,0 1 0,0-1 1,0 0-1,-3 2 0,4-3 49,0 1 1,-1-1-1,1 0 1,-1 0-1,1 0 1,-1 1-1,1-2 1,-1 1-1,1 0 1,-1 0-1,1 0 1,-1-1-1,1 1 1,0 0-1,-1-1 1,1 0-1,-1 1 1,1-1-1,0 0 1,0 1-1,-2-3 1,-20-18-920</inkml:trace>
</inkml:ink>
</file>

<file path=ppt/ink/ink8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12.1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29 140 6313,'-2'-5'805,"0"0"-1,1 1 0,-1-1 1,1 0-1,0 0 0,0 0 1,0 0-1,1 0 0,0-1 1,0 1-1,0 0 0,1-5 1,0-25 1190,-4 16-654,3 19-1270,0-1 0,0 1 0,0-1 0,0 1 0,0-1 0,0 1 0,0 0 0,0-1 0,-1 1 0,1-1 0,0 1 1,0-1-1,0 1 0,-1-1 0,1 1 0,0 0 0,0-1 0,-1 1 0,1 0 0,0-1 0,-1 1 0,1 0 0,0-1 0,-1 1 0,1 0 0,-1 0 0,1-1 0,0 1 0,-1 0 0,1 0 0,-1 0 0,1 0 0,-1 0 0,1-1 0,-2 1 1,1 2 6,0 0 1,1 0-1,-1 0 1,0 1 0,1-1-1,-1 0 1,1 0 0,0 0-1,-1 0 1,1 1 0,0-1-1,0 0 1,1 3 0,-1 2 68,0 4-114,0 118 1130,1-115-1047,1-1 1,0 1-1,1-1 1,0 0 0,1 0-1,1 0 1,8 18-1,-11-28-171,0 0 0,-1 0-1,2 0 1,-1 0-1,0 0 1,0 0 0,1-1-1,-1 1 1,1-1 0,0 0-1,0 0 1,0 0 0,0 0-1,0 0 1,0-1-1,1 1 1,5 1 0,-3-2-43,-1-1 1,1 1-1,-1-1 0,1 0 1,-1 0-1,1-1 1,-1 0-1,1 0 1,-1 0-1,0-1 1,7-2-1,-1 0 80,1-1 0,-1 0 0,0 0 0,-1-2 1,1 1-1,-1-1 0,0-1 0,-1 0 0,0 0 0,0-1 0,0 0 0,-1 0 0,6-11 0,-8 11 28,-1 0 0,0-1 0,-1 1 0,0-1 0,-1 0 0,0 0 0,0 0 0,-1 0 0,0-1 0,-1 1-1,-1-1 1,1 1 0,-1 0 0,-1-1 0,-3-16 0,4 26-11,-7-31-53,6 30 45,1 1-1,-1-1 0,0 0 0,0 1 1,1-1-1,-1 1 0,0-1 0,0 1 0,0-1 1,-1 1-1,1 0 0,0 0 0,0-1 1,-3-1-1,3 3 8,1 0 1,-1 0-1,1 0 1,-1 0-1,1 0 1,-1 1 0,1-1-1,-1 0 1,1 0-1,-1 0 1,1 0-1,-1 0 1,1 1-1,-1-1 1,1 0-1,0 0 1,-1 1-1,1-1 1,-1 0 0,1 1-1,0-1 1,-1 1-1,1-1 1,0 0-1,0 1 1,-1-1-1,1 1 1,0-1-1,0 1 1,-1-1-1,1 1 1,0-1 0,0 0-1,0 1 1,0-1-1,0 1 1,0-1-1,0 1 1,0-1-1,0 2 1,-3 21 109,1 2 166,2 0-1,0 0 1,2-1 0,0 1 0,2 0 0,1-1 0,12 36 0,-3-35-2311,-5-14 1228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41.692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175 139 12211,'47'-70'3767,"-47"69"-3704,1 1 0,0-1-1,-1 0 1,1 0 0,0 0-1,-1 0 1,1 0 0,-1 0 0,1 0-1,-1 0 1,0 0 0,0 0 0,1-1-1,-1 1 1,0 0 0,0 0-1,0 0 1,0 0 0,0 0 0,0 0-1,0-1 1,-1 1 0,1 0 0,0 0-1,0 0 1,-1 0 0,1 0-1,-1 0 1,1 0 0,-1 0 0,0 0-1,1 0 1,-1 0 0,0 0 0,0 1-1,-1-2 1,-1-2 335,2 2-276,0 0 1,-1 0-1,0 1 0,1-1 0,-1 0 0,0 0 0,0 1 0,0-1 0,0 1 0,0 0 0,0-1 0,0 1 1,-1 0-1,1 0 0,0 1 0,-1-1 0,1 0 0,-1 1 0,1-1 0,-1 1 0,1 0 0,-1 0 0,1 0 0,-1 0 1,1 0-1,0 1 0,-1-1 0,1 1 0,-1-1 0,-2 2 0,-2 1-44,-1-1-1,1 1 1,0 0 0,0 0-1,1 1 1,-1 0 0,1 0-1,-1 0 1,1 1 0,1 0-1,-1 0 1,1 1 0,0 0-1,0 0 1,0 0 0,1 0-1,0 1 1,0-1 0,1 1-1,0 0 1,-4 13 0,1-2 200,2 0 0,0 1 1,1-1-1,1 1 0,0-1 1,1 1-1,4 36 1,-2-49-252,-1-1 0,1 0 0,0 0 1,1 0-1,-1 0 0,1 0 1,0 0-1,0-1 0,4 8 0,-4-10-23,0 0 0,0 1 1,0-1-1,0 0 0,0-1 0,1 1 0,-1 0 0,0-1 0,1 1 0,0-1 0,-1 0 0,1 0 0,0 0 0,-1 0 0,1 0 0,0 0 0,0-1 0,0 1 0,3-1 0,6 0-8,0 0 0,0 0 0,0-2 1,0 1-1,-1-1 0,1-1 0,0 0 0,-1-1 0,1 0 0,-1-1 0,-1 0 0,1-1 1,-1 0-1,1 0 0,-2-1 0,10-9 0,-13 11-13,-1 0 0,0 0-1,0-1 1,0 1 0,0-1 0,-1 0 0,0-1-1,-1 1 1,1-1 0,-1 0 0,0 1-1,-1-2 1,0 1 0,0 0 0,0 0 0,-1 0-1,0-1 1,-1 1 0,0-1 0,0 1 0,0-1-1,-1 1 1,0 0 0,0-1 0,-1 1-1,-5-14 1,-3 0 72,10 20-48,-1 0 0,1 0 0,-1 1 0,1-1 0,-1 0-1,1 0 1,-1 1 0,0-1 0,1 0 0,-1 1 0,0-1-1,0 1 1,1-1 0,-1 1 0,0-1 0,0 1 0,0-1-1,0 1 1,0 0 0,-1-1 0,1 2-1,1-1-1,-1 0 1,1 0-1,-1 1 1,1-1-1,-1 1 1,1-1-1,-1 0 1,1 1-1,-1-1 1,1 1 0,-1-1-1,1 1 1,0-1-1,-1 1 1,1 0-1,0-1 1,-1 1-1,1-1 1,0 1-1,0 0 1,0-1 0,-1 1-1,1 0 1,0-1-1,0 1 1,0 1-1,-2 22 58,2-21-40,0 19 184,0 0 0,2 0 0,0 0-1,7 23 1,-7-35-88,0-1 0,1 1 0,1 0 0,0-1 0,0 0 0,1 0 0,0 0 0,0 0 0,1-1 0,0 0 0,9 9 0,-14-16-187,0 0 0,-1 0-1,1 0 1,0-1 0,0 1 0,0 0-1,1-1 1,-1 1 0,0 0 0,0-1-1,0 1 1,0-1 0,0 0 0,1 1-1,-1-1 1,0 0 0,0 0 0,1 0-1,-1 0 1,0 0 0,2 0 0,10-3-2048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05.9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194 74 10290,'23'-53'3753,"-23"53"-3685,0-1-1,0 1 1,1-1-1,-1 1 1,0-1-1,0 1 1,1-1-1,-1 0 1,0 1-1,0-1 1,0 1-1,0-1 1,0 1-1,0-1 1,0 0-1,0 1 1,0-1 0,0 1-1,-1-1 1,1 0-1,0 1 1,0-1-1,0 1 1,-1-1-1,1 1 1,0-1-1,-1 1 1,1-1-1,0 1 1,-1-1-1,1 1 1,-1 0-1,1-1 1,-1 1-1,1-1 1,-1 1 0,1 0-1,-1 0 1,1-1-1,-1 1 1,1 0-1,-1 0 1,1 0-1,-1-1 1,0 1-1,-1 0 116,0 0 0,0 0-1,0 0 1,1 0 0,-1 1-1,0-1 1,0 1 0,0-1-1,1 1 1,-4 1 0,-11 8 73,1 0 0,0 2 0,0 0 0,1 1 0,1 0 0,0 1 0,0 0 0,2 1 0,-18 30 0,24-37-268,1 1-1,0 0 1,0 0 0,1 0-1,1 1 1,-1-1-1,2 1 1,-1-1-1,0 12 1,3-14 31,-1 0 1,1 0 0,0-1 0,0 1-1,1 0 1,-1-1 0,2 1-1,-1-1 1,1 0 0,0 0-1,0 0 1,0 0 0,1 0-1,6 6 1,-4-5 96,1 0 1,0 0-1,0-1 1,1 0-1,-1 0 0,1-1 1,1 0-1,-1 0 0,1-1 1,13 5-1,-16-7-188,-1-1 0,1 1-1,-1-1 1,1-1 0,-1 1 0,1-1-1,-1 0 1,10-1 0,-11 0-360,0 0 0,0 0 0,0 0 1,0-1-1,0 1 0,0-1 0,-1 0 0,1 0 1,0 0-1,-1-1 0,0 1 0,5-6 0,5-8-1503</inkml:trace>
</inkml:ink>
</file>

<file path=ppt/ink/ink8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12.7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180 58 13051,'1'-2'724,"-1"0"1,1-1 0,-1 1-1,0-1 1,1 1-1,-1-1 1,0 1-1,0-1 1,-1-3 0,0 5-495,1-1 0,0 1 1,-1 0-1,0-1 0,1 1 1,-1 0-1,0-1 1,1 1-1,-1 0 0,0 0 1,0 0-1,0 0 0,-2-2 1,1 2-149,0 0 0,0-1 0,-1 1 1,1 0-1,-1 0 0,1 0 0,-1 1 0,1-1 1,-1 1-1,1-1 0,-1 1 0,0 0 0,1 0 1,-1 0-1,1 0 0,-1 0 0,-4 2 0,1-1-71,-1 1-1,1-1 0,0 1 1,1 1-1,-1-1 1,0 1-1,1 0 0,-1 1 1,1-1-1,0 1 1,0 0-1,1 0 0,-1 1 1,1-1-1,0 1 0,0 0 1,0 0-1,1 0 1,0 1-1,0-1 0,0 1 1,0 0-1,1 0 0,0 0 1,1 0-1,-1 0 1,0 8-1,0-4 1,2-1 1,-1 0-1,1 1 0,0-1 1,1 1-1,0-1 0,1 0 1,0 1-1,0-1 0,1 0 1,0 0-1,0 0 0,1-1 1,0 1-1,1-1 0,0 0 1,11 13-1,-15-19-51,1 0 1,-1-1-1,1 1 0,0-1 0,0 1 1,0-1-1,0 1 0,0-1 0,0 0 1,0 0-1,0 0 0,0 0 0,0-1 1,1 1-1,-1 0 0,0-1 1,0 0-1,1 1 0,-1-1 0,3 0 1,-2-1-46,1 1 0,-1-1 1,0 0-1,1 0 1,-1-1-1,0 1 0,0-1 1,0 1-1,0-1 1,0 0-1,-1 0 1,5-4-1,0-1 16,-1 0 1,1 0-1,-1-1 0,-1 0 1,1 0-1,-1 0 0,-1-1 1,0 0-1,4-10 1,-7 17 85,2-6 149,-1 0 0,0 0 0,0 0 0,0 0 0,-1 0 0,0-1 0,-1-13 0,-1 69 1471,3-36-1474,0 1 0,1-1 1,0 0-1,1 0 1,0 0-1,0 0 1,1 0-1,10 13 0,-9-15-842,0-1-1,1 0 0,0 0 0,0 0 0,14 10 0,-13-11-380</inkml:trace>
</inkml:ink>
</file>

<file path=ppt/ink/ink8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13.4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133 102 14379,'58'-32'4750,"-56"32"-4640,-1-1 0,0 1-1,0-1 1,0 0-1,0 0 1,0 0-1,0 1 1,0-1 0,0 0-1,0 0 1,0 0-1,0-1 1,-1 1 0,1 0-1,0 0 1,-1 0-1,1 0 1,-1-1-1,1 1 1,-1 0 0,0-1-1,0 1 1,1 0-1,-1 0 1,0-1-1,0 1 1,0 0 0,0-1-1,-1 1 1,1 0-1,0-1 1,0 1 0,-1 0-1,1-1 1,-1 1-1,0-1 1,0-1-17,-1 1 0,1 0 0,-1 1 0,1-1 0,-1 0 0,0 0 0,0 1 0,0-1 0,0 1 1,0-1-1,0 1 0,0 0 0,0 0 0,-4-2 0,0 3-72,1-1 1,-1 1 0,1 0-1,0 0 1,-1 0-1,1 1 1,-1 0-1,1 0 1,0 0 0,-1 0-1,1 1 1,0 0-1,0 0 1,0 1-1,1-1 1,-1 1-1,0 0 1,1 1 0,-6 4-1,4-2-17,0-1-1,0 1 0,0 0 1,1 1-1,0-1 1,0 1-1,1 0 1,0 0-1,0 1 1,1-1-1,-1 1 1,-1 8-1,3-5 8,1-1 0,0 0 0,1 1 0,0-1-1,1 1 1,0-1 0,0 0 0,1 0 0,1 1 0,-1-1 0,7 13-1,-7-17-7,1 1-1,0-1 0,0 0 1,0 0-1,1 0 0,0-1 1,0 1-1,0-1 0,1 0 1,0 0-1,0-1 0,0 1 1,0-1-1,1 0 0,0-1 1,-1 1-1,2-1 0,6 3 1,-10-5-22,0-1 1,0 1-1,0-1 1,0 1 0,0-1-1,0 0 1,0 0-1,0-1 1,0 1 0,0 0-1,0-1 1,0 0-1,-1 0 1,1 0-1,0 0 1,3-1 0,-1-1-30,0-1 1,0 1 0,-1-1-1,1 1 1,-1-1-1,0-1 1,6-7 0,0-3-67,0 1 0,-2-1 0,0-1 0,9-25 0,4-31-503,-21 72 613,0 0 1,0-1-1,0 1 0,0 0 1,0-1-1,0 1 1,0 0-1,0 0 1,0-1-1,0 1 1,0 0-1,0 0 0,0-1 1,0 1-1,1 0 1,-1 0-1,0 0 1,0-1-1,0 1 0,0 0 1,0 0-1,1 0 1,-1-1-1,0 1 1,0 0-1,0 0 1,1 0-1,-1 0 0,0 0 1,0-1-1,1 1 1,-1 0-1,0 0 1,0 0-1,1 0 1,-1 0-1,0 0 0,0 0 1,1 0-1,-1 0 1,0 0-1,0 0 1,1 0-1,-1 0 1,0 0-1,0 0 0,1 0 1,-1 0-1,0 1 1,0-1-1,1 0 1,-1 0-1,0 0 0,0 0 1,1 0-1,-1 1 1,0-1-1,0 0 1,0 0-1,0 0 1,1 1-1,-1-1 0,0 0 1,0 0-1,0 0 1,0 1-1,0-1 1,10 21-19,0 19 400,-2 1 1,-1 0 0,1 53-1,-2-26 431,11 199 2691,-17-236-3249,-2 0 1,-1 0-1,-1 0 0,-2-1 1,-1 0-1,-17 47 1,21-70-461,0 0 0,-1 0 0,1 0 1,-1 0-1,-1-1 0,1 0 1,-1 0-1,0 0 0,-10 8 0,12-12-29,0 0-1,0 0 1,0 0-1,0-1 1,0 1-1,0-1 1,0 0-1,-1 0 1,1 0-1,0 0 1,-1 0-1,1-1 1,-1 1-1,1-1 1,-1 0 0,1 0-1,-1 0 1,1-1-1,-1 1 1,1-1-1,0 0 1,-1 0-1,-3-2 1,-25-13-1009</inkml:trace>
</inkml:ink>
</file>

<file path=ppt/ink/ink8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6:14.0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0 294 11666,'0'1'287,"1"0"-1,-1 0 0,0-1 1,0 1-1,1 0 0,-1 0 1,0 0-1,1 0 0,-1 0 1,1 0-1,-1-1 0,1 1 0,0 0 1,-1 0-1,1-1 0,0 1 1,-1 0-1,1-1 0,0 1 1,0-1-1,0 1 0,0-1 1,1 1-1,0 0-55,0-1-1,0 1 1,0-1 0,0 0-1,0 0 1,0 0 0,0 0-1,0 0 1,0-1 0,4 0-1,0-1-91,0 0 0,1-1 0,-1 1 0,0-1 0,0-1 0,5-3-1,-1-1-110,0-1 0,-1 0-1,0-1 1,0 0-1,-1 0 1,-1-1-1,0 0 1,10-21-1,-10 18 67,-1-1-1,-1 0 0,0 0 0,-1-1 0,0 1 0,2-29 1,-6 42-77,1 0 1,-1 0-1,0 1 0,0-1 1,0 0-1,0 0 1,-1 0-1,1 0 1,0 0-1,-1 1 1,1-1-1,-1 0 1,0 0-1,1 1 1,-1-1-1,0 0 1,0 1-1,0-1 1,0 1-1,-3-3 0,3 4 11,0-1 0,-1 0 0,1 1 0,-1-1 0,1 0 0,-1 1-1,1 0 1,-1-1 0,0 1 0,1 0 0,-1 0 0,1 0-1,-1 0 1,0 0 0,1 0 0,-1 1 0,1-1 0,-4 1-1,-2 2 42,1-1-1,-1 1 0,1 1 0,-1-1 0,1 1 1,0 0-1,0 1 0,0-1 0,-5 7 0,3-2-62,1 0-1,1 1 1,-1 0 0,2 0-1,-1 0 1,2 1-1,-1-1 1,1 1-1,1 0 1,0 1-1,0-1 1,1 0 0,1 1-1,0-1 1,1 1-1,0 0 1,0-1-1,1 1 1,3 11 0,-2-14-8,0 0 0,0-1 0,1 1 1,0-1-1,0 0 0,1 0 1,0 0-1,0 0 0,1-1 0,0 0 1,1 0-1,-1 0 0,1 0 1,0-1-1,1 0 0,0-1 0,0 1 1,0-1-1,1 0 0,-1-1 1,1 0-1,0 0 0,0-1 0,1 0 1,13 3-1,-11-4-1062,0 0 1,0-1-1,20 0 1,0-3-703</inkml:trace>
</inkml:ink>
</file>

<file path=ppt/ink/ink8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7:51.5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57 218 8874,'-4'-5'2827,"-19"-18"6634,4-3-7000,18 24-2441,-1-1 0,1 0-1,0 1 1,0-1 0,0 0 0,0 0 0,0 0 0,1 0 0,-1 1 0,1-1 0,0 0 0,0 0 0,0 0 0,0 0 0,1 0-1,-1 0 1,1 0 0,-1 0 0,3-5 0,0 2 46,-1 0 0,1 0 0,1 0 0,-1 0 0,1 1 0,0-1 1,0 1-1,0 0 0,1 0 0,0 0 0,0 1 0,0-1 0,1 1 0,-1 1 0,1-1 0,0 1 0,0 0 0,0 0 0,1 1 0,-1 0 0,0 0 0,1 0 0,0 1 0,-1 0 0,1 0 1,0 0-1,0 1 0,-1 0 0,1 1 0,0 0 0,-1 0 0,1 0 0,8 3 0,-5 0 90,1 0-1,-1 1 1,0 0-1,0 1 1,-1 0-1,1 0 1,-1 1 0,-1 0-1,1 1 1,-1 0-1,-1 0 1,1 1 0,-1 0-1,-1 0 1,0 1-1,7 13 1,-9-15-134,-1 1-1,1 0 1,-1-1 0,-1 2 0,1-1 0,-2 0-1,1 0 1,-1 1 0,-1-1 0,1 1 0,-2-1-1,1 0 1,-1 1 0,-1-1 0,0 0-1,0 1 1,-1-1 0,0 0 0,-7 15 0,6-18-138,1-1 1,-1 1 0,0-1-1,-1 0 1,1 0 0,-1 0-1,0-1 1,0 0 0,-1 0-1,1 0 1,-1 0 0,0-1-1,0 0 1,0 0 0,-6 2-1,2-2-191,1-1-1,-1 0 0,0 0 0,1 0 1,-1-1-1,0-1 0,0 0 1,0 0-1,-14-3 0,20 2 172,0 0-1,0 0 1,0 0 0,0 0-1,0-1 1,1 0-1,-1 1 1,1-1-1,-1-1 1,1 1 0,0 0-1,-1-1 1,2 0-1,-5-3 1,3 1 31,1 0 0,-1-1 0,1 1 0,0-1 0,0 0-1,1 0 1,-1 0 0,-1-7 0,0-6 128,1 0-1,1 0 1,1 0-1,0 0 1,2-20 0,0 22 170,1 1 0,0-1 0,1 1 1,6-22-1,-7 34-119,-1 0 0,1 0 0,0 1 0,0-1 0,0 1 0,0-1 1,0 1-1,1 0 0,0 0 0,4-4 0,-5 5-20,0 1 0,0 0 0,0 0-1,0 0 1,0 0 0,0 0 0,0 0 0,0 0 0,0 1 0,1-1 0,-1 1 0,0 0 0,1 0-1,-1 0 1,0 0 0,0 0 0,1 0 0,-1 0 0,5 2 0,0 1 34,1-1-1,-1 2 1,0-1 0,0 1-1,0 0 1,0 1 0,-1-1 0,1 1-1,-1 1 1,0-1 0,-1 1 0,0 0-1,0 0 1,0 1 0,6 10-1,-5-6-51,0 0-1,0 1 0,-1-1 0,-1 1 0,0 0 0,-1 0 0,0 0 1,0 1-1,0 15 0,-3-19-141,-1 0 0,1 0 0,-1-1 0,-1 1 0,0 0 0,-3 11-1,4-17 11,-1-1-1,1 1 1,0 0-1,-1 0 0,0-1 1,1 1-1,-1-1 0,0 1 1,-4 2-1,5-4 25,0 0 0,-1 0-1,1 0 1,0 0 0,-1 0 0,1-1-1,-1 1 1,1-1 0,-1 1-1,1-1 1,-1 0 0,1 1 0,-1-1-1,1 0 1,-1 0 0,0 0 0,1 0-1,-1 0 1,-2-1 0,2 0 25,-1 0 0,0 0 0,0 0 0,1-1 1,-1 1-1,1-1 0,-1 0 0,1 0 0,0 0 0,0 0 0,0 0 0,0 0 1,0 0-1,0-1 0,0 1 0,1-1 0,-1 1 0,-1-6 0,-3-5 35,1 0 0,-5-21 0,9 32 7,-4-21 49,0-1 1,-3-35 0,8 49 22,-1 0 1,1 0-1,1 0 1,0 0-1,0 0 1,1 1-1,0-1 1,6-14-1,-8 22-41,1 1 1,0-1-1,-1 0 0,1 1 0,0-1 0,0 1 1,0-1-1,0 1 0,0 0 0,0-1 0,1 1 1,-1 0-1,0 0 0,1-1 0,-1 1 0,1 0 1,-1 1-1,1-1 0,-1 0 0,1 0 0,0 1 1,1-1-1,0 1 9,-1 0 0,0 0 0,1 0 0,-1 0 0,0 1 0,0-1 0,0 1 0,1 0 0,-1-1 1,0 1-1,0 0 0,0 0 0,0 0 0,3 3 0,4 4 107,0-1-1,-1 1 1,0 1 0,0 0 0,7 12-1,-6-9 10,-2 0-1,0 1 0,0 0 0,-1 1 0,-1-1 1,5 16-1,-9-24-134,1 0 0,-1 0 1,0 1-1,-1-1 0,1 1 0,-1-1 0,0 0 1,0 1-1,-1-1 0,1 1 0,-1-1 1,0 0-1,-1 1 0,1-1 0,-1 0 1,0 0-1,-1 0 0,1 0 0,-4 4 1,5-8-30,1 0 1,-1 0-1,0 0 1,1 0-1,-1-1 1,0 1-1,0 0 1,1-1-1,-1 1 1,0 0-1,0-1 1,0 1 0,0-1-1,0 1 1,0-1-1,0 0 1,0 1-1,0-1 1,0 0-1,0 0 1,0 0-1,0 0 1,0 0-1,0 0 1,-1 0-1,0 0 1,0-1-21,-1 0-1,1 0 1,0 0 0,0 0-1,0-1 1,1 1 0,-1 0-1,0-1 1,0 0 0,1 1 0,-3-4-1,-4-6-124,1 0-1,0-1 0,-7-15 1,13 23 128,-2-2-23,0 2 36,1 0 1,0 0-1,1 0 1,-1 0-1,1-1 1,-1 1-1,1 0 1,1-1-1,-1 1 1,0-9 0,1 13 16,0 0 1,0 0 0,1-1 0,-1 1 0,0 0-1,0-1 1,0 1 0,0 0 0,0 0 0,1 0-1,-1-1 1,0 1 0,0 0 0,0 0 0,1 0 0,-1-1-1,0 1 1,0 0 0,1 0 0,-1 0 0,0 0-1,0 0 1,1 0 0,-1-1 0,0 1 0,1 0-1,-1 0 1,0 0 0,0 0 0,1 0 0,-1 0 0,0 0-1,1 0 1,-1 0 0,0 0 0,0 1 0,1-1-1,-1 0 1,0 0 0,1 0 0,-1 0 0,0 0-1,0 0 1,1 1 0,-1-1 0,0 0 0,0 0-1,0 0 1,1 1 0,-1-1 0,0 0 0,0 0 0,0 0-1,0 1 1,1-1 0,-1 0 0,0 1 0,0-1-1,12 14 49,-8-7-134,0 0 1,-1-1 0,0 1 0,0 0 0,-1 1 0,0-1 0,0 0-1,-1 1 1,2 12 0,-6 5-276</inkml:trace>
</inkml:ink>
</file>

<file path=ppt/ink/ink8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7:52.3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80 43 12651,'-1'-1'123,"1"1"1,0-1-1,0 1 1,-1-1 0,1 0-1,0 1 1,-1-1-1,1 1 1,-1-1-1,1 1 1,-1-1 0,1 1-1,-1 0 1,1-1-1,-1 1 1,1-1-1,-1 1 1,1 0 0,-1 0-1,0-1 1,1 1-1,-1 0 1,1 0-1,-1 0 1,0-1 0,1 1-1,-1 0 1,0 0-1,1 0 1,-1 0-1,0 0 1,1 1 0,-1-1-1,0 0 1,1 0-1,-1 0 1,0 0-1,1 1 1,-1-1 0,1 0-1,-1 1 1,1-1-1,-1 0 1,0 1-1,1-1 1,-1 1 0,1-1-1,0 1 1,-1-1-1,1 1 1,-1-1-1,1 1 1,0-1 0,-1 1-1,1 0 1,0 0-1,-4 5 76,1 1 0,0-1 0,1 0 0,-3 11-1,-5 25 151,1 1 0,3-1 0,1 1-1,2 0 1,3 0 0,1 1 0,2-1-1,1 0 1,3-1 0,1 1 0,28 77-1,-28-101-292,0 0 1,2-1-1,0 0 0,1-1 0,15 17 0,-20-26-50,0-1-1,0 0 0,1-1 1,0 0-1,0 0 1,1 0-1,0-1 0,0 0 1,0 0-1,0-1 0,1 0 1,-1 0-1,12 2 0,-17-6-20,0 1 0,1-1-1,-1 0 1,1 0-1,-1 0 1,1-1-1,-1 1 1,0-1 0,1 0-1,-1 1 1,0-2-1,1 1 1,-1 0-1,0-1 1,0 1 0,0-1-1,0 0 1,0 0-1,-1 0 1,1 0-1,4-6 1,2-3-61,0 0 0,0 0 0,-2-1-1,8-14 1,14-30-145,-3-1 0,-2-1 0,30-111 0,-28 53 459,13-128-1,-28 162 875,-39 172 1773,14-32-2712,2 1 0,3 1 1,3 0-1,1 91 1,6-121-122,1-1 0,2 0 1,1 1-1,1-2 0,2 1 1,0-1-1,2 0 0,1 0 1,2-2-1,0 1 0,23 32 1,2-11-458,-35-44 250,1-1-1,-1 0 1,1 0 0,-1 0 0,1 0-1,0 0 1,0-1 0,0 0 0,1 0-1,5 2 1,-9-3 173,0-1-1,0 0 1,0 0-1,0 0 1,0 0-1,0 0 1,-1 0-1,1 0 1,0 0-1,0 0 1,0-1-1,0 1 1,0 0-1,0 0 1,-1-1-1,2 0 1,8-7-93</inkml:trace>
</inkml:ink>
</file>

<file path=ppt/ink/ink8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7:52.7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339 105 9962,'1'-2'556,"0"0"1,0 0-1,-1-1 0,1 1 0,0 0 1,-1 0-1,0 0 0,1 0 0,-1 0 1,0-1-1,0 1 0,0 0 0,0 0 0,0 0 1,-1-1-1,1 1 0,-1 0 0,0-2 1,0 1-258,-1 1 1,1 0-1,-1 0 1,1 0-1,-1 0 1,0 0-1,0 0 1,0 0-1,0 0 1,0 1-1,0-1 1,-5-2-1,-4-1-64,0 1 0,0 0 0,0 1 0,0 0 0,-19-2 0,7 1-226,0 1 0,-1 1 1,1 2-1,0 0 0,-1 1 1,-27 5-1,48-5-77,0-1-1,-1 1 1,1 0 0,1 1-1,-1-1 1,0 0 0,-3 3-1,5-3 28,0-1-1,0 1 0,1-1 0,-1 1 1,0 0-1,1-1 0,-1 1 0,0 0 0,1 0 1,-1 0-1,1 0 0,0-1 0,-1 1 1,1 0-1,0 0 0,-1 0 0,1 0 0,0 1 1,0 1-18,1-1 0,-1 1 1,1 0-1,0 0 0,0-1 1,0 1-1,0 0 0,1-1 0,-1 0 1,1 1-1,-1-1 0,1 0 1,0 1-1,0-1 0,0 0 1,3 2-1,33 30 740,53 37-1,-61-49 429,0 1 1,-1 1-1,-2 2 0,25 29 0,-47-49-885,-1 0-1,1 1 1,-1-1 0,-1 1-1,1 0 1,-1 0 0,3 12 0,-5-16-209,-1-1 1,1 1 0,-1-1 0,1 1-1,-1 0 1,0-1 0,0 1-1,-1 0 1,1-1 0,0 1 0,-1-1-1,0 1 1,1-1 0,-1 1 0,0-1-1,0 1 1,0-1 0,-1 1 0,1-1-1,-1 0 1,1 0 0,-1 0-1,0 0 1,-2 2 0,-1 0-207,0 0 1,-1-1-1,1 1 1,-1-1-1,0 0 1,0-1-1,0 1 1,-9 1-1,-52 8-3156,14-5 1644</inkml:trace>
</inkml:ink>
</file>

<file path=ppt/ink/ink8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7:53.2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0 347 10858,'8'-2'1980,"-1"0"-1,1 0 0,-1 0 1,14-7-1,3-3-359,24-19 0,-40 26-1110,13-8 33,-1 0 0,-1-2 0,-1 0 0,22-24 0,-35 34-453,-1 0 0,1-1-1,-1 1 1,0-1 0,-1 0 0,0-1 0,0 1 0,0 0 0,0-1-1,-1 0 1,0 1 0,-1-1 0,1 0 0,-1 0 0,-1 0-1,1 0 1,-1 0 0,-1 0 0,0-9 0,0 13-63,1 1 0,-1-1-1,0 1 1,0 0 0,1-1 0,-2 1 0,1 0 0,0 0-1,0-1 1,-1 1 0,1 0 0,-1 1 0,0-1 0,1 0-1,-1 0 1,0 1 0,0-1 0,0 1 0,0-1 0,0 1-1,-1 0 1,1 0 0,0 0 0,-1 0 0,1 0 0,0 1-1,-1-1 1,1 1 0,-5-1 0,0 1-51,0-1 0,0 2 0,0-1 0,1 1-1,-1 0 1,0 0 0,0 1 0,1 0 0,-10 4 0,8-3 4,0 1 1,0 0-1,0 1 1,1-1-1,-1 2 0,1-1 1,1 1-1,-1 0 0,1 0 1,0 1-1,0-1 1,1 1-1,0 1 0,0-1 1,1 1-1,0 0 0,0 0 1,1 0-1,0 0 1,0 1-1,1-1 0,0 1 1,0-1-1,1 1 1,1 0-1,-1 0 0,1 0 1,1 0-1,-1-1 0,4 15 1,0-10 23,0 1 1,0-1-1,2 0 1,-1 0-1,2-1 1,-1 0-1,2 0 0,0 0 1,0-1-1,11 11 1,-13-15-107,0-1 1,0 0-1,1 0 1,0-1-1,0 1 1,0-2-1,1 1 1,0-1-1,0 0 1,0-1 0,0 1-1,0-2 1,1 1-1,0-1 1,-1-1-1,1 1 1,10-1-1,-14-1 27,0-1 0,0 0 0,0 0 0,0 0 1,-1-1-1,1 1 0,0-1 0,-1-1 0,1 1 0,4-3 0,15-12 230</inkml:trace>
</inkml:ink>
</file>

<file path=ppt/ink/ink8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8:04.3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50 380 8650,'-43'28'3355,"43"-28"-3284,0-1 0,-1 1 0,1 0 0,0 0-1,-1 0 1,1 0 0,-1-1 0,1 1 0,0 0 0,0 0 0,-1-1-1,1 1 1,0 0 0,-1 0 0,1-1 0,0 1 0,0 0 0,0-1-1,-1 1 1,1 0 0,0-1 0,0 1 0,0-1 0,0 1 0,0 0-1,-1-1 1,1 1 0,0-1 0,0 1 0,0 0 0,0-1-1,0 1 1,0-1 0,1 1 0,-1 0 0,0-1 0,0 1 0,0 0-1,0-1 1,2-27 1938,-2 20-1308,1-4-319,0 0 0,1 0 0,0 1 0,0-1 0,2 1 1,-1 0-1,1 0 0,1 0 0,0 0 0,1 0 0,0 1 0,9-12 0,4-1-208,0 1 0,2 1 0,39-32 0,-48 44-117,1-1 1,0 2-1,0 0 0,1 0 1,0 1-1,0 1 1,1 0-1,-1 1 1,1 0-1,0 2 1,16-3-1,-19 5 33,0 0-1,-1 1 1,1 0 0,0 1-1,0 1 1,-1 0 0,1 0 0,-1 1-1,1 0 1,-1 1 0,0 1-1,-1-1 1,1 2 0,-1 0-1,11 7 1,-10-4 14,-1 0-1,0 0 1,0 1-1,-1 0 1,-1 1-1,0 0 1,0 0-1,-1 1 1,0 0-1,-1 0 1,0 0-1,-1 1 1,-1 0-1,4 16 1,-2 0-15,-1 0 0,-1 0 0,-2 1 0,-1-1 0,-4 48 0,0-55-61,-1 0-1,0 0 0,-2 0 1,0-1-1,-1 1 0,-2-2 1,0 1-1,-1-1 1,-23 34-1,9-21-20,-2-1 0,-1-1 0,-2-2-1,-46 38 1,46-42-26,3-2-204,-1 0 0,-1-2-1,-1-2 1,-59 31 0,80-48 245,8-5-5,12-6 32,8 1 124,0 1 0,0 1 0,0 1 0,1 1 0,41-3-1,-29 3 122,67-7 1673,183 3-1,-260 12-2786</inkml:trace>
</inkml:ink>
</file>

<file path=ppt/ink/ink8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8:05.4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495 39 11154,'0'-2'195,"0"0"-1,-1 1 1,1-1 0,0 0-1,-1 1 1,1-1-1,-1 0 1,0 1-1,1-1 1,-1 1-1,0-1 1,0 1 0,0-1-1,0 1 1,0-1-1,0 1 1,-1 0-1,1 0 1,0 0-1,-1 0 1,1 0 0,-1 0-1,1 0 1,-1 0-1,1 0 1,-1 1-1,1-1 1,-1 1-1,0-1 1,0 1-1,1 0 1,-1-1 0,0 1-1,1 0 1,-1 0-1,0 0 1,0 0-1,1 1 1,-1-1-1,0 0 1,1 1 0,-3 0-1,-4 2 13,0 1 1,1-1-1,0 1 0,0 0 0,0 1 0,0 0 1,-11 10-1,-25 28-10,1 2 1,3 2-1,2 1 0,1 2 1,3 2-1,2 1 0,-24 59 1,44-89-228,2 0 0,1 1 0,1 0 0,1 1 0,1 0 0,1-1 0,-1 35 0,5-48 24,1 0 0,-1 0-1,2-1 1,0 1 0,0 0 0,0-1 0,2 1 0,-1-1 0,1 0-1,1 0 1,0 0 0,0-1 0,1 0 0,0 0 0,0 0 0,1-1 0,1 1-1,-1-2 1,13 10 0,-8-8 42,1 0 1,0-1-1,1-1 0,0 0 0,0-1 0,1-1 1,-1 0-1,1-1 0,0-1 0,19 3 0,-12-4-196,0-1-1,-1 0 0,1-2 1,0 0-1,-1-2 0,38-8 0,-31 1-3753,-7-5 1780</inkml:trace>
</inkml:ink>
</file>

<file path=ppt/ink/ink8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8:06.0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226 118 11987,'1'-19'2695,"0"8"-1729,-1 1 0,0-1 0,-1 1 0,-1-13 1,1 21-837,1 1 0,0-1 1,0 1-1,-1-1 1,1 1-1,-1-1 0,0 1 1,1-1-1,-1 1 1,0-1-1,0 1 1,0 0-1,0-1 0,0 1 1,0 0-1,0 0 1,0 0-1,0 0 0,-1 0 1,1 0-1,0 0 1,-1 0-1,1 1 0,-1-1 1,1 0-1,-1 1 1,1-1-1,-1 1 0,1 0 1,-1-1-1,1 1 1,-1 0-1,-3 0 0,1 1 15,0-1 0,1 1-1,-1 0 1,0 0 0,0 1-1,1-1 1,-1 1-1,0 0 1,-5 4 0,-30 25 262,33-27-337,-3 5-36,0-1 0,0 1 0,1 0 0,0 1 0,1 0 0,0 0 0,0 1 0,1 0 1,0 0-1,-5 17 0,9-20-55,-1 0 1,2 0-1,-1 0 0,1 0 1,0 1-1,1-1 1,0 0-1,1 1 1,-1-1-1,1 0 0,1 0 1,0 1-1,0-1 1,0 0-1,1-1 0,6 13 1,-5-13-97,0 1 0,0-1 1,1 0-1,0 0 0,0-1 0,1 0 1,0 1-1,0-2 0,0 1 0,1-1 0,7 5 1,-10-8-11,0 0 0,0 0 0,0 0 0,1-1 1,-1 0-1,0 0 0,1 0 0,-1 0 0,1-1 0,-1 1 1,1-1-1,-1 0 0,1-1 0,-1 1 0,1-1 0,-1 0 0,0 0 1,1 0-1,-1 0 0,0-1 0,8-4 0,1-1 49,0-2 1,-1 1-1,0-1 0,0-1 0,-1 0 0,0-1 0,-1 0 0,11-15 0,-12 13 441,0 0-1,-1 0 0,-1-1 1,0 1-1,-1-2 0,0 1 1,6-29-1,-10 27 444,-2 16-793,0 0 0,0-1 1,0 1-1,0 0 1,0 0-1,0 0 0,0 0 1,0 0-1,0 0 1,0 0-1,0-1 0,0 1 1,0 0-1,-1 0 0,1 0 1,0 0-1,0 0 1,0 0-1,0 0 0,0 0 1,0-1-1,0 1 1,0 0-1,0 0 0,0 0 1,0 0-1,0 0 1,-1 0-1,1 0 0,0 0 1,0 0-1,0 0 1,0 0-1,0 0 0,0 0 1,0 0-1,0 0 0,-1 0 1,1 0-1,0 0 1,0 0-1,0 0 0,0 0 1,0 0-1,0 0 1,0 0-1,-1 0 0,1 0 1,0 0-1,-1 1 23,0 0-1,-1 0 1,1 1-1,0-1 0,0 1 1,1-1-1,-1 1 1,0-1-1,0 1 1,1-1-1,-2 4 1,0 2-58,1-1 1,-1 1 0,1-1 0,1 1 0,-1 0 0,1-1-1,0 1 1,1 0 0,-1-1 0,1 1 0,1-1 0,-1 1-1,1-1 1,0 1 0,1-1 0,-1 0 0,1 0 0,0 0-1,5 6 1,7 8-704,0-2 0,1 0-1,35 31 1,-49-47 623,36 32-748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06.5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50 263 10602,'2'-10'887,"1"-1"1,-1 1-1,0-1 0,-1 1 0,-1-1 0,0 0 1,-1-11-1,0 9-671,1 1 1,0 0-1,0-1 1,1 1-1,1 0 1,0 0-1,5-14 1,-7 23-216,1 0 0,0 0 0,0 0 0,0 0 0,1 1 0,-1-1 0,1 0 0,-1 1 0,1 0 0,0-1 0,0 1 0,0 0 0,0 0 0,1 0 0,-1 0 0,0 0 0,1 0 0,-1 1 0,1-1 0,0 1 1,-1 0-1,1 0 0,0 0 0,0 0 0,0 0 0,0 0 0,0 1 0,0 0 0,0-1 0,0 1 0,0 0 0,0 1 0,0-1 0,5 1 0,-2 1 48,1 0 0,-1 1 0,1-1 0,-1 1 0,0 0 0,0 1 0,-1-1 0,1 1 0,-1 1-1,1-1 1,-1 1 0,-1-1 0,1 2 0,-1-1 0,0 0 0,0 1 0,0 0 0,-1 0 0,5 9 0,-4-5 115,1 1 0,-1 0 0,-1 0 0,0 1-1,-1-1 1,0 1 0,0-1 0,-2 1 0,1 0 0,-3 19 0,1-21-89,-2 0 0,1 0-1,-1 0 1,-1 0 0,0-1 0,0 0 0,-1 0-1,0 0 1,-1 0 0,0-1 0,0 1 0,-12 11-1,12-14-76,0-1-1,0 1 0,-1-1 0,1 0 0,-2 0 0,1-1 1,0 0-1,-1-1 0,1 1 0,-1-1 0,0-1 0,0 1 0,-1-1 1,1-1-1,-15 2 0,19-3-47,1 0 0,0 0 1,-1-1-1,1 1 0,-1-1 0,1 1 0,-1-1 1,1 0-1,0 0 0,-1-1 0,1 1 0,0-1 1,0 0-1,0 1 0,0-1 0,1-1 0,-1 1 1,0 0-1,1-1 0,-1 1 0,1-1 0,0 1 1,-3-6-1,3 3-100,0 1 0,1 0 0,-1 0-1,1-1 1,0 1 0,0 0 0,1-1 0,-1 1 0,1-1 0,0 0 0,0 1 0,1-1 0,-1 1 0,1 0-1,0-1 1,0 1 0,3-8 0,0 3-891,1-1-1,0 1 0,8-11 1,0 2-270</inkml:trace>
</inkml:ink>
</file>

<file path=ppt/ink/ink8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8:06.3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 13699,'1'-8'5433,"2"22"-3136,1 15-113,0 23 49,-1 13-313,-1 15-800,0 4-176,-4 3-392,1-3-167,-4-7-353,2-4-272,4-9-105,3-1-87,11-9-408,-2-8-112,5-12-704,3-8-497,0-14 1401</inkml:trace>
</inkml:ink>
</file>

<file path=ppt/ink/ink8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8:06.7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589 34 14915,'-4'-7'5881,"-4"1"-3952,-16 2-665,-13-2 40,-20 0-375,-11 1-273,-9 5-576,5 1-312,5 6-817,7 2-551,4 4 3168,-3 7-1608</inkml:trace>
</inkml:ink>
</file>

<file path=ppt/ink/ink8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8:07.0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0 298 13427,'11'-4'2142,"0"-1"1,0-1-1,14-9 0,52-48-1342,-44 35-206,-8 8-510,32-28 14,-52 43-27,0 0-1,0-1 0,0 1 0,-1-1 1,0 0-1,0-1 0,5-8 0,-9 13-31,1 1 0,-1 0 0,1-1 0,-1 1 0,1 0-1,-1-1 1,0 1 0,1 0 0,-1-1 0,0 1-1,0-1 1,0 1 0,0-1 0,0 1 0,-1 0-1,1-1 1,0 1 0,-1-1 0,1 1 0,-1 0-1,1-1 1,-1 1 0,0 0 0,1 0 0,-1-1-1,0 1 1,0 0 0,0 0 0,0 0 0,0 0-1,0 0 1,0 0 0,0 0 0,0 1 0,-1-1-1,1 0 1,0 1 0,-1-1 0,1 0 0,0 1-1,-1 0 1,1-1 0,-3 1 0,-3-2 60,0 1 0,0 0 0,-1 1 0,1 0 0,0 0 0,0 0 0,-10 3 0,8-2-107,0 1 1,-1 1 0,2 0 0,-1 0-1,0 1 1,0 0 0,1 0 0,0 1-1,0 0 1,0 0 0,1 1 0,0 0-1,0 0 1,0 1 0,1 0 0,0 0-1,0 1 1,1-1 0,0 1-1,0 0 1,1 1 0,0-1 0,0 1-1,1 0 1,0 0 0,1 0 0,0 0-1,0 0 1,1 1 0,0-1 0,1 0-1,0 1 1,0-1 0,1 1 0,2 10-1,0-8 51,1 0 0,0 0 0,1 0-1,0-1 1,1 0 0,0 0 0,1 0-1,0-1 1,1 0 0,0 0 0,0 0-1,1-2 1,11 10 0,-13-12-212,1-1 1,0 0-1,0 0 1,0-1-1,0 0 1,1 0-1,-1-1 1,11 2-1,-12-3-364,1-1 0,-1 0-1,1-1 1,-1 1 0,1-1 0,0-1-1,-1 1 1,1-2 0,-1 1-1,12-4 1,8-8-1499</inkml:trace>
</inkml:ink>
</file>

<file path=ppt/ink/ink8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8:07.5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273 101 13643,'2'-4'588,"-1"0"1,-1-1-1,1 1 0,-1-1 1,0 1-1,0-1 0,0 1 1,0 0-1,-1-1 0,1 1 1,-1-1-1,-1 1 0,-2-8 1,3 10-450,0 0 0,0 0 0,-1 0 1,1 0-1,-1 0 0,1 0 0,-1 0 0,0 1 1,0-1-1,0 1 0,0-1 0,0 1 1,0 0-1,0-1 0,-1 1 0,1 0 1,0 1-1,0-1 0,-1 0 0,1 1 0,-1-1 1,1 1-1,-1-1 0,1 1 0,-1 0 1,-2 1-1,-4 0 15,-1 0 0,1 1 0,0 0 1,0 1-1,0 0 0,0 0 0,1 1 0,-1 0 0,1 0 1,0 1-1,0 0 0,0 1 0,1 0 0,-8 8 0,7-7-117,1 0-1,0 1 1,1 0-1,0 0 1,0 1-1,1-1 1,0 1-1,0 0 1,1 1-1,0-1 1,1 1-1,0 0 1,-1 10-1,2-10-45,1 0-1,1 1 1,0-1-1,0 0 1,1 1-1,0-1 1,1 0-1,0 0 1,6 16-1,-6-20-50,1-1 0,0 1 0,0-1 0,0 0 0,0 0 0,1 0 0,0 0 0,0-1 0,0 0 0,0 0 0,1 0 0,0 0 0,0 0 0,0-1 0,0 0 0,0 0 0,12 4 0,-9-5 12,1 1 0,0-2 0,0 1 0,0-1-1,0-1 1,-1 0 0,1 0 0,0-1 0,0 0 0,0 0 0,0-1-1,0 0 1,-1-1 0,1 0 0,-1 0 0,0 0 0,0-1 0,0-1-1,0 0 1,12-9 0,-13 8 123,1 0 0,-1 0-1,-1 0 1,1-1 0,-1 0 0,0-1-1,-1 1 1,1-1 0,-2 0 0,1 0-1,-1-1 1,0 0 0,-1 1 0,0-1-1,0 0 1,-1 0 0,0-1 0,-1 1 0,1-16-1,-3 22-50,1 0 0,-1 0 0,1 0 0,-1 0 0,0-1 0,0 1 0,-1 1 0,1-1 0,-1 0 0,1 0 0,-1 0 0,-2-2 0,3 4-21,1 0 0,-1 1 0,0-1 0,1 0 0,-1 1 0,0-1 1,1 1-1,-1-1 0,0 0 0,0 1 0,0 0 0,1-1 0,-1 1 0,0 0 1,0-1-1,0 1 0,0 0 0,0 0 0,0-1 0,0 1 0,0 0 0,0 0 1,1 0-1,-1 0 0,0 1 0,0-1 0,0 0 0,0 0 0,0 1 0,0-1 1,0 0-1,0 1 0,1-1 0,-1 0 0,0 1 0,0 0 0,0-1 0,1 1 1,-1-1-1,0 1 0,1 0 0,-1-1 0,1 1 0,-1 1 0,-3 4 18,1-1 0,1 1 0,-1 1 0,1-1 0,0 0 0,1 1 0,0-1 0,0 1-1,0-1 1,0 1 0,2 9 0,-1 21 423,1 0-1,14 69 1,27 77 1174,-5-26-679,-25-94-778,4 67 0,-15-107-149,0-1 0,-2 0 0,0 0 0,-2 0-1,0 0 1,-11 37 0,11-51-123,0 0 1,0-1-1,0 0 1,-1 1-1,0-1 0,-1 0 1,0-1-1,0 1 1,0-1-1,-1 0 0,1 0 1,-2-1-1,-9 8 1,8-8-253,0-1 1,-1 0-1,1 0 1,-1-1 0,0 0-1,0 0 1,0-1-1,0 0 1,-1-1 0,1 0-1,-16-1 1,7 0-1769,0-1 0,-19-4 1,-43-15-1432</inkml:trace>
</inkml:ink>
</file>

<file path=ppt/ink/ink8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8:08.2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96 237 9810,'-1'0'171,"-2"1"222,0 0 0,1 0 1,-1 0-1,0 0 0,0-1 0,1 1 0,-1-1 0,0 0 0,-3 0 1,5 0-206,-1-1-1,0 0 1,1 1 0,-1-1 0,1 0 0,0 0 0,-1 0 0,1 0 0,0 0 0,-1 0 0,1 0 0,0-1 0,0 1 0,0 0 0,0-1 0,0 1 0,0-1 0,-1-2 0,-4-6 152,1-1 0,0 0-1,1-1 1,0 1 0,0-1 0,2 0 0,-1 0 0,-1-22 0,4 30-260,0 0 1,0 1-1,0-1 1,0 1-1,1-1 1,-1 1-1,1-1 1,0 1-1,0-1 1,0 1 0,1-1-1,-1 1 1,1 0-1,0 0 1,0 0-1,0 0 1,0 0-1,0 0 1,1 1-1,-1-1 1,1 1-1,0-1 1,0 1-1,0 0 1,0 0-1,0 0 1,0 1-1,0-1 1,1 1-1,-1-1 1,0 1-1,1 0 1,-1 1-1,6-2 1,-1 1 112,0 0-1,0 1 1,1 0 0,-1 0 0,0 1-1,0 0 1,0 0 0,0 1 0,-1 0-1,1 0 1,0 1 0,-1 0 0,1 0-1,-1 1 1,0 0 0,12 8 0,-10-5-14,-1 1 0,0 0 1,0 1-1,0-1 1,-1 2-1,-1-1 0,1 1 1,-2 0-1,1 0 0,-1 0 1,5 17-1,-5-12-52,-1 0 1,0 0-1,-1 1 0,-1 0 0,0-1 0,-1 1 1,-1 0-1,-1 0 0,-2 19 0,1-26-121,1 0 1,-2 0-1,1-1 0,-1 1 1,0-1-1,-1 0 0,0 1 1,0-2-1,-1 1 0,0 0 1,-1-1-1,1 0 0,-1 0 1,0-1-1,-1 0 0,0 0 0,-13 9 1,11-9-102,0-1 0,-1-1 0,0 1 0,0-1 0,-1-1 0,1 0 0,-20 3 0,26-5 0,0-1 0,0 1 0,0-1-1,0 0 1,1 0 0,-1-1 0,0 1 0,0-1-1,0 0 1,0 0 0,0 0 0,1 0-1,-1-1 1,1 1 0,-1-1 0,1 0 0,-1 0-1,1-1 1,0 1 0,0 0 0,0-1-1,0 0 1,0 0 0,1 0 0,-3-4-1,-1-4-254,1 0 1,0-1-1,0 1 0,1-1 0,1 0 0,0-1 0,-2-17 0,2 0-854,2-60 1,2 81 881,0 1-1,0-1 1,3-11 0,-3 17 196,-1 1 0,1-1 0,0 1 1,0-1-1,1 1 0,-1 0 0,0-1 1,1 1-1,0 0 0,-1 0 1,1 0-1,0 0 0,0 0 0,4-3 1,21-3-494</inkml:trace>
</inkml:ink>
</file>

<file path=ppt/ink/ink8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8:08.6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0 111 11218,'6'1'7573,"-5"-1"-7440,4 27 2168,2 38-857,-5-22-406,-1-8-618,1 1 1,1-1-1,3-1 1,12 48 0,-18-82-423,0 1 1,0 0 0,0 0 0,1-1 0,-1 1-1,0 0 1,0 0 0,1-1 0,-1 1 0,0 0-1,1-1 1,-1 1 0,1-1 0,-1 1 0,1 0 0,-1-1-1,1 1 1,0-1 0,-1 1 0,1-1 0,-1 1-1,1-1 1,0 0 0,-1 1 0,3-1 0,-3 0-10,1 0 1,0 0 0,0-1-1,0 1 1,0-1 0,-1 1 0,1 0-1,0-1 1,0 0 0,-1 1-1,1-1 1,0 1 0,-1-1-1,1 0 1,-1 1 0,1-1-1,-1 0 1,1-1 0,4-7-179,0 0-1,6-17 1,-10 25 179,15-48-989,13-71-1,-21 81 1041,2-1 0,1 1-1,26-56 1,-35 90 24,0 0 0,0 1 0,1 0 0,0-1 1,0 1-1,0 0 0,5-4 0,-7 7-85,0 1 0,0-1 0,0 0 0,0 1 0,0-1 0,0 1 0,0-1 0,0 1 0,0 0 0,0-1 0,1 1 0,-1 0 0,0 0 0,0 0 0,0 0 0,0 0-1,1 0 1,-1 0 0,0 0 0,0 0 0,0 0 0,0 1 0,0-1 0,1 0 0,-1 1 0,0-1 0,0 1 0,0-1 0,0 1 0,0 0 0,0-1 0,0 1 0,-1 0 0,1 0 0,0 0 0,1 1 0,17 20-356</inkml:trace>
</inkml:ink>
</file>

<file path=ppt/ink/ink8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8:09.2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 27 13291,'7'-26'9127,"-27"111"-5642,8-38-2540,-9 71 1,19-104-939,1 0 1,1 0 0,0 0 0,1 0-1,1 0 1,0 0 0,1 0 0,0 0 0,9 22-1,-10-31-56,1 0 0,0 0 0,-1 0 0,2 0 0,-1 0 0,0 0 0,1-1 0,0 0 0,0 0 0,1 0 0,-1 0 0,1 0 0,-1-1 0,1 0 0,0 0 0,0 0 0,1-1 0,-1 0 0,1 0 0,-1 0 0,1 0 0,-1-1 0,1 0 0,0 0 0,0-1 0,-1 0 0,1 0 0,0 0 0,0 0 0,0-1 0,-1 0 0,1 0 0,0-1 0,-1 0 0,1 0 0,-1 0 0,0 0 0,0-1 0,0 0 0,5-4 0,7-6 28,0 0 1,-2-2 0,0 0 0,0 0 0,-2-2-1,0 1 1,-1-2 0,11-18 0,-6 3 419,-1 0 0,-1 0 0,17-64 0,-17 32 1661,-13 51-517,-9 41-1050,-5 33-443,2 1 1,4 1-1,2-1 1,4 71-1,34 247 299,-14-206 65,-14-115-340,9 117 135,-14-140-176,-2 0-1,-8 66 0,6-89-48,1 0 0,-2 0 0,1 0 0,-2-1 0,1 1 0,-2-1 1,-9 15-1,12-21-15,-1 0 1,0 0 0,0 0-1,0-1 1,0 1 0,-1-1-1,0 0 1,0-1 0,0 1-1,0-1 1,-1 0 0,1 0-1,-1-1 1,0 1 0,0-1 0,-8 1-1,5-2-229,-1 0 0,0 0-1,1-1 1,-1-1 0,0 0 0,1 0 0,-1-1-1,1 0 1,0-1 0,-1 0 0,1 0-1,0-1 1,-12-6 0,-5-6-1222,-1-1 0,-45-38-1,-4-13 62</inkml:trace>
</inkml:ink>
</file>

<file path=ppt/ink/ink8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8:10.0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360 155 10970,'29'-58'4333,"-28"56"-4146,0 0 0,0-1-1,0 1 1,-1 0 0,1 0-1,-1 0 1,1-1 0,-1 1 0,0 0-1,0 0 1,0-1 0,0 1-1,0 0 1,-1 0 0,1 0-1,-1-1 1,0 1 0,1 0 0,-1 0-1,0 0 1,0 0 0,0 0-1,0 0 1,-1 0 0,1 0-1,0 1 1,-1-1 0,0 0 0,1 1-1,-4-3 1,-1 0-4,1 1 1,-1 0-1,0 0 1,0 0-1,0 1 1,0 0-1,-1 0 1,-6-1-1,-4 1-84,0 0 0,0 1 0,1 0 0,-1 2 0,0 0-1,0 0 1,-28 8 0,35-7-201,0 1 0,1 0 0,0 1 1,-1 0-1,2 0 0,-1 1 0,0 0 0,1 0 0,0 1 0,0 0 0,0 1 0,1 0 0,0 0 1,-8 11-1,13-15 37,0 0 1,0 0-1,1 0 0,0 0 1,0 0-1,0 1 1,0-1-1,0 0 0,0 1 1,1-1-1,0 0 1,-1 1-1,1-1 1,0 0-1,1 1 0,-1-1 1,1 0-1,-1 1 1,1-1-1,0 0 0,0 0 1,1 0-1,-1 0 1,1 0-1,-1 0 1,1 0-1,0 0 0,3 2 1,2 5 54,1-2 1,0 1-1,1-1 1,-1 0 0,2-1-1,17 11 1,1-3 296,1-1 0,38 13 0,31 13 986,-86-34-972,0 1 1,-1 0-1,0 0 0,-1 1 1,18 17-1,-25-22-232,0 0 1,0 0 0,-1 0-1,1 1 1,-1-1 0,0 1-1,0-1 1,0 1 0,0 0-1,-1 0 1,1 0-1,-1 0 1,0 0 0,-1 0-1,1 0 1,0 6 0,-2-7-52,1-1 0,-1 1 0,1 0 0,-1-1 0,0 1 0,0-1 1,0 1-1,0-1 0,0 0 0,-1 1 0,1-1 0,-1 0 0,0 0 1,1 0-1,-1 0 0,0 0 0,0 0 0,0 0 0,0-1 1,-1 1-1,1-1 0,0 0 0,-1 0 0,1 1 0,-1-2 0,-3 2 0,-10 3-74,0-1 0,-1 0 0,1-2 0,-1 0 0,0-1 0,-28-1 0,-101-16-2091,73-1-1647,54 11 2706</inkml:trace>
</inkml:ink>
</file>

<file path=ppt/ink/ink8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8:10.3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75 114 9674,'2'-17'2277,"-1"1"1,-1 0-1,0 0 0,-4-25 1,4 40-2196,1 1 1,-1 0 0,0 0-1,0-1 1,0 1 0,0 0 0,0 0-1,0-1 1,0 1 0,-1 0 0,1 0-1,0-1 1,0 1 0,0 0 0,0 0-1,0-1 1,0 1 0,0 0 0,0 0-1,-1-1 1,1 1 0,0 0 0,0 0-1,0 0 1,-1-1 0,1 1-1,0 0 1,0 0 0,0 0 0,-1 0-1,1 0 1,0 0 0,0-1 0,-1 1-1,1 0 1,-7 8 1493,-2 16-140,-31 188 2058,32-138-3404,3 0 1,6 104-1,5-131-182,22 92 0,0-6-2697,-27-126 2124,0-6 439,-1 1-1,0-1 0,1 0 1,-1 0-1,0 1 0,0-1 1,0 0-1,0 1 0,0-1 1,0 0-1,0 0 0,0 1 1,-1-1-1,1 0 0,0 0 1,-2 3-1</inkml:trace>
</inkml:ink>
</file>

<file path=ppt/ink/ink8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8:10.6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537 58 14251,'-3'-13'5961,"-8"3"-2896,-20 1-1217,-5-2-31,-9 6-481,-9-2-648,-15 4-856,-6 3-776,-12 14-1641,9-6-4424,30 3 4632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07.1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92 12955,'5'-30'8114,"-5"38"-7034,-1 0-747,-7 148 3493,-1 18-3020,10-180-1290,-1 0 0,1 0 0,1 0 0,2-9 1,4-13-682,1-21-381,17-76-35,-21 104 1587,1 1 0,2 1 0,0-1 1,11-18-1,-17 34 60,0 0 0,1 1 0,0-1 0,-1 1 0,1-1 0,1 1 0,-1 0 1,0 0-1,1 0 0,0 1 0,-1-1 0,6-1 0,-7 3 24,0 0 0,0 0-1,1 0 1,-1 1 0,0-1-1,0 1 1,1 0 0,-1 0-1,0 0 1,1 0 0,-1 0-1,0 0 1,1 1 0,-1-1-1,0 1 1,0-1 0,1 1 0,-1 0-1,0 0 1,0 0 0,0 0-1,0 0 1,0 1 0,0-1-1,2 2 1,1 3 92,0-1 0,0 0 1,-1 1-1,0 0 0,0 0 0,0 0 0,-1 1 0,0-1 1,0 1-1,3 11 0,1 7 96,5 40-1,-8-30-64,0 38 1,0 16-2420,-1-71 1406</inkml:trace>
</inkml:ink>
</file>

<file path=ppt/ink/ink8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8:11.0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1 235 13667,'63'9'4370,"-63"-8"-4296,1-1 0,0 1-1,0-1 1,0 1 0,0-1-1,-1 1 1,1-1 0,0 1-1,0 0 1,-1 0 0,1-1-1,0 1 1,-1 0 0,1 0-1,-1 0 1,1-1 0,-1 1-1,0 0 1,1 0 0,-1 0-1,0 0 1,0 0 0,1 0-1,-1 0 1,0 0 0,0 0-1,0 0 1,0 0 0,0 0-1,0 0 1,0 0 0,-1 0-1,1 0 1,-1 1 0,1 5 296,2 32 1293,10 49 0,-8-69-1561,0-1 0,2 1 1,0-1-1,12 26 0,-17-43-101,-1-1 0,0 0 1,0 0-1,0 0 0,0 0 0,0 0 1,0 0-1,1 0 0,-1 0 1,0 0-1,0 0 0,0 0 0,0 0 1,0 0-1,0 0 0,1 0 1,-1 0-1,0 0 0,0 0 0,0 0 1,0 0-1,0 0 0,0 0 1,1 0-1,-1-1 0,0 1 1,0 0-1,0 0 0,0 0 0,0 0 1,0 0-1,0 0 0,0 0 1,1 0-1,-1 0 0,0-1 0,0 1 1,0 0-1,0 0 0,0 0 1,0 0-1,0 0 0,0 0 0,0-1 1,0 1-1,0 0 0,0 0 1,0 0-1,0 0 0,0 0 0,0 0 1,0-1-1,0 1 0,0 0 1,0 0-1,0 0 0,0 0 1,0 0-1,0 0 0,0-1 0,0 1 1,4-19 14,2-23-61,-6 42 44,11-102-167,9-63 87,-16 145 94,1 0 1,1 0-1,0 1 1,2 0 0,0 0-1,11-17 1,-17 33-10,0 0 0,0-1 0,0 1 0,1 0 0,-1 1 0,1-1 0,-1 0 0,1 1 0,0-1 0,0 1 0,1 0 1,-1 0-1,4-1 0,-5 2-41,0 0 1,0 1-1,0 0 0,0-1 1,0 1-1,1 0 1,-1 0-1,0 0 1,0 0-1,0 1 1,1-1-1,-1 1 1,0-1-1,0 1 0,0 0 1,0 0-1,0-1 1,0 1-1,0 1 1,0-1-1,-1 0 1,1 0-1,2 3 0,21 23-1108,-5 8 469</inkml:trace>
</inkml:ink>
</file>

<file path=ppt/ink/ink8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8:11.5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98 29 14251,'-2'-13'7984,"1"12"-7718,-10 10 2841,-10 25-1457,7-6-467,-19 60-1,29-74-1201,1-1-1,0 1 0,0 0 0,2 0 0,0 0 1,0 0-1,2 14 0,0-23-53,0 0 0,0 0 0,0 0-1,1 0 1,0 0 0,0-1 0,0 1 0,1-1 0,-1 1-1,1-1 1,0 0 0,0 0 0,1 0 0,-1 0 0,1-1 0,0 1-1,0-1 1,0 0 0,0 0 0,0-1 0,1 1 0,7 2-1,-7-2-75,1-1 0,0-1 0,0 1 0,0-1 0,1 0 0,-1 0 0,0 0 0,0-1 0,0 0 0,1-1 0,-1 1 0,0-1 0,0 0 0,0 0 0,0-1 0,0 0 0,0 0 0,8-5 0,-3 0 16,1-1 1,-1 0 0,-1-1-1,0 0 1,0 0-1,-1-1 1,0-1 0,-1 1-1,0-1 1,0-1 0,-2 0-1,1 0 1,-1 0-1,5-19 1,2-8 682,-2 0 0,-2-2 0,6-57 0,-17 118 392,-13 112 1810,11-85-2800,2 1-1,6 61 0,-3-97-371,0-1-1,1 1 1,1-1 0,4 12 0,-5-19-64,-1 1 0,1-1-1,0-1 1,1 1 0,-1 0 0,1 0-1,0-1 1,3 4 0,7 2-758</inkml:trace>
</inkml:ink>
</file>

<file path=ppt/ink/ink8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8:11.8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253 96 9722,'0'-5'1110,"0"0"0,-1-1 0,1 1 0,-1 0 0,0 1 0,0-1 0,0 0 0,-1 0 0,0 0 0,-3-6 0,3 8-899,0 1 0,0-1 0,0 1 0,0 0 0,0 0 0,0 0 0,-1 0 0,1 0 0,-1 0 0,0 1 0,1-1 0,-1 1 0,0-1 0,0 1 0,0 0 0,0 0 0,0 1 0,-4-1 1,2 0-98,0 0 1,-1 0 0,1 1 0,0 0 0,0 1 0,0-1 0,-1 1 0,1 0 0,0 0 0,0 0 0,0 1 0,0-1 0,0 1-1,1 1 1,-8 3 0,5-1-62,1 0-1,0 0 1,1 0-1,-1 1 0,1 0 1,0 0-1,0 0 1,1 1-1,-6 11 0,3-3-44,0 0 0,2 1-1,-1 0 1,2 0 0,0 0-1,2 0 1,-1 1-1,2-1 1,0 23 0,2-28 0,0 0 0,0 0 0,1 0 0,1 0 0,0 0 0,0-1 0,1 1 0,1-1 0,-1 0 0,2 0 0,7 12 0,-8-16-125,0 0 1,0 0-1,1 0 1,-1-1-1,1 0 1,0 0-1,1 0 1,-1-1-1,1 0 1,0 0-1,0-1 1,0 0-1,1 0 1,-1 0-1,1-1 1,12 2-1,-4-3-715,0 0 0,-1-1 0,1-1 0,0 0-1,29-7 1,-8 0-147</inkml:trace>
</inkml:ink>
</file>

<file path=ppt/ink/ink8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8:12.2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20 12995,'-4'-19'7877,"4"19"-7819,-2 3 287,0-1 1,1 1 0,-1 0-1,1 0 1,0-1-1,-1 1 1,0 6-1,-7 21 926,2 0 0,-7 59-1,5 70 528,7-116-1408,-3 177 768,7-173-1339,1 0-1,17 77 1,-18-110-503,1-1 0,1 0 1,0 0-1,1 0 0,1-1 0,8 15 0,1-11-520</inkml:trace>
</inkml:ink>
</file>

<file path=ppt/ink/ink8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8:12.5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556 11 16299,'7'-10'9226,"-19"10"-6809,-21 2-633,-17 0-535,-24 0-785,-5-2-240,-7 1-912,5 2-665,5 5-1535,4 4 1655</inkml:trace>
</inkml:ink>
</file>

<file path=ppt/ink/ink8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8:13.1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99 82 12571,'0'-12'2018,"0"5"-995,0 1 0,0-1 0,0 0 0,-1 1 0,0-1 0,0 0 0,-3-6 0,4 13-927,0-1-1,0 1 1,-1-1-1,1 1 1,0-1 0,0 1-1,-1-1 1,1 1 0,0-1-1,0 1 1,-1 0 0,1-1-1,-1 1 1,1-1 0,0 1-1,-1 0 1,1-1-1,-1 1 1,1 0 0,-1 0-1,1-1 1,-1 1 0,1 0-1,-1 0 1,1 0 0,-1 0-1,1 0 1,-1-1 0,1 1-1,-2 0 1,1 1-3,0-1 0,0 1 0,-1-1 0,1 1-1,0 0 1,0-1 0,0 1 0,0 0 0,0 0 0,0 0 0,0-1 0,-1 3 0,-21 32 687,16-19-619,1-1 0,0 1-1,1 1 1,1-1 0,-4 30 0,5-9-1,1 59 1,3-83-142,0 1 0,0-1 0,1 0 0,1-1 0,0 1 0,1 0 0,1-1 0,0 0 0,6 12 0,-9-20-45,1 0 0,-1 0-1,1 0 1,0 0 0,0-1 0,0 1-1,1-1 1,-1 0 0,1 0 0,0 0-1,0 0 1,0-1 0,0 0 0,0 1-1,0-2 1,1 1 0,-1 0 0,1-1-1,-1 0 1,1 0 0,0 0 0,-1 0-1,1-1 1,0 0 0,-1 0-1,1 0 1,0-1 0,5-1 0,3-1-269,-1-1 0,1 0 0,-1-1 0,0 0 0,0-1 0,0 0 0,-1-1 0,15-12 0,-7 4-206,-1 0 0,-1-2-1,29-35 1,-27 25 514,-2 0 0,-1-2 0,-1 0 0,-1 0 0,17-55-1,-29 56 686,-5 20-191,2 8-488,1 0-1,-1 0 0,1 0 0,0 1 1,-1-1-1,1 0 0,-1 0 0,1 0 1,-1 1-1,1-1 0,0 0 0,-1 0 1,1 1-1,0-1 0,-1 0 0,1 1 1,0-1-1,-1 1 0,1-1 0,0 0 1,0 1-1,0-1 0,-1 1 0,-2 6 36,0-1-1,0 1 0,0-1 0,1 1 0,0 0 0,-2 14 0,-3 45 515,7-65-555,-1 15 166,2 0 0,-1 0 1,2 0-1,0 0 0,1 0 0,8 22 1,-8-27-299,1 0 1,0-1 0,1 0 0,0 0 0,0 0-1,2 0 1,-1-1 0,1 0 0,0-1 0,10 10-1,0-7-1498,-3-6 615</inkml:trace>
</inkml:ink>
</file>

<file path=ppt/ink/ink8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8:13.5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25 164 14027,'2'3'1002,"1"1"0,-1 0 1,0 0-1,-1 0 0,3 7 0,3 25 1331,-5 34-32,-2-68-2142,-1 17 283,-1 1-1,-1-1 0,0-1 0,-1 1 1,-2 0-1,1-1 0,-16 31 0,19-45-506,1-7-1,5-15-63,6-25-58,-10 42 185,26-123-156,-19 80 228,3 0 0,1 1 0,25-62 1,-35 101-41,1 0 0,0 0 0,1-1 0,-1 2 0,1-1 0,-1 0 0,1 0 1,0 1-1,1 0 0,-1-1 0,0 1 0,1 1 0,0-1 0,0 0 0,5-2 1,-6 4-26,0 0 1,0 1-1,0-1 1,1 1-1,-1-1 1,0 1-1,1 0 1,-1 0 0,0 1-1,0-1 1,1 0-1,-1 1 1,0 0-1,0 0 1,1 0-1,-1 0 1,0 1 0,0-1-1,-1 1 1,1 0-1,4 3 1,0 0-365,0 1 0,0 1 0,0-1 0,-1 1 0,0 1 0,-1-1 0,1 1 0,-1 0 0,7 16 0,2 8-751</inkml:trace>
</inkml:ink>
</file>

<file path=ppt/ink/ink8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8:14.0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1 359 10906,'1'2'422,"1"-1"0,-1 0 0,1 0-1,0 0 1,0 0 0,-1 0-1,1 0 1,0-1 0,0 1 0,0 0-1,0-1 1,0 0 0,0 1 0,0-1-1,0 0 1,2 0 0,1 0-129,-1-1 0,0 0 0,1 0 1,-1 0-1,0 0 0,8-4 0,2-2 66,-2 0 1,1-1-1,15-13 1,-12 7-1,-1 0-1,0-2 1,-1 1 0,-1-2 0,-1 1-1,0-2 1,-1 0 0,-1 0 0,0-1-1,8-27 1,-16 43-284,-1 0-1,0-1 1,0 1-1,-1-1 1,1 1 0,-1-1-1,0 1 1,0-1-1,0 1 1,0-1 0,0 0-1,-1 1 1,0-1-1,0 1 1,0 0-1,0-1 1,0 1 0,-1 0-1,1-1 1,-1 1-1,0 0 1,-4-5 0,3 5-45,0 1 0,1 0 0,-1 0 0,0 0 1,0 0-1,0 0 0,-1 1 0,1 0 0,0-1 1,-1 1-1,1 0 0,0 0 0,-1 1 1,1-1-1,-1 1 0,0 0 0,1 0 0,-1 0 1,1 0-1,-1 1 0,1-1 0,-1 1 0,-4 2 1,-3 0-29,0 0 1,1 2 0,-1-1 0,1 1 0,0 1-1,1 0 1,0 0 0,-1 1 0,2 0-1,-1 0 1,1 1 0,0 0 0,-7 11-1,9-12-1,1 1-1,1 0 0,0 0 0,0 0 1,0 1-1,1-1 0,0 1 0,0 0 0,1 0 1,1 0-1,-1 0 0,2 0 0,-1 0 1,1 1-1,0-1 0,3 16 0,2-7 111,0 0-1,2 0 1,0-1-1,0 1 1,2-2-1,0 1 1,1-1-1,0-1 1,2 0-1,0 0 1,0-2-1,1 1 1,1-1-1,0-1 1,1-1-1,0 0 0,1 0 1,24 11-1,-34-20-206,0 1 0,0-1 0,0 0 0,0-1 0,1 1 0,-1-1 0,1 0 0,-1-1-1,9 0 1,-9 0-481,-1-1-1,0 0 0,0-1 0,1 1 1,-1-1-1,8-4 0,4-1-778</inkml:trace>
</inkml:ink>
</file>

<file path=ppt/ink/ink8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9:47.6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19 107 9938,'-19'-106'11783,"32"347"-8647,-2-60-2512,-10-167-591,14 343 1307,25-4 167,-2-93-2105,-36-252 213,-1-1-1,1 0 0,0 1 1,1-1-1,3 7 0,-3-9-497,-2-3 478,-2-4 363,0-3 248,-2-11-294</inkml:trace>
</inkml:ink>
</file>

<file path=ppt/ink/ink8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9:48.5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119 0 6385,'-80'22'3292,"77"-21"-2788,1 0 1,0 0 0,-1-1-1,1 1 1,-1-1 0,1 1-1,-1-1 1,1 0 0,0 0 0,-12-2 4302,16 3-4236,15 6-113,2-1 1,-1-1 0,33 4 0,-51-9-455,59 7 871,0-3-1,0-3 1,74-7 0,-107 4-660,619-29 1668,0 30-1684,-429 12-19,238-1-115,-446-10-110,5 0-348,0-1 1,-1 0-1,1-1 1,0 0-1,21-7 0,-31 6-327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07.8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207 57 13067,'1'-2'300,"-1"0"1,0 0 0,0 1 0,0-1-1,0 0 1,0 0 0,0 0-1,0 0 1,-1 0 0,1 1-1,-1-1 1,1 0 0,-1 0 0,0 1-1,0-1 1,0 0 0,0 1-1,-1-3 1,0 3-118,0-1-1,0 0 0,0 1 1,0-1-1,0 1 1,0-1-1,0 1 1,0 0-1,-1 0 1,1 0-1,-1 0 1,-2 0-1,-1 0-82,0 0 0,-1 0 0,1 0 0,0 1 0,-1 0 0,1 1 1,-1-1-1,1 1 0,-12 4 0,13-4-124,-44 18-662,46-17 567,0-1 0,0 0 0,1 1 0,-1 0 0,1-1 0,-1 1 0,1 0 0,0 0 0,-1 1 0,1-1 0,0 0 0,1 1 0,-1-1 0,-2 5 0,4-6 81,-1 1 0,1-1 1,0 1-1,0-1 0,0 1 1,0 0-1,0-1 0,0 1 0,0-1 1,1 1-1,-1-1 0,1 1 1,-1-1-1,1 0 0,-1 1 1,1-1-1,0 0 0,0 1 1,-1-1-1,1 0 0,0 0 1,0 1-1,2 0 0,30 26 3,-24-21 57,8 6 607,-1 0 0,-1 2 0,-1 0 0,0 0 0,0 1 0,-2 1 0,0 0-1,-1 1 1,9 19 0,-19-34-528,0 0 0,1-1 0,-1 1 0,-1 0-1,1 0 1,0 0 0,-1-1 0,1 1 0,-1 0-1,0 0 1,0 0 0,0 0 0,0 0 0,0 0-1,-1 0 1,1 0 0,-1 0 0,0 0 0,0-1-1,-2 6 1,1-6-95,0 1-1,0-1 1,-1 0-1,1 1 0,-1-1 1,1 0-1,-1-1 1,0 1-1,1 0 1,-1-1-1,0 1 1,0-1-1,0 0 1,0 0-1,0 0 0,-1-1 1,1 1-1,-5 0 1,-10 0-1119,0-1 0,0 0 1,0-1-1,-23-4 0,18 0-105</inkml:trace>
</inkml:ink>
</file>

<file path=ppt/ink/ink8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9:49.2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87 11298,'3'-28'6019,"9"-6"-4972,-4 12 611,-5 19-575,-3 9-463,0 18 69,0-22-630,-3 218 2617,10 1 1,42 260 0,-39-416-2695,20 154 722,-26-172-1486,-3-1 0,-6 80 0,3-112-873,0-16 1401</inkml:trace>
</inkml:ink>
</file>

<file path=ppt/ink/ink8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9:49.7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2431 155 11979,'-67'-8'5891,"-33"-11"-4410,-2 0-910,-40 1 1548,-211 2 0,-144 32 272,370-10-2312,-338-1 459,334-12-1549,-198-34-1,321 39 873,-7 0-401,0-1-1,0-1 1,1-1-1,-19-7 0,32 11 465,0 1-1,0 0 0,0-1 1,0 1-1,0 0 0,0-1 1,0 1-1,0-1 0,1 1 0,-1-1 1,0 0-1,0 1 0,1-1 1,-1 0-1,0 1 0,1-1 1,-1 0-1,1 0 0,-1 0 0,1 0 1,-1-1-1,1 2 2,1-1 1,-1 1-1,0-1 1,1 1-1,-1-1 1,1 1-1,-1-1 0,1 1 1,0 0-1,-1-1 1,1 1-1,-1 0 1,1-1-1,0 1 0,-1 0 1,1 0-1,-1-1 1,1 1-1,0 0 0,-1 0 1,2 0-1,48-3-1635,-8 3 1209</inkml:trace>
</inkml:ink>
</file>

<file path=ppt/ink/ink8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9:50.5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16 4793,'-19'-15'13119,"18"15"-12996,0 6 335,0-1-1,0 0 1,0 1-1,1-1 1,0 9-1,1 70 1196,14 111-1,4-77-967,13 125-2419,-31-233 1055</inkml:trace>
</inkml:ink>
</file>

<file path=ppt/ink/ink8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9:51.5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73 5201,'-7'4'6819,"20"8"-4917,-3-8-1497,0 0 1,0-1-1,0 0 1,1-1-1,-1 0 1,1-1-1,-1 0 1,20-1 0,-8 1 25,401-4 2659,0-25-2459,-85 5-272,1059-23 351,-1164 41-773,-100 0-1281,-114 6 810</inkml:trace>
</inkml:ink>
</file>

<file path=ppt/ink/ink8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9:52.2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 11634,'0'-7'5299,"1"7"-5156,-1 0-90,1 0 0,-1 0 0,0 0-1,1 0 1,-1 0 0,0 0 0,1 0 0,-1 0 0,0 0 0,1 0 0,-1 0 0,0 1 0,1-1 0,-1 0 0,0 0 0,1 0 0,-1 0 0,0 1 0,1-1 0,-1 0 0,0 0 0,1 1-1,-1-1 1,0 0 0,0 0 0,1 1 0,2 5 98,0-1 0,0 1 0,0 0-1,-1 0 1,0 0 0,0 1 0,-1-1 0,1 0-1,-1 1 1,0 8 0,1-1 169,17 198 2951,-9-73-2038,84 401 1671,-47-314-2387,-41-190-564,0 1 0,-3 0-1,-1 63 1,-4-77-364,-1 1-1,-1-1 0,0 0 1,-2-1-1,-1 1 0,-18 40 1,-4-7-1874,1-7 892</inkml:trace>
</inkml:ink>
</file>

<file path=ppt/ink/ink8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9:52.5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1 176 14523,'107'-18'5154,"55"-4"-4431,-22 5-340,951-93 4411,-115 102-2169,-328 75-8041,-579-55 2913,-36-3 1136</inkml:trace>
</inkml:ink>
</file>

<file path=ppt/ink/ink8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9:53.1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72 10282,'-25'-72'6104,"34"92"-5412,-1 1-1,-2 0 1,0 0-1,-1 0 1,4 38-1,-6-36-316,38 456 4570,-23-198-2982,2-72-1168,7 69-196,-21-2-2961,-12-228 1013,-8-10 429</inkml:trace>
</inkml:ink>
</file>

<file path=ppt/ink/ink8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9:53.7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34 9578,'3'-10'2986,"2"-13"1659,-7 30-3069,-7 25-342,2 0-1,2 0 0,0 0 1,3 0-1,0 1 0,2 0 1,9 61-1,8 13-400,34 105 0,-37-157-674,9 31-589,18 76-4673,-33-129 3652</inkml:trace>
</inkml:ink>
</file>

<file path=ppt/ink/ink8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9:58.74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 28 4841,'0'-27'10159,"0"27"-10101,0 0 1,0 0 0,0 0 0,0 0-1,0 1 1,0-1 0,0 0 0,0 0-1,0 0 1,0 0 0,0 1 0,-3 29 446,2 1 0,1 0 0,2 0 0,0-1 0,13 53 0,5 22 87,-13-60-1800,-5-32 70,-7-11 432</inkml:trace>
</inkml:ink>
</file>

<file path=ppt/ink/ink8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09:59.58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1 5945,'1'1'10641,"2"8"-8579,4 19-2357,4 98 1887,-10-80-1132,13 73 1,-2-86-1084,-7-54-4049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08.2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 13795,'-1'104'7880,"-2"0"-4108,4 266-2939,0-338-1314,1 7-1479,1-14-4451,-1-19 3658</inkml:trace>
</inkml:ink>
</file>

<file path=ppt/ink/ink8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00.80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112 349 7530,'-38'-4'5203,"22"2"-3319,1 0 0,-18 2 0,33 0-1866,0-1 1,-1 1-1,1 0 0,0 0 0,-1 0 0,1 0 1,0 0-1,-1 0 0,1 0 0,0 0 1,-1 0-1,1 0 0,0 0 0,0 1 0,-1-1 1,1 0-1,0 0 0,-1 0 0,1 0 0,0 0 1,0 1-1,-1-1 0,1 0 0,0 0 0,0 0 1,-1 1-1,1-1 0,0 0 0,0 0 0,0 1 1,-1-1-1,1 0 0,0 0 0,0 1 0,8 8 323,17 4 131,3-6 519,0 0 1,0-2-1,48 4 0,88-7 776,-21-1-1390,-104 1-44,8-1 757,-1 3 0,63 12 1,-97-11-824,-29-5-336,-56-13-2461,0-4 1,-129-48-1,188 61 2303,1-1 1,1-1-1,-1 0 1,-17-12-1,29 18 237,1-1-1,0 1 0,-1 0 0,1 0 0,-1 0 0,1-1 0,0 1 0,-1 0 0,1-1 0,0 1 0,-1 0 0,1 0 0,0-1 0,-1 1 0,1-1 0,0 1 0,0 0 0,0-1 0,-1 1 0,1-1 0,0 1 0,0 0 0,0-1 0,0 1 0,0-1 1,0 1-1,0-1 0,-1 1 0,1-1 0,1 1 0,-1 0 0,0-1 0,0 1 0,0-1 0,0 1 0,0-1 0,0 1 0,0 0 0,1-1 0,-1 1 0,0-1 0,0 1 0,0 0 0,1-1 0,-1 1 0,0 0 0,1-1 0,-1 1 0,0 0 0,1-1 0,-1 1 1,0 0-1,1 0 0,-1-1 0,1 1 0,-1 0 0,1 0 0,-1 0 0,0 0 0,1 0 0,-1-1 0,1 1 0,-1 0 0,1 0 0,0 0 0,31-4 840,-13 7-570,0 1 0,-1 1 0,30 11 0,-34-12 1562,-202-121-4006,187 116 2137,-25-18-2130,26 19 2105,-1-1 0,1 1 1,0 0-1,0 0 0,-1-1 0,1 1 0,0 0 1,0-1-1,0 1 0,-1 0 0,1-1 0,0 1 1,0 0-1,0-1 0,0 1 0,0 0 0,0-1 1,0 1-1,0-1 0,0 1 0,0 0 0,0-1 1,0 1-1,0-1 0,0 0 18,1 1-1,-1-1 1,1 1 0,0-1-1,-1 1 1,1 0 0,-1-1-1,1 1 1,0 0-1,-1-1 1,1 1 0,0 0-1,-1 0 1,1 0 0,0 0-1,0-1 1,-1 1-1,2 0 1,60-1 1418,5-1 2290,-61 1-3132,0 0-1,0 0 0,1-1 1,-1 0-1,0 0 0,0 0 1,-1-1-1,8-4 1,-11 6-498,-1 1 0,0-1 1,0 1-1,0-1 0,0 0 1,0 0-1,0 0 0,0 0 1,-1 1-1,1-1 0,0 0 1,0 0-1,-1-1 0,1 1 1,-1 0-1,1 0 0,-1 0 1,1 0-1,-1 0 0,0-1 1,1 1-1,-1 0 0,0 0 1,0-1-1,0 1 1,0 0-1,0 0 0,0-1 1,0 1-1,0 0 0,-1 0 1,1-1-1,0 1 0,-1 0 1,1 0-1,-1 0 0,1 0 1,-1 0-1,0 0 0,0 0 1,1 0-1,-1 0 0,0 0 1,-1-1-1,-6-6-332,0 0-1,0 1 1,-1 1-1,-11-8 1,7 6-833,12 7 733,-1-1 0,1 1 1,-1 0-1,1 0 1,-1-1-1,1 1 0,0 0 1,0-1-1,0 1 0,0-1 1,-1-1-1,1-3-919</inkml:trace>
</inkml:ink>
</file>

<file path=ppt/ink/ink8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03.87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27 16 2192,'-27'-16'9561,"35"38"-8932,-1 1 0,-1 0 0,-1 0-1,-1 0 1,2 44 0,-6-61-836,0-3 280,0 1 0,0 0 0,0-1 0,0 1 0,1-1 0,1 5 1,-1-6-417,-1-1 0,1 1 1,0-1-1,0 1 1,0-1-1,0 0 1,0 1-1,0-1 1,0 0-1,2 2 1,4 2-1071</inkml:trace>
</inkml:ink>
</file>

<file path=ppt/ink/ink8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04.21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25 0 7266,'-8'4'8393,"7"0"-7376,-5 17-121,-3 30-240,11-24-120,3-3-224,2-2-88,-3-3-96,2-4-56,1-5-40,-4-1-160,1-3-936,0 1-880,3-3 1159</inkml:trace>
</inkml:ink>
</file>

<file path=ppt/ink/ink8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04.98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20 27 9634,'-13'-1'4650,"13"1"-4579,0 0 0,0 0 0,0 0 0,-1 1 0,1-1 0,0 0 0,0 0 0,0 0 0,-1 0 0,1 0 0,0 0 0,0 0 0,0 0-1,-1 0 1,1 0 0,0 0 0,0 0 0,0 0 0,-1 0 0,1-1 0,0 1 0,-2-1 710,2 1-710,0 0 0,0 0 0,0-1 0,0 1 0,0 0 0,-1 0 0,1 0 0,0-1 0,0 1 0,0 0 0,0 0 0,0 0 0,0-1 0,0 1 0,0 0 0,0 0 0,0-1 0,6 1 270,289-11 1783,-186 4-1717,-98 7-371,-1-1 1,1 0-1,-1 1 1,1 0-1,-1 0 1,1 2-1,-1-1 1,16 5 0,-26-6-36,0 0 1,1 0-1,-1 0 1,0 0 0,0 0-1,0 0 1,0 0 0,0 0-1,0 0 1,1 0 0,-1 0-1,0 1 1,0-1-1,0 0 1,0 0 0,0 0-1,0 0 1,0 0 0,0 0-1,0 0 1,1 0 0,-1 0-1,0 0 1,0 1-1,0-1 1,0 0 0,0 0-1,0 0 1,0 0 0,0 0-1,0 0 1,0 1 0,0-1-1,0 0 1,0 0 0,0 0-1,0 0 1,0 0-1,0 0 1,0 0 0,0 1-1,0-1 1,0 0 0,0 0-1,0 0 1,0 0 0,0 0-1,0 0 1,0 1-1,-9 4 53,-16 2 23,-134 16-63,-35 8-1491,192-31 1460,1 0 0,0 0 1,-1 1-1,1-1 1,0 0-1,0 1 0,-1-1 1,1 1-1,0 0 1,0-1-1,0 1 1,0 0-1,-2 1 0,3-2 16,1 0-1,-1 1 1,0-1-1,0 0 1,0 1-1,0-1 1,0 0-1,1 0 1,-1 1 0,0-1-1,0 0 1,0 0-1,1 1 1,-1-1-1,0 0 1,1 0-1,-1 0 1,0 1-1,0-1 1,1 0-1,-1 0 1,0 0-1,1 0 1,-1 0-1,0 0 1,1 0-1,-1 0 1,0 0-1,1 0 1,-1 0-1,38 6 158,29-2 479,47 6 349,-113-10-982,0 0 0,0 0 0,0 0 0,0 0-1,0 0 1,0 0 0,0 0 0,0 1 0,0-1 0,0 0 0,0 1 0,0-1 0,0 1 0,0-1-1,0 1 1,0 0 0,0-1 0,0 1 0,-1 0 0,1-1 0,0 1 0,0 1 0,-1-1 0,0 0 0,0-1 0,0 1-1,0 0 1,-1 0 0,1-1 0,0 1 0,-1 0 0,1-1 0,0 1 0,-1 0 0,1-1 0,-1 1 0,1 0 0,-1-1 0,1 1-1,-1-1 1,1 1 0,-1-1 0,0 1 0,0 0 0,-7 4 14,0 0 0,-1 0-1,-11 4 1,-108 33-74,127-42 52,1 0 1,0 0-1,0 0 1,0 0-1,0 0 1,0 0-1,0 0 1,-1 0 0,1 0-1,0 0 1,0 0-1,0 0 1,0 0-1,0 0 1,-1 0-1,1 0 1,0 0-1,0 0 1,0 0 0,0 0-1,0 0 1,0 1-1,-1-1 1,1 0-1,0 0 1,0 0-1,0 0 1,0 0-1,0 0 1,0 0 0,0 1-1,0-1 1,0 0-1,0 0 1,0 0-1,0 0 1,0 0-1,0 0 1,-1 1-1,1-1 1,0 0 0,0 0-1,0 0 1,0 0-1,0 0 1,1 1-1,-1-1 1,0 0-1,0 0 1,0 0-1,0 0 1,0 1 0,10 3-113,23 1 112,-26-4-8,22 4 26,-15-4 6,0 1 1,0 1-1,0 0 1,0 1-1,0 1 1,13 6-1,-26-11-16,0 0-1,-1 0 1,1 1 0,-1-1-1,1 0 1,0 0-1,-1 1 1,1-1 0,-1 1-1,1-1 1,-1 0 0,1 1-1,-1-1 1,1 1-1,-1-1 1,1 1 0,-1-1-1,0 1 1,1-1-1,-1 1 1,0-1 0,0 1-1,1 0 1,-1-1-1,0 1 1,0 0 0,0-1-1,0 1 1,1 0-1,-1-1 1,0 1 0,0-1-1,0 1 1,-1 0 0,1-1-1,0 1 1,0 0-1,0-1 1,0 1 0,-1 0-1,1-1 1,0 1-1,0-1 1,-1 1 0,1-1-1,-1 1 1,1-1-1,0 1 1,-1-1 0,1 1-1,-1-1 1,1 1-1,-1-1 1,1 0 0,-1 1-1,0-1 1,1 0 0,-1 1-1,0-1 1,-5 3-47,1 0 0,-1 0 1,0 0-1,-8 1 0,-44 13-2830,50-15 2110</inkml:trace>
</inkml:ink>
</file>

<file path=ppt/ink/ink8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06.02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0 8858,'2'3'7519,"2"6"-4053,9 36-3932,-10-34 1479,8 23-269,-5-17-466,-1-1-1,-1 1 1,0 0 0,1 18-1,-8-25-621,3-10 277,0 0 1,0 1-1,0-1 1,0 0-1,0 0 1,0 0 0,0 1-1,0-1 1,0 0-1,0 0 1,0 0 0,0 0-1,-1 1 1,1-1-1,0 0 1,-2 1-731,2-1 730,0 0 1,0 0 0,0 0-1,-1 1 1,1-1-1,0 0 1,0 0-1,0 0 1,-1 0 0,1 0-1,0 0 1,0-1-1,0 1 1,0 0 0,-1 0-1,1 0 1,0 0-1,0 0 1,-1 0-1</inkml:trace>
</inkml:ink>
</file>

<file path=ppt/ink/ink8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06.57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45 166 8834,'-3'-7'777,"3"6"-639,0 0-1,0 0 0,-1 0 1,1 0-1,0 1 0,-1-1 1,1 0-1,0 0 0,-1 0 1,1 1-1,-1-1 1,0 0-1,1 1 0,-1-1 1,1 0-1,-1 1 0,0-1 1,0 0-1,1 1 1,-1 0-1,0-1 0,0 1 1,0-1-1,1 1 0,-1 0 1,0-1-1,0 1 1,0 0-1,0 0 0,0 0 1,0 0-1,1 0 0,-1 0 1,-2 0-1,3 0-31,-1 0 0,1 0 0,-1 1 0,1-1 0,-1 0 0,0 0 0,1 0 0,-1 0 0,1 0 0,-1 0 0,0 0 0,1-1 0,-1 1 0,1 0 0,-1 0 0,1 0 0,-1 0 0,1-1 0,-1 1 0,1 0 0,-1-1 0,1 1 0,-1 0 0,1-1 0,-1 1 0,1 0 0,0-1 0,-1 1 0,1-1 0,0 1 0,-1-1 0,1 1 0,0-1 0,-1 1 0,1-1 0,0 1 0,0-1 0,-1-1 0,1-1 48,1 0 0,-1 0 0,0 0 0,1 0 0,0 0 0,0 0 0,1-5 1,1 1-104,0 0 0,1 0 1,0 0-1,0 0 0,0 1 1,1 0-1,5-7 1,-6 9-31,0 0 0,0 1 0,0-1 0,0 1 0,0 0 0,1 0 0,0 1 0,-1-1 1,1 1-1,0 0 0,0 0 0,9-2 0,-9 4-7,-1-1 1,1 1-1,0 0 0,-1 0 1,1 0-1,-1 0 0,1 1 1,-1 0-1,0 0 0,1 0 1,-1 1-1,0-1 0,1 1 1,-1 0-1,0 0 0,0 1 1,-1-1-1,1 1 0,0 0 0,5 5 1,-5-3 23,0-1-1,-1 1 1,1 0 0,-1 0 0,0 0 0,0 1 0,-1-1-1,1 1 1,-1 0 0,0 0 0,-1-1 0,0 1 0,0 0-1,1 12 1,-2-15-16,-1 0-1,1 0 1,0 0-1,-1 0 0,0 0 1,0-1-1,0 1 1,0 0-1,0 0 1,-1-1-1,1 1 0,-1-1 1,0 1-1,1-1 1,-1 0-1,0 0 1,0 1-1,-1-2 0,1 1 1,0 0-1,-1 0 1,1-1-1,-1 1 1,1-1-1,-1 0 0,0 1 1,0-1-1,0-1 1,1 1-1,-1 0 1,-4 0-1,2 0-57,0 0 0,0-1 0,0 1 0,0-1 0,0 0 0,0 0 0,0-1 0,0 1 0,0-1 0,0 0 0,0 0 0,1-1 0,-1 0 0,0 0 0,1 0 0,-1 0 0,1 0 0,-5-4 0,8 5-51,1 1 0,-1 0 0,1-1 0,-1 1 0,1-1 1,-1 1-1,1-1 0,-1 1 0,1-1 0,-1 1 1,1-1-1,0 0 0,-1 1 0,1-1 0,0 1 1,0-1-1,-1 0 0,1 1 0,0-1 0,0 0 0,0 1 1,0-1-1,0 0 0,0 0 0,0 1 0,0-1 1,0 0-1,0 1 0,0-1 0,0 0 0,7-7-918</inkml:trace>
</inkml:ink>
</file>

<file path=ppt/ink/ink8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07.04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80 9066,'63'-66'3145,"-62"65"-2961,0 0 1,-1 0 0,1 0 0,-1 0-1,1 0 1,0 1 0,0-1 0,-1 0-1,1 0 1,0 1 0,0-1 0,0 1 0,0-1-1,0 1 1,0-1 0,0 1 0,0-1-1,0 1 1,0 0 0,0 0 0,1-1-1,1 13 2149,-3-8-2446,10 70 1834,-5-27-210,23 88-1,1-39-995,-29-90-833,-6-14-1359</inkml:trace>
</inkml:ink>
</file>

<file path=ppt/ink/ink8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07.637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20 94 9098,'4'-24'3202,"-4"24"-3074,0-1 1,-1 1 0,1 0-1,0-1 1,-1 1-1,1 0 1,-1 0-1,1-1 1,0 1-1,-1 0 1,1 0-1,-1 0 1,1-1-1,0 1 1,-1 0-1,1 0 1,-1 0-1,1 0 1,-1 0-1,1 0 1,-1 0-1,1 0 1,-1 0-1,1 0 1,0 0-1,-1 0 1,1 0-1,-1 0 1,1 1-1,-1-1 1,-7 0 1226,7 0-1341,1 0 1,0 0-1,0 0 0,0 0 0,0 0 0,0 0 0,0 0 0,0 0 1,0 0-1,0 0 0,0 0 0,0 0 0,-1 0 0,1 0 0,0 0 1,0 0-1,0 0 0,0 0 0,0-1 0,0 1 0,0 0 0,0 0 1,0 0-1,0 0 0,0 0 0,0 0 0,0 0 0,0 0 0,0 0 1,0 0-1,0 0 0,0-1 0,0 1 0,0 0 0,0 0 0,0 0 0,0 0 1,0 0-1,0 0 0,0 0 0,0 0 0,0 0 0,0 0 0,0 0 1,0-1-1,0 1 0,0 0 0,0 0 0,0 0 0,0 0 0,0 0 1,0 0-1,0 0 0,0 0 0,0 0 0,1 0 0,-1 0 0,0 0 1,0 0-1,0 0 0,0 0 0,8-8 22,0 2 0,1-1 1,-1 1-1,1 1 0,14-7 0,-14 7-12,-5 3 25,-1 0-1,1 0 0,0 0 0,0 1 0,1 0 1,-1 0-1,0 0 0,0 0 0,1 0 0,-1 1 1,0 0-1,1 0 0,-1 0 0,0 1 1,0-1-1,1 1 0,-1 0 0,0 0 0,0 0 1,0 1-1,0 0 0,0-1 0,0 1 1,0 1-1,-1-1 0,1 1 0,-1-1 0,0 1 1,1 0-1,-1 0 0,0 0 0,-1 1 0,1-1 1,-1 1-1,1-1 0,-1 1 0,0 0 1,0 0-1,-1 0 0,1 0 0,-1 0 0,0 0 1,0 0-1,0 1 0,-1-1 0,0 0 0,1 0 1,-1 1-1,-1-1 0,1 0 0,-2 8 1,1-8-12,0 1 0,0-1 0,0 0 0,-1 0 0,1 0 0,-1-1 0,0 1 0,0 0 1,0-1-1,-1 1 0,1-1 0,-1 0 0,0 1 0,0-1 0,0-1 0,0 1 0,0 0 1,-1-1-1,1 0 0,-1 1 0,0-1 0,0-1 0,1 1 0,-1-1 0,0 1 0,0-1 1,-1 0-1,1 0 0,0-1 0,-5 1 0,4-1-89,0 0 0,0-1-1,-1 1 1,1-1 0,0 0-1,0 0 1,0-1 0,0 0 0,0 0-1,1 0 1,-1 0 0,1-1 0,-1 1-1,1-1 1,0 0 0,0-1 0,0 1-1,0-1 1,0 1 0,1-1 0,0-1-1,0 1 1,0 0 0,-2-6 0,1 4-169,3 5 88,0-1 0,0 0-1,0 0 1,0 0 0,0 0 0,1 0 0,-1 0 0,1 0 0,-1 0 0,1 0 0,-1 0 0,1 0 0,0 0 0,0 0 0,0-3 0,7-3-374</inkml:trace>
</inkml:ink>
</file>

<file path=ppt/ink/ink8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11.24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0 5457,'15'12'7759,"-13"-11"-7524,0 0-1,0 0 1,-1 1 0,1-1-1,0 0 1,-1 1-1,1-1 1,0 1-1,1 2 1,-2-3-188,-1 1-1,1-1 1,-1 1 0,1-1 0,-1 1-1,0-1 1,0 1 0,1-1-1,-1 1 1,0-1 0,-1 4-1,1-3-35,0 0 0,0 0-1,0 1 1,1-1 0,-1 0-1,0 0 1,1 1-1,1 2 1,14 29 30,-12-27-34,0 0-1,-1 0 1,0 0 0,0 0-1,0 0 1,-1 1 0,-1-1 0,3 16-1,-5-15-47,1 0 0,-1 1-1,0-1 1,-1 0 0,0 0-1,0 0 1,-1-1 0,0 1-1,-1 0 1,1-1 0,-1 0-1,-8 10 1,-3 9-328,13-23 350,1 1 1,-1 0-1,0 1 1,1-1-1,0 0 1,0 0-1,0 0 1,0 1-1,1-1 1,0 0-1,0 1 1,0-1-1,0 1 1,1-1-1,-1 0 1,3 5-1,1 5 204,1-1 1,1 0-1,11 20 1,7 15 776,-24-47-928,1 1-1,-1 0 1,1-1 0,-1 1-1,0 0 1,1-1-1,-1 1 1,0 0 0,0-1-1,0 1 1,0 0-1,-1 0 1,1-1 0,0 1-1,-1 0 1,1-1-1,-1 1 1,-1 2 0,-21 25-18,4-7-89,16-17 59,1 0 0,-1 1 1,1-1-1,0 0 0,0 1 1,1-1-1,-1 1 0,1 0 1,0-1-1,1 1 0,0 0 1,-1-1-1,2 1 0,-1 0 1,1 0-1,2 10 0,3 1 166,0 0-1,1-1 0,1 1 1,10 14-1,12 28 1253,-29-57-1381,1 1 1,-1-1-1,0 1 0,0-1 1,-1 1-1,1 0 0,-1-1 1,1 1-1,-1 0 0,0-1 1,0 1-1,0 0 0,0-1 0,0 1 1,-1 0-1,1-1 0,-1 1 1,0 0-1,0-1 0,0 1 1,0-1-1,0 0 0,0 1 1,-2 2-1,-3 0-631,1 1 0,-1-1 0,0 0 0,0 0 0,-1-1 0,-11 7 0,4-3-1387,-8 9 178</inkml:trace>
</inkml:ink>
</file>

<file path=ppt/ink/ink8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11.60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 1 6985,'0'14'1132,"-1"-11"-705,1 1 0,0-1 1,0 1-1,0-1 0,0 1 0,0-1 1,1 1-1,0-1 0,-1 1 1,1-1-1,1 1 0,-1-1 1,0 0-1,1 0 0,0 1 1,-1-1-1,1 0 0,5 5 0,7 6 1465,-3-5-908,-2 0 0,0 1 0,15 20 0,-22-27-945,0 1 0,0-1-1,0 1 1,-1-1 0,0 1 0,1 0-1,-1-1 1,0 1 0,-1 0 0,1 0-1,-1 0 1,0 0 0,0 0 0,0 0 0,0 0-1,-1 0 1,-1 6 0,-1-1-357,0 0 0,-1 0 0,-1 0 0,1-1-1,-1 1 1,-1-1 0,-8 11 0,8-11-725,5-8 833,1 1-1,-1-1 0,1 1 0,-1 0 0,1-1 0,-1 1 0,1 0 0,0 0 0,-1-1 1,1 1-1,0 0 0,0 0 0,-1-1 0,1 1 0,0 0 0,0 0 0,0 0 1,0-1-1,0 1 0,0 0 0,0 0 0,0 0 0,1 0 0,-1-1 0,0 1 0,0 0 1,1 0-1,-1-1 0,0 1 0,1 0 0,-1-1 0,1 1 0,-1 0 0,1-1 1,-1 1-1,1 0 0,-1-1 0,2 1 0,5 5-704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08.6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422 3 14507,'-6'-2'5169,"-7"2"-4313,-4 1 169,-6-1 183,-1 1-96,-12 1-312,-7 1-312,-5 1-432,-4 0-648,-3-1-1216,0-1 536,6 3 423</inkml:trace>
</inkml:ink>
</file>

<file path=ppt/ink/ink8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12.83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7722,'51'27'2731,"-40"-24"-1325,-11-10-90,0 8-1255,0-1 1,1 0 0,-1 0 0,0 0-1,0 0 1,0 0 0,0 0-1,1 0 1,-1 1 0,0-1 0,0 0-1,0 0 1,0 0 0,1 0 0,-1 0-1,0 0 1,0 0 0,0 0-1,1 0 1,-1 0 0,0 0 0,0 0-1,0 0 1,1 0 0,-1 0-1,0 0 1,0 0 0,0-1 0,0 1-1,1 0 1,-1 0 0,0 0 0,0 0-1,0 0 1,0 0 0,1 0-1,-1-1 1,0 1 0,0 0 0,0 0-1,0 0 1,0 0 0,0 0 0,0-1-1,1 1 1,-1 0 0,0 0-1,0 0 1,0-1 0,0 1 0,0 0-1,0 0 1,0 0 0,0 0-1,0-1 1,0 1 0,0 0 0,0 0-1,0 0 1,0-1 0,0 1 0,0 0-1,-1 0 1,16 7 466,0 0 0,16 13 0,-30-19-505,0 0-1,0-1 0,0 1 1,0 0-1,0 0 1,0 0-1,0 0 0,0 0 1,0 0-1,0 1 0,-1-1 1,1 0-1,0 0 1,-1 0-1,1 1 0,-1-1 1,1 0-1,-1 1 0,0-1 1,0 1-1,0-1 0,1 0 1,-1 1-1,0-1 1,-1 0-1,1 1 0,0-1 1,0 1-1,0-1 0,-1 2 1,-2 2-35,0 1-1,1-1 1,-2 0 0,1 0-1,-7 8 1,-2 2-145,9-11 103,1 1 0,-1 0-1,0 0 1,1 0 0,0 0 0,1 0-1,-1 1 1,1-1 0,0 1 0,0-1-1,0 0 1,1 1 0,0 0 0,0-1-1,1 1 1,-1-1 0,1 0-1,3 10 1,2 2 229,1-1 0,0 0-1,1 0 1,15 20 0,-5-6 266,-16-26-409,0-1 0,0 1 0,-1 0 0,1 0 0,-1 0 0,0 0 0,0 0 0,0 0 0,0 0 0,-1 1-1,0-1 1,0 0 0,0 0 0,0 0 0,-1 0 0,0 1 0,0-1 0,0 0 0,0 0 0,0 0 0,-3 4 0,-3 14-75,6-12 39,-1 0-1,1 0 0,1 0 0,0 0 0,1 0 1,-1 0-1,2 0 0,2 12 0,4 35 135,-8-30-56,-5 29 1,3-34-76,0 0 0,2 32 1,2-44 29,0 1 1,1-1 0,0 0 0,0 0-1,1 0 1,1-1 0,6 12 0,-4-7 380,0 0 0,5 17 0,-10-21-391,0-1 0,-1 0 0,-1 1 0,0-1-1,0 1 1,-1-1 0,0 0 0,0 1 0,-1-1 0,-1 0 0,-3 11 0,2-8-141,1 0 1,0 0-1,1 0 1,0 0-1,1 1 0,1 14 1,2-13 166,1 0 1,1 0-1,0 0 1,1 0-1,0-1 1,14 25-1,-2-4 152,-14-24-384,1 1-1,-2 0 1,0-1 0,0 1 0,-1 0 0,0 0 0,-2 14 0,2-7-981,0 1 416</inkml:trace>
</inkml:ink>
</file>

<file path=ppt/ink/ink8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17.6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60 10138,'-22'-60'4553,"28"66"-2160,-4 1-1241,-2 1-176,-2 9-376,-3 2-128,1 12-104,0 7-56,4 1-143,2 0-49,3-6-104,0-2-80,-1-8-433,-3-4-415,2-8-368,-1-6 672</inkml:trace>
</inkml:ink>
</file>

<file path=ppt/ink/ink8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18.0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9970,'12'0'4281,"-5"8"-1888,-2 1-769,-8 4-176,1 5-240,-3 4-551,-3 1-153,5 2-248,-1 0-96,4-3-104,5-2-24,2-1-200,3-7-224,-1-3-1081,-2-3 1937,-3-5-664</inkml:trace>
</inkml:ink>
</file>

<file path=ppt/ink/ink8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18.5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27 392 9306,'-23'13'11122,"22"-12"-10741,1 0 0,-1-1-1,1 1 1,0 0 0,-1 0-1,1 3 930,8-1-197,10 3-1032,1-1-1,0 0 1,0-2 0,27 3 0,85-2-50,-74-3 7,21 1 39,8 1 1576,91-8 1,-175 5-1594,-1 0 0,1 0 0,0 0 0,0-1 1,0 1-1,0 0 0,0-1 0,-1 1 0,1-1 0,0 0 1,-1 0-1,3-1 0,-4 2-50,0-1 0,0 1 1,0 0-1,0-1 0,0 1 0,0 0 0,0-1 0,0 1 0,0 0 1,0-1-1,0 1 0,0 0 0,0-1 0,0 1 0,0 0 0,-1-1 1,1 1-1,0 0 0,0-1 0,0 1 0,-1 0 0,1 0 0,0-1 1,0 1-1,-1 0 0,1 0 0,0 0 0,-1-1 0,1 1 1,0 0-1,-1 0 0,1 0 0,0 0 0,-1 0 0,1-1 0,-1 1 1,-8-4-12,0 1 0,0-1 0,-15-2 0,-155-23-2173,18 5-2836,156 23 4823,0 0 0,0 0 0,0 0 0,1-1 0,-1 0 0,0 0 0,1 0-1,-1 0 1,1-1 0,0 0 0,-5-3 0,7 4 199,0-1 0,1 1 0,-1 0 0,1-1 0,0 1 0,0 0 0,0-1 0,0 1 0,0-1 0,0 0 0,1 1 0,0-1 0,-1 0 0,1 1 0,0-1 0,0 0 0,0 1 0,0-1 0,1 0 0,-1 1 0,1-1 0,1-2-1,-1-1 151,1 0-1,0 0 1,1 0-1,-1 0 0,1 1 1,0-1-1,1 1 0,-1 0 1,1 0-1,0 0 0,0 0 1,1 1-1,-1-1 0,1 1 1,6-4-1,-4 3 106,1 1 0,0 0 0,0 0 0,0 1 1,0-1-1,1 2 0,-1-1 0,1 1 0,0 1 0,9-1 0,-17 2-254,-1 0 0,0-1 0,0 1 0,0 0 0,1 0 0,-1 0 0,0 0 0,0 0 0,0-1 0,1 1 0,-1 0 0,0 0 0,0 0 0,0-1 0,0 1 0,0 0 0,1 0 0,-1 0 0,0-1 0,0 1 0,0 0 0,0 0 0,0-1 0,0 1 0,0 0 0,0 0 0,0-1 0,0 1 0,0 0 0,0 0 0,0-1 0,0 1 0,0 0 0,0 0 0,0-1 0,0 1 0,0 0 0,0 0 0,-1-1 0,1 1 0,0 0 0,0 0 0,0 0 0,0-1 0,0 1 0,-1 0 0,1 0 0,0 0 0,0 0 0,0-1 0,-1 1-1,1 0 1,0 0 0,0 0 0,-1 0 0,-12-15-44,-38-27 2,36 31-229,1 0 0,0-1 0,-16-18 0,30 29 190,0 1 0,-1 0 0,1 0 0,0-1 0,-1 1 0,1 0 0,0 0 0,0-1 0,-1 1 0,1 0 0,0-1 0,0 1 0,-1-1 0,1 1 1,0 0-1,0-1 0,0 1 0,0-1 0,0 1 0,0 0 0,0-1 0,0 1 0,0-1 0,0 1 0,0 0 0,0-1 0,0 1 0,0-1 0,0 1 0,0-1 0,0 1 0,0 0 0,0-1 0,1 1 0,-1 0 0,0-1 0,0 1 0,1 0 0,-1-1 0,0 1 1,0 0-1,1-1 0,-1 1 0,19-3-4933,1 7 2696</inkml:trace>
</inkml:ink>
</file>

<file path=ppt/ink/ink8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19.7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50 11 11955,'-13'-4'1651,"11"2"-1123,-1 1-1,0 1 1,1-1-1,-1 0 1,0 1-1,0-1 1,-4 1-1,6 0-432,0 1 0,1-1 0,-1 1 0,1-1 0,-1 1 0,1-1 0,-1 1 0,1-1 0,-1 1 0,1 0 0,0-1 0,-1 1 0,1 0 0,0-1 0,0 1 0,-1 0 0,1 0 0,0-1 0,0 1 0,0 0 0,0-1 0,0 3 0,-2 17 224,1-2-303,1-1 1,1 1 0,1 0 0,0-1 0,1 0 0,1 0-1,1 0 1,0 0 0,10 21 0,-15-37-150,0-1 0,1 0-1,-1 1 1,0-1 0,0 0 0,0 1 0,9 3-3594</inkml:trace>
</inkml:ink>
</file>

<file path=ppt/ink/ink8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20.1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23 5441,'14'-13'3225,"-3"7"160,-1 2-1585,-2 5-456,-7 5-240,2 4-399,-3 3-137,-1 4-112,1 1-16,0 4-8,1 2-8,3 1-88,1 2-80,5-3-144,1-6-256,-1-2-2064,-4 0 1592</inkml:trace>
</inkml:ink>
</file>

<file path=ppt/ink/ink8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20.4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23 11666,'-6'7'931,"-2"6"2815,9-13-3554,1 1 0,-1-1 0,0 0 0,0 1 0,0-1 0,0 0-1,0 0 1,0 0 0,1 0 0,-1 0 0,0 0 0,0 0 0,0 0 0,0 0 0,2-1-1,174-4 4164,-110 5-2943,81-10 0,9-18-814,-140 29-965,-18-1 304,1 0 0,0 0-1,0 0 1,0 0-1,0 0 1,-1 1 0,0 0-508,1-1 508,0 0-1,0 0 1,0 1-1,0-1 1,0 0 0,0 0-1,0 0 1,0 1-1,0-1 1,0 0 0,0 0-1,0 0 1,0 0-1,0 1 1,0-1 0,0 0-1,0 0 1,0 0-1,0 1 1,0-1 0,0 0-1,0 0 1,0 0-1,1 0 1,-1 1 0,0-1-1,0 0 1,1 1-381,-1-1 381,0 0-1,0 0 1,1 0-1,-1 0 1,0 0 0,0 0-1,-20 10-1149</inkml:trace>
</inkml:ink>
</file>

<file path=ppt/ink/ink8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21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 1 12843,'-27'30'4766,"26"-29"-4616,1 0 1,-1 0-1,1 0 0,0 0 1,-1 0-1,1 0 0,0 1 0,0-1 1,0 0-1,0 0 0,0 0 1,0 0-1,0 0 0,0 0 1,1 0-1,-1 0 0,0 0 0,1 0 1,-1 0-1,1 0 0,-1 0 1,1 0-1,0 2 0,2 3 429,2 13-197,-1 1 1,-1 0-1,-1 0 0,-1 0 0,-1 1 0,-3 30 0,1 36-295,2-82-84,1 0 0,-1 0 1,1 0-1,0 0 0,0 0 0,1 0 0,0-1 0,-1 1 0,2-1 0,-1 1 0,0-1 0,1 0 1,0 0-1,3 5 0,-1-5 0,0 1 0,0-1 1,1 1-1,-1-1 1,1-1-1,0 1 0,0-1 1,0 0-1,8 2 0,11 2 17,0-1 0,1-1-1,-1-2 1,36 1-1,-51-3-7,64 3 149,199 17 2125,-270-21-2251,1 1 23,0-1 0,1 1 0,-1-1 0,1 0 0,-1 0-1,5-2 1,-8 2-67,1 0 0,-1-1 0,0 0 0,1 1-1,-1-1 1,0 0 0,1 1 0,-1-1 0,0 0 0,0 0-1,0 0 1,0 0 0,0 0 0,0-1 0,0 1-1,0 0 1,0 0 0,-1 0 0,1-1 0,0 1 0,-1-1-1,1-1 1,5-15-69,1 0-1,0 0 0,2 1 0,0 0 1,0 0-1,2 1 0,0 0 1,27-28-1,-29 35 141,1-1-1,-1 0 1,0-1-1,-1 1 1,10-19-1,-17 26-165,1 0-1,-1 0 1,0 0-1,0 0 1,0 0-1,0 0 1,-1 0-1,1 0 0,-1 0 1,0-1-1,0 1 1,0 0-1,0 0 1,-1 0-1,1 0 1,-1-1-1,0 1 0,1 0 1,-2 0-1,1 0 1,0 0-1,-1 0 1,1 1-1,-1-1 1,0 0-1,0 1 0,0-1 1,0 1-1,-3-3 1,-22-17-863</inkml:trace>
</inkml:ink>
</file>

<file path=ppt/ink/ink8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21.6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67 11 11971,'21'9'5292,"-3"-1"-4160,-12-8 435,-11-6-848,-10-6-378,11 10-341,-1 1 1,1-1-1,-1 1 0,0 0 1,1 0-1,-1 1 0,0-1 1,1 1-1,-9 0 0,12 1-4,0-1 0,0 0-1,0 0 1,0 0 0,0 1-1,0-1 1,0 0 0,0 1-1,0-1 1,0 1-1,0-1 1,0 1 0,0 0-1,0-1 1,1 1 0,-1 0-1,0 0 1,0-1-1,0 3 1,1-2 9,-1 0-1,1 1 1,0-1 0,-1 0-1,1 1 1,0-1 0,0 0-1,0 1 1,0-1 0,0 1-1,1-1 1,-1 0 0,0 1-1,1-1 1,-1 0 0,1 1-1,-1-1 1,1 0 0,0 2-1,4 6 70,0 1 0,-2-1 0,1 1 0,-1 0 0,0 0-1,1 15 1,-3-21-193,-1 0 0,0 0 0,-1 0 1,1 0-1,-1 0 0,0 0 0,0 0 0,0 0 0,0 0 0,-1 0 0,1-1 0,-1 1 0,0-1 0,0 1 0,0-1 0,-1 1 0,1-1 0,-1 0 0,-5 5 0,-8 6-718</inkml:trace>
</inkml:ink>
</file>

<file path=ppt/ink/ink8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21.9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59 10098,'21'-43'4721,"6"39"-1568,-1 1-1321,1-1-431,-3 1-385,-2 2-544,-4 1-224,-4 3-456,-4 3-296,-7 3-1385,-1-1 1241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09.2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14 114 13507,'-10'-10'2873,"10"10"-2845,0 0 0,0 0 0,0 0 0,0 0 0,0 0 0,0 0 0,0 0 0,0-1 0,-1 1 0,1 0 0,0 0 0,0 0 0,0 0 0,0 0 0,0 0 0,0 0 0,0 0 0,0 0 1,0 0-1,0 0 0,-1 0 0,1 0 0,0 0 0,0 1 0,0-1 0,0 0 0,0 0 0,-1 0 196,1 0-196,0 0 0,0 0 0,0 0 0,0 0 1,0 0-1,0 1 0,0-1 0,0 0 0,0 0 0,0 0 0,0 0 0,0 0 0,0 0 0,0 0 0,0 0 0,0 0 0,0 0 0,0 1 0,0-1 0,0 0 0,4 24 1157,0-7-758,2 13 486,9 63 1145,-14-79-1905,0-1 0,-1 1 0,0 0 0,-5 23 0,1-25-34,-1-14 17,-2-20-195,4-6-200,1 0 0,2 0 0,6-54-1,-5 70 310,2 0 0,-1 1 0,1-1 0,1 0 0,0 1 0,1 0-1,0 0 1,0 0 0,1 0 0,1 1 0,11-14 0,-14 20-48,0 1 1,0-1 0,0 1 0,0 0 0,1 1 0,-1-1 0,1 1 0,-1 0 0,1 0-1,0 0 1,0 1 0,0-1 0,0 1 0,0 1 0,0-1 0,0 1 0,0-1 0,1 1-1,-1 1 1,0-1 0,0 1 0,0 0 0,6 2 0,8 7-407</inkml:trace>
</inkml:ink>
</file>

<file path=ppt/ink/ink8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22.4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 0 10258,'-39'14'4265,"39"-2"-2296,3 7-593,-3 8-336,1 5-168,3 6-248,2 1-80,3 1-127,-1-2-81,0-5-160,-5-6-80,-1-9-120,1-6-192,1-12-1153,2-2 2738,-1-7-1377</inkml:trace>
</inkml:ink>
</file>

<file path=ppt/ink/ink8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22.8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6 8906,'14'-6'4617,"-5"6"-832,-2 7-1641,-3 11-479,0 5-289,-4 13-416,0 4-120,-3 3-288,0 4-160,4-2-208,-1-3-120,5-6-544,-1-11-432,2-14-224,-2-7 520</inkml:trace>
</inkml:ink>
</file>

<file path=ppt/ink/ink8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27.8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12 9434,'-42'-11'9322,"68"16"-7191,157 23 990,224-20-1043,-292-9-2052,-57 1-1009,91-12 0,-146 11 550,-2 1 271,-1 0-1,1-1 0,0 1 1,0 0-1,-1 0 0,1 0 0,0-1 1,0 1-1,0 0 0,-1 0 1,1 0-1,0 1 0,0-1 0,-1 0 1,1 0-1,0 0 0,0 0 0,-1 1 1,1-1-1,1 1 0,-2 4-1097</inkml:trace>
</inkml:ink>
</file>

<file path=ppt/ink/ink8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28.2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72 1 5897,'-6'0'1183,"0"0"-1,0 0 0,0 1 1,0 0-1,1 0 1,-31 10 9232,45-8-9424,8 0-929,74 8 1736,98-1-1,98-13 73,57 2-1432,-330 1-715,0 1 0,18 4 1,-32-5 220,0 0 0,-1 0 0,1 0 0,0 0 0,0 0 0,0 1 0,0-1-56,0 0 56,-1 0 0,1 0 0,0 0 0,0 1 0,0-1 0,0 0 0,0 0 0,0 0 0,0 0 0,0 1 0,0-1 0,0 0 0,0 0 0,0 0 0,0 0 0,0 1 0,0-1 0,0 0 0,0 0 0,0 0 0,0 0 0,0 1 0,0-1 0,0 0 0,0 0 0,0 0 0,0 0 0,0 1 0,0-1 0,1 0 0,-1 0 0,0 0 0,0 0 0,0 1-56,0-1 56,0 0 0,1 0 0,-1 0 0,0 0 0,0 0 0,0 0 0,0 0 0,1 0 0,-1 0 1,0 0-1,0 0 0,0 0 0,0 0 0,1 0 0,-1 0 0,0 0 0,-14 7-1129</inkml:trace>
</inkml:ink>
</file>

<file path=ppt/ink/ink8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38.5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0 8466,'9'37'2944,"2"7"-3464,6 7-1192,-7-19-937,-8-12 97,-8-17 1616,-6-11 1328,-3-19 1008,0-6-96,8-9-2128,3-2 616</inkml:trace>
</inkml:ink>
</file>

<file path=ppt/ink/ink8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38.9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2 808,'12'-2'200</inkml:trace>
</inkml:ink>
</file>

<file path=ppt/ink/ink8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39.3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28 320 4401,'-3'-119'6122,"3"78"-4037,-1-1 0,-10-59 0,6 86-1352,5 15-721,0 0-1,0-1 1,0 1 0,0 0-1,-1 0 1,1 0-1,0 0 1,0 0 0,0 0-1,0 0 1,0 0-1,0 0 1,0 0 0,0 0-1,0 0 1,0 0-1,-1 0 1,1 0 0,0 0-1,0 0 1,0 0-1,0 0 1,0 0 0,0 0-1,0 0 1,0 0 0,0 0-1,-1 0 1,1 0-1,0 0 1,0 0 0,0 0-1,0 0 1,0 0-1,0 0 1,0 0 0,0 0-1,0 0 1,0 0-1,0 0 1,-1 1 0,1-1-1,0 0 1,0 0-1,0 0 1,0 0 0,0 0-1,0 0 1,0 0-1,0 0 1,0 0 0,0 0-1,0 0 1,0 1 0,0-1-1,0 0 1,0 0-1,0 0 1,0 0 0,0 0-1,0 0 1,0 0-1,0 1 1,-4 33 963,7 45 657,21 126-1,-11-113-962,3 28-37,98 868 3826,-93-719-3218,21 253 640,-38-485-1805,10 88 109,-11-111-162,0 1-1,1-1 1,0 0 0,1 0-1,1 0 1,8 14-1,-14-27-63,1 0-1,-1 0 1,1-1-1,-1 1 1,1 0-1,-1 0 1,1-1-1,-1 1 0,1 0 1,0-1-1,-1 1 1,1-1-1,0 1 1,-1-1-1,1 1 0,0-1 1,0 1-1,0-1 1,-1 0-1,1 1 1,0-1-1,0 0 1,0 0-1,0 0 0,1 1 1,-1-2-153,-1 1 1,1-1 0,0 1-1,-1 0 1,1-1-1,-1 1 1,1-1-1,-1 1 1,1-1-1,-1 0 1,1 1-1,-1-1 1,0 0 0,1 1-1,-1-1 1,0 0-1,1 1 1,-1-1-1,0 0 1,0 1-1,0-1 1,0 0 0,0 0-1,1 1 1,-1-1-1,-1 0 1,1 0-1,0 1 1,0-2-1,-3-9-1625</inkml:trace>
</inkml:ink>
</file>

<file path=ppt/ink/ink8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40.1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52 156 10050,'-34'-9'3203,"17"3"1761,33 5-1458,2 2-4078,910-37 2884,-662 20-2234,2609-73 578,-2177 103-1017,-662-14-869,-57-3-2456,-25 4 2498</inkml:trace>
</inkml:ink>
</file>

<file path=ppt/ink/ink8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40.6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22 10322,'-9'-22'6740,"13"98"-5275,3 109 763,-9-4-760,8 372 2096,32-118-738,8 184-1145,-47-525-1566,-3 0-1,-5 0 1,-32 147-1,37-226-340,1 1 1,-1 29-1,4-39-230,0 0 1,1 0-1,0 0 0,0 0 1,0 0-1,3 7 1,5 5-722</inkml:trace>
</inkml:ink>
</file>

<file path=ppt/ink/ink8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41.5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31 176 7842,'-2'-2'831,"1"0"-262,-1 0 0,0 1-1,0-1 1,0 0-1,0 1 1,0-1 0,0 1-1,0 0 1,0-1-1,0 1 1,-6-1 0,9 2-473,-1 1 0,1 0 0,-1-1 0,0 1 1,1-1-1,-1 1 0,1 0 0,-1-1 0,1 1 1,-1-1-1,1 0 0,0 1 0,-1-1 0,1 1 1,0-1-1,-1 0 0,1 1 0,0-1 0,-1 0 1,2 0-1,0 1 123,13 6 99,0-2 0,0 0-1,1-1 1,0 0 0,-1-1 0,20 1 0,102-1 1064,-96-3-1095,793-37 1801,-300 6-1770,310 3-171,220-10-93,-625 5-14,-62 2-177,-335 29-489,45 4 1,-62 3-660,-24-5 1211,-1 0 0,1 0 0,0 1 1,-1-1-1,1 0 0,-1 0 0,1 1 0,-1-1 0,1 0 1,-1 1-1,1-1 0,-1 0 0,1 1 0,-1-1 0,1 1 1,-1-1-1,0 1 0,1-1 0,-1 1 0,0-1 0,1 1 1,-1-1-1,0 1 0,0 0 0,0-1 0,1 1 0,-1-1 1,0 2-1,-9 10-953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09.8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77 20 14467,'-6'-8'5738,"5"8"-5598,-10 10 1744,-6 21-711,9-12-803,0 0-1,2 0 0,1 0 1,0 1-1,-3 26 0,7-38-360,1 1-1,0-1 0,0 1 0,0-1 0,1 0 1,0 1-1,1-1 0,0 0 0,0 0 0,1 0 1,0 0-1,0 0 0,1 0 0,0-1 0,6 10 1,-8-15-19,0 1 1,0 0-1,1-1 1,-1 0-1,1 1 1,-1-1-1,1 0 1,0-1-1,0 1 1,0 0-1,0-1 1,0 1-1,0-1 1,0 0-1,0 0 1,7 1-1,-5-2-111,-1 0-1,1 0 1,-1-1-1,1 1 1,-1-1-1,0 0 1,1 0-1,-1 0 0,0-1 1,0 0-1,6-2 1,0-3-221,0 1 1,0-1 0,-1-1-1,0 1 1,0-2 0,-1 1-1,0-1 1,11-16 0,-9 10 402,-2 0 0,0 0-1,0-1 1,-2 0 0,0-1 0,0 0 0,-2 1 0,0-2 0,-1 1 0,-1 0-1,0-1 1,-1 1 0,-3-33 0,1 50-44,1 0 1,0 0-1,0 0 1,0 0-1,0 0 0,0 0 1,0 0-1,0 0 1,0 0-1,0 0 1,0 0-1,0 0 0,-1 0 1,1 0-1,0 0 1,0 0-1,0 0 0,0 0 1,0 0-1,0 0 1,0 0-1,0 0 0,0 0 1,0 0-1,0 0 1,0 0-1,0 0 1,-1 0-1,1 0 0,0 0 1,0 0-1,0 0 1,0-1-1,0 1 0,0 0 1,0 0-1,0 0 1,0 0-1,0 0 0,0 0 1,0 0-1,0 0 1,0 0-1,0 0 1,0 0-1,0 0 0,0-1 1,0 1-1,0 0 1,0 0-1,0 0 0,0 0 1,0 0-1,-3 11 430,-2 16-19,3 3-145,2-1 0,1 1-1,1 0 1,1-1 0,1 1-1,2-1 1,16 49 0,-21-76-418,0 0 0,-1 0 1,1 0-1,0 0 0,0-1 0,0 1 1,0 0-1,0 0 0,0-1 0,0 1 1,1-1-1,-1 1 0,0-1 0,1 0 0,0 1 1,-1-1-1,1 0 0,0 0 0,-1 0 1,5 1-1,7-2-737</inkml:trace>
</inkml:ink>
</file>

<file path=ppt/ink/ink8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42.8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0 110 4265,'4'-17'1688,"5"-32"2037,-9 46-3048,0-1 0,0 0-1,0 0 1,0 0 0,0 1 0,-1-1-1,0 0 1,-6-10 4978,7 24-5032,27 378 4096,4 71-2745,-17-192-33,-12-222-1580,2-1 1,1 1-1,3-1 0,1 0 1,18 50-1,-26-92-391,0 1 0,0-1 0,0 0-1,0 0 1,0 1 0,0-1 0,1 0 0,-1 0-1,1 0 1,1 1 0,-2-2-10,-1-1 0,0 0 0,0 0 0,0 0-1,0 0 1,1 0 0,-1 0 0,0 0 0,0 0 0,0 0 0,1 0 0,-1 0 0,0 1 0,0-1 0,0 0-1,1 0 1,-1 0 0,0 0 0,0-1 0,1 1 0,-1 0 0,0 0 0,0 0 0,0 0 0,1 0 0,-1 0-1,0 0 1,0 0 0,0 0 0,0 0 0,1-1 0,-1 1 0,0 0 0,0 0 0,0 0 0,0 0 0,0 0-1,1-1 1,3-17-2702,-1-4-348,2-1 1171</inkml:trace>
</inkml:ink>
</file>

<file path=ppt/ink/ink8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46.11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28 1 5473,'-8'5'609,"-8"5"227,16-10-803,0 0 1,0 0-1,-1 0 0,1 1 0,0-1 1,0 0-1,0 0 0,0 0 0,-1 0 1,1 0-1,0 0 0,0 0 0,0 0 1,0 1-1,0-1 0,0 0 0,-1 0 1,1 0-1,0 0 0,0 0 0,0 1 1,0-1-1,0 0 0,0 0 1,0 0-1,0 0 0,0 1 0,0-1 1,0 0-1,0 0 0,0 0 0,0 1 1,0-1-1,0 0 0,0 0 0,0 0 1,0 0-1,0 1 0,0-1 0,0 0 1,0 0-1,0 0 0,0 1 0,0-1 1,0 0-1,1 0 0,-1 0 1,0 0-1,0 0 0,0 1 0,0-1 1,0 0-1,0 0 0,1 0 0,-1 0 1,0 0-1,3 1 148,14 7-353,-14-5 1099,-11-2 1787,14 5-2447,7 6-215,-5-5-37,-1 0-1,1 0 1,-1 1 0,0 0 0,-1 1 0,1-1 0,6 15-1,-11-19-6,-1-1 0,0 0-1,0 1 1,0-1-1,0 0 1,-1 1 0,1-1-1,-1 1 1,0-1 0,0 1-1,0-1 1,-1 1-1,1-1 1,-2 6 0,-2 1 23,0 1 1,0-1 0,-7 12 0,5-12-10,1 1 1,1 0 0,-4 11-1,4-9 30,1-1-1,1 1 1,-1 24-1,3-30 21,0 1 0,1-1 1,1 0-1,-1 1 0,1-1 0,0 0 0,1 0 0,4 8 0,18 33 154,-15-31-128,-1 0 0,12 34 0,-19-45-76,0-1 0,-1 1 0,0-1 0,0 1 0,-1 0 0,0-1-1,0 1 1,0 0 0,0-1 0,-1 1 0,0 0 0,0-1 0,-1 1 0,-2 6 0,1-3-13,0 0 1,0 0-1,1 1 1,0-1-1,1 1 1,0 0 0,0-1-1,1 1 1,0 0-1,2 14 1,4 2-5,0 0 0,15 37 0,-12-37 8,-6-13 11,0 0-1,0 1 1,0 21 0,-2-22 97,1 1-1,0 0 1,6 19-1,-6-28-82,7 22 113,7 35 1,-14-53-136,-1 0 0,0 1 0,-1-1 0,0 0 0,0 0 0,-1 1-1,-3 16 1,-19 43 24,16-51-30,1 0 0,0 1 0,-5 37 0,10-44-2,-1 8-2,0 1 0,2-1 0,3 28 0,-2-41 0,0-1 1,1 1-1,0 0 0,0-1 0,0 1 0,1-1 1,0 0-1,1 0 0,-1 0 0,1 0 0,0-1 1,0 1-1,9 7 0,-8-8 42,0-1 0,0 1 0,-1 0 0,0 1 0,0-1 0,0 1 0,-1 0 0,0 0 0,0 0 0,0 0 0,-1 0 0,0 1 0,0-1 0,-1 1 0,1-1 0,-1 1-1,-1-1 1,1 1 0,-1 0 0,-1 0 0,1-1 0,-1 1 0,0 0 0,-1-1 0,-3 13 0,-1-3-30,-1 1 0,-14 22 0,-4 13 3,24-50-19,0 0 1,1 0 0,0 0 0,-1 0-1,1 0 1,0 1 0,0-1-1,0 0 1,0 0 0,0 0 0,1 0-1,-1 1 1,1-1 0,-1 0-1,1 0 1,0 0 0,0 0-1,0 0 1,0 0 0,2 2 0,3 5 24,0-1 0,1 0 0,9 8 0,7 9 30,-20-21-45,-1-1 0,1 1 0,-1 0 0,0 0 0,0 0 0,-1 0 0,1 0 0,-1 0 0,0 0 0,0 0-1,0 1 1,-1-1 0,1 5 0,-2 0 12,0 0 0,0 1-1,-1-1 1,-4 13 0,-2 7 4,8-27-27,0 0-1,-1 0 1,1 0-1,0 0 1,0 0 0,0 0-1,0 1 1,1-1 0,-1 0-1,1 0 1,-1 0 0,1 0-1,0 0 1,-1 0 0,1 0-1,0 0 1,0 0-1,3 3 1,1 1 6,1 0-1,0 0 1,12 8 0,-13-10 10,0 0 1,-1 0 0,1 0 0,-1 0-1,0 1 1,7 9 0,-11-13-12,0-1 0,0 1 1,0 0-1,0 0 0,0 0 1,0 0-1,0 0 1,0 0-1,0-1 0,0 1 1,-1 0-1,1 0 0,0 0 1,-1 0-1,1-1 1,0 1-1,-1 0 0,1 0 1,-1-1-1,0 1 0,1 0 1,-1-1-1,1 1 0,-1-1 1,0 1-1,0-1 1,1 1-1,-1-1 0,0 1 1,0-1-1,0 1 0,-1 0-3,0 0-1,1 0 1,-1 1-1,1-1 1,-1 0-1,1 1 0,0-1 1,0 1-1,-2 1 1,2 1-3,1-1 1,-1 1-1,1-1 1,-1 1 0,1 0-1,0-1 1,0 1-1,0-1 1,1 1 0,-1-1-1,1 1 1,0-1-1,0 1 1,0-1 0,1 1-1,-1-1 1,1 0-1,-1 0 1,1 0 0,3 4-1,-2-3 5,0 0 1,-1 1-1,0-1 0,0 1 1,0-1-1,-1 1 0,1-1 0,-1 1 1,1 9-1,-2-14-24,0 1 1,0-1-1,-1 1 0,1-1 1,0 0-1,0 1 0,0-1 1,-1 1-1,1-1 1,0 0-1,0 1 0,-1-1 1,1 0-1,0 1 0,-1-1 1,1 0-1,0 1 0,-1-1 1,1 0-1,-1 0 1,1 0-1,-1 1 0,1-1 1,0 0-1,-1 0 0,1 0 1,-1 0-1,1 0 0,-1 0 1,1 0-1,-1 0 0,1 0 1,-1 0-1,1 0 1,0 0-1,-1 0 0,1 0 1,-1 0-1,1 0 0,-1-1 1,1 1-1,0 0 0,-1 0 1,0-1-1,-7-2-302</inkml:trace>
</inkml:ink>
</file>

<file path=ppt/ink/ink8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53.49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31 166 3785,'0'-1'233,"-1"1"1,0 0-1,1-1 1,-1 1 0,1-1-1,-1 1 1,0-1-1,1 1 1,-1-1-1,1 1 1,0-1 0,-1 0-1,1 1 1,-1-1-1,1 0 1,0 1-1,-1-1 1,1 0 0,0 1-1,0-2 1,-8-22-585,5 16 758,1 1-353,0 3-17,1-1 0,0 1 0,-1 0 0,2-1 0,-1 1 0,0-1 0,1 1 0,0-1 0,0 1 0,0-1 0,0 1 0,2-6 0,1-11 481,-3 17-124,0 0 0,1 1 1,-1-1-1,1 0 0,7-7 3645,14 86-2123,-3 1 0,16 147 0,-33-165-1136,-5 69 1,0-78-392,3-1 0,6 69 0,-6-117-399,8 35 193,-8-35-206,1 1-1,-1 0 1,0-1-1,0 1 1,0 0 0,0 0-1,1-1 1,-1 1-1,0 0 1,1-1-1,-1 1 1,0-1-1,1 1 1,-1 0-1,1-1 1,-1 1-1,1-1 1,-1 1 0,1-1-1,-1 1 1,1-1-1,0 0 1,-1 1-1,1-1 1,-1 1-1,1-1 1,0 0-1,0 0 1,-1 0 0,1 1-1,0-1 1,-1 0-1,1 0 1,0 0-1,0 0 1,-1 0-1,1 0 1,0 0-1,0 0 1,-1-1-1,2 1 1,7-11-1119,-2-10 440</inkml:trace>
</inkml:ink>
</file>

<file path=ppt/ink/ink8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54.16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4 225 7017,'43'62'2450,"-38"-53"-1038,-9-10-64,-6-8 877,6-1-1690,0-1 0,0 0 0,0 0 0,2 0 0,-3-13 0,-2-9-301,5 24-99,0 1 1,1-1 0,-1 0-1,1 0 1,1-13 0,0 18-65,1 1 0,0-1 0,0 1 0,0-1 0,0 1 0,0-1 0,1 1-1,0 0 1,-1 0 0,1-1 0,0 1 0,0 0 0,1 1 0,-1-1 0,1 0 0,4-3 0,2 0 3,-1 0-1,1 0 1,0 1-1,0 1 1,1-1-1,-1 1 1,1 1-1,0 0 1,0 1-1,0-1 1,0 2-1,0 0 1,1 0-1,-1 0 1,0 2-1,1-1 1,-1 1-1,15 3 1,-19-2-19,1-1 0,0 1 0,-1 1 1,1-1-1,-1 1 0,0 0 0,0 0 1,0 1-1,0 0 0,0 0 0,-1 0 0,0 1 1,0 0-1,0 0 0,0 0 0,-1 0 1,0 1-1,0 0 0,-1 0 0,1 0 0,-1 0 1,0 0-1,-1 1 0,0-1 0,0 1 1,0 0-1,-1 0 0,1 9 0,-1-8 7,-1 1-1,-1 0 1,0 0 0,0-1-1,0 1 1,-1-1 0,0 1-1,-1-1 1,0 0-1,0 1 1,-1-2 0,0 1-1,-1 0 1,1-1 0,-1 0-1,-1 0 1,1 0-1,-1-1 1,-8 8 0,4-6-19,0 1 0,-1-2 0,0 0 0,0 0 0,0-1 0,-1 0 0,0-1 0,0 0 0,0-1 0,-1 0 0,0-1 1,-18 2-1,28-5-40,0 1 0,0-1 0,0 0 0,1 0 0,-1 0 0,0 0-1,0 0 1,0-1 0,0 0 0,0 1 0,0-1 0,0 0 0,0 0 0,1 0 0,-1-1 0,1 1 0,-1-1 0,1 0 0,-1 1 0,1-1 0,0 0 0,0 0 0,0 0 0,-2-3 0,2 1-77,0 0-1,0 1 1,1-1-1,0 0 1,0 0-1,0 0 0,0 0 1,1 0-1,-1 0 1,1 0-1,0 0 1,0 0-1,1 0 1,-1 0-1,1 0 1,0 0-1,1-4 1,-1 4-112,0-1 1,1 1 0,-1 0 0,1 0-1,0 1 1,0-1 0,0 0 0,0 1-1,1-1 1,-1 1 0,1 0 0,0 0-1,0 0 1,0 0 0,0 0 0,1 0-1,-1 1 1,1 0 0,0 0 0,-1 0-1,1 0 1,6-1 0,30-6-830</inkml:trace>
</inkml:ink>
</file>

<file path=ppt/ink/ink8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54.96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26 17 4281,'-25'-17'9963,"24"31"-8466,16 109 2468,2 32-2254,-13 158 322,-6-285-1940,0 8 106,3 44-1,0-71-224,0 0 0,0 0 1,1 0-1,0 0 0,0 0 1,1-1-1,1 1 0,-1-1 0,1 0 1,7 10-1,-11-17-57,1 0-1,-1 0 1,1 0-1,0 0 1,-1 0-1,1 0 1,0 0-1,0 0 1,0-1-1,0 1 1,0 0-1,0-1 1,0 1-1,0-1 1,0 1-1,0-1 1,0 1-1,0-1 1,0 0-1,0 1 1,0-1-1,0 0 1,0 0-1,1 0 1,-1 0-1,0 0 1,2 0-1,12-6-847</inkml:trace>
</inkml:ink>
</file>

<file path=ppt/ink/ink8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0:55.55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55 286 9562,'7'6'735,"8"8"1714,-29-24-953,7 4-1078,-1 0 0,2 0 0,-1-1 1,1 0-1,-9-12 0,13 16-328,1 0 0,-1 0-1,0-1 1,1 1-1,0 0 1,0 0 0,0-1-1,0 1 1,0-1 0,1 1-1,0-1 1,0 1 0,-1-1-1,2 1 1,-1-1 0,0 1-1,1-1 1,1-4 0,2-4 50,1 0 0,1 1 0,0-1 0,0 1 0,1 0 0,0 1 1,1-1-1,0 1 0,1 1 0,19-17 0,-23 22-70,0-1-1,0 1 1,1 1 0,0-1-1,-1 1 1,1 0 0,0 0-1,0 1 1,1 0 0,-1 0-1,0 0 1,1 1 0,-1 0-1,1 0 1,0 0-1,-1 1 1,1 0 0,-1 1-1,1-1 1,0 1 0,-1 0-1,13 5 1,-9-1 78,0 0-1,0 1 1,0 1 0,-1-1-1,1 2 1,-2-1 0,1 1-1,-1 1 1,0-1 0,-1 2-1,0-1 1,8 15 0,-8-12-6,0 1-1,-1-1 1,-1 1 0,0 0 0,-1 0 0,0 0 0,-1 1 0,0-1 0,-2 1 0,2 16 0,-4-23-44,0 0 1,0 1-1,0-1 0,-1 0 1,0 0-1,0 0 1,-1 0-1,0-1 1,0 1-1,0 0 0,-1-1 1,0 0-1,0 0 1,-1 0-1,0-1 0,0 1 1,0-1-1,-10 7 1,10-8-66,1-1 1,0-1-1,-1 1 1,1-1-1,-1 1 1,0-1-1,0-1 1,0 1 0,0-1-1,0 0 1,0 0-1,-1 0 1,1-1-1,0 1 1,0-1-1,0-1 1,-1 1-1,1-1 1,0 0-1,0 0 1,0 0-1,0-1 1,0 1-1,0-1 1,0-1-1,-7-4 1,8 5-79,0-1 0,0 0 0,1 0 0,-1 0 0,1 0 0,0-1 0,0 1 0,0-1 0,1 0 0,-1 0 0,1 0 0,0 0 0,0 0 0,0 0 0,1-1 0,-1 1 0,0-6 0,0-4-369,1 0 0,0 1 0,1-1 0,3-18 0,-2 17 355,0 0 0,-1 0-1,-2-15 1,-4 14 535</inkml:trace>
</inkml:ink>
</file>

<file path=ppt/ink/ink8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1:00.7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1 116 5889,'8'-87'2854,"-8"85"-2633,0 0 0,0-1 0,0 1-1,0-1 1,0 1 0,-1 0 0,1-1-1,-1 1 1,1-1 0,-2-2 0,2 5-195,0 0-1,0 0 1,0 1 0,0-1 0,0 0 0,0 0-1,0 0 1,0 0 0,0 0 0,0 0 0,0 0-1,0 1 1,0-1 0,-1 0 0,1 0 0,0 0 0,0 0-1,0 0 1,0 0 0,0 0 0,0 0 0,0 1-1,0-1 1,0 0 0,0 0 0,0 0 0,0 0-1,-1 0 1,1 0 0,0 0 0,0 0 0,0 0-1,0 0 1,0 0 0,0 0 0,0 0 0,-1 0-1,1 0 1,0 0 0,0 0 0,0 0 0,0 0-1,0 0 1,0 0 0,0 0 0,-1 0 0,1 0-1,0 0 1,0 0 0,0 0 0,0 0 0,0 0-1,0 0 1,0 0 0,0 0 0,-1 0 0,25 130 2581,-4 60-338,10 82-230,-18-171-1699,-12-100-352,0 0 1,0 0 0,0-1 0,0 1 0,0 0-1,0 0 1,0-1 0,1 1 0,-1 0 0,0-1-1,0 1 1,1 0 0,-1-1 0,0 1-1,1 0 1,-1-1 0,1 1 0,-1-1 0,0 1-1,1-1 1,0 1 0,-1-1 0,1 1 0,-1-1-1,1 1 1,-1-1 0,1 0 0,0 1 0,-1-1-1,1 0 1,0 0 0,1 1 0,0-1-143,-1-1-1,1 1 1,-1-1 0,1 1 0,0-1 0,-1 0-1,1 1 1,-1-1 0,0 0 0,1 0 0,-1 0-1,0 0 1,3-2 0,11-14-787</inkml:trace>
</inkml:ink>
</file>

<file path=ppt/ink/ink8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1:01.0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9730,'3'5'5344,"8"43"-3756,-4 17-354,-4 1 1,-5 71-1,-1-80-650,3 0 0,2-1 1,14 87-1,-3-91-95,26 67 0,-37-113-610,-10-17-1959,-1-9 1325</inkml:trace>
</inkml:ink>
</file>

<file path=ppt/ink/ink8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1:02.0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3 732 11282,'-3'-7'7423,"13"4"-6877,87-7 1085,139 3 0,-195 7-1491,447-10 487,-377 7-570,-88 2-46,-3 0 4,0 1-1,1 0 0,-1 2 0,28 5 1,-40-4 34,-9 0-6,-17 2 37,-7-2-15,0-1 0,0 0 0,-45-5 0,15 0-25,8 2-27,-583-24-128,615 24 101,4 1-6,1-1 1,-1 0-1,1 0 0,-1-1 0,-11-4 0,21 6 18,1 0 0,0 0 0,0 0 0,-1 0 1,1 0-1,0-1 0,0 1 0,-1 0 0,1 0 0,0 0 0,0 0 0,-1 0 0,1-1 1,0 1-1,0 0 0,0 0 0,-1-1 0,1 1 0,0 0 0,0 0 0,0 0 0,0-1 1,0 1-1,-1 0 0,1-1 0,0 1 0,0 0 0,0 0 0,0-1 0,0 1 0,0 0 1,0-1-1,0 1 0,0 0 0,0 0 0,0-1 0,0 1 0,0 0 0,0 0 0,1-1 1,-1 1-1,0 0 0,0 0 0,0-1 0,0 1 0,0 0 0,1 0 0,-1-1 0,0 1 1,0 0-1,0 0 0,1 0 0,-1-1 0,0 1 0,18-11-58,49-11 56,1 2 1,1 3-1,85-9 0,66 8 268,-205 16-98,-41-2-5,22 3-156,-436-71 128,429 70-134,2 0 0,1 1 1,-1-1-1,0-1 1,1 0-1,-1 0 1,1 0-1,0-1 1,-10-6-1,17 9 0,0 0 0,1 0 0,-1 0 0,0 0 0,0 0 0,0-1 0,1 1 0,-1 0-1,0 0 1,1 0 0,-1-1 0,1 1 0,0 0 0,-1-1 0,1 1 0,0 0 0,0-1 0,0 1 0,0 0 0,0-1-1,0 1 1,0-1 0,0 1 0,1 0 0,-1-1 0,1 1 0,-1 0 0,1 0 0,-1-1 0,1 1 0,-1 0 0,1 0-1,0 0 1,0 0 0,1-2 0,3-3-3,1-1 0,0 1 1,0 0-1,8-6 0,-12 11 3,28-21 14,1 2 0,1 1 0,35-16-1,-27 16 136,51-35-1,-87 51-102,1 0 1,-1 0 0,0-1-1,0 1 1,-1-1-1,1 0 1,-1 0-1,0 0 1,0 0 0,0-1-1,0 1 1,-1-1-1,0 1 1,0-1-1,0 0 1,2-8 0,-4 10-27,0-1 1,0 0 0,0 1-1,-1-1 1,1 1 0,-1-1-1,0 1 1,0-1 0,0 1-1,0-1 1,-1 1 0,1 0 0,-1 0-1,0 0 1,0 0 0,0 0-1,0 0 1,-1 0 0,1 1-1,-1-1 1,1 1 0,-1-1-1,0 1 1,-3-2 0,0 1-101,1 0 1,-1 0-1,0 0 1,0 0 0,0 1-1,0 0 1,0 1-1,-12-3 1,-18 3-210</inkml:trace>
</inkml:ink>
</file>

<file path=ppt/ink/ink8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1:27.3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73 195 9722,'-55'-96'3158,"52"93"-3001,1-1-1,0 0 1,0 1-1,1-1 1,-1 0 0,1 0-1,-1 0 1,1-1-1,1 1 1,-1 0 0,1 0-1,-1 0 1,1-1-1,0 1 1,1 0 0,-1 0-1,1-1 1,-1 1-1,3-4 1,0-6 1377,11 46 287,231 751 3932,-87 21-3866,-95-355-854,-25 2 217,-38-440-1517,-1-7-192,1-1 1,0 0 0,0 1-1,1-1 1,-1 0-1,1 0 1,-1 1-1,1-1 1,0 0-1,2 4 1,4 2-917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10.2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230 18 10962,'-7'-15'7982,"5"14"-7675,1 1-92,0 0 0,-1-1 1,1 1-1,0 0 0,-1 0 0,1 0 0,-1 0 0,1 0 0,0 0 0,-1 1 0,1-1 1,-2 1-1,-6 2 51,1 0 1,0 1 0,-10 5 0,15-7 271,-11 5-207,1 1 0,0 1-1,0 0 1,1 1 0,0 0-1,0 1 1,1 1 0,-11 14 0,18-21-312,0 1 0,0 0 0,1 1 0,0-1 0,0 0 0,1 1 1,-1 0-1,1-1 0,1 1 0,-1 0 0,1 0 0,0 0 0,1 0 0,0 0 0,0 0 1,0 0-1,1 0 0,0 0 0,0 0 0,4 10 0,-1-7 8,0-1 0,0 0 0,1 0 0,0-1 0,1 1 0,-1-1 0,2 0 0,-1-1 0,1 0 0,0 0 0,1 0 0,9 7 0,-12-11-172,0 0-1,-1 0 1,1 0 0,0-1 0,0 0-1,0 0 1,0 0 0,1 0-1,-1-1 1,0 0 0,1 0-1,-1 0 1,1-1 0,-1 0-1,1 0 1,-1 0 0,1-1-1,-1 0 1,1 0 0,-1 0-1,0 0 1,1-1 0,7-4-1,4-4-767</inkml:trace>
</inkml:ink>
</file>

<file path=ppt/ink/ink8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1:27.9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29 11330,'-30'36'4555,"30"-35"-4447,0-1 1,0 0-1,-1 1 1,1-1 0,0 0-1,0 1 1,-1-1-1,1 0 1,0 1-1,-1-1 1,1 0 0,0 0-1,-1 1 1,1-1-1,-1 0 1,1 0-1,0 0 1,-1 1-1,1-1 1,-1 0 0,1 0-1,0 0 1,-1 0-1,1 0 1,-1 0-1,1 0 1,-1 0 0,1 0-1,0 0 1,-2 0-1,2-1-96,1 1 0,-1-1-1,0 1 1,0 0-1,0-1 1,0 1 0,0-1-1,0 1 1,0 0 0,1-1-1,-1 1 1,0 0 0,0-1-1,1 1 1,-1 0 0,0 0-1,0-1 1,1 1-1,-1 0 1,0 0 0,1-1-1,-1 1 1,0 0 0,1 0-1,-1 0 1,1-1 0,0 1-1,15-6 172,1 2 0,0-1 0,0 2 0,0 0 0,0 1 0,1 1 0,26 1 0,7-1 270,351-25 1887,-151 16-1602,940 32 971,-750 9-1304,321 18-163,-4-34-289,-694-17-131,-35 0-427,0 1-1,51 6 0,-58 1-503,-21-6 1038,-1 0 0,1 0 0,-1 1 0,1-1 0,-1 0-1,1 1 1,-1-1 0,1 1 0,-1-1 0,1 0 0,-1 1 0,1-1 0,-1 1-1,0-1 1,1 1 0,-1 0 0,0-1 0,1 1 0,-1-1 0,0 1 0,0-1-1,0 1 1,1 0 0,-1-1 0,0 1 0,0 0 0,0-1 0,0 1 0,0-1-1,0 2 1,-6 13-1008</inkml:trace>
</inkml:ink>
</file>

<file path=ppt/ink/ink8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1:28.5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2851 7034,'11'1'2231,"35"5"413,-45-6-2411,0 0-1,0 0 0,0 0 1,1-1-1,-1 1 0,0 0 1,0 0-1,0-1 0,0 1 1,0 0-1,0-1 0,0 1 1,0-1-1,0 1 0,-1-1 1,1 0-1,0 1 0,0-1 1,0 0-1,-1 0 0,1 0 1,0 1-1,-1-1 1,1 0-1,-1 0 0,1 0 1,0-2-1,8-31 3912,-5 18-2986,-1 8-876,9-25 250,-1 0 1,-2-1-1,9-55 0,-6-392 1216,-13 348-1558,-3-237 736,7-510 98,-1 842-1053,3-249 329,-7 220-764,-3 1 0,-18-84 1,21 137 7,-1 1 1,-1 0-1,0 0 1,-8-15 0,11 24 221,-1 0 1,0 0 0,1 0 0,-1 0-1,-1 0 1,1 1 0,0-1 0,-1 1-1,1-1 1,-1 1 0,0 0 0,1 0 0,-1 0-1,0 1 1,0-1 0,-1 1 0,1 0-1,0-1 1,0 1 0,-6 0 0,-23 2-964</inkml:trace>
</inkml:ink>
</file>

<file path=ppt/ink/ink8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1:29.3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38 272 10794,'-31'-75'3382,"30"72"-3248,0 0 0,0 1 0,0-1 0,0 0 0,1 0 0,-1 0 0,1 0 0,0 0 0,0 1 0,0-1 0,0 0 0,1-5 0,-1-9 1855,0 16-1954,0 1-1,0 0 1,0 0 0,0 0 0,0 0-1,0 0 1,0 0 0,0 0 0,0-1-1,0 1 1,0 0 0,0 0 0,0 0-1,0 0 1,0 0 0,0 0 0,0-1-1,0 1 1,0 0 0,0 0 0,0 0-1,0 0 1,0 0 0,0 0 0,0 0-1,0 0 1,0-1 0,0 1-1,0 0 1,0 0 0,1 0 0,-1 0-1,0 0 1,0 0 0,0 0 0,0 0-1,0 0 1,0 0 0,0 0 0,0-1-1,1 1 1,-1 0 0,0 0 0,0 0-1,0 0 1,0 0 0,0 0 0,0 0-1,1 0 1,-1 0 0,0 0 0,0 0-1,0 0 1,0 0 0,0 0 0,0 0-1,0 0 1,1 1 0,-1-1 0,0 0-1,0 0 1,0 0 0,0 0 0,0 0-1,0 0 1,0 0 0,436-38 3904,-242 14-3486,709-34 1249,3 46-1123,-678 10-577,673 6 114,-3 33-42,-805-30-128,111 5-3067,-204-12 3121,5 0-1219,-27-2-1283</inkml:trace>
</inkml:ink>
</file>

<file path=ppt/ink/ink8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1:59.5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425 95 4633,'-2'-13'5060,"-2"4"-3768,-17-5-2017,12 9 1407,-2 0-576,-1-2 581,0 0 0,0 1 0,-1 1 0,-16-5 0,14 7 483,11 2-637,0 1 1,-1-1-1,1-1 0,0 1 0,0 0 0,-5-3 0,69 43 2990,30 17-2831,237 93 2212,-215-104-2015,140 80 0,-180-87-482,142 52-1,-186-79-312,-11-3-76,-15-7 118,1 1 0,0 0 0,1-1 1,-1 0-1,0 0 0,0 0 0,7 1 0,-18 17 300,-15 0-205,-1-5-138,0-1 0,-1-1 0,-48 16 0,-72 20 326,1 6 0,-181 95 0,-36 41-244,254-134-175,-62 29 0,168-84 1,0 0-1,-1 0 1,1-1 0,-1 1-1,1-1 1,-1 1 0,1-1 0,-1 1-1,1-1 1,-1 0 0,1 0-1,-1 0 1,1 0 0,-1 0-1,-1 0 1,3-1-2,0 1 1,-1-1-1,1 1 1,0-1-1,0 1 1,0-1-1,0 1 1,0-1-1,0 1 1,0-1-1,0 1 1,0-1-1,1 1 1,-1-1-1,0 1 0,0-1 1,0 1-1,0-1 1,1 1-1,-1-1 1,0 1-1,1 0 1,-1-1-1,0 1 1,1-1-1,-1 1 1,1-1-1,35-35-395,-35 35 31,8-5-1725</inkml:trace>
</inkml:ink>
</file>

<file path=ppt/ink/ink8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2:00.3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1030 46 2056,'69'-11'1933,"9"-2"2948,-1-3 3798,-63 11-4993,-39 9-2522,-420 130 3462,440-132-4573,-57 20 513,2 4 0,0 2 0,2 2 0,-62 44 0,110-67-543,-225 163 535,211-150-384,-39 25-1,52-38-34,0-1 0,0-1 0,-1 0 0,0 0-1,0-1 1,-15 3 0,27-7-129,-4 1 134,6-2 53,2 1-95,0 0-1,1 0 0,-1 0 0,0 0 1,7 2-1,18 9-101,-35-8 0,4-3 0,1-4-1621</inkml:trace>
</inkml:ink>
</file>

<file path=ppt/ink/ink8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2:02.7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95 8154,'15'-53'2808,"-15"52"-2732,0 0 0,0 0 0,1 0-1,-1 0 1,0 0 0,0 0 0,0-1-1,0 1 1,0 0 0,0 0 0,-1 0-1,1 0 1,0 0 0,0 0 0,-1 0-1,1 0 1,-1 0 0,1 0 0,-1 0-1,1 0 1,-1 1 0,0-1 0,1 0-1,-1 0 1,0 0 0,-9-14 6624,20 43-3354,-9-11-2098,-1-3 3180,0-10-4397,-1-1 0,1 0 0,0 0 0,0 0 0,0 0 0,1 6 0,1 14-29,11 379 965,15-115-588,21-1 894,-41-242-1056,18 74-27,-13-66 28,-3 0 0,7 97 1,-17-140-189,-1 1 0,-1 0 0,-4 16 0,4-16-6,0-1-1,0 1 0,0 13 0,3-16-567,0 0-804,-5-8 457</inkml:trace>
</inkml:ink>
</file>

<file path=ppt/ink/ink8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2:07.84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1 1 8370</inkml:trace>
</inkml:ink>
</file>

<file path=ppt/ink/ink8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2:09.48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65 40 5073,'-1'-2'323,"1"1"-1,-1-1 1,0 1 0,0-1-1,0 1 1,0-1 0,0 1-1,0 0 1,0 0 0,-1-1-1,1 1 1,0 0 0,-1 0-1,1 0 1,-1 1 0,1-1-1,-1 0 1,1 0 0,-4 0-1,-15-11 2162,20 9-2178,5 3-45,8 1 204,-7 4-386,0-1 1,1 1-1,-1 0 0,-1 0 1,1 1-1,-1 0 1,0 0-1,4 7 0,-3-7-37,-3-1-29,0-1-1,0 1 1,0-1 0,0 1-1,-1 0 1,0 0 0,0 0-1,0 0 1,0 0 0,-1 1-1,0-1 1,0 0 0,0 1-1,-1-1 1,0 1 0,0-1-1,0 1 1,-1-1 0,0 0-1,0 1 1,0-1 0,-4 9-1,-2 4 35,-2-1 0,0 0 0,-1-1 0,-21 28 0,15-22-10,12-16-31,0 0-1,0 0 1,0 1 0,1-1 0,0 1 0,1 0-1,-1-1 1,1 1 0,0 1 0,1-1 0,0 0-1,0 0 1,0 0 0,1 1 0,0-1 0,1 0-1,0 1 1,0-1 0,0 0 0,1 0 0,0 0-1,0 0 1,1 0 0,0-1 0,0 1-1,0-1 1,1 1 0,8 9 0,29 27 138,-26-28-59,21 24 0,-33-35-66,0 0 1,0 1-1,-1-1 0,1 0 0,-1 1 1,0-1-1,0 1 0,-1 0 0,1 0 1,-1-1-1,1 9 0,-2-10-12,0 0-1,0 0 0,-1 0 0,1 1 0,-1-1 1,0 0-1,0 0 0,0 0 0,0 0 1,0 0-1,0 0 0,-1-1 0,0 1 0,-2 3 1,-4 3 30,0 0 1,-14 13-1,-10 9 7,25-20-48,0 0 0,0 0 0,1 1 0,1 0 0,0 0 0,0 1 0,2-1 0,-1 1 0,1 0 0,1 0 0,-1 21 0,3-30 7,1-1-1,-1 1 1,1 0 0,-1 0 0,1-1 0,0 1-1,1 0 1,-1-1 0,1 1 0,-1-1 0,1 0-1,0 1 1,0-1 0,0 0 0,1 0 0,-1 0 0,6 4-1,5 4 23,1 0-1,25 15 1,-13-9-7,-18-12-9,-1 0 0,0 1 0,1-1 0,-2 2 0,1-1 0,7 11 0,-13-15 5,1 0-1,-1 0 1,0 0 0,0 1 0,0-1 0,0 0 0,-1 1-1,1-1 1,-1 1 0,1-1 0,-1 1 0,0-1-1,0 1 1,0-1 0,0 1 0,0 0 0,-1-1 0,1 1-1,-1-1 1,0 0 0,1 1 0,-1-1 0,0 1 0,0-1-1,-1 0 1,1 0 0,-3 3 0,-4 6 57,-1 0 0,-1-1 0,0 0-1,-12 10 1,12-12-43,0 1 0,0 0 1,1 1-1,-13 18 0,21-26-29,0-1 1,0 1-1,0 0 1,1 0 0,-1 0-1,0 0 1,1 0-1,-1 0 1,1 0 0,0 0-1,-1 0 1,1 0-1,0 0 1,1 0 0,-1 0-1,0 0 1,1 4-1,1-2 0,-1 0 0,1 0 0,0 0 0,0-1 0,0 1 0,0-1 0,1 1 0,3 3 0,5 4 126,1 0 0,0-1 0,21 14-1,-26-20 2,1 1 0,-1 0 0,0 0 0,0 1 0,-1 0 1,7 7-1,-12-12-115,1 1-1,-1-1 1,0 1 0,0-1 0,0 1 0,-1 0 0,1 0-1,0-1 1,-1 1 0,1 0 0,-1 0 0,1-1-1,-1 1 1,0 0 0,0 0 0,0 0 0,0 0-1,0 0 1,0-1 0,-1 1 0,1 0 0,-1 0 0,1 0-1,-1-1 1,1 1 0,-1 0 0,0-1 0,0 1-1,-2 2 1,-6 9 21,-1-1-1,-1-1 0,-17 16 0,16-17-22,1 1-1,1 0 1,-17 23-1,25-31-7,0 0-1,0 1 1,1-1-1,0 1 1,0 0-1,0-1 1,0 1-1,1 0 1,-1 0 0,1 0-1,0-1 1,0 1-1,0 0 1,0 0-1,1 0 1,0-1-1,0 1 1,0 0 0,0-1-1,0 1 1,1-1-1,-1 1 1,1-1-1,3 5 1,6 8 8,0-1 0,1 0 0,22 22 0,-18-21-2,-10-10-4,-1 0 0,0 0 0,-1 0 0,1 0 0,-1 1-1,-1 0 1,1 0 0,-1 0 0,0 0 0,0 1 0,1 8 0,-4-12-1,1 0 0,-1 0 0,0 0 1,0 0-1,0 0 0,-1 0 1,0 0-1,0 0 0,0 0 0,0 0 1,0 0-1,-1 0 0,1 0 1,-1-1-1,0 1 0,-1-1 0,1 1 1,0-1-1,-1 0 0,0 0 0,0 0 1,-5 4-1,-3 2 1,0-2-1,0 1 1,-1-2 0,-16 8-1,-22 13 2,48-27-4,1 1 0,-1 0 0,1 0 0,0 0 0,-1 0 0,1 0-1,0 1 1,0-1 0,0 0 0,0 0 0,0 1 0,0-1 0,0 1-1,0-1 1,0 1 0,1-1 0,-1 1 0,1 0 0,-1-1 0,1 1-1,-1 1 1,2 0 0,-1-1-1,0 0 1,1 0 0,-1 1-1,1-1 1,0 0-1,0 0 1,0 0-1,0 0 1,0 0-1,0 0 1,0 0-1,3 3 1,6 5-1,0 0 0,1-1-1,-1-1 1,16 10 0,-15-11 3,105 70 226,-115-76-216,1 1 0,0 0-1,0-1 1,-1 1 0,0 0 0,1 0 0,-1 0-1,0 0 1,0 1 0,0-1 0,0 0 0,0 0-1,0 1 1,-1-1 0,1 0 0,-1 1-1,0-1 1,1 0 0,-1 1 0,0-1 0,-1 1-1,1-1 1,0 1 0,-1-1 0,0 5 0,-3 5 0,0 0 1,-1 0-1,-10 18 1,12-25-31,-9 19-8</inkml:trace>
</inkml:ink>
</file>

<file path=ppt/ink/ink8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2:13.2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110 131 7618,'-71'-12'3491,"70"12"-3332,-1-2 0,1 1 0,-1 0 0,1 0-1,-1 0 1,1-1 0,0 1 0,-1-1 0,1 1 0,0-1 0,0 1 0,0-1-1,0 0 1,1 0 0,-1 1 0,0-1 0,1 0 0,-1 0 0,1 0 0,0 0-1,0 0 1,-1 1 0,1-4 0,-2-6 165,-1 1 417,0 1 0,0-1 0,1 0 0,-2-18 0,5 51 193,2 0 0,5 29 0,-2-21-573,22 285 1830,-26-269-1957,-1-41-208,0 17 285,8 44 0,-8-61-247,1 1 0,-1-1 0,2 0 0,-1 0 0,1 0 1,-1 0-1,2-1 0,-1 1 0,1-1 0,-1 0 0,10 9 0,-13-13-55,1 0-1,0 0 1,0 0 0,-1 0-1,1-1 1,0 1-1,0 0 1,0-1 0,0 1-1,0 0 1,0-1-1,0 0 1,0 1 0,0-1-1,0 1 1,1-1-1,-1 0 1,0 0 0,0 0-1,0 0 1,0 0-1,0 0 1,1 0 0,-1 0-1,0 0 1,0 0-1,0 0 1,0-1-1,0 1 1,0-1 0,0 1-1,0-1 1,0 1-1,0-1 1,0 1 0,0-1-1,0 0 1,0 0-1,0 1 1,0-1 0,-1 0-1,1 0 1,0 0-1,-1 0 1,2-1 0,2-6 18,0 1 1,0-1-1,-1 0 1,5-16-1,-6 17-20,50-192-187,19-55-57,-63 233 247,-5 9-5,2 0 0,0 0 0,0 0 0,10-15 0,-12 27-35,-1 5 24,0 14 30,-1-14-14,46 313 1525,-46-314-1493,15 183 2090,-12-115-2089,-11-101-5456,5 1 3951</inkml:trace>
</inkml:ink>
</file>

<file path=ppt/ink/ink8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2:14.3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86 706 9890,'-31'-10'5074,"26"6"-4596,-1 0 1,1 0-1,0 0 1,0 0-1,0-1 1,0 0 0,1 0-1,-11-15 4235,307 27-3160,-33 0-926,-235-7-591,583 24 402,-593-23-363,-22-2 3,-22-4 1,-404-19 84,100 8-231,328 15 61,-1 1 1,1-1 0,0 0 0,0 0 0,-11-4-1,16 5 6,1 0 0,0 0 0,0 0 0,0 0-1,0 0 1,0 0 0,0 0 0,-1 0 0,1-1-1,0 1 1,0 0 0,0 0 0,0 0 0,0 0 0,0 0-1,0 0 1,-1 0 0,1 0 0,0 0 0,0-1-1,0 1 1,0 0 0,0 0 0,0 0 0,0 0-1,0 0 1,0 0 0,0-1 0,0 1 0,0 0 0,0 0-1,0 0 1,0 0 0,0 0 0,0-1 0,0 1-1,0 0 1,0 0 0,0 0 0,0 0 0,0 0 0,0 0-1,0-1 1,0 1 0,0 0 0,0 0 0,0 0-1,0 0 1,0 0 0,0 0 0,0-1 0,1 1-1,-1 0 1,0 0 0,0 0 0,0 0 0,9-4-45,17-2 37,-1 1-1,1 2 1,0 1-1,34 1 1,-21 0 24,63 1 31,-50 2 2,77-9 1,-127 7-36,0 0 1,0 0-1,0-1 0,1 0 1,-1 1-1,0-1 1,0 0-1,0 0 1,0 0-1,0 0 1,3-3-1,-4 4-8,-1 0 0,0-1 0,0 1 0,1 0 0,-1 0 0,0-1 0,0 1 0,0 0 0,1-1 0,-1 1 0,0 0 0,0-1 0,0 1 0,0-1 0,0 1 0,0 0-1,0-1 1,0 1 0,0 0 0,0-1 0,0 1 0,0-1 0,0 1 0,0 0 0,0-1 0,-1 1 0,-12-12 69,-9 0-53,-2 1-1,1 2 1,-43-12 0,-77-10-29,117 26 12,-1 1-5,18 3-2,-1-1 0,1 1 0,0-2 0,0 1 0,-16-7 0,25 8 2,0 1 0,0 0 0,-1 0-1,1 0 1,0 0 0,0-1 0,-1 1 0,1 0-1,0 0 1,0-1 0,0 1 0,0 0 0,0 0-1,-1-1 1,1 1 0,0 0 0,0 0 0,0-1 0,0 1-1,0 0 1,0-1 0,0 1 0,0 0 0,0 0-1,0-1 1,0 1 0,0 0 0,0-1 0,0 1 0,0 0-1,0 0 1,0-1 0,0 1 0,1 0 0,-1 0-1,0-1 1,0 1 0,0 0 0,0 0 0,0-1-1,1 1 1,-1 0 0,0 0 0,0 0 0,1-1 0,-1 1-1,0 0 1,0 0 0,1 0 0,-1 0 0,0 0-1,0 0 1,1-1 0,-1 1 0,1 0 0,16-9-28,-15 8 27,62-23 21,-41 16 42,36-17-1,-52 22-35,-1-1 0,1 0-1,-1 0 1,0-1-1,0 0 1,-1 0 0,1 0-1,-1-1 1,7-8-1,-11 11-12,1 1-1,-1 0 0,0 0 0,1-1 1,-1 1-1,0-1 0,0 1 0,-1-1 1,1 0-1,-1 1 0,1-1 0,-1 1 0,0-1 1,0 0-1,0 0 0,0 1 0,0-1 1,0 0-1,-1 1 0,0-1 0,1 1 1,-1-1-1,0 1 0,0-1 0,0 1 0,-2-3 1,-4-5 23,0 1 0,-1 1 0,1-1 0,-2 1 1,-9-7-1,11 8 130,-1 1 1,1-1 0,0 0-1,1-1 1,-8-10 0,12 12-169,0-1 1,0 1-1,0-1 1,1 1 0,0-1-1,0 0 1,1 1-1,0-1 1,0 0-1,0 0 1,1 0-1,0 1 1,3-10-1,-1-7-654,-2 17-1045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10.8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0 11907,'-10'2'5461,"10"-2"-5291,-6 14 1600,3 19-1023,3-30-291,0 102 3299,20 136 0,1 40-3459,-21-272-836,0 12-335</inkml:trace>
</inkml:ink>
</file>

<file path=ppt/ink/ink8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2:18.472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47 168 7986,'2'-13'660,"-1"1"1,-1-1-1,0 1 0,0-1 1,-1 1-1,-1 0 1,0-1-1,-1 1 0,-7-22 1,9 32-401,1 0 1,-1 0 0,0 0-1,0 1 1,0-1-1,0 0 1,-1 1 0,1-1-1,0 1 1,-2-3-1,2 4-217,1 0 0,0 0 0,0 0 0,0 0-1,-1 0 1,1 0 0,0 0 0,0 0-1,0 0 1,-1 0 0,1 0 0,0-1 0,0 2-1,-1-1 1,1 0 0,0 0 0,0 0-1,0 0 1,-1 0 0,1 0 0,0 0-1,0 0 1,0 0 0,-1 0 0,1 0 0,0 0-1,0 1 1,0-1 0,-1 0 0,1 0-1,0 0 1,0 1 0,-6 13 360,4-1-206,0 0 0,1 0 0,1 0 0,0-1 0,1 1 0,2 14 0,18 77 620,-14-78-603,14 62 827,19 176-1,-40-261-931,0 5-62,2-10-616,3-10-746,28-37-1532,-16 27 1913,3-10-179</inkml:trace>
</inkml:ink>
</file>

<file path=ppt/ink/ink8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2:18.89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13 38 9634,'-13'-37'8478,"14"172"-4520,11 67-2240,-8-174-1484,0 1 0,2-1 0,2 0 0,0-1 0,19 42 0,-10-43-395,-17-25 74,1 0 0,-1-1 0,0 1-1,1 0 1,-1-1 0,1 1 0,0-1 0,-1 1 0,1-1-1,-1 1 1,1-1 0,0 0 0,-1 1 0,1-1-1,0 0 1,-1 1 0,1-1 0,0 0 0,0 0 0,-1 0-1,1 0 1,0 0 0,0 0 0,-1 0 0,1 0-1,0 0 1,0 0 0,-1 0 0,1 0 0,0 0 0,-1 0-1,1-1 1,0 1 0,0 0 0,0-1 0,6-6-898</inkml:trace>
</inkml:ink>
</file>

<file path=ppt/ink/ink8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2:20.01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41 647 7882,'-9'-23'3877,"9"22"-3688,0-1 1,0 1-1,0 0 0,0 0 1,-1 0-1,1-1 0,0 1 1,-1 0-1,1 0 1,-1 0-1,0 0 0,1 0 1,-1 0-1,0 0 0,1 0 1,-1 0-1,0 0 0,0 0 1,0 1-1,0-1 1,0 0-1,0 1 0,0-1 1,0 0-1,0 1 0,0-1 1,0 1-1,-1 0 0,1-1 1,0 1-1,0 0 1,0 0-1,-1-1 0,1 1 1,0 0-1,-2 1 0,18 3 3794,14 4-3899,17 0 450,1-1 0,82 2 1,102-15 671,-110 1-705,230-3 405,-335 5-848,-15 3-57,-1 0 1,0 0-1,0 0 0,0 0 1,0 0-1,0 0 0,0 0 1,0-1-1,0 1 0,0 0 1,0 0-1,0 0 0,0 0 1,0 0-1,0 0 0,0 0 1,0-1-1,0 1 1,0 0-1,0 0 0,0 0 1,0 0-1,0 0 0,0 0 1,0 0-1,0 0 0,0-1 1,0 1-1,0 0 0,0 0 1,0 0-1,0 0 0,-1 0 1,1 0-1,0 0 0,0 0 1,0 0-1,0 0 1,0-1-1,0 1 0,0 0 1,0 0-1,0 0 0,-1 0 1,1 0-1,0 0 0,0 0 1,0 0-1,0 0 0,0 0 1,0 0-1,0 0 0,-1 0 1,1 0-1,0 0 0,0 0 1,-31-7 58,-302-3-21,217 10-54,-208-1-148,293-1 137,25-1 13,16 0-1,24-3-4,-31 5 17,331-36 194,-157 20-105,-173 16-76,1 1 0,0-1 0,-1 0 1,1-1-1,7-2 0,-11 4-10,-1 0-1,0 0 1,0 0 0,1 0-1,-1-1 1,0 1-1,0 0 1,0 0 0,1 0-1,-1 0 1,0 0-1,0-1 1,0 1-1,0 0 1,1 0 0,-1 0-1,0-1 1,0 1-1,0 0 1,0 0 0,0 0-1,0-1 1,0 1-1,1 0 1,-1 0-1,0-1 1,0 1 0,0 0-1,0 0 1,0-1-1,0 1 1,0 0 0,0 0-1,0-1 1,0 1-1,-1 0 1,1-1-1,-16-8 34,-15-1-41,0 2 1,-36-5 0,-18-4 5,49 9 17,1-1 1,-50-22 0,83 30-16,1 1-1,0-1 1,0 1 0,-1-1-1,1 0 1,0 0 0,0 1-1,0-1 1,0 0 0,0 0-1,0 0 1,0-1-1,0 1 1,0 0 0,0 0-1,1 0 1,-1-1 0,0 1-1,0-2 1,1 2-2,0 0 1,0 0-1,0 0 0,0 0 1,0-1-1,1 1 0,-1 0 1,0 0-1,1 0 0,-1 0 1,0 0-1,1 0 0,-1 0 0,1 0 1,0 0-1,-1 0 0,1 0 1,1-1-1,4-4-2,0 1-1,0-1 1,1 1 0,-1 1-1,9-5 1,-9 5 2,9-5 50,0-1-1,-1-1 1,0 0-1,-1-1 1,0 0-1,-1-1 0,0 0 1,-1-1-1,0-1 1,13-24-1,-14 21 130,-6 11-100,0 0-1,0 0 1,0-1 0,-1 1 0,0-1 0,-1 1 0,0-1-1,0 0 1,1-9 0,-4 15-61,1 0-1,0 1 0,-1-1 1,1 0-1,-1 1 0,0-1 1,0 0-1,0 1 1,1-1-1,-1 1 0,0 0 1,-1-1-1,1 1 0,0 0 1,0-1-1,-1 1 1,1 0-1,0 0 0,-1 0 1,1 0-1,-1 1 0,0-1 1,1 0-1,-1 1 1,1-1-1,-4 0 0,-6-2-23,0 1-1,0 0 1,-12-1-1,14 2-24,-19-2-84,12 0-469,0 1 0,0 0 0,0 2 1,-1 0-1,1 1 0,-27 4 0,22 4-611</inkml:trace>
</inkml:ink>
</file>

<file path=ppt/ink/ink8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2:21.37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0 515 4905,'0'-1'236,"1"1"1,-1-1-1,0 0 1,4-2 1417,-4 2-1417,1 1-1,-1-1 0,1 1 1,0 0-1,-1-1 0,1 1 1,0 0-1,-1-1 1,1 1-1,0 0 0,-1 0 1,1 0-1,0 0 0,0 0 1,-1 0-1,1 0 1,0 0-1,-1 0 0,1 0 1,1 0-1,33-1 784,-28 2-202,311 5 3735,81-5-3989,-393-2-541,0 1-1,0-1 0,0 0 1,10-3-1,-16 4-21,0 0 1,0 0-1,1-1 1,-1 1-1,0 0 1,0 0 0,0 0-1,0 0 1,0 0-1,0 0 1,0 0-1,1 0 1,-1 0-1,0 0 1,0 0-1,0-1 1,0 1-1,0 0 1,0 0-1,0 0 1,0 0-1,0 0 1,0 0-1,1 0 1,-1-1-1,0 1 1,0 0-1,0 0 1,0 0-1,0 0 1,0 0-1,0-1 1,0 1-1,0 0 1,0 0-1,0 0 1,0 0 0,0 0-1,0 0 1,0-1-1,-1 1 1,1 0-1,0 0 1,0 0-1,0 0 1,0 0-1,0 0 1,0-1-1,0 1 1,0 0-1,0 0 1,0 0-1,-1 0 1,1 0-1,0 0 1,0 0-1,0 0 1,0 0-1,0 0 1,-22-9 69,-277-57 122,184 42-176,44 10-10,-43-10 8,84 12-15,29 12-1,1 0 1,0 0-1,-1 0 1,1 0-1,-1-1 1,1 1-1,0 0 1,-1 0-1,1-1 1,0 1-1,0 0 1,-1-1-1,1 1 1,0 0-1,0-1 1,-1 1-1,1 0 1,0-1-1,0 1 1,0-1-1,-1 1 1,1 0-1,0-1 1,0 1-1,0-1 1,0 1-1,0 0 1,0-1-1,0 1 1,0-1-1,0 1 1,0 0-1,0-1 1,1 0-1,-1 0 0,1 0-1,-1 1 1,1-1 0,-1 0-1,1 0 1,0 1-1,0-1 1,-1 0-1,1 1 1,0-1 0,0 1-1,0-1 1,0 1-1,0-1 1,17-4 3,0 1 0,-1 0 0,1 2 0,36-1 0,-38 2 25,112-1 244,7-1-107,-129 2-147,0 0 0,0 0-1,0-1 1,8-3 0,-13 5-12,0 0 0,-1-1-1,1 1 1,0 0 0,0-1 0,-1 1-1,1-1 1,0 1 0,-1-1-1,1 1 1,0-1 0,-1 0 0,1 1-1,-1-1 1,1 0 0,0 0 0,-2 0-1,1 1 0,0-1 0,0 1 0,0-1 0,0 1 0,0-1 0,-1 1 1,1-1-1,0 1 0,0-1 0,-1 1 0,1 0 0,0-1 0,-1 1 0,1-1 0,0 1 1,-1 0-1,1-1 0,-1 1 0,1 0 0,0 0 0,-1-1 0,1 1 0,-1 0 0,1 0 1,-1 0-1,1-1 0,-1 1 0,0 0 0,-39-14 54,-75-17-1,-19-5-25,131 35-29,0 0 0,0 0 0,1 0 0,-1-1 0,0 1 0,1-1 0,-1 0 0,1 0 0,-1 0 0,1 0 0,0 0 0,-3-3 0,4 3-1,1 1 0,-1 0 0,0-1 0,1 1 0,-1 0-1,1-1 1,0 1 0,-1-1 0,1 1 0,0-1-1,0 1 1,0-1 0,0 1 0,0 0 0,0-1 0,1 1-1,-1-1 1,0 1 0,1-1 0,-1 1 0,1 0 0,-1-1-1,1 1 1,0 0 0,0-1 0,0 1 0,1-2-1,4-4 31,1 0-1,-1 0 1,1 1-1,0 0 1,1 0-1,-1 1 1,1 0-1,0 0 1,11-4-1,82-30 584,-85 34-498,45-16 302,-109 27-1555,18 6 682</inkml:trace>
</inkml:ink>
</file>

<file path=ppt/ink/ink8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3:21.4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574 541 9602,'-52'4'3626,"50"-4"-3555,1 0-1,0 0 0,-1-1 1,1 1-1,-1 0 0,1 0 1,0-1-1,-1 1 0,1 0 1,0-1-1,0 0 1,-1 1-1,1-1 0,0 0 1,0 1-1,0-1 0,0 0 1,0 0-1,0 0 1,0 0-1,0 0 0,0 0 1,0 0-1,0-1 0,1 1 1,-1 0-1,0 0 0,1-1 1,-1 1-1,1 0 1,0 0-1,-1-1 0,1 1 1,0-1-1,0 1 0,0 0 1,0-1-1,0 1 0,0-1 1,0 1-1,0 0 1,1-1-1,-1 1 0,0 0 1,1-1-1,-1 1 0,1 0 1,0 0-1,-1-1 1,1 1-1,0 0 0,0 0 1,0 0-1,1-2 0,48-39 1058,1 2-1,85-51 0,-40 29-824,-51 34-238,2 2-1,2 2 1,0 2-1,1 2 1,1 2-1,95-19 1,324-25 451,-251 46-407,349 18-1,-440 9 16,-2 5 0,0 5 1,-1 6-1,139 49 0,-217-58-83,0 3-1,66 39 1,82 67 24,-97-60-37,-46-33 22,-2 3 1,64 60-1,-93-76-5,0 1-1,-2 1 0,0 0 0,-2 2 0,-1 0 1,-1 1-1,13 29 0,-11-13 31,-2 2 0,17 75-1,-26-88-60,-1 0 0,-2 0 1,-1 1-1,-4 53 0,0-71-3,0 0 1,-1-1-1,-1 1 1,0-1 0,-1 0-1,0 0 1,0-1-1,-2 1 1,0-1 0,0-1-1,-14 18 1,-6 1 82,-2-1 0,-51 42 0,12-12 88,30-25-25,-1-2 0,-69 45 1,37-37-31,-78 30 0,101-51-47,0-2-1,-95 20 1,-191 7 216,15-3 218,165-15-379,-2-6 1,0-8 0,-167-8-1,134-21-9,-297-64 0,393 62-58,-231-53 93,248 51-129,1-3 0,-86-40-1,135 51-22,-172-89 135,175 88-104,1-1-1,1-1 0,0-1 1,1 0-1,1-2 0,-22-26 1,31 30-34,1 0 1,0-1 0,0 1 0,2-2 0,0 1 0,1-1 0,-4-19 0,4 10 10,1 0 1,1 0-1,1-1 1,2-27-1,1 28 8,-1 6 18,2-1-1,0 0 0,1 0 0,1 1 1,8-28-1,6-11 129,-14 41-148,2 1 1,0 0-1,1 1 0,1-1 0,9-15 1,-1 8-11,1 1 1,0 1-1,2 1 1,0 1-1,2 0 1,36-29-1,113-73-177,-124 84 190,-31 25-23,0 1 0,2 0 1,17-10-1,26-10-111,-14 9 176,77-56 0,-116 74-121,1 0 0,0 0 1,0 1-1,1 0 0,12-5 0,-19 8-129,1 1 0,0-1-1,0 1 1,0-1-1,0 1 1,0 0 0,-1-1-1,1 1 1,0 0 0,0 0-1,0 1 1,0-1-1,0 0 1,0 1 0,0-1-1,0 1 1,-1-1 0,1 1-1,0 0 1,0 0-1,-1 0 1,1 0 0,-1 0-1,1 0 1,-1 0 0,1 0-1,-1 1 1,0-1 0,3 3-1,8 15-1194</inkml:trace>
</inkml:ink>
</file>

<file path=ppt/ink/ink8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3:23.5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580 786 7306,'-78'-49'2640,"76"47"-2448,0 1-1,0 0 1,-1-1-1,1 1 1,1-1-1,-1 1 1,0-1-1,0 0 1,0 0-1,1 0 1,-1 0-1,1 0 1,0 0-1,0 0 1,-1-1-1,1 1 1,1 0-1,-1-1 1,0 1-1,1 0 1,-1-1-1,1 1 1,-1-1-1,1-2 1,1 0 82,1 0 1,-1 0 0,1 0-1,0 1 1,0-1 0,0 1 0,0-1-1,6-6 1,5-11 490,-5 7-576,0 1 0,1 0 0,1 0 0,0 1 1,1 1-1,0-1 0,1 2 0,17-14 0,13-6 103,62-35-1,-45 34-42,2 2 0,1 3 1,121-34-1,208-29 259,-344 80-475,596-93 400,-432 83-176,227 9 1,-335 14-176,1 5 1,-1 4-1,-1 5 0,0 5 0,108 37 1,-161-40-34,-2 1 0,0 3 1,-2 2-1,0 2 0,-2 1 1,-1 3-1,-1 1 0,-2 2 1,-1 2-1,39 47 0,-61-61 10,0 1 0,-1 1-1,19 42 1,26 83 77,-36-84-120,-15-41 22,0 1 1,-3-1-1,0 1 0,-1 1 1,-1-1-1,-2 1 0,0 25 1,-3-30 12,0-1 1,-2 0 0,0 0-1,-2 0 1,0 0 0,-1-1-1,-1 0 1,-1 0-1,-12 23 1,-4-2 52,-1-2 1,-2-1-1,-2-1 1,-1-1-1,-2-1 1,-1-2-1,-65 48 0,51-47 38,-2-1-1,-1-4 1,-1-1-1,-2-2 1,-97 30-1,-312 54 334,202-54-272,129-29-26,0-6 0,-2-5 0,-139-4 0,-402-37 47,624 23-165,-63-6 24,-135-28 0,171 19-47,2-2-1,-121-50 1,87 25-18,-48-21-13,133 54-7,1 0 0,1-2 0,1 0 0,0-2 0,0 0 0,-35-39 0,9 0 29,-46-71 0,48 64 29,34 47-56,1 0 1,1-1-1,0 0 1,1 0-1,0-1 0,-7-25 1,12 30-9,1 0 0,0 1 0,1-1 0,0 0 0,1 0 0,0 0 0,1 0 1,0 0-1,1 0 0,6-22 0,8-10 1,2 0 1,23-42 0,-6 13 21,-14 32-41,1 1 0,38-52 0,66-66-30,-110 138 29,1 1 0,1 0 0,0 2 0,2 0 0,0 1-1,1 1 1,0 1 0,1 1 0,1 1 0,0 0-1,1 2 1,26-8 0,111-22 42,-63 17-1740,-95 22 1497,-1 0 0,0 1-1,1-1 1,-1 0 0,1 1 0,-1 0-1,0-1 1,1 1 0,-1 0 0,1 0-1,-1 0 1,1 1 0,-1-1 0,1 1-1,-1-1 1,0 1 0,1 0-1,-1 0 1,0 0 0,0 0 0,1 0-1,-1 0 1,2 3 0,12 14-162</inkml:trace>
</inkml:ink>
</file>

<file path=ppt/ink/ink8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3:26.0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379 418 6833,'-28'-7'3371,"19"5"-2580,1 0 0,0-1 0,0 0 0,0 0 0,-14-8 0,22 11-725,0 0 1,-1-1 0,1 1-1,-1 0 1,1-1-1,0 1 1,-1-1 0,1 1-1,0 0 1,0-1-1,-1 1 1,1-1 0,0 1-1,0-1 1,0 1-1,-1-1 1,1 1-1,0-1 1,0 1 0,0-1-1,0 1 1,0-1-1,0 1 1,0-1 0,0 1-1,0-1 1,0 1-1,0-1 1,1 1 0,-1-1-1,0 1 1,0-1-1,0 1 1,1-1 0,-1 1-1,0-1 1,1 1-1,-1 0 1,0-1-1,1 1 1,-1-1 0,0 1-1,1 0 1,-1-1-1,1 1 1,28-21 1042,-16 12-693,16-16 301,1 1 1,51-31 0,-57 42-493,0 2 0,0 0 0,1 1 1,49-11-1,197-21 1,-80 15-143,227-38 718,2 32 127,268 68-509,-5 67-226,-578-79-2,202 73 1,-301-94-190,256 101 86,-203-76-77,-2 2 0,74 51 1,-119-71 2,0 1 0,-1 1 0,0 0 0,0 1 0,-1 0 1,-1 0-1,0 1 0,-1 0 0,0 1 0,-1 0 0,-1 0 1,0 0-1,0 1 0,-2 0 0,0 0 0,-1 0 1,0 1-1,-1-1 0,-1 1 0,0-1 0,-1 1 0,-1-1 1,-1 1-1,0-1 0,-1 1 0,-8 25 0,2-20 25,-2 0-1,0-1 1,-2 0-1,0-1 1,-1-1-1,-23 24 1,9-9 154,-19 23 177,-61 78 79,93-115-457,-1-1 1,0-1-1,-2 0 0,1-2 1,-2 0-1,0-1 1,-1-1-1,0 0 0,-42 18 1,-8-3 268,-131 33-1,-25-7-31,36-10 133,63-12-278,-2-5-1,-177 13 1,-309-42 606,245-7-124,268 8-534,0-4 0,1-5 0,-187-43 0,175 26-8,39 10-2,0-3 1,-97-40-1,92 26 3,-59-28-15,109 48-3,2-2-1,-44-32 1,45 24-1,1-1 1,1-1 0,1-1-1,-38-59 1,51 69 11,1 0 1,0 0 0,2-1-1,-12-35 1,-10-76 37,27 113-56,0 1 0,0 0-1,2 0 1,0-1 0,1 1 0,0 0-1,1-1 1,1 1 0,6-21 0,-1 13-4,1 2 0,1-1 0,1 1 0,0 1 0,21-28 0,-18 26 15,-1 0 0,-1-1 0,10-27 1,-10 21-13,21-35 1,-27 55-5,0-1-1,1 1 1,0 1 0,0-1 0,1 1 0,0 1-1,13-10 1,32-17-29,1 3 1,76-31-1,-53 30 33,128-35 1,-179 58-750,12-2-1869,-36 10 2524,1 1 0,-1 0 0,0 0 0,0 0 1,0 1-1,0-1 0,0 0 0,0 1 0,0-1 0,0 1 1,0 0-1,0-1 0,0 1 0,0 0 0,0 0 0,2 2 0,4 2-197</inkml:trace>
</inkml:ink>
</file>

<file path=ppt/ink/ink8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3:32.94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11 114 1568,'16'-34'11770,"-16"34"-11622,0 7-7,2 12 55,-1-1 0,-1 0 0,-1 0 0,-1 0 0,0 0 0,-6 22 0,4-28-125,1-5 5,1 1 1,0-1-1,0 1 0,1 0 1,-1 10-1,2-16-60,0 0 0,0 0 1,0 0-1,1 0 0,-1 0 0,1 0 0,-1 0 0,1 0 0,0 0 0,0 0 1,0 0-1,0 0 0,0 0 0,0-1 0,1 1 0,-1 0 0,0-1 1,1 1-1,0-1 0,-1 0 0,1 1 0,0-1 0,-1 0 0,4 1 0,13 5 90,0 0-1,1-2 1,-1-1-1,1 0 1,26 2-1,-31-4-41,188 8 462,-98-8-436,136 13 46,-217-17-50,-20 1-46,0 0 0,0 1 0,1-1 0,-1 1 0,0 0 0,0 0 0,0 0 0,0 1 0,0-1 0,3 1 0,-6-2-14,0 0 0,-1-1 0,1 1-1,0 0 1,-1-1 0,1 1-1,0 0 1,0-1 0,0 1-1,0 0 1,1-1 0,-1 1-1,0-1 1,1 1 0,-1 0 0,0-1-1,1 1 1,1-2 0,24-80 4,-14 48-10,-1-1 1,-2 0 0,8-61 0,-14 76-3,-2 14-8,0 0-1,0-1 1,-1 1 0,0 0-1,-1-1 1,-1-13-1,1 20-10,1 1 0,0-1 0,-1 1 0,1 0-1,-1-1 1,1 1 0,-1-1 0,1 1 0,-1 0-1,1-1 1,-1 1 0,1 0 0,-1-1 0,0 1 0,1 0-1,-1 0 1,1 0 0,-1 0 0,0 0 0,1-1-1,-1 1 1,0 0 0,1 0 0,-1 1 0,0-1-1,1 0 1,-1 0 0,1 0 0,-1 0 0,0 1 0,-22 5-45,20-5 44,-25 8 4,-1-2 0,-1 0 0,1-2 0,-33 1-1,-122-3 28,99-4-28,-51-3-262,59 0-2820,65 4 2310</inkml:trace>
</inkml:ink>
</file>

<file path=ppt/ink/ink8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3:43.071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24 2985,'12'-24'10709,"-12"25"-10559,2 13-365,-1-9 650,21 206 3364,-20-172-3578,5-6-1683,-1-21 907</inkml:trace>
</inkml:ink>
</file>

<file path=ppt/ink/ink8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3:43.80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58 2489,'33'-9'2196,"-32"9"-1929,0 0 0,0-1 0,-1 1 1,1 0-1,0-1 0,0 1 0,-1-1 0,1 1 0,0-1 0,-1 0 1,1 1-1,0-1 0,-1 0 0,1 1 0,-1-1 0,1 0 0,-1 0 0,1 0 1,0-2 108,-1 1 1,1-1-1,-1 1 1,0-1 0,1 0-1,-1 1 1,-1-6-1,2-4 1169,4 28 1233,5 12-2093,0 1 151,8 36-1,-16-55-742,0 1 1,-1 0-1,0 0 1,-1 0 0,0 0-1,-1 0 1,-2 12-1,-6 12-11,-3 30-629,12-56-241,3-2 325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42.296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16 80 7762,'-1'-3'318,"-2"-12"2059,1-1 0,0-30 0,-1 57 1848,-2 23-2917,9 69 2045,18 117-1,0-4-743,-16-24-1964,9-227-11304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11.2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418 1 15915,'-6'2'6746,"-4"4"-3970,-9 2-991,-4 1-265,-6-1-736,-6-1-304,-9 2-752,-5 4-424,-11-8-1640,-7 0 2992,-9-2-984</inkml:trace>
</inkml:ink>
</file>

<file path=ppt/ink/ink8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3:45.806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197 282 3425,'4'8'957,"-1"0"1,1 0-1,31 28 11674,-35-37-12526,3-11-113,0-2 90,-3 7-66,0-1 0,-1 1 0,0-1 1,0 1-1,0 0 0,-1 0 0,0-1 1,-1 1-1,1 0 0,-6-9 0,-5-15 35,-7-14 7,18 43-56,0-1 0,0 0 1,0 0-1,0 1 0,-1 0 0,1-1 0,-1 1 0,0 0 0,1 0 0,-1 0 0,0 1 0,-5-3 0,-32-19 67,33 18-9,0 0 1,-1 1-1,0 0 1,-9-4-1,-30-15 55,37 18-99,9 5-52,1-1 0,-1 1 0,0-1 0,0 1 0,0-1 1,1 1-1,-1-1 0,0 0 0,0 1 0,1-1 0,-1 0 0,1 1 0,-1-1 0,1 0 0,-1 0 1,1 0-1,-1 0 0,1 1 0,0-1 0,-1 0 0,1 0 0,0 0 0,0 0 0,0 0 0,0 0 0,0 0 1,0 0-1,0 0 0,0 0 0,0 0 0,0 0 0,0 0 0,0 1 0,1-1 0,-1 0 0,0 0 1,1 0-1,-1 0 0,1 0 0,-1 1 0,1-1 0,-1 0 0,1 0 0,0 1 0,-1-1 0,1 0 1,0 1-1,0-1 0,1 0 0,4-2-472</inkml:trace>
</inkml:ink>
</file>

<file path=ppt/ink/ink8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3:49.62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1024 1204 1280,'-26'-6'16090,"10"-9"-12926,-1 0-2792,-40-56 439,36 42-318,-40-41-1,43 52-177,-21-31 0,27 33-200,0 1 0,-1 0 0,-25-22 0,-106-66 145,134 95-231,0 1 0,1-1 0,0-1 0,0 0 0,1 0 0,-13-19-1,13 16-8,-1 1-1,0 0 0,-1 1 0,-19-17 1,19 20-10,1 0 0,0 0 1,1-1-1,-1 0 1,2-1-1,-1 1 1,1-2-1,0 1 1,1-1-1,0 0 1,1 0-1,-8-21 1,11 27-10,-1 0 1,1-1 0,-1 1-1,0 0 1,0 0 0,0 1-1,0-1 1,-1 1 0,1 0-1,-1-1 1,0 1 0,0 1-1,0-1 1,0 1 0,-1 0 0,-5-3-1,5 3 2,1 0 1,-1 0-1,1-1 0,-1 1 0,1-1 0,0 0 1,0-1-1,0 1 0,0-1 0,1 0 1,-1 1-1,1-2 0,0 1 0,0 0 0,-2-6 1,2 3-3,1 0 1,-1 1-1,-1 0 1,1-1 0,-1 1-1,0 0 1,0 1 0,-1-1-1,0 1 1,0 0 0,0 0-1,-10-7 1,11 9-2,1 0 0,0 0 1,0 0-1,0-1 0,1 1 0,-1-1 1,1 1-1,-4-8 0,-14-36 9,17 40-17,-7-31 6,9 32 5,-1-1 1,1 1-1,-1 0 0,0 0 0,-1 0 0,1 1 0,-7-11 1,5 11-6,3 5 0,1-1 1,-1 0-1,0 1 1,0-1-1,1 0 1,-1 0-1,1 0 1,-1 1-1,1-1 1,-1 0-1,1 0 1,-1 0-1,1 0 1,0 0-1,-1 0 1,1 0-1,0 0 1,0 0 0,0 0-1,0 0 1,0 0-1,0 0 1,0 0-1,0 0 1,0 0-1,0 0 1,0 0-1,1 0 1,-1 0-1,1-1 1,-1-1 7,-1 1 1,0 0 0,1-1 0,-1 1 0,0 0 0,0 0 0,0 0-1,-1 0 1,1 0 0,-2-3 0,-1-1-106,3 4-94,-2-4-69</inkml:trace>
</inkml:ink>
</file>

<file path=ppt/ink/ink8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3:50.99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63 437 9474,'-19'-2'4047,"14"0"-3982,0 0 1,0 1 0,0-1-1,1-1 1,-6-3 0,9 6 55,0-1 0,0 0 0,0 0 0,1 0 0,-1 0 0,0 0 0,1 0 0,-1 0 0,1 0 0,-1 0 0,1 0 0,-1 0 0,1-1 0,0 1 0,-1 0 0,1 0-1,0 0 1,0 0 0,0-1 0,0 1 0,0-2 0,6-30 1402,-5 28-1466,0 1 1,1 0 0,-1 0 0,1 0 0,0 0-1,0 0 1,0 0 0,0 0 0,1 1 0,-1-1 0,1 1-1,0 0 1,0 0 0,0 0 0,1 0 0,6-4-1,38-31 302,-40 30-328,0 1-1,0 0 1,1 0-1,0 1 0,0 0 1,1 1-1,-1 0 0,1 1 1,17-6-1,49 1 271,-57 8-132,1-1 0,-1 0 0,23-7-1,-26 3-95,0-1 0,-1-1 0,20-12 0,24-12-33,-46 27-325,-1 0 465,-1 0-1,1-1 1,18-12-1,-28 17-299,-1 0 0,1 0 0,0 0 0,-1-1 0,1 1 0,-1-1 0,1 1 0,-1-1 0,0 1 0,0-1 0,1 0 0,-1 0 0,0 1 0,0-1 0,-1 0-1,1 0 1,0 0 0,-1 0 0,1 0 0,-1 0 0,0 0 0,0 0 0,1 0 0,-1-1 0,-1 1 0,1 0 0,0 0 0,0 0 0,-2-4 0</inkml:trace>
</inkml:ink>
</file>

<file path=ppt/ink/ink8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3:52.543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1512 8906,'29'-5'9104,"-18"-8"-7891,-8 12-1180,-1-1 0,1 1 0,-1-1 0,1 0 0,-1 0 0,0 0 0,0 0-1,0-1 1,0 1 0,0 0 0,2-4 0,2-2 47,-4 4-18,1 1 0,-1 0 0,0-1 0,1 1 0,-2-1 0,3-4 1,9-14 147,-5 14-129,1 0 0,-1 1 1,2 0-1,-1 0 0,1 1 0,15-7 1,-10 5 137,26-18 0,-30 16-121,-1 0-1,0 0 1,-1-1 0,10-13 0,-11 13-50,0 0 1,1 1-1,0 0 0,20-16 1,-16 17-47,-1 0 70,-1 1-1,15-15 0,-22 19-46,0 0 0,-1-1 0,0 1 0,0-1 0,0 0 0,0 0 0,-1 0 0,0 0 0,3-9 1,-4 11-20,10-38 32,1 2 0,23-50 0,-28 76-33,-1-1 1,0 1-1,-1-1 1,0 0 0,-2 0-1,1 0 1,-2 0-1,0-1 1,0-17 0,-2 18-5,1 0 1,0 0 0,1 0 0,1 1 0,0-1 0,0 0 0,2 1 0,10-23 0,-12 25 1,1 0-1,-2 0 1,1 0 0,-2-1 0,0 1-1,0 0 1,-1-1 0,0 1 0,-1-1 0,-3-19-1,2 17 5,0-1 0,1 0 0,1 0 0,0 0 0,4-22 0,-3 27-4,0 0 0,-1 1 0,0-1 0,0 0 0,-1 0 0,-1 0 0,-2-11 0,1 13 0,2 0 1,-1 1-1,1-1 0,0 0 1,1 0-1,0 0 0,0 0 1,0 0-1,1 1 0,1-1 1,2-11-1,-3 14 2,1 0 0,-1 0 0,-1 0-1,1 0 1,-1 0 0,0-1 0,0 1 0,0 0 0,-1 0 0,-2-9 0,2 8-3,0 0 1,0 0 0,1 0 0,-1 0 0,1 0 0,1 0 0,-1 0 0,2-6 0,1 4-3,-4 0-53,-1 3 13,1-4-2353</inkml:trace>
</inkml:ink>
</file>

<file path=ppt/ink/ink8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3:56.94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0 467 7442,'8'18'1020,"-3"-3"-215,-3-14-286,-1-6 196,-1-10 1421,-1 0-972,1-1 0,1 1 1,5-26-1,-5 36-1072,1 0-1,-1 1 1,1-1 0,0 0 0,0 1-1,0 0 1,1 0 0,0-1-1,0 1 1,0 1 0,0-1 0,0 0-1,1 1 1,0 0 0,7-6-1,-5 4 120,-1 1-1,0-1 0,0-1 1,0 1-1,-1-1 0,7-10 1,12-16 50,-9 19-233,0 0 0,1 2 0,0-1 0,1 2 0,0 0 0,21-9 0,26-16 8,-57 31-109,1 0 0,-1 0 0,0-1 0,0 0 1,0 0-1,-1 0 0,1 0 0,-1-1 0,-1 0 0,1 0 0,-1-1 0,0 1 0,0-1 0,4-13 1,-2 5-1503,-1 4 632</inkml:trace>
</inkml:ink>
</file>

<file path=ppt/ink/ink8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3:58.505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31 152 5185,'8'-19'972,"-6"14"-478,1 0-1,-1-1 1,-1 1-1,1-1 0,-1 1 1,2-10-1,4 1 839,-6 13-1261,0 0 0,-1 0 1,1 1-1,0-1 1,-1 0-1,1 0 0,-1 0 1,1 0-1,-1 0 1,0 0-1,1 0 0,-1 1 1,0-1-1,0 0 1,1 0-1,-1 0 0,0 0 1,0 0-1,0 0 1,0 0-1,-1-2 0,1 3-33,0-1 0,0 1 0,0 0-1,0 0 1,0 0 0,0 0 0,-1 0 0,1 0-1,0 0 1,0 0 0,0 0 0,0 0 0,0 0-1,-1 0 1,1 0 0,0 0 0,0 0-1,0 0 1,0 0 0,0 0 0,-1 0 0,1 0-1,0 0 1,0 0 0,0 0 0,0 0 0,0 0-1,-1 0 1,1 0 0,0 0 0,0 0-1,0 1 1,0-1 0,0 0 0,0 0 0,0 0-1,-1 0 1,1 0 0,0 0 0,0 0 0,0 1-1,0-1 1,0 0 0,0 0 0,0 0-1,0 0 1,0 0 0,0 1 0,0-1 0,0 0-1,-11 35 557,2 0-1,1 1 1,1-1-1,-1 47 0,-4 17 608,10-86-1045,1-7-30,-1 1 1,1-1-1,1 1 1,0 12-1,0-18-104,0 1-1,0-1 0,1 0 1,-1 1-1,0-1 1,1 0-1,-1 0 0,1 1 1,-1-1-1,1 0 0,0 0 1,-1 0-1,1 0 1,0 0-1,0 0 0,0 0 1,0 0-1,0 0 0,0 0 1,0 0-1,0 0 1,0-1-1,1 1 0,-1 0 1,0-1-1,0 1 1,1-1-1,-1 0 0,2 1 1,15 1 30,-1 0 0,1-1 1,0-2-1,0 1 1,27-6-1,-6 2-16,202-2 176,-160 7-100,-61-5-39,-17 4 11,-1-1 0,0 1-1,1-1 1,-1 1-1,0 0 1,1-1 0,-1 1-1,5 1 1,-10-10 699,1-8-738,-1-1 0,2 0 0,0 0 1,2 1-1,0-1 0,0 0 0,2 0 0,0 1 1,9-26-1,-2 15 5,-5 15-18,0-1-1,-1 1 1,0-1 0,-1 0-1,1-18 1,-3 28-31,-1 0 0,-1 0 0,1 0 0,-1 0 0,1 1 0,-1-1 0,0 0 0,-1 0 0,1 1 0,-1-1-1,1 0 1,-1 1 0,0-1 0,0 1 0,-1 0 0,1 0 0,-1 0 0,1 0 0,-1 0 0,0 1 0,0-1 0,0 1 0,-7-4 0,4 2-13,0 1 1,0 1 0,-1-1 0,0 1-1,1 0 1,-1 1 0,0-1 0,0 1-1,1 1 1,-14-1 0,-6 3-18,-40 6 1,16-1 41,12-3-536,-1-2 1,0-1 0,-59-7 0,82 2-830,9 1 449</inkml:trace>
</inkml:ink>
</file>

<file path=ppt/ink/ink8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3:59.33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1 417 6681,'-1'19'984,"1"-12"-324,3 15 8233,-3-23-8801,0 0 10,-1-1-1,1 1 1,0-1-1,0 1 1,0-1-1,0 1 0,0-1 1,0 1-1,0-1 1,0 1-1,1-1 1,0-1-1,1-8 111,9-80 1048,23-142 232,-6 130-863,-28 103-635,0-1 1,0 1-1,0 0 0,0 0 1,0 0-1,0-1 0,-1 1 1,1 0-1,0 0 0,0 0 0,0 0 1,0-1-1,0 1 0,0 0 1,0 0-1,0 0 0,0 0 1,0 0-1,-1-1 0,1 1 1,0 0-1,0 0 0,0 0 0,0 0 1,0 0-1,-1 0 0,1 0 1,0 0-1,0 0 0,0 0 1,0-1-1,-1 1 0,1 0 1,0 0-1,0 0 0,0 0 1,0 0-1,-1 0 0,1 0 0,0 0 1,0 0-1,0 0 0,0 1 1,-1-1-1,1 0 0,0 0 1,0 0-1,0 0 0,0 0 1,-1 0-1,1 0 0,0 0 0,0 0 1,0 0-1,0 1 0</inkml:trace>
</inkml:ink>
</file>

<file path=ppt/ink/ink8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00.459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56 1203 6489,'-6'-11'8329,"7"-2"-3851,-2-9-3922,-4-5-122,-10-31-1,7 32 93,1 0 0,-6-50 0,12 45-71,1-1 1,9-54 0,19-62 98,6-50-231,-31 7-26,-4 68-130,2 113-166,-1-1 0,2 1 0,-1 0 0,1 0-1,1 0 1,0 0 0,7-15 0,12-11-2744,-19 34 1935</inkml:trace>
</inkml:ink>
</file>

<file path=ppt/ink/ink8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0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246 519 5097,'4'-3'13036,"-5"-4"-10408,-9-12-4454,9 17 2533,-75-103 3376,33 49-3900,39 51-181,0 0-1,-1 0 1,0 0 0,-7-5 0,8 8 10,1-1 0,-1 0 1,1 0-1,0 0 0,0 0 1,0-1-1,0 1 0,0-1 1,1 0-1,0 0 0,0 0 1,-3-5-1,-14-42 112,14 42-121,0-1 0,1 0 0,1 0 1,0 0-1,0 0 0,1 0 1,0 0-1,1-1 0,0 1 0,0-1 1,3-20-1,0 21-137,3-16-372,-7 12-2656,-4 10 2152</inkml:trace>
</inkml:ink>
</file>

<file path=ppt/ink/ink8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04.814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13 95 10706,'5'1'6554,"-3"5"-4377,-5 16-3184,1-11 1693,-11 119 390,12-101-667,0-1 0,7 52 0,-5-74-347,0 0 0,1 1 0,0-1 0,0 0 0,0 0-1,6 10 1,-7-14-47,0 0 1,1-1-1,-1 1 0,0 0 0,0-1 0,1 1 0,-1-1 0,1 0 0,-1 1 0,1-1 0,0 0 0,-1 0 1,1 0-1,0 0 0,0 0 0,0-1 0,0 1 0,0-1 0,0 1 0,0-1 0,0 1 0,0-1 0,0 0 1,0 0-1,3 0 0,11-3 23,-1-1 0,30-10 0,-29 9-26,1-1 0,24-3 0,-2 6 247,0 2 0,0 1 0,62 9 0,20 1 1309,-120-10-1557,0 0 1,0 0 0,0 0 0,0 0-1,1 0 1,-1 0 0,0 0-1,0 0 1,0 0 0,0-1 0,0 1-1,0 0 1,0-1 0,0 1 0,0-1-1,0 1 1,0-1 0,0 1-1,0-1 1,-1 0 0,1 1 0,0-1-1,0 0 1,-1 0 0,1 0 0,0-1-1,0 0-13,0-1 1,0 0-1,-1 1 0,0-1 0,1 0 0,-1 1 0,0-1 0,-1-4 1,1-4-19,1-5 20,0 0-1,2 1 1,0-1 0,1 1 0,0-1 0,1 1-1,12-25 1,-2 6 26,-14 29-17,1 1 0,0-1 0,-1 0 1,0 0-1,0 0 0,-1 0 0,1 0 1,-1 1-1,0-1 0,0 0 0,-1 0 1,1 0-1,-1 0 0,0 0 0,-2-5 1,1 5 3,-1-1 0,0 1 0,0 0 0,0 0 0,-1 0 0,1 1 0,-1-1 0,0 1 0,0 0 0,-1 0 0,1 0 0,-8-4 0,-4-2-88,-1 0 1,0 1-1,-1 1 0,0 1 1,0 0-1,-1 2 0,0 0 1,0 1-1,0 1 0,0 0 1,0 2-1,-1 0 0,1 1 1,-1 1-1,1 1 0,-30 7 1,-18 5-3111,42-11 2183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13.2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511 23 11386,'6'-4'2453,"-6"3"-2230,0 1 0,1-1 0,-1 1 0,0-1 0,0 1 0,1-1 0,-1 0 0,0 1 0,0-1 0,0 1 0,1-1 0,-1 0 0,0 1 0,0-1 0,0 0 0,0 1 0,0-1 0,-1 0 0,1 1 0,0-2 0,-1 1-74,0 1 1,0-1 0,-1 1 0,1-1 0,0 1 0,0 0-1,0-1 1,0 1 0,-1 0 0,1 0 0,0 0 0,0 0-1,-1 0 1,-1 0 0,-49 8 463,27 0-433,0 1 0,0 0 0,1 2 0,1 1 0,-23 15 0,12-4-138,1 1 1,-47 44 0,66-54-43,1 0 0,0 1 0,1 1-1,0 0 1,1 0 0,-16 34 0,22-37-4,0 1 1,0-1 0,1 1-1,1 0 1,0 0-1,1 1 1,0-1 0,2 0-1,-1 1 1,3 17-1,1-12 16,0-1 0,2 1-1,0 0 1,1-1-1,1 0 1,0-1-1,2 1 1,0-1-1,1-1 1,1 0-1,1 0 1,0-1-1,1-1 1,0 0-1,2-1 1,20 17 0,-30-27-85,0-1 1,0 0 0,0 0 0,0 0 0,1-1 0,-1 1 0,1-1 0,-1 0 0,1-1 0,0 0 0,0 0 0,0 0 0,0 0-1,0-1 1,-1 0 0,1 0 0,0-1 0,0 0 0,0 0 0,0 0 0,9-3 0,16-10-510</inkml:trace>
</inkml:ink>
</file>

<file path=ppt/ink/ink8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05.550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3 372 6897,'7'-7'7128,"-7"6"-6924,-3-15 2220,-2-4-2120,4 13-144,1 0 0,0 0 0,0 0 0,0 0 0,1 0-1,0 1 1,0-1 0,1 0 0,0 0 0,4-10 0,0 4-69,-2 0-1,1 0 1,-2 0 0,1 0-1,-2 0 1,0-1 0,0 1-1,-1-15 1,-1 25-89,0 0 0,0 1-1,1-1 1,-1 0 0,1 0-1,-1 1 1,1-1 0,0 0-1,0 1 1,1-1 0,-1 1-1,0-1 1,1 1 0,-1 0-1,1 0 1,0 0 0,0 0-1,0 0 1,0 0 0,0 0-1,0 0 1,3-1 0,-4 2-10,0 0-1,-1 0 1,1 0 0,0 1 0,-1-1-1,1 0 1,-1 0 0,1 0 0,-1 0-1,0 0 1,0 0 0,1 0 0,-1-1-1,0 1 1,0 0 0,0 0 0,0 0-1,0 0 1,0 0 0,0 0 0,0 0-1,-1 0 1,1 0 0,0 0 0,-1-2-1,0 2 32,1 0-1,-1 0 1,1 0-1,0 0 1,0 0-1,0 0 1,-1 0 0,1 0-1,0 0 1,0 0-1,0 0 1,1 1-1,-1-1 1,0 0-1,0 0 1,0 0-1,1 0 1,-1 0 0,0 0-1,2-1 1,0-2 511</inkml:trace>
</inkml:ink>
</file>

<file path=ppt/ink/ink8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06.628"/>
    </inkml:context>
    <inkml:brush xml:id="br0">
      <inkml:brushProperty name="width" value="0.1" units="cm"/>
      <inkml:brushProperty name="height" value="0.1" units="cm"/>
      <inkml:brushProperty name="color" value="#FF9999"/>
    </inkml:brush>
  </inkml:definitions>
  <inkml:trace contextRef="#ctx0" brushRef="#br0">2 900 4265,'-1'13'12462,"3"-25"-9426,6-24-1841,19-53 1,-14 51-599,11-53 0,-14 13-487,-4 1 1,-4-94-1,3-64 8,-4 223-118,0 4 0,-1 0-1,1 0 1,1 0-1,3-12 0,-3 14-55,-2 6 31,0-1 1,0 0-1,0 0 0,1 1 1,-1-1-1,0 0 0,0 1 1,1-1-1,-1 0 0,0 1 1,1-1-1,-1 0 1,1 1-1,-1-1 0,1 1 1,-1-1-1,1 1 0,-1-1 1,1 1-1,0-1 0,-1 1 1,1 0-1,0-1 1,-1 1-1,1 0 0,0-1 1,-1 1-1,1 0 0,0 0 1,0 0-1,-1 0 0,1 0 1,0 0-1,1 0 1</inkml:trace>
</inkml:ink>
</file>

<file path=ppt/ink/ink8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10.70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12 5433,'18'-4'8316,"-16"4"-7945,-1 0 1,0 0 0,1 0-1,-1 0 1,0 0 0,1 0-1,-1-1 1,0 1 0,1 0-1,-1-1 1,0 1 0,0-1-1,1 1 1,-1-1 0,0 0-1,1-1 1,-1 2-363,-1 0 0,0 0-1,0 0 1,1 0 0,-1 0 0,0-1 0,0 1 0,1 0 0,-1 0-1,0 0 1,1 0 0,-1 0 0,0 0 0,0 0 0,1 0-1,-1 0 1,0 0 0,1 1 0,-1-1 0,0 0 0,0 0-1,1 0 1,-1 0 0,0 0 0,0 0 0,1 1 0,-1-1 0,0 0-1,0 0 1,0 0 0,1 1 0,-1-1 0,0 0 0,0 0-1,0 0 1,0 1 0,1-1 0,-1 0 0,0 0 0,0 1-1,0-1 1,10 18-43,-6-10 58,2 2-22,-1 0-1,0 0 0,7 21 1,-11-26-8,0-1 0,0 1 1,0 0-1,-1 0 1,0 0-1,0 0 0,0-1 1,0 1-1,-1 0 1,0 0-1,0 0 0,0-1 1,-3 9-1,-7 12-71,6-17 38,1 1 0,0 0-1,1 0 1,0 0 0,0 0 0,1 0 0,0 0 0,1 1 0,0-1 0,0 1-1,2 16 1,1-13 52,1-1-1,0 1 1,1-1-1,0 0 1,1 0-1,0-1 1,11 18-1,-15-27-9,-1 0 0,1 0 0,-1 0 0,1 0 0,-1 0 0,0 0 0,0 0 0,0 0 0,0 0 0,0 0 0,0 0 0,0 0 0,-1 0 0,0 3 0,-12 33 20,7-24-4,-27 66 39,3-12-28,29-64-28,0 0 1,0 1-1,1-1 0,-1 1 1,1-1-1,0 1 0,0-1 1,0 1-1,2 4 0,10 43 22,-7-35-12,23 70 134,3 8 1049,-30-91-1178,-1-1-1,1 0 0,-1 1 0,0-1 1,0 1-1,0-1 0,-1 1 0,1-1 1,-1 1-1,0-1 0,0 1 0,0-1 1,0 0-1,0 1 0,-1-1 0,0 0 1,1 0-1,-1 0 0,0 0 1,-1-1-1,1 1 0,-5 4 0,2-2-209,1 1 0,-1 0 0,1 0-1,-3 7 1,5-9 163,1-1 0,0 0 0,-1 0 0,2 1 0,-1-1 0,0 1 0,1-1 0,-1 1 0,1-1 0,0 1 0,0-1 0,1 1 0,-1-1-1,1 1 1,-1-1 0,1 0 0,2 6 0,2 1 165,0 0-1,1-1 1,0 0-1,9 11 0,-10-14 33,0 0-1,0 0 0,-1 0 1,0 1-1,0 0 1,0 0-1,-1 0 0,0 0 1,3 14-1,-6-18-180,0 1-1,-1-1 1,1 0 0,-1 0-1,0 0 1,0 0 0,0 0-1,0 0 1,-1 0 0,1 0-1,-1 0 1,-2 3-1,-9 21-198,11-18 183,0 0 0,0 0-1,1 0 1,1 0 0,-1 0 0,2 0-1,-1 0 1,3 12 0,2 3 201,15 39 0,3 16 191,-23-49-373,-1-27 16,1 0 0,0 1 0,-1-1 0,1 0 0,0 0 0,1 0 0,-1 0 0,1 0 0,0 4 0,2 0-14,-2-5-29,0 1-1,1-1 1,-1 1 0,-1-1 0,1 1-1,0 0 1,-1 0 0,1-1 0,-1 1 0,0 5-1,-4-5-123</inkml:trace>
</inkml:ink>
</file>

<file path=ppt/ink/ink8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11.85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19 18 6617,'-7'-3'1024,"7"3"-941,-1 0-1,1 0 0,0 0 0,0 0 0,-1 0 1,1 0-1,0 0 0,0 0 0,-1 0 0,1 0 1,0-1-1,0 1 0,-1 0 0,1 0 0,0 0 1,0 0-1,0 0 0,-1 0 0,1 0 0,0-1 1,0 1-1,0 0 0,-1 0 0,1 0 0,0 0 1,0-1-1,0 1 0,0 0 0,0 0 0,0 0 1,-1-1-1,1 1 0,0 0 0,0 0 0,0-1 1,0 1-1,0 0 0,0 0 0,0-1 0,0 1 1,0 0-1,0 0 0,0-1 0,0 1 0,0 0 1,0 0-1,0 0 0,0-1 0,0 1 0,0 0 1,1-1-1,-1 1 12,0 0 0,0 0 1,0 0-1,0-1 0,0 1 0,0 0 1,0 0-1,0 0 0,0 0 0,0-1 1,0 1-1,0 0 0,0 0 0,0 0 1,0 0-1,0-1 0,0 1 0,0 0 1,0 0-1,0 0 0,0 0 0,0-1 1,0 1-1,0 0 0,0 0 0,-1 0 1,1 0-1,0-1 0,0 1 0,0 0 1,0 0-1,0 0 0,0 0 0,-1 0 1,1 0-1,0 0 0,0 0 0,0-1 1,0 1-1,-1 0 0,1 0 0,0 0 1,0 0-1,0 0 0,0 0 0,-1 0 1,1 0-1,0 0 0,-1 0-689</inkml:trace>
</inkml:ink>
</file>

<file path=ppt/ink/ink8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14.11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100 1 7258,'13'4'6561,"-13"-3"-6467,0-1 0,0 0 0,1 0 1,-1 0-1,0 0 0,1 0 0,-1 0 1,0 0-1,0 0 0,1 0 0,-1 0 1,0 0-1,1 0 0,-1 0 0,0 0 1,0 0-1,1 0 0,-1 0 0,0 0 1,1-1-1,-1 1 0,0 0 0,0 0 1,1 0-1,-1 0 0,0 0 0,0-1 1,0 1-1,1 0 0,-1 0 0,0-1 1,0 1-1,0 0 0,0 0 0,1 0 1,-1-1-1,0 1 0,0 0 0,0-1 1,0 1-1,0-1 376,-4 22-308,-13 13-116,13-29-42,1 1-1,0 0 1,0 0 0,0 0-1,1 1 1,0-1-1,0 0 1,1 1 0,-2 12-1,3-11 14,1-1-1,-1 1 1,2 0-1,-1-1 1,1 1-1,0-1 1,1 0-1,-1 1 1,2-1-1,-1 0 1,1-1-1,0 1 0,7 8 1,-10-13-18,0 0 0,0 1 0,0-1 0,0 0 0,0 0 0,0 0 0,-1 1 0,1-1 1,-1 0-1,0 1 0,1-1 0,-1 1 0,0-1 0,0 0 0,-1 1 0,1-1 0,0 0 0,-2 4 0,-1 3-60,0 1 0,-1 0 1,-6 9-1,-2 8-109,1-2 50,8-20 118,1 0 1,-1 1-1,1-1 0,0 1 1,0-1-1,1 1 0,0-1 1,0 1-1,0 0 0,0 0 1,1 0-1,0-1 0,0 1 1,2 7-1,11 27 200,-9-31-139,-1 1 0,1 0 1,-2 0-1,1 0 0,-1 0 0,-1 0 1,1 20-1,-4-26-69,1 0 1,-1 1-1,1-2 1,-1 1-1,0 0 1,-1 0-1,1 0 1,-1-1-1,1 0 0,-6 6 1,-12 17-75,17-19 83,0 0-1,0 0 1,0 1 0,1-1 0,0 1 0,1-1 0,-1 1 0,1-1 0,1 1 0,0 13 0,2 0 153,1 0 0,9 30 0,1 11 924,-12-55-1035,0 1-1,-1-1 1,0 0 0,0 0-1,-1 0 1,0 1 0,0-1-1,-1 0 1,-4 10 0,0 0-767,-2-1 1,-14 26-1,20-38 731,0 1-1,1-1 0,-1 0 1,1 1-1,0-1 0,1 1 1,-1 0-1,1-1 0,0 1 1,0 0-1,0-1 0,1 1 1,-1-1-1,1 1 1,0-1-1,3 8 0,3 8 472,1 0-1,12 21 0,-18-36-357,3 4 104,-1 0 1,0 1-1,-1-1 1,3 14 0,-5-21-231,-1-1 0,0 1 0,1-1 0,-1 1 0,0-1 0,0 1 0,1 0 0,-1-1 0,0 1 1,-1-1-1,1 1 0,0 0 0,0-1 0,-1 1 0,1-1 0,-1 1 0,1-1 0,-1 1 0,0-1 0,0 1 1,0-1-1,1 0 0,-1 1 0,0-1 0,-1 0 0,1 0 0,0 0 0,0 0 0,0 0 0,-1 0 1,1 0-1,0 0 0,-1 0 0,1-1 0,-3 2 0,-7-2 1047,-1-2-604</inkml:trace>
</inkml:ink>
</file>

<file path=ppt/ink/ink8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16.64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2 5601,'13'-1'9223,"-11"1"-8994,0 0 0,0 0-1,1 0 1,-1 0 0,0 0 0,0 0-1,0 0 1,0 1 0,0-1 0,1 1-1,-1-1 1,0 1 0,0 0-1,0 0 1,2 1 0,9 5 60,-2-3 114,-1 1 1,19 13-1,-27-17-388,0 0-1,0 1 1,0-1 0,-1 1-1,1 0 1,0 0 0,-1 0-1,1-1 1,-1 1 0,1 1-1,-1-1 1,0 0 0,0 0-1,0 0 1,0 1 0,0-1-1,-1 0 1,1 1 0,-1-1-1,1 4 1,-3 4-35,1 0-1,-2 0 1,1 0-1,-2-1 1,1 1-1,-1-1 1,0 0-1,-1 0 1,0 0 0,-1 0-1,-10 12 1,14-18-6,0 0 1,0 0 0,0 0 0,0 0 0,1 0 0,0 0 0,-1 0 0,1 0-1,0 1 1,1-1 0,-1 0 0,1 1 0,-1-1 0,1 1 0,0-1-1,0 0 1,1 1 0,-1-1 0,1 1 0,-1-1 0,3 6 0,1-1 42,0 0 1,1-1 0,-1 1 0,1-1 0,1 0-1,-1-1 1,11 10 0,-8-9 35,-3-1 9,1-1 0,-1 1 0,0 0 0,6 9-1,-10-12-56,0-1-1,0 0 1,0 0-1,0 1 1,0-1-1,-1 0 0,1 1 1,-1-1-1,0 1 1,1-1-1,-1 1 1,0-1-1,0 1 0,-1-1 1,1 0-1,-1 1 1,1-1-1,-2 3 1,-2 5-87,0-1 1,0-1-1,-1 1 1,-1-1-1,-7 10 1,6-9-127,0 0 1,1 1-1,-6 13 0,10-19 161,1 0-1,-1 0 0,1 0 1,0 0-1,1 0 0,-1 1 1,1-1-1,-1 0 0,1 0 1,1 0-1,-1 1 0,2 7 1,2 3 152,2 0 1,-1-1 0,2 1 0,9 16 0,-8-17 198,0 2 0,-1-1-1,7 25 1,-12-34-293,-1-1 1,-1 1 0,1-1-1,-1 1 1,0-1-1,0 1 1,-1 0-1,0-1 1,0 1-1,0-1 1,-2 6-1,-3 6-51,-1-1 0,-11 18-1,-3 8-225,19-36 254,0-1 1,1 1 0,-1-1 0,1 1 0,1 0 0,-1-1 0,1 1 0,0 0 0,0 0 0,0-1 0,1 1 0,1 6 0,3 8 114,1 0 1,10 20-1,7 28 159,-20-56-255,0 1 19,0 0 0,-1 0 0,0 0 0,0 14 0,-2-23-39,0-1 0,-1 0 1,1 0-1,-1 0 0,1 0 0,-1 0 0,0 0 1,0 0-1,0 0 0,0 0 0,-1 0 0,1 0 0,-1-1 1,0 1-1,1-1 0,-1 1 0,-1-1 0,1 0 1,0 1-1,0-1 0,-1 0 0,-4 2 0,5-3-6,0 1 1,-1-1-1,1 0 0,0 0 0,0 1 0,0-1 0,0 1 1,1 0-1,-1-1 0,0 1 0,1 0 0,-1 0 1,1 0-1,0 0 0,-1 0 0,1 0 0,0 1 0,0-1 1,1 0-1,-1 1 0,0-1 0,1 0 0,-1 1 0,1-1 1,0 1-1,0-1 0,0 1 0,0-1 0,0 0 0,1 1 1,-1-1-1,1 1 0,0 2 0,6 18 418,1-1 0,1 0-1,1 0 1,0-1 0,2 0 0,15 21-1,-24-37-268,0 0-1,0 0 1,0 0-1,-1 1 1,0-1-1,0 1 1,0-1-1,-1 1 1,0 0-1,0 0 0,-1-1 1,1 1-1,-2 9 1,-1 1-547,0-1 0,-2 1 0,-8 23 0,6-21-477,0 21-717,5-28 1324</inkml:trace>
</inkml:ink>
</file>

<file path=ppt/ink/ink8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22.9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0 113 1280,'4'-5'11,"2"-5"957,0 0 0,9-18 0,-14 25-377,0 0 0,0 0 0,0 0 0,0-1-1,0 1 1,-1 0 0,0 0 0,1-1 0,-1 1-1,0 0 1,-1-1 0,1 1 0,0 0 0,-1 0-1,-3-8 1551,4 11-2074,0 0 1,0 0-1,0 0 1,-1 0-1,1 0 0,0 0 1,0 0-1,0 0 1,-1 0-1,1 0 0,0 0 1,0 0-1,0 0 0,0 0 1,-1 0-1,1 0 1,0 0-1,0 0 0,0 0 1,0 0-1,-1 0 1,1 0-1,-5 11 2126,2 11-1792,1 0 1,1 0-1,1 1 0,4 32 0,21 97 896,-12-86-796,-9-43-384,11 76 264,-14-84-620,0 0 1,-1-1 0,-1 1 0,-3 23-1,-7-8-247</inkml:trace>
</inkml:ink>
</file>

<file path=ppt/ink/ink8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30.7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1 656,'7'3'9285,"-4"-3"-9168,-2 0-477</inkml:trace>
</inkml:ink>
</file>

<file path=ppt/ink/ink8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20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0 172 8162,'5'-10'1451,"8"-12"1683,0 10 1863,-12 23-1166,-11 66-3211,3-29-480,-1 73 0,8-109-133,0-2-18,0-1 0,1 1-1,0 0 1,4 17 0,-4-24 11,0-1 0,-1 0 0,1 0-1,0 0 1,0 0 0,1 0 0,-1 0 0,0 0 0,1-1 0,-1 1-1,1 0 1,-1-1 0,1 1 0,0-1 0,-1 1 0,1-1 0,0 0-1,0 0 1,0 0 0,0 0 0,0 0 0,1 0 0,-1-1 0,0 1-1,0-1 1,4 1 0,27 1 73,55-3-1,-20-2 71,-47 3-91,108-4 780,-114 2-669,1-1 0,-1 0-1,0-1 1,0-1 0,0 0 0,18-10-1,-32 14-153,23-8 64,-23 9-76,0 0-1,0 0 1,0 0 0,1 0 0,-1 0 0,0 0 0,0 1 0,0-1 0,0 0 0,-1 1 0,1-1 0,0 1 0,0-1 0,0 1 0,0-1 0,0 1 0,0-1 0,-1 1 0,1 0 0,0-1 0,0 1 0,0 1 0,-1-2 4,0 0-1,1 0 0,-1 0 1,0 0-1,1 0 0,-1 0 1,0 0-1,0 0 0,1 0 1,-1 0-1,0 0 0,0 0 1,1 0-1,-1-1 0,0 1 1,0 0-1,1 0 0,-1 0 1,0 0-1,0-1 0,0 1 1,1 0-1,-1 0 0,0 0 1,0-1-1,0 1 0,0 0 1,1 0-1,-1 0 0,0-1 1,0 1-1,0 0 0,0-1 1,0 1-1,0 0 0,0 0 1,0-1-1,0 1 0,9-21-2,-4 10 2,8-17 55,-2-1 1,-1 0-1,-1-1 0,-1 0 1,4-33-1,-12 58 9,0 0 0,-1-1 0,0 1 0,1 0 0,-2 0 0,1 0 0,0 0 0,-1 1 0,0-1 0,0 0 0,-1 1 0,1-1 0,-1 1-1,0 0 1,0 0 0,0 0 0,-1 0 0,1 0 0,-1 1 0,0 0 0,-6-5 0,-5-2-12,0 1-1,0 0 0,-1 1 1,-32-11-1,9 6-234,-1 2 0,-1 2 0,-57-6 0,-52 8-4468,119 9 3129,8 5 727</inkml:trace>
</inkml:ink>
</file>

<file path=ppt/ink/ink8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22.0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42 7682,'9'-41'10114,"-9"43"-9338,3 16 56,7 38 40,-6-23-47,2 4-177,2 1-120,-1-6-312,-1-3-232,-5-9-992,-1-4-849,-10-6 1113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13.7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13163,'0'8'5145,"1"13"-3353,3 7 41,0 9-161,1 0-264,-2 1-720,-1-3-215,1-3-353,-1-1-168,0-7-384,0-2-561,-2-10-1055,1-5-217,-1-11 1233</inkml:trace>
</inkml:ink>
</file>

<file path=ppt/ink/ink8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24.0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63 7474,'30'-62'12010,"-18"174"-9056,-11-98-2739,0-1-1,1 0 1,1 1-1,0-1 1,1 0-1,0 0 1,10 20-1,21 57 408,-28-66-470,-7-24-152,0 0 0,0 0 0,0 0 0,0 0 0,0 0 0,0 0 0,0 0 0,0 0 1,0 0-1,0 0 0,0 0 0,0 0 0,0 1 0,0-1 0,0 0 0,0 0 0,0 0 0,0 0 0,0 0 0,0 0 0,0 0 1,0 0-1,0 0 0,0 0 0,0 0 0,0 0 0,0 1 0,0-1 0,0 0 0,0 0 0,0 0 0,0 0 0,0 0 1,0 0-1,-1 0 0,1 0 0,0 0 0,0 0 0,0 0 0,0 0 0,0 0 0,0 0 0,0 0 0,0 0 0,0 0 1,0 0-1,0 0 0,0 0 0,-1 0 0,1 0 0,0 0 0,0 0 0,0 0 0,0 0 0,0 0 0,0 0 0,0 0 1,0 0-1,0 0 0,-2 0-5,3 5 34,0-3-78,23 50 364,-23-49-447,1 0 0,0 0 0,0 0 0,0 0-1,0-1 1,1 1 0,-1-1 0,1 1 0,-1-1 0,1 0-1,0 0 1,0 0 0,6 3 0</inkml:trace>
</inkml:ink>
</file>

<file path=ppt/ink/ink8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36.3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 5665,'3'-8'11966,"3"19"-11457,2 4-212,98 180 1141,-20-53-814,-76-127-532,0-1 0,2 0 0,-1 0 0,2-1 0,-1-1 0,18 13 0,24 25 84,-35-32-33,1-1 0,32 20 0,-32-23-71,-1 0 0,0 1 0,21 23-1,-25-21-34,16 17 61,48 43 1,6-17 67,-78-55-157,0 0-1,0-1 0,0-1 0,1 1 0,12 3 0,-11-4 2,0 1 0,1 0 0,11 8-1,36 17 48,-43-22-41,0 0 0,23 15 1,10 1 103,-30-12-90,1-1 0,0 0 0,28 11 0,-41-19-30,-1 0-1,1 0 1,-1 1-1,0-1 1,0 1 0,-1 0-1,1 0 1,0 1 0,-1-1-1,0 1 1,0-1 0,0 1-1,0 0 1,0 0-1,2 5 1,23 31-2,11 7 2,-15-19 47,-10-12-58,-12-13 23,1 0 1,0 0-1,0 0 1,0 0 0,1 0-1,-1 0 1,0-1 0,5 3-1,-7-5-20,5 4-2579</inkml:trace>
</inkml:ink>
</file>

<file path=ppt/ink/ink8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37.7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20 1320,'0'-20'14982,"0"20"-14846,3 1-4,-1-1-1,0 1 0,0 0 0,1 0 0,-1 0 0,0 1 0,0-1 0,0 0 1,0 1-1,0 0 0,2 2 0,70 60 1214,-68-59-1236,-1 1-1,0 0 1,0 1-1,0-1 0,-1 1 1,1 0-1,-2 0 0,1 0 1,3 11-1,-2-6 117,0 0-1,11 17 1,-13-24-187,1 1 0,-2-1 1,1 1-1,-1 0 0,1-1 0,-2 1 0,1 0 0,-1 1 0,0-1 0,0 0 1,0 9-1,-1-15 211,7 19-470,-3-9-3875</inkml:trace>
</inkml:ink>
</file>

<file path=ppt/ink/ink8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38.4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 39 5665,'-21'-38'8093,"22"38"-7988,-1 0 0,12-1 4185,-11 1-4225,355 43 5583,-76-6-3716,-267-36-1895,-5 0-79,0 0-1,0 0 1,0-1-1,0 0 1,-1-1-1,12-2 1,-13-1-1299,-10 1-246,-11 0-1884,6 5-195,0 4 1587</inkml:trace>
</inkml:ink>
</file>

<file path=ppt/ink/ink8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39.1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63 1 9330,'-36'7'3203,"36"-7"-3119,-1 0 0,1 1 0,0-1 0,-1 0 0,1 1 0,0-1 0,-1 0-1,1 1 1,0-1 0,0 0 0,-1 1 0,1-1 0,0 1 0,0-1 0,0 0 0,0 1 0,0-1-1,-1 1 1,1-1 0,0 1 0,0-1 0,0 0 0,0 1 0,0-1 0,0 1 0,0-1-1,0 1 1,1 0 0,2 15 1027,-2-11-622,0 19 457,-1 1 0,-1-1 0,-1 1 0,-8 37 0,4-30-588,-2 60-1,8-88-352,0-1 0,1 0 0,-1 0-1,1 0 1,0 0 0,0 0 0,0 0-1,0 0 1,1 0 0,-1 0 0,1 0-1,0-1 1,-1 1 0,1-1 0,1 1-1,-1-1 1,0 0 0,0 0 0,1 0-1,-1 0 1,1 0 0,0 0 0,0-1 0,-1 1-1,1-1 1,0 0 0,4 1 0,7 3 17,0-1 1,0-1 0,1 0-1,21 1 1,62 2 71,-30-2-24,105 18 1,-168-20-70,14 2 3,0-1 0,28 2 0,-41-5-5,1 0-1,-1 0 0,1-1 1,-1 0-1,1 0 0,-1-1 1,0 0-1,0 0 0,0 0 1,0-1-1,8-4 0,-2-1-1,11-5 9,-1-1 0,-1-2 0,20-17 0,-36 28-7,1 0 0,-2-1-1,1 1 1,-1-1 0,0 0-1,0 0 1,0 0 0,-1-1-1,0 1 1,0-1 0,-1 0-1,1 0 1,-2 0 0,1 0-1,1-13 1,-3 10-8,0 0 0,-1 0 1,0 0-1,0 0 0,-1 1 0,0-1 0,-1 0 0,0 1 0,-1 0 0,0-1 1,-6-9-1,6 13-350,1 1 1,-1-1 0,-1 1-1,1 0 1,-1 1-1,-7-7 1,1 5-1522,1 3 709</inkml:trace>
</inkml:ink>
</file>

<file path=ppt/ink/ink8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40.1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23 6465,'63'-21'2441,"-63"21"-2381,0 0-1,1-1 1,-1 1 0,0 0 0,0 0 0,1 0-1,-1 0 1,0 0 0,0-1 0,1 1 0,-1 0-1,0 0 1,1 0 0,-1 0 0,0 0 0,1 0-1,-1 0 1,0 0 0,0 0 0,1 0 0,-1 0-1,0 0 1,1 0 0,-1 0 0,0 1 0,1-1-1,-1 0 1,0 0 0,0 0 0,1 0 0,-1 0-1,0 1 1,0-1 0,1 0 0,-1 0 0,0 1-1,0-1 1,0 0 0,1 0 0,-1 0 0,0 1-1,0-1 1,0 0 0,0 1 0,0-1 0,0 0-1,0 0 1,1 1 0,-1-1 0,0 0 0,0 1-1,0-1 1,0 0 0,0 1 0,0-1-1,0 0 1,0 1 0,-1-1 0,-6 18 738,6-16-426,-3 14 257,1-1 0,1 1-1,1 0 1,0-1 0,1 1-1,0 0 1,5 29 0,1 32-207,-6-73-825,-1 13 1258</inkml:trace>
</inkml:ink>
</file>

<file path=ppt/ink/ink8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40.6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10642,'9'24'1277,"1"3"2379,10 41 1,-16-42-2891,-1 0 0,0 31 0,0 7-91,2-7-408,9 104 1168,-10-55-5031,-4-103 2497</inkml:trace>
</inkml:ink>
</file>

<file path=ppt/ink/ink8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41.4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1 159 4321,'6'82'2773,"0"-55"7290,-5-28-9951,-1-1 0,0 1 0,1-1-1,-1 1 1,1-1 0,0 1 0,-1-1 0,1 1 0,0 0 0,0-1-1,0 1 1,1-1 0,1-3 30,18-25 284,37-49 219,-51 71-599,0 0 1,0 0 0,1 1-1,0 0 1,1 0-1,0 1 1,9-5-1,-9 7-68,-5 2 54,1-1 0,0 1-1,-1-1 1,0 0 0,6-4 0,-8 5-212,0 0 1,-1 0 0,0 0-1,1 0 1,-1 0 0,0 0-1,0-1 1,0 1-1,0 0 1,-1-1 0,1 1-1,0 0 1,-1-1 0,1-3-1,-1-6-530</inkml:trace>
</inkml:ink>
</file>

<file path=ppt/ink/ink8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43.5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1551 7682,'0'0'3003,"27"6"2177,-22-8-4928,-1 1 0,1-1 0,-1-1 0,1 1 0,-1 0 0,0-1 1,6-4-1,-6 4-94,0 0 0,0 0 0,1 0 0,-1 0 0,1 1 0,0 0 1,5-2-1,16-5 934,0-1 1,31-17 0,-35 16-921,0 1 1,1 0 0,37-9 0,-23 8 148,72-29 1,-15 3 500,-7 16-270,-64 17-512,0-1 1,0-2-1,28-11 1,94-57 395,-119 65-357,-13 5-66,0 0 0,0-1 0,-1 0-1,1-1 1,-1-1 0,-1 0 0,1 0 0,14-15 0,2-6 19,2 2 0,0 1 0,2 2 0,47-28 0,-73 48-25,0 0 0,0-1 0,-1 1 0,1-1 1,-1-1-1,0 1 0,0-1 0,-1 0 0,0 0 1,0 0-1,5-12 0,-1 0-7,-2 0 0,8-38 0,3-11 16,-11 51-3,1 0-1,16-27 0,-15 30-3,-1-1 0,0-1 1,9-27-1,-12 26-3,-2 0 1,2-34-1,-3 36 0,-1 0-1,2-1 1,0 1-1,7-24 0,-2 17-5,-2 0 1,0 0-1,-2-1 0,0 1 0,-2-1 0,-1-38 1,2 30-7,-1 25 4,-1 1 1,0-1-1,1 0 1,-2 0-1,1 0 1,-1-6 0,-1 5 2,1 1 0,0-1 0,0 1 0,1-1 0,0 1 0,0-1 1,0 1-1,0-1 0,1 0 0,0 1 0,0-1 0,1 1 0,1-6 1,-2 10-5,-1-1 1,0 0 0,0 0 0,1 1-1,-1-1 1,0 0 0,0 0 0,-1 1 0,0-5-1,1 5 1,0 0-1,-1 0 1,1-1-1,0 1 0,0 0 1,0 0-1,0-1 0,0 1 1,0 0-1,0 0 1,1-1-1,-1 1 0,0 0 1,1 0-1,-1-1 1,1 0-1,-1 2-28,1 0-1,-1 0 1,0 0 0,0 0-1,0 0 1,0 1-1,1-1 1,-1 0 0,0 0-1,0 0 1,0 0 0,0 0-1,1 0 1,-1 0 0,0 1-1,0-1 1,0 0 0,0 0-1,0 0 1,0 0 0,0 1-1,1-1 1,-1 0 0,0 0-1,0 0 1,0 0-1,0 1 1,0-1 0,0 0-1,0 0 1,0 0 0,0 1-1,0-1 1,0 0 0,0 0-1,0 0 1,0 1 0,0-1-1,0 0 1,0 0 0,0 0-1,-1 1 1,3 7-2646</inkml:trace>
</inkml:ink>
</file>

<file path=ppt/ink/ink8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44.4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 51 464,'0'0'172,"0"1"0,1 0 0,-1 0 0,-1 0 0,1-1 0,0 1-1,0 0 1,0 0 0,0 0 0,0-1 0,-1 1 0,1 0 0,0-1 0,-1 1 0,1 0 0,-1 0 0,1-1-1,0 1 1,-1-1 0,0 1 0,1 0 0,-1-1 0,1 1 0,-1-1 0,0 1 0,1-1 0,-1 0 0,0 1-1,1-1 1,-3 1 0,2-2-2,1 1 0,-1-1 0,0 0 0,0 0 0,0 0 0,0 1 0,0-1-1,1 0 1,-1 0 0,0 0 0,1 0 0,-1 0 0,1 0 0,-1-1 0,1 1 0,-1 0 0,1 0 0,0 0-1,0 0 1,-1-1 0,1 1 0,0 0 0,0 0 0,1-3 0,-2-1 207,0 1 99,1 0 1,-1 0-1,1 0 1,0 0-1,0 0 1,1 0-1,0-5 1,-1 25 1977,2-3-2169,32 238 3440,-32-230-3616,-3-13-509,-5-11-1147,-1-9 863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14.0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12 13635,'3'-12'4865,"4"13"-4169,0 5-200,2 10-184,0 6-200,-1 7-1048,-4 1-4025,-2 3 3449</inkml:trace>
</inkml:ink>
</file>

<file path=ppt/ink/ink8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45.3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24 257 6897,'0'-5'761,"-1"1"-1,1 0 0,-1-1 0,0 1 0,0 0 0,-1-1 0,1 1 0,-1 0 0,0 0 0,0 0 0,-6-6 1549,5 16-631,4 49-329,11 71 0,0-8 42,-11-86-1114,-1-20-172,0 1 1,1-1-1,0 0 0,5 19 0,-5-29-95,0 0 0,0-1 0,0 1 0,0 0 0,0-1 0,0 1 0,0-1 0,0 0 0,1 1 0,-1-1 0,0 0 0,1 0 0,-1 0 0,1 0-1,0 0 1,-1 0 0,1 0 0,0-1 0,-1 1 0,1 0 0,0-1 0,0 0 0,0 1 0,-1-1 0,1 0 0,3 0 0,6 0-1,0 0 0,-1-1 0,17-4 0,-9 2 2,189-16-12,51-7 1280,-255 26-1222,0 0-1,-1 0 1,1-1 0,-1 1 0,1-1-1,-1 0 1,0 0 0,1 0 0,-1 0 0,0 0-1,1 0 1,-1 0 0,3-3 0,-5 3-42,1-1 0,-1 1 0,1 0 1,-1 0-1,1-1 0,-1 1 0,0 0 1,0-1-1,1 1 0,-1-1 0,0 1 1,0 0-1,-1-1 0,1 1 1,0-1-1,0 1 0,-1 0 0,1-1 1,0 1-1,-1 0 0,0 0 0,1-1 1,-1 1-1,-1-2 0,-1-5-10,0 1 0,1-1 0,0 0 0,0 0 0,1 0 0,0 0 0,0 0 0,1-1 0,0-8 0,3-15 18,7-33 0,0-2-12,-7 35-4,-3-60 0,0 84-6,-1-1 0,0 0 0,-1 0 0,0 1 0,0-1 0,-1 1 0,0 0-1,0 0 1,-1 0 0,0 0 0,-10-14 0,9 17-2,0 1 0,1 0 0,-1 0 0,-1 0 0,1 1 0,0 0 0,-1 0 0,0 0 0,0 1 0,0-1 0,0 1 0,0 1 0,0-1-1,-10 0 1,-11-1-16,0 2 0,-31 2 0,17 0 11,-70-3-177,-44 0-3439,128 4 1862,8 1 811</inkml:trace>
</inkml:ink>
</file>

<file path=ppt/ink/ink8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46.0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 21 3113,'-10'-21'8049,"8"27"-6264,2 9-353,3 5-120,-1 4-543,3 0-137,-1 1-24,-2-1-16,1-1-64,0 1-56,-2-4-192,3-2-88,-4-8-320,0-1-440,-4-11 376</inkml:trace>
</inkml:ink>
</file>

<file path=ppt/ink/ink8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47.6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1 384,'-5'11'200,"5"-3"-64,-1-5-48,1-1-80,0-3-96,0 0 64</inkml:trace>
</inkml:ink>
</file>

<file path=ppt/ink/ink8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4:48.3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6 287 1632,'-2'-14'328,"0"0"0,1-1 0,0 1 0,1-1 0,1 0 0,4-22 0,3-1 3439,16-43 0,-23 79-3624,0 0-1,-1 0 0,1 0 0,-1 0 1,0 0-1,1 0 0,-1 0 0,0 0 1,0 0-1,0 0 0,0 0 0,0 0 1,-1 1-1,1-1 0,-1 0 0,1 0 1,-1 0-1,0 0 0,0 0 1,-1-2-1,2 4-132,0 0 0,0 0 1,0 0-1,0 0 0,0 0 0,-1 0 1,1 0-1,0 0 0,0 0 0,0 0 1,0 0-1,0 0 0,0 0 1,-1 0-1,1 0 0,0 0 0,0 0 1,0 0-1,0 0 0,0 0 0,-1 0 1,1 0-1,0 0 0,0 0 0,0 0 1,0 0-1,0 0 0,0 0 1,0 0-1,-1 0 0,1 0 0,0 0 1,0 1-1,0-1 0,0 0 0,0 0 1,0 0-1,0 0 0,0 0 1,0 0-1,-1 0 0,1 1 0,0-1 1,0 0-1,0 0 0,0 0 0,0 0 1,0 0-1,0 1 0,0-1 0,0 0 1,0 0-1,0 0 0,0 0 1,0 0-1,0 1 0,-2 11 417,-3 61 925,2 1 0,11 103 1,-3-97-768,9 502 3052,-16-551-3391,-1-22-295,2-9 27,1 0 0,-1 0 0,1 0 0,0 0 1,-1-1-1,1 1 0,0 0 0,-1 0 0,1 0 1,0-1-1,0 1 0,-1 0 0,1 0 0,0-1 0,0 1 1,-1 0-1,1-1 0,0 1 0,0 0 0,0-1 1,-1 1-1,1 0 0,0-1 0,0 1 0,0 0 0,0-1 1,0 1-1,0-1 0,-3-7-844,0 0 1,1 0-1,-3-14 1,4-15-350</inkml:trace>
</inkml:ink>
</file>

<file path=ppt/ink/ink8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32.6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1 0 2320</inkml:trace>
</inkml:ink>
</file>

<file path=ppt/ink/ink8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34.2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28 442 2521,'1'-1'219,"-1"0"1,0 0 0,-28-34 14958,31 59-13889,2 17-1372,25 91 1325,-10-46-389,12 116-1,-31-199-847,0 42 40,-1-43-46,0 1 1,-1-1 0,1 0-1,0 0 1,-1 1 0,1-1-1,-1 0 1,0 0 0,0 0 0,0 0-1,0 0 1,0 0 0,0 0-1,-1 0 1,1 0 0,-3 2-1,4-4 0,-1 0-1,1 0 0,0 1 1,-1-1-1,1 0 0,-1 0 1,1 1-1,-1-1 0,1 0 1,-1 0-1,1 0 0,-1 0 1,1 0-1,-1 0 0,1 0 1,-1 0-1,1 0 0,-1 0 1,1 0-1,-1 0 0,1 0 1,-1-1-1,1 1 0,-1 0 1,1 0-1,-1 0 0,1-1 0,-1 1 1,1 0-1,-1-1 0,1 1 1,0 0-1,-1-1 0,1 1 1,0-1-1,-1 1 0,1 0 1,0-1-1,0 1 0,-1-1 1,1 1-1,0-1 0,0 1 1,-1-1-1,-9-27-65,9 25 59,-6-30-5,2 0 1,1 0-1,1-1 1,4-66 0,0 29 26,-8-98 20,2 88-27,9-136 1,-2 197 1,10-39 1,-11 54-8,0 0 1,1 0 0,0 0 0,0 0 0,1 0-1,-1 0 1,1 0 0,0 1 0,0-1-1,1 1 1,-1 0 0,5-4 0,-7 7-2,1 0-1,-1 0 1,0 0 0,1 0-1,-1 1 1,1-1 0,0 0 0,-1 1-1,1-1 1,-1 1 0,1-1 0,0 1-1,-1 0 1,1 0 0,0 0 0,0 0-1,-1 0 1,1 0 0,0 0 0,-1 1-1,3 0 1,0 0 1,-1 1 0,1-1-1,-1 1 1,0 0 0,0 0 0,0 0 0,0 1-1,0-1 1,3 5 0,4 5 8,0 1 0,-1 0 0,10 22-1,-18-34-8,14 29 21,-1 0-1,-2 1 0,-1 0 1,-1 1-1,-2 0 1,-1 0-1,-2 1 0,-1 0 1,-1 60-1,0-76-6,-3-17-17,0 0-1,0 0 1,0 0-1,0 0 1,1 0 0,-1 0-1,0 1 1,0-1-1,0 0 1,0 0-1,1 0 1,-1 0-1,0 0 1,0 0-1,0 0 1,0 0-1,1 0 1,-1 0-1,0 0 1,0-1 0,0 1-1,0 0 1,1 0-1,-1 0 1,0 0-1,0 0 1,0 0-1,0 0 1,0 0-1,0 0 1,1 0-1,-1-1 1,0 1-1,0 0 1,0 0 0,0 0-1,0 0 1,0 0-1,0-1 1,0 1-1,1 0 1,-1 0-1,0 0 1,0-1-1,15-30-400,-12 25 314,34-80-399,4 2 0,82-123-1,-115 196 569,-1 1 0,2 0 0,-1 0 0,2 1-1,15-13 1,-23 20-43,0 0 0,0 0 0,1 1-1,-1-1 1,1 1 0,-1 0 0,1-1 0,-1 1-1,1 1 1,0-1 0,-1 0 0,1 0 0,0 1 0,0 0-1,0-1 1,0 1 0,-1 0 0,1 1 0,0-1-1,0 0 1,0 1 0,0-1 0,-1 1 0,1 0 0,0 0-1,-1 0 1,1 1 0,-1-1 0,1 0 0,-1 1-1,0 0 1,4 2 0,-1 2 35,1 1 1,-1 0-1,0 0 0,-1 0 0,0 0 1,0 1-1,0-1 0,-1 1 0,0 0 1,-1 0-1,4 17 0,-1 6 162,2 60 0,-17 126 335,-1-14-156,12-174-424,1 0 1,1 0 0,1-1 0,2 1-1,9 28 1,-12-49-348,0 0-1,0 0 0,1-1 0,0 1 1,0-1-1,0 0 0,1 0 0,7 7 1,-1-4-591</inkml:trace>
</inkml:ink>
</file>

<file path=ppt/ink/ink8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34.7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52 333 7810,'-2'-4'1216,"-1"0"0,1-1 1,1 1-1,-1-1 0,0 0 1,1 1-1,-1-9 0,1 4-429,0-1-1,1 1 0,1-13 1,3-4-379,11-44 1,-12 58-388,1 0 1,0 0-1,0 1 0,1 0 0,0 0 0,14-21 0,-16 29-26,-1 0 0,1-1 0,0 1 0,1 0 0,-1 0 0,0 1 0,1-1 0,0 1 0,0-1 0,-1 1 0,1 0 0,0 1 0,1-1 0,-1 1 0,0 0 0,0 0 0,1 0 0,-1 0 1,0 1-1,1 0 0,-1 0 0,7 0 0,-4 1 7,0 0 0,0 1 0,0 0 0,-1 0 1,1 0-1,-1 1 0,1 0 0,-1 0 0,0 0 1,0 1-1,7 5 0,-5-1 53,0-1 0,0 1 0,0 0 0,-1 1-1,-1 0 1,11 16 0,-10-11 75,0-1 0,-1 1-1,-1 0 1,0 0 0,-1 1 0,0 0-1,-1-1 1,-1 1 0,-1 0 0,0 26-1,-1-32-92,-1 1-1,0-1 0,-1 1 1,0-1-1,-1 0 0,1 0 0,-2 0 1,1 0-1,-2-1 0,1 1 1,-1-1-1,0 0 0,0 0 1,-1-1-1,0 0 0,-1 0 0,0 0 1,0-1-1,0 0 0,-1 0 1,1 0-1,-1-1 0,-1-1 1,1 1-1,-1-1 0,0-1 0,0 0 1,0 0-1,0 0 0,0-1 1,-17 1-1,15-2-278,0-1 1,0 0-1,0-1 1,1 0-1,-1-1 1,0 0-1,1-1 0,0 0 1,-13-5-1,19 6-63,0 0 0,0-1-1,0 1 1,0-1-1,1 1 1,-1-1 0,1 0-1,-1 0 1,1-1-1,0 1 1,0-1 0,1 0-1,-1 1 1,1-1 0,0 0-1,0-1 1,0 1-1,0 0 1,1 0 0,-1-1-1,1 1 1,0-1 0,1 1-1,-1-6 1,3-25-1074</inkml:trace>
</inkml:ink>
</file>

<file path=ppt/ink/ink8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35.2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1 132 10914,'6'5'697,"-1"0"1,1 1-1,-1 0 0,0 0 0,0 0 0,-1 1 0,1 0 0,-2 0 1,6 11-1,1 9 7,10 34 1,-17-50-253,-3-9-408,7 23 719,7 39-1,-13-57-660,0-1 1,-1 1-1,0-1 0,0 1 0,0 0 1,-1-1-1,0 1 0,0-1 1,0 0-1,-1 1 0,-5 10 0,7-16-100,-1 1-1,1-1 0,0 0 0,-1 0 0,1 0 0,-1-1 0,0 1 0,1 0 0,-1 0 0,0 0 1,1 0-1,-1 0 0,0-1 0,0 1 0,0 0 0,0-1 0,0 1 0,1-1 0,-1 1 0,0-1 0,0 1 1,-1-1-1,1 1 0,0-1 0,0 0 0,0 0 0,0 0 0,0 0 0,0 1 0,0-1 0,0-1 0,0 1 1,0 0-1,-1 0 0,1 0 0,0-1 0,0 1 0,0 0 0,0-1 0,0 1 0,0-1 0,0 1 0,0-1 1,0 1-1,1-1 0,-1 0 0,0 0 0,0 1 0,0-2 0,-3-2-76,0 0-1,1 0 1,0 0 0,0-1-1,0 1 1,1-1 0,-1 0-1,1 0 1,-2-5 0,-2-19-222,1 0 0,2 0 1,1 0-1,1 0 0,1 0 1,6-41-1,-5 57 314,1 0 0,0 0 0,2 0 0,-1 1 0,1-1-1,1 1 1,0 0 0,1 0 0,11-16 0,-14 23 37,1 0 0,0 1 0,0-1 0,0 1 0,0 0-1,1 1 1,0-1 0,-1 1 0,1 0 0,1 0 0,-1 0 0,0 1 0,1 0 0,-1 0 0,1 0 0,-1 1 0,1 0 0,0 0 0,0 0-1,0 0 1,-1 1 0,1 0 0,9 2 0,-8-1-26,1 0-1,-1 0 1,0 1 0,0 0-1,0 1 1,0 0 0,0 0-1,6 4 1,-10-5-108,1 0 0,-1 0 0,0 1 0,-1-1 0,1 1 0,0-1 0,-1 1 0,1 0 0,-1 0 0,0 0 0,0 0 0,0 1 0,-1-1 0,1 1 0,-1-1 0,0 1 0,2 7 0,-1 12-276</inkml:trace>
</inkml:ink>
</file>

<file path=ppt/ink/ink8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35.7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44 346 12171,'1'1'296,"1"-1"1,0 1-1,0-1 0,-1 0 1,1 0-1,0 0 1,-1 0-1,1 0 1,0 0-1,0 0 1,-1-1-1,1 1 1,0 0-1,-1-1 0,1 0 1,0 1-1,1-2 1,0 0-127,-1 0 0,1 0 0,-1 0 0,1 0 0,-1 0 0,0-1 0,0 1 0,3-6 0,2-4-358,0-1 1,-2 0-1,7-19 1,-6 16 661,2-9-435,-1 0-1,6-47 1,3-15 1047,-15 86-1031,-1 0 0,0 0 0,1 0 0,-1 1 0,0-1 0,0 0 0,0 0 0,0 0 0,0 0 0,0 0 0,0 0 0,0 0 0,0 0 0,0 1 0,0-1 0,0 0 0,-1 0 1,1 0-1,0 0 0,-1 0 0,0-1 0,1 2-24,-1 0 0,0-1 1,1 1-1,-1 0 1,0 0-1,1-1 0,-1 1 1,0 0-1,1 0 1,-1 0-1,0 0 0,1 0 1,-1 0-1,0 0 1,1 0-1,-1 0 0,0 1 1,1-1-1,-1 0 1,0 0-1,0 1 0,-6 2 52,1 0 0,-1 1 0,1-1-1,-8 8 1,2-2-49,2 1 0,-1 0-1,2 1 1,-1 0 0,1 0-1,1 1 1,0 0 0,1 1 0,0-1-1,1 1 1,0 1 0,1-1-1,-6 27 1,9-32-25,1 1 0,0-1 0,0 1 0,1-1 0,0 1 0,0-1 0,1 1 0,0-1 0,0 1 0,1-1 0,0 1 0,1-1 0,0 0 0,0 0 0,0 0 0,1-1 0,1 1-1,-1-1 1,1 0 0,0 0 0,1-1 0,0 1 0,0-1 0,11 9 0,-12-12-109,1 1 0,-1-1 0,1 0 0,0 0 0,0 0 1,1-1-1,-1 0 0,0 0 0,1-1 0,-1 1 0,1-2 0,-1 1 0,1-1 0,0 0 0,-1 0 0,1 0 0,-1-1 0,12-3 0,10-2-515</inkml:trace>
</inkml:ink>
</file>

<file path=ppt/ink/ink8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37.4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30 223 7658,'-9'-22'301,"-10"-12"6384,18 39-5397,4 25 157,12 77 644,1 114 0,-16-220-2081,-1 21 140,1-21-142,0 0 0,0 0 1,0-1-1,0 1 0,-1 0 0,1 0 0,0 0 0,0-1 0,-1 1 0,1 0 0,0 0 0,-1-1 0,1 1 0,-1 0 0,1-1 0,-1 1 0,1-1 0,-1 1 1,0 0-1,1-1 0,-2 1 0,1-1-3,1 0 0,-1 0 0,1 0 0,-1-1 0,1 1 0,-1 0 0,1-1 0,-1 1 0,1 0 0,-1-1 0,1 1 0,0 0 0,-1-1 0,1 1 0,0-1 0,-1 1 0,1-1 0,0 1 0,-1-1 0,1 1 0,0-1 1,0 1-1,0-1 0,-1 1 0,1-1 0,0 1 0,0-1 0,0 0 0,0 0 0,-4-20 4,0-17-119,1 0-1,2 0 1,2 0-1,1 0 0,2 0 1,2 0-1,2 0 0,22-67 1,-26 95 110,0 0-1,0 1 1,1 0 0,0 0 0,1 0 0,0 1 0,1 0-1,-1 0 1,16-13 0,-18 18 8,-1 0 0,1 1 0,0-1 0,0 1-1,0 0 1,0 0 0,0 1 0,1-1 0,-1 1 0,0 0 0,1 0 0,-1 0 0,1 1-1,-1-1 1,1 1 0,-1 0 0,1 1 0,-1-1 0,0 1 0,1 0 0,-1 0-1,1 0 1,-1 0 0,8 4 0,-5-1 33,0 0 0,0 1 0,0-1 0,0 1 0,-1 1 0,1-1 0,-1 1 0,-1 0 0,1 0 0,4 9 0,-2-3 60,-1 0-1,0 0 1,-1 1-1,-1 0 1,7 21-1,-6-8 130,-1 0 0,-1 1 0,-1-1 0,-1 1-1,-3 52 1,-9 51-264,10-127-12,-1-2-98,1 1 0,0-1 0,0 1 0,0-1 0,0 1 0,0-1 0,1 0 1,-1 1-1,0-1 0,1 1 0,-1-1 0,1 1 0,-1-1 0,1 0 0,1 3 0,4 1-801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14.4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0 142 12571,'8'8'5953,"2"21"-3797,-7-8-1115,-1 0 0,-1 1 0,-3 37-1,0-36-821,2 0 0,0 0 0,4 24 0,0-43-174,0-10-34,3-11-49,-3-3-201,-1 0-1,-1 0 0,-2-1 0,0 1 0,-3-30 0,0-3-380,2 42 460,1-6 74,-1 1-1,2-1 1,0 0-1,6-29 1,-6 42 124,0 1 0,0-1-1,1 0 1,-1 1 0,1-1 0,0 1 0,-1 0 0,2 0 0,-1-1-1,0 1 1,1 1 0,-1-1 0,1 0 0,0 0 0,0 1-1,0 0 1,0 0 0,0 0 0,1 0 0,-1 0 0,1 0 0,-1 1-1,1 0 1,-1 0 0,1 0 0,6-1 0,-7 1-35,-1 1 1,1 0-1,0-1 1,0 1-1,0 0 1,0 1-1,-1-1 1,1 0-1,0 1 0,0 0 1,-1-1-1,1 1 1,0 0-1,-1 0 1,1 1-1,-1-1 1,1 1-1,-1-1 1,0 1-1,1 0 1,-1-1-1,0 1 1,0 0-1,0 0 0,-1 1 1,1-1-1,0 0 1,-1 1-1,3 4 1,6 17 253</inkml:trace>
</inkml:ink>
</file>

<file path=ppt/ink/ink8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37.9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33 283 8794,'1'0'152,"-1"0"1,1 0-1,-1 0 1,0 0-1,1 0 1,-1 0-1,1 0 1,-1 0-1,1 0 0,-1 0 1,5-4 1981,-5 4-1981,1-1-1,-7-8 2807,-7-8-1150,10 8-1503,1 1-1,0 0 1,1-1-1,0 1 1,0-1-1,1 1 1,0-1-1,0 1 1,4-17-1,-3 14-243,2 1-1,-1-1 1,2 1-1,-1 0 1,1 0 0,1 0-1,8-14 1,-9 19-45,-1 1 0,0 0 0,1 0 0,0 0 1,0 0-1,0 1 0,0 0 0,1 0 0,0 0 0,-1 0 1,1 1-1,0-1 0,0 1 0,0 0 0,0 1 0,1-1 0,-1 1 1,0 0-1,1 1 0,-1-1 0,0 1 0,1 0 0,-1 0 1,1 1-1,-1 0 0,0 0 0,1 0 0,-1 0 0,0 1 0,0 0 1,0 0-1,0 0 0,0 1 0,0-1 0,6 6 0,1 2 55,0 0-1,-1 0 1,0 1-1,0 0 1,-1 1-1,-1 0 1,0 1 0,0 0-1,8 20 1,-13-26-22,-1 0 0,0 0 0,0 0 0,-1 0 1,0 0-1,0 1 0,-1-1 0,0 1 1,0 0-1,-1-1 0,0 1 0,0 0 0,-1-1 1,0 1-1,0-1 0,-1 1 0,0-1 0,0 1 1,-1-1-1,-5 12 0,2-10-17,0-1 0,0 0 0,-1 0-1,0-1 1,-1 0 0,1 0 0,-2 0 0,1-1 0,0 0 0,-1-1-1,0 0 1,0 0 0,-20 6 0,17-7-222,1-1-1,-1 0 1,0-1 0,0-1-1,-1 1 1,1-2-1,0 0 1,0 0 0,0-1-1,-1-1 1,-15-3 0,-5-9-1405,8-4 591</inkml:trace>
</inkml:ink>
</file>

<file path=ppt/ink/ink8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38.6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2 163 11698,'4'-7'2558,"7"-9"2178,-6 16-3034,-1 10-759,0 5-617,-2 1 1,0 0 0,-1 0-1,-1 0 1,-2 22 0,-16 81 461,3-26-536,21-123-1514,19-57-1,5-16 330,-23 72 739,-1 2 84,1 1-1,15-40 1,-19 61 152,0 0 0,0 0 1,0 1-1,1-1 0,0 1 0,1 0 0,-1 0 1,1 1-1,0-1 0,0 1 0,1 0 1,0 1-1,0-1 0,12-6 0,-14 9 2,-1 1 0,1-1 0,-1 1 0,1 0 0,0 1 0,-1-1 0,1 0 0,0 1 0,-1 0 0,1 0 0,0 0 0,0 0 0,-1 1 0,1 0 0,0-1 0,-1 1 0,1 0 0,-1 1 0,1-1 0,-1 1 0,1-1 0,-1 1 0,0 0 0,0 0 0,0 1 0,0-1 0,0 1 0,-1-1 0,5 6 0,2 3 108,-1 1-1,0 0 1,-1 0 0,0 0 0,-1 1-1,8 22 1,-6-10 16,-2-1 1,0 1-1,3 35 0,-1 79-728,-8-124-356,1 1 0,6 26 0,3-6-34</inkml:trace>
</inkml:ink>
</file>

<file path=ppt/ink/ink8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0.0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232 117 8946,'52'-21'3677,"-51"20"-3550,0 0 0,0 1 0,0-1 0,-1 0 0,1 0 0,0 1 0,-1-1 0,1 0 0,0 0 0,-1 0 1,1 0-1,-1 0 0,1 0 0,-1 0 0,1 0 0,-1 0 0,0 0 0,0 0 0,0 0 0,1 0 0,-1 0 0,0 0 1,0 0-1,0 0 0,0-1 0,-1 1 0,1 0 0,0 0 0,0 0 0,-1 0 0,1 0 0,-1-1 0,-15-27 2073,15 28-2137,0-1 41,-1-1 1,0 1 0,0 0 0,0 0-1,0-1 1,0 1 0,0 1 0,0-1-1,-1 0 1,1 0 0,-1 1 0,1 0-1,-1-1 1,0 1 0,1 0 0,-1 0-1,0 0 1,0 1 0,0-1 0,0 1-1,0-1 1,0 1 0,0 0 0,-4 1-1,1 0-56,0 1 1,0 0-1,0 0 0,0 0 0,1 1 0,-1 0 0,1 0 0,0 0 0,0 1 0,0 0 0,-5 4 0,-3 4-44,1 0 0,0 1-1,0 0 1,2 1 0,0 0-1,0 1 1,1 0 0,1 0 0,0 1-1,2 0 1,0 0 0,0 1 0,1 0-1,2 0 1,-1 0 0,2 0 0,0 1-1,1-1 1,3 30 0,-2-44-43,0 0 1,0 0 0,0 0-1,1 0 1,0 0 0,-1-1-1,1 1 1,0 0 0,1-1-1,-1 1 1,0 0 0,1-1-1,-1 1 1,1-1 0,0 0-1,0 0 1,0 1 0,0-1-1,0 0 1,0-1 0,0 1-1,1 0 1,-1-1 0,1 1-1,-1-1 1,1 0 0,0 0-1,0 0 1,-1 0 0,1 0-1,0-1 1,0 1 0,0-1-1,0 0 1,4 0 0,1 0-55,-1-1 0,1 0 0,0 0-1,-1-1 1,1 0 0,-1 0 0,0-1 0,0 0 0,0-1 0,0 1 0,0-1 0,7-6 0,-1-1 40,0-1 1,-1-1-1,0 1 0,-1-2 1,14-22-1,38-78 492,-37 54 29,-16 35-90,-9 21-142,-2 7 37,-27 61-242,-33 114 1,55-153-28,1-1 0,1 1-1,1 0 1,2 0 0,0 0 0,2 0-1,0 0 1,7 32 0,0-22 22,2-1-1,21 51 1,37 62 220,-44-98-109,-17-36-104,20 38 99,-24-58-68,0-1-1,0 1 0,0-1 1,1-8-1,-3 12-49,18-54 339,37-76 0,-22 56 332,-17 42-1228,-11 27 274</inkml:trace>
</inkml:ink>
</file>

<file path=ppt/ink/ink8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0.8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1 112 11819,'15'74'6119,"35"164"-1189,-47-210-4537,-1-13-43,2-30-139,8-84-497,14-77-340,-23 163 636,0 1-1,0 0 1,1 0-1,1 1 1,9-17-1,-13 25 14,0 0-1,1 0 1,-1 1-1,1-1 1,0 1-1,0-1 1,0 1-1,0 0 1,0 0-1,1 0 1,-1 0-1,1 0 1,-1 0-1,1 1 1,0-1-1,0 1 1,-1 0-1,1 0 1,0 0-1,0 0 1,0 0-1,0 0 1,0 1-1,0 0 1,0 0-1,1 0 1,4 0-1,-5 1-4,-1 0 0,1 0-1,0 1 1,-1-1 0,1 1 0,-1-1 0,1 1 0,-1 0-1,0 0 1,0 0 0,0 0 0,0 0 0,0 1-1,0-1 1,0 1 0,-1-1 0,1 1 0,-1-1-1,0 1 1,0 0 0,0 0 0,0 0 0,0 3-1,2 7 32,0-1-1,-1 1 0,0 24 0,-3 0 24,-9 61 0,7-78-85,3-19-1,-1 0-1,1 0 1,0 0 0,0 0-1,0 0 1,0 0 0,0 0-1,0 0 1,0 0 0,0 0-1,0 0 1,0 0 0,0 0-1,1 0 1,-1 0 0,0 0-1,1 1 1,0-2-15,-1 0-1,1 0 1,-1 0 0,1 0-1,-1 0 1,1 0 0,-1 0-1,1 0 1,-1 0-1,0-1 1,1 1 0,-1 0-1,1 0 1,-1-1 0,0 1-1,1 0 1,-1 0-1,0-1 1,1 1 0,-1 0-1,0-1 1,1 1 0,-1-1-1,1 0 1,23-36-1404,-22 34 1368,46-89-1444,3-7 916,-44 86 640,2 1 0,-1 0 0,2 0 0,0 1 0,14-14 0,-20 22 16,0 0 1,0 1-1,0-1 1,0 1 0,0-1-1,0 1 1,1 1 0,-1-1-1,1 1 1,7-2-1,-10 2-35,0 1-1,-1 0 0,1 0 0,0 0 0,0 0 0,0 0 0,0 1 0,0-1 0,0 0 0,-1 1 0,1-1 0,0 1 0,0 0 0,-1 0 1,1 0-1,0 0 0,-1 0 0,1 0 0,-1 0 0,1 0 0,-1 0 0,0 1 0,0-1 0,1 1 0,-1-1 0,0 1 0,0-1 0,0 1 0,0 0 1,0 1-1,6 18 211,0 0 1,-2 0 0,0 0 0,1 24-1,4 16 260,4 8 216,41 121 1,-43-151-4881,-9-33 2439</inkml:trace>
</inkml:ink>
</file>

<file path=ppt/ink/ink8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1.5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17 369 13659,'-4'5'4102,"-5"-2"-2215,5-4-1821,9-7 963,9-4-497,0 0-1,20-12 1,-17 13-379,25-23 1,-22 15 41,-1-1 1,-1-1-1,-1 0 1,-1-1-1,0-1 1,-2 0-1,-1-2 0,11-25 1,-23 48-153,0 0 0,-1-1-1,1 1 1,0-1 0,-1 1 0,1 0 0,-1-1 0,0 1-1,0-1 1,0 1 0,0-1 0,0 1 0,-1-4 0,0 5-33,1 0 0,-1 0 1,0 0-1,1 0 1,-1 0-1,0 0 1,0 1-1,0-1 0,0 0 1,0 0-1,0 1 1,0-1-1,0 1 1,0-1-1,0 1 0,0-1 1,0 1-1,0 0 1,0 0-1,0-1 0,0 1 1,-1 0-1,1 0 1,0 0-1,0 0 1,0 0-1,0 0 0,0 1 1,-1-1-1,0 1 1,-7 0-11,0 2 1,0-1-1,0 1 1,0 0-1,1 1 1,-1 0-1,1 0 1,0 1-1,0 0 1,-10 9-1,1 1-23,0 1 0,0 0-1,-14 20 1,23-25-7,0-1 1,0 2 0,2-1-1,-1 1 1,1 0-1,1 0 1,0 0 0,-5 23-1,8-26 9,1-1-1,0 1 0,0 0 1,1 0-1,0 0 1,1-1-1,0 1 1,0 0-1,1-1 0,0 1 1,0 0-1,1-1 1,0 0-1,5 9 1,-2-6 35,1-1 1,0 1-1,1-1 1,0 0-1,0-1 1,1 0 0,0 0-1,0-1 1,1 0-1,1-1 1,-1 0-1,17 9 1,-18-12-230,0-1 0,0 1 0,0-1 0,0-1 0,0 0 0,1 0 0,-1 0 1,1-1-1,-1-1 0,1 0 0,-1 0 0,1-1 0,-1 0 0,0 0 0,1-1 0,-1-1 0,10-3 0,6-5-880</inkml:trace>
</inkml:ink>
</file>

<file path=ppt/ink/ink8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1.9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 44 12699,'-7'-11'2926,"5"6"-2094,0 1 1,-1 0-1,0 0 0,1 1 1,-2-1-1,-2-3 0,5 7-798,1 0 0,0-1 0,0 1 0,0 0 0,-1 0 0,1 0 0,0 0 0,0 0 0,0 0 0,0 0 0,-1 0 0,1 0 0,0 0 0,0 0 0,-1 0 0,1 0 0,0 0 0,0 0 0,0 0 0,-1 0 0,1 0 0,0 0 0,0 0 0,0 0 0,0 0 0,-1 0 0,1 1 0,0-1 0,0 0 0,0 0 0,0 0 0,-1 0 0,1 0 0,0 1 0,0-1 0,0 0 0,0 0 0,0 0 0,0 0 0,-1 1 0,1-1 0,0 0 0,0 0 0,0 0 0,0 1 0,0-1 0,0 0 0,0 0 0,0 0 0,0 1 0,0-1 1,0 0-1,0 0 0,0 0 0,0 1 0,0-1 0,0 0 0,0 0 0,1 1 0,-1 15 705,3 2-502,0-1 1,2 1-1,0-1 1,1 0-1,1 0 1,0-1-1,1 0 1,18 26 0,-4-11-87,2 0 1,1-2-1,29 27 1,-49-51-149,5 6-37,1 0 0,-1-2 0,2 1-1,-1-1 1,1-1 0,1 0 0,25 11-1,-37-18-90,1-1 0,0 1-1,-1-1 1,1 1 0,0-1 0,0 0-1,-1 0 1,1 0 0,0 0-1,0 0 1,0 0 0,-1 0-1,1-1 1,0 1 0,-1-1 0,1 1-1,0-1 1,-1 0 0,4-1-1,-3 0-259,0 0 0,0 0 0,0 0 0,-1 0-1,1 0 1,-1 0 0,1 0 0,-1 0 0,0-1-1,1 1 1,-1-1 0,1-3 0,4-18-1066</inkml:trace>
</inkml:ink>
</file>

<file path=ppt/ink/ink8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2.2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280 0 14595,'2'4'5785,"-5"2"-3848,-9 10-841,-2 5-56,-10 8-360,-2 8-176,-4 7-223,2 6-73,4 13-96,3-2-32,2 3-48,0-8-80,-2-11-553,0-3-575,2-15 728</inkml:trace>
</inkml:ink>
</file>

<file path=ppt/ink/ink8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2.8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226 147 9290,'3'-12'1971,"-1"0"-221,0 0-1,0 1 1,-1-1-1,-1-21 1,0 31-1631,0 0-1,0-1 1,-1 1 0,1 0-1,-1-1 1,0 1-1,1 0 1,-1-1 0,0 1-1,0 0 1,-1 0 0,1 0-1,0 0 1,-1 0-1,1 0 1,-1 0 0,1 1-1,-1-1 1,0 1 0,0-1-1,0 1 1,0-1-1,0 1 1,0 0 0,0 0-1,0 0 1,-1 0 0,1 0-1,0 1 1,-3-1-1,0 0-73,1 1-1,-1 0 1,1 0-1,-1 1 1,1-1-1,-1 1 1,1 0-1,0 0 1,-1 0-1,1 1 1,0-1-1,0 1 1,0 0-1,0 1 1,0-1-1,0 1 1,1-1-1,-6 6 1,-1 1-23,1 1 0,-1 0 0,2 1 0,-15 21 1,17-21-19,0 0 0,0 1 1,1-1-1,1 1 1,0 0-1,0 0 1,1 1-1,1-1 0,0 1 1,0 24-1,2-28 1,0-1-1,1 1 0,1 0 1,-1-1-1,1 1 0,1-1 1,-1 1-1,2-1 0,-1 0 1,1 0-1,0-1 1,0 1-1,1-1 0,0 0 1,1 0-1,10 10 0,-13-14-1,1 0 1,-1 0-1,1 0 0,0 0 0,0-1 0,0 0 0,0 0 0,0 0 0,0 0 0,1-1 0,-1 1 1,1-1-1,-1 0 0,1 0 0,8 0 0,-6-2-11,-1 0 1,0 1-1,0-2 0,0 1 1,-1-1-1,1 0 1,0 0-1,-1 0 0,1-1 1,9-6-1,-4 1-33,0-1 0,-1 0 0,0 0 0,-1-1-1,0 0 1,0-1 0,-1 1 0,0-2 0,-1 1 0,6-13 0,-7 9-17,0 1 0,-1 0 0,-1-1 1,0 0-1,-1 0 0,0 0 0,-2 0 1,1-1-1,-2-21 0,0 36 49,0 0 0,0 1 0,0-1 0,0 0 1,0 0-1,0 0 0,-1 1 0,1-1 0,0 0 0,0 0 0,0 1 0,-1-1 0,1 0 1,0 1-1,-1-1 0,1 0 0,-1 1 0,1-1 0,-1 0 0,1 1 0,-1-1 0,1 1 0,-1-1 1,-1 0-1,2 1 2,-1 1 0,0-1 0,1 0 0,-1 1 0,1-1 0,-1 1 1,0-1-1,1 1 0,-1-1 0,1 1 0,-1-1 0,1 1 0,0-1 0,-1 1 1,1 0-1,-1-1 0,1 1 0,0 0 0,0-1 0,-1 1 0,1 0 0,0-1 1,0 1-1,0 0 0,0-1 0,0 3 0,-2 10 25,0 0 1,1 0-1,1 0 0,0 0 1,1 1-1,0-1 1,1 0-1,6 22 0,0-9 78,1 0-1,1 0 0,15 27 1,-20-43-355,0 0 1,0-1-1,1 1 1,1-1 0,-1-1-1,1 1 1,1-1-1,12 10 1,-8-11-292</inkml:trace>
</inkml:ink>
</file>

<file path=ppt/ink/ink8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3.5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1 155 9634,'3'1'396,"0"0"0,1 0 0,-1 0 0,0 0-1,1 1 1,-1-1 0,0 1 0,0 0 0,3 2 0,-5-2-197,1 0 0,-1 0 1,1 0-1,-1 1 0,0-1 1,0 0-1,0 0 0,0 1 0,-1-1 1,1 0-1,0 1 0,-1-1 1,0 1-1,1 2 0,5 216 4909,-7-162-4601,15-129-76,-12-75-657,-3 109 230,0 0 0,3 1 0,10-65 0,-11 95 25,0 0 0,1 0 0,0 1 0,0-1 1,0 0-1,0 1 0,1 0 0,-1-1 0,1 1 0,6-6 0,-8 9-8,0 0 0,0 0 0,0 0 0,0 0-1,1 1 1,-1-1 0,0 0 0,0 1 0,1-1 0,-1 1 0,1-1-1,-1 1 1,0 0 0,1-1 0,-1 1 0,3 0 0,-2 1 9,0-1-1,0 0 1,1 1 0,-1 0 0,0 0 0,0-1-1,-1 1 1,1 0 0,0 0 0,0 1 0,0-1-1,-1 0 1,1 1 0,2 2 0,3 4 93,0 1 0,0 0 0,-1 0 0,-1 1 0,1 0 0,-2 0 0,1 0 0,-1 1 0,5 20 1,-4-8-41,-1-1 1,-1 1 0,-1-1 0,0 24-1,-8 2-309,6-48 208,0 0 0,0 0 1,0 1-1,0-1 0,0 0 1,0 0-1,1 1 0,-1-1 1,0 0-1,0 0 0,0 1 1,0-1-1,1 0 0,-1 0 1,0 0-1,0 1 0,0-1 1,1 0-1,-1 0 0,0 0 1,0 0-1,0 1 0,1-1 1,-1 0-1,0 0 0,1 0 1,-1 0-1,0 0 0,0 0 1,1 0-1,-1 0 0,0 0 1,0 0-1,1 0 1,-1 0-1,0 0 0,1 0 1,-1 0-1,0 0 0,0 0 1,1 0-1,-1 0 0,0 0 1,0-1-1,1 1 0,-1 0 1,0 0-1,0 0 0,0 0 1,1-1-1,-1 1 0,0 0 1,0 0-1,1-1 0,13-10-742,-14 11 722,21-22-508,-1-1 1,-1 0-1,18-29 0,-22 29 768,2 0-1,0 1 1,37-35 0,-51 54-136,-1 1-1,1 0 1,-1 0 0,1 1 0,0-1 0,0 0 0,0 1 0,0 0 0,6-2 0,-8 3-63,0-1 1,0 1-1,0 0 1,0 1-1,0-1 1,0 0 0,0 0-1,0 0 1,0 1-1,0-1 1,0 0-1,0 1 1,0-1 0,-1 1-1,1-1 1,0 1-1,0-1 1,0 1-1,0 0 1,-1-1 0,1 1-1,0 0 1,-1 0-1,1 0 1,-1-1-1,1 1 1,-1 0 0,1 0-1,-1 0 1,1 0-1,-1 0 1,0 0-1,1 2 1,4 17 96,-1 0 0,-1 0 0,-1 1 0,0 25 1,0-2-32,3 27-17,8 91-1169,-8-134 712</inkml:trace>
</inkml:ink>
</file>

<file path=ppt/ink/ink8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4.3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31 182 11522,'1'-32'4500,"0"10"-1241,-1 45-1622,-2 96-337,0-26-210,12 122 1,33 13 189,-9-60-763,-34-166-514,3 12-22,-1 0-1,0 0 0,-1 0 1,-1 1-1,0-1 0,-2 16 1,2-29 7,0 0 0,-1-1 1,1 1-1,0 0 0,0-1 1,0 1-1,-1 0 0,1-1 1,0 1-1,-1 0 0,1-1 1,0 1-1,-1-1 0,1 1 0,-1-1 1,1 1-1,-1-1 0,0 1 1,-7-3-217,-6-18-31,1-13 78,1 0 0,2-1 0,2 0-1,-5-38 1,8 42 74,-11-83-39,5-1 0,7-208 0,5 284 155,10-68 0,-9 96-5,1-1 1,-1 1-1,2 0 1,-1-1-1,1 1 1,1 1-1,0-1 0,0 1 1,1 0-1,0 0 1,9-10-1,-12 17-3,-1 0 1,0-1-1,1 1 0,-1 0 0,1 0 1,0 1-1,-1-1 0,1 1 1,0-1-1,0 1 0,0 0 0,0 0 1,0 0-1,0 0 0,0 1 0,1 0 1,3-1-1,-3 1 4,0 1 0,0 0 0,0 0 0,0 0 0,0 0 0,0 0 0,0 1 0,0 0 0,0 0 0,-1 0 0,7 5 0,0 1 32,0 1 1,-1 0 0,0 1-1,-1 0 1,1 1 0,-2 0 0,9 15-1,-9-12 33,0 1-1,-1-1 1,0 1-1,-2 0 1,1 0-1,-2 1 1,0-1-1,-1 1 1,0 0-1,-2-1 1,0 1 0,0 0-1,-4 19 1,2-25-172,0 0 1,-1-1-1,0 1 1,0-1 0,-1 1-1,0-1 1,-1 0-1,0 0 1,-1-1 0,1 0-1,-2 0 1,1 0-1,-1 0 1,0-1-1,-1 0 1,1-1 0,-1 0-1,-1 0 1,1-1-1,-1 0 1,-14 6 0,-25 5-618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14.8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222 23 11650,'1'0'288,"-1"-1"0,0 1 0,1-1 0,-1 0 0,0 0 0,0 1 0,0-1 0,0 0-1,1 1 1,-1-1 0,0 0 0,0 0 0,-1 1 0,-3-10 3742,3 9-3742,0 0-129,0 1-1,-1 0 0,1-1 1,0 1-1,-1 0 1,1 0-1,0 0 1,0 0-1,-1 0 1,1 0-1,0 0 0,-1 0 1,1 1-1,-2 0 1,-8 2 61,0 1 1,-18 11-1,28-15-13,-11 7-70,1 0 1,-1 0 0,2 1 0,-1 1-1,1 0 1,0 0 0,1 1 0,0 0-1,0 0 1,-7 13 0,13-17-115,-1 1 1,1-1-1,0 1 0,0 0 0,0 0 1,1 0-1,1 0 0,-1 0 1,1 0-1,0 1 0,0-1 0,1 0 1,0 1-1,1-1 0,0 1 1,0-1-1,0 0 0,1 0 0,0 0 1,3 8-1,0-4 127,0 0 1,1 0-1,0-1 0,1 0 0,0 0 1,1 0-1,0-1 0,12 11 0,-17-17-258,0 0-1,1 0 1,-1 0-1,1-1 1,0 1-1,0-1 1,0 0-1,0 0 1,0 0-1,0-1 1,1 1-1,-1-1 0,1 0 1,-1-1-1,0 1 1,1-1-1,0 0 1,-1 0-1,1 0 1,-1 0-1,1-1 1,-1 0-1,0 0 0,1 0 1,5-3-1,6-6-800</inkml:trace>
</inkml:ink>
</file>

<file path=ppt/ink/ink8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4.8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35 134 11755,'-1'-13'1698,"1"-9"142,-2 1 0,0-1 0,-7-25-1,4 38-1023,1 15-313,-2 21-60,2 23 82,2 0 0,6 52 0,18 103 713,-11-115-870,10 183-132,-19-155-4190</inkml:trace>
</inkml:ink>
</file>

<file path=ppt/ink/ink8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5.3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1 315 8834,'7'1'599,"0"-2"1,0 1-1,0-1 1,0 0-1,0-1 0,0 1 1,0-2-1,8-2 1,-5 0-307,-1 0 0,0-1 0,0 1 0,-1-2 0,1 1 0,-1-1 1,-1 0-1,13-15 0,-11 11-165,-1-1 1,0 0-1,-1 0 1,0-1-1,-1 0 1,0 0 0,-1 0-1,-1-1 1,0 0-1,0 0 1,1-17-1,-5 28-76,1 1 0,-1-1 0,0 1-1,0-1 1,0 1 0,-1-1 0,1 1-1,-1-1 1,1 1 0,-1-1 0,0 1 0,0 0-1,0-1 1,0 1 0,0 0 0,0 0-1,-1-1 1,1 1 0,-1 0 0,1 1 0,-3-3-1,2 3-31,1 0 1,-1 0-1,0 1 0,0-1 0,0 0 0,0 1 0,0-1 0,0 1 1,1 0-1,-1 0 0,0 0 0,0 0 0,0 0 0,0 0 0,0 0 1,0 1-1,0-1 0,0 0 0,0 1 0,0 0 0,0 0 0,1-1 1,-1 1-1,0 0 0,1 0 0,-1 1 0,-1 0 0,-7 5 7,1 0-1,1 1 1,-1 0-1,2 0 1,-1 1-1,1 0 1,0 0-1,1 1 1,0 0-1,0 0 1,1 0-1,1 0 1,-7 21-1,8-21 2,1 0 0,0 0 0,1 0-1,0 0 1,0 0 0,1 0 0,0 0 0,1 0 0,0 0-1,1 0 1,0 0 0,1 0 0,0 0 0,0-1 0,8 17-1,-5-17 19,0-1 0,0 1 0,1-1 0,0 0 0,0 0-1,1-1 1,0 0 0,0 0 0,0-1 0,1 0 0,13 6-1,-16-9-168,1 0-1,-1-1 0,1 0 1,0 0-1,0 0 0,0-1 1,13 1-1,-15-2-281,0 0 1,0 0-1,0-1 1,0 1-1,-1-1 1,1-1-1,0 1 1,-1-1-1,1 0 1,-1 0-1,1 0 0,4-4 1,6-6-1655</inkml:trace>
</inkml:ink>
</file>

<file path=ppt/ink/ink8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5.7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224 47 12675,'1'-1'299,"0"0"0,0 0 0,-1 0 0,1 0 1,-1 0-1,1 0 0,-1 0 0,1 0 0,-1 0 0,0 0 1,1 0-1,-1-1 0,0 1 0,0 0 0,0 0 0,0 0 1,0 0-1,0-2 0,-1 2-194,1 0 0,0-1 0,-1 1 0,1 0 0,-1 1 0,0-1 0,1 0 0,-1 0 0,0 0 0,0 0 0,1 0-1,-1 1 1,0-1 0,0 0 0,0 1 0,-1-2 0,-1 1-69,0 0 0,0-1 0,0 1 0,0 0 0,0 1 0,-1-1-1,1 0 1,0 1 0,0 0 0,-1 0 0,1 0 0,-5 0 0,0 2-18,0 0 0,1 0 0,-1 1 1,1 0-1,-1 0 0,1 1 0,0 0 1,1 0-1,-1 0 0,1 1 0,0 0 1,0 0-1,-6 7 0,9-9-19,-1 1 0,1 0 0,0 1-1,1-1 1,-1 0 0,1 1 0,0-1 0,0 1 0,0 0-1,1 0 1,-1-1 0,1 1 0,0 0 0,1 0-1,-1 0 1,1 0 0,0 1 0,0-1 0,1 0-1,-1 0 1,3 7 0,0-3 53,0 1 0,1-1 0,0 0 0,1 0 0,0 0 0,10 13 0,44 44 1461,0 0 1120,-53-58-2094,0 1-1,-1-1 1,0 1 0,0 0-1,-1 1 1,5 13 0,-9-21-460,1 1 0,0-1-1,-1 0 1,0 1 0,1-1 0,-1 0 0,0 1 0,0-1 0,-1 0 0,1 1 0,0-1 0,-1 0 0,1 1 0,-1-1 0,0 0 0,0 0 0,0 1 0,0-1 0,-3 4 0,2-3-134,-1 0 0,-1 0-1,1 0 1,0 0 0,-1 0-1,1-1 1,-1 0 0,0 1 0,0-1-1,-5 1 1,-10 4-1009,0-2-1,-1 0 1,-35 4-1,47-8 668,-57 7-1298</inkml:trace>
</inkml:ink>
</file>

<file path=ppt/ink/ink8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48.3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85 297 7994,'-11'-5'8813,"0"0"-5321,9 4-3538,1 0 0,-1 0 1,1-1-1,0 1 0,-1 0 0,1-1 0,0 1 1,0-1-1,0 1 0,0-1 0,0 1 1,0-1-1,1 0 0,-1 1 0,0-1 0,1 0 1,-1-2-1,0 0 48,0 0 1,1 0 0,-1 0-1,1-1 1,0 1-1,0 0 1,1 0 0,-1 0-1,1-1 1,0 1-1,2-5 1,1-3 60,1 1 1,12-22-1,-10 20 169,1 1-1,1 0 1,0 0-1,0 1 1,19-18 0,-24 26-175,-1 1 1,0-1 0,1 1 0,0 0 0,-1 0 0,1 0 0,0 0 0,0 1-1,0 0 1,7-2 0,-8 3-51,0 0 0,0 0 1,-1 0-1,1 0 0,0 0 0,0 1 0,-1-1 0,1 1 0,0 0 1,-1 0-1,1 0 0,-1 0 0,1 0 0,-1 1 0,1-1 1,-1 1-1,0 0 0,2 1 0,1 2-4,0 1 0,-1-1 0,1 1 0,-2-1-1,1 1 1,0 0 0,-1 1 0,0-1 0,-1 0 0,1 1 0,-1 0-1,-1 0 1,1-1 0,-1 1 0,0 0 0,-1 0 0,0 11 0,-1 3 3,0 1 1,-2-1-1,-1 0 1,-8 29-1,5-26 6,-1 0 0,-19 40 0,25-59-33,-1 1-1,1-1 1,-1-1 0,0 1 0,-1 0 0,1-1-1,-1 0 1,0 1 0,0-1 0,-1-1 0,1 1 0,-1-1-1,1 0 1,-1 0 0,0 0 0,0 0 0,-1-1-1,-7 3 1,10-5-17,0 1 0,0-1 1,-1 0-1,1 0 0,0 0 0,0 0 0,-1-1 0,1 1 0,0-1 0,0 0 0,0 0 0,-1 0 0,1 0 1,0 0-1,-3-3 0,2 1-7,-1 0-1,1 0 1,0-1 0,0 0 0,1 1 0,-1-2 0,1 1 0,-5-7-1,1-3 6,0 0 1,0 0-1,2 0 0,0-1 0,-5-23 0,7 20 151,0 0 0,2 0-1,0 0 1,1 0 0,0 0 0,2 0 0,0 0-1,1 0 1,1 1 0,1-1 0,0 1-1,1 0 1,11-20 0,-16 34-91,0 0 1,0 1-1,1-1 0,-1 1 1,1-1-1,0 1 0,0 0 1,0 0-1,0 0 0,0 0 1,0 0-1,0 0 0,1 1 1,-1-1-1,1 1 0,-1-1 1,1 1-1,0 0 0,-1 0 1,1 0-1,0 0 0,0 1 1,0-1-1,0 1 0,-1 0 1,1 0-1,0 0 0,0 0 1,0 0-1,0 0 0,0 1 1,0-1-1,-1 1 0,1 0 1,0 0-1,0 0 0,-1 0 1,5 3-1,1 1-19,0 1 1,0-1-1,-1 1 1,0 1-1,0-1 1,0 1-1,-1 0 1,0 1-1,0-1 1,7 15 0,-9-13-5,0 0 0,-1 0 0,0 1 0,0-1 1,-1 1-1,0 0 0,-1 0 0,0 0 1,-1 0-1,0 0 0,0 0 0,-1-1 1,0 1-1,-1 0 0,0 0 0,-1-1 1,0 1-1,0-1 0,-1 1 0,0-1 0,-1-1 1,0 1-1,0-1 0,-1 1 0,0-2 1,-14 15-1,18-20-7,0 0 0,1 0 0,-1-1 1,0 1-1,0 0 0,-1-1 0,1 0 1,0 0-1,0 1 0,-1-1 0,1 0 0,-1-1 1,1 1-1,-1 0 0,1-1 0,-1 0 0,1 1 1,-5-1-1,5-1-13,1 1-1,-1-1 1,0 1 0,0-1 0,0 0-1,1 0 1,-1 0 0,0 0 0,1 0 0,-1-1-1,1 1 1,-1 0 0,1-1 0,0 1-1,0-1 1,-1 1 0,1-1 0,0 1-1,0-1 1,0 0 0,1 0 0,-1 0-1,0 1 1,0-4 0,-3-12-81,1-1 0,0 0 0,2 0 1,0 0-1,1 0 0,2-20 0,0-6 98,-2 41 9,0-13 60,0-1 0,2 1 1,3-19-1,-5 33-29,1-1-1,0 0 1,-1 0 0,1 0-1,0 1 1,0-1-1,0 0 1,0 1 0,1-1-1,-1 1 1,1-1 0,0 1-1,-1 0 1,1 0-1,0-1 1,0 1 0,1 1-1,-1-1 1,0 0 0,1 0-1,-1 1 1,1 0 0,-1-1-1,1 1 1,4-1-1,-3 2-1,0 0-1,-1 0 1,1 0 0,-1 1-1,1 0 1,-1-1-1,1 1 1,-1 1-1,0-1 1,1 0-1,-1 1 1,0 0-1,0 0 1,0 0-1,0 0 1,0 0-1,-1 0 1,1 1 0,0-1-1,-1 1 1,3 5-1,1-1-3,0 1 0,-1 0 0,0 0-1,0 1 1,-1-1 0,-1 1 0,4 10 0,-5-10-24,0 0 0,-1 0 0,0 0 0,-1 0 0,0 0 0,0 0 0,-1 0 0,0 0 0,0 0 0,-1 0 0,-4 10 0,5-14-111,-1 0 1,0 0 0,0 0 0,-1 0 0,1 0 0,-1-1 0,0 1-1,-1-1 1,1 0 0,-1 0 0,1 0 0,-1 0 0,0-1-1,-1 1 1,1-1 0,0 0 0,-1-1 0,0 1 0,-10 3 0,14-5-12,0-1 0,0 1 0,-1-1 0,1 0 0,0 1 0,0-1 0,-1 0 0,1 0 0,0 0 0,-1 0 0,1 0 0,0 0 0,-1 0 0,1 0 0,0-1 0,-1 1 0,1-1 0,0 1 0,0-1 0,-1 1 0,1-1 0,0 1 0,0-1 0,0 0 0,-1-1 0,0 0 17,1 0 1,0 1-1,0-1 0,0 0 1,0-1-1,0 1 1,1 0-1,-1 0 0,1 0 1,-1 0-1,1 0 1,0-1-1,0-3 1,1-8 228,0 0 0,1-1 0,7-21 0,-8 33-15,3-14 262,14-44 1125,-16 56-1364,0 0 1,0 0-1,0 0 0,1 1 0,0 0 0,0-1 1,0 1-1,0 0 0,7-5 0,-9 8-126,0 0-1,0 0 1,0 0-1,0 1 1,0-1-1,0 0 1,0 1-1,0-1 1,1 1-1,-1-1 1,0 1-1,0-1 1,1 1-1,-1 0 1,0 0 0,1 0-1,-1-1 1,0 1-1,0 1 1,1-1-1,-1 0 1,0 0-1,1 0 1,-1 1-1,0-1 1,0 1-1,1-1 1,-1 1-1,0-1 1,0 1-1,0 0 1,0-1 0,0 1-1,0 0 1,0 0-1,0 0 1,0 0-1,0 0 1,0 0-1,0 0 1,0 2-1,3 3-13,0 0 0,-1 1 0,0 0-1,0-1 1,0 1 0,1 8 0,-2-4-12,1 1 0,-2 0 0,0-1 0,0 1 0,-1 0 0,-1-1 0,0 1-1,0 0 1,-1-1 0,-5 18 0,4-21-134,0 1 0,0-1-1,-1 1 1,0-1-1,-1 0 1,1-1 0,-1 1-1,-1-1 1,0 0-1,0 0 1,0-1-1,-1 1 1,0-1 0,-8 5-1,13-9 91,1-1 0,0 0 1,-1 0-1,1 0 0,-1 0 0,0-1 0,1 1 0,-1 0 0,0-1 0,0 1 0,1-1 0,-1 1 1,0-1-1,0 0 0,0 0 0,1 0 0,-1 0 0,0 0 0,0 0 0,0 0 0,1 0 0,-1-1 1,0 1-1,0-1 0,1 0 0,-1 1 0,0-1 0,1 0 0,-1 0 0,1 0 0,-1 0 0,1 0 0,-1 0 1,1-1-1,0 1 0,0 0 0,-1-1 0,1 1 0,0-1 0,0 1 0,1-1 0,-3-2 0,0-5 106,-1 0 0,1 0-1,1 0 1,0 0 0,0 0-1,-1-18 1,0-9 671,2 0-1,2 1 1,1-1 0,1 0 0,10-41 0,-11 70-577,0 0 0,1 0 1,-1 0-1,1 0 0,1 0 0,6-10 1,-9 16-114,0-1 0,1 0 0,-1 1 0,0 0 0,1-1 1,-1 1-1,1 0 0,-1 0 0,1 0 0,0 0 0,-1 0 0,1 0 1,0 0-1,0 0 0,0 1 0,-1-1 0,1 1 0,0-1 0,0 1 1,0 0-1,0 0 0,0 0 0,0 0 0,0 0 0,0 0 1,0 0-1,0 1 0,0-1 0,3 2 0,1 1 4,0 0 0,0 1-1,0 0 1,0 0 0,-1 0-1,0 1 1,0-1 0,0 1-1,0 0 1,-1 1 0,1-1 0,3 8-1,2 4 7,0 1-1,14 35 0,-21-43-30,1 0 0,-2 0-1,0 0 1,0 1 0,0-1 0,-2 0-1,1 1 1,-1-1 0,-1 1 0,0-1-1,0 1 1,-1-1 0,-5 19 0,4-22-98,0 1 0,0-1 0,-1 0 0,0 1-1,0-2 1,-1 1 0,0 0 0,0-1 0,0 0 0,-1 0 0,0-1 0,0 1 0,0-1 0,-1-1 0,0 1 0,0-1 0,0 0 0,-11 4 0,16-7-79,-1 0 0,1 0 1,-1 0-1,0-1 0,1 1 0,-1-1 1,0 1-1,1-1 0,-1 0 0,0 0 0,0 0 1,1-1-1,-1 1 0,0-1 0,1 1 1,-1-1-1,1 0 0,-1 0 0,1 0 1,-1 0-1,1-1 0,0 1 0,-1 0 1,1-1-1,0 0 0,0 1 0,0-1 1,-2-3-1,0 0-407,1 1 0,0-1 0,0 0 0,1-1 1,-1 1-1,1 0 0,0-1 0,1 1 0,-1-1 0,1 0 1,0 1-1,0-8 0,1-14-3227</inkml:trace>
</inkml:ink>
</file>

<file path=ppt/ink/ink8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3.5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66 12587,'5'-48'2621,"-2"30"3868,-3 98-5582,10 658 190,-9-711-1087,9 99 23,-8-113-23,0 0 0,1-1 0,1 1 0,0-1 0,0 0 0,1 0 0,11 17 0,-13-25 54,1 0 0,-1 0 0,1 0 0,0-1 0,1 1 0,-1-1 0,1 0 1,-1-1-1,1 1 0,0-1 0,0 0 0,0 0 0,0 0 0,0-1 0,0 0 0,0 0 0,1 0 1,6 0-1,-2 0 221,1-1 0,-1 0 0,1-1 0,-1 0 0,0 0 0,1-1 0,-1-1 0,15-5 0,-19 5-607,0-1 1,0 0-1,0 0 0,0 0 1,-1-1-1,0 0 0,0 0 0,0 0 1,0-1-1,-1 0 0,5-9 0,2 0-795</inkml:trace>
</inkml:ink>
</file>

<file path=ppt/ink/ink8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3.9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12523,'4'8'4849,"0"16"-3369,3 7 16,1 11-95,3 6-177,-5 3-400,2 1-192,-2-6-360,-2-7-136,-1-10-376,-3-5-280,0-9-672,0-4-392,1-37-8195</inkml:trace>
</inkml:ink>
</file>

<file path=ppt/ink/ink8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4.2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 13555,'16'-5'5305,"-2"5"-3689,0 3-359,-1 4-489,-5 3-336,-5 6-808,0 5-640,-8 5 656</inkml:trace>
</inkml:ink>
</file>

<file path=ppt/ink/ink8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4.6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242 118 10378,'1'-4'604,"-1"0"1,1-1-1,-1 1 0,0 0 0,0 0 0,0-1 0,-1 1 1,1 0-1,-1 0 0,0-1 0,0 1 0,-1 0 0,1 0 1,-1 0-1,-3-4 0,3 4-535,0 1-1,-1-1 1,0 1-1,1 0 1,-1 0 0,-1 0-1,1 1 1,0-1 0,-1 1-1,1-1 1,-1 1-1,1 0 1,-1 1 0,0-1-1,0 0 1,0 1 0,0 0-1,0 0 1,0 0 0,0 1-1,-1 0 1,1-1-1,0 1 1,-5 1 0,6-1-92,0 1 0,1-1 0,-1 1 0,1 0 0,-1-1 0,1 1 0,-1 0 0,1 1 0,-1-1 0,1 0 1,0 1-1,-1-1 0,1 1 0,0 0 0,0 0 0,0 0 0,1 0 0,-1 0 0,0 0 0,1 0 0,-1 1 0,1-1 0,0 0 1,0 1-1,0-1 0,0 1 0,0-1 0,1 1 0,-1 0 0,1-1 0,-1 1 0,1 0 0,0 3 0,0 11-14,1 0 0,0 0-1,1 0 1,5 20-1,-3-18 64,-1-1-66,35 260 2069,-36-249-1707,-2 1 1,-1-1 0,-1 1 0,-1-1-1,-2 0 1,-1 0 0,-13 41 0,15-62-493,1 1 1,-1-1-1,-1 1 0,-9 12 1,12-18 29,0-1 0,0 1 0,0-1 0,0 0 0,0 0 0,0 0 1,-1 0-1,1 0 0,-1-1 0,0 1 0,1-1 0,-1 0 0,0 1 0,0-1 0,0 0 1,0-1-1,-5 2 0,-14-2-552</inkml:trace>
</inkml:ink>
</file>

<file path=ppt/ink/ink8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4.9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 15091,'22'-4'5889,"3"2"-4232,1 1-137,2 1-520,3 0-311,0 2-409,-2-1-112,-4 1-560,-3-1-513,-10-2-1127,-1 0 1200</inkml:trace>
</inkml:ink>
</file>

<file path=ppt/ink/ink8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5.3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43 9298,'27'-38'4833,"-27"37"-4752,0 1 0,1 0 0,-1 0 0,0-1 0,0 1 0,0 0 0,1-1 405,-1 1-405,0-1 0,1 1 0,-1 0 0,0 0 0,0 0 0,1 0 0,-1 0 0,0 0 0,0 0 0,0 0 0,1-1 0,-1 1 0,0 0 0,0 0 0,1 0 0,-1 0 0,0 0 0,0 0 0,1 0 0,-1 0 0,0 1 0,0-1 0,1 0 0,-1 0 0,0 0 0,0 0 0,1 0 0,-1 0 0,0 0 0,1 1 405,-1 0-405,0-1 0,1 0 0,-1 0 0,0 0 0,0 1 0,0-1 0,0 0 0,0 1 0,3 14 870,-3-13-635,6 56 2061,-3 78 0,-1-12-1244,18 65-294,1 45-3477,-19-211 975,-1-13-2731,2-13 3159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15.2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 7762,'-1'-10'2808,"2"5"-3656,2 4 512</inkml:trace>
</inkml:ink>
</file>

<file path=ppt/ink/ink8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5.7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462 12 13683,'2'-5'5033,"-10"1"-3817,-8 2-216,-11 2-47,-7 3-169,-22 3-400,-6-2-128,-8 2-456,-1 2-528,9-4-4249,4 3 3472</inkml:trace>
</inkml:ink>
</file>

<file path=ppt/ink/ink8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6.1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9 11779,'42'-8'4889,"-40"29"-2273,0 11-1032,-2 4-151,0 1-233,2 2-624,0-6-208,-1-1-312,3-1-152,1-10-528,-2-3-256,5-7-544,-1-7-233,0-5-479,6-16-3001</inkml:trace>
</inkml:ink>
</file>

<file path=ppt/ink/ink8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6.4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17 12099,'10'-15'4937,"-1"15"-2681,-1-2-1272,-2 6-352,2 6-223,-7 4-457,0 7-321,-2 5-783,-3-1 744</inkml:trace>
</inkml:ink>
</file>

<file path=ppt/ink/ink8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6.8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82 11979,'1'2'552,"1"1"1,-1 0 0,0-1 0,0 1-1,0 0 1,-1 0 0,1-1 0,0 1 0,-1 0-1,0 0 1,0 4 0,-3 35 587,2-32-538,-28 160 1734,27-149-2342,4-18-70,2-14-58,51-161-666,-49 153 747,-1 1 0,2 0 0,11-23-1,-14 34 81,0 0 0,0 0-1,1 1 1,0-1-1,0 1 1,0 1 0,1-1-1,-1 1 1,2-1-1,11-6 1,-16 10 15,0 1-1,0 0 1,0 0-1,0 0 1,0 0-1,1 0 1,-1 0-1,0 0 1,1 1-1,-1-1 1,1 1-1,-1 0 1,1 0-1,-1 0 1,0 0-1,1 0 1,-1 0-1,1 1 1,-1-1-1,1 1 1,-1 0-1,0-1 1,1 1-1,-1 0 1,0 0 0,0 1-1,0-1 1,0 0-1,0 1 1,0-1-1,0 1 1,0 0-1,-1 0 1,1 0-1,-1-1 1,1 1-1,-1 1 1,0-1-1,1 0 1,0 3-1,2 5 96,1 0 0,-2 0-1,0 1 1,0-1-1,-1 1 1,0 0 0,1 21-1,-3 21 116,-1-17-415,5 44 1,-4-72 108,2 1 0,-1 0 1,1-1-1,0 0 0,1 0 0,0 0 1,1 0-1,-1 0 0,1 0 1,8 10-1,-4-10 542</inkml:trace>
</inkml:ink>
</file>

<file path=ppt/ink/ink8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7.3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244 39 11282,'2'-4'1331,"9"-19"4911,-11 22-6188,0 1 0,0 0 0,0-1 1,1 1-1,-1 0 0,0-1 0,0 1 0,0-1 0,0 1 0,-1 0 0,1-1 0,0 1 0,0-1 0,0 1 0,0 0 0,0-1 0,0 1 0,-1 0 0,1-1 0,0 1 1,0 0-1,0-1 0,-1 1 0,1 0 0,0 0 0,0-1 0,-1 1 0,1 0 0,0 0 0,-1-1 0,1 1 0,0 0 0,-1 0 0,1 0 0,-1 0 0,1 0 0,0-1 1,-1 1-1,1 0 0,0 0 0,-1 0 0,1 0 0,-1 0 0,1 0 0,0 0 0,-1 0 0,1 0 0,0 0 0,-1 1 0,1-1 0,-1 0 0,1 0 0,0 0 0,-1 0 1,1 1-1,-1-1 0,-15 5 135,1 0 1,-1 1 0,1 1 0,0 1-1,1 0 1,0 0 0,0 2 0,1 0-1,0 0 1,-17 18 0,22-20-182,1 0 0,1 1 0,-1 0 0,1 0 0,0 0 0,1 0 1,-7 19-1,10-23-27,0 0 1,0 1 0,1-1-1,0 1 1,0-1 0,0 1-1,1 0 1,0-1 0,0 1-1,0 0 1,0-1 0,1 1-1,0-1 1,1 1 0,-1-1-1,4 9 1,-4-12-8,1 1-1,-1-1 1,1 0 0,-1 1-1,1-1 1,0 0 0,0 0-1,0 0 1,0-1-1,0 1 1,0 0 0,1-1-1,-1 1 1,0-1 0,1 0-1,-1 0 1,1 0 0,0 0-1,-1 0 1,1 0-1,0-1 1,-1 0 0,1 1-1,0-1 1,0 0 0,-1 0-1,1 0 1,0-1 0,0 1-1,-1-1 1,1 1-1,4-3 1,2 0 1,-1 0-1,1 0 1,-1-1-1,0-1 1,0 1-1,0-1 1,-1-1 0,11-9-1,13-20 48,-23 25-3,0 1 0,0 0 1,12-9-1,-19 18-18,0-1 0,-1 0 0,1 1 0,0-1 0,0 1 1,0-1-1,0 1 0,0-1 0,0 1 0,0 0 0,0-1 0,-1 1 0,1 0 1,0 0-1,1 0 0,-1 0 0,0 0 0,0 0 0,0 0 0,0 0 0,0 0 1,0 0-1,0 0 0,1 1 0,-1 0 0,1 0 1,0 0-1,-1 0 0,1 1 1,-1-1-1,0 0 1,1 1-1,-1-1 0,0 1 1,0-1-1,0 1 0,1 2 1,2 5 3,0 1 1,0 0-1,4 20 1,7 59 208,5 157 1,-16-189 13,-3-31-117,5 145 1002,-7-142-779,-1 0 1,-1-1 0,-12 53-1,13-76-316,0 1-1,0 0 1,0-1-1,-1 1 1,1-1 0,-1 0-1,-1 0 1,1 0-1,-1 0 1,-4 4-1,6-7-133,0 0 0,0-1-1,0 1 1,0-1-1,-1 1 1,1-1 0,0 0-1,-1 0 1,1 0 0,0 0-1,-1-1 1,1 1-1,-1 0 1,1-1 0,-1 0-1,0 0 1,1 0 0,-1 0-1,1 0 1,-1 0-1,1-1 1,-1 1 0,1-1-1,-1 1 1,-2-2 0,-23-11-943</inkml:trace>
</inkml:ink>
</file>

<file path=ppt/ink/ink8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8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203 49 13683,'0'-1'213,"3"-2"963,-1-1 0,1 0 0,-1 0 0,0 0 0,0 0 0,1-4 1,-3 8-1075,0-1 1,0 1-1,0-1 1,0 1 0,0-1-1,0 1 1,0-1-1,0 1 1,0-1-1,0 1 1,0-1 0,0 1-1,0-1 1,-1 1-1,1-1 1,0 1 0,0-1-1,0 1 1,-1-1-1,1 1 1,0-1-1,-1 1 1,1-1 0,-1 1-33,0-1-1,0 0 1,-1 1 0,1 0 0,0-1 0,0 1 0,0-1 0,0 1 0,0 0-1,0 0 1,-1 0 0,1 0 0,0 0 0,-2 0 0,-4 1-8,1 0 0,-1 1 0,1 0 0,0 0 1,0 0-1,0 1 0,0 0 0,0 0 0,1 0 1,-1 1-1,1 0 0,0 0 0,0 0 0,0 0 0,-6 9 1,1-1-65,-1 2 0,1-1 0,1 1 0,-14 30 0,16-30-20,1 1 0,1 1 1,0-1-1,1 1 0,0-1 0,2 1 0,0 0 0,1 1 0,0 19 0,2-28 20,0 1 0,0 0-1,1 0 1,0-1 0,1 1 0,-1-1-1,2 1 1,-1-1 0,1 0 0,1 0 0,-1-1-1,1 0 1,0 1 0,1-1 0,0-1 0,0 1-1,1-1 1,8 6 0,-9-7-67,1 0 0,0-1 0,0 0 0,0 0 0,1-1 0,-1 1 0,1-2 0,0 1-1,0-1 1,8 1 0,-9-2-399,1-1-1,-1 0 0,0 0 0,1 0 1,-1-1-1,13-3 0,4-4-616</inkml:trace>
</inkml:ink>
</file>

<file path=ppt/ink/ink8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8.6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158 65 13035,'1'-2'493,"-1"-1"0,1 1-1,0-1 1,-1 0 0,0 1 0,1-1 0,-1 0 0,0 1 0,0-1 0,-1 0 0,1 1-1,-1-1 1,1 1 0,-1-1 0,0 0 0,-1-3 0,1 5-424,0-1 0,0 1-1,-1 0 1,1 0 0,0 0 0,-1-1 0,1 1 0,0 0 0,-1 1-1,1-1 1,-1 0 0,0 0 0,1 1 0,-1-1 0,0 1 0,1-1-1,-1 1 1,0 0 0,1-1 0,-1 1 0,0 0 0,0 0 0,1 0-1,-1 1 1,0-1 0,-2 1 0,0-1-35,-1 1 0,1 0 0,-1 1 0,1-1 0,-1 1 0,1 0 0,0 0 0,-1 0 0,1 1 1,1-1-1,-1 1 0,0 0 0,0 0 0,-4 5 0,3-2-16,1 0 0,0 0-1,0 0 1,0 1 0,1 0 0,0-1 0,0 1 0,-3 12 0,3-7-2,1-1 1,0 1 0,1 0 0,0-1 0,1 1 0,0 0-1,1 0 1,1-1 0,-1 1 0,2-1 0,5 18-1,-7-25-14,1 1-1,0-1 0,0 0 0,0 0 0,1 0 0,-1-1 0,1 1 0,0 0 0,0-1 1,0 0-1,1 0 0,-1 0 0,1 0 0,-1 0 0,1-1 0,6 3 0,-7-4-21,0 0-1,0 0 0,0 0 1,0-1-1,1 1 0,-1-1 1,0 0-1,0 0 0,1 0 1,-1 0-1,0-1 0,0 1 1,1-1-1,-1 0 0,0 0 0,0 0 1,0 0-1,0-1 0,0 1 1,0-1-1,-1 0 0,1 1 1,3-4-1,2-3-18,0-1 0,0 1-1,-1-1 1,0-1 0,-1 1 0,0-1-1,-1 0 1,0-1 0,7-19 0,8-15 208,-20 45-162,0 0 0,0 0 0,0 0 0,0 0-1,0 0 1,0-1 0,0 1 0,0 0 0,0 0 0,0 0-1,0 0 1,0 0 0,0 0 0,0-1 0,0 1 0,1 0-1,-1 0 1,0 0 0,0 0 0,0 0 0,0 0 0,0 0-1,0-1 1,0 1 0,0 0 0,0 0 0,1 0-1,-1 0 1,0 0 0,0 0 0,0 0 0,0 0 0,0 0-1,0 0 1,1 0 0,-1 0 0,0 0 0,0 0 0,0 0-1,0 0 1,0 0 0,0 0 0,1 0 0,-1 0 0,0 0-1,0 0 1,0 0 0,0 0 0,0 0 0,0 0-1,1 0 1,-1 0 0,0 0 0,0 0 0,0 1 0,4 10 231,-1 21 37,-3-27-206,0-5-74,10 68 566,-10-63-697,1-1 0,1 1 0,-1 0 1,1-1-1,0 1 0,0-1 0,0 0 0,1 1 0,-1-1 1,1 0-1,6 6 0,-8-9 55,0 0 1,0 0-1,0-1 0,0 1 1,0-1-1,0 1 0,0-1 1,0 1-1,0-1 0,1 0 0,-1 1 1,0-1-1,0 0 0,0 0 1,1 0-1,-1 0 0,1 0 1,6-4-40</inkml:trace>
</inkml:ink>
</file>

<file path=ppt/ink/ink8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8.9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 12267,'7'-5'5199,"-6"5"-5069,2 12 1188,-3 24-955,0-35-275,-5 114 1852,6 0 0,19 145 0,-14-224-1699,16 59-1,-17-79-692,0-1 1,1 0 0,1 0-1,1 0 1,0-1 0,11 16-1,-5-15-1542,-2-5 846</inkml:trace>
</inkml:ink>
</file>

<file path=ppt/ink/ink8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9.2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347 1 14227,'-1'10'8954,"-12"-4"-7538,-12 0-344,-6 4-135,-15-1-633,-5 0-288,-10 0-1321,3-3-927,-3 2 1328</inkml:trace>
</inkml:ink>
</file>

<file path=ppt/ink/ink8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5:59.6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1 304 10202,'4'2'526,"1"0"-1,-1-1 1,1 1-1,0-1 1,-1 0-1,1 0 1,0 0-1,0-1 1,0 0-1,8 0 1,-6-1-317,-1 0 1,0-1 0,0 1-1,0-1 1,0-1-1,-1 1 1,9-5-1,3-5-291,0 0-1,-1-1 0,0-1 0,14-16 1,-10 10 717,-9 10-230,-1-1 0,0 0 0,0-1 1,8-15-1,-16 24-274,1-1 0,-1 1 0,-1-1 1,1 0-1,-1 0 0,1 1 0,-1-1 1,0 0-1,0 0 0,-1-1 0,1 1 1,-1 0-1,0 0 0,0 0 0,-1 0 1,1 0-1,-1 0 0,0 0 0,-2-7 0,2 8-86,-1 0-1,1 1 0,-1-1 0,0 1 0,0 0 0,0 0 0,0-1 0,0 1 1,0 0-1,-1 1 0,1-1 0,-1 0 0,1 1 0,-1-1 0,1 1 0,-1 0 0,0 0 1,0 0-1,0 0 0,1 1 0,-1-1 0,0 1 0,0 0 0,0-1 0,0 1 0,0 1 1,0-1-1,0 0 0,0 1 0,-3 0 0,-2 0-29,1 1 1,0 0-1,0 0 1,0 1-1,0 0 0,1 0 1,-1 0-1,1 1 1,-1 0-1,1 0 0,-6 6 1,7-4-15,0 0 1,1 0-1,0 0 1,0 1-1,0-1 1,1 1-1,0 0 1,0 0-1,1 0 1,0 0-1,0 0 1,0 1-1,1-1 1,0 1-1,1-1 1,0 1-1,0-1 1,0 1-1,1-1 1,3 12-1,-1-5 2,0 0 0,2-1 1,-1 1-1,2-1 0,0 0 0,0 0 1,1-1-1,1 0 0,0 0 0,10 11 0,-13-18-247,0 1 0,1-1-1,-1 0 1,1 0 0,0-1-1,1 0 1,-1 0 0,1 0-1,0-1 1,-1 0-1,2 0 1,-1 0 0,0-1-1,0 0 1,1-1 0,8 1-1,3-5-787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15.8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56 11442,'23'-26'4189,"-18"15"-253,-10 17-1738,-1 9-1784,1 0 0,1 0-1,1 0 1,0 1 0,0-1 0,2 1 0,0 22 0,1-7-12,3 1 1,10 54-1,-11-76-338,0 0-1,1 0 1,0-1 0,0 1-1,7 11 1,-9-19-56,1 0-1,-1 0 1,0 0-1,1 0 1,-1 0-1,1-1 1,0 1-1,-1 0 1,1-1-1,0 0 1,0 1-1,0-1 1,0 0-1,0 0 1,0 0-1,0 0 1,1 0-1,-1-1 1,0 1-1,0-1 1,1 1-1,-1-1 1,0 0-1,1 0 1,-1 0 0,0 0-1,1 0 1,3-1-1,2-2-25,0 1 0,0-1 0,0-1 0,0 1 0,-1-1 0,1 0 0,-1-1 0,0 0 0,0 0 0,-1-1 0,7-7 0,-1 1-87,-1-1 0,0 0 0,-1-1 0,13-23 0,-15 20 61,-2-1 1,0 0 0,0 1 0,-2-2 0,0 1 0,-1 0-1,-1-1 1,-1 0 0,-1 1 0,-2-30 0,-6 14 151,8 34-103,0-1 0,0 1 0,0 0 0,-1-1 0,1 1 0,0-1 0,0 1 0,0 0 0,0-1 0,-1 1 0,1 0 0,0 0 0,0-1-1,-1 1 1,1 0 0,0-1 0,-1 1 0,1 0 0,0 0 0,-1 0 0,1-1 0,0 1 0,-1 0 0,1 0 0,0 0 0,-1 0 0,1 0 0,-1 0 5,0 1 0,0-1-1,1 1 1,-1 0 0,1 0 0,-1-1 0,0 1 0,1 0 0,-1 0 0,1 0 0,0 0 0,-1-1 0,1 1 0,0 0-1,0 0 1,-1 0 0,1 1 0,-5 20 180,0 0-1,2 0 1,1 0-1,0 0 1,3 35-1,0-43-156,0 0 1,2 0-1,-1 1 0,2-2 0,0 1 1,0 0-1,2-1 0,-1 0 1,14 22-1,-16-31-431,0 0 0,0 0 0,0-1 1,0 1-1,5 3 0,11 3-4849,-7-7 2715</inkml:trace>
</inkml:ink>
</file>

<file path=ppt/ink/ink8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0.1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239 40 14363,'1'-2'687,"-1"-1"-1,0 0 1,0 1-1,0-1 1,0 0 0,0 1-1,-1-1 1,1 1-1,-2-5 1,1 6-635,0 0 1,0 0-1,1 0 0,-1 1 1,0-1-1,0 0 0,0 1 1,0-1-1,0 1 0,0-1 1,0 1-1,0-1 0,0 1 1,0 0-1,0 0 0,0-1 1,0 1-1,0 0 0,0 0 1,0 0-1,-1 0 0,1 0 1,0 0-1,0 1 0,0-1 1,0 0-1,-2 1 0,-8 2-3,-1 0 0,1 1 0,-1 0 0,1 1-1,0 0 1,1 1 0,0 0 0,-1 1 0,2 0 0,-1 0 0,1 1-1,0 0 1,1 1 0,-10 13 0,12-15-74,1 1-1,0-1 1,0 1-1,1 1 1,0-1 0,1 1-1,-1-1 1,-2 16-1,5-18-10,0 1 0,0-1 0,1 0 0,0 0-1,0 0 1,1 1 0,0-1 0,0 0 0,0 0-1,1 0 1,0 0 0,0 0 0,5 9 0,-6-12 10,0 0 1,1-1-1,0 1 1,-1-1 0,1 1-1,0-1 1,0 0-1,0 0 1,1 0 0,-1 0-1,0 0 1,1 0-1,-1-1 1,1 1 0,0-1-1,-1 0 1,1 0 0,4 1-1,-3-1 14,0 0-1,0-1 0,0 0 1,1 0-1,-1 0 1,0-1-1,0 1 0,1-1 1,-1 0-1,0 0 1,6-3-1,2-1 23,-1 0 0,-1-1 1,1-1-1,-1 0 0,0 0 0,0-1 0,15-17 0,-9 4 44,-14 17-14,0 0 0,0 1 0,1-1 0,-1 1 0,1 0 0,0 0 0,0 0 1,0 0-1,0 1 0,1-1 0,6-4 0,-9 7-22,0 0 1,-1 0-1,1 0 0,0 1 0,0-1 0,0 0 1,-1 0-1,1 0 0,0 0 0,0 1 1,-1-1-1,1 0 0,0 1 0,-1-1 0,1 1 1,0-1-1,-1 1 0,1-1 0,-1 1 0,1-1 1,-1 1-1,1-1 0,-1 1 0,1 0 0,-1-1 1,1 1-1,-1 0 0,0-1 0,1 1 1,-1 0-1,0 0 0,0-1 0,0 2 0,6 27 310,-6-29-327,4 145 1275,-4-46-168,5-7 165,0-8 209,-12 165 1,5-234-1720,0 1 1,-7 17-1,8-28-154,0-1 0,-1 1 1,0-1-1,0 0 0,0 0 0,0 0 0,-1 0 0,0 0 0,0-1 0,0 1 0,-6 5 0,8-8 196,0-1 0,0 1 0,0 0 0,0-1 0,0 1 0,0-1 0,0 1 0,0-1 1,-1 0-1,1 1 0,0-1 0,0 0 0,-3 0 0,-20-6-1283</inkml:trace>
</inkml:ink>
</file>

<file path=ppt/ink/ink8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0.8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18 175 10922,'7'16'979,"2"9"3168,-24-45-663,12 15-3404,1 0-1,-1 0 1,1-1-1,0 1 0,0-1 1,1 1-1,0-1 1,0 1-1,0-1 1,1 0-1,-1 1 1,1-1-1,1 0 1,-1 0-1,1 1 0,0-1 1,0 0-1,1 1 1,0-1-1,0 1 1,0 0-1,0 0 1,1 0-1,0 0 1,0 0-1,0 0 0,1 1 1,-1-1-1,1 1 1,0 0-1,1 0 1,-1 0-1,1 1 1,-1 0-1,1 0 1,0 0-1,7-3 0,-9 5 1,1 0-1,-1-1 0,0 2 1,1-1-1,-1 0 0,1 1 1,-1-1-1,0 1 1,1 0-1,-1 0 0,1 0 1,-1 1-1,1-1 0,-1 1 1,6 2-1,-3-1 4,0 1 1,0 0-1,-1 0 0,1 0 1,-1 1-1,0 0 1,0 0-1,5 6 0,-1-1 44,0 1-1,-1 0 1,-1 1-1,1 0 0,-2 0 1,0 1-1,9 23 1,-12-27-97,-1 0 0,-1 0 1,0 0-1,0 0 0,0 0 0,-1 0 1,0 0-1,-1 0 0,0 0 1,0 0-1,-1 0 0,0 0 0,0 0 1,-1 0-1,1-1 0,-2 1 0,1-1 1,-1 0-1,-1 0 0,1 0 1,-1 0-1,0-1 0,0 0 0,-1 0 1,0-1-1,0 1 0,0-1 0,-1 0 1,0-1-1,0 0 0,0 0 1,0 0-1,-1-1 0,1 0 0,-1 0 1,0-1-1,0 0 0,0-1 0,-10 2 1,15-3-178,1 0 1,-1 0 0,1-1 0,-1 1-1,0-1 1,1 1 0,0-1-1,-1 0 1,1 0 0,-1 0 0,1 0-1,0 0 1,0 0 0,0-1-1,-1 1 1,1-1 0,1 0-1,-1 1 1,0-1 0,0 0 0,1 0-1,-1 0 1,1 0 0,-1-1-1,1 1 1,0 0 0,0 0 0,0-1-1,0 1 1,1-1 0,-1 1-1,0-1 1,1 1 0,0-1 0,0-4-1,-2-10-768</inkml:trace>
</inkml:ink>
</file>

<file path=ppt/ink/ink8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1.2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25 9994,'9'5'4531,"0"13"-3015,-7-10-801,37 114 4672,-28-74-3822,10 97-1,-21-129-1399,0-15-107,-1-3-20,0-26-99,5-8-87,1-1-1,2 1 0,1 0 1,3 0-1,0 1 0,31-62 1,-39 92 74,0 0 0,0 0 0,0 0 0,9-9 0,-11 13-20,0 0 0,-1 0-1,1 0 1,0 0 0,0 1-1,0-1 1,0 0-1,0 1 1,0-1 0,1 1-1,-1-1 1,0 1-1,0-1 1,0 1 0,0 0-1,1-1 1,-1 1-1,0 0 1,0 0 0,1 0-1,-1 0 1,0 0 0,0 0-1,0 0 1,1 1-1,-1-1 1,0 0 0,0 1-1,0-1 1,2 2 0,11 9-919</inkml:trace>
</inkml:ink>
</file>

<file path=ppt/ink/ink8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1.6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13683,'78'34'5529,"-64"15"-3512,-6 6-801,-3 3-160,-5-6-456,-4-5-288,-4-12-328,1-9-328,-4-17-1280,2-5-761,0-15 1361</inkml:trace>
</inkml:ink>
</file>

<file path=ppt/ink/ink8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1.9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14819,'15'-7'6041,"1"6"-3952,-1 8-1105,-3 5-248,-4 7-1096,-6 2-816,-5 4 736</inkml:trace>
</inkml:ink>
</file>

<file path=ppt/ink/ink8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2.3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243 15 15067,'0'-1'186,"0"1"0,0-1 1,0 1-1,0-1 0,0 1 0,-5-8 2978,5 8-2978,-1 0 0,1-1 0,-2 1 0,-16-2 943,-21 10-832,28-5-171,1 1 0,-1 0-1,1 1 1,-1 1 0,1-1 0,1 1 0,-1 1 0,1 0 0,0 0-1,1 1 1,0 0 0,-10 13 0,13-14-113,-1 1 0,2 1 1,-1-1-1,1 1 0,0-1 1,1 1-1,0 1 0,0-1 0,1 0 1,1 0-1,-1 1 0,1-1 1,1 1-1,0-1 0,1 13 0,0-12 0,0 0 0,1 0-1,0 1 1,1-1-1,0 0 1,1-1 0,0 1-1,0-1 1,1 1 0,10 14-1,-12-20-56,1 0 0,-1 0-1,1-1 1,0 1 0,0-1 0,0 0-1,1 0 1,-1 0 0,1 0 0,-1-1-1,1 0 1,0 0 0,0 0 0,0 0-1,0-1 1,0 0 0,1 0 0,-1-1-1,0 1 1,1-1 0,-1 0 0,8-1-1,-4 0-311,-1-1-1,0 0 0,1 0 0,-1 0 0,7-5 0,8-3-369</inkml:trace>
</inkml:ink>
</file>

<file path=ppt/ink/ink8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2.6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185 79 12299,'1'-5'971,"-1"0"0,1 0 0,-1-1 1,0 1-1,-1 0 0,-1-10 0,1 13-923,1 0 1,-1 0-1,0 1 0,1-1 0,-1 1 0,0-1 1,0 1-1,0-1 0,-1 1 0,1 0 0,0-1 0,0 1 1,-1 0-1,1 0 0,-1 0 0,1 0 0,-1 0 0,1 0 1,-1 1-1,0-1 0,1 0 0,-1 1 0,0-1 0,0 1 1,-1-1-1,-2 0-24,1 1 1,-1-1-1,1 1 1,-1 0-1,1 0 1,-1 0-1,1 1 1,0-1-1,-1 1 1,1 0-1,-1 0 1,1 1 0,0-1-1,0 1 1,0 0-1,-4 3 1,3-2-1,0 1 1,1 0-1,-1 0 1,1 0 0,0 1-1,0-1 1,1 1-1,-1 0 1,1 0-1,-5 11 1,4-6 29,0 0-1,1 0 1,0 0-1,1 1 1,0-1-1,1 1 1,0-1-1,0 1 1,1 0-1,0-1 1,1 1-1,1-1 0,3 16 1,-3-18-45,1-1 0,-1 1 0,2-1 0,-1 0 0,1 0 0,9 12 0,-12-17-17,0-1 1,0 0-1,0 0 1,0 0-1,0 0 1,0 1-1,1-1 1,-1-1-1,0 1 1,1 0-1,-1 0 1,1 0-1,-1-1 1,0 1-1,1-1 0,0 1 1,-1-1-1,1 0 1,-1 0-1,1 1 1,0-1-1,-1 0 1,1 0-1,-1-1 1,1 1-1,0 0 1,-1 0-1,1-1 1,-1 1-1,1-1 1,-1 1-1,1-1 1,-1 0-1,0 0 1,1 0-1,-1 0 1,0 1-1,1-2 1,-1 1-1,1-1 1,41-39-94,-34 31 131,2-1 0,-1 1 0,1 1 0,1 0 0,-1 1 0,1 0-1,26-12 1,-37 19-18,0 1 0,0 0 0,-1-1 1,1 1-1,0 0 0,0 0 0,0-1 0,0 1 0,0 0 0,0 0 0,0 0 0,0 0 0,0 0 0,0 0 0,0 1 0,0-1 0,0 0 0,-1 0 0,1 1 0,0-1 1,0 0-1,0 1 0,0-1 0,-1 1 0,1-1 0,1 2 0,-1-1 2,0 1 1,0 0-1,0-1 1,0 1-1,0 0 1,0-1-1,-1 1 1,1 0-1,-1 0 1,1 0-1,-1 0 1,0 2-1,1 4-74,-1-1 0,-1 0 1,1 0-1,-1 0 0,0 0 0,-3 8 0,4-13-8,-1-1-73,0 0 0,1 0 1,-1 0-1,1 1 0,0-1 0,-1 0 0,1 0 0,0 1 1,0-1-1,0 0 0,0 1 0,0-1 0,0 0 0,0 0 1,0 1-1,0-1 0,1 0 0,-1 1 0,1 0 0,5 1-600</inkml:trace>
</inkml:ink>
</file>

<file path=ppt/ink/ink8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3.0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 57 7522,'-13'-34'3344,"0"12"-2007,0 22 47,3 18 216,5 27-63,-2 12 63,6 20 176,3 8-31,4 3-281,4 4-144,2-6-488,1-10-231,-1-12-625,-3-9-617,-3-11-1463,-3-8 1304</inkml:trace>
</inkml:ink>
</file>

<file path=ppt/ink/ink8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5.2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13 242 8994,'-1'-6'1606,"1"1"-1,-1 0 1,0 0 0,0 0-1,-6-10 1419,6 20-1827,2 26-142,1 0 0,2-1 0,12 51-1,-7-39-596,-1-5-229,35 195 486,-19 2-2092,-26-224 932,-2-18 203,-6-20 87,10 27 154,-20-85-505,-13-120 0,21 119 344,5 34 183,2-1 0,2-75 0,5 101 98,0 1 0,2-1 1,1 1-1,2 0 0,0 0 1,17-39-1,-23 63-105,1 0 1,-1 0-1,0 0 1,1 0-1,0 1 1,0-1-1,0 0 1,0 1-1,0-1 1,0 1-1,0 0 1,1 0-1,-1 0 1,1 0-1,0 0 1,0 0-1,-1 1 1,1-1-1,0 1 1,0 0-1,1 0 1,-1 0-1,0 0 0,0 1 1,0-1-1,1 1 1,-1 0-1,0 0 1,0 0-1,1 0 1,-1 0-1,0 1 1,0-1-1,0 1 1,6 2-1,1 1 29,-1 1 0,1 0 0,-1 0 0,0 1 0,0 0 0,-1 1 0,1-1 0,-2 2 0,9 8 0,-2 1 67,0 0 0,-1 1 1,15 27-1,-22-35-67,-1 1 0,0 0-1,-1 0 1,0 1 0,0-1 0,-1 1 0,-1 0-1,1 12 1,-2-17-32,-1 1 0,0-1 0,-1 0 1,0 0-1,0 0 0,0 1 0,-1-1 0,0 0 0,-1-1 1,1 1-1,-1 0 0,-1-1 0,1 1 0,-7 8 0,1-5-106,0 0 0,0 0 0,-1 0 0,0-1 0,0-1 0,-19 12 0,22-16 6,-1 1 0,1-1 0,-1-1 0,0 0-1,0 0 1,-1 0 0,1-1 0,-1 0 0,1-1 0,-1 0-1,-9 0 1,0-4 341</inkml:trace>
</inkml:ink>
</file>

<file path=ppt/ink/ink8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5.6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0 210 7746,'3'-20'13880,"-3"20"-13856,0 0 1,0 0-1,0-1 1,0 1-1,0 0 1,0 0-1,0 0 1,0 0-1,0 0 1,0 0-1,0 0 1,0 0-1,0 0 0,0 0 1,0 0-1,0 0 1,0-1-1,0 1 1,0 0-1,0 0 1,0 0-1,0 0 1,0 0-1,0 0 50,1 0-50,-1 0 1,0 0-1,0 0 1,0 0-1,0 0 1,0 0-1,0 0 1,0 0-1,0-1 0,0 1 1,0 0-1,0 0 1,0 0-1,0 0 1,1 0-1,-1 0 1,0 0-1,0 0 1,0 0-1,0 0 1,0 0-1,0 0 1,0 0-1,0 0 1,0 1-1,0-1 1,0 0-1,1 0 1,-1 0-1,0 0 0,0 0 1,0 0-1,0 0 50,0 0-50,0 0 1,4 15 744,-1 2-717,-1-1-1,0 1 1,-2 0-1,0 0 0,0 0 1,-2 0-1,-3 17 0,2-31-68,0-8-75,1-13-259,4-5 44,2 0 1,1 0-1,0 1 0,2 0 0,1 0 1,15-32-1,-15 37 407,0-1 0,2 1 0,0 1 0,14-17 0,-20 28-88,0 1 0,0 0 0,0 0 0,1 0 0,0 0 0,0 1 0,8-6 0,-10 8-45,0 0 1,1 0-1,-1 0 0,0 0 1,0 0-1,0 1 1,1-1-1,-1 1 0,0 0 1,1 0-1,-1 0 1,0 0-1,0 1 0,7 1 1,-8-1-56,0-1 0,1 1 0,-1 0 0,0 0 0,0 0 0,0 0 1,0 1-1,3 2 0,8 16-366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16.2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 5 12507,'-2'-5'4649,"-2"10"-3297,0 7-184,-1 9 449,0 6 55,2 9-216,2 0-144,1 1-679,3-4-225,2-2-288,1-4-104,0-5-328,-2-3-464,-1-7-937,-1-2-447</inkml:trace>
</inkml:ink>
</file>

<file path=ppt/ink/ink8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6.0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1 266 12259,'1'1'131,"1"0"159,1-1 0,-1 1 0,0 0 0,0-1 1,0 1-1,1-1 0,-1 0 0,0 0 0,1 0 0,-1 0 0,3 0 0,-5 0-243,0-1-1,1 1 1,-1 0-1,0 0 0,1-1 1,-1 1-1,0 0 0,0-1 1,0 1-1,1 0 0,-1-1 1,0 1-1,0 0 0,0-1 1,0 1-1,1 0 1,-1-1-1,0 1 0,0-1 1,0 1-1,0 0 0,0-1 1,0 1-1,0-1 0,-4-20 673,1 11-405,1 0 0,1 0 0,0 0 0,0-1 0,1 1 0,0 0 0,1 0 0,0-1 0,1 1 0,0 0 0,1 0 0,4-12 0,-5 16-252,0 1-1,0-1 1,1 1 0,-1-1-1,1 1 1,1 0 0,-1 0-1,1 0 1,0 1 0,0-1-1,0 1 1,0 0-1,1 0 1,0 0 0,0 1-1,0 0 1,0 0 0,0 0-1,1 1 1,-1-1 0,1 1-1,7-2 1,-6 4-54,-1 0 0,1 0 0,-1 1 0,1-1 0,-1 1 0,1 1 0,-1-1 1,0 1-1,1 0 0,-1 1 0,0-1 0,-1 1 0,1 0 0,0 1 0,-1-1 0,0 1 0,0 0 0,0 1 0,0-1 0,0 1 0,5 8 1,-5-7 63,1 1 1,-1 0-1,0 0 1,-1 1-1,0 0 1,0-1 0,0 1-1,-1 1 1,0-1-1,-1 0 1,0 1 0,0-1-1,-1 1 1,0 0-1,-1 14 1,-1-17-18,-1 0 0,1 0 0,-1 0 0,-1 0-1,1-1 1,-1 1 0,0-1 0,-1 0 0,1 0 0,-1 0 0,0 0 0,0 0 0,0-1 0,-1 0 0,0 0-1,1 0 1,-1 0 0,-1-1 0,1 0 0,-1 0 0,-10 4 0,9-4-176,0 0 1,0 0-1,0-1 1,-1 0-1,1-1 0,-1 1 1,1-1-1,-1-1 0,1 1 1,-1-1-1,0-1 1,1 0-1,-1 0 0,1 0 1,-1-1-1,1 0 1,-10-4-1,2-5 1100,5 0-626</inkml:trace>
</inkml:ink>
</file>

<file path=ppt/ink/ink8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6.6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0 197 11426,'5'-10'4438,"-4"10"-4274,6 8 2059,3 22-404,5 41 1574,11 135 0,-12-72-2215,-9-95-975,4 25-439,-2 0 1,-3 92 0,-6-143 24,0-16 40,0-23 68,-24-318-184,0-115-589,26 456 876,0-11 8,0-1-1,2 0 1,0 1 0,5-23 0,-6 35-5,-1 0 0,1 0 0,-1 0 0,1 0 0,0 0 0,0 0 0,0 0 0,0 0 0,0 1 0,0-1 0,1 0 0,-1 0 1,1 1-1,-1-1 0,1 1 0,-1 0 0,1-1 0,0 1 0,0 0 0,0 0 0,0 0 0,0 0 0,0 0 0,0 0 0,0 1 0,0-1 0,0 1 0,0-1 0,0 1 0,0 0 0,1 0 0,-1 0 0,0 0 0,0 0 0,0 1 0,0-1 0,0 1 0,4 0 0,0 2 13,1-1-1,0 2 1,-1-1-1,0 1 1,0 0-1,0 0 1,0 0-1,-1 1 1,1 0-1,-1 0 1,-1 0 0,7 9-1,1 3 53,0 2 1,17 35-1,-24-43-41,0 0 1,-1 0-1,0 1 1,-1 0-1,0-1 1,-1 1-1,0 1 1,-1-1-1,0 20 1,-2-23-47,0 0 0,-1 0 0,0 0 0,0 0 0,-1 0 0,0 0 0,0-1 0,-1 0 0,0 1 0,-1-1 0,0-1 0,0 1 0,-10 10 0,5-7 20,0-1 0,-1-1 0,0 0 0,0 0 0,-22 12 0,-16-1 231</inkml:trace>
</inkml:ink>
</file>

<file path=ppt/ink/ink8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7.3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0 327 11971,'36'32'4190,"-35"-31"-4049,0 0 1,0 0-1,0 0 1,0-1-1,1 1 1,-1-1-1,0 1 1,0-1-1,1 1 1,-1-1 0,0 0-1,1 1 1,-1-1-1,0 0 1,1 0-1,-1 0 1,0 0-1,1 0 1,-1-1-1,0 1 1,1 0-1,-1 0 1,0-1-1,1 1 1,-1-1-1,0 0 1,0 1-1,1-1 1,-1 0-1,2-1 1,1-2 126,0 0-1,-1 0 1,1 0-1,-1-1 1,5-7-1,-4 6-50,10-20-122,0 0-1,-2 0 1,-1-1 0,-1-1 0,-2 1-1,0-2 1,4-38 0,-11 62-113,-1-1 0,1 1 0,-1-1 0,0 1 0,-1-1 0,-1-9 1,2 14 12,0 0 1,-1 0-1,1 0 1,0 0 0,-1 1-1,1-1 1,-1 0-1,1 0 1,-1 1-1,1-1 1,-1 0 0,1 1-1,-1-1 1,0 0-1,1 1 1,-1-1-1,0 1 1,1-1 0,-2 0-1,0 1 4,1 0-1,0 0 0,0 0 0,0 0 1,0 0-1,-1 0 0,1 0 0,0 0 1,0 0-1,0 1 0,0-1 0,-1 0 1,1 1-1,0-1 0,0 1 0,0-1 1,0 1-1,0 0 0,-1 0 1,-6 5 15,0 1 0,1-1 0,0 1 0,0 1-1,0-1 1,1 1 0,0 0 0,1 1 0,0-1 0,-7 16 0,5-8 12,1 0 0,1 0 0,0 1-1,1 0 1,-2 24 0,5-29-2,1 0 1,0 1 0,1-1-1,0 0 1,1 1 0,1-1 0,0 0-1,9 23 1,-10-29-71,0-1 1,1 1-1,0-1 0,0 1 0,1-1 1,-1 0-1,1 0 0,0 0 0,0-1 1,1 1-1,0-1 0,-1 0 1,1 0-1,1-1 0,-1 0 0,0 0 1,1 0-1,0 0 0,10 3 0,-11-5-207,0-1-1,-1 1 0,1-1 0,0 0 0,0 0 0,-1-1 0,1 1 0,0-1 0,7-2 0,17-8-546</inkml:trace>
</inkml:ink>
</file>

<file path=ppt/ink/ink8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7.6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15 118 11338,'11'-6'7544,"-10"7"-7360,4 16 2053,-6 33-2055,1-46 275,-15 104 974,8-70-1290,-2 43 1,9-81-149,0 0 0,0 0 0,0 0 0,0 0 0,1 0 0,-1 0 0,0 0 0,0 0 0,0 0 1,0 0-1,0 0 0,0 0 0,0 0 0,0 0 0,0 0 0,0 0 0,1 0 0,-1 0 0,0 0 0,0 0 0,0 0 1,0 0-1,0 0 0,0 0 0,0 0 0,0 0 0,0 0 0,1 0 0,-1 0 0,0 0 0,0 0 0,0 0 1,0 0-1,0 0 0,0 0 0,0 0 0,0 0 0,0 0 0,0 0 0,0 0 0,0 0 0,1 0 0,-1 1 0,0-1 1,0 0-1,0 0 0,0 0 0,0 0 0,0 0 0,0 0 0,0 0 0,0 0 0,0 0 0,0 0 0,0 1 0,0-1 1,0 0-1,0 0 0,0 0 0,0 0 0,0 0 0,9-12-251,8-21-121,-7 4 179,-2 0 1,-2-1-1,5-42 0,-7 42 225,1 0-1,1 0 0,14-39 1,-18 63 1,1 0 1,-1 1-1,1-1 1,1 1-1,5-9 1,-8 14-38,-1-1-1,1 1 1,-1-1 0,1 1 0,-1-1 0,1 1-1,-1-1 1,1 1 0,0-1 0,-1 1 0,1 0-1,0 0 1,-1-1 0,1 1 0,0 0 0,-1 0-1,1-1 1,0 1 0,0 0 0,-1 0 0,1 0-1,1 0 1,-1 1-44,0 0 0,0-1 1,0 1-1,0 0 0,0-1 0,0 1 0,0 0 1,0 0-1,-1 0 0,1 0 0,0 0 0,-1 0 0,1 0 1,0 0-1,-1 0 0,1 0 0,-1 1 0,0-1 1,1 1-1,6 23-435</inkml:trace>
</inkml:ink>
</file>

<file path=ppt/ink/ink8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8.0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0 13155,'4'46'4921,"-3"23"-3697,-6 1 80,3 8 1,-3 0-129,0-6-360,2 6-216,3-12-392,1-2-184,2-7-424,2-10-328,3-6-768,0-8-377,3-14-1583,-1-7 2159</inkml:trace>
</inkml:ink>
</file>

<file path=ppt/ink/ink8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8.3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375 25 15587,'1'-2'6170,"-7"-1"-4194,-16-1-1032,-14-1 64,-14 0-591,-5-1-297,0 6-817,2 1-631,5 7-4401,-3 7 3833</inkml:trace>
</inkml:ink>
</file>

<file path=ppt/ink/ink8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09.8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20 8242,'38'-19'3625,"-42"25"-2009,-3 10-336,0 5 80,2 3-279,1 2-137,3 2-232,-2-1-128,6 3-288,-3-2-120,7-6-168,-5 0-120,1-9-576,3-6-632,-6-4 816</inkml:trace>
</inkml:ink>
</file>

<file path=ppt/ink/ink8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10.2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9 13883,'13'-7'5633,"0"5"-3240,-1 4-929,-5 6-488,-4 1-336,-6 5-664,-4 2-352,-6 2-1048,0-1-721,4 1 1241</inkml:trace>
</inkml:ink>
</file>

<file path=ppt/ink/ink8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10.5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0 201 10866,'51'-5'6121,"-4"-6"-4568,-41 9-1518,0-1-1,0 1 1,-1-1 0,1-1 0,-1 1 0,0-1 0,0 0 0,0 0 0,0 0 0,0-1-1,-1 0 1,0 0 0,5-7 0,-4 3 99,0 1 1,-1 0-1,0-1 1,0 0-1,3-11 0,-7 18-107,1 0-1,0 0 0,-1 0 0,1 0 1,-1 0-1,0 0 0,0 0 0,0 0 1,0 0-1,0 0 0,0 0 0,0 0 0,0 0 1,-1 0-1,1 1 0,-1-1 0,0 0 1,1 0-1,-1 0 0,0 0 0,0 1 1,0-1-1,0 0 0,0 1 0,-1-1 1,1 1-1,-1-1 0,1 1 0,0 0 1,-1 0-1,0-1 0,-2 0 0,2 1 6,-1 1-1,0-1 0,0 1 1,0 0-1,0 0 1,0 0-1,0 0 0,0 0 1,0 1-1,0-1 0,0 1 1,0 0-1,0 0 0,0 0 1,-4 3-1,-3 0 37,1 1 1,1 0-1,-12 9 0,13-9-38,1 1 0,0 0 0,1 0 0,0 0-1,0 1 1,0-1 0,1 1 0,0 0 0,0 1 0,0-1 0,1 1-1,1 0 1,-1 0 0,1 0 0,0 0 0,1 0 0,0 0-1,0 0 1,1 0 0,0 1 0,1-1 0,-1 0 0,4 14-1,-1-7-14,1-1-1,1 1 1,0-1-1,0 0 1,1 0-1,1 0 1,1-1-1,0 0 0,0-1 1,1 1-1,22 20 1,-27-28-71,1-1 0,0 0 0,1 0 0,10 6 0,-15-10-46,1 1 0,-1 0 1,0-1-1,0 1 0,1-1 0,-1 1 0,0-1 0,1 0 0,-1 1 1,1-1-1,-1 0 0,1 0 0,-1 0 0,0 0 0,1 0 1,-1 0-1,1-1 0,-1 1 0,0 0 0,1-1 0,-1 1 1,0-1-1,1 1 0,-1-1 0,0 0 0,0 1 0,2-3 0,5-9-711</inkml:trace>
</inkml:ink>
</file>

<file path=ppt/ink/ink8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16:10.9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18 10426,'2'-1'657,"19"-9"3807,-17 5-2484,-14 4-727,6 1-1228,0 1 0,0-1-1,0 1 1,1 0 0,-1 0 0,0 1 0,1-1-1,-1 1 1,-6 4 0,10-6-21,-2 2 2,1-1 1,-1 0-1,1 1 0,-1-1 0,1 1 0,0-1 1,-1 1-1,1-1 0,0 1 0,0 0 1,0 0-1,0 0 0,1 0 0,-1-1 0,1 1 1,-1 0-1,1 0 0,-1 0 0,1 0 0,0 0 1,0 0-1,0 0 0,0 1 0,1 1 1,0 3 18,0 0 0,0 0 0,1 0 0,0 0 1,3 7-1,11 18 608,29 48 1,-8-18 1402,-35-59-1924,-1-1 0,1 1 0,-1-1 0,0 1 0,0 0-1,0-1 1,0 1 0,-1 0 0,1 0 0,-1-1 0,0 1 0,0 0 0,0 0 0,0 0-1,0 0 1,0-1 0,-1 1 0,1 0 0,-1 0 0,0-1 0,-1 5 0,-2-2-271,1 0 1,-1-1-1,1 1 1,-1-1 0,0 0-1,-1 0 1,1 0-1,-1-1 1,-7 5 0,-17 10-4485,-6 0 2081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16.6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19 12795,'0'-19'8746,"-1"23"-8514,1 5-48,1 9-240,-2 2-456,0 4 344</inkml:trace>
</inkml:ink>
</file>

<file path=ppt/ink/ink8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2:28:55.61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1 317 9162,'1'0'285,"1"-1"0,-1 0 0,0 1 0,0-1 0,1 0-1,-1 0 1,0 0 0,0 0 0,0 0 0,0-1 0,1 0 0,-3-20 881,1 22-1182,0 0 36,0 0-1,0 0 1,0-1 0,0 1-1,0 0 1,0 0 0,0 0 0,0-1-1,0 1 1,-1 0 0,1 0-1,0 0 1,0-1 0,0 1-1,0 0 1,0 0 0,1 0 0,-1-1-1,0 1 1,0 0 0,0 0-1,0 0 1,0-1 0,0 1-1,0 0 1,0 0 0,0 0-1,0-1 1,1 1 0,-1 0 0,0 0-1,0 0 1,0 0 0,0 0-1,1 0 1,-1-1 0,0 1-1,0 0 1,0 0 0,0 0 0,1 0-1,-1 0 1,0 0 0,0 0-1,1 0 1,10 6 762,9 13 66,-15-13-732,0 0 0,0 0 0,1-1 0,-1 0 0,1 0 0,1 0 0,-1-1 0,11 5 0,-13-7-99,0-1-1,0 1 1,0-1 0,1 0 0,-1-1-1,0 1 1,1-1 0,-1 0 0,0 0-1,1 0 1,-1-1 0,1 1 0,-1-1-1,0 0 1,0 0 0,7-3 0,7-5 11,-1 0-1,0 0 1,-1-2 0,30-23 0,-30 21-9,0 0-1,1 2 1,1 0-1,21-10 1,-33 19-12,1 0 1,-1 0 0,1 0-1,0 1 1,0 0 0,0 1-1,0-1 1,0 1 0,0 1 0,0-1-1,0 1 1,-1 0 0,1 1-1,0 0 1,7 3 0,11 5 17,-1 1 0,38 25 0,-12-8 1,-35-20-15,1-2 0,-1 0 0,1 0 0,0-1 1,1-2-1,-1 1 0,1-2 0,0 0 0,-1-1 0,1-1 0,0 0 1,0-1-1,-1-1 0,1-1 0,0 0 0,19-7 0,4-4-6,42-21 0,-47 19-1,67-22 0,-90 35 1,0 1 0,0 0 0,0 0 0,0 1 0,1 0 0,-1 1 0,0 1 0,1 0 0,22 5 0,39 15 44,52 11 15,-108-29-55,1-1 0,-1 0 0,0-1 0,1-1 0,20-3 0,3-5 15,0-1 0,-1-2 0,0-2 0,0-1 0,-2-3 0,46-25 0,-71 35-19,0 0-1,0 1 1,1 0 0,0 2-1,27-6 1,-32 8-3,-1 2 1,1-1 0,-1 1-1,1 1 1,0 0-1,-1 0 1,1 1-1,-1 0 1,0 1-1,15 6 1,64 36 15,-5-2-11,-72-38-8,1-1 1,0 0 0,0-1-1,0 0 1,20 2 0,-4-4 2,-1-1 0,1-1 0,-1-2 0,1-1 0,-1 0 0,32-11 1,-5-3-158,-2-2 1,52-27 0,-91 40 152,1 1 0,0 1 0,0 0 0,0 1 0,1 0 1,20-2-1,-25 6 14,1-1 0,-1 2 0,1-1 0,-1 1 0,1 1-1,-1 0 1,0 0 0,0 1 0,18 8 0,58 32 14,11 5 1,-83-43-18,1 0-1,-1 0 0,1-2 0,0 0 1,19 2-1,-14-4-5,0-1 1,0-1-1,0-1 0,-1 0 0,1-1 1,24-8-1,-7-2-16,-1 0 1,43-25-1,-39 17 11,-7 3 6,70-26 1,-92 40-1,0 1 0,-1 0 1,1 1-1,0 0 0,1 1 0,-1 0 0,0 1 0,0 0 0,0 1 0,0 0 0,14 4 0,62 24 21,-69-22-20,1 0-1,0-1 1,1 0-1,-1-2 0,1 0 1,35 1-1,-10-7 66,0-3-1,65-13 1,85-35-53,-148 38-16,-15 4 18,63-12 0,-84 21-16,1 1 0,0 0 0,-1 1 0,1 1 0,0-1 0,-1 2 0,1 0 0,-1 0 0,16 6 0,2 3 0,39 23 0,-43-21 2,0-1 1,36 13 0,-52-23-1,-1 0 0,1-1 1,0 1-1,0-2 1,-1 1-1,1-1 0,0-1 1,0 1-1,0-1 0,16-5 1,0-2 69,0-1-1,30-16 1,-27 11-87,37-11-1,-55 22-55,0 0-1,0 1 0,1 0 0,-1 1 0,0 0 0,1 0 0,17 3 1,-1 3-683,-4 3 323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42.638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400 23 11194,'10'-10'3969,"7"-3"2153,-25 16-5042,-19-1-416,-39 36-216,22-30-264,-3-1-160,-12-4-808,-2 0-536,2-3-1161,3 2 1393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 1 13259,'1'4'5341,"3"24"-3958,-18 191 3539,7-165-4677,2 0 1,3 0-1,9 102 1,-5-138-375,12 57-395,-12-68-218,0 0 0,1 0-1,0 0 1,5 9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17.3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314 0 10746,'-8'1'5978,"-6"-1"-377,-12 3-4049,-6 1-200,-9-2-783,-3 0-353,-5 2-1305,-2 1-703,3 1 1032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20:17.8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213 0 17604,'-29'1'5473,"23"0"-5452,-1 0 1,0 0-1,1 0 0,-1 1 1,1 0-1,0 0 0,0 1 1,-10 5-1,4-1-261,1 0 1,0 1-1,1 0 0,-15 14 1,21-18 12,0 1 0,0-1 1,0 1-1,1 0 0,-1 0 1,1 0-1,0 1 0,1-1 1,-1 1-1,1 0 0,0-1 1,-1 8-1,3-9 159,0-1 0,0 1 0,1-1 0,-1 1 0,1-1 0,0 1 0,0-1 0,0 1 0,0-1 0,0 0 0,1 0 0,0 1 0,0-1 0,-1 0 0,2-1 0,-1 1 0,3 3 0,6 6 349,1-1 0,18 14 0,-22-18-8,36 25 1555,-31-24-899,-1 1 1,0 0 0,-1 0-1,0 1 1,0 1 0,14 17-1,-24-27-878,0 0-1,-1 1 1,1-1-1,0 0 0,0 0 1,-1 1-1,1-1 1,-1 1-1,1-1 1,-1 0-1,0 1 1,1-1-1,-1 1 1,0-1-1,0 1 1,0-1-1,0 1 1,0-1-1,0 0 0,0 1 1,-1-1-1,1 1 1,-1-1-1,1 1 1,-1-1-1,1 0 1,-1 1-1,0-1 1,1 0-1,-1 0 1,0 0-1,0 1 0,0-1 1,0 0-1,0 0 1,0 0-1,0 0 1,-1-1-1,1 1 1,0 0-1,-2 0 1,-5 3-169,-1 0 0,1-1 1,-1 0-1,0 0 0,-10 1 1,16-3 47,-86 11-3900,76-10 3301,-39 5-1054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7:27.9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33 423 11755,'-14'-8'9803,"13"9"-9521,10 26 2186,-4-13-2042,3 7 537,-1 0 0,7 31 0,131 555 4181,-130-560-5144,19 65 0,-30-96 0,-1 0 0,0 0 0,-1 0 0,-1 30 0,-1-45 0,0-1 0,0 1 0,0-1 0,0 0 0,1 1 0,-1-1 0,0 0 0,0 1 0,0-1 0,0 1 0,0-1 0,0 0 0,-1 1 0,1-1 0,0 1 0,0-1 0,0 0 0,0 1 0,0-1 0,0 0 0,-1 1 0,1-1 0,0 0 0,0 1 0,-1-1 0,1 0 0,0 1 0,0-1 0,-1 0 0,1 0 0,0 0 0,-1 1 0,1-1 0,0 0 0,-1 0 0,0 1 0,-10-13 0,-9-30 0,19 40 0,-39-99 0,-46-180 0,2-112 0,77 355 0,1 1 0,2-1 0,2-64 0,2 88 0,2-1 0,0 0 0,1 0 0,0 1 0,1-1 0,0 1 0,2 0 0,-1 1 0,2-1 0,0 1 0,0 0 0,13-15 0,-8 13 0,1 1 0,0 0 0,1 1 0,0 1 0,1 0 0,33-19 0,-42 27 0,1 1 0,0 0 0,-1 0 0,1 0 0,1 1 0,-1 0 0,0 0 0,0 1 0,1-1 0,-1 2 0,1-1 0,-1 1 0,1 0 0,-1 1 0,1 0 0,-1 0 0,0 1 0,1 0 0,-1 0 0,11 5 0,2 4 0,-1 1 0,0 1 0,-1 0 0,-1 2 0,0 0 0,-1 1 0,0 0 0,-2 2 0,0-1 0,0 2 0,-2 0 0,-1 0 0,12 26 0,-1 7 0,-2 2 0,-2 0 0,-3 1 0,9 62 0,-23-111 0,6 33 0,3 55 0,-9-85 0,-1 1 0,0 1 0,-1-2 0,0 1 0,-1 0 0,0 0 0,0 0 0,-1-1 0,0 1 0,-1-1 0,-4 10 0,7-19 0,1 1 0,0-1 0,0 1 0,-1 0 0,1-1 0,0 1 0,0-1 0,-1 1 0,1-1 0,-1 1 0,1-1 0,-1 1 0,1-1 0,0 0 0,-1 1 0,0-1 0,1 1 0,-1-1 0,1 0 0,-1 0 0,1 1 0,-1-1 0,0 0 0,0 0 0,0 0 0,1-1 0,0 1 0,-1-1 0,1 1 0,-1-1 0,1 1 0,0-1 0,0 1 0,-1-1 0,1 1 0,0-1 0,0 0 0,0 1 0,-1-1 0,1 0 0,0 1 0,0-1 0,0-1 0,1-35 0,24-106 0,-7 47 0,-13 66 0,9-58 0,30-105 0,-36 168 0,0 0 0,2 1 0,0 0 0,2 1 0,1 0 0,0 1 0,2 0 0,33-37 0,-40 51 0,1-1 0,0 1 0,1 1 0,0-1 0,0 2 0,1-1 0,0 2 0,0-1 0,0 1 0,24-6 0,-29 10 0,1-1 0,-1 2 0,1-1 0,-1 1 0,1 0 0,-1 0 0,1 1 0,0 0 0,-1 0 0,0 0 0,1 1 0,-1 0 0,0 0 0,0 1 0,0-1 0,0 1 0,0 1 0,-1-1 0,1 1 0,-1 0 0,0 0 0,5 6 0,2 3 0,-1 1 0,-1 0 0,0 0 0,-1 1 0,-1 0 0,0 1 0,-1 0 0,4 17 0,35 140 0,-38-139 0,28 135 0,29 311 0,-63-429 0,1 6 0,10 63 0,-10-103 0,0-1 0,2 1 0,0-1 0,1 0 0,0 0 0,1-1 0,1 0 0,12 18 0,-18-29 50,-7-10 0,4 5-81,0 0-1,0 0 1,1-1 0,-1 1 0,0 0 0,1-1 0,-1 1-1,1 0 1,-1-1 0,1 1 0,0-1 0,-1 1 0,1-1 0,0 1-1,0-3 1,8-14-1664,8-3 796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7:29.1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155 357 9466,'-8'1'1018,"1"0"1,-1 0-1,0-1 0,1 0 1,-1 0-1,1 0 0,-1-1 1,1-1-1,-1 1 0,-12-5 1,16 4-853,1 1 0,-1-1 0,1 0 0,-1 0 0,1 0 0,0-1 1,0 1-1,0-1 0,0 0 0,1 1 0,-1-1 0,1 0 0,0-1 0,-1 1 1,1 0-1,1-1 0,-1 1 0,0-1 0,1 0 0,0 1 0,0-1 0,0 0 0,0-4 1,0-1 40,1 0 0,0 0 0,0-1 0,1 1 0,1 0 0,-1 0 0,1 0 0,1 0 0,0 1 0,0-1 1,1 1-1,0-1 0,0 1 0,1 0 0,0 1 0,0-1 0,1 1 0,8-9 0,-4 6-8,0 1-1,0-1 1,1 2-1,0-1 0,1 2 1,-1-1-1,2 2 1,-1-1-1,1 2 1,0 0-1,20-6 1,-13 7-125,-1 2 1,0-1-1,0 2 1,1 1-1,-1 0 1,1 1-1,-1 2 1,0 0 0,0 0-1,0 2 1,0 0-1,25 12 1,-31-11-29,0 0 0,-1 1 0,0 1 0,0 0 0,-1 0 0,0 1-1,0 1 1,-1 0 0,0 0 0,-1 1 0,0 0 0,0 1 0,-2 0 0,1 0 0,-1 0 0,-1 1 0,7 21 0,-9-19-46,0 1 0,-1 0 0,0 0 0,-1 0 0,-1 0 0,-1 0 0,0 0 0,-1 0 0,-1 0 0,-1 0 0,0 0 0,-1-1 0,0 1 0,-1-1 0,-1 0 0,-1 0 0,0-1 0,0 0 0,-2 0 0,0-1 0,0 0 0,-1 0 0,-1-1 0,0 0 0,-1-1 0,0-1 0,0 0 0,-16 10 0,17-14 0,-1-1 0,1 0 0,-1-1 0,0 0 0,0 0 0,-1-2 0,1 1 0,0-2 0,-1 1 0,1-2 0,-1 0 0,0 0 0,1-1 0,-1-1 0,-19-5 0,21 5 0,0-1 0,1-1 0,0 0 0,0 0 0,0-1 0,0 0 0,1-1 0,-1 0 0,2-1 0,-1 1 0,1-2 0,0 1 0,0-1 0,1 0 0,0-1 0,0 0 0,1 0 0,-5-10 0,6 8-13,1 0 0,0 0 0,0 0 0,2-1 0,-1 1 0,1-1 0,1 1 1,0-1-1,1 0 0,0 1 0,0-1 0,2 0 0,-1 1 0,5-15 0,4-7-221,2 0 1,1 1-1,26-46 1,-30 62-1388,1 6 673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7:29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43 10634,'-1'-42'7970,"1"42"-7936,0 0 0,0 0-1,-1 0 1,1 0 0,0 0 0,0 1 0,0-1 0,0 0-1,0 0 1,0 0 0,0 0 0,0 0 0,0 0 0,0 1-1,0-1 1,0 0 0,0 0 0,0 0 0,1 0 0,-1 0 0,0 0-1,0 0 1,0 1 0,0-1 0,0 0 0,0 0 0,0 0-1,0 0 1,0 0 0,0 0 0,0 0 0,0 0 0,1 0-1,-1 0 1,0 0 0,0 1 0,0-1 0,0 0 0,0 0-1,0 0 1,0 0 0,1 0 0,-1 0 0,0 0 0,0 0-1,0 0 1,0 0 0,0 0 0,0 0 0,0 0 0,1 0-1,-1 0 1,0 0 0,0 0 0,0 0 0,0 0 0,0 0-1,0-1 1,0 1 0,1 0 0,-1 0 0,0 0 0,0 0-1,0 0 1,0 0 0,0 0 0,0 0 0,0 0 0,0-1-1,9 29 1478,-2-1 0,6 52 0,0-3-217,70 397 2919,-36-193-2671,-30-182-1436,11 196 1,-27-302-384,0 1 0,0 0 0,5-14 1,2-10-1486,-4 1-1076,0-1 1007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7:30.3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605 22 11931,'35'-21'11586,"-59"28"-10550,0-1 1,0-2-1,-45 4 1,8-1 204,-96 19 393,-106 13-1376,246-41-443,23-5-2439,27-8-2073,-10 12 3780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7:30.9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 10210,'-2'5'8839,"2"10"-8062,11 101 5662,23 53-1404,-22-109-4429,4 74 1,-6-38-2720,-10-91 1210,8-25-4181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7:31.3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17 18764,'-2'-12'8322,"0"10"-7538,0-1 232,20 28-6449,21 27 4225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7:31.7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16 13067,'-10'-13'8351,"17"38"-5212,-5-19-3275,118 374 4517,-107-344-3709,1 0 1,30 55-1,-36-77-478,1 0 0,0-1 0,1 0 0,0 0 0,1-1 0,1-1-1,0 0 1,25 18 0,-35-27-187,1 0 1,-1-1-1,1 1 0,-1-1 0,1 0 0,-1 0 0,1 0 1,0 0-1,0 0 0,0-1 0,0 1 0,-1-1 0,1 0 0,0 0 1,0 0-1,0 0 0,0 0 0,0-1 0,0 1 0,0-1 0,3-1 1,-3 0-6,0 0 0,0 0 1,-1 0-1,1 0 1,-1 0-1,1-1 0,-1 1 1,0-1-1,0 0 1,0 0-1,0 0 0,0 0 1,-1 0-1,1 0 0,-1 0 1,0 0-1,0 0 1,1-6-1,7-37-2,-3 0 0,2-52 0,-3 17 0,-2 49 0,18-150-168,-15 149-96,1 0 0,2 1 1,18-45-1,-30 92-3322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43.154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30 44 11987,'-16'-43'6690,"13"43"-6002,1 7-85,-3 25 404,2 0 0,2 53 0,11 66 604,-9-147-1556,13 100 1862,42 161 1,-52-252-1910,-4-10-15,2 3-52,0 2-1,-1-1 0,0 0 0,0 0 0,0 14 1,4-58-14063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7:32.5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290 83 11803,'0'-5'1144,"0"0"0,-1 0 0,1 0 0,-1 0 1,0 0-1,0 0 0,0 0 0,-3-5 1,3 8-868,0 0 0,0 0 1,-1 0-1,1 0 1,-1 1-1,1-1 0,-1 0 1,0 1-1,0-1 1,1 1-1,-1-1 0,0 1 1,0 0-1,-1 0 1,1 0-1,0 0 0,0 0 1,0 1-1,-5-2 1,0 1-159,0 0 0,0 0 1,0 1-1,0 0 0,0 0 0,0 1 1,0 0-1,0 0 0,0 0 1,0 1-1,0 0 0,0 1 1,1-1-1,-1 1 0,1 1 1,0-1-1,0 1 0,0 0 1,0 0-1,1 1 0,-10 10 1,6-6-45,1 1 0,0 0 0,1 1 0,0 0 1,1 0-1,0 0 0,0 1 0,1 0 0,1 0 1,0 0-1,-3 18 0,3-5 84,1 1 0,1 0 0,1 0 0,2 0 0,0 0 1,2-1-1,1 1 0,0-1 0,13 36 0,-16-58-159,0 0 0,0 0 0,0 0 0,1-1 0,0 1 0,-1 0 0,1-1 0,0 0 0,0 1 0,0-1 0,0 0 0,1 0 0,-1 0 0,1 0 0,-1 0 0,1-1 0,4 3 0,-2-3 0,-1 1 0,0-1 0,1-1 0,-1 1 0,1-1 0,-1 1 0,0-1 0,1 0 0,-1-1 0,1 1 0,4-2 0,4-1 0,-1-1 0,0-1 0,0 1 0,-1-2 0,1 0 0,-1 0 0,17-13 0,-18 10-62,0 0 1,-1 0-1,0-1 1,0 0-1,-1 0 1,-1-1-1,0 0 1,0 0-1,-1-1 1,6-16-1,2-11-388,16-78 0,-15 52 411,-17 81 355,0-1 0,2 24 0,0-21-232,0 16 21,2 0 1,12 66-1,-11-85-75,0 0 0,2 0-1,0 0 1,0-1 0,2 0 0,-1 0-1,2-1 1,17 25 0,-23-36-223,-1 0-1,1 0 1,0 1 0,0-1 0,0-1-1,0 1 1,0 0 0,0 0-1,1-1 1,-1 1 0,1-1 0,-1 0-1,1 0 1,-1 0 0,1 0 0,0 0-1,-1-1 1,1 1 0,0-1-1,0 1 1,-1-1 0,1 0 0,0 0-1,0-1 1,-1 1 0,1 0-1,0-1 1,0 0 0,-1 1 0,1-1-1,-1 0 1,1 0 0,-1-1 0,1 1-1,-1-1 1,1 1 0,-1-1-1,0 0 1,0 1 0,0-1 0,2-3-1,14-14-2730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7:33.1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11 10890,'-5'-10'5130,"7"18"-2753,2 8-1987,55 485 9292,-36-238-6823,-12-173-2510,0-11-234,-4 0 0,-4 81 1,-2-141-123,-1-19-21,0 0 0,0 0 0,0 0 0,0 0 0,0 0 0,0 0 0,0 1 0,0-1 0,0 0 0,0 0 0,0 0 0,0 0 0,0 0 0,0 0 0,0 0 0,0 0 0,0 1 0,0-1 0,0 0 0,0 0 0,0 0 0,0 0 0,0 0 0,0 0 0,0 0 0,0 0 0,0 0 0,1 0 0,-1 0 0,0 0 0,0 1 0,0-1 0,0 0 0,0 0 0,0 0 0,0 0 0,0 0 0,0 0 0,1 0 0,-1 0 0,0 0 0,0 0 0,0 0 0,0 0 0,0 0 0,0 0 0,0 0 0,0 0 0,0 0 0,1 0 0,-1 0 0,0 0 0,0 0 0,0 0 0,0 0 0,0-1 0,0 1 0,0 0 0,14-23-4429,-11 15 3822,12-19-944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7:33.5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605 52 9354,'11'-4'1716,"-7"3"-911,1 0 1,-1 0 0,1-1 0,-1 0 0,0 0 0,0 0 0,0 0-1,0-1 1,6-4 0,-10 7-749,0 0-1,0-1 0,1 1 1,-1 0-1,0-1 1,0 1-1,0 0 0,0-1 1,0 1-1,0 0 1,0-1-1,0 1 1,0 0-1,0-1 0,0 1 1,0 0-1,0-1 1,0 1-1,0 0 1,0-1-1,0 1 0,0 0 1,0-1-1,-1 1 1,1 0-1,0-1 1,0 1-1,0 0 0,-1-1 1,1 1-1,0 0 1,0 0-1,-1-1 1,1 1-1,0 0 0,0 0 1,-1 0-1,1-1 1,0 1-1,-1 0 0,1 0 1,0 0-1,-1 0 1,-16-6 1022,-7 3-405,-1 1-1,0 1 1,-41 3-1,27 0-177,-389 15 696,403-18-1964,16-1-277,20-5-2589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7:34.1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35 10506,'0'-3'1477,"-1"1"-1012,1 1 1,0-1-1,0 1 0,-1-1 1,1 1-1,0-1 0,0 0 1,1 1-1,-1-1 0,0 1 1,0-1-1,1 1 0,-1-1 1,1 1-1,0-1 0,-1 1 1,1 0-1,1-3 0,0 14 3800,6 92-1705,4-1-1,35 135 0,-43-219-2560,-1 1 0,0 0 0,-1 0-1,-1 0 1,-1 0 0,0 0 0,-6 30 0,-2-29-444,2-17-865,-1-11-1074,1-13 995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7:34.5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17 16067,'8'-13'5650,"3"10"-4906,0 2-376,0 5-136,0 4-72,2 5-1120,1 5 864,1 12-176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7:34.9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108 359 10938,'-2'2'576,"0"-1"0,1 0 0,-1 0 0,0 0 0,0 0 0,0 0 0,0 0 0,0-1 0,0 1 0,0-1 0,0 1 0,0-1 0,0 0 0,0 0 0,-1 0 0,1 0 0,0 0 0,0 0 0,-2-1 0,1 0-330,-1-1 0,1 1 0,0-1 0,0 0 1,1 1-1,-1-2 0,0 1 0,1 0 0,-1 0 1,1-1-1,-4-4 0,3 3-51,0 0 0,0-1 1,0 0-1,0 1 0,1-1 0,0 0 0,0 0 0,0-1 0,0 1 1,1 0-1,0 0 0,0-1 0,0-6 0,1 3-28,1 0-1,0 0 1,0 1-1,0-1 1,1 0-1,1 1 0,5-16 1,-2 12-128,0 0 1,1 0-1,0 0 0,0 1 1,2 0-1,-1 0 1,1 1-1,1 0 0,0 0 1,19-13-1,-18 17 8,0-1 0,1 2-1,-1 0 1,1 0 0,1 1-1,-1 0 1,0 2 0,1-1 0,0 1-1,0 1 1,-1 0 0,1 1 0,0 0-1,0 1 1,0 1 0,0 0 0,-1 0-1,20 7 1,-18-4 67,0 0-1,0 1 0,-1 1 1,0 0-1,0 0 1,-1 2-1,0-1 1,0 1-1,-1 1 1,0 0-1,-1 1 0,0 0 1,0 0-1,-2 1 1,1 1-1,6 12 1,-8-9-111,-1 0 0,0 1 0,-1-1 1,-1 1-1,0 0 0,-1 0 0,-1 0 0,-1 1 1,-1-1-1,0 0 0,-1 0 0,-1 1 1,0-1-1,-1 0 0,-9 26 0,7-28-3,-1 0-1,0 0 1,-1-1-1,0 0 0,-1 0 1,-1-1-1,0 0 1,-1-1-1,0 0 1,-1 0-1,0-1 0,-1-1 1,0 0-1,0 0 1,-2-1-1,1-1 1,-20 9-1,24-12 1,-1-2 0,-1 0 0,1 0 0,0-1 0,-1 0 0,1 0 0,-1-2 0,1 1 0,-1-1 0,1-1 0,-1 1 0,1-2 0,-1 0 0,1 0 0,0-1 0,-1 0 0,2-1 0,-1 0 0,0 0 0,1-1 0,0 0 0,0-1 0,0 0 0,1 0 0,-1-1 0,2 0 0,-1-1 0,1 0 0,0 0 0,1 0 0,0-1 0,0 0 0,-5-10 0,4 4-255,0 0 0,1-1 0,0 1 0,1-1 0,1 0-1,1-1 1,-2-19 0,4 30 129,1 0-1,0 0 0,0 0 1,0 0-1,1 0 0,0 1 1,0-1-1,0 0 1,1 0-1,0 1 0,0-1 1,0 1-1,1 0 0,0-1 1,0 1-1,0 1 1,1-1-1,-1 0 0,1 1 1,0-1-1,1 1 0,-1 1 1,8-6-1,28-9-1322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7:35.9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61 183 10650,'-4'-5'1438,"-18"-18"3733,21 22-4889,0 0-1,0 0 1,0 1 0,0-1 0,0 0 0,0 0 0,0 1 0,0-1 0,-1 1 0,1-1-1,0 1 1,0 0 0,0-1 0,-1 1 0,1 0 0,0 0 0,0 0 0,-1 0-1,1 0 1,-2 0 0,2 0-136,1 1 0,-1-1-1,1 1 1,-1-1 0,1 1-1,-1-1 1,1 1 0,-1-1-1,1 1 1,-1 0 0,1-1-1,0 1 1,-1 0 0,1-1 0,0 1-1,-1 0 1,1-1 0,0 1-1,0 0 1,0 0 0,0-1-1,0 1 1,0 0 0,0 1-1,1 20 1322,6 14 360,19 59-1,-15-58-1428,10 52-1,-18-67-387,-1-1 0,-1 1 0,-3 33 0,1-43-11,-1 0 0,0 0 0,-1 0 0,0 0 0,-1-1 0,0 1 0,-10 17 0,5-18 1,9-11 0,-1 0 0,1 0 0,0 0 0,0 0 0,0 0 0,-1 0 0,1 0 0,0 0 0,0 0 0,0 0 0,0-1 0,-1 1 0,1 0 0,0 0 0,0 0 0,0 0 0,0 0 0,-1 0 0,1 0 0,0-1 0,0 1 0,0 0 0,0 0 0,0 0 0,0 0 0,0 0 0,-1-1 0,1 1 0,0 0 0,0 0 0,0 0 0,0-1 0,0 1 0,0 0 0,0 0 0,0-1 0,-1-27 0,4-20 0,2 1 0,2 0 0,2 0 0,2 1 0,22-57 0,-22 78 0,0-1 0,2 2 0,1 0 0,21-29 0,-23 38 0,0 0 0,2 1 0,-1 1 0,1 0 0,1 1 0,0 1 0,17-10 0,-17 13 0,-1 1 0,1 1 0,0 0 0,0 1 0,0 1 0,1 0 0,0 1 0,0 1 0,-1 1 0,21 0 0,-27 0 0,0 2 0,0 0 0,1 0 0,-1 0 0,0 1 0,0 1 0,-1-1 0,1 1 0,0 1 0,-1 0 0,0 0 0,0 1 0,0 0 0,0 0 0,-1 0 0,0 1 0,0 1 0,12 13 0,-10-6 0,0 0 0,-1 1 0,-1 1 0,0-1 0,-1 1 0,0 1 0,-2-1 0,0 1 0,3 29 0,-2 15 0,-3 84 0,-3-102 0,0 11 0,-1-17 0,2 1 0,2 0 0,10 64 0,-11-99-14,3 11-253,-4-14 254,0 1 0,0-1 0,0 0 1,0 1-1,1-1 0,-1 0 0,0 0 0,0 1 0,0-1 0,0 0 0,1 1 0,-1-1 0,0 0 0,0 0 0,1 0 0,-1 1 1,0-1-1,1 0 0,-1 0 0,0 0 0,1 0 0,-1 1 0,0-1 0,1 0 0,-1 0 0,0 0 0,1 0 0,-1 0 0,0 0 1,1 0-1,-1 0 0,0 0 0,1 0 0,8-6-291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6:17:47.65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15 114 7298,'-9'-2'3744,"3"2"-1940,9 10-1967,3 5 537,-4-7-302,2 4 28,1 0-1,0-1 1,0 1-1,8 10 1,-12-20-93,1 1-1,0-1 1,-1 1 0,1-1 0,0 0-1,0 0 1,1 0 0,-1 0-1,0 0 1,1-1 0,-1 1 0,1-1-1,-1 1 1,1-1 0,0 0-1,-1 0 1,1 0 0,0 0 0,0-1-1,0 1 1,0-1 0,0 0-1,0 0 1,3 0 0,6-2-23,0-2 1,0 1-1,0-1 0,-1-1 0,0 0 1,17-11-1,13-5-53,-5 4 71,-9 4 0,43-14 1,-61 24 74,1 1 1,0 0-1,0 0 0,0 1 0,1 0 0,-1 1 0,0 0 1,14 2-1,7 5 276,-1 1 1,58 23-1,-64-21-350,0-1 0,1-1 0,0-1 0,0-2 0,35 5 1,-36-9-14,0-1-1,0-1 1,42-8 0,-52 6 17,0 0-1,0-1 1,-1-1-1,1-1 1,-1 0 0,0 0-1,18-13 1,-14 7-5,1 0 0,1 2 0,0 0 0,0 1 0,25-7 0,-30 12 7,1 0 0,0 1-1,0 1 1,0 1 0,0 0-1,1 1 1,-1 0 0,19 4-1,20 6 8,67 23 0,-13-3-133,-80-25 129,0-2 1,0 0-1,1-2 0,34-3 1,-2 0 58,-43 2-53,15 1 28,45-6-1,-67 3-83,-1 0 0,1 0-1,-1-1 1,1-1 0,-1 0-1,0 0 1,0-1 0,11-6-1,-12 4 17,1 2-1,-1-1 1,2 1 0,-1 1-1,18-6 1,-22 9 61,1-1 1,-1 1 0,1 1 0,0 0-1,-1-1 1,1 2 0,0-1 0,-1 1-1,1 0 1,11 4 0,2 3 91,0 0-1,0 2 1,-1 0 0,-1 1-1,27 21 1,-24-17-356,0 0 1,1-2-1,31 14 0,-49-25 163,0-1 1,0 1-1,0-1 0,0 0 0,0-1 0,0 1 1,0-1-1,0 0 0,1 0 0,-1 0 0,0 0 0,0-1 1,0 0-1,0 1 0,6-3 0,1-2 69,0 0-1,-1-1 1,0 0 0,10-8-1,22-13 398,69-25 331,-94 45-695,0 1-1,0 1 1,1 1 0,31-4 0,-44 8-43,0 0 0,0 1 0,-1-1-1,1 1 1,0 0 0,0 0 0,0 0 0,-1 1 0,1-1 0,5 4 0,42 28-57,-20-12 54,-14-10 13,0-1 1,1-1-1,0-1 1,0-1-1,29 7 1,-35-11-8,0-1 0,1 0 1,-1-1-1,1-1 0,-1 0 1,1 0-1,-1-1 0,1-1 0,17-5 1,4-4-129,48-24 1,-55 21 179,0 2 0,59-15 0,-77 24-24,-1 2 1,1 0-1,0 0 1,0 0-1,0 1 1,0 1-1,0 0 1,0 0-1,0 1 1,0 0-1,0 1 1,-1 0-1,12 5 1,10 7 12,-5-2-99,42 14 0,-58-24 61,0-1 1,1 0 0,-1 0 0,1-1-1,0 0 1,-1-1 0,20-1-1,31-5 98,-19 2-309,66-14 1,-98 15 74,0-1 0,-1 0 1,1-1-1,-1 0 1,0 0-1,0-1 0,0 0 1,-1 0-1,9-10 0,-1 3 126,-10 8 89,0 1-1,0 0 0,0 1 1,1-1-1,-1 1 1,1 1-1,0-1 1,0 1-1,0 0 0,0 1 1,0-1-1,0 2 1,0-1-1,1 1 1,-1 0-1,0 0 0,0 1 1,8 1-1,-3 1-25,0 0-1,0 0 1,-1 1 0,1 1-1,-1 0 1,0 0-1,-1 1 1,1 0 0,17 15-1,-13-8-411,0-1-1,1-1 0,22 12 1,-30-19 223,1 0 0,0-1 1,0 0-1,1 0 0,-1-1 1,1 0-1,-1-1 0,16 1 1,2-3 237,0-2 1,0-1 0,0-1-1,-1-1 1,46-17 0,-30 9 191,47-8 1,-30 14-355,102-1 0,-97 8-448,-3-4-316,-43 3 954,0 1 0,0 0 1,1 1-1,-1 1 0,0 0 0,0 2 0,24 5 0,11 12 633,-36-13-990,1 0 0,0-1 0,29 5 1,-40-10-136,0-1 0,-1 1 0,1-2 1,0 1-1,-1 0 0,1-1 1,-1 0-1,1-1 0,-1 0 0,0 0 1,1 0-1,-1-1 0,0 1 1,7-6-1,15-9 179,-12 6 888,0 1-1,0 0 1,1 2 0,1 0 0,-1 0 0,1 2 0,23-6-1,-19 9-576,-1 0-1,34 0 0,-46 3-166,0 1-1,-1 0 1,1 0 0,-1 1 0,1 0-1,-1 1 1,1 0 0,-1 0 0,9 5-1,4 4 58,0-2-1,39 14 0,-50-21 5,1 0 0,-1-1 0,1 0 0,-1-1 0,1 0 0,0-1 0,-1 0 0,18-3 0,50-13-32,121-41 1,-156 41-94,-24 8 67,1 1-1,28-6 1,-41 12 58,-1 0 1,1 1-1,0-1 1,-1 1-1,1 0 1,0 1 0,-1 0-1,1 0 1,-1 0-1,1 1 1,10 4-1,19 11-125,60 41 0,-82-50 3,-6-3 108,0-1 1,0-1-1,1 0 0,-1 0 1,1-1-1,0 0 1,0 0-1,0-1 0,0 0 1,0 0-1,10-2 0,16-1 191,52-10 0,-67 9-173,166-35-305,-143 19-53,-36 15 331,-1 1 1,1 0-1,0 0 1,0 1-1,0-1 1,12-1-1,-5 3 63,-1 0 0,0 0-1,0 1 1,0 1 0,0 0-1,0 1 1,0 0 0,0 1 0,-1 1-1,1 0 1,-1 0 0,0 1 0,0 1-1,0 0 1,-1 1 0,20 15-1,-23-15-62,0-1 0,0 0-1,0 0 1,1-1-1,0 0 1,0-1-1,0 1 1,0-2-1,1 1 1,0-2 0,-1 1-1,1-1 1,0-1-1,0 1 1,0-2-1,0 1 1,1-2 0,-1 1-1,0-1 1,0-1-1,0 0 1,19-6-1,-19 3 7,0 0-1,0-1 0,0 0 1,-1 0-1,14-13 0,-13 11-16,1 0 0,-1 0 0,23-11 0,-28 17 13,0 0-1,1 0 0,-1 0 0,1 1 0,-1 0 0,1 0 0,0 0 1,-1 0-1,1 1 0,0 0 0,-1 1 0,1-1 0,0 1 0,-1 0 1,1 0-1,0 1 0,-1-1 0,0 1 0,1 1 0,-1-1 1,0 1-1,0 0 0,0 0 0,7 6 0,-1-1 63,1-2-1,0 1 1,0-1 0,1-1-1,0 0 1,0-1 0,0 0-1,20 2 1,-7-1 161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39.0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585 91 7138,'25'-18'4695,"-20"16"-4120,-1-1 0,1 0 0,-1 0 1,1-1-1,-1 1 0,0-1 0,0 0 1,-1 0-1,1 0 0,-1-1 0,0 1 1,3-6-1,-6 9-516,1 1 1,-1-1-1,0 0 0,0 1 1,0-1-1,0 0 1,0 1-1,0-1 0,0 1 1,0-1-1,0 0 1,0 1-1,-1-1 0,1 1 1,0-1-1,0 0 1,0 1-1,-1-1 0,1 1 1,0-1-1,-1 1 1,1-1-1,0 1 0,-1-1 1,1 1-1,-1-1 1,1 1-1,-1 0 0,1-1 1,-1 1-1,1 0 1,-1-1-1,1 1 0,-1 0 1,1 0-1,-1-1 1,0 1-1,1 0 0,-1 0 1,1 0-1,-1 0 1,0 0-1,1 0 0,-1 0 1,0 0-1,0 0 1,-31 2 403,-16 8-262,-76 28 0,71-20-183,-126 49-319,145-51-147,0 1 0,2 1 1,-33 25-1,60-39 347,0 0 0,0 0 0,0 1-1,0 0 1,1 0 0,-5 8 0,8-12 92,0 1-1,0-1 0,0 1 1,0-1-1,0 1 1,1 0-1,-1-1 0,1 1 1,-1 0-1,1 0 1,0-1-1,0 1 0,-1 0 1,1 0-1,0 0 1,1-1-1,-1 1 0,0 0 1,0 0-1,1 0 1,-1-1-1,1 1 0,0 0 1,-1-1-1,1 1 1,2 2-1,1 1 23,0-1 1,0 1-1,1-1 1,-1 0-1,1-1 1,0 1-1,10 4 1,44 19 178,-19-10-19,20 13 359,0 1 0,88 65 0,-128-80-383,0 1 0,-1 1 0,32 39 0,-41-43-113,0 0 0,-1 0 0,-1 0 0,-1 1 0,0 0 1,-1 1-1,5 18 0,-9-28-29,-1 0 0,0 0 0,0 0 0,0 1 0,-1-1 0,0 0 0,0 0 0,0 0 0,-1 0 0,0 0 0,0 0 0,-1 0 0,0 0 0,0 0 0,-5 9 0,4-9-3,-1 0 1,0-1-1,-1 1 1,1-1-1,-1 0 1,0-1-1,0 1 1,-1-1-1,1 0 0,-1 0 1,0-1-1,0 0 1,0 0-1,-7 2 1,-11 3-590,-1 0 0,0-2 0,0-2 0,-1 0 0,0-1 0,1-1 0,-30-3 0,7-2-655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39.5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8010,'1'2'7754,"3"16"-5367,3 29-742,1 86 2741,8 84-1157,38 44-2587,-41-205-728,-11-46-104,7 33-393,-9-40 308,1-1 1,-1 0-1,0 1 0,0-1 0,0 0 1,0 1-1,-1-1 0,1 0 0,0 1 1,-1-1-1,0 0 0,1 0 0,-1 0 1,-2 3-1,-2-1-1652,0-4 809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43.492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468 13 13435,'9'-6'4865,"-1"3"-3825,-8 2-928,-8-1-40,-13 3-40,-9-1-8,-15 5-16,-3 0 8,-4 0 8,0 0-8,-2-2 0,1 2-24,3-3-888,3-1-3985,22 1 3425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39.9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582 25 11963,'6'-5'1888,"14"-10"4083,-20 15-5928,1 0 1,-1 0 0,0 0-1,0 0 1,0-1 0,0 1-1,0 0 1,0 0 0,0 0-1,0 0 1,0 0 0,0 0-1,0-1 1,0 1 0,-1-2 873,1 2-873,-1 0-1,1 0 1,0 0 0,0 0-1,-15-1 1205,-110 19 1097,15-2-2099,29-9-268,11-1-2085,-96 20 0,164-25 1764,-21 6-1029,22-7 1099,0 0 0,0 1-1,0-1 1,1 0 0,-1 1 0,0-1-1,0 1 1,1-1 0,-1 1-1,0-1 1,0 2-547,0-1 547,1 0 0,-1-1-1,1 1 1,-1 0 0,1 0-1,0 0 1,-1-1 0,1 1 0,0 0-1,-1 2 1,4 10-1809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40.6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210 133 9834,'2'-9'1169,"0"0"0,0 0-1,-1 0 1,-1 0 0,1-1 0,-1 1-1,-3-16 1,3 23-1056,-1-1 0,1 1-1,-1 0 1,1 0 0,-1 0-1,0 0 1,0 0 0,0 0 0,0 0-1,-1 1 1,1-1 0,0 0-1,-1 1 1,1-1 0,-1 1-1,0-1 1,1 1 0,-1 0 0,0-1-1,0 1 1,0 0 0,0 0-1,0 0 1,0 1 0,0-1 0,0 0-1,0 1 1,0-1 0,0 1-1,-1 0 1,1 0 0,0 0-1,0 0 1,0 0 0,0 0 0,-1 1-1,1-1 1,-2 1 0,-2 1-31,1-1 1,-1 0-1,1 1 1,0 0-1,0 1 1,0-1-1,0 1 1,0 0-1,0 0 1,0 0-1,1 1 1,-4 3-1,1 1 3,0-1-1,1 1 1,1 0-1,-1 0 1,1 0-1,-6 14 1,5-6 44,0 0 0,1 0 0,0 0 0,1 1 0,1 0 0,1-1 0,0 29 0,2-33-61,1-1-1,0 1 1,1-1-1,0 0 1,5 12-1,-6-18-56,1 0 0,0 0 0,0-1-1,1 1 1,-1-1 0,1 1 0,0-1 0,0 0-1,1 0 1,-1 0 0,1-1 0,0 1 0,6 4-1,-7-7-55,-1 0 0,1 0 0,-1 0 0,1-1 0,0 1 0,-1-1 0,1 1 0,0-1 0,-1 0 0,1 0 0,0 0 0,-1-1 0,1 1 0,-1 0 0,1-1 0,0 0 0,-1 0 0,1 0 0,-1 0-1,1 0 1,-1 0 0,0 0 0,0-1 0,1 1 0,2-4 0,4-2-234,0 0 0,0-1 0,-1-1-1,10-13 1,7-13-252,35-68 0,-35 55 749,-15 34 695,-11 26 125,-1 6-898,1 0-79,2 1-1,0-1 0,0 1 1,2-1-1,1 0 1,0 0-1,1 0 1,0-1-1,2 0 1,0 0-1,10 16 1,-16-30-368,1-1 0,-1 1 0,1-1 0,0 1 1,0-1-1,-1 0 0,1 0 0,1 0 0,-1 0 0,0 0 1,0 0-1,1-1 0,-1 1 0,6 2 0,6-2-892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41.1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13 107 9802,'0'1'4678,"0"8"-3400,-4 173 6318,3-92-5837,-4-54-1512,2-55-468,3 16 145,2-51-1250,17-97 1,-16 136 1378,1 1 0,0-1 0,0 1 0,2 0-1,0 0 1,0 0 0,2 1 0,-1 0 0,2 1 0,0-1-1,16-17 1,-24 29 29,1 0-1,-1-1 1,0 1 0,1 0-1,-1-1 1,1 1 0,0 0-1,-1 0 1,1 0-1,0 1 1,-1-1 0,1 0-1,0 1 1,0-1-1,0 1 1,0-1 0,0 1-1,0 0 1,0 0-1,-1 0 1,1 0 0,0 0-1,0 0 1,0 1-1,0-1 1,0 0 0,0 1-1,0 0 1,-1-1 0,1 1-1,0 0 1,0 0-1,-1 0 1,1 0 0,-1 0-1,1 1 1,-1-1-1,1 0 1,-1 1 0,0-1-1,2 3 1,3 4 151,0 0-1,-1 1 1,1 0 0,-2 0 0,1 1 0,3 13-1,-1 2-28,-1 1-1,-1 0 1,-1 0-1,0 41 1,3 23-2458,-7-85 1216,1-1-1,0 1 0,1 0 1,-1-1-1,1 1 1,0-1-1,2 5 1,8 10-1806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42.0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232 444 7338,'-1'-4'663,"0"0"0,0 0 0,0 1 0,-1-1 0,1 0 1,-1 1-1,0-1 0,0 1 0,-1-1 0,-3-3 1,4 5-502,-1-1 1,0 1-1,0 0 1,0 0-1,0 0 0,0 0 1,-1 1-1,1 0 1,0-1-1,-1 1 1,1 0-1,-1 0 1,0 1-1,1-1 1,-1 1-1,1 0 1,-1 0-1,-5 1 1,4-1-37,-1 0 1,1 1 0,-1 0 0,1 0-1,-1 1 1,1-1 0,0 1-1,0 0 1,0 1 0,0-1-1,0 1 1,1 0 0,-1 0-1,1 0 1,-1 1 0,-4 5-1,4-3 101,0 1 1,0 0-1,1 0 0,0 0 0,0 1 0,1-1 0,0 1 0,0 0 0,-3 15 0,2-2 151,1 0 0,2 1 0,0-1 0,1 1-1,1-1 1,1 0 0,8 35 0,-10-54-366,2 5 24,-1 0-1,1 0 1,1 0 0,-1-1-1,7 13 1,-8-18-38,-1 0 0,1 0 0,0 0 0,0 0 0,0 0 0,0 0 0,0 0 0,0 0 0,0-1 0,0 1 0,0 0 0,1 0 1,-1-1-1,0 1 0,0-1 0,1 1 0,-1-1 0,0 0 0,1 0 0,-1 1 0,0-1 0,1 0 0,-1 0 0,0 0 0,1 0 1,-1-1-1,0 1 0,1 0 0,-1 0 0,0-1 0,0 1 0,1-1 0,-1 1 0,0-1 0,0 0 0,0 1 0,0-1 0,2-1 0,10-7-153,-1 0 0,-1 0 0,0-2-1,0 1 1,17-22 0,-7 4-499,23-42 0,-26 34 482,-1-1 0,-3-1-1,0 0 1,-3-1-1,-1 0 1,-2 0 0,4-49-1,-9 61 224,-1 0 0,-2 0-1,0 0 1,-2 0 0,-9-43-1,-1 42 269,4 21 24,7 7-318,1 0 1,-1 0-1,1 1 0,-1-1 1,1 0-1,0 1 0,-1-1 1,1 0-1,-1 1 0,1-1 1,0 1-1,0-1 0,-1 0 1,1 1-1,0-1 0,-1 1 1,1-1-1,0 1 0,0-1 1,0 1-1,0-1 0,0 1 1,0-1-1,-1 1 0,1 0 1,-3 26 611,0-1 1,2 1 0,3 42-1,-1-31-79,2 68 683,6 0-1,30 153 0,-37-249-1532,1-1-1,0 1 0,0 0 1,8 16-1,-9-23 71,0 0-1,1 0 0,-1 0 1,0 0-1,1 0 0,0 0 1,-1-1-1,1 1 1,0-1-1,0 0 0,1 0 1,-1 0-1,0 0 0,1-1 1,-1 1-1,5 0 0,18 6-405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42.9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231 71 11779,'0'-4'447,"0"1"1,0 0 0,-1 0 0,0 0-1,1 0 1,-1-1 0,0 1 0,-1 0-1,1 0 1,0 1 0,-1-1 0,0 0-1,-3-4 1,3 4-245,0 1 0,0 0 0,-1 0 0,1 1 0,-1-1 1,1 0-1,-1 1 0,0-1 0,1 1 0,-1 0 0,0 0 0,-5-1 0,3 1-121,1 1-1,-1-1 1,0 1 0,1 0 0,-1 0-1,0 1 1,1 0 0,-1-1 0,1 1-1,-1 1 1,1-1 0,0 1 0,-1 0 0,1 0-1,0 0 1,0 0 0,0 1 0,0-1-1,-3 4 1,-2 5 94,0-1 0,1 1 0,1 0 1,-1 1-1,2 0 0,-1 0 0,2 1 0,0-1 0,0 1 0,1 0 0,1 1 1,0-1-1,1 0 0,-1 23 0,3-33-167,0 1 1,0-1-1,0 1 0,0-1 1,1 1-1,-1-1 0,1 0 0,0 1 1,0-1-1,0 1 0,1-1 1,-1 0-1,1 0 0,0 0 1,0 0-1,0 0 0,0 0 0,0-1 1,1 1-1,-1-1 0,1 1 1,0-1-1,-1 0 0,1 0 1,0 0-1,0 0 0,1-1 1,-1 1-1,0-1 0,0 0 0,1 0 1,-1 0-1,1 0 0,-1-1 1,1 1-1,-1-1 0,1 0 1,-1 0-1,1 0 0,-1-1 0,5 0 1,-2 0-82,0 0 0,0 0 1,-1-1-1,1 1 0,0-1 0,-1-1 1,1 1-1,-1-1 0,0 0 0,0 0 1,0-1-1,0 1 0,-1-1 0,1 0 1,-1 0-1,0-1 0,0 1 1,-1-1-1,1 0 0,5-10 0,-2-1-415,-1 0 0,0-1 0,0 0 0,-2 0 0,4-32 0,-7 44 478,4-23 60,-5 27-2,0 0 1,0 0-1,1 0 1,-1 0-1,0 0 1,0 0-1,1 0 1,-1 0-1,1 0 1,-1 0-1,1 0 1,-1 0-1,1 0 1,0 0 0,0 1-1,-1-1 1,1 0-1,1-1 1,-1 3 14,0-1 0,-1 1-1,1-1 1,0 1 0,-1 0 0,1-1 0,-1 1 0,1 0 0,-1-1 0,1 1 0,-1 0 0,0 0 0,1 0 0,-1-1 0,0 1 0,0 0 0,1 0 0,-1 1-1,5 19 524,3 63 707,-7-65-1249,0 1-1,1 0 1,2-1-1,9 34 1,-13-51-112,1 0 0,0-1 1,-1 1-1,1 0 1,0-1-1,0 1 0,0-1 1,0 1-1,0-1 0,1 1 1,-1-1-1,0 0 0,1 0 1,-1 0-1,1 1 1,-1-1-1,1-1 0,-1 1 1,1 0-1,0 0 0,-1 0 1,1-1-1,0 1 0,0-1 1,0 0-1,-1 1 1,1-1-1,3 0 0,10-4 370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43.3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1 130 6257,'3'2'501,"-1"0"0,1 0 0,0 1 0,-1-1 0,0 1 0,1 0 0,-1-1 0,0 1 0,-1 0 0,1 0 0,0 0 0,-1 1 0,2 5 0,1 5 774,0 0 0,1 17 0,1 5 600,1-8-339,-3-14-465,-1 1-1,0-1 1,1 23-1,-13-72-692,8 17-385,1 0 1,1-1-1,0 1 1,8-35-1,24-72 27,-29 112-17,-1 4 30,0 1 0,0 0 1,1-1-1,0 2 0,10-14 0,-14 19-77,1 1 0,0 0 0,0 0 1,0 0-1,0 0 0,1 0 0,-1 0 0,0 0 1,0 0-1,1 0 0,-1 1 0,0-1 0,1 0 1,-1 1-1,1-1 0,-1 1 0,3-1 1,-3 1-108,1 1 1,-1-1 0,1 1 0,-1-1 0,0 1 0,1-1 0,-1 1 0,0-1 0,1 1 0,-1 0-1,0 0 1,0 0 0,0 0 0,1 0 0,-1 0 0,0 0 0,0 0 0,-1 0 0,1 1-1,0-1 1,0 0 0,0 2 0,8 13-1025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44.0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192 484 7890,'0'-7'1122,"0"0"-1,-1 1 1,1-1 0,-1 1 0,-1-1 0,1 1 0,-1-1 0,-1 1 0,-2-7 0,4 11-926,-1-1 0,1 1 1,-1 0-1,0-1 0,0 1 1,0 0-1,0 0 0,0 0 1,0 0-1,0 1 0,-1-1 1,1 1-1,-1-1 1,1 1-1,-1 0 0,1 0 1,-1 0-1,0 0 0,0 0 1,1 1-1,-1-1 0,0 1 1,-5 0-1,3 0-114,1 0-1,-1 0 1,1 0-1,-1 1 1,1-1-1,0 1 1,-1 0-1,1 1 1,0-1-1,-1 1 1,1 0-1,0 0 1,0 0-1,1 0 1,-1 1 0,0 0-1,1 0 1,-1 0-1,1 0 1,0 0-1,0 1 1,0-1-1,1 1 1,-1 0-1,1-1 1,0 1-1,0 0 1,0 1-1,1-1 1,-1 0-1,0 5 1,-1 4 115,1-1 0,1 1 0,0 0 0,0-1 0,2 1 0,-1 0 0,2 0 0,-1-1-1,8 24 1,-3-15-39,12 27 1,-16-43-141,1 1 0,0-1 0,0 0 0,0 0 0,0 0 0,1 0 0,0 0 0,0-1 0,9 8 0,-12-11-18,0-1 0,1 1 1,-1 0-1,1-1 0,-1 1 1,1-1-1,-1 1 0,1-1 1,-1 0-1,1 1 0,-1-1 1,1 0-1,-1 0 1,1 0-1,-1-1 0,1 1 1,0 0-1,2-1 0,0-1-35,0 1 0,0-1-1,0 0 1,-1 0-1,1 0 1,6-6-1,1-2-193,0-1-1,18-22 1,-14 12 49,-1-1 0,-1 0 1,-2 0-1,0-1 0,-1-1 0,-1 0 1,-2 0-1,0 0 0,5-37 0,-2-20 62,1-131 0,-11 197 141,1-1 73,-1 0-1,-1 0 1,-3-19 0,0 27 148,0 9 27,-2 13 124,1 8-41,1 0-1,1 0 0,0 36 0,9 67 502,0-49-465,4 1 1,30 111 0,-38-179-530,1 0 0,0 0 0,1-1 0,0 1 1,7 11-1,-9-17-197,-1-1 0,2 1 1,-1-1-1,0 1 1,0-1-1,1 0 0,0 0 1,-1 0-1,1-1 1,0 1-1,0 0 0,0-1 1,0 0-1,0 0 0,0 0 1,0 0-1,0 0 1,0-1-1,4 1 0,13-1-761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45.7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362 70 11042,'0'-3'428,"0"1"-1,0-1 1,-1 1-1,1-1 0,-1 1 1,1-1-1,-1 1 1,0 0-1,0-1 0,0 1 1,0 0-1,0 0 1,-1 0-1,1 0 0,-3-4 1,1 4-115,0-1 1,0 1-1,0 0 1,0 0-1,0 0 1,-1 0-1,1 0 1,0 1-1,-7-3 1,3 2-183,1 1 1,-1 0 0,1 0-1,-1 0 1,0 1 0,1 0-1,-1 0 1,1 0 0,-1 1-1,0 0 1,-10 3-1,0 3-108,1 1 0,-1 0-1,1 1 1,1 0-1,0 2 1,-15 12-1,20-15-57,0 1 0,1 0 0,0 0 0,1 1 0,0 0 0,1 1-1,0 0 1,0 0 0,-6 17 0,11-23 7,1-1 0,1 1 0,-1-1-1,1 1 1,-1-1 0,1 1 0,1 0 0,-1-1-1,0 1 1,1-1 0,0 1 0,0-1 0,1 1 0,-1-1-1,1 0 1,0 1 0,0-1 0,0 0 0,1 0-1,-1-1 1,1 1 0,0 0 0,0-1 0,1 0 0,-1 0-1,7 5 1,-5-3 24,1-1 0,0 0 0,0 0 0,0 0 0,0-1-1,1 0 1,-1 0 0,1-1 0,0 1 0,0-1 0,0-1 0,0 0 0,0 0 0,0 0-1,0-1 1,13 0 0,-10-3-45,0 1 0,-1-1 0,1-1 0,-1 0 0,0 0 0,0-1 0,0 0 0,-1 0 0,1-1 0,-1 0 0,-1-1 0,1 0 0,11-14 1,-12 12-53,0 0 1,0-1-1,-1 0 1,0 0-1,0 0 1,-1-1-1,-1 0 1,0 0 0,0-1-1,-1 1 1,2-18-1,-4 23 77,1-9 160,-3 13 9,-1 9 44,-12 38-58,3 1 0,2 1 0,1 0 0,3 0 0,2 0 0,2 1 0,2-1 0,2 1 0,2-1 0,2 0 0,24 82 0,-26-110-91,5 17 219,2-1-1,1 0 1,18 35 0,-30-68-244,0-1 0,-1 1 0,1-1 0,0 1 0,1-1 0,-1 0 0,0 1-1,0-1 1,1 0 0,-1 0 0,1 1 0,2 0 0,-4-2 4,1 1-1,0-1 1,-1 0-1,1 0 1,0 0-1,-1 0 1,1 0-1,0 0 0,-1 0 1,1 0-1,0 0 1,-1 0-1,1 0 1,0 0-1,-1-1 1,1 1-1,0 0 1,-1 0-1,1-1 1,-1 1-1,1 0 1,0-1-1,0 0 0,2-2 49,0 0 0,0-1 0,-1 0 0,1 1 0,-1-1 0,0 0 0,0 0 0,2-6 0,12-33 161,-3 0 0,13-77-1,-5 23-2910,-18 85 1843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46.5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23 10874,'-1'9'9070,"-3"13"-6507,-2 29-1666,5-47-835,-3 34 1125,1 53-1,3-79-1021,1 0 1,0-1-1,1 1 0,1 0 1,0-1-1,0 0 0,1 0 1,10 21-1,-12-29-184,-1-1 0,0 0 0,1 1 0,-1-1-1,1 0 1,-1 0 0,1 0 0,0 0 0,0 0 0,0-1 0,0 1-1,0-1 1,1 1 0,-1-1 0,0 0 0,1 0 0,-1 0 0,1 0-1,-1 0 1,4 0 0,-3 0-51,0-2-1,1 1 0,-1 0 1,0-1-1,0 1 1,1-1-1,-1 0 0,0 0 1,0 0-1,0 0 1,0-1-1,0 1 0,5-5 1,4-3-347,0-1 0,-1-1 0,0 0 0,-1 0 1,16-23-1,-8 5 336,-2 0 0,-1-1 0,-1-1 0,-1 0 0,-2-1 0,7-35 0,-13 39 938,-5 28-829,0-1 1,0 1-1,0-1 0,0 0 1,1 1-1,-1-1 1,0 1-1,0-1 0,0 0 1,0 1-1,0-1 1,-1 1-1,1-1 0,0 0 1,0 1-1,0-1 1,0 1-1,-1-1 0,1 1 1,0-1-1,0 1 1,-1-1-1,1 1 0,-1-1 1,1 1-1,0-1 1,-1 1-1,1-1 0,-1 1 1,1 0-1,-1-1 1,1 1-1,-1 0 0,1-1 1,-1 1-1,1 0 1,-1 0-1,-1-1 0,1 2-15,1-1-1,-1 1 0,0-1 0,0 1 0,1-1 1,-1 1-1,0-1 0,1 1 0,-1 0 1,0-1-1,1 1 0,-1 0 0,1 0 0,-1-1 1,1 1-1,0 0 0,-1 0 0,1 0 0,0 0 1,-1 0-1,1 0 0,0-1 0,0 2 1,-5 27 219,5-27-198,-3 22 79,2 1-1,0-1 1,2 1-1,0-1 0,2 0 1,1 0-1,1 0 1,1 0-1,1-1 0,16 37 1,-23-57-460,2-1 0,-1 0 0,0 0 0,0 0 1,1 0-1,-1 0 0,1 0 0,0-1 0,-1 1 0,1 0 1,0-1-1,0 1 0,0-1 0,0 0 0,4 2 1,6 0-859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47.2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156 137 9378,'36'-35'3643,"-35"34"-3476,-1 0 0,1-1-1,0 1 1,-1-1-1,1 1 1,-1 0-1,1-1 1,-1 1 0,1-1-1,-1 0 1,0 1-1,0-1 1,0 1-1,0-1 1,0 1 0,0-1-1,0 1 1,-1-1-1,1 0 1,-1-1-1,-13-25 2025,14 28-2181,-1-3 178,-1 0 0,0 1 0,-1-1 0,1 0 0,0 1 0,-1-1 0,0 1 0,1 0 0,-1-1 0,0 1 0,0 1 0,0-1 0,0 0 0,0 1 1,-1 0-1,1-1 0,0 1 0,-1 1 0,1-1 0,-1 0 0,1 1 0,-6 0 0,5 0-95,0 0 1,0 1 0,-1 0 0,1 0-1,0 0 1,0 1 0,0-1-1,1 1 1,-1 0 0,0 0 0,0 0-1,1 0 1,0 1 0,-1 0-1,1-1 1,0 1 0,0 0 0,-4 6-1,2-1-29,0 0 1,1 0-1,0 1 0,1-1 0,-1 1 0,1 0 0,1 0 0,0 0 1,0 0-1,1 0 0,0 1 0,1-1 0,0 0 0,0 0 0,2 11 0,0-5-31,1 0 0,0 0 0,1-1 0,1 1 0,0-1 0,1 0 0,0 0 0,13 19 0,-18-31-36,0 1-1,1-1 1,-1 0-1,1 0 1,-1 0-1,1 0 1,0-1 0,0 1-1,0 0 1,0-1-1,0 1 1,0-1-1,1 0 1,-1 0-1,0 0 1,1 0-1,-1 0 1,1 0-1,-1 0 1,1-1-1,2 1 1,-1-1-30,-1-1-1,1 0 1,-1 1-1,1-1 1,-1 0-1,0 0 1,0-1-1,1 1 1,-1-1 0,0 1-1,0-1 1,0 0-1,4-4 1,4-4-124,-1-1 0,-1 1-1,0-1 1,0-1 0,-1 0 0,10-19 0,-8 7 109,-1 0 1,-1 0-1,-1-1 1,-1 0-1,2-32 1,6 138 1586,-9-51-1596,1 0 0,1-1 0,2 1 0,17 40 0,-25-70-73,-1 1 0,0 0-1,1-1 1,-1 1-1,1 0 1,-1-1-1,1 1 1,-1-1 0,1 1-1,-1 0 1,1-1-1,-1 1 1,1-1-1,0 0 1,-1 1 0,1-1-1,0 0 1,0 1-1,-1-1 1,1 0-1,0 0 1,0 1 0,-1-1-1,1 0 1,0 0-1,0 0 1,0 0-1,-1 0 1,3 0 0,3-3-435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15:56:44.7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140 305 4001,'3'6'210,"-1"-2"130,0 0-1,0 0 1,0 0-1,-1 0 1,1 0-1,-1 0 1,1 9-1,-2-11-150,0-1 0,0 1 0,-1 0 0,1-1-1,0 1 1,-1-1 0,0 1 0,1-1 0,-1 1-1,0-1 1,0 1 0,0-1 0,0 0 0,0 0 0,0 1-1,0-1 1,0 0 0,-1 0 0,1 0 0,0 0-1,-1 0 1,1 0 0,0-1 0,-1 1 0,1 0-1,-3 0 1,2 0-43,-1 0-1,1 0 1,0 0-1,-1 0 0,0 0 1,1-1-1,-1 1 1,1-1-1,-1 0 1,0 1-1,1-1 1,-1 0-1,0-1 0,1 1 1,-1 0-1,1-1 1,-1 0-1,0 1 1,1-1-1,0 0 1,-1 0-1,1-1 0,-1 1 1,1 0-1,0-1 1,0 1-1,0-1 1,0 0-1,0 0 1,0 0-1,0 0 0,1 0 1,-1 0-1,1 0 1,-1 0-1,1-1 1,-2-3-1,0-2 133,-1 0 0,1-1 0,1 1-1,-1-1 1,1 1 0,1-1 0,0 0 0,0 0 0,0 0 0,2-10-1,1 3 22,0 0 0,2 0-1,0 0 1,0 1-1,2-1 1,0 1-1,0 0 1,1 1 0,1 0-1,14-19 1,-19 28-287,1 0-1,0 1 1,0-1 0,1 1 0,-1 0 0,1 0 0,0 0 0,0 0 0,0 1-1,0 0 1,1 0 0,0 1 0,-1-1 0,1 1 0,0 0 0,0 1 0,0-1 0,0 1-1,0 1 1,0-1 0,1 1 0,-1 0 0,0 0 0,0 1 0,0 0 0,0 0 0,0 0-1,0 1 1,11 4 0,-2 1 38,0 0 0,-1 1 1,0 1-1,0 0 0,-1 1 0,-1 1 0,1 0 0,-2 0 0,0 1 0,0 1 0,-1 0 0,0 0 1,-1 1-1,-1 0 0,0 0 0,7 22 0,-10-25-5,-1 0-1,-1 0 0,0 1 1,0-1-1,-1 1 1,-1 0-1,0 0 1,0 0-1,-1 0 1,-1 0-1,0 0 1,-1-1-1,0 1 1,-1 0-1,0-1 1,0 1-1,-1-1 0,-1 0 1,0-1-1,-1 1 1,0-1-1,0 0 1,-9 10-1,6-10-66,-2 0 0,1 0 0,-1-1-1,-1-1 1,0 1 0,0-2 0,0 0 0,-1 0-1,0-1 1,0-1 0,-1 0 0,1-1 0,-1 0-1,0-1 1,-15 1 0,19-3-227,0-1 0,0 0 1,1 0-1,-1-1 0,0-1 1,1 1-1,-1-1 0,1-1 0,-1 0 1,-8-4-1,11 3-208,0 1 0,0-1 0,1-1 1,-1 1-1,1-1 0,1 0 0,-1-1 0,1 1 0,-1-1 0,2 0 1,-1-1-1,1 1 0,-7-13 0,8 12 18,0-1 1,0 0-1,1 0 1,-1 0-1,2 0 0,-1 0 1,1 0-1,0-1 1,1 1-1,0 0 1,1-1-1,-1 1 0,4-12 1,7-19-461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44.893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53 17 7554,'-3'-15'7730,"2"14"-7421,-9 13 3071,-5 30-1678,7-2-784,2 0-1,-1 44 1,5 83 762,2-166-1676,0 19 161,14 262 1778,-14-275-1895,1-1 0,1 0 0,-1 1-1,1-1 1,0 0 0,0 0 0,1 0-1,0 0 1,0 0 0,0-1 0,1 1-1,6 6 1,-8-9-67,1-1 0,0 0 0,0 0-1,0 0 1,0 0 0,0-1 0,0 1 0,0-1 0,1 0-1,-1 0 1,0 0 0,1 0 0,-1-1 0,1 1 0,-1-1-1,1 0 1,-1 0 0,1 0 0,-1 0 0,1-1 0,-1 1-1,1-1 1,-1 0 0,4-1 0,1-1-179,1-1 1,0 0-1,-1 0 1,0 0-1,0-1 1,0 0-1,-1-1 1,0 0-1,0 0 1,0 0 0,-1-1-1,7-8 1,6-11-266,-2-1-1,18-34 1,-2 2 546,-32 57-74,0 0 1,1 0-1,-1 0 0,0 0 1,0 1-1,1-1 1,-1 1-1,1-1 1,-1 1-1,1-1 1,0 1-1,-1 0 0,1 0 1,0 0-1,0 0 1,0 0-1,2 0 1,-3 1-7,1 0 1,-1 0-1,1 0 1,-1 1 0,1-1-1,-1 0 1,1 1-1,-1 0 1,0-1-1,1 1 1,-1 0-1,0-1 1,0 1 0,1 0-1,-1 0 1,0 0-1,0 0 1,0 0-1,0 1 1,0-1 0,0 0-1,-1 0 1,1 1-1,0-1 1,0 2-1,15 25 21,-10-16-21,1 0 1,0-1 0,0 0-1,1 0 1,1 0-1,0-1 1,0-1 0,11 9-1,-1-4 28,36 18 0,-48-28-4,1 0 1,0-1-1,0 0 0,0-1 1,0 0-1,0 0 1,1 0-1,9 0 0,-15-3-12,0 1 0,-1 0 0,1-1 0,0 0 0,0 1 0,-1-1 0,1 0 0,-1-1-1,1 1 1,-1 0 0,1-1 0,-1 1 0,0-1 0,0 0 0,1 0 0,-1 1 0,-1-2-1,1 1 1,0 0 0,0 0 0,-1 0 0,1-1 0,-1 1 0,0-1 0,0 1-1,1-4 1,2-4-9,-1-1 1,0 1-1,0-1 0,-1 0 0,0-13 0,1-32-140,-3-1-1,-7-55 1,-23-112 95,25 186 112,1 13-3,2 10 12,0 1 0,-1 0 0,-7-22 1,10 36-99,0-1 0,0 1 0,0-1 0,0 1 1,0 0-1,0-1 0,0 1 0,-1-1 1,1 1-1,0-1 0,0 1 0,0 0 1,-1-1-1,1 1 0,0 0 0,-1-1 0,1 1 1,0 0-1,-1-1 0,1 1 0,0 0 1,-1-1-1,1 1 0,0 0 0,-1 0 0,1 0 1,-1-1-1,1 1 0,0 0 0,-1 0 1,1 0-1,-1 0 0,1 0 0,-1 0 0,1 0 1,-1 0-1,1 0 0,-1 0 0,1 0 1,0 0-1,-1 0 0,1 0 0,-1 0 0,1 1 1,-1-1-1,-1 2-163,0-1 0,0 1 0,1-1 1,-1 1-1,1 0 0,-1 0 0,1 0 0,-2 3 0,-12 24-623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48.0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48 137 8778,'-43'-57'9270,"47"69"-8639,0 0 0,-1 0 0,-1 1 0,0-1 0,0 17 1,-2 66 1240,-1-88-1687,1 5-77,-1 0-1,0 0 1,-1 0 0,-1-1 0,0 1 0,-7 17 0,113-263-3585,-94 214 3545,22-34-1,-27 47 35,0 1-1,1 0 1,-1 0-1,2 1 0,-1-1 1,1 1-1,-1 0 1,1 1-1,7-5 0,-12 8-45,0 1 0,0-1 0,0 1 0,0-1 0,1 1-1,-1 0 1,0-1 0,0 1 0,0 0 0,0 0 0,0 0-1,0 0 1,1 0 0,-1 0 0,0 0 0,0 0-1,0 0 1,0 0 0,0 1 0,0-1 0,1 0 0,-1 1-1,0-1 1,2 2 0,-2-1 13,1 1-1,0 0 1,0 0-1,-1 0 1,1 0-1,-1 0 1,1 0 0,-1 0-1,0 0 1,0 1-1,1 2 1,2 8 183,-1 0 1,0 1 0,2 18 0,-4-26-99,5 70 1072,3 16-263,3-33-3791,-8-49 565,3-1 931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48.6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40 6233,'-1'-11'1856,"-4"-18"5759,3 39-6018,0 112 2780,15 137 0,-11-219-3750,28 289-341,-23-296-4566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49.0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458 9 13891,'-3'-6'5145,"-3"5"-3921,-3-1 153,-8 5-121,-9 0-64,-17 1-304,-8 1-304,-7-1-327,0 1-185,6-2-865,7 1-511,8 1-1256,6-1-3578,9 5 4242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49.8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 94 9706,'-8'-36'1857,"2"9"217,-1 0 2230,7 27-4256,0 0-1,0 0 1,0 0-1,0-1 1,0 1-1,0 0 1,0 0-1,-1 0 1,1 0-1,0-1 1,0 1-1,0 0 1,0 0 0,0 0-1,-1 0 1,1 0-1,0 0 1,0-1-1,0 1 1,0 0-1,-1 0 1,1 0-1,0 0 1,0 0-1,0 0 1,-1 0-1,1 0 1,0 0-1,0 0 1,0 0-1,-1 0 1,1 0-1,0 0 1,0 0 0,0 0-1,-1 0 1,1 0-1,0 0 1,0 0-1,0 1 1,0-1-1,-1 0 1,1 0-1,0 0 1,0 0-1,0 0 1,0 0-1,-1 1 1,1-1-1,0 0 1,0 0-1,0 0 1,0 0-1,0 1 1,0-1 0,0 0-1,0 0 1,-1 0-1,1 0 1,0 1-1,0-1 1,0 0-1,0 0 1,-8 14 736,1 12-26,1 1 0,2 0 1,0 1-1,2-1 0,0 0 0,6 54 0,-3-76-712,0 0-1,0-1 1,0 1 0,0 0 0,1-1 0,0 1-1,0-1 1,0 1 0,1-1 0,-1 0 0,1 0-1,0 0 1,0 0 0,6 4 0,-7-6-59,0 0 0,0-1-1,0 1 1,0-1 0,0 1 0,1-1 0,-1 0 0,0 0-1,1 0 1,-1 0 0,1-1 0,0 1 0,-1-1 0,1 1-1,-1-1 1,1 0 0,0 0 0,-1 0 0,1 0 0,0-1-1,-1 1 1,1-1 0,-1 1 0,1-1 0,-1 0 0,1 0 0,-1 0-1,3-2 1,2-1-158,-1-1 1,1 0-1,-1 0 0,0-1 1,-1 0-1,1 0 0,-1 0 1,5-8-1,33-61-881,-29 47 870,-3 9 289,0 0 0,1 0-1,1 1 1,19-20 0,-34 40-40,0 1 0,0 0 1,1 0-1,-1 1 0,1-1 1,-1 0-1,1 0 0,1 1 1,-2 4-1,-5 34 169,6-28-130,1 1-1,0 0 0,0 0 1,2 0-1,5 26 0,-5-33-118,0 1 1,0-1-1,1 0 0,0 0 0,1-1 0,0 1 0,0-1 0,1 0 0,-1 0 0,2 0 1,9 10-1,3-8-1460,-18-9 1280,0 0 0,1 0 0,-1 1 0,1-1 0,-1 0 0,1 0 0,-1 0 0,1 0 0,-1 0 0,1-1 0,-1 1 0,1 0 0,-1 0 1,0 0-1,8-18-6791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50.6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0 112 10666,'4'-2'211,"-2"-1"133,0 1 0,0 0 0,1 0-1,-1 1 1,1-1 0,-1 0 0,1 1 0,0 0-1,-1-1 1,1 1 0,4-1 0,-6 2-259,-1 0 0,1 1 0,-1-1 0,1 0 0,-1 0 0,1 0 1,-1 1-1,1-1 0,-1 0 0,0 1 0,1-1 0,-1 0 0,1 1 0,-1-1 0,0 1 1,1-1-1,-1 0 0,0 1 0,0-1 0,1 1 0,-1-1 0,0 1 0,0-1 0,1 1 1,4 27 1427,-1 24 1049,-2-1 1,-10 96-1,16-224-2528,17-123-1102,-23 190 1083,0 1-1,1 0 0,0 0 0,1 1 0,0-1 0,8-12 1,-11 19-1,1 0 0,-1 0 0,1 0 1,-1 1-1,1-1 0,0 0 0,0 1 1,-1-1-1,1 1 0,0 0 0,0 0 1,1-1-1,2 0 0,-3 2-2,-1 0 0,1-1 0,0 1 0,-1 0 0,1 0-1,0 0 1,-1 1 0,1-1 0,0 0 0,-1 1 0,1-1 0,-1 1 0,1-1-1,-1 1 1,1 0 0,-1 0 0,1-1 0,-1 1 0,0 0 0,1 0 0,1 3 0,2 1 9,-1 0 0,0 0 1,0 1-1,-1-1 1,1 1-1,-1 0 0,0 0 1,-1 0-1,1 1 1,-1-1-1,-1 0 0,1 1 1,-1 0-1,1 8 1,0 14 29,-4 58 0,1-66-40,3-3 14,-2-18-42,0 1-1,0-1 1,0 0 0,0 1-1,0-1 1,0 0 0,0 0-1,1 1 1,-1-1 0,0 0-1,0 0 1,0 0 0,1 1-1,-1-1 1,0 0 0,0 0-1,0 0 1,1 1 0,-1-1-1,0 0 1,0 0 0,1 0-1,-1 0 1,0 0 0,1 0-1,-1 0 1,0 0 0,0 0-1,1 0 1,1 0-109,0-1 0,0 0 0,0 0-1,0 0 1,0 0 0,0-1 0,-1 1 0,1-1 0,-1 1 0,1-1-1,-1 1 1,3-3 0,19-26-1187,29-44 0,15-20 1323,-61 87 47,0 1 1,1 0-1,10-9 1,-14 13-16,0 0 0,0 0 0,0 0-1,1 0 1,-1 1 0,0 0 0,1-1 0,-1 1-1,1 0 1,-1 1 0,5-2 0,-7 3-14,1-1 0,-1 0 1,0 1-1,0-1 0,0 0 1,0 1-1,1 0 0,-1-1 0,0 1 1,0 0-1,0-1 0,0 1 1,0 0-1,-1 0 0,1 0 0,0 0 1,0 0-1,0 0 0,-1 0 1,1 0-1,0 0 0,-1 0 0,1 0 1,-1 0-1,0 1 0,1-1 1,-1 1-1,9 40 794,-9-38-725,9 77 474,-3 0 0,-7 89 0,1-155-390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52.8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226 73 12091,'66'-22'4391,"-63"21"-3970,0 0 1,0 0-1,0 0 0,-1-1 0,1 0 1,0 1-1,-1-1 0,1 0 1,-1 0-1,1-1 0,-1 1 0,4-5 1,-6 7-353,0-1 0,1 1 0,-1-1 1,0 1-1,0-1 0,1 0 1,-1 1-1,0-1 0,0 1 1,0-1-1,0 0 0,0 1 1,0-1-1,0 0 0,0 1 1,0-1-1,0 1 0,0-1 0,0 0 1,0 1-1,-1-1 0,1 1 1,0-1-1,0 0 0,-1 1 1,1-1-1,0 1 0,-1-1 1,1 1-1,0-1 0,-1 1 1,1 0-1,-1-1 0,1 1 0,-1-1 1,1 1-1,-1 0 0,1-1 1,-1 1-1,1 0 0,-1 0 1,0-1-1,1 1 0,-1 0 1,1 0-1,-1 0 0,0 0 1,1 0-1,-1 0 0,1 0 0,-1 0 1,0 0-1,-5-1-18,0 1 1,0 0-1,0 0 0,0 0 0,0 1 0,0 0 1,0 0-1,0 1 0,0-1 0,0 1 0,-8 5 1,-9 4-61,-30 22 1,40-25 9,-1 1-99,0 1-1,0 1 1,1 0-1,0 1 1,1 1-1,1 0 1,-18 24 0,25-31 61,1 1 0,0-1 1,0 1-1,0-1 0,1 1 0,0 0 1,0 0-1,0 0 0,0 10 1,2-12 38,0 1 0,0-1 0,1 0 0,0 0 0,0 0 0,0 0 0,0 0 0,1 0 0,0 0 1,0 0-1,0-1 0,1 1 0,0-1 0,4 7 0,-1-4 47,1-1 0,0 1 1,0-1-1,0 0 0,0 0 0,1-1 0,0 0 1,0-1-1,1 0 0,-1 0 0,1 0 0,0-1 0,0-1 1,13 3-1,-2-2-203,0 0-1,0-1 1,0-2 0,0 0-1,35-4 1,-37-1-1188,-3-1 529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53.1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2 10914,'-2'-2'7210,"5"11"-5698,1 11 289,2 5 223,1 6-224,-2 1-159,-2 2-689,0-1-368,-2-3-528,0-3-120,-1-7-528,0-4-280,2-5-745,0-3-343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53.5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28 13683,'3'-15'5185,"0"7"-3649,0 3-591,-2 5-345,-1 4-184,0 7-376,-1 6-160,1 6-800,2 5-585,3 2 865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53.8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1 135 10938,'1'0'177,"-1"-1"0,1 1 0,0-1 0,0 1 0,0-1 0,0 1 0,-1 0 0,1-1 0,0 1 0,0 0 0,0 0 1,0 0-1,0 0 0,0 0 0,0-1 0,0 2 0,0-1 0,-1 0 0,1 0 0,0 0 0,0 0 0,0 0 0,0 1 0,0-1 0,0 1 0,1 0 0,0 1 136,-1 0 0,0 0 0,1 1 0,-1-1 0,0 1 0,0-1 0,-1 1 0,2 4 0,0 1 95,6 18 2162,6 47 1,-12-64-2390,-2 1-1,1-1 1,-1 0 0,-1 1-1,1-1 1,-2 0-1,1 1 1,-6 15-1,2-17-243,2-13-154,2-14-100,33-213-299,-30 224 639,-1 1-1,1-1 1,1 0 0,-1 1 0,1-1 0,0 1-1,1 0 1,0 0 0,6-9 0,-7 13 1,-1 0-1,1 0 1,0 0 0,1 1 0,-1-1 0,0 1 0,1-1 0,-1 1 0,1 0-1,0 1 1,0-1 0,-1 0 0,1 1 0,0 0 0,0 0 0,1 0 0,-1 1 0,0-1-1,6 1 1,1 0-2,-1 1 0,1 0 0,0 0-1,10 4 1,-17-4-190,1 0 0,-1 1 0,0-1 0,0 1 0,0 0 0,0 0-1,0 1 1,-1-1 0,1 1 0,-1 0 0,1-1 0,4 7 0,4 10-552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54.2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192 23 11538,'0'-1'219,"1"1"0,-1-1 0,0 1 0,0-1 0,1 0 0,-1 1 0,0-1 0,0 0 0,0 1 0,0-1 0,0 0 0,0 0 0,0 1 0,0-1 0,0 0 0,-1 1 0,1-1 0,0 0 0,0 1 0,0-1 0,-1 0 0,1 1 0,0-1 0,-1 1 0,1-1 0,-1 1 0,0-2 438,0 2-438,1-1 0,-1 0 0,-1 1-38,0-1 1,1 1-1,-1 0 1,0 0-1,1 0 0,-1 0 1,0 0-1,0 0 0,1 0 1,-1 0-1,0 1 1,-2 0-1,-4 2 125,0-1 1,0 2-1,0-1 1,-11 8 0,9-4-86,1 0 1,-1 1 0,2 0 0,-1 1 0,1 0 0,0 0 0,1 1 0,0 0 0,-11 21-1,15-24-199,1-1-1,-1 1 0,1-1 0,0 1 0,1 0 1,0 0-1,0 0 0,0 0 0,1 0 1,0 0-1,0 0 0,1-1 0,0 1 0,0 0 1,0 0-1,1 0 0,0-1 0,4 10 0,0-4 68,0-1 0,1 1-1,0-1 1,1-1-1,10 13 1,-15-20-272,0 1 1,0-1-1,1 0 1,-1 0-1,1-1 1,0 1-1,0-1 1,0 1-1,0-1 1,0-1-1,0 1 1,0 0-1,1-1 0,-1 0 1,1 0-1,-1 0 1,1-1-1,6 1 1,5-3-2827,1 2 1241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45.613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7 9 5625,'-7'-9'9919,"8"28"-3243,-1-4-7314,5 115 3940,-1 11-2406,-3-47-5680,-1-89 3536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55.0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40 116 10466,'0'-56'2840,"0"-3"4270,-6 66-4257,-2 10-2377,2 2-228,0 1 0,2-1 0,0 1-1,-1 37 1,4-44-194,1-1 1,1 0-1,0 0 0,1 0 0,0 0 0,1 0 0,0 0 0,1-1 0,7 17 0,-10-25-52,1 0-1,-1-1 1,1 1-1,-1 0 0,1-1 1,0 0-1,0 1 0,0-1 1,0 0-1,0 0 0,0 0 1,1 0-1,-1 0 1,1-1-1,-1 1 0,1-1 1,0 1-1,-1-1 0,1 0 1,0 0-1,0 0 0,0-1 1,0 1-1,0-1 1,0 1-1,0-1 0,0 0 1,0 0-1,0 0 0,0-1 1,0 1-1,0-1 0,0 0 1,0 1-1,-1-1 1,4-2-1,3-1-152,-1 0 1,0-1-1,-1 0 1,1-1-1,-1 1 1,0-1-1,0-1 0,-1 1 1,0-1-1,11-15 1,5-15 197,-2 0 0,-1-2 0,18-53 0,-44 101 1646,-4 14-1591,9-10 10,0 0 0,1-1 0,1 1 0,-1 0 0,2-1-1,0 1 1,1 0 0,5 22 0,-2-17-291,1 0-1,1-1 0,0 0 1,1 0-1,15 22 0,-22-38-101,-1 1 0,1-1 0,0 0 0,0 0 0,0 1 0,1-1 0,-1 0 0,0 0 0,0 0 0,3 1 0,0-1-735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55.4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60 12931,'25'-60'7801,"-20"73"-6160,-2 3 31,-2 11-32,1 2-303,-2 5-345,2 3-264,-1-2-528,2-1-120,0-7-352,0-4-336,0-7-688,-2-3-505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55.8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20 13427,'5'-9'5385,"1"1"-3040,-3 6-2113,-1 3-48,-2 10-216,-3 5-200,-1 10-921,1 5-295,1 6 768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56.2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10930,'2'2'761,"-1"0"0,1 0 0,0 0 0,-1 0 0,1 1 0,-1-1 0,0 1-1,1 3 1,4 24 2186,-5-13-2246,-4 29-1,2-27 419,-2 20-2,-4 159 1943,8-162-2941,1 0 0,2-1 0,14 56 0,-10-61-165,-3-16-418,-1 0 1,-1 1-1,3 28 1,-8-29-1259,2-14 1630,0 1 0,0-1 0,0 0 0,0 1 0,0-1 0,0 0 0,0 1 0,0-1 0,-1 0 0,1 0 0,0 1 0,0-1 0,0 0 0,-1 0 0,1 1 0,0-1 0,0 0 0,-1 0 0,1 0 0,0 1 0,-1-1 0,1 0 0,0 0 0,0 0 0,-1 0 0,1 0 0,0 0 0,-1 0 0,1 0 0,0 0 0,-1 0 0,1 0 0,0 0 0,-1 0 0,1 0 0,0 0 0,-1 0 0,1 0 0,0 0 0,-1 0 0,-8-7-1040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56.5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382 13 13251,'-4'-2'7769,"-17"-1"-7352,-6 1 143,-15-1-192,-7 1-136,-5 2-584,-1 0-624,4 3-1145,8 0-976,8 1 1945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5:57.1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90 43 11650,'51'-13'4071,"-42"7"-1535,-12 0-1567,-12-2-581,15 7-251,-5 0-131,0-1-1,0 0 1,0 1 0,0 0-1,0 0 1,-1 1-1,1-1 1,0 1 0,0 0-1,0 1 1,-1-1 0,1 1-1,0 0 1,0 0 0,0 1-1,-9 3 1,12-4-56,0 0 0,-1 1 1,1-1-1,0 1 0,0 0 0,0 0 1,0-1-1,0 1 0,0 0 0,0 1 0,1-1 1,-1 0-1,1 0 0,-1 1 0,1-1 1,0 1-1,0-1 0,0 1 0,0-1 0,1 1 1,-1 0-1,1-1 0,-1 1 0,1 0 1,0 0-1,0-1 0,0 1 0,1 0 0,-1-1 1,1 1-1,-1 0 0,1-1 0,2 5 1,0 2 54,0-1 0,1 0-1,0 0 1,0-1 0,1 1 0,0-1 0,7 8 0,7 5 638,20 17 0,-23-24 571,-2 1-1,0 0 1,18 24 0,-30-36-1117,-1 0 0,1 0 0,-1 0 1,0 1-1,0-1 0,0 0 1,0 1-1,0-1 0,0 1 0,0-1 1,-1 1-1,1-1 0,-1 1 1,0-1-1,0 1 0,0-1 1,0 1-1,0 0 0,0-1 0,-1 1 1,1-1-1,-1 1 0,0-1 1,0 1-1,0-1 0,0 0 1,0 1-1,0-1 0,-1 0 0,1 0 1,-1 0-1,0 0 0,1 0 1,-1 0-1,0-1 0,0 1 0,0 0 1,0-1-1,-3 2 0,-5 3-178,0 0 1,-1-1-1,0 0 0,0-1 0,0 0 0,-1-1 0,-14 3 0,-14 0 148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05.92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46 403 5945,'-15'14'1706,"12"-12"-1530,-1 0 0,1 1 0,0-1 0,1 1 0,-1 0 0,0 0 0,1 0 0,0 1 0,-4 5 0,8-8-80,-1 0 0,0 0 0,1 0 0,-1-1-1,1 1 1,0-1 0,-1 1 0,1-1 0,0 1 0,-1-1-1,1 0 1,0 0 0,-1 0 0,3 0 0,-2 1 28,144 3 1169,-99-5-1136,-25 0-141,-1-2 1,0-1-1,0 0 1,0-2 0,37-14-1,-31 10-2,0 1-1,45-8 1,-36 13-13,0 1 1,63 4-1,69 18-2,-100-11 14,-26-4 10,0-3 1,0-1 0,0-3 0,0-1-1,0-2 1,0-1 0,-1-3-1,66-24 1,-48 17-31,2 3 0,123-13 0,-116 18-116,127-6 67,-155 15 368,-1 1 0,78 14 0,-35 4 142,-34-7-561,78 8 1,-109-19 34,-1 0 0,1-1 0,0-1 1,-1-1-1,1 0 0,-1-1 0,0-1 1,27-10-1,77-46 306,-82 39-152,54-22-1,-66 34-82,0 2 0,0 0-1,1 2 1,-1 1 0,1 1-1,0 1 1,35 3 0,1 4-8,122 27 0,-135-23 31,0-2-1,54 0 0,103-7 323,-48-1-21,12-4-237,-142 2-98,-1-2 0,0-1 0,54-18-1,-28 4-55,65-15-1,-100 30 54,-1 2 0,0 1 0,1 0 0,-1 1 0,1 1 0,-1 1 0,34 5 0,61 24 39,16 2 38,-109-28-49,1-1 0,1-2 1,-1 0-1,28-2 0,185-30 423,-76 8-543,18-9-1139,-12 0 695,-133 29 780,-1 1 0,1 2 0,56 6 0,89 25 268,42 5-362,159-20 982,-309-17-1181,0-4 0,0-3-1,102-25 1,35-11-353,-176 40 459,1 1 0,0 2 0,0 1 0,0 1 0,29 6 0,9 7 200,75 27 0,-95-25-185,1-2 0,0-2 0,97 10 0,-96-21-36,0-3 1,72-11-1,97-29 17,40-5-75,-207 40 60,0 3-1,0 3 0,0 1 1,0 3-1,0 2 0,60 14 0,-40-4 95,0-3 0,1-4 0,112 0 0,-73-12-68,180-30 0,5-26-3,-276 55-45,12-2 0,1 1 1,0 1 0,0 3 0,1 0 0,-1 2 0,0 2 0,0 1 0,53 12 0,-35-2 14,77 16 41,-106-25-41,0-1-1,0-2 1,43-2 0,-36-2-11,107-9 202,191 6 1,-115 15-156,95 7 164,-189 3 302,-41-5-1398,-26-8-2619,-42-5 509,-3 2 1350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42.3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137 608 9562,'-2'0'407,"0"0"0,0-1 1,0 1-1,0-1 0,0 1 0,0-1 0,1 0 0,-1 0 0,0 0 1,0 0-1,1 0 0,-1 0 0,0 0 0,1 0 0,0-1 1,-1 1-1,-1-2 0,1 0-100,0 0 0,0 0 0,1-1 0,-1 1 0,1 0 0,-1-1 0,1 1-1,-1-7 1,1 0-57,-1 0 0,2 1 0,0-1 0,0 0 0,0 0 0,3-11 0,13-52 1031,34-100-1,-45 159-1193,1 0 0,1 0 1,0 1-1,1 0 0,1 0 1,0 1-1,0 0 0,1 1 0,1 0 1,0 1-1,0 0 0,1 0 1,0 1-1,1 1 0,-1 0 0,2 1 1,-1 0-1,1 1 0,0 0 1,1 1-1,-1 1 0,1 1 1,0 0-1,0 0 0,0 2 0,0 0 1,0 0-1,0 2 0,0 0 1,0 0-1,0 2 0,0 0 0,0 0 1,25 11-1,-23-6 70,0 0-1,0 2 1,-1 0-1,-1 1 1,0 1 0,0 0-1,-1 1 1,22 27-1,-20-21-75,-2 2 0,-1 0 0,0 0-1,-2 1 1,0 0 0,10 34 0,-12-28-60,-2 0 0,-1 0 0,-1 1 0,-1 0 0,-2 0 0,-1 0 0,-1 0 0,-1 0 0,-2 0 0,-1 0 0,-1-1 1,-12 39-1,7-42-189,0-1 0,-2 0 0,-1-1 1,0-1-1,-2 0 0,-1 0 1,0-2-1,-1 0 0,-2-1 1,0 0-1,-1-2 0,0 0 0,-1-2 1,-1 0-1,-26 13 0,36-22-74,-1 0 0,1-1 0,-1-1 0,1 0 0,-1 0 0,-1-1 0,1-1 1,0 0-1,0-1 0,-1 0 0,1-1 0,-1-1 0,1 0 0,0-1 0,-1 0 0,1-1 0,-19-7 0,16 3 149,0 0 1,0 0-1,1-2 0,1 0 1,-1 0-1,1-2 1,1 0-1,0 0 0,1-1 1,0-1-1,1 0 1,0 0-1,-11-20 0,2 1 166,2-1-1,2-1 0,1 0 0,2-1 0,1 0 1,1-1-1,3 0 0,-8-62 0,15 78 53,0 1-1,2-1 1,0 1 0,1-1-1,1 1 1,1 0 0,12-37-1,-11 42-14,2 1 0,-1-1 0,2 1 0,0 1 0,0-1 0,1 1 0,1 1 0,0 0 0,0 0 0,1 1 0,17-13-1,-23 20-251,0 0 0,0 0 0,0 0-1,0 1 1,0 0 0,0 0-1,1 0 1,-1 0 0,11-1-1,21 4-279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42.8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50 11266,'0'-1'296,"-4"-36"5911,4 37-6092,0-1 0,0 0-1,0 1 1,0-1 0,0 1 0,0-1-1,0 1 1,0-1 0,0 1 0,0-1-1,1 1 1,-1-1 0,0 1-1,0 0 1,1-1 0,-1 1 0,0-1-1,1 1 1,-1-1 0,0 1 0,1 0-1,-1-1 1,0 1 0,1-1 0,0 2 19,0-1 1,0 0-1,0 0 1,0 0-1,0 0 1,0 1-1,0-1 1,0 0-1,-1 1 1,1-1-1,0 1 1,0-1-1,0 1 1,-1-1-1,1 1 1,0-1-1,-1 1 1,1 0-1,1 1 1,15 17 806,-1 2 1,-1 0 0,0 0-1,11 26 1,-5-11-259,115 208 1042,-106-188-1646,-26-48-321,1-1 0,-1 0 1,11 13-1,-12-17-123,-1-1-1,1 0 1,0 1-1,0-1 1,0 0-1,0 0 1,0-1 0,0 1-1,1-1 1,-1 1-1,5 0 1,17 3-1129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43.5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 79 12939,'-1'-6'2153,"-4"-13"3768,0 16-3855,-4 11-805,4 0-979,0 0 1,0 0-1,2 0 0,-1 0 1,1 1-1,0-1 0,0 1 0,1 0 1,0 0-1,1 0 0,0 9 1,0 3 15,0 0 0,2 0 0,6 36 0,-5-45-196,1 1 1,0 0 0,1-1 0,1 0 0,0 0-1,0 0 1,1 0 0,14 20 0,-17-29-95,0 1-1,0-1 1,0 1 0,0-1 0,1 0 0,-1 0 0,1 0-1,0-1 1,0 0 0,0 1 0,0-1 0,0 0 0,1-1-1,-1 1 1,0-1 0,1 0 0,-1 0 0,1 0 0,-1-1-1,1 0 1,0 0 0,-1 0 0,1 0 0,-1 0-1,1-1 1,-1 0 0,1 0 0,4-2 0,1-1-178,-1 0 1,1-1-1,-1 0 1,-1 0-1,1-1 1,-1 0-1,0-1 1,0 0 0,-1 0-1,0 0 1,0-1-1,-1 0 1,0-1-1,0 1 1,-1-1-1,0 0 1,5-12-1,2-9-134,-2 0-1,-1 0 0,-1-1 0,5-41 0,4-56 651,-17 128-332,0 0 0,1 0 0,-1 0 0,0 0 0,0 0 0,0 0 0,0 0 0,0 0 0,0 0 0,0 0 1,0 0-1,0 0 0,0 0 0,0 0 0,0 0 0,1 0 0,-1 0 0,0 0 0,0 0 0,0 0 0,0 0 0,0 0 0,0 0 0,0 0 0,0 0 1,0 0-1,0 0 0,0 0 0,1 0 0,-1 0 0,0 0 0,0 0 0,0 0 0,0 0 0,0 0 0,0 0 0,0 0 0,0 0 0,0 0 0,0 0 0,0 0 1,0-1-1,0 1 0,0 0 0,0 0 0,0 0 0,0 0 0,0 0 0,0 0 0,0 0 0,0 0 0,0 0 0,0 0 0,0 0 0,0-1 0,0 1 1,5 13 481,2 18 138,3 48 52,-4 1 0,-5 93 1,-1-96-1284,-1-76 433,1 0-1,0 0 1,0 0-1,0-1 1,0 1 0,0 0-1,0 0 1,0 0-1,0 0 1,1-1 0,-1 1-1,0 0 1,0 0-1,1 0 1,-1-1 0,0 1-1,1 0 1,-1-1 0,1 1-1,-1 0 1,1-1-1,-1 1 1,1 0 0,0-1-1,-1 1 1,1-1-1,0 1 1,-1-1 0,1 1-1,0-1 1,-1 0-1,1 1 1,0-1 0,0 0-1,0 0 1,-1 1-1,1-1 1,0 0 0,0 0-1,0 0 1,0 0 0,0 0-1,-1 0 1,1 0-1,0 0 1,0-1 0,0 1-1,1 0 1,16-3-1110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45.955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3 2 8418,'-3'-1'9538,"3"6"-7682,1 5-800,2 2-55,-4 3-585,2 0-720,-1 3-4377,4 5 3344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44.1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213 36 10682,'-1'-3'409,"1"1"0,-1 0-1,0 0 1,0 0 0,0 0 0,-1 0-1,1 0 1,0 0 0,-1 1 0,1-1-1,-1 0 1,0 1 0,1-1 0,-1 1-1,0-1 1,0 1 0,0 0 0,0 0-1,-3-1 1,2 1-222,1 1-1,-1 0 1,1 0 0,-1 0-1,1 0 1,-1 1 0,1-1-1,0 1 1,-1-1 0,1 1-1,0 0 1,-1 0 0,1 0-1,0 0 1,0 0-1,0 1 1,0-1 0,-3 4-1,-10 6 384,1 1 0,0 0 0,1 1 0,0 1 0,1 0 0,-13 19 1,21-26-502,0-1 1,1 0 0,0 1 0,0 0 0,1-1-1,0 1 1,0 0 0,0 1 0,1-1 0,0 0 0,0 0-1,1 0 1,0 1 0,0-1 0,1 0 0,0 0-1,0 0 1,1 1 0,2 6 0,0-4-43,0 0-1,1-1 1,0 1-1,0-1 1,1 0 0,0-1-1,1 0 1,0 0 0,0 0-1,12 10 1,-16-15-67,0-1 0,0 0 0,0 0 1,0 0-1,1 0 0,-1 0 0,0-1 0,1 0 0,-1 1 1,1-1-1,0 0 0,-1-1 0,1 1 0,0-1 0,-1 1 1,1-1-1,0 0 0,-1-1 0,1 1 0,0-1 0,-1 1 1,1-1-1,0 0 0,-1 0 0,1-1 0,-1 1 0,0-1 1,1 0-1,-1 0 0,0 0 0,0 0 0,4-4 0,4-4-402,-1-1 0,0 0 0,-1 0-1,0-1 1,-1 0 0,7-13 0,33-82-953,-11 23 1607,-22 60 964,-11 21 41,-7 15-635,-3 1-528,1 1 0,1 0-1,0 0 1,1 0 0,1 0-1,0 0 1,1 0 0,0 1-1,1-1 1,1 1 0,0-1-1,7 27 1,-7-36-127,1-1-1,1 1 1,-1-1-1,0 1 1,1-1 0,0 0-1,0 0 1,0 0 0,8 6-1,22 13-3600,-19-14 2275,-4 1 655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44.5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 66 13283,'0'17'2312,"-1"60"3897,0-36-5223,-2 0-1,-10 52 0,10-79-861,1 1 0,-1 24 0,24-90-796,5-56-1030,-19 71 1446,2 0-1,27-69 1,-33 99 329,0 1 1,0-1-1,1 0 1,-1 1-1,1 0 1,0 0-1,1 0 1,8-8-1,-11 12-5,0 0-1,0-1 1,0 1-1,0 0 0,0 0 1,0 0-1,0 1 1,0-1-1,0 0 0,0 1 1,0-1-1,0 1 0,0 0 1,1 0-1,-1 0 1,0 0-1,0 0 0,0 0 1,0 1-1,1-1 0,-1 1 1,0-1-1,0 1 1,0 0-1,0 0 0,0 0 1,0 0-1,0 0 1,1 1-1,3 3 77,0 0 0,-1 0 0,0 0-1,0 1 1,0 0 0,-1 0 0,1 0 0,-1 0 0,-1 1 0,0 0-1,1 0 1,1 8 0,3 13 247,10 52 0,-13-50-241,11 88-2605,-13-104 328,7 2 896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45.2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9378,'1'9'6916,"2"36"-3759,30 195 4149,-2-25-4669,-18-123-2363,-3-22-1124,3 72-1,-15-118-1091,-1-13 33,-12-14-2987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45.6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493 5 14763,'-9'-3'5489,"-11"2"-4056,-8 2 31,-10 0 96,-5 2-207,-9 1-593,-7 2-200,-6 4-856,-2-2-816,4 3-1321,15-2 1433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46.2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105 29 11474,'-1'-3'630,"1"1"0,-1-1-1,0 1 1,0 0 0,0 0-1,-1-1 1,1 1 0,0 0-1,-3-2 1,4 3-548,-1 1 1,0 0-1,1-1 0,-1 1 1,0 0-1,1-1 0,-1 1 1,0 0-1,0 0 0,1 0 0,-1 0 1,0 0-1,0-1 0,1 1 1,-1 0-1,0 1 0,0-1 0,0 0 1,1 0-1,-1 0 0,0 0 1,0 1-1,1-1 0,-1 0 1,0 1-1,1-1 0,-1 0 0,0 1 1,1-1-1,-1 1 0,1-1 1,-1 1-1,1-1 0,-1 1 0,0 1 1,-6 5 234,1 0-1,-1 1 1,2 0 0,-1 0 0,1 1 0,0-1 0,1 1-1,0 0 1,1 0 0,-1 1 0,2-1 0,-1 1-1,2-1 1,-1 1 0,0 17 0,2-13-145,0-1-1,0 0 1,2 1 0,-1-1-1,2 0 1,0 0 0,0 0-1,1-1 1,1 1 0,0-1 0,9 15-1,-11-21-133,1-1-1,-1 0 0,2 1 1,-1-2-1,0 1 0,1 0 1,0-1-1,0 0 0,0 0 1,0 0-1,1-1 0,0 0 1,-1 0-1,1 0 1,0-1-1,1 0 0,-1 0 1,0 0-1,8 0 0,-6-1-69,-1-1-1,0 0 1,0-1-1,0 1 1,0-2-1,0 1 1,0-1 0,0 0-1,0 0 1,0 0-1,-1-1 1,1 0-1,-1-1 1,0 0-1,0 0 1,0 0-1,7-7 1,-4 2-137,-1 0 0,1 0 0,-2-1 0,0-1 0,0 1 0,0-1-1,-2 0 1,1 0 0,7-24 0,-7 14 95,-1 1 1,-1-1-1,-1 1 0,-1-1 0,0-24 0,-2 43 83,1-23-9,-1 24 8,0 1 0,0-1 0,0 1 0,0-1 0,0 1 0,0-1 0,0 1 0,0-1 0,0 0 0,0 1-1,0-1 1,1 1 0,-1-1 0,0 1 0,0-1 0,0 1 0,1-1 0,-1 1 0,0-1 0,1 1 0,-1-1 0,0 1 0,1 0-1,-1-1 1,1 1 0,-1 0 0,0-1 0,1 1 0,-1 0 0,2-1 0,-1 1 27,-1 1 0,1-1 1,0 1-1,0 0 0,-1-1 0,1 1 1,0 0-1,-1-1 0,1 1 0,-1 0 1,1 0-1,-1-1 0,1 1 0,-1 0 1,0 0-1,1 0 0,-1 0 0,1 1 1,4 23 472,-3-16-250,78 287 2131,-80-292-2459,1-1 0,0-1 1,0 1-1,1 0 0,-1 0 0,1 0 1,-1-1-1,1 1 0,0 0 1,3 2-1,-5-4-130,1-1-1,0 1 1,0-1 0,-1 0 0,1 1 0,0-1 0,0 0-1,-1 1 1,1-1 0,0 0 0,0 0 0,0 0-1,0 0 1,0 0 0,0 0 0,19-7-7143,-9 2 4151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46.9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1 155 8794,'1'10'9379,"3"46"-6067,-4-18-1449,-1-3-169,2 1 0,10 68 0,-11-101-1674,6 19-112,-6-22 88,0 0 1,0 0-1,0 0 1,0 0 0,0 0-1,0 0 1,0 0-1,0 0 1,0 0-1,0 0 1,0 0-1,0 0 1,0 0-1,1 0 1,-1 0 0,0 0-1,0 0 1,0 0-1,0 1 1,0-1-1,0 0 1,0 0-1,0 0 1,0 0-1,0 0 1,0 0 0,0 0-1,0 0 1,0 0-1,0 0 1,1 0-1,-1 0 1,0 0-1,0 0 1,0 0-1,0 0 1,0 0 0,0 0-1,0 0 1,0 0-1,0 0 1,0-1-1,0 1 1,0 0-1,0 0 1,0 0-1,0 0 1,0 0 0,1 0-1,-1 0 1,0 0-1,0 0 1,0 0-1,0 0 1,0 0-1,0 0 1,0 0-1,0 0 1,0 0 0,0 0-1,0 0 1,0 0-1,0-1 1,0 1-1,0 0 1,0 0-1,0 0 1,0 0-1,3-14-346,3-114-1355,-6 98 1598,0 1 0,2-1 0,2 1 0,0 0 1,14-47-1,-14 68 154,-1 1-1,1-1 1,0 1 0,0 0 0,1 0 0,-1 1-1,2-1 1,-1 1 0,9-7 0,-13 11-1,1 1-1,0-1 1,0 1 0,0-1 0,0 1-1,0 0 1,1 0 0,-1 0 0,0 0-1,1 0 1,-1 0 0,0 1 0,1-1-1,-1 1 1,1-1 0,-1 1 0,1 0-1,-1 0 1,0 0 0,1 0 0,-1 1-1,1-1 1,-1 1 0,1-1 0,-1 1-1,0 0 1,1 0 0,-1 0 0,0 0-1,0 1 1,0-1 0,0 0 0,0 1-1,0-1 1,2 3 0,2 3 8,-1-1-1,0 1 1,0 0 0,-1 1 0,1-1 0,-2 1-1,1 0 1,-1 0 0,0 0 0,-1 1 0,2 9-1,1 8-22,-1 0 0,0 36-1,-5-37-18,0-18-13,1 0 0,0 0-1,0 0 1,1 0 0,0 0 0,0 0 0,0-1 0,3 9 0,-3-15-15,-1 1 0,0-1 1,0 1-1,1 0 0,-1-1 1,0 1-1,1-1 0,-1 1 1,1-1-1,-1 1 0,1-1 1,-1 0-1,1 1 0,-1-1 1,1 1-1,-1-1 0,1 0 1,-1 0-1,1 1 0,0-1 1,-1 0-1,1 0 0,-1 0 1,1 1-1,0-1 1,-1 0-1,1 0 0,0 0 1,0 0-1,1-1-36,0 1 0,0-1-1,0 0 1,0 0 0,-1 1 0,1-1 0,0 0 0,0-1-1,-1 1 1,2-1 0,3-4-154,0 1 1,0-1-1,-1 0 0,5-9 0,57-104-1144,-3 5 1241,-61 108 170,1 0 0,0 1 0,0-1-1,1 1 1,0 0 0,8-6 0,-12 10-42,0 0 1,0 1 0,0-1 0,0 0-1,0 1 1,0-1 0,0 1 0,0-1-1,1 1 1,-1 0 0,0-1 0,0 1-1,1 0 1,-1 0 0,0 0 0,0 0-1,1 0 1,-1 0 0,0 0 0,0 0-1,1 1 1,-1-1 0,0 0 0,0 1-1,0-1 1,1 1 0,-1-1 0,0 1-1,0 0 1,0-1 0,0 1 0,0 0-1,0 0 1,0 0 0,0 0 0,-1 0-1,1 0 1,0 0 0,0 0 0,0 2-1,11 19 397,-1 0-1,-2 1 1,0 0-1,-2 1 1,7 31-1,-4-13 98,29 160-885,-38-194-11,1 2-1692,2-2 748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49.2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9 190 9890,'-9'-11'8330,"12"45"-5401,-2-21-2537,28 197 4299,-10-117-3462,42 126-1,-36-149-971,24 78 0,-43-123-304,0-1 0,-2 1 1,-1 0-1,1 26 0,-4-50 22,0 1 1,0-1-1,0 0 0,0 0 1,0 0-1,0 0 0,0 0 1,0 0-1,0 0 0,-1 0 1,1 1-1,0-1 0,-1 0 1,1 0-1,-1 0 0,0 1 1,0-2 7,1 0 1,0 0-1,-1 0 1,1-1-1,-1 1 1,1 0-1,-1 0 1,1 0-1,-1-1 1,1 1-1,0 0 1,-1-1-1,1 1 1,0 0-1,-1-1 1,1 1-1,0 0 1,-1-1-1,1 1 1,0-1-1,0 1 1,0 0-1,-1-1 1,1 0-1,-16-37-491,2-14 64,3-1 0,-8-87 0,11 73 259,-75-484 91,79 528 238,-1 5 37,2 0 1,0 0 0,1 0 0,1 0 0,1 0 0,1-20 0,0 36-178,-1-1-1,1 0 1,0 0 0,0 0-1,0 1 1,0-1-1,0 1 1,0-1 0,1 1-1,-1-1 1,1 1-1,0 0 1,0-1 0,-1 1-1,2 0 1,-1 0-1,0 0 1,0 1 0,0-1-1,1 1 1,-1-1-1,1 1 1,0 0 0,-1 0-1,1 0 1,0 0-1,-1 0 1,1 0 0,0 1-1,0 0 1,0-1-1,0 1 1,0 0 0,5 1-1,3 0 87,0 0-1,0 1 0,0 1 1,-1 0-1,1 0 1,-1 1-1,19 9 1,-16-5 69,0 0 0,0 1 0,0 0 0,-1 1 1,-1 0-1,0 1 0,0 1 0,-1-1 0,0 2 0,-1-1 1,-1 1-1,13 27 0,-16-31-130,-1 1-1,-1 1 1,1-1 0,-2 0-1,0 1 1,0-1-1,-1 1 1,0 0 0,-1-1-1,0 1 1,0 0 0,-1 0-1,-1-1 1,0 1-1,0-1 1,-1 1 0,-1-1-1,1 0 1,-7 11 0,2-7-34,1-1 0,-2-1 0,0 1 1,0-1-1,-22 20 0,24-26-442,0 0 0,0-1 1,0 1-1,-1-2 0,0 1 0,0-1 0,0 0 0,-1-1 1,1 0-1,-1 0 0,-11 2 0,-7-1-1012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49.7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1 195 12763,'5'1'8555,"1"11"-8157,-5-10 292,8 25 1032,0 0-1,6 34 1,-9-30-1384,-2 1 0,-1 0-1,-2 53 1,-17-174-1658,8 32 1057,3-1 0,2 0 0,8-99 0,-4 151 298,0 0 0,0 0 0,0 0 0,1 0 1,0 0-1,0 1 0,6-11 0,-7 14-5,1 0 0,-1 0 1,1 0-1,-1 0 0,1 0 0,0 1 0,0-1 0,0 0 0,0 1 0,0 0 1,0-1-1,1 1 0,-1 0 0,0 0 0,1 0 0,-1 0 0,1 1 0,-1-1 1,1 1-1,-1-1 0,4 1 0,3 0 3,0 1 0,0 0 0,0 0-1,0 1 1,0 0 0,0 1 0,-1 0 0,1 0 0,15 9 0,-15-7-451,1 1 0,-1 0 0,0 1 0,0-1 0,-1 2 0,0-1 0,13 17 0,-5 4 151,-7 0-92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50.1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88 398 10034,'-21'-31'5840,"7"10"-3567,-14-26 1,24 38-2092,1 0 0,-1 1 0,1-1 1,1 0-1,0 0 0,-2-17 1,3 10-20,0 0-1,1-1 1,1 1 0,0 0 0,1 0 0,8-27 0,-9 39-103,0-1 0,1 1 0,-1 0-1,1 0 1,0 0 0,1 0 0,-1 0 0,1 0 0,-1 1 0,1-1 0,0 1-1,0 0 1,1 0 0,-1 0 0,1 0 0,-1 0 0,1 1 0,0 0 0,0 0-1,0 0 1,0 0 0,0 0 0,1 1 0,-1 0 0,0 0 0,1 0 0,-1 0-1,9 1 1,-4 0 71,0 0 0,0 1 0,0 0 1,0 1-1,0 0 0,-1 1 0,1 0 0,-1 0 0,1 0 0,-1 1 0,0 1 0,-1-1 0,1 1 0,-1 1 0,0-1 0,0 1 0,0 0 1,-1 1-1,0 0 0,0 0 0,6 10 0,-7-9-35,-1 0 1,1 1 0,-1-1-1,-1 1 1,0 0 0,0 0-1,0 0 1,-1 0 0,-1 1-1,0-1 1,0 1 0,-1-1-1,0 0 1,0 1-1,-1-1 1,0 1 0,-1-1-1,0 0 1,-1 0 0,-4 12-1,1-9-135,-1 0 0,0-1-1,-1 0 1,0 0 0,0-1-1,-1 0 1,-1 0 0,0-1 0,0 0-1,-1-1 1,1 0 0,-2-1-1,1 0 1,-1-1 0,0-1-1,-1 1 1,1-2 0,-21 6-1,30-10-221,1 1 0,-1-1 0,1 0 0,-1 0-1,1 1 1,-1-2 0,1 1 0,-1 0 0,1 0-1,0-1 1,-1 0 0,1 1 0,-1-1 0,-1-1-1,-5-9-1010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50.8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314 105 9442,'1'-2'589,"3"-7"1145,0 1 0,0-1 1,-1 0-1,3-18 0,-5 25-1629,-1 1 0,0 0 0,0-1 0,1 1-1,-1-1 1,0 1 0,-1 0 0,1-1-1,0 1 1,0 0 0,0-1 0,-1 1-1,1 0 1,-1-1 0,1 1 0,-1 0 0,0 0-1,1-1 1,-1 1 0,0 0 0,0 0-1,0 0 1,0 0 0,0 0 0,0 0-1,0 0 1,0 0 0,0 1 0,0-1 0,0 0-1,-1 1 1,1-1 0,0 0 0,0 1-1,-1 0 1,1-1 0,-1 1 0,1 0-1,0 0 1,-1 0 0,1 0 0,0 0 0,-1 0-1,-1 0 1,-3 0 105,-1 1 0,1 0 1,0 0-1,0 1 0,0 0 0,0 0 1,0 0-1,-9 5 0,-47 31 241,46-27-375,0 0-58,0 0 0,1 1 0,1 0-1,-1 2 1,2 0 0,-23 29 0,32-37-22,0 0 0,0 0 1,1 1-1,0 0 0,0 0 1,0 0-1,1 0 0,0 0 0,0 0 1,1 0-1,0 1 0,0-1 0,1 1 1,0-1-1,0 1 0,1-1 1,0 0-1,0 1 0,1-1 0,0 0 1,3 8-1,-1-5 4,1-1 1,1 0-1,0 0 1,0 0-1,1-1 1,0 0-1,0 0 1,1-1-1,0 1 1,0-2-1,1 1 1,0-1-1,10 5 1,-9-6 10,0 1 1,0-2 0,1 1-1,0-1 1,0-1-1,0 0 1,0 0-1,0-2 1,0 1 0,1-1-1,-1-1 1,14 0-1,-20-1-300,1 0 0,-1 0 0,0 0 0,0-1 0,1 0 0,-1 0 0,0 0 0,0 0 0,-1-1 0,1 0 0,4-4-1,2-2-824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46.347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31 1 11418,'-11'49'8081,"3"3"-3846,1 103-1084,7-133-2399,3 166 1206,-3 80-1177,-4-247-1565,3-19 157,0 1 0,1 0 0,-1-1 0,1 1 0,0 0 0,0-1 0,0 6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51.2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64 342 10074,'30'-39'5273,"20"-15"-2158,-31 36-2182,-1-2-1,23-32 0,-38 49-822,-1-1-1,0 1 1,0-1 0,0 0-1,0 0 1,-1 0-1,1 0 1,-1 0 0,0 0-1,0 0 1,0 0-1,-1 0 1,1-1-1,-1 1 1,0 0 0,-1 0-1,1-1 1,-1 1-1,1 0 1,-1 0 0,-1 0-1,1 0 1,0 0-1,-1 0 1,0 0 0,0 0-1,0 1 1,0-1-1,-1 1 1,1-1-1,-1 1 1,0 0 0,0 0-1,0 0 1,-1 1-1,1-1 1,-1 1 0,1-1-1,-1 1 1,0 0-1,0 1 1,1-1 0,-1 1-1,-1-1 1,-7 0-1,8 1-110,-1 0 1,-1 1-1,1-1 0,0 1 0,0 0 0,0 0 0,0 1 0,0 0 0,0 0 0,0 0 1,1 0-1,-1 1 0,0 0 0,0 0 0,1 0 0,-1 0 0,1 1 0,0 0 0,0 0 1,0 0-1,0 0 0,0 1 0,-5 6 0,4-4-1,0 1 1,1 0-1,0-1 1,0 1-1,0 1 1,1-1-1,0 1 1,0-1-1,1 1 1,0 0-1,1 0 1,0 0-1,0 0 1,0 11-1,2-4 13,1 0-1,1 0 0,0 0 1,1 0-1,0-1 0,1 0 1,1 0-1,1 0 0,-1 0 1,2-1-1,0 0 1,1-1-1,0 0 0,1 0 1,0-1-1,17 15 0,-21-22-212,0-1 0,0 0 0,0 0-1,0-1 1,0 1 0,0-1 0,1-1-1,-1 1 1,1-1 0,-1-1 0,1 1-1,9-1 1,5 1-1126,8 2 250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51.7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196 106 14403,'11'-12'3111,"-7"9"-2459,-1-1-1,0 0 0,0 0 1,0 0-1,0 0 0,3-6 1,-6 9-563,0-1 0,1 1 0,-1 0 0,0-1 0,0 1 0,1 0 0,-1-1 0,0 1 0,0 0 0,-1-1 0,1 1 0,0 0 0,0-1 0,-1 1 0,1 0 0,0 0 0,-1-1 0,0 1 0,1 0 0,-1 0 0,0 0 0,1-1 0,-1 1 0,0 0 0,0 0 0,0 0 0,0 0 0,-1-1 0,-2 0-32,0-1 0,0 0 0,-1 1 1,1-1-1,0 1 0,-1 1 1,1-1-1,-1 1 0,0-1 0,0 1 1,1 0-1,-1 1 0,0-1 0,0 1 1,0 0-1,0 0 0,0 1 1,1 0-1,-6 1 0,1-1-77,1 2-1,-1-1 1,1 1 0,-1 0-1,1 1 1,0 0-1,1 0 1,-1 1 0,-12 10-1,17-13-28,1 0 1,-1 1-1,1-1 0,0 1 0,0 0 1,0-1-1,0 1 0,0 0 0,1 0 1,-1 0-1,1 0 0,0 1 0,0-1 1,0 0-1,0 1 0,0 5 1,1-3 7,0-1 0,1 0 0,0 0 0,-1 0 0,2 0 0,-1 0 0,1 0 0,-1-1 1,2 1-1,2 5 0,7 9 77,0-2-1,1 1 1,1-2 0,20 19 0,-25-26 64,24 23 319,-18-18 129,-1 0-1,0 0 0,-1 2 0,15 20 1,-28-35-505,1 1 0,0-1 1,-1 0-1,1 0 1,-1 0-1,1 1 0,-1-1 1,0 0-1,1 0 0,-1 1 1,0-1-1,0 0 1,0 1-1,0-1 0,0 0 1,0 1-1,0-1 1,0 0-1,-1 0 0,1 1 1,-1 1-1,0-1-67,-1 0 1,1-1-1,0 1 1,-1 0-1,1-1 1,-1 1-1,1-1 0,-1 0 1,0 1-1,1-1 1,-1 0-1,-3 1 0,-7 3-945,1 0 0,-2-2-1,-21 5 1,19-4-720,-19 5-3158,5 1 2119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52.1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251 58 13795,'0'-3'427,"1"1"1,-1 0-1,1 0 1,-1-1-1,0 1 0,0 0 1,0-1-1,0 1 1,-1 0-1,1-1 0,-1 1 1,1 0-1,-2-3 1,1 3-364,0 1 0,0-1 1,-1 1-1,1-1 0,0 1 1,-1-1-1,1 1 0,-1 0 0,0-1 1,1 1-1,-1 0 0,0 0 1,0 0-1,1 1 0,-1-1 1,0 0-1,0 1 0,0-1 0,0 1 1,0 0-1,0-1 0,0 1 1,-3 0-1,-6 0 3,1 1-1,-1 0 1,1 0 0,-1 1 0,1 0 0,-1 0-1,1 2 1,-18 7 0,21-8-114,0 1-1,0-1 1,0 2 0,0-1-1,1 1 1,0 0-1,0 0 1,0 1 0,1-1-1,0 1 1,0 1 0,-6 9-1,9-12 19,1-1 0,-1 1 0,1 0 0,0 0 0,1 1 0,-1-1 0,1 0 0,-1 0 0,1 0 0,1 0-1,-1 0 1,0 1 0,1-1 0,0 0 0,0 0 0,0 0 0,1 0 0,-1-1 0,1 1 0,0 0 0,4 5 0,5 9 206,1-1 1,1 0-1,16 16 1,-13-15 273,14 14 554,-20-23-441,-1 0 0,0 1 0,0 0 1,-1 1-1,-1 0 0,0 0 0,7 14 0,-14-24-524,1 1 1,-1-1-1,0 1 0,0-1 1,1 1-1,-1-1 0,0 1 0,0-1 1,-1 1-1,1 0 0,0-1 1,0 1-1,-1-1 0,1 1 0,-1-1 1,1 0-1,-1 1 0,0-1 1,0 1-1,1-1 0,-1 0 1,0 0-1,0 1 0,0-1 0,0 0 1,-1 0-1,1 0 0,0 0 1,0 0-1,-1 0 0,1-1 0,0 1 1,-1 0-1,1-1 0,-3 2 1,-7 2-496,1-1 1,-1 0 0,-19 4 0,21-6-64,-31 7-1593,2 1 788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52.9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0 279 9442,'28'35'3677,"-27"-34"-3520,0 0 0,0-1-1,0 1 1,0 0 0,0-1 0,0 1 0,0 0 0,1-1 0,-1 1-1,0-1 1,0 0 0,1 1 0,-1-1 0,0 0 0,1 0-1,-1 0 1,0 0 0,1 0 0,-1 0 0,0 0 0,2-1 0,23-8 676,-23 7-666,21-10 150,-1-1-1,26-20 1,-38 25-193,0-1 1,-1 0 0,0 0-1,0-1 1,-1-1-1,8-11 1,-13 16-40,-1 0 1,-1 0-1,1 0 0,-1 0 1,0 0-1,0-1 0,0 1 1,-1-1-1,0 1 0,-1-1 1,1 1-1,-1-1 0,-1 0 0,1 1 1,-3-11-1,2 14-28,1 0-1,-1 0 1,0-1-1,-1 1 1,1 0 0,0 1-1,-1-1 1,0 0-1,0 0 1,0 1 0,0-1-1,0 1 1,0-1-1,0 1 1,-1 0 0,1 0-1,-1 0 1,0 0-1,0 0 1,1 1 0,-1 0-1,0-1 1,0 1-1,-1 0 1,1 0 0,0 0-1,0 1 1,0-1-1,-1 1 1,1 0 0,0 0-1,-6 0 1,3 1-31,1 0 0,0 0 0,-1 1 0,1 0 0,0 0 0,0 0 0,0 0 1,0 1-1,0 0 0,0 0 0,1 0 0,0 1 0,-1-1 0,1 1 0,0 0 0,1 0 0,-5 6 0,-3 6-18,0 0 0,1 1 0,-12 28 0,17-33 1,0 1 0,1 1-1,0-1 1,1 1-1,0-1 1,2 1 0,-1 0-1,2 0 1,0-1 0,0 1-1,1 0 1,1 0 0,1-1-1,0 1 1,0-1-1,1 0 1,1 1 0,0-2-1,1 1 1,15 23 0,-19-33-27,0 1 1,1-1 0,-1 1 0,1-1 0,0 0-1,0 0 1,0 0 0,0 0 0,1 0 0,-1-1-1,1 0 1,0 0 0,0 0 0,0 0 0,0 0-1,0-1 1,0 1 0,0-1 0,0 0-1,0-1 1,1 1 0,-1-1 0,0 0 0,1 0-1,-1 0 1,0 0 0,0-1 0,1 0 0,-1 0-1,7-2 1,1-2-895,0 0 0,-1 0 0,1-1 0,-1-1 0,15-11 0,-13 9-1299,7-4 171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53.4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186 158 8378,'6'-7'1481,"-1"0"0,0 0 0,-1 0 0,0 0 0,0-1 0,5-11 0,-8 17-1359,-1 0-1,1-1 1,-1 1-1,1 0 1,-1 0-1,0 0 1,0-1-1,0 1 1,0 0-1,0 0 1,-1 0-1,1-1 1,-1 1-1,1 0 1,-1 0-1,0 0 1,0 0-1,1 0 1,-2 0-1,1 0 1,0 0-1,0 0 1,-1 1-1,1-1 1,0 0-1,-1 1 1,0-1-1,1 1 1,-1 0-1,-4-3 0,-3-1 42,-1 0-1,0 1 1,0 0-1,-1 1 1,1 0-1,-1 0 1,0 1-1,0 1 1,0-1-1,0 2 1,0 0-1,-21 2 1,30-2-164,0 1 0,-1 0 0,1-1 0,0 1 1,1 0-1,-1 0 0,0 0 0,0 0 0,0 0 0,1 0 0,-1 1 0,0-1 0,1 1 1,-1-1-1,1 1 0,0 0 0,-1-1 0,1 1 0,0 0 0,0 0 0,0 0 1,0 0-1,1 0 0,-1 0 0,0 0 0,1 0 0,-1 0 0,1 0 0,0 0 1,0 0-1,0 0 0,0 0 0,0 1 0,0-1 0,1 2 0,0 5 3,1 0 0,0 0 0,1-1 0,-1 1 0,2 0 1,7 15-1,3-4 138,0 0-1,1-1 1,1-1 0,34 32 0,-33-34 456,0 1 0,0 0 0,-2 1-1,0 1 1,13 22 0,-27-38-553,1 0 0,-1 0 0,1-1 0,-1 1 0,0 0 0,0 0 0,-1 0 0,1 0 0,0 0 0,-1 0 0,0 1 0,0-1 0,0 0 0,0 0 0,0 0 0,-1 0 0,1 0 0,-1 0 0,0 0 0,0 0 0,0 0 0,0 0 0,0 0 0,-1-1 0,1 1 0,-1 0 0,0-1 0,0 1 0,0-1 0,0 0 0,0 0 0,-1 0 0,1 0 0,-1 0 0,-3 3 0,-67 29-3045,29-14 1885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55.6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141 156 9426,'30'-35'1548,"-15"19"130,-1-1 0,17-29-1,-29 43-1026,-1 1-1,1-1 0,-1 0 0,1 1 0,-1-1 0,0 0 1,0 0-1,1-5 0,-2 8-531,0-1 1,0 1-1,0 0 0,0-1 0,0 1 1,0-1-1,0 1 0,0-1 1,-1 1-1,1 0 0,0-1 0,0 1 1,0 0-1,0-1 0,-1 1 0,1 0 1,0-1-1,-1 1 0,1 0 1,0-1-1,0 1 0,-1 0 0,1-1 1,-1 1-1,-18-2 801,13 3-876,0 1-1,0-1 0,0 1 1,0 1-1,1-1 0,-1 1 0,0 0 1,1 0-1,0 1 0,0-1 0,0 1 1,0 0-1,-4 6 0,-3 2-95,1 1 1,0 0-1,-13 24 0,11-15-104,2 0 1,0 0-1,2 1 0,1 1 0,0-1 1,2 1-1,-5 34 0,9-46 138,1 0 0,0 0-1,1 0 1,0 0 0,1 0 0,1 0-1,-1 0 1,2 0 0,0 0 0,0-1-1,1 1 1,0-1 0,1 0 0,1 0-1,-1 0 1,16 19 0,-17-26 13,0 1-1,1-1 1,-1 0 0,1-1 0,0 1-1,0-1 1,0 0 0,1 0 0,-1 0-1,1-1 1,0 0 0,0 0 0,0-1-1,-1 1 1,2-1 0,10 0 0,-1 0-524,0-2 1,0 0 0,0-1-1,0-1 1,20-5 0,-2-1-525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56.1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180 49 12875,'0'-4'697,"0"1"0,0 0 0,0 0 0,-1-1 1,1 1-1,-1 0 0,0 0 0,0 0 0,-1-4 1,1 6-598,1 0 0,-1 1 1,1-1-1,-1 0 1,0 0-1,1 1 1,-1-1-1,0 0 1,1 1-1,-1-1 0,0 1 1,0-1-1,1 1 1,-1-1-1,0 1 1,0-1-1,0 1 1,0 0-1,0 0 1,0-1-1,0 1 0,0 0 1,0 0-1,1 0 1,-1 0-1,0 0 1,0 0-1,0 0 1,0 0-1,0 1 1,0-1-1,0 0 0,0 0 1,0 1-1,0-1 1,1 1-1,-3 0 1,-4 3 90,1 0 1,-1 1-1,1-1 0,0 1 1,0 0-1,1 1 1,0 0-1,0 0 0,0 0 1,-7 12-1,0 2 124,1 1 0,-11 29 0,17-35-197,0 0 1,0 1 0,2-1-1,0 1 1,1 0-1,0-1 1,1 23 0,1-31-110,1 1-1,-1-1 1,2 0 0,-1 1 0,1-1 0,0 0 0,0 0-1,1 0 1,0 0 0,0 0 0,1 0 0,0-1 0,0 0 0,1 0-1,-1 0 1,1 0 0,10 8 0,-12-12-42,-1 0-1,1 0 1,0 0-1,0 0 1,0-1 0,0 1-1,1-1 1,-1 0 0,0 0-1,0 0 1,1 0 0,-1-1-1,1 1 1,-1-1 0,7 0-1,-5-1-39,0 1 0,0-2-1,0 1 1,0 0 0,0-1-1,-1 0 1,1 0 0,0-1-1,6-4 1,1-2-111,-1 0 0,0-1 0,0 0 1,-1-1-1,-1 0 0,13-19 0,-14 16 179,0 1 1,0-1-1,-2 0 0,0 0 0,-1-1 1,0 0-1,-1 0 0,0 0 1,-2 0-1,0-1 0,0 1 0,-2-29 1,0 44 11,0 0 0,0 0 1,0 0-1,0 0 0,-1 0 1,1 0-1,0 0 0,0 0 1,0 0-1,0 1 0,0-1 0,0 0 1,0 0-1,0 0 0,-1 0 1,1 0-1,0 0 0,0 0 1,0 0-1,0 0 0,0 0 1,0 0-1,-1 0 0,1 0 0,0 0 1,0-1-1,0 1 0,0 0 1,0 0-1,0 0 0,0 0 1,0 0-1,-1 0 0,1 0 1,0 0-1,0 0 0,0 0 1,0 0-1,0 0 0,0 0 0,0-1 1,0 1-1,0 0 0,0 0 1,0 0-1,0 0 0,0 0 1,0 0-1,-1-1 0,-2 12 161,1 8-123,1 0-1,1 0 0,0 0 1,2 0-1,0 0 1,1-1-1,1 1 1,1-1-1,0 0 0,1 0 1,1 0-1,12 20 1,-16-34-529,0 0 0,0 0 0,0 0 1,1-1-1,0 1 0,5 4 1,6 1-580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6:56.6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73 13283,'2'3'639,"1"1"1,-1-1-1,0 1 0,0 0 1,0 0-1,0 0 0,-1 0 1,0 0-1,0 0 0,2 6 1,1 46 279,-3-35 217,-2 58 797,1 7-1173,0-85-756,0 0-1,0 1 0,0-1 1,1 0-1,-1 0 1,0 0-1,0 1 1,1-1-1,-1 0 1,1 0-1,-1 0 1,1 0-1,-1 0 1,2 2-1,-2-3-4,0 0-1,1 0 0,-1 0 0,0 0 1,1 0-1,-1 0 0,0 0 0,0 0 1,1 0-1,-1 0 0,0 0 0,1 0 1,-1 0-1,0 0 0,1 0 0,-1 0 1,0 0-1,0-1 0,1 1 0,-1 0 1,0 0-1,0 0 0,1 0 0,-1-1 1,0 1-1,0 0 0,1 0 1,-1 0-1,0-1 0,0 1 0,0 0 1,1 0-1,-1-1 0,3-4-49,0 1-1,0-1 1,0 0-1,3-10 1,4-17-198,13-61 0,-18 66 262,1 1 0,1 0 0,1 0 0,14-28 0,-20 50 29,0-1 1,1 1 0,0 0-1,0 0 1,0 0 0,0 0-1,1 0 1,0 1 0,0 0-1,-1 0 1,2 0 0,-1 0-1,0 0 1,6-1-1,-8 3 30,0 0 0,1 0 0,-1 1 0,1-1 0,-1 1 0,1 0 0,-1-1 0,1 1 0,-1 0 0,1 1 0,-1-1 0,1 0 0,-1 1 0,1 0 0,-1-1 0,0 1 0,1 0 0,-1 0 0,0 0 0,0 0 0,1 1 0,-1-1 0,0 1 0,0-1 0,0 1 0,-1 0 0,1 0 0,0-1 0,-1 1 0,2 3 0,8 13 340,0 0 0,-2 1 0,0 0 0,-1 1 0,-1 0 0,4 23 0,1-3-133,24 78-86,-15-39-3617,-17-57 693,-3-7 1049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41.7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7314,'0'4'7172,"1"14"-5767,16 163 4363,17 126-1822,-15-188-3722,15 78-57,-34-197-167,0 0 0,0 0 0,0 0 0,0 0 0,0 0 0,0 0 0,0 0 0,0 0 0,0 0 0,0 0 0,0 0 0,0 0 0,1 0 0,-1 0 0,0 0 0,0 0 0,0 0 0,0-1 0,0 1 0,0 0 1,0 0-1,0 0 0,0 0 0,0 0 0,0 0 0,0 0 0,0 0 0,0 0 0,0 0 0,0 0 0,0 0 0,0 0 0,0 0 0,0 0 0,0 0 0,0 0 0,0 0 0,1 0 0,-1 1 0,0-1 0,0 0 0,0 0 0,1-10-120,2-24-302,-1 10 96,3-3 264,0 1-1,2 0 1,1 0-1,0 0 1,2 1-1,2 0 1,0 1-1,21-31 1,-27 46 81,1 0 0,0 1 0,0 0 0,1 0 0,0 0 0,0 1 0,1 1 0,0-1 0,0 2 0,1-1 0,-1 1 0,11-4 0,-15 7 29,-1 1 0,1 0 0,0-1 0,-1 2 0,1-1 0,0 0 0,-1 1 0,1 0 0,0 0 1,0 1-1,-1-1 0,1 1 0,0 0 0,-1 0 0,1 0 0,-1 1 0,1 0 0,-1 0 0,0 0 0,0 0 0,0 1 1,0-1-1,0 1 0,0 0 0,-1 0 0,1 1 0,-1-1 0,0 1 0,4 5 0,0 0 55,-1 1-1,-1-1 1,0 1 0,0 0-1,-1 0 1,0 0-1,-1 1 1,0 0-1,-1-1 1,0 1 0,0 0-1,-1 0 1,-1 0-1,0 0 1,0 0 0,-1 0-1,-1 0 1,0 0-1,0-1 1,-6 18-1,3-16-37,0 0-1,-1-1 1,0 1-1,0-1 1,-1 0-1,-1-1 0,0 0 1,0 0-1,-1-1 1,0 0-1,-1 0 1,0-1-1,0 0 1,-1-1-1,0 0 0,0-1 1,-17 7-1,16-8-560,0-1 0,0-1 0,0 0 0,-1 0 0,1-2 0,-1 1 0,-15-1-1,1-4-707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42.6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59 259 11162,'8'-2'943,"0"-1"-1,-1 0 1,0 0-1,1-1 1,-2 0-1,1 0 1,10-8-1,-9 5-860,-1 0 0,1 0 0,-1 0 0,0-1 0,-1 0 0,0 0 0,0-1 0,-1 0 0,0 0 0,-1 0 0,1 0 0,-2-1 0,0 0 0,0 0 0,3-20 0,-6 28-73,1-1 0,-1 0-1,0 0 1,-1 0 0,1 1 0,0-1 0,-1 0 0,0 1 0,1-1 0,-1 0 0,0 1 0,0-1 0,-1 1 0,1-1 0,-1 1 0,1 0 0,-1-1 0,1 1 0,-1 0 0,0 0 0,0 0 0,0 0 0,-3-1 0,3 2-7,-1 0 0,1 0 1,0 0-1,-1 0 0,1 1 1,0-1-1,-1 1 0,1-1 1,-1 1-1,1 0 1,0 0-1,-1 0 0,1 0 1,-1 1-1,1-1 0,-1 1 1,1-1-1,0 1 0,-1 0 1,1 0-1,0 0 1,0 0-1,0 0 0,0 1 1,0-1-1,-3 2 0,-6 6 14,1 0 0,0 1-1,0 0 1,1 0 0,0 1 0,1 0-1,0 1 1,0 0 0,2 0 0,-1 1-1,2-1 1,-8 23 0,11-25 290,-1 0 0,1 0 1,1 1-1,0-1 0,0 1 1,1-1-1,0 1 0,1-1 1,0 1-1,1-1 0,0 1 1,1-1-1,0 0 1,0 0-1,1 0 0,1-1 1,6 12-1,-4-9 247,1-1 0,0 0 0,0 0 0,2 0 0,-1-1 0,14 11 0,-20-19-650,0 0 0,0 0 1,0 0-1,0 0 0,0 0 0,1 0 0,-1-1 0,0 1 1,1-1-1,0 0 0,-1 0 0,1-1 0,0 1 1,-1-1-1,1 0 0,0 0 0,-1 0 0,1 0 0,0-1 1,-1 1-1,1-1 0,0 0 0,-1 0 0,1 0 1,-1-1-1,1 1 0,5-4 0,11-9-2265,-1 0 926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47.006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325 33 10314,'-4'-18'5149,"-4"8"-3305,6 9-1767,0 0-1,0 1 1,0-1-1,0 1 1,0-1-1,0 1 0,-1 0 1,1-1-1,0 1 1,0 0-1,0 1 1,-4-1-1,-9 2 48,-1 1 0,1 0 0,-1 1 0,1 0 0,0 2 0,1-1 0,-1 2 0,1 0 0,0 1 1,-17 12-1,29-18-124,1-1 1,-1 1 0,0-1-1,1 1 1,-1 0 0,1 0-1,0 0 1,-1 0 0,1 0 0,0 0-1,0 0 1,0 0 0,1 0-1,-1 1 1,0-1 0,1 0-1,0 0 1,-1 1 0,1-1-1,0 0 1,0 1 0,0-1 0,0 0-1,1 1 1,-1-1 0,1 0-1,-1 0 1,1 1 0,0-1-1,0 0 1,0 0 0,0 0 0,0 0-1,1 0 1,0 2 0,7 7 122,0-1 1,0 1 0,0-1-1,19 14 1,-22-19 19,123 97 4623,-33-27-746,-93-74-3928,-1 1-1,0 0 1,0 0-1,0 0 1,0 0-1,0 0 1,0 0 0,0 1-1,-1-1 1,1 0-1,-1 1 1,2 4-1,-3-6-69,0 0-1,0 0 1,0 1 0,-1-1-1,1 0 1,0 0 0,0 1-1,-1-1 1,1 0 0,-1 0-1,1 0 1,-1 0-1,0 0 1,1 1 0,-1-1-1,0 0 1,0-1 0,1 1-1,-1 0 1,0 0 0,0 0-1,0 0 1,0-1 0,0 1-1,0 0 1,-1-1-1,1 1 1,0-1 0,-2 1-1,-9 5-71,-1-1 0,0-1-1,0 0 1,-1-1 0,1 0-1,-1-1 1,-15 1 0,-96-4-3443,96 0 343,1-2 0,-28-7 0,23-2 141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43.6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38 204 10882,'-2'13'1282,"1"0"-1,0 0 1,1 0 0,0 0-1,2 13 1,15 66 689,-12-64-853,26 102 1261,3 21-1045,-30-122-1213,0 1 1,-2-1-1,-2 38 0,-1-51-98,1-2 19,-1 1-1,0-1 1,-1 0-1,-7 23 1,9-37-34,0 1 0,0-1 0,-1 1 0,1-1 0,0 1 0,0-1 0,-1 1 0,1-1 0,0 1 0,0-1 1,-1 1-1,1-1 0,-1 0 0,1 1 0,0-1 0,-1 0 0,1 1 0,-1-1 0,1 0 0,-1 1 0,0-1 1,-6-5 154,-3-18-12,2-21-252,2 0 0,-1-60 0,0-6-18,-21-89-6,-8-95-19,36 278 128,-2-45-48,2 57 53,1 0 0,-1-1 0,1 1 0,0 0 0,0 0 0,0 0 0,1-1 0,-1 1 0,1 0 0,4-6-1,-4 8 4,-1 0-1,1 1 0,0-1 0,0 1 0,0 0 0,0-1 0,0 1 0,0 0 0,1 0 0,-1 1 0,0-1 0,1 0 0,-1 1 0,0-1 1,1 1-1,-1 0 0,1 0 0,-1 0 0,0 0 0,1 0 0,-1 0 0,1 1 0,2 0 0,3 1 9,0 0 0,0 0-1,0 1 1,0 0 0,12 8-1,-10-4 183,1 0 0,-1 1 0,-1 1 0,0 0 0,0 0 0,-1 0 0,0 1-1,0 1 1,-1-1 0,-1 1 0,0 1 0,0-1 0,-1 1 0,0 0-1,-1 0 1,3 18 0,-4-15-95,0 0 0,-1 0 0,-1 0 0,0 1 0,-1-1 0,-1 0 0,0 0 0,-1 1 0,-1-1 0,0 0 0,-1 0-1,-1-1 1,-8 19 0,7-22-743,0 0 0,0 0 1,-1-1-1,0 0 0,-1 0 0,-13 12 0,0-3-834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44.1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4 312 10210,'-1'0'202,"1"1"0,0 0 0,-1-1 0,1 1 0,0 0 0,-1 0 0,1-1 0,0 1 0,0 0 0,0-1-1,0 1 1,0 0 0,0 0 0,0-1 0,0 1 0,0 0 0,0 0 0,0-1 0,1 1 0,-1 0 0,0-1 0,0 1 0,1 0 0,-1 0 0,0-1-1,1 1 1,-1-1 0,1 1 0,-1 0 0,1-1 0,-1 1 0,2 0 0,-1-1-17,1 1 1,0-1-1,0 1 0,-1-1 1,1 0-1,0 0 1,0 0-1,-1 0 0,1 0 1,0 0-1,0-1 0,0 1 1,1-1-1,6-1 74,-1-1 1,0 0-1,1-1 0,-1 0 0,7-4 0,-4-1-231,0 0 0,-1 0-1,0-1 1,0 0-1,-1-1 1,-1 0-1,0 0 1,0-1 0,-1 0-1,0 0 1,-1-1-1,-1 0 1,0 0-1,-1 0 1,0-1-1,-1 1 1,0-1 0,-1 0-1,-1 0 1,0-16-1,-1 28 16,-1-1 0,1 1 0,0 0 0,-1 0 0,1-1 0,-1 1-1,0 0 1,1 0 0,-1 0 0,0 0 0,0 0 0,-1 0 0,1 0 0,0 0-1,-1 1 1,-1-3 0,2 3-7,0 0 0,-1 1 0,1-1 0,0 0-1,-1 1 1,1-1 0,0 1 0,-1 0 0,1-1 0,-1 1-1,1 0 1,-1 0 0,1 0 0,-1 0 0,1 0 0,-1 0-1,1 0 1,0 0 0,-1 1 0,1-1 0,-1 1 0,1-1-1,0 1 1,-1-1 0,1 1 0,-2 1 0,-2 1-27,-1 1 0,0 0 0,1 0 0,0 1 0,0 0 0,0 0 0,1 0 0,0 0 0,0 0 0,0 1 0,0 0 1,1 0-1,0 0 0,0 0 0,1 1 0,0-1 0,0 1 0,0-1 0,1 1 0,0 0 0,0 8 0,0 0 234,0 0 0,2 0 0,-1 0-1,2 1 1,0-1 0,1 0 0,1-1-1,8 23 1,-8-25 49,2 0-1,0 0 1,0-1-1,1 0 1,1 0-1,15 18 1,-19-25-328,-1-1 0,1 1 0,0-1 1,0 0-1,0 0 0,0 0 0,1-1 1,-1 1-1,1-1 0,-1 0 0,1 0 1,0-1-1,0 1 0,0-1 0,0 0 1,0-1-1,0 1 0,0-1 0,0 0 1,8-1-1,5-2 100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44.8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0 141 13875,'2'-1'5473,"3"10"-4286,5 16-968,-3 24 1749,4 71 0,-11-112-1927,1-2 5,-1-3-26,1 1-1,-1 0 0,0-1 1,0 1-1,0 0 0,0 0 1,-1-1-1,1 1 0,-1 0 1,0-1-1,-3 8 0,4-11-19,0 0-1,-1 0 0,1 0 1,0 0-1,0 0 0,-1 0 1,1 0-1,0 0 1,0 0-1,-1 0 0,1 0 1,0 0-1,0 0 0,0 0 1,-1 0-1,1 0 0,0 0 1,0-1-1,-1 1 0,1 0 1,0 0-1,0 0 0,0 0 1,-1 0-1,1-1 0,0 1 1,0 0-1,0 0 1,0 0-1,0 0 0,-1-1 1,1 1-1,0 0 0,0 0 1,0-1-1,0 1 0,0 0 1,0 0-1,0 0 0,0-1 1,0 1-1,0 0 0,0 0 1,0-1-1,0 1 1,-4-13-87,1-2-50,1 0 0,0 0 0,1 0 0,2-21 0,8-61-157,-7 83 290,0 2 59,0 0-1,1-1 0,1 1 1,0 1-1,0-1 0,1 1 1,1-1-1,0 1 0,12-17 1,-14 24-45,0-1 1,-1 1-1,1 0 1,1 1-1,-1-1 1,0 1-1,1-1 0,0 1 1,0 1-1,7-4 1,-8 4-97,0 1 0,0 0 0,0 1 0,0-1 0,1 0 0,-1 1 0,0 0 0,0 0 0,0 1 0,0-1 0,1 1 0,-1 0 0,0 0 0,0 0 0,6 3 0,6 5-462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45.5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267 104 14323,'0'-8'1084,"1"-1"-1,-1 1 1,0-1-1,-1 1 1,0 0-1,-2-10 1,2 16-1000,1 0-1,0 1 1,-1-1 0,1 0 0,-1 1-1,0-1 1,1 0 0,-1 1 0,0-1-1,0 1 1,0-1 0,0 1 0,0 0-1,-1-1 1,1 1 0,0 0 0,0 0-1,-1 0 1,1 0 0,-1 0 0,1 0-1,-1 0 1,0 1 0,1-1-1,-1 0 1,0 1 0,1-1 0,-1 1-1,0 0 1,1 0 0,-1-1 0,0 1-1,0 0 1,0 1 0,-2-1 0,1 1-67,0 0 1,0 0-1,0 0 1,0 1-1,1-1 1,-1 1-1,0-1 1,0 1 0,1 0-1,0 0 1,-1 0-1,1 1 1,0-1-1,0 0 1,0 1-1,0-1 1,0 1-1,1 0 1,-1 0-1,1 0 1,-2 5 0,-1 2-35,1 2 0,0-1 0,0 0 0,-1 21 0,-1 181 15,7-153 113,-3 0 0,-2 1 1,-14 71-1,16-127-92,-22 86 703,20-80-709,-1-1-1,-1 1 0,1-1 0,-2 0 0,1 0 0,-8 9 1,13-18-56,-1 0 0,1 0-1,-1-1 1,1 1 0,-1 0 0,0-1 0,1 1 0,-1 0 0,1-1 0,-1 1 0,0-1 0,0 1 0,1-1 0,-1 1 0,0-1 0,0 0-1,0 1 1,1-1 0,-1 0 0,0 0 0,0 0 0,0 1 0,0-1 0,0 0 0,0 0 0,1 0 0,-1 0 0,-1-1 0,0 1-32,1-1 0,0 0-1,-1 0 1,1 0 0,0 0 0,0 0 0,0 0 0,0-1 0,0 1 0,0 0 0,0 0 0,0-1-1,1 1 1,-2-3 0,-2-4-127,1-1 0,0 0 0,1 0 0,-2-11 0,2 5 407,1-1 1,1 1-1,0 0 0,2 0 1,-1 0-1,2 0 1,0 0-1,0 0 1,2 1-1,0-1 1,0 1-1,1 0 1,14-22-1,-16 31-102,1 0-1,-1 0 1,1 0 0,-1 1-1,1-1 1,1 1 0,-1 1-1,0-1 1,1 1-1,0 0 1,0 0 0,0 0-1,0 1 1,0 0-1,1 0 1,12-1 0,-8 2-399,0 0 1,-1 1 0,1 0 0,0 1-1,0 0 1,0 0 0,-1 1 0,1 1-1,15 6 1,-7 0-1919,-6 3 897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46.1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2 263 5129,'0'-4'1022,"1"-61"10015,0 46-8839,6-30 1,-6 42-2067,1-1 0,0 1 1,0 0-1,1 0 0,-1 1 0,2-1 1,-1 0-1,1 1 0,0 0 0,0 0 1,0 0-1,1 0 0,0 1 1,0 0-1,12-9 0,-14 12-116,1 0 1,-1 0-1,1 0 1,-1 1-1,1-1 0,-1 1 1,1 0-1,0 0 0,0 0 1,0 1-1,-1-1 1,1 1-1,0 0 0,0 0 1,0 1-1,0-1 0,0 1 1,-1-1-1,1 1 1,0 1-1,0-1 0,-1 0 1,1 1-1,-1 0 1,1-1-1,-1 2 0,0-1 1,0 0-1,4 4 0,1 2 101,0-1-1,-1 1 0,0 0 0,0 0 1,-1 1-1,0 0 0,-1 0 0,0 1 1,7 17-1,-9-17 51,0 1 0,0-1 1,-1 1-1,0 0 1,-1 0-1,0 0 0,-1 0 1,0 0-1,-1-1 0,0 1 1,-1 0-1,0 0 1,0 0-1,-1-1 0,-8 17 1,7-18-186,0-1 0,-1 0 1,0 0-1,-1 0 1,0-1-1,0 1 0,0-1 1,-1-1-1,0 1 1,0-1-1,-1-1 0,0 1 1,0-1-1,0-1 0,0 1 1,-1-2-1,0 1 1,-14 3-1,19-5-90,0-1-1,0-1 1,0 1-1,0-1 1,0 1 0,0-1-1,0 0 1,0 0-1,1-1 1,-1 1 0,0-1-1,0 0 1,0 0 0,0 0-1,1 0 1,-1-1-1,-5-3 1,6 3-50,0 0 1,0-1-1,1 1 0,-1-1 1,1 0-1,0 0 1,0 0-1,0 0 0,0 0 1,0 0-1,1-1 0,-1 1 1,1 0-1,0-1 0,0 1 1,0-1-1,1 0 0,-1 1 1,1-5-1,0-21 15,1 0 1,1 1-1,2-1 0,1 0 1,13-40-1,-18 66 87,1 1-1,-1-1 1,1 1 0,0-1 0,0 1-1,0 0 1,0-1 0,0 1-1,1 0 1,-1 0 0,1 0 0,-1 0-1,1 0 1,3-2 0,9-4-298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46.8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6 121 10938,'1'2'6728,"4"22"-4194,4 28-2070,-7-31 147,2 11 98,-2-1 1,0 1 0,-5 40-1,3-70-745,-1 1 0,1-1 0,-1 0 0,0 1 0,0-1 0,0 0 0,0 0 0,-2 4-1,-3-3-605,0-15-38,3-9 540,1-1 0,0 1-1,2-1 1,1 1 0,1-1-1,4-23 1,0-9 57,-5 43 57,1-6 90,-1-1 1,2 1-1,0 1 1,7-22-1,-9 35-35,0 0 1,1 0-1,-1 0 0,0 0 1,1 0-1,0 0 0,0 0 1,0 0-1,0 1 0,0-1 1,0 1-1,1-1 0,-1 1 1,1 0-1,0 0 0,-1 0 1,1 1-1,0-1 0,0 0 1,0 1-1,0 0 0,1 0 1,-1 0-1,0 0 0,0 0 0,1 1 1,-1-1-1,4 1 0,2 1-159,0 0-1,0 0 0,0 1 0,-1 1 1,1-1-1,-1 1 0,1 1 0,-1-1 0,0 2 1,0-1-1,-1 1 0,1 0 0,12 11 0,-4 2-229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47.8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15 152 10786,'-15'-37'6519,"29"98"-2897,-10-46-3525,23 101 1438,-25-103-1397,0-1-1,-1 1 1,-1 0 0,0 0 0,-1 0 0,0 0-1,-4 14 1,-1-13-452,6-14 295,-1 0-1,1 0 1,0 0 0,0 0 0,-1 0 0,1 0 0,0 0 0,0 0 0,0 0 0,-1 0 0,1 0 0,0 0 0,0 0 0,0 0 0,-1 0 0,1-1 0,0 1 0,0 0-1,0 0 1,0 0 0,-1 0 0,1 0 0,0-1 0,0 1 0,0 0 0,0 0 0,0 0 0,0-1 0,-1 1 0,1 0 0,0 0 0,0 0 0,0-1 0,0 1 0,0 0 0,0 0 0,-5-30-1133,7-6 1003,1 0 0,10-40-1,-1 8 114,-10 48 32,13-60 36,-13 73 5,0 0 0,0 0 0,1 0 0,0 0-1,0 1 1,1-1 0,0 1 0,7-10 0,-10 15-17,1-1 0,-1 1 0,0 0-1,1-1 1,-1 1 0,1 0 0,-1 0 0,1 0 0,-1 0 0,1 0 0,0 0 0,0 0 0,-1 1-1,1-1 1,0 1 0,0-1 0,0 1 0,0 0 0,0-1 0,0 1 0,0 0 0,2 0 0,-1 1 41,0 0 0,0 0 1,-1 0-1,1 1 1,0-1-1,-1 1 0,1-1 1,0 1-1,-1 0 1,0 0-1,1 0 0,2 4 1,3 3 163,-1 0-1,-1 1 1,1 0 0,-1 0 0,-1 1 0,5 12 0,-6-10-99,0 0 1,0 0-1,-1 0 1,-1 0-1,1 25 1,-3-31-137,0 0 0,-1 0 0,1 0 0,-2 0 0,1 0 0,-1 0 0,0-1 0,0 1 0,-1-1 0,0 1 0,0-1 0,-8 11 0,6-12-1472,8-15 429,8-17-111,17-25-252,51-86 574,-76 133 1039,0 1 1,0 0-1,0 0 1,1 0-1,0 0 0,0 0 1,0 1-1,0 0 0,0 0 1,0 0-1,9-4 1,-11 7-76,-1-1 0,1 1 0,0-1 0,0 1 1,0-1-1,0 1 0,0 0 0,0 0 1,0 0-1,0 0 0,0 1 0,0-1 0,0 1 1,0-1-1,0 1 0,0-1 0,0 1 1,0 0-1,0 0 0,-1 0 0,1 0 0,0 0 1,-1 0-1,1 1 0,-1-1 0,1 0 1,-1 1-1,0-1 0,0 1 0,1 0 0,-1-1 1,0 1-1,1 2 0,2 4 213,0 0-1,0 1 1,-1 0-1,0-1 1,-1 1-1,1 0 1,0 17-1,2 70 1268,-5-54-1218,1-18-382,1 52-532,-6-25-4239,2-35 3273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48.3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62 269 10962,'52'-25'7338,"-38"16"-6493,0 0 1,0-1-1,19-19 1,-28 25-701,0-1 0,0 1 0,-1-1 0,1-1 1,-2 1-1,1-1 0,0 1 0,-1-1 0,0 0 0,0 0 1,-1-1-1,0 1 0,0 0 0,0-1 0,-1 1 1,0-1-1,0 0 0,-1 1 0,1-1 0,-2-9 1,1 14-119,-1 0 0,1-1 1,-1 1-1,1-1 1,-1 1-1,0 0 1,0-1-1,1 1 1,-2 0-1,1 0 0,0 0 1,0 0-1,-1 0 1,1 0-1,-1 0 1,0 0-1,0 0 0,1 1 1,-1-1-1,0 1 1,0-1-1,-1 1 1,1 0-1,0 0 0,0 0 1,0 0-1,-1 0 1,1 0-1,-1 1 1,1-1-1,0 1 1,-1 0-1,1-1 0,-1 1 1,1 0-1,-1 1 1,1-1-1,-5 1 1,-2 1-32,-1 1 0,0-1 0,0 2 0,1-1 0,0 1 0,0 1 0,0 0 0,-10 7 1,13-7 24,-1 0 0,1 1 1,0-1-1,1 1 1,-1 0-1,1 1 1,0 0-1,1-1 1,0 1-1,0 1 1,0-1-1,1 1 0,0-1 1,0 1-1,1 0 1,0 0-1,1 0 1,-1 0-1,2 0 1,-1 1-1,2 14 1,0-14 79,0-1 0,0 1 0,1-1 0,0 1 0,1-1 0,0 0 0,0 0 0,1 0 0,0 0 0,0-1 0,1 1 0,0-1 0,0 0 0,1-1 0,-1 1 0,2-1 0,-1 0 0,1-1 0,-1 0 0,15 9 0,-13-10-217,0 0-1,0-1 1,1 0-1,0 0 0,-1-1 1,1 0-1,0 0 1,0-1-1,0 0 0,0-1 1,0 0-1,0 0 1,11-3-1,11-2 92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49.0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173 404 13235,'1'-7'1023,"-1"1"1,0-1-1,0 1 1,-1-1-1,0 1 1,0-1-1,0 1 1,-5-13-1,5 18-951,1-1 1,-1 1-1,0-1 0,0 1 0,0 0 1,0-1-1,0 1 0,0 0 1,0 0-1,0 0 0,0 0 0,-1 0 1,1 0-1,0 0 0,-1 0 1,1 0-1,-1 1 0,1-1 0,-1 0 1,1 1-1,-1 0 0,1-1 0,-1 1 1,0 0-1,1 0 0,-1-1 1,1 1-1,-1 0 0,0 1 0,1-1 1,-1 0-1,0 0 0,1 1 1,-1-1-1,1 1 0,-1 0 0,1-1 1,-1 1-1,1 0 0,-3 1 0,-3 3-41,0-1 0,0 1 0,0 0 0,1 0 0,0 1 0,0 0 0,0 0 0,1 1 0,-1-1 0,2 1 0,-1 0 0,1 0 0,0 1 0,0-1-1,1 1 1,0 0 0,-3 13 0,3-9 23,1 1 0,0-1 0,1 1 1,0-1-1,1 1 0,0-1 0,1 1 0,1-1 0,0 1 0,0-1 0,5 14 0,-4-17-30,1 0 1,0 0-1,0 0 0,1-1 1,0 1-1,0-1 0,10 10 1,-14-17-31,0 1 0,1 0 0,-1-1 0,1 0 0,0 1 0,0-1 0,-1 0 0,1 0 0,0 0 0,0 0 0,0 0 0,0 0 0,0 0 0,0-1 0,0 1-1,0-1 1,1 0 0,-1 1 0,0-1 0,0 0 0,0 0 0,0-1 0,0 1 0,1 0 0,-1-1 0,0 1 0,0-1 0,0 0 0,0 1 0,0-1 0,0 0 0,0 0 0,-1 0 0,1-1 0,0 1 0,0 0 0,-1-1 0,3-2 0,11-10-138,-1-2 0,-1 1 0,0-2 0,-1 0 0,-1 0 0,13-28 0,-5 4-181,25-83-1,-28 68 263,9-60 0,-22 95 82,0 0-1,-2 0 0,0 0 1,-1-1-1,-1 1 0,-6-29 1,6 47-1,0 0 1,1 0 0,-1 0-1,-1 0 1,1 1-1,0-1 1,-4-5 0,5 8-19,-1-1 1,1 1 0,0-1 0,-1 1-1,1 0 1,0 0 0,-1-1 0,1 1-1,-1 0 1,1-1 0,0 1 0,-1 0-1,1 0 1,-1 0 0,1 0 0,-1 0-1,1-1 1,-1 1 0,1 0-1,0 0 1,-1 0 0,0 0 0,0 1-4,0-1 0,1 0-1,-1 1 1,0-1 0,0 0 0,1 1 0,-1-1 0,0 1 0,1 0 0,-1-1 0,1 1 0,-1-1-1,0 1 1,1 0 0,-1 0 0,0 1 0,-2 4-2,-1 1 0,2 0 1,-1 0-1,1 0 0,0 1 0,0-1 0,0 1 0,0 10 1,1 65 159,1-64-91,29 318 1852,-15-229-4704,-10-67 1673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51.2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11 10570,'-4'-11'6554,"5"16"-4722,3 11-120,1 5-151,1 9-217,-1 4-256,-1 4-592,1 2-152,0 2-208,1-1-64,-2-4-224,1-1-520,-4-8-472,0-1-320,-2-8-857,-3-4 105,0-5 1344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50.687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92 129 8474,'3'7'504,"-2"-6"-377,0 0 1,0 0-1,-1 1 0,1-1 1,-1 0-1,1 0 1,-1 0-1,1 0 0,-1 1 1,0-1-1,1 0 0,-1 0 1,0 1-1,0-1 0,0 1 1,-1-1-15,0 0 1,0 0 0,-1 0-1,1 0 1,0-1-1,0 1 1,0 0 0,-1-1-1,1 1 1,0-1-1,-1 0 1,1 1-1,0-1 1,-1 0 0,1 0-1,-2 0 1,-27 11 8556,39-36-8470,17-33 1,-18 42-61,-4 10-7,-1 1 0,1 0 0,0-1 0,1 1-1,-1 1 1,1-1 0,0 1 0,0 0 0,0 0 0,1 0 0,-1 0-1,1 1 1,0 0 0,0 1 0,0-1 0,1 1 0,-1 0 0,0 1-1,1-1 1,-1 1 0,1 1 0,0-1 0,-1 1 0,9 1 0,-8-1-26,0 0 0,0 1 0,0-1 0,0 2 0,0-1 1,-1 1-1,1 0 0,0 0 0,-1 1 0,0 0 1,1 0-1,-1 1 0,0-1 0,-1 1 0,1 1 0,-1-1 1,0 1-1,0 0 0,0 0 0,0 0 0,-1 1 0,6 10 1,-5-5 22,-2 0 0,1 1 1,-1 0-1,-1-1 1,0 1-1,-1 0 0,0 0 1,0 0-1,-2 0 1,1 0-1,-2 0 0,1 0 1,-5 13-1,3-13-18,-1 1-1,0-1 0,0 0 1,-2 0-1,1 0 0,-2-1 1,1 0-1,-2 0 1,1 0-1,-1-1 0,-19 18 1,18-21-163,0 0 0,0-1 0,-1 0 1,0-1-1,0 1 0,0-2 0,-1 0 1,1 0-1,-1-1 0,0 0 1,0 0-1,-17 0 0,22-2-33,0-1-1,1 0 1,-1 0 0,0-1-1,1 0 1,-1 0-1,1 0 1,-1 0 0,1-1-1,-1 0 1,1 0-1,0-1 1,0 1 0,0-1-1,1 0 1,-1 0 0,0-1-1,1 0 1,0 1-1,0-1 1,0-1 0,1 1-1,-1 0 1,1-1-1,0 0 1,-4-8 0,2 0 85,1 1-1,0-1 1,1 0 0,1 0 0,0 0 0,1 0-1,0-1 1,1 1 0,0 0 0,1 0 0,1-1 0,0 1-1,1 0 1,0 0 0,1 1 0,0-1 0,1 1 0,0 0-1,1 0 1,13-19 0,-2 12-1251,-3 14-4740,-3 10 3352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51.5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10 9674,'-3'-7'3513,"1"5"-2801,2 4-72,1 8-24,3 3-56,3 10-248,2 7-480,2 5 88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51.9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1 169 11018,'3'16'3096,"1"31"-1,-4 17-1070,-1-39-1693,1 1 0,6 40 0,-6-65-341,0 0 0,0 0 0,0 1 0,0-1 0,1 0 0,-1 0 1,0 1-1,1-1 0,-1 0 0,1 0 0,-1 0 0,1 0 0,-1 0 0,1 0 1,0 0-1,1 2 0,-2-3 0,1-1 0,-1 1 0,1 0 1,-1 0-1,1 0 0,-1-1 0,1 1 1,-1 0-1,0-1 0,1 1 0,-1 0 0,1-1 1,-1 1-1,0 0 0,0-1 0,1 1 0,-1-1 1,0 1-1,0 0 0,1-1 0,-1 1 1,0-1-1,0 1 0,0-1 0,0 1 0,1-1 1,10-46-250,-5-82-81,-6 95 399,1 0 1,2 0-1,1 0 0,9-34 1,-12 65-18,0-1 0,0 1 0,1-1 0,-1 1 0,1 0 0,0 0 0,0 0 0,0 0 0,3-4 0,-4 6-23,0 0 1,0 1 0,0-1-1,0 0 1,0 1-1,0-1 1,0 1 0,0-1-1,0 1 1,0 0-1,0-1 1,0 1 0,0 0-1,0 0 1,0 0-1,0 0 1,0 0 0,0 0-1,0 0 1,1 0-1,-1 0 1,0 1 0,0-1-1,0 0 1,0 1-1,0-1 1,0 1 0,0-1-1,0 1 1,0-1-1,0 1 1,-1 0 0,1-1-1,1 2 1,3 3 101,1 0 1,-1 1-1,0-1 1,-1 1-1,0 0 1,0 1-1,0-1 1,0 1 0,-1-1-1,0 1 1,3 13-1,2 8 503,6 46-1,-3 20 367,6 33-2222,-12-108 1303,1-6-108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52.8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259 69 9250,'18'-16'4558,"-14"13"-3961,-1 0 0,1 0 0,-1-1 0,0 1-1,1-1 1,-2 1 0,1-1 0,0 0-1,2-6 1,-5 9-540,0 1-1,0-1 0,0 1 0,0-1 1,0 1-1,0 0 0,0-1 1,0 1-1,0-1 0,-1 1 0,1-1 1,0 1-1,0-1 0,0 1 1,-1 0-1,1-1 0,0 1 0,-1 0 1,1-1-1,0 1 0,-1 0 1,1-1-1,0 1 0,-1 0 1,1 0-1,-1-1 0,1 1 0,0 0 1,-1 0-1,1 0 0,-1 0 1,1-1-1,-1 1 0,1 0 0,-1 0 1,1 0-1,-1 0 0,1 0 1,0 0-1,-1 0 0,-21 0 330,1 3-586,1 1-1,0 0 1,0 1-1,1 2 1,-1 0-1,1 1 0,1 1 1,0 0-1,0 1 1,-29 23-1,43-30 84,1 0 1,0 0-1,0 0 0,0 0 0,0 0 0,1 0 0,-1 1 1,1-1-1,0 1 0,0 0 0,0 0 0,-2 6 0,4-8 98,0 0 0,-1 0 0,1 0 0,1 0 0,-1 0-1,0 0 1,0 0 0,1 0 0,-1 0 0,1-1-1,-1 1 1,1 0 0,0 0 0,0 0 0,0-1 0,0 1-1,0 0 1,0-1 0,0 1 0,0-1 0,1 1-1,-1-1 1,1 0 0,-1 1 0,1-1 0,0 0 0,-1 0-1,4 1 1,95 47 968,-79-40-528,1 0 1,-2 2 0,1 0-1,-1 1 1,33 28-1,-51-39-408,-1 0-1,1 1 1,-1-1 0,1 1-1,-1-1 1,0 1 0,0 0-1,0-1 1,0 1-1,0 0 1,0 0 0,0 0-1,0 0 1,-1 0-1,1 0 1,-1 0 0,0 0-1,1 0 1,-1 0-1,0 2 1,-1-2-8,1 0-1,-1 1 1,0-1-1,0 0 1,0 0 0,0 0-1,0 0 1,-1 0-1,1-1 1,-1 1 0,1 0-1,-1 0 1,1-1-1,-1 1 1,0-1 0,0 0-1,0 1 1,-2 0-1,-6 4-316,-1-1 0,0-1 0,0 0 0,0 0 0,-1-1 0,-22 4 0,10-4-303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53.3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41 337 8858,'70'-42'6576,"-55"31"-5743,0-1 0,23-23 0,-31 28-721,-1-1 0,0 1-1,0-1 1,0-1-1,-1 1 1,6-16-1,-9 19 7,0-1 1,0 1-1,-1-1 0,0 0 0,0 0 0,0 0 0,-1 0 1,0 0-1,0 0 0,0 0 0,-3-11 0,2 12-91,-1 1-1,1-1 0,-1 1 0,0-1 0,-1 1 1,1 0-1,-1-1 0,0 1 0,0 1 0,0-1 1,0 0-1,-1 1 0,1 0 0,-1 0 1,0 0-1,0 0 0,0 0 0,0 1 0,-6-3 1,7 4-10,-1-1 1,1 1 0,-1 0-1,0 0 1,1 0 0,-1 1-1,0-1 1,0 1 0,0 0 0,1 0-1,-1 0 1,0 0 0,0 1-1,0 0 1,1 0 0,-1 0-1,0 0 1,1 0 0,-1 1-1,1-1 1,0 1 0,-1 0-1,1 0 1,0 0 0,-3 4 0,-1 1 22,0 0 1,0 1 0,1-1 0,1 2 0,-1-1 0,1 1 0,0 0 0,1 0-1,0 0 1,1 0 0,0 1 0,0-1 0,1 1 0,0 0 0,1 0 0,0 0 0,0 13-1,1-14 20,1 0 0,0 0 0,0 0 0,1 1 0,0-1 0,1 0 0,0-1 0,0 1 0,1-1 0,0 1 0,0-1 0,1 0 0,0 0 0,1-1 0,-1 0 0,2 0 0,-1 0 0,14 11 0,-14-14-61,-1-1 0,1 0 1,0 0-1,0 0 0,0-1 0,1 1 1,-1-2-1,1 1 0,-1-1 1,1 0-1,-1 0 0,1 0 1,8-1-1,-8-1-482,1 1-1,-1-1 1,1-1 0,-1 1-1,0-1 1,13-5 0,-3-1-352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54.1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289 99 10034,'0'-5'611,"0"-1"0,0 1 0,-1 0 1,1-1-1,-1 1 0,0 0 0,-1 0 0,0 0 0,1 0 0,-1 0 0,-4-5 0,5 8-498,-1-1-1,0 1 1,0 0-1,0 0 1,0 0-1,0 0 1,0 0-1,-1 0 0,1 0 1,0 1-1,-1-1 1,0 1-1,1 0 1,-1 0-1,0 0 1,1 0-1,-1 0 0,0 1 1,0-1-1,0 1 1,0 0-1,-3 0 1,-3 0-62,-1 1 1,0 0 0,1 1 0,-1 0-1,1 1 1,0 0 0,0 0 0,0 1-1,0 0 1,0 1 0,1 0 0,0 0-1,0 1 1,-8 7 0,10-8-135,-1 1 0,2 0 0,-1 0 0,1 0 0,-1 1 0,2 0 0,-1 0 1,1 0-1,0 0 0,1 1 0,-1 0 0,2-1 0,-1 1 0,1 0 0,0 1 0,-1 13 0,3-19 65,0-1 1,-1 0-1,2 1 0,-1-1 0,0 0 0,0 1 1,1-1-1,-1 0 0,1 0 0,0 0 1,0 1-1,0-1 0,0 0 0,0 0 0,0 0 1,0 0-1,1 0 0,-1-1 0,1 1 1,-1 0-1,1-1 0,0 1 0,-1-1 0,1 1 1,0-1-1,0 0 0,0 0 0,0 0 0,0 0 1,1 0-1,-1 0 0,0-1 0,0 1 1,1-1-1,-1 1 0,0-1 0,0 0 0,1 0 1,-1 0-1,0 0 0,1 0 0,-1-1 1,0 1-1,0-1 0,1 1 0,-1-1 0,0 0 1,0 0-1,0 0 0,2-1 0,7-6 57,-1 0 0,0-1 0,-1 0 0,10-12 0,-13 13 102,0 1-1,1 0 1,0 0 0,0 1 0,1 0 0,0 0 0,0 1 0,14-8 0,-21 13-130,-1 0 1,1 0-1,0 0 0,-1-1 0,1 1 0,0 0 1,-1 0-1,1 0 0,0 0 0,0 1 0,-1-1 1,1 0-1,0 0 0,-1 0 0,1 0 0,0 1 1,-1-1-1,1 0 0,0 1 0,-1-1 0,1 0 1,-1 1-1,1-1 0,-1 1 0,1-1 0,-1 1 1,1-1-1,-1 1 0,1-1 0,-1 1 0,0 0 1,1-1-1,-1 1 0,0 0 0,0-1 0,1 1 1,-1 0-1,0 0 0,7 32 28,-6-28-19,3 47 239,-1 67 1,2 41 1299,6-82-661,2 0 0,37 116 0,-50-192-913,3 5-229,-1 1 0,1-1 1,0 0-1,7 11 1,-9-17 218,-1 0 1,1 0 0,0 0 0,-1 0 0,1-1 0,0 1-1,0 0 1,-1 0 0,1-1 0,0 1 0,0 0 0,0-1-1,0 1 1,0-1 0,0 1 0,0-1 0,0 1 0,0-1-1,0 0 1,1 1 0,-1-1 0,0 0 0,0 0 0,0 0-1,0 0 1,0 0 0,0 0 0,1 0 0,-1-1 0,0 1-1,0 0 1,0 0 0,0-1 0,0 1 0,0-1 0,0 1-1,0-1 1,0 0 0,0 1 0,0-1 0,1-1 0,3-2 31,0-1 0,-1 0 0,1-1 0,-1 1 0,0-1 0,0 0 0,-1 0 0,1 0 0,1-8 0,22-63 182,-21 57-115,-2 6-119,0-1-94,0 1-1,2-1 0,-1 1 0,2 0 1,0 0-1,17-25 0,-17 31-381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54.9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34 11 10986,'-5'-10'6040,"4"10"-5788,-6 7 2591,-1 21-1054,3-1-1376,1 0 1,2 0-1,1 0 1,1 1-1,1-1 1,2 0-1,0 0 0,8 28 1,-10-51-455,0 0 0,1 0 0,-1 0 0,1 0 0,0 0 0,0-1 0,0 1 0,1-1 0,-1 1 0,1-1 0,-1 0 0,1 0 0,0 0 0,1-1 0,-1 1 0,0-1 0,8 5 0,-8-6-54,1 0 0,0 0 0,-1 0-1,1-1 1,0 1 0,0-1 0,-1 0 0,1 0-1,0 0 1,0 0 0,0-1 0,-1 1-1,1-1 1,0 0 0,-1 0 0,1 0 0,-1-1-1,1 0 1,4-2 0,1-2-34,0 0 0,-1 0 1,0-1-1,0 0 0,-1-1 1,1 1-1,-2-1 0,1-1 0,-1 1 1,-1-1-1,1 0 0,-1-1 0,-1 1 1,5-16-1,3-13 126,-2 0-1,8-59 1,-12 61 453,-8 55 234,1-1 0,1 0 0,1 0 0,5 34 0,23 79 1396,-24-111-2045,7 23-264,0-20-4164,-8-21 3139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55.3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7 318 10594,'2'0'318,"-1"0"-1,0 0 0,1 0 1,-1 0-1,0 0 1,1 0-1,-1 0 0,1 0 1,-1-1-1,0 1 1,0 0-1,1-1 0,-1 1 1,0-1-1,0 0 0,1 1 1,-1-1-1,1-1 1,23-17-129,-20 14 519,4-3-445,0-1 0,-1 1-1,0-2 1,-1 1-1,0-1 1,-1 0-1,0 0 1,0-1-1,6-19 1,-9 22-192,0 0 0,-1 0 0,0-1 1,0 1-1,-1-1 0,0 0 0,-1 1 0,0-1 0,0 0 0,-1 1 1,0-1-1,0 1 0,-1-1 0,-3-9 0,4 16-24,0 0 0,1 0 0,-1 0 0,0 1 0,0-1 0,0 0 0,0 0 0,0 1 0,-1-1 0,1 1 0,0-1 0,-1 1 0,1 0 0,-1-1 0,0 1 0,1 0 0,-1 0 0,0 0 0,0 0 0,1 0 0,-1 1 0,0-1 0,0 0 0,0 1 0,0 0 0,0-1 0,0 1 0,0 0 0,0 0 0,0 0 0,0 0 0,0 0 0,0 1 0,0-1 0,0 1 0,0-1 0,-3 2 0,1 0-12,-1 0-1,0 0 1,1 0 0,0 1-1,-1 0 1,1 0-1,0 0 1,1 0-1,-1 1 1,0-1-1,1 1 1,0 0-1,-5 8 1,4-4 24,1 1 0,0 0 0,0 0 0,1 0 0,0 0 0,1 0 0,0 0 0,0 1 0,1-1 0,0 0 0,1 0-1,0 1 1,0-1 0,1 0 0,0 0 0,6 15 0,-2-9 134,0 0 0,1 0 0,0-1 0,1 0 0,1-1-1,0 0 1,1 0 0,21 21 0,-28-31-407,-1-1-1,1 1 1,0-1-1,0 0 1,-1 0 0,1-1-1,1 1 1,-1 0 0,0-1-1,0 0 1,1 0-1,-1 0 1,0 0 0,1 0-1,-1-1 1,1 0-1,-1 1 1,1-1 0,4-1-1,10 0-1020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56.0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95 11362,'-1'-17'5839,"-3"29"-3684,-5 31-1108,8-14-181,0 1 1,2-1-1,5 33 0,2 43-147,-10-90-855,2-15 124,0 0 0,0 0 1,0 0-1,0 0 0,0 0 1,0 0-1,0 0 0,0 0 1,0 0-1,0 1 0,0-1 1,-1 0-1,1 0 0,0 0 0,0 0 1,0 0-1,0 0 0,0 0 1,0 0-1,0 0 0,0 0 1,0 0-1,0 0 0,-1 0 0,1 0 1,0 0-1,0 0 0,0 0 1,0 0-1,0-1 0,0 1 1,0 0-1,0 0 0,0 0 0,0 0 1,0 0-1,0 0 0,0 0 1,-1 0-1,1 0 0,0 0 1,0 0-1,0 0 0,0 0 1,0 0-1,0 0 0,0 0 0,0-1 1,0 1-1,0 0 0,0 0 1,0 0-1,0 0 0,0 0 1,0 0-1,0 0 0,0 0 0,0 0 1,0 0-1,0-1 0,0 1 1,0 0-1,0 0 0,0 0 1,0 0-1,0 0 0,-4-27-1161,5-9 831,2 1 1,1 0-1,2 0 0,2 0 0,0 1 0,25-60 1,-30 88 418,-1 1 0,1-1 0,1 1 0,-1 0 0,1 0 0,0 0 0,0 0 0,0 1 0,8-7 0,-10 9 11,0 1-1,0 0 1,0-1 0,1 1-1,-1 0 1,0 0 0,1 1-1,-1-1 1,0 0 0,1 1-1,-1-1 1,1 1 0,-1 0 0,1 0-1,-1 0 1,1 0 0,-1 0-1,1 1 1,-1-1 0,0 1-1,1-1 1,-1 1 0,1 0 0,-1 0-1,0 0 1,4 3 0,2 1 214,-1 1 0,-1 0 1,1 0-1,-1 1 0,0-1 1,0 2-1,-1-1 0,0 0 1,0 1-1,-1 0 0,0 0 1,4 13-1,1 3 300,-2 0-1,0 0 1,3 33 0,-8-39-434,0 1-1,-2 0 1,0 0-1,-3 20 1,-5 9-3587,6-39 919,2-1 841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56.5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195 19 13331,'0'0'172,"0"-1"1,0 0-1,0 1 1,0-1 0,0 1-1,0-1 1,0 0-1,0 1 1,0-1-1,0 0 1,0 1-1,0-1 1,0 1-1,-1-1 1,1 0-1,0 1 1,0-1-1,-1 1 1,1-1-1,-1 1 1,1-1 0,0 1-1,-1-1 1,1 1-1,-1-1 1,1 1-1,-1 0 1,1-1-1,-1 1 1,1 0-1,-2-1 1,1 1-50,-1-1 1,0 1 0,0 0-1,0 0 1,1 0-1,-1 0 1,0 0 0,0 0-1,0 1 1,1-1 0,-3 1-1,-6 3 91,0 0 1,-17 9-1,19-9-82,-1 2 0,1-1 0,1 1 1,-1 0-1,1 0 0,0 1 0,0 0 0,1 1 0,0-1 1,0 1-1,1 0 0,0 1 0,1-1 0,-1 1 0,2 0 1,-5 12-1,6-12 22,0-1 0,1 1-1,0 0 1,0-1 0,1 1 0,0 0 0,1 0 0,0-1 0,0 1-1,1 0 1,0-1 0,0 0 0,1 1 0,0-1 0,0 0 0,1 0 0,0-1-1,8 11 1,-8-11-88,1-1-1,0 0 1,0 0 0,1-1-1,-1 1 1,1-1-1,1-1 1,-1 1 0,0-1-1,15 7 1,-16-9-406,1 0 1,1 0 0,-1 0-1,0-1 1,0 0-1,1 0 1,-1-1 0,0 0-1,1 0 1,-1 0-1,1-1 1,-1 0-1,11-3 1,5-2-895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7:57.1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51 254 13731,'1'1'281,"1"1"0,-1-1 0,1 0 0,0 0-1,-1 0 1,1 0 0,0 0 0,0 0 0,0 0 0,0-1 0,0 1 0,0-1 0,0 1 0,0-1-1,0 0 1,0 0 0,2 0 0,2-1-174,-1 0 1,0-1-1,0 0 0,0 0 1,8-4-1,6-3 195,-1 0-1,-1-2 1,0 0 0,0-1-1,16-15 1,-28 22-144,0 0 0,0 0 0,-1 0 0,0-1 0,0 0 0,0 1 0,-1-2 0,3-7-1,-4 10-41,-1 0 0,0 0 0,0 0 0,0-1 0,-1 1 0,0 0 0,0 0 0,0 0 1,0-1-1,0 1 0,-1 0 0,0 0 0,0 0 0,-2-7 0,2 8-79,-1 0 0,1 1 1,0-1-1,-1 1 0,1-1 1,-1 1-1,0 0 0,1 0 1,-1 0-1,0 0 0,0 0 1,-1 0-1,1 0 1,0 1-1,-1-1 0,1 1 1,-4-2-1,1 1-15,1 1-1,-1 0 1,0 0-1,0 0 1,1 0 0,-1 1-1,0 0 1,0 0 0,-7 1-1,0 1-20,0 0 0,-1 1 0,2 1 1,-1 0-1,0 0 0,1 1 0,-14 8 0,19-8 12,-1-1 0,1 0 0,0 1 0,1 0-1,-1 1 1,1-1 0,0 1 0,0 0 0,1 0 0,0 1 0,0-1-1,0 1 1,1 0 0,0 0 0,0 0 0,1 0 0,0 1 0,0-1 0,1 1-1,0-1 1,0 1 0,1 0 0,0-1 0,0 1 0,0-1 0,1 1-1,1 0 1,-1-1 0,1 0 0,0 1 0,1-1 0,0 0 0,0 0 0,0 0-1,1-1 1,7 11 0,-3-7 189,1 0-1,0-1 0,0 0 1,0 0-1,1-1 1,1 0-1,-1-1 1,1 0-1,0-1 0,16 7 1,-15-8-304,0-1 0,0 0 1,0-1-1,18 2 0,-21-4-665,0 0-1,1-1 1,-1-1-1,1 1 0,-1-1 1,12-3-1,-3-2-1338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7:51.608"/>
    </inkml:context>
    <inkml:brush xml:id="br0">
      <inkml:brushProperty name="width" value="0.1" units="cm"/>
      <inkml:brushProperty name="height" value="0.1" units="cm"/>
      <inkml:brushProperty name="color" value="#FF7C80"/>
    </inkml:brush>
  </inkml:definitions>
  <inkml:trace contextRef="#ctx0" brushRef="#br0">20 80 9706,'-5'-13'10499,"0"45"-8415,18 271 4531,-11-286-6305,-4 9 173,-3-19-301,5-7-178,-1 0-1,1 0 1,0 0 0,-1-1 0,1 1-1,-1 0 1,1 0 0,0 0-1,-1-1 1,1 1 0,0 0-1,-1-1 1,1 1 0,0 0-1,-1-1 1,1 1 0,0 0 0,0-1-1,-1 1 1,1-1 0,0 1-1,0 0 1,0-2 0,-2-3-12,0 0 0,0 0-1,1 0 1,0 0 0,0 0 0,0 0 0,0-1 0,1-7 0,4-44-102,-3 51 101,2-26-56,3 0 0,15-54 1,-16 71 71,1 0 1,0 0 0,1 0 0,0 1 0,2 0 0,-1 1 0,16-18 0,-20 26 14,-1 2-1,1-1 1,0 0-1,0 1 1,1 0 0,-1 0-1,1 0 1,-1 1 0,1-1-1,0 1 1,0 0-1,0 0 1,0 1 0,0 0-1,1-1 1,-1 2 0,0-1-1,1 1 1,-1 0-1,0 0 1,1 0 0,-1 1-1,0-1 1,8 3 0,-7-1-1,1 1 0,-1 0 0,1 0 0,-1 0 0,0 1 0,0 0 0,-1 0 0,1 0 1,-1 1-1,0-1 0,0 1 0,0 1 0,-1-1 0,0 1 0,0-1 0,0 1 0,-1 1 0,4 8 1,-1 0 14,-1 2 0,0-1 1,-1 0-1,3 33 1,-3 70 428,0-2-135,-4-114-354,0-1-296,0 1 1,1-1-1,-1 1 0,0 0 0,1-1 0,-1 1 1,1-1-1,0 1 0,0-1 0,0 0 1,0 1-1,1-1 0,2 4 0,5 0-1098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8:34.3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67 8538,'28'-66'14550,"-31"96"-13706,1 0 1,2 1-1,1-1 1,1 1-1,8 39 1,-3-27-457,1 75 1,-10-99-542,0 1-4277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8:35.1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20 8730,'-19'-19'16673,"20"19"-16608,15 1 377,54 16 1020,1-4 0,78 5 0,32-7-503,367 31-585,-465-34-388,-71-9-95,-12-1-702,-21-2-1227,-11 2 1075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8:36.8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12 9650,'-8'-12'15252,"5"20"-14376,3-8-876,-7 27 659,1 1 0,-4 48 0,3 33 762,2-65-967,3-1 0,4 70 1,3-12 123,-5-67-527,2 0 0,7 40 1,0 2 12,-8-61-58,0-1 1,0 1 0,2-1-1,0 0 1,0 0 0,2 0-1,8 20 1,-8-24-22,0 0-1,1-1 0,1 0 1,-1 0-1,2-1 1,14 15-1,-17-19 20,0 0-1,0-1 0,1 1 0,-1-1 0,1 0 1,-1-1-1,1 1 0,0-1 0,0-1 0,0 1 0,1-1 1,-1 0-1,9 1 0,190 20 34,-48-3 6,147 17-102,-121-12 50,-157-21 17,0-2-1,0-1 1,49-5 0,-33 3-18,-35 2 6,-1 0 0,1 0-1,0-1 1,-1 0-1,1 0 1,0 0-1,-1-1 1,1 0-1,-1 0 1,0 0-1,10-6 1,-8 3 11,0 0 0,-1 0 0,0-1 1,0 0-1,-1 0 0,7-9 0,-9 11 8,-1-1 0,0-1 1,0 1-1,0 0 0,-1-1 0,0 1 1,0-1-1,0 0 0,-1 0 0,1-8 0,22-198-57,-20 155 19,-2 1 0,-8-90 0,0 0 34,6 136-24,0 0 0,0 0-1,-1 1 1,0-1 0,-1 0-1,0 0 1,0 1 0,-1 0-1,-5-12 1,4 11 39,0 0-1462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8:37.4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219 50 12307,'12'-5'10504,"-21"-3"-7053,-25-6-2829,24 10-529,-43-12 53,49 15-172,0 0 0,-1 1 0,1-1 0,0 1 1,0 0-1,0 0 0,-1 1 0,1-1 1,0 1-1,-7 1 0,11-1 20,-1-1-1,0 0 1,0 1-1,1-1 1,-1 1-1,0 0 1,1-1 0,-1 1-1,1-1 1,-1 1-1,0 0 1,1-1-1,0 1 1,-1 0 0,1 0-1,-1 0 1,1-1-1,0 1 1,0 0-1,-1 0 1,1 0 0,0-1-1,0 1 1,0 0-1,0 0 1,0 0-1,0 0 1,0 0 0,0 0-1,0-1 1,0 1-1,1 0 1,-1 0-1,0 0 1,1-1 0,0 3-1,17 33 83,-13-28-27,8 15 478,-1 2 0,17 44-1,-26-59-312,0 1-1,0 0 0,-1-1 1,-1 1-1,0 0 0,0 0 1,-1 0-1,0 0 0,-4 21 1,3-28-290,-1 0 0,1 0 1,-1 0-1,1 0 0,-1 0 1,0 0-1,-1-1 0,1 1 0,-1 0 1,0-1-1,1 0 0,-1 0 1,-1 0-1,1 0 0,0 0 1,-1-1-1,0 1 0,1-1 0,-1 0 1,-5 2-1,3-2-489,1 0 0,-1 0-1,0-1 1,1 0 0,-1 0 0,0 0 0,0-1 0,0 0-1,-6 0 1,-14-5-908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8:37.7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13627,'34'1'5825,"-3"2"-3344,1-1-145,-2-2-687,-3 0-545,-3-2-640,-3 1-304,-8 1-592,-4 2-448,-10 8-2433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8:38.8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7738,'-1'1'18028,"3"10"-18227,-1-8 327,0-1-15,0-1 0,0 1 0,0 0 0,-1 1 0,1-1 1,-1 0-1,1 0 0,-1 0 0,0 0 0,0 0 0,0 0 0,0 1 0,0-1 1,-1 0-1,1 0 0,-1 2 0,1 0-80,0 1 1,0-1-1,0 0 0,1 0 1,-1 0-1,1 1 1,0-1-1,3 6 0,-4-9-8,42 196 514,-40-179-328,-2-14-220,1 1 0,-1 0 0,1-1 0,0 1-1,0-1 1,1 1 0,-1-1 0,1 0 0,3 7 0,3-10-2755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8:41.5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 56 12171,'-32'-22'7650,"33"22"-7601,10-2 1739,14 0 175,61 0 311,106-16 0,-163 15-2024,17-1-91,0 2 0,56 4 0,91 20 670,-166-20-721,0-2 0,0 0 0,29-4 0,-25 1-338,52 2 0,-35 6 221,-30-3 163,1 0-1,0-1 1,33-2-1,-27-6-81,-23 6-106,0 0-1,0 0 1,0 1 0,0-1-1,0 0 1,1 1 0,-1 0-1,0-1 1,0 1-1,1 0 1,-1 0 0,0 0-1,0 1 1,1-1 0,-1 0-1,0 1 1,0 0-1,3 0 1,13 8 102,-8-5-52,0 1-1,0 0 1,9 7 0,-15-8-14,0-1 1,0 0 0,-1 1-1,1 0 1,-1 0 0,0 0-1,0 0 1,-1 1 0,4 7-1,3 11 202,-2 1 0,0 0-1,-2 0 1,3 26-1,-6-38-43,3 40 38,-4-34-182,1-1 0,5 20 1,-3-19-40,5 14 280,-2 0 1,-1 1 0,2 44 0,-7-57-237,0 0 0,2-1-1,0 1 1,9 29 0,-10-43-35,0 1 1,-1-1 0,0 1-1,0-1 1,-1 1-1,0 0 1,0 0-1,0-1 1,-1 1-1,0 0 1,-3 9 0,2-11-1,2 1 0,-1-1 0,0 1 0,1 10 1,1-14 8,-1 1 0,0 0 0,0-1 0,0 1 1,0-1-1,0 1 0,-1-1 0,1 1 0,-1-1 1,1 1-1,-1-1 0,0 1 0,0-1 0,0 1 1,0-1-1,-1 0 0,1 0 0,-1 0 1,1 0-1,-1 0 0,0 0 0,0 0 0,-2 2 1,-19 13-40,16-12-36,0 1-1,0-1 1,-1 0 0,0-1 0,0 1 0,0-2-1,-10 4 1,-4 0-95,-4 1 236,0-1 0,0-1 0,-1-1 0,0-2 0,-35 1 0,-119 5-185,104-3 280,-25 0-248,-79 6 29,149-10-33,0-2-1,-39-4 1,10 0 129,44 3-112,1-2-1,0 0 1,-30-9 0,44 11 76,-1 0 0,1 0 0,0-1 0,0 1 0,-1-1-1,1 1 1,0-1 0,0 0 0,0 0 0,1 0 0,-1 0 0,-2-4 0,-17-31-106,11 17 90,-6-14 31,1 0 0,1-1 1,2-1-1,-9-44 0,1 5-3,1 29-7,16 40-1,-1 0 0,2-1-1,-1 1 1,1-1 0,0 1 0,0-1-1,0 0 1,1 0 0,0-7 0,1-14 19,-1 0 1,-1 0-1,-2 0 1,-13-50-1,14 65-5,1 0 0,0 0 0,1 0-1,0-1 1,1 1 0,0 0 0,1 0 0,5-22-1,-2 3 260,-3 18-280,-1 11 3,0 0 0,0 1 0,0-1 0,1 0 0,-1 1 0,1-1 0,0 0 0,0 1 0,0-1 0,0 1 1,1-3-1,1-3 199,-3 7-183,1 1 0,-1-1 0,0 1-1,0-1 1,0 1 0,1-1 0,-1 1-1,0-1 1,0 1 0,1-1 0,-1 1 0,1-1-1,-1 1 1,0-1 0,1 1 0,-1 0 0,1-1-1,-1 1 1,1 0 0,-1-1 0,1 1 0,-1 0-1,1 0 1,-1 0 0,1-1 0,-1 1-1,1 0 1,-1 0 0,2 0 0,15-8 62,-15 7-76,0-1-1,1 1 1,-1 0-1,1 0 0,-1 0 1,1 0-1,-1 1 0,1-1 1,0 1-1,-1-1 0,5 1 1,4 1-281,1 0 0,-1 1 1,0 1-1,19 6 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8:42.2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87 39 9282,'63'-9'9775,"-62"8"-9504,-3-8 2271,-11-3-310,10 11-2101,0-1-1,0 1 0,-1 0 0,1 0 1,0 1-1,0-1 0,-1 1 0,1-1 0,-1 1 1,1 0-1,0 0 0,-1 1 0,1-1 1,0 1-1,-1 0 0,1-1 0,-6 4 1,5-2-33,-1 0 1,1 1-1,0-1 1,-1 1-1,1 0 1,0 1-1,1-1 1,-1 1-1,1-1 1,-1 1-1,-3 6 1,5-7-86,0 1-1,-1-1 1,1 1-1,1-1 1,-1 1 0,0 0-1,1 0 1,0 0 0,0 0-1,0 0 1,0 0-1,1 0 1,-1 0 0,1 0-1,0 0 1,0 0-1,1 0 1,-1 0 0,1 0-1,0 0 1,0 0 0,0 0-1,1 0 1,-1-1-1,1 1 1,0 0 0,0-1-1,0 1 1,1-1-1,-1 0 1,5 5 0,-4-5-36,0-1 0,1 1 1,-1 0-1,1-1 0,0 0 1,0 0-1,0 0 0,0-1 1,0 1-1,0-1 1,0 0-1,0 0 0,1 0 1,-1 0-1,0-1 0,1 0 1,-1 0-1,0 0 0,1-1 1,-1 1-1,0-1 0,6-1 1,-6 0-28,1 0 1,0 0 0,-1 0 0,1-1-1,-1 0 1,0 0 0,0 0-1,0 0 1,0 0 0,-1-1-1,1 0 1,-1 0 0,0 0 0,0 0-1,0 0 1,-1 0 0,1-1-1,2-7 1,2-1-523,-7 13 562,0 0 0,0 0 0,0 0 1,0 0-1,0 0 0,0 0 0,0 0 0,0 0 0,1 0 1,-1 0-1,0-1 0,0 1 0,0 0 0,0 0 0,0 0 1,0 0-1,0 0 0,0 0 0,1 0 0,-1 0 0,0 0 1,0 0-1,0 0 0,0 0 0,0 0 0,0 0 1,0 0-1,1 0 0,-1 0 0,0 0 0,0 0 0,0 0 1,0 1-1,0-1 0,0 0 0,0 0 0,0 0 0,1 0 1,-1 0-1,0 0 0,0 0 0,0 0 0,0 0 1,0 0-1,0 0 0,0 1 0,0-1 0,0 0 0,0 0 1,6 24-391,-5-13 583,0-4-139,5 24 884,2 58 0,-7-81-808,-1 0-1,-1 0 0,1 0 1,-2 0-1,1 0 0,-1 0 0,0-1 1,0 1-1,-1 0 0,0-1 1,0 0-1,-10 14 0,11-19-272,0 1-1,0-1 1,-1 0-1,0 0 1,1 0 0,-1 0-1,0 0 1,0-1-1,0 1 1,0-1-1,0 0 1,0 0 0,0 0-1,0 0 1,-1-1-1,1 1 1,0-1-1,0 0 1,-1 0 0,1 0-1,-4 0 1,-13-4-829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8:42.8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 10066,'67'-13'9221,"-66"13"-9100,-1 1 0,0-1 0,0 0 0,0 1 0,0-1 0,0 0 0,-2 14 726,2-12-171,-1 31 1307,3-1 0,0 1 0,8 34 1,27 95 586,-28-126-2244,-3-13-399,2 5-950,-6-10-3463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04.5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 10666,'5'-7'6986,"-6"12"-5138,4 3-7,-2 8-305,2 5-136,2 10-408,-5 1-287,2 4-345,-2-1-120,2 0-232,0 0-176,0-2-1201,0-3-591,-1-2-4385,5 0 4072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8:26.8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1 256 5393,'53'-144'3292,"-47"128"-1918,8-26 2361,-15 20-2332,0 18-1199,1 2-100,-1 0 1,1 0-1,-1 0 1,0 0-1,0 0 0,0 0 1,0 0-1,0 1 1,0-1-1,-2-2 1,3 4-77,-1 0 1,1-1 0,0 1-1,-1 0 1,1-1-1,0 1 1,0 0 0,-1-1-1,1 1 1,-1 0-1,1 0 1,0-1 0,-1 1-1,1 0 1,-1 0-1,1 0 1,0 0-1,-1-1 1,1 1 0,-1 0-1,1 0 1,-1 0-1,1 0 1,0 0 0,-1 0-1,1 0 1,-1 0-1,1 0 1,-1 0 0,1 1-1,-1-1 1,1 0-1,0 0 1,-1 0 0,1 0-1,-1 1 1,1-1-1,0 0 1,-1 0-1,1 1 1,0-1 0,-1 0-1,1 1 1,-1 1 20,1-1 1,0 0 0,0 0-1,0 0 1,-1 0 0,2 0-1,-1 1 1,0-1 0,0 0-1,0 0 1,0 0 0,1 0-1,-1 0 1,0 1 0,2 0-1,0 5 121,14 57 453,-16-62-612,63 282 1409,-22 148 339,-27 4-126,-12-327-1183,-21 997 2260,14-1016-2432,-10 125 580,9-135-524,-3 14-3567,38-45-2194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05.1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 5313,'2'-5'7544,"12"5"-4729,14 4-735,11 3-366,0-2 0,56 1 0,79-10-54,-17-1-452,122 16 1345,-159-3-3850,-70-5-537,-38-1-743,-16 2 1055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05.6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22 10178,'9'-21'12259,"-4"31"-10296,44 183 1382,12 101-2864,-56-258-1172,1 55 0,-2-19-4088,0-44 3358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06.0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65 10058,'6'-4'8159,"3"0"-7183,-1 1 0,1 0-1,0 0 1,1 1 0,17-2 0,59 0 2079,-37 2-2288,98-9 1035,282-13 115,-412 23-2079,43 2-752,-25 5-3239,-25-1 2566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06.4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10082,'0'6'9584,"3"10"-4815,7 70-2277,16 198 1219,-6-104-3649,-17-131-1789,-6-17-2394,1-17 2450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07.4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15 142 3641,'2'-14'12626,"3"2"-9063,-4 10-3578,0-1 0,0 0 0,0 1 0,-1-1 0,1 1 0,0-1 0,-1 0 0,0 0 0,0 1 0,0-1 0,0-4 0,-1 0 249,0-3-68,-1 0 0,0 0 0,-1 0 0,-6-18 0,8 28-199,1 0 0,0 0 1,0-1-1,0 1 0,0 0 1,0 0-1,0 0 0,0-1 1,0 1-1,0 0 0,0 0 1,0 0-1,0 0 0,-1-1 1,1 1-1,0 0 1,0 0-1,0 0 0,0 0 1,0 0-1,-1-1 0,1 1 1,0 0-1,0 0 0,0 0 1,-1 0-1,1 0 0,0 0 1,0 0-1,0 0 0,-1 0 1,1 0-1,0 0 0,0 0 1,0 0-1,-1 0 0,1 0 1,0 0-1,0 0 0,0 0 1,-1 0-1,1 0 0,0 0 1,0 0-1,0 0 0,-1 0 1,1 0-1,0 1 0,0-1 1,0 0-1,0 0 0,-1 0 1,1 0-1,0 0 0,0 1 1,0-1-1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08.1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11114,'3'34'9770,"7"25"-6508,-2-11-1316,-6-37-1735,30 164 3953,-25-147-4300,13 29 0,-11-38-1304,-1-1 0,16 24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14.2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164 41 8474,'1'-1'419,"-1"0"0,1 0 1,-1 0-1,0 0 0,0 0 0,0 0 1,1 0-1,-1 0 0,0 0 1,0 0-1,0-1 0,0 1 0,-1 0 1,1 0-1,0 0 0,0 0 1,-5-8 3353,3 7-3354,0 1-178,0-1 0,0 1 0,-1 0 0,1 0 0,0 0 0,0 0 0,-1 0 0,1 1 0,-1-1 0,1 1 0,-5-1 0,0 1-293,0-1 0,0 2 1,0-1-1,0 1 0,1 0 1,-1 0-1,0 1 0,-9 3 1,12-3-20,1 0-1,-1 0 1,1 0 0,0 1 0,-1-1 0,1 1 0,1-1-1,-1 1 1,0 0 0,1 0 0,-1 1 0,1-1 0,0 0 0,-3 7-1,3-4 22,0-1 0,0 1 0,1 0 0,0 0 0,0 0 0,1 0 0,-1 0 0,2 12-1,2 5 58,2 0-1,0-1 1,1 1 0,10 22-1,-9-25 23,-1-2-81,2 1 167,6 31 0,-13-46-234,0 0 1,0 1-1,-1-1 1,0 1-1,0-1 0,0 1 1,0-1-1,0 1 1,-1-1-1,0 1 0,0-1 1,-3 8-1,-6 1-1002,-4-6 406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14.6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37 14347,'26'-2'5873,"3"2"-3864,1-2-89,6 2-488,1-1-479,-6-4-489,-3 1-200,-11-3-568,-5-1-824,-9 1 719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09.0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 10994,'3'-4'7714,"-3"13"-6242,-1 3 73,0 9 135,0 6-8,1 6-119,2 3-353,4 2-544,0-3-168,1 0-592,1-2-432,-2-3-1240,-2-3-729,-1-4 1449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09.5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40 6041,'-32'-5'1388,"0"-1"326,1-1 3818,95 18 2980,1-10-4300,68-12-2832,-30 2-685,202-4-130,-2 26-1547,-296-12 517,0-1-970,-17 0-790,-14 0 650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8:27.8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50 217 10066,'-41'-105'3304,"33"77"-1728,8 28-1566,0 0 0,0-1 0,0 1 0,-1 0 0,1 0-1,0 0 1,0-1 0,1 1 0,-1 0 0,0 0 0,0 0 0,0-1 0,0 1-1,0 0 1,0 0 0,0 0 0,0-1 0,0 1 0,0 0 0,0 0 0,1 0-1,-1 0 1,0-1 0,0 1 0,0 0 0,0 0 0,0 0 0,1 0-1,-1 0 1,0 0 0,0 0 0,0-1 0,0 1 0,1 0 0,-1 0 7,0 0 0,1 0 1,-1 0-1,0 0 0,0-1 0,1 1 1,-1 0-1,0 0 0,0 0 1,1 0-1,-1-1 0,0 1 0,0 0 1,0 0-1,0-1 0,1 1 1,-1 0-1,0 0 0,0-1 0,0 1 1,0 0-1,0 0 0,0-1 0,0 1 1,0 0-1,0 0 0,0-1 1,0 1-1,0 0 0,0-1 0,0 1 1,0 0-1,1-1 37,0 0 0,-1 0 0,1 0 0,0 1 0,0-1 0,0 0 0,0 1 0,0-1 0,0 1 0,0-1 0,0 1 0,0 0 0,0-1 0,0 1 0,2 0 0,0-1 86,10-3 18,0 1 0,1 0 1,-1 1-1,0 0 0,1 1 0,19 1 0,-16 0-27,67 4 444,158 28 1,-184-23-492,930 96 423,4-64 634,-991-41-1140,402 11 596,1414 35 722,5-40-1075,-53-45-189,99-2 11,-39 32-13,-561 7-85,769-66-254,34-21 270,-1369 51-1775,-678 36 853,1 0 0,25-7 0,-134 31-7851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10.1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11258,'2'12'11758,"2"10"-6107,16 72-5055,-14-66 862,27 131-720,23 311-1,-56-439-1486,1 7-1316,3-13-3148,-1-19 3641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10.5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75 9970,'16'6'9022,"5"-7"-3633,28-12-1100,-22 6-2717,73-14-730,0 5-1,182-6 1,-186 23-816,66-2-309,-151 0-1485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11.0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34 8570,'1'-2'1152,"-1"-1"-585,0 1 1,0 0-1,1 0 0,-1 0 0,1 0 1,-1 0-1,1-1 0,0 1 0,0 0 1,0 0-1,0 1 0,0-1 1,2-3-1,-2 8-191,0-1 1,0 0-1,-1 0 1,1 1-1,-1-1 1,1 0 0,-1 1-1,0-1 1,0 1-1,0-1 1,-1 4-1,1 0 235,10 167 5816,15 89-4371,-21-232-1937,19 151 363,-3-32-3609,-20-141 3010,-2-5-238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11.8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5 5817,'-10'-4'22129,"11"17"-23279,3 33 3180,19 80-1,24 47-3399,-35-128-1212,-7-28 1036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15.5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102 34 10834,'44'-23'3600,"-44"23"-3561,0 0 1,0 0 0,0 0-1,0 0 1,1 0-1,-1 0 1,0 0 0,0-1-1,0 1 1,0 0-1,0 0 1,0 0-1,0 0 1,1 0 0,-1 0 39,0 0-40,0 0 1,0 0 0,0-1-1,0 1 1,0 0-1,0 0 1,0 0 0,0 0-1,0 0 1,0 0-1,1 0 1,-1-1 0,0 1-1,0 0 1,0 0-1,0 0 1,0 0 0,0 0-1,0 0 1,0-1-1,0 1 1,0 0 0,-1 0-1,1 0 1,0 0-1,0 0 1,0 0 0,0-1-1,0 1 1,0 0-1,0 0 1,0 0 0,0 0-1,-9-3 723,-12 1-237,15 2-454,0 0 0,1 1 0,-1 0 0,0 1 0,1-1-1,-1 1 1,1 0 0,-1 0 0,1 1 0,0 0 0,0 0 0,0 0 0,0 0 0,-8 8 0,10-7-62,0-1 0,1 0 0,-1 1 0,1-1 0,-1 1 1,1 0-1,0-1 0,1 1 0,-1 0 0,1 0 0,0 0 0,0 1 0,0-1 0,0 0 0,1 0 0,-1 1 1,1-1-1,0 0 0,1 0 0,-1 1 0,2 4 0,-1-7-10,0 1-1,0-1 1,0 1-1,0-1 1,1 0-1,0 0 1,-1 0-1,1 0 1,0 0-1,0 0 1,0 0-1,0 0 1,0-1-1,0 1 1,0-1-1,1 1 1,-1-1-1,1 0 1,-1 0-1,1 0 1,-1 0-1,1-1 1,-1 1-1,1-1 1,0 1 0,3-1-1,3 1-1,0 0-1,0-1 1,1 0-1,-1-1 1,-1 0-1,17-3 1,-20 2 5,1 0-1,-1 0 1,0-1 0,0 1-1,0-1 1,4-4 0,-7 6-3,0 0 1,-1 0-1,1 0 1,-1-1-1,1 1 1,-1-1-1,0 1 1,1-1-1,-1 1 1,0-1-1,0 0 1,0 0-1,-1 1 1,1-1-1,0 0 1,-1 0-1,1 0 1,-1 0-1,1 0 1,-1-2-1,0 4-5,0-1 0,0 1 0,0 0-1,0 0 1,0-1 0,0 1-1,0 0 1,0 0 0,0-1 0,0 1-1,0 0 1,0 0 0,0 0-1,0-1 1,0 1 0,0 0 0,0 0-1,0-1 1,0 1 0,0 0-1,-1 0 1,1 0 0,0 0 0,0-1-1,0 1 1,0 0 0,0 0-1,-1 0 1,1 0 0,0-1 0,0 1-1,0 0 1,-1 0 0,1 0-1,0 0 1,-7 6-400,-3 14-162,8 1 773,1 1 1,1-1-1,1 0 0,1 1 0,1-1 0,8 34 1,4 32 2602,-14-83-2615,-1 1-1,1 0 1,-1-1 0,0 1-1,-1 0 1,1-1-1,-1 1 1,-2 7 0,2-10-189,0-1 0,0 1 0,1 0 0,-1-1 1,-1 1-1,1 0 0,0-1 0,0 1 0,0-1 0,-1 0 1,1 1-1,-1-1 0,1 0 0,-1 0 0,0 0 0,1 0 1,-1 0-1,0 0 0,0-1 0,1 1 0,-1-1 0,0 1 1,-3 0-1,-1-1-352,-1 0 1,1 0-1,-1 0 0,1-1 1,-1 1-1,1-2 1,-9-2-1,-22-8-631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31.7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218 68 11066,'10'-45'4012,"-10"45"-3917,0-1 0,0 0 0,0 0 0,0 1 0,0-1 0,0 0 0,0 0 0,0 1-1,-1-1 1,1 0 0,0 0 0,0 1 0,-1-1 0,1 0 0,-1 1 0,1-1 0,0 1 0,-1-1 0,1 0 0,-1 1 0,1-1 0,-1 1 0,0-1 0,1 1 0,-1 0 0,0-1 0,1 1 0,-1 0 0,0-1 0,0 1-1,-21-4 481,19 3-363,-2 1-35,-1 1 0,1-1 0,-1 1 0,1 0 1,0 0-1,-1 0 0,1 1 0,0 0 0,0 0 0,0 0 0,0 0 0,1 1 0,-1 0 0,0 0 1,1 0-1,0 1 0,-5 5 0,0-1-49,1 2 0,0-1 0,0 1 0,1 0 0,1 0 0,-10 19 0,10-14 56,0-1 1,1 2-1,0-1 1,1 0-1,1 1 1,-2 20 0,4-30-103,1 0 1,0 0 0,0-1-1,1 1 1,0 0 0,0 0 0,0 0-1,0-1 1,1 1 0,0 0-1,0-1 1,1 0 0,-1 1-1,1-1 1,0 0 0,1 0-1,-1-1 1,1 1 0,0-1 0,5 5-1,-3-4-43,0 0-1,0-1 1,1 1-1,-1-1 1,1-1-1,0 0 1,0 0 0,0 0-1,0 0 1,1-1-1,-1-1 1,1 1-1,-1-1 1,1 0-1,-1-1 1,1 0-1,0 0 1,-1-1 0,1 0-1,-1 0 1,1-1-1,-1 1 1,1-2-1,-1 1 1,0-1-1,0 0 1,0-1-1,-1 1 1,12-9-1,-3 0-129,0 0 0,-1 0 0,-1-1-1,0-1 1,17-23 0,-24 29 74,0-2 1,-1 1 0,0 0 0,0-1-1,-1 0 1,0 0 0,-1 0 0,0-1-1,-1 1 1,0-1 0,1-11 0,-4 18 23,1 1 1,0-1 0,-1 0-1,0 1 1,0-1 0,0 0 0,0 1-1,0-1 1,-1 1 0,1-1-1,-1 1 1,0 0 0,0 0 0,-1 0-1,1 0 1,-4-3 0,5 4-1,-1 1-1,1 0 1,0-1 0,-1 1 0,1 0 0,-1 0-1,0 0 1,1 1 0,-1-1 0,0 0 0,1 0-1,-1 1 1,0-1 0,0 1 0,0 0 0,0 0-1,1-1 1,-1 1 0,0 0 0,0 0 0,0 1 0,0-1-1,1 0 1,-1 1 0,0-1 0,0 1 0,0-1-1,1 1 1,-1 0 0,0 0 0,1 0 0,-1 0-1,1 0 1,-3 2 0,2-1 8,0 0-1,1 0 1,-1 0-1,1 0 1,0 1-1,0-1 1,0 0-1,0 1 1,0-1-1,0 1 1,1-1 0,-1 1-1,1-1 1,-1 1-1,1-1 1,0 1-1,0-1 1,0 1-1,1-1 1,0 5-1,1 6 101,1 1 0,7 18 0,-7-24-57,3 13 40,8 25 146,2-1 0,27 54 0,-42-97-543,0 0 0,0 0-1,0 0 1,1-1 0,-1 1 0,0 0 0,1 0 0,-1-1 0,1 1 0,-1-1 0,1 1 0,0-1 0,0 0 0,-1 0-1,1 0 1,0 0 0,0 0 0,2 1 0,10-3-1174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32.4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11 135 8642,'4'-31'12064,"-7"43"-10403,-2 29-676,1 0 0,2 0 0,6 79 0,-3-108-935,3 14 47,11-86-513,-10 26 18,1-46 0,-6 59 368,0 0 0,2 0 1,1 1-1,0-1 1,2 0-1,12-35 1,-16 53 39,0 1 0,0-1 0,0 1 0,0 0 0,1 0 0,-1 0 1,1 0-1,-1 0 0,1 0 0,0 0 0,0 0 0,0 0 0,0 1 0,0-1 0,0 1 1,0-1-1,1 1 0,-1 0 0,0 0 0,1 0 0,-1 0 0,1 1 0,-1-1 1,1 1-1,4-1 0,-3 1 16,0 1 1,0 0-1,0 0 0,-1 0 1,1 0-1,0 1 0,-1-1 0,1 1 1,-1 0-1,0 0 0,0 0 1,1 0-1,-1 1 0,-1-1 1,1 1-1,4 5 1,1 2 47,-1 0 0,-1-1 0,1 2 1,-2-1-1,1 1 0,-2 0 1,1 0-1,3 15 0,0 12 243,5 48-1,4 18-3517,-12-89 776,3-7 928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33.1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256 343 14011,'-1'-2'262,"0"1"1,0-1-1,0 0 0,0 1 0,-1-1 1,1 1-1,0 0 0,-1-1 0,1 1 1,-1 0-1,1 0 0,-1 0 1,0 0-1,1 0 0,-1 0 0,0 0 1,0 0-1,1 1 0,-1-1 0,-2 1 1,0-1-146,0 1-1,0 0 1,0 0 0,1 1 0,-1-1 0,0 1 0,0 0 0,1 0 0,-7 2-1,-4 4-94,0 0-1,0 1 0,-23 18 0,27-18 14,1-1 0,0 2 0,0-1 0,0 1 0,1 0 0,1 1 0,0 0 0,-10 17 0,15-22 21,-1 0 0,1 1-1,1-1 1,-1 0 0,1 1 0,0-1 0,0 1 0,0 0 0,1-1 0,0 1 0,0-1 0,0 1 0,1 0-1,0-1 1,0 1 0,0-1 0,1 1 0,-1-1 0,2 0 0,4 10 0,-4-8 1,2-1-1,-1 1 1,1-1 0,0 0 0,0 0-1,0-1 1,1 0 0,10 8 0,-13-11-48,0 0 1,0 0-1,1 0 1,-1 0-1,1-1 1,0 1-1,-1-1 1,1 0-1,0 0 1,0-1-1,0 1 1,-1-1 0,1 1-1,0-1 1,0 0-1,0-1 1,0 1-1,0-1 1,4-1-1,5-3-17,0 0-1,-1-1 1,0-1-1,0 0 0,0 0 1,-1-1-1,15-14 1,-8 5-94,-1-1 0,-1 0 0,18-26 0,-19 22 84,-1-1 0,-2 0 0,0-1 0,-1 0 0,-2-1 0,0 0 0,-2 0 0,-1-1 0,-1 0 1,-1 0-1,-1-1 0,-1 1 0,-2-1 0,-4-43 0,3 62 106,0 0 0,-1 0 1,0 0-1,0 0 0,-1 0 1,0 0-1,0 1 0,-6-10 1,9 16-76,-1 1 1,1 0 0,0-1 0,0 1 0,0 0 0,0 0 0,0-1-1,0 1 1,-1 0 0,1 0 0,0-1 0,0 1 0,0 0 0,-1 0-1,1 0 1,0-1 0,0 1 0,-1 0 0,1 0 0,0 0 0,-1 0 0,1 0-1,0-1 1,0 1 0,-1 0 0,1 0 0,0 0 0,-1 0 0,1 0-1,0 0 1,-1 0 0,1 0 0,0 0 0,0 0 0,-1 0 0,1 0-1,0 0 1,-1 1 0,1-1 0,0 0 0,0 0 0,-1 0 0,1 0-1,0 0 1,0 1 0,-1-1 0,1 0 0,0 0 0,0 0 0,-1 1-1,1-1 1,0 0 0,0 0 0,0 1 0,0-1 0,-1 0 0,1 1 0,0-1-1,0 0 1,0 1 0,-8 23 493,8-22-475,-12 54 234,2 0 1,4 1-1,1 0 1,3 0 0,3 0-1,11 84 1,-9-123-195,1 0 0,0 1-1,2-1 1,0-1 0,9 20 0,-10-26-498,1-1-1,1 1 0,10 12 0,-11-16-647,0-1 0,0 0 0,0 0 0,1-1 1,9 7-1,8-3-1706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33.9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18660,'1'9'80,"3"5"-32,1 10 120,3 14 296,1 2 152,-1 2 280,-2 0-23,-3-4-337,-2-4-168,-2-4-264,-1-3-48,-1-8-520,0-2-496,1-10-1081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34.3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8 13179,'-3'-7'4577,"9"12"-4345,-3 6-536,4 12-224,0 2 48,-3 2 183,3 4-63,-1 2-1696,1 2 1448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2T23:48:28.6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123 130 3985,'-5'-10'646,"-17"-24"2056,21 33-2572,0 1 0,0-1 0,-1 1-1,1 0 1,0-1 0,0 1 0,0 0 0,0 0 0,-1-1-1,1 1 1,0 0 0,0 0 0,0 1 0,-2-1 0,-73 17 6046,91-14-4669,71 12-818,-38-6-390,57 3 1,519-16 1623,-585 3-1816,996-77 1269,-1015 75-1397,50-3-689,133-32-1,-182 29 203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34.7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83 14051,'-1'5'6501,"4"11"-6288,-2-11 169,20 117 1744,-19-103-1779,-1 0 0,-1-1 0,-1 1 0,-5 30 0,21-90-350,-2 11-319,10-56-436,-17 60 757,1 1-1,1-1 1,21-45 0,-27 66 51,1 1 1,0 0 0,-1 0 0,1 0-1,1 0 1,-1 1 0,0-1 0,1 1-1,7-6 1,-9 9-32,-1-1 0,1 0 0,-1 0 0,1 1-1,0-1 1,-1 1 0,1 0 0,0-1 0,-1 1 0,1 0 0,0 0 0,-1 0 0,1 0 0,0 0-1,-1 0 1,1 1 0,0-1 0,-1 0 0,1 1 0,-1 0 0,1-1 0,-1 1 0,1 0 0,-1 0-1,1-1 1,-1 1 0,0 0 0,1 1 0,-1-1 0,0 0 0,0 0 0,2 3 0,3 4 97,0 0 0,0 1 0,-1 0 0,-1 0 0,1 0 0,-2 0 0,1 1 0,-1-1 0,2 11 0,2 17 261,2 39 0,-8-71-356,1 27 103,-2-24-395,0 1 0,1-1 0,0 0 0,0 1 0,1-1 0,-1 0 0,2 1 0,0-1 0,0-1 0,0 1 0,1 0-1,4 7 1,7-1-518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35.6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20 153 11098,'0'0'144,"-1"0"0,1 0 0,0 0 0,-1 1 0,1-1-1,-1 0 1,1 0 0,-1 1 0,1-1 0,0 0 0,-1 1-1,1-1 1,0 0 0,-1 1 0,1-1 0,0 1 0,-1-1 0,1 0-1,0 1 1,0-1 0,0 1 0,-1-1 0,1 1 0,0-1-1,0 1 1,0-1 0,0 1 0,0-1 0,0 1 0,0-1 0,0 1-1,0-1 1,0 1 0,0 0 0,2 23-65,-1-21 194,93 401 8712,-41-209-7716,-29-73-1112,-49-253-2465,-24-85-1236,9 106 3119,-7-25 445,40 112 24,2-1 0,0 1 0,-2-44 0,7 57-8,0-1-1,1 1 1,0-1 0,0 1-1,1 0 1,1 0 0,0-1-1,0 2 1,1-1 0,6-12-1,-8 18-4,1-1 0,0 1-1,0 0 1,0 0 0,0 1-1,0-1 1,1 1 0,-1-1-1,1 1 1,0 0 0,0 1-1,1-1 1,-1 1 0,0-1-1,1 1 1,-1 1 0,1-1-1,0 1 1,0-1 0,-1 1-1,1 1 1,0-1 0,9 1-1,-5 0-23,0 1 0,0 0 0,0 1 0,0 0-1,-1 0 1,1 1 0,-1 0 0,1 0 0,-1 1-1,0 0 1,0 1 0,0 0 0,10 9 0,-9-6 101,0 0 1,0 1 0,-1 0-1,-1 1 1,1 0-1,-2 0 1,1 1 0,-1-1-1,6 19 1,-7-17 35,-1 0-1,-1 1 1,0-1-1,0 1 1,-2-1-1,1 1 1,-2 0-1,0-1 1,-1 16 0,0-18-56,-1-1 0,0 0-1,0 0 1,-1 0 0,0 0 0,-1 0 0,0-1 0,0 1 0,-1-1 0,0 0 0,0 0 0,-12 13 0,5-10-75,0-1 1,0-1-1,0 0 0,-2 0 0,1-1 0,-25 11 1,15-10-2985,-38 11 0,36-14 768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36.3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191 94 11170,'-2'-10'1165,"0"0"0,-1 0 0,0 0-1,-8-18 1,11 26-1040,-1 1 0,0-1 1,0 1-1,0-1 0,1 1 0,-1 0 0,0-1 0,-1 1 1,1 0-1,0 0 0,0 0 0,0 0 0,-1 0 0,1 0 1,-1 0-1,1 0 0,-1 0 0,1 0 0,-1 1 0,1-1 1,-1 1-1,1-1 0,-1 1 0,0 0 0,1 0 0,-1 0 1,0-1-1,1 1 0,-1 1 0,0-1 0,1 0 0,-1 0 1,0 1-1,1-1 0,-1 1 0,1-1 0,-1 1 0,0 0 1,-1 1-1,-2 1 88,0 1 0,0 0 1,0 0-1,0 1 0,1-1 1,-1 1-1,1 0 1,1 0-1,-6 8 0,-25 54 190,31-62-355,-2 5 69,1 1-1,1 0 0,-1 0 0,2 0 1,-1 0-1,1 0 0,1 1 1,0-1-1,1 0 0,0 1 1,3 17-1,-2-23-71,0 0-1,1 0 1,-1 0 0,1 0 0,1-1 0,-1 1 0,1 0-1,0-1 1,0 0 0,0 0 0,1 0 0,0 0-1,0-1 1,0 1 0,1-1 0,-1 0 0,1 0 0,0-1-1,0 1 1,0-1 0,1 0 0,-1 0 0,7 1-1,-7-2-64,1 0-1,-1-1 1,1 0-1,0 0 1,-1 0-1,1-1 1,0 0-1,-1 0 0,1 0 1,0-1-1,-1 0 1,1 0-1,-1 0 1,1-1-1,-1 1 0,0-1 1,1-1-1,-1 1 1,0-1-1,0 0 1,-1 0-1,1 0 1,-1-1-1,8-7 0,-4 3-235,-1 0-1,0-1 0,-1 0 0,0 0 0,0 0 0,-1-1 1,0 1-1,-1-1 0,0-1 0,-1 1 0,0 0 0,2-13 1,-2 12 184,-2-1 0,1 1 0,-2-1 0,0 0 0,0 1 0,-1-1 0,0 0 1,-1 1-1,-4-15 0,6 26 76,0 0 0,0 0 0,0 0 1,0 0-1,0 0 0,0 0 0,0 0 0,0 0 1,-1 0-1,1 0 0,0 0 0,0 0 0,0 0 1,0 0-1,0 0 0,0 0 0,0 0 0,0 0 1,0 0-1,0 0 0,-1 0 0,1 0 0,0 0 1,0 0-1,0 0 0,0 0 0,0 0 0,0 0 1,0 0-1,0 0 0,0 0 0,0 0 0,-1 0 1,1 0-1,0 0 0,0 0 0,0 0 0,0 0 0,0 0 1,0 0-1,0 0 0,0-1 0,0 1 0,0 0 1,0 0-1,0 0 0,0 0 0,0 0 0,0 0 1,0 0-1,0 0 0,0 0 0,0 0 0,0-1 1,0 1-1,0 0 0,-2 14 123,3 20 18,1-2-87,2-1 1,1 0 0,1 0-1,17 50 1,-22-78-256,1 0 0,-1 1 0,1-1 0,0 0 0,0 0 0,1 0 0,-1-1-1,0 1 1,1 0 0,0-1 0,-1 0 0,1 1 0,0-1 0,0 0 0,0 0 0,7 2 0,7 1-842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36.7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90 11490,'6'36'5086,"10"17"-4026,-6-22 47,8 34 883,16 47 1560,-25-94-3152,-8-18-393,-1 0 0,0 0-1,0 0 1,0 0 0,0 0 0,1 0 0,-1 0-1,0 0 1,0 0 0,0 0 0,0 0 0,0 0-1,1 0 1,-1 0 0,0 0 0,0 0-1,0 0 1,0 0 0,0 0 0,1 0 0,-1 0-1,0 0 1,0 0 0,0-1 0,0 1 0,0 0-1,0 0 1,1 0 0,-1 0 0,0 0-1,0 0 1,0-1 0,0 1 0,0 0 0,0 0-1,0 0 1,0 0 0,0 0 0,0-1 0,0 1-1,0 0 1,0 0 0,0 0 0,0 0-1,0 0 1,0-1 0,0 1 0,0 0 0,0 0-1,0 0 1,1-35-343,-7-71-1272,2 65 1449,2 0-1,5-78 1,-2 114 46,0 1-1,0-1 1,0 1 0,0-1 0,1 1 0,-1 0-1,5-8 1,-5 11 68,0 0-1,0 0 1,0 0-1,-1 0 1,1 0-1,0 0 1,1 0-1,-1 0 1,0 0-1,0 0 1,0 0-1,0 1 0,1-1 1,-1 1-1,0-1 1,1 1-1,-1-1 1,0 1-1,1 0 1,-1-1-1,1 1 1,-1 0-1,1 0 1,-1 0-1,0 0 1,1 0-1,-1 1 1,1-1-1,1 1 1,16 7-679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37.3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1 119 12163,'0'0'120,"0"-1"0,0 0 0,0 1 0,0-1 0,0 1 0,0-1 0,0 1 0,0-1 0,0 1 0,0-1 0,0 1 0,0-1 0,1 1 0,-1-1 0,0 0 0,0 1 0,1 0 0,-1-1 0,0 1 0,0-1 0,1 1 0,-1-1 0,1 1 0,-1 0 1,0-1-1,1 1 0,-1 0 0,1-1 0,-1 1 0,1 0 0,0-1 0,0 1-94,0 1 0,0-1 0,0 1 0,0-1 0,0 1 0,0-1 0,-1 1 0,1-1 0,0 1 0,0 0 0,0-1 0,-1 1 0,1 0 0,0 0 0,0 0 0,22 36 295,-7 2 1754,-2 0-1,-2 1 1,11 56 0,-22-88-2013,6 26 60,-7-33-112,0 1-1,0 0 1,0 0 0,0 0-1,0 0 1,0-1 0,0 1-1,-1 0 1,1 0-1,-1 0 1,1-1 0,-1 1-1,-1 3 1,2-5-7,-1 1 1,1-1 0,-1 0-1,1 0 1,0 1 0,-1-1-1,1 0 1,-1 0 0,1 0 0,-1 1-1,1-1 1,0 0 0,-1 0-1,1 0 1,-1 0 0,1 0-1,-1 0 1,1 0 0,-1 0-1,1 0 1,-1 0 0,1 0-1,-1 0 1,1 0 0,-1-1-1,1 1 1,0 0 0,-1 0-1,1 0 1,-1-1 0,1 1-1,0 0 1,-1 0 0,1-1-1,-1 1 1,1 0 0,0-1-1,0 1 1,-1-1 0,1 1-1,0 0 1,0-1 0,-1 1-1,1-1 1,0 1 0,0-1 0,-13-22 15,10 12-166,0-1 1,0 0 0,1-1-1,1 1 1,0 0-1,1-16 1,9-74-559,-6 81 716,1 1-1,1 0 1,11-30 0,-13 43-7,0 1 1,0-1 0,0 1-1,0 0 1,1 0 0,0 0-1,1 1 1,-1-1 0,1 1-1,0 0 1,0 0 0,1 1-1,11-8 1,-14 10-85,1 1 0,-1 0-1,1 0 1,-1 0 0,1 1 0,-1-1-1,1 1 1,0 0 0,-1 0 0,1 0-1,0 0 1,-1 0 0,1 1 0,-1 0 0,1 0-1,-1 0 1,1 0 0,-1 0 0,1 1-1,-1 0 1,0-1 0,0 1 0,0 1-1,0-1 1,0 0 0,-1 0 0,1 1-1,-1 0 1,5 4 0,5 14-654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38.0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188 85 12163,'-1'-7'509,"0"1"0,-1-1 0,1 1 0,-1 0 0,0 0 0,-1 0 0,0 0 0,0 0 1,-4-6-1,6 10-465,0 1 1,0 0-1,0 0 1,0 0-1,0 0 1,0 0-1,0 0 1,-1 0-1,1 0 1,0 0-1,-1 0 1,1 1-1,0-1 1,-1 0-1,1 1 1,-1-1-1,1 1 1,-1 0-1,1-1 1,-1 1-1,1 0 1,-1 0-1,1 0 1,-1 0-1,0 0 1,1 1-1,-1-1 1,1 0-1,-1 1 1,1-1-1,0 1 1,-1-1-1,1 1 1,-1 0 0,1-1-1,0 1 1,-1 0-1,1 0 1,0 0-1,0 0 1,0 0-1,0 0 1,-1 2-1,-6 5 221,2 0-1,-1 0 1,1 1-1,0 0 1,1 0 0,0 1-1,-7 19 1,-20 76 273,26-84-435,3-9-50,0 0 0,2 0 1,-1 0-1,1 1 0,1-1 0,0 0 0,3 17 0,-3-25-20,1 1-1,0-1 0,1 0 0,-1 0 1,1 0-1,0 1 0,0-2 1,0 1-1,0 0 0,4 4 0,-4-5-13,0-1-1,0 0 0,1-1 1,-1 1-1,0 0 0,1-1 0,-1 1 1,1-1-1,0 0 0,-1 1 1,1-2-1,0 1 0,0 0 0,0 0 1,0-1-1,-1 1 0,5-1 1,-2 0-34,1-1 1,-1 0-1,1 0 1,-1 0 0,1 0-1,-1-1 1,0 0-1,0 0 1,1 0-1,-1-1 1,-1 0 0,1 0-1,0 0 1,-1 0-1,0-1 1,7-7-1,1-1-113,-1-1 0,0 0-1,-1-1 1,10-19 0,-11 17 15,-1-1-1,-1-1 1,0 1 0,-1-1 0,4-23 0,-8 29 88,0 0 1,0 0-1,-1-1 1,-1 1 0,0-1-1,-1 1 1,0 0-1,-6-23 1,1 23 36,6 12-12,0 0 1,0 0-1,0 0 0,0 0 1,0 0-1,0 0 0,0 0 1,-1 0-1,1-1 0,0 1 1,0 0-1,0 0 1,0 0-1,0 0 0,0 0 1,0 0-1,-1 0 0,1 0 1,0 1-1,0-1 0,0 0 1,0 0-1,0 0 1,0 0-1,0 0 0,-1 0 1,1 0-1,0 0 0,0 0 1,0 0-1,0 0 0,0 0 1,0 0-1,0 0 0,0 1 1,0-1-1,0 0 1,-1 0-1,1 0 0,0 0 1,0 0-1,0 0 0,0 0 1,0 1-1,0-1 0,0 0 1,-4 25 53,4 14 98,2 0 0,8 45 1,-6-59-123,2 0 1,0 0-1,2-1 1,15 35-1,-22-58 70,14 26-710,-14-26 665,-1 0 0,1 0 0,-1-1 0,1 1 0,0 0 0,-1 0 0,1-1 0,0 1 0,-1 0 0,1-1 0,0 1 0,0-1 0,0 1 0,-1-1 0,1 1 0,0-1 0,0 0 0,0 1 0,0-1 0,0 0-1,0 0 1,0 0 0,0 0 0,0 0 0,0 0 0,0 0 0,0 0 0,1 0 0,8-7 720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38.4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1 8842,'-4'4'4562,"4"-4"-4472,-3 18 1118,1 20-839,0 56 3540,18 174 0,-7-206-3148,2-1-1,4-1 1,39 108-1,-46-150-754,-4-5-112,2 0-1,10 18 0,-16-30 59,0-1 0,0 0-1,0 0 1,0 1-1,0-1 1,0 0-1,0 0 1,0 1-1,0-1 1,0 0-1,0 0 1,1 1-1,-1-1 1,0 0-1,0 0 1,0 0-1,0 1 1,1-1-1,-1 0 1,0 0-1,0 0 1,1 1 0,-1-1-1,0 0 1,0 0-1,1 0 1,-1 0-1,0 0 1,0 0-1,1 0 1,-1 0-1,0 0 1,0 0-1,1 0 1,-1 0-1,0 0 1,0 0-1,1 0 1,-1 0-1,0 0 1,1 0 0,-1 0-1,0 0 1,0 0-1,1 0 1,-1 0-1,0 0 1,0-1-1,1 1 1,-1 0-1,0 0 1,0 0-1,1-1 1,3-13-2994,1-6 1280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38.8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 11787,'4'-7'4737,"-2"20"-2705,1 13-1544,-1 23-416,1 7 0,2 9 72,-2 1 288,1 3 808,3 2 217,0-2 127,3 3-256,2-6-815,1-4-217,4-7-785,1-7-415,-1-6-1288,1-5-209,-3-13 1441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39.2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18 329 16732,'21'-25'6285,"14"-11"-5289,18-21-2698,-39 40 1596,22-39 0,-33 50 150,1 0 0,-1-1 0,-1 0 0,1 0 0,-1 0 0,-1 0 0,1 0 0,-1 0 0,0 0 0,0-9 0,-1 13-25,-1 1 0,1 0-1,0 0 1,-1-1-1,1 1 1,-1 0-1,0 0 1,1-1-1,-1 1 1,0 0-1,-1 0 1,1 0 0,0 0-1,0 1 1,-1-1-1,1 0 1,-1 0-1,0 1 1,0-1-1,1 1 1,-1-1-1,0 1 1,0 0-1,0 0 1,0 0 0,0 0-1,-1 0 1,1 0-1,0 1 1,0-1-1,-1 1 1,1-1-1,0 1 1,0 0-1,-1 0 1,-3 0-1,0 1-15,0-1-1,0 1 1,0 0-1,0 0 1,0 0-1,0 1 1,1 0-1,-1 0 0,0 1 1,1-1-1,0 1 1,-1 0-1,-5 6 1,6-4 65,-1 1 0,1 1 0,1-1 0,-1 1 1,1-1-1,1 1 0,-1 0 0,1 1 0,0-1 0,1 1 1,-1-1-1,2 1 0,-1 0 0,1-1 0,-1 13 1,2-4 153,0-1 1,0 0 0,2 1 0,0-1 0,0 0 0,1 0 0,6 16 0,-7-25-155,1-1 1,-1 1 0,1 0 0,0-1-1,0 1 1,1-1 0,0 0 0,-1 0 0,2-1-1,-1 1 1,0-1 0,1 0 0,0 0-1,0 0 1,0-1 0,1 0 0,8 5 0,-7-6-239,0 0 0,-1 1 0,1-2 1,1 1-1,-1-1 0,9 0 0,-7-1-808,1 0 0,0-1 0,0 0 0,14-4 0,3-2-907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13T01:19:39.8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4 8138,'-7'-3'11194,"7"31"-9227,13 168 2889,19 97-2469,0-115-1616,-3-19-758,-26-108-2808,-3-34 1821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0EEA6-1AB8-4F2E-AF3B-2D2D3C6D8A37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101C-8604-4815-8682-1D74EA0468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184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0EEA6-1AB8-4F2E-AF3B-2D2D3C6D8A37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101C-8604-4815-8682-1D74EA0468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019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0EEA6-1AB8-4F2E-AF3B-2D2D3C6D8A37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101C-8604-4815-8682-1D74EA0468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41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0EEA6-1AB8-4F2E-AF3B-2D2D3C6D8A37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101C-8604-4815-8682-1D74EA0468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138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0EEA6-1AB8-4F2E-AF3B-2D2D3C6D8A37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101C-8604-4815-8682-1D74EA0468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440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0EEA6-1AB8-4F2E-AF3B-2D2D3C6D8A37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101C-8604-4815-8682-1D74EA0468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473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0EEA6-1AB8-4F2E-AF3B-2D2D3C6D8A37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101C-8604-4815-8682-1D74EA0468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301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0EEA6-1AB8-4F2E-AF3B-2D2D3C6D8A37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101C-8604-4815-8682-1D74EA0468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093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0EEA6-1AB8-4F2E-AF3B-2D2D3C6D8A37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101C-8604-4815-8682-1D74EA0468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862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0EEA6-1AB8-4F2E-AF3B-2D2D3C6D8A37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101C-8604-4815-8682-1D74EA0468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104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0EEA6-1AB8-4F2E-AF3B-2D2D3C6D8A37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101C-8604-4815-8682-1D74EA0468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837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0EEA6-1AB8-4F2E-AF3B-2D2D3C6D8A37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4101C-8604-4815-8682-1D74EA0468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1991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324" Type="http://schemas.openxmlformats.org/officeDocument/2006/relationships/customXml" Target="../ink/ink162.xml"/><Relationship Id="rId531" Type="http://schemas.openxmlformats.org/officeDocument/2006/relationships/image" Target="../media/image265.png"/><Relationship Id="rId170" Type="http://schemas.openxmlformats.org/officeDocument/2006/relationships/customXml" Target="../ink/ink85.xml"/><Relationship Id="rId268" Type="http://schemas.openxmlformats.org/officeDocument/2006/relationships/customXml" Target="../ink/ink134.xml"/><Relationship Id="rId475" Type="http://schemas.openxmlformats.org/officeDocument/2006/relationships/image" Target="../media/image237.png"/><Relationship Id="rId32" Type="http://schemas.openxmlformats.org/officeDocument/2006/relationships/customXml" Target="../ink/ink16.xml"/><Relationship Id="rId128" Type="http://schemas.openxmlformats.org/officeDocument/2006/relationships/customXml" Target="../ink/ink64.xml"/><Relationship Id="rId335" Type="http://schemas.openxmlformats.org/officeDocument/2006/relationships/image" Target="../media/image167.png"/><Relationship Id="rId542" Type="http://schemas.openxmlformats.org/officeDocument/2006/relationships/customXml" Target="../ink/ink271.xml"/><Relationship Id="rId181" Type="http://schemas.openxmlformats.org/officeDocument/2006/relationships/image" Target="../media/image90.png"/><Relationship Id="rId402" Type="http://schemas.openxmlformats.org/officeDocument/2006/relationships/customXml" Target="../ink/ink201.xml"/><Relationship Id="rId279" Type="http://schemas.openxmlformats.org/officeDocument/2006/relationships/image" Target="../media/image139.png"/><Relationship Id="rId486" Type="http://schemas.openxmlformats.org/officeDocument/2006/relationships/customXml" Target="../ink/ink243.xml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346" Type="http://schemas.openxmlformats.org/officeDocument/2006/relationships/customXml" Target="../ink/ink173.xml"/><Relationship Id="rId553" Type="http://schemas.openxmlformats.org/officeDocument/2006/relationships/image" Target="../media/image276.png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image" Target="../media/image206.png"/><Relationship Id="rId497" Type="http://schemas.openxmlformats.org/officeDocument/2006/relationships/image" Target="../media/image248.png"/><Relationship Id="rId357" Type="http://schemas.openxmlformats.org/officeDocument/2006/relationships/image" Target="../media/image178.png"/><Relationship Id="rId54" Type="http://schemas.openxmlformats.org/officeDocument/2006/relationships/customXml" Target="../ink/ink27.xml"/><Relationship Id="rId217" Type="http://schemas.openxmlformats.org/officeDocument/2006/relationships/image" Target="../media/image108.png"/><Relationship Id="rId259" Type="http://schemas.openxmlformats.org/officeDocument/2006/relationships/image" Target="../media/image129.png"/><Relationship Id="rId424" Type="http://schemas.openxmlformats.org/officeDocument/2006/relationships/customXml" Target="../ink/ink212.xml"/><Relationship Id="rId466" Type="http://schemas.openxmlformats.org/officeDocument/2006/relationships/customXml" Target="../ink/ink233.xml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135.xml"/><Relationship Id="rId326" Type="http://schemas.openxmlformats.org/officeDocument/2006/relationships/customXml" Target="../ink/ink163.xml"/><Relationship Id="rId533" Type="http://schemas.openxmlformats.org/officeDocument/2006/relationships/image" Target="../media/image266.png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435" Type="http://schemas.openxmlformats.org/officeDocument/2006/relationships/image" Target="../media/image217.png"/><Relationship Id="rId477" Type="http://schemas.openxmlformats.org/officeDocument/2006/relationships/image" Target="../media/image238.png"/><Relationship Id="rId281" Type="http://schemas.openxmlformats.org/officeDocument/2006/relationships/image" Target="../media/image140.png"/><Relationship Id="rId337" Type="http://schemas.openxmlformats.org/officeDocument/2006/relationships/image" Target="../media/image168.png"/><Relationship Id="rId502" Type="http://schemas.openxmlformats.org/officeDocument/2006/relationships/customXml" Target="../ink/ink251.xml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0.png"/><Relationship Id="rId379" Type="http://schemas.openxmlformats.org/officeDocument/2006/relationships/image" Target="../media/image189.png"/><Relationship Id="rId544" Type="http://schemas.openxmlformats.org/officeDocument/2006/relationships/customXml" Target="../ink/ink272.xml"/><Relationship Id="rId7" Type="http://schemas.openxmlformats.org/officeDocument/2006/relationships/image" Target="../media/image3.png"/><Relationship Id="rId183" Type="http://schemas.openxmlformats.org/officeDocument/2006/relationships/image" Target="../media/image91.png"/><Relationship Id="rId239" Type="http://schemas.openxmlformats.org/officeDocument/2006/relationships/image" Target="../media/image119.png"/><Relationship Id="rId390" Type="http://schemas.openxmlformats.org/officeDocument/2006/relationships/customXml" Target="../ink/ink195.xml"/><Relationship Id="rId404" Type="http://schemas.openxmlformats.org/officeDocument/2006/relationships/customXml" Target="../ink/ink202.xml"/><Relationship Id="rId446" Type="http://schemas.openxmlformats.org/officeDocument/2006/relationships/customXml" Target="../ink/ink223.xml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488" Type="http://schemas.openxmlformats.org/officeDocument/2006/relationships/customXml" Target="../ink/ink244.xml"/><Relationship Id="rId45" Type="http://schemas.openxmlformats.org/officeDocument/2006/relationships/image" Target="../media/image22.png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513" Type="http://schemas.openxmlformats.org/officeDocument/2006/relationships/image" Target="../media/image256.png"/><Relationship Id="rId555" Type="http://schemas.openxmlformats.org/officeDocument/2006/relationships/image" Target="../media/image277.png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image" Target="../media/image207.png"/><Relationship Id="rId457" Type="http://schemas.openxmlformats.org/officeDocument/2006/relationships/image" Target="../media/image228.png"/><Relationship Id="rId261" Type="http://schemas.openxmlformats.org/officeDocument/2006/relationships/image" Target="../media/image130.png"/><Relationship Id="rId499" Type="http://schemas.openxmlformats.org/officeDocument/2006/relationships/image" Target="../media/image249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58.png"/><Relationship Id="rId359" Type="http://schemas.openxmlformats.org/officeDocument/2006/relationships/image" Target="../media/image179.png"/><Relationship Id="rId524" Type="http://schemas.openxmlformats.org/officeDocument/2006/relationships/customXml" Target="../ink/ink262.xml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63" Type="http://schemas.openxmlformats.org/officeDocument/2006/relationships/image" Target="../media/image81.png"/><Relationship Id="rId219" Type="http://schemas.openxmlformats.org/officeDocument/2006/relationships/image" Target="../media/image109.png"/><Relationship Id="rId370" Type="http://schemas.openxmlformats.org/officeDocument/2006/relationships/customXml" Target="../ink/ink185.xml"/><Relationship Id="rId426" Type="http://schemas.openxmlformats.org/officeDocument/2006/relationships/customXml" Target="../ink/ink213.xml"/><Relationship Id="rId230" Type="http://schemas.openxmlformats.org/officeDocument/2006/relationships/customXml" Target="../ink/ink115.xml"/><Relationship Id="rId468" Type="http://schemas.openxmlformats.org/officeDocument/2006/relationships/customXml" Target="../ink/ink234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535" Type="http://schemas.openxmlformats.org/officeDocument/2006/relationships/image" Target="../media/image267.png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image" Target="../media/image190.png"/><Relationship Id="rId241" Type="http://schemas.openxmlformats.org/officeDocument/2006/relationships/image" Target="../media/image120.png"/><Relationship Id="rId437" Type="http://schemas.openxmlformats.org/officeDocument/2006/relationships/image" Target="../media/image218.png"/><Relationship Id="rId479" Type="http://schemas.openxmlformats.org/officeDocument/2006/relationships/image" Target="../media/image239.png"/><Relationship Id="rId36" Type="http://schemas.openxmlformats.org/officeDocument/2006/relationships/customXml" Target="../ink/ink18.xml"/><Relationship Id="rId283" Type="http://schemas.openxmlformats.org/officeDocument/2006/relationships/image" Target="../media/image141.png"/><Relationship Id="rId339" Type="http://schemas.openxmlformats.org/officeDocument/2006/relationships/image" Target="../media/image169.png"/><Relationship Id="rId490" Type="http://schemas.openxmlformats.org/officeDocument/2006/relationships/customXml" Target="../ink/ink245.xml"/><Relationship Id="rId504" Type="http://schemas.openxmlformats.org/officeDocument/2006/relationships/customXml" Target="../ink/ink252.xml"/><Relationship Id="rId546" Type="http://schemas.openxmlformats.org/officeDocument/2006/relationships/customXml" Target="../ink/ink273.xml"/><Relationship Id="rId78" Type="http://schemas.openxmlformats.org/officeDocument/2006/relationships/customXml" Target="../ink/ink39.xml"/><Relationship Id="rId101" Type="http://schemas.openxmlformats.org/officeDocument/2006/relationships/image" Target="../media/image50.png"/><Relationship Id="rId143" Type="http://schemas.openxmlformats.org/officeDocument/2006/relationships/image" Target="../media/image71.png"/><Relationship Id="rId185" Type="http://schemas.openxmlformats.org/officeDocument/2006/relationships/image" Target="../media/image92.png"/><Relationship Id="rId350" Type="http://schemas.openxmlformats.org/officeDocument/2006/relationships/customXml" Target="../ink/ink175.xml"/><Relationship Id="rId406" Type="http://schemas.openxmlformats.org/officeDocument/2006/relationships/customXml" Target="../ink/ink203.xml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392" Type="http://schemas.openxmlformats.org/officeDocument/2006/relationships/customXml" Target="../ink/ink196.xml"/><Relationship Id="rId448" Type="http://schemas.openxmlformats.org/officeDocument/2006/relationships/customXml" Target="../ink/ink224.xml"/><Relationship Id="rId252" Type="http://schemas.openxmlformats.org/officeDocument/2006/relationships/customXml" Target="../ink/ink126.xml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515" Type="http://schemas.openxmlformats.org/officeDocument/2006/relationships/image" Target="../media/image257.png"/><Relationship Id="rId47" Type="http://schemas.openxmlformats.org/officeDocument/2006/relationships/image" Target="../media/image23.png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image" Target="../media/image180.png"/><Relationship Id="rId557" Type="http://schemas.openxmlformats.org/officeDocument/2006/relationships/image" Target="../media/image278.png"/><Relationship Id="rId196" Type="http://schemas.openxmlformats.org/officeDocument/2006/relationships/customXml" Target="../ink/ink98.xml"/><Relationship Id="rId417" Type="http://schemas.openxmlformats.org/officeDocument/2006/relationships/image" Target="../media/image208.png"/><Relationship Id="rId459" Type="http://schemas.openxmlformats.org/officeDocument/2006/relationships/image" Target="../media/image229.png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263" Type="http://schemas.openxmlformats.org/officeDocument/2006/relationships/image" Target="../media/image131.png"/><Relationship Id="rId319" Type="http://schemas.openxmlformats.org/officeDocument/2006/relationships/image" Target="../media/image159.png"/><Relationship Id="rId470" Type="http://schemas.openxmlformats.org/officeDocument/2006/relationships/customXml" Target="../ink/ink235.xml"/><Relationship Id="rId526" Type="http://schemas.openxmlformats.org/officeDocument/2006/relationships/customXml" Target="../ink/ink263.xml"/><Relationship Id="rId58" Type="http://schemas.openxmlformats.org/officeDocument/2006/relationships/customXml" Target="../ink/ink29.xml"/><Relationship Id="rId123" Type="http://schemas.openxmlformats.org/officeDocument/2006/relationships/image" Target="../media/image61.png"/><Relationship Id="rId330" Type="http://schemas.openxmlformats.org/officeDocument/2006/relationships/customXml" Target="../ink/ink165.xml"/><Relationship Id="rId165" Type="http://schemas.openxmlformats.org/officeDocument/2006/relationships/image" Target="../media/image82.png"/><Relationship Id="rId372" Type="http://schemas.openxmlformats.org/officeDocument/2006/relationships/customXml" Target="../ink/ink186.xml"/><Relationship Id="rId428" Type="http://schemas.openxmlformats.org/officeDocument/2006/relationships/customXml" Target="../ink/ink214.xml"/><Relationship Id="rId232" Type="http://schemas.openxmlformats.org/officeDocument/2006/relationships/customXml" Target="../ink/ink116.xml"/><Relationship Id="rId274" Type="http://schemas.openxmlformats.org/officeDocument/2006/relationships/customXml" Target="../ink/ink137.xml"/><Relationship Id="rId481" Type="http://schemas.openxmlformats.org/officeDocument/2006/relationships/image" Target="../media/image240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67.xml"/><Relationship Id="rId537" Type="http://schemas.openxmlformats.org/officeDocument/2006/relationships/image" Target="../media/image268.png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41" Type="http://schemas.openxmlformats.org/officeDocument/2006/relationships/image" Target="../media/image170.png"/><Relationship Id="rId383" Type="http://schemas.openxmlformats.org/officeDocument/2006/relationships/image" Target="../media/image191.png"/><Relationship Id="rId439" Type="http://schemas.openxmlformats.org/officeDocument/2006/relationships/image" Target="../media/image219.png"/><Relationship Id="rId201" Type="http://schemas.openxmlformats.org/officeDocument/2006/relationships/image" Target="../media/image100.png"/><Relationship Id="rId243" Type="http://schemas.openxmlformats.org/officeDocument/2006/relationships/image" Target="../media/image121.png"/><Relationship Id="rId285" Type="http://schemas.openxmlformats.org/officeDocument/2006/relationships/image" Target="../media/image142.png"/><Relationship Id="rId450" Type="http://schemas.openxmlformats.org/officeDocument/2006/relationships/customXml" Target="../ink/ink225.xml"/><Relationship Id="rId506" Type="http://schemas.openxmlformats.org/officeDocument/2006/relationships/customXml" Target="../ink/ink253.xml"/><Relationship Id="rId38" Type="http://schemas.openxmlformats.org/officeDocument/2006/relationships/customXml" Target="../ink/ink19.xml"/><Relationship Id="rId103" Type="http://schemas.openxmlformats.org/officeDocument/2006/relationships/image" Target="../media/image51.png"/><Relationship Id="rId310" Type="http://schemas.openxmlformats.org/officeDocument/2006/relationships/customXml" Target="../ink/ink155.xml"/><Relationship Id="rId492" Type="http://schemas.openxmlformats.org/officeDocument/2006/relationships/customXml" Target="../ink/ink246.xml"/><Relationship Id="rId548" Type="http://schemas.openxmlformats.org/officeDocument/2006/relationships/customXml" Target="../ink/ink274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87" Type="http://schemas.openxmlformats.org/officeDocument/2006/relationships/image" Target="../media/image93.png"/><Relationship Id="rId352" Type="http://schemas.openxmlformats.org/officeDocument/2006/relationships/customXml" Target="../ink/ink176.xml"/><Relationship Id="rId394" Type="http://schemas.openxmlformats.org/officeDocument/2006/relationships/customXml" Target="../ink/ink197.xml"/><Relationship Id="rId408" Type="http://schemas.openxmlformats.org/officeDocument/2006/relationships/customXml" Target="../ink/ink204.xml"/><Relationship Id="rId212" Type="http://schemas.openxmlformats.org/officeDocument/2006/relationships/customXml" Target="../ink/ink106.xml"/><Relationship Id="rId254" Type="http://schemas.openxmlformats.org/officeDocument/2006/relationships/customXml" Target="../ink/ink127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96" Type="http://schemas.openxmlformats.org/officeDocument/2006/relationships/customXml" Target="../ink/ink148.xml"/><Relationship Id="rId461" Type="http://schemas.openxmlformats.org/officeDocument/2006/relationships/image" Target="../media/image230.png"/><Relationship Id="rId517" Type="http://schemas.openxmlformats.org/officeDocument/2006/relationships/image" Target="../media/image258.png"/><Relationship Id="rId60" Type="http://schemas.openxmlformats.org/officeDocument/2006/relationships/customXml" Target="../ink/ink30.xml"/><Relationship Id="rId156" Type="http://schemas.openxmlformats.org/officeDocument/2006/relationships/customXml" Target="../ink/ink78.xml"/><Relationship Id="rId198" Type="http://schemas.openxmlformats.org/officeDocument/2006/relationships/customXml" Target="../ink/ink99.xml"/><Relationship Id="rId321" Type="http://schemas.openxmlformats.org/officeDocument/2006/relationships/image" Target="../media/image160.png"/><Relationship Id="rId363" Type="http://schemas.openxmlformats.org/officeDocument/2006/relationships/image" Target="../media/image181.png"/><Relationship Id="rId419" Type="http://schemas.openxmlformats.org/officeDocument/2006/relationships/image" Target="../media/image209.png"/><Relationship Id="rId223" Type="http://schemas.openxmlformats.org/officeDocument/2006/relationships/image" Target="../media/image111.png"/><Relationship Id="rId430" Type="http://schemas.openxmlformats.org/officeDocument/2006/relationships/customXml" Target="../ink/ink215.xml"/><Relationship Id="rId18" Type="http://schemas.openxmlformats.org/officeDocument/2006/relationships/customXml" Target="../ink/ink9.xml"/><Relationship Id="rId265" Type="http://schemas.openxmlformats.org/officeDocument/2006/relationships/image" Target="../media/image132.png"/><Relationship Id="rId472" Type="http://schemas.openxmlformats.org/officeDocument/2006/relationships/customXml" Target="../ink/ink236.xml"/><Relationship Id="rId528" Type="http://schemas.openxmlformats.org/officeDocument/2006/relationships/customXml" Target="../ink/ink264.xml"/><Relationship Id="rId125" Type="http://schemas.openxmlformats.org/officeDocument/2006/relationships/image" Target="../media/image62.png"/><Relationship Id="rId167" Type="http://schemas.openxmlformats.org/officeDocument/2006/relationships/image" Target="../media/image83.png"/><Relationship Id="rId332" Type="http://schemas.openxmlformats.org/officeDocument/2006/relationships/customXml" Target="../ink/ink166.xml"/><Relationship Id="rId374" Type="http://schemas.openxmlformats.org/officeDocument/2006/relationships/customXml" Target="../ink/ink187.xml"/><Relationship Id="rId71" Type="http://schemas.openxmlformats.org/officeDocument/2006/relationships/image" Target="../media/image35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38.xml"/><Relationship Id="rId441" Type="http://schemas.openxmlformats.org/officeDocument/2006/relationships/image" Target="../media/image220.png"/><Relationship Id="rId483" Type="http://schemas.openxmlformats.org/officeDocument/2006/relationships/image" Target="../media/image241.png"/><Relationship Id="rId539" Type="http://schemas.openxmlformats.org/officeDocument/2006/relationships/image" Target="../media/image269.png"/><Relationship Id="rId40" Type="http://schemas.openxmlformats.org/officeDocument/2006/relationships/customXml" Target="../ink/ink20.xml"/><Relationship Id="rId136" Type="http://schemas.openxmlformats.org/officeDocument/2006/relationships/customXml" Target="../ink/ink68.xml"/><Relationship Id="rId178" Type="http://schemas.openxmlformats.org/officeDocument/2006/relationships/customXml" Target="../ink/ink89.xml"/><Relationship Id="rId301" Type="http://schemas.openxmlformats.org/officeDocument/2006/relationships/image" Target="../media/image150.png"/><Relationship Id="rId343" Type="http://schemas.openxmlformats.org/officeDocument/2006/relationships/image" Target="../media/image171.png"/><Relationship Id="rId550" Type="http://schemas.openxmlformats.org/officeDocument/2006/relationships/customXml" Target="../ink/ink275.xml"/><Relationship Id="rId82" Type="http://schemas.openxmlformats.org/officeDocument/2006/relationships/customXml" Target="../ink/ink41.xml"/><Relationship Id="rId203" Type="http://schemas.openxmlformats.org/officeDocument/2006/relationships/image" Target="../media/image101.png"/><Relationship Id="rId385" Type="http://schemas.openxmlformats.org/officeDocument/2006/relationships/image" Target="../media/image192.png"/><Relationship Id="rId245" Type="http://schemas.openxmlformats.org/officeDocument/2006/relationships/image" Target="../media/image122.png"/><Relationship Id="rId287" Type="http://schemas.openxmlformats.org/officeDocument/2006/relationships/image" Target="../media/image143.png"/><Relationship Id="rId410" Type="http://schemas.openxmlformats.org/officeDocument/2006/relationships/customXml" Target="../ink/ink205.xml"/><Relationship Id="rId452" Type="http://schemas.openxmlformats.org/officeDocument/2006/relationships/customXml" Target="../ink/ink226.xml"/><Relationship Id="rId494" Type="http://schemas.openxmlformats.org/officeDocument/2006/relationships/customXml" Target="../ink/ink247.xml"/><Relationship Id="rId508" Type="http://schemas.openxmlformats.org/officeDocument/2006/relationships/customXml" Target="../ink/ink254.xml"/><Relationship Id="rId105" Type="http://schemas.openxmlformats.org/officeDocument/2006/relationships/image" Target="../media/image52.png"/><Relationship Id="rId147" Type="http://schemas.openxmlformats.org/officeDocument/2006/relationships/image" Target="../media/image73.png"/><Relationship Id="rId312" Type="http://schemas.openxmlformats.org/officeDocument/2006/relationships/customXml" Target="../ink/ink156.xml"/><Relationship Id="rId354" Type="http://schemas.openxmlformats.org/officeDocument/2006/relationships/customXml" Target="../ink/ink177.xml"/><Relationship Id="rId51" Type="http://schemas.openxmlformats.org/officeDocument/2006/relationships/image" Target="../media/image25.png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96" Type="http://schemas.openxmlformats.org/officeDocument/2006/relationships/customXml" Target="../ink/ink198.xml"/><Relationship Id="rId214" Type="http://schemas.openxmlformats.org/officeDocument/2006/relationships/customXml" Target="../ink/ink107.xml"/><Relationship Id="rId256" Type="http://schemas.openxmlformats.org/officeDocument/2006/relationships/customXml" Target="../ink/ink128.xml"/><Relationship Id="rId298" Type="http://schemas.openxmlformats.org/officeDocument/2006/relationships/customXml" Target="../ink/ink149.xml"/><Relationship Id="rId421" Type="http://schemas.openxmlformats.org/officeDocument/2006/relationships/image" Target="../media/image210.png"/><Relationship Id="rId463" Type="http://schemas.openxmlformats.org/officeDocument/2006/relationships/image" Target="../media/image231.png"/><Relationship Id="rId519" Type="http://schemas.openxmlformats.org/officeDocument/2006/relationships/image" Target="../media/image259.png"/><Relationship Id="rId116" Type="http://schemas.openxmlformats.org/officeDocument/2006/relationships/customXml" Target="../ink/ink58.xml"/><Relationship Id="rId158" Type="http://schemas.openxmlformats.org/officeDocument/2006/relationships/customXml" Target="../ink/ink79.xml"/><Relationship Id="rId323" Type="http://schemas.openxmlformats.org/officeDocument/2006/relationships/image" Target="../media/image161.png"/><Relationship Id="rId530" Type="http://schemas.openxmlformats.org/officeDocument/2006/relationships/customXml" Target="../ink/ink265.xml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image" Target="../media/image182.png"/><Relationship Id="rId225" Type="http://schemas.openxmlformats.org/officeDocument/2006/relationships/image" Target="../media/image112.png"/><Relationship Id="rId267" Type="http://schemas.openxmlformats.org/officeDocument/2006/relationships/image" Target="../media/image133.png"/><Relationship Id="rId432" Type="http://schemas.openxmlformats.org/officeDocument/2006/relationships/customXml" Target="../ink/ink216.xml"/><Relationship Id="rId474" Type="http://schemas.openxmlformats.org/officeDocument/2006/relationships/customXml" Target="../ink/ink237.xml"/><Relationship Id="rId127" Type="http://schemas.openxmlformats.org/officeDocument/2006/relationships/image" Target="../media/image63.png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84.png"/><Relationship Id="rId334" Type="http://schemas.openxmlformats.org/officeDocument/2006/relationships/customXml" Target="../ink/ink167.xml"/><Relationship Id="rId376" Type="http://schemas.openxmlformats.org/officeDocument/2006/relationships/customXml" Target="../ink/ink188.xml"/><Relationship Id="rId541" Type="http://schemas.openxmlformats.org/officeDocument/2006/relationships/image" Target="../media/image270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36" Type="http://schemas.openxmlformats.org/officeDocument/2006/relationships/customXml" Target="../ink/ink118.xml"/><Relationship Id="rId278" Type="http://schemas.openxmlformats.org/officeDocument/2006/relationships/customXml" Target="../ink/ink139.xml"/><Relationship Id="rId401" Type="http://schemas.openxmlformats.org/officeDocument/2006/relationships/image" Target="../media/image200.png"/><Relationship Id="rId443" Type="http://schemas.openxmlformats.org/officeDocument/2006/relationships/image" Target="../media/image221.png"/><Relationship Id="rId303" Type="http://schemas.openxmlformats.org/officeDocument/2006/relationships/image" Target="../media/image151.png"/><Relationship Id="rId485" Type="http://schemas.openxmlformats.org/officeDocument/2006/relationships/image" Target="../media/image242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2.png"/><Relationship Id="rId387" Type="http://schemas.openxmlformats.org/officeDocument/2006/relationships/image" Target="../media/image193.png"/><Relationship Id="rId510" Type="http://schemas.openxmlformats.org/officeDocument/2006/relationships/customXml" Target="../ink/ink255.xml"/><Relationship Id="rId552" Type="http://schemas.openxmlformats.org/officeDocument/2006/relationships/customXml" Target="../ink/ink276.xml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412" Type="http://schemas.openxmlformats.org/officeDocument/2006/relationships/customXml" Target="../ink/ink206.xml"/><Relationship Id="rId107" Type="http://schemas.openxmlformats.org/officeDocument/2006/relationships/image" Target="../media/image53.png"/><Relationship Id="rId289" Type="http://schemas.openxmlformats.org/officeDocument/2006/relationships/image" Target="../media/image144.png"/><Relationship Id="rId454" Type="http://schemas.openxmlformats.org/officeDocument/2006/relationships/customXml" Target="../ink/ink227.xml"/><Relationship Id="rId496" Type="http://schemas.openxmlformats.org/officeDocument/2006/relationships/customXml" Target="../ink/ink248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398" Type="http://schemas.openxmlformats.org/officeDocument/2006/relationships/customXml" Target="../ink/ink199.xml"/><Relationship Id="rId521" Type="http://schemas.openxmlformats.org/officeDocument/2006/relationships/image" Target="../media/image260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423" Type="http://schemas.openxmlformats.org/officeDocument/2006/relationships/image" Target="../media/image211.png"/><Relationship Id="rId258" Type="http://schemas.openxmlformats.org/officeDocument/2006/relationships/customXml" Target="../ink/ink129.xml"/><Relationship Id="rId465" Type="http://schemas.openxmlformats.org/officeDocument/2006/relationships/image" Target="../media/image232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2.png"/><Relationship Id="rId367" Type="http://schemas.openxmlformats.org/officeDocument/2006/relationships/image" Target="../media/image183.png"/><Relationship Id="rId532" Type="http://schemas.openxmlformats.org/officeDocument/2006/relationships/customXml" Target="../ink/ink266.xml"/><Relationship Id="rId171" Type="http://schemas.openxmlformats.org/officeDocument/2006/relationships/image" Target="../media/image85.png"/><Relationship Id="rId227" Type="http://schemas.openxmlformats.org/officeDocument/2006/relationships/image" Target="../media/image113.png"/><Relationship Id="rId269" Type="http://schemas.openxmlformats.org/officeDocument/2006/relationships/image" Target="../media/image134.png"/><Relationship Id="rId434" Type="http://schemas.openxmlformats.org/officeDocument/2006/relationships/customXml" Target="../ink/ink217.xml"/><Relationship Id="rId476" Type="http://schemas.openxmlformats.org/officeDocument/2006/relationships/customXml" Target="../ink/ink238.xml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501" Type="http://schemas.openxmlformats.org/officeDocument/2006/relationships/image" Target="../media/image250.png"/><Relationship Id="rId543" Type="http://schemas.openxmlformats.org/officeDocument/2006/relationships/image" Target="../media/image271.png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89.xml"/><Relationship Id="rId403" Type="http://schemas.openxmlformats.org/officeDocument/2006/relationships/image" Target="../media/image201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445" Type="http://schemas.openxmlformats.org/officeDocument/2006/relationships/image" Target="../media/image222.png"/><Relationship Id="rId487" Type="http://schemas.openxmlformats.org/officeDocument/2006/relationships/image" Target="../media/image243.png"/><Relationship Id="rId291" Type="http://schemas.openxmlformats.org/officeDocument/2006/relationships/image" Target="../media/image145.png"/><Relationship Id="rId305" Type="http://schemas.openxmlformats.org/officeDocument/2006/relationships/image" Target="../media/image152.png"/><Relationship Id="rId347" Type="http://schemas.openxmlformats.org/officeDocument/2006/relationships/image" Target="../media/image173.png"/><Relationship Id="rId512" Type="http://schemas.openxmlformats.org/officeDocument/2006/relationships/customXml" Target="../ink/ink256.xml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389" Type="http://schemas.openxmlformats.org/officeDocument/2006/relationships/image" Target="../media/image194.png"/><Relationship Id="rId554" Type="http://schemas.openxmlformats.org/officeDocument/2006/relationships/customXml" Target="../ink/ink277.xml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image" Target="../media/image124.png"/><Relationship Id="rId414" Type="http://schemas.openxmlformats.org/officeDocument/2006/relationships/customXml" Target="../ink/ink207.xml"/><Relationship Id="rId456" Type="http://schemas.openxmlformats.org/officeDocument/2006/relationships/customXml" Target="../ink/ink228.xml"/><Relationship Id="rId498" Type="http://schemas.openxmlformats.org/officeDocument/2006/relationships/customXml" Target="../ink/ink249.xml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23" Type="http://schemas.openxmlformats.org/officeDocument/2006/relationships/image" Target="../media/image261.png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425" Type="http://schemas.openxmlformats.org/officeDocument/2006/relationships/image" Target="../media/image212.png"/><Relationship Id="rId467" Type="http://schemas.openxmlformats.org/officeDocument/2006/relationships/image" Target="../media/image233.png"/><Relationship Id="rId271" Type="http://schemas.openxmlformats.org/officeDocument/2006/relationships/image" Target="../media/image135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27" Type="http://schemas.openxmlformats.org/officeDocument/2006/relationships/image" Target="../media/image163.png"/><Relationship Id="rId369" Type="http://schemas.openxmlformats.org/officeDocument/2006/relationships/image" Target="../media/image184.png"/><Relationship Id="rId534" Type="http://schemas.openxmlformats.org/officeDocument/2006/relationships/customXml" Target="../ink/ink267.xml"/><Relationship Id="rId173" Type="http://schemas.openxmlformats.org/officeDocument/2006/relationships/image" Target="../media/image86.png"/><Relationship Id="rId229" Type="http://schemas.openxmlformats.org/officeDocument/2006/relationships/image" Target="../media/image114.png"/><Relationship Id="rId380" Type="http://schemas.openxmlformats.org/officeDocument/2006/relationships/customXml" Target="../ink/ink190.xml"/><Relationship Id="rId436" Type="http://schemas.openxmlformats.org/officeDocument/2006/relationships/customXml" Target="../ink/ink218.xml"/><Relationship Id="rId240" Type="http://schemas.openxmlformats.org/officeDocument/2006/relationships/customXml" Target="../ink/ink120.xml"/><Relationship Id="rId478" Type="http://schemas.openxmlformats.org/officeDocument/2006/relationships/customXml" Target="../ink/ink239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503" Type="http://schemas.openxmlformats.org/officeDocument/2006/relationships/image" Target="../media/image251.png"/><Relationship Id="rId545" Type="http://schemas.openxmlformats.org/officeDocument/2006/relationships/image" Target="../media/image272.png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image" Target="../media/image195.png"/><Relationship Id="rId405" Type="http://schemas.openxmlformats.org/officeDocument/2006/relationships/image" Target="../media/image202.png"/><Relationship Id="rId447" Type="http://schemas.openxmlformats.org/officeDocument/2006/relationships/image" Target="../media/image223.png"/><Relationship Id="rId251" Type="http://schemas.openxmlformats.org/officeDocument/2006/relationships/image" Target="../media/image125.png"/><Relationship Id="rId489" Type="http://schemas.openxmlformats.org/officeDocument/2006/relationships/image" Target="../media/image244.png"/><Relationship Id="rId46" Type="http://schemas.openxmlformats.org/officeDocument/2006/relationships/customXml" Target="../ink/ink23.xml"/><Relationship Id="rId293" Type="http://schemas.openxmlformats.org/officeDocument/2006/relationships/image" Target="../media/image146.png"/><Relationship Id="rId307" Type="http://schemas.openxmlformats.org/officeDocument/2006/relationships/image" Target="../media/image153.png"/><Relationship Id="rId349" Type="http://schemas.openxmlformats.org/officeDocument/2006/relationships/image" Target="../media/image174.png"/><Relationship Id="rId514" Type="http://schemas.openxmlformats.org/officeDocument/2006/relationships/customXml" Target="../ink/ink257.xml"/><Relationship Id="rId556" Type="http://schemas.openxmlformats.org/officeDocument/2006/relationships/customXml" Target="../ink/ink278.xml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360" Type="http://schemas.openxmlformats.org/officeDocument/2006/relationships/customXml" Target="../ink/ink180.xml"/><Relationship Id="rId416" Type="http://schemas.openxmlformats.org/officeDocument/2006/relationships/customXml" Target="../ink/ink208.xml"/><Relationship Id="rId220" Type="http://schemas.openxmlformats.org/officeDocument/2006/relationships/customXml" Target="../ink/ink110.xml"/><Relationship Id="rId458" Type="http://schemas.openxmlformats.org/officeDocument/2006/relationships/customXml" Target="../ink/ink229.xml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525" Type="http://schemas.openxmlformats.org/officeDocument/2006/relationships/image" Target="../media/image262.png"/><Relationship Id="rId99" Type="http://schemas.openxmlformats.org/officeDocument/2006/relationships/image" Target="../media/image49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185.png"/><Relationship Id="rId427" Type="http://schemas.openxmlformats.org/officeDocument/2006/relationships/image" Target="../media/image213.png"/><Relationship Id="rId469" Type="http://schemas.openxmlformats.org/officeDocument/2006/relationships/image" Target="../media/image234.png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73" Type="http://schemas.openxmlformats.org/officeDocument/2006/relationships/image" Target="../media/image136.png"/><Relationship Id="rId329" Type="http://schemas.openxmlformats.org/officeDocument/2006/relationships/image" Target="../media/image164.png"/><Relationship Id="rId480" Type="http://schemas.openxmlformats.org/officeDocument/2006/relationships/customXml" Target="../ink/ink240.xml"/><Relationship Id="rId536" Type="http://schemas.openxmlformats.org/officeDocument/2006/relationships/customXml" Target="../ink/ink268.xml"/><Relationship Id="rId68" Type="http://schemas.openxmlformats.org/officeDocument/2006/relationships/customXml" Target="../ink/ink34.xml"/><Relationship Id="rId133" Type="http://schemas.openxmlformats.org/officeDocument/2006/relationships/image" Target="../media/image66.png"/><Relationship Id="rId175" Type="http://schemas.openxmlformats.org/officeDocument/2006/relationships/image" Target="../media/image87.png"/><Relationship Id="rId340" Type="http://schemas.openxmlformats.org/officeDocument/2006/relationships/customXml" Target="../ink/ink170.xml"/><Relationship Id="rId200" Type="http://schemas.openxmlformats.org/officeDocument/2006/relationships/customXml" Target="../ink/ink100.xml"/><Relationship Id="rId382" Type="http://schemas.openxmlformats.org/officeDocument/2006/relationships/customXml" Target="../ink/ink191.xml"/><Relationship Id="rId438" Type="http://schemas.openxmlformats.org/officeDocument/2006/relationships/customXml" Target="../ink/ink219.xml"/><Relationship Id="rId242" Type="http://schemas.openxmlformats.org/officeDocument/2006/relationships/customXml" Target="../ink/ink121.xml"/><Relationship Id="rId284" Type="http://schemas.openxmlformats.org/officeDocument/2006/relationships/customXml" Target="../ink/ink142.xml"/><Relationship Id="rId491" Type="http://schemas.openxmlformats.org/officeDocument/2006/relationships/image" Target="../media/image245.png"/><Relationship Id="rId505" Type="http://schemas.openxmlformats.org/officeDocument/2006/relationships/image" Target="../media/image252.png"/><Relationship Id="rId37" Type="http://schemas.openxmlformats.org/officeDocument/2006/relationships/image" Target="../media/image18.png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547" Type="http://schemas.openxmlformats.org/officeDocument/2006/relationships/image" Target="../media/image273.png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image" Target="../media/image175.png"/><Relationship Id="rId393" Type="http://schemas.openxmlformats.org/officeDocument/2006/relationships/image" Target="../media/image196.png"/><Relationship Id="rId407" Type="http://schemas.openxmlformats.org/officeDocument/2006/relationships/image" Target="../media/image203.png"/><Relationship Id="rId449" Type="http://schemas.openxmlformats.org/officeDocument/2006/relationships/image" Target="../media/image224.png"/><Relationship Id="rId211" Type="http://schemas.openxmlformats.org/officeDocument/2006/relationships/image" Target="../media/image105.png"/><Relationship Id="rId253" Type="http://schemas.openxmlformats.org/officeDocument/2006/relationships/image" Target="../media/image126.png"/><Relationship Id="rId295" Type="http://schemas.openxmlformats.org/officeDocument/2006/relationships/image" Target="../media/image147.png"/><Relationship Id="rId309" Type="http://schemas.openxmlformats.org/officeDocument/2006/relationships/image" Target="../media/image154.png"/><Relationship Id="rId460" Type="http://schemas.openxmlformats.org/officeDocument/2006/relationships/customXml" Target="../ink/ink230.xml"/><Relationship Id="rId516" Type="http://schemas.openxmlformats.org/officeDocument/2006/relationships/customXml" Target="../ink/ink258.xml"/><Relationship Id="rId48" Type="http://schemas.openxmlformats.org/officeDocument/2006/relationships/customXml" Target="../ink/ink24.xml"/><Relationship Id="rId113" Type="http://schemas.openxmlformats.org/officeDocument/2006/relationships/image" Target="../media/image56.png"/><Relationship Id="rId320" Type="http://schemas.openxmlformats.org/officeDocument/2006/relationships/customXml" Target="../ink/ink160.xml"/><Relationship Id="rId155" Type="http://schemas.openxmlformats.org/officeDocument/2006/relationships/image" Target="../media/image77.png"/><Relationship Id="rId197" Type="http://schemas.openxmlformats.org/officeDocument/2006/relationships/image" Target="../media/image98.png"/><Relationship Id="rId362" Type="http://schemas.openxmlformats.org/officeDocument/2006/relationships/customXml" Target="../ink/ink181.xml"/><Relationship Id="rId418" Type="http://schemas.openxmlformats.org/officeDocument/2006/relationships/customXml" Target="../ink/ink209.xml"/><Relationship Id="rId222" Type="http://schemas.openxmlformats.org/officeDocument/2006/relationships/customXml" Target="../ink/ink111.xml"/><Relationship Id="rId264" Type="http://schemas.openxmlformats.org/officeDocument/2006/relationships/customXml" Target="../ink/ink132.xml"/><Relationship Id="rId471" Type="http://schemas.openxmlformats.org/officeDocument/2006/relationships/image" Target="../media/image235.png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62.xml"/><Relationship Id="rId527" Type="http://schemas.openxmlformats.org/officeDocument/2006/relationships/image" Target="../media/image263.png"/><Relationship Id="rId70" Type="http://schemas.openxmlformats.org/officeDocument/2006/relationships/customXml" Target="../ink/ink35.xml"/><Relationship Id="rId166" Type="http://schemas.openxmlformats.org/officeDocument/2006/relationships/customXml" Target="../ink/ink83.xml"/><Relationship Id="rId331" Type="http://schemas.openxmlformats.org/officeDocument/2006/relationships/image" Target="../media/image165.png"/><Relationship Id="rId373" Type="http://schemas.openxmlformats.org/officeDocument/2006/relationships/image" Target="../media/image186.png"/><Relationship Id="rId429" Type="http://schemas.openxmlformats.org/officeDocument/2006/relationships/image" Target="../media/image214.png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116.png"/><Relationship Id="rId440" Type="http://schemas.openxmlformats.org/officeDocument/2006/relationships/customXml" Target="../ink/ink220.xml"/><Relationship Id="rId28" Type="http://schemas.openxmlformats.org/officeDocument/2006/relationships/customXml" Target="../ink/ink14.xml"/><Relationship Id="rId275" Type="http://schemas.openxmlformats.org/officeDocument/2006/relationships/image" Target="../media/image137.png"/><Relationship Id="rId300" Type="http://schemas.openxmlformats.org/officeDocument/2006/relationships/customXml" Target="../ink/ink150.xml"/><Relationship Id="rId482" Type="http://schemas.openxmlformats.org/officeDocument/2006/relationships/customXml" Target="../ink/ink241.xml"/><Relationship Id="rId538" Type="http://schemas.openxmlformats.org/officeDocument/2006/relationships/customXml" Target="../ink/ink269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77" Type="http://schemas.openxmlformats.org/officeDocument/2006/relationships/image" Target="../media/image88.png"/><Relationship Id="rId342" Type="http://schemas.openxmlformats.org/officeDocument/2006/relationships/customXml" Target="../ink/ink171.xml"/><Relationship Id="rId384" Type="http://schemas.openxmlformats.org/officeDocument/2006/relationships/customXml" Target="../ink/ink192.xml"/><Relationship Id="rId202" Type="http://schemas.openxmlformats.org/officeDocument/2006/relationships/customXml" Target="../ink/ink101.xml"/><Relationship Id="rId244" Type="http://schemas.openxmlformats.org/officeDocument/2006/relationships/customXml" Target="../ink/ink122.xml"/><Relationship Id="rId39" Type="http://schemas.openxmlformats.org/officeDocument/2006/relationships/image" Target="../media/image19.png"/><Relationship Id="rId286" Type="http://schemas.openxmlformats.org/officeDocument/2006/relationships/customXml" Target="../ink/ink143.xml"/><Relationship Id="rId451" Type="http://schemas.openxmlformats.org/officeDocument/2006/relationships/image" Target="../media/image225.png"/><Relationship Id="rId493" Type="http://schemas.openxmlformats.org/officeDocument/2006/relationships/image" Target="../media/image246.png"/><Relationship Id="rId507" Type="http://schemas.openxmlformats.org/officeDocument/2006/relationships/image" Target="../media/image253.png"/><Relationship Id="rId549" Type="http://schemas.openxmlformats.org/officeDocument/2006/relationships/image" Target="../media/image274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46" Type="http://schemas.openxmlformats.org/officeDocument/2006/relationships/customXml" Target="../ink/ink73.xml"/><Relationship Id="rId188" Type="http://schemas.openxmlformats.org/officeDocument/2006/relationships/customXml" Target="../ink/ink94.xml"/><Relationship Id="rId311" Type="http://schemas.openxmlformats.org/officeDocument/2006/relationships/image" Target="../media/image155.png"/><Relationship Id="rId353" Type="http://schemas.openxmlformats.org/officeDocument/2006/relationships/image" Target="../media/image176.png"/><Relationship Id="rId395" Type="http://schemas.openxmlformats.org/officeDocument/2006/relationships/image" Target="../media/image197.png"/><Relationship Id="rId409" Type="http://schemas.openxmlformats.org/officeDocument/2006/relationships/image" Target="../media/image204.png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420" Type="http://schemas.openxmlformats.org/officeDocument/2006/relationships/customXml" Target="../ink/ink210.xml"/><Relationship Id="rId255" Type="http://schemas.openxmlformats.org/officeDocument/2006/relationships/image" Target="../media/image127.png"/><Relationship Id="rId297" Type="http://schemas.openxmlformats.org/officeDocument/2006/relationships/image" Target="../media/image148.png"/><Relationship Id="rId462" Type="http://schemas.openxmlformats.org/officeDocument/2006/relationships/customXml" Target="../ink/ink231.xml"/><Relationship Id="rId518" Type="http://schemas.openxmlformats.org/officeDocument/2006/relationships/customXml" Target="../ink/ink259.xml"/><Relationship Id="rId115" Type="http://schemas.openxmlformats.org/officeDocument/2006/relationships/image" Target="../media/image57.png"/><Relationship Id="rId157" Type="http://schemas.openxmlformats.org/officeDocument/2006/relationships/image" Target="../media/image78.png"/><Relationship Id="rId322" Type="http://schemas.openxmlformats.org/officeDocument/2006/relationships/customXml" Target="../ink/ink161.xml"/><Relationship Id="rId364" Type="http://schemas.openxmlformats.org/officeDocument/2006/relationships/customXml" Target="../ink/ink182.xml"/><Relationship Id="rId61" Type="http://schemas.openxmlformats.org/officeDocument/2006/relationships/image" Target="../media/image30.png"/><Relationship Id="rId199" Type="http://schemas.openxmlformats.org/officeDocument/2006/relationships/image" Target="../media/image99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66" Type="http://schemas.openxmlformats.org/officeDocument/2006/relationships/customXml" Target="../ink/ink133.xml"/><Relationship Id="rId431" Type="http://schemas.openxmlformats.org/officeDocument/2006/relationships/image" Target="../media/image215.png"/><Relationship Id="rId473" Type="http://schemas.openxmlformats.org/officeDocument/2006/relationships/image" Target="../media/image236.png"/><Relationship Id="rId529" Type="http://schemas.openxmlformats.org/officeDocument/2006/relationships/image" Target="../media/image264.png"/><Relationship Id="rId30" Type="http://schemas.openxmlformats.org/officeDocument/2006/relationships/customXml" Target="../ink/ink15.xml"/><Relationship Id="rId126" Type="http://schemas.openxmlformats.org/officeDocument/2006/relationships/customXml" Target="../ink/ink63.xml"/><Relationship Id="rId168" Type="http://schemas.openxmlformats.org/officeDocument/2006/relationships/customXml" Target="../ink/ink84.xml"/><Relationship Id="rId333" Type="http://schemas.openxmlformats.org/officeDocument/2006/relationships/image" Target="../media/image166.png"/><Relationship Id="rId540" Type="http://schemas.openxmlformats.org/officeDocument/2006/relationships/customXml" Target="../ink/ink270.xml"/><Relationship Id="rId72" Type="http://schemas.openxmlformats.org/officeDocument/2006/relationships/customXml" Target="../ink/ink36.xml"/><Relationship Id="rId375" Type="http://schemas.openxmlformats.org/officeDocument/2006/relationships/image" Target="../media/image187.png"/><Relationship Id="rId3" Type="http://schemas.openxmlformats.org/officeDocument/2006/relationships/image" Target="../media/image1.png"/><Relationship Id="rId235" Type="http://schemas.openxmlformats.org/officeDocument/2006/relationships/image" Target="../media/image117.png"/><Relationship Id="rId277" Type="http://schemas.openxmlformats.org/officeDocument/2006/relationships/image" Target="../media/image138.png"/><Relationship Id="rId400" Type="http://schemas.openxmlformats.org/officeDocument/2006/relationships/customXml" Target="../ink/ink200.xml"/><Relationship Id="rId442" Type="http://schemas.openxmlformats.org/officeDocument/2006/relationships/customXml" Target="../ink/ink221.xml"/><Relationship Id="rId484" Type="http://schemas.openxmlformats.org/officeDocument/2006/relationships/customXml" Target="../ink/ink242.xml"/><Relationship Id="rId137" Type="http://schemas.openxmlformats.org/officeDocument/2006/relationships/image" Target="../media/image68.png"/><Relationship Id="rId302" Type="http://schemas.openxmlformats.org/officeDocument/2006/relationships/customXml" Target="../ink/ink151.xml"/><Relationship Id="rId344" Type="http://schemas.openxmlformats.org/officeDocument/2006/relationships/customXml" Target="../ink/ink172.xml"/><Relationship Id="rId41" Type="http://schemas.openxmlformats.org/officeDocument/2006/relationships/image" Target="../media/image20.png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86" Type="http://schemas.openxmlformats.org/officeDocument/2006/relationships/customXml" Target="../ink/ink193.xml"/><Relationship Id="rId551" Type="http://schemas.openxmlformats.org/officeDocument/2006/relationships/image" Target="../media/image275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46" Type="http://schemas.openxmlformats.org/officeDocument/2006/relationships/customXml" Target="../ink/ink123.xml"/><Relationship Id="rId288" Type="http://schemas.openxmlformats.org/officeDocument/2006/relationships/customXml" Target="../ink/ink144.xml"/><Relationship Id="rId411" Type="http://schemas.openxmlformats.org/officeDocument/2006/relationships/image" Target="../media/image205.png"/><Relationship Id="rId453" Type="http://schemas.openxmlformats.org/officeDocument/2006/relationships/image" Target="../media/image226.png"/><Relationship Id="rId509" Type="http://schemas.openxmlformats.org/officeDocument/2006/relationships/image" Target="../media/image254.png"/><Relationship Id="rId106" Type="http://schemas.openxmlformats.org/officeDocument/2006/relationships/customXml" Target="../ink/ink53.xml"/><Relationship Id="rId313" Type="http://schemas.openxmlformats.org/officeDocument/2006/relationships/image" Target="../media/image156.png"/><Relationship Id="rId495" Type="http://schemas.openxmlformats.org/officeDocument/2006/relationships/image" Target="../media/image247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355" Type="http://schemas.openxmlformats.org/officeDocument/2006/relationships/image" Target="../media/image177.png"/><Relationship Id="rId397" Type="http://schemas.openxmlformats.org/officeDocument/2006/relationships/image" Target="../media/image198.png"/><Relationship Id="rId520" Type="http://schemas.openxmlformats.org/officeDocument/2006/relationships/customXml" Target="../ink/ink260.xml"/><Relationship Id="rId215" Type="http://schemas.openxmlformats.org/officeDocument/2006/relationships/image" Target="../media/image107.png"/><Relationship Id="rId257" Type="http://schemas.openxmlformats.org/officeDocument/2006/relationships/image" Target="../media/image128.png"/><Relationship Id="rId422" Type="http://schemas.openxmlformats.org/officeDocument/2006/relationships/customXml" Target="../ink/ink211.xml"/><Relationship Id="rId464" Type="http://schemas.openxmlformats.org/officeDocument/2006/relationships/customXml" Target="../ink/ink232.xml"/><Relationship Id="rId299" Type="http://schemas.openxmlformats.org/officeDocument/2006/relationships/image" Target="../media/image149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366" Type="http://schemas.openxmlformats.org/officeDocument/2006/relationships/customXml" Target="../ink/ink183.xml"/><Relationship Id="rId226" Type="http://schemas.openxmlformats.org/officeDocument/2006/relationships/customXml" Target="../ink/ink113.xml"/><Relationship Id="rId433" Type="http://schemas.openxmlformats.org/officeDocument/2006/relationships/image" Target="../media/image216.png"/><Relationship Id="rId74" Type="http://schemas.openxmlformats.org/officeDocument/2006/relationships/customXml" Target="../ink/ink37.xml"/><Relationship Id="rId377" Type="http://schemas.openxmlformats.org/officeDocument/2006/relationships/image" Target="../media/image188.png"/><Relationship Id="rId500" Type="http://schemas.openxmlformats.org/officeDocument/2006/relationships/customXml" Target="../ink/ink250.xml"/><Relationship Id="rId5" Type="http://schemas.openxmlformats.org/officeDocument/2006/relationships/image" Target="../media/image2.png"/><Relationship Id="rId237" Type="http://schemas.openxmlformats.org/officeDocument/2006/relationships/image" Target="../media/image118.png"/><Relationship Id="rId444" Type="http://schemas.openxmlformats.org/officeDocument/2006/relationships/customXml" Target="../ink/ink222.xml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88" Type="http://schemas.openxmlformats.org/officeDocument/2006/relationships/customXml" Target="../ink/ink194.xml"/><Relationship Id="rId511" Type="http://schemas.openxmlformats.org/officeDocument/2006/relationships/image" Target="../media/image255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248" Type="http://schemas.openxmlformats.org/officeDocument/2006/relationships/customXml" Target="../ink/ink124.xml"/><Relationship Id="rId455" Type="http://schemas.openxmlformats.org/officeDocument/2006/relationships/image" Target="../media/image227.png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7.png"/><Relationship Id="rId522" Type="http://schemas.openxmlformats.org/officeDocument/2006/relationships/customXml" Target="../ink/ink261.xml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399" Type="http://schemas.openxmlformats.org/officeDocument/2006/relationships/image" Target="../media/image199.png"/></Relationships>
</file>

<file path=ppt/slides/_rels/slide10.xml.rels><?xml version="1.0" encoding="UTF-8" standalone="yes"?>
<Relationships xmlns="http://schemas.openxmlformats.org/package/2006/relationships"><Relationship Id="rId531" Type="http://schemas.openxmlformats.org/officeDocument/2006/relationships/image" Target="../media/image725.png"/><Relationship Id="rId159" Type="http://schemas.openxmlformats.org/officeDocument/2006/relationships/image" Target="../media/image5960.png"/><Relationship Id="rId573" Type="http://schemas.openxmlformats.org/officeDocument/2006/relationships/customXml" Target="../ink/ink1680.xml"/><Relationship Id="rId629" Type="http://schemas.openxmlformats.org/officeDocument/2006/relationships/customXml" Target="../ink/ink1716.xml"/><Relationship Id="rId433" Type="http://schemas.openxmlformats.org/officeDocument/2006/relationships/image" Target="../media/image5800.png"/><Relationship Id="rId475" Type="http://schemas.openxmlformats.org/officeDocument/2006/relationships/image" Target="../media/image6412.png"/><Relationship Id="rId398" Type="http://schemas.openxmlformats.org/officeDocument/2006/relationships/customXml" Target="../ink/ink1588.xml"/><Relationship Id="rId500" Type="http://schemas.openxmlformats.org/officeDocument/2006/relationships/customXml" Target="../ink/ink1626.xml"/><Relationship Id="rId521" Type="http://schemas.openxmlformats.org/officeDocument/2006/relationships/image" Target="../media/image720.png"/><Relationship Id="rId542" Type="http://schemas.openxmlformats.org/officeDocument/2006/relationships/customXml" Target="../ink/ink1649.xml"/><Relationship Id="rId563" Type="http://schemas.openxmlformats.org/officeDocument/2006/relationships/customXml" Target="../ink/ink1670.xml"/><Relationship Id="rId584" Type="http://schemas.openxmlformats.org/officeDocument/2006/relationships/customXml" Target="../ink/ink1690.xml"/><Relationship Id="rId619" Type="http://schemas.openxmlformats.org/officeDocument/2006/relationships/customXml" Target="../ink/ink1711.xml"/><Relationship Id="rId402" Type="http://schemas.openxmlformats.org/officeDocument/2006/relationships/customXml" Target="../ink/ink1590.xml"/><Relationship Id="rId423" Type="http://schemas.openxmlformats.org/officeDocument/2006/relationships/image" Target="../media/image5750.png"/><Relationship Id="rId181" Type="http://schemas.openxmlformats.org/officeDocument/2006/relationships/image" Target="../media/image607.png"/><Relationship Id="rId237" Type="http://schemas.openxmlformats.org/officeDocument/2006/relationships/image" Target="../media/image685.png"/><Relationship Id="rId465" Type="http://schemas.openxmlformats.org/officeDocument/2006/relationships/image" Target="../media/image6360.png"/><Relationship Id="rId486" Type="http://schemas.openxmlformats.org/officeDocument/2006/relationships/customXml" Target="../ink/ink1619.xml"/><Relationship Id="rId279" Type="http://schemas.openxmlformats.org/officeDocument/2006/relationships/image" Target="../media/image706.png"/><Relationship Id="rId630" Type="http://schemas.openxmlformats.org/officeDocument/2006/relationships/image" Target="../media/image710.png"/><Relationship Id="rId388" Type="http://schemas.openxmlformats.org/officeDocument/2006/relationships/customXml" Target="../ink/ink1583.xml"/><Relationship Id="rId511" Type="http://schemas.openxmlformats.org/officeDocument/2006/relationships/image" Target="../media/image715.png"/><Relationship Id="rId532" Type="http://schemas.openxmlformats.org/officeDocument/2006/relationships/customXml" Target="../ink/ink1642.xml"/><Relationship Id="rId553" Type="http://schemas.openxmlformats.org/officeDocument/2006/relationships/customXml" Target="../ink/ink1660.xml"/><Relationship Id="rId574" Type="http://schemas.openxmlformats.org/officeDocument/2006/relationships/image" Target="../media/image729.png"/><Relationship Id="rId609" Type="http://schemas.openxmlformats.org/officeDocument/2006/relationships/customXml" Target="../ink/ink1706.xml"/><Relationship Id="rId413" Type="http://schemas.openxmlformats.org/officeDocument/2006/relationships/image" Target="../media/image484.png"/><Relationship Id="rId227" Type="http://schemas.openxmlformats.org/officeDocument/2006/relationships/image" Target="../media/image680.png"/><Relationship Id="rId595" Type="http://schemas.openxmlformats.org/officeDocument/2006/relationships/customXml" Target="../ink/ink1699.xml"/><Relationship Id="rId434" Type="http://schemas.openxmlformats.org/officeDocument/2006/relationships/customXml" Target="../ink/ink1606.xml"/><Relationship Id="rId476" Type="http://schemas.openxmlformats.org/officeDocument/2006/relationships/customXml" Target="../ink/ink1614.xml"/><Relationship Id="rId497" Type="http://schemas.openxmlformats.org/officeDocument/2006/relationships/image" Target="../media/image6521.png"/><Relationship Id="rId269" Type="http://schemas.openxmlformats.org/officeDocument/2006/relationships/image" Target="../media/image701.png"/><Relationship Id="rId620" Type="http://schemas.openxmlformats.org/officeDocument/2006/relationships/image" Target="../media/image670.png"/><Relationship Id="rId501" Type="http://schemas.openxmlformats.org/officeDocument/2006/relationships/image" Target="../media/image6541.png"/><Relationship Id="rId522" Type="http://schemas.openxmlformats.org/officeDocument/2006/relationships/customXml" Target="../ink/ink1637.xml"/><Relationship Id="rId543" Type="http://schemas.openxmlformats.org/officeDocument/2006/relationships/customXml" Target="../ink/ink1650.xml"/><Relationship Id="rId399" Type="http://schemas.openxmlformats.org/officeDocument/2006/relationships/image" Target="../media/image477.png"/><Relationship Id="rId403" Type="http://schemas.openxmlformats.org/officeDocument/2006/relationships/image" Target="../media/image479.png"/><Relationship Id="rId161" Type="http://schemas.openxmlformats.org/officeDocument/2006/relationships/image" Target="../media/image5970.png"/><Relationship Id="rId217" Type="http://schemas.openxmlformats.org/officeDocument/2006/relationships/image" Target="../media/image675.png"/><Relationship Id="rId564" Type="http://schemas.openxmlformats.org/officeDocument/2006/relationships/customXml" Target="../ink/ink1671.xml"/><Relationship Id="rId585" Type="http://schemas.openxmlformats.org/officeDocument/2006/relationships/customXml" Target="../ink/ink1691.xml"/><Relationship Id="rId424" Type="http://schemas.openxmlformats.org/officeDocument/2006/relationships/customXml" Target="../ink/ink1601.xml"/><Relationship Id="rId466" Type="http://schemas.openxmlformats.org/officeDocument/2006/relationships/customXml" Target="../ink/ink1609.xml"/><Relationship Id="rId487" Type="http://schemas.openxmlformats.org/officeDocument/2006/relationships/image" Target="../media/image6471.png"/><Relationship Id="rId259" Type="http://schemas.openxmlformats.org/officeDocument/2006/relationships/image" Target="../media/image696.png"/><Relationship Id="rId610" Type="http://schemas.openxmlformats.org/officeDocument/2006/relationships/image" Target="../media/image665.png"/><Relationship Id="rId631" Type="http://schemas.openxmlformats.org/officeDocument/2006/relationships/customXml" Target="../ink/ink1717.xml"/><Relationship Id="rId512" Type="http://schemas.openxmlformats.org/officeDocument/2006/relationships/customXml" Target="../ink/ink1632.xml"/><Relationship Id="rId533" Type="http://schemas.openxmlformats.org/officeDocument/2006/relationships/image" Target="../media/image726.png"/><Relationship Id="rId389" Type="http://schemas.openxmlformats.org/officeDocument/2006/relationships/image" Target="../media/image472.png"/><Relationship Id="rId554" Type="http://schemas.openxmlformats.org/officeDocument/2006/relationships/customXml" Target="../ink/ink1661.xml"/><Relationship Id="rId575" Type="http://schemas.openxmlformats.org/officeDocument/2006/relationships/customXml" Target="../ink/ink1681.xml"/><Relationship Id="rId596" Type="http://schemas.openxmlformats.org/officeDocument/2006/relationships/image" Target="../media/image658.png"/><Relationship Id="rId414" Type="http://schemas.openxmlformats.org/officeDocument/2006/relationships/customXml" Target="../ink/ink1596.xml"/><Relationship Id="rId435" Type="http://schemas.openxmlformats.org/officeDocument/2006/relationships/image" Target="../media/image5840.png"/><Relationship Id="rId477" Type="http://schemas.openxmlformats.org/officeDocument/2006/relationships/image" Target="../media/image6421.png"/><Relationship Id="rId498" Type="http://schemas.openxmlformats.org/officeDocument/2006/relationships/customXml" Target="../ink/ink1625.xml"/><Relationship Id="rId249" Type="http://schemas.openxmlformats.org/officeDocument/2006/relationships/image" Target="../media/image691.png"/><Relationship Id="rId600" Type="http://schemas.openxmlformats.org/officeDocument/2006/relationships/image" Target="../media/image660.png"/><Relationship Id="rId621" Type="http://schemas.openxmlformats.org/officeDocument/2006/relationships/customXml" Target="../ink/ink1712.xml"/><Relationship Id="rId502" Type="http://schemas.openxmlformats.org/officeDocument/2006/relationships/customXml" Target="../ink/ink1627.xml"/><Relationship Id="rId523" Type="http://schemas.openxmlformats.org/officeDocument/2006/relationships/image" Target="../media/image721.png"/><Relationship Id="rId544" Type="http://schemas.openxmlformats.org/officeDocument/2006/relationships/customXml" Target="../ink/ink1651.xml"/><Relationship Id="rId565" Type="http://schemas.openxmlformats.org/officeDocument/2006/relationships/customXml" Target="../ink/ink1672.xml"/><Relationship Id="rId586" Type="http://schemas.openxmlformats.org/officeDocument/2006/relationships/customXml" Target="../ink/ink1692.xml"/><Relationship Id="rId390" Type="http://schemas.openxmlformats.org/officeDocument/2006/relationships/customXml" Target="../ink/ink1584.xml"/><Relationship Id="rId404" Type="http://schemas.openxmlformats.org/officeDocument/2006/relationships/customXml" Target="../ink/ink1591.xml"/><Relationship Id="rId425" Type="http://schemas.openxmlformats.org/officeDocument/2006/relationships/image" Target="../media/image5760.png"/><Relationship Id="rId467" Type="http://schemas.openxmlformats.org/officeDocument/2006/relationships/image" Target="../media/image6370.png"/><Relationship Id="rId183" Type="http://schemas.openxmlformats.org/officeDocument/2006/relationships/image" Target="../media/image608.png"/><Relationship Id="rId239" Type="http://schemas.openxmlformats.org/officeDocument/2006/relationships/image" Target="../media/image686.png"/><Relationship Id="rId611" Type="http://schemas.openxmlformats.org/officeDocument/2006/relationships/customXml" Target="../ink/ink1707.xml"/><Relationship Id="rId632" Type="http://schemas.openxmlformats.org/officeDocument/2006/relationships/image" Target="../media/image711.png"/><Relationship Id="rId488" Type="http://schemas.openxmlformats.org/officeDocument/2006/relationships/customXml" Target="../ink/ink1620.xml"/><Relationship Id="rId271" Type="http://schemas.openxmlformats.org/officeDocument/2006/relationships/image" Target="../media/image702.png"/><Relationship Id="rId513" Type="http://schemas.openxmlformats.org/officeDocument/2006/relationships/image" Target="../media/image716.png"/><Relationship Id="rId534" Type="http://schemas.openxmlformats.org/officeDocument/2006/relationships/customXml" Target="../ink/ink1643.xml"/><Relationship Id="rId555" Type="http://schemas.openxmlformats.org/officeDocument/2006/relationships/customXml" Target="../ink/ink1662.xml"/><Relationship Id="rId576" Type="http://schemas.openxmlformats.org/officeDocument/2006/relationships/customXml" Target="../ink/ink1682.xml"/><Relationship Id="rId597" Type="http://schemas.openxmlformats.org/officeDocument/2006/relationships/customXml" Target="../ink/ink1700.xml"/><Relationship Id="rId415" Type="http://schemas.openxmlformats.org/officeDocument/2006/relationships/image" Target="../media/image539.png"/><Relationship Id="rId436" Type="http://schemas.openxmlformats.org/officeDocument/2006/relationships/customXml" Target="../ink/ink1607.xml"/><Relationship Id="rId173" Type="http://schemas.openxmlformats.org/officeDocument/2006/relationships/image" Target="../media/image6030.png"/><Relationship Id="rId229" Type="http://schemas.openxmlformats.org/officeDocument/2006/relationships/image" Target="../media/image681.png"/><Relationship Id="rId601" Type="http://schemas.openxmlformats.org/officeDocument/2006/relationships/customXml" Target="../ink/ink1702.xml"/><Relationship Id="rId622" Type="http://schemas.openxmlformats.org/officeDocument/2006/relationships/image" Target="../media/image693.png"/><Relationship Id="rId478" Type="http://schemas.openxmlformats.org/officeDocument/2006/relationships/customXml" Target="../ink/ink1615.xml"/><Relationship Id="rId499" Type="http://schemas.openxmlformats.org/officeDocument/2006/relationships/image" Target="../media/image6531.png"/><Relationship Id="rId261" Type="http://schemas.openxmlformats.org/officeDocument/2006/relationships/image" Target="../media/image697.png"/><Relationship Id="rId503" Type="http://schemas.openxmlformats.org/officeDocument/2006/relationships/image" Target="../media/image6551.png"/><Relationship Id="rId524" Type="http://schemas.openxmlformats.org/officeDocument/2006/relationships/customXml" Target="../ink/ink1638.xml"/><Relationship Id="rId545" Type="http://schemas.openxmlformats.org/officeDocument/2006/relationships/customXml" Target="../ink/ink1652.xml"/><Relationship Id="rId566" Type="http://schemas.openxmlformats.org/officeDocument/2006/relationships/customXml" Target="../ink/ink1673.xml"/><Relationship Id="rId587" Type="http://schemas.openxmlformats.org/officeDocument/2006/relationships/customXml" Target="../ink/ink1693.xml"/><Relationship Id="rId391" Type="http://schemas.openxmlformats.org/officeDocument/2006/relationships/image" Target="../media/image473.png"/><Relationship Id="rId405" Type="http://schemas.openxmlformats.org/officeDocument/2006/relationships/image" Target="../media/image480.png"/><Relationship Id="rId426" Type="http://schemas.openxmlformats.org/officeDocument/2006/relationships/customXml" Target="../ink/ink1602.xml"/><Relationship Id="rId163" Type="http://schemas.openxmlformats.org/officeDocument/2006/relationships/image" Target="../media/image5980.png"/><Relationship Id="rId219" Type="http://schemas.openxmlformats.org/officeDocument/2006/relationships/image" Target="../media/image676.png"/><Relationship Id="rId612" Type="http://schemas.openxmlformats.org/officeDocument/2006/relationships/image" Target="../media/image666.png"/><Relationship Id="rId468" Type="http://schemas.openxmlformats.org/officeDocument/2006/relationships/customXml" Target="../ink/ink1610.xml"/><Relationship Id="rId489" Type="http://schemas.openxmlformats.org/officeDocument/2006/relationships/image" Target="../media/image6481.png"/><Relationship Id="rId251" Type="http://schemas.openxmlformats.org/officeDocument/2006/relationships/image" Target="../media/image692.png"/><Relationship Id="rId514" Type="http://schemas.openxmlformats.org/officeDocument/2006/relationships/customXml" Target="../ink/ink1633.xml"/><Relationship Id="rId535" Type="http://schemas.openxmlformats.org/officeDocument/2006/relationships/image" Target="../media/image727.png"/><Relationship Id="rId556" Type="http://schemas.openxmlformats.org/officeDocument/2006/relationships/customXml" Target="../ink/ink1663.xml"/><Relationship Id="rId577" Type="http://schemas.openxmlformats.org/officeDocument/2006/relationships/customXml" Target="../ink/ink1683.xml"/><Relationship Id="rId416" Type="http://schemas.openxmlformats.org/officeDocument/2006/relationships/customXml" Target="../ink/ink1597.xml"/><Relationship Id="rId209" Type="http://schemas.openxmlformats.org/officeDocument/2006/relationships/image" Target="../media/image671.png"/><Relationship Id="rId598" Type="http://schemas.openxmlformats.org/officeDocument/2006/relationships/image" Target="../media/image659.png"/><Relationship Id="rId602" Type="http://schemas.openxmlformats.org/officeDocument/2006/relationships/image" Target="../media/image661.png"/><Relationship Id="rId437" Type="http://schemas.openxmlformats.org/officeDocument/2006/relationships/image" Target="../media/image5850.png"/><Relationship Id="rId479" Type="http://schemas.openxmlformats.org/officeDocument/2006/relationships/image" Target="../media/image6431.png"/><Relationship Id="rId241" Type="http://schemas.openxmlformats.org/officeDocument/2006/relationships/image" Target="../media/image687.png"/><Relationship Id="rId623" Type="http://schemas.openxmlformats.org/officeDocument/2006/relationships/customXml" Target="../ink/ink1713.xml"/><Relationship Id="rId490" Type="http://schemas.openxmlformats.org/officeDocument/2006/relationships/customXml" Target="../ink/ink1621.xml"/><Relationship Id="rId504" Type="http://schemas.openxmlformats.org/officeDocument/2006/relationships/customXml" Target="../ink/ink1628.xml"/><Relationship Id="rId525" Type="http://schemas.openxmlformats.org/officeDocument/2006/relationships/image" Target="../media/image722.png"/><Relationship Id="rId546" Type="http://schemas.openxmlformats.org/officeDocument/2006/relationships/customXml" Target="../ink/ink1653.xml"/><Relationship Id="rId567" Type="http://schemas.openxmlformats.org/officeDocument/2006/relationships/customXml" Target="../ink/ink1674.xml"/><Relationship Id="rId406" Type="http://schemas.openxmlformats.org/officeDocument/2006/relationships/customXml" Target="../ink/ink1592.xml"/><Relationship Id="rId588" Type="http://schemas.openxmlformats.org/officeDocument/2006/relationships/customXml" Target="../ink/ink1694.xml"/><Relationship Id="rId392" Type="http://schemas.openxmlformats.org/officeDocument/2006/relationships/customXml" Target="../ink/ink1585.xml"/><Relationship Id="rId427" Type="http://schemas.openxmlformats.org/officeDocument/2006/relationships/image" Target="../media/image5770.png"/><Relationship Id="rId469" Type="http://schemas.openxmlformats.org/officeDocument/2006/relationships/image" Target="../media/image6381.png"/><Relationship Id="rId613" Type="http://schemas.openxmlformats.org/officeDocument/2006/relationships/customXml" Target="../ink/ink1708.xml"/><Relationship Id="rId480" Type="http://schemas.openxmlformats.org/officeDocument/2006/relationships/customXml" Target="../ink/ink1616.xml"/><Relationship Id="rId515" Type="http://schemas.openxmlformats.org/officeDocument/2006/relationships/image" Target="../media/image717.png"/><Relationship Id="rId536" Type="http://schemas.openxmlformats.org/officeDocument/2006/relationships/customXml" Target="../ink/ink1644.xml"/><Relationship Id="rId231" Type="http://schemas.openxmlformats.org/officeDocument/2006/relationships/image" Target="../media/image682.png"/><Relationship Id="rId273" Type="http://schemas.openxmlformats.org/officeDocument/2006/relationships/image" Target="../media/image703.png"/><Relationship Id="rId175" Type="http://schemas.openxmlformats.org/officeDocument/2006/relationships/image" Target="../media/image6040.png"/><Relationship Id="rId557" Type="http://schemas.openxmlformats.org/officeDocument/2006/relationships/customXml" Target="../ink/ink1664.xml"/><Relationship Id="rId578" Type="http://schemas.openxmlformats.org/officeDocument/2006/relationships/customXml" Target="../ink/ink1684.xml"/><Relationship Id="rId599" Type="http://schemas.openxmlformats.org/officeDocument/2006/relationships/customXml" Target="../ink/ink1701.xml"/><Relationship Id="rId417" Type="http://schemas.openxmlformats.org/officeDocument/2006/relationships/image" Target="../media/image5720.png"/><Relationship Id="rId438" Type="http://schemas.openxmlformats.org/officeDocument/2006/relationships/customXml" Target="../ink/ink1608.xml"/><Relationship Id="rId603" Type="http://schemas.openxmlformats.org/officeDocument/2006/relationships/customXml" Target="../ink/ink1703.xml"/><Relationship Id="rId624" Type="http://schemas.openxmlformats.org/officeDocument/2006/relationships/image" Target="../media/image707.png"/><Relationship Id="rId470" Type="http://schemas.openxmlformats.org/officeDocument/2006/relationships/customXml" Target="../ink/ink1611.xml"/><Relationship Id="rId491" Type="http://schemas.openxmlformats.org/officeDocument/2006/relationships/image" Target="../media/image6491.png"/><Relationship Id="rId505" Type="http://schemas.openxmlformats.org/officeDocument/2006/relationships/image" Target="../media/image712.png"/><Relationship Id="rId526" Type="http://schemas.openxmlformats.org/officeDocument/2006/relationships/customXml" Target="../ink/ink1639.xml"/><Relationship Id="rId221" Type="http://schemas.openxmlformats.org/officeDocument/2006/relationships/image" Target="../media/image677.png"/><Relationship Id="rId263" Type="http://schemas.openxmlformats.org/officeDocument/2006/relationships/image" Target="../media/image698.png"/><Relationship Id="rId547" Type="http://schemas.openxmlformats.org/officeDocument/2006/relationships/customXml" Target="../ink/ink1654.xml"/><Relationship Id="rId568" Type="http://schemas.openxmlformats.org/officeDocument/2006/relationships/customXml" Target="../ink/ink1675.xml"/><Relationship Id="rId589" Type="http://schemas.openxmlformats.org/officeDocument/2006/relationships/customXml" Target="../ink/ink1695.xml"/><Relationship Id="rId393" Type="http://schemas.openxmlformats.org/officeDocument/2006/relationships/image" Target="../media/image474.png"/><Relationship Id="rId407" Type="http://schemas.openxmlformats.org/officeDocument/2006/relationships/image" Target="../media/image481.png"/><Relationship Id="rId428" Type="http://schemas.openxmlformats.org/officeDocument/2006/relationships/customXml" Target="../ink/ink1603.xml"/><Relationship Id="rId165" Type="http://schemas.openxmlformats.org/officeDocument/2006/relationships/image" Target="../media/image5990.png"/><Relationship Id="rId614" Type="http://schemas.openxmlformats.org/officeDocument/2006/relationships/image" Target="../media/image667.png"/><Relationship Id="rId481" Type="http://schemas.openxmlformats.org/officeDocument/2006/relationships/image" Target="../media/image6441.png"/><Relationship Id="rId516" Type="http://schemas.openxmlformats.org/officeDocument/2006/relationships/customXml" Target="../ink/ink1634.xml"/><Relationship Id="rId211" Type="http://schemas.openxmlformats.org/officeDocument/2006/relationships/image" Target="../media/image672.png"/><Relationship Id="rId537" Type="http://schemas.openxmlformats.org/officeDocument/2006/relationships/image" Target="../media/image728.png"/><Relationship Id="rId558" Type="http://schemas.openxmlformats.org/officeDocument/2006/relationships/customXml" Target="../ink/ink1665.xml"/><Relationship Id="rId579" Type="http://schemas.openxmlformats.org/officeDocument/2006/relationships/customXml" Target="../ink/ink1685.xml"/><Relationship Id="rId418" Type="http://schemas.openxmlformats.org/officeDocument/2006/relationships/customXml" Target="../ink/ink1598.xml"/><Relationship Id="rId590" Type="http://schemas.openxmlformats.org/officeDocument/2006/relationships/customXml" Target="../ink/ink1696.xml"/><Relationship Id="rId604" Type="http://schemas.openxmlformats.org/officeDocument/2006/relationships/image" Target="../media/image662.png"/><Relationship Id="rId625" Type="http://schemas.openxmlformats.org/officeDocument/2006/relationships/customXml" Target="../ink/ink1714.xml"/><Relationship Id="rId471" Type="http://schemas.openxmlformats.org/officeDocument/2006/relationships/image" Target="../media/image6391.png"/><Relationship Id="rId506" Type="http://schemas.openxmlformats.org/officeDocument/2006/relationships/customXml" Target="../ink/ink1629.xml"/><Relationship Id="rId243" Type="http://schemas.openxmlformats.org/officeDocument/2006/relationships/image" Target="../media/image688.png"/><Relationship Id="rId492" Type="http://schemas.openxmlformats.org/officeDocument/2006/relationships/customXml" Target="../ink/ink1622.xml"/><Relationship Id="rId527" Type="http://schemas.openxmlformats.org/officeDocument/2006/relationships/image" Target="../media/image723.png"/><Relationship Id="rId548" Type="http://schemas.openxmlformats.org/officeDocument/2006/relationships/customXml" Target="../ink/ink1655.xml"/><Relationship Id="rId569" Type="http://schemas.openxmlformats.org/officeDocument/2006/relationships/customXml" Target="../ink/ink1676.xml"/><Relationship Id="rId394" Type="http://schemas.openxmlformats.org/officeDocument/2006/relationships/customXml" Target="../ink/ink1586.xml"/><Relationship Id="rId408" Type="http://schemas.openxmlformats.org/officeDocument/2006/relationships/customXml" Target="../ink/ink1593.xml"/><Relationship Id="rId429" Type="http://schemas.openxmlformats.org/officeDocument/2006/relationships/image" Target="../media/image5780.png"/><Relationship Id="rId580" Type="http://schemas.openxmlformats.org/officeDocument/2006/relationships/customXml" Target="../ink/ink1686.xml"/><Relationship Id="rId615" Type="http://schemas.openxmlformats.org/officeDocument/2006/relationships/customXml" Target="../ink/ink1709.xml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683.png"/><Relationship Id="rId482" Type="http://schemas.openxmlformats.org/officeDocument/2006/relationships/customXml" Target="../ink/ink1617.xml"/><Relationship Id="rId517" Type="http://schemas.openxmlformats.org/officeDocument/2006/relationships/image" Target="../media/image718.png"/><Relationship Id="rId538" Type="http://schemas.openxmlformats.org/officeDocument/2006/relationships/customXml" Target="../ink/ink1645.xml"/><Relationship Id="rId559" Type="http://schemas.openxmlformats.org/officeDocument/2006/relationships/customXml" Target="../ink/ink1666.xml"/><Relationship Id="rId275" Type="http://schemas.openxmlformats.org/officeDocument/2006/relationships/image" Target="../media/image704.png"/><Relationship Id="rId419" Type="http://schemas.openxmlformats.org/officeDocument/2006/relationships/image" Target="../media/image5730.png"/><Relationship Id="rId177" Type="http://schemas.openxmlformats.org/officeDocument/2006/relationships/image" Target="../media/image6050.png"/><Relationship Id="rId570" Type="http://schemas.openxmlformats.org/officeDocument/2006/relationships/customXml" Target="../ink/ink1677.xml"/><Relationship Id="rId591" Type="http://schemas.openxmlformats.org/officeDocument/2006/relationships/customXml" Target="../ink/ink1697.xml"/><Relationship Id="rId605" Type="http://schemas.openxmlformats.org/officeDocument/2006/relationships/customXml" Target="../ink/ink1704.xml"/><Relationship Id="rId626" Type="http://schemas.openxmlformats.org/officeDocument/2006/relationships/image" Target="../media/image708.png"/><Relationship Id="rId430" Type="http://schemas.openxmlformats.org/officeDocument/2006/relationships/customXml" Target="../ink/ink1604.xml"/><Relationship Id="rId223" Type="http://schemas.openxmlformats.org/officeDocument/2006/relationships/image" Target="../media/image678.png"/><Relationship Id="rId472" Type="http://schemas.openxmlformats.org/officeDocument/2006/relationships/customXml" Target="../ink/ink1612.xml"/><Relationship Id="rId493" Type="http://schemas.openxmlformats.org/officeDocument/2006/relationships/image" Target="../media/image6501.png"/><Relationship Id="rId507" Type="http://schemas.openxmlformats.org/officeDocument/2006/relationships/image" Target="../media/image713.png"/><Relationship Id="rId528" Type="http://schemas.openxmlformats.org/officeDocument/2006/relationships/customXml" Target="../ink/ink1640.xml"/><Relationship Id="rId549" Type="http://schemas.openxmlformats.org/officeDocument/2006/relationships/customXml" Target="../ink/ink1656.xml"/><Relationship Id="rId265" Type="http://schemas.openxmlformats.org/officeDocument/2006/relationships/image" Target="../media/image699.png"/><Relationship Id="rId395" Type="http://schemas.openxmlformats.org/officeDocument/2006/relationships/image" Target="../media/image475.png"/><Relationship Id="rId409" Type="http://schemas.openxmlformats.org/officeDocument/2006/relationships/image" Target="../media/image482.png"/><Relationship Id="rId167" Type="http://schemas.openxmlformats.org/officeDocument/2006/relationships/image" Target="../media/image6000.png"/><Relationship Id="rId560" Type="http://schemas.openxmlformats.org/officeDocument/2006/relationships/customXml" Target="../ink/ink1667.xml"/><Relationship Id="rId581" Type="http://schemas.openxmlformats.org/officeDocument/2006/relationships/customXml" Target="../ink/ink1687.xml"/><Relationship Id="rId420" Type="http://schemas.openxmlformats.org/officeDocument/2006/relationships/customXml" Target="../ink/ink1599.xml"/><Relationship Id="rId213" Type="http://schemas.openxmlformats.org/officeDocument/2006/relationships/image" Target="../media/image673.png"/><Relationship Id="rId616" Type="http://schemas.openxmlformats.org/officeDocument/2006/relationships/image" Target="../media/image668.png"/><Relationship Id="rId2" Type="http://schemas.openxmlformats.org/officeDocument/2006/relationships/customXml" Target="../ink/ink1582.xml"/><Relationship Id="rId483" Type="http://schemas.openxmlformats.org/officeDocument/2006/relationships/image" Target="../media/image6451.png"/><Relationship Id="rId518" Type="http://schemas.openxmlformats.org/officeDocument/2006/relationships/customXml" Target="../ink/ink1635.xml"/><Relationship Id="rId539" Type="http://schemas.openxmlformats.org/officeDocument/2006/relationships/customXml" Target="../ink/ink1646.xml"/><Relationship Id="rId255" Type="http://schemas.openxmlformats.org/officeDocument/2006/relationships/image" Target="../media/image694.png"/><Relationship Id="rId157" Type="http://schemas.openxmlformats.org/officeDocument/2006/relationships/image" Target="../media/image5950.png"/><Relationship Id="rId550" Type="http://schemas.openxmlformats.org/officeDocument/2006/relationships/customXml" Target="../ink/ink1657.xml"/><Relationship Id="rId571" Type="http://schemas.openxmlformats.org/officeDocument/2006/relationships/customXml" Target="../ink/ink1678.xml"/><Relationship Id="rId592" Type="http://schemas.openxmlformats.org/officeDocument/2006/relationships/image" Target="../media/image656.png"/><Relationship Id="rId606" Type="http://schemas.openxmlformats.org/officeDocument/2006/relationships/image" Target="../media/image663.png"/><Relationship Id="rId627" Type="http://schemas.openxmlformats.org/officeDocument/2006/relationships/customXml" Target="../ink/ink1715.xml"/><Relationship Id="rId410" Type="http://schemas.openxmlformats.org/officeDocument/2006/relationships/customXml" Target="../ink/ink1594.xml"/><Relationship Id="rId431" Type="http://schemas.openxmlformats.org/officeDocument/2006/relationships/image" Target="../media/image5790.png"/><Relationship Id="rId473" Type="http://schemas.openxmlformats.org/officeDocument/2006/relationships/image" Target="../media/image6401.png"/><Relationship Id="rId494" Type="http://schemas.openxmlformats.org/officeDocument/2006/relationships/customXml" Target="../ink/ink1623.xml"/><Relationship Id="rId508" Type="http://schemas.openxmlformats.org/officeDocument/2006/relationships/customXml" Target="../ink/ink1630.xml"/><Relationship Id="rId529" Type="http://schemas.openxmlformats.org/officeDocument/2006/relationships/image" Target="../media/image724.png"/><Relationship Id="rId245" Type="http://schemas.openxmlformats.org/officeDocument/2006/relationships/image" Target="../media/image689.png"/><Relationship Id="rId540" Type="http://schemas.openxmlformats.org/officeDocument/2006/relationships/customXml" Target="../ink/ink1647.xml"/><Relationship Id="rId396" Type="http://schemas.openxmlformats.org/officeDocument/2006/relationships/customXml" Target="../ink/ink1587.xml"/><Relationship Id="rId561" Type="http://schemas.openxmlformats.org/officeDocument/2006/relationships/customXml" Target="../ink/ink1668.xml"/><Relationship Id="rId582" Type="http://schemas.openxmlformats.org/officeDocument/2006/relationships/customXml" Target="../ink/ink1688.xml"/><Relationship Id="rId617" Type="http://schemas.openxmlformats.org/officeDocument/2006/relationships/customXml" Target="../ink/ink1710.xml"/><Relationship Id="rId400" Type="http://schemas.openxmlformats.org/officeDocument/2006/relationships/customXml" Target="../ink/ink1589.xml"/><Relationship Id="rId421" Type="http://schemas.openxmlformats.org/officeDocument/2006/relationships/image" Target="../media/image5740.png"/><Relationship Id="rId484" Type="http://schemas.openxmlformats.org/officeDocument/2006/relationships/customXml" Target="../ink/ink1618.xml"/><Relationship Id="rId519" Type="http://schemas.openxmlformats.org/officeDocument/2006/relationships/image" Target="../media/image719.png"/><Relationship Id="rId235" Type="http://schemas.openxmlformats.org/officeDocument/2006/relationships/image" Target="../media/image684.png"/><Relationship Id="rId277" Type="http://schemas.openxmlformats.org/officeDocument/2006/relationships/image" Target="../media/image705.png"/><Relationship Id="rId530" Type="http://schemas.openxmlformats.org/officeDocument/2006/relationships/customXml" Target="../ink/ink1641.xml"/><Relationship Id="rId179" Type="http://schemas.openxmlformats.org/officeDocument/2006/relationships/image" Target="../media/image6060.png"/><Relationship Id="rId551" Type="http://schemas.openxmlformats.org/officeDocument/2006/relationships/customXml" Target="../ink/ink1658.xml"/><Relationship Id="rId572" Type="http://schemas.openxmlformats.org/officeDocument/2006/relationships/customXml" Target="../ink/ink1679.xml"/><Relationship Id="rId593" Type="http://schemas.openxmlformats.org/officeDocument/2006/relationships/customXml" Target="../ink/ink1698.xml"/><Relationship Id="rId607" Type="http://schemas.openxmlformats.org/officeDocument/2006/relationships/customXml" Target="../ink/ink1705.xml"/><Relationship Id="rId628" Type="http://schemas.openxmlformats.org/officeDocument/2006/relationships/image" Target="../media/image709.png"/><Relationship Id="rId411" Type="http://schemas.openxmlformats.org/officeDocument/2006/relationships/image" Target="../media/image483.png"/><Relationship Id="rId432" Type="http://schemas.openxmlformats.org/officeDocument/2006/relationships/customXml" Target="../ink/ink1605.xml"/><Relationship Id="rId474" Type="http://schemas.openxmlformats.org/officeDocument/2006/relationships/customXml" Target="../ink/ink1613.xml"/><Relationship Id="rId509" Type="http://schemas.openxmlformats.org/officeDocument/2006/relationships/image" Target="../media/image714.png"/><Relationship Id="rId225" Type="http://schemas.openxmlformats.org/officeDocument/2006/relationships/image" Target="../media/image679.png"/><Relationship Id="rId267" Type="http://schemas.openxmlformats.org/officeDocument/2006/relationships/image" Target="../media/image700.png"/><Relationship Id="rId495" Type="http://schemas.openxmlformats.org/officeDocument/2006/relationships/image" Target="../media/image6512.png"/><Relationship Id="rId397" Type="http://schemas.openxmlformats.org/officeDocument/2006/relationships/image" Target="../media/image476.png"/><Relationship Id="rId520" Type="http://schemas.openxmlformats.org/officeDocument/2006/relationships/customXml" Target="../ink/ink1636.xml"/><Relationship Id="rId541" Type="http://schemas.openxmlformats.org/officeDocument/2006/relationships/customXml" Target="../ink/ink1648.xml"/><Relationship Id="rId562" Type="http://schemas.openxmlformats.org/officeDocument/2006/relationships/customXml" Target="../ink/ink1669.xml"/><Relationship Id="rId583" Type="http://schemas.openxmlformats.org/officeDocument/2006/relationships/customXml" Target="../ink/ink1689.xml"/><Relationship Id="rId618" Type="http://schemas.openxmlformats.org/officeDocument/2006/relationships/image" Target="../media/image669.png"/><Relationship Id="rId401" Type="http://schemas.openxmlformats.org/officeDocument/2006/relationships/image" Target="../media/image478.png"/><Relationship Id="rId422" Type="http://schemas.openxmlformats.org/officeDocument/2006/relationships/customXml" Target="../ink/ink1600.xml"/><Relationship Id="rId215" Type="http://schemas.openxmlformats.org/officeDocument/2006/relationships/image" Target="../media/image674.png"/><Relationship Id="rId257" Type="http://schemas.openxmlformats.org/officeDocument/2006/relationships/image" Target="../media/image695.png"/><Relationship Id="rId485" Type="http://schemas.openxmlformats.org/officeDocument/2006/relationships/image" Target="../media/image6461.png"/><Relationship Id="rId387" Type="http://schemas.openxmlformats.org/officeDocument/2006/relationships/image" Target="../media/image471.png"/><Relationship Id="rId510" Type="http://schemas.openxmlformats.org/officeDocument/2006/relationships/customXml" Target="../ink/ink1631.xml"/><Relationship Id="rId552" Type="http://schemas.openxmlformats.org/officeDocument/2006/relationships/customXml" Target="../ink/ink1659.xml"/><Relationship Id="rId594" Type="http://schemas.openxmlformats.org/officeDocument/2006/relationships/image" Target="../media/image657.png"/><Relationship Id="rId608" Type="http://schemas.openxmlformats.org/officeDocument/2006/relationships/image" Target="../media/image664.png"/><Relationship Id="rId412" Type="http://schemas.openxmlformats.org/officeDocument/2006/relationships/customXml" Target="../ink/ink1595.xml"/><Relationship Id="rId247" Type="http://schemas.openxmlformats.org/officeDocument/2006/relationships/image" Target="../media/image690.png"/><Relationship Id="rId496" Type="http://schemas.openxmlformats.org/officeDocument/2006/relationships/customXml" Target="../ink/ink1624.xml"/></Relationships>
</file>

<file path=ppt/slides/_rels/slide11.xml.rels><?xml version="1.0" encoding="UTF-8" standalone="yes"?>
<Relationships xmlns="http://schemas.openxmlformats.org/package/2006/relationships"><Relationship Id="rId671" Type="http://schemas.openxmlformats.org/officeDocument/2006/relationships/customXml" Target="../ink/ink1927.xml"/><Relationship Id="rId769" Type="http://schemas.openxmlformats.org/officeDocument/2006/relationships/image" Target="../media/image466.png"/><Relationship Id="rId324" Type="http://schemas.openxmlformats.org/officeDocument/2006/relationships/customXml" Target="../ink/ink1737.xml"/><Relationship Id="rId531" Type="http://schemas.openxmlformats.org/officeDocument/2006/relationships/image" Target="../media/image832.png"/><Relationship Id="rId629" Type="http://schemas.openxmlformats.org/officeDocument/2006/relationships/image" Target="../media/image482.png"/><Relationship Id="rId836" Type="http://schemas.openxmlformats.org/officeDocument/2006/relationships/customXml" Target="../ink/ink2018.xml"/><Relationship Id="rId475" Type="http://schemas.openxmlformats.org/officeDocument/2006/relationships/image" Target="../media/image804.png"/><Relationship Id="rId682" Type="http://schemas.openxmlformats.org/officeDocument/2006/relationships/customXml" Target="../ink/ink1938.xml"/><Relationship Id="rId335" Type="http://schemas.openxmlformats.org/officeDocument/2006/relationships/image" Target="../media/image734.png"/><Relationship Id="rId542" Type="http://schemas.openxmlformats.org/officeDocument/2006/relationships/customXml" Target="../ink/ink1846.xml"/><Relationship Id="rId402" Type="http://schemas.openxmlformats.org/officeDocument/2006/relationships/customXml" Target="../ink/ink1776.xml"/><Relationship Id="rId181" Type="http://schemas.openxmlformats.org/officeDocument/2006/relationships/image" Target="../media/image607.png"/><Relationship Id="rId847" Type="http://schemas.openxmlformats.org/officeDocument/2006/relationships/image" Target="../media/image581.png"/><Relationship Id="rId486" Type="http://schemas.openxmlformats.org/officeDocument/2006/relationships/customXml" Target="../ink/ink1818.xml"/><Relationship Id="rId279" Type="http://schemas.openxmlformats.org/officeDocument/2006/relationships/image" Target="../media/image706.png"/><Relationship Id="rId693" Type="http://schemas.openxmlformats.org/officeDocument/2006/relationships/image" Target="../media/image656.png"/><Relationship Id="rId707" Type="http://schemas.openxmlformats.org/officeDocument/2006/relationships/image" Target="../media/image663.png"/><Relationship Id="rId346" Type="http://schemas.openxmlformats.org/officeDocument/2006/relationships/customXml" Target="../ink/ink1748.xml"/><Relationship Id="rId553" Type="http://schemas.openxmlformats.org/officeDocument/2006/relationships/image" Target="../media/image843.png"/><Relationship Id="rId760" Type="http://schemas.openxmlformats.org/officeDocument/2006/relationships/customXml" Target="../ink/ink1980.xml"/><Relationship Id="rId413" Type="http://schemas.openxmlformats.org/officeDocument/2006/relationships/image" Target="../media/image773.png"/><Relationship Id="rId858" Type="http://schemas.openxmlformats.org/officeDocument/2006/relationships/customXml" Target="../ink/ink2029.xml"/><Relationship Id="rId497" Type="http://schemas.openxmlformats.org/officeDocument/2006/relationships/image" Target="../media/image815.png"/><Relationship Id="rId620" Type="http://schemas.openxmlformats.org/officeDocument/2006/relationships/customXml" Target="../ink/ink1885.xml"/><Relationship Id="rId718" Type="http://schemas.openxmlformats.org/officeDocument/2006/relationships/customXml" Target="../ink/ink1958.xml"/><Relationship Id="rId357" Type="http://schemas.openxmlformats.org/officeDocument/2006/relationships/image" Target="../media/image745.png"/><Relationship Id="rId564" Type="http://schemas.openxmlformats.org/officeDocument/2006/relationships/customXml" Target="../ink/ink1857.xml"/><Relationship Id="rId217" Type="http://schemas.openxmlformats.org/officeDocument/2006/relationships/image" Target="../media/image675.png"/><Relationship Id="rId771" Type="http://schemas.openxmlformats.org/officeDocument/2006/relationships/image" Target="../media/image467.png"/><Relationship Id="rId869" Type="http://schemas.openxmlformats.org/officeDocument/2006/relationships/image" Target="../media/image592.png"/><Relationship Id="rId424" Type="http://schemas.openxmlformats.org/officeDocument/2006/relationships/customXml" Target="../ink/ink1787.xml"/><Relationship Id="rId631" Type="http://schemas.openxmlformats.org/officeDocument/2006/relationships/image" Target="../media/image483.png"/><Relationship Id="rId729" Type="http://schemas.openxmlformats.org/officeDocument/2006/relationships/image" Target="../media/image709.png"/><Relationship Id="rId368" Type="http://schemas.openxmlformats.org/officeDocument/2006/relationships/customXml" Target="../ink/ink1759.xml"/><Relationship Id="rId575" Type="http://schemas.openxmlformats.org/officeDocument/2006/relationships/image" Target="../media/image854.png"/><Relationship Id="rId782" Type="http://schemas.openxmlformats.org/officeDocument/2006/relationships/customXml" Target="../ink/ink1991.xml"/><Relationship Id="rId435" Type="http://schemas.openxmlformats.org/officeDocument/2006/relationships/image" Target="../media/image784.png"/><Relationship Id="rId642" Type="http://schemas.openxmlformats.org/officeDocument/2006/relationships/customXml" Target="../ink/ink1899.xml"/><Relationship Id="rId502" Type="http://schemas.openxmlformats.org/officeDocument/2006/relationships/customXml" Target="../ink/ink1826.xml"/><Relationship Id="rId379" Type="http://schemas.openxmlformats.org/officeDocument/2006/relationships/image" Target="../media/image756.png"/><Relationship Id="rId586" Type="http://schemas.openxmlformats.org/officeDocument/2006/relationships/customXml" Target="../ink/ink1868.xml"/><Relationship Id="rId793" Type="http://schemas.openxmlformats.org/officeDocument/2006/relationships/image" Target="../media/image493.png"/><Relationship Id="rId807" Type="http://schemas.openxmlformats.org/officeDocument/2006/relationships/image" Target="../media/image551.png"/><Relationship Id="rId446" Type="http://schemas.openxmlformats.org/officeDocument/2006/relationships/customXml" Target="../ink/ink1798.xml"/><Relationship Id="rId653" Type="http://schemas.openxmlformats.org/officeDocument/2006/relationships/customXml" Target="../ink/ink1909.xml"/><Relationship Id="rId239" Type="http://schemas.openxmlformats.org/officeDocument/2006/relationships/image" Target="../media/image686.png"/><Relationship Id="rId292" Type="http://schemas.openxmlformats.org/officeDocument/2006/relationships/customXml" Target="../ink/ink1721.xml"/><Relationship Id="rId306" Type="http://schemas.openxmlformats.org/officeDocument/2006/relationships/customXml" Target="../ink/ink1728.xml"/><Relationship Id="rId860" Type="http://schemas.openxmlformats.org/officeDocument/2006/relationships/customXml" Target="../ink/ink2030.xml"/><Relationship Id="rId513" Type="http://schemas.openxmlformats.org/officeDocument/2006/relationships/image" Target="../media/image823.png"/><Relationship Id="rId597" Type="http://schemas.openxmlformats.org/officeDocument/2006/relationships/image" Target="../media/image865.png"/><Relationship Id="rId720" Type="http://schemas.openxmlformats.org/officeDocument/2006/relationships/customXml" Target="../ink/ink1959.xml"/><Relationship Id="rId818" Type="http://schemas.openxmlformats.org/officeDocument/2006/relationships/customXml" Target="../ink/ink2009.xml"/><Relationship Id="rId457" Type="http://schemas.openxmlformats.org/officeDocument/2006/relationships/image" Target="../media/image795.png"/><Relationship Id="rId664" Type="http://schemas.openxmlformats.org/officeDocument/2006/relationships/customXml" Target="../ink/ink1920.xml"/><Relationship Id="rId871" Type="http://schemas.openxmlformats.org/officeDocument/2006/relationships/image" Target="../media/image593.png"/><Relationship Id="rId317" Type="http://schemas.openxmlformats.org/officeDocument/2006/relationships/image" Target="../media/image7251.png"/><Relationship Id="rId524" Type="http://schemas.openxmlformats.org/officeDocument/2006/relationships/customXml" Target="../ink/ink1837.xml"/><Relationship Id="rId731" Type="http://schemas.openxmlformats.org/officeDocument/2006/relationships/customXml" Target="../ink/ink1965.xml"/><Relationship Id="rId370" Type="http://schemas.openxmlformats.org/officeDocument/2006/relationships/customXml" Target="../ink/ink1760.xml"/><Relationship Id="rId163" Type="http://schemas.openxmlformats.org/officeDocument/2006/relationships/image" Target="../media/image5980.png"/><Relationship Id="rId829" Type="http://schemas.openxmlformats.org/officeDocument/2006/relationships/image" Target="../media/image562.png"/><Relationship Id="rId468" Type="http://schemas.openxmlformats.org/officeDocument/2006/relationships/customXml" Target="../ink/ink1809.xml"/><Relationship Id="rId675" Type="http://schemas.openxmlformats.org/officeDocument/2006/relationships/customXml" Target="../ink/ink1931.xml"/><Relationship Id="rId882" Type="http://schemas.openxmlformats.org/officeDocument/2006/relationships/customXml" Target="../ink/ink2044.xml"/><Relationship Id="rId328" Type="http://schemas.openxmlformats.org/officeDocument/2006/relationships/customXml" Target="../ink/ink1739.xml"/><Relationship Id="rId535" Type="http://schemas.openxmlformats.org/officeDocument/2006/relationships/image" Target="../media/image834.png"/><Relationship Id="rId742" Type="http://schemas.openxmlformats.org/officeDocument/2006/relationships/customXml" Target="../ink/ink1971.xml"/><Relationship Id="rId381" Type="http://schemas.openxmlformats.org/officeDocument/2006/relationships/image" Target="../media/image757.png"/><Relationship Id="rId602" Type="http://schemas.openxmlformats.org/officeDocument/2006/relationships/customXml" Target="../ink/ink1876.xml"/><Relationship Id="rId479" Type="http://schemas.openxmlformats.org/officeDocument/2006/relationships/image" Target="../media/image806.png"/><Relationship Id="rId241" Type="http://schemas.openxmlformats.org/officeDocument/2006/relationships/image" Target="../media/image687.png"/><Relationship Id="rId686" Type="http://schemas.openxmlformats.org/officeDocument/2006/relationships/customXml" Target="../ink/ink1942.xml"/><Relationship Id="rId339" Type="http://schemas.openxmlformats.org/officeDocument/2006/relationships/image" Target="../media/image736.png"/><Relationship Id="rId546" Type="http://schemas.openxmlformats.org/officeDocument/2006/relationships/customXml" Target="../ink/ink1848.xml"/><Relationship Id="rId753" Type="http://schemas.openxmlformats.org/officeDocument/2006/relationships/image" Target="../media/image458.png"/><Relationship Id="rId406" Type="http://schemas.openxmlformats.org/officeDocument/2006/relationships/customXml" Target="../ink/ink1778.xml"/><Relationship Id="rId392" Type="http://schemas.openxmlformats.org/officeDocument/2006/relationships/customXml" Target="../ink/ink1771.xml"/><Relationship Id="rId613" Type="http://schemas.openxmlformats.org/officeDocument/2006/relationships/image" Target="../media/image474.png"/><Relationship Id="rId697" Type="http://schemas.openxmlformats.org/officeDocument/2006/relationships/image" Target="../media/image658.png"/><Relationship Id="rId820" Type="http://schemas.openxmlformats.org/officeDocument/2006/relationships/customXml" Target="../ink/ink2010.xml"/><Relationship Id="rId557" Type="http://schemas.openxmlformats.org/officeDocument/2006/relationships/image" Target="../media/image845.png"/><Relationship Id="rId764" Type="http://schemas.openxmlformats.org/officeDocument/2006/relationships/customXml" Target="../ink/ink1982.xml"/><Relationship Id="rId417" Type="http://schemas.openxmlformats.org/officeDocument/2006/relationships/image" Target="../media/image775.png"/><Relationship Id="rId624" Type="http://schemas.openxmlformats.org/officeDocument/2006/relationships/customXml" Target="../ink/ink1887.xml"/><Relationship Id="rId831" Type="http://schemas.openxmlformats.org/officeDocument/2006/relationships/image" Target="../media/image563.png"/><Relationship Id="rId319" Type="http://schemas.openxmlformats.org/officeDocument/2006/relationships/image" Target="../media/image7261.png"/><Relationship Id="rId470" Type="http://schemas.openxmlformats.org/officeDocument/2006/relationships/customXml" Target="../ink/ink1810.xml"/><Relationship Id="rId526" Type="http://schemas.openxmlformats.org/officeDocument/2006/relationships/customXml" Target="../ink/ink1838.xml"/><Relationship Id="rId221" Type="http://schemas.openxmlformats.org/officeDocument/2006/relationships/image" Target="../media/image677.png"/><Relationship Id="rId263" Type="http://schemas.openxmlformats.org/officeDocument/2006/relationships/image" Target="../media/image698.png"/><Relationship Id="rId330" Type="http://schemas.openxmlformats.org/officeDocument/2006/relationships/customXml" Target="../ink/ink1740.xml"/><Relationship Id="rId568" Type="http://schemas.openxmlformats.org/officeDocument/2006/relationships/customXml" Target="../ink/ink1859.xml"/><Relationship Id="rId733" Type="http://schemas.openxmlformats.org/officeDocument/2006/relationships/image" Target="../media/image448.png"/><Relationship Id="rId775" Type="http://schemas.openxmlformats.org/officeDocument/2006/relationships/image" Target="../media/image469.png"/><Relationship Id="rId372" Type="http://schemas.openxmlformats.org/officeDocument/2006/relationships/customXml" Target="../ink/ink1761.xml"/><Relationship Id="rId428" Type="http://schemas.openxmlformats.org/officeDocument/2006/relationships/customXml" Target="../ink/ink1789.xml"/><Relationship Id="rId635" Type="http://schemas.openxmlformats.org/officeDocument/2006/relationships/image" Target="../media/image539.png"/><Relationship Id="rId165" Type="http://schemas.openxmlformats.org/officeDocument/2006/relationships/image" Target="../media/image5990.png"/><Relationship Id="rId677" Type="http://schemas.openxmlformats.org/officeDocument/2006/relationships/customXml" Target="../ink/ink1933.xml"/><Relationship Id="rId800" Type="http://schemas.openxmlformats.org/officeDocument/2006/relationships/customXml" Target="../ink/ink2000.xml"/><Relationship Id="rId842" Type="http://schemas.openxmlformats.org/officeDocument/2006/relationships/customXml" Target="../ink/ink2021.xml"/><Relationship Id="rId481" Type="http://schemas.openxmlformats.org/officeDocument/2006/relationships/image" Target="../media/image807.png"/><Relationship Id="rId702" Type="http://schemas.openxmlformats.org/officeDocument/2006/relationships/customXml" Target="../ink/ink1950.xml"/><Relationship Id="rId884" Type="http://schemas.openxmlformats.org/officeDocument/2006/relationships/customXml" Target="../ink/ink2045.xml"/><Relationship Id="rId537" Type="http://schemas.openxmlformats.org/officeDocument/2006/relationships/image" Target="../media/image835.png"/><Relationship Id="rId579" Type="http://schemas.openxmlformats.org/officeDocument/2006/relationships/image" Target="../media/image856.png"/><Relationship Id="rId744" Type="http://schemas.openxmlformats.org/officeDocument/2006/relationships/customXml" Target="../ink/ink1972.xml"/><Relationship Id="rId786" Type="http://schemas.openxmlformats.org/officeDocument/2006/relationships/customXml" Target="../ink/ink1993.xml"/><Relationship Id="rId341" Type="http://schemas.openxmlformats.org/officeDocument/2006/relationships/image" Target="../media/image737.png"/><Relationship Id="rId383" Type="http://schemas.openxmlformats.org/officeDocument/2006/relationships/image" Target="../media/image758.png"/><Relationship Id="rId439" Type="http://schemas.openxmlformats.org/officeDocument/2006/relationships/image" Target="../media/image786.png"/><Relationship Id="rId590" Type="http://schemas.openxmlformats.org/officeDocument/2006/relationships/customXml" Target="../ink/ink1870.xml"/><Relationship Id="rId604" Type="http://schemas.openxmlformats.org/officeDocument/2006/relationships/customXml" Target="../ink/ink1877.xml"/><Relationship Id="rId646" Type="http://schemas.openxmlformats.org/officeDocument/2006/relationships/customXml" Target="../ink/ink1903.xml"/><Relationship Id="rId811" Type="http://schemas.openxmlformats.org/officeDocument/2006/relationships/image" Target="../media/image553.png"/><Relationship Id="rId450" Type="http://schemas.openxmlformats.org/officeDocument/2006/relationships/customXml" Target="../ink/ink1800.xml"/><Relationship Id="rId506" Type="http://schemas.openxmlformats.org/officeDocument/2006/relationships/customXml" Target="../ink/ink1828.xml"/><Relationship Id="rId243" Type="http://schemas.openxmlformats.org/officeDocument/2006/relationships/image" Target="../media/image688.png"/><Relationship Id="rId688" Type="http://schemas.openxmlformats.org/officeDocument/2006/relationships/customXml" Target="../ink/ink1943.xml"/><Relationship Id="rId853" Type="http://schemas.openxmlformats.org/officeDocument/2006/relationships/image" Target="../media/image584.png"/><Relationship Id="rId310" Type="http://schemas.openxmlformats.org/officeDocument/2006/relationships/customXml" Target="../ink/ink1730.xml"/><Relationship Id="rId492" Type="http://schemas.openxmlformats.org/officeDocument/2006/relationships/customXml" Target="../ink/ink1821.xml"/><Relationship Id="rId548" Type="http://schemas.openxmlformats.org/officeDocument/2006/relationships/customXml" Target="../ink/ink1849.xml"/><Relationship Id="rId713" Type="http://schemas.openxmlformats.org/officeDocument/2006/relationships/image" Target="../media/image666.png"/><Relationship Id="rId755" Type="http://schemas.openxmlformats.org/officeDocument/2006/relationships/image" Target="../media/image459.png"/><Relationship Id="rId797" Type="http://schemas.openxmlformats.org/officeDocument/2006/relationships/image" Target="../media/image546.png"/><Relationship Id="rId352" Type="http://schemas.openxmlformats.org/officeDocument/2006/relationships/customXml" Target="../ink/ink1751.xml"/><Relationship Id="rId394" Type="http://schemas.openxmlformats.org/officeDocument/2006/relationships/customXml" Target="../ink/ink1772.xml"/><Relationship Id="rId408" Type="http://schemas.openxmlformats.org/officeDocument/2006/relationships/customXml" Target="../ink/ink1779.xml"/><Relationship Id="rId615" Type="http://schemas.openxmlformats.org/officeDocument/2006/relationships/image" Target="../media/image475.png"/><Relationship Id="rId822" Type="http://schemas.openxmlformats.org/officeDocument/2006/relationships/customXml" Target="../ink/ink2011.xml"/><Relationship Id="rId657" Type="http://schemas.openxmlformats.org/officeDocument/2006/relationships/customXml" Target="../ink/ink1913.xml"/><Relationship Id="rId699" Type="http://schemas.openxmlformats.org/officeDocument/2006/relationships/image" Target="../media/image659.png"/><Relationship Id="rId864" Type="http://schemas.openxmlformats.org/officeDocument/2006/relationships/customXml" Target="../ink/ink2032.xml"/><Relationship Id="rId296" Type="http://schemas.openxmlformats.org/officeDocument/2006/relationships/customXml" Target="../ink/ink1723.xml"/><Relationship Id="rId461" Type="http://schemas.openxmlformats.org/officeDocument/2006/relationships/image" Target="../media/image797.png"/><Relationship Id="rId517" Type="http://schemas.openxmlformats.org/officeDocument/2006/relationships/image" Target="../media/image825.png"/><Relationship Id="rId559" Type="http://schemas.openxmlformats.org/officeDocument/2006/relationships/image" Target="../media/image846.png"/><Relationship Id="rId724" Type="http://schemas.openxmlformats.org/officeDocument/2006/relationships/customXml" Target="../ink/ink1961.xml"/><Relationship Id="rId766" Type="http://schemas.openxmlformats.org/officeDocument/2006/relationships/customXml" Target="../ink/ink1983.xml"/><Relationship Id="rId321" Type="http://schemas.openxmlformats.org/officeDocument/2006/relationships/image" Target="../media/image7271.png"/><Relationship Id="rId363" Type="http://schemas.openxmlformats.org/officeDocument/2006/relationships/image" Target="../media/image748.png"/><Relationship Id="rId419" Type="http://schemas.openxmlformats.org/officeDocument/2006/relationships/image" Target="../media/image776.png"/><Relationship Id="rId570" Type="http://schemas.openxmlformats.org/officeDocument/2006/relationships/customXml" Target="../ink/ink1860.xml"/><Relationship Id="rId626" Type="http://schemas.openxmlformats.org/officeDocument/2006/relationships/customXml" Target="../ink/ink1888.xml"/><Relationship Id="rId430" Type="http://schemas.openxmlformats.org/officeDocument/2006/relationships/customXml" Target="../ink/ink1790.xml"/><Relationship Id="rId223" Type="http://schemas.openxmlformats.org/officeDocument/2006/relationships/image" Target="../media/image678.png"/><Relationship Id="rId668" Type="http://schemas.openxmlformats.org/officeDocument/2006/relationships/customXml" Target="../ink/ink1924.xml"/><Relationship Id="rId833" Type="http://schemas.openxmlformats.org/officeDocument/2006/relationships/image" Target="../media/image564.png"/><Relationship Id="rId875" Type="http://schemas.openxmlformats.org/officeDocument/2006/relationships/customXml" Target="../ink/ink2038.xml"/><Relationship Id="rId472" Type="http://schemas.openxmlformats.org/officeDocument/2006/relationships/customXml" Target="../ink/ink1811.xml"/><Relationship Id="rId528" Type="http://schemas.openxmlformats.org/officeDocument/2006/relationships/customXml" Target="../ink/ink1839.xml"/><Relationship Id="rId265" Type="http://schemas.openxmlformats.org/officeDocument/2006/relationships/image" Target="../media/image699.png"/><Relationship Id="rId735" Type="http://schemas.openxmlformats.org/officeDocument/2006/relationships/image" Target="../media/image449.png"/><Relationship Id="rId332" Type="http://schemas.openxmlformats.org/officeDocument/2006/relationships/customXml" Target="../ink/ink1741.xml"/><Relationship Id="rId374" Type="http://schemas.openxmlformats.org/officeDocument/2006/relationships/customXml" Target="../ink/ink1762.xml"/><Relationship Id="rId581" Type="http://schemas.openxmlformats.org/officeDocument/2006/relationships/image" Target="../media/image857.png"/><Relationship Id="rId167" Type="http://schemas.openxmlformats.org/officeDocument/2006/relationships/image" Target="../media/image6000.png"/><Relationship Id="rId777" Type="http://schemas.openxmlformats.org/officeDocument/2006/relationships/image" Target="../media/image470.png"/><Relationship Id="rId637" Type="http://schemas.openxmlformats.org/officeDocument/2006/relationships/customXml" Target="../ink/ink1894.xml"/><Relationship Id="rId679" Type="http://schemas.openxmlformats.org/officeDocument/2006/relationships/customXml" Target="../ink/ink1935.xml"/><Relationship Id="rId802" Type="http://schemas.openxmlformats.org/officeDocument/2006/relationships/customXml" Target="../ink/ink2001.xml"/><Relationship Id="rId844" Type="http://schemas.openxmlformats.org/officeDocument/2006/relationships/customXml" Target="../ink/ink2022.xml"/><Relationship Id="rId886" Type="http://schemas.openxmlformats.org/officeDocument/2006/relationships/customXml" Target="../ink/ink2047.xml"/><Relationship Id="rId2" Type="http://schemas.openxmlformats.org/officeDocument/2006/relationships/customXml" Target="../ink/ink1718.xml"/><Relationship Id="rId441" Type="http://schemas.openxmlformats.org/officeDocument/2006/relationships/image" Target="../media/image787.png"/><Relationship Id="rId483" Type="http://schemas.openxmlformats.org/officeDocument/2006/relationships/image" Target="../media/image808.png"/><Relationship Id="rId539" Type="http://schemas.openxmlformats.org/officeDocument/2006/relationships/image" Target="../media/image836.png"/><Relationship Id="rId690" Type="http://schemas.openxmlformats.org/officeDocument/2006/relationships/customXml" Target="../ink/ink1944.xml"/><Relationship Id="rId704" Type="http://schemas.openxmlformats.org/officeDocument/2006/relationships/customXml" Target="../ink/ink1951.xml"/><Relationship Id="rId746" Type="http://schemas.openxmlformats.org/officeDocument/2006/relationships/customXml" Target="../ink/ink1973.xml"/><Relationship Id="rId301" Type="http://schemas.openxmlformats.org/officeDocument/2006/relationships/image" Target="../media/image7170.png"/><Relationship Id="rId343" Type="http://schemas.openxmlformats.org/officeDocument/2006/relationships/image" Target="../media/image738.png"/><Relationship Id="rId550" Type="http://schemas.openxmlformats.org/officeDocument/2006/relationships/customXml" Target="../ink/ink1850.xml"/><Relationship Id="rId788" Type="http://schemas.openxmlformats.org/officeDocument/2006/relationships/customXml" Target="../ink/ink1994.xml"/><Relationship Id="rId385" Type="http://schemas.openxmlformats.org/officeDocument/2006/relationships/image" Target="../media/image759.png"/><Relationship Id="rId592" Type="http://schemas.openxmlformats.org/officeDocument/2006/relationships/customXml" Target="../ink/ink1871.xml"/><Relationship Id="rId606" Type="http://schemas.openxmlformats.org/officeDocument/2006/relationships/customXml" Target="../ink/ink1878.xml"/><Relationship Id="rId648" Type="http://schemas.openxmlformats.org/officeDocument/2006/relationships/customXml" Target="../ink/ink1905.xml"/><Relationship Id="rId813" Type="http://schemas.openxmlformats.org/officeDocument/2006/relationships/image" Target="../media/image554.png"/><Relationship Id="rId855" Type="http://schemas.openxmlformats.org/officeDocument/2006/relationships/image" Target="../media/image585.png"/><Relationship Id="rId287" Type="http://schemas.openxmlformats.org/officeDocument/2006/relationships/image" Target="../media/image7101.png"/><Relationship Id="rId410" Type="http://schemas.openxmlformats.org/officeDocument/2006/relationships/customXml" Target="../ink/ink1780.xml"/><Relationship Id="rId452" Type="http://schemas.openxmlformats.org/officeDocument/2006/relationships/customXml" Target="../ink/ink1801.xml"/><Relationship Id="rId494" Type="http://schemas.openxmlformats.org/officeDocument/2006/relationships/customXml" Target="../ink/ink1822.xml"/><Relationship Id="rId508" Type="http://schemas.openxmlformats.org/officeDocument/2006/relationships/customXml" Target="../ink/ink1829.xml"/><Relationship Id="rId245" Type="http://schemas.openxmlformats.org/officeDocument/2006/relationships/image" Target="../media/image689.png"/><Relationship Id="rId715" Type="http://schemas.openxmlformats.org/officeDocument/2006/relationships/image" Target="../media/image667.png"/><Relationship Id="rId312" Type="http://schemas.openxmlformats.org/officeDocument/2006/relationships/customXml" Target="../ink/ink1731.xml"/><Relationship Id="rId354" Type="http://schemas.openxmlformats.org/officeDocument/2006/relationships/customXml" Target="../ink/ink1752.xml"/><Relationship Id="rId757" Type="http://schemas.openxmlformats.org/officeDocument/2006/relationships/image" Target="../media/image460.png"/><Relationship Id="rId799" Type="http://schemas.openxmlformats.org/officeDocument/2006/relationships/image" Target="../media/image547.png"/><Relationship Id="rId396" Type="http://schemas.openxmlformats.org/officeDocument/2006/relationships/customXml" Target="../ink/ink1773.xml"/><Relationship Id="rId561" Type="http://schemas.openxmlformats.org/officeDocument/2006/relationships/image" Target="../media/image847.png"/><Relationship Id="rId617" Type="http://schemas.openxmlformats.org/officeDocument/2006/relationships/image" Target="../media/image476.png"/><Relationship Id="rId659" Type="http://schemas.openxmlformats.org/officeDocument/2006/relationships/customXml" Target="../ink/ink1915.xml"/><Relationship Id="rId824" Type="http://schemas.openxmlformats.org/officeDocument/2006/relationships/customXml" Target="../ink/ink2012.xml"/><Relationship Id="rId866" Type="http://schemas.openxmlformats.org/officeDocument/2006/relationships/customXml" Target="../ink/ink2033.xml"/><Relationship Id="rId298" Type="http://schemas.openxmlformats.org/officeDocument/2006/relationships/customXml" Target="../ink/ink1724.xml"/><Relationship Id="rId421" Type="http://schemas.openxmlformats.org/officeDocument/2006/relationships/image" Target="../media/image777.png"/><Relationship Id="rId463" Type="http://schemas.openxmlformats.org/officeDocument/2006/relationships/image" Target="../media/image798.png"/><Relationship Id="rId519" Type="http://schemas.openxmlformats.org/officeDocument/2006/relationships/image" Target="../media/image826.png"/><Relationship Id="rId670" Type="http://schemas.openxmlformats.org/officeDocument/2006/relationships/customXml" Target="../ink/ink1926.xml"/><Relationship Id="rId323" Type="http://schemas.openxmlformats.org/officeDocument/2006/relationships/image" Target="../media/image7280.png"/><Relationship Id="rId530" Type="http://schemas.openxmlformats.org/officeDocument/2006/relationships/customXml" Target="../ink/ink1840.xml"/><Relationship Id="rId726" Type="http://schemas.openxmlformats.org/officeDocument/2006/relationships/customXml" Target="../ink/ink1962.xml"/><Relationship Id="rId768" Type="http://schemas.openxmlformats.org/officeDocument/2006/relationships/customXml" Target="../ink/ink1984.xml"/><Relationship Id="rId365" Type="http://schemas.openxmlformats.org/officeDocument/2006/relationships/image" Target="../media/image749.png"/><Relationship Id="rId572" Type="http://schemas.openxmlformats.org/officeDocument/2006/relationships/customXml" Target="../ink/ink1861.xml"/><Relationship Id="rId628" Type="http://schemas.openxmlformats.org/officeDocument/2006/relationships/customXml" Target="../ink/ink1889.xml"/><Relationship Id="rId835" Type="http://schemas.openxmlformats.org/officeDocument/2006/relationships/image" Target="../media/image565.png"/><Relationship Id="rId432" Type="http://schemas.openxmlformats.org/officeDocument/2006/relationships/customXml" Target="../ink/ink1791.xml"/><Relationship Id="rId474" Type="http://schemas.openxmlformats.org/officeDocument/2006/relationships/customXml" Target="../ink/ink1812.xml"/><Relationship Id="rId225" Type="http://schemas.openxmlformats.org/officeDocument/2006/relationships/image" Target="../media/image679.png"/><Relationship Id="rId267" Type="http://schemas.openxmlformats.org/officeDocument/2006/relationships/image" Target="../media/image700.png"/><Relationship Id="rId877" Type="http://schemas.openxmlformats.org/officeDocument/2006/relationships/customXml" Target="../ink/ink2040.xml"/><Relationship Id="rId681" Type="http://schemas.openxmlformats.org/officeDocument/2006/relationships/customXml" Target="../ink/ink1937.xml"/><Relationship Id="rId737" Type="http://schemas.openxmlformats.org/officeDocument/2006/relationships/image" Target="../media/image450.png"/><Relationship Id="rId779" Type="http://schemas.openxmlformats.org/officeDocument/2006/relationships/image" Target="../media/image486.png"/><Relationship Id="rId334" Type="http://schemas.openxmlformats.org/officeDocument/2006/relationships/customXml" Target="../ink/ink1742.xml"/><Relationship Id="rId376" Type="http://schemas.openxmlformats.org/officeDocument/2006/relationships/customXml" Target="../ink/ink1763.xml"/><Relationship Id="rId541" Type="http://schemas.openxmlformats.org/officeDocument/2006/relationships/image" Target="../media/image837.png"/><Relationship Id="rId583" Type="http://schemas.openxmlformats.org/officeDocument/2006/relationships/image" Target="../media/image858.png"/><Relationship Id="rId639" Type="http://schemas.openxmlformats.org/officeDocument/2006/relationships/customXml" Target="../ink/ink1896.xml"/><Relationship Id="rId790" Type="http://schemas.openxmlformats.org/officeDocument/2006/relationships/customXml" Target="../ink/ink1995.xml"/><Relationship Id="rId804" Type="http://schemas.openxmlformats.org/officeDocument/2006/relationships/customXml" Target="../ink/ink2002.xml"/><Relationship Id="rId401" Type="http://schemas.openxmlformats.org/officeDocument/2006/relationships/image" Target="../media/image767.png"/><Relationship Id="rId443" Type="http://schemas.openxmlformats.org/officeDocument/2006/relationships/image" Target="../media/image788.png"/><Relationship Id="rId650" Type="http://schemas.openxmlformats.org/officeDocument/2006/relationships/customXml" Target="../ink/ink1906.xml"/><Relationship Id="rId846" Type="http://schemas.openxmlformats.org/officeDocument/2006/relationships/customXml" Target="../ink/ink2023.xml"/><Relationship Id="rId303" Type="http://schemas.openxmlformats.org/officeDocument/2006/relationships/image" Target="../media/image7181.png"/><Relationship Id="rId485" Type="http://schemas.openxmlformats.org/officeDocument/2006/relationships/image" Target="../media/image809.png"/><Relationship Id="rId692" Type="http://schemas.openxmlformats.org/officeDocument/2006/relationships/customXml" Target="../ink/ink1945.xml"/><Relationship Id="rId706" Type="http://schemas.openxmlformats.org/officeDocument/2006/relationships/customXml" Target="../ink/ink1952.xml"/><Relationship Id="rId748" Type="http://schemas.openxmlformats.org/officeDocument/2006/relationships/customXml" Target="../ink/ink1974.xml"/><Relationship Id="rId345" Type="http://schemas.openxmlformats.org/officeDocument/2006/relationships/image" Target="../media/image739.png"/><Relationship Id="rId387" Type="http://schemas.openxmlformats.org/officeDocument/2006/relationships/image" Target="../media/image760.png"/><Relationship Id="rId510" Type="http://schemas.openxmlformats.org/officeDocument/2006/relationships/customXml" Target="../ink/ink1830.xml"/><Relationship Id="rId552" Type="http://schemas.openxmlformats.org/officeDocument/2006/relationships/customXml" Target="../ink/ink1851.xml"/><Relationship Id="rId594" Type="http://schemas.openxmlformats.org/officeDocument/2006/relationships/customXml" Target="../ink/ink1872.xml"/><Relationship Id="rId608" Type="http://schemas.openxmlformats.org/officeDocument/2006/relationships/customXml" Target="../ink/ink1879.xml"/><Relationship Id="rId815" Type="http://schemas.openxmlformats.org/officeDocument/2006/relationships/image" Target="../media/image555.png"/><Relationship Id="rId412" Type="http://schemas.openxmlformats.org/officeDocument/2006/relationships/customXml" Target="../ink/ink1781.xml"/><Relationship Id="rId247" Type="http://schemas.openxmlformats.org/officeDocument/2006/relationships/image" Target="../media/image690.png"/><Relationship Id="rId857" Type="http://schemas.openxmlformats.org/officeDocument/2006/relationships/image" Target="../media/image586.png"/><Relationship Id="rId289" Type="http://schemas.openxmlformats.org/officeDocument/2006/relationships/image" Target="../media/image7112.png"/><Relationship Id="rId454" Type="http://schemas.openxmlformats.org/officeDocument/2006/relationships/customXml" Target="../ink/ink1802.xml"/><Relationship Id="rId496" Type="http://schemas.openxmlformats.org/officeDocument/2006/relationships/customXml" Target="../ink/ink1823.xml"/><Relationship Id="rId661" Type="http://schemas.openxmlformats.org/officeDocument/2006/relationships/customXml" Target="../ink/ink1917.xml"/><Relationship Id="rId717" Type="http://schemas.openxmlformats.org/officeDocument/2006/relationships/image" Target="../media/image668.png"/><Relationship Id="rId759" Type="http://schemas.openxmlformats.org/officeDocument/2006/relationships/image" Target="../media/image461.png"/><Relationship Id="rId314" Type="http://schemas.openxmlformats.org/officeDocument/2006/relationships/customXml" Target="../ink/ink1732.xml"/><Relationship Id="rId356" Type="http://schemas.openxmlformats.org/officeDocument/2006/relationships/customXml" Target="../ink/ink1753.xml"/><Relationship Id="rId398" Type="http://schemas.openxmlformats.org/officeDocument/2006/relationships/customXml" Target="../ink/ink1774.xml"/><Relationship Id="rId521" Type="http://schemas.openxmlformats.org/officeDocument/2006/relationships/image" Target="../media/image827.png"/><Relationship Id="rId563" Type="http://schemas.openxmlformats.org/officeDocument/2006/relationships/image" Target="../media/image848.png"/><Relationship Id="rId619" Type="http://schemas.openxmlformats.org/officeDocument/2006/relationships/image" Target="../media/image477.png"/><Relationship Id="rId770" Type="http://schemas.openxmlformats.org/officeDocument/2006/relationships/customXml" Target="../ink/ink1985.xml"/><Relationship Id="rId423" Type="http://schemas.openxmlformats.org/officeDocument/2006/relationships/image" Target="../media/image778.png"/><Relationship Id="rId826" Type="http://schemas.openxmlformats.org/officeDocument/2006/relationships/customXml" Target="../ink/ink2013.xml"/><Relationship Id="rId868" Type="http://schemas.openxmlformats.org/officeDocument/2006/relationships/customXml" Target="../ink/ink2034.xml"/><Relationship Id="rId465" Type="http://schemas.openxmlformats.org/officeDocument/2006/relationships/image" Target="../media/image799.png"/><Relationship Id="rId630" Type="http://schemas.openxmlformats.org/officeDocument/2006/relationships/customXml" Target="../ink/ink1890.xml"/><Relationship Id="rId672" Type="http://schemas.openxmlformats.org/officeDocument/2006/relationships/customXml" Target="../ink/ink1928.xml"/><Relationship Id="rId728" Type="http://schemas.openxmlformats.org/officeDocument/2006/relationships/customXml" Target="../ink/ink1963.xml"/><Relationship Id="rId325" Type="http://schemas.openxmlformats.org/officeDocument/2006/relationships/image" Target="../media/image7291.png"/><Relationship Id="rId367" Type="http://schemas.openxmlformats.org/officeDocument/2006/relationships/image" Target="../media/image750.png"/><Relationship Id="rId532" Type="http://schemas.openxmlformats.org/officeDocument/2006/relationships/customXml" Target="../ink/ink1841.xml"/><Relationship Id="rId574" Type="http://schemas.openxmlformats.org/officeDocument/2006/relationships/customXml" Target="../ink/ink1862.xml"/><Relationship Id="rId227" Type="http://schemas.openxmlformats.org/officeDocument/2006/relationships/image" Target="../media/image680.png"/><Relationship Id="rId781" Type="http://schemas.openxmlformats.org/officeDocument/2006/relationships/image" Target="../media/image487.png"/><Relationship Id="rId837" Type="http://schemas.openxmlformats.org/officeDocument/2006/relationships/image" Target="../media/image566.png"/><Relationship Id="rId879" Type="http://schemas.openxmlformats.org/officeDocument/2006/relationships/customXml" Target="../ink/ink2042.xml"/><Relationship Id="rId434" Type="http://schemas.openxmlformats.org/officeDocument/2006/relationships/customXml" Target="../ink/ink1792.xml"/><Relationship Id="rId476" Type="http://schemas.openxmlformats.org/officeDocument/2006/relationships/customXml" Target="../ink/ink1813.xml"/><Relationship Id="rId641" Type="http://schemas.openxmlformats.org/officeDocument/2006/relationships/customXml" Target="../ink/ink1898.xml"/><Relationship Id="rId269" Type="http://schemas.openxmlformats.org/officeDocument/2006/relationships/image" Target="../media/image701.png"/><Relationship Id="rId683" Type="http://schemas.openxmlformats.org/officeDocument/2006/relationships/customXml" Target="../ink/ink1939.xml"/><Relationship Id="rId739" Type="http://schemas.openxmlformats.org/officeDocument/2006/relationships/image" Target="../media/image451.png"/><Relationship Id="rId336" Type="http://schemas.openxmlformats.org/officeDocument/2006/relationships/customXml" Target="../ink/ink1743.xml"/><Relationship Id="rId501" Type="http://schemas.openxmlformats.org/officeDocument/2006/relationships/image" Target="../media/image817.png"/><Relationship Id="rId543" Type="http://schemas.openxmlformats.org/officeDocument/2006/relationships/image" Target="../media/image838.png"/><Relationship Id="rId378" Type="http://schemas.openxmlformats.org/officeDocument/2006/relationships/customXml" Target="../ink/ink1764.xml"/><Relationship Id="rId403" Type="http://schemas.openxmlformats.org/officeDocument/2006/relationships/image" Target="../media/image768.png"/><Relationship Id="rId585" Type="http://schemas.openxmlformats.org/officeDocument/2006/relationships/image" Target="../media/image859.png"/><Relationship Id="rId750" Type="http://schemas.openxmlformats.org/officeDocument/2006/relationships/customXml" Target="../ink/ink1975.xml"/><Relationship Id="rId792" Type="http://schemas.openxmlformats.org/officeDocument/2006/relationships/customXml" Target="../ink/ink1996.xml"/><Relationship Id="rId806" Type="http://schemas.openxmlformats.org/officeDocument/2006/relationships/customXml" Target="../ink/ink2003.xml"/><Relationship Id="rId848" Type="http://schemas.openxmlformats.org/officeDocument/2006/relationships/customXml" Target="../ink/ink2024.xml"/><Relationship Id="rId445" Type="http://schemas.openxmlformats.org/officeDocument/2006/relationships/image" Target="../media/image789.png"/><Relationship Id="rId487" Type="http://schemas.openxmlformats.org/officeDocument/2006/relationships/image" Target="../media/image810.png"/><Relationship Id="rId610" Type="http://schemas.openxmlformats.org/officeDocument/2006/relationships/customXml" Target="../ink/ink1880.xml"/><Relationship Id="rId652" Type="http://schemas.openxmlformats.org/officeDocument/2006/relationships/customXml" Target="../ink/ink1908.xml"/><Relationship Id="rId694" Type="http://schemas.openxmlformats.org/officeDocument/2006/relationships/customXml" Target="../ink/ink1946.xml"/><Relationship Id="rId708" Type="http://schemas.openxmlformats.org/officeDocument/2006/relationships/customXml" Target="../ink/ink1953.xml"/><Relationship Id="rId291" Type="http://schemas.openxmlformats.org/officeDocument/2006/relationships/image" Target="../media/image7121.png"/><Relationship Id="rId305" Type="http://schemas.openxmlformats.org/officeDocument/2006/relationships/image" Target="../media/image7191.png"/><Relationship Id="rId347" Type="http://schemas.openxmlformats.org/officeDocument/2006/relationships/image" Target="../media/image740.png"/><Relationship Id="rId512" Type="http://schemas.openxmlformats.org/officeDocument/2006/relationships/customXml" Target="../ink/ink1831.xml"/><Relationship Id="rId389" Type="http://schemas.openxmlformats.org/officeDocument/2006/relationships/image" Target="../media/image761.png"/><Relationship Id="rId554" Type="http://schemas.openxmlformats.org/officeDocument/2006/relationships/customXml" Target="../ink/ink1852.xml"/><Relationship Id="rId596" Type="http://schemas.openxmlformats.org/officeDocument/2006/relationships/customXml" Target="../ink/ink1873.xml"/><Relationship Id="rId761" Type="http://schemas.openxmlformats.org/officeDocument/2006/relationships/image" Target="../media/image462.png"/><Relationship Id="rId817" Type="http://schemas.openxmlformats.org/officeDocument/2006/relationships/image" Target="../media/image556.png"/><Relationship Id="rId859" Type="http://schemas.openxmlformats.org/officeDocument/2006/relationships/image" Target="../media/image587.png"/><Relationship Id="rId414" Type="http://schemas.openxmlformats.org/officeDocument/2006/relationships/customXml" Target="../ink/ink1782.xml"/><Relationship Id="rId456" Type="http://schemas.openxmlformats.org/officeDocument/2006/relationships/customXml" Target="../ink/ink1803.xml"/><Relationship Id="rId498" Type="http://schemas.openxmlformats.org/officeDocument/2006/relationships/customXml" Target="../ink/ink1824.xml"/><Relationship Id="rId621" Type="http://schemas.openxmlformats.org/officeDocument/2006/relationships/image" Target="../media/image478.png"/><Relationship Id="rId663" Type="http://schemas.openxmlformats.org/officeDocument/2006/relationships/customXml" Target="../ink/ink1919.xml"/><Relationship Id="rId249" Type="http://schemas.openxmlformats.org/officeDocument/2006/relationships/image" Target="../media/image691.png"/><Relationship Id="rId870" Type="http://schemas.openxmlformats.org/officeDocument/2006/relationships/customXml" Target="../ink/ink2035.xml"/><Relationship Id="rId316" Type="http://schemas.openxmlformats.org/officeDocument/2006/relationships/customXml" Target="../ink/ink1733.xml"/><Relationship Id="rId523" Type="http://schemas.openxmlformats.org/officeDocument/2006/relationships/image" Target="../media/image828.png"/><Relationship Id="rId719" Type="http://schemas.openxmlformats.org/officeDocument/2006/relationships/image" Target="../media/image669.png"/><Relationship Id="rId358" Type="http://schemas.openxmlformats.org/officeDocument/2006/relationships/customXml" Target="../ink/ink1754.xml"/><Relationship Id="rId565" Type="http://schemas.openxmlformats.org/officeDocument/2006/relationships/image" Target="../media/image849.png"/><Relationship Id="rId730" Type="http://schemas.openxmlformats.org/officeDocument/2006/relationships/customXml" Target="../ink/ink1964.xml"/><Relationship Id="rId772" Type="http://schemas.openxmlformats.org/officeDocument/2006/relationships/customXml" Target="../ink/ink1986.xml"/><Relationship Id="rId828" Type="http://schemas.openxmlformats.org/officeDocument/2006/relationships/customXml" Target="../ink/ink2014.xml"/><Relationship Id="rId425" Type="http://schemas.openxmlformats.org/officeDocument/2006/relationships/image" Target="../media/image779.png"/><Relationship Id="rId467" Type="http://schemas.openxmlformats.org/officeDocument/2006/relationships/image" Target="../media/image800.png"/><Relationship Id="rId632" Type="http://schemas.openxmlformats.org/officeDocument/2006/relationships/customXml" Target="../ink/ink1891.xml"/><Relationship Id="rId674" Type="http://schemas.openxmlformats.org/officeDocument/2006/relationships/customXml" Target="../ink/ink1930.xml"/><Relationship Id="rId271" Type="http://schemas.openxmlformats.org/officeDocument/2006/relationships/image" Target="../media/image702.png"/><Relationship Id="rId881" Type="http://schemas.openxmlformats.org/officeDocument/2006/relationships/image" Target="../media/image601.png"/><Relationship Id="rId327" Type="http://schemas.openxmlformats.org/officeDocument/2006/relationships/image" Target="../media/image730.png"/><Relationship Id="rId369" Type="http://schemas.openxmlformats.org/officeDocument/2006/relationships/image" Target="../media/image751.png"/><Relationship Id="rId534" Type="http://schemas.openxmlformats.org/officeDocument/2006/relationships/customXml" Target="../ink/ink1842.xml"/><Relationship Id="rId576" Type="http://schemas.openxmlformats.org/officeDocument/2006/relationships/customXml" Target="../ink/ink1863.xml"/><Relationship Id="rId741" Type="http://schemas.openxmlformats.org/officeDocument/2006/relationships/image" Target="../media/image452.png"/><Relationship Id="rId783" Type="http://schemas.openxmlformats.org/officeDocument/2006/relationships/image" Target="../media/image488.png"/><Relationship Id="rId839" Type="http://schemas.openxmlformats.org/officeDocument/2006/relationships/image" Target="../media/image567.png"/><Relationship Id="rId380" Type="http://schemas.openxmlformats.org/officeDocument/2006/relationships/customXml" Target="../ink/ink1765.xml"/><Relationship Id="rId436" Type="http://schemas.openxmlformats.org/officeDocument/2006/relationships/customXml" Target="../ink/ink1793.xml"/><Relationship Id="rId601" Type="http://schemas.openxmlformats.org/officeDocument/2006/relationships/image" Target="../media/image867.png"/><Relationship Id="rId173" Type="http://schemas.openxmlformats.org/officeDocument/2006/relationships/image" Target="../media/image6030.png"/><Relationship Id="rId643" Type="http://schemas.openxmlformats.org/officeDocument/2006/relationships/customXml" Target="../ink/ink1900.xml"/><Relationship Id="rId229" Type="http://schemas.openxmlformats.org/officeDocument/2006/relationships/image" Target="../media/image681.png"/><Relationship Id="rId478" Type="http://schemas.openxmlformats.org/officeDocument/2006/relationships/customXml" Target="../ink/ink1814.xml"/><Relationship Id="rId685" Type="http://schemas.openxmlformats.org/officeDocument/2006/relationships/customXml" Target="../ink/ink1941.xml"/><Relationship Id="rId850" Type="http://schemas.openxmlformats.org/officeDocument/2006/relationships/customXml" Target="../ink/ink2025.xml"/><Relationship Id="rId338" Type="http://schemas.openxmlformats.org/officeDocument/2006/relationships/customXml" Target="../ink/ink1744.xml"/><Relationship Id="rId503" Type="http://schemas.openxmlformats.org/officeDocument/2006/relationships/image" Target="../media/image818.png"/><Relationship Id="rId545" Type="http://schemas.openxmlformats.org/officeDocument/2006/relationships/image" Target="../media/image839.png"/><Relationship Id="rId587" Type="http://schemas.openxmlformats.org/officeDocument/2006/relationships/image" Target="../media/image860.png"/><Relationship Id="rId710" Type="http://schemas.openxmlformats.org/officeDocument/2006/relationships/customXml" Target="../ink/ink1954.xml"/><Relationship Id="rId752" Type="http://schemas.openxmlformats.org/officeDocument/2006/relationships/customXml" Target="../ink/ink1976.xml"/><Relationship Id="rId808" Type="http://schemas.openxmlformats.org/officeDocument/2006/relationships/customXml" Target="../ink/ink2004.xml"/><Relationship Id="rId391" Type="http://schemas.openxmlformats.org/officeDocument/2006/relationships/image" Target="../media/image762.png"/><Relationship Id="rId405" Type="http://schemas.openxmlformats.org/officeDocument/2006/relationships/image" Target="../media/image769.png"/><Relationship Id="rId447" Type="http://schemas.openxmlformats.org/officeDocument/2006/relationships/image" Target="../media/image790.png"/><Relationship Id="rId612" Type="http://schemas.openxmlformats.org/officeDocument/2006/relationships/customXml" Target="../ink/ink1881.xml"/><Relationship Id="rId794" Type="http://schemas.openxmlformats.org/officeDocument/2006/relationships/customXml" Target="../ink/ink1997.xml"/><Relationship Id="rId489" Type="http://schemas.openxmlformats.org/officeDocument/2006/relationships/image" Target="../media/image811.png"/><Relationship Id="rId654" Type="http://schemas.openxmlformats.org/officeDocument/2006/relationships/customXml" Target="../ink/ink1910.xml"/><Relationship Id="rId251" Type="http://schemas.openxmlformats.org/officeDocument/2006/relationships/image" Target="../media/image692.png"/><Relationship Id="rId696" Type="http://schemas.openxmlformats.org/officeDocument/2006/relationships/customXml" Target="../ink/ink1947.xml"/><Relationship Id="rId861" Type="http://schemas.openxmlformats.org/officeDocument/2006/relationships/image" Target="../media/image588.png"/><Relationship Id="rId293" Type="http://schemas.openxmlformats.org/officeDocument/2006/relationships/image" Target="../media/image7131.png"/><Relationship Id="rId307" Type="http://schemas.openxmlformats.org/officeDocument/2006/relationships/image" Target="../media/image7201.png"/><Relationship Id="rId349" Type="http://schemas.openxmlformats.org/officeDocument/2006/relationships/image" Target="../media/image741.png"/><Relationship Id="rId514" Type="http://schemas.openxmlformats.org/officeDocument/2006/relationships/customXml" Target="../ink/ink1832.xml"/><Relationship Id="rId556" Type="http://schemas.openxmlformats.org/officeDocument/2006/relationships/customXml" Target="../ink/ink1853.xml"/><Relationship Id="rId721" Type="http://schemas.openxmlformats.org/officeDocument/2006/relationships/image" Target="../media/image670.png"/><Relationship Id="rId763" Type="http://schemas.openxmlformats.org/officeDocument/2006/relationships/image" Target="../media/image463.png"/><Relationship Id="rId360" Type="http://schemas.openxmlformats.org/officeDocument/2006/relationships/customXml" Target="../ink/ink1755.xml"/><Relationship Id="rId416" Type="http://schemas.openxmlformats.org/officeDocument/2006/relationships/customXml" Target="../ink/ink1783.xml"/><Relationship Id="rId598" Type="http://schemas.openxmlformats.org/officeDocument/2006/relationships/customXml" Target="../ink/ink1874.xml"/><Relationship Id="rId209" Type="http://schemas.openxmlformats.org/officeDocument/2006/relationships/image" Target="../media/image671.png"/><Relationship Id="rId819" Type="http://schemas.openxmlformats.org/officeDocument/2006/relationships/image" Target="../media/image557.png"/><Relationship Id="rId458" Type="http://schemas.openxmlformats.org/officeDocument/2006/relationships/customXml" Target="../ink/ink1804.xml"/><Relationship Id="rId623" Type="http://schemas.openxmlformats.org/officeDocument/2006/relationships/image" Target="../media/image479.png"/><Relationship Id="rId665" Type="http://schemas.openxmlformats.org/officeDocument/2006/relationships/customXml" Target="../ink/ink1921.xml"/><Relationship Id="rId830" Type="http://schemas.openxmlformats.org/officeDocument/2006/relationships/customXml" Target="../ink/ink2015.xml"/><Relationship Id="rId872" Type="http://schemas.openxmlformats.org/officeDocument/2006/relationships/customXml" Target="../ink/ink2036.xml"/><Relationship Id="rId318" Type="http://schemas.openxmlformats.org/officeDocument/2006/relationships/customXml" Target="../ink/ink1734.xml"/><Relationship Id="rId525" Type="http://schemas.openxmlformats.org/officeDocument/2006/relationships/image" Target="../media/image829.png"/><Relationship Id="rId567" Type="http://schemas.openxmlformats.org/officeDocument/2006/relationships/image" Target="../media/image850.png"/><Relationship Id="rId732" Type="http://schemas.openxmlformats.org/officeDocument/2006/relationships/customXml" Target="../ink/ink1966.xml"/><Relationship Id="rId371" Type="http://schemas.openxmlformats.org/officeDocument/2006/relationships/image" Target="../media/image752.png"/><Relationship Id="rId774" Type="http://schemas.openxmlformats.org/officeDocument/2006/relationships/customXml" Target="../ink/ink1987.xml"/><Relationship Id="rId427" Type="http://schemas.openxmlformats.org/officeDocument/2006/relationships/image" Target="../media/image780.png"/><Relationship Id="rId469" Type="http://schemas.openxmlformats.org/officeDocument/2006/relationships/image" Target="../media/image801.png"/><Relationship Id="rId634" Type="http://schemas.openxmlformats.org/officeDocument/2006/relationships/customXml" Target="../ink/ink1892.xml"/><Relationship Id="rId676" Type="http://schemas.openxmlformats.org/officeDocument/2006/relationships/customXml" Target="../ink/ink1932.xml"/><Relationship Id="rId841" Type="http://schemas.openxmlformats.org/officeDocument/2006/relationships/image" Target="../media/image568.png"/><Relationship Id="rId883" Type="http://schemas.openxmlformats.org/officeDocument/2006/relationships/image" Target="../media/image602.png"/><Relationship Id="rId329" Type="http://schemas.openxmlformats.org/officeDocument/2006/relationships/image" Target="../media/image731.png"/><Relationship Id="rId480" Type="http://schemas.openxmlformats.org/officeDocument/2006/relationships/customXml" Target="../ink/ink1815.xml"/><Relationship Id="rId536" Type="http://schemas.openxmlformats.org/officeDocument/2006/relationships/customXml" Target="../ink/ink1843.xml"/><Relationship Id="rId231" Type="http://schemas.openxmlformats.org/officeDocument/2006/relationships/image" Target="../media/image682.png"/><Relationship Id="rId273" Type="http://schemas.openxmlformats.org/officeDocument/2006/relationships/image" Target="../media/image703.png"/><Relationship Id="rId701" Type="http://schemas.openxmlformats.org/officeDocument/2006/relationships/image" Target="../media/image660.png"/><Relationship Id="rId340" Type="http://schemas.openxmlformats.org/officeDocument/2006/relationships/customXml" Target="../ink/ink1745.xml"/><Relationship Id="rId578" Type="http://schemas.openxmlformats.org/officeDocument/2006/relationships/customXml" Target="../ink/ink1864.xml"/><Relationship Id="rId175" Type="http://schemas.openxmlformats.org/officeDocument/2006/relationships/image" Target="../media/image6040.png"/><Relationship Id="rId743" Type="http://schemas.openxmlformats.org/officeDocument/2006/relationships/image" Target="../media/image453.png"/><Relationship Id="rId785" Type="http://schemas.openxmlformats.org/officeDocument/2006/relationships/image" Target="../media/image489.png"/><Relationship Id="rId382" Type="http://schemas.openxmlformats.org/officeDocument/2006/relationships/customXml" Target="../ink/ink1766.xml"/><Relationship Id="rId438" Type="http://schemas.openxmlformats.org/officeDocument/2006/relationships/customXml" Target="../ink/ink1794.xml"/><Relationship Id="rId603" Type="http://schemas.openxmlformats.org/officeDocument/2006/relationships/image" Target="../media/image868.png"/><Relationship Id="rId645" Type="http://schemas.openxmlformats.org/officeDocument/2006/relationships/customXml" Target="../ink/ink1902.xml"/><Relationship Id="rId687" Type="http://schemas.openxmlformats.org/officeDocument/2006/relationships/image" Target="../media/image653.png"/><Relationship Id="rId810" Type="http://schemas.openxmlformats.org/officeDocument/2006/relationships/customXml" Target="../ink/ink2005.xml"/><Relationship Id="rId852" Type="http://schemas.openxmlformats.org/officeDocument/2006/relationships/customXml" Target="../ink/ink2026.xml"/><Relationship Id="rId491" Type="http://schemas.openxmlformats.org/officeDocument/2006/relationships/image" Target="../media/image812.png"/><Relationship Id="rId505" Type="http://schemas.openxmlformats.org/officeDocument/2006/relationships/image" Target="../media/image819.png"/><Relationship Id="rId712" Type="http://schemas.openxmlformats.org/officeDocument/2006/relationships/customXml" Target="../ink/ink1955.xml"/><Relationship Id="rId547" Type="http://schemas.openxmlformats.org/officeDocument/2006/relationships/image" Target="../media/image840.png"/><Relationship Id="rId589" Type="http://schemas.openxmlformats.org/officeDocument/2006/relationships/image" Target="../media/image861.png"/><Relationship Id="rId754" Type="http://schemas.openxmlformats.org/officeDocument/2006/relationships/customXml" Target="../ink/ink1977.xml"/><Relationship Id="rId796" Type="http://schemas.openxmlformats.org/officeDocument/2006/relationships/customXml" Target="../ink/ink1998.xml"/><Relationship Id="rId351" Type="http://schemas.openxmlformats.org/officeDocument/2006/relationships/image" Target="../media/image742.png"/><Relationship Id="rId393" Type="http://schemas.openxmlformats.org/officeDocument/2006/relationships/image" Target="../media/image763.png"/><Relationship Id="rId407" Type="http://schemas.openxmlformats.org/officeDocument/2006/relationships/image" Target="../media/image770.png"/><Relationship Id="rId449" Type="http://schemas.openxmlformats.org/officeDocument/2006/relationships/image" Target="../media/image791.png"/><Relationship Id="rId614" Type="http://schemas.openxmlformats.org/officeDocument/2006/relationships/customXml" Target="../ink/ink1882.xml"/><Relationship Id="rId656" Type="http://schemas.openxmlformats.org/officeDocument/2006/relationships/customXml" Target="../ink/ink1912.xml"/><Relationship Id="rId821" Type="http://schemas.openxmlformats.org/officeDocument/2006/relationships/image" Target="../media/image558.png"/><Relationship Id="rId863" Type="http://schemas.openxmlformats.org/officeDocument/2006/relationships/image" Target="../media/image589.png"/><Relationship Id="rId295" Type="http://schemas.openxmlformats.org/officeDocument/2006/relationships/image" Target="../media/image7141.png"/><Relationship Id="rId309" Type="http://schemas.openxmlformats.org/officeDocument/2006/relationships/image" Target="../media/image7212.png"/><Relationship Id="rId460" Type="http://schemas.openxmlformats.org/officeDocument/2006/relationships/customXml" Target="../ink/ink1805.xml"/><Relationship Id="rId516" Type="http://schemas.openxmlformats.org/officeDocument/2006/relationships/customXml" Target="../ink/ink1833.xml"/><Relationship Id="rId211" Type="http://schemas.openxmlformats.org/officeDocument/2006/relationships/image" Target="../media/image672.png"/><Relationship Id="rId698" Type="http://schemas.openxmlformats.org/officeDocument/2006/relationships/customXml" Target="../ink/ink1948.xml"/><Relationship Id="rId320" Type="http://schemas.openxmlformats.org/officeDocument/2006/relationships/customXml" Target="../ink/ink1735.xml"/><Relationship Id="rId558" Type="http://schemas.openxmlformats.org/officeDocument/2006/relationships/customXml" Target="../ink/ink1854.xml"/><Relationship Id="rId723" Type="http://schemas.openxmlformats.org/officeDocument/2006/relationships/image" Target="../media/image693.png"/><Relationship Id="rId765" Type="http://schemas.openxmlformats.org/officeDocument/2006/relationships/image" Target="../media/image464.png"/><Relationship Id="rId362" Type="http://schemas.openxmlformats.org/officeDocument/2006/relationships/customXml" Target="../ink/ink1756.xml"/><Relationship Id="rId418" Type="http://schemas.openxmlformats.org/officeDocument/2006/relationships/customXml" Target="../ink/ink1784.xml"/><Relationship Id="rId625" Type="http://schemas.openxmlformats.org/officeDocument/2006/relationships/image" Target="../media/image480.png"/><Relationship Id="rId832" Type="http://schemas.openxmlformats.org/officeDocument/2006/relationships/customXml" Target="../ink/ink2016.xml"/><Relationship Id="rId471" Type="http://schemas.openxmlformats.org/officeDocument/2006/relationships/image" Target="../media/image802.png"/><Relationship Id="rId667" Type="http://schemas.openxmlformats.org/officeDocument/2006/relationships/customXml" Target="../ink/ink1923.xml"/><Relationship Id="rId874" Type="http://schemas.openxmlformats.org/officeDocument/2006/relationships/customXml" Target="../ink/ink2037.xml"/><Relationship Id="rId527" Type="http://schemas.openxmlformats.org/officeDocument/2006/relationships/image" Target="../media/image830.png"/><Relationship Id="rId569" Type="http://schemas.openxmlformats.org/officeDocument/2006/relationships/image" Target="../media/image851.png"/><Relationship Id="rId734" Type="http://schemas.openxmlformats.org/officeDocument/2006/relationships/customXml" Target="../ink/ink1967.xml"/><Relationship Id="rId776" Type="http://schemas.openxmlformats.org/officeDocument/2006/relationships/customXml" Target="../ink/ink1988.xml"/><Relationship Id="rId331" Type="http://schemas.openxmlformats.org/officeDocument/2006/relationships/image" Target="../media/image732.png"/><Relationship Id="rId373" Type="http://schemas.openxmlformats.org/officeDocument/2006/relationships/image" Target="../media/image753.png"/><Relationship Id="rId429" Type="http://schemas.openxmlformats.org/officeDocument/2006/relationships/image" Target="../media/image781.png"/><Relationship Id="rId580" Type="http://schemas.openxmlformats.org/officeDocument/2006/relationships/customXml" Target="../ink/ink1865.xml"/><Relationship Id="rId636" Type="http://schemas.openxmlformats.org/officeDocument/2006/relationships/customXml" Target="../ink/ink1893.xml"/><Relationship Id="rId801" Type="http://schemas.openxmlformats.org/officeDocument/2006/relationships/image" Target="../media/image548.png"/><Relationship Id="rId1" Type="http://schemas.openxmlformats.org/officeDocument/2006/relationships/slideLayout" Target="../slideLayouts/slideLayout1.xml"/><Relationship Id="rId440" Type="http://schemas.openxmlformats.org/officeDocument/2006/relationships/customXml" Target="../ink/ink1795.xml"/><Relationship Id="rId233" Type="http://schemas.openxmlformats.org/officeDocument/2006/relationships/image" Target="../media/image683.png"/><Relationship Id="rId678" Type="http://schemas.openxmlformats.org/officeDocument/2006/relationships/customXml" Target="../ink/ink1934.xml"/><Relationship Id="rId843" Type="http://schemas.openxmlformats.org/officeDocument/2006/relationships/image" Target="../media/image579.png"/><Relationship Id="rId885" Type="http://schemas.openxmlformats.org/officeDocument/2006/relationships/customXml" Target="../ink/ink2046.xml"/><Relationship Id="rId300" Type="http://schemas.openxmlformats.org/officeDocument/2006/relationships/customXml" Target="../ink/ink1725.xml"/><Relationship Id="rId482" Type="http://schemas.openxmlformats.org/officeDocument/2006/relationships/customXml" Target="../ink/ink1816.xml"/><Relationship Id="rId538" Type="http://schemas.openxmlformats.org/officeDocument/2006/relationships/customXml" Target="../ink/ink1844.xml"/><Relationship Id="rId275" Type="http://schemas.openxmlformats.org/officeDocument/2006/relationships/image" Target="../media/image704.png"/><Relationship Id="rId703" Type="http://schemas.openxmlformats.org/officeDocument/2006/relationships/image" Target="../media/image661.png"/><Relationship Id="rId745" Type="http://schemas.openxmlformats.org/officeDocument/2006/relationships/image" Target="../media/image454.png"/><Relationship Id="rId342" Type="http://schemas.openxmlformats.org/officeDocument/2006/relationships/customXml" Target="../ink/ink1746.xml"/><Relationship Id="rId384" Type="http://schemas.openxmlformats.org/officeDocument/2006/relationships/customXml" Target="../ink/ink1767.xml"/><Relationship Id="rId591" Type="http://schemas.openxmlformats.org/officeDocument/2006/relationships/image" Target="../media/image862.png"/><Relationship Id="rId605" Type="http://schemas.openxmlformats.org/officeDocument/2006/relationships/image" Target="../media/image869.png"/><Relationship Id="rId177" Type="http://schemas.openxmlformats.org/officeDocument/2006/relationships/image" Target="../media/image6050.png"/><Relationship Id="rId787" Type="http://schemas.openxmlformats.org/officeDocument/2006/relationships/image" Target="../media/image490.png"/><Relationship Id="rId812" Type="http://schemas.openxmlformats.org/officeDocument/2006/relationships/customXml" Target="../ink/ink2006.xml"/><Relationship Id="rId647" Type="http://schemas.openxmlformats.org/officeDocument/2006/relationships/customXml" Target="../ink/ink1904.xml"/><Relationship Id="rId689" Type="http://schemas.openxmlformats.org/officeDocument/2006/relationships/image" Target="../media/image654.png"/><Relationship Id="rId854" Type="http://schemas.openxmlformats.org/officeDocument/2006/relationships/customXml" Target="../ink/ink2027.xml"/><Relationship Id="rId451" Type="http://schemas.openxmlformats.org/officeDocument/2006/relationships/image" Target="../media/image792.png"/><Relationship Id="rId493" Type="http://schemas.openxmlformats.org/officeDocument/2006/relationships/image" Target="../media/image813.png"/><Relationship Id="rId507" Type="http://schemas.openxmlformats.org/officeDocument/2006/relationships/image" Target="../media/image820.png"/><Relationship Id="rId549" Type="http://schemas.openxmlformats.org/officeDocument/2006/relationships/image" Target="../media/image841.png"/><Relationship Id="rId714" Type="http://schemas.openxmlformats.org/officeDocument/2006/relationships/customXml" Target="../ink/ink1956.xml"/><Relationship Id="rId756" Type="http://schemas.openxmlformats.org/officeDocument/2006/relationships/customXml" Target="../ink/ink1978.xml"/><Relationship Id="rId311" Type="http://schemas.openxmlformats.org/officeDocument/2006/relationships/image" Target="../media/image7221.png"/><Relationship Id="rId353" Type="http://schemas.openxmlformats.org/officeDocument/2006/relationships/image" Target="../media/image743.png"/><Relationship Id="rId395" Type="http://schemas.openxmlformats.org/officeDocument/2006/relationships/image" Target="../media/image764.png"/><Relationship Id="rId409" Type="http://schemas.openxmlformats.org/officeDocument/2006/relationships/image" Target="../media/image771.png"/><Relationship Id="rId560" Type="http://schemas.openxmlformats.org/officeDocument/2006/relationships/customXml" Target="../ink/ink1855.xml"/><Relationship Id="rId798" Type="http://schemas.openxmlformats.org/officeDocument/2006/relationships/customXml" Target="../ink/ink1999.xml"/><Relationship Id="rId420" Type="http://schemas.openxmlformats.org/officeDocument/2006/relationships/customXml" Target="../ink/ink1785.xml"/><Relationship Id="rId616" Type="http://schemas.openxmlformats.org/officeDocument/2006/relationships/customXml" Target="../ink/ink1883.xml"/><Relationship Id="rId213" Type="http://schemas.openxmlformats.org/officeDocument/2006/relationships/image" Target="../media/image673.png"/><Relationship Id="rId658" Type="http://schemas.openxmlformats.org/officeDocument/2006/relationships/customXml" Target="../ink/ink1914.xml"/><Relationship Id="rId823" Type="http://schemas.openxmlformats.org/officeDocument/2006/relationships/image" Target="../media/image559.png"/><Relationship Id="rId865" Type="http://schemas.openxmlformats.org/officeDocument/2006/relationships/image" Target="../media/image590.png"/><Relationship Id="rId297" Type="http://schemas.openxmlformats.org/officeDocument/2006/relationships/image" Target="../media/image7151.png"/><Relationship Id="rId462" Type="http://schemas.openxmlformats.org/officeDocument/2006/relationships/customXml" Target="../ink/ink1806.xml"/><Relationship Id="rId518" Type="http://schemas.openxmlformats.org/officeDocument/2006/relationships/customXml" Target="../ink/ink1834.xml"/><Relationship Id="rId255" Type="http://schemas.openxmlformats.org/officeDocument/2006/relationships/image" Target="../media/image694.png"/><Relationship Id="rId725" Type="http://schemas.openxmlformats.org/officeDocument/2006/relationships/image" Target="../media/image707.png"/><Relationship Id="rId322" Type="http://schemas.openxmlformats.org/officeDocument/2006/relationships/customXml" Target="../ink/ink1736.xml"/><Relationship Id="rId364" Type="http://schemas.openxmlformats.org/officeDocument/2006/relationships/customXml" Target="../ink/ink1757.xml"/><Relationship Id="rId157" Type="http://schemas.openxmlformats.org/officeDocument/2006/relationships/image" Target="../media/image5950.png"/><Relationship Id="rId767" Type="http://schemas.openxmlformats.org/officeDocument/2006/relationships/image" Target="../media/image465.png"/><Relationship Id="rId571" Type="http://schemas.openxmlformats.org/officeDocument/2006/relationships/image" Target="../media/image852.png"/><Relationship Id="rId627" Type="http://schemas.openxmlformats.org/officeDocument/2006/relationships/image" Target="../media/image481.png"/><Relationship Id="rId669" Type="http://schemas.openxmlformats.org/officeDocument/2006/relationships/customXml" Target="../ink/ink1925.xml"/><Relationship Id="rId834" Type="http://schemas.openxmlformats.org/officeDocument/2006/relationships/customXml" Target="../ink/ink2017.xml"/><Relationship Id="rId876" Type="http://schemas.openxmlformats.org/officeDocument/2006/relationships/customXml" Target="../ink/ink2039.xml"/><Relationship Id="rId431" Type="http://schemas.openxmlformats.org/officeDocument/2006/relationships/image" Target="../media/image782.png"/><Relationship Id="rId473" Type="http://schemas.openxmlformats.org/officeDocument/2006/relationships/image" Target="../media/image803.png"/><Relationship Id="rId529" Type="http://schemas.openxmlformats.org/officeDocument/2006/relationships/image" Target="../media/image831.png"/><Relationship Id="rId680" Type="http://schemas.openxmlformats.org/officeDocument/2006/relationships/customXml" Target="../ink/ink1936.xml"/><Relationship Id="rId736" Type="http://schemas.openxmlformats.org/officeDocument/2006/relationships/customXml" Target="../ink/ink1968.xml"/><Relationship Id="rId333" Type="http://schemas.openxmlformats.org/officeDocument/2006/relationships/image" Target="../media/image733.png"/><Relationship Id="rId540" Type="http://schemas.openxmlformats.org/officeDocument/2006/relationships/customXml" Target="../ink/ink1845.xml"/><Relationship Id="rId778" Type="http://schemas.openxmlformats.org/officeDocument/2006/relationships/customXml" Target="../ink/ink1989.xml"/><Relationship Id="rId375" Type="http://schemas.openxmlformats.org/officeDocument/2006/relationships/image" Target="../media/image754.png"/><Relationship Id="rId582" Type="http://schemas.openxmlformats.org/officeDocument/2006/relationships/customXml" Target="../ink/ink1866.xml"/><Relationship Id="rId638" Type="http://schemas.openxmlformats.org/officeDocument/2006/relationships/customXml" Target="../ink/ink1895.xml"/><Relationship Id="rId803" Type="http://schemas.openxmlformats.org/officeDocument/2006/relationships/image" Target="../media/image549.png"/><Relationship Id="rId845" Type="http://schemas.openxmlformats.org/officeDocument/2006/relationships/image" Target="../media/image580.png"/><Relationship Id="rId400" Type="http://schemas.openxmlformats.org/officeDocument/2006/relationships/customXml" Target="../ink/ink1775.xml"/><Relationship Id="rId442" Type="http://schemas.openxmlformats.org/officeDocument/2006/relationships/customXml" Target="../ink/ink1796.xml"/><Relationship Id="rId484" Type="http://schemas.openxmlformats.org/officeDocument/2006/relationships/customXml" Target="../ink/ink1817.xml"/><Relationship Id="rId235" Type="http://schemas.openxmlformats.org/officeDocument/2006/relationships/image" Target="../media/image684.png"/><Relationship Id="rId277" Type="http://schemas.openxmlformats.org/officeDocument/2006/relationships/image" Target="../media/image705.png"/><Relationship Id="rId705" Type="http://schemas.openxmlformats.org/officeDocument/2006/relationships/image" Target="../media/image662.png"/><Relationship Id="rId887" Type="http://schemas.openxmlformats.org/officeDocument/2006/relationships/customXml" Target="../ink/ink2048.xml"/><Relationship Id="rId302" Type="http://schemas.openxmlformats.org/officeDocument/2006/relationships/customXml" Target="../ink/ink1726.xml"/><Relationship Id="rId344" Type="http://schemas.openxmlformats.org/officeDocument/2006/relationships/customXml" Target="../ink/ink1747.xml"/><Relationship Id="rId691" Type="http://schemas.openxmlformats.org/officeDocument/2006/relationships/image" Target="../media/image655.png"/><Relationship Id="rId747" Type="http://schemas.openxmlformats.org/officeDocument/2006/relationships/image" Target="../media/image455.png"/><Relationship Id="rId789" Type="http://schemas.openxmlformats.org/officeDocument/2006/relationships/image" Target="../media/image491.png"/><Relationship Id="rId386" Type="http://schemas.openxmlformats.org/officeDocument/2006/relationships/customXml" Target="../ink/ink1768.xml"/><Relationship Id="rId551" Type="http://schemas.openxmlformats.org/officeDocument/2006/relationships/image" Target="../media/image842.png"/><Relationship Id="rId593" Type="http://schemas.openxmlformats.org/officeDocument/2006/relationships/image" Target="../media/image863.png"/><Relationship Id="rId607" Type="http://schemas.openxmlformats.org/officeDocument/2006/relationships/image" Target="../media/image471.png"/><Relationship Id="rId179" Type="http://schemas.openxmlformats.org/officeDocument/2006/relationships/image" Target="../media/image6060.png"/><Relationship Id="rId649" Type="http://schemas.openxmlformats.org/officeDocument/2006/relationships/image" Target="../media/image652.png"/><Relationship Id="rId814" Type="http://schemas.openxmlformats.org/officeDocument/2006/relationships/customXml" Target="../ink/ink2007.xml"/><Relationship Id="rId856" Type="http://schemas.openxmlformats.org/officeDocument/2006/relationships/customXml" Target="../ink/ink2028.xml"/><Relationship Id="rId288" Type="http://schemas.openxmlformats.org/officeDocument/2006/relationships/customXml" Target="../ink/ink1719.xml"/><Relationship Id="rId411" Type="http://schemas.openxmlformats.org/officeDocument/2006/relationships/image" Target="../media/image772.png"/><Relationship Id="rId453" Type="http://schemas.openxmlformats.org/officeDocument/2006/relationships/image" Target="../media/image793.png"/><Relationship Id="rId509" Type="http://schemas.openxmlformats.org/officeDocument/2006/relationships/image" Target="../media/image821.png"/><Relationship Id="rId660" Type="http://schemas.openxmlformats.org/officeDocument/2006/relationships/customXml" Target="../ink/ink1916.xml"/><Relationship Id="rId313" Type="http://schemas.openxmlformats.org/officeDocument/2006/relationships/image" Target="../media/image7230.png"/><Relationship Id="rId495" Type="http://schemas.openxmlformats.org/officeDocument/2006/relationships/image" Target="../media/image814.png"/><Relationship Id="rId716" Type="http://schemas.openxmlformats.org/officeDocument/2006/relationships/customXml" Target="../ink/ink1957.xml"/><Relationship Id="rId758" Type="http://schemas.openxmlformats.org/officeDocument/2006/relationships/customXml" Target="../ink/ink1979.xml"/><Relationship Id="rId355" Type="http://schemas.openxmlformats.org/officeDocument/2006/relationships/image" Target="../media/image744.png"/><Relationship Id="rId397" Type="http://schemas.openxmlformats.org/officeDocument/2006/relationships/image" Target="../media/image765.png"/><Relationship Id="rId520" Type="http://schemas.openxmlformats.org/officeDocument/2006/relationships/customXml" Target="../ink/ink1835.xml"/><Relationship Id="rId562" Type="http://schemas.openxmlformats.org/officeDocument/2006/relationships/customXml" Target="../ink/ink1856.xml"/><Relationship Id="rId618" Type="http://schemas.openxmlformats.org/officeDocument/2006/relationships/customXml" Target="../ink/ink1884.xml"/><Relationship Id="rId825" Type="http://schemas.openxmlformats.org/officeDocument/2006/relationships/image" Target="../media/image560.png"/><Relationship Id="rId422" Type="http://schemas.openxmlformats.org/officeDocument/2006/relationships/customXml" Target="../ink/ink1786.xml"/><Relationship Id="rId464" Type="http://schemas.openxmlformats.org/officeDocument/2006/relationships/customXml" Target="../ink/ink1807.xml"/><Relationship Id="rId215" Type="http://schemas.openxmlformats.org/officeDocument/2006/relationships/image" Target="../media/image674.png"/><Relationship Id="rId257" Type="http://schemas.openxmlformats.org/officeDocument/2006/relationships/image" Target="../media/image695.png"/><Relationship Id="rId867" Type="http://schemas.openxmlformats.org/officeDocument/2006/relationships/image" Target="../media/image591.png"/><Relationship Id="rId299" Type="http://schemas.openxmlformats.org/officeDocument/2006/relationships/image" Target="../media/image7161.png"/><Relationship Id="rId727" Type="http://schemas.openxmlformats.org/officeDocument/2006/relationships/image" Target="../media/image708.png"/><Relationship Id="rId366" Type="http://schemas.openxmlformats.org/officeDocument/2006/relationships/customXml" Target="../ink/ink1758.xml"/><Relationship Id="rId573" Type="http://schemas.openxmlformats.org/officeDocument/2006/relationships/image" Target="../media/image853.png"/><Relationship Id="rId159" Type="http://schemas.openxmlformats.org/officeDocument/2006/relationships/image" Target="../media/image5960.png"/><Relationship Id="rId780" Type="http://schemas.openxmlformats.org/officeDocument/2006/relationships/customXml" Target="../ink/ink1990.xml"/><Relationship Id="rId433" Type="http://schemas.openxmlformats.org/officeDocument/2006/relationships/image" Target="../media/image783.png"/><Relationship Id="rId878" Type="http://schemas.openxmlformats.org/officeDocument/2006/relationships/customXml" Target="../ink/ink2041.xml"/><Relationship Id="rId640" Type="http://schemas.openxmlformats.org/officeDocument/2006/relationships/customXml" Target="../ink/ink1897.xml"/><Relationship Id="rId738" Type="http://schemas.openxmlformats.org/officeDocument/2006/relationships/customXml" Target="../ink/ink1969.xml"/><Relationship Id="rId377" Type="http://schemas.openxmlformats.org/officeDocument/2006/relationships/image" Target="../media/image755.png"/><Relationship Id="rId500" Type="http://schemas.openxmlformats.org/officeDocument/2006/relationships/customXml" Target="../ink/ink1825.xml"/><Relationship Id="rId584" Type="http://schemas.openxmlformats.org/officeDocument/2006/relationships/customXml" Target="../ink/ink1867.xml"/><Relationship Id="rId805" Type="http://schemas.openxmlformats.org/officeDocument/2006/relationships/image" Target="../media/image550.png"/><Relationship Id="rId237" Type="http://schemas.openxmlformats.org/officeDocument/2006/relationships/image" Target="../media/image685.png"/><Relationship Id="rId791" Type="http://schemas.openxmlformats.org/officeDocument/2006/relationships/image" Target="../media/image492.png"/><Relationship Id="rId444" Type="http://schemas.openxmlformats.org/officeDocument/2006/relationships/customXml" Target="../ink/ink1797.xml"/><Relationship Id="rId651" Type="http://schemas.openxmlformats.org/officeDocument/2006/relationships/customXml" Target="../ink/ink1907.xml"/><Relationship Id="rId749" Type="http://schemas.openxmlformats.org/officeDocument/2006/relationships/image" Target="../media/image456.png"/><Relationship Id="rId290" Type="http://schemas.openxmlformats.org/officeDocument/2006/relationships/customXml" Target="../ink/ink1720.xml"/><Relationship Id="rId304" Type="http://schemas.openxmlformats.org/officeDocument/2006/relationships/customXml" Target="../ink/ink1727.xml"/><Relationship Id="rId388" Type="http://schemas.openxmlformats.org/officeDocument/2006/relationships/customXml" Target="../ink/ink1769.xml"/><Relationship Id="rId511" Type="http://schemas.openxmlformats.org/officeDocument/2006/relationships/image" Target="../media/image822.png"/><Relationship Id="rId609" Type="http://schemas.openxmlformats.org/officeDocument/2006/relationships/image" Target="../media/image472.png"/><Relationship Id="rId595" Type="http://schemas.openxmlformats.org/officeDocument/2006/relationships/image" Target="../media/image864.png"/><Relationship Id="rId816" Type="http://schemas.openxmlformats.org/officeDocument/2006/relationships/customXml" Target="../ink/ink2008.xml"/><Relationship Id="rId455" Type="http://schemas.openxmlformats.org/officeDocument/2006/relationships/image" Target="../media/image794.png"/><Relationship Id="rId662" Type="http://schemas.openxmlformats.org/officeDocument/2006/relationships/customXml" Target="../ink/ink1918.xml"/><Relationship Id="rId315" Type="http://schemas.openxmlformats.org/officeDocument/2006/relationships/image" Target="../media/image7241.png"/><Relationship Id="rId522" Type="http://schemas.openxmlformats.org/officeDocument/2006/relationships/customXml" Target="../ink/ink1836.xml"/><Relationship Id="rId399" Type="http://schemas.openxmlformats.org/officeDocument/2006/relationships/image" Target="../media/image766.png"/><Relationship Id="rId161" Type="http://schemas.openxmlformats.org/officeDocument/2006/relationships/image" Target="../media/image5970.png"/><Relationship Id="rId827" Type="http://schemas.openxmlformats.org/officeDocument/2006/relationships/image" Target="../media/image561.png"/><Relationship Id="rId466" Type="http://schemas.openxmlformats.org/officeDocument/2006/relationships/customXml" Target="../ink/ink1808.xml"/><Relationship Id="rId673" Type="http://schemas.openxmlformats.org/officeDocument/2006/relationships/customXml" Target="../ink/ink1929.xml"/><Relationship Id="rId259" Type="http://schemas.openxmlformats.org/officeDocument/2006/relationships/image" Target="../media/image696.png"/><Relationship Id="rId880" Type="http://schemas.openxmlformats.org/officeDocument/2006/relationships/customXml" Target="../ink/ink2043.xml"/><Relationship Id="rId326" Type="http://schemas.openxmlformats.org/officeDocument/2006/relationships/customXml" Target="../ink/ink1738.xml"/><Relationship Id="rId533" Type="http://schemas.openxmlformats.org/officeDocument/2006/relationships/image" Target="../media/image833.png"/><Relationship Id="rId740" Type="http://schemas.openxmlformats.org/officeDocument/2006/relationships/customXml" Target="../ink/ink1970.xml"/><Relationship Id="rId838" Type="http://schemas.openxmlformats.org/officeDocument/2006/relationships/customXml" Target="../ink/ink2019.xml"/><Relationship Id="rId477" Type="http://schemas.openxmlformats.org/officeDocument/2006/relationships/image" Target="../media/image805.png"/><Relationship Id="rId600" Type="http://schemas.openxmlformats.org/officeDocument/2006/relationships/customXml" Target="../ink/ink1875.xml"/><Relationship Id="rId684" Type="http://schemas.openxmlformats.org/officeDocument/2006/relationships/customXml" Target="../ink/ink1940.xml"/><Relationship Id="rId337" Type="http://schemas.openxmlformats.org/officeDocument/2006/relationships/image" Target="../media/image735.png"/><Relationship Id="rId544" Type="http://schemas.openxmlformats.org/officeDocument/2006/relationships/customXml" Target="../ink/ink1847.xml"/><Relationship Id="rId751" Type="http://schemas.openxmlformats.org/officeDocument/2006/relationships/image" Target="../media/image457.png"/><Relationship Id="rId849" Type="http://schemas.openxmlformats.org/officeDocument/2006/relationships/image" Target="../media/image582.png"/><Relationship Id="rId390" Type="http://schemas.openxmlformats.org/officeDocument/2006/relationships/customXml" Target="../ink/ink1770.xml"/><Relationship Id="rId404" Type="http://schemas.openxmlformats.org/officeDocument/2006/relationships/customXml" Target="../ink/ink1777.xml"/><Relationship Id="rId611" Type="http://schemas.openxmlformats.org/officeDocument/2006/relationships/image" Target="../media/image473.png"/><Relationship Id="rId183" Type="http://schemas.openxmlformats.org/officeDocument/2006/relationships/image" Target="../media/image608.png"/><Relationship Id="rId488" Type="http://schemas.openxmlformats.org/officeDocument/2006/relationships/customXml" Target="../ink/ink1819.xml"/><Relationship Id="rId695" Type="http://schemas.openxmlformats.org/officeDocument/2006/relationships/image" Target="../media/image657.png"/><Relationship Id="rId709" Type="http://schemas.openxmlformats.org/officeDocument/2006/relationships/image" Target="../media/image664.png"/><Relationship Id="rId348" Type="http://schemas.openxmlformats.org/officeDocument/2006/relationships/customXml" Target="../ink/ink1749.xml"/><Relationship Id="rId555" Type="http://schemas.openxmlformats.org/officeDocument/2006/relationships/image" Target="../media/image844.png"/><Relationship Id="rId762" Type="http://schemas.openxmlformats.org/officeDocument/2006/relationships/customXml" Target="../ink/ink1981.xml"/><Relationship Id="rId415" Type="http://schemas.openxmlformats.org/officeDocument/2006/relationships/image" Target="../media/image774.png"/><Relationship Id="rId622" Type="http://schemas.openxmlformats.org/officeDocument/2006/relationships/customXml" Target="../ink/ink1886.xml"/><Relationship Id="rId499" Type="http://schemas.openxmlformats.org/officeDocument/2006/relationships/image" Target="../media/image816.png"/><Relationship Id="rId261" Type="http://schemas.openxmlformats.org/officeDocument/2006/relationships/image" Target="../media/image697.png"/><Relationship Id="rId359" Type="http://schemas.openxmlformats.org/officeDocument/2006/relationships/image" Target="../media/image746.png"/><Relationship Id="rId566" Type="http://schemas.openxmlformats.org/officeDocument/2006/relationships/customXml" Target="../ink/ink1858.xml"/><Relationship Id="rId773" Type="http://schemas.openxmlformats.org/officeDocument/2006/relationships/image" Target="../media/image468.png"/><Relationship Id="rId426" Type="http://schemas.openxmlformats.org/officeDocument/2006/relationships/customXml" Target="../ink/ink1788.xml"/><Relationship Id="rId633" Type="http://schemas.openxmlformats.org/officeDocument/2006/relationships/image" Target="../media/image484.png"/><Relationship Id="rId219" Type="http://schemas.openxmlformats.org/officeDocument/2006/relationships/image" Target="../media/image676.png"/><Relationship Id="rId840" Type="http://schemas.openxmlformats.org/officeDocument/2006/relationships/customXml" Target="../ink/ink2020.xml"/><Relationship Id="rId577" Type="http://schemas.openxmlformats.org/officeDocument/2006/relationships/image" Target="../media/image855.png"/><Relationship Id="rId700" Type="http://schemas.openxmlformats.org/officeDocument/2006/relationships/customXml" Target="../ink/ink1949.xml"/><Relationship Id="rId784" Type="http://schemas.openxmlformats.org/officeDocument/2006/relationships/customXml" Target="../ink/ink1992.xml"/><Relationship Id="rId437" Type="http://schemas.openxmlformats.org/officeDocument/2006/relationships/image" Target="../media/image785.png"/><Relationship Id="rId644" Type="http://schemas.openxmlformats.org/officeDocument/2006/relationships/customXml" Target="../ink/ink1901.xml"/><Relationship Id="rId851" Type="http://schemas.openxmlformats.org/officeDocument/2006/relationships/image" Target="../media/image583.png"/><Relationship Id="rId490" Type="http://schemas.openxmlformats.org/officeDocument/2006/relationships/customXml" Target="../ink/ink1820.xml"/><Relationship Id="rId504" Type="http://schemas.openxmlformats.org/officeDocument/2006/relationships/customXml" Target="../ink/ink1827.xml"/><Relationship Id="rId711" Type="http://schemas.openxmlformats.org/officeDocument/2006/relationships/image" Target="../media/image665.png"/><Relationship Id="rId350" Type="http://schemas.openxmlformats.org/officeDocument/2006/relationships/customXml" Target="../ink/ink1750.xml"/><Relationship Id="rId588" Type="http://schemas.openxmlformats.org/officeDocument/2006/relationships/customXml" Target="../ink/ink1869.xml"/><Relationship Id="rId795" Type="http://schemas.openxmlformats.org/officeDocument/2006/relationships/image" Target="../media/image545.png"/><Relationship Id="rId809" Type="http://schemas.openxmlformats.org/officeDocument/2006/relationships/image" Target="../media/image552.png"/><Relationship Id="rId448" Type="http://schemas.openxmlformats.org/officeDocument/2006/relationships/customXml" Target="../ink/ink1799.xml"/><Relationship Id="rId655" Type="http://schemas.openxmlformats.org/officeDocument/2006/relationships/customXml" Target="../ink/ink1911.xml"/><Relationship Id="rId862" Type="http://schemas.openxmlformats.org/officeDocument/2006/relationships/customXml" Target="../ink/ink2031.xml"/><Relationship Id="rId294" Type="http://schemas.openxmlformats.org/officeDocument/2006/relationships/customXml" Target="../ink/ink1722.xml"/><Relationship Id="rId308" Type="http://schemas.openxmlformats.org/officeDocument/2006/relationships/customXml" Target="../ink/ink1729.xml"/><Relationship Id="rId515" Type="http://schemas.openxmlformats.org/officeDocument/2006/relationships/image" Target="../media/image824.png"/><Relationship Id="rId722" Type="http://schemas.openxmlformats.org/officeDocument/2006/relationships/customXml" Target="../ink/ink1960.xml"/><Relationship Id="rId361" Type="http://schemas.openxmlformats.org/officeDocument/2006/relationships/image" Target="../media/image747.png"/><Relationship Id="rId599" Type="http://schemas.openxmlformats.org/officeDocument/2006/relationships/image" Target="../media/image866.png"/><Relationship Id="rId459" Type="http://schemas.openxmlformats.org/officeDocument/2006/relationships/image" Target="../media/image796.png"/><Relationship Id="rId666" Type="http://schemas.openxmlformats.org/officeDocument/2006/relationships/customXml" Target="../ink/ink1922.xml"/><Relationship Id="rId873" Type="http://schemas.openxmlformats.org/officeDocument/2006/relationships/image" Target="../media/image594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33.png"/><Relationship Id="rId21" Type="http://schemas.openxmlformats.org/officeDocument/2006/relationships/image" Target="../media/image773.png"/><Relationship Id="rId42" Type="http://schemas.openxmlformats.org/officeDocument/2006/relationships/customXml" Target="../ink/ink2068.xml"/><Relationship Id="rId63" Type="http://schemas.openxmlformats.org/officeDocument/2006/relationships/image" Target="../media/image806.png"/><Relationship Id="rId84" Type="http://schemas.openxmlformats.org/officeDocument/2006/relationships/customXml" Target="../ink/ink2089.xml"/><Relationship Id="rId138" Type="http://schemas.openxmlformats.org/officeDocument/2006/relationships/customXml" Target="../ink/ink2116.xml"/><Relationship Id="rId159" Type="http://schemas.openxmlformats.org/officeDocument/2006/relationships/image" Target="../media/image854.png"/><Relationship Id="rId629" Type="http://schemas.openxmlformats.org/officeDocument/2006/relationships/image" Target="../media/image1104.png"/><Relationship Id="rId170" Type="http://schemas.openxmlformats.org/officeDocument/2006/relationships/customXml" Target="../ink/ink2132.xml"/><Relationship Id="rId107" Type="http://schemas.openxmlformats.org/officeDocument/2006/relationships/image" Target="../media/image828.png"/><Relationship Id="rId640" Type="http://schemas.openxmlformats.org/officeDocument/2006/relationships/customXml" Target="../ink/ink2153.xml"/><Relationship Id="rId11" Type="http://schemas.openxmlformats.org/officeDocument/2006/relationships/image" Target="../media/image7131.png"/><Relationship Id="rId32" Type="http://schemas.openxmlformats.org/officeDocument/2006/relationships/customXml" Target="../ink/ink2063.xml"/><Relationship Id="rId53" Type="http://schemas.openxmlformats.org/officeDocument/2006/relationships/image" Target="../media/image801.png"/><Relationship Id="rId74" Type="http://schemas.openxmlformats.org/officeDocument/2006/relationships/customXml" Target="../ink/ink2084.xml"/><Relationship Id="rId128" Type="http://schemas.openxmlformats.org/officeDocument/2006/relationships/customXml" Target="../ink/ink2111.xml"/><Relationship Id="rId149" Type="http://schemas.openxmlformats.org/officeDocument/2006/relationships/image" Target="../media/image849.png"/><Relationship Id="rId619" Type="http://schemas.openxmlformats.org/officeDocument/2006/relationships/image" Target="../media/image1099.png"/><Relationship Id="rId5" Type="http://schemas.openxmlformats.org/officeDocument/2006/relationships/image" Target="../media/image7101.png"/><Relationship Id="rId95" Type="http://schemas.openxmlformats.org/officeDocument/2006/relationships/image" Target="../media/image822.png"/><Relationship Id="rId160" Type="http://schemas.openxmlformats.org/officeDocument/2006/relationships/customXml" Target="../ink/ink2127.xml"/><Relationship Id="rId181" Type="http://schemas.openxmlformats.org/officeDocument/2006/relationships/image" Target="../media/image865.png"/><Relationship Id="rId630" Type="http://schemas.openxmlformats.org/officeDocument/2006/relationships/customXml" Target="../ink/ink2148.xml"/><Relationship Id="rId22" Type="http://schemas.openxmlformats.org/officeDocument/2006/relationships/customXml" Target="../ink/ink2058.xml"/><Relationship Id="rId43" Type="http://schemas.openxmlformats.org/officeDocument/2006/relationships/image" Target="../media/image784.png"/><Relationship Id="rId64" Type="http://schemas.openxmlformats.org/officeDocument/2006/relationships/customXml" Target="../ink/ink2079.xml"/><Relationship Id="rId118" Type="http://schemas.openxmlformats.org/officeDocument/2006/relationships/customXml" Target="../ink/ink2106.xml"/><Relationship Id="rId139" Type="http://schemas.openxmlformats.org/officeDocument/2006/relationships/image" Target="../media/image844.png"/><Relationship Id="rId85" Type="http://schemas.openxmlformats.org/officeDocument/2006/relationships/image" Target="../media/image817.png"/><Relationship Id="rId150" Type="http://schemas.openxmlformats.org/officeDocument/2006/relationships/customXml" Target="../ink/ink2122.xml"/><Relationship Id="rId171" Type="http://schemas.openxmlformats.org/officeDocument/2006/relationships/image" Target="../media/image860.png"/><Relationship Id="rId620" Type="http://schemas.openxmlformats.org/officeDocument/2006/relationships/customXml" Target="../ink/ink2143.xml"/><Relationship Id="rId641" Type="http://schemas.openxmlformats.org/officeDocument/2006/relationships/image" Target="../media/image1110.png"/><Relationship Id="rId12" Type="http://schemas.openxmlformats.org/officeDocument/2006/relationships/customXml" Target="../ink/ink2053.xml"/><Relationship Id="rId33" Type="http://schemas.openxmlformats.org/officeDocument/2006/relationships/image" Target="../media/image779.png"/><Relationship Id="rId108" Type="http://schemas.openxmlformats.org/officeDocument/2006/relationships/customXml" Target="../ink/ink2101.xml"/><Relationship Id="rId129" Type="http://schemas.openxmlformats.org/officeDocument/2006/relationships/image" Target="../media/image839.png"/><Relationship Id="rId54" Type="http://schemas.openxmlformats.org/officeDocument/2006/relationships/customXml" Target="../ink/ink2074.xml"/><Relationship Id="rId75" Type="http://schemas.openxmlformats.org/officeDocument/2006/relationships/image" Target="../media/image812.png"/><Relationship Id="rId96" Type="http://schemas.openxmlformats.org/officeDocument/2006/relationships/customXml" Target="../ink/ink2095.xml"/><Relationship Id="rId140" Type="http://schemas.openxmlformats.org/officeDocument/2006/relationships/customXml" Target="../ink/ink2117.xml"/><Relationship Id="rId161" Type="http://schemas.openxmlformats.org/officeDocument/2006/relationships/image" Target="../media/image855.png"/><Relationship Id="rId182" Type="http://schemas.openxmlformats.org/officeDocument/2006/relationships/customXml" Target="../ink/ink2138.xml"/><Relationship Id="rId6" Type="http://schemas.openxmlformats.org/officeDocument/2006/relationships/customXml" Target="../ink/ink2050.xml"/><Relationship Id="rId631" Type="http://schemas.openxmlformats.org/officeDocument/2006/relationships/image" Target="../media/image1105.png"/><Relationship Id="rId23" Type="http://schemas.openxmlformats.org/officeDocument/2006/relationships/image" Target="../media/image774.png"/><Relationship Id="rId119" Type="http://schemas.openxmlformats.org/officeDocument/2006/relationships/image" Target="../media/image834.png"/><Relationship Id="rId44" Type="http://schemas.openxmlformats.org/officeDocument/2006/relationships/customXml" Target="../ink/ink2069.xml"/><Relationship Id="rId65" Type="http://schemas.openxmlformats.org/officeDocument/2006/relationships/image" Target="../media/image807.png"/><Relationship Id="rId86" Type="http://schemas.openxmlformats.org/officeDocument/2006/relationships/customXml" Target="../ink/ink2090.xml"/><Relationship Id="rId130" Type="http://schemas.openxmlformats.org/officeDocument/2006/relationships/customXml" Target="../ink/ink2112.xml"/><Relationship Id="rId151" Type="http://schemas.openxmlformats.org/officeDocument/2006/relationships/image" Target="../media/image850.png"/><Relationship Id="rId172" Type="http://schemas.openxmlformats.org/officeDocument/2006/relationships/customXml" Target="../ink/ink2133.xml"/><Relationship Id="rId621" Type="http://schemas.openxmlformats.org/officeDocument/2006/relationships/image" Target="../media/image1100.png"/><Relationship Id="rId13" Type="http://schemas.openxmlformats.org/officeDocument/2006/relationships/image" Target="../media/image769.png"/><Relationship Id="rId109" Type="http://schemas.openxmlformats.org/officeDocument/2006/relationships/image" Target="../media/image829.png"/><Relationship Id="rId34" Type="http://schemas.openxmlformats.org/officeDocument/2006/relationships/customXml" Target="../ink/ink2064.xml"/><Relationship Id="rId55" Type="http://schemas.openxmlformats.org/officeDocument/2006/relationships/image" Target="../media/image802.png"/><Relationship Id="rId76" Type="http://schemas.openxmlformats.org/officeDocument/2006/relationships/customXml" Target="../ink/ink2085.xml"/><Relationship Id="rId97" Type="http://schemas.openxmlformats.org/officeDocument/2006/relationships/image" Target="../media/image823.png"/><Relationship Id="rId120" Type="http://schemas.openxmlformats.org/officeDocument/2006/relationships/customXml" Target="../ink/ink2107.xml"/><Relationship Id="rId141" Type="http://schemas.openxmlformats.org/officeDocument/2006/relationships/image" Target="../media/image845.png"/><Relationship Id="rId7" Type="http://schemas.openxmlformats.org/officeDocument/2006/relationships/image" Target="../media/image7112.png"/><Relationship Id="rId162" Type="http://schemas.openxmlformats.org/officeDocument/2006/relationships/customXml" Target="../ink/ink2128.xml"/><Relationship Id="rId183" Type="http://schemas.openxmlformats.org/officeDocument/2006/relationships/image" Target="../media/image866.png"/><Relationship Id="rId632" Type="http://schemas.openxmlformats.org/officeDocument/2006/relationships/customXml" Target="../ink/ink2149.xml"/><Relationship Id="rId24" Type="http://schemas.openxmlformats.org/officeDocument/2006/relationships/customXml" Target="../ink/ink2059.xml"/><Relationship Id="rId45" Type="http://schemas.openxmlformats.org/officeDocument/2006/relationships/image" Target="../media/image785.png"/><Relationship Id="rId66" Type="http://schemas.openxmlformats.org/officeDocument/2006/relationships/customXml" Target="../ink/ink2080.xml"/><Relationship Id="rId87" Type="http://schemas.openxmlformats.org/officeDocument/2006/relationships/image" Target="../media/image818.png"/><Relationship Id="rId110" Type="http://schemas.openxmlformats.org/officeDocument/2006/relationships/customXml" Target="../ink/ink2102.xml"/><Relationship Id="rId131" Type="http://schemas.openxmlformats.org/officeDocument/2006/relationships/image" Target="../media/image840.png"/><Relationship Id="rId61" Type="http://schemas.openxmlformats.org/officeDocument/2006/relationships/image" Target="../media/image805.png"/><Relationship Id="rId82" Type="http://schemas.openxmlformats.org/officeDocument/2006/relationships/customXml" Target="../ink/ink2088.xml"/><Relationship Id="rId152" Type="http://schemas.openxmlformats.org/officeDocument/2006/relationships/customXml" Target="../ink/ink2123.xml"/><Relationship Id="rId173" Type="http://schemas.openxmlformats.org/officeDocument/2006/relationships/image" Target="../media/image861.png"/><Relationship Id="rId622" Type="http://schemas.openxmlformats.org/officeDocument/2006/relationships/customXml" Target="../ink/ink2144.xml"/><Relationship Id="rId627" Type="http://schemas.openxmlformats.org/officeDocument/2006/relationships/image" Target="../media/image1103.png"/><Relationship Id="rId19" Type="http://schemas.openxmlformats.org/officeDocument/2006/relationships/image" Target="../media/image772.png"/><Relationship Id="rId14" Type="http://schemas.openxmlformats.org/officeDocument/2006/relationships/customXml" Target="../ink/ink2054.xml"/><Relationship Id="rId30" Type="http://schemas.openxmlformats.org/officeDocument/2006/relationships/customXml" Target="../ink/ink2062.xml"/><Relationship Id="rId35" Type="http://schemas.openxmlformats.org/officeDocument/2006/relationships/image" Target="../media/image780.png"/><Relationship Id="rId56" Type="http://schemas.openxmlformats.org/officeDocument/2006/relationships/customXml" Target="../ink/ink2075.xml"/><Relationship Id="rId77" Type="http://schemas.openxmlformats.org/officeDocument/2006/relationships/image" Target="../media/image813.png"/><Relationship Id="rId100" Type="http://schemas.openxmlformats.org/officeDocument/2006/relationships/customXml" Target="../ink/ink2097.xml"/><Relationship Id="rId105" Type="http://schemas.openxmlformats.org/officeDocument/2006/relationships/image" Target="../media/image827.png"/><Relationship Id="rId126" Type="http://schemas.openxmlformats.org/officeDocument/2006/relationships/customXml" Target="../ink/ink2110.xml"/><Relationship Id="rId147" Type="http://schemas.openxmlformats.org/officeDocument/2006/relationships/image" Target="../media/image848.png"/><Relationship Id="rId168" Type="http://schemas.openxmlformats.org/officeDocument/2006/relationships/customXml" Target="../ink/ink2131.xml"/><Relationship Id="rId8" Type="http://schemas.openxmlformats.org/officeDocument/2006/relationships/customXml" Target="../ink/ink2051.xml"/><Relationship Id="rId51" Type="http://schemas.openxmlformats.org/officeDocument/2006/relationships/image" Target="../media/image800.png"/><Relationship Id="rId72" Type="http://schemas.openxmlformats.org/officeDocument/2006/relationships/customXml" Target="../ink/ink2083.xml"/><Relationship Id="rId93" Type="http://schemas.openxmlformats.org/officeDocument/2006/relationships/image" Target="../media/image821.png"/><Relationship Id="rId98" Type="http://schemas.openxmlformats.org/officeDocument/2006/relationships/customXml" Target="../ink/ink2096.xml"/><Relationship Id="rId121" Type="http://schemas.openxmlformats.org/officeDocument/2006/relationships/image" Target="../media/image835.png"/><Relationship Id="rId142" Type="http://schemas.openxmlformats.org/officeDocument/2006/relationships/customXml" Target="../ink/ink2118.xml"/><Relationship Id="rId163" Type="http://schemas.openxmlformats.org/officeDocument/2006/relationships/image" Target="../media/image856.png"/><Relationship Id="rId184" Type="http://schemas.openxmlformats.org/officeDocument/2006/relationships/customXml" Target="../ink/ink2139.xml"/><Relationship Id="rId189" Type="http://schemas.openxmlformats.org/officeDocument/2006/relationships/image" Target="../media/image869.png"/><Relationship Id="rId633" Type="http://schemas.openxmlformats.org/officeDocument/2006/relationships/image" Target="../media/image1106.png"/><Relationship Id="rId638" Type="http://schemas.openxmlformats.org/officeDocument/2006/relationships/customXml" Target="../ink/ink2152.xml"/><Relationship Id="rId25" Type="http://schemas.openxmlformats.org/officeDocument/2006/relationships/image" Target="../media/image775.png"/><Relationship Id="rId46" Type="http://schemas.openxmlformats.org/officeDocument/2006/relationships/customXml" Target="../ink/ink2070.xml"/><Relationship Id="rId67" Type="http://schemas.openxmlformats.org/officeDocument/2006/relationships/image" Target="../media/image808.png"/><Relationship Id="rId116" Type="http://schemas.openxmlformats.org/officeDocument/2006/relationships/customXml" Target="../ink/ink2105.xml"/><Relationship Id="rId137" Type="http://schemas.openxmlformats.org/officeDocument/2006/relationships/image" Target="../media/image843.png"/><Relationship Id="rId158" Type="http://schemas.openxmlformats.org/officeDocument/2006/relationships/customXml" Target="../ink/ink2126.xml"/><Relationship Id="rId20" Type="http://schemas.openxmlformats.org/officeDocument/2006/relationships/customXml" Target="../ink/ink2057.xml"/><Relationship Id="rId41" Type="http://schemas.openxmlformats.org/officeDocument/2006/relationships/image" Target="../media/image783.png"/><Relationship Id="rId62" Type="http://schemas.openxmlformats.org/officeDocument/2006/relationships/customXml" Target="../ink/ink2078.xml"/><Relationship Id="rId83" Type="http://schemas.openxmlformats.org/officeDocument/2006/relationships/image" Target="../media/image816.png"/><Relationship Id="rId88" Type="http://schemas.openxmlformats.org/officeDocument/2006/relationships/customXml" Target="../ink/ink2091.xml"/><Relationship Id="rId111" Type="http://schemas.openxmlformats.org/officeDocument/2006/relationships/image" Target="../media/image830.png"/><Relationship Id="rId132" Type="http://schemas.openxmlformats.org/officeDocument/2006/relationships/customXml" Target="../ink/ink2113.xml"/><Relationship Id="rId153" Type="http://schemas.openxmlformats.org/officeDocument/2006/relationships/image" Target="../media/image851.png"/><Relationship Id="rId174" Type="http://schemas.openxmlformats.org/officeDocument/2006/relationships/customXml" Target="../ink/ink2134.xml"/><Relationship Id="rId179" Type="http://schemas.openxmlformats.org/officeDocument/2006/relationships/image" Target="../media/image864.png"/><Relationship Id="rId628" Type="http://schemas.openxmlformats.org/officeDocument/2006/relationships/customXml" Target="../ink/ink2147.xml"/><Relationship Id="rId190" Type="http://schemas.openxmlformats.org/officeDocument/2006/relationships/customXml" Target="../ink/ink2142.xml"/><Relationship Id="rId623" Type="http://schemas.openxmlformats.org/officeDocument/2006/relationships/image" Target="../media/image1101.png"/><Relationship Id="rId15" Type="http://schemas.openxmlformats.org/officeDocument/2006/relationships/image" Target="../media/image770.png"/><Relationship Id="rId36" Type="http://schemas.openxmlformats.org/officeDocument/2006/relationships/customXml" Target="../ink/ink2065.xml"/><Relationship Id="rId57" Type="http://schemas.openxmlformats.org/officeDocument/2006/relationships/image" Target="../media/image803.png"/><Relationship Id="rId106" Type="http://schemas.openxmlformats.org/officeDocument/2006/relationships/customXml" Target="../ink/ink2100.xml"/><Relationship Id="rId127" Type="http://schemas.openxmlformats.org/officeDocument/2006/relationships/image" Target="../media/image838.png"/><Relationship Id="rId10" Type="http://schemas.openxmlformats.org/officeDocument/2006/relationships/customXml" Target="../ink/ink2052.xml"/><Relationship Id="rId31" Type="http://schemas.openxmlformats.org/officeDocument/2006/relationships/image" Target="../media/image778.png"/><Relationship Id="rId52" Type="http://schemas.openxmlformats.org/officeDocument/2006/relationships/customXml" Target="../ink/ink2073.xml"/><Relationship Id="rId73" Type="http://schemas.openxmlformats.org/officeDocument/2006/relationships/image" Target="../media/image811.png"/><Relationship Id="rId78" Type="http://schemas.openxmlformats.org/officeDocument/2006/relationships/customXml" Target="../ink/ink2086.xml"/><Relationship Id="rId94" Type="http://schemas.openxmlformats.org/officeDocument/2006/relationships/customXml" Target="../ink/ink2094.xml"/><Relationship Id="rId99" Type="http://schemas.openxmlformats.org/officeDocument/2006/relationships/image" Target="../media/image824.png"/><Relationship Id="rId101" Type="http://schemas.openxmlformats.org/officeDocument/2006/relationships/image" Target="../media/image825.png"/><Relationship Id="rId122" Type="http://schemas.openxmlformats.org/officeDocument/2006/relationships/customXml" Target="../ink/ink2108.xml"/><Relationship Id="rId143" Type="http://schemas.openxmlformats.org/officeDocument/2006/relationships/image" Target="../media/image846.png"/><Relationship Id="rId148" Type="http://schemas.openxmlformats.org/officeDocument/2006/relationships/customXml" Target="../ink/ink2121.xml"/><Relationship Id="rId164" Type="http://schemas.openxmlformats.org/officeDocument/2006/relationships/customXml" Target="../ink/ink2129.xml"/><Relationship Id="rId169" Type="http://schemas.openxmlformats.org/officeDocument/2006/relationships/image" Target="../media/image859.png"/><Relationship Id="rId185" Type="http://schemas.openxmlformats.org/officeDocument/2006/relationships/image" Target="../media/image867.png"/><Relationship Id="rId639" Type="http://schemas.openxmlformats.org/officeDocument/2006/relationships/image" Target="../media/image1109.png"/><Relationship Id="rId9" Type="http://schemas.openxmlformats.org/officeDocument/2006/relationships/image" Target="../media/image7121.png"/><Relationship Id="rId180" Type="http://schemas.openxmlformats.org/officeDocument/2006/relationships/customXml" Target="../ink/ink2137.xml"/><Relationship Id="rId634" Type="http://schemas.openxmlformats.org/officeDocument/2006/relationships/customXml" Target="../ink/ink2150.xml"/><Relationship Id="rId26" Type="http://schemas.openxmlformats.org/officeDocument/2006/relationships/customXml" Target="../ink/ink2060.xml"/><Relationship Id="rId47" Type="http://schemas.openxmlformats.org/officeDocument/2006/relationships/image" Target="../media/image786.png"/><Relationship Id="rId68" Type="http://schemas.openxmlformats.org/officeDocument/2006/relationships/customXml" Target="../ink/ink2081.xml"/><Relationship Id="rId89" Type="http://schemas.openxmlformats.org/officeDocument/2006/relationships/image" Target="../media/image819.png"/><Relationship Id="rId112" Type="http://schemas.openxmlformats.org/officeDocument/2006/relationships/customXml" Target="../ink/ink2103.xml"/><Relationship Id="rId133" Type="http://schemas.openxmlformats.org/officeDocument/2006/relationships/image" Target="../media/image841.png"/><Relationship Id="rId154" Type="http://schemas.openxmlformats.org/officeDocument/2006/relationships/customXml" Target="../ink/ink2124.xml"/><Relationship Id="rId175" Type="http://schemas.openxmlformats.org/officeDocument/2006/relationships/image" Target="../media/image862.png"/><Relationship Id="rId624" Type="http://schemas.openxmlformats.org/officeDocument/2006/relationships/customXml" Target="../ink/ink2145.xml"/><Relationship Id="rId16" Type="http://schemas.openxmlformats.org/officeDocument/2006/relationships/customXml" Target="../ink/ink2055.xml"/><Relationship Id="rId37" Type="http://schemas.openxmlformats.org/officeDocument/2006/relationships/image" Target="../media/image781.png"/><Relationship Id="rId58" Type="http://schemas.openxmlformats.org/officeDocument/2006/relationships/customXml" Target="../ink/ink2076.xml"/><Relationship Id="rId79" Type="http://schemas.openxmlformats.org/officeDocument/2006/relationships/image" Target="../media/image814.png"/><Relationship Id="rId102" Type="http://schemas.openxmlformats.org/officeDocument/2006/relationships/customXml" Target="../ink/ink2098.xml"/><Relationship Id="rId123" Type="http://schemas.openxmlformats.org/officeDocument/2006/relationships/image" Target="../media/image836.png"/><Relationship Id="rId144" Type="http://schemas.openxmlformats.org/officeDocument/2006/relationships/customXml" Target="../ink/ink2119.xml"/><Relationship Id="rId90" Type="http://schemas.openxmlformats.org/officeDocument/2006/relationships/customXml" Target="../ink/ink2092.xml"/><Relationship Id="rId165" Type="http://schemas.openxmlformats.org/officeDocument/2006/relationships/image" Target="../media/image857.png"/><Relationship Id="rId186" Type="http://schemas.openxmlformats.org/officeDocument/2006/relationships/customXml" Target="../ink/ink2140.xml"/><Relationship Id="rId635" Type="http://schemas.openxmlformats.org/officeDocument/2006/relationships/image" Target="../media/image1107.png"/><Relationship Id="rId27" Type="http://schemas.openxmlformats.org/officeDocument/2006/relationships/image" Target="../media/image776.png"/><Relationship Id="rId48" Type="http://schemas.openxmlformats.org/officeDocument/2006/relationships/customXml" Target="../ink/ink2071.xml"/><Relationship Id="rId69" Type="http://schemas.openxmlformats.org/officeDocument/2006/relationships/image" Target="../media/image809.png"/><Relationship Id="rId113" Type="http://schemas.openxmlformats.org/officeDocument/2006/relationships/image" Target="../media/image831.png"/><Relationship Id="rId134" Type="http://schemas.openxmlformats.org/officeDocument/2006/relationships/customXml" Target="../ink/ink2114.xml"/><Relationship Id="rId80" Type="http://schemas.openxmlformats.org/officeDocument/2006/relationships/customXml" Target="../ink/ink2087.xml"/><Relationship Id="rId155" Type="http://schemas.openxmlformats.org/officeDocument/2006/relationships/image" Target="../media/image852.png"/><Relationship Id="rId176" Type="http://schemas.openxmlformats.org/officeDocument/2006/relationships/customXml" Target="../ink/ink2135.xml"/><Relationship Id="rId625" Type="http://schemas.openxmlformats.org/officeDocument/2006/relationships/image" Target="../media/image1102.png"/><Relationship Id="rId17" Type="http://schemas.openxmlformats.org/officeDocument/2006/relationships/image" Target="../media/image771.png"/><Relationship Id="rId38" Type="http://schemas.openxmlformats.org/officeDocument/2006/relationships/customXml" Target="../ink/ink2066.xml"/><Relationship Id="rId59" Type="http://schemas.openxmlformats.org/officeDocument/2006/relationships/image" Target="../media/image804.png"/><Relationship Id="rId103" Type="http://schemas.openxmlformats.org/officeDocument/2006/relationships/image" Target="../media/image826.png"/><Relationship Id="rId124" Type="http://schemas.openxmlformats.org/officeDocument/2006/relationships/customXml" Target="../ink/ink2109.xml"/><Relationship Id="rId70" Type="http://schemas.openxmlformats.org/officeDocument/2006/relationships/customXml" Target="../ink/ink2082.xml"/><Relationship Id="rId91" Type="http://schemas.openxmlformats.org/officeDocument/2006/relationships/image" Target="../media/image820.png"/><Relationship Id="rId145" Type="http://schemas.openxmlformats.org/officeDocument/2006/relationships/image" Target="../media/image847.png"/><Relationship Id="rId166" Type="http://schemas.openxmlformats.org/officeDocument/2006/relationships/customXml" Target="../ink/ink2130.xml"/><Relationship Id="rId187" Type="http://schemas.openxmlformats.org/officeDocument/2006/relationships/image" Target="../media/image868.png"/><Relationship Id="rId636" Type="http://schemas.openxmlformats.org/officeDocument/2006/relationships/customXml" Target="../ink/ink2151.xml"/><Relationship Id="rId1" Type="http://schemas.openxmlformats.org/officeDocument/2006/relationships/slideLayout" Target="../slideLayouts/slideLayout1.xml"/><Relationship Id="rId28" Type="http://schemas.openxmlformats.org/officeDocument/2006/relationships/customXml" Target="../ink/ink2061.xml"/><Relationship Id="rId49" Type="http://schemas.openxmlformats.org/officeDocument/2006/relationships/image" Target="../media/image799.png"/><Relationship Id="rId114" Type="http://schemas.openxmlformats.org/officeDocument/2006/relationships/customXml" Target="../ink/ink2104.xml"/><Relationship Id="rId60" Type="http://schemas.openxmlformats.org/officeDocument/2006/relationships/customXml" Target="../ink/ink2077.xml"/><Relationship Id="rId81" Type="http://schemas.openxmlformats.org/officeDocument/2006/relationships/image" Target="../media/image815.png"/><Relationship Id="rId135" Type="http://schemas.openxmlformats.org/officeDocument/2006/relationships/image" Target="../media/image842.png"/><Relationship Id="rId156" Type="http://schemas.openxmlformats.org/officeDocument/2006/relationships/customXml" Target="../ink/ink2125.xml"/><Relationship Id="rId177" Type="http://schemas.openxmlformats.org/officeDocument/2006/relationships/image" Target="../media/image863.png"/><Relationship Id="rId626" Type="http://schemas.openxmlformats.org/officeDocument/2006/relationships/customXml" Target="../ink/ink2146.xml"/><Relationship Id="rId18" Type="http://schemas.openxmlformats.org/officeDocument/2006/relationships/customXml" Target="../ink/ink2056.xml"/><Relationship Id="rId39" Type="http://schemas.openxmlformats.org/officeDocument/2006/relationships/image" Target="../media/image782.png"/><Relationship Id="rId50" Type="http://schemas.openxmlformats.org/officeDocument/2006/relationships/customXml" Target="../ink/ink2072.xml"/><Relationship Id="rId104" Type="http://schemas.openxmlformats.org/officeDocument/2006/relationships/customXml" Target="../ink/ink2099.xml"/><Relationship Id="rId125" Type="http://schemas.openxmlformats.org/officeDocument/2006/relationships/image" Target="../media/image837.png"/><Relationship Id="rId146" Type="http://schemas.openxmlformats.org/officeDocument/2006/relationships/customXml" Target="../ink/ink2120.xml"/><Relationship Id="rId167" Type="http://schemas.openxmlformats.org/officeDocument/2006/relationships/image" Target="../media/image858.png"/><Relationship Id="rId188" Type="http://schemas.openxmlformats.org/officeDocument/2006/relationships/customXml" Target="../ink/ink2141.xml"/><Relationship Id="rId71" Type="http://schemas.openxmlformats.org/officeDocument/2006/relationships/image" Target="../media/image810.png"/><Relationship Id="rId92" Type="http://schemas.openxmlformats.org/officeDocument/2006/relationships/customXml" Target="../ink/ink2093.xml"/><Relationship Id="rId637" Type="http://schemas.openxmlformats.org/officeDocument/2006/relationships/image" Target="../media/image1108.png"/><Relationship Id="rId2" Type="http://schemas.openxmlformats.org/officeDocument/2006/relationships/customXml" Target="../ink/ink2049.xml"/><Relationship Id="rId29" Type="http://schemas.openxmlformats.org/officeDocument/2006/relationships/image" Target="../media/image777.png"/><Relationship Id="rId40" Type="http://schemas.openxmlformats.org/officeDocument/2006/relationships/customXml" Target="../ink/ink2067.xml"/><Relationship Id="rId115" Type="http://schemas.openxmlformats.org/officeDocument/2006/relationships/image" Target="../media/image832.png"/><Relationship Id="rId136" Type="http://schemas.openxmlformats.org/officeDocument/2006/relationships/customXml" Target="../ink/ink2115.xml"/><Relationship Id="rId157" Type="http://schemas.openxmlformats.org/officeDocument/2006/relationships/image" Target="../media/image853.png"/><Relationship Id="rId178" Type="http://schemas.openxmlformats.org/officeDocument/2006/relationships/customXml" Target="../ink/ink2136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33.png"/><Relationship Id="rId21" Type="http://schemas.openxmlformats.org/officeDocument/2006/relationships/image" Target="../media/image773.png"/><Relationship Id="rId63" Type="http://schemas.openxmlformats.org/officeDocument/2006/relationships/image" Target="../media/image806.png"/><Relationship Id="rId159" Type="http://schemas.openxmlformats.org/officeDocument/2006/relationships/image" Target="../media/image854.png"/><Relationship Id="rId629" Type="http://schemas.openxmlformats.org/officeDocument/2006/relationships/image" Target="../media/image1104.png"/><Relationship Id="rId170" Type="http://schemas.openxmlformats.org/officeDocument/2006/relationships/customXml" Target="../ink/ink2237.xml"/><Relationship Id="rId475" Type="http://schemas.openxmlformats.org/officeDocument/2006/relationships/image" Target="../media/image964.png"/><Relationship Id="rId640" Type="http://schemas.openxmlformats.org/officeDocument/2006/relationships/customXml" Target="../ink/ink2289.xml"/><Relationship Id="rId32" Type="http://schemas.openxmlformats.org/officeDocument/2006/relationships/customXml" Target="../ink/ink2168.xml"/><Relationship Id="rId74" Type="http://schemas.openxmlformats.org/officeDocument/2006/relationships/customXml" Target="../ink/ink2189.xml"/><Relationship Id="rId128" Type="http://schemas.openxmlformats.org/officeDocument/2006/relationships/customXml" Target="../ink/ink2216.xml"/><Relationship Id="rId500" Type="http://schemas.openxmlformats.org/officeDocument/2006/relationships/customXml" Target="../ink/ink2271.xml"/><Relationship Id="rId5" Type="http://schemas.openxmlformats.org/officeDocument/2006/relationships/image" Target="../media/image7101.png"/><Relationship Id="rId95" Type="http://schemas.openxmlformats.org/officeDocument/2006/relationships/image" Target="../media/image822.png"/><Relationship Id="rId160" Type="http://schemas.openxmlformats.org/officeDocument/2006/relationships/customXml" Target="../ink/ink2232.xml"/><Relationship Id="rId181" Type="http://schemas.openxmlformats.org/officeDocument/2006/relationships/image" Target="../media/image865.png"/><Relationship Id="rId465" Type="http://schemas.openxmlformats.org/officeDocument/2006/relationships/image" Target="../media/image959.png"/><Relationship Id="rId486" Type="http://schemas.openxmlformats.org/officeDocument/2006/relationships/customXml" Target="../ink/ink2264.xml"/><Relationship Id="rId630" Type="http://schemas.openxmlformats.org/officeDocument/2006/relationships/customXml" Target="../ink/ink2284.xml"/><Relationship Id="rId22" Type="http://schemas.openxmlformats.org/officeDocument/2006/relationships/customXml" Target="../ink/ink2163.xml"/><Relationship Id="rId43" Type="http://schemas.openxmlformats.org/officeDocument/2006/relationships/image" Target="../media/image784.png"/><Relationship Id="rId64" Type="http://schemas.openxmlformats.org/officeDocument/2006/relationships/customXml" Target="../ink/ink2184.xml"/><Relationship Id="rId118" Type="http://schemas.openxmlformats.org/officeDocument/2006/relationships/customXml" Target="../ink/ink2211.xml"/><Relationship Id="rId139" Type="http://schemas.openxmlformats.org/officeDocument/2006/relationships/image" Target="../media/image844.png"/><Relationship Id="rId511" Type="http://schemas.openxmlformats.org/officeDocument/2006/relationships/image" Target="../media/image982.png"/><Relationship Id="rId85" Type="http://schemas.openxmlformats.org/officeDocument/2006/relationships/image" Target="../media/image817.png"/><Relationship Id="rId150" Type="http://schemas.openxmlformats.org/officeDocument/2006/relationships/customXml" Target="../ink/ink2227.xml"/><Relationship Id="rId171" Type="http://schemas.openxmlformats.org/officeDocument/2006/relationships/image" Target="../media/image860.png"/><Relationship Id="rId455" Type="http://schemas.openxmlformats.org/officeDocument/2006/relationships/image" Target="../media/image954.png"/><Relationship Id="rId476" Type="http://schemas.openxmlformats.org/officeDocument/2006/relationships/customXml" Target="../ink/ink2259.xml"/><Relationship Id="rId497" Type="http://schemas.openxmlformats.org/officeDocument/2006/relationships/image" Target="../media/image975.png"/><Relationship Id="rId620" Type="http://schemas.openxmlformats.org/officeDocument/2006/relationships/customXml" Target="../ink/ink2279.xml"/><Relationship Id="rId641" Type="http://schemas.openxmlformats.org/officeDocument/2006/relationships/image" Target="../media/image1110.png"/><Relationship Id="rId12" Type="http://schemas.openxmlformats.org/officeDocument/2006/relationships/customXml" Target="../ink/ink2158.xml"/><Relationship Id="rId33" Type="http://schemas.openxmlformats.org/officeDocument/2006/relationships/image" Target="../media/image779.png"/><Relationship Id="rId108" Type="http://schemas.openxmlformats.org/officeDocument/2006/relationships/customXml" Target="../ink/ink2206.xml"/><Relationship Id="rId129" Type="http://schemas.openxmlformats.org/officeDocument/2006/relationships/image" Target="../media/image839.png"/><Relationship Id="rId501" Type="http://schemas.openxmlformats.org/officeDocument/2006/relationships/image" Target="../media/image977.png"/><Relationship Id="rId54" Type="http://schemas.openxmlformats.org/officeDocument/2006/relationships/customXml" Target="../ink/ink2179.xml"/><Relationship Id="rId75" Type="http://schemas.openxmlformats.org/officeDocument/2006/relationships/image" Target="../media/image812.png"/><Relationship Id="rId96" Type="http://schemas.openxmlformats.org/officeDocument/2006/relationships/customXml" Target="../ink/ink2200.xml"/><Relationship Id="rId140" Type="http://schemas.openxmlformats.org/officeDocument/2006/relationships/customXml" Target="../ink/ink2222.xml"/><Relationship Id="rId161" Type="http://schemas.openxmlformats.org/officeDocument/2006/relationships/image" Target="../media/image855.png"/><Relationship Id="rId182" Type="http://schemas.openxmlformats.org/officeDocument/2006/relationships/customXml" Target="../ink/ink2243.xml"/><Relationship Id="rId6" Type="http://schemas.openxmlformats.org/officeDocument/2006/relationships/customXml" Target="../ink/ink2155.xml"/><Relationship Id="rId466" Type="http://schemas.openxmlformats.org/officeDocument/2006/relationships/customXml" Target="../ink/ink2254.xml"/><Relationship Id="rId487" Type="http://schemas.openxmlformats.org/officeDocument/2006/relationships/image" Target="../media/image970.png"/><Relationship Id="rId631" Type="http://schemas.openxmlformats.org/officeDocument/2006/relationships/image" Target="../media/image1105.png"/><Relationship Id="rId23" Type="http://schemas.openxmlformats.org/officeDocument/2006/relationships/image" Target="../media/image774.png"/><Relationship Id="rId119" Type="http://schemas.openxmlformats.org/officeDocument/2006/relationships/image" Target="../media/image834.png"/><Relationship Id="rId512" Type="http://schemas.openxmlformats.org/officeDocument/2006/relationships/customXml" Target="../ink/ink2277.xml"/><Relationship Id="rId44" Type="http://schemas.openxmlformats.org/officeDocument/2006/relationships/customXml" Target="../ink/ink2174.xml"/><Relationship Id="rId65" Type="http://schemas.openxmlformats.org/officeDocument/2006/relationships/image" Target="../media/image807.png"/><Relationship Id="rId86" Type="http://schemas.openxmlformats.org/officeDocument/2006/relationships/customXml" Target="../ink/ink2195.xml"/><Relationship Id="rId130" Type="http://schemas.openxmlformats.org/officeDocument/2006/relationships/customXml" Target="../ink/ink2217.xml"/><Relationship Id="rId151" Type="http://schemas.openxmlformats.org/officeDocument/2006/relationships/image" Target="../media/image850.png"/><Relationship Id="rId172" Type="http://schemas.openxmlformats.org/officeDocument/2006/relationships/customXml" Target="../ink/ink2238.xml"/><Relationship Id="rId456" Type="http://schemas.openxmlformats.org/officeDocument/2006/relationships/customXml" Target="../ink/ink2249.xml"/><Relationship Id="rId477" Type="http://schemas.openxmlformats.org/officeDocument/2006/relationships/image" Target="../media/image965.png"/><Relationship Id="rId498" Type="http://schemas.openxmlformats.org/officeDocument/2006/relationships/customXml" Target="../ink/ink2270.xml"/><Relationship Id="rId621" Type="http://schemas.openxmlformats.org/officeDocument/2006/relationships/image" Target="../media/image1100.png"/><Relationship Id="rId13" Type="http://schemas.openxmlformats.org/officeDocument/2006/relationships/image" Target="../media/image769.png"/><Relationship Id="rId109" Type="http://schemas.openxmlformats.org/officeDocument/2006/relationships/image" Target="../media/image829.png"/><Relationship Id="rId502" Type="http://schemas.openxmlformats.org/officeDocument/2006/relationships/customXml" Target="../ink/ink2272.xml"/><Relationship Id="rId34" Type="http://schemas.openxmlformats.org/officeDocument/2006/relationships/customXml" Target="../ink/ink2169.xml"/><Relationship Id="rId55" Type="http://schemas.openxmlformats.org/officeDocument/2006/relationships/image" Target="../media/image802.png"/><Relationship Id="rId76" Type="http://schemas.openxmlformats.org/officeDocument/2006/relationships/customXml" Target="../ink/ink2190.xml"/><Relationship Id="rId97" Type="http://schemas.openxmlformats.org/officeDocument/2006/relationships/image" Target="../media/image823.png"/><Relationship Id="rId120" Type="http://schemas.openxmlformats.org/officeDocument/2006/relationships/customXml" Target="../ink/ink2212.xml"/><Relationship Id="rId141" Type="http://schemas.openxmlformats.org/officeDocument/2006/relationships/image" Target="../media/image845.png"/><Relationship Id="rId7" Type="http://schemas.openxmlformats.org/officeDocument/2006/relationships/image" Target="../media/image7112.png"/><Relationship Id="rId162" Type="http://schemas.openxmlformats.org/officeDocument/2006/relationships/customXml" Target="../ink/ink2233.xml"/><Relationship Id="rId183" Type="http://schemas.openxmlformats.org/officeDocument/2006/relationships/image" Target="../media/image866.png"/><Relationship Id="rId467" Type="http://schemas.openxmlformats.org/officeDocument/2006/relationships/image" Target="../media/image960.png"/><Relationship Id="rId632" Type="http://schemas.openxmlformats.org/officeDocument/2006/relationships/customXml" Target="../ink/ink2285.xml"/><Relationship Id="rId488" Type="http://schemas.openxmlformats.org/officeDocument/2006/relationships/customXml" Target="../ink/ink2265.xml"/><Relationship Id="rId24" Type="http://schemas.openxmlformats.org/officeDocument/2006/relationships/customXml" Target="../ink/ink2164.xml"/><Relationship Id="rId45" Type="http://schemas.openxmlformats.org/officeDocument/2006/relationships/image" Target="../media/image785.png"/><Relationship Id="rId66" Type="http://schemas.openxmlformats.org/officeDocument/2006/relationships/customXml" Target="../ink/ink2185.xml"/><Relationship Id="rId87" Type="http://schemas.openxmlformats.org/officeDocument/2006/relationships/image" Target="../media/image818.png"/><Relationship Id="rId110" Type="http://schemas.openxmlformats.org/officeDocument/2006/relationships/customXml" Target="../ink/ink2207.xml"/><Relationship Id="rId131" Type="http://schemas.openxmlformats.org/officeDocument/2006/relationships/image" Target="../media/image840.png"/><Relationship Id="rId513" Type="http://schemas.openxmlformats.org/officeDocument/2006/relationships/image" Target="../media/image983.png"/><Relationship Id="rId152" Type="http://schemas.openxmlformats.org/officeDocument/2006/relationships/customXml" Target="../ink/ink2228.xml"/><Relationship Id="rId173" Type="http://schemas.openxmlformats.org/officeDocument/2006/relationships/image" Target="../media/image861.png"/><Relationship Id="rId457" Type="http://schemas.openxmlformats.org/officeDocument/2006/relationships/image" Target="../media/image955.png"/><Relationship Id="rId622" Type="http://schemas.openxmlformats.org/officeDocument/2006/relationships/customXml" Target="../ink/ink2280.xml"/><Relationship Id="rId478" Type="http://schemas.openxmlformats.org/officeDocument/2006/relationships/customXml" Target="../ink/ink2260.xml"/><Relationship Id="rId499" Type="http://schemas.openxmlformats.org/officeDocument/2006/relationships/image" Target="../media/image976.png"/><Relationship Id="rId14" Type="http://schemas.openxmlformats.org/officeDocument/2006/relationships/customXml" Target="../ink/ink2159.xml"/><Relationship Id="rId35" Type="http://schemas.openxmlformats.org/officeDocument/2006/relationships/image" Target="../media/image780.png"/><Relationship Id="rId56" Type="http://schemas.openxmlformats.org/officeDocument/2006/relationships/customXml" Target="../ink/ink2180.xml"/><Relationship Id="rId77" Type="http://schemas.openxmlformats.org/officeDocument/2006/relationships/image" Target="../media/image813.png"/><Relationship Id="rId100" Type="http://schemas.openxmlformats.org/officeDocument/2006/relationships/customXml" Target="../ink/ink2202.xml"/><Relationship Id="rId503" Type="http://schemas.openxmlformats.org/officeDocument/2006/relationships/image" Target="../media/image978.png"/><Relationship Id="rId8" Type="http://schemas.openxmlformats.org/officeDocument/2006/relationships/customXml" Target="../ink/ink2156.xml"/><Relationship Id="rId98" Type="http://schemas.openxmlformats.org/officeDocument/2006/relationships/customXml" Target="../ink/ink2201.xml"/><Relationship Id="rId121" Type="http://schemas.openxmlformats.org/officeDocument/2006/relationships/image" Target="../media/image835.png"/><Relationship Id="rId142" Type="http://schemas.openxmlformats.org/officeDocument/2006/relationships/customXml" Target="../ink/ink2223.xml"/><Relationship Id="rId163" Type="http://schemas.openxmlformats.org/officeDocument/2006/relationships/image" Target="../media/image856.png"/><Relationship Id="rId184" Type="http://schemas.openxmlformats.org/officeDocument/2006/relationships/customXml" Target="../ink/ink2244.xml"/><Relationship Id="rId633" Type="http://schemas.openxmlformats.org/officeDocument/2006/relationships/image" Target="../media/image1106.png"/><Relationship Id="rId468" Type="http://schemas.openxmlformats.org/officeDocument/2006/relationships/customXml" Target="../ink/ink2255.xml"/><Relationship Id="rId489" Type="http://schemas.openxmlformats.org/officeDocument/2006/relationships/image" Target="../media/image971.png"/><Relationship Id="rId25" Type="http://schemas.openxmlformats.org/officeDocument/2006/relationships/image" Target="../media/image775.png"/><Relationship Id="rId46" Type="http://schemas.openxmlformats.org/officeDocument/2006/relationships/customXml" Target="../ink/ink2175.xml"/><Relationship Id="rId67" Type="http://schemas.openxmlformats.org/officeDocument/2006/relationships/image" Target="../media/image808.png"/><Relationship Id="rId514" Type="http://schemas.openxmlformats.org/officeDocument/2006/relationships/customXml" Target="../ink/ink2278.xml"/><Relationship Id="rId88" Type="http://schemas.openxmlformats.org/officeDocument/2006/relationships/customXml" Target="../ink/ink2196.xml"/><Relationship Id="rId111" Type="http://schemas.openxmlformats.org/officeDocument/2006/relationships/image" Target="../media/image830.png"/><Relationship Id="rId132" Type="http://schemas.openxmlformats.org/officeDocument/2006/relationships/customXml" Target="../ink/ink2218.xml"/><Relationship Id="rId153" Type="http://schemas.openxmlformats.org/officeDocument/2006/relationships/image" Target="../media/image851.png"/><Relationship Id="rId174" Type="http://schemas.openxmlformats.org/officeDocument/2006/relationships/customXml" Target="../ink/ink2239.xml"/><Relationship Id="rId458" Type="http://schemas.openxmlformats.org/officeDocument/2006/relationships/customXml" Target="../ink/ink2250.xml"/><Relationship Id="rId479" Type="http://schemas.openxmlformats.org/officeDocument/2006/relationships/image" Target="../media/image966.png"/><Relationship Id="rId623" Type="http://schemas.openxmlformats.org/officeDocument/2006/relationships/image" Target="../media/image1101.png"/><Relationship Id="rId15" Type="http://schemas.openxmlformats.org/officeDocument/2006/relationships/image" Target="../media/image770.png"/><Relationship Id="rId36" Type="http://schemas.openxmlformats.org/officeDocument/2006/relationships/customXml" Target="../ink/ink2170.xml"/><Relationship Id="rId57" Type="http://schemas.openxmlformats.org/officeDocument/2006/relationships/image" Target="../media/image803.png"/><Relationship Id="rId490" Type="http://schemas.openxmlformats.org/officeDocument/2006/relationships/customXml" Target="../ink/ink2266.xml"/><Relationship Id="rId504" Type="http://schemas.openxmlformats.org/officeDocument/2006/relationships/customXml" Target="../ink/ink2273.xml"/><Relationship Id="rId78" Type="http://schemas.openxmlformats.org/officeDocument/2006/relationships/customXml" Target="../ink/ink2191.xml"/><Relationship Id="rId99" Type="http://schemas.openxmlformats.org/officeDocument/2006/relationships/image" Target="../media/image824.png"/><Relationship Id="rId101" Type="http://schemas.openxmlformats.org/officeDocument/2006/relationships/image" Target="../media/image825.png"/><Relationship Id="rId122" Type="http://schemas.openxmlformats.org/officeDocument/2006/relationships/customXml" Target="../ink/ink2213.xml"/><Relationship Id="rId143" Type="http://schemas.openxmlformats.org/officeDocument/2006/relationships/image" Target="../media/image846.png"/><Relationship Id="rId164" Type="http://schemas.openxmlformats.org/officeDocument/2006/relationships/customXml" Target="../ink/ink2234.xml"/><Relationship Id="rId185" Type="http://schemas.openxmlformats.org/officeDocument/2006/relationships/image" Target="../media/image867.png"/><Relationship Id="rId9" Type="http://schemas.openxmlformats.org/officeDocument/2006/relationships/image" Target="../media/image7121.png"/><Relationship Id="rId469" Type="http://schemas.openxmlformats.org/officeDocument/2006/relationships/image" Target="../media/image961.png"/><Relationship Id="rId634" Type="http://schemas.openxmlformats.org/officeDocument/2006/relationships/customXml" Target="../ink/ink2286.xml"/><Relationship Id="rId26" Type="http://schemas.openxmlformats.org/officeDocument/2006/relationships/customXml" Target="../ink/ink2165.xml"/><Relationship Id="rId480" Type="http://schemas.openxmlformats.org/officeDocument/2006/relationships/customXml" Target="../ink/ink2261.xml"/><Relationship Id="rId47" Type="http://schemas.openxmlformats.org/officeDocument/2006/relationships/image" Target="../media/image786.png"/><Relationship Id="rId68" Type="http://schemas.openxmlformats.org/officeDocument/2006/relationships/customXml" Target="../ink/ink2186.xml"/><Relationship Id="rId89" Type="http://schemas.openxmlformats.org/officeDocument/2006/relationships/image" Target="../media/image819.png"/><Relationship Id="rId112" Type="http://schemas.openxmlformats.org/officeDocument/2006/relationships/customXml" Target="../ink/ink2208.xml"/><Relationship Id="rId133" Type="http://schemas.openxmlformats.org/officeDocument/2006/relationships/image" Target="../media/image841.png"/><Relationship Id="rId154" Type="http://schemas.openxmlformats.org/officeDocument/2006/relationships/customXml" Target="../ink/ink2229.xml"/><Relationship Id="rId175" Type="http://schemas.openxmlformats.org/officeDocument/2006/relationships/image" Target="../media/image862.png"/><Relationship Id="rId459" Type="http://schemas.openxmlformats.org/officeDocument/2006/relationships/image" Target="../media/image956.png"/><Relationship Id="rId624" Type="http://schemas.openxmlformats.org/officeDocument/2006/relationships/customXml" Target="../ink/ink2281.xml"/><Relationship Id="rId16" Type="http://schemas.openxmlformats.org/officeDocument/2006/relationships/customXml" Target="../ink/ink2160.xml"/><Relationship Id="rId470" Type="http://schemas.openxmlformats.org/officeDocument/2006/relationships/customXml" Target="../ink/ink2256.xml"/><Relationship Id="rId491" Type="http://schemas.openxmlformats.org/officeDocument/2006/relationships/image" Target="../media/image972.png"/><Relationship Id="rId505" Type="http://schemas.openxmlformats.org/officeDocument/2006/relationships/image" Target="../media/image979.png"/><Relationship Id="rId37" Type="http://schemas.openxmlformats.org/officeDocument/2006/relationships/image" Target="../media/image781.png"/><Relationship Id="rId58" Type="http://schemas.openxmlformats.org/officeDocument/2006/relationships/customXml" Target="../ink/ink2181.xml"/><Relationship Id="rId79" Type="http://schemas.openxmlformats.org/officeDocument/2006/relationships/image" Target="../media/image814.png"/><Relationship Id="rId102" Type="http://schemas.openxmlformats.org/officeDocument/2006/relationships/customXml" Target="../ink/ink2203.xml"/><Relationship Id="rId123" Type="http://schemas.openxmlformats.org/officeDocument/2006/relationships/image" Target="../media/image836.png"/><Relationship Id="rId144" Type="http://schemas.openxmlformats.org/officeDocument/2006/relationships/customXml" Target="../ink/ink2224.xml"/><Relationship Id="rId90" Type="http://schemas.openxmlformats.org/officeDocument/2006/relationships/customXml" Target="../ink/ink2197.xml"/><Relationship Id="rId165" Type="http://schemas.openxmlformats.org/officeDocument/2006/relationships/image" Target="../media/image857.png"/><Relationship Id="rId186" Type="http://schemas.openxmlformats.org/officeDocument/2006/relationships/customXml" Target="../ink/ink2245.xml"/><Relationship Id="rId635" Type="http://schemas.openxmlformats.org/officeDocument/2006/relationships/image" Target="../media/image1107.png"/><Relationship Id="rId460" Type="http://schemas.openxmlformats.org/officeDocument/2006/relationships/customXml" Target="../ink/ink2251.xml"/><Relationship Id="rId481" Type="http://schemas.openxmlformats.org/officeDocument/2006/relationships/image" Target="../media/image967.png"/><Relationship Id="rId27" Type="http://schemas.openxmlformats.org/officeDocument/2006/relationships/image" Target="../media/image776.png"/><Relationship Id="rId48" Type="http://schemas.openxmlformats.org/officeDocument/2006/relationships/customXml" Target="../ink/ink2176.xml"/><Relationship Id="rId69" Type="http://schemas.openxmlformats.org/officeDocument/2006/relationships/image" Target="../media/image809.png"/><Relationship Id="rId113" Type="http://schemas.openxmlformats.org/officeDocument/2006/relationships/image" Target="../media/image831.png"/><Relationship Id="rId134" Type="http://schemas.openxmlformats.org/officeDocument/2006/relationships/customXml" Target="../ink/ink2219.xml"/><Relationship Id="rId80" Type="http://schemas.openxmlformats.org/officeDocument/2006/relationships/customXml" Target="../ink/ink2192.xml"/><Relationship Id="rId155" Type="http://schemas.openxmlformats.org/officeDocument/2006/relationships/image" Target="../media/image852.png"/><Relationship Id="rId176" Type="http://schemas.openxmlformats.org/officeDocument/2006/relationships/customXml" Target="../ink/ink2240.xml"/><Relationship Id="rId625" Type="http://schemas.openxmlformats.org/officeDocument/2006/relationships/image" Target="../media/image1102.png"/><Relationship Id="rId471" Type="http://schemas.openxmlformats.org/officeDocument/2006/relationships/image" Target="../media/image962.png"/><Relationship Id="rId506" Type="http://schemas.openxmlformats.org/officeDocument/2006/relationships/customXml" Target="../ink/ink2274.xml"/><Relationship Id="rId17" Type="http://schemas.openxmlformats.org/officeDocument/2006/relationships/image" Target="../media/image771.png"/><Relationship Id="rId38" Type="http://schemas.openxmlformats.org/officeDocument/2006/relationships/customXml" Target="../ink/ink2171.xml"/><Relationship Id="rId59" Type="http://schemas.openxmlformats.org/officeDocument/2006/relationships/image" Target="../media/image804.png"/><Relationship Id="rId103" Type="http://schemas.openxmlformats.org/officeDocument/2006/relationships/image" Target="../media/image826.png"/><Relationship Id="rId124" Type="http://schemas.openxmlformats.org/officeDocument/2006/relationships/customXml" Target="../ink/ink2214.xml"/><Relationship Id="rId492" Type="http://schemas.openxmlformats.org/officeDocument/2006/relationships/customXml" Target="../ink/ink2267.xml"/><Relationship Id="rId70" Type="http://schemas.openxmlformats.org/officeDocument/2006/relationships/customXml" Target="../ink/ink2187.xml"/><Relationship Id="rId91" Type="http://schemas.openxmlformats.org/officeDocument/2006/relationships/image" Target="../media/image820.png"/><Relationship Id="rId145" Type="http://schemas.openxmlformats.org/officeDocument/2006/relationships/image" Target="../media/image847.png"/><Relationship Id="rId166" Type="http://schemas.openxmlformats.org/officeDocument/2006/relationships/customXml" Target="../ink/ink2235.xml"/><Relationship Id="rId187" Type="http://schemas.openxmlformats.org/officeDocument/2006/relationships/image" Target="../media/image868.png"/><Relationship Id="rId636" Type="http://schemas.openxmlformats.org/officeDocument/2006/relationships/customXml" Target="../ink/ink2287.xml"/><Relationship Id="rId1" Type="http://schemas.openxmlformats.org/officeDocument/2006/relationships/slideLayout" Target="../slideLayouts/slideLayout1.xml"/><Relationship Id="rId28" Type="http://schemas.openxmlformats.org/officeDocument/2006/relationships/customXml" Target="../ink/ink2166.xml"/><Relationship Id="rId49" Type="http://schemas.openxmlformats.org/officeDocument/2006/relationships/image" Target="../media/image799.png"/><Relationship Id="rId114" Type="http://schemas.openxmlformats.org/officeDocument/2006/relationships/customXml" Target="../ink/ink2209.xml"/><Relationship Id="rId461" Type="http://schemas.openxmlformats.org/officeDocument/2006/relationships/image" Target="../media/image957.png"/><Relationship Id="rId482" Type="http://schemas.openxmlformats.org/officeDocument/2006/relationships/customXml" Target="../ink/ink2262.xml"/><Relationship Id="rId60" Type="http://schemas.openxmlformats.org/officeDocument/2006/relationships/customXml" Target="../ink/ink2182.xml"/><Relationship Id="rId81" Type="http://schemas.openxmlformats.org/officeDocument/2006/relationships/image" Target="../media/image815.png"/><Relationship Id="rId135" Type="http://schemas.openxmlformats.org/officeDocument/2006/relationships/image" Target="../media/image842.png"/><Relationship Id="rId156" Type="http://schemas.openxmlformats.org/officeDocument/2006/relationships/customXml" Target="../ink/ink2230.xml"/><Relationship Id="rId177" Type="http://schemas.openxmlformats.org/officeDocument/2006/relationships/image" Target="../media/image863.png"/><Relationship Id="rId626" Type="http://schemas.openxmlformats.org/officeDocument/2006/relationships/customXml" Target="../ink/ink2282.xml"/><Relationship Id="rId18" Type="http://schemas.openxmlformats.org/officeDocument/2006/relationships/customXml" Target="../ink/ink2161.xml"/><Relationship Id="rId39" Type="http://schemas.openxmlformats.org/officeDocument/2006/relationships/image" Target="../media/image782.png"/><Relationship Id="rId472" Type="http://schemas.openxmlformats.org/officeDocument/2006/relationships/customXml" Target="../ink/ink2257.xml"/><Relationship Id="rId493" Type="http://schemas.openxmlformats.org/officeDocument/2006/relationships/image" Target="../media/image973.png"/><Relationship Id="rId507" Type="http://schemas.openxmlformats.org/officeDocument/2006/relationships/image" Target="../media/image980.png"/><Relationship Id="rId50" Type="http://schemas.openxmlformats.org/officeDocument/2006/relationships/customXml" Target="../ink/ink2177.xml"/><Relationship Id="rId104" Type="http://schemas.openxmlformats.org/officeDocument/2006/relationships/customXml" Target="../ink/ink2204.xml"/><Relationship Id="rId125" Type="http://schemas.openxmlformats.org/officeDocument/2006/relationships/image" Target="../media/image837.png"/><Relationship Id="rId146" Type="http://schemas.openxmlformats.org/officeDocument/2006/relationships/customXml" Target="../ink/ink2225.xml"/><Relationship Id="rId167" Type="http://schemas.openxmlformats.org/officeDocument/2006/relationships/image" Target="../media/image858.png"/><Relationship Id="rId188" Type="http://schemas.openxmlformats.org/officeDocument/2006/relationships/customXml" Target="../ink/ink2246.xml"/><Relationship Id="rId71" Type="http://schemas.openxmlformats.org/officeDocument/2006/relationships/image" Target="../media/image810.png"/><Relationship Id="rId92" Type="http://schemas.openxmlformats.org/officeDocument/2006/relationships/customXml" Target="../ink/ink2198.xml"/><Relationship Id="rId637" Type="http://schemas.openxmlformats.org/officeDocument/2006/relationships/image" Target="../media/image1108.png"/><Relationship Id="rId2" Type="http://schemas.openxmlformats.org/officeDocument/2006/relationships/customXml" Target="../ink/ink2154.xml"/><Relationship Id="rId29" Type="http://schemas.openxmlformats.org/officeDocument/2006/relationships/image" Target="../media/image777.png"/><Relationship Id="rId462" Type="http://schemas.openxmlformats.org/officeDocument/2006/relationships/customXml" Target="../ink/ink2252.xml"/><Relationship Id="rId483" Type="http://schemas.openxmlformats.org/officeDocument/2006/relationships/image" Target="../media/image968.png"/><Relationship Id="rId40" Type="http://schemas.openxmlformats.org/officeDocument/2006/relationships/customXml" Target="../ink/ink2172.xml"/><Relationship Id="rId115" Type="http://schemas.openxmlformats.org/officeDocument/2006/relationships/image" Target="../media/image832.png"/><Relationship Id="rId136" Type="http://schemas.openxmlformats.org/officeDocument/2006/relationships/customXml" Target="../ink/ink2220.xml"/><Relationship Id="rId157" Type="http://schemas.openxmlformats.org/officeDocument/2006/relationships/image" Target="../media/image853.png"/><Relationship Id="rId178" Type="http://schemas.openxmlformats.org/officeDocument/2006/relationships/customXml" Target="../ink/ink2241.xml"/><Relationship Id="rId61" Type="http://schemas.openxmlformats.org/officeDocument/2006/relationships/image" Target="../media/image805.png"/><Relationship Id="rId82" Type="http://schemas.openxmlformats.org/officeDocument/2006/relationships/customXml" Target="../ink/ink2193.xml"/><Relationship Id="rId627" Type="http://schemas.openxmlformats.org/officeDocument/2006/relationships/image" Target="../media/image1103.png"/><Relationship Id="rId19" Type="http://schemas.openxmlformats.org/officeDocument/2006/relationships/image" Target="../media/image772.png"/><Relationship Id="rId473" Type="http://schemas.openxmlformats.org/officeDocument/2006/relationships/image" Target="../media/image963.png"/><Relationship Id="rId494" Type="http://schemas.openxmlformats.org/officeDocument/2006/relationships/customXml" Target="../ink/ink2268.xml"/><Relationship Id="rId508" Type="http://schemas.openxmlformats.org/officeDocument/2006/relationships/customXml" Target="../ink/ink2275.xml"/><Relationship Id="rId30" Type="http://schemas.openxmlformats.org/officeDocument/2006/relationships/customXml" Target="../ink/ink2167.xml"/><Relationship Id="rId105" Type="http://schemas.openxmlformats.org/officeDocument/2006/relationships/image" Target="../media/image827.png"/><Relationship Id="rId126" Type="http://schemas.openxmlformats.org/officeDocument/2006/relationships/customXml" Target="../ink/ink2215.xml"/><Relationship Id="rId147" Type="http://schemas.openxmlformats.org/officeDocument/2006/relationships/image" Target="../media/image848.png"/><Relationship Id="rId168" Type="http://schemas.openxmlformats.org/officeDocument/2006/relationships/customXml" Target="../ink/ink2236.xml"/><Relationship Id="rId51" Type="http://schemas.openxmlformats.org/officeDocument/2006/relationships/image" Target="../media/image800.png"/><Relationship Id="rId72" Type="http://schemas.openxmlformats.org/officeDocument/2006/relationships/customXml" Target="../ink/ink2188.xml"/><Relationship Id="rId93" Type="http://schemas.openxmlformats.org/officeDocument/2006/relationships/image" Target="../media/image821.png"/><Relationship Id="rId189" Type="http://schemas.openxmlformats.org/officeDocument/2006/relationships/image" Target="../media/image869.png"/><Relationship Id="rId638" Type="http://schemas.openxmlformats.org/officeDocument/2006/relationships/customXml" Target="../ink/ink2288.xml"/><Relationship Id="rId463" Type="http://schemas.openxmlformats.org/officeDocument/2006/relationships/image" Target="../media/image958.png"/><Relationship Id="rId484" Type="http://schemas.openxmlformats.org/officeDocument/2006/relationships/customXml" Target="../ink/ink2263.xml"/><Relationship Id="rId116" Type="http://schemas.openxmlformats.org/officeDocument/2006/relationships/customXml" Target="../ink/ink2210.xml"/><Relationship Id="rId137" Type="http://schemas.openxmlformats.org/officeDocument/2006/relationships/image" Target="../media/image843.png"/><Relationship Id="rId158" Type="http://schemas.openxmlformats.org/officeDocument/2006/relationships/customXml" Target="../ink/ink2231.xml"/><Relationship Id="rId20" Type="http://schemas.openxmlformats.org/officeDocument/2006/relationships/customXml" Target="../ink/ink2162.xml"/><Relationship Id="rId41" Type="http://schemas.openxmlformats.org/officeDocument/2006/relationships/image" Target="../media/image783.png"/><Relationship Id="rId62" Type="http://schemas.openxmlformats.org/officeDocument/2006/relationships/customXml" Target="../ink/ink2183.xml"/><Relationship Id="rId83" Type="http://schemas.openxmlformats.org/officeDocument/2006/relationships/image" Target="../media/image816.png"/><Relationship Id="rId179" Type="http://schemas.openxmlformats.org/officeDocument/2006/relationships/image" Target="../media/image864.png"/><Relationship Id="rId628" Type="http://schemas.openxmlformats.org/officeDocument/2006/relationships/customXml" Target="../ink/ink2283.xml"/><Relationship Id="rId190" Type="http://schemas.openxmlformats.org/officeDocument/2006/relationships/customXml" Target="../ink/ink2247.xml"/><Relationship Id="rId453" Type="http://schemas.openxmlformats.org/officeDocument/2006/relationships/image" Target="../media/image953.png"/><Relationship Id="rId474" Type="http://schemas.openxmlformats.org/officeDocument/2006/relationships/customXml" Target="../ink/ink2258.xml"/><Relationship Id="rId509" Type="http://schemas.openxmlformats.org/officeDocument/2006/relationships/image" Target="../media/image981.png"/><Relationship Id="rId106" Type="http://schemas.openxmlformats.org/officeDocument/2006/relationships/customXml" Target="../ink/ink2205.xml"/><Relationship Id="rId127" Type="http://schemas.openxmlformats.org/officeDocument/2006/relationships/image" Target="../media/image838.png"/><Relationship Id="rId495" Type="http://schemas.openxmlformats.org/officeDocument/2006/relationships/image" Target="../media/image974.png"/><Relationship Id="rId10" Type="http://schemas.openxmlformats.org/officeDocument/2006/relationships/customXml" Target="../ink/ink2157.xml"/><Relationship Id="rId31" Type="http://schemas.openxmlformats.org/officeDocument/2006/relationships/image" Target="../media/image778.png"/><Relationship Id="rId52" Type="http://schemas.openxmlformats.org/officeDocument/2006/relationships/customXml" Target="../ink/ink2178.xml"/><Relationship Id="rId73" Type="http://schemas.openxmlformats.org/officeDocument/2006/relationships/image" Target="../media/image811.png"/><Relationship Id="rId94" Type="http://schemas.openxmlformats.org/officeDocument/2006/relationships/customXml" Target="../ink/ink2199.xml"/><Relationship Id="rId148" Type="http://schemas.openxmlformats.org/officeDocument/2006/relationships/customXml" Target="../ink/ink2226.xml"/><Relationship Id="rId169" Type="http://schemas.openxmlformats.org/officeDocument/2006/relationships/image" Target="../media/image859.png"/><Relationship Id="rId639" Type="http://schemas.openxmlformats.org/officeDocument/2006/relationships/image" Target="../media/image1109.png"/><Relationship Id="rId180" Type="http://schemas.openxmlformats.org/officeDocument/2006/relationships/customXml" Target="../ink/ink2242.xml"/><Relationship Id="rId464" Type="http://schemas.openxmlformats.org/officeDocument/2006/relationships/customXml" Target="../ink/ink2253.xml"/><Relationship Id="rId485" Type="http://schemas.openxmlformats.org/officeDocument/2006/relationships/image" Target="../media/image969.png"/><Relationship Id="rId42" Type="http://schemas.openxmlformats.org/officeDocument/2006/relationships/customXml" Target="../ink/ink2173.xml"/><Relationship Id="rId84" Type="http://schemas.openxmlformats.org/officeDocument/2006/relationships/customXml" Target="../ink/ink2194.xml"/><Relationship Id="rId138" Type="http://schemas.openxmlformats.org/officeDocument/2006/relationships/customXml" Target="../ink/ink2221.xml"/><Relationship Id="rId510" Type="http://schemas.openxmlformats.org/officeDocument/2006/relationships/customXml" Target="../ink/ink2276.xml"/><Relationship Id="rId107" Type="http://schemas.openxmlformats.org/officeDocument/2006/relationships/image" Target="../media/image828.png"/><Relationship Id="rId454" Type="http://schemas.openxmlformats.org/officeDocument/2006/relationships/customXml" Target="../ink/ink2248.xml"/><Relationship Id="rId496" Type="http://schemas.openxmlformats.org/officeDocument/2006/relationships/customXml" Target="../ink/ink2269.xml"/><Relationship Id="rId11" Type="http://schemas.openxmlformats.org/officeDocument/2006/relationships/image" Target="../media/image7131.png"/><Relationship Id="rId53" Type="http://schemas.openxmlformats.org/officeDocument/2006/relationships/image" Target="../media/image801.png"/><Relationship Id="rId149" Type="http://schemas.openxmlformats.org/officeDocument/2006/relationships/image" Target="../media/image849.png"/><Relationship Id="rId619" Type="http://schemas.openxmlformats.org/officeDocument/2006/relationships/image" Target="../media/image1099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33.png"/><Relationship Id="rId21" Type="http://schemas.openxmlformats.org/officeDocument/2006/relationships/image" Target="../media/image773.png"/><Relationship Id="rId63" Type="http://schemas.openxmlformats.org/officeDocument/2006/relationships/image" Target="../media/image806.png"/><Relationship Id="rId159" Type="http://schemas.openxmlformats.org/officeDocument/2006/relationships/image" Target="../media/image854.png"/><Relationship Id="rId531" Type="http://schemas.openxmlformats.org/officeDocument/2006/relationships/image" Target="../media/image992.png"/><Relationship Id="rId573" Type="http://schemas.openxmlformats.org/officeDocument/2006/relationships/image" Target="../media/image1013.png"/><Relationship Id="rId629" Type="http://schemas.openxmlformats.org/officeDocument/2006/relationships/image" Target="../media/image1104.png"/><Relationship Id="rId170" Type="http://schemas.openxmlformats.org/officeDocument/2006/relationships/customXml" Target="../ink/ink2373.xml"/><Relationship Id="rId475" Type="http://schemas.openxmlformats.org/officeDocument/2006/relationships/image" Target="../media/image964.png"/><Relationship Id="rId640" Type="http://schemas.openxmlformats.org/officeDocument/2006/relationships/customXml" Target="../ink/ink2477.xml"/><Relationship Id="rId32" Type="http://schemas.openxmlformats.org/officeDocument/2006/relationships/customXml" Target="../ink/ink2304.xml"/><Relationship Id="rId74" Type="http://schemas.openxmlformats.org/officeDocument/2006/relationships/customXml" Target="../ink/ink2325.xml"/><Relationship Id="rId128" Type="http://schemas.openxmlformats.org/officeDocument/2006/relationships/customXml" Target="../ink/ink2352.xml"/><Relationship Id="rId500" Type="http://schemas.openxmlformats.org/officeDocument/2006/relationships/customXml" Target="../ink/ink2407.xml"/><Relationship Id="rId542" Type="http://schemas.openxmlformats.org/officeDocument/2006/relationships/customXml" Target="../ink/ink2428.xml"/><Relationship Id="rId584" Type="http://schemas.openxmlformats.org/officeDocument/2006/relationships/customXml" Target="../ink/ink2449.xml"/><Relationship Id="rId5" Type="http://schemas.openxmlformats.org/officeDocument/2006/relationships/image" Target="../media/image7101.png"/><Relationship Id="rId181" Type="http://schemas.openxmlformats.org/officeDocument/2006/relationships/image" Target="../media/image865.png"/><Relationship Id="rId486" Type="http://schemas.openxmlformats.org/officeDocument/2006/relationships/customXml" Target="../ink/ink2400.xml"/><Relationship Id="rId43" Type="http://schemas.openxmlformats.org/officeDocument/2006/relationships/image" Target="../media/image784.png"/><Relationship Id="rId139" Type="http://schemas.openxmlformats.org/officeDocument/2006/relationships/image" Target="../media/image844.png"/><Relationship Id="rId511" Type="http://schemas.openxmlformats.org/officeDocument/2006/relationships/image" Target="../media/image982.png"/><Relationship Id="rId553" Type="http://schemas.openxmlformats.org/officeDocument/2006/relationships/image" Target="../media/image1003.png"/><Relationship Id="rId609" Type="http://schemas.openxmlformats.org/officeDocument/2006/relationships/image" Target="../media/image1094.png"/><Relationship Id="rId85" Type="http://schemas.openxmlformats.org/officeDocument/2006/relationships/image" Target="../media/image817.png"/><Relationship Id="rId150" Type="http://schemas.openxmlformats.org/officeDocument/2006/relationships/customXml" Target="../ink/ink2363.xml"/><Relationship Id="rId595" Type="http://schemas.openxmlformats.org/officeDocument/2006/relationships/image" Target="../media/image1087.png"/><Relationship Id="rId455" Type="http://schemas.openxmlformats.org/officeDocument/2006/relationships/image" Target="../media/image954.png"/><Relationship Id="rId497" Type="http://schemas.openxmlformats.org/officeDocument/2006/relationships/image" Target="../media/image975.png"/><Relationship Id="rId620" Type="http://schemas.openxmlformats.org/officeDocument/2006/relationships/customXml" Target="../ink/ink2467.xml"/><Relationship Id="rId12" Type="http://schemas.openxmlformats.org/officeDocument/2006/relationships/customXml" Target="../ink/ink2294.xml"/><Relationship Id="rId108" Type="http://schemas.openxmlformats.org/officeDocument/2006/relationships/customXml" Target="../ink/ink2342.xml"/><Relationship Id="rId522" Type="http://schemas.openxmlformats.org/officeDocument/2006/relationships/customXml" Target="../ink/ink2418.xml"/><Relationship Id="rId54" Type="http://schemas.openxmlformats.org/officeDocument/2006/relationships/customXml" Target="../ink/ink2315.xml"/><Relationship Id="rId96" Type="http://schemas.openxmlformats.org/officeDocument/2006/relationships/customXml" Target="../ink/ink2336.xml"/><Relationship Id="rId161" Type="http://schemas.openxmlformats.org/officeDocument/2006/relationships/image" Target="../media/image855.png"/><Relationship Id="rId564" Type="http://schemas.openxmlformats.org/officeDocument/2006/relationships/customXml" Target="../ink/ink2439.xml"/><Relationship Id="rId466" Type="http://schemas.openxmlformats.org/officeDocument/2006/relationships/customXml" Target="../ink/ink2390.xml"/><Relationship Id="rId631" Type="http://schemas.openxmlformats.org/officeDocument/2006/relationships/image" Target="../media/image1105.png"/><Relationship Id="rId23" Type="http://schemas.openxmlformats.org/officeDocument/2006/relationships/image" Target="../media/image774.png"/><Relationship Id="rId119" Type="http://schemas.openxmlformats.org/officeDocument/2006/relationships/image" Target="../media/image834.png"/><Relationship Id="rId533" Type="http://schemas.openxmlformats.org/officeDocument/2006/relationships/image" Target="../media/image993.png"/><Relationship Id="rId65" Type="http://schemas.openxmlformats.org/officeDocument/2006/relationships/image" Target="../media/image807.png"/><Relationship Id="rId130" Type="http://schemas.openxmlformats.org/officeDocument/2006/relationships/customXml" Target="../ink/ink2353.xml"/><Relationship Id="rId575" Type="http://schemas.openxmlformats.org/officeDocument/2006/relationships/image" Target="../media/image1014.png"/><Relationship Id="rId172" Type="http://schemas.openxmlformats.org/officeDocument/2006/relationships/customXml" Target="../ink/ink2374.xml"/><Relationship Id="rId477" Type="http://schemas.openxmlformats.org/officeDocument/2006/relationships/image" Target="../media/image965.png"/><Relationship Id="rId600" Type="http://schemas.openxmlformats.org/officeDocument/2006/relationships/customXml" Target="../ink/ink2457.xml"/><Relationship Id="rId502" Type="http://schemas.openxmlformats.org/officeDocument/2006/relationships/customXml" Target="../ink/ink2408.xml"/><Relationship Id="rId34" Type="http://schemas.openxmlformats.org/officeDocument/2006/relationships/customXml" Target="../ink/ink2305.xml"/><Relationship Id="rId76" Type="http://schemas.openxmlformats.org/officeDocument/2006/relationships/customXml" Target="../ink/ink2326.xml"/><Relationship Id="rId141" Type="http://schemas.openxmlformats.org/officeDocument/2006/relationships/image" Target="../media/image845.png"/><Relationship Id="rId544" Type="http://schemas.openxmlformats.org/officeDocument/2006/relationships/customXml" Target="../ink/ink2429.xml"/><Relationship Id="rId586" Type="http://schemas.openxmlformats.org/officeDocument/2006/relationships/customXml" Target="../ink/ink2450.xml"/><Relationship Id="rId7" Type="http://schemas.openxmlformats.org/officeDocument/2006/relationships/image" Target="../media/image7112.png"/><Relationship Id="rId183" Type="http://schemas.openxmlformats.org/officeDocument/2006/relationships/image" Target="../media/image866.png"/><Relationship Id="rId611" Type="http://schemas.openxmlformats.org/officeDocument/2006/relationships/image" Target="../media/image1095.png"/><Relationship Id="rId488" Type="http://schemas.openxmlformats.org/officeDocument/2006/relationships/customXml" Target="../ink/ink2401.xml"/><Relationship Id="rId45" Type="http://schemas.openxmlformats.org/officeDocument/2006/relationships/image" Target="../media/image785.png"/><Relationship Id="rId87" Type="http://schemas.openxmlformats.org/officeDocument/2006/relationships/image" Target="../media/image818.png"/><Relationship Id="rId110" Type="http://schemas.openxmlformats.org/officeDocument/2006/relationships/customXml" Target="../ink/ink2343.xml"/><Relationship Id="rId513" Type="http://schemas.openxmlformats.org/officeDocument/2006/relationships/image" Target="../media/image983.png"/><Relationship Id="rId555" Type="http://schemas.openxmlformats.org/officeDocument/2006/relationships/image" Target="../media/image1004.png"/><Relationship Id="rId597" Type="http://schemas.openxmlformats.org/officeDocument/2006/relationships/image" Target="../media/image1088.png"/><Relationship Id="rId152" Type="http://schemas.openxmlformats.org/officeDocument/2006/relationships/customXml" Target="../ink/ink2364.xml"/><Relationship Id="rId457" Type="http://schemas.openxmlformats.org/officeDocument/2006/relationships/image" Target="../media/image955.png"/><Relationship Id="rId622" Type="http://schemas.openxmlformats.org/officeDocument/2006/relationships/customXml" Target="../ink/ink2468.xml"/><Relationship Id="rId499" Type="http://schemas.openxmlformats.org/officeDocument/2006/relationships/image" Target="../media/image976.png"/><Relationship Id="rId14" Type="http://schemas.openxmlformats.org/officeDocument/2006/relationships/customXml" Target="../ink/ink2295.xml"/><Relationship Id="rId56" Type="http://schemas.openxmlformats.org/officeDocument/2006/relationships/customXml" Target="../ink/ink2316.xml"/><Relationship Id="rId524" Type="http://schemas.openxmlformats.org/officeDocument/2006/relationships/customXml" Target="../ink/ink2419.xml"/><Relationship Id="rId566" Type="http://schemas.openxmlformats.org/officeDocument/2006/relationships/customXml" Target="../ink/ink2440.xml"/><Relationship Id="rId98" Type="http://schemas.openxmlformats.org/officeDocument/2006/relationships/customXml" Target="../ink/ink2337.xml"/><Relationship Id="rId121" Type="http://schemas.openxmlformats.org/officeDocument/2006/relationships/image" Target="../media/image835.png"/><Relationship Id="rId163" Type="http://schemas.openxmlformats.org/officeDocument/2006/relationships/image" Target="../media/image856.png"/><Relationship Id="rId633" Type="http://schemas.openxmlformats.org/officeDocument/2006/relationships/image" Target="../media/image1106.png"/><Relationship Id="rId468" Type="http://schemas.openxmlformats.org/officeDocument/2006/relationships/customXml" Target="../ink/ink2391.xml"/><Relationship Id="rId25" Type="http://schemas.openxmlformats.org/officeDocument/2006/relationships/image" Target="../media/image775.png"/><Relationship Id="rId67" Type="http://schemas.openxmlformats.org/officeDocument/2006/relationships/image" Target="../media/image808.png"/><Relationship Id="rId535" Type="http://schemas.openxmlformats.org/officeDocument/2006/relationships/image" Target="../media/image994.png"/><Relationship Id="rId577" Type="http://schemas.openxmlformats.org/officeDocument/2006/relationships/image" Target="../media/image1015.png"/><Relationship Id="rId132" Type="http://schemas.openxmlformats.org/officeDocument/2006/relationships/customXml" Target="../ink/ink2354.xml"/><Relationship Id="rId174" Type="http://schemas.openxmlformats.org/officeDocument/2006/relationships/customXml" Target="../ink/ink2375.xml"/><Relationship Id="rId602" Type="http://schemas.openxmlformats.org/officeDocument/2006/relationships/customXml" Target="../ink/ink2458.xml"/><Relationship Id="rId479" Type="http://schemas.openxmlformats.org/officeDocument/2006/relationships/image" Target="../media/image966.png"/><Relationship Id="rId36" Type="http://schemas.openxmlformats.org/officeDocument/2006/relationships/customXml" Target="../ink/ink2306.xml"/><Relationship Id="rId490" Type="http://schemas.openxmlformats.org/officeDocument/2006/relationships/customXml" Target="../ink/ink2402.xml"/><Relationship Id="rId504" Type="http://schemas.openxmlformats.org/officeDocument/2006/relationships/customXml" Target="../ink/ink2409.xml"/><Relationship Id="rId546" Type="http://schemas.openxmlformats.org/officeDocument/2006/relationships/customXml" Target="../ink/ink2430.xml"/><Relationship Id="rId78" Type="http://schemas.openxmlformats.org/officeDocument/2006/relationships/customXml" Target="../ink/ink2327.xml"/><Relationship Id="rId101" Type="http://schemas.openxmlformats.org/officeDocument/2006/relationships/image" Target="../media/image825.png"/><Relationship Id="rId143" Type="http://schemas.openxmlformats.org/officeDocument/2006/relationships/image" Target="../media/image846.png"/><Relationship Id="rId185" Type="http://schemas.openxmlformats.org/officeDocument/2006/relationships/image" Target="../media/image867.png"/><Relationship Id="rId588" Type="http://schemas.openxmlformats.org/officeDocument/2006/relationships/customXml" Target="../ink/ink2451.xml"/><Relationship Id="rId9" Type="http://schemas.openxmlformats.org/officeDocument/2006/relationships/image" Target="../media/image7121.png"/><Relationship Id="rId469" Type="http://schemas.openxmlformats.org/officeDocument/2006/relationships/image" Target="../media/image961.png"/><Relationship Id="rId613" Type="http://schemas.openxmlformats.org/officeDocument/2006/relationships/image" Target="../media/image1096.png"/><Relationship Id="rId634" Type="http://schemas.openxmlformats.org/officeDocument/2006/relationships/customXml" Target="../ink/ink2474.xml"/><Relationship Id="rId26" Type="http://schemas.openxmlformats.org/officeDocument/2006/relationships/customXml" Target="../ink/ink2301.xml"/><Relationship Id="rId480" Type="http://schemas.openxmlformats.org/officeDocument/2006/relationships/customXml" Target="../ink/ink2397.xml"/><Relationship Id="rId515" Type="http://schemas.openxmlformats.org/officeDocument/2006/relationships/image" Target="../media/image984.png"/><Relationship Id="rId536" Type="http://schemas.openxmlformats.org/officeDocument/2006/relationships/customXml" Target="../ink/ink2425.xml"/><Relationship Id="rId47" Type="http://schemas.openxmlformats.org/officeDocument/2006/relationships/image" Target="../media/image786.png"/><Relationship Id="rId68" Type="http://schemas.openxmlformats.org/officeDocument/2006/relationships/customXml" Target="../ink/ink2322.xml"/><Relationship Id="rId89" Type="http://schemas.openxmlformats.org/officeDocument/2006/relationships/image" Target="../media/image819.png"/><Relationship Id="rId112" Type="http://schemas.openxmlformats.org/officeDocument/2006/relationships/customXml" Target="../ink/ink2344.xml"/><Relationship Id="rId133" Type="http://schemas.openxmlformats.org/officeDocument/2006/relationships/image" Target="../media/image841.png"/><Relationship Id="rId154" Type="http://schemas.openxmlformats.org/officeDocument/2006/relationships/customXml" Target="../ink/ink2365.xml"/><Relationship Id="rId175" Type="http://schemas.openxmlformats.org/officeDocument/2006/relationships/image" Target="../media/image862.png"/><Relationship Id="rId557" Type="http://schemas.openxmlformats.org/officeDocument/2006/relationships/image" Target="../media/image1005.png"/><Relationship Id="rId578" Type="http://schemas.openxmlformats.org/officeDocument/2006/relationships/customXml" Target="../ink/ink2446.xml"/><Relationship Id="rId599" Type="http://schemas.openxmlformats.org/officeDocument/2006/relationships/image" Target="../media/image1089.png"/><Relationship Id="rId459" Type="http://schemas.openxmlformats.org/officeDocument/2006/relationships/image" Target="../media/image956.png"/><Relationship Id="rId603" Type="http://schemas.openxmlformats.org/officeDocument/2006/relationships/image" Target="../media/image1091.png"/><Relationship Id="rId624" Type="http://schemas.openxmlformats.org/officeDocument/2006/relationships/customXml" Target="../ink/ink2469.xml"/><Relationship Id="rId16" Type="http://schemas.openxmlformats.org/officeDocument/2006/relationships/customXml" Target="../ink/ink2296.xml"/><Relationship Id="rId470" Type="http://schemas.openxmlformats.org/officeDocument/2006/relationships/customXml" Target="../ink/ink2392.xml"/><Relationship Id="rId491" Type="http://schemas.openxmlformats.org/officeDocument/2006/relationships/image" Target="../media/image972.png"/><Relationship Id="rId505" Type="http://schemas.openxmlformats.org/officeDocument/2006/relationships/image" Target="../media/image979.png"/><Relationship Id="rId526" Type="http://schemas.openxmlformats.org/officeDocument/2006/relationships/customXml" Target="../ink/ink2420.xml"/><Relationship Id="rId37" Type="http://schemas.openxmlformats.org/officeDocument/2006/relationships/image" Target="../media/image781.png"/><Relationship Id="rId58" Type="http://schemas.openxmlformats.org/officeDocument/2006/relationships/customXml" Target="../ink/ink2317.xml"/><Relationship Id="rId79" Type="http://schemas.openxmlformats.org/officeDocument/2006/relationships/image" Target="../media/image814.png"/><Relationship Id="rId102" Type="http://schemas.openxmlformats.org/officeDocument/2006/relationships/customXml" Target="../ink/ink2339.xml"/><Relationship Id="rId123" Type="http://schemas.openxmlformats.org/officeDocument/2006/relationships/image" Target="../media/image836.png"/><Relationship Id="rId144" Type="http://schemas.openxmlformats.org/officeDocument/2006/relationships/customXml" Target="../ink/ink2360.xml"/><Relationship Id="rId547" Type="http://schemas.openxmlformats.org/officeDocument/2006/relationships/image" Target="../media/image1000.png"/><Relationship Id="rId568" Type="http://schemas.openxmlformats.org/officeDocument/2006/relationships/customXml" Target="../ink/ink2441.xml"/><Relationship Id="rId589" Type="http://schemas.openxmlformats.org/officeDocument/2006/relationships/image" Target="../media/image1084.png"/><Relationship Id="rId90" Type="http://schemas.openxmlformats.org/officeDocument/2006/relationships/customXml" Target="../ink/ink2333.xml"/><Relationship Id="rId165" Type="http://schemas.openxmlformats.org/officeDocument/2006/relationships/image" Target="../media/image857.png"/><Relationship Id="rId186" Type="http://schemas.openxmlformats.org/officeDocument/2006/relationships/customXml" Target="../ink/ink2381.xml"/><Relationship Id="rId614" Type="http://schemas.openxmlformats.org/officeDocument/2006/relationships/customXml" Target="../ink/ink2464.xml"/><Relationship Id="rId635" Type="http://schemas.openxmlformats.org/officeDocument/2006/relationships/image" Target="../media/image1107.png"/><Relationship Id="rId460" Type="http://schemas.openxmlformats.org/officeDocument/2006/relationships/customXml" Target="../ink/ink2387.xml"/><Relationship Id="rId481" Type="http://schemas.openxmlformats.org/officeDocument/2006/relationships/image" Target="../media/image967.png"/><Relationship Id="rId516" Type="http://schemas.openxmlformats.org/officeDocument/2006/relationships/customXml" Target="../ink/ink2415.xml"/><Relationship Id="rId27" Type="http://schemas.openxmlformats.org/officeDocument/2006/relationships/image" Target="../media/image776.png"/><Relationship Id="rId48" Type="http://schemas.openxmlformats.org/officeDocument/2006/relationships/customXml" Target="../ink/ink2312.xml"/><Relationship Id="rId69" Type="http://schemas.openxmlformats.org/officeDocument/2006/relationships/image" Target="../media/image809.png"/><Relationship Id="rId113" Type="http://schemas.openxmlformats.org/officeDocument/2006/relationships/image" Target="../media/image831.png"/><Relationship Id="rId134" Type="http://schemas.openxmlformats.org/officeDocument/2006/relationships/customXml" Target="../ink/ink2355.xml"/><Relationship Id="rId537" Type="http://schemas.openxmlformats.org/officeDocument/2006/relationships/image" Target="../media/image995.png"/><Relationship Id="rId558" Type="http://schemas.openxmlformats.org/officeDocument/2006/relationships/customXml" Target="../ink/ink2436.xml"/><Relationship Id="rId579" Type="http://schemas.openxmlformats.org/officeDocument/2006/relationships/image" Target="../media/image1016.png"/><Relationship Id="rId80" Type="http://schemas.openxmlformats.org/officeDocument/2006/relationships/customXml" Target="../ink/ink2328.xml"/><Relationship Id="rId155" Type="http://schemas.openxmlformats.org/officeDocument/2006/relationships/image" Target="../media/image852.png"/><Relationship Id="rId176" Type="http://schemas.openxmlformats.org/officeDocument/2006/relationships/customXml" Target="../ink/ink2376.xml"/><Relationship Id="rId590" Type="http://schemas.openxmlformats.org/officeDocument/2006/relationships/customXml" Target="../ink/ink2452.xml"/><Relationship Id="rId604" Type="http://schemas.openxmlformats.org/officeDocument/2006/relationships/customXml" Target="../ink/ink2459.xml"/><Relationship Id="rId625" Type="http://schemas.openxmlformats.org/officeDocument/2006/relationships/image" Target="../media/image1102.png"/><Relationship Id="rId471" Type="http://schemas.openxmlformats.org/officeDocument/2006/relationships/image" Target="../media/image962.png"/><Relationship Id="rId506" Type="http://schemas.openxmlformats.org/officeDocument/2006/relationships/customXml" Target="../ink/ink2410.xml"/><Relationship Id="rId17" Type="http://schemas.openxmlformats.org/officeDocument/2006/relationships/image" Target="../media/image771.png"/><Relationship Id="rId38" Type="http://schemas.openxmlformats.org/officeDocument/2006/relationships/customXml" Target="../ink/ink2307.xml"/><Relationship Id="rId59" Type="http://schemas.openxmlformats.org/officeDocument/2006/relationships/image" Target="../media/image804.png"/><Relationship Id="rId103" Type="http://schemas.openxmlformats.org/officeDocument/2006/relationships/image" Target="../media/image826.png"/><Relationship Id="rId124" Type="http://schemas.openxmlformats.org/officeDocument/2006/relationships/customXml" Target="../ink/ink2350.xml"/><Relationship Id="rId492" Type="http://schemas.openxmlformats.org/officeDocument/2006/relationships/customXml" Target="../ink/ink2403.xml"/><Relationship Id="rId527" Type="http://schemas.openxmlformats.org/officeDocument/2006/relationships/image" Target="../media/image990.png"/><Relationship Id="rId548" Type="http://schemas.openxmlformats.org/officeDocument/2006/relationships/customXml" Target="../ink/ink2431.xml"/><Relationship Id="rId569" Type="http://schemas.openxmlformats.org/officeDocument/2006/relationships/image" Target="../media/image1011.png"/><Relationship Id="rId70" Type="http://schemas.openxmlformats.org/officeDocument/2006/relationships/customXml" Target="../ink/ink2323.xml"/><Relationship Id="rId91" Type="http://schemas.openxmlformats.org/officeDocument/2006/relationships/image" Target="../media/image820.png"/><Relationship Id="rId145" Type="http://schemas.openxmlformats.org/officeDocument/2006/relationships/image" Target="../media/image847.png"/><Relationship Id="rId166" Type="http://schemas.openxmlformats.org/officeDocument/2006/relationships/customXml" Target="../ink/ink2371.xml"/><Relationship Id="rId187" Type="http://schemas.openxmlformats.org/officeDocument/2006/relationships/image" Target="../media/image868.png"/><Relationship Id="rId580" Type="http://schemas.openxmlformats.org/officeDocument/2006/relationships/customXml" Target="../ink/ink2447.xml"/><Relationship Id="rId615" Type="http://schemas.openxmlformats.org/officeDocument/2006/relationships/image" Target="../media/image1097.png"/><Relationship Id="rId636" Type="http://schemas.openxmlformats.org/officeDocument/2006/relationships/customXml" Target="../ink/ink2475.xml"/><Relationship Id="rId1" Type="http://schemas.openxmlformats.org/officeDocument/2006/relationships/slideLayout" Target="../slideLayouts/slideLayout1.xml"/><Relationship Id="rId28" Type="http://schemas.openxmlformats.org/officeDocument/2006/relationships/customXml" Target="../ink/ink2302.xml"/><Relationship Id="rId49" Type="http://schemas.openxmlformats.org/officeDocument/2006/relationships/image" Target="../media/image799.png"/><Relationship Id="rId114" Type="http://schemas.openxmlformats.org/officeDocument/2006/relationships/customXml" Target="../ink/ink2345.xml"/><Relationship Id="rId461" Type="http://schemas.openxmlformats.org/officeDocument/2006/relationships/image" Target="../media/image957.png"/><Relationship Id="rId482" Type="http://schemas.openxmlformats.org/officeDocument/2006/relationships/customXml" Target="../ink/ink2398.xml"/><Relationship Id="rId517" Type="http://schemas.openxmlformats.org/officeDocument/2006/relationships/image" Target="../media/image985.png"/><Relationship Id="rId538" Type="http://schemas.openxmlformats.org/officeDocument/2006/relationships/customXml" Target="../ink/ink2426.xml"/><Relationship Id="rId559" Type="http://schemas.openxmlformats.org/officeDocument/2006/relationships/image" Target="../media/image1006.png"/><Relationship Id="rId60" Type="http://schemas.openxmlformats.org/officeDocument/2006/relationships/customXml" Target="../ink/ink2318.xml"/><Relationship Id="rId81" Type="http://schemas.openxmlformats.org/officeDocument/2006/relationships/image" Target="../media/image815.png"/><Relationship Id="rId135" Type="http://schemas.openxmlformats.org/officeDocument/2006/relationships/image" Target="../media/image842.png"/><Relationship Id="rId156" Type="http://schemas.openxmlformats.org/officeDocument/2006/relationships/customXml" Target="../ink/ink2366.xml"/><Relationship Id="rId177" Type="http://schemas.openxmlformats.org/officeDocument/2006/relationships/image" Target="../media/image863.png"/><Relationship Id="rId570" Type="http://schemas.openxmlformats.org/officeDocument/2006/relationships/customXml" Target="../ink/ink2442.xml"/><Relationship Id="rId591" Type="http://schemas.openxmlformats.org/officeDocument/2006/relationships/image" Target="../media/image1085.png"/><Relationship Id="rId605" Type="http://schemas.openxmlformats.org/officeDocument/2006/relationships/image" Target="../media/image1092.png"/><Relationship Id="rId626" Type="http://schemas.openxmlformats.org/officeDocument/2006/relationships/customXml" Target="../ink/ink2470.xml"/><Relationship Id="rId18" Type="http://schemas.openxmlformats.org/officeDocument/2006/relationships/customXml" Target="../ink/ink2297.xml"/><Relationship Id="rId39" Type="http://schemas.openxmlformats.org/officeDocument/2006/relationships/image" Target="../media/image782.png"/><Relationship Id="rId472" Type="http://schemas.openxmlformats.org/officeDocument/2006/relationships/customXml" Target="../ink/ink2393.xml"/><Relationship Id="rId493" Type="http://schemas.openxmlformats.org/officeDocument/2006/relationships/image" Target="../media/image973.png"/><Relationship Id="rId507" Type="http://schemas.openxmlformats.org/officeDocument/2006/relationships/image" Target="../media/image980.png"/><Relationship Id="rId528" Type="http://schemas.openxmlformats.org/officeDocument/2006/relationships/customXml" Target="../ink/ink2421.xml"/><Relationship Id="rId549" Type="http://schemas.openxmlformats.org/officeDocument/2006/relationships/image" Target="../media/image1001.png"/><Relationship Id="rId50" Type="http://schemas.openxmlformats.org/officeDocument/2006/relationships/customXml" Target="../ink/ink2313.xml"/><Relationship Id="rId104" Type="http://schemas.openxmlformats.org/officeDocument/2006/relationships/customXml" Target="../ink/ink2340.xml"/><Relationship Id="rId125" Type="http://schemas.openxmlformats.org/officeDocument/2006/relationships/image" Target="../media/image837.png"/><Relationship Id="rId146" Type="http://schemas.openxmlformats.org/officeDocument/2006/relationships/customXml" Target="../ink/ink2361.xml"/><Relationship Id="rId167" Type="http://schemas.openxmlformats.org/officeDocument/2006/relationships/image" Target="../media/image858.png"/><Relationship Id="rId188" Type="http://schemas.openxmlformats.org/officeDocument/2006/relationships/customXml" Target="../ink/ink2382.xml"/><Relationship Id="rId560" Type="http://schemas.openxmlformats.org/officeDocument/2006/relationships/customXml" Target="../ink/ink2437.xml"/><Relationship Id="rId581" Type="http://schemas.openxmlformats.org/officeDocument/2006/relationships/image" Target="../media/image1017.png"/><Relationship Id="rId71" Type="http://schemas.openxmlformats.org/officeDocument/2006/relationships/image" Target="../media/image810.png"/><Relationship Id="rId92" Type="http://schemas.openxmlformats.org/officeDocument/2006/relationships/customXml" Target="../ink/ink2334.xml"/><Relationship Id="rId616" Type="http://schemas.openxmlformats.org/officeDocument/2006/relationships/customXml" Target="../ink/ink2465.xml"/><Relationship Id="rId637" Type="http://schemas.openxmlformats.org/officeDocument/2006/relationships/image" Target="../media/image1108.png"/><Relationship Id="rId2" Type="http://schemas.openxmlformats.org/officeDocument/2006/relationships/customXml" Target="../ink/ink2290.xml"/><Relationship Id="rId29" Type="http://schemas.openxmlformats.org/officeDocument/2006/relationships/image" Target="../media/image777.png"/><Relationship Id="rId462" Type="http://schemas.openxmlformats.org/officeDocument/2006/relationships/customXml" Target="../ink/ink2388.xml"/><Relationship Id="rId483" Type="http://schemas.openxmlformats.org/officeDocument/2006/relationships/image" Target="../media/image968.png"/><Relationship Id="rId518" Type="http://schemas.openxmlformats.org/officeDocument/2006/relationships/customXml" Target="../ink/ink2416.xml"/><Relationship Id="rId539" Type="http://schemas.openxmlformats.org/officeDocument/2006/relationships/image" Target="../media/image996.png"/><Relationship Id="rId40" Type="http://schemas.openxmlformats.org/officeDocument/2006/relationships/customXml" Target="../ink/ink2308.xml"/><Relationship Id="rId115" Type="http://schemas.openxmlformats.org/officeDocument/2006/relationships/image" Target="../media/image832.png"/><Relationship Id="rId136" Type="http://schemas.openxmlformats.org/officeDocument/2006/relationships/customXml" Target="../ink/ink2356.xml"/><Relationship Id="rId157" Type="http://schemas.openxmlformats.org/officeDocument/2006/relationships/image" Target="../media/image853.png"/><Relationship Id="rId178" Type="http://schemas.openxmlformats.org/officeDocument/2006/relationships/customXml" Target="../ink/ink2377.xml"/><Relationship Id="rId550" Type="http://schemas.openxmlformats.org/officeDocument/2006/relationships/customXml" Target="../ink/ink2432.xml"/><Relationship Id="rId61" Type="http://schemas.openxmlformats.org/officeDocument/2006/relationships/image" Target="../media/image805.png"/><Relationship Id="rId82" Type="http://schemas.openxmlformats.org/officeDocument/2006/relationships/customXml" Target="../ink/ink2329.xml"/><Relationship Id="rId571" Type="http://schemas.openxmlformats.org/officeDocument/2006/relationships/image" Target="../media/image1012.png"/><Relationship Id="rId592" Type="http://schemas.openxmlformats.org/officeDocument/2006/relationships/customXml" Target="../ink/ink2453.xml"/><Relationship Id="rId606" Type="http://schemas.openxmlformats.org/officeDocument/2006/relationships/customXml" Target="../ink/ink2460.xml"/><Relationship Id="rId627" Type="http://schemas.openxmlformats.org/officeDocument/2006/relationships/image" Target="../media/image1103.png"/><Relationship Id="rId19" Type="http://schemas.openxmlformats.org/officeDocument/2006/relationships/image" Target="../media/image772.png"/><Relationship Id="rId473" Type="http://schemas.openxmlformats.org/officeDocument/2006/relationships/image" Target="../media/image963.png"/><Relationship Id="rId494" Type="http://schemas.openxmlformats.org/officeDocument/2006/relationships/customXml" Target="../ink/ink2404.xml"/><Relationship Id="rId508" Type="http://schemas.openxmlformats.org/officeDocument/2006/relationships/customXml" Target="../ink/ink2411.xml"/><Relationship Id="rId529" Type="http://schemas.openxmlformats.org/officeDocument/2006/relationships/image" Target="../media/image991.png"/><Relationship Id="rId30" Type="http://schemas.openxmlformats.org/officeDocument/2006/relationships/customXml" Target="../ink/ink2303.xml"/><Relationship Id="rId105" Type="http://schemas.openxmlformats.org/officeDocument/2006/relationships/image" Target="../media/image827.png"/><Relationship Id="rId126" Type="http://schemas.openxmlformats.org/officeDocument/2006/relationships/customXml" Target="../ink/ink2351.xml"/><Relationship Id="rId147" Type="http://schemas.openxmlformats.org/officeDocument/2006/relationships/image" Target="../media/image848.png"/><Relationship Id="rId168" Type="http://schemas.openxmlformats.org/officeDocument/2006/relationships/customXml" Target="../ink/ink2372.xml"/><Relationship Id="rId540" Type="http://schemas.openxmlformats.org/officeDocument/2006/relationships/customXml" Target="../ink/ink2427.xml"/><Relationship Id="rId51" Type="http://schemas.openxmlformats.org/officeDocument/2006/relationships/image" Target="../media/image800.png"/><Relationship Id="rId72" Type="http://schemas.openxmlformats.org/officeDocument/2006/relationships/customXml" Target="../ink/ink2324.xml"/><Relationship Id="rId93" Type="http://schemas.openxmlformats.org/officeDocument/2006/relationships/image" Target="../media/image821.png"/><Relationship Id="rId189" Type="http://schemas.openxmlformats.org/officeDocument/2006/relationships/image" Target="../media/image869.png"/><Relationship Id="rId561" Type="http://schemas.openxmlformats.org/officeDocument/2006/relationships/image" Target="../media/image1007.png"/><Relationship Id="rId582" Type="http://schemas.openxmlformats.org/officeDocument/2006/relationships/customXml" Target="../ink/ink2448.xml"/><Relationship Id="rId617" Type="http://schemas.openxmlformats.org/officeDocument/2006/relationships/image" Target="../media/image1098.png"/><Relationship Id="rId638" Type="http://schemas.openxmlformats.org/officeDocument/2006/relationships/customXml" Target="../ink/ink2476.xml"/><Relationship Id="rId463" Type="http://schemas.openxmlformats.org/officeDocument/2006/relationships/image" Target="../media/image958.png"/><Relationship Id="rId484" Type="http://schemas.openxmlformats.org/officeDocument/2006/relationships/customXml" Target="../ink/ink2399.xml"/><Relationship Id="rId519" Type="http://schemas.openxmlformats.org/officeDocument/2006/relationships/image" Target="../media/image986.png"/><Relationship Id="rId116" Type="http://schemas.openxmlformats.org/officeDocument/2006/relationships/customXml" Target="../ink/ink2346.xml"/><Relationship Id="rId137" Type="http://schemas.openxmlformats.org/officeDocument/2006/relationships/image" Target="../media/image843.png"/><Relationship Id="rId158" Type="http://schemas.openxmlformats.org/officeDocument/2006/relationships/customXml" Target="../ink/ink2367.xml"/><Relationship Id="rId530" Type="http://schemas.openxmlformats.org/officeDocument/2006/relationships/customXml" Target="../ink/ink2422.xml"/><Relationship Id="rId20" Type="http://schemas.openxmlformats.org/officeDocument/2006/relationships/customXml" Target="../ink/ink2298.xml"/><Relationship Id="rId41" Type="http://schemas.openxmlformats.org/officeDocument/2006/relationships/image" Target="../media/image783.png"/><Relationship Id="rId62" Type="http://schemas.openxmlformats.org/officeDocument/2006/relationships/customXml" Target="../ink/ink2319.xml"/><Relationship Id="rId83" Type="http://schemas.openxmlformats.org/officeDocument/2006/relationships/image" Target="../media/image816.png"/><Relationship Id="rId179" Type="http://schemas.openxmlformats.org/officeDocument/2006/relationships/image" Target="../media/image864.png"/><Relationship Id="rId551" Type="http://schemas.openxmlformats.org/officeDocument/2006/relationships/image" Target="../media/image1002.png"/><Relationship Id="rId572" Type="http://schemas.openxmlformats.org/officeDocument/2006/relationships/customXml" Target="../ink/ink2443.xml"/><Relationship Id="rId593" Type="http://schemas.openxmlformats.org/officeDocument/2006/relationships/image" Target="../media/image1086.png"/><Relationship Id="rId607" Type="http://schemas.openxmlformats.org/officeDocument/2006/relationships/image" Target="../media/image1093.png"/><Relationship Id="rId628" Type="http://schemas.openxmlformats.org/officeDocument/2006/relationships/customXml" Target="../ink/ink2471.xml"/><Relationship Id="rId190" Type="http://schemas.openxmlformats.org/officeDocument/2006/relationships/customXml" Target="../ink/ink2383.xml"/><Relationship Id="rId453" Type="http://schemas.openxmlformats.org/officeDocument/2006/relationships/image" Target="../media/image953.png"/><Relationship Id="rId474" Type="http://schemas.openxmlformats.org/officeDocument/2006/relationships/customXml" Target="../ink/ink2394.xml"/><Relationship Id="rId509" Type="http://schemas.openxmlformats.org/officeDocument/2006/relationships/image" Target="../media/image981.png"/><Relationship Id="rId106" Type="http://schemas.openxmlformats.org/officeDocument/2006/relationships/customXml" Target="../ink/ink2341.xml"/><Relationship Id="rId127" Type="http://schemas.openxmlformats.org/officeDocument/2006/relationships/image" Target="../media/image838.png"/><Relationship Id="rId495" Type="http://schemas.openxmlformats.org/officeDocument/2006/relationships/image" Target="../media/image974.png"/><Relationship Id="rId10" Type="http://schemas.openxmlformats.org/officeDocument/2006/relationships/customXml" Target="../ink/ink2293.xml"/><Relationship Id="rId31" Type="http://schemas.openxmlformats.org/officeDocument/2006/relationships/image" Target="../media/image778.png"/><Relationship Id="rId52" Type="http://schemas.openxmlformats.org/officeDocument/2006/relationships/customXml" Target="../ink/ink2314.xml"/><Relationship Id="rId73" Type="http://schemas.openxmlformats.org/officeDocument/2006/relationships/image" Target="../media/image811.png"/><Relationship Id="rId94" Type="http://schemas.openxmlformats.org/officeDocument/2006/relationships/customXml" Target="../ink/ink2335.xml"/><Relationship Id="rId148" Type="http://schemas.openxmlformats.org/officeDocument/2006/relationships/customXml" Target="../ink/ink2362.xml"/><Relationship Id="rId169" Type="http://schemas.openxmlformats.org/officeDocument/2006/relationships/image" Target="../media/image859.png"/><Relationship Id="rId520" Type="http://schemas.openxmlformats.org/officeDocument/2006/relationships/customXml" Target="../ink/ink2417.xml"/><Relationship Id="rId541" Type="http://schemas.openxmlformats.org/officeDocument/2006/relationships/image" Target="../media/image997.png"/><Relationship Id="rId562" Type="http://schemas.openxmlformats.org/officeDocument/2006/relationships/customXml" Target="../ink/ink2438.xml"/><Relationship Id="rId583" Type="http://schemas.openxmlformats.org/officeDocument/2006/relationships/image" Target="../media/image1018.png"/><Relationship Id="rId618" Type="http://schemas.openxmlformats.org/officeDocument/2006/relationships/customXml" Target="../ink/ink2466.xml"/><Relationship Id="rId639" Type="http://schemas.openxmlformats.org/officeDocument/2006/relationships/image" Target="../media/image1109.png"/><Relationship Id="rId180" Type="http://schemas.openxmlformats.org/officeDocument/2006/relationships/customXml" Target="../ink/ink2378.xml"/><Relationship Id="rId464" Type="http://schemas.openxmlformats.org/officeDocument/2006/relationships/customXml" Target="../ink/ink2389.xml"/><Relationship Id="rId485" Type="http://schemas.openxmlformats.org/officeDocument/2006/relationships/image" Target="../media/image969.png"/><Relationship Id="rId42" Type="http://schemas.openxmlformats.org/officeDocument/2006/relationships/customXml" Target="../ink/ink2309.xml"/><Relationship Id="rId84" Type="http://schemas.openxmlformats.org/officeDocument/2006/relationships/customXml" Target="../ink/ink2330.xml"/><Relationship Id="rId138" Type="http://schemas.openxmlformats.org/officeDocument/2006/relationships/customXml" Target="../ink/ink2357.xml"/><Relationship Id="rId510" Type="http://schemas.openxmlformats.org/officeDocument/2006/relationships/customXml" Target="../ink/ink2412.xml"/><Relationship Id="rId552" Type="http://schemas.openxmlformats.org/officeDocument/2006/relationships/customXml" Target="../ink/ink2433.xml"/><Relationship Id="rId594" Type="http://schemas.openxmlformats.org/officeDocument/2006/relationships/customXml" Target="../ink/ink2454.xml"/><Relationship Id="rId608" Type="http://schemas.openxmlformats.org/officeDocument/2006/relationships/customXml" Target="../ink/ink2461.xml"/><Relationship Id="rId107" Type="http://schemas.openxmlformats.org/officeDocument/2006/relationships/image" Target="../media/image828.png"/><Relationship Id="rId454" Type="http://schemas.openxmlformats.org/officeDocument/2006/relationships/customXml" Target="../ink/ink2384.xml"/><Relationship Id="rId496" Type="http://schemas.openxmlformats.org/officeDocument/2006/relationships/customXml" Target="../ink/ink2405.xml"/><Relationship Id="rId11" Type="http://schemas.openxmlformats.org/officeDocument/2006/relationships/image" Target="../media/image7131.png"/><Relationship Id="rId53" Type="http://schemas.openxmlformats.org/officeDocument/2006/relationships/image" Target="../media/image801.png"/><Relationship Id="rId149" Type="http://schemas.openxmlformats.org/officeDocument/2006/relationships/image" Target="../media/image849.png"/><Relationship Id="rId521" Type="http://schemas.openxmlformats.org/officeDocument/2006/relationships/image" Target="../media/image987.png"/><Relationship Id="rId563" Type="http://schemas.openxmlformats.org/officeDocument/2006/relationships/image" Target="../media/image1008.png"/><Relationship Id="rId619" Type="http://schemas.openxmlformats.org/officeDocument/2006/relationships/image" Target="../media/image1099.png"/><Relationship Id="rId95" Type="http://schemas.openxmlformats.org/officeDocument/2006/relationships/image" Target="../media/image822.png"/><Relationship Id="rId160" Type="http://schemas.openxmlformats.org/officeDocument/2006/relationships/customXml" Target="../ink/ink2368.xml"/><Relationship Id="rId465" Type="http://schemas.openxmlformats.org/officeDocument/2006/relationships/image" Target="../media/image959.png"/><Relationship Id="rId630" Type="http://schemas.openxmlformats.org/officeDocument/2006/relationships/customXml" Target="../ink/ink2472.xml"/><Relationship Id="rId22" Type="http://schemas.openxmlformats.org/officeDocument/2006/relationships/customXml" Target="../ink/ink2299.xml"/><Relationship Id="rId64" Type="http://schemas.openxmlformats.org/officeDocument/2006/relationships/customXml" Target="../ink/ink2320.xml"/><Relationship Id="rId118" Type="http://schemas.openxmlformats.org/officeDocument/2006/relationships/customXml" Target="../ink/ink2347.xml"/><Relationship Id="rId532" Type="http://schemas.openxmlformats.org/officeDocument/2006/relationships/customXml" Target="../ink/ink2423.xml"/><Relationship Id="rId574" Type="http://schemas.openxmlformats.org/officeDocument/2006/relationships/customXml" Target="../ink/ink2444.xml"/><Relationship Id="rId171" Type="http://schemas.openxmlformats.org/officeDocument/2006/relationships/image" Target="../media/image860.png"/><Relationship Id="rId476" Type="http://schemas.openxmlformats.org/officeDocument/2006/relationships/customXml" Target="../ink/ink2395.xml"/><Relationship Id="rId641" Type="http://schemas.openxmlformats.org/officeDocument/2006/relationships/image" Target="../media/image1110.png"/><Relationship Id="rId33" Type="http://schemas.openxmlformats.org/officeDocument/2006/relationships/image" Target="../media/image779.png"/><Relationship Id="rId129" Type="http://schemas.openxmlformats.org/officeDocument/2006/relationships/image" Target="../media/image839.png"/><Relationship Id="rId501" Type="http://schemas.openxmlformats.org/officeDocument/2006/relationships/image" Target="../media/image977.png"/><Relationship Id="rId543" Type="http://schemas.openxmlformats.org/officeDocument/2006/relationships/image" Target="../media/image998.png"/><Relationship Id="rId75" Type="http://schemas.openxmlformats.org/officeDocument/2006/relationships/image" Target="../media/image812.png"/><Relationship Id="rId140" Type="http://schemas.openxmlformats.org/officeDocument/2006/relationships/customXml" Target="../ink/ink2358.xml"/><Relationship Id="rId182" Type="http://schemas.openxmlformats.org/officeDocument/2006/relationships/customXml" Target="../ink/ink2379.xml"/><Relationship Id="rId585" Type="http://schemas.openxmlformats.org/officeDocument/2006/relationships/image" Target="../media/image1019.png"/><Relationship Id="rId6" Type="http://schemas.openxmlformats.org/officeDocument/2006/relationships/customXml" Target="../ink/ink2291.xml"/><Relationship Id="rId487" Type="http://schemas.openxmlformats.org/officeDocument/2006/relationships/image" Target="../media/image970.png"/><Relationship Id="rId610" Type="http://schemas.openxmlformats.org/officeDocument/2006/relationships/customXml" Target="../ink/ink2462.xml"/><Relationship Id="rId512" Type="http://schemas.openxmlformats.org/officeDocument/2006/relationships/customXml" Target="../ink/ink2413.xml"/><Relationship Id="rId44" Type="http://schemas.openxmlformats.org/officeDocument/2006/relationships/customXml" Target="../ink/ink2310.xml"/><Relationship Id="rId86" Type="http://schemas.openxmlformats.org/officeDocument/2006/relationships/customXml" Target="../ink/ink2331.xml"/><Relationship Id="rId151" Type="http://schemas.openxmlformats.org/officeDocument/2006/relationships/image" Target="../media/image850.png"/><Relationship Id="rId554" Type="http://schemas.openxmlformats.org/officeDocument/2006/relationships/customXml" Target="../ink/ink2434.xml"/><Relationship Id="rId596" Type="http://schemas.openxmlformats.org/officeDocument/2006/relationships/customXml" Target="../ink/ink2455.xml"/><Relationship Id="rId456" Type="http://schemas.openxmlformats.org/officeDocument/2006/relationships/customXml" Target="../ink/ink2385.xml"/><Relationship Id="rId498" Type="http://schemas.openxmlformats.org/officeDocument/2006/relationships/customXml" Target="../ink/ink2406.xml"/><Relationship Id="rId621" Type="http://schemas.openxmlformats.org/officeDocument/2006/relationships/image" Target="../media/image1100.png"/><Relationship Id="rId13" Type="http://schemas.openxmlformats.org/officeDocument/2006/relationships/image" Target="../media/image769.png"/><Relationship Id="rId109" Type="http://schemas.openxmlformats.org/officeDocument/2006/relationships/image" Target="../media/image829.png"/><Relationship Id="rId523" Type="http://schemas.openxmlformats.org/officeDocument/2006/relationships/image" Target="../media/image988.png"/><Relationship Id="rId55" Type="http://schemas.openxmlformats.org/officeDocument/2006/relationships/image" Target="../media/image802.png"/><Relationship Id="rId97" Type="http://schemas.openxmlformats.org/officeDocument/2006/relationships/image" Target="../media/image823.png"/><Relationship Id="rId120" Type="http://schemas.openxmlformats.org/officeDocument/2006/relationships/customXml" Target="../ink/ink2348.xml"/><Relationship Id="rId565" Type="http://schemas.openxmlformats.org/officeDocument/2006/relationships/image" Target="../media/image1009.png"/><Relationship Id="rId162" Type="http://schemas.openxmlformats.org/officeDocument/2006/relationships/customXml" Target="../ink/ink2369.xml"/><Relationship Id="rId467" Type="http://schemas.openxmlformats.org/officeDocument/2006/relationships/image" Target="../media/image960.png"/><Relationship Id="rId632" Type="http://schemas.openxmlformats.org/officeDocument/2006/relationships/customXml" Target="../ink/ink2473.xml"/><Relationship Id="rId24" Type="http://schemas.openxmlformats.org/officeDocument/2006/relationships/customXml" Target="../ink/ink2300.xml"/><Relationship Id="rId66" Type="http://schemas.openxmlformats.org/officeDocument/2006/relationships/customXml" Target="../ink/ink2321.xml"/><Relationship Id="rId131" Type="http://schemas.openxmlformats.org/officeDocument/2006/relationships/image" Target="../media/image840.png"/><Relationship Id="rId534" Type="http://schemas.openxmlformats.org/officeDocument/2006/relationships/customXml" Target="../ink/ink2424.xml"/><Relationship Id="rId576" Type="http://schemas.openxmlformats.org/officeDocument/2006/relationships/customXml" Target="../ink/ink2445.xml"/><Relationship Id="rId173" Type="http://schemas.openxmlformats.org/officeDocument/2006/relationships/image" Target="../media/image861.png"/><Relationship Id="rId601" Type="http://schemas.openxmlformats.org/officeDocument/2006/relationships/image" Target="../media/image1090.png"/><Relationship Id="rId478" Type="http://schemas.openxmlformats.org/officeDocument/2006/relationships/customXml" Target="../ink/ink2396.xml"/><Relationship Id="rId35" Type="http://schemas.openxmlformats.org/officeDocument/2006/relationships/image" Target="../media/image780.png"/><Relationship Id="rId77" Type="http://schemas.openxmlformats.org/officeDocument/2006/relationships/image" Target="../media/image813.png"/><Relationship Id="rId100" Type="http://schemas.openxmlformats.org/officeDocument/2006/relationships/customXml" Target="../ink/ink2338.xml"/><Relationship Id="rId503" Type="http://schemas.openxmlformats.org/officeDocument/2006/relationships/image" Target="../media/image978.png"/><Relationship Id="rId545" Type="http://schemas.openxmlformats.org/officeDocument/2006/relationships/image" Target="../media/image999.png"/><Relationship Id="rId587" Type="http://schemas.openxmlformats.org/officeDocument/2006/relationships/image" Target="../media/image1020.png"/><Relationship Id="rId8" Type="http://schemas.openxmlformats.org/officeDocument/2006/relationships/customXml" Target="../ink/ink2292.xml"/><Relationship Id="rId142" Type="http://schemas.openxmlformats.org/officeDocument/2006/relationships/customXml" Target="../ink/ink2359.xml"/><Relationship Id="rId184" Type="http://schemas.openxmlformats.org/officeDocument/2006/relationships/customXml" Target="../ink/ink2380.xml"/><Relationship Id="rId612" Type="http://schemas.openxmlformats.org/officeDocument/2006/relationships/customXml" Target="../ink/ink2463.xml"/><Relationship Id="rId489" Type="http://schemas.openxmlformats.org/officeDocument/2006/relationships/image" Target="../media/image971.png"/><Relationship Id="rId46" Type="http://schemas.openxmlformats.org/officeDocument/2006/relationships/customXml" Target="../ink/ink2311.xml"/><Relationship Id="rId514" Type="http://schemas.openxmlformats.org/officeDocument/2006/relationships/customXml" Target="../ink/ink2414.xml"/><Relationship Id="rId556" Type="http://schemas.openxmlformats.org/officeDocument/2006/relationships/customXml" Target="../ink/ink2435.xml"/><Relationship Id="rId88" Type="http://schemas.openxmlformats.org/officeDocument/2006/relationships/customXml" Target="../ink/ink2332.xml"/><Relationship Id="rId111" Type="http://schemas.openxmlformats.org/officeDocument/2006/relationships/image" Target="../media/image830.png"/><Relationship Id="rId153" Type="http://schemas.openxmlformats.org/officeDocument/2006/relationships/image" Target="../media/image851.png"/><Relationship Id="rId598" Type="http://schemas.openxmlformats.org/officeDocument/2006/relationships/customXml" Target="../ink/ink2456.xml"/><Relationship Id="rId458" Type="http://schemas.openxmlformats.org/officeDocument/2006/relationships/customXml" Target="../ink/ink2386.xml"/><Relationship Id="rId623" Type="http://schemas.openxmlformats.org/officeDocument/2006/relationships/image" Target="../media/image1101.png"/><Relationship Id="rId15" Type="http://schemas.openxmlformats.org/officeDocument/2006/relationships/image" Target="../media/image770.png"/><Relationship Id="rId57" Type="http://schemas.openxmlformats.org/officeDocument/2006/relationships/image" Target="../media/image803.png"/><Relationship Id="rId525" Type="http://schemas.openxmlformats.org/officeDocument/2006/relationships/image" Target="../media/image989.png"/><Relationship Id="rId567" Type="http://schemas.openxmlformats.org/officeDocument/2006/relationships/image" Target="../media/image1010.png"/><Relationship Id="rId99" Type="http://schemas.openxmlformats.org/officeDocument/2006/relationships/image" Target="../media/image824.png"/><Relationship Id="rId122" Type="http://schemas.openxmlformats.org/officeDocument/2006/relationships/customXml" Target="../ink/ink2349.xml"/><Relationship Id="rId164" Type="http://schemas.openxmlformats.org/officeDocument/2006/relationships/customXml" Target="../ink/ink2370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33.png"/><Relationship Id="rId21" Type="http://schemas.openxmlformats.org/officeDocument/2006/relationships/image" Target="../media/image773.png"/><Relationship Id="rId63" Type="http://schemas.openxmlformats.org/officeDocument/2006/relationships/image" Target="../media/image806.png"/><Relationship Id="rId159" Type="http://schemas.openxmlformats.org/officeDocument/2006/relationships/image" Target="../media/image854.png"/><Relationship Id="rId366" Type="http://schemas.openxmlformats.org/officeDocument/2006/relationships/customXml" Target="../ink/ink2592.xml"/><Relationship Id="rId531" Type="http://schemas.openxmlformats.org/officeDocument/2006/relationships/image" Target="../media/image992.png"/><Relationship Id="rId573" Type="http://schemas.openxmlformats.org/officeDocument/2006/relationships/image" Target="../media/image1013.png"/><Relationship Id="rId629" Type="http://schemas.openxmlformats.org/officeDocument/2006/relationships/image" Target="../media/image1104.png"/><Relationship Id="rId170" Type="http://schemas.openxmlformats.org/officeDocument/2006/relationships/customXml" Target="../ink/ink2562.xml"/><Relationship Id="rId475" Type="http://schemas.openxmlformats.org/officeDocument/2006/relationships/image" Target="../media/image964.png"/><Relationship Id="rId640" Type="http://schemas.openxmlformats.org/officeDocument/2006/relationships/customXml" Target="../ink/ink2713.xml"/><Relationship Id="rId32" Type="http://schemas.openxmlformats.org/officeDocument/2006/relationships/customXml" Target="../ink/ink2493.xml"/><Relationship Id="rId74" Type="http://schemas.openxmlformats.org/officeDocument/2006/relationships/customXml" Target="../ink/ink2514.xml"/><Relationship Id="rId128" Type="http://schemas.openxmlformats.org/officeDocument/2006/relationships/customXml" Target="../ink/ink2541.xml"/><Relationship Id="rId335" Type="http://schemas.openxmlformats.org/officeDocument/2006/relationships/image" Target="../media/image1025.png"/><Relationship Id="rId377" Type="http://schemas.openxmlformats.org/officeDocument/2006/relationships/image" Target="../media/image1046.png"/><Relationship Id="rId500" Type="http://schemas.openxmlformats.org/officeDocument/2006/relationships/customXml" Target="../ink/ink2643.xml"/><Relationship Id="rId542" Type="http://schemas.openxmlformats.org/officeDocument/2006/relationships/customXml" Target="../ink/ink2664.xml"/><Relationship Id="rId584" Type="http://schemas.openxmlformats.org/officeDocument/2006/relationships/customXml" Target="../ink/ink2685.xml"/><Relationship Id="rId5" Type="http://schemas.openxmlformats.org/officeDocument/2006/relationships/image" Target="../media/image7101.png"/><Relationship Id="rId181" Type="http://schemas.openxmlformats.org/officeDocument/2006/relationships/image" Target="../media/image865.png"/><Relationship Id="rId402" Type="http://schemas.openxmlformats.org/officeDocument/2006/relationships/customXml" Target="../ink/ink2610.xml"/><Relationship Id="rId486" Type="http://schemas.openxmlformats.org/officeDocument/2006/relationships/customXml" Target="../ink/ink2636.xml"/><Relationship Id="rId43" Type="http://schemas.openxmlformats.org/officeDocument/2006/relationships/image" Target="../media/image784.png"/><Relationship Id="rId139" Type="http://schemas.openxmlformats.org/officeDocument/2006/relationships/image" Target="../media/image844.png"/><Relationship Id="rId346" Type="http://schemas.openxmlformats.org/officeDocument/2006/relationships/customXml" Target="../ink/ink2582.xml"/><Relationship Id="rId388" Type="http://schemas.openxmlformats.org/officeDocument/2006/relationships/customXml" Target="../ink/ink2603.xml"/><Relationship Id="rId511" Type="http://schemas.openxmlformats.org/officeDocument/2006/relationships/image" Target="../media/image982.png"/><Relationship Id="rId553" Type="http://schemas.openxmlformats.org/officeDocument/2006/relationships/image" Target="../media/image1003.png"/><Relationship Id="rId609" Type="http://schemas.openxmlformats.org/officeDocument/2006/relationships/image" Target="../media/image1094.png"/><Relationship Id="rId85" Type="http://schemas.openxmlformats.org/officeDocument/2006/relationships/image" Target="../media/image817.png"/><Relationship Id="rId150" Type="http://schemas.openxmlformats.org/officeDocument/2006/relationships/customXml" Target="../ink/ink2552.xml"/><Relationship Id="rId413" Type="http://schemas.openxmlformats.org/officeDocument/2006/relationships/image" Target="../media/image1064.png"/><Relationship Id="rId595" Type="http://schemas.openxmlformats.org/officeDocument/2006/relationships/image" Target="../media/image1087.png"/><Relationship Id="rId455" Type="http://schemas.openxmlformats.org/officeDocument/2006/relationships/image" Target="../media/image954.png"/><Relationship Id="rId497" Type="http://schemas.openxmlformats.org/officeDocument/2006/relationships/image" Target="../media/image975.png"/><Relationship Id="rId620" Type="http://schemas.openxmlformats.org/officeDocument/2006/relationships/customXml" Target="../ink/ink2703.xml"/><Relationship Id="rId12" Type="http://schemas.openxmlformats.org/officeDocument/2006/relationships/customXml" Target="../ink/ink2483.xml"/><Relationship Id="rId108" Type="http://schemas.openxmlformats.org/officeDocument/2006/relationships/customXml" Target="../ink/ink2531.xml"/><Relationship Id="rId357" Type="http://schemas.openxmlformats.org/officeDocument/2006/relationships/image" Target="../media/image1036.png"/><Relationship Id="rId522" Type="http://schemas.openxmlformats.org/officeDocument/2006/relationships/customXml" Target="../ink/ink2654.xml"/><Relationship Id="rId54" Type="http://schemas.openxmlformats.org/officeDocument/2006/relationships/customXml" Target="../ink/ink2504.xml"/><Relationship Id="rId96" Type="http://schemas.openxmlformats.org/officeDocument/2006/relationships/customXml" Target="../ink/ink2525.xml"/><Relationship Id="rId161" Type="http://schemas.openxmlformats.org/officeDocument/2006/relationships/image" Target="../media/image855.png"/><Relationship Id="rId399" Type="http://schemas.openxmlformats.org/officeDocument/2006/relationships/image" Target="../media/image1057.png"/><Relationship Id="rId564" Type="http://schemas.openxmlformats.org/officeDocument/2006/relationships/customXml" Target="../ink/ink2675.xml"/><Relationship Id="rId466" Type="http://schemas.openxmlformats.org/officeDocument/2006/relationships/customXml" Target="../ink/ink2626.xml"/><Relationship Id="rId631" Type="http://schemas.openxmlformats.org/officeDocument/2006/relationships/image" Target="../media/image1105.png"/><Relationship Id="rId23" Type="http://schemas.openxmlformats.org/officeDocument/2006/relationships/image" Target="../media/image774.png"/><Relationship Id="rId119" Type="http://schemas.openxmlformats.org/officeDocument/2006/relationships/image" Target="../media/image834.png"/><Relationship Id="rId533" Type="http://schemas.openxmlformats.org/officeDocument/2006/relationships/image" Target="../media/image993.png"/><Relationship Id="rId65" Type="http://schemas.openxmlformats.org/officeDocument/2006/relationships/image" Target="../media/image807.png"/><Relationship Id="rId130" Type="http://schemas.openxmlformats.org/officeDocument/2006/relationships/customXml" Target="../ink/ink2542.xml"/><Relationship Id="rId368" Type="http://schemas.openxmlformats.org/officeDocument/2006/relationships/customXml" Target="../ink/ink2593.xml"/><Relationship Id="rId575" Type="http://schemas.openxmlformats.org/officeDocument/2006/relationships/image" Target="../media/image1014.png"/><Relationship Id="rId172" Type="http://schemas.openxmlformats.org/officeDocument/2006/relationships/customXml" Target="../ink/ink2563.xml"/><Relationship Id="rId477" Type="http://schemas.openxmlformats.org/officeDocument/2006/relationships/image" Target="../media/image965.png"/><Relationship Id="rId600" Type="http://schemas.openxmlformats.org/officeDocument/2006/relationships/customXml" Target="../ink/ink2693.xml"/><Relationship Id="rId337" Type="http://schemas.openxmlformats.org/officeDocument/2006/relationships/image" Target="../media/image1026.png"/><Relationship Id="rId502" Type="http://schemas.openxmlformats.org/officeDocument/2006/relationships/customXml" Target="../ink/ink2644.xml"/><Relationship Id="rId34" Type="http://schemas.openxmlformats.org/officeDocument/2006/relationships/customXml" Target="../ink/ink2494.xml"/><Relationship Id="rId76" Type="http://schemas.openxmlformats.org/officeDocument/2006/relationships/customXml" Target="../ink/ink2515.xml"/><Relationship Id="rId141" Type="http://schemas.openxmlformats.org/officeDocument/2006/relationships/image" Target="../media/image845.png"/><Relationship Id="rId379" Type="http://schemas.openxmlformats.org/officeDocument/2006/relationships/image" Target="../media/image1047.png"/><Relationship Id="rId544" Type="http://schemas.openxmlformats.org/officeDocument/2006/relationships/customXml" Target="../ink/ink2665.xml"/><Relationship Id="rId586" Type="http://schemas.openxmlformats.org/officeDocument/2006/relationships/customXml" Target="../ink/ink2686.xml"/><Relationship Id="rId7" Type="http://schemas.openxmlformats.org/officeDocument/2006/relationships/image" Target="../media/image7112.png"/><Relationship Id="rId183" Type="http://schemas.openxmlformats.org/officeDocument/2006/relationships/image" Target="../media/image866.png"/><Relationship Id="rId390" Type="http://schemas.openxmlformats.org/officeDocument/2006/relationships/customXml" Target="../ink/ink2604.xml"/><Relationship Id="rId404" Type="http://schemas.openxmlformats.org/officeDocument/2006/relationships/customXml" Target="../ink/ink2611.xml"/><Relationship Id="rId611" Type="http://schemas.openxmlformats.org/officeDocument/2006/relationships/image" Target="../media/image1095.png"/><Relationship Id="rId488" Type="http://schemas.openxmlformats.org/officeDocument/2006/relationships/customXml" Target="../ink/ink2637.xml"/><Relationship Id="rId45" Type="http://schemas.openxmlformats.org/officeDocument/2006/relationships/image" Target="../media/image785.png"/><Relationship Id="rId87" Type="http://schemas.openxmlformats.org/officeDocument/2006/relationships/image" Target="../media/image818.png"/><Relationship Id="rId110" Type="http://schemas.openxmlformats.org/officeDocument/2006/relationships/customXml" Target="../ink/ink2532.xml"/><Relationship Id="rId348" Type="http://schemas.openxmlformats.org/officeDocument/2006/relationships/customXml" Target="../ink/ink2583.xml"/><Relationship Id="rId513" Type="http://schemas.openxmlformats.org/officeDocument/2006/relationships/image" Target="../media/image983.png"/><Relationship Id="rId555" Type="http://schemas.openxmlformats.org/officeDocument/2006/relationships/image" Target="../media/image1004.png"/><Relationship Id="rId597" Type="http://schemas.openxmlformats.org/officeDocument/2006/relationships/image" Target="../media/image1088.png"/><Relationship Id="rId152" Type="http://schemas.openxmlformats.org/officeDocument/2006/relationships/customXml" Target="../ink/ink2553.xml"/><Relationship Id="rId415" Type="http://schemas.openxmlformats.org/officeDocument/2006/relationships/image" Target="../media/image1065.png"/><Relationship Id="rId457" Type="http://schemas.openxmlformats.org/officeDocument/2006/relationships/image" Target="../media/image955.png"/><Relationship Id="rId622" Type="http://schemas.openxmlformats.org/officeDocument/2006/relationships/customXml" Target="../ink/ink2704.xml"/><Relationship Id="rId499" Type="http://schemas.openxmlformats.org/officeDocument/2006/relationships/image" Target="../media/image976.png"/><Relationship Id="rId14" Type="http://schemas.openxmlformats.org/officeDocument/2006/relationships/customXml" Target="../ink/ink2484.xml"/><Relationship Id="rId56" Type="http://schemas.openxmlformats.org/officeDocument/2006/relationships/customXml" Target="../ink/ink2505.xml"/><Relationship Id="rId359" Type="http://schemas.openxmlformats.org/officeDocument/2006/relationships/image" Target="../media/image1037.png"/><Relationship Id="rId524" Type="http://schemas.openxmlformats.org/officeDocument/2006/relationships/customXml" Target="../ink/ink2655.xml"/><Relationship Id="rId566" Type="http://schemas.openxmlformats.org/officeDocument/2006/relationships/customXml" Target="../ink/ink2676.xml"/><Relationship Id="rId98" Type="http://schemas.openxmlformats.org/officeDocument/2006/relationships/customXml" Target="../ink/ink2526.xml"/><Relationship Id="rId121" Type="http://schemas.openxmlformats.org/officeDocument/2006/relationships/image" Target="../media/image835.png"/><Relationship Id="rId163" Type="http://schemas.openxmlformats.org/officeDocument/2006/relationships/image" Target="../media/image856.png"/><Relationship Id="rId370" Type="http://schemas.openxmlformats.org/officeDocument/2006/relationships/customXml" Target="../ink/ink2594.xml"/><Relationship Id="rId633" Type="http://schemas.openxmlformats.org/officeDocument/2006/relationships/image" Target="../media/image1106.png"/><Relationship Id="rId468" Type="http://schemas.openxmlformats.org/officeDocument/2006/relationships/customXml" Target="../ink/ink2627.xml"/><Relationship Id="rId25" Type="http://schemas.openxmlformats.org/officeDocument/2006/relationships/image" Target="../media/image775.png"/><Relationship Id="rId67" Type="http://schemas.openxmlformats.org/officeDocument/2006/relationships/image" Target="../media/image808.png"/><Relationship Id="rId328" Type="http://schemas.openxmlformats.org/officeDocument/2006/relationships/customXml" Target="../ink/ink2573.xml"/><Relationship Id="rId535" Type="http://schemas.openxmlformats.org/officeDocument/2006/relationships/image" Target="../media/image994.png"/><Relationship Id="rId577" Type="http://schemas.openxmlformats.org/officeDocument/2006/relationships/image" Target="../media/image1015.png"/><Relationship Id="rId132" Type="http://schemas.openxmlformats.org/officeDocument/2006/relationships/customXml" Target="../ink/ink2543.xml"/><Relationship Id="rId174" Type="http://schemas.openxmlformats.org/officeDocument/2006/relationships/customXml" Target="../ink/ink2564.xml"/><Relationship Id="rId381" Type="http://schemas.openxmlformats.org/officeDocument/2006/relationships/image" Target="../media/image1048.png"/><Relationship Id="rId602" Type="http://schemas.openxmlformats.org/officeDocument/2006/relationships/customXml" Target="../ink/ink2694.xml"/><Relationship Id="rId479" Type="http://schemas.openxmlformats.org/officeDocument/2006/relationships/image" Target="../media/image966.png"/><Relationship Id="rId36" Type="http://schemas.openxmlformats.org/officeDocument/2006/relationships/customXml" Target="../ink/ink2495.xml"/><Relationship Id="rId339" Type="http://schemas.openxmlformats.org/officeDocument/2006/relationships/image" Target="../media/image1027.png"/><Relationship Id="rId490" Type="http://schemas.openxmlformats.org/officeDocument/2006/relationships/customXml" Target="../ink/ink2638.xml"/><Relationship Id="rId504" Type="http://schemas.openxmlformats.org/officeDocument/2006/relationships/customXml" Target="../ink/ink2645.xml"/><Relationship Id="rId546" Type="http://schemas.openxmlformats.org/officeDocument/2006/relationships/customXml" Target="../ink/ink2666.xml"/><Relationship Id="rId78" Type="http://schemas.openxmlformats.org/officeDocument/2006/relationships/customXml" Target="../ink/ink2516.xml"/><Relationship Id="rId101" Type="http://schemas.openxmlformats.org/officeDocument/2006/relationships/image" Target="../media/image825.png"/><Relationship Id="rId143" Type="http://schemas.openxmlformats.org/officeDocument/2006/relationships/image" Target="../media/image846.png"/><Relationship Id="rId185" Type="http://schemas.openxmlformats.org/officeDocument/2006/relationships/image" Target="../media/image867.png"/><Relationship Id="rId350" Type="http://schemas.openxmlformats.org/officeDocument/2006/relationships/customXml" Target="../ink/ink2584.xml"/><Relationship Id="rId406" Type="http://schemas.openxmlformats.org/officeDocument/2006/relationships/customXml" Target="../ink/ink2612.xml"/><Relationship Id="rId588" Type="http://schemas.openxmlformats.org/officeDocument/2006/relationships/customXml" Target="../ink/ink2687.xml"/><Relationship Id="rId9" Type="http://schemas.openxmlformats.org/officeDocument/2006/relationships/image" Target="../media/image7121.png"/><Relationship Id="rId392" Type="http://schemas.openxmlformats.org/officeDocument/2006/relationships/customXml" Target="../ink/ink2605.xml"/><Relationship Id="rId613" Type="http://schemas.openxmlformats.org/officeDocument/2006/relationships/image" Target="../media/image1096.png"/><Relationship Id="rId515" Type="http://schemas.openxmlformats.org/officeDocument/2006/relationships/image" Target="../media/image984.png"/><Relationship Id="rId47" Type="http://schemas.openxmlformats.org/officeDocument/2006/relationships/image" Target="../media/image786.png"/><Relationship Id="rId89" Type="http://schemas.openxmlformats.org/officeDocument/2006/relationships/image" Target="../media/image819.png"/><Relationship Id="rId112" Type="http://schemas.openxmlformats.org/officeDocument/2006/relationships/customXml" Target="../ink/ink2533.xml"/><Relationship Id="rId154" Type="http://schemas.openxmlformats.org/officeDocument/2006/relationships/customXml" Target="../ink/ink2554.xml"/><Relationship Id="rId361" Type="http://schemas.openxmlformats.org/officeDocument/2006/relationships/image" Target="../media/image1038.png"/><Relationship Id="rId557" Type="http://schemas.openxmlformats.org/officeDocument/2006/relationships/image" Target="../media/image1005.png"/><Relationship Id="rId599" Type="http://schemas.openxmlformats.org/officeDocument/2006/relationships/image" Target="../media/image1089.png"/><Relationship Id="rId417" Type="http://schemas.openxmlformats.org/officeDocument/2006/relationships/image" Target="../media/image1066.png"/><Relationship Id="rId459" Type="http://schemas.openxmlformats.org/officeDocument/2006/relationships/image" Target="../media/image956.png"/><Relationship Id="rId624" Type="http://schemas.openxmlformats.org/officeDocument/2006/relationships/customXml" Target="../ink/ink2705.xml"/><Relationship Id="rId16" Type="http://schemas.openxmlformats.org/officeDocument/2006/relationships/customXml" Target="../ink/ink2485.xml"/><Relationship Id="rId470" Type="http://schemas.openxmlformats.org/officeDocument/2006/relationships/customXml" Target="../ink/ink2628.xml"/><Relationship Id="rId526" Type="http://schemas.openxmlformats.org/officeDocument/2006/relationships/customXml" Target="../ink/ink2656.xml"/><Relationship Id="rId58" Type="http://schemas.openxmlformats.org/officeDocument/2006/relationships/customXml" Target="../ink/ink2506.xml"/><Relationship Id="rId123" Type="http://schemas.openxmlformats.org/officeDocument/2006/relationships/image" Target="../media/image836.png"/><Relationship Id="rId330" Type="http://schemas.openxmlformats.org/officeDocument/2006/relationships/customXml" Target="../ink/ink2574.xml"/><Relationship Id="rId568" Type="http://schemas.openxmlformats.org/officeDocument/2006/relationships/customXml" Target="../ink/ink2677.xml"/><Relationship Id="rId165" Type="http://schemas.openxmlformats.org/officeDocument/2006/relationships/image" Target="../media/image857.png"/><Relationship Id="rId372" Type="http://schemas.openxmlformats.org/officeDocument/2006/relationships/customXml" Target="../ink/ink2595.xml"/><Relationship Id="rId635" Type="http://schemas.openxmlformats.org/officeDocument/2006/relationships/image" Target="../media/image1107.png"/><Relationship Id="rId481" Type="http://schemas.openxmlformats.org/officeDocument/2006/relationships/image" Target="../media/image967.png"/><Relationship Id="rId27" Type="http://schemas.openxmlformats.org/officeDocument/2006/relationships/image" Target="../media/image776.png"/><Relationship Id="rId69" Type="http://schemas.openxmlformats.org/officeDocument/2006/relationships/image" Target="../media/image809.png"/><Relationship Id="rId134" Type="http://schemas.openxmlformats.org/officeDocument/2006/relationships/customXml" Target="../ink/ink2544.xml"/><Relationship Id="rId537" Type="http://schemas.openxmlformats.org/officeDocument/2006/relationships/image" Target="../media/image995.png"/><Relationship Id="rId579" Type="http://schemas.openxmlformats.org/officeDocument/2006/relationships/image" Target="../media/image1016.png"/><Relationship Id="rId80" Type="http://schemas.openxmlformats.org/officeDocument/2006/relationships/customXml" Target="../ink/ink2517.xml"/><Relationship Id="rId176" Type="http://schemas.openxmlformats.org/officeDocument/2006/relationships/customXml" Target="../ink/ink2565.xml"/><Relationship Id="rId341" Type="http://schemas.openxmlformats.org/officeDocument/2006/relationships/image" Target="../media/image1028.png"/><Relationship Id="rId383" Type="http://schemas.openxmlformats.org/officeDocument/2006/relationships/image" Target="../media/image1049.png"/><Relationship Id="rId590" Type="http://schemas.openxmlformats.org/officeDocument/2006/relationships/customXml" Target="../ink/ink2688.xml"/><Relationship Id="rId604" Type="http://schemas.openxmlformats.org/officeDocument/2006/relationships/customXml" Target="../ink/ink2695.xml"/><Relationship Id="rId506" Type="http://schemas.openxmlformats.org/officeDocument/2006/relationships/customXml" Target="../ink/ink2646.xml"/><Relationship Id="rId38" Type="http://schemas.openxmlformats.org/officeDocument/2006/relationships/customXml" Target="../ink/ink2496.xml"/><Relationship Id="rId103" Type="http://schemas.openxmlformats.org/officeDocument/2006/relationships/image" Target="../media/image826.png"/><Relationship Id="rId492" Type="http://schemas.openxmlformats.org/officeDocument/2006/relationships/customXml" Target="../ink/ink2639.xml"/><Relationship Id="rId548" Type="http://schemas.openxmlformats.org/officeDocument/2006/relationships/customXml" Target="../ink/ink2667.xml"/><Relationship Id="rId91" Type="http://schemas.openxmlformats.org/officeDocument/2006/relationships/image" Target="../media/image820.png"/><Relationship Id="rId145" Type="http://schemas.openxmlformats.org/officeDocument/2006/relationships/image" Target="../media/image847.png"/><Relationship Id="rId187" Type="http://schemas.openxmlformats.org/officeDocument/2006/relationships/image" Target="../media/image868.png"/><Relationship Id="rId352" Type="http://schemas.openxmlformats.org/officeDocument/2006/relationships/customXml" Target="../ink/ink2585.xml"/><Relationship Id="rId394" Type="http://schemas.openxmlformats.org/officeDocument/2006/relationships/customXml" Target="../ink/ink2606.xml"/><Relationship Id="rId408" Type="http://schemas.openxmlformats.org/officeDocument/2006/relationships/customXml" Target="../ink/ink2613.xml"/><Relationship Id="rId615" Type="http://schemas.openxmlformats.org/officeDocument/2006/relationships/image" Target="../media/image1097.png"/><Relationship Id="rId49" Type="http://schemas.openxmlformats.org/officeDocument/2006/relationships/image" Target="../media/image799.png"/><Relationship Id="rId114" Type="http://schemas.openxmlformats.org/officeDocument/2006/relationships/customXml" Target="../ink/ink2534.xml"/><Relationship Id="rId461" Type="http://schemas.openxmlformats.org/officeDocument/2006/relationships/image" Target="../media/image957.png"/><Relationship Id="rId517" Type="http://schemas.openxmlformats.org/officeDocument/2006/relationships/image" Target="../media/image985.png"/><Relationship Id="rId559" Type="http://schemas.openxmlformats.org/officeDocument/2006/relationships/image" Target="../media/image1006.png"/><Relationship Id="rId60" Type="http://schemas.openxmlformats.org/officeDocument/2006/relationships/customXml" Target="../ink/ink2507.xml"/><Relationship Id="rId156" Type="http://schemas.openxmlformats.org/officeDocument/2006/relationships/customXml" Target="../ink/ink2555.xml"/><Relationship Id="rId363" Type="http://schemas.openxmlformats.org/officeDocument/2006/relationships/image" Target="../media/image1039.png"/><Relationship Id="rId419" Type="http://schemas.openxmlformats.org/officeDocument/2006/relationships/image" Target="../media/image1067.png"/><Relationship Id="rId570" Type="http://schemas.openxmlformats.org/officeDocument/2006/relationships/customXml" Target="../ink/ink2678.xml"/><Relationship Id="rId626" Type="http://schemas.openxmlformats.org/officeDocument/2006/relationships/customXml" Target="../ink/ink2706.xml"/><Relationship Id="rId18" Type="http://schemas.openxmlformats.org/officeDocument/2006/relationships/customXml" Target="../ink/ink2486.xml"/><Relationship Id="rId472" Type="http://schemas.openxmlformats.org/officeDocument/2006/relationships/customXml" Target="../ink/ink2629.xml"/><Relationship Id="rId528" Type="http://schemas.openxmlformats.org/officeDocument/2006/relationships/customXml" Target="../ink/ink2657.xml"/><Relationship Id="rId125" Type="http://schemas.openxmlformats.org/officeDocument/2006/relationships/image" Target="../media/image837.png"/><Relationship Id="rId167" Type="http://schemas.openxmlformats.org/officeDocument/2006/relationships/image" Target="../media/image858.png"/><Relationship Id="rId332" Type="http://schemas.openxmlformats.org/officeDocument/2006/relationships/customXml" Target="../ink/ink2575.xml"/><Relationship Id="rId374" Type="http://schemas.openxmlformats.org/officeDocument/2006/relationships/customXml" Target="../ink/ink2596.xml"/><Relationship Id="rId581" Type="http://schemas.openxmlformats.org/officeDocument/2006/relationships/image" Target="../media/image1017.png"/><Relationship Id="rId71" Type="http://schemas.openxmlformats.org/officeDocument/2006/relationships/image" Target="../media/image810.png"/><Relationship Id="rId637" Type="http://schemas.openxmlformats.org/officeDocument/2006/relationships/image" Target="../media/image1108.png"/><Relationship Id="rId2" Type="http://schemas.openxmlformats.org/officeDocument/2006/relationships/customXml" Target="../ink/ink2478.xml"/><Relationship Id="rId29" Type="http://schemas.openxmlformats.org/officeDocument/2006/relationships/image" Target="../media/image777.png"/><Relationship Id="rId483" Type="http://schemas.openxmlformats.org/officeDocument/2006/relationships/image" Target="../media/image968.png"/><Relationship Id="rId539" Type="http://schemas.openxmlformats.org/officeDocument/2006/relationships/image" Target="../media/image996.png"/><Relationship Id="rId40" Type="http://schemas.openxmlformats.org/officeDocument/2006/relationships/customXml" Target="../ink/ink2497.xml"/><Relationship Id="rId136" Type="http://schemas.openxmlformats.org/officeDocument/2006/relationships/customXml" Target="../ink/ink2545.xml"/><Relationship Id="rId178" Type="http://schemas.openxmlformats.org/officeDocument/2006/relationships/customXml" Target="../ink/ink2566.xml"/><Relationship Id="rId343" Type="http://schemas.openxmlformats.org/officeDocument/2006/relationships/image" Target="../media/image1029.png"/><Relationship Id="rId550" Type="http://schemas.openxmlformats.org/officeDocument/2006/relationships/customXml" Target="../ink/ink2668.xml"/><Relationship Id="rId82" Type="http://schemas.openxmlformats.org/officeDocument/2006/relationships/customXml" Target="../ink/ink2518.xml"/><Relationship Id="rId385" Type="http://schemas.openxmlformats.org/officeDocument/2006/relationships/image" Target="../media/image1050.png"/><Relationship Id="rId592" Type="http://schemas.openxmlformats.org/officeDocument/2006/relationships/customXml" Target="../ink/ink2689.xml"/><Relationship Id="rId606" Type="http://schemas.openxmlformats.org/officeDocument/2006/relationships/customXml" Target="../ink/ink2696.xml"/><Relationship Id="rId410" Type="http://schemas.openxmlformats.org/officeDocument/2006/relationships/customXml" Target="../ink/ink2614.xml"/><Relationship Id="rId494" Type="http://schemas.openxmlformats.org/officeDocument/2006/relationships/customXml" Target="../ink/ink2640.xml"/><Relationship Id="rId508" Type="http://schemas.openxmlformats.org/officeDocument/2006/relationships/customXml" Target="../ink/ink2647.xml"/><Relationship Id="rId30" Type="http://schemas.openxmlformats.org/officeDocument/2006/relationships/customXml" Target="../ink/ink2492.xml"/><Relationship Id="rId105" Type="http://schemas.openxmlformats.org/officeDocument/2006/relationships/image" Target="../media/image827.png"/><Relationship Id="rId126" Type="http://schemas.openxmlformats.org/officeDocument/2006/relationships/customXml" Target="../ink/ink2540.xml"/><Relationship Id="rId147" Type="http://schemas.openxmlformats.org/officeDocument/2006/relationships/image" Target="../media/image848.png"/><Relationship Id="rId168" Type="http://schemas.openxmlformats.org/officeDocument/2006/relationships/customXml" Target="../ink/ink2561.xml"/><Relationship Id="rId333" Type="http://schemas.openxmlformats.org/officeDocument/2006/relationships/image" Target="../media/image1024.png"/><Relationship Id="rId354" Type="http://schemas.openxmlformats.org/officeDocument/2006/relationships/customXml" Target="../ink/ink2586.xml"/><Relationship Id="rId540" Type="http://schemas.openxmlformats.org/officeDocument/2006/relationships/customXml" Target="../ink/ink2663.xml"/><Relationship Id="rId51" Type="http://schemas.openxmlformats.org/officeDocument/2006/relationships/image" Target="../media/image800.png"/><Relationship Id="rId72" Type="http://schemas.openxmlformats.org/officeDocument/2006/relationships/customXml" Target="../ink/ink2513.xml"/><Relationship Id="rId93" Type="http://schemas.openxmlformats.org/officeDocument/2006/relationships/image" Target="../media/image821.png"/><Relationship Id="rId189" Type="http://schemas.openxmlformats.org/officeDocument/2006/relationships/image" Target="../media/image869.png"/><Relationship Id="rId375" Type="http://schemas.openxmlformats.org/officeDocument/2006/relationships/image" Target="../media/image1045.png"/><Relationship Id="rId396" Type="http://schemas.openxmlformats.org/officeDocument/2006/relationships/customXml" Target="../ink/ink2607.xml"/><Relationship Id="rId561" Type="http://schemas.openxmlformats.org/officeDocument/2006/relationships/image" Target="../media/image1007.png"/><Relationship Id="rId582" Type="http://schemas.openxmlformats.org/officeDocument/2006/relationships/customXml" Target="../ink/ink2684.xml"/><Relationship Id="rId617" Type="http://schemas.openxmlformats.org/officeDocument/2006/relationships/image" Target="../media/image1098.png"/><Relationship Id="rId638" Type="http://schemas.openxmlformats.org/officeDocument/2006/relationships/customXml" Target="../ink/ink2712.xml"/><Relationship Id="rId3" Type="http://schemas.openxmlformats.org/officeDocument/2006/relationships/image" Target="../media/image617.png"/><Relationship Id="rId400" Type="http://schemas.openxmlformats.org/officeDocument/2006/relationships/customXml" Target="../ink/ink2609.xml"/><Relationship Id="rId463" Type="http://schemas.openxmlformats.org/officeDocument/2006/relationships/image" Target="../media/image958.png"/><Relationship Id="rId484" Type="http://schemas.openxmlformats.org/officeDocument/2006/relationships/customXml" Target="../ink/ink2635.xml"/><Relationship Id="rId519" Type="http://schemas.openxmlformats.org/officeDocument/2006/relationships/image" Target="../media/image986.png"/><Relationship Id="rId116" Type="http://schemas.openxmlformats.org/officeDocument/2006/relationships/customXml" Target="../ink/ink2535.xml"/><Relationship Id="rId137" Type="http://schemas.openxmlformats.org/officeDocument/2006/relationships/image" Target="../media/image843.png"/><Relationship Id="rId158" Type="http://schemas.openxmlformats.org/officeDocument/2006/relationships/customXml" Target="../ink/ink2556.xml"/><Relationship Id="rId344" Type="http://schemas.openxmlformats.org/officeDocument/2006/relationships/customXml" Target="../ink/ink2581.xml"/><Relationship Id="rId530" Type="http://schemas.openxmlformats.org/officeDocument/2006/relationships/customXml" Target="../ink/ink2658.xml"/><Relationship Id="rId20" Type="http://schemas.openxmlformats.org/officeDocument/2006/relationships/customXml" Target="../ink/ink2487.xml"/><Relationship Id="rId41" Type="http://schemas.openxmlformats.org/officeDocument/2006/relationships/image" Target="../media/image783.png"/><Relationship Id="rId62" Type="http://schemas.openxmlformats.org/officeDocument/2006/relationships/customXml" Target="../ink/ink2508.xml"/><Relationship Id="rId83" Type="http://schemas.openxmlformats.org/officeDocument/2006/relationships/image" Target="../media/image816.png"/><Relationship Id="rId179" Type="http://schemas.openxmlformats.org/officeDocument/2006/relationships/image" Target="../media/image864.png"/><Relationship Id="rId365" Type="http://schemas.openxmlformats.org/officeDocument/2006/relationships/image" Target="../media/image1040.png"/><Relationship Id="rId386" Type="http://schemas.openxmlformats.org/officeDocument/2006/relationships/customXml" Target="../ink/ink2602.xml"/><Relationship Id="rId551" Type="http://schemas.openxmlformats.org/officeDocument/2006/relationships/image" Target="../media/image1002.png"/><Relationship Id="rId572" Type="http://schemas.openxmlformats.org/officeDocument/2006/relationships/customXml" Target="../ink/ink2679.xml"/><Relationship Id="rId593" Type="http://schemas.openxmlformats.org/officeDocument/2006/relationships/image" Target="../media/image1086.png"/><Relationship Id="rId607" Type="http://schemas.openxmlformats.org/officeDocument/2006/relationships/image" Target="../media/image1093.png"/><Relationship Id="rId628" Type="http://schemas.openxmlformats.org/officeDocument/2006/relationships/customXml" Target="../ink/ink2707.xml"/><Relationship Id="rId190" Type="http://schemas.openxmlformats.org/officeDocument/2006/relationships/customXml" Target="../ink/ink2572.xml"/><Relationship Id="rId411" Type="http://schemas.openxmlformats.org/officeDocument/2006/relationships/image" Target="../media/image1063.png"/><Relationship Id="rId453" Type="http://schemas.openxmlformats.org/officeDocument/2006/relationships/image" Target="../media/image953.png"/><Relationship Id="rId474" Type="http://schemas.openxmlformats.org/officeDocument/2006/relationships/customXml" Target="../ink/ink2630.xml"/><Relationship Id="rId509" Type="http://schemas.openxmlformats.org/officeDocument/2006/relationships/image" Target="../media/image981.png"/><Relationship Id="rId106" Type="http://schemas.openxmlformats.org/officeDocument/2006/relationships/customXml" Target="../ink/ink2530.xml"/><Relationship Id="rId127" Type="http://schemas.openxmlformats.org/officeDocument/2006/relationships/image" Target="../media/image838.png"/><Relationship Id="rId495" Type="http://schemas.openxmlformats.org/officeDocument/2006/relationships/image" Target="../media/image974.png"/><Relationship Id="rId10" Type="http://schemas.openxmlformats.org/officeDocument/2006/relationships/customXml" Target="../ink/ink2482.xml"/><Relationship Id="rId31" Type="http://schemas.openxmlformats.org/officeDocument/2006/relationships/image" Target="../media/image778.png"/><Relationship Id="rId52" Type="http://schemas.openxmlformats.org/officeDocument/2006/relationships/customXml" Target="../ink/ink2503.xml"/><Relationship Id="rId73" Type="http://schemas.openxmlformats.org/officeDocument/2006/relationships/image" Target="../media/image811.png"/><Relationship Id="rId94" Type="http://schemas.openxmlformats.org/officeDocument/2006/relationships/customXml" Target="../ink/ink2524.xml"/><Relationship Id="rId148" Type="http://schemas.openxmlformats.org/officeDocument/2006/relationships/customXml" Target="../ink/ink2551.xml"/><Relationship Id="rId169" Type="http://schemas.openxmlformats.org/officeDocument/2006/relationships/image" Target="../media/image859.png"/><Relationship Id="rId334" Type="http://schemas.openxmlformats.org/officeDocument/2006/relationships/customXml" Target="../ink/ink2576.xml"/><Relationship Id="rId355" Type="http://schemas.openxmlformats.org/officeDocument/2006/relationships/image" Target="../media/image1035.png"/><Relationship Id="rId376" Type="http://schemas.openxmlformats.org/officeDocument/2006/relationships/customXml" Target="../ink/ink2597.xml"/><Relationship Id="rId397" Type="http://schemas.openxmlformats.org/officeDocument/2006/relationships/image" Target="../media/image1056.png"/><Relationship Id="rId520" Type="http://schemas.openxmlformats.org/officeDocument/2006/relationships/customXml" Target="../ink/ink2653.xml"/><Relationship Id="rId541" Type="http://schemas.openxmlformats.org/officeDocument/2006/relationships/image" Target="../media/image997.png"/><Relationship Id="rId562" Type="http://schemas.openxmlformats.org/officeDocument/2006/relationships/customXml" Target="../ink/ink2674.xml"/><Relationship Id="rId583" Type="http://schemas.openxmlformats.org/officeDocument/2006/relationships/image" Target="../media/image1018.png"/><Relationship Id="rId618" Type="http://schemas.openxmlformats.org/officeDocument/2006/relationships/customXml" Target="../ink/ink2702.xml"/><Relationship Id="rId639" Type="http://schemas.openxmlformats.org/officeDocument/2006/relationships/image" Target="../media/image1109.png"/><Relationship Id="rId4" Type="http://schemas.openxmlformats.org/officeDocument/2006/relationships/customXml" Target="../ink/ink2479.xml"/><Relationship Id="rId180" Type="http://schemas.openxmlformats.org/officeDocument/2006/relationships/customXml" Target="../ink/ink2567.xml"/><Relationship Id="rId401" Type="http://schemas.openxmlformats.org/officeDocument/2006/relationships/image" Target="../media/image1058.png"/><Relationship Id="rId464" Type="http://schemas.openxmlformats.org/officeDocument/2006/relationships/customXml" Target="../ink/ink2625.xml"/><Relationship Id="rId485" Type="http://schemas.openxmlformats.org/officeDocument/2006/relationships/image" Target="../media/image969.png"/><Relationship Id="rId42" Type="http://schemas.openxmlformats.org/officeDocument/2006/relationships/customXml" Target="../ink/ink2498.xml"/><Relationship Id="rId84" Type="http://schemas.openxmlformats.org/officeDocument/2006/relationships/customXml" Target="../ink/ink2519.xml"/><Relationship Id="rId138" Type="http://schemas.openxmlformats.org/officeDocument/2006/relationships/customXml" Target="../ink/ink2546.xml"/><Relationship Id="rId345" Type="http://schemas.openxmlformats.org/officeDocument/2006/relationships/image" Target="../media/image1030.png"/><Relationship Id="rId387" Type="http://schemas.openxmlformats.org/officeDocument/2006/relationships/image" Target="../media/image1051.png"/><Relationship Id="rId510" Type="http://schemas.openxmlformats.org/officeDocument/2006/relationships/customXml" Target="../ink/ink2648.xml"/><Relationship Id="rId552" Type="http://schemas.openxmlformats.org/officeDocument/2006/relationships/customXml" Target="../ink/ink2669.xml"/><Relationship Id="rId594" Type="http://schemas.openxmlformats.org/officeDocument/2006/relationships/customXml" Target="../ink/ink2690.xml"/><Relationship Id="rId608" Type="http://schemas.openxmlformats.org/officeDocument/2006/relationships/customXml" Target="../ink/ink2697.xml"/><Relationship Id="rId412" Type="http://schemas.openxmlformats.org/officeDocument/2006/relationships/customXml" Target="../ink/ink2615.xml"/><Relationship Id="rId107" Type="http://schemas.openxmlformats.org/officeDocument/2006/relationships/image" Target="../media/image828.png"/><Relationship Id="rId454" Type="http://schemas.openxmlformats.org/officeDocument/2006/relationships/customXml" Target="../ink/ink2620.xml"/><Relationship Id="rId496" Type="http://schemas.openxmlformats.org/officeDocument/2006/relationships/customXml" Target="../ink/ink2641.xml"/><Relationship Id="rId11" Type="http://schemas.openxmlformats.org/officeDocument/2006/relationships/image" Target="../media/image7131.png"/><Relationship Id="rId53" Type="http://schemas.openxmlformats.org/officeDocument/2006/relationships/image" Target="../media/image801.png"/><Relationship Id="rId149" Type="http://schemas.openxmlformats.org/officeDocument/2006/relationships/image" Target="../media/image849.png"/><Relationship Id="rId356" Type="http://schemas.openxmlformats.org/officeDocument/2006/relationships/customXml" Target="../ink/ink2587.xml"/><Relationship Id="rId398" Type="http://schemas.openxmlformats.org/officeDocument/2006/relationships/customXml" Target="../ink/ink2608.xml"/><Relationship Id="rId521" Type="http://schemas.openxmlformats.org/officeDocument/2006/relationships/image" Target="../media/image987.png"/><Relationship Id="rId563" Type="http://schemas.openxmlformats.org/officeDocument/2006/relationships/image" Target="../media/image1008.png"/><Relationship Id="rId619" Type="http://schemas.openxmlformats.org/officeDocument/2006/relationships/image" Target="../media/image1099.png"/><Relationship Id="rId95" Type="http://schemas.openxmlformats.org/officeDocument/2006/relationships/image" Target="../media/image822.png"/><Relationship Id="rId160" Type="http://schemas.openxmlformats.org/officeDocument/2006/relationships/customXml" Target="../ink/ink2557.xml"/><Relationship Id="rId465" Type="http://schemas.openxmlformats.org/officeDocument/2006/relationships/image" Target="../media/image959.png"/><Relationship Id="rId630" Type="http://schemas.openxmlformats.org/officeDocument/2006/relationships/customXml" Target="../ink/ink2708.xml"/><Relationship Id="rId22" Type="http://schemas.openxmlformats.org/officeDocument/2006/relationships/customXml" Target="../ink/ink2488.xml"/><Relationship Id="rId64" Type="http://schemas.openxmlformats.org/officeDocument/2006/relationships/customXml" Target="../ink/ink2509.xml"/><Relationship Id="rId118" Type="http://schemas.openxmlformats.org/officeDocument/2006/relationships/customXml" Target="../ink/ink2536.xml"/><Relationship Id="rId367" Type="http://schemas.openxmlformats.org/officeDocument/2006/relationships/image" Target="../media/image1041.png"/><Relationship Id="rId532" Type="http://schemas.openxmlformats.org/officeDocument/2006/relationships/customXml" Target="../ink/ink2659.xml"/><Relationship Id="rId574" Type="http://schemas.openxmlformats.org/officeDocument/2006/relationships/customXml" Target="../ink/ink2680.xml"/><Relationship Id="rId171" Type="http://schemas.openxmlformats.org/officeDocument/2006/relationships/image" Target="../media/image860.png"/><Relationship Id="rId476" Type="http://schemas.openxmlformats.org/officeDocument/2006/relationships/customXml" Target="../ink/ink2631.xml"/><Relationship Id="rId641" Type="http://schemas.openxmlformats.org/officeDocument/2006/relationships/image" Target="../media/image1110.png"/><Relationship Id="rId33" Type="http://schemas.openxmlformats.org/officeDocument/2006/relationships/image" Target="../media/image779.png"/><Relationship Id="rId129" Type="http://schemas.openxmlformats.org/officeDocument/2006/relationships/image" Target="../media/image839.png"/><Relationship Id="rId336" Type="http://schemas.openxmlformats.org/officeDocument/2006/relationships/customXml" Target="../ink/ink2577.xml"/><Relationship Id="rId501" Type="http://schemas.openxmlformats.org/officeDocument/2006/relationships/image" Target="../media/image977.png"/><Relationship Id="rId543" Type="http://schemas.openxmlformats.org/officeDocument/2006/relationships/image" Target="../media/image998.png"/><Relationship Id="rId75" Type="http://schemas.openxmlformats.org/officeDocument/2006/relationships/image" Target="../media/image812.png"/><Relationship Id="rId140" Type="http://schemas.openxmlformats.org/officeDocument/2006/relationships/customXml" Target="../ink/ink2547.xml"/><Relationship Id="rId182" Type="http://schemas.openxmlformats.org/officeDocument/2006/relationships/customXml" Target="../ink/ink2568.xml"/><Relationship Id="rId378" Type="http://schemas.openxmlformats.org/officeDocument/2006/relationships/customXml" Target="../ink/ink2598.xml"/><Relationship Id="rId403" Type="http://schemas.openxmlformats.org/officeDocument/2006/relationships/image" Target="../media/image1059.png"/><Relationship Id="rId585" Type="http://schemas.openxmlformats.org/officeDocument/2006/relationships/image" Target="../media/image1019.png"/><Relationship Id="rId6" Type="http://schemas.openxmlformats.org/officeDocument/2006/relationships/customXml" Target="../ink/ink2480.xml"/><Relationship Id="rId487" Type="http://schemas.openxmlformats.org/officeDocument/2006/relationships/image" Target="../media/image970.png"/><Relationship Id="rId610" Type="http://schemas.openxmlformats.org/officeDocument/2006/relationships/customXml" Target="../ink/ink2698.xml"/><Relationship Id="rId347" Type="http://schemas.openxmlformats.org/officeDocument/2006/relationships/image" Target="../media/image1031.png"/><Relationship Id="rId512" Type="http://schemas.openxmlformats.org/officeDocument/2006/relationships/customXml" Target="../ink/ink2649.xml"/><Relationship Id="rId44" Type="http://schemas.openxmlformats.org/officeDocument/2006/relationships/customXml" Target="../ink/ink2499.xml"/><Relationship Id="rId86" Type="http://schemas.openxmlformats.org/officeDocument/2006/relationships/customXml" Target="../ink/ink2520.xml"/><Relationship Id="rId151" Type="http://schemas.openxmlformats.org/officeDocument/2006/relationships/image" Target="../media/image850.png"/><Relationship Id="rId389" Type="http://schemas.openxmlformats.org/officeDocument/2006/relationships/image" Target="../media/image1052.png"/><Relationship Id="rId554" Type="http://schemas.openxmlformats.org/officeDocument/2006/relationships/customXml" Target="../ink/ink2670.xml"/><Relationship Id="rId596" Type="http://schemas.openxmlformats.org/officeDocument/2006/relationships/customXml" Target="../ink/ink2691.xml"/><Relationship Id="rId414" Type="http://schemas.openxmlformats.org/officeDocument/2006/relationships/customXml" Target="../ink/ink2616.xml"/><Relationship Id="rId456" Type="http://schemas.openxmlformats.org/officeDocument/2006/relationships/customXml" Target="../ink/ink2621.xml"/><Relationship Id="rId498" Type="http://schemas.openxmlformats.org/officeDocument/2006/relationships/customXml" Target="../ink/ink2642.xml"/><Relationship Id="rId621" Type="http://schemas.openxmlformats.org/officeDocument/2006/relationships/image" Target="../media/image1100.png"/><Relationship Id="rId13" Type="http://schemas.openxmlformats.org/officeDocument/2006/relationships/image" Target="../media/image769.png"/><Relationship Id="rId109" Type="http://schemas.openxmlformats.org/officeDocument/2006/relationships/image" Target="../media/image829.png"/><Relationship Id="rId523" Type="http://schemas.openxmlformats.org/officeDocument/2006/relationships/image" Target="../media/image988.png"/><Relationship Id="rId55" Type="http://schemas.openxmlformats.org/officeDocument/2006/relationships/image" Target="../media/image802.png"/><Relationship Id="rId97" Type="http://schemas.openxmlformats.org/officeDocument/2006/relationships/image" Target="../media/image823.png"/><Relationship Id="rId120" Type="http://schemas.openxmlformats.org/officeDocument/2006/relationships/customXml" Target="../ink/ink2537.xml"/><Relationship Id="rId358" Type="http://schemas.openxmlformats.org/officeDocument/2006/relationships/customXml" Target="../ink/ink2588.xml"/><Relationship Id="rId565" Type="http://schemas.openxmlformats.org/officeDocument/2006/relationships/image" Target="../media/image1009.png"/><Relationship Id="rId162" Type="http://schemas.openxmlformats.org/officeDocument/2006/relationships/customXml" Target="../ink/ink2558.xml"/><Relationship Id="rId467" Type="http://schemas.openxmlformats.org/officeDocument/2006/relationships/image" Target="../media/image960.png"/><Relationship Id="rId632" Type="http://schemas.openxmlformats.org/officeDocument/2006/relationships/customXml" Target="../ink/ink2709.xml"/><Relationship Id="rId24" Type="http://schemas.openxmlformats.org/officeDocument/2006/relationships/customXml" Target="../ink/ink2489.xml"/><Relationship Id="rId66" Type="http://schemas.openxmlformats.org/officeDocument/2006/relationships/customXml" Target="../ink/ink2510.xml"/><Relationship Id="rId131" Type="http://schemas.openxmlformats.org/officeDocument/2006/relationships/image" Target="../media/image840.png"/><Relationship Id="rId327" Type="http://schemas.openxmlformats.org/officeDocument/2006/relationships/image" Target="../media/image1021.png"/><Relationship Id="rId369" Type="http://schemas.openxmlformats.org/officeDocument/2006/relationships/image" Target="../media/image1042.png"/><Relationship Id="rId534" Type="http://schemas.openxmlformats.org/officeDocument/2006/relationships/customXml" Target="../ink/ink2660.xml"/><Relationship Id="rId576" Type="http://schemas.openxmlformats.org/officeDocument/2006/relationships/customXml" Target="../ink/ink2681.xml"/><Relationship Id="rId173" Type="http://schemas.openxmlformats.org/officeDocument/2006/relationships/image" Target="../media/image861.png"/><Relationship Id="rId380" Type="http://schemas.openxmlformats.org/officeDocument/2006/relationships/customXml" Target="../ink/ink2599.xml"/><Relationship Id="rId601" Type="http://schemas.openxmlformats.org/officeDocument/2006/relationships/image" Target="../media/image1090.png"/><Relationship Id="rId478" Type="http://schemas.openxmlformats.org/officeDocument/2006/relationships/customXml" Target="../ink/ink2632.xml"/><Relationship Id="rId35" Type="http://schemas.openxmlformats.org/officeDocument/2006/relationships/image" Target="../media/image780.png"/><Relationship Id="rId77" Type="http://schemas.openxmlformats.org/officeDocument/2006/relationships/image" Target="../media/image813.png"/><Relationship Id="rId100" Type="http://schemas.openxmlformats.org/officeDocument/2006/relationships/customXml" Target="../ink/ink2527.xml"/><Relationship Id="rId338" Type="http://schemas.openxmlformats.org/officeDocument/2006/relationships/customXml" Target="../ink/ink2578.xml"/><Relationship Id="rId503" Type="http://schemas.openxmlformats.org/officeDocument/2006/relationships/image" Target="../media/image978.png"/><Relationship Id="rId545" Type="http://schemas.openxmlformats.org/officeDocument/2006/relationships/image" Target="../media/image999.png"/><Relationship Id="rId587" Type="http://schemas.openxmlformats.org/officeDocument/2006/relationships/image" Target="../media/image1020.png"/><Relationship Id="rId8" Type="http://schemas.openxmlformats.org/officeDocument/2006/relationships/customXml" Target="../ink/ink2481.xml"/><Relationship Id="rId142" Type="http://schemas.openxmlformats.org/officeDocument/2006/relationships/customXml" Target="../ink/ink2548.xml"/><Relationship Id="rId184" Type="http://schemas.openxmlformats.org/officeDocument/2006/relationships/customXml" Target="../ink/ink2569.xml"/><Relationship Id="rId391" Type="http://schemas.openxmlformats.org/officeDocument/2006/relationships/image" Target="../media/image1053.png"/><Relationship Id="rId405" Type="http://schemas.openxmlformats.org/officeDocument/2006/relationships/image" Target="../media/image1060.png"/><Relationship Id="rId612" Type="http://schemas.openxmlformats.org/officeDocument/2006/relationships/customXml" Target="../ink/ink2699.xml"/><Relationship Id="rId489" Type="http://schemas.openxmlformats.org/officeDocument/2006/relationships/image" Target="../media/image971.png"/><Relationship Id="rId46" Type="http://schemas.openxmlformats.org/officeDocument/2006/relationships/customXml" Target="../ink/ink2500.xml"/><Relationship Id="rId349" Type="http://schemas.openxmlformats.org/officeDocument/2006/relationships/image" Target="../media/image1032.png"/><Relationship Id="rId514" Type="http://schemas.openxmlformats.org/officeDocument/2006/relationships/customXml" Target="../ink/ink2650.xml"/><Relationship Id="rId556" Type="http://schemas.openxmlformats.org/officeDocument/2006/relationships/customXml" Target="../ink/ink2671.xml"/><Relationship Id="rId88" Type="http://schemas.openxmlformats.org/officeDocument/2006/relationships/customXml" Target="../ink/ink2521.xml"/><Relationship Id="rId111" Type="http://schemas.openxmlformats.org/officeDocument/2006/relationships/image" Target="../media/image830.png"/><Relationship Id="rId153" Type="http://schemas.openxmlformats.org/officeDocument/2006/relationships/image" Target="../media/image851.png"/><Relationship Id="rId360" Type="http://schemas.openxmlformats.org/officeDocument/2006/relationships/customXml" Target="../ink/ink2589.xml"/><Relationship Id="rId416" Type="http://schemas.openxmlformats.org/officeDocument/2006/relationships/customXml" Target="../ink/ink2617.xml"/><Relationship Id="rId598" Type="http://schemas.openxmlformats.org/officeDocument/2006/relationships/customXml" Target="../ink/ink2692.xml"/><Relationship Id="rId458" Type="http://schemas.openxmlformats.org/officeDocument/2006/relationships/customXml" Target="../ink/ink2622.xml"/><Relationship Id="rId623" Type="http://schemas.openxmlformats.org/officeDocument/2006/relationships/image" Target="../media/image1101.png"/><Relationship Id="rId15" Type="http://schemas.openxmlformats.org/officeDocument/2006/relationships/image" Target="../media/image770.png"/><Relationship Id="rId57" Type="http://schemas.openxmlformats.org/officeDocument/2006/relationships/image" Target="../media/image803.png"/><Relationship Id="rId525" Type="http://schemas.openxmlformats.org/officeDocument/2006/relationships/image" Target="../media/image989.png"/><Relationship Id="rId567" Type="http://schemas.openxmlformats.org/officeDocument/2006/relationships/image" Target="../media/image1010.png"/><Relationship Id="rId99" Type="http://schemas.openxmlformats.org/officeDocument/2006/relationships/image" Target="../media/image824.png"/><Relationship Id="rId122" Type="http://schemas.openxmlformats.org/officeDocument/2006/relationships/customXml" Target="../ink/ink2538.xml"/><Relationship Id="rId164" Type="http://schemas.openxmlformats.org/officeDocument/2006/relationships/customXml" Target="../ink/ink2559.xml"/><Relationship Id="rId371" Type="http://schemas.openxmlformats.org/officeDocument/2006/relationships/image" Target="../media/image1043.png"/><Relationship Id="rId469" Type="http://schemas.openxmlformats.org/officeDocument/2006/relationships/image" Target="../media/image961.png"/><Relationship Id="rId634" Type="http://schemas.openxmlformats.org/officeDocument/2006/relationships/customXml" Target="../ink/ink2710.xml"/><Relationship Id="rId26" Type="http://schemas.openxmlformats.org/officeDocument/2006/relationships/customXml" Target="../ink/ink2490.xml"/><Relationship Id="rId329" Type="http://schemas.openxmlformats.org/officeDocument/2006/relationships/image" Target="../media/image1022.png"/><Relationship Id="rId480" Type="http://schemas.openxmlformats.org/officeDocument/2006/relationships/customXml" Target="../ink/ink2633.xml"/><Relationship Id="rId536" Type="http://schemas.openxmlformats.org/officeDocument/2006/relationships/customXml" Target="../ink/ink2661.xml"/><Relationship Id="rId68" Type="http://schemas.openxmlformats.org/officeDocument/2006/relationships/customXml" Target="../ink/ink2511.xml"/><Relationship Id="rId133" Type="http://schemas.openxmlformats.org/officeDocument/2006/relationships/image" Target="../media/image841.png"/><Relationship Id="rId175" Type="http://schemas.openxmlformats.org/officeDocument/2006/relationships/image" Target="../media/image862.png"/><Relationship Id="rId340" Type="http://schemas.openxmlformats.org/officeDocument/2006/relationships/customXml" Target="../ink/ink2579.xml"/><Relationship Id="rId578" Type="http://schemas.openxmlformats.org/officeDocument/2006/relationships/customXml" Target="../ink/ink2682.xml"/><Relationship Id="rId382" Type="http://schemas.openxmlformats.org/officeDocument/2006/relationships/customXml" Target="../ink/ink2600.xml"/><Relationship Id="rId603" Type="http://schemas.openxmlformats.org/officeDocument/2006/relationships/image" Target="../media/image1091.png"/><Relationship Id="rId491" Type="http://schemas.openxmlformats.org/officeDocument/2006/relationships/image" Target="../media/image972.png"/><Relationship Id="rId505" Type="http://schemas.openxmlformats.org/officeDocument/2006/relationships/image" Target="../media/image979.png"/><Relationship Id="rId37" Type="http://schemas.openxmlformats.org/officeDocument/2006/relationships/image" Target="../media/image781.png"/><Relationship Id="rId79" Type="http://schemas.openxmlformats.org/officeDocument/2006/relationships/image" Target="../media/image814.png"/><Relationship Id="rId102" Type="http://schemas.openxmlformats.org/officeDocument/2006/relationships/customXml" Target="../ink/ink2528.xml"/><Relationship Id="rId144" Type="http://schemas.openxmlformats.org/officeDocument/2006/relationships/customXml" Target="../ink/ink2549.xml"/><Relationship Id="rId547" Type="http://schemas.openxmlformats.org/officeDocument/2006/relationships/image" Target="../media/image1000.png"/><Relationship Id="rId589" Type="http://schemas.openxmlformats.org/officeDocument/2006/relationships/image" Target="../media/image1084.png"/><Relationship Id="rId90" Type="http://schemas.openxmlformats.org/officeDocument/2006/relationships/customXml" Target="../ink/ink2522.xml"/><Relationship Id="rId186" Type="http://schemas.openxmlformats.org/officeDocument/2006/relationships/customXml" Target="../ink/ink2570.xml"/><Relationship Id="rId351" Type="http://schemas.openxmlformats.org/officeDocument/2006/relationships/image" Target="../media/image1033.png"/><Relationship Id="rId393" Type="http://schemas.openxmlformats.org/officeDocument/2006/relationships/image" Target="../media/image1054.png"/><Relationship Id="rId407" Type="http://schemas.openxmlformats.org/officeDocument/2006/relationships/image" Target="../media/image1061.png"/><Relationship Id="rId614" Type="http://schemas.openxmlformats.org/officeDocument/2006/relationships/customXml" Target="../ink/ink2700.xml"/><Relationship Id="rId460" Type="http://schemas.openxmlformats.org/officeDocument/2006/relationships/customXml" Target="../ink/ink2623.xml"/><Relationship Id="rId516" Type="http://schemas.openxmlformats.org/officeDocument/2006/relationships/customXml" Target="../ink/ink2651.xml"/><Relationship Id="rId48" Type="http://schemas.openxmlformats.org/officeDocument/2006/relationships/customXml" Target="../ink/ink2501.xml"/><Relationship Id="rId113" Type="http://schemas.openxmlformats.org/officeDocument/2006/relationships/image" Target="../media/image831.png"/><Relationship Id="rId558" Type="http://schemas.openxmlformats.org/officeDocument/2006/relationships/customXml" Target="../ink/ink2672.xml"/><Relationship Id="rId155" Type="http://schemas.openxmlformats.org/officeDocument/2006/relationships/image" Target="../media/image852.png"/><Relationship Id="rId362" Type="http://schemas.openxmlformats.org/officeDocument/2006/relationships/customXml" Target="../ink/ink2590.xml"/><Relationship Id="rId418" Type="http://schemas.openxmlformats.org/officeDocument/2006/relationships/customXml" Target="../ink/ink2618.xml"/><Relationship Id="rId625" Type="http://schemas.openxmlformats.org/officeDocument/2006/relationships/image" Target="../media/image1102.png"/><Relationship Id="rId471" Type="http://schemas.openxmlformats.org/officeDocument/2006/relationships/image" Target="../media/image962.png"/><Relationship Id="rId17" Type="http://schemas.openxmlformats.org/officeDocument/2006/relationships/image" Target="../media/image771.png"/><Relationship Id="rId59" Type="http://schemas.openxmlformats.org/officeDocument/2006/relationships/image" Target="../media/image804.png"/><Relationship Id="rId124" Type="http://schemas.openxmlformats.org/officeDocument/2006/relationships/customXml" Target="../ink/ink2539.xml"/><Relationship Id="rId527" Type="http://schemas.openxmlformats.org/officeDocument/2006/relationships/image" Target="../media/image990.png"/><Relationship Id="rId569" Type="http://schemas.openxmlformats.org/officeDocument/2006/relationships/image" Target="../media/image1011.png"/><Relationship Id="rId70" Type="http://schemas.openxmlformats.org/officeDocument/2006/relationships/customXml" Target="../ink/ink2512.xml"/><Relationship Id="rId166" Type="http://schemas.openxmlformats.org/officeDocument/2006/relationships/customXml" Target="../ink/ink2560.xml"/><Relationship Id="rId331" Type="http://schemas.openxmlformats.org/officeDocument/2006/relationships/image" Target="../media/image1023.png"/><Relationship Id="rId373" Type="http://schemas.openxmlformats.org/officeDocument/2006/relationships/image" Target="../media/image1044.png"/><Relationship Id="rId580" Type="http://schemas.openxmlformats.org/officeDocument/2006/relationships/customXml" Target="../ink/ink2683.xml"/><Relationship Id="rId636" Type="http://schemas.openxmlformats.org/officeDocument/2006/relationships/customXml" Target="../ink/ink2711.xml"/><Relationship Id="rId1" Type="http://schemas.openxmlformats.org/officeDocument/2006/relationships/slideLayout" Target="../slideLayouts/slideLayout1.xml"/><Relationship Id="rId28" Type="http://schemas.openxmlformats.org/officeDocument/2006/relationships/customXml" Target="../ink/ink2491.xml"/><Relationship Id="rId482" Type="http://schemas.openxmlformats.org/officeDocument/2006/relationships/customXml" Target="../ink/ink2634.xml"/><Relationship Id="rId538" Type="http://schemas.openxmlformats.org/officeDocument/2006/relationships/customXml" Target="../ink/ink2662.xml"/><Relationship Id="rId81" Type="http://schemas.openxmlformats.org/officeDocument/2006/relationships/image" Target="../media/image815.png"/><Relationship Id="rId135" Type="http://schemas.openxmlformats.org/officeDocument/2006/relationships/image" Target="../media/image842.png"/><Relationship Id="rId177" Type="http://schemas.openxmlformats.org/officeDocument/2006/relationships/image" Target="../media/image863.png"/><Relationship Id="rId342" Type="http://schemas.openxmlformats.org/officeDocument/2006/relationships/customXml" Target="../ink/ink2580.xml"/><Relationship Id="rId384" Type="http://schemas.openxmlformats.org/officeDocument/2006/relationships/customXml" Target="../ink/ink2601.xml"/><Relationship Id="rId591" Type="http://schemas.openxmlformats.org/officeDocument/2006/relationships/image" Target="../media/image1085.png"/><Relationship Id="rId605" Type="http://schemas.openxmlformats.org/officeDocument/2006/relationships/image" Target="../media/image1092.png"/><Relationship Id="rId39" Type="http://schemas.openxmlformats.org/officeDocument/2006/relationships/image" Target="../media/image782.png"/><Relationship Id="rId493" Type="http://schemas.openxmlformats.org/officeDocument/2006/relationships/image" Target="../media/image973.png"/><Relationship Id="rId507" Type="http://schemas.openxmlformats.org/officeDocument/2006/relationships/image" Target="../media/image980.png"/><Relationship Id="rId549" Type="http://schemas.openxmlformats.org/officeDocument/2006/relationships/image" Target="../media/image1001.png"/><Relationship Id="rId50" Type="http://schemas.openxmlformats.org/officeDocument/2006/relationships/customXml" Target="../ink/ink2502.xml"/><Relationship Id="rId104" Type="http://schemas.openxmlformats.org/officeDocument/2006/relationships/customXml" Target="../ink/ink2529.xml"/><Relationship Id="rId146" Type="http://schemas.openxmlformats.org/officeDocument/2006/relationships/customXml" Target="../ink/ink2550.xml"/><Relationship Id="rId188" Type="http://schemas.openxmlformats.org/officeDocument/2006/relationships/customXml" Target="../ink/ink2571.xml"/><Relationship Id="rId353" Type="http://schemas.openxmlformats.org/officeDocument/2006/relationships/image" Target="../media/image1034.png"/><Relationship Id="rId395" Type="http://schemas.openxmlformats.org/officeDocument/2006/relationships/image" Target="../media/image1055.png"/><Relationship Id="rId409" Type="http://schemas.openxmlformats.org/officeDocument/2006/relationships/image" Target="../media/image1062.png"/><Relationship Id="rId560" Type="http://schemas.openxmlformats.org/officeDocument/2006/relationships/customXml" Target="../ink/ink2673.xml"/><Relationship Id="rId92" Type="http://schemas.openxmlformats.org/officeDocument/2006/relationships/customXml" Target="../ink/ink2523.xml"/><Relationship Id="rId420" Type="http://schemas.openxmlformats.org/officeDocument/2006/relationships/customXml" Target="../ink/ink2619.xml"/><Relationship Id="rId616" Type="http://schemas.openxmlformats.org/officeDocument/2006/relationships/customXml" Target="../ink/ink2701.xml"/><Relationship Id="rId462" Type="http://schemas.openxmlformats.org/officeDocument/2006/relationships/customXml" Target="../ink/ink2624.xml"/><Relationship Id="rId518" Type="http://schemas.openxmlformats.org/officeDocument/2006/relationships/customXml" Target="../ink/ink2652.xml"/><Relationship Id="rId115" Type="http://schemas.openxmlformats.org/officeDocument/2006/relationships/image" Target="../media/image832.png"/><Relationship Id="rId157" Type="http://schemas.openxmlformats.org/officeDocument/2006/relationships/image" Target="../media/image853.png"/><Relationship Id="rId364" Type="http://schemas.openxmlformats.org/officeDocument/2006/relationships/customXml" Target="../ink/ink2591.xml"/><Relationship Id="rId61" Type="http://schemas.openxmlformats.org/officeDocument/2006/relationships/image" Target="../media/image805.png"/><Relationship Id="rId571" Type="http://schemas.openxmlformats.org/officeDocument/2006/relationships/image" Target="../media/image1012.png"/><Relationship Id="rId627" Type="http://schemas.openxmlformats.org/officeDocument/2006/relationships/image" Target="../media/image1103.png"/><Relationship Id="rId19" Type="http://schemas.openxmlformats.org/officeDocument/2006/relationships/image" Target="../media/image772.png"/><Relationship Id="rId473" Type="http://schemas.openxmlformats.org/officeDocument/2006/relationships/image" Target="../media/image963.png"/><Relationship Id="rId529" Type="http://schemas.openxmlformats.org/officeDocument/2006/relationships/image" Target="../media/image991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33.png"/><Relationship Id="rId21" Type="http://schemas.openxmlformats.org/officeDocument/2006/relationships/image" Target="../media/image773.png"/><Relationship Id="rId63" Type="http://schemas.openxmlformats.org/officeDocument/2006/relationships/image" Target="../media/image806.png"/><Relationship Id="rId159" Type="http://schemas.openxmlformats.org/officeDocument/2006/relationships/image" Target="../media/image854.png"/><Relationship Id="rId366" Type="http://schemas.openxmlformats.org/officeDocument/2006/relationships/customXml" Target="../ink/ink2828.xml"/><Relationship Id="rId531" Type="http://schemas.openxmlformats.org/officeDocument/2006/relationships/image" Target="../media/image992.png"/><Relationship Id="rId573" Type="http://schemas.openxmlformats.org/officeDocument/2006/relationships/image" Target="../media/image1013.png"/><Relationship Id="rId629" Type="http://schemas.openxmlformats.org/officeDocument/2006/relationships/image" Target="../media/image1104.png"/><Relationship Id="rId170" Type="http://schemas.openxmlformats.org/officeDocument/2006/relationships/customXml" Target="../ink/ink2798.xml"/><Relationship Id="rId433" Type="http://schemas.openxmlformats.org/officeDocument/2006/relationships/image" Target="../media/image1074.png"/><Relationship Id="rId475" Type="http://schemas.openxmlformats.org/officeDocument/2006/relationships/image" Target="../media/image964.png"/><Relationship Id="rId640" Type="http://schemas.openxmlformats.org/officeDocument/2006/relationships/customXml" Target="../ink/ink2965.xml"/><Relationship Id="rId32" Type="http://schemas.openxmlformats.org/officeDocument/2006/relationships/customXml" Target="../ink/ink2729.xml"/><Relationship Id="rId74" Type="http://schemas.openxmlformats.org/officeDocument/2006/relationships/customXml" Target="../ink/ink2750.xml"/><Relationship Id="rId128" Type="http://schemas.openxmlformats.org/officeDocument/2006/relationships/customXml" Target="../ink/ink2777.xml"/><Relationship Id="rId335" Type="http://schemas.openxmlformats.org/officeDocument/2006/relationships/image" Target="../media/image1025.png"/><Relationship Id="rId377" Type="http://schemas.openxmlformats.org/officeDocument/2006/relationships/image" Target="../media/image1046.png"/><Relationship Id="rId500" Type="http://schemas.openxmlformats.org/officeDocument/2006/relationships/customXml" Target="../ink/ink2895.xml"/><Relationship Id="rId542" Type="http://schemas.openxmlformats.org/officeDocument/2006/relationships/customXml" Target="../ink/ink2916.xml"/><Relationship Id="rId584" Type="http://schemas.openxmlformats.org/officeDocument/2006/relationships/customXml" Target="../ink/ink2937.xml"/><Relationship Id="rId5" Type="http://schemas.openxmlformats.org/officeDocument/2006/relationships/image" Target="../media/image7101.png"/><Relationship Id="rId181" Type="http://schemas.openxmlformats.org/officeDocument/2006/relationships/image" Target="../media/image865.png"/><Relationship Id="rId402" Type="http://schemas.openxmlformats.org/officeDocument/2006/relationships/customXml" Target="../ink/ink2846.xml"/><Relationship Id="rId444" Type="http://schemas.openxmlformats.org/officeDocument/2006/relationships/customXml" Target="../ink/ink2867.xml"/><Relationship Id="rId486" Type="http://schemas.openxmlformats.org/officeDocument/2006/relationships/customXml" Target="../ink/ink2888.xml"/><Relationship Id="rId43" Type="http://schemas.openxmlformats.org/officeDocument/2006/relationships/image" Target="../media/image784.png"/><Relationship Id="rId139" Type="http://schemas.openxmlformats.org/officeDocument/2006/relationships/image" Target="../media/image844.png"/><Relationship Id="rId346" Type="http://schemas.openxmlformats.org/officeDocument/2006/relationships/customXml" Target="../ink/ink2818.xml"/><Relationship Id="rId388" Type="http://schemas.openxmlformats.org/officeDocument/2006/relationships/customXml" Target="../ink/ink2839.xml"/><Relationship Id="rId511" Type="http://schemas.openxmlformats.org/officeDocument/2006/relationships/image" Target="../media/image982.png"/><Relationship Id="rId553" Type="http://schemas.openxmlformats.org/officeDocument/2006/relationships/image" Target="../media/image1003.png"/><Relationship Id="rId609" Type="http://schemas.openxmlformats.org/officeDocument/2006/relationships/image" Target="../media/image1094.png"/><Relationship Id="rId85" Type="http://schemas.openxmlformats.org/officeDocument/2006/relationships/image" Target="../media/image817.png"/><Relationship Id="rId150" Type="http://schemas.openxmlformats.org/officeDocument/2006/relationships/customXml" Target="../ink/ink2788.xml"/><Relationship Id="rId413" Type="http://schemas.openxmlformats.org/officeDocument/2006/relationships/image" Target="../media/image1064.png"/><Relationship Id="rId595" Type="http://schemas.openxmlformats.org/officeDocument/2006/relationships/image" Target="../media/image1087.png"/><Relationship Id="rId455" Type="http://schemas.openxmlformats.org/officeDocument/2006/relationships/image" Target="../media/image954.png"/><Relationship Id="rId497" Type="http://schemas.openxmlformats.org/officeDocument/2006/relationships/image" Target="../media/image975.png"/><Relationship Id="rId620" Type="http://schemas.openxmlformats.org/officeDocument/2006/relationships/customXml" Target="../ink/ink2955.xml"/><Relationship Id="rId12" Type="http://schemas.openxmlformats.org/officeDocument/2006/relationships/customXml" Target="../ink/ink2719.xml"/><Relationship Id="rId108" Type="http://schemas.openxmlformats.org/officeDocument/2006/relationships/customXml" Target="../ink/ink2767.xml"/><Relationship Id="rId357" Type="http://schemas.openxmlformats.org/officeDocument/2006/relationships/image" Target="../media/image1036.png"/><Relationship Id="rId522" Type="http://schemas.openxmlformats.org/officeDocument/2006/relationships/customXml" Target="../ink/ink2906.xml"/><Relationship Id="rId54" Type="http://schemas.openxmlformats.org/officeDocument/2006/relationships/customXml" Target="../ink/ink2740.xml"/><Relationship Id="rId96" Type="http://schemas.openxmlformats.org/officeDocument/2006/relationships/customXml" Target="../ink/ink2761.xml"/><Relationship Id="rId161" Type="http://schemas.openxmlformats.org/officeDocument/2006/relationships/image" Target="../media/image855.png"/><Relationship Id="rId399" Type="http://schemas.openxmlformats.org/officeDocument/2006/relationships/image" Target="../media/image1057.png"/><Relationship Id="rId564" Type="http://schemas.openxmlformats.org/officeDocument/2006/relationships/customXml" Target="../ink/ink2927.xml"/><Relationship Id="rId424" Type="http://schemas.openxmlformats.org/officeDocument/2006/relationships/customXml" Target="../ink/ink2857.xml"/><Relationship Id="rId466" Type="http://schemas.openxmlformats.org/officeDocument/2006/relationships/customXml" Target="../ink/ink2878.xml"/><Relationship Id="rId631" Type="http://schemas.openxmlformats.org/officeDocument/2006/relationships/image" Target="../media/image1105.png"/><Relationship Id="rId23" Type="http://schemas.openxmlformats.org/officeDocument/2006/relationships/image" Target="../media/image774.png"/><Relationship Id="rId119" Type="http://schemas.openxmlformats.org/officeDocument/2006/relationships/image" Target="../media/image834.png"/><Relationship Id="rId533" Type="http://schemas.openxmlformats.org/officeDocument/2006/relationships/image" Target="../media/image993.png"/><Relationship Id="rId65" Type="http://schemas.openxmlformats.org/officeDocument/2006/relationships/image" Target="../media/image807.png"/><Relationship Id="rId130" Type="http://schemas.openxmlformats.org/officeDocument/2006/relationships/customXml" Target="../ink/ink2778.xml"/><Relationship Id="rId368" Type="http://schemas.openxmlformats.org/officeDocument/2006/relationships/customXml" Target="../ink/ink2829.xml"/><Relationship Id="rId575" Type="http://schemas.openxmlformats.org/officeDocument/2006/relationships/image" Target="../media/image1014.png"/><Relationship Id="rId172" Type="http://schemas.openxmlformats.org/officeDocument/2006/relationships/customXml" Target="../ink/ink2799.xml"/><Relationship Id="rId435" Type="http://schemas.openxmlformats.org/officeDocument/2006/relationships/image" Target="../media/image1075.png"/><Relationship Id="rId477" Type="http://schemas.openxmlformats.org/officeDocument/2006/relationships/image" Target="../media/image965.png"/><Relationship Id="rId600" Type="http://schemas.openxmlformats.org/officeDocument/2006/relationships/customXml" Target="../ink/ink2945.xml"/><Relationship Id="rId337" Type="http://schemas.openxmlformats.org/officeDocument/2006/relationships/image" Target="../media/image1026.png"/><Relationship Id="rId502" Type="http://schemas.openxmlformats.org/officeDocument/2006/relationships/customXml" Target="../ink/ink2896.xml"/><Relationship Id="rId34" Type="http://schemas.openxmlformats.org/officeDocument/2006/relationships/customXml" Target="../ink/ink2730.xml"/><Relationship Id="rId76" Type="http://schemas.openxmlformats.org/officeDocument/2006/relationships/customXml" Target="../ink/ink2751.xml"/><Relationship Id="rId141" Type="http://schemas.openxmlformats.org/officeDocument/2006/relationships/image" Target="../media/image845.png"/><Relationship Id="rId379" Type="http://schemas.openxmlformats.org/officeDocument/2006/relationships/image" Target="../media/image1047.png"/><Relationship Id="rId544" Type="http://schemas.openxmlformats.org/officeDocument/2006/relationships/customXml" Target="../ink/ink2917.xml"/><Relationship Id="rId586" Type="http://schemas.openxmlformats.org/officeDocument/2006/relationships/customXml" Target="../ink/ink2938.xml"/><Relationship Id="rId7" Type="http://schemas.openxmlformats.org/officeDocument/2006/relationships/image" Target="../media/image7112.png"/><Relationship Id="rId183" Type="http://schemas.openxmlformats.org/officeDocument/2006/relationships/image" Target="../media/image866.png"/><Relationship Id="rId390" Type="http://schemas.openxmlformats.org/officeDocument/2006/relationships/customXml" Target="../ink/ink2840.xml"/><Relationship Id="rId404" Type="http://schemas.openxmlformats.org/officeDocument/2006/relationships/customXml" Target="../ink/ink2847.xml"/><Relationship Id="rId446" Type="http://schemas.openxmlformats.org/officeDocument/2006/relationships/customXml" Target="../ink/ink2868.xml"/><Relationship Id="rId611" Type="http://schemas.openxmlformats.org/officeDocument/2006/relationships/image" Target="../media/image1095.png"/><Relationship Id="rId488" Type="http://schemas.openxmlformats.org/officeDocument/2006/relationships/customXml" Target="../ink/ink2889.xml"/><Relationship Id="rId45" Type="http://schemas.openxmlformats.org/officeDocument/2006/relationships/image" Target="../media/image785.png"/><Relationship Id="rId87" Type="http://schemas.openxmlformats.org/officeDocument/2006/relationships/image" Target="../media/image818.png"/><Relationship Id="rId110" Type="http://schemas.openxmlformats.org/officeDocument/2006/relationships/customXml" Target="../ink/ink2768.xml"/><Relationship Id="rId348" Type="http://schemas.openxmlformats.org/officeDocument/2006/relationships/customXml" Target="../ink/ink2819.xml"/><Relationship Id="rId513" Type="http://schemas.openxmlformats.org/officeDocument/2006/relationships/image" Target="../media/image983.png"/><Relationship Id="rId555" Type="http://schemas.openxmlformats.org/officeDocument/2006/relationships/image" Target="../media/image1004.png"/><Relationship Id="rId597" Type="http://schemas.openxmlformats.org/officeDocument/2006/relationships/image" Target="../media/image1088.png"/><Relationship Id="rId152" Type="http://schemas.openxmlformats.org/officeDocument/2006/relationships/customXml" Target="../ink/ink2789.xml"/><Relationship Id="rId415" Type="http://schemas.openxmlformats.org/officeDocument/2006/relationships/image" Target="../media/image1065.png"/><Relationship Id="rId457" Type="http://schemas.openxmlformats.org/officeDocument/2006/relationships/image" Target="../media/image955.png"/><Relationship Id="rId622" Type="http://schemas.openxmlformats.org/officeDocument/2006/relationships/customXml" Target="../ink/ink2956.xml"/><Relationship Id="rId499" Type="http://schemas.openxmlformats.org/officeDocument/2006/relationships/image" Target="../media/image976.png"/><Relationship Id="rId14" Type="http://schemas.openxmlformats.org/officeDocument/2006/relationships/customXml" Target="../ink/ink2720.xml"/><Relationship Id="rId56" Type="http://schemas.openxmlformats.org/officeDocument/2006/relationships/customXml" Target="../ink/ink2741.xml"/><Relationship Id="rId359" Type="http://schemas.openxmlformats.org/officeDocument/2006/relationships/image" Target="../media/image1037.png"/><Relationship Id="rId524" Type="http://schemas.openxmlformats.org/officeDocument/2006/relationships/customXml" Target="../ink/ink2907.xml"/><Relationship Id="rId566" Type="http://schemas.openxmlformats.org/officeDocument/2006/relationships/customXml" Target="../ink/ink2928.xml"/><Relationship Id="rId98" Type="http://schemas.openxmlformats.org/officeDocument/2006/relationships/customXml" Target="../ink/ink2762.xml"/><Relationship Id="rId121" Type="http://schemas.openxmlformats.org/officeDocument/2006/relationships/image" Target="../media/image835.png"/><Relationship Id="rId163" Type="http://schemas.openxmlformats.org/officeDocument/2006/relationships/image" Target="../media/image856.png"/><Relationship Id="rId370" Type="http://schemas.openxmlformats.org/officeDocument/2006/relationships/customXml" Target="../ink/ink2830.xml"/><Relationship Id="rId426" Type="http://schemas.openxmlformats.org/officeDocument/2006/relationships/customXml" Target="../ink/ink2858.xml"/><Relationship Id="rId633" Type="http://schemas.openxmlformats.org/officeDocument/2006/relationships/image" Target="../media/image1106.png"/><Relationship Id="rId468" Type="http://schemas.openxmlformats.org/officeDocument/2006/relationships/customXml" Target="../ink/ink2879.xml"/><Relationship Id="rId25" Type="http://schemas.openxmlformats.org/officeDocument/2006/relationships/image" Target="../media/image775.png"/><Relationship Id="rId67" Type="http://schemas.openxmlformats.org/officeDocument/2006/relationships/image" Target="../media/image808.png"/><Relationship Id="rId328" Type="http://schemas.openxmlformats.org/officeDocument/2006/relationships/customXml" Target="../ink/ink2809.xml"/><Relationship Id="rId535" Type="http://schemas.openxmlformats.org/officeDocument/2006/relationships/image" Target="../media/image994.png"/><Relationship Id="rId577" Type="http://schemas.openxmlformats.org/officeDocument/2006/relationships/image" Target="../media/image1015.png"/><Relationship Id="rId132" Type="http://schemas.openxmlformats.org/officeDocument/2006/relationships/customXml" Target="../ink/ink2779.xml"/><Relationship Id="rId174" Type="http://schemas.openxmlformats.org/officeDocument/2006/relationships/customXml" Target="../ink/ink2800.xml"/><Relationship Id="rId381" Type="http://schemas.openxmlformats.org/officeDocument/2006/relationships/image" Target="../media/image1048.png"/><Relationship Id="rId602" Type="http://schemas.openxmlformats.org/officeDocument/2006/relationships/customXml" Target="../ink/ink2946.xml"/><Relationship Id="rId437" Type="http://schemas.openxmlformats.org/officeDocument/2006/relationships/image" Target="../media/image1076.png"/><Relationship Id="rId479" Type="http://schemas.openxmlformats.org/officeDocument/2006/relationships/image" Target="../media/image966.png"/><Relationship Id="rId36" Type="http://schemas.openxmlformats.org/officeDocument/2006/relationships/customXml" Target="../ink/ink2731.xml"/><Relationship Id="rId339" Type="http://schemas.openxmlformats.org/officeDocument/2006/relationships/image" Target="../media/image1027.png"/><Relationship Id="rId490" Type="http://schemas.openxmlformats.org/officeDocument/2006/relationships/customXml" Target="../ink/ink2890.xml"/><Relationship Id="rId504" Type="http://schemas.openxmlformats.org/officeDocument/2006/relationships/customXml" Target="../ink/ink2897.xml"/><Relationship Id="rId546" Type="http://schemas.openxmlformats.org/officeDocument/2006/relationships/customXml" Target="../ink/ink2918.xml"/><Relationship Id="rId78" Type="http://schemas.openxmlformats.org/officeDocument/2006/relationships/customXml" Target="../ink/ink2752.xml"/><Relationship Id="rId101" Type="http://schemas.openxmlformats.org/officeDocument/2006/relationships/image" Target="../media/image825.png"/><Relationship Id="rId143" Type="http://schemas.openxmlformats.org/officeDocument/2006/relationships/image" Target="../media/image846.png"/><Relationship Id="rId185" Type="http://schemas.openxmlformats.org/officeDocument/2006/relationships/image" Target="../media/image867.png"/><Relationship Id="rId350" Type="http://schemas.openxmlformats.org/officeDocument/2006/relationships/customXml" Target="../ink/ink2820.xml"/><Relationship Id="rId406" Type="http://schemas.openxmlformats.org/officeDocument/2006/relationships/customXml" Target="../ink/ink2848.xml"/><Relationship Id="rId588" Type="http://schemas.openxmlformats.org/officeDocument/2006/relationships/customXml" Target="../ink/ink2939.xml"/><Relationship Id="rId9" Type="http://schemas.openxmlformats.org/officeDocument/2006/relationships/image" Target="../media/image7121.png"/><Relationship Id="rId392" Type="http://schemas.openxmlformats.org/officeDocument/2006/relationships/customXml" Target="../ink/ink2841.xml"/><Relationship Id="rId448" Type="http://schemas.openxmlformats.org/officeDocument/2006/relationships/customXml" Target="../ink/ink2869.xml"/><Relationship Id="rId613" Type="http://schemas.openxmlformats.org/officeDocument/2006/relationships/image" Target="../media/image1096.png"/><Relationship Id="rId515" Type="http://schemas.openxmlformats.org/officeDocument/2006/relationships/image" Target="../media/image984.png"/><Relationship Id="rId47" Type="http://schemas.openxmlformats.org/officeDocument/2006/relationships/image" Target="../media/image786.png"/><Relationship Id="rId89" Type="http://schemas.openxmlformats.org/officeDocument/2006/relationships/image" Target="../media/image819.png"/><Relationship Id="rId112" Type="http://schemas.openxmlformats.org/officeDocument/2006/relationships/customXml" Target="../ink/ink2769.xml"/><Relationship Id="rId154" Type="http://schemas.openxmlformats.org/officeDocument/2006/relationships/customXml" Target="../ink/ink2790.xml"/><Relationship Id="rId361" Type="http://schemas.openxmlformats.org/officeDocument/2006/relationships/image" Target="../media/image1038.png"/><Relationship Id="rId557" Type="http://schemas.openxmlformats.org/officeDocument/2006/relationships/image" Target="../media/image1005.png"/><Relationship Id="rId599" Type="http://schemas.openxmlformats.org/officeDocument/2006/relationships/image" Target="../media/image1089.png"/><Relationship Id="rId417" Type="http://schemas.openxmlformats.org/officeDocument/2006/relationships/image" Target="../media/image1066.png"/><Relationship Id="rId459" Type="http://schemas.openxmlformats.org/officeDocument/2006/relationships/image" Target="../media/image956.png"/><Relationship Id="rId624" Type="http://schemas.openxmlformats.org/officeDocument/2006/relationships/customXml" Target="../ink/ink2957.xml"/><Relationship Id="rId16" Type="http://schemas.openxmlformats.org/officeDocument/2006/relationships/customXml" Target="../ink/ink2721.xml"/><Relationship Id="rId470" Type="http://schemas.openxmlformats.org/officeDocument/2006/relationships/customXml" Target="../ink/ink2880.xml"/><Relationship Id="rId526" Type="http://schemas.openxmlformats.org/officeDocument/2006/relationships/customXml" Target="../ink/ink2908.xml"/><Relationship Id="rId58" Type="http://schemas.openxmlformats.org/officeDocument/2006/relationships/customXml" Target="../ink/ink2742.xml"/><Relationship Id="rId123" Type="http://schemas.openxmlformats.org/officeDocument/2006/relationships/image" Target="../media/image836.png"/><Relationship Id="rId330" Type="http://schemas.openxmlformats.org/officeDocument/2006/relationships/customXml" Target="../ink/ink2810.xml"/><Relationship Id="rId568" Type="http://schemas.openxmlformats.org/officeDocument/2006/relationships/customXml" Target="../ink/ink2929.xml"/><Relationship Id="rId165" Type="http://schemas.openxmlformats.org/officeDocument/2006/relationships/image" Target="../media/image857.png"/><Relationship Id="rId372" Type="http://schemas.openxmlformats.org/officeDocument/2006/relationships/customXml" Target="../ink/ink2831.xml"/><Relationship Id="rId428" Type="http://schemas.openxmlformats.org/officeDocument/2006/relationships/customXml" Target="../ink/ink2859.xml"/><Relationship Id="rId635" Type="http://schemas.openxmlformats.org/officeDocument/2006/relationships/image" Target="../media/image1107.png"/><Relationship Id="rId481" Type="http://schemas.openxmlformats.org/officeDocument/2006/relationships/image" Target="../media/image967.png"/><Relationship Id="rId27" Type="http://schemas.openxmlformats.org/officeDocument/2006/relationships/image" Target="../media/image776.png"/><Relationship Id="rId69" Type="http://schemas.openxmlformats.org/officeDocument/2006/relationships/image" Target="../media/image809.png"/><Relationship Id="rId134" Type="http://schemas.openxmlformats.org/officeDocument/2006/relationships/customXml" Target="../ink/ink2780.xml"/><Relationship Id="rId537" Type="http://schemas.openxmlformats.org/officeDocument/2006/relationships/image" Target="../media/image995.png"/><Relationship Id="rId579" Type="http://schemas.openxmlformats.org/officeDocument/2006/relationships/image" Target="../media/image1016.png"/><Relationship Id="rId80" Type="http://schemas.openxmlformats.org/officeDocument/2006/relationships/customXml" Target="../ink/ink2753.xml"/><Relationship Id="rId176" Type="http://schemas.openxmlformats.org/officeDocument/2006/relationships/customXml" Target="../ink/ink2801.xml"/><Relationship Id="rId341" Type="http://schemas.openxmlformats.org/officeDocument/2006/relationships/image" Target="../media/image1028.png"/><Relationship Id="rId383" Type="http://schemas.openxmlformats.org/officeDocument/2006/relationships/image" Target="../media/image1049.png"/><Relationship Id="rId439" Type="http://schemas.openxmlformats.org/officeDocument/2006/relationships/image" Target="../media/image1077.png"/><Relationship Id="rId590" Type="http://schemas.openxmlformats.org/officeDocument/2006/relationships/customXml" Target="../ink/ink2940.xml"/><Relationship Id="rId604" Type="http://schemas.openxmlformats.org/officeDocument/2006/relationships/customXml" Target="../ink/ink2947.xml"/><Relationship Id="rId450" Type="http://schemas.openxmlformats.org/officeDocument/2006/relationships/customXml" Target="../ink/ink2870.xml"/><Relationship Id="rId506" Type="http://schemas.openxmlformats.org/officeDocument/2006/relationships/customXml" Target="../ink/ink2898.xml"/><Relationship Id="rId38" Type="http://schemas.openxmlformats.org/officeDocument/2006/relationships/customXml" Target="../ink/ink2732.xml"/><Relationship Id="rId103" Type="http://schemas.openxmlformats.org/officeDocument/2006/relationships/image" Target="../media/image826.png"/><Relationship Id="rId492" Type="http://schemas.openxmlformats.org/officeDocument/2006/relationships/customXml" Target="../ink/ink2891.xml"/><Relationship Id="rId548" Type="http://schemas.openxmlformats.org/officeDocument/2006/relationships/customXml" Target="../ink/ink2919.xml"/><Relationship Id="rId91" Type="http://schemas.openxmlformats.org/officeDocument/2006/relationships/image" Target="../media/image820.png"/><Relationship Id="rId145" Type="http://schemas.openxmlformats.org/officeDocument/2006/relationships/image" Target="../media/image847.png"/><Relationship Id="rId187" Type="http://schemas.openxmlformats.org/officeDocument/2006/relationships/image" Target="../media/image868.png"/><Relationship Id="rId352" Type="http://schemas.openxmlformats.org/officeDocument/2006/relationships/customXml" Target="../ink/ink2821.xml"/><Relationship Id="rId394" Type="http://schemas.openxmlformats.org/officeDocument/2006/relationships/customXml" Target="../ink/ink2842.xml"/><Relationship Id="rId408" Type="http://schemas.openxmlformats.org/officeDocument/2006/relationships/customXml" Target="../ink/ink2849.xml"/><Relationship Id="rId615" Type="http://schemas.openxmlformats.org/officeDocument/2006/relationships/image" Target="../media/image1097.png"/><Relationship Id="rId49" Type="http://schemas.openxmlformats.org/officeDocument/2006/relationships/image" Target="../media/image799.png"/><Relationship Id="rId114" Type="http://schemas.openxmlformats.org/officeDocument/2006/relationships/customXml" Target="../ink/ink2770.xml"/><Relationship Id="rId461" Type="http://schemas.openxmlformats.org/officeDocument/2006/relationships/image" Target="../media/image957.png"/><Relationship Id="rId517" Type="http://schemas.openxmlformats.org/officeDocument/2006/relationships/image" Target="../media/image985.png"/><Relationship Id="rId559" Type="http://schemas.openxmlformats.org/officeDocument/2006/relationships/image" Target="../media/image1006.png"/><Relationship Id="rId60" Type="http://schemas.openxmlformats.org/officeDocument/2006/relationships/customXml" Target="../ink/ink2743.xml"/><Relationship Id="rId156" Type="http://schemas.openxmlformats.org/officeDocument/2006/relationships/customXml" Target="../ink/ink2791.xml"/><Relationship Id="rId363" Type="http://schemas.openxmlformats.org/officeDocument/2006/relationships/image" Target="../media/image1039.png"/><Relationship Id="rId419" Type="http://schemas.openxmlformats.org/officeDocument/2006/relationships/image" Target="../media/image1067.png"/><Relationship Id="rId570" Type="http://schemas.openxmlformats.org/officeDocument/2006/relationships/customXml" Target="../ink/ink2930.xml"/><Relationship Id="rId626" Type="http://schemas.openxmlformats.org/officeDocument/2006/relationships/customXml" Target="../ink/ink2958.xml"/><Relationship Id="rId430" Type="http://schemas.openxmlformats.org/officeDocument/2006/relationships/customXml" Target="../ink/ink2860.xml"/><Relationship Id="rId18" Type="http://schemas.openxmlformats.org/officeDocument/2006/relationships/customXml" Target="../ink/ink2722.xml"/><Relationship Id="rId472" Type="http://schemas.openxmlformats.org/officeDocument/2006/relationships/customXml" Target="../ink/ink2881.xml"/><Relationship Id="rId528" Type="http://schemas.openxmlformats.org/officeDocument/2006/relationships/customXml" Target="../ink/ink2909.xml"/><Relationship Id="rId125" Type="http://schemas.openxmlformats.org/officeDocument/2006/relationships/image" Target="../media/image837.png"/><Relationship Id="rId167" Type="http://schemas.openxmlformats.org/officeDocument/2006/relationships/image" Target="../media/image858.png"/><Relationship Id="rId332" Type="http://schemas.openxmlformats.org/officeDocument/2006/relationships/customXml" Target="../ink/ink2811.xml"/><Relationship Id="rId374" Type="http://schemas.openxmlformats.org/officeDocument/2006/relationships/customXml" Target="../ink/ink2832.xml"/><Relationship Id="rId581" Type="http://schemas.openxmlformats.org/officeDocument/2006/relationships/image" Target="../media/image1017.png"/><Relationship Id="rId71" Type="http://schemas.openxmlformats.org/officeDocument/2006/relationships/image" Target="../media/image810.png"/><Relationship Id="rId637" Type="http://schemas.openxmlformats.org/officeDocument/2006/relationships/image" Target="../media/image1108.png"/><Relationship Id="rId2" Type="http://schemas.openxmlformats.org/officeDocument/2006/relationships/customXml" Target="../ink/ink2714.xml"/><Relationship Id="rId29" Type="http://schemas.openxmlformats.org/officeDocument/2006/relationships/image" Target="../media/image777.png"/><Relationship Id="rId441" Type="http://schemas.openxmlformats.org/officeDocument/2006/relationships/image" Target="../media/image1078.png"/><Relationship Id="rId483" Type="http://schemas.openxmlformats.org/officeDocument/2006/relationships/image" Target="../media/image968.png"/><Relationship Id="rId539" Type="http://schemas.openxmlformats.org/officeDocument/2006/relationships/image" Target="../media/image996.png"/><Relationship Id="rId40" Type="http://schemas.openxmlformats.org/officeDocument/2006/relationships/customXml" Target="../ink/ink2733.xml"/><Relationship Id="rId136" Type="http://schemas.openxmlformats.org/officeDocument/2006/relationships/customXml" Target="../ink/ink2781.xml"/><Relationship Id="rId178" Type="http://schemas.openxmlformats.org/officeDocument/2006/relationships/customXml" Target="../ink/ink2802.xml"/><Relationship Id="rId343" Type="http://schemas.openxmlformats.org/officeDocument/2006/relationships/image" Target="../media/image1029.png"/><Relationship Id="rId550" Type="http://schemas.openxmlformats.org/officeDocument/2006/relationships/customXml" Target="../ink/ink2920.xml"/><Relationship Id="rId82" Type="http://schemas.openxmlformats.org/officeDocument/2006/relationships/customXml" Target="../ink/ink2754.xml"/><Relationship Id="rId385" Type="http://schemas.openxmlformats.org/officeDocument/2006/relationships/image" Target="../media/image1050.png"/><Relationship Id="rId592" Type="http://schemas.openxmlformats.org/officeDocument/2006/relationships/customXml" Target="../ink/ink2941.xml"/><Relationship Id="rId606" Type="http://schemas.openxmlformats.org/officeDocument/2006/relationships/customXml" Target="../ink/ink2948.xml"/><Relationship Id="rId410" Type="http://schemas.openxmlformats.org/officeDocument/2006/relationships/customXml" Target="../ink/ink2850.xml"/><Relationship Id="rId452" Type="http://schemas.openxmlformats.org/officeDocument/2006/relationships/customXml" Target="../ink/ink2871.xml"/><Relationship Id="rId494" Type="http://schemas.openxmlformats.org/officeDocument/2006/relationships/customXml" Target="../ink/ink2892.xml"/><Relationship Id="rId508" Type="http://schemas.openxmlformats.org/officeDocument/2006/relationships/customXml" Target="../ink/ink2899.xml"/><Relationship Id="rId105" Type="http://schemas.openxmlformats.org/officeDocument/2006/relationships/image" Target="../media/image827.png"/><Relationship Id="rId147" Type="http://schemas.openxmlformats.org/officeDocument/2006/relationships/image" Target="../media/image848.png"/><Relationship Id="rId354" Type="http://schemas.openxmlformats.org/officeDocument/2006/relationships/customXml" Target="../ink/ink2822.xml"/><Relationship Id="rId51" Type="http://schemas.openxmlformats.org/officeDocument/2006/relationships/image" Target="../media/image800.png"/><Relationship Id="rId93" Type="http://schemas.openxmlformats.org/officeDocument/2006/relationships/image" Target="../media/image821.png"/><Relationship Id="rId189" Type="http://schemas.openxmlformats.org/officeDocument/2006/relationships/image" Target="../media/image869.png"/><Relationship Id="rId396" Type="http://schemas.openxmlformats.org/officeDocument/2006/relationships/customXml" Target="../ink/ink2843.xml"/><Relationship Id="rId561" Type="http://schemas.openxmlformats.org/officeDocument/2006/relationships/image" Target="../media/image1007.png"/><Relationship Id="rId617" Type="http://schemas.openxmlformats.org/officeDocument/2006/relationships/image" Target="../media/image1098.png"/><Relationship Id="rId421" Type="http://schemas.openxmlformats.org/officeDocument/2006/relationships/image" Target="../media/image1068.png"/><Relationship Id="rId463" Type="http://schemas.openxmlformats.org/officeDocument/2006/relationships/image" Target="../media/image958.png"/><Relationship Id="rId519" Type="http://schemas.openxmlformats.org/officeDocument/2006/relationships/image" Target="../media/image986.png"/><Relationship Id="rId116" Type="http://schemas.openxmlformats.org/officeDocument/2006/relationships/customXml" Target="../ink/ink2771.xml"/><Relationship Id="rId158" Type="http://schemas.openxmlformats.org/officeDocument/2006/relationships/customXml" Target="../ink/ink2792.xml"/><Relationship Id="rId530" Type="http://schemas.openxmlformats.org/officeDocument/2006/relationships/customXml" Target="../ink/ink2910.xml"/><Relationship Id="rId20" Type="http://schemas.openxmlformats.org/officeDocument/2006/relationships/customXml" Target="../ink/ink2723.xml"/><Relationship Id="rId62" Type="http://schemas.openxmlformats.org/officeDocument/2006/relationships/customXml" Target="../ink/ink2744.xml"/><Relationship Id="rId365" Type="http://schemas.openxmlformats.org/officeDocument/2006/relationships/image" Target="../media/image1040.png"/><Relationship Id="rId572" Type="http://schemas.openxmlformats.org/officeDocument/2006/relationships/customXml" Target="../ink/ink2931.xml"/><Relationship Id="rId628" Type="http://schemas.openxmlformats.org/officeDocument/2006/relationships/customXml" Target="../ink/ink2959.xml"/><Relationship Id="rId432" Type="http://schemas.openxmlformats.org/officeDocument/2006/relationships/customXml" Target="../ink/ink2861.xml"/><Relationship Id="rId474" Type="http://schemas.openxmlformats.org/officeDocument/2006/relationships/customXml" Target="../ink/ink2882.xml"/><Relationship Id="rId127" Type="http://schemas.openxmlformats.org/officeDocument/2006/relationships/image" Target="../media/image838.png"/><Relationship Id="rId31" Type="http://schemas.openxmlformats.org/officeDocument/2006/relationships/image" Target="../media/image778.png"/><Relationship Id="rId73" Type="http://schemas.openxmlformats.org/officeDocument/2006/relationships/image" Target="../media/image811.png"/><Relationship Id="rId169" Type="http://schemas.openxmlformats.org/officeDocument/2006/relationships/image" Target="../media/image859.png"/><Relationship Id="rId334" Type="http://schemas.openxmlformats.org/officeDocument/2006/relationships/customXml" Target="../ink/ink2812.xml"/><Relationship Id="rId376" Type="http://schemas.openxmlformats.org/officeDocument/2006/relationships/customXml" Target="../ink/ink2833.xml"/><Relationship Id="rId541" Type="http://schemas.openxmlformats.org/officeDocument/2006/relationships/image" Target="../media/image997.png"/><Relationship Id="rId583" Type="http://schemas.openxmlformats.org/officeDocument/2006/relationships/image" Target="../media/image1018.png"/><Relationship Id="rId639" Type="http://schemas.openxmlformats.org/officeDocument/2006/relationships/image" Target="../media/image1109.png"/><Relationship Id="rId4" Type="http://schemas.openxmlformats.org/officeDocument/2006/relationships/customXml" Target="../ink/ink2715.xml"/><Relationship Id="rId180" Type="http://schemas.openxmlformats.org/officeDocument/2006/relationships/customXml" Target="../ink/ink2803.xml"/><Relationship Id="rId401" Type="http://schemas.openxmlformats.org/officeDocument/2006/relationships/image" Target="../media/image1058.png"/><Relationship Id="rId422" Type="http://schemas.openxmlformats.org/officeDocument/2006/relationships/customXml" Target="../ink/ink2856.xml"/><Relationship Id="rId443" Type="http://schemas.openxmlformats.org/officeDocument/2006/relationships/image" Target="../media/image1079.png"/><Relationship Id="rId464" Type="http://schemas.openxmlformats.org/officeDocument/2006/relationships/customXml" Target="../ink/ink2877.xml"/><Relationship Id="rId485" Type="http://schemas.openxmlformats.org/officeDocument/2006/relationships/image" Target="../media/image969.png"/><Relationship Id="rId42" Type="http://schemas.openxmlformats.org/officeDocument/2006/relationships/customXml" Target="../ink/ink2734.xml"/><Relationship Id="rId84" Type="http://schemas.openxmlformats.org/officeDocument/2006/relationships/customXml" Target="../ink/ink2755.xml"/><Relationship Id="rId138" Type="http://schemas.openxmlformats.org/officeDocument/2006/relationships/customXml" Target="../ink/ink2782.xml"/><Relationship Id="rId345" Type="http://schemas.openxmlformats.org/officeDocument/2006/relationships/image" Target="../media/image1030.png"/><Relationship Id="rId387" Type="http://schemas.openxmlformats.org/officeDocument/2006/relationships/image" Target="../media/image1051.png"/><Relationship Id="rId510" Type="http://schemas.openxmlformats.org/officeDocument/2006/relationships/customXml" Target="../ink/ink2900.xml"/><Relationship Id="rId552" Type="http://schemas.openxmlformats.org/officeDocument/2006/relationships/customXml" Target="../ink/ink2921.xml"/><Relationship Id="rId594" Type="http://schemas.openxmlformats.org/officeDocument/2006/relationships/customXml" Target="../ink/ink2942.xml"/><Relationship Id="rId608" Type="http://schemas.openxmlformats.org/officeDocument/2006/relationships/customXml" Target="../ink/ink2949.xml"/><Relationship Id="rId412" Type="http://schemas.openxmlformats.org/officeDocument/2006/relationships/customXml" Target="../ink/ink2851.xml"/><Relationship Id="rId107" Type="http://schemas.openxmlformats.org/officeDocument/2006/relationships/image" Target="../media/image828.png"/><Relationship Id="rId454" Type="http://schemas.openxmlformats.org/officeDocument/2006/relationships/customXml" Target="../ink/ink2872.xml"/><Relationship Id="rId496" Type="http://schemas.openxmlformats.org/officeDocument/2006/relationships/customXml" Target="../ink/ink2893.xml"/><Relationship Id="rId11" Type="http://schemas.openxmlformats.org/officeDocument/2006/relationships/image" Target="../media/image7131.png"/><Relationship Id="rId53" Type="http://schemas.openxmlformats.org/officeDocument/2006/relationships/image" Target="../media/image801.png"/><Relationship Id="rId149" Type="http://schemas.openxmlformats.org/officeDocument/2006/relationships/image" Target="../media/image849.png"/><Relationship Id="rId356" Type="http://schemas.openxmlformats.org/officeDocument/2006/relationships/customXml" Target="../ink/ink2823.xml"/><Relationship Id="rId398" Type="http://schemas.openxmlformats.org/officeDocument/2006/relationships/customXml" Target="../ink/ink2844.xml"/><Relationship Id="rId521" Type="http://schemas.openxmlformats.org/officeDocument/2006/relationships/image" Target="../media/image987.png"/><Relationship Id="rId563" Type="http://schemas.openxmlformats.org/officeDocument/2006/relationships/image" Target="../media/image1008.png"/><Relationship Id="rId619" Type="http://schemas.openxmlformats.org/officeDocument/2006/relationships/image" Target="../media/image1099.png"/><Relationship Id="rId95" Type="http://schemas.openxmlformats.org/officeDocument/2006/relationships/image" Target="../media/image822.png"/><Relationship Id="rId160" Type="http://schemas.openxmlformats.org/officeDocument/2006/relationships/customXml" Target="../ink/ink2793.xml"/><Relationship Id="rId423" Type="http://schemas.openxmlformats.org/officeDocument/2006/relationships/image" Target="../media/image1069.png"/><Relationship Id="rId465" Type="http://schemas.openxmlformats.org/officeDocument/2006/relationships/image" Target="../media/image959.png"/><Relationship Id="rId630" Type="http://schemas.openxmlformats.org/officeDocument/2006/relationships/customXml" Target="../ink/ink2960.xml"/><Relationship Id="rId22" Type="http://schemas.openxmlformats.org/officeDocument/2006/relationships/customXml" Target="../ink/ink2724.xml"/><Relationship Id="rId64" Type="http://schemas.openxmlformats.org/officeDocument/2006/relationships/customXml" Target="../ink/ink2745.xml"/><Relationship Id="rId118" Type="http://schemas.openxmlformats.org/officeDocument/2006/relationships/customXml" Target="../ink/ink2772.xml"/><Relationship Id="rId367" Type="http://schemas.openxmlformats.org/officeDocument/2006/relationships/image" Target="../media/image1041.png"/><Relationship Id="rId532" Type="http://schemas.openxmlformats.org/officeDocument/2006/relationships/customXml" Target="../ink/ink2911.xml"/><Relationship Id="rId574" Type="http://schemas.openxmlformats.org/officeDocument/2006/relationships/customXml" Target="../ink/ink2932.xml"/><Relationship Id="rId171" Type="http://schemas.openxmlformats.org/officeDocument/2006/relationships/image" Target="../media/image860.png"/><Relationship Id="rId434" Type="http://schemas.openxmlformats.org/officeDocument/2006/relationships/customXml" Target="../ink/ink2862.xml"/><Relationship Id="rId476" Type="http://schemas.openxmlformats.org/officeDocument/2006/relationships/customXml" Target="../ink/ink2883.xml"/><Relationship Id="rId641" Type="http://schemas.openxmlformats.org/officeDocument/2006/relationships/image" Target="../media/image1110.png"/><Relationship Id="rId33" Type="http://schemas.openxmlformats.org/officeDocument/2006/relationships/image" Target="../media/image779.png"/><Relationship Id="rId129" Type="http://schemas.openxmlformats.org/officeDocument/2006/relationships/image" Target="../media/image839.png"/><Relationship Id="rId336" Type="http://schemas.openxmlformats.org/officeDocument/2006/relationships/customXml" Target="../ink/ink2813.xml"/><Relationship Id="rId501" Type="http://schemas.openxmlformats.org/officeDocument/2006/relationships/image" Target="../media/image977.png"/><Relationship Id="rId543" Type="http://schemas.openxmlformats.org/officeDocument/2006/relationships/image" Target="../media/image998.png"/><Relationship Id="rId75" Type="http://schemas.openxmlformats.org/officeDocument/2006/relationships/image" Target="../media/image812.png"/><Relationship Id="rId140" Type="http://schemas.openxmlformats.org/officeDocument/2006/relationships/customXml" Target="../ink/ink2783.xml"/><Relationship Id="rId182" Type="http://schemas.openxmlformats.org/officeDocument/2006/relationships/customXml" Target="../ink/ink2804.xml"/><Relationship Id="rId378" Type="http://schemas.openxmlformats.org/officeDocument/2006/relationships/customXml" Target="../ink/ink2834.xml"/><Relationship Id="rId403" Type="http://schemas.openxmlformats.org/officeDocument/2006/relationships/image" Target="../media/image1059.png"/><Relationship Id="rId585" Type="http://schemas.openxmlformats.org/officeDocument/2006/relationships/image" Target="../media/image1019.png"/><Relationship Id="rId6" Type="http://schemas.openxmlformats.org/officeDocument/2006/relationships/customXml" Target="../ink/ink2716.xml"/><Relationship Id="rId445" Type="http://schemas.openxmlformats.org/officeDocument/2006/relationships/image" Target="../media/image1080.png"/><Relationship Id="rId487" Type="http://schemas.openxmlformats.org/officeDocument/2006/relationships/image" Target="../media/image970.png"/><Relationship Id="rId610" Type="http://schemas.openxmlformats.org/officeDocument/2006/relationships/customXml" Target="../ink/ink2950.xml"/><Relationship Id="rId347" Type="http://schemas.openxmlformats.org/officeDocument/2006/relationships/image" Target="../media/image1031.png"/><Relationship Id="rId512" Type="http://schemas.openxmlformats.org/officeDocument/2006/relationships/customXml" Target="../ink/ink2901.xml"/><Relationship Id="rId44" Type="http://schemas.openxmlformats.org/officeDocument/2006/relationships/customXml" Target="../ink/ink2735.xml"/><Relationship Id="rId86" Type="http://schemas.openxmlformats.org/officeDocument/2006/relationships/customXml" Target="../ink/ink2756.xml"/><Relationship Id="rId151" Type="http://schemas.openxmlformats.org/officeDocument/2006/relationships/image" Target="../media/image850.png"/><Relationship Id="rId389" Type="http://schemas.openxmlformats.org/officeDocument/2006/relationships/image" Target="../media/image1052.png"/><Relationship Id="rId554" Type="http://schemas.openxmlformats.org/officeDocument/2006/relationships/customXml" Target="../ink/ink2922.xml"/><Relationship Id="rId596" Type="http://schemas.openxmlformats.org/officeDocument/2006/relationships/customXml" Target="../ink/ink2943.xml"/><Relationship Id="rId414" Type="http://schemas.openxmlformats.org/officeDocument/2006/relationships/customXml" Target="../ink/ink2852.xml"/><Relationship Id="rId456" Type="http://schemas.openxmlformats.org/officeDocument/2006/relationships/customXml" Target="../ink/ink2873.xml"/><Relationship Id="rId498" Type="http://schemas.openxmlformats.org/officeDocument/2006/relationships/customXml" Target="../ink/ink2894.xml"/><Relationship Id="rId621" Type="http://schemas.openxmlformats.org/officeDocument/2006/relationships/image" Target="../media/image1100.png"/><Relationship Id="rId13" Type="http://schemas.openxmlformats.org/officeDocument/2006/relationships/image" Target="../media/image769.png"/><Relationship Id="rId109" Type="http://schemas.openxmlformats.org/officeDocument/2006/relationships/image" Target="../media/image829.png"/><Relationship Id="rId523" Type="http://schemas.openxmlformats.org/officeDocument/2006/relationships/image" Target="../media/image988.png"/><Relationship Id="rId55" Type="http://schemas.openxmlformats.org/officeDocument/2006/relationships/image" Target="../media/image802.png"/><Relationship Id="rId97" Type="http://schemas.openxmlformats.org/officeDocument/2006/relationships/image" Target="../media/image823.png"/><Relationship Id="rId120" Type="http://schemas.openxmlformats.org/officeDocument/2006/relationships/customXml" Target="../ink/ink2773.xml"/><Relationship Id="rId358" Type="http://schemas.openxmlformats.org/officeDocument/2006/relationships/customXml" Target="../ink/ink2824.xml"/><Relationship Id="rId565" Type="http://schemas.openxmlformats.org/officeDocument/2006/relationships/image" Target="../media/image1009.png"/><Relationship Id="rId162" Type="http://schemas.openxmlformats.org/officeDocument/2006/relationships/customXml" Target="../ink/ink2794.xml"/><Relationship Id="rId425" Type="http://schemas.openxmlformats.org/officeDocument/2006/relationships/image" Target="../media/image1070.png"/><Relationship Id="rId467" Type="http://schemas.openxmlformats.org/officeDocument/2006/relationships/image" Target="../media/image960.png"/><Relationship Id="rId632" Type="http://schemas.openxmlformats.org/officeDocument/2006/relationships/customXml" Target="../ink/ink2961.xml"/><Relationship Id="rId24" Type="http://schemas.openxmlformats.org/officeDocument/2006/relationships/customXml" Target="../ink/ink2725.xml"/><Relationship Id="rId66" Type="http://schemas.openxmlformats.org/officeDocument/2006/relationships/customXml" Target="../ink/ink2746.xml"/><Relationship Id="rId131" Type="http://schemas.openxmlformats.org/officeDocument/2006/relationships/image" Target="../media/image840.png"/><Relationship Id="rId327" Type="http://schemas.openxmlformats.org/officeDocument/2006/relationships/image" Target="../media/image1021.png"/><Relationship Id="rId369" Type="http://schemas.openxmlformats.org/officeDocument/2006/relationships/image" Target="../media/image1042.png"/><Relationship Id="rId534" Type="http://schemas.openxmlformats.org/officeDocument/2006/relationships/customXml" Target="../ink/ink2912.xml"/><Relationship Id="rId576" Type="http://schemas.openxmlformats.org/officeDocument/2006/relationships/customXml" Target="../ink/ink2933.xml"/><Relationship Id="rId173" Type="http://schemas.openxmlformats.org/officeDocument/2006/relationships/image" Target="../media/image861.png"/><Relationship Id="rId380" Type="http://schemas.openxmlformats.org/officeDocument/2006/relationships/customXml" Target="../ink/ink2835.xml"/><Relationship Id="rId436" Type="http://schemas.openxmlformats.org/officeDocument/2006/relationships/customXml" Target="../ink/ink2863.xml"/><Relationship Id="rId601" Type="http://schemas.openxmlformats.org/officeDocument/2006/relationships/image" Target="../media/image1090.png"/><Relationship Id="rId478" Type="http://schemas.openxmlformats.org/officeDocument/2006/relationships/customXml" Target="../ink/ink2884.xml"/><Relationship Id="rId35" Type="http://schemas.openxmlformats.org/officeDocument/2006/relationships/image" Target="../media/image780.png"/><Relationship Id="rId77" Type="http://schemas.openxmlformats.org/officeDocument/2006/relationships/image" Target="../media/image813.png"/><Relationship Id="rId100" Type="http://schemas.openxmlformats.org/officeDocument/2006/relationships/customXml" Target="../ink/ink2763.xml"/><Relationship Id="rId338" Type="http://schemas.openxmlformats.org/officeDocument/2006/relationships/customXml" Target="../ink/ink2814.xml"/><Relationship Id="rId503" Type="http://schemas.openxmlformats.org/officeDocument/2006/relationships/image" Target="../media/image978.png"/><Relationship Id="rId545" Type="http://schemas.openxmlformats.org/officeDocument/2006/relationships/image" Target="../media/image999.png"/><Relationship Id="rId587" Type="http://schemas.openxmlformats.org/officeDocument/2006/relationships/image" Target="../media/image1020.png"/><Relationship Id="rId8" Type="http://schemas.openxmlformats.org/officeDocument/2006/relationships/customXml" Target="../ink/ink2717.xml"/><Relationship Id="rId142" Type="http://schemas.openxmlformats.org/officeDocument/2006/relationships/customXml" Target="../ink/ink2784.xml"/><Relationship Id="rId184" Type="http://schemas.openxmlformats.org/officeDocument/2006/relationships/customXml" Target="../ink/ink2805.xml"/><Relationship Id="rId391" Type="http://schemas.openxmlformats.org/officeDocument/2006/relationships/image" Target="../media/image1053.png"/><Relationship Id="rId405" Type="http://schemas.openxmlformats.org/officeDocument/2006/relationships/image" Target="../media/image1060.png"/><Relationship Id="rId447" Type="http://schemas.openxmlformats.org/officeDocument/2006/relationships/image" Target="../media/image1081.png"/><Relationship Id="rId612" Type="http://schemas.openxmlformats.org/officeDocument/2006/relationships/customXml" Target="../ink/ink2951.xml"/><Relationship Id="rId489" Type="http://schemas.openxmlformats.org/officeDocument/2006/relationships/image" Target="../media/image971.png"/><Relationship Id="rId46" Type="http://schemas.openxmlformats.org/officeDocument/2006/relationships/customXml" Target="../ink/ink2736.xml"/><Relationship Id="rId349" Type="http://schemas.openxmlformats.org/officeDocument/2006/relationships/image" Target="../media/image1032.png"/><Relationship Id="rId514" Type="http://schemas.openxmlformats.org/officeDocument/2006/relationships/customXml" Target="../ink/ink2902.xml"/><Relationship Id="rId556" Type="http://schemas.openxmlformats.org/officeDocument/2006/relationships/customXml" Target="../ink/ink2923.xml"/><Relationship Id="rId88" Type="http://schemas.openxmlformats.org/officeDocument/2006/relationships/customXml" Target="../ink/ink2757.xml"/><Relationship Id="rId111" Type="http://schemas.openxmlformats.org/officeDocument/2006/relationships/image" Target="../media/image830.png"/><Relationship Id="rId153" Type="http://schemas.openxmlformats.org/officeDocument/2006/relationships/image" Target="../media/image851.png"/><Relationship Id="rId360" Type="http://schemas.openxmlformats.org/officeDocument/2006/relationships/customXml" Target="../ink/ink2825.xml"/><Relationship Id="rId416" Type="http://schemas.openxmlformats.org/officeDocument/2006/relationships/customXml" Target="../ink/ink2853.xml"/><Relationship Id="rId598" Type="http://schemas.openxmlformats.org/officeDocument/2006/relationships/customXml" Target="../ink/ink2944.xml"/><Relationship Id="rId458" Type="http://schemas.openxmlformats.org/officeDocument/2006/relationships/customXml" Target="../ink/ink2874.xml"/><Relationship Id="rId623" Type="http://schemas.openxmlformats.org/officeDocument/2006/relationships/image" Target="../media/image1101.png"/><Relationship Id="rId15" Type="http://schemas.openxmlformats.org/officeDocument/2006/relationships/image" Target="../media/image770.png"/><Relationship Id="rId57" Type="http://schemas.openxmlformats.org/officeDocument/2006/relationships/image" Target="../media/image803.png"/><Relationship Id="rId525" Type="http://schemas.openxmlformats.org/officeDocument/2006/relationships/image" Target="../media/image989.png"/><Relationship Id="rId567" Type="http://schemas.openxmlformats.org/officeDocument/2006/relationships/image" Target="../media/image1010.png"/><Relationship Id="rId99" Type="http://schemas.openxmlformats.org/officeDocument/2006/relationships/image" Target="../media/image824.png"/><Relationship Id="rId122" Type="http://schemas.openxmlformats.org/officeDocument/2006/relationships/customXml" Target="../ink/ink2774.xml"/><Relationship Id="rId164" Type="http://schemas.openxmlformats.org/officeDocument/2006/relationships/customXml" Target="../ink/ink2795.xml"/><Relationship Id="rId371" Type="http://schemas.openxmlformats.org/officeDocument/2006/relationships/image" Target="../media/image1043.png"/><Relationship Id="rId427" Type="http://schemas.openxmlformats.org/officeDocument/2006/relationships/image" Target="../media/image1071.png"/><Relationship Id="rId469" Type="http://schemas.openxmlformats.org/officeDocument/2006/relationships/image" Target="../media/image961.png"/><Relationship Id="rId634" Type="http://schemas.openxmlformats.org/officeDocument/2006/relationships/customXml" Target="../ink/ink2962.xml"/><Relationship Id="rId26" Type="http://schemas.openxmlformats.org/officeDocument/2006/relationships/customXml" Target="../ink/ink2726.xml"/><Relationship Id="rId329" Type="http://schemas.openxmlformats.org/officeDocument/2006/relationships/image" Target="../media/image1022.png"/><Relationship Id="rId480" Type="http://schemas.openxmlformats.org/officeDocument/2006/relationships/customXml" Target="../ink/ink2885.xml"/><Relationship Id="rId536" Type="http://schemas.openxmlformats.org/officeDocument/2006/relationships/customXml" Target="../ink/ink2913.xml"/><Relationship Id="rId68" Type="http://schemas.openxmlformats.org/officeDocument/2006/relationships/customXml" Target="../ink/ink2747.xml"/><Relationship Id="rId133" Type="http://schemas.openxmlformats.org/officeDocument/2006/relationships/image" Target="../media/image841.png"/><Relationship Id="rId175" Type="http://schemas.openxmlformats.org/officeDocument/2006/relationships/image" Target="../media/image862.png"/><Relationship Id="rId340" Type="http://schemas.openxmlformats.org/officeDocument/2006/relationships/customXml" Target="../ink/ink2815.xml"/><Relationship Id="rId578" Type="http://schemas.openxmlformats.org/officeDocument/2006/relationships/customXml" Target="../ink/ink2934.xml"/><Relationship Id="rId382" Type="http://schemas.openxmlformats.org/officeDocument/2006/relationships/customXml" Target="../ink/ink2836.xml"/><Relationship Id="rId438" Type="http://schemas.openxmlformats.org/officeDocument/2006/relationships/customXml" Target="../ink/ink2864.xml"/><Relationship Id="rId603" Type="http://schemas.openxmlformats.org/officeDocument/2006/relationships/image" Target="../media/image1091.png"/><Relationship Id="rId491" Type="http://schemas.openxmlformats.org/officeDocument/2006/relationships/image" Target="../media/image972.png"/><Relationship Id="rId505" Type="http://schemas.openxmlformats.org/officeDocument/2006/relationships/image" Target="../media/image979.png"/><Relationship Id="rId37" Type="http://schemas.openxmlformats.org/officeDocument/2006/relationships/image" Target="../media/image781.png"/><Relationship Id="rId79" Type="http://schemas.openxmlformats.org/officeDocument/2006/relationships/image" Target="../media/image814.png"/><Relationship Id="rId102" Type="http://schemas.openxmlformats.org/officeDocument/2006/relationships/customXml" Target="../ink/ink2764.xml"/><Relationship Id="rId144" Type="http://schemas.openxmlformats.org/officeDocument/2006/relationships/customXml" Target="../ink/ink2785.xml"/><Relationship Id="rId547" Type="http://schemas.openxmlformats.org/officeDocument/2006/relationships/image" Target="../media/image1000.png"/><Relationship Id="rId589" Type="http://schemas.openxmlformats.org/officeDocument/2006/relationships/image" Target="../media/image1084.png"/><Relationship Id="rId90" Type="http://schemas.openxmlformats.org/officeDocument/2006/relationships/customXml" Target="../ink/ink2758.xml"/><Relationship Id="rId186" Type="http://schemas.openxmlformats.org/officeDocument/2006/relationships/customXml" Target="../ink/ink2806.xml"/><Relationship Id="rId351" Type="http://schemas.openxmlformats.org/officeDocument/2006/relationships/image" Target="../media/image1033.png"/><Relationship Id="rId393" Type="http://schemas.openxmlformats.org/officeDocument/2006/relationships/image" Target="../media/image1054.png"/><Relationship Id="rId407" Type="http://schemas.openxmlformats.org/officeDocument/2006/relationships/image" Target="../media/image1061.png"/><Relationship Id="rId449" Type="http://schemas.openxmlformats.org/officeDocument/2006/relationships/image" Target="../media/image1082.png"/><Relationship Id="rId614" Type="http://schemas.openxmlformats.org/officeDocument/2006/relationships/customXml" Target="../ink/ink2952.xml"/><Relationship Id="rId460" Type="http://schemas.openxmlformats.org/officeDocument/2006/relationships/customXml" Target="../ink/ink2875.xml"/><Relationship Id="rId516" Type="http://schemas.openxmlformats.org/officeDocument/2006/relationships/customXml" Target="../ink/ink2903.xml"/><Relationship Id="rId48" Type="http://schemas.openxmlformats.org/officeDocument/2006/relationships/customXml" Target="../ink/ink2737.xml"/><Relationship Id="rId113" Type="http://schemas.openxmlformats.org/officeDocument/2006/relationships/image" Target="../media/image831.png"/><Relationship Id="rId558" Type="http://schemas.openxmlformats.org/officeDocument/2006/relationships/customXml" Target="../ink/ink2924.xml"/><Relationship Id="rId155" Type="http://schemas.openxmlformats.org/officeDocument/2006/relationships/image" Target="../media/image852.png"/><Relationship Id="rId362" Type="http://schemas.openxmlformats.org/officeDocument/2006/relationships/customXml" Target="../ink/ink2826.xml"/><Relationship Id="rId418" Type="http://schemas.openxmlformats.org/officeDocument/2006/relationships/customXml" Target="../ink/ink2854.xml"/><Relationship Id="rId625" Type="http://schemas.openxmlformats.org/officeDocument/2006/relationships/image" Target="../media/image1102.png"/><Relationship Id="rId471" Type="http://schemas.openxmlformats.org/officeDocument/2006/relationships/image" Target="../media/image962.png"/><Relationship Id="rId17" Type="http://schemas.openxmlformats.org/officeDocument/2006/relationships/image" Target="../media/image771.png"/><Relationship Id="rId59" Type="http://schemas.openxmlformats.org/officeDocument/2006/relationships/image" Target="../media/image804.png"/><Relationship Id="rId124" Type="http://schemas.openxmlformats.org/officeDocument/2006/relationships/customXml" Target="../ink/ink2775.xml"/><Relationship Id="rId527" Type="http://schemas.openxmlformats.org/officeDocument/2006/relationships/image" Target="../media/image990.png"/><Relationship Id="rId569" Type="http://schemas.openxmlformats.org/officeDocument/2006/relationships/image" Target="../media/image1011.png"/><Relationship Id="rId70" Type="http://schemas.openxmlformats.org/officeDocument/2006/relationships/customXml" Target="../ink/ink2748.xml"/><Relationship Id="rId166" Type="http://schemas.openxmlformats.org/officeDocument/2006/relationships/customXml" Target="../ink/ink2796.xml"/><Relationship Id="rId331" Type="http://schemas.openxmlformats.org/officeDocument/2006/relationships/image" Target="../media/image1023.png"/><Relationship Id="rId373" Type="http://schemas.openxmlformats.org/officeDocument/2006/relationships/image" Target="../media/image1044.png"/><Relationship Id="rId429" Type="http://schemas.openxmlformats.org/officeDocument/2006/relationships/image" Target="../media/image1072.png"/><Relationship Id="rId580" Type="http://schemas.openxmlformats.org/officeDocument/2006/relationships/customXml" Target="../ink/ink2935.xml"/><Relationship Id="rId636" Type="http://schemas.openxmlformats.org/officeDocument/2006/relationships/customXml" Target="../ink/ink2963.xml"/><Relationship Id="rId1" Type="http://schemas.openxmlformats.org/officeDocument/2006/relationships/slideLayout" Target="../slideLayouts/slideLayout1.xml"/><Relationship Id="rId440" Type="http://schemas.openxmlformats.org/officeDocument/2006/relationships/customXml" Target="../ink/ink2865.xml"/><Relationship Id="rId28" Type="http://schemas.openxmlformats.org/officeDocument/2006/relationships/customXml" Target="../ink/ink2727.xml"/><Relationship Id="rId482" Type="http://schemas.openxmlformats.org/officeDocument/2006/relationships/customXml" Target="../ink/ink2886.xml"/><Relationship Id="rId538" Type="http://schemas.openxmlformats.org/officeDocument/2006/relationships/customXml" Target="../ink/ink2914.xml"/><Relationship Id="rId81" Type="http://schemas.openxmlformats.org/officeDocument/2006/relationships/image" Target="../media/image815.png"/><Relationship Id="rId135" Type="http://schemas.openxmlformats.org/officeDocument/2006/relationships/image" Target="../media/image842.png"/><Relationship Id="rId177" Type="http://schemas.openxmlformats.org/officeDocument/2006/relationships/image" Target="../media/image863.png"/><Relationship Id="rId342" Type="http://schemas.openxmlformats.org/officeDocument/2006/relationships/customXml" Target="../ink/ink2816.xml"/><Relationship Id="rId384" Type="http://schemas.openxmlformats.org/officeDocument/2006/relationships/customXml" Target="../ink/ink2837.xml"/><Relationship Id="rId591" Type="http://schemas.openxmlformats.org/officeDocument/2006/relationships/image" Target="../media/image1085.png"/><Relationship Id="rId605" Type="http://schemas.openxmlformats.org/officeDocument/2006/relationships/image" Target="../media/image1092.png"/><Relationship Id="rId39" Type="http://schemas.openxmlformats.org/officeDocument/2006/relationships/image" Target="../media/image782.png"/><Relationship Id="rId451" Type="http://schemas.openxmlformats.org/officeDocument/2006/relationships/image" Target="../media/image1083.png"/><Relationship Id="rId493" Type="http://schemas.openxmlformats.org/officeDocument/2006/relationships/image" Target="../media/image973.png"/><Relationship Id="rId507" Type="http://schemas.openxmlformats.org/officeDocument/2006/relationships/image" Target="../media/image980.png"/><Relationship Id="rId549" Type="http://schemas.openxmlformats.org/officeDocument/2006/relationships/image" Target="../media/image1001.png"/><Relationship Id="rId50" Type="http://schemas.openxmlformats.org/officeDocument/2006/relationships/customXml" Target="../ink/ink2738.xml"/><Relationship Id="rId104" Type="http://schemas.openxmlformats.org/officeDocument/2006/relationships/customXml" Target="../ink/ink2765.xml"/><Relationship Id="rId146" Type="http://schemas.openxmlformats.org/officeDocument/2006/relationships/customXml" Target="../ink/ink2786.xml"/><Relationship Id="rId188" Type="http://schemas.openxmlformats.org/officeDocument/2006/relationships/customXml" Target="../ink/ink2807.xml"/><Relationship Id="rId353" Type="http://schemas.openxmlformats.org/officeDocument/2006/relationships/image" Target="../media/image1034.png"/><Relationship Id="rId395" Type="http://schemas.openxmlformats.org/officeDocument/2006/relationships/image" Target="../media/image1055.png"/><Relationship Id="rId409" Type="http://schemas.openxmlformats.org/officeDocument/2006/relationships/image" Target="../media/image1062.png"/><Relationship Id="rId560" Type="http://schemas.openxmlformats.org/officeDocument/2006/relationships/customXml" Target="../ink/ink2925.xml"/><Relationship Id="rId92" Type="http://schemas.openxmlformats.org/officeDocument/2006/relationships/customXml" Target="../ink/ink2759.xml"/><Relationship Id="rId420" Type="http://schemas.openxmlformats.org/officeDocument/2006/relationships/customXml" Target="../ink/ink2855.xml"/><Relationship Id="rId616" Type="http://schemas.openxmlformats.org/officeDocument/2006/relationships/customXml" Target="../ink/ink2953.xml"/><Relationship Id="rId462" Type="http://schemas.openxmlformats.org/officeDocument/2006/relationships/customXml" Target="../ink/ink2876.xml"/><Relationship Id="rId518" Type="http://schemas.openxmlformats.org/officeDocument/2006/relationships/customXml" Target="../ink/ink2904.xml"/><Relationship Id="rId115" Type="http://schemas.openxmlformats.org/officeDocument/2006/relationships/image" Target="../media/image832.png"/><Relationship Id="rId157" Type="http://schemas.openxmlformats.org/officeDocument/2006/relationships/image" Target="../media/image853.png"/><Relationship Id="rId364" Type="http://schemas.openxmlformats.org/officeDocument/2006/relationships/customXml" Target="../ink/ink2827.xml"/><Relationship Id="rId61" Type="http://schemas.openxmlformats.org/officeDocument/2006/relationships/image" Target="../media/image805.png"/><Relationship Id="rId571" Type="http://schemas.openxmlformats.org/officeDocument/2006/relationships/image" Target="../media/image1012.png"/><Relationship Id="rId627" Type="http://schemas.openxmlformats.org/officeDocument/2006/relationships/image" Target="../media/image1103.png"/><Relationship Id="rId19" Type="http://schemas.openxmlformats.org/officeDocument/2006/relationships/image" Target="../media/image772.png"/><Relationship Id="rId431" Type="http://schemas.openxmlformats.org/officeDocument/2006/relationships/image" Target="../media/image1073.png"/><Relationship Id="rId473" Type="http://schemas.openxmlformats.org/officeDocument/2006/relationships/image" Target="../media/image963.png"/><Relationship Id="rId529" Type="http://schemas.openxmlformats.org/officeDocument/2006/relationships/image" Target="../media/image991.png"/><Relationship Id="rId30" Type="http://schemas.openxmlformats.org/officeDocument/2006/relationships/customXml" Target="../ink/ink2728.xml"/><Relationship Id="rId126" Type="http://schemas.openxmlformats.org/officeDocument/2006/relationships/customXml" Target="../ink/ink2776.xml"/><Relationship Id="rId168" Type="http://schemas.openxmlformats.org/officeDocument/2006/relationships/customXml" Target="../ink/ink2797.xml"/><Relationship Id="rId333" Type="http://schemas.openxmlformats.org/officeDocument/2006/relationships/image" Target="../media/image1024.png"/><Relationship Id="rId540" Type="http://schemas.openxmlformats.org/officeDocument/2006/relationships/customXml" Target="../ink/ink2915.xml"/><Relationship Id="rId72" Type="http://schemas.openxmlformats.org/officeDocument/2006/relationships/customXml" Target="../ink/ink2749.xml"/><Relationship Id="rId375" Type="http://schemas.openxmlformats.org/officeDocument/2006/relationships/image" Target="../media/image1045.png"/><Relationship Id="rId582" Type="http://schemas.openxmlformats.org/officeDocument/2006/relationships/customXml" Target="../ink/ink2936.xml"/><Relationship Id="rId638" Type="http://schemas.openxmlformats.org/officeDocument/2006/relationships/customXml" Target="../ink/ink2964.xml"/><Relationship Id="rId3" Type="http://schemas.openxmlformats.org/officeDocument/2006/relationships/image" Target="../media/image617.png"/><Relationship Id="rId400" Type="http://schemas.openxmlformats.org/officeDocument/2006/relationships/customXml" Target="../ink/ink2845.xml"/><Relationship Id="rId442" Type="http://schemas.openxmlformats.org/officeDocument/2006/relationships/customXml" Target="../ink/ink2866.xml"/><Relationship Id="rId484" Type="http://schemas.openxmlformats.org/officeDocument/2006/relationships/customXml" Target="../ink/ink2887.xml"/><Relationship Id="rId137" Type="http://schemas.openxmlformats.org/officeDocument/2006/relationships/image" Target="../media/image843.png"/><Relationship Id="rId344" Type="http://schemas.openxmlformats.org/officeDocument/2006/relationships/customXml" Target="../ink/ink2817.xml"/><Relationship Id="rId41" Type="http://schemas.openxmlformats.org/officeDocument/2006/relationships/image" Target="../media/image783.png"/><Relationship Id="rId83" Type="http://schemas.openxmlformats.org/officeDocument/2006/relationships/image" Target="../media/image816.png"/><Relationship Id="rId179" Type="http://schemas.openxmlformats.org/officeDocument/2006/relationships/image" Target="../media/image864.png"/><Relationship Id="rId386" Type="http://schemas.openxmlformats.org/officeDocument/2006/relationships/customXml" Target="../ink/ink2838.xml"/><Relationship Id="rId551" Type="http://schemas.openxmlformats.org/officeDocument/2006/relationships/image" Target="../media/image1002.png"/><Relationship Id="rId593" Type="http://schemas.openxmlformats.org/officeDocument/2006/relationships/image" Target="../media/image1086.png"/><Relationship Id="rId607" Type="http://schemas.openxmlformats.org/officeDocument/2006/relationships/image" Target="../media/image1093.png"/><Relationship Id="rId190" Type="http://schemas.openxmlformats.org/officeDocument/2006/relationships/customXml" Target="../ink/ink2808.xml"/><Relationship Id="rId411" Type="http://schemas.openxmlformats.org/officeDocument/2006/relationships/image" Target="../media/image1063.png"/><Relationship Id="rId453" Type="http://schemas.openxmlformats.org/officeDocument/2006/relationships/image" Target="../media/image953.png"/><Relationship Id="rId509" Type="http://schemas.openxmlformats.org/officeDocument/2006/relationships/image" Target="../media/image981.png"/><Relationship Id="rId106" Type="http://schemas.openxmlformats.org/officeDocument/2006/relationships/customXml" Target="../ink/ink2766.xml"/><Relationship Id="rId495" Type="http://schemas.openxmlformats.org/officeDocument/2006/relationships/image" Target="../media/image974.png"/><Relationship Id="rId10" Type="http://schemas.openxmlformats.org/officeDocument/2006/relationships/customXml" Target="../ink/ink2718.xml"/><Relationship Id="rId52" Type="http://schemas.openxmlformats.org/officeDocument/2006/relationships/customXml" Target="../ink/ink2739.xml"/><Relationship Id="rId94" Type="http://schemas.openxmlformats.org/officeDocument/2006/relationships/customXml" Target="../ink/ink2760.xml"/><Relationship Id="rId148" Type="http://schemas.openxmlformats.org/officeDocument/2006/relationships/customXml" Target="../ink/ink2787.xml"/><Relationship Id="rId355" Type="http://schemas.openxmlformats.org/officeDocument/2006/relationships/image" Target="../media/image1035.png"/><Relationship Id="rId397" Type="http://schemas.openxmlformats.org/officeDocument/2006/relationships/image" Target="../media/image1056.png"/><Relationship Id="rId520" Type="http://schemas.openxmlformats.org/officeDocument/2006/relationships/customXml" Target="../ink/ink2905.xml"/><Relationship Id="rId562" Type="http://schemas.openxmlformats.org/officeDocument/2006/relationships/customXml" Target="../ink/ink2926.xml"/><Relationship Id="rId618" Type="http://schemas.openxmlformats.org/officeDocument/2006/relationships/customXml" Target="../ink/ink2954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66.png"/><Relationship Id="rId42" Type="http://schemas.openxmlformats.org/officeDocument/2006/relationships/customXml" Target="../ink/ink2975.xml"/><Relationship Id="rId63" Type="http://schemas.openxmlformats.org/officeDocument/2006/relationships/image" Target="../media/image1039.png"/><Relationship Id="rId84" Type="http://schemas.openxmlformats.org/officeDocument/2006/relationships/customXml" Target="../ink/ink2996.xml"/><Relationship Id="rId138" Type="http://schemas.openxmlformats.org/officeDocument/2006/relationships/customXml" Target="../ink/ink3023.xml"/><Relationship Id="rId159" Type="http://schemas.openxmlformats.org/officeDocument/2006/relationships/image" Target="../media/image1130.png"/><Relationship Id="rId629" Type="http://schemas.openxmlformats.org/officeDocument/2006/relationships/image" Target="../media/image1104.png"/><Relationship Id="rId170" Type="http://schemas.openxmlformats.org/officeDocument/2006/relationships/customXml" Target="../ink/ink3039.xml"/><Relationship Id="rId191" Type="http://schemas.openxmlformats.org/officeDocument/2006/relationships/image" Target="../media/image1146.png"/><Relationship Id="rId107" Type="http://schemas.openxmlformats.org/officeDocument/2006/relationships/image" Target="../media/image1061.png"/><Relationship Id="rId640" Type="http://schemas.openxmlformats.org/officeDocument/2006/relationships/customXml" Target="../ink/ink3063.xml"/><Relationship Id="rId32" Type="http://schemas.openxmlformats.org/officeDocument/2006/relationships/customXml" Target="../ink/ink2970.xml"/><Relationship Id="rId53" Type="http://schemas.openxmlformats.org/officeDocument/2006/relationships/image" Target="../media/image1034.png"/><Relationship Id="rId74" Type="http://schemas.openxmlformats.org/officeDocument/2006/relationships/customXml" Target="../ink/ink2991.xml"/><Relationship Id="rId128" Type="http://schemas.openxmlformats.org/officeDocument/2006/relationships/customXml" Target="../ink/ink3018.xml"/><Relationship Id="rId149" Type="http://schemas.openxmlformats.org/officeDocument/2006/relationships/image" Target="../media/image1125.png"/><Relationship Id="rId619" Type="http://schemas.openxmlformats.org/officeDocument/2006/relationships/image" Target="../media/image1099.png"/><Relationship Id="rId95" Type="http://schemas.openxmlformats.org/officeDocument/2006/relationships/image" Target="../media/image1055.png"/><Relationship Id="rId160" Type="http://schemas.openxmlformats.org/officeDocument/2006/relationships/customXml" Target="../ink/ink3034.xml"/><Relationship Id="rId181" Type="http://schemas.openxmlformats.org/officeDocument/2006/relationships/image" Target="../media/image1141.png"/><Relationship Id="rId630" Type="http://schemas.openxmlformats.org/officeDocument/2006/relationships/customXml" Target="../ink/ink3058.xml"/><Relationship Id="rId43" Type="http://schemas.openxmlformats.org/officeDocument/2006/relationships/image" Target="../media/image1029.png"/><Relationship Id="rId64" Type="http://schemas.openxmlformats.org/officeDocument/2006/relationships/customXml" Target="../ink/ink2986.xml"/><Relationship Id="rId118" Type="http://schemas.openxmlformats.org/officeDocument/2006/relationships/customXml" Target="../ink/ink3013.xml"/><Relationship Id="rId139" Type="http://schemas.openxmlformats.org/officeDocument/2006/relationships/image" Target="../media/image1120.png"/><Relationship Id="rId85" Type="http://schemas.openxmlformats.org/officeDocument/2006/relationships/image" Target="../media/image1050.png"/><Relationship Id="rId150" Type="http://schemas.openxmlformats.org/officeDocument/2006/relationships/customXml" Target="../ink/ink3029.xml"/><Relationship Id="rId171" Type="http://schemas.openxmlformats.org/officeDocument/2006/relationships/image" Target="../media/image1136.png"/><Relationship Id="rId192" Type="http://schemas.openxmlformats.org/officeDocument/2006/relationships/customXml" Target="../ink/ink3050.xml"/><Relationship Id="rId620" Type="http://schemas.openxmlformats.org/officeDocument/2006/relationships/customXml" Target="../ink/ink3053.xml"/><Relationship Id="rId641" Type="http://schemas.openxmlformats.org/officeDocument/2006/relationships/image" Target="../media/image6571.png"/><Relationship Id="rId33" Type="http://schemas.openxmlformats.org/officeDocument/2006/relationships/image" Target="../media/image1024.png"/><Relationship Id="rId108" Type="http://schemas.openxmlformats.org/officeDocument/2006/relationships/customXml" Target="../ink/ink3008.xml"/><Relationship Id="rId129" Type="http://schemas.openxmlformats.org/officeDocument/2006/relationships/image" Target="../media/image1115.png"/><Relationship Id="rId54" Type="http://schemas.openxmlformats.org/officeDocument/2006/relationships/customXml" Target="../ink/ink2981.xml"/><Relationship Id="rId75" Type="http://schemas.openxmlformats.org/officeDocument/2006/relationships/image" Target="../media/image1045.png"/><Relationship Id="rId96" Type="http://schemas.openxmlformats.org/officeDocument/2006/relationships/customXml" Target="../ink/ink3002.xml"/><Relationship Id="rId140" Type="http://schemas.openxmlformats.org/officeDocument/2006/relationships/customXml" Target="../ink/ink3024.xml"/><Relationship Id="rId161" Type="http://schemas.openxmlformats.org/officeDocument/2006/relationships/image" Target="../media/image1131.png"/><Relationship Id="rId182" Type="http://schemas.openxmlformats.org/officeDocument/2006/relationships/customXml" Target="../ink/ink3045.xml"/><Relationship Id="rId631" Type="http://schemas.openxmlformats.org/officeDocument/2006/relationships/image" Target="../media/image6561.png"/><Relationship Id="rId119" Type="http://schemas.openxmlformats.org/officeDocument/2006/relationships/image" Target="../media/image1067.png"/><Relationship Id="rId44" Type="http://schemas.openxmlformats.org/officeDocument/2006/relationships/customXml" Target="../ink/ink2976.xml"/><Relationship Id="rId65" Type="http://schemas.openxmlformats.org/officeDocument/2006/relationships/image" Target="../media/image1040.png"/><Relationship Id="rId86" Type="http://schemas.openxmlformats.org/officeDocument/2006/relationships/customXml" Target="../ink/ink2997.xml"/><Relationship Id="rId130" Type="http://schemas.openxmlformats.org/officeDocument/2006/relationships/customXml" Target="../ink/ink3019.xml"/><Relationship Id="rId151" Type="http://schemas.openxmlformats.org/officeDocument/2006/relationships/image" Target="../media/image1126.png"/><Relationship Id="rId172" Type="http://schemas.openxmlformats.org/officeDocument/2006/relationships/customXml" Target="../ink/ink3040.xml"/><Relationship Id="rId193" Type="http://schemas.openxmlformats.org/officeDocument/2006/relationships/image" Target="../media/image1147.png"/><Relationship Id="rId621" Type="http://schemas.openxmlformats.org/officeDocument/2006/relationships/image" Target="../media/image1100.png"/><Relationship Id="rId109" Type="http://schemas.openxmlformats.org/officeDocument/2006/relationships/image" Target="../media/image1062.png"/><Relationship Id="rId34" Type="http://schemas.openxmlformats.org/officeDocument/2006/relationships/customXml" Target="../ink/ink2971.xml"/><Relationship Id="rId55" Type="http://schemas.openxmlformats.org/officeDocument/2006/relationships/image" Target="../media/image1035.png"/><Relationship Id="rId76" Type="http://schemas.openxmlformats.org/officeDocument/2006/relationships/customXml" Target="../ink/ink2992.xml"/><Relationship Id="rId97" Type="http://schemas.openxmlformats.org/officeDocument/2006/relationships/image" Target="../media/image1056.png"/><Relationship Id="rId120" Type="http://schemas.openxmlformats.org/officeDocument/2006/relationships/customXml" Target="../ink/ink3014.xml"/><Relationship Id="rId141" Type="http://schemas.openxmlformats.org/officeDocument/2006/relationships/image" Target="../media/image1121.png"/><Relationship Id="rId71" Type="http://schemas.openxmlformats.org/officeDocument/2006/relationships/image" Target="../media/image1043.png"/><Relationship Id="rId92" Type="http://schemas.openxmlformats.org/officeDocument/2006/relationships/customXml" Target="../ink/ink3000.xml"/><Relationship Id="rId162" Type="http://schemas.openxmlformats.org/officeDocument/2006/relationships/customXml" Target="../ink/ink3035.xml"/><Relationship Id="rId183" Type="http://schemas.openxmlformats.org/officeDocument/2006/relationships/image" Target="../media/image1142.png"/><Relationship Id="rId632" Type="http://schemas.openxmlformats.org/officeDocument/2006/relationships/customXml" Target="../ink/ink3059.xml"/><Relationship Id="rId637" Type="http://schemas.openxmlformats.org/officeDocument/2006/relationships/image" Target="../media/image1108.png"/><Relationship Id="rId2" Type="http://schemas.openxmlformats.org/officeDocument/2006/relationships/customXml" Target="../ink/ink2966.xml"/><Relationship Id="rId29" Type="http://schemas.openxmlformats.org/officeDocument/2006/relationships/image" Target="../media/image1022.png"/><Relationship Id="rId40" Type="http://schemas.openxmlformats.org/officeDocument/2006/relationships/customXml" Target="../ink/ink2974.xml"/><Relationship Id="rId45" Type="http://schemas.openxmlformats.org/officeDocument/2006/relationships/image" Target="../media/image1030.png"/><Relationship Id="rId66" Type="http://schemas.openxmlformats.org/officeDocument/2006/relationships/customXml" Target="../ink/ink2987.xml"/><Relationship Id="rId87" Type="http://schemas.openxmlformats.org/officeDocument/2006/relationships/image" Target="../media/image1051.png"/><Relationship Id="rId110" Type="http://schemas.openxmlformats.org/officeDocument/2006/relationships/customXml" Target="../ink/ink3009.xml"/><Relationship Id="rId115" Type="http://schemas.openxmlformats.org/officeDocument/2006/relationships/image" Target="../media/image1065.png"/><Relationship Id="rId131" Type="http://schemas.openxmlformats.org/officeDocument/2006/relationships/image" Target="../media/image1116.png"/><Relationship Id="rId136" Type="http://schemas.openxmlformats.org/officeDocument/2006/relationships/customXml" Target="../ink/ink3022.xml"/><Relationship Id="rId157" Type="http://schemas.openxmlformats.org/officeDocument/2006/relationships/image" Target="../media/image1129.png"/><Relationship Id="rId178" Type="http://schemas.openxmlformats.org/officeDocument/2006/relationships/customXml" Target="../ink/ink3043.xml"/><Relationship Id="rId61" Type="http://schemas.openxmlformats.org/officeDocument/2006/relationships/image" Target="../media/image1038.png"/><Relationship Id="rId82" Type="http://schemas.openxmlformats.org/officeDocument/2006/relationships/customXml" Target="../ink/ink2995.xml"/><Relationship Id="rId152" Type="http://schemas.openxmlformats.org/officeDocument/2006/relationships/customXml" Target="../ink/ink3030.xml"/><Relationship Id="rId173" Type="http://schemas.openxmlformats.org/officeDocument/2006/relationships/image" Target="../media/image1137.png"/><Relationship Id="rId194" Type="http://schemas.openxmlformats.org/officeDocument/2006/relationships/customXml" Target="../ink/ink3051.xml"/><Relationship Id="rId622" Type="http://schemas.openxmlformats.org/officeDocument/2006/relationships/customXml" Target="../ink/ink3054.xml"/><Relationship Id="rId627" Type="http://schemas.openxmlformats.org/officeDocument/2006/relationships/image" Target="../media/image1103.png"/><Relationship Id="rId30" Type="http://schemas.openxmlformats.org/officeDocument/2006/relationships/customXml" Target="../ink/ink2969.xml"/><Relationship Id="rId35" Type="http://schemas.openxmlformats.org/officeDocument/2006/relationships/image" Target="../media/image1025.png"/><Relationship Id="rId56" Type="http://schemas.openxmlformats.org/officeDocument/2006/relationships/customXml" Target="../ink/ink2982.xml"/><Relationship Id="rId77" Type="http://schemas.openxmlformats.org/officeDocument/2006/relationships/image" Target="../media/image1046.png"/><Relationship Id="rId100" Type="http://schemas.openxmlformats.org/officeDocument/2006/relationships/customXml" Target="../ink/ink3004.xml"/><Relationship Id="rId105" Type="http://schemas.openxmlformats.org/officeDocument/2006/relationships/image" Target="../media/image1060.png"/><Relationship Id="rId126" Type="http://schemas.openxmlformats.org/officeDocument/2006/relationships/customXml" Target="../ink/ink3017.xml"/><Relationship Id="rId147" Type="http://schemas.openxmlformats.org/officeDocument/2006/relationships/image" Target="../media/image1124.png"/><Relationship Id="rId168" Type="http://schemas.openxmlformats.org/officeDocument/2006/relationships/customXml" Target="../ink/ink3038.xml"/><Relationship Id="rId51" Type="http://schemas.openxmlformats.org/officeDocument/2006/relationships/image" Target="../media/image1033.png"/><Relationship Id="rId72" Type="http://schemas.openxmlformats.org/officeDocument/2006/relationships/customXml" Target="../ink/ink2990.xml"/><Relationship Id="rId93" Type="http://schemas.openxmlformats.org/officeDocument/2006/relationships/image" Target="../media/image1054.png"/><Relationship Id="rId98" Type="http://schemas.openxmlformats.org/officeDocument/2006/relationships/customXml" Target="../ink/ink3003.xml"/><Relationship Id="rId121" Type="http://schemas.openxmlformats.org/officeDocument/2006/relationships/image" Target="../media/image1111.png"/><Relationship Id="rId142" Type="http://schemas.openxmlformats.org/officeDocument/2006/relationships/customXml" Target="../ink/ink3025.xml"/><Relationship Id="rId163" Type="http://schemas.openxmlformats.org/officeDocument/2006/relationships/image" Target="../media/image1132.png"/><Relationship Id="rId184" Type="http://schemas.openxmlformats.org/officeDocument/2006/relationships/customXml" Target="../ink/ink3046.xml"/><Relationship Id="rId189" Type="http://schemas.openxmlformats.org/officeDocument/2006/relationships/image" Target="../media/image1145.png"/><Relationship Id="rId633" Type="http://schemas.openxmlformats.org/officeDocument/2006/relationships/image" Target="../media/image1106.png"/><Relationship Id="rId638" Type="http://schemas.openxmlformats.org/officeDocument/2006/relationships/customXml" Target="../ink/ink3062.xml"/><Relationship Id="rId3" Type="http://schemas.openxmlformats.org/officeDocument/2006/relationships/image" Target="../media/image617.png"/><Relationship Id="rId46" Type="http://schemas.openxmlformats.org/officeDocument/2006/relationships/customXml" Target="../ink/ink2977.xml"/><Relationship Id="rId67" Type="http://schemas.openxmlformats.org/officeDocument/2006/relationships/image" Target="../media/image1041.png"/><Relationship Id="rId116" Type="http://schemas.openxmlformats.org/officeDocument/2006/relationships/customXml" Target="../ink/ink3012.xml"/><Relationship Id="rId137" Type="http://schemas.openxmlformats.org/officeDocument/2006/relationships/image" Target="../media/image1119.png"/><Relationship Id="rId158" Type="http://schemas.openxmlformats.org/officeDocument/2006/relationships/customXml" Target="../ink/ink3033.xml"/><Relationship Id="rId41" Type="http://schemas.openxmlformats.org/officeDocument/2006/relationships/image" Target="../media/image1028.png"/><Relationship Id="rId62" Type="http://schemas.openxmlformats.org/officeDocument/2006/relationships/customXml" Target="../ink/ink2985.xml"/><Relationship Id="rId83" Type="http://schemas.openxmlformats.org/officeDocument/2006/relationships/image" Target="../media/image1049.png"/><Relationship Id="rId88" Type="http://schemas.openxmlformats.org/officeDocument/2006/relationships/customXml" Target="../ink/ink2998.xml"/><Relationship Id="rId111" Type="http://schemas.openxmlformats.org/officeDocument/2006/relationships/image" Target="../media/image1063.png"/><Relationship Id="rId132" Type="http://schemas.openxmlformats.org/officeDocument/2006/relationships/customXml" Target="../ink/ink3020.xml"/><Relationship Id="rId153" Type="http://schemas.openxmlformats.org/officeDocument/2006/relationships/image" Target="../media/image1127.png"/><Relationship Id="rId174" Type="http://schemas.openxmlformats.org/officeDocument/2006/relationships/customXml" Target="../ink/ink3041.xml"/><Relationship Id="rId179" Type="http://schemas.openxmlformats.org/officeDocument/2006/relationships/image" Target="../media/image1140.png"/><Relationship Id="rId195" Type="http://schemas.openxmlformats.org/officeDocument/2006/relationships/image" Target="../media/image1148.png"/><Relationship Id="rId628" Type="http://schemas.openxmlformats.org/officeDocument/2006/relationships/customXml" Target="../ink/ink3057.xml"/><Relationship Id="rId190" Type="http://schemas.openxmlformats.org/officeDocument/2006/relationships/customXml" Target="../ink/ink3049.xml"/><Relationship Id="rId623" Type="http://schemas.openxmlformats.org/officeDocument/2006/relationships/image" Target="../media/image1101.png"/><Relationship Id="rId36" Type="http://schemas.openxmlformats.org/officeDocument/2006/relationships/customXml" Target="../ink/ink2972.xml"/><Relationship Id="rId57" Type="http://schemas.openxmlformats.org/officeDocument/2006/relationships/image" Target="../media/image1036.png"/><Relationship Id="rId106" Type="http://schemas.openxmlformats.org/officeDocument/2006/relationships/customXml" Target="../ink/ink3007.xml"/><Relationship Id="rId127" Type="http://schemas.openxmlformats.org/officeDocument/2006/relationships/image" Target="../media/image1114.png"/><Relationship Id="rId31" Type="http://schemas.openxmlformats.org/officeDocument/2006/relationships/image" Target="../media/image1023.png"/><Relationship Id="rId52" Type="http://schemas.openxmlformats.org/officeDocument/2006/relationships/customXml" Target="../ink/ink2980.xml"/><Relationship Id="rId73" Type="http://schemas.openxmlformats.org/officeDocument/2006/relationships/image" Target="../media/image1044.png"/><Relationship Id="rId78" Type="http://schemas.openxmlformats.org/officeDocument/2006/relationships/customXml" Target="../ink/ink2993.xml"/><Relationship Id="rId94" Type="http://schemas.openxmlformats.org/officeDocument/2006/relationships/customXml" Target="../ink/ink3001.xml"/><Relationship Id="rId99" Type="http://schemas.openxmlformats.org/officeDocument/2006/relationships/image" Target="../media/image1057.png"/><Relationship Id="rId101" Type="http://schemas.openxmlformats.org/officeDocument/2006/relationships/image" Target="../media/image1058.png"/><Relationship Id="rId122" Type="http://schemas.openxmlformats.org/officeDocument/2006/relationships/customXml" Target="../ink/ink3015.xml"/><Relationship Id="rId143" Type="http://schemas.openxmlformats.org/officeDocument/2006/relationships/image" Target="../media/image1122.png"/><Relationship Id="rId148" Type="http://schemas.openxmlformats.org/officeDocument/2006/relationships/customXml" Target="../ink/ink3028.xml"/><Relationship Id="rId164" Type="http://schemas.openxmlformats.org/officeDocument/2006/relationships/customXml" Target="../ink/ink3036.xml"/><Relationship Id="rId169" Type="http://schemas.openxmlformats.org/officeDocument/2006/relationships/image" Target="../media/image1135.png"/><Relationship Id="rId185" Type="http://schemas.openxmlformats.org/officeDocument/2006/relationships/image" Target="../media/image1143.png"/><Relationship Id="rId639" Type="http://schemas.openxmlformats.org/officeDocument/2006/relationships/image" Target="../media/image1109.png"/><Relationship Id="rId4" Type="http://schemas.openxmlformats.org/officeDocument/2006/relationships/customXml" Target="../ink/ink2967.xml"/><Relationship Id="rId180" Type="http://schemas.openxmlformats.org/officeDocument/2006/relationships/customXml" Target="../ink/ink3044.xml"/><Relationship Id="rId634" Type="http://schemas.openxmlformats.org/officeDocument/2006/relationships/customXml" Target="../ink/ink3060.xml"/><Relationship Id="rId47" Type="http://schemas.openxmlformats.org/officeDocument/2006/relationships/image" Target="../media/image1031.png"/><Relationship Id="rId68" Type="http://schemas.openxmlformats.org/officeDocument/2006/relationships/customXml" Target="../ink/ink2988.xml"/><Relationship Id="rId89" Type="http://schemas.openxmlformats.org/officeDocument/2006/relationships/image" Target="../media/image1052.png"/><Relationship Id="rId112" Type="http://schemas.openxmlformats.org/officeDocument/2006/relationships/customXml" Target="../ink/ink3010.xml"/><Relationship Id="rId133" Type="http://schemas.openxmlformats.org/officeDocument/2006/relationships/image" Target="../media/image1117.png"/><Relationship Id="rId154" Type="http://schemas.openxmlformats.org/officeDocument/2006/relationships/customXml" Target="../ink/ink3031.xml"/><Relationship Id="rId175" Type="http://schemas.openxmlformats.org/officeDocument/2006/relationships/image" Target="../media/image1138.png"/><Relationship Id="rId196" Type="http://schemas.openxmlformats.org/officeDocument/2006/relationships/customXml" Target="../ink/ink3052.xml"/><Relationship Id="rId624" Type="http://schemas.openxmlformats.org/officeDocument/2006/relationships/customXml" Target="../ink/ink3055.xml"/><Relationship Id="rId37" Type="http://schemas.openxmlformats.org/officeDocument/2006/relationships/image" Target="../media/image1026.png"/><Relationship Id="rId58" Type="http://schemas.openxmlformats.org/officeDocument/2006/relationships/customXml" Target="../ink/ink2983.xml"/><Relationship Id="rId79" Type="http://schemas.openxmlformats.org/officeDocument/2006/relationships/image" Target="../media/image1047.png"/><Relationship Id="rId102" Type="http://schemas.openxmlformats.org/officeDocument/2006/relationships/customXml" Target="../ink/ink3005.xml"/><Relationship Id="rId123" Type="http://schemas.openxmlformats.org/officeDocument/2006/relationships/image" Target="../media/image1112.png"/><Relationship Id="rId144" Type="http://schemas.openxmlformats.org/officeDocument/2006/relationships/customXml" Target="../ink/ink3026.xml"/><Relationship Id="rId90" Type="http://schemas.openxmlformats.org/officeDocument/2006/relationships/customXml" Target="../ink/ink2999.xml"/><Relationship Id="rId165" Type="http://schemas.openxmlformats.org/officeDocument/2006/relationships/image" Target="../media/image1133.png"/><Relationship Id="rId186" Type="http://schemas.openxmlformats.org/officeDocument/2006/relationships/customXml" Target="../ink/ink3047.xml"/><Relationship Id="rId635" Type="http://schemas.openxmlformats.org/officeDocument/2006/relationships/image" Target="../media/image1107.png"/><Relationship Id="rId27" Type="http://schemas.openxmlformats.org/officeDocument/2006/relationships/image" Target="../media/image1021.png"/><Relationship Id="rId48" Type="http://schemas.openxmlformats.org/officeDocument/2006/relationships/customXml" Target="../ink/ink2978.xml"/><Relationship Id="rId69" Type="http://schemas.openxmlformats.org/officeDocument/2006/relationships/image" Target="../media/image1042.png"/><Relationship Id="rId113" Type="http://schemas.openxmlformats.org/officeDocument/2006/relationships/image" Target="../media/image1064.png"/><Relationship Id="rId134" Type="http://schemas.openxmlformats.org/officeDocument/2006/relationships/customXml" Target="../ink/ink3021.xml"/><Relationship Id="rId80" Type="http://schemas.openxmlformats.org/officeDocument/2006/relationships/customXml" Target="../ink/ink2994.xml"/><Relationship Id="rId155" Type="http://schemas.openxmlformats.org/officeDocument/2006/relationships/image" Target="../media/image1128.png"/><Relationship Id="rId176" Type="http://schemas.openxmlformats.org/officeDocument/2006/relationships/customXml" Target="../ink/ink3042.xml"/><Relationship Id="rId625" Type="http://schemas.openxmlformats.org/officeDocument/2006/relationships/image" Target="../media/image1102.png"/><Relationship Id="rId38" Type="http://schemas.openxmlformats.org/officeDocument/2006/relationships/customXml" Target="../ink/ink2973.xml"/><Relationship Id="rId59" Type="http://schemas.openxmlformats.org/officeDocument/2006/relationships/image" Target="../media/image1037.png"/><Relationship Id="rId103" Type="http://schemas.openxmlformats.org/officeDocument/2006/relationships/image" Target="../media/image1059.png"/><Relationship Id="rId124" Type="http://schemas.openxmlformats.org/officeDocument/2006/relationships/customXml" Target="../ink/ink3016.xml"/><Relationship Id="rId70" Type="http://schemas.openxmlformats.org/officeDocument/2006/relationships/customXml" Target="../ink/ink2989.xml"/><Relationship Id="rId91" Type="http://schemas.openxmlformats.org/officeDocument/2006/relationships/image" Target="../media/image1053.png"/><Relationship Id="rId145" Type="http://schemas.openxmlformats.org/officeDocument/2006/relationships/image" Target="../media/image1123.png"/><Relationship Id="rId166" Type="http://schemas.openxmlformats.org/officeDocument/2006/relationships/customXml" Target="../ink/ink3037.xml"/><Relationship Id="rId187" Type="http://schemas.openxmlformats.org/officeDocument/2006/relationships/image" Target="../media/image1144.png"/><Relationship Id="rId636" Type="http://schemas.openxmlformats.org/officeDocument/2006/relationships/customXml" Target="../ink/ink3061.xml"/><Relationship Id="rId1" Type="http://schemas.openxmlformats.org/officeDocument/2006/relationships/slideLayout" Target="../slideLayouts/slideLayout1.xml"/><Relationship Id="rId28" Type="http://schemas.openxmlformats.org/officeDocument/2006/relationships/customXml" Target="../ink/ink2968.xml"/><Relationship Id="rId49" Type="http://schemas.openxmlformats.org/officeDocument/2006/relationships/image" Target="../media/image1032.png"/><Relationship Id="rId114" Type="http://schemas.openxmlformats.org/officeDocument/2006/relationships/customXml" Target="../ink/ink3011.xml"/><Relationship Id="rId60" Type="http://schemas.openxmlformats.org/officeDocument/2006/relationships/customXml" Target="../ink/ink2984.xml"/><Relationship Id="rId81" Type="http://schemas.openxmlformats.org/officeDocument/2006/relationships/image" Target="../media/image1048.png"/><Relationship Id="rId135" Type="http://schemas.openxmlformats.org/officeDocument/2006/relationships/image" Target="../media/image1118.png"/><Relationship Id="rId156" Type="http://schemas.openxmlformats.org/officeDocument/2006/relationships/customXml" Target="../ink/ink3032.xml"/><Relationship Id="rId177" Type="http://schemas.openxmlformats.org/officeDocument/2006/relationships/image" Target="../media/image1139.png"/><Relationship Id="rId626" Type="http://schemas.openxmlformats.org/officeDocument/2006/relationships/customXml" Target="../ink/ink3056.xml"/><Relationship Id="rId39" Type="http://schemas.openxmlformats.org/officeDocument/2006/relationships/image" Target="../media/image1027.png"/><Relationship Id="rId50" Type="http://schemas.openxmlformats.org/officeDocument/2006/relationships/customXml" Target="../ink/ink2979.xml"/><Relationship Id="rId104" Type="http://schemas.openxmlformats.org/officeDocument/2006/relationships/customXml" Target="../ink/ink3006.xml"/><Relationship Id="rId125" Type="http://schemas.openxmlformats.org/officeDocument/2006/relationships/image" Target="../media/image1113.png"/><Relationship Id="rId146" Type="http://schemas.openxmlformats.org/officeDocument/2006/relationships/customXml" Target="../ink/ink3027.xml"/><Relationship Id="rId167" Type="http://schemas.openxmlformats.org/officeDocument/2006/relationships/image" Target="../media/image1134.png"/><Relationship Id="rId188" Type="http://schemas.openxmlformats.org/officeDocument/2006/relationships/customXml" Target="../ink/ink3048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66.png"/><Relationship Id="rId63" Type="http://schemas.openxmlformats.org/officeDocument/2006/relationships/image" Target="../media/image1039.png"/><Relationship Id="rId159" Type="http://schemas.openxmlformats.org/officeDocument/2006/relationships/image" Target="../media/image1130.png"/><Relationship Id="rId629" Type="http://schemas.openxmlformats.org/officeDocument/2006/relationships/image" Target="../media/image1104.png"/><Relationship Id="rId170" Type="http://schemas.openxmlformats.org/officeDocument/2006/relationships/customXml" Target="../ink/ink3137.xml"/><Relationship Id="rId226" Type="http://schemas.openxmlformats.org/officeDocument/2006/relationships/customXml" Target="../ink/ink3165.xml"/><Relationship Id="rId268" Type="http://schemas.openxmlformats.org/officeDocument/2006/relationships/customXml" Target="../ink/ink3186.xml"/><Relationship Id="rId640" Type="http://schemas.openxmlformats.org/officeDocument/2006/relationships/customXml" Target="../ink/ink3201.xml"/><Relationship Id="rId32" Type="http://schemas.openxmlformats.org/officeDocument/2006/relationships/customXml" Target="../ink/ink3068.xml"/><Relationship Id="rId74" Type="http://schemas.openxmlformats.org/officeDocument/2006/relationships/customXml" Target="../ink/ink3089.xml"/><Relationship Id="rId128" Type="http://schemas.openxmlformats.org/officeDocument/2006/relationships/customXml" Target="../ink/ink3116.xml"/><Relationship Id="rId181" Type="http://schemas.openxmlformats.org/officeDocument/2006/relationships/image" Target="../media/image1141.png"/><Relationship Id="rId237" Type="http://schemas.openxmlformats.org/officeDocument/2006/relationships/image" Target="../media/image1169.png"/><Relationship Id="rId258" Type="http://schemas.openxmlformats.org/officeDocument/2006/relationships/customXml" Target="../ink/ink3181.xml"/><Relationship Id="rId630" Type="http://schemas.openxmlformats.org/officeDocument/2006/relationships/customXml" Target="../ink/ink3196.xml"/><Relationship Id="rId43" Type="http://schemas.openxmlformats.org/officeDocument/2006/relationships/image" Target="../media/image1029.png"/><Relationship Id="rId64" Type="http://schemas.openxmlformats.org/officeDocument/2006/relationships/customXml" Target="../ink/ink3084.xml"/><Relationship Id="rId118" Type="http://schemas.openxmlformats.org/officeDocument/2006/relationships/customXml" Target="../ink/ink3111.xml"/><Relationship Id="rId139" Type="http://schemas.openxmlformats.org/officeDocument/2006/relationships/image" Target="../media/image1120.png"/><Relationship Id="rId85" Type="http://schemas.openxmlformats.org/officeDocument/2006/relationships/image" Target="../media/image1050.png"/><Relationship Id="rId150" Type="http://schemas.openxmlformats.org/officeDocument/2006/relationships/customXml" Target="../ink/ink3127.xml"/><Relationship Id="rId171" Type="http://schemas.openxmlformats.org/officeDocument/2006/relationships/image" Target="../media/image1136.png"/><Relationship Id="rId192" Type="http://schemas.openxmlformats.org/officeDocument/2006/relationships/customXml" Target="../ink/ink3148.xml"/><Relationship Id="rId206" Type="http://schemas.openxmlformats.org/officeDocument/2006/relationships/customXml" Target="../ink/ink3155.xml"/><Relationship Id="rId227" Type="http://schemas.openxmlformats.org/officeDocument/2006/relationships/image" Target="../media/image1164.png"/><Relationship Id="rId248" Type="http://schemas.openxmlformats.org/officeDocument/2006/relationships/customXml" Target="../ink/ink3176.xml"/><Relationship Id="rId269" Type="http://schemas.openxmlformats.org/officeDocument/2006/relationships/image" Target="../media/image1185.png"/><Relationship Id="rId620" Type="http://schemas.openxmlformats.org/officeDocument/2006/relationships/customXml" Target="../ink/ink3191.xml"/><Relationship Id="rId641" Type="http://schemas.openxmlformats.org/officeDocument/2006/relationships/image" Target="../media/image6571.png"/><Relationship Id="rId33" Type="http://schemas.openxmlformats.org/officeDocument/2006/relationships/image" Target="../media/image1024.png"/><Relationship Id="rId108" Type="http://schemas.openxmlformats.org/officeDocument/2006/relationships/customXml" Target="../ink/ink3106.xml"/><Relationship Id="rId129" Type="http://schemas.openxmlformats.org/officeDocument/2006/relationships/image" Target="../media/image1115.png"/><Relationship Id="rId54" Type="http://schemas.openxmlformats.org/officeDocument/2006/relationships/customXml" Target="../ink/ink3079.xml"/><Relationship Id="rId75" Type="http://schemas.openxmlformats.org/officeDocument/2006/relationships/image" Target="../media/image1045.png"/><Relationship Id="rId96" Type="http://schemas.openxmlformats.org/officeDocument/2006/relationships/customXml" Target="../ink/ink3100.xml"/><Relationship Id="rId140" Type="http://schemas.openxmlformats.org/officeDocument/2006/relationships/customXml" Target="../ink/ink3122.xml"/><Relationship Id="rId161" Type="http://schemas.openxmlformats.org/officeDocument/2006/relationships/image" Target="../media/image1131.png"/><Relationship Id="rId182" Type="http://schemas.openxmlformats.org/officeDocument/2006/relationships/customXml" Target="../ink/ink3143.xml"/><Relationship Id="rId217" Type="http://schemas.openxmlformats.org/officeDocument/2006/relationships/image" Target="../media/image1159.png"/><Relationship Id="rId238" Type="http://schemas.openxmlformats.org/officeDocument/2006/relationships/customXml" Target="../ink/ink3171.xml"/><Relationship Id="rId259" Type="http://schemas.openxmlformats.org/officeDocument/2006/relationships/image" Target="../media/image1180.png"/><Relationship Id="rId631" Type="http://schemas.openxmlformats.org/officeDocument/2006/relationships/image" Target="../media/image6561.png"/><Relationship Id="rId119" Type="http://schemas.openxmlformats.org/officeDocument/2006/relationships/image" Target="../media/image1067.png"/><Relationship Id="rId270" Type="http://schemas.openxmlformats.org/officeDocument/2006/relationships/customXml" Target="../ink/ink3187.xml"/><Relationship Id="rId44" Type="http://schemas.openxmlformats.org/officeDocument/2006/relationships/customXml" Target="../ink/ink3074.xml"/><Relationship Id="rId65" Type="http://schemas.openxmlformats.org/officeDocument/2006/relationships/image" Target="../media/image1040.png"/><Relationship Id="rId86" Type="http://schemas.openxmlformats.org/officeDocument/2006/relationships/customXml" Target="../ink/ink3095.xml"/><Relationship Id="rId130" Type="http://schemas.openxmlformats.org/officeDocument/2006/relationships/customXml" Target="../ink/ink3117.xml"/><Relationship Id="rId151" Type="http://schemas.openxmlformats.org/officeDocument/2006/relationships/image" Target="../media/image1126.png"/><Relationship Id="rId172" Type="http://schemas.openxmlformats.org/officeDocument/2006/relationships/customXml" Target="../ink/ink3138.xml"/><Relationship Id="rId193" Type="http://schemas.openxmlformats.org/officeDocument/2006/relationships/image" Target="../media/image1147.png"/><Relationship Id="rId207" Type="http://schemas.openxmlformats.org/officeDocument/2006/relationships/image" Target="../media/image1154.png"/><Relationship Id="rId228" Type="http://schemas.openxmlformats.org/officeDocument/2006/relationships/customXml" Target="../ink/ink3166.xml"/><Relationship Id="rId249" Type="http://schemas.openxmlformats.org/officeDocument/2006/relationships/image" Target="../media/image1175.png"/><Relationship Id="rId621" Type="http://schemas.openxmlformats.org/officeDocument/2006/relationships/image" Target="../media/image1100.png"/><Relationship Id="rId109" Type="http://schemas.openxmlformats.org/officeDocument/2006/relationships/image" Target="../media/image1062.png"/><Relationship Id="rId260" Type="http://schemas.openxmlformats.org/officeDocument/2006/relationships/customXml" Target="../ink/ink3182.xml"/><Relationship Id="rId34" Type="http://schemas.openxmlformats.org/officeDocument/2006/relationships/customXml" Target="../ink/ink3069.xml"/><Relationship Id="rId55" Type="http://schemas.openxmlformats.org/officeDocument/2006/relationships/image" Target="../media/image1035.png"/><Relationship Id="rId76" Type="http://schemas.openxmlformats.org/officeDocument/2006/relationships/customXml" Target="../ink/ink3090.xml"/><Relationship Id="rId97" Type="http://schemas.openxmlformats.org/officeDocument/2006/relationships/image" Target="../media/image1056.png"/><Relationship Id="rId120" Type="http://schemas.openxmlformats.org/officeDocument/2006/relationships/customXml" Target="../ink/ink3112.xml"/><Relationship Id="rId141" Type="http://schemas.openxmlformats.org/officeDocument/2006/relationships/image" Target="../media/image1121.png"/><Relationship Id="rId162" Type="http://schemas.openxmlformats.org/officeDocument/2006/relationships/customXml" Target="../ink/ink3133.xml"/><Relationship Id="rId183" Type="http://schemas.openxmlformats.org/officeDocument/2006/relationships/image" Target="../media/image1142.png"/><Relationship Id="rId218" Type="http://schemas.openxmlformats.org/officeDocument/2006/relationships/customXml" Target="../ink/ink3161.xml"/><Relationship Id="rId239" Type="http://schemas.openxmlformats.org/officeDocument/2006/relationships/image" Target="../media/image1170.png"/><Relationship Id="rId632" Type="http://schemas.openxmlformats.org/officeDocument/2006/relationships/customXml" Target="../ink/ink3197.xml"/><Relationship Id="rId250" Type="http://schemas.openxmlformats.org/officeDocument/2006/relationships/customXml" Target="../ink/ink3177.xml"/><Relationship Id="rId271" Type="http://schemas.openxmlformats.org/officeDocument/2006/relationships/image" Target="../media/image1186.png"/><Relationship Id="rId45" Type="http://schemas.openxmlformats.org/officeDocument/2006/relationships/image" Target="../media/image1030.png"/><Relationship Id="rId66" Type="http://schemas.openxmlformats.org/officeDocument/2006/relationships/customXml" Target="../ink/ink3085.xml"/><Relationship Id="rId87" Type="http://schemas.openxmlformats.org/officeDocument/2006/relationships/image" Target="../media/image1051.png"/><Relationship Id="rId110" Type="http://schemas.openxmlformats.org/officeDocument/2006/relationships/customXml" Target="../ink/ink3107.xml"/><Relationship Id="rId131" Type="http://schemas.openxmlformats.org/officeDocument/2006/relationships/image" Target="../media/image1116.png"/><Relationship Id="rId152" Type="http://schemas.openxmlformats.org/officeDocument/2006/relationships/customXml" Target="../ink/ink3128.xml"/><Relationship Id="rId173" Type="http://schemas.openxmlformats.org/officeDocument/2006/relationships/image" Target="../media/image1137.png"/><Relationship Id="rId194" Type="http://schemas.openxmlformats.org/officeDocument/2006/relationships/customXml" Target="../ink/ink3149.xml"/><Relationship Id="rId208" Type="http://schemas.openxmlformats.org/officeDocument/2006/relationships/customXml" Target="../ink/ink3156.xml"/><Relationship Id="rId229" Type="http://schemas.openxmlformats.org/officeDocument/2006/relationships/image" Target="../media/image1165.png"/><Relationship Id="rId622" Type="http://schemas.openxmlformats.org/officeDocument/2006/relationships/customXml" Target="../ink/ink3192.xml"/><Relationship Id="rId240" Type="http://schemas.openxmlformats.org/officeDocument/2006/relationships/customXml" Target="../ink/ink3172.xml"/><Relationship Id="rId261" Type="http://schemas.openxmlformats.org/officeDocument/2006/relationships/image" Target="../media/image1181.png"/><Relationship Id="rId35" Type="http://schemas.openxmlformats.org/officeDocument/2006/relationships/image" Target="../media/image1025.png"/><Relationship Id="rId56" Type="http://schemas.openxmlformats.org/officeDocument/2006/relationships/customXml" Target="../ink/ink3080.xml"/><Relationship Id="rId77" Type="http://schemas.openxmlformats.org/officeDocument/2006/relationships/image" Target="../media/image1046.png"/><Relationship Id="rId100" Type="http://schemas.openxmlformats.org/officeDocument/2006/relationships/customXml" Target="../ink/ink3102.xml"/><Relationship Id="rId98" Type="http://schemas.openxmlformats.org/officeDocument/2006/relationships/customXml" Target="../ink/ink3101.xml"/><Relationship Id="rId121" Type="http://schemas.openxmlformats.org/officeDocument/2006/relationships/image" Target="../media/image1111.png"/><Relationship Id="rId142" Type="http://schemas.openxmlformats.org/officeDocument/2006/relationships/customXml" Target="../ink/ink3123.xml"/><Relationship Id="rId163" Type="http://schemas.openxmlformats.org/officeDocument/2006/relationships/image" Target="../media/image1132.png"/><Relationship Id="rId184" Type="http://schemas.openxmlformats.org/officeDocument/2006/relationships/customXml" Target="../ink/ink3144.xml"/><Relationship Id="rId219" Type="http://schemas.openxmlformats.org/officeDocument/2006/relationships/image" Target="../media/image1160.png"/><Relationship Id="rId633" Type="http://schemas.openxmlformats.org/officeDocument/2006/relationships/image" Target="../media/image1106.png"/><Relationship Id="rId230" Type="http://schemas.openxmlformats.org/officeDocument/2006/relationships/customXml" Target="../ink/ink3167.xml"/><Relationship Id="rId251" Type="http://schemas.openxmlformats.org/officeDocument/2006/relationships/image" Target="../media/image1176.png"/><Relationship Id="rId46" Type="http://schemas.openxmlformats.org/officeDocument/2006/relationships/customXml" Target="../ink/ink3075.xml"/><Relationship Id="rId67" Type="http://schemas.openxmlformats.org/officeDocument/2006/relationships/image" Target="../media/image1041.png"/><Relationship Id="rId272" Type="http://schemas.openxmlformats.org/officeDocument/2006/relationships/customXml" Target="../ink/ink3188.xml"/><Relationship Id="rId88" Type="http://schemas.openxmlformats.org/officeDocument/2006/relationships/customXml" Target="../ink/ink3096.xml"/><Relationship Id="rId111" Type="http://schemas.openxmlformats.org/officeDocument/2006/relationships/image" Target="../media/image1063.png"/><Relationship Id="rId132" Type="http://schemas.openxmlformats.org/officeDocument/2006/relationships/customXml" Target="../ink/ink3118.xml"/><Relationship Id="rId153" Type="http://schemas.openxmlformats.org/officeDocument/2006/relationships/image" Target="../media/image1127.png"/><Relationship Id="rId174" Type="http://schemas.openxmlformats.org/officeDocument/2006/relationships/customXml" Target="../ink/ink3139.xml"/><Relationship Id="rId195" Type="http://schemas.openxmlformats.org/officeDocument/2006/relationships/image" Target="../media/image1148.png"/><Relationship Id="rId209" Type="http://schemas.openxmlformats.org/officeDocument/2006/relationships/image" Target="../media/image1155.png"/><Relationship Id="rId220" Type="http://schemas.openxmlformats.org/officeDocument/2006/relationships/customXml" Target="../ink/ink3162.xml"/><Relationship Id="rId241" Type="http://schemas.openxmlformats.org/officeDocument/2006/relationships/image" Target="../media/image1171.png"/><Relationship Id="rId623" Type="http://schemas.openxmlformats.org/officeDocument/2006/relationships/image" Target="../media/image1101.png"/><Relationship Id="rId36" Type="http://schemas.openxmlformats.org/officeDocument/2006/relationships/customXml" Target="../ink/ink3070.xml"/><Relationship Id="rId57" Type="http://schemas.openxmlformats.org/officeDocument/2006/relationships/image" Target="../media/image1036.png"/><Relationship Id="rId262" Type="http://schemas.openxmlformats.org/officeDocument/2006/relationships/customXml" Target="../ink/ink3183.xml"/><Relationship Id="rId78" Type="http://schemas.openxmlformats.org/officeDocument/2006/relationships/customXml" Target="../ink/ink3091.xml"/><Relationship Id="rId99" Type="http://schemas.openxmlformats.org/officeDocument/2006/relationships/image" Target="../media/image1057.png"/><Relationship Id="rId101" Type="http://schemas.openxmlformats.org/officeDocument/2006/relationships/image" Target="../media/image1058.png"/><Relationship Id="rId122" Type="http://schemas.openxmlformats.org/officeDocument/2006/relationships/customXml" Target="../ink/ink3113.xml"/><Relationship Id="rId143" Type="http://schemas.openxmlformats.org/officeDocument/2006/relationships/image" Target="../media/image1122.png"/><Relationship Id="rId164" Type="http://schemas.openxmlformats.org/officeDocument/2006/relationships/customXml" Target="../ink/ink3134.xml"/><Relationship Id="rId185" Type="http://schemas.openxmlformats.org/officeDocument/2006/relationships/image" Target="../media/image1143.png"/><Relationship Id="rId210" Type="http://schemas.openxmlformats.org/officeDocument/2006/relationships/customXml" Target="../ink/ink3157.xml"/><Relationship Id="rId634" Type="http://schemas.openxmlformats.org/officeDocument/2006/relationships/customXml" Target="../ink/ink3198.xml"/><Relationship Id="rId231" Type="http://schemas.openxmlformats.org/officeDocument/2006/relationships/image" Target="../media/image1166.png"/><Relationship Id="rId252" Type="http://schemas.openxmlformats.org/officeDocument/2006/relationships/customXml" Target="../ink/ink3178.xml"/><Relationship Id="rId273" Type="http://schemas.openxmlformats.org/officeDocument/2006/relationships/image" Target="../media/image1187.png"/><Relationship Id="rId47" Type="http://schemas.openxmlformats.org/officeDocument/2006/relationships/image" Target="../media/image1031.png"/><Relationship Id="rId68" Type="http://schemas.openxmlformats.org/officeDocument/2006/relationships/customXml" Target="../ink/ink3086.xml"/><Relationship Id="rId89" Type="http://schemas.openxmlformats.org/officeDocument/2006/relationships/image" Target="../media/image1052.png"/><Relationship Id="rId112" Type="http://schemas.openxmlformats.org/officeDocument/2006/relationships/customXml" Target="../ink/ink3108.xml"/><Relationship Id="rId133" Type="http://schemas.openxmlformats.org/officeDocument/2006/relationships/image" Target="../media/image1117.png"/><Relationship Id="rId154" Type="http://schemas.openxmlformats.org/officeDocument/2006/relationships/customXml" Target="../ink/ink3129.xml"/><Relationship Id="rId175" Type="http://schemas.openxmlformats.org/officeDocument/2006/relationships/image" Target="../media/image1138.png"/><Relationship Id="rId196" Type="http://schemas.openxmlformats.org/officeDocument/2006/relationships/customXml" Target="../ink/ink3150.xml"/><Relationship Id="rId200" Type="http://schemas.openxmlformats.org/officeDocument/2006/relationships/customXml" Target="../ink/ink3152.xml"/><Relationship Id="rId624" Type="http://schemas.openxmlformats.org/officeDocument/2006/relationships/customXml" Target="../ink/ink3193.xml"/><Relationship Id="rId221" Type="http://schemas.openxmlformats.org/officeDocument/2006/relationships/image" Target="../media/image1161.png"/><Relationship Id="rId242" Type="http://schemas.openxmlformats.org/officeDocument/2006/relationships/customXml" Target="../ink/ink3173.xml"/><Relationship Id="rId263" Type="http://schemas.openxmlformats.org/officeDocument/2006/relationships/image" Target="../media/image1182.png"/><Relationship Id="rId37" Type="http://schemas.openxmlformats.org/officeDocument/2006/relationships/image" Target="../media/image1026.png"/><Relationship Id="rId58" Type="http://schemas.openxmlformats.org/officeDocument/2006/relationships/customXml" Target="../ink/ink3081.xml"/><Relationship Id="rId79" Type="http://schemas.openxmlformats.org/officeDocument/2006/relationships/image" Target="../media/image1047.png"/><Relationship Id="rId102" Type="http://schemas.openxmlformats.org/officeDocument/2006/relationships/customXml" Target="../ink/ink3103.xml"/><Relationship Id="rId123" Type="http://schemas.openxmlformats.org/officeDocument/2006/relationships/image" Target="../media/image1112.png"/><Relationship Id="rId144" Type="http://schemas.openxmlformats.org/officeDocument/2006/relationships/customXml" Target="../ink/ink3124.xml"/><Relationship Id="rId90" Type="http://schemas.openxmlformats.org/officeDocument/2006/relationships/customXml" Target="../ink/ink3097.xml"/><Relationship Id="rId165" Type="http://schemas.openxmlformats.org/officeDocument/2006/relationships/image" Target="../media/image1133.png"/><Relationship Id="rId186" Type="http://schemas.openxmlformats.org/officeDocument/2006/relationships/customXml" Target="../ink/ink3145.xml"/><Relationship Id="rId635" Type="http://schemas.openxmlformats.org/officeDocument/2006/relationships/image" Target="../media/image1107.png"/><Relationship Id="rId211" Type="http://schemas.openxmlformats.org/officeDocument/2006/relationships/image" Target="../media/image1156.png"/><Relationship Id="rId232" Type="http://schemas.openxmlformats.org/officeDocument/2006/relationships/customXml" Target="../ink/ink3168.xml"/><Relationship Id="rId253" Type="http://schemas.openxmlformats.org/officeDocument/2006/relationships/image" Target="../media/image1177.png"/><Relationship Id="rId274" Type="http://schemas.openxmlformats.org/officeDocument/2006/relationships/customXml" Target="../ink/ink3189.xml"/><Relationship Id="rId27" Type="http://schemas.openxmlformats.org/officeDocument/2006/relationships/image" Target="../media/image1021.png"/><Relationship Id="rId48" Type="http://schemas.openxmlformats.org/officeDocument/2006/relationships/customXml" Target="../ink/ink3076.xml"/><Relationship Id="rId69" Type="http://schemas.openxmlformats.org/officeDocument/2006/relationships/image" Target="../media/image1042.png"/><Relationship Id="rId113" Type="http://schemas.openxmlformats.org/officeDocument/2006/relationships/image" Target="../media/image1064.png"/><Relationship Id="rId134" Type="http://schemas.openxmlformats.org/officeDocument/2006/relationships/customXml" Target="../ink/ink3119.xml"/><Relationship Id="rId80" Type="http://schemas.openxmlformats.org/officeDocument/2006/relationships/customXml" Target="../ink/ink3092.xml"/><Relationship Id="rId155" Type="http://schemas.openxmlformats.org/officeDocument/2006/relationships/image" Target="../media/image1128.png"/><Relationship Id="rId176" Type="http://schemas.openxmlformats.org/officeDocument/2006/relationships/customXml" Target="../ink/ink3140.xml"/><Relationship Id="rId197" Type="http://schemas.openxmlformats.org/officeDocument/2006/relationships/image" Target="../media/image1149.png"/><Relationship Id="rId625" Type="http://schemas.openxmlformats.org/officeDocument/2006/relationships/image" Target="../media/image1102.png"/><Relationship Id="rId201" Type="http://schemas.openxmlformats.org/officeDocument/2006/relationships/image" Target="../media/image1151.png"/><Relationship Id="rId222" Type="http://schemas.openxmlformats.org/officeDocument/2006/relationships/customXml" Target="../ink/ink3163.xml"/><Relationship Id="rId243" Type="http://schemas.openxmlformats.org/officeDocument/2006/relationships/image" Target="../media/image1172.png"/><Relationship Id="rId264" Type="http://schemas.openxmlformats.org/officeDocument/2006/relationships/customXml" Target="../ink/ink3184.xml"/><Relationship Id="rId38" Type="http://schemas.openxmlformats.org/officeDocument/2006/relationships/customXml" Target="../ink/ink3071.xml"/><Relationship Id="rId59" Type="http://schemas.openxmlformats.org/officeDocument/2006/relationships/image" Target="../media/image1037.png"/><Relationship Id="rId103" Type="http://schemas.openxmlformats.org/officeDocument/2006/relationships/image" Target="../media/image1059.png"/><Relationship Id="rId124" Type="http://schemas.openxmlformats.org/officeDocument/2006/relationships/customXml" Target="../ink/ink3114.xml"/><Relationship Id="rId70" Type="http://schemas.openxmlformats.org/officeDocument/2006/relationships/customXml" Target="../ink/ink3087.xml"/><Relationship Id="rId91" Type="http://schemas.openxmlformats.org/officeDocument/2006/relationships/image" Target="../media/image1053.png"/><Relationship Id="rId145" Type="http://schemas.openxmlformats.org/officeDocument/2006/relationships/image" Target="../media/image1123.png"/><Relationship Id="rId166" Type="http://schemas.openxmlformats.org/officeDocument/2006/relationships/customXml" Target="../ink/ink3135.xml"/><Relationship Id="rId187" Type="http://schemas.openxmlformats.org/officeDocument/2006/relationships/image" Target="../media/image1144.png"/><Relationship Id="rId429" Type="http://schemas.openxmlformats.org/officeDocument/2006/relationships/image" Target="../media/image1265.png"/><Relationship Id="rId636" Type="http://schemas.openxmlformats.org/officeDocument/2006/relationships/customXml" Target="../ink/ink3199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158.xml"/><Relationship Id="rId233" Type="http://schemas.openxmlformats.org/officeDocument/2006/relationships/image" Target="../media/image1167.png"/><Relationship Id="rId254" Type="http://schemas.openxmlformats.org/officeDocument/2006/relationships/customXml" Target="../ink/ink3179.xml"/><Relationship Id="rId28" Type="http://schemas.openxmlformats.org/officeDocument/2006/relationships/customXml" Target="../ink/ink3066.xml"/><Relationship Id="rId49" Type="http://schemas.openxmlformats.org/officeDocument/2006/relationships/image" Target="../media/image1032.png"/><Relationship Id="rId114" Type="http://schemas.openxmlformats.org/officeDocument/2006/relationships/customXml" Target="../ink/ink3109.xml"/><Relationship Id="rId60" Type="http://schemas.openxmlformats.org/officeDocument/2006/relationships/customXml" Target="../ink/ink3082.xml"/><Relationship Id="rId81" Type="http://schemas.openxmlformats.org/officeDocument/2006/relationships/image" Target="../media/image1048.png"/><Relationship Id="rId135" Type="http://schemas.openxmlformats.org/officeDocument/2006/relationships/image" Target="../media/image1118.png"/><Relationship Id="rId156" Type="http://schemas.openxmlformats.org/officeDocument/2006/relationships/customXml" Target="../ink/ink3130.xml"/><Relationship Id="rId177" Type="http://schemas.openxmlformats.org/officeDocument/2006/relationships/image" Target="../media/image1139.png"/><Relationship Id="rId198" Type="http://schemas.openxmlformats.org/officeDocument/2006/relationships/customXml" Target="../ink/ink3151.xml"/><Relationship Id="rId626" Type="http://schemas.openxmlformats.org/officeDocument/2006/relationships/customXml" Target="../ink/ink3194.xml"/><Relationship Id="rId202" Type="http://schemas.openxmlformats.org/officeDocument/2006/relationships/customXml" Target="../ink/ink3153.xml"/><Relationship Id="rId223" Type="http://schemas.openxmlformats.org/officeDocument/2006/relationships/image" Target="../media/image1162.png"/><Relationship Id="rId244" Type="http://schemas.openxmlformats.org/officeDocument/2006/relationships/customXml" Target="../ink/ink3174.xml"/><Relationship Id="rId430" Type="http://schemas.openxmlformats.org/officeDocument/2006/relationships/customXml" Target="../ink/ink3190.xml"/><Relationship Id="rId39" Type="http://schemas.openxmlformats.org/officeDocument/2006/relationships/image" Target="../media/image1027.png"/><Relationship Id="rId265" Type="http://schemas.openxmlformats.org/officeDocument/2006/relationships/image" Target="../media/image1183.png"/><Relationship Id="rId50" Type="http://schemas.openxmlformats.org/officeDocument/2006/relationships/customXml" Target="../ink/ink3077.xml"/><Relationship Id="rId104" Type="http://schemas.openxmlformats.org/officeDocument/2006/relationships/customXml" Target="../ink/ink3104.xml"/><Relationship Id="rId125" Type="http://schemas.openxmlformats.org/officeDocument/2006/relationships/image" Target="../media/image1113.png"/><Relationship Id="rId146" Type="http://schemas.openxmlformats.org/officeDocument/2006/relationships/customXml" Target="../ink/ink3125.xml"/><Relationship Id="rId167" Type="http://schemas.openxmlformats.org/officeDocument/2006/relationships/image" Target="../media/image1134.png"/><Relationship Id="rId188" Type="http://schemas.openxmlformats.org/officeDocument/2006/relationships/customXml" Target="../ink/ink3146.xml"/><Relationship Id="rId71" Type="http://schemas.openxmlformats.org/officeDocument/2006/relationships/image" Target="../media/image1043.png"/><Relationship Id="rId92" Type="http://schemas.openxmlformats.org/officeDocument/2006/relationships/customXml" Target="../ink/ink3098.xml"/><Relationship Id="rId213" Type="http://schemas.openxmlformats.org/officeDocument/2006/relationships/image" Target="../media/image1157.png"/><Relationship Id="rId234" Type="http://schemas.openxmlformats.org/officeDocument/2006/relationships/customXml" Target="../ink/ink3169.xml"/><Relationship Id="rId637" Type="http://schemas.openxmlformats.org/officeDocument/2006/relationships/image" Target="../media/image1108.png"/><Relationship Id="rId2" Type="http://schemas.openxmlformats.org/officeDocument/2006/relationships/customXml" Target="../ink/ink3064.xml"/><Relationship Id="rId29" Type="http://schemas.openxmlformats.org/officeDocument/2006/relationships/image" Target="../media/image1022.png"/><Relationship Id="rId255" Type="http://schemas.openxmlformats.org/officeDocument/2006/relationships/image" Target="../media/image1178.png"/><Relationship Id="rId40" Type="http://schemas.openxmlformats.org/officeDocument/2006/relationships/customXml" Target="../ink/ink3072.xml"/><Relationship Id="rId115" Type="http://schemas.openxmlformats.org/officeDocument/2006/relationships/image" Target="../media/image1065.png"/><Relationship Id="rId136" Type="http://schemas.openxmlformats.org/officeDocument/2006/relationships/customXml" Target="../ink/ink3120.xml"/><Relationship Id="rId157" Type="http://schemas.openxmlformats.org/officeDocument/2006/relationships/image" Target="../media/image1129.png"/><Relationship Id="rId178" Type="http://schemas.openxmlformats.org/officeDocument/2006/relationships/customXml" Target="../ink/ink3141.xml"/><Relationship Id="rId61" Type="http://schemas.openxmlformats.org/officeDocument/2006/relationships/image" Target="../media/image1038.png"/><Relationship Id="rId82" Type="http://schemas.openxmlformats.org/officeDocument/2006/relationships/customXml" Target="../ink/ink3093.xml"/><Relationship Id="rId199" Type="http://schemas.openxmlformats.org/officeDocument/2006/relationships/image" Target="../media/image1150.png"/><Relationship Id="rId203" Type="http://schemas.openxmlformats.org/officeDocument/2006/relationships/image" Target="../media/image1152.png"/><Relationship Id="rId627" Type="http://schemas.openxmlformats.org/officeDocument/2006/relationships/image" Target="../media/image1103.png"/><Relationship Id="rId224" Type="http://schemas.openxmlformats.org/officeDocument/2006/relationships/customXml" Target="../ink/ink3164.xml"/><Relationship Id="rId245" Type="http://schemas.openxmlformats.org/officeDocument/2006/relationships/image" Target="../media/image1173.png"/><Relationship Id="rId266" Type="http://schemas.openxmlformats.org/officeDocument/2006/relationships/customXml" Target="../ink/ink3185.xml"/><Relationship Id="rId30" Type="http://schemas.openxmlformats.org/officeDocument/2006/relationships/customXml" Target="../ink/ink3067.xml"/><Relationship Id="rId105" Type="http://schemas.openxmlformats.org/officeDocument/2006/relationships/image" Target="../media/image1060.png"/><Relationship Id="rId126" Type="http://schemas.openxmlformats.org/officeDocument/2006/relationships/customXml" Target="../ink/ink3115.xml"/><Relationship Id="rId147" Type="http://schemas.openxmlformats.org/officeDocument/2006/relationships/image" Target="../media/image1124.png"/><Relationship Id="rId168" Type="http://schemas.openxmlformats.org/officeDocument/2006/relationships/customXml" Target="../ink/ink3136.xml"/><Relationship Id="rId51" Type="http://schemas.openxmlformats.org/officeDocument/2006/relationships/image" Target="../media/image1033.png"/><Relationship Id="rId72" Type="http://schemas.openxmlformats.org/officeDocument/2006/relationships/customXml" Target="../ink/ink3088.xml"/><Relationship Id="rId93" Type="http://schemas.openxmlformats.org/officeDocument/2006/relationships/image" Target="../media/image1054.png"/><Relationship Id="rId189" Type="http://schemas.openxmlformats.org/officeDocument/2006/relationships/image" Target="../media/image1145.png"/><Relationship Id="rId638" Type="http://schemas.openxmlformats.org/officeDocument/2006/relationships/customXml" Target="../ink/ink3200.xml"/><Relationship Id="rId3" Type="http://schemas.openxmlformats.org/officeDocument/2006/relationships/image" Target="../media/image617.png"/><Relationship Id="rId214" Type="http://schemas.openxmlformats.org/officeDocument/2006/relationships/customXml" Target="../ink/ink3159.xml"/><Relationship Id="rId235" Type="http://schemas.openxmlformats.org/officeDocument/2006/relationships/image" Target="../media/image1168.png"/><Relationship Id="rId256" Type="http://schemas.openxmlformats.org/officeDocument/2006/relationships/customXml" Target="../ink/ink3180.xml"/><Relationship Id="rId116" Type="http://schemas.openxmlformats.org/officeDocument/2006/relationships/customXml" Target="../ink/ink3110.xml"/><Relationship Id="rId137" Type="http://schemas.openxmlformats.org/officeDocument/2006/relationships/image" Target="../media/image1119.png"/><Relationship Id="rId158" Type="http://schemas.openxmlformats.org/officeDocument/2006/relationships/customXml" Target="../ink/ink3131.xml"/><Relationship Id="rId41" Type="http://schemas.openxmlformats.org/officeDocument/2006/relationships/image" Target="../media/image1028.png"/><Relationship Id="rId62" Type="http://schemas.openxmlformats.org/officeDocument/2006/relationships/customXml" Target="../ink/ink3083.xml"/><Relationship Id="rId83" Type="http://schemas.openxmlformats.org/officeDocument/2006/relationships/image" Target="../media/image1049.png"/><Relationship Id="rId179" Type="http://schemas.openxmlformats.org/officeDocument/2006/relationships/image" Target="../media/image1140.png"/><Relationship Id="rId628" Type="http://schemas.openxmlformats.org/officeDocument/2006/relationships/customXml" Target="../ink/ink3195.xml"/><Relationship Id="rId190" Type="http://schemas.openxmlformats.org/officeDocument/2006/relationships/customXml" Target="../ink/ink3147.xml"/><Relationship Id="rId204" Type="http://schemas.openxmlformats.org/officeDocument/2006/relationships/customXml" Target="../ink/ink3154.xml"/><Relationship Id="rId225" Type="http://schemas.openxmlformats.org/officeDocument/2006/relationships/image" Target="../media/image1163.png"/><Relationship Id="rId246" Type="http://schemas.openxmlformats.org/officeDocument/2006/relationships/customXml" Target="../ink/ink3175.xml"/><Relationship Id="rId267" Type="http://schemas.openxmlformats.org/officeDocument/2006/relationships/image" Target="../media/image1184.png"/><Relationship Id="rId106" Type="http://schemas.openxmlformats.org/officeDocument/2006/relationships/customXml" Target="../ink/ink3105.xml"/><Relationship Id="rId127" Type="http://schemas.openxmlformats.org/officeDocument/2006/relationships/image" Target="../media/image1114.png"/><Relationship Id="rId31" Type="http://schemas.openxmlformats.org/officeDocument/2006/relationships/image" Target="../media/image1023.png"/><Relationship Id="rId52" Type="http://schemas.openxmlformats.org/officeDocument/2006/relationships/customXml" Target="../ink/ink3078.xml"/><Relationship Id="rId73" Type="http://schemas.openxmlformats.org/officeDocument/2006/relationships/image" Target="../media/image1044.png"/><Relationship Id="rId94" Type="http://schemas.openxmlformats.org/officeDocument/2006/relationships/customXml" Target="../ink/ink3099.xml"/><Relationship Id="rId148" Type="http://schemas.openxmlformats.org/officeDocument/2006/relationships/customXml" Target="../ink/ink3126.xml"/><Relationship Id="rId169" Type="http://schemas.openxmlformats.org/officeDocument/2006/relationships/image" Target="../media/image1135.png"/><Relationship Id="rId639" Type="http://schemas.openxmlformats.org/officeDocument/2006/relationships/image" Target="../media/image1109.png"/><Relationship Id="rId4" Type="http://schemas.openxmlformats.org/officeDocument/2006/relationships/customXml" Target="../ink/ink3065.xml"/><Relationship Id="rId180" Type="http://schemas.openxmlformats.org/officeDocument/2006/relationships/customXml" Target="../ink/ink3142.xml"/><Relationship Id="rId215" Type="http://schemas.openxmlformats.org/officeDocument/2006/relationships/image" Target="../media/image1158.png"/><Relationship Id="rId236" Type="http://schemas.openxmlformats.org/officeDocument/2006/relationships/customXml" Target="../ink/ink3170.xml"/><Relationship Id="rId257" Type="http://schemas.openxmlformats.org/officeDocument/2006/relationships/image" Target="../media/image1179.png"/><Relationship Id="rId42" Type="http://schemas.openxmlformats.org/officeDocument/2006/relationships/customXml" Target="../ink/ink3073.xml"/><Relationship Id="rId84" Type="http://schemas.openxmlformats.org/officeDocument/2006/relationships/customXml" Target="../ink/ink3094.xml"/><Relationship Id="rId138" Type="http://schemas.openxmlformats.org/officeDocument/2006/relationships/customXml" Target="../ink/ink3121.xml"/><Relationship Id="rId191" Type="http://schemas.openxmlformats.org/officeDocument/2006/relationships/image" Target="../media/image1146.png"/><Relationship Id="rId205" Type="http://schemas.openxmlformats.org/officeDocument/2006/relationships/image" Target="../media/image1153.png"/><Relationship Id="rId247" Type="http://schemas.openxmlformats.org/officeDocument/2006/relationships/image" Target="../media/image1174.png"/><Relationship Id="rId107" Type="http://schemas.openxmlformats.org/officeDocument/2006/relationships/image" Target="../media/image1061.png"/><Relationship Id="rId53" Type="http://schemas.openxmlformats.org/officeDocument/2006/relationships/image" Target="../media/image1034.png"/><Relationship Id="rId149" Type="http://schemas.openxmlformats.org/officeDocument/2006/relationships/image" Target="../media/image1125.png"/><Relationship Id="rId619" Type="http://schemas.openxmlformats.org/officeDocument/2006/relationships/image" Target="../media/image1099.png"/><Relationship Id="rId95" Type="http://schemas.openxmlformats.org/officeDocument/2006/relationships/image" Target="../media/image1055.png"/><Relationship Id="rId160" Type="http://schemas.openxmlformats.org/officeDocument/2006/relationships/customXml" Target="../ink/ink3132.xml"/><Relationship Id="rId216" Type="http://schemas.openxmlformats.org/officeDocument/2006/relationships/customXml" Target="../ink/ink3160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66.png"/><Relationship Id="rId299" Type="http://schemas.openxmlformats.org/officeDocument/2006/relationships/image" Target="../media/image1200.png"/><Relationship Id="rId63" Type="http://schemas.openxmlformats.org/officeDocument/2006/relationships/image" Target="../media/image1039.png"/><Relationship Id="rId159" Type="http://schemas.openxmlformats.org/officeDocument/2006/relationships/image" Target="../media/image1130.png"/><Relationship Id="rId324" Type="http://schemas.openxmlformats.org/officeDocument/2006/relationships/customXml" Target="../ink/ink3352.xml"/><Relationship Id="rId366" Type="http://schemas.openxmlformats.org/officeDocument/2006/relationships/customXml" Target="../ink/ink3373.xml"/><Relationship Id="rId629" Type="http://schemas.openxmlformats.org/officeDocument/2006/relationships/image" Target="../media/image1104.png"/><Relationship Id="rId170" Type="http://schemas.openxmlformats.org/officeDocument/2006/relationships/customXml" Target="../ink/ink3275.xml"/><Relationship Id="rId226" Type="http://schemas.openxmlformats.org/officeDocument/2006/relationships/customXml" Target="../ink/ink3303.xml"/><Relationship Id="rId268" Type="http://schemas.openxmlformats.org/officeDocument/2006/relationships/customXml" Target="../ink/ink3324.xml"/><Relationship Id="rId640" Type="http://schemas.openxmlformats.org/officeDocument/2006/relationships/customXml" Target="../ink/ink3417.xml"/><Relationship Id="rId32" Type="http://schemas.openxmlformats.org/officeDocument/2006/relationships/customXml" Target="../ink/ink3206.xml"/><Relationship Id="rId74" Type="http://schemas.openxmlformats.org/officeDocument/2006/relationships/customXml" Target="../ink/ink3227.xml"/><Relationship Id="rId128" Type="http://schemas.openxmlformats.org/officeDocument/2006/relationships/customXml" Target="../ink/ink3254.xml"/><Relationship Id="rId335" Type="http://schemas.openxmlformats.org/officeDocument/2006/relationships/image" Target="../media/image1218.png"/><Relationship Id="rId377" Type="http://schemas.openxmlformats.org/officeDocument/2006/relationships/image" Target="../media/image1239.png"/><Relationship Id="rId181" Type="http://schemas.openxmlformats.org/officeDocument/2006/relationships/image" Target="../media/image1141.png"/><Relationship Id="rId237" Type="http://schemas.openxmlformats.org/officeDocument/2006/relationships/image" Target="../media/image1169.png"/><Relationship Id="rId402" Type="http://schemas.openxmlformats.org/officeDocument/2006/relationships/customXml" Target="../ink/ink3391.xml"/><Relationship Id="rId279" Type="http://schemas.openxmlformats.org/officeDocument/2006/relationships/image" Target="../media/image1190.png"/><Relationship Id="rId43" Type="http://schemas.openxmlformats.org/officeDocument/2006/relationships/image" Target="../media/image1029.png"/><Relationship Id="rId139" Type="http://schemas.openxmlformats.org/officeDocument/2006/relationships/image" Target="../media/image1120.png"/><Relationship Id="rId290" Type="http://schemas.openxmlformats.org/officeDocument/2006/relationships/customXml" Target="../ink/ink3335.xml"/><Relationship Id="rId304" Type="http://schemas.openxmlformats.org/officeDocument/2006/relationships/customXml" Target="../ink/ink3342.xml"/><Relationship Id="rId346" Type="http://schemas.openxmlformats.org/officeDocument/2006/relationships/customXml" Target="../ink/ink3363.xml"/><Relationship Id="rId388" Type="http://schemas.openxmlformats.org/officeDocument/2006/relationships/customXml" Target="../ink/ink3384.xml"/><Relationship Id="rId85" Type="http://schemas.openxmlformats.org/officeDocument/2006/relationships/image" Target="../media/image1050.png"/><Relationship Id="rId150" Type="http://schemas.openxmlformats.org/officeDocument/2006/relationships/customXml" Target="../ink/ink3265.xml"/><Relationship Id="rId192" Type="http://schemas.openxmlformats.org/officeDocument/2006/relationships/customXml" Target="../ink/ink3286.xml"/><Relationship Id="rId206" Type="http://schemas.openxmlformats.org/officeDocument/2006/relationships/customXml" Target="../ink/ink3293.xml"/><Relationship Id="rId413" Type="http://schemas.openxmlformats.org/officeDocument/2006/relationships/image" Target="../media/image1257.png"/><Relationship Id="rId248" Type="http://schemas.openxmlformats.org/officeDocument/2006/relationships/customXml" Target="../ink/ink3314.xml"/><Relationship Id="rId620" Type="http://schemas.openxmlformats.org/officeDocument/2006/relationships/customXml" Target="../ink/ink3407.xml"/><Relationship Id="rId108" Type="http://schemas.openxmlformats.org/officeDocument/2006/relationships/customXml" Target="../ink/ink3244.xml"/><Relationship Id="rId315" Type="http://schemas.openxmlformats.org/officeDocument/2006/relationships/image" Target="../media/image1208.png"/><Relationship Id="rId357" Type="http://schemas.openxmlformats.org/officeDocument/2006/relationships/image" Target="../media/image1229.png"/><Relationship Id="rId54" Type="http://schemas.openxmlformats.org/officeDocument/2006/relationships/customXml" Target="../ink/ink3217.xml"/><Relationship Id="rId96" Type="http://schemas.openxmlformats.org/officeDocument/2006/relationships/customXml" Target="../ink/ink3238.xml"/><Relationship Id="rId161" Type="http://schemas.openxmlformats.org/officeDocument/2006/relationships/image" Target="../media/image1131.png"/><Relationship Id="rId217" Type="http://schemas.openxmlformats.org/officeDocument/2006/relationships/image" Target="../media/image1159.png"/><Relationship Id="rId399" Type="http://schemas.openxmlformats.org/officeDocument/2006/relationships/image" Target="../media/image1250.png"/><Relationship Id="rId259" Type="http://schemas.openxmlformats.org/officeDocument/2006/relationships/image" Target="../media/image1180.png"/><Relationship Id="rId424" Type="http://schemas.openxmlformats.org/officeDocument/2006/relationships/customXml" Target="../ink/ink3402.xml"/><Relationship Id="rId631" Type="http://schemas.openxmlformats.org/officeDocument/2006/relationships/image" Target="../media/image6561.png"/><Relationship Id="rId119" Type="http://schemas.openxmlformats.org/officeDocument/2006/relationships/image" Target="../media/image1067.png"/><Relationship Id="rId270" Type="http://schemas.openxmlformats.org/officeDocument/2006/relationships/customXml" Target="../ink/ink3325.xml"/><Relationship Id="rId326" Type="http://schemas.openxmlformats.org/officeDocument/2006/relationships/customXml" Target="../ink/ink3353.xml"/><Relationship Id="rId65" Type="http://schemas.openxmlformats.org/officeDocument/2006/relationships/image" Target="../media/image1040.png"/><Relationship Id="rId130" Type="http://schemas.openxmlformats.org/officeDocument/2006/relationships/customXml" Target="../ink/ink3255.xml"/><Relationship Id="rId368" Type="http://schemas.openxmlformats.org/officeDocument/2006/relationships/customXml" Target="../ink/ink3374.xml"/><Relationship Id="rId172" Type="http://schemas.openxmlformats.org/officeDocument/2006/relationships/customXml" Target="../ink/ink3276.xml"/><Relationship Id="rId228" Type="http://schemas.openxmlformats.org/officeDocument/2006/relationships/customXml" Target="../ink/ink3304.xml"/><Relationship Id="rId281" Type="http://schemas.openxmlformats.org/officeDocument/2006/relationships/image" Target="../media/image1191.png"/><Relationship Id="rId337" Type="http://schemas.openxmlformats.org/officeDocument/2006/relationships/image" Target="../media/image1219.png"/><Relationship Id="rId34" Type="http://schemas.openxmlformats.org/officeDocument/2006/relationships/customXml" Target="../ink/ink3207.xml"/><Relationship Id="rId76" Type="http://schemas.openxmlformats.org/officeDocument/2006/relationships/customXml" Target="../ink/ink3228.xml"/><Relationship Id="rId141" Type="http://schemas.openxmlformats.org/officeDocument/2006/relationships/image" Target="../media/image1121.png"/><Relationship Id="rId379" Type="http://schemas.openxmlformats.org/officeDocument/2006/relationships/image" Target="../media/image1240.png"/><Relationship Id="rId183" Type="http://schemas.openxmlformats.org/officeDocument/2006/relationships/image" Target="../media/image1142.png"/><Relationship Id="rId239" Type="http://schemas.openxmlformats.org/officeDocument/2006/relationships/image" Target="../media/image1170.png"/><Relationship Id="rId390" Type="http://schemas.openxmlformats.org/officeDocument/2006/relationships/customXml" Target="../ink/ink3385.xml"/><Relationship Id="rId404" Type="http://schemas.openxmlformats.org/officeDocument/2006/relationships/customXml" Target="../ink/ink3392.xml"/><Relationship Id="rId250" Type="http://schemas.openxmlformats.org/officeDocument/2006/relationships/customXml" Target="../ink/ink3315.xml"/><Relationship Id="rId292" Type="http://schemas.openxmlformats.org/officeDocument/2006/relationships/customXml" Target="../ink/ink3336.xml"/><Relationship Id="rId306" Type="http://schemas.openxmlformats.org/officeDocument/2006/relationships/customXml" Target="../ink/ink3343.xml"/><Relationship Id="rId45" Type="http://schemas.openxmlformats.org/officeDocument/2006/relationships/image" Target="../media/image1030.png"/><Relationship Id="rId87" Type="http://schemas.openxmlformats.org/officeDocument/2006/relationships/image" Target="../media/image1051.png"/><Relationship Id="rId110" Type="http://schemas.openxmlformats.org/officeDocument/2006/relationships/customXml" Target="../ink/ink3245.xml"/><Relationship Id="rId348" Type="http://schemas.openxmlformats.org/officeDocument/2006/relationships/customXml" Target="../ink/ink3364.xml"/><Relationship Id="rId152" Type="http://schemas.openxmlformats.org/officeDocument/2006/relationships/customXml" Target="../ink/ink3266.xml"/><Relationship Id="rId194" Type="http://schemas.openxmlformats.org/officeDocument/2006/relationships/customXml" Target="../ink/ink3287.xml"/><Relationship Id="rId208" Type="http://schemas.openxmlformats.org/officeDocument/2006/relationships/customXml" Target="../ink/ink3294.xml"/><Relationship Id="rId415" Type="http://schemas.openxmlformats.org/officeDocument/2006/relationships/image" Target="../media/image1258.png"/><Relationship Id="rId622" Type="http://schemas.openxmlformats.org/officeDocument/2006/relationships/customXml" Target="../ink/ink3408.xml"/><Relationship Id="rId261" Type="http://schemas.openxmlformats.org/officeDocument/2006/relationships/image" Target="../media/image1181.png"/><Relationship Id="rId56" Type="http://schemas.openxmlformats.org/officeDocument/2006/relationships/customXml" Target="../ink/ink3218.xml"/><Relationship Id="rId317" Type="http://schemas.openxmlformats.org/officeDocument/2006/relationships/image" Target="../media/image1209.png"/><Relationship Id="rId359" Type="http://schemas.openxmlformats.org/officeDocument/2006/relationships/image" Target="../media/image1230.png"/><Relationship Id="rId98" Type="http://schemas.openxmlformats.org/officeDocument/2006/relationships/customXml" Target="../ink/ink3239.xml"/><Relationship Id="rId121" Type="http://schemas.openxmlformats.org/officeDocument/2006/relationships/image" Target="../media/image1111.png"/><Relationship Id="rId163" Type="http://schemas.openxmlformats.org/officeDocument/2006/relationships/image" Target="../media/image1132.png"/><Relationship Id="rId219" Type="http://schemas.openxmlformats.org/officeDocument/2006/relationships/image" Target="../media/image1160.png"/><Relationship Id="rId370" Type="http://schemas.openxmlformats.org/officeDocument/2006/relationships/customXml" Target="../ink/ink3375.xml"/><Relationship Id="rId426" Type="http://schemas.openxmlformats.org/officeDocument/2006/relationships/customXml" Target="../ink/ink3403.xml"/><Relationship Id="rId633" Type="http://schemas.openxmlformats.org/officeDocument/2006/relationships/image" Target="../media/image1106.png"/><Relationship Id="rId230" Type="http://schemas.openxmlformats.org/officeDocument/2006/relationships/customXml" Target="../ink/ink3305.xml"/><Relationship Id="rId67" Type="http://schemas.openxmlformats.org/officeDocument/2006/relationships/image" Target="../media/image1041.png"/><Relationship Id="rId272" Type="http://schemas.openxmlformats.org/officeDocument/2006/relationships/customXml" Target="../ink/ink3326.xml"/><Relationship Id="rId328" Type="http://schemas.openxmlformats.org/officeDocument/2006/relationships/customXml" Target="../ink/ink3354.xml"/><Relationship Id="rId132" Type="http://schemas.openxmlformats.org/officeDocument/2006/relationships/customXml" Target="../ink/ink3256.xml"/><Relationship Id="rId174" Type="http://schemas.openxmlformats.org/officeDocument/2006/relationships/customXml" Target="../ink/ink3277.xml"/><Relationship Id="rId381" Type="http://schemas.openxmlformats.org/officeDocument/2006/relationships/image" Target="../media/image1241.png"/><Relationship Id="rId241" Type="http://schemas.openxmlformats.org/officeDocument/2006/relationships/image" Target="../media/image1171.png"/><Relationship Id="rId36" Type="http://schemas.openxmlformats.org/officeDocument/2006/relationships/customXml" Target="../ink/ink3208.xml"/><Relationship Id="rId283" Type="http://schemas.openxmlformats.org/officeDocument/2006/relationships/image" Target="../media/image1192.png"/><Relationship Id="rId339" Type="http://schemas.openxmlformats.org/officeDocument/2006/relationships/image" Target="../media/image1220.png"/><Relationship Id="rId78" Type="http://schemas.openxmlformats.org/officeDocument/2006/relationships/customXml" Target="../ink/ink3229.xml"/><Relationship Id="rId101" Type="http://schemas.openxmlformats.org/officeDocument/2006/relationships/image" Target="../media/image1058.png"/><Relationship Id="rId143" Type="http://schemas.openxmlformats.org/officeDocument/2006/relationships/image" Target="../media/image1122.png"/><Relationship Id="rId185" Type="http://schemas.openxmlformats.org/officeDocument/2006/relationships/image" Target="../media/image1143.png"/><Relationship Id="rId350" Type="http://schemas.openxmlformats.org/officeDocument/2006/relationships/customXml" Target="../ink/ink3365.xml"/><Relationship Id="rId406" Type="http://schemas.openxmlformats.org/officeDocument/2006/relationships/customXml" Target="../ink/ink3393.xml"/><Relationship Id="rId210" Type="http://schemas.openxmlformats.org/officeDocument/2006/relationships/customXml" Target="../ink/ink3295.xml"/><Relationship Id="rId392" Type="http://schemas.openxmlformats.org/officeDocument/2006/relationships/customXml" Target="../ink/ink3386.xml"/><Relationship Id="rId252" Type="http://schemas.openxmlformats.org/officeDocument/2006/relationships/customXml" Target="../ink/ink3316.xml"/><Relationship Id="rId294" Type="http://schemas.openxmlformats.org/officeDocument/2006/relationships/customXml" Target="../ink/ink3337.xml"/><Relationship Id="rId308" Type="http://schemas.openxmlformats.org/officeDocument/2006/relationships/customXml" Target="../ink/ink3344.xml"/><Relationship Id="rId47" Type="http://schemas.openxmlformats.org/officeDocument/2006/relationships/image" Target="../media/image1031.png"/><Relationship Id="rId89" Type="http://schemas.openxmlformats.org/officeDocument/2006/relationships/image" Target="../media/image1052.png"/><Relationship Id="rId112" Type="http://schemas.openxmlformats.org/officeDocument/2006/relationships/customXml" Target="../ink/ink3246.xml"/><Relationship Id="rId154" Type="http://schemas.openxmlformats.org/officeDocument/2006/relationships/customXml" Target="../ink/ink3267.xml"/><Relationship Id="rId361" Type="http://schemas.openxmlformats.org/officeDocument/2006/relationships/image" Target="../media/image1231.png"/><Relationship Id="rId196" Type="http://schemas.openxmlformats.org/officeDocument/2006/relationships/customXml" Target="../ink/ink3288.xml"/><Relationship Id="rId417" Type="http://schemas.openxmlformats.org/officeDocument/2006/relationships/image" Target="../media/image1259.png"/><Relationship Id="rId624" Type="http://schemas.openxmlformats.org/officeDocument/2006/relationships/customXml" Target="../ink/ink3409.xml"/><Relationship Id="rId221" Type="http://schemas.openxmlformats.org/officeDocument/2006/relationships/image" Target="../media/image1161.png"/><Relationship Id="rId263" Type="http://schemas.openxmlformats.org/officeDocument/2006/relationships/image" Target="../media/image1182.png"/><Relationship Id="rId319" Type="http://schemas.openxmlformats.org/officeDocument/2006/relationships/image" Target="../media/image1210.png"/><Relationship Id="rId58" Type="http://schemas.openxmlformats.org/officeDocument/2006/relationships/customXml" Target="../ink/ink3219.xml"/><Relationship Id="rId123" Type="http://schemas.openxmlformats.org/officeDocument/2006/relationships/image" Target="../media/image1112.png"/><Relationship Id="rId330" Type="http://schemas.openxmlformats.org/officeDocument/2006/relationships/customXml" Target="../ink/ink3355.xml"/><Relationship Id="rId165" Type="http://schemas.openxmlformats.org/officeDocument/2006/relationships/image" Target="../media/image1133.png"/><Relationship Id="rId372" Type="http://schemas.openxmlformats.org/officeDocument/2006/relationships/customXml" Target="../ink/ink3376.xml"/><Relationship Id="rId428" Type="http://schemas.openxmlformats.org/officeDocument/2006/relationships/customXml" Target="../ink/ink3404.xml"/><Relationship Id="rId635" Type="http://schemas.openxmlformats.org/officeDocument/2006/relationships/image" Target="../media/image1107.png"/><Relationship Id="rId232" Type="http://schemas.openxmlformats.org/officeDocument/2006/relationships/customXml" Target="../ink/ink3306.xml"/><Relationship Id="rId274" Type="http://schemas.openxmlformats.org/officeDocument/2006/relationships/customXml" Target="../ink/ink3327.xml"/><Relationship Id="rId27" Type="http://schemas.openxmlformats.org/officeDocument/2006/relationships/image" Target="../media/image1021.png"/><Relationship Id="rId69" Type="http://schemas.openxmlformats.org/officeDocument/2006/relationships/image" Target="../media/image1042.png"/><Relationship Id="rId134" Type="http://schemas.openxmlformats.org/officeDocument/2006/relationships/customXml" Target="../ink/ink3257.xml"/><Relationship Id="rId80" Type="http://schemas.openxmlformats.org/officeDocument/2006/relationships/customXml" Target="../ink/ink3230.xml"/><Relationship Id="rId176" Type="http://schemas.openxmlformats.org/officeDocument/2006/relationships/customXml" Target="../ink/ink3278.xml"/><Relationship Id="rId341" Type="http://schemas.openxmlformats.org/officeDocument/2006/relationships/image" Target="../media/image1221.png"/><Relationship Id="rId383" Type="http://schemas.openxmlformats.org/officeDocument/2006/relationships/image" Target="../media/image1242.png"/><Relationship Id="rId201" Type="http://schemas.openxmlformats.org/officeDocument/2006/relationships/image" Target="../media/image1151.png"/><Relationship Id="rId243" Type="http://schemas.openxmlformats.org/officeDocument/2006/relationships/image" Target="../media/image1172.png"/><Relationship Id="rId285" Type="http://schemas.openxmlformats.org/officeDocument/2006/relationships/image" Target="../media/image1193.png"/><Relationship Id="rId38" Type="http://schemas.openxmlformats.org/officeDocument/2006/relationships/customXml" Target="../ink/ink3209.xml"/><Relationship Id="rId103" Type="http://schemas.openxmlformats.org/officeDocument/2006/relationships/image" Target="../media/image1059.png"/><Relationship Id="rId310" Type="http://schemas.openxmlformats.org/officeDocument/2006/relationships/customXml" Target="../ink/ink3345.xml"/><Relationship Id="rId91" Type="http://schemas.openxmlformats.org/officeDocument/2006/relationships/image" Target="../media/image1053.png"/><Relationship Id="rId145" Type="http://schemas.openxmlformats.org/officeDocument/2006/relationships/image" Target="../media/image1123.png"/><Relationship Id="rId187" Type="http://schemas.openxmlformats.org/officeDocument/2006/relationships/image" Target="../media/image1144.png"/><Relationship Id="rId352" Type="http://schemas.openxmlformats.org/officeDocument/2006/relationships/customXml" Target="../ink/ink3366.xml"/><Relationship Id="rId394" Type="http://schemas.openxmlformats.org/officeDocument/2006/relationships/customXml" Target="../ink/ink3387.xml"/><Relationship Id="rId408" Type="http://schemas.openxmlformats.org/officeDocument/2006/relationships/customXml" Target="../ink/ink3394.xml"/><Relationship Id="rId212" Type="http://schemas.openxmlformats.org/officeDocument/2006/relationships/customXml" Target="../ink/ink3296.xml"/><Relationship Id="rId254" Type="http://schemas.openxmlformats.org/officeDocument/2006/relationships/customXml" Target="../ink/ink3317.xml"/><Relationship Id="rId28" Type="http://schemas.openxmlformats.org/officeDocument/2006/relationships/customXml" Target="../ink/ink3204.xml"/><Relationship Id="rId49" Type="http://schemas.openxmlformats.org/officeDocument/2006/relationships/image" Target="../media/image1032.png"/><Relationship Id="rId114" Type="http://schemas.openxmlformats.org/officeDocument/2006/relationships/customXml" Target="../ink/ink3247.xml"/><Relationship Id="rId275" Type="http://schemas.openxmlformats.org/officeDocument/2006/relationships/image" Target="../media/image1188.png"/><Relationship Id="rId296" Type="http://schemas.openxmlformats.org/officeDocument/2006/relationships/customXml" Target="../ink/ink3338.xml"/><Relationship Id="rId300" Type="http://schemas.openxmlformats.org/officeDocument/2006/relationships/customXml" Target="../ink/ink3340.xml"/><Relationship Id="rId60" Type="http://schemas.openxmlformats.org/officeDocument/2006/relationships/customXml" Target="../ink/ink3220.xml"/><Relationship Id="rId81" Type="http://schemas.openxmlformats.org/officeDocument/2006/relationships/image" Target="../media/image1048.png"/><Relationship Id="rId135" Type="http://schemas.openxmlformats.org/officeDocument/2006/relationships/image" Target="../media/image1118.png"/><Relationship Id="rId156" Type="http://schemas.openxmlformats.org/officeDocument/2006/relationships/customXml" Target="../ink/ink3268.xml"/><Relationship Id="rId177" Type="http://schemas.openxmlformats.org/officeDocument/2006/relationships/image" Target="../media/image1139.png"/><Relationship Id="rId198" Type="http://schemas.openxmlformats.org/officeDocument/2006/relationships/customXml" Target="../ink/ink3289.xml"/><Relationship Id="rId321" Type="http://schemas.openxmlformats.org/officeDocument/2006/relationships/image" Target="../media/image1211.png"/><Relationship Id="rId342" Type="http://schemas.openxmlformats.org/officeDocument/2006/relationships/customXml" Target="../ink/ink3361.xml"/><Relationship Id="rId363" Type="http://schemas.openxmlformats.org/officeDocument/2006/relationships/image" Target="../media/image1232.png"/><Relationship Id="rId384" Type="http://schemas.openxmlformats.org/officeDocument/2006/relationships/customXml" Target="../ink/ink3382.xml"/><Relationship Id="rId419" Type="http://schemas.openxmlformats.org/officeDocument/2006/relationships/image" Target="../media/image1260.png"/><Relationship Id="rId626" Type="http://schemas.openxmlformats.org/officeDocument/2006/relationships/customXml" Target="../ink/ink3410.xml"/><Relationship Id="rId202" Type="http://schemas.openxmlformats.org/officeDocument/2006/relationships/customXml" Target="../ink/ink3291.xml"/><Relationship Id="rId223" Type="http://schemas.openxmlformats.org/officeDocument/2006/relationships/image" Target="../media/image1162.png"/><Relationship Id="rId244" Type="http://schemas.openxmlformats.org/officeDocument/2006/relationships/customXml" Target="../ink/ink3312.xml"/><Relationship Id="rId430" Type="http://schemas.openxmlformats.org/officeDocument/2006/relationships/customXml" Target="../ink/ink3405.xml"/><Relationship Id="rId39" Type="http://schemas.openxmlformats.org/officeDocument/2006/relationships/image" Target="../media/image1027.png"/><Relationship Id="rId265" Type="http://schemas.openxmlformats.org/officeDocument/2006/relationships/image" Target="../media/image1183.png"/><Relationship Id="rId286" Type="http://schemas.openxmlformats.org/officeDocument/2006/relationships/customXml" Target="../ink/ink3333.xml"/><Relationship Id="rId50" Type="http://schemas.openxmlformats.org/officeDocument/2006/relationships/customXml" Target="../ink/ink3215.xml"/><Relationship Id="rId104" Type="http://schemas.openxmlformats.org/officeDocument/2006/relationships/customXml" Target="../ink/ink3242.xml"/><Relationship Id="rId125" Type="http://schemas.openxmlformats.org/officeDocument/2006/relationships/image" Target="../media/image1113.png"/><Relationship Id="rId146" Type="http://schemas.openxmlformats.org/officeDocument/2006/relationships/customXml" Target="../ink/ink3263.xml"/><Relationship Id="rId167" Type="http://schemas.openxmlformats.org/officeDocument/2006/relationships/image" Target="../media/image1134.png"/><Relationship Id="rId188" Type="http://schemas.openxmlformats.org/officeDocument/2006/relationships/customXml" Target="../ink/ink3284.xml"/><Relationship Id="rId311" Type="http://schemas.openxmlformats.org/officeDocument/2006/relationships/image" Target="../media/image1206.png"/><Relationship Id="rId332" Type="http://schemas.openxmlformats.org/officeDocument/2006/relationships/customXml" Target="../ink/ink3356.xml"/><Relationship Id="rId353" Type="http://schemas.openxmlformats.org/officeDocument/2006/relationships/image" Target="../media/image1227.png"/><Relationship Id="rId374" Type="http://schemas.openxmlformats.org/officeDocument/2006/relationships/customXml" Target="../ink/ink3377.xml"/><Relationship Id="rId395" Type="http://schemas.openxmlformats.org/officeDocument/2006/relationships/image" Target="../media/image1248.png"/><Relationship Id="rId409" Type="http://schemas.openxmlformats.org/officeDocument/2006/relationships/image" Target="../media/image1255.png"/><Relationship Id="rId71" Type="http://schemas.openxmlformats.org/officeDocument/2006/relationships/image" Target="../media/image1043.png"/><Relationship Id="rId92" Type="http://schemas.openxmlformats.org/officeDocument/2006/relationships/customXml" Target="../ink/ink3236.xml"/><Relationship Id="rId213" Type="http://schemas.openxmlformats.org/officeDocument/2006/relationships/image" Target="../media/image1157.png"/><Relationship Id="rId234" Type="http://schemas.openxmlformats.org/officeDocument/2006/relationships/customXml" Target="../ink/ink3307.xml"/><Relationship Id="rId420" Type="http://schemas.openxmlformats.org/officeDocument/2006/relationships/customXml" Target="../ink/ink3400.xml"/><Relationship Id="rId637" Type="http://schemas.openxmlformats.org/officeDocument/2006/relationships/image" Target="../media/image1108.png"/><Relationship Id="rId2" Type="http://schemas.openxmlformats.org/officeDocument/2006/relationships/customXml" Target="../ink/ink3202.xml"/><Relationship Id="rId29" Type="http://schemas.openxmlformats.org/officeDocument/2006/relationships/image" Target="../media/image1022.png"/><Relationship Id="rId255" Type="http://schemas.openxmlformats.org/officeDocument/2006/relationships/image" Target="../media/image1178.png"/><Relationship Id="rId276" Type="http://schemas.openxmlformats.org/officeDocument/2006/relationships/customXml" Target="../ink/ink3328.xml"/><Relationship Id="rId297" Type="http://schemas.openxmlformats.org/officeDocument/2006/relationships/image" Target="../media/image1199.png"/><Relationship Id="rId40" Type="http://schemas.openxmlformats.org/officeDocument/2006/relationships/customXml" Target="../ink/ink3210.xml"/><Relationship Id="rId115" Type="http://schemas.openxmlformats.org/officeDocument/2006/relationships/image" Target="../media/image1065.png"/><Relationship Id="rId136" Type="http://schemas.openxmlformats.org/officeDocument/2006/relationships/customXml" Target="../ink/ink3258.xml"/><Relationship Id="rId157" Type="http://schemas.openxmlformats.org/officeDocument/2006/relationships/image" Target="../media/image1129.png"/><Relationship Id="rId178" Type="http://schemas.openxmlformats.org/officeDocument/2006/relationships/customXml" Target="../ink/ink3279.xml"/><Relationship Id="rId301" Type="http://schemas.openxmlformats.org/officeDocument/2006/relationships/image" Target="../media/image1201.png"/><Relationship Id="rId322" Type="http://schemas.openxmlformats.org/officeDocument/2006/relationships/customXml" Target="../ink/ink3351.xml"/><Relationship Id="rId343" Type="http://schemas.openxmlformats.org/officeDocument/2006/relationships/image" Target="../media/image1222.png"/><Relationship Id="rId364" Type="http://schemas.openxmlformats.org/officeDocument/2006/relationships/customXml" Target="../ink/ink3372.xml"/><Relationship Id="rId61" Type="http://schemas.openxmlformats.org/officeDocument/2006/relationships/image" Target="../media/image1038.png"/><Relationship Id="rId82" Type="http://schemas.openxmlformats.org/officeDocument/2006/relationships/customXml" Target="../ink/ink3231.xml"/><Relationship Id="rId199" Type="http://schemas.openxmlformats.org/officeDocument/2006/relationships/image" Target="../media/image1150.png"/><Relationship Id="rId203" Type="http://schemas.openxmlformats.org/officeDocument/2006/relationships/image" Target="../media/image1152.png"/><Relationship Id="rId385" Type="http://schemas.openxmlformats.org/officeDocument/2006/relationships/image" Target="../media/image1243.png"/><Relationship Id="rId627" Type="http://schemas.openxmlformats.org/officeDocument/2006/relationships/image" Target="../media/image1103.png"/><Relationship Id="rId224" Type="http://schemas.openxmlformats.org/officeDocument/2006/relationships/customXml" Target="../ink/ink3302.xml"/><Relationship Id="rId245" Type="http://schemas.openxmlformats.org/officeDocument/2006/relationships/image" Target="../media/image1173.png"/><Relationship Id="rId266" Type="http://schemas.openxmlformats.org/officeDocument/2006/relationships/customXml" Target="../ink/ink3323.xml"/><Relationship Id="rId287" Type="http://schemas.openxmlformats.org/officeDocument/2006/relationships/image" Target="../media/image1194.png"/><Relationship Id="rId410" Type="http://schemas.openxmlformats.org/officeDocument/2006/relationships/customXml" Target="../ink/ink3395.xml"/><Relationship Id="rId431" Type="http://schemas.openxmlformats.org/officeDocument/2006/relationships/image" Target="../media/image1266.png"/><Relationship Id="rId30" Type="http://schemas.openxmlformats.org/officeDocument/2006/relationships/customXml" Target="../ink/ink3205.xml"/><Relationship Id="rId105" Type="http://schemas.openxmlformats.org/officeDocument/2006/relationships/image" Target="../media/image1060.png"/><Relationship Id="rId126" Type="http://schemas.openxmlformats.org/officeDocument/2006/relationships/customXml" Target="../ink/ink3253.xml"/><Relationship Id="rId147" Type="http://schemas.openxmlformats.org/officeDocument/2006/relationships/image" Target="../media/image1124.png"/><Relationship Id="rId168" Type="http://schemas.openxmlformats.org/officeDocument/2006/relationships/customXml" Target="../ink/ink3274.xml"/><Relationship Id="rId312" Type="http://schemas.openxmlformats.org/officeDocument/2006/relationships/customXml" Target="../ink/ink3346.xml"/><Relationship Id="rId333" Type="http://schemas.openxmlformats.org/officeDocument/2006/relationships/image" Target="../media/image1217.png"/><Relationship Id="rId354" Type="http://schemas.openxmlformats.org/officeDocument/2006/relationships/customXml" Target="../ink/ink3367.xml"/><Relationship Id="rId51" Type="http://schemas.openxmlformats.org/officeDocument/2006/relationships/image" Target="../media/image1033.png"/><Relationship Id="rId72" Type="http://schemas.openxmlformats.org/officeDocument/2006/relationships/customXml" Target="../ink/ink3226.xml"/><Relationship Id="rId93" Type="http://schemas.openxmlformats.org/officeDocument/2006/relationships/image" Target="../media/image1054.png"/><Relationship Id="rId189" Type="http://schemas.openxmlformats.org/officeDocument/2006/relationships/image" Target="../media/image1145.png"/><Relationship Id="rId375" Type="http://schemas.openxmlformats.org/officeDocument/2006/relationships/image" Target="../media/image1238.png"/><Relationship Id="rId396" Type="http://schemas.openxmlformats.org/officeDocument/2006/relationships/customXml" Target="../ink/ink3388.xml"/><Relationship Id="rId638" Type="http://schemas.openxmlformats.org/officeDocument/2006/relationships/customXml" Target="../ink/ink3416.xml"/><Relationship Id="rId3" Type="http://schemas.openxmlformats.org/officeDocument/2006/relationships/image" Target="../media/image617.png"/><Relationship Id="rId214" Type="http://schemas.openxmlformats.org/officeDocument/2006/relationships/customXml" Target="../ink/ink3297.xml"/><Relationship Id="rId235" Type="http://schemas.openxmlformats.org/officeDocument/2006/relationships/image" Target="../media/image1168.png"/><Relationship Id="rId256" Type="http://schemas.openxmlformats.org/officeDocument/2006/relationships/customXml" Target="../ink/ink3318.xml"/><Relationship Id="rId277" Type="http://schemas.openxmlformats.org/officeDocument/2006/relationships/image" Target="../media/image1189.png"/><Relationship Id="rId298" Type="http://schemas.openxmlformats.org/officeDocument/2006/relationships/customXml" Target="../ink/ink3339.xml"/><Relationship Id="rId400" Type="http://schemas.openxmlformats.org/officeDocument/2006/relationships/customXml" Target="../ink/ink3390.xml"/><Relationship Id="rId421" Type="http://schemas.openxmlformats.org/officeDocument/2006/relationships/image" Target="../media/image1261.png"/><Relationship Id="rId116" Type="http://schemas.openxmlformats.org/officeDocument/2006/relationships/customXml" Target="../ink/ink3248.xml"/><Relationship Id="rId137" Type="http://schemas.openxmlformats.org/officeDocument/2006/relationships/image" Target="../media/image1119.png"/><Relationship Id="rId158" Type="http://schemas.openxmlformats.org/officeDocument/2006/relationships/customXml" Target="../ink/ink3269.xml"/><Relationship Id="rId302" Type="http://schemas.openxmlformats.org/officeDocument/2006/relationships/customXml" Target="../ink/ink3341.xml"/><Relationship Id="rId323" Type="http://schemas.openxmlformats.org/officeDocument/2006/relationships/image" Target="../media/image1212.png"/><Relationship Id="rId344" Type="http://schemas.openxmlformats.org/officeDocument/2006/relationships/customXml" Target="../ink/ink3362.xml"/><Relationship Id="rId41" Type="http://schemas.openxmlformats.org/officeDocument/2006/relationships/image" Target="../media/image1028.png"/><Relationship Id="rId62" Type="http://schemas.openxmlformats.org/officeDocument/2006/relationships/customXml" Target="../ink/ink3221.xml"/><Relationship Id="rId83" Type="http://schemas.openxmlformats.org/officeDocument/2006/relationships/image" Target="../media/image1049.png"/><Relationship Id="rId179" Type="http://schemas.openxmlformats.org/officeDocument/2006/relationships/image" Target="../media/image1140.png"/><Relationship Id="rId365" Type="http://schemas.openxmlformats.org/officeDocument/2006/relationships/image" Target="../media/image1233.png"/><Relationship Id="rId386" Type="http://schemas.openxmlformats.org/officeDocument/2006/relationships/customXml" Target="../ink/ink3383.xml"/><Relationship Id="rId628" Type="http://schemas.openxmlformats.org/officeDocument/2006/relationships/customXml" Target="../ink/ink3411.xml"/><Relationship Id="rId190" Type="http://schemas.openxmlformats.org/officeDocument/2006/relationships/customXml" Target="../ink/ink3285.xml"/><Relationship Id="rId204" Type="http://schemas.openxmlformats.org/officeDocument/2006/relationships/customXml" Target="../ink/ink3292.xml"/><Relationship Id="rId225" Type="http://schemas.openxmlformats.org/officeDocument/2006/relationships/image" Target="../media/image1163.png"/><Relationship Id="rId246" Type="http://schemas.openxmlformats.org/officeDocument/2006/relationships/customXml" Target="../ink/ink3313.xml"/><Relationship Id="rId267" Type="http://schemas.openxmlformats.org/officeDocument/2006/relationships/image" Target="../media/image1184.png"/><Relationship Id="rId288" Type="http://schemas.openxmlformats.org/officeDocument/2006/relationships/customXml" Target="../ink/ink3334.xml"/><Relationship Id="rId411" Type="http://schemas.openxmlformats.org/officeDocument/2006/relationships/image" Target="../media/image1256.png"/><Relationship Id="rId432" Type="http://schemas.openxmlformats.org/officeDocument/2006/relationships/customXml" Target="../ink/ink3406.xml"/><Relationship Id="rId106" Type="http://schemas.openxmlformats.org/officeDocument/2006/relationships/customXml" Target="../ink/ink3243.xml"/><Relationship Id="rId127" Type="http://schemas.openxmlformats.org/officeDocument/2006/relationships/image" Target="../media/image1114.png"/><Relationship Id="rId313" Type="http://schemas.openxmlformats.org/officeDocument/2006/relationships/image" Target="../media/image1207.png"/><Relationship Id="rId31" Type="http://schemas.openxmlformats.org/officeDocument/2006/relationships/image" Target="../media/image1023.png"/><Relationship Id="rId52" Type="http://schemas.openxmlformats.org/officeDocument/2006/relationships/customXml" Target="../ink/ink3216.xml"/><Relationship Id="rId73" Type="http://schemas.openxmlformats.org/officeDocument/2006/relationships/image" Target="../media/image1044.png"/><Relationship Id="rId94" Type="http://schemas.openxmlformats.org/officeDocument/2006/relationships/customXml" Target="../ink/ink3237.xml"/><Relationship Id="rId148" Type="http://schemas.openxmlformats.org/officeDocument/2006/relationships/customXml" Target="../ink/ink3264.xml"/><Relationship Id="rId169" Type="http://schemas.openxmlformats.org/officeDocument/2006/relationships/image" Target="../media/image1135.png"/><Relationship Id="rId334" Type="http://schemas.openxmlformats.org/officeDocument/2006/relationships/customXml" Target="../ink/ink3357.xml"/><Relationship Id="rId355" Type="http://schemas.openxmlformats.org/officeDocument/2006/relationships/image" Target="../media/image1228.png"/><Relationship Id="rId376" Type="http://schemas.openxmlformats.org/officeDocument/2006/relationships/customXml" Target="../ink/ink3378.xml"/><Relationship Id="rId397" Type="http://schemas.openxmlformats.org/officeDocument/2006/relationships/image" Target="../media/image1249.png"/><Relationship Id="rId639" Type="http://schemas.openxmlformats.org/officeDocument/2006/relationships/image" Target="../media/image1109.png"/><Relationship Id="rId4" Type="http://schemas.openxmlformats.org/officeDocument/2006/relationships/customXml" Target="../ink/ink3203.xml"/><Relationship Id="rId180" Type="http://schemas.openxmlformats.org/officeDocument/2006/relationships/customXml" Target="../ink/ink3280.xml"/><Relationship Id="rId215" Type="http://schemas.openxmlformats.org/officeDocument/2006/relationships/image" Target="../media/image1158.png"/><Relationship Id="rId236" Type="http://schemas.openxmlformats.org/officeDocument/2006/relationships/customXml" Target="../ink/ink3308.xml"/><Relationship Id="rId257" Type="http://schemas.openxmlformats.org/officeDocument/2006/relationships/image" Target="../media/image1179.png"/><Relationship Id="rId278" Type="http://schemas.openxmlformats.org/officeDocument/2006/relationships/customXml" Target="../ink/ink3329.xml"/><Relationship Id="rId401" Type="http://schemas.openxmlformats.org/officeDocument/2006/relationships/image" Target="../media/image1251.png"/><Relationship Id="rId422" Type="http://schemas.openxmlformats.org/officeDocument/2006/relationships/customXml" Target="../ink/ink3401.xml"/><Relationship Id="rId303" Type="http://schemas.openxmlformats.org/officeDocument/2006/relationships/image" Target="../media/image1202.png"/><Relationship Id="rId42" Type="http://schemas.openxmlformats.org/officeDocument/2006/relationships/customXml" Target="../ink/ink3211.xml"/><Relationship Id="rId84" Type="http://schemas.openxmlformats.org/officeDocument/2006/relationships/customXml" Target="../ink/ink3232.xml"/><Relationship Id="rId138" Type="http://schemas.openxmlformats.org/officeDocument/2006/relationships/customXml" Target="../ink/ink3259.xml"/><Relationship Id="rId345" Type="http://schemas.openxmlformats.org/officeDocument/2006/relationships/image" Target="../media/image1223.png"/><Relationship Id="rId387" Type="http://schemas.openxmlformats.org/officeDocument/2006/relationships/image" Target="../media/image1244.png"/><Relationship Id="rId191" Type="http://schemas.openxmlformats.org/officeDocument/2006/relationships/image" Target="../media/image1146.png"/><Relationship Id="rId205" Type="http://schemas.openxmlformats.org/officeDocument/2006/relationships/image" Target="../media/image1153.png"/><Relationship Id="rId247" Type="http://schemas.openxmlformats.org/officeDocument/2006/relationships/image" Target="../media/image1174.png"/><Relationship Id="rId412" Type="http://schemas.openxmlformats.org/officeDocument/2006/relationships/customXml" Target="../ink/ink3396.xml"/><Relationship Id="rId107" Type="http://schemas.openxmlformats.org/officeDocument/2006/relationships/image" Target="../media/image1061.png"/><Relationship Id="rId289" Type="http://schemas.openxmlformats.org/officeDocument/2006/relationships/image" Target="../media/image1195.png"/><Relationship Id="rId53" Type="http://schemas.openxmlformats.org/officeDocument/2006/relationships/image" Target="../media/image1034.png"/><Relationship Id="rId149" Type="http://schemas.openxmlformats.org/officeDocument/2006/relationships/image" Target="../media/image1125.png"/><Relationship Id="rId314" Type="http://schemas.openxmlformats.org/officeDocument/2006/relationships/customXml" Target="../ink/ink3347.xml"/><Relationship Id="rId356" Type="http://schemas.openxmlformats.org/officeDocument/2006/relationships/customXml" Target="../ink/ink3368.xml"/><Relationship Id="rId398" Type="http://schemas.openxmlformats.org/officeDocument/2006/relationships/customXml" Target="../ink/ink3389.xml"/><Relationship Id="rId619" Type="http://schemas.openxmlformats.org/officeDocument/2006/relationships/image" Target="../media/image1099.png"/><Relationship Id="rId95" Type="http://schemas.openxmlformats.org/officeDocument/2006/relationships/image" Target="../media/image1055.png"/><Relationship Id="rId160" Type="http://schemas.openxmlformats.org/officeDocument/2006/relationships/customXml" Target="../ink/ink3270.xml"/><Relationship Id="rId216" Type="http://schemas.openxmlformats.org/officeDocument/2006/relationships/customXml" Target="../ink/ink3298.xml"/><Relationship Id="rId423" Type="http://schemas.openxmlformats.org/officeDocument/2006/relationships/image" Target="../media/image1262.png"/><Relationship Id="rId258" Type="http://schemas.openxmlformats.org/officeDocument/2006/relationships/customXml" Target="../ink/ink3319.xml"/><Relationship Id="rId630" Type="http://schemas.openxmlformats.org/officeDocument/2006/relationships/customXml" Target="../ink/ink3412.xml"/><Relationship Id="rId64" Type="http://schemas.openxmlformats.org/officeDocument/2006/relationships/customXml" Target="../ink/ink3222.xml"/><Relationship Id="rId118" Type="http://schemas.openxmlformats.org/officeDocument/2006/relationships/customXml" Target="../ink/ink3249.xml"/><Relationship Id="rId325" Type="http://schemas.openxmlformats.org/officeDocument/2006/relationships/image" Target="../media/image1213.png"/><Relationship Id="rId367" Type="http://schemas.openxmlformats.org/officeDocument/2006/relationships/image" Target="../media/image1234.png"/><Relationship Id="rId171" Type="http://schemas.openxmlformats.org/officeDocument/2006/relationships/image" Target="../media/image1136.png"/><Relationship Id="rId227" Type="http://schemas.openxmlformats.org/officeDocument/2006/relationships/image" Target="../media/image1164.png"/><Relationship Id="rId269" Type="http://schemas.openxmlformats.org/officeDocument/2006/relationships/image" Target="../media/image1185.png"/><Relationship Id="rId641" Type="http://schemas.openxmlformats.org/officeDocument/2006/relationships/image" Target="../media/image6571.png"/><Relationship Id="rId33" Type="http://schemas.openxmlformats.org/officeDocument/2006/relationships/image" Target="../media/image1024.png"/><Relationship Id="rId129" Type="http://schemas.openxmlformats.org/officeDocument/2006/relationships/image" Target="../media/image1115.png"/><Relationship Id="rId280" Type="http://schemas.openxmlformats.org/officeDocument/2006/relationships/customXml" Target="../ink/ink3330.xml"/><Relationship Id="rId336" Type="http://schemas.openxmlformats.org/officeDocument/2006/relationships/customXml" Target="../ink/ink3358.xml"/><Relationship Id="rId75" Type="http://schemas.openxmlformats.org/officeDocument/2006/relationships/image" Target="../media/image1045.png"/><Relationship Id="rId140" Type="http://schemas.openxmlformats.org/officeDocument/2006/relationships/customXml" Target="../ink/ink3260.xml"/><Relationship Id="rId182" Type="http://schemas.openxmlformats.org/officeDocument/2006/relationships/customXml" Target="../ink/ink3281.xml"/><Relationship Id="rId378" Type="http://schemas.openxmlformats.org/officeDocument/2006/relationships/customXml" Target="../ink/ink3379.xml"/><Relationship Id="rId403" Type="http://schemas.openxmlformats.org/officeDocument/2006/relationships/image" Target="../media/image1252.png"/><Relationship Id="rId238" Type="http://schemas.openxmlformats.org/officeDocument/2006/relationships/customXml" Target="../ink/ink3309.xml"/><Relationship Id="rId291" Type="http://schemas.openxmlformats.org/officeDocument/2006/relationships/image" Target="../media/image1196.png"/><Relationship Id="rId305" Type="http://schemas.openxmlformats.org/officeDocument/2006/relationships/image" Target="../media/image1203.png"/><Relationship Id="rId347" Type="http://schemas.openxmlformats.org/officeDocument/2006/relationships/image" Target="../media/image1224.png"/><Relationship Id="rId44" Type="http://schemas.openxmlformats.org/officeDocument/2006/relationships/customXml" Target="../ink/ink3212.xml"/><Relationship Id="rId86" Type="http://schemas.openxmlformats.org/officeDocument/2006/relationships/customXml" Target="../ink/ink3233.xml"/><Relationship Id="rId151" Type="http://schemas.openxmlformats.org/officeDocument/2006/relationships/image" Target="../media/image1126.png"/><Relationship Id="rId389" Type="http://schemas.openxmlformats.org/officeDocument/2006/relationships/image" Target="../media/image1245.png"/><Relationship Id="rId193" Type="http://schemas.openxmlformats.org/officeDocument/2006/relationships/image" Target="../media/image1147.png"/><Relationship Id="rId207" Type="http://schemas.openxmlformats.org/officeDocument/2006/relationships/image" Target="../media/image1154.png"/><Relationship Id="rId249" Type="http://schemas.openxmlformats.org/officeDocument/2006/relationships/image" Target="../media/image1175.png"/><Relationship Id="rId414" Type="http://schemas.openxmlformats.org/officeDocument/2006/relationships/customXml" Target="../ink/ink3397.xml"/><Relationship Id="rId621" Type="http://schemas.openxmlformats.org/officeDocument/2006/relationships/image" Target="../media/image1100.png"/><Relationship Id="rId109" Type="http://schemas.openxmlformats.org/officeDocument/2006/relationships/image" Target="../media/image1062.png"/><Relationship Id="rId260" Type="http://schemas.openxmlformats.org/officeDocument/2006/relationships/customXml" Target="../ink/ink3320.xml"/><Relationship Id="rId316" Type="http://schemas.openxmlformats.org/officeDocument/2006/relationships/customXml" Target="../ink/ink3348.xml"/><Relationship Id="rId55" Type="http://schemas.openxmlformats.org/officeDocument/2006/relationships/image" Target="../media/image1035.png"/><Relationship Id="rId97" Type="http://schemas.openxmlformats.org/officeDocument/2006/relationships/image" Target="../media/image1056.png"/><Relationship Id="rId120" Type="http://schemas.openxmlformats.org/officeDocument/2006/relationships/customXml" Target="../ink/ink3250.xml"/><Relationship Id="rId358" Type="http://schemas.openxmlformats.org/officeDocument/2006/relationships/customXml" Target="../ink/ink3369.xml"/><Relationship Id="rId162" Type="http://schemas.openxmlformats.org/officeDocument/2006/relationships/customXml" Target="../ink/ink3271.xml"/><Relationship Id="rId218" Type="http://schemas.openxmlformats.org/officeDocument/2006/relationships/customXml" Target="../ink/ink3299.xml"/><Relationship Id="rId425" Type="http://schemas.openxmlformats.org/officeDocument/2006/relationships/image" Target="../media/image1263.png"/><Relationship Id="rId632" Type="http://schemas.openxmlformats.org/officeDocument/2006/relationships/customXml" Target="../ink/ink3413.xml"/><Relationship Id="rId271" Type="http://schemas.openxmlformats.org/officeDocument/2006/relationships/image" Target="../media/image1186.png"/><Relationship Id="rId66" Type="http://schemas.openxmlformats.org/officeDocument/2006/relationships/customXml" Target="../ink/ink3223.xml"/><Relationship Id="rId131" Type="http://schemas.openxmlformats.org/officeDocument/2006/relationships/image" Target="../media/image1116.png"/><Relationship Id="rId327" Type="http://schemas.openxmlformats.org/officeDocument/2006/relationships/image" Target="../media/image1214.png"/><Relationship Id="rId369" Type="http://schemas.openxmlformats.org/officeDocument/2006/relationships/image" Target="../media/image1235.png"/><Relationship Id="rId173" Type="http://schemas.openxmlformats.org/officeDocument/2006/relationships/image" Target="../media/image1137.png"/><Relationship Id="rId229" Type="http://schemas.openxmlformats.org/officeDocument/2006/relationships/image" Target="../media/image1165.png"/><Relationship Id="rId380" Type="http://schemas.openxmlformats.org/officeDocument/2006/relationships/customXml" Target="../ink/ink3380.xml"/><Relationship Id="rId240" Type="http://schemas.openxmlformats.org/officeDocument/2006/relationships/customXml" Target="../ink/ink3310.xml"/><Relationship Id="rId35" Type="http://schemas.openxmlformats.org/officeDocument/2006/relationships/image" Target="../media/image1025.png"/><Relationship Id="rId77" Type="http://schemas.openxmlformats.org/officeDocument/2006/relationships/image" Target="../media/image1046.png"/><Relationship Id="rId100" Type="http://schemas.openxmlformats.org/officeDocument/2006/relationships/customXml" Target="../ink/ink3240.xml"/><Relationship Id="rId282" Type="http://schemas.openxmlformats.org/officeDocument/2006/relationships/customXml" Target="../ink/ink3331.xml"/><Relationship Id="rId338" Type="http://schemas.openxmlformats.org/officeDocument/2006/relationships/customXml" Target="../ink/ink3359.xml"/><Relationship Id="rId142" Type="http://schemas.openxmlformats.org/officeDocument/2006/relationships/customXml" Target="../ink/ink3261.xml"/><Relationship Id="rId184" Type="http://schemas.openxmlformats.org/officeDocument/2006/relationships/customXml" Target="../ink/ink3282.xml"/><Relationship Id="rId391" Type="http://schemas.openxmlformats.org/officeDocument/2006/relationships/image" Target="../media/image1246.png"/><Relationship Id="rId405" Type="http://schemas.openxmlformats.org/officeDocument/2006/relationships/image" Target="../media/image1253.png"/><Relationship Id="rId251" Type="http://schemas.openxmlformats.org/officeDocument/2006/relationships/image" Target="../media/image1176.png"/><Relationship Id="rId46" Type="http://schemas.openxmlformats.org/officeDocument/2006/relationships/customXml" Target="../ink/ink3213.xml"/><Relationship Id="rId293" Type="http://schemas.openxmlformats.org/officeDocument/2006/relationships/image" Target="../media/image1197.png"/><Relationship Id="rId307" Type="http://schemas.openxmlformats.org/officeDocument/2006/relationships/image" Target="../media/image1204.png"/><Relationship Id="rId349" Type="http://schemas.openxmlformats.org/officeDocument/2006/relationships/image" Target="../media/image1225.png"/><Relationship Id="rId88" Type="http://schemas.openxmlformats.org/officeDocument/2006/relationships/customXml" Target="../ink/ink3234.xml"/><Relationship Id="rId111" Type="http://schemas.openxmlformats.org/officeDocument/2006/relationships/image" Target="../media/image1063.png"/><Relationship Id="rId153" Type="http://schemas.openxmlformats.org/officeDocument/2006/relationships/image" Target="../media/image1127.png"/><Relationship Id="rId195" Type="http://schemas.openxmlformats.org/officeDocument/2006/relationships/image" Target="../media/image1148.png"/><Relationship Id="rId209" Type="http://schemas.openxmlformats.org/officeDocument/2006/relationships/image" Target="../media/image1155.png"/><Relationship Id="rId360" Type="http://schemas.openxmlformats.org/officeDocument/2006/relationships/customXml" Target="../ink/ink3370.xml"/><Relationship Id="rId416" Type="http://schemas.openxmlformats.org/officeDocument/2006/relationships/customXml" Target="../ink/ink3398.xml"/><Relationship Id="rId220" Type="http://schemas.openxmlformats.org/officeDocument/2006/relationships/customXml" Target="../ink/ink3300.xml"/><Relationship Id="rId623" Type="http://schemas.openxmlformats.org/officeDocument/2006/relationships/image" Target="../media/image1101.png"/><Relationship Id="rId57" Type="http://schemas.openxmlformats.org/officeDocument/2006/relationships/image" Target="../media/image1036.png"/><Relationship Id="rId262" Type="http://schemas.openxmlformats.org/officeDocument/2006/relationships/customXml" Target="../ink/ink3321.xml"/><Relationship Id="rId318" Type="http://schemas.openxmlformats.org/officeDocument/2006/relationships/customXml" Target="../ink/ink3349.xml"/><Relationship Id="rId99" Type="http://schemas.openxmlformats.org/officeDocument/2006/relationships/image" Target="../media/image1057.png"/><Relationship Id="rId122" Type="http://schemas.openxmlformats.org/officeDocument/2006/relationships/customXml" Target="../ink/ink3251.xml"/><Relationship Id="rId164" Type="http://schemas.openxmlformats.org/officeDocument/2006/relationships/customXml" Target="../ink/ink3272.xml"/><Relationship Id="rId371" Type="http://schemas.openxmlformats.org/officeDocument/2006/relationships/image" Target="../media/image1236.png"/><Relationship Id="rId427" Type="http://schemas.openxmlformats.org/officeDocument/2006/relationships/image" Target="../media/image1264.png"/><Relationship Id="rId634" Type="http://schemas.openxmlformats.org/officeDocument/2006/relationships/customXml" Target="../ink/ink3414.xml"/><Relationship Id="rId231" Type="http://schemas.openxmlformats.org/officeDocument/2006/relationships/image" Target="../media/image1166.png"/><Relationship Id="rId273" Type="http://schemas.openxmlformats.org/officeDocument/2006/relationships/image" Target="../media/image1187.png"/><Relationship Id="rId329" Type="http://schemas.openxmlformats.org/officeDocument/2006/relationships/image" Target="../media/image1215.png"/><Relationship Id="rId68" Type="http://schemas.openxmlformats.org/officeDocument/2006/relationships/customXml" Target="../ink/ink3224.xml"/><Relationship Id="rId133" Type="http://schemas.openxmlformats.org/officeDocument/2006/relationships/image" Target="../media/image1117.png"/><Relationship Id="rId175" Type="http://schemas.openxmlformats.org/officeDocument/2006/relationships/image" Target="../media/image1138.png"/><Relationship Id="rId340" Type="http://schemas.openxmlformats.org/officeDocument/2006/relationships/customXml" Target="../ink/ink3360.xml"/><Relationship Id="rId200" Type="http://schemas.openxmlformats.org/officeDocument/2006/relationships/customXml" Target="../ink/ink3290.xml"/><Relationship Id="rId382" Type="http://schemas.openxmlformats.org/officeDocument/2006/relationships/customXml" Target="../ink/ink3381.xml"/><Relationship Id="rId242" Type="http://schemas.openxmlformats.org/officeDocument/2006/relationships/customXml" Target="../ink/ink3311.xml"/><Relationship Id="rId284" Type="http://schemas.openxmlformats.org/officeDocument/2006/relationships/customXml" Target="../ink/ink3332.xml"/><Relationship Id="rId37" Type="http://schemas.openxmlformats.org/officeDocument/2006/relationships/image" Target="../media/image1026.png"/><Relationship Id="rId79" Type="http://schemas.openxmlformats.org/officeDocument/2006/relationships/image" Target="../media/image1047.png"/><Relationship Id="rId102" Type="http://schemas.openxmlformats.org/officeDocument/2006/relationships/customXml" Target="../ink/ink3241.xml"/><Relationship Id="rId144" Type="http://schemas.openxmlformats.org/officeDocument/2006/relationships/customXml" Target="../ink/ink3262.xml"/><Relationship Id="rId90" Type="http://schemas.openxmlformats.org/officeDocument/2006/relationships/customXml" Target="../ink/ink3235.xml"/><Relationship Id="rId186" Type="http://schemas.openxmlformats.org/officeDocument/2006/relationships/customXml" Target="../ink/ink3283.xml"/><Relationship Id="rId351" Type="http://schemas.openxmlformats.org/officeDocument/2006/relationships/image" Target="../media/image1226.png"/><Relationship Id="rId393" Type="http://schemas.openxmlformats.org/officeDocument/2006/relationships/image" Target="../media/image1247.png"/><Relationship Id="rId407" Type="http://schemas.openxmlformats.org/officeDocument/2006/relationships/image" Target="../media/image1254.png"/><Relationship Id="rId211" Type="http://schemas.openxmlformats.org/officeDocument/2006/relationships/image" Target="../media/image1156.png"/><Relationship Id="rId253" Type="http://schemas.openxmlformats.org/officeDocument/2006/relationships/image" Target="../media/image1177.png"/><Relationship Id="rId295" Type="http://schemas.openxmlformats.org/officeDocument/2006/relationships/image" Target="../media/image1198.png"/><Relationship Id="rId309" Type="http://schemas.openxmlformats.org/officeDocument/2006/relationships/image" Target="../media/image1205.png"/><Relationship Id="rId48" Type="http://schemas.openxmlformats.org/officeDocument/2006/relationships/customXml" Target="../ink/ink3214.xml"/><Relationship Id="rId113" Type="http://schemas.openxmlformats.org/officeDocument/2006/relationships/image" Target="../media/image1064.png"/><Relationship Id="rId320" Type="http://schemas.openxmlformats.org/officeDocument/2006/relationships/customXml" Target="../ink/ink3350.xml"/><Relationship Id="rId155" Type="http://schemas.openxmlformats.org/officeDocument/2006/relationships/image" Target="../media/image1128.png"/><Relationship Id="rId197" Type="http://schemas.openxmlformats.org/officeDocument/2006/relationships/image" Target="../media/image1149.png"/><Relationship Id="rId362" Type="http://schemas.openxmlformats.org/officeDocument/2006/relationships/customXml" Target="../ink/ink3371.xml"/><Relationship Id="rId418" Type="http://schemas.openxmlformats.org/officeDocument/2006/relationships/customXml" Target="../ink/ink3399.xml"/><Relationship Id="rId625" Type="http://schemas.openxmlformats.org/officeDocument/2006/relationships/image" Target="../media/image1102.png"/><Relationship Id="rId222" Type="http://schemas.openxmlformats.org/officeDocument/2006/relationships/customXml" Target="../ink/ink3301.xml"/><Relationship Id="rId264" Type="http://schemas.openxmlformats.org/officeDocument/2006/relationships/customXml" Target="../ink/ink3322.xml"/><Relationship Id="rId59" Type="http://schemas.openxmlformats.org/officeDocument/2006/relationships/image" Target="../media/image1037.png"/><Relationship Id="rId124" Type="http://schemas.openxmlformats.org/officeDocument/2006/relationships/customXml" Target="../ink/ink3252.xml"/><Relationship Id="rId70" Type="http://schemas.openxmlformats.org/officeDocument/2006/relationships/customXml" Target="../ink/ink3225.xml"/><Relationship Id="rId166" Type="http://schemas.openxmlformats.org/officeDocument/2006/relationships/customXml" Target="../ink/ink3273.xml"/><Relationship Id="rId331" Type="http://schemas.openxmlformats.org/officeDocument/2006/relationships/image" Target="../media/image1216.png"/><Relationship Id="rId373" Type="http://schemas.openxmlformats.org/officeDocument/2006/relationships/image" Target="../media/image1237.png"/><Relationship Id="rId429" Type="http://schemas.openxmlformats.org/officeDocument/2006/relationships/image" Target="../media/image1265.png"/><Relationship Id="rId636" Type="http://schemas.openxmlformats.org/officeDocument/2006/relationships/customXml" Target="../ink/ink3415.xml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1167.png"/></Relationships>
</file>

<file path=ppt/slides/_rels/slide2.xml.rels><?xml version="1.0" encoding="UTF-8" standalone="yes"?>
<Relationships xmlns="http://schemas.openxmlformats.org/package/2006/relationships"><Relationship Id="rId21" Type="http://schemas.openxmlformats.org/officeDocument/2006/relationships/image" Target="../media/image6811.png"/><Relationship Id="rId42" Type="http://schemas.openxmlformats.org/officeDocument/2006/relationships/customXml" Target="../ink/ink299.xml"/><Relationship Id="rId63" Type="http://schemas.openxmlformats.org/officeDocument/2006/relationships/image" Target="../media/image8910.png"/><Relationship Id="rId84" Type="http://schemas.openxmlformats.org/officeDocument/2006/relationships/customXml" Target="../ink/ink320.xml"/><Relationship Id="rId226" Type="http://schemas.openxmlformats.org/officeDocument/2006/relationships/customXml" Target="../ink/ink331.xml"/><Relationship Id="rId247" Type="http://schemas.openxmlformats.org/officeDocument/2006/relationships/image" Target="../media/image18112.png"/><Relationship Id="rId268" Type="http://schemas.openxmlformats.org/officeDocument/2006/relationships/customXml" Target="../ink/ink352.xml"/><Relationship Id="rId11" Type="http://schemas.openxmlformats.org/officeDocument/2006/relationships/image" Target="../media/image6310.png"/><Relationship Id="rId32" Type="http://schemas.openxmlformats.org/officeDocument/2006/relationships/customXml" Target="../ink/ink294.xml"/><Relationship Id="rId53" Type="http://schemas.openxmlformats.org/officeDocument/2006/relationships/image" Target="../media/image8410.png"/><Relationship Id="rId74" Type="http://schemas.openxmlformats.org/officeDocument/2006/relationships/customXml" Target="../ink/ink315.xml"/><Relationship Id="rId5" Type="http://schemas.openxmlformats.org/officeDocument/2006/relationships/image" Target="../media/image6010.png"/><Relationship Id="rId95" Type="http://schemas.openxmlformats.org/officeDocument/2006/relationships/image" Target="../media/image10510.png"/><Relationship Id="rId237" Type="http://schemas.openxmlformats.org/officeDocument/2006/relationships/image" Target="../media/image17611.png"/><Relationship Id="rId232" Type="http://schemas.openxmlformats.org/officeDocument/2006/relationships/customXml" Target="../ink/ink334.xml"/><Relationship Id="rId253" Type="http://schemas.openxmlformats.org/officeDocument/2006/relationships/image" Target="../media/image279.png"/><Relationship Id="rId258" Type="http://schemas.openxmlformats.org/officeDocument/2006/relationships/customXml" Target="../ink/ink347.xml"/><Relationship Id="rId22" Type="http://schemas.openxmlformats.org/officeDocument/2006/relationships/customXml" Target="../ink/ink289.xml"/><Relationship Id="rId27" Type="http://schemas.openxmlformats.org/officeDocument/2006/relationships/image" Target="../media/image7111.png"/><Relationship Id="rId43" Type="http://schemas.openxmlformats.org/officeDocument/2006/relationships/image" Target="../media/image7910.png"/><Relationship Id="rId48" Type="http://schemas.openxmlformats.org/officeDocument/2006/relationships/customXml" Target="../ink/ink302.xml"/><Relationship Id="rId64" Type="http://schemas.openxmlformats.org/officeDocument/2006/relationships/customXml" Target="../ink/ink310.xml"/><Relationship Id="rId69" Type="http://schemas.openxmlformats.org/officeDocument/2006/relationships/image" Target="../media/image9210.png"/><Relationship Id="rId80" Type="http://schemas.openxmlformats.org/officeDocument/2006/relationships/customXml" Target="../ink/ink318.xml"/><Relationship Id="rId85" Type="http://schemas.openxmlformats.org/officeDocument/2006/relationships/image" Target="../media/image10010.png"/><Relationship Id="rId227" Type="http://schemas.openxmlformats.org/officeDocument/2006/relationships/image" Target="../media/image17112.png"/><Relationship Id="rId222" Type="http://schemas.openxmlformats.org/officeDocument/2006/relationships/customXml" Target="../ink/ink329.xml"/><Relationship Id="rId243" Type="http://schemas.openxmlformats.org/officeDocument/2006/relationships/image" Target="../media/image17911.png"/><Relationship Id="rId248" Type="http://schemas.openxmlformats.org/officeDocument/2006/relationships/customXml" Target="../ink/ink342.xml"/><Relationship Id="rId264" Type="http://schemas.openxmlformats.org/officeDocument/2006/relationships/customXml" Target="../ink/ink350.xml"/><Relationship Id="rId269" Type="http://schemas.openxmlformats.org/officeDocument/2006/relationships/image" Target="../media/image287.png"/><Relationship Id="rId12" Type="http://schemas.openxmlformats.org/officeDocument/2006/relationships/customXml" Target="../ink/ink284.xml"/><Relationship Id="rId17" Type="http://schemas.openxmlformats.org/officeDocument/2006/relationships/image" Target="../media/image6610.png"/><Relationship Id="rId33" Type="http://schemas.openxmlformats.org/officeDocument/2006/relationships/image" Target="../media/image7411.png"/><Relationship Id="rId38" Type="http://schemas.openxmlformats.org/officeDocument/2006/relationships/customXml" Target="../ink/ink297.xml"/><Relationship Id="rId59" Type="http://schemas.openxmlformats.org/officeDocument/2006/relationships/image" Target="../media/image8710.png"/><Relationship Id="rId54" Type="http://schemas.openxmlformats.org/officeDocument/2006/relationships/customXml" Target="../ink/ink305.xml"/><Relationship Id="rId70" Type="http://schemas.openxmlformats.org/officeDocument/2006/relationships/customXml" Target="../ink/ink313.xml"/><Relationship Id="rId75" Type="http://schemas.openxmlformats.org/officeDocument/2006/relationships/image" Target="../media/image9510.png"/><Relationship Id="rId91" Type="http://schemas.openxmlformats.org/officeDocument/2006/relationships/image" Target="../media/image10310.png"/><Relationship Id="rId96" Type="http://schemas.openxmlformats.org/officeDocument/2006/relationships/customXml" Target="../ink/ink32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81.xml"/><Relationship Id="rId233" Type="http://schemas.openxmlformats.org/officeDocument/2006/relationships/image" Target="../media/image17411.png"/><Relationship Id="rId238" Type="http://schemas.openxmlformats.org/officeDocument/2006/relationships/customXml" Target="../ink/ink337.xml"/><Relationship Id="rId254" Type="http://schemas.openxmlformats.org/officeDocument/2006/relationships/customXml" Target="../ink/ink345.xml"/><Relationship Id="rId259" Type="http://schemas.openxmlformats.org/officeDocument/2006/relationships/image" Target="../media/image282.png"/><Relationship Id="rId23" Type="http://schemas.openxmlformats.org/officeDocument/2006/relationships/image" Target="../media/image6911.png"/><Relationship Id="rId28" Type="http://schemas.openxmlformats.org/officeDocument/2006/relationships/customXml" Target="../ink/ink292.xml"/><Relationship Id="rId49" Type="http://schemas.openxmlformats.org/officeDocument/2006/relationships/image" Target="../media/image8210.png"/><Relationship Id="rId270" Type="http://schemas.openxmlformats.org/officeDocument/2006/relationships/customXml" Target="../ink/ink353.xml"/><Relationship Id="rId44" Type="http://schemas.openxmlformats.org/officeDocument/2006/relationships/customXml" Target="../ink/ink300.xml"/><Relationship Id="rId60" Type="http://schemas.openxmlformats.org/officeDocument/2006/relationships/customXml" Target="../ink/ink308.xml"/><Relationship Id="rId65" Type="http://schemas.openxmlformats.org/officeDocument/2006/relationships/image" Target="../media/image9010.png"/><Relationship Id="rId81" Type="http://schemas.openxmlformats.org/officeDocument/2006/relationships/image" Target="../media/image9810.png"/><Relationship Id="rId86" Type="http://schemas.openxmlformats.org/officeDocument/2006/relationships/customXml" Target="../ink/ink321.xml"/><Relationship Id="rId223" Type="http://schemas.openxmlformats.org/officeDocument/2006/relationships/image" Target="../media/image16912.png"/><Relationship Id="rId228" Type="http://schemas.openxmlformats.org/officeDocument/2006/relationships/customXml" Target="../ink/ink332.xml"/><Relationship Id="rId244" Type="http://schemas.openxmlformats.org/officeDocument/2006/relationships/customXml" Target="../ink/ink340.xml"/><Relationship Id="rId249" Type="http://schemas.openxmlformats.org/officeDocument/2006/relationships/image" Target="../media/image18212.png"/><Relationship Id="rId13" Type="http://schemas.openxmlformats.org/officeDocument/2006/relationships/image" Target="../media/image6411.png"/><Relationship Id="rId18" Type="http://schemas.openxmlformats.org/officeDocument/2006/relationships/customXml" Target="../ink/ink287.xml"/><Relationship Id="rId39" Type="http://schemas.openxmlformats.org/officeDocument/2006/relationships/image" Target="../media/image7711.png"/><Relationship Id="rId260" Type="http://schemas.openxmlformats.org/officeDocument/2006/relationships/customXml" Target="../ink/ink348.xml"/><Relationship Id="rId265" Type="http://schemas.openxmlformats.org/officeDocument/2006/relationships/image" Target="../media/image285.png"/><Relationship Id="rId34" Type="http://schemas.openxmlformats.org/officeDocument/2006/relationships/customXml" Target="../ink/ink295.xml"/><Relationship Id="rId50" Type="http://schemas.openxmlformats.org/officeDocument/2006/relationships/customXml" Target="../ink/ink303.xml"/><Relationship Id="rId55" Type="http://schemas.openxmlformats.org/officeDocument/2006/relationships/image" Target="../media/image8510.png"/><Relationship Id="rId76" Type="http://schemas.openxmlformats.org/officeDocument/2006/relationships/customXml" Target="../ink/ink316.xml"/><Relationship Id="rId97" Type="http://schemas.openxmlformats.org/officeDocument/2006/relationships/image" Target="../media/image10610.png"/><Relationship Id="rId7" Type="http://schemas.openxmlformats.org/officeDocument/2006/relationships/image" Target="../media/image6110.png"/><Relationship Id="rId71" Type="http://schemas.openxmlformats.org/officeDocument/2006/relationships/image" Target="../media/image9310.png"/><Relationship Id="rId92" Type="http://schemas.openxmlformats.org/officeDocument/2006/relationships/customXml" Target="../ink/ink324.xml"/><Relationship Id="rId234" Type="http://schemas.openxmlformats.org/officeDocument/2006/relationships/customXml" Target="../ink/ink335.xml"/><Relationship Id="rId239" Type="http://schemas.openxmlformats.org/officeDocument/2006/relationships/image" Target="../media/image17711.png"/><Relationship Id="rId2" Type="http://schemas.openxmlformats.org/officeDocument/2006/relationships/customXml" Target="../ink/ink279.xml"/><Relationship Id="rId29" Type="http://schemas.openxmlformats.org/officeDocument/2006/relationships/image" Target="../media/image7211.png"/><Relationship Id="rId250" Type="http://schemas.openxmlformats.org/officeDocument/2006/relationships/customXml" Target="../ink/ink343.xml"/><Relationship Id="rId255" Type="http://schemas.openxmlformats.org/officeDocument/2006/relationships/image" Target="../media/image280.png"/><Relationship Id="rId271" Type="http://schemas.openxmlformats.org/officeDocument/2006/relationships/image" Target="../media/image288.png"/><Relationship Id="rId24" Type="http://schemas.openxmlformats.org/officeDocument/2006/relationships/customXml" Target="../ink/ink290.xml"/><Relationship Id="rId40" Type="http://schemas.openxmlformats.org/officeDocument/2006/relationships/customXml" Target="../ink/ink298.xml"/><Relationship Id="rId45" Type="http://schemas.openxmlformats.org/officeDocument/2006/relationships/image" Target="../media/image8010.png"/><Relationship Id="rId66" Type="http://schemas.openxmlformats.org/officeDocument/2006/relationships/customXml" Target="../ink/ink311.xml"/><Relationship Id="rId87" Type="http://schemas.openxmlformats.org/officeDocument/2006/relationships/image" Target="../media/image10110.png"/><Relationship Id="rId61" Type="http://schemas.openxmlformats.org/officeDocument/2006/relationships/image" Target="../media/image8810.png"/><Relationship Id="rId82" Type="http://schemas.openxmlformats.org/officeDocument/2006/relationships/customXml" Target="../ink/ink319.xml"/><Relationship Id="rId229" Type="http://schemas.openxmlformats.org/officeDocument/2006/relationships/image" Target="../media/image17211.png"/><Relationship Id="rId19" Type="http://schemas.openxmlformats.org/officeDocument/2006/relationships/image" Target="../media/image6711.png"/><Relationship Id="rId224" Type="http://schemas.openxmlformats.org/officeDocument/2006/relationships/customXml" Target="../ink/ink330.xml"/><Relationship Id="rId240" Type="http://schemas.openxmlformats.org/officeDocument/2006/relationships/customXml" Target="../ink/ink338.xml"/><Relationship Id="rId245" Type="http://schemas.openxmlformats.org/officeDocument/2006/relationships/image" Target="../media/image18012.png"/><Relationship Id="rId261" Type="http://schemas.openxmlformats.org/officeDocument/2006/relationships/image" Target="../media/image283.png"/><Relationship Id="rId266" Type="http://schemas.openxmlformats.org/officeDocument/2006/relationships/customXml" Target="../ink/ink351.xml"/><Relationship Id="rId14" Type="http://schemas.openxmlformats.org/officeDocument/2006/relationships/customXml" Target="../ink/ink285.xml"/><Relationship Id="rId30" Type="http://schemas.openxmlformats.org/officeDocument/2006/relationships/customXml" Target="../ink/ink293.xml"/><Relationship Id="rId35" Type="http://schemas.openxmlformats.org/officeDocument/2006/relationships/image" Target="../media/image7511.png"/><Relationship Id="rId56" Type="http://schemas.openxmlformats.org/officeDocument/2006/relationships/customXml" Target="../ink/ink306.xml"/><Relationship Id="rId77" Type="http://schemas.openxmlformats.org/officeDocument/2006/relationships/image" Target="../media/image9610.png"/><Relationship Id="rId8" Type="http://schemas.openxmlformats.org/officeDocument/2006/relationships/customXml" Target="../ink/ink282.xml"/><Relationship Id="rId51" Type="http://schemas.openxmlformats.org/officeDocument/2006/relationships/image" Target="../media/image8310.png"/><Relationship Id="rId72" Type="http://schemas.openxmlformats.org/officeDocument/2006/relationships/customXml" Target="../ink/ink314.xml"/><Relationship Id="rId93" Type="http://schemas.openxmlformats.org/officeDocument/2006/relationships/image" Target="../media/image10410.png"/><Relationship Id="rId98" Type="http://schemas.openxmlformats.org/officeDocument/2006/relationships/customXml" Target="../ink/ink327.xml"/><Relationship Id="rId219" Type="http://schemas.openxmlformats.org/officeDocument/2006/relationships/image" Target="../media/image16711.png"/><Relationship Id="rId3" Type="http://schemas.openxmlformats.org/officeDocument/2006/relationships/image" Target="../media/image5910.png"/><Relationship Id="rId230" Type="http://schemas.openxmlformats.org/officeDocument/2006/relationships/customXml" Target="../ink/ink333.xml"/><Relationship Id="rId235" Type="http://schemas.openxmlformats.org/officeDocument/2006/relationships/image" Target="../media/image17511.png"/><Relationship Id="rId251" Type="http://schemas.openxmlformats.org/officeDocument/2006/relationships/image" Target="../media/image18312.png"/><Relationship Id="rId256" Type="http://schemas.openxmlformats.org/officeDocument/2006/relationships/customXml" Target="../ink/ink346.xml"/><Relationship Id="rId25" Type="http://schemas.openxmlformats.org/officeDocument/2006/relationships/image" Target="../media/image7011.png"/><Relationship Id="rId46" Type="http://schemas.openxmlformats.org/officeDocument/2006/relationships/customXml" Target="../ink/ink301.xml"/><Relationship Id="rId67" Type="http://schemas.openxmlformats.org/officeDocument/2006/relationships/image" Target="../media/image9110.png"/><Relationship Id="rId20" Type="http://schemas.openxmlformats.org/officeDocument/2006/relationships/customXml" Target="../ink/ink288.xml"/><Relationship Id="rId41" Type="http://schemas.openxmlformats.org/officeDocument/2006/relationships/image" Target="../media/image7810.png"/><Relationship Id="rId62" Type="http://schemas.openxmlformats.org/officeDocument/2006/relationships/customXml" Target="../ink/ink309.xml"/><Relationship Id="rId83" Type="http://schemas.openxmlformats.org/officeDocument/2006/relationships/image" Target="../media/image9910.png"/><Relationship Id="rId88" Type="http://schemas.openxmlformats.org/officeDocument/2006/relationships/customXml" Target="../ink/ink322.xml"/><Relationship Id="rId220" Type="http://schemas.openxmlformats.org/officeDocument/2006/relationships/customXml" Target="../ink/ink328.xml"/><Relationship Id="rId225" Type="http://schemas.openxmlformats.org/officeDocument/2006/relationships/image" Target="../media/image17012.png"/><Relationship Id="rId241" Type="http://schemas.openxmlformats.org/officeDocument/2006/relationships/image" Target="../media/image17811.png"/><Relationship Id="rId246" Type="http://schemas.openxmlformats.org/officeDocument/2006/relationships/customXml" Target="../ink/ink341.xml"/><Relationship Id="rId267" Type="http://schemas.openxmlformats.org/officeDocument/2006/relationships/image" Target="../media/image286.png"/><Relationship Id="rId15" Type="http://schemas.openxmlformats.org/officeDocument/2006/relationships/image" Target="../media/image6511.png"/><Relationship Id="rId36" Type="http://schemas.openxmlformats.org/officeDocument/2006/relationships/customXml" Target="../ink/ink296.xml"/><Relationship Id="rId57" Type="http://schemas.openxmlformats.org/officeDocument/2006/relationships/image" Target="../media/image8610.png"/><Relationship Id="rId262" Type="http://schemas.openxmlformats.org/officeDocument/2006/relationships/customXml" Target="../ink/ink349.xml"/><Relationship Id="rId10" Type="http://schemas.openxmlformats.org/officeDocument/2006/relationships/customXml" Target="../ink/ink283.xml"/><Relationship Id="rId31" Type="http://schemas.openxmlformats.org/officeDocument/2006/relationships/image" Target="../media/image7311.png"/><Relationship Id="rId52" Type="http://schemas.openxmlformats.org/officeDocument/2006/relationships/customXml" Target="../ink/ink304.xml"/><Relationship Id="rId73" Type="http://schemas.openxmlformats.org/officeDocument/2006/relationships/image" Target="../media/image9410.png"/><Relationship Id="rId78" Type="http://schemas.openxmlformats.org/officeDocument/2006/relationships/customXml" Target="../ink/ink317.xml"/><Relationship Id="rId94" Type="http://schemas.openxmlformats.org/officeDocument/2006/relationships/customXml" Target="../ink/ink325.xml"/><Relationship Id="rId4" Type="http://schemas.openxmlformats.org/officeDocument/2006/relationships/customXml" Target="../ink/ink280.xml"/><Relationship Id="rId9" Type="http://schemas.openxmlformats.org/officeDocument/2006/relationships/image" Target="../media/image6210.png"/><Relationship Id="rId236" Type="http://schemas.openxmlformats.org/officeDocument/2006/relationships/customXml" Target="../ink/ink336.xml"/><Relationship Id="rId257" Type="http://schemas.openxmlformats.org/officeDocument/2006/relationships/image" Target="../media/image281.png"/><Relationship Id="rId26" Type="http://schemas.openxmlformats.org/officeDocument/2006/relationships/customXml" Target="../ink/ink291.xml"/><Relationship Id="rId231" Type="http://schemas.openxmlformats.org/officeDocument/2006/relationships/image" Target="../media/image17311.png"/><Relationship Id="rId252" Type="http://schemas.openxmlformats.org/officeDocument/2006/relationships/customXml" Target="../ink/ink344.xml"/><Relationship Id="rId47" Type="http://schemas.openxmlformats.org/officeDocument/2006/relationships/image" Target="../media/image8110.png"/><Relationship Id="rId68" Type="http://schemas.openxmlformats.org/officeDocument/2006/relationships/customXml" Target="../ink/ink312.xml"/><Relationship Id="rId89" Type="http://schemas.openxmlformats.org/officeDocument/2006/relationships/image" Target="../media/image10210.png"/><Relationship Id="rId16" Type="http://schemas.openxmlformats.org/officeDocument/2006/relationships/customXml" Target="../ink/ink286.xml"/><Relationship Id="rId221" Type="http://schemas.openxmlformats.org/officeDocument/2006/relationships/image" Target="../media/image16811.png"/><Relationship Id="rId242" Type="http://schemas.openxmlformats.org/officeDocument/2006/relationships/customXml" Target="../ink/ink339.xml"/><Relationship Id="rId263" Type="http://schemas.openxmlformats.org/officeDocument/2006/relationships/image" Target="../media/image284.png"/><Relationship Id="rId37" Type="http://schemas.openxmlformats.org/officeDocument/2006/relationships/image" Target="../media/image7610.png"/><Relationship Id="rId58" Type="http://schemas.openxmlformats.org/officeDocument/2006/relationships/customXml" Target="../ink/ink307.xml"/><Relationship Id="rId79" Type="http://schemas.openxmlformats.org/officeDocument/2006/relationships/image" Target="../media/image9710.png"/><Relationship Id="rId90" Type="http://schemas.openxmlformats.org/officeDocument/2006/relationships/customXml" Target="../ink/ink323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66.png"/><Relationship Id="rId324" Type="http://schemas.openxmlformats.org/officeDocument/2006/relationships/customXml" Target="../ink/ink3568.xml"/><Relationship Id="rId629" Type="http://schemas.openxmlformats.org/officeDocument/2006/relationships/image" Target="../media/image1104.png"/><Relationship Id="rId170" Type="http://schemas.openxmlformats.org/officeDocument/2006/relationships/customXml" Target="../ink/ink3491.xml"/><Relationship Id="rId268" Type="http://schemas.openxmlformats.org/officeDocument/2006/relationships/customXml" Target="../ink/ink3540.xml"/><Relationship Id="rId475" Type="http://schemas.openxmlformats.org/officeDocument/2006/relationships/image" Target="../media/image1288.png"/><Relationship Id="rId32" Type="http://schemas.openxmlformats.org/officeDocument/2006/relationships/customXml" Target="../ink/ink3422.xml"/><Relationship Id="rId128" Type="http://schemas.openxmlformats.org/officeDocument/2006/relationships/customXml" Target="../ink/ink3470.xml"/><Relationship Id="rId335" Type="http://schemas.openxmlformats.org/officeDocument/2006/relationships/image" Target="../media/image1218.png"/><Relationship Id="rId181" Type="http://schemas.openxmlformats.org/officeDocument/2006/relationships/image" Target="../media/image1141.png"/><Relationship Id="rId237" Type="http://schemas.openxmlformats.org/officeDocument/2006/relationships/image" Target="../media/image1169.png"/><Relationship Id="rId402" Type="http://schemas.openxmlformats.org/officeDocument/2006/relationships/customXml" Target="../ink/ink3607.xml"/><Relationship Id="rId279" Type="http://schemas.openxmlformats.org/officeDocument/2006/relationships/image" Target="../media/image1190.png"/><Relationship Id="rId444" Type="http://schemas.openxmlformats.org/officeDocument/2006/relationships/customXml" Target="../ink/ink3628.xml"/><Relationship Id="rId486" Type="http://schemas.openxmlformats.org/officeDocument/2006/relationships/customXml" Target="../ink/ink3649.xml"/><Relationship Id="rId43" Type="http://schemas.openxmlformats.org/officeDocument/2006/relationships/image" Target="../media/image1029.png"/><Relationship Id="rId139" Type="http://schemas.openxmlformats.org/officeDocument/2006/relationships/image" Target="../media/image1120.png"/><Relationship Id="rId290" Type="http://schemas.openxmlformats.org/officeDocument/2006/relationships/customXml" Target="../ink/ink3551.xml"/><Relationship Id="rId304" Type="http://schemas.openxmlformats.org/officeDocument/2006/relationships/customXml" Target="../ink/ink3558.xml"/><Relationship Id="rId346" Type="http://schemas.openxmlformats.org/officeDocument/2006/relationships/customXml" Target="../ink/ink3579.xml"/><Relationship Id="rId388" Type="http://schemas.openxmlformats.org/officeDocument/2006/relationships/customXml" Target="../ink/ink3600.xml"/><Relationship Id="rId511" Type="http://schemas.openxmlformats.org/officeDocument/2006/relationships/image" Target="../media/image1305.png"/><Relationship Id="rId85" Type="http://schemas.openxmlformats.org/officeDocument/2006/relationships/image" Target="../media/image1050.png"/><Relationship Id="rId150" Type="http://schemas.openxmlformats.org/officeDocument/2006/relationships/customXml" Target="../ink/ink3481.xml"/><Relationship Id="rId192" Type="http://schemas.openxmlformats.org/officeDocument/2006/relationships/customXml" Target="../ink/ink3502.xml"/><Relationship Id="rId206" Type="http://schemas.openxmlformats.org/officeDocument/2006/relationships/customXml" Target="../ink/ink3509.xml"/><Relationship Id="rId413" Type="http://schemas.openxmlformats.org/officeDocument/2006/relationships/image" Target="../media/image1257.png"/><Relationship Id="rId248" Type="http://schemas.openxmlformats.org/officeDocument/2006/relationships/customXml" Target="../ink/ink3530.xml"/><Relationship Id="rId455" Type="http://schemas.openxmlformats.org/officeDocument/2006/relationships/image" Target="../media/image1278.png"/><Relationship Id="rId497" Type="http://schemas.openxmlformats.org/officeDocument/2006/relationships/image" Target="../media/image1298.png"/><Relationship Id="rId620" Type="http://schemas.openxmlformats.org/officeDocument/2006/relationships/customXml" Target="../ink/ink3672.xml"/><Relationship Id="rId108" Type="http://schemas.openxmlformats.org/officeDocument/2006/relationships/customXml" Target="../ink/ink3460.xml"/><Relationship Id="rId315" Type="http://schemas.openxmlformats.org/officeDocument/2006/relationships/image" Target="../media/image1208.png"/><Relationship Id="rId357" Type="http://schemas.openxmlformats.org/officeDocument/2006/relationships/image" Target="../media/image1229.png"/><Relationship Id="rId522" Type="http://schemas.openxmlformats.org/officeDocument/2006/relationships/customXml" Target="../ink/ink3667.xml"/><Relationship Id="rId54" Type="http://schemas.openxmlformats.org/officeDocument/2006/relationships/customXml" Target="../ink/ink3433.xml"/><Relationship Id="rId96" Type="http://schemas.openxmlformats.org/officeDocument/2006/relationships/customXml" Target="../ink/ink3454.xml"/><Relationship Id="rId161" Type="http://schemas.openxmlformats.org/officeDocument/2006/relationships/image" Target="../media/image1131.png"/><Relationship Id="rId217" Type="http://schemas.openxmlformats.org/officeDocument/2006/relationships/image" Target="../media/image1159.png"/><Relationship Id="rId399" Type="http://schemas.openxmlformats.org/officeDocument/2006/relationships/image" Target="../media/image1250.png"/><Relationship Id="rId259" Type="http://schemas.openxmlformats.org/officeDocument/2006/relationships/image" Target="../media/image1180.png"/><Relationship Id="rId424" Type="http://schemas.openxmlformats.org/officeDocument/2006/relationships/customXml" Target="../ink/ink3618.xml"/><Relationship Id="rId466" Type="http://schemas.openxmlformats.org/officeDocument/2006/relationships/customXml" Target="../ink/ink3639.xml"/><Relationship Id="rId631" Type="http://schemas.openxmlformats.org/officeDocument/2006/relationships/image" Target="../media/image6561.png"/><Relationship Id="rId119" Type="http://schemas.openxmlformats.org/officeDocument/2006/relationships/image" Target="../media/image1067.png"/><Relationship Id="rId270" Type="http://schemas.openxmlformats.org/officeDocument/2006/relationships/customXml" Target="../ink/ink3541.xml"/><Relationship Id="rId326" Type="http://schemas.openxmlformats.org/officeDocument/2006/relationships/customXml" Target="../ink/ink3569.xml"/><Relationship Id="rId65" Type="http://schemas.openxmlformats.org/officeDocument/2006/relationships/image" Target="../media/image1040.png"/><Relationship Id="rId130" Type="http://schemas.openxmlformats.org/officeDocument/2006/relationships/customXml" Target="../ink/ink3471.xml"/><Relationship Id="rId368" Type="http://schemas.openxmlformats.org/officeDocument/2006/relationships/customXml" Target="../ink/ink3590.xml"/><Relationship Id="rId172" Type="http://schemas.openxmlformats.org/officeDocument/2006/relationships/customXml" Target="../ink/ink3492.xml"/><Relationship Id="rId228" Type="http://schemas.openxmlformats.org/officeDocument/2006/relationships/customXml" Target="../ink/ink3520.xml"/><Relationship Id="rId435" Type="http://schemas.openxmlformats.org/officeDocument/2006/relationships/image" Target="../media/image1268.png"/><Relationship Id="rId477" Type="http://schemas.openxmlformats.org/officeDocument/2006/relationships/image" Target="../media/image1289.png"/><Relationship Id="rId281" Type="http://schemas.openxmlformats.org/officeDocument/2006/relationships/image" Target="../media/image1191.png"/><Relationship Id="rId337" Type="http://schemas.openxmlformats.org/officeDocument/2006/relationships/image" Target="../media/image1219.png"/><Relationship Id="rId502" Type="http://schemas.openxmlformats.org/officeDocument/2006/relationships/customXml" Target="../ink/ink3657.xml"/><Relationship Id="rId34" Type="http://schemas.openxmlformats.org/officeDocument/2006/relationships/customXml" Target="../ink/ink3423.xml"/><Relationship Id="rId76" Type="http://schemas.openxmlformats.org/officeDocument/2006/relationships/customXml" Target="../ink/ink3444.xml"/><Relationship Id="rId141" Type="http://schemas.openxmlformats.org/officeDocument/2006/relationships/image" Target="../media/image1121.png"/><Relationship Id="rId379" Type="http://schemas.openxmlformats.org/officeDocument/2006/relationships/image" Target="../media/image1240.png"/><Relationship Id="rId183" Type="http://schemas.openxmlformats.org/officeDocument/2006/relationships/image" Target="../media/image1142.png"/><Relationship Id="rId239" Type="http://schemas.openxmlformats.org/officeDocument/2006/relationships/image" Target="../media/image1170.png"/><Relationship Id="rId390" Type="http://schemas.openxmlformats.org/officeDocument/2006/relationships/customXml" Target="../ink/ink3601.xml"/><Relationship Id="rId404" Type="http://schemas.openxmlformats.org/officeDocument/2006/relationships/customXml" Target="../ink/ink3608.xml"/><Relationship Id="rId446" Type="http://schemas.openxmlformats.org/officeDocument/2006/relationships/customXml" Target="../ink/ink3629.xml"/><Relationship Id="rId250" Type="http://schemas.openxmlformats.org/officeDocument/2006/relationships/customXml" Target="../ink/ink3531.xml"/><Relationship Id="rId292" Type="http://schemas.openxmlformats.org/officeDocument/2006/relationships/customXml" Target="../ink/ink3552.xml"/><Relationship Id="rId306" Type="http://schemas.openxmlformats.org/officeDocument/2006/relationships/customXml" Target="../ink/ink3559.xml"/><Relationship Id="rId488" Type="http://schemas.openxmlformats.org/officeDocument/2006/relationships/customXml" Target="../ink/ink3650.xml"/><Relationship Id="rId45" Type="http://schemas.openxmlformats.org/officeDocument/2006/relationships/image" Target="../media/image1030.png"/><Relationship Id="rId87" Type="http://schemas.openxmlformats.org/officeDocument/2006/relationships/image" Target="../media/image1051.png"/><Relationship Id="rId110" Type="http://schemas.openxmlformats.org/officeDocument/2006/relationships/customXml" Target="../ink/ink3461.xml"/><Relationship Id="rId348" Type="http://schemas.openxmlformats.org/officeDocument/2006/relationships/customXml" Target="../ink/ink3580.xml"/><Relationship Id="rId513" Type="http://schemas.openxmlformats.org/officeDocument/2006/relationships/image" Target="../media/image1306.png"/><Relationship Id="rId152" Type="http://schemas.openxmlformats.org/officeDocument/2006/relationships/customXml" Target="../ink/ink3482.xml"/><Relationship Id="rId194" Type="http://schemas.openxmlformats.org/officeDocument/2006/relationships/customXml" Target="../ink/ink3503.xml"/><Relationship Id="rId208" Type="http://schemas.openxmlformats.org/officeDocument/2006/relationships/customXml" Target="../ink/ink3510.xml"/><Relationship Id="rId415" Type="http://schemas.openxmlformats.org/officeDocument/2006/relationships/image" Target="../media/image1258.png"/><Relationship Id="rId457" Type="http://schemas.openxmlformats.org/officeDocument/2006/relationships/image" Target="../media/image1279.png"/><Relationship Id="rId622" Type="http://schemas.openxmlformats.org/officeDocument/2006/relationships/customXml" Target="../ink/ink3673.xml"/><Relationship Id="rId261" Type="http://schemas.openxmlformats.org/officeDocument/2006/relationships/image" Target="../media/image1181.png"/><Relationship Id="rId499" Type="http://schemas.openxmlformats.org/officeDocument/2006/relationships/image" Target="../media/image1299.png"/><Relationship Id="rId56" Type="http://schemas.openxmlformats.org/officeDocument/2006/relationships/customXml" Target="../ink/ink3434.xml"/><Relationship Id="rId317" Type="http://schemas.openxmlformats.org/officeDocument/2006/relationships/image" Target="../media/image1209.png"/><Relationship Id="rId359" Type="http://schemas.openxmlformats.org/officeDocument/2006/relationships/image" Target="../media/image1230.png"/><Relationship Id="rId524" Type="http://schemas.openxmlformats.org/officeDocument/2006/relationships/customXml" Target="../ink/ink3668.xml"/><Relationship Id="rId98" Type="http://schemas.openxmlformats.org/officeDocument/2006/relationships/customXml" Target="../ink/ink3455.xml"/><Relationship Id="rId121" Type="http://schemas.openxmlformats.org/officeDocument/2006/relationships/image" Target="../media/image1111.png"/><Relationship Id="rId163" Type="http://schemas.openxmlformats.org/officeDocument/2006/relationships/image" Target="../media/image1132.png"/><Relationship Id="rId219" Type="http://schemas.openxmlformats.org/officeDocument/2006/relationships/image" Target="../media/image1160.png"/><Relationship Id="rId370" Type="http://schemas.openxmlformats.org/officeDocument/2006/relationships/customXml" Target="../ink/ink3591.xml"/><Relationship Id="rId426" Type="http://schemas.openxmlformats.org/officeDocument/2006/relationships/customXml" Target="../ink/ink3619.xml"/><Relationship Id="rId633" Type="http://schemas.openxmlformats.org/officeDocument/2006/relationships/image" Target="../media/image1106.png"/><Relationship Id="rId230" Type="http://schemas.openxmlformats.org/officeDocument/2006/relationships/customXml" Target="../ink/ink3521.xml"/><Relationship Id="rId468" Type="http://schemas.openxmlformats.org/officeDocument/2006/relationships/customXml" Target="../ink/ink3640.xml"/><Relationship Id="rId67" Type="http://schemas.openxmlformats.org/officeDocument/2006/relationships/image" Target="../media/image1041.png"/><Relationship Id="rId272" Type="http://schemas.openxmlformats.org/officeDocument/2006/relationships/customXml" Target="../ink/ink3542.xml"/><Relationship Id="rId328" Type="http://schemas.openxmlformats.org/officeDocument/2006/relationships/customXml" Target="../ink/ink3570.xml"/><Relationship Id="rId132" Type="http://schemas.openxmlformats.org/officeDocument/2006/relationships/customXml" Target="../ink/ink3472.xml"/><Relationship Id="rId174" Type="http://schemas.openxmlformats.org/officeDocument/2006/relationships/customXml" Target="../ink/ink3493.xml"/><Relationship Id="rId381" Type="http://schemas.openxmlformats.org/officeDocument/2006/relationships/image" Target="../media/image1241.png"/><Relationship Id="rId241" Type="http://schemas.openxmlformats.org/officeDocument/2006/relationships/image" Target="../media/image1171.png"/><Relationship Id="rId437" Type="http://schemas.openxmlformats.org/officeDocument/2006/relationships/image" Target="../media/image1269.png"/><Relationship Id="rId479" Type="http://schemas.openxmlformats.org/officeDocument/2006/relationships/image" Target="../media/image1290.png"/><Relationship Id="rId36" Type="http://schemas.openxmlformats.org/officeDocument/2006/relationships/customXml" Target="../ink/ink3424.xml"/><Relationship Id="rId283" Type="http://schemas.openxmlformats.org/officeDocument/2006/relationships/image" Target="../media/image1192.png"/><Relationship Id="rId339" Type="http://schemas.openxmlformats.org/officeDocument/2006/relationships/image" Target="../media/image1220.png"/><Relationship Id="rId490" Type="http://schemas.openxmlformats.org/officeDocument/2006/relationships/customXml" Target="../ink/ink3651.xml"/><Relationship Id="rId504" Type="http://schemas.openxmlformats.org/officeDocument/2006/relationships/customXml" Target="../ink/ink3658.xml"/><Relationship Id="rId78" Type="http://schemas.openxmlformats.org/officeDocument/2006/relationships/customXml" Target="../ink/ink3445.xml"/><Relationship Id="rId101" Type="http://schemas.openxmlformats.org/officeDocument/2006/relationships/image" Target="../media/image1058.png"/><Relationship Id="rId143" Type="http://schemas.openxmlformats.org/officeDocument/2006/relationships/image" Target="../media/image1122.png"/><Relationship Id="rId185" Type="http://schemas.openxmlformats.org/officeDocument/2006/relationships/image" Target="../media/image1143.png"/><Relationship Id="rId350" Type="http://schemas.openxmlformats.org/officeDocument/2006/relationships/customXml" Target="../ink/ink3581.xml"/><Relationship Id="rId406" Type="http://schemas.openxmlformats.org/officeDocument/2006/relationships/customXml" Target="../ink/ink3609.xml"/><Relationship Id="rId210" Type="http://schemas.openxmlformats.org/officeDocument/2006/relationships/customXml" Target="../ink/ink3511.xml"/><Relationship Id="rId392" Type="http://schemas.openxmlformats.org/officeDocument/2006/relationships/customXml" Target="../ink/ink3602.xml"/><Relationship Id="rId448" Type="http://schemas.openxmlformats.org/officeDocument/2006/relationships/customXml" Target="../ink/ink3630.xml"/><Relationship Id="rId252" Type="http://schemas.openxmlformats.org/officeDocument/2006/relationships/customXml" Target="../ink/ink3532.xml"/><Relationship Id="rId294" Type="http://schemas.openxmlformats.org/officeDocument/2006/relationships/customXml" Target="../ink/ink3553.xml"/><Relationship Id="rId308" Type="http://schemas.openxmlformats.org/officeDocument/2006/relationships/customXml" Target="../ink/ink3560.xml"/><Relationship Id="rId515" Type="http://schemas.openxmlformats.org/officeDocument/2006/relationships/image" Target="../media/image1307.png"/><Relationship Id="rId47" Type="http://schemas.openxmlformats.org/officeDocument/2006/relationships/image" Target="../media/image1031.png"/><Relationship Id="rId89" Type="http://schemas.openxmlformats.org/officeDocument/2006/relationships/image" Target="../media/image1052.png"/><Relationship Id="rId112" Type="http://schemas.openxmlformats.org/officeDocument/2006/relationships/customXml" Target="../ink/ink3462.xml"/><Relationship Id="rId154" Type="http://schemas.openxmlformats.org/officeDocument/2006/relationships/customXml" Target="../ink/ink3483.xml"/><Relationship Id="rId361" Type="http://schemas.openxmlformats.org/officeDocument/2006/relationships/image" Target="../media/image1231.png"/><Relationship Id="rId196" Type="http://schemas.openxmlformats.org/officeDocument/2006/relationships/customXml" Target="../ink/ink3504.xml"/><Relationship Id="rId417" Type="http://schemas.openxmlformats.org/officeDocument/2006/relationships/image" Target="../media/image1259.png"/><Relationship Id="rId459" Type="http://schemas.openxmlformats.org/officeDocument/2006/relationships/image" Target="../media/image1280.png"/><Relationship Id="rId624" Type="http://schemas.openxmlformats.org/officeDocument/2006/relationships/customXml" Target="../ink/ink3674.xml"/><Relationship Id="rId221" Type="http://schemas.openxmlformats.org/officeDocument/2006/relationships/image" Target="../media/image1161.png"/><Relationship Id="rId263" Type="http://schemas.openxmlformats.org/officeDocument/2006/relationships/image" Target="../media/image1182.png"/><Relationship Id="rId319" Type="http://schemas.openxmlformats.org/officeDocument/2006/relationships/image" Target="../media/image1210.png"/><Relationship Id="rId470" Type="http://schemas.openxmlformats.org/officeDocument/2006/relationships/customXml" Target="../ink/ink3641.xml"/><Relationship Id="rId526" Type="http://schemas.openxmlformats.org/officeDocument/2006/relationships/customXml" Target="../ink/ink3669.xml"/><Relationship Id="rId58" Type="http://schemas.openxmlformats.org/officeDocument/2006/relationships/customXml" Target="../ink/ink3435.xml"/><Relationship Id="rId123" Type="http://schemas.openxmlformats.org/officeDocument/2006/relationships/image" Target="../media/image1112.png"/><Relationship Id="rId330" Type="http://schemas.openxmlformats.org/officeDocument/2006/relationships/customXml" Target="../ink/ink3571.xml"/><Relationship Id="rId165" Type="http://schemas.openxmlformats.org/officeDocument/2006/relationships/image" Target="../media/image1133.png"/><Relationship Id="rId372" Type="http://schemas.openxmlformats.org/officeDocument/2006/relationships/customXml" Target="../ink/ink3592.xml"/><Relationship Id="rId428" Type="http://schemas.openxmlformats.org/officeDocument/2006/relationships/customXml" Target="../ink/ink3620.xml"/><Relationship Id="rId635" Type="http://schemas.openxmlformats.org/officeDocument/2006/relationships/image" Target="../media/image1107.png"/><Relationship Id="rId232" Type="http://schemas.openxmlformats.org/officeDocument/2006/relationships/customXml" Target="../ink/ink3522.xml"/><Relationship Id="rId274" Type="http://schemas.openxmlformats.org/officeDocument/2006/relationships/customXml" Target="../ink/ink3543.xml"/><Relationship Id="rId481" Type="http://schemas.openxmlformats.org/officeDocument/2006/relationships/image" Target="../media/image1291.png"/><Relationship Id="rId27" Type="http://schemas.openxmlformats.org/officeDocument/2006/relationships/image" Target="../media/image1021.png"/><Relationship Id="rId69" Type="http://schemas.openxmlformats.org/officeDocument/2006/relationships/image" Target="../media/image1042.png"/><Relationship Id="rId134" Type="http://schemas.openxmlformats.org/officeDocument/2006/relationships/customXml" Target="../ink/ink3473.xml"/><Relationship Id="rId80" Type="http://schemas.openxmlformats.org/officeDocument/2006/relationships/customXml" Target="../ink/ink3446.xml"/><Relationship Id="rId176" Type="http://schemas.openxmlformats.org/officeDocument/2006/relationships/customXml" Target="../ink/ink3494.xml"/><Relationship Id="rId341" Type="http://schemas.openxmlformats.org/officeDocument/2006/relationships/image" Target="../media/image1221.png"/><Relationship Id="rId383" Type="http://schemas.openxmlformats.org/officeDocument/2006/relationships/image" Target="../media/image1242.png"/><Relationship Id="rId439" Type="http://schemas.openxmlformats.org/officeDocument/2006/relationships/image" Target="../media/image1270.png"/><Relationship Id="rId201" Type="http://schemas.openxmlformats.org/officeDocument/2006/relationships/image" Target="../media/image1151.png"/><Relationship Id="rId243" Type="http://schemas.openxmlformats.org/officeDocument/2006/relationships/image" Target="../media/image1172.png"/><Relationship Id="rId285" Type="http://schemas.openxmlformats.org/officeDocument/2006/relationships/image" Target="../media/image1193.png"/><Relationship Id="rId450" Type="http://schemas.openxmlformats.org/officeDocument/2006/relationships/customXml" Target="../ink/ink3631.xml"/><Relationship Id="rId506" Type="http://schemas.openxmlformats.org/officeDocument/2006/relationships/customXml" Target="../ink/ink3659.xml"/><Relationship Id="rId38" Type="http://schemas.openxmlformats.org/officeDocument/2006/relationships/customXml" Target="../ink/ink3425.xml"/><Relationship Id="rId103" Type="http://schemas.openxmlformats.org/officeDocument/2006/relationships/image" Target="../media/image1059.png"/><Relationship Id="rId310" Type="http://schemas.openxmlformats.org/officeDocument/2006/relationships/customXml" Target="../ink/ink3561.xml"/><Relationship Id="rId492" Type="http://schemas.openxmlformats.org/officeDocument/2006/relationships/customXml" Target="../ink/ink3652.xml"/><Relationship Id="rId91" Type="http://schemas.openxmlformats.org/officeDocument/2006/relationships/image" Target="../media/image1053.png"/><Relationship Id="rId145" Type="http://schemas.openxmlformats.org/officeDocument/2006/relationships/image" Target="../media/image1123.png"/><Relationship Id="rId187" Type="http://schemas.openxmlformats.org/officeDocument/2006/relationships/image" Target="../media/image1144.png"/><Relationship Id="rId352" Type="http://schemas.openxmlformats.org/officeDocument/2006/relationships/customXml" Target="../ink/ink3582.xml"/><Relationship Id="rId394" Type="http://schemas.openxmlformats.org/officeDocument/2006/relationships/customXml" Target="../ink/ink3603.xml"/><Relationship Id="rId408" Type="http://schemas.openxmlformats.org/officeDocument/2006/relationships/customXml" Target="../ink/ink3610.xml"/><Relationship Id="rId212" Type="http://schemas.openxmlformats.org/officeDocument/2006/relationships/customXml" Target="../ink/ink3512.xml"/><Relationship Id="rId254" Type="http://schemas.openxmlformats.org/officeDocument/2006/relationships/customXml" Target="../ink/ink3533.xml"/><Relationship Id="rId49" Type="http://schemas.openxmlformats.org/officeDocument/2006/relationships/image" Target="../media/image1032.png"/><Relationship Id="rId114" Type="http://schemas.openxmlformats.org/officeDocument/2006/relationships/customXml" Target="../ink/ink3463.xml"/><Relationship Id="rId296" Type="http://schemas.openxmlformats.org/officeDocument/2006/relationships/customXml" Target="../ink/ink3554.xml"/><Relationship Id="rId461" Type="http://schemas.openxmlformats.org/officeDocument/2006/relationships/image" Target="../media/image1281.png"/><Relationship Id="rId517" Type="http://schemas.openxmlformats.org/officeDocument/2006/relationships/image" Target="../media/image1308.png"/><Relationship Id="rId60" Type="http://schemas.openxmlformats.org/officeDocument/2006/relationships/customXml" Target="../ink/ink3436.xml"/><Relationship Id="rId156" Type="http://schemas.openxmlformats.org/officeDocument/2006/relationships/customXml" Target="../ink/ink3484.xml"/><Relationship Id="rId198" Type="http://schemas.openxmlformats.org/officeDocument/2006/relationships/customXml" Target="../ink/ink3505.xml"/><Relationship Id="rId321" Type="http://schemas.openxmlformats.org/officeDocument/2006/relationships/image" Target="../media/image1211.png"/><Relationship Id="rId363" Type="http://schemas.openxmlformats.org/officeDocument/2006/relationships/image" Target="../media/image1232.png"/><Relationship Id="rId419" Type="http://schemas.openxmlformats.org/officeDocument/2006/relationships/image" Target="../media/image1260.png"/><Relationship Id="rId626" Type="http://schemas.openxmlformats.org/officeDocument/2006/relationships/customXml" Target="../ink/ink3675.xml"/><Relationship Id="rId223" Type="http://schemas.openxmlformats.org/officeDocument/2006/relationships/image" Target="../media/image1162.png"/><Relationship Id="rId430" Type="http://schemas.openxmlformats.org/officeDocument/2006/relationships/customXml" Target="../ink/ink3621.xml"/><Relationship Id="rId265" Type="http://schemas.openxmlformats.org/officeDocument/2006/relationships/image" Target="../media/image1183.png"/><Relationship Id="rId472" Type="http://schemas.openxmlformats.org/officeDocument/2006/relationships/customXml" Target="../ink/ink3642.xml"/><Relationship Id="rId528" Type="http://schemas.openxmlformats.org/officeDocument/2006/relationships/customXml" Target="../ink/ink3670.xml"/><Relationship Id="rId125" Type="http://schemas.openxmlformats.org/officeDocument/2006/relationships/image" Target="../media/image1113.png"/><Relationship Id="rId167" Type="http://schemas.openxmlformats.org/officeDocument/2006/relationships/image" Target="../media/image1134.png"/><Relationship Id="rId332" Type="http://schemas.openxmlformats.org/officeDocument/2006/relationships/customXml" Target="../ink/ink3572.xml"/><Relationship Id="rId374" Type="http://schemas.openxmlformats.org/officeDocument/2006/relationships/customXml" Target="../ink/ink3593.xml"/><Relationship Id="rId71" Type="http://schemas.openxmlformats.org/officeDocument/2006/relationships/image" Target="../media/image1043.png"/><Relationship Id="rId234" Type="http://schemas.openxmlformats.org/officeDocument/2006/relationships/customXml" Target="../ink/ink3523.xml"/><Relationship Id="rId637" Type="http://schemas.openxmlformats.org/officeDocument/2006/relationships/image" Target="../media/image1108.png"/><Relationship Id="rId2" Type="http://schemas.openxmlformats.org/officeDocument/2006/relationships/customXml" Target="../ink/ink3418.xml"/><Relationship Id="rId29" Type="http://schemas.openxmlformats.org/officeDocument/2006/relationships/image" Target="../media/image1022.png"/><Relationship Id="rId276" Type="http://schemas.openxmlformats.org/officeDocument/2006/relationships/customXml" Target="../ink/ink3544.xml"/><Relationship Id="rId441" Type="http://schemas.openxmlformats.org/officeDocument/2006/relationships/image" Target="../media/image1271.png"/><Relationship Id="rId483" Type="http://schemas.openxmlformats.org/officeDocument/2006/relationships/image" Target="../media/image1292.png"/><Relationship Id="rId40" Type="http://schemas.openxmlformats.org/officeDocument/2006/relationships/customXml" Target="../ink/ink3426.xml"/><Relationship Id="rId136" Type="http://schemas.openxmlformats.org/officeDocument/2006/relationships/customXml" Target="../ink/ink3474.xml"/><Relationship Id="rId178" Type="http://schemas.openxmlformats.org/officeDocument/2006/relationships/customXml" Target="../ink/ink3495.xml"/><Relationship Id="rId301" Type="http://schemas.openxmlformats.org/officeDocument/2006/relationships/image" Target="../media/image1201.png"/><Relationship Id="rId343" Type="http://schemas.openxmlformats.org/officeDocument/2006/relationships/image" Target="../media/image1222.png"/><Relationship Id="rId82" Type="http://schemas.openxmlformats.org/officeDocument/2006/relationships/customXml" Target="../ink/ink3447.xml"/><Relationship Id="rId203" Type="http://schemas.openxmlformats.org/officeDocument/2006/relationships/image" Target="../media/image1152.png"/><Relationship Id="rId385" Type="http://schemas.openxmlformats.org/officeDocument/2006/relationships/image" Target="../media/image1243.png"/><Relationship Id="rId245" Type="http://schemas.openxmlformats.org/officeDocument/2006/relationships/image" Target="../media/image1173.png"/><Relationship Id="rId287" Type="http://schemas.openxmlformats.org/officeDocument/2006/relationships/image" Target="../media/image1194.png"/><Relationship Id="rId410" Type="http://schemas.openxmlformats.org/officeDocument/2006/relationships/customXml" Target="../ink/ink3611.xml"/><Relationship Id="rId452" Type="http://schemas.openxmlformats.org/officeDocument/2006/relationships/customXml" Target="../ink/ink3632.xml"/><Relationship Id="rId494" Type="http://schemas.openxmlformats.org/officeDocument/2006/relationships/customXml" Target="../ink/ink3653.xml"/><Relationship Id="rId508" Type="http://schemas.openxmlformats.org/officeDocument/2006/relationships/customXml" Target="../ink/ink3660.xml"/><Relationship Id="rId105" Type="http://schemas.openxmlformats.org/officeDocument/2006/relationships/image" Target="../media/image1060.png"/><Relationship Id="rId147" Type="http://schemas.openxmlformats.org/officeDocument/2006/relationships/image" Target="../media/image1124.png"/><Relationship Id="rId312" Type="http://schemas.openxmlformats.org/officeDocument/2006/relationships/customXml" Target="../ink/ink3562.xml"/><Relationship Id="rId354" Type="http://schemas.openxmlformats.org/officeDocument/2006/relationships/customXml" Target="../ink/ink3583.xml"/><Relationship Id="rId51" Type="http://schemas.openxmlformats.org/officeDocument/2006/relationships/image" Target="../media/image1033.png"/><Relationship Id="rId93" Type="http://schemas.openxmlformats.org/officeDocument/2006/relationships/image" Target="../media/image1054.png"/><Relationship Id="rId189" Type="http://schemas.openxmlformats.org/officeDocument/2006/relationships/image" Target="../media/image1145.png"/><Relationship Id="rId396" Type="http://schemas.openxmlformats.org/officeDocument/2006/relationships/customXml" Target="../ink/ink3604.xml"/><Relationship Id="rId214" Type="http://schemas.openxmlformats.org/officeDocument/2006/relationships/customXml" Target="../ink/ink3513.xml"/><Relationship Id="rId256" Type="http://schemas.openxmlformats.org/officeDocument/2006/relationships/customXml" Target="../ink/ink3534.xml"/><Relationship Id="rId298" Type="http://schemas.openxmlformats.org/officeDocument/2006/relationships/customXml" Target="../ink/ink3555.xml"/><Relationship Id="rId421" Type="http://schemas.openxmlformats.org/officeDocument/2006/relationships/image" Target="../media/image1261.png"/><Relationship Id="rId463" Type="http://schemas.openxmlformats.org/officeDocument/2006/relationships/image" Target="../media/image1282.png"/><Relationship Id="rId519" Type="http://schemas.openxmlformats.org/officeDocument/2006/relationships/image" Target="../media/image1309.png"/><Relationship Id="rId116" Type="http://schemas.openxmlformats.org/officeDocument/2006/relationships/customXml" Target="../ink/ink3464.xml"/><Relationship Id="rId158" Type="http://schemas.openxmlformats.org/officeDocument/2006/relationships/customXml" Target="../ink/ink3485.xml"/><Relationship Id="rId323" Type="http://schemas.openxmlformats.org/officeDocument/2006/relationships/image" Target="../media/image1212.png"/><Relationship Id="rId530" Type="http://schemas.openxmlformats.org/officeDocument/2006/relationships/customXml" Target="../ink/ink3671.xml"/><Relationship Id="rId62" Type="http://schemas.openxmlformats.org/officeDocument/2006/relationships/customXml" Target="../ink/ink3437.xml"/><Relationship Id="rId365" Type="http://schemas.openxmlformats.org/officeDocument/2006/relationships/image" Target="../media/image1233.png"/><Relationship Id="rId628" Type="http://schemas.openxmlformats.org/officeDocument/2006/relationships/customXml" Target="../ink/ink3676.xml"/><Relationship Id="rId225" Type="http://schemas.openxmlformats.org/officeDocument/2006/relationships/image" Target="../media/image1163.png"/><Relationship Id="rId267" Type="http://schemas.openxmlformats.org/officeDocument/2006/relationships/image" Target="../media/image1184.png"/><Relationship Id="rId432" Type="http://schemas.openxmlformats.org/officeDocument/2006/relationships/customXml" Target="../ink/ink3622.xml"/><Relationship Id="rId474" Type="http://schemas.openxmlformats.org/officeDocument/2006/relationships/customXml" Target="../ink/ink3643.xml"/><Relationship Id="rId127" Type="http://schemas.openxmlformats.org/officeDocument/2006/relationships/image" Target="../media/image1114.png"/><Relationship Id="rId31" Type="http://schemas.openxmlformats.org/officeDocument/2006/relationships/image" Target="../media/image1023.png"/><Relationship Id="rId73" Type="http://schemas.openxmlformats.org/officeDocument/2006/relationships/image" Target="../media/image1044.png"/><Relationship Id="rId169" Type="http://schemas.openxmlformats.org/officeDocument/2006/relationships/image" Target="../media/image1135.png"/><Relationship Id="rId334" Type="http://schemas.openxmlformats.org/officeDocument/2006/relationships/customXml" Target="../ink/ink3573.xml"/><Relationship Id="rId376" Type="http://schemas.openxmlformats.org/officeDocument/2006/relationships/customXml" Target="../ink/ink3594.xml"/><Relationship Id="rId639" Type="http://schemas.openxmlformats.org/officeDocument/2006/relationships/image" Target="../media/image1109.png"/><Relationship Id="rId4" Type="http://schemas.openxmlformats.org/officeDocument/2006/relationships/customXml" Target="../ink/ink3419.xml"/><Relationship Id="rId180" Type="http://schemas.openxmlformats.org/officeDocument/2006/relationships/customXml" Target="../ink/ink3496.xml"/><Relationship Id="rId236" Type="http://schemas.openxmlformats.org/officeDocument/2006/relationships/customXml" Target="../ink/ink3524.xml"/><Relationship Id="rId278" Type="http://schemas.openxmlformats.org/officeDocument/2006/relationships/customXml" Target="../ink/ink3545.xml"/><Relationship Id="rId401" Type="http://schemas.openxmlformats.org/officeDocument/2006/relationships/image" Target="../media/image1251.png"/><Relationship Id="rId443" Type="http://schemas.openxmlformats.org/officeDocument/2006/relationships/image" Target="../media/image1272.png"/><Relationship Id="rId303" Type="http://schemas.openxmlformats.org/officeDocument/2006/relationships/image" Target="../media/image1202.png"/><Relationship Id="rId485" Type="http://schemas.openxmlformats.org/officeDocument/2006/relationships/image" Target="../media/image1293.png"/><Relationship Id="rId42" Type="http://schemas.openxmlformats.org/officeDocument/2006/relationships/customXml" Target="../ink/ink3427.xml"/><Relationship Id="rId84" Type="http://schemas.openxmlformats.org/officeDocument/2006/relationships/customXml" Target="../ink/ink3448.xml"/><Relationship Id="rId138" Type="http://schemas.openxmlformats.org/officeDocument/2006/relationships/customXml" Target="../ink/ink3475.xml"/><Relationship Id="rId345" Type="http://schemas.openxmlformats.org/officeDocument/2006/relationships/image" Target="../media/image1223.png"/><Relationship Id="rId387" Type="http://schemas.openxmlformats.org/officeDocument/2006/relationships/image" Target="../media/image1244.png"/><Relationship Id="rId510" Type="http://schemas.openxmlformats.org/officeDocument/2006/relationships/customXml" Target="../ink/ink3661.xml"/><Relationship Id="rId191" Type="http://schemas.openxmlformats.org/officeDocument/2006/relationships/image" Target="../media/image1146.png"/><Relationship Id="rId205" Type="http://schemas.openxmlformats.org/officeDocument/2006/relationships/image" Target="../media/image1153.png"/><Relationship Id="rId247" Type="http://schemas.openxmlformats.org/officeDocument/2006/relationships/image" Target="../media/image1174.png"/><Relationship Id="rId412" Type="http://schemas.openxmlformats.org/officeDocument/2006/relationships/customXml" Target="../ink/ink3612.xml"/><Relationship Id="rId107" Type="http://schemas.openxmlformats.org/officeDocument/2006/relationships/image" Target="../media/image1061.png"/><Relationship Id="rId289" Type="http://schemas.openxmlformats.org/officeDocument/2006/relationships/image" Target="../media/image1195.png"/><Relationship Id="rId454" Type="http://schemas.openxmlformats.org/officeDocument/2006/relationships/customXml" Target="../ink/ink3633.xml"/><Relationship Id="rId496" Type="http://schemas.openxmlformats.org/officeDocument/2006/relationships/customXml" Target="../ink/ink3654.xml"/><Relationship Id="rId53" Type="http://schemas.openxmlformats.org/officeDocument/2006/relationships/image" Target="../media/image1034.png"/><Relationship Id="rId149" Type="http://schemas.openxmlformats.org/officeDocument/2006/relationships/image" Target="../media/image1125.png"/><Relationship Id="rId314" Type="http://schemas.openxmlformats.org/officeDocument/2006/relationships/customXml" Target="../ink/ink3563.xml"/><Relationship Id="rId356" Type="http://schemas.openxmlformats.org/officeDocument/2006/relationships/customXml" Target="../ink/ink3584.xml"/><Relationship Id="rId398" Type="http://schemas.openxmlformats.org/officeDocument/2006/relationships/customXml" Target="../ink/ink3605.xml"/><Relationship Id="rId521" Type="http://schemas.openxmlformats.org/officeDocument/2006/relationships/image" Target="../media/image1310.png"/><Relationship Id="rId619" Type="http://schemas.openxmlformats.org/officeDocument/2006/relationships/image" Target="../media/image1099.png"/><Relationship Id="rId95" Type="http://schemas.openxmlformats.org/officeDocument/2006/relationships/image" Target="../media/image1055.png"/><Relationship Id="rId160" Type="http://schemas.openxmlformats.org/officeDocument/2006/relationships/customXml" Target="../ink/ink3486.xml"/><Relationship Id="rId216" Type="http://schemas.openxmlformats.org/officeDocument/2006/relationships/customXml" Target="../ink/ink3514.xml"/><Relationship Id="rId423" Type="http://schemas.openxmlformats.org/officeDocument/2006/relationships/image" Target="../media/image1262.png"/><Relationship Id="rId258" Type="http://schemas.openxmlformats.org/officeDocument/2006/relationships/customXml" Target="../ink/ink3535.xml"/><Relationship Id="rId465" Type="http://schemas.openxmlformats.org/officeDocument/2006/relationships/image" Target="../media/image1283.png"/><Relationship Id="rId630" Type="http://schemas.openxmlformats.org/officeDocument/2006/relationships/customXml" Target="../ink/ink3677.xml"/><Relationship Id="rId64" Type="http://schemas.openxmlformats.org/officeDocument/2006/relationships/customXml" Target="../ink/ink3438.xml"/><Relationship Id="rId118" Type="http://schemas.openxmlformats.org/officeDocument/2006/relationships/customXml" Target="../ink/ink3465.xml"/><Relationship Id="rId325" Type="http://schemas.openxmlformats.org/officeDocument/2006/relationships/image" Target="../media/image1213.png"/><Relationship Id="rId367" Type="http://schemas.openxmlformats.org/officeDocument/2006/relationships/image" Target="../media/image1234.png"/><Relationship Id="rId171" Type="http://schemas.openxmlformats.org/officeDocument/2006/relationships/image" Target="../media/image1136.png"/><Relationship Id="rId227" Type="http://schemas.openxmlformats.org/officeDocument/2006/relationships/image" Target="../media/image1164.png"/><Relationship Id="rId269" Type="http://schemas.openxmlformats.org/officeDocument/2006/relationships/image" Target="../media/image1185.png"/><Relationship Id="rId434" Type="http://schemas.openxmlformats.org/officeDocument/2006/relationships/customXml" Target="../ink/ink3623.xml"/><Relationship Id="rId476" Type="http://schemas.openxmlformats.org/officeDocument/2006/relationships/customXml" Target="../ink/ink3644.xml"/><Relationship Id="rId641" Type="http://schemas.openxmlformats.org/officeDocument/2006/relationships/image" Target="../media/image6571.png"/><Relationship Id="rId33" Type="http://schemas.openxmlformats.org/officeDocument/2006/relationships/image" Target="../media/image1024.png"/><Relationship Id="rId129" Type="http://schemas.openxmlformats.org/officeDocument/2006/relationships/image" Target="../media/image1115.png"/><Relationship Id="rId280" Type="http://schemas.openxmlformats.org/officeDocument/2006/relationships/customXml" Target="../ink/ink3546.xml"/><Relationship Id="rId336" Type="http://schemas.openxmlformats.org/officeDocument/2006/relationships/customXml" Target="../ink/ink3574.xml"/><Relationship Id="rId501" Type="http://schemas.openxmlformats.org/officeDocument/2006/relationships/image" Target="../media/image1300.png"/><Relationship Id="rId75" Type="http://schemas.openxmlformats.org/officeDocument/2006/relationships/image" Target="../media/image1045.png"/><Relationship Id="rId140" Type="http://schemas.openxmlformats.org/officeDocument/2006/relationships/customXml" Target="../ink/ink3476.xml"/><Relationship Id="rId182" Type="http://schemas.openxmlformats.org/officeDocument/2006/relationships/customXml" Target="../ink/ink3497.xml"/><Relationship Id="rId378" Type="http://schemas.openxmlformats.org/officeDocument/2006/relationships/customXml" Target="../ink/ink3595.xml"/><Relationship Id="rId403" Type="http://schemas.openxmlformats.org/officeDocument/2006/relationships/image" Target="../media/image1252.png"/><Relationship Id="rId238" Type="http://schemas.openxmlformats.org/officeDocument/2006/relationships/customXml" Target="../ink/ink3525.xml"/><Relationship Id="rId445" Type="http://schemas.openxmlformats.org/officeDocument/2006/relationships/image" Target="../media/image1273.png"/><Relationship Id="rId487" Type="http://schemas.openxmlformats.org/officeDocument/2006/relationships/image" Target="../media/image1294.png"/><Relationship Id="rId291" Type="http://schemas.openxmlformats.org/officeDocument/2006/relationships/image" Target="../media/image1196.png"/><Relationship Id="rId305" Type="http://schemas.openxmlformats.org/officeDocument/2006/relationships/image" Target="../media/image1203.png"/><Relationship Id="rId347" Type="http://schemas.openxmlformats.org/officeDocument/2006/relationships/image" Target="../media/image1224.png"/><Relationship Id="rId512" Type="http://schemas.openxmlformats.org/officeDocument/2006/relationships/customXml" Target="../ink/ink3662.xml"/><Relationship Id="rId44" Type="http://schemas.openxmlformats.org/officeDocument/2006/relationships/customXml" Target="../ink/ink3428.xml"/><Relationship Id="rId86" Type="http://schemas.openxmlformats.org/officeDocument/2006/relationships/customXml" Target="../ink/ink3449.xml"/><Relationship Id="rId151" Type="http://schemas.openxmlformats.org/officeDocument/2006/relationships/image" Target="../media/image1126.png"/><Relationship Id="rId389" Type="http://schemas.openxmlformats.org/officeDocument/2006/relationships/image" Target="../media/image1245.png"/><Relationship Id="rId193" Type="http://schemas.openxmlformats.org/officeDocument/2006/relationships/image" Target="../media/image1147.png"/><Relationship Id="rId207" Type="http://schemas.openxmlformats.org/officeDocument/2006/relationships/image" Target="../media/image1154.png"/><Relationship Id="rId249" Type="http://schemas.openxmlformats.org/officeDocument/2006/relationships/image" Target="../media/image1175.png"/><Relationship Id="rId414" Type="http://schemas.openxmlformats.org/officeDocument/2006/relationships/customXml" Target="../ink/ink3613.xml"/><Relationship Id="rId456" Type="http://schemas.openxmlformats.org/officeDocument/2006/relationships/customXml" Target="../ink/ink3634.xml"/><Relationship Id="rId498" Type="http://schemas.openxmlformats.org/officeDocument/2006/relationships/customXml" Target="../ink/ink3655.xml"/><Relationship Id="rId621" Type="http://schemas.openxmlformats.org/officeDocument/2006/relationships/image" Target="../media/image1100.png"/><Relationship Id="rId109" Type="http://schemas.openxmlformats.org/officeDocument/2006/relationships/image" Target="../media/image1062.png"/><Relationship Id="rId260" Type="http://schemas.openxmlformats.org/officeDocument/2006/relationships/customXml" Target="../ink/ink3536.xml"/><Relationship Id="rId316" Type="http://schemas.openxmlformats.org/officeDocument/2006/relationships/customXml" Target="../ink/ink3564.xml"/><Relationship Id="rId523" Type="http://schemas.openxmlformats.org/officeDocument/2006/relationships/image" Target="../media/image1311.png"/><Relationship Id="rId55" Type="http://schemas.openxmlformats.org/officeDocument/2006/relationships/image" Target="../media/image1035.png"/><Relationship Id="rId97" Type="http://schemas.openxmlformats.org/officeDocument/2006/relationships/image" Target="../media/image1056.png"/><Relationship Id="rId120" Type="http://schemas.openxmlformats.org/officeDocument/2006/relationships/customXml" Target="../ink/ink3466.xml"/><Relationship Id="rId358" Type="http://schemas.openxmlformats.org/officeDocument/2006/relationships/customXml" Target="../ink/ink3585.xml"/><Relationship Id="rId162" Type="http://schemas.openxmlformats.org/officeDocument/2006/relationships/customXml" Target="../ink/ink3487.xml"/><Relationship Id="rId218" Type="http://schemas.openxmlformats.org/officeDocument/2006/relationships/customXml" Target="../ink/ink3515.xml"/><Relationship Id="rId425" Type="http://schemas.openxmlformats.org/officeDocument/2006/relationships/image" Target="../media/image1263.png"/><Relationship Id="rId467" Type="http://schemas.openxmlformats.org/officeDocument/2006/relationships/image" Target="../media/image1284.png"/><Relationship Id="rId632" Type="http://schemas.openxmlformats.org/officeDocument/2006/relationships/customXml" Target="../ink/ink3678.xml"/><Relationship Id="rId271" Type="http://schemas.openxmlformats.org/officeDocument/2006/relationships/image" Target="../media/image1186.png"/><Relationship Id="rId66" Type="http://schemas.openxmlformats.org/officeDocument/2006/relationships/customXml" Target="../ink/ink3439.xml"/><Relationship Id="rId131" Type="http://schemas.openxmlformats.org/officeDocument/2006/relationships/image" Target="../media/image1116.png"/><Relationship Id="rId327" Type="http://schemas.openxmlformats.org/officeDocument/2006/relationships/image" Target="../media/image1214.png"/><Relationship Id="rId369" Type="http://schemas.openxmlformats.org/officeDocument/2006/relationships/image" Target="../media/image1235.png"/><Relationship Id="rId173" Type="http://schemas.openxmlformats.org/officeDocument/2006/relationships/image" Target="../media/image1137.png"/><Relationship Id="rId229" Type="http://schemas.openxmlformats.org/officeDocument/2006/relationships/image" Target="../media/image1165.png"/><Relationship Id="rId380" Type="http://schemas.openxmlformats.org/officeDocument/2006/relationships/customXml" Target="../ink/ink3596.xml"/><Relationship Id="rId436" Type="http://schemas.openxmlformats.org/officeDocument/2006/relationships/customXml" Target="../ink/ink3624.xml"/><Relationship Id="rId240" Type="http://schemas.openxmlformats.org/officeDocument/2006/relationships/customXml" Target="../ink/ink3526.xml"/><Relationship Id="rId478" Type="http://schemas.openxmlformats.org/officeDocument/2006/relationships/customXml" Target="../ink/ink3645.xml"/><Relationship Id="rId35" Type="http://schemas.openxmlformats.org/officeDocument/2006/relationships/image" Target="../media/image1025.png"/><Relationship Id="rId77" Type="http://schemas.openxmlformats.org/officeDocument/2006/relationships/image" Target="../media/image1046.png"/><Relationship Id="rId100" Type="http://schemas.openxmlformats.org/officeDocument/2006/relationships/customXml" Target="../ink/ink3456.xml"/><Relationship Id="rId282" Type="http://schemas.openxmlformats.org/officeDocument/2006/relationships/customXml" Target="../ink/ink3547.xml"/><Relationship Id="rId338" Type="http://schemas.openxmlformats.org/officeDocument/2006/relationships/customXml" Target="../ink/ink3575.xml"/><Relationship Id="rId503" Type="http://schemas.openxmlformats.org/officeDocument/2006/relationships/image" Target="../media/image1301.png"/><Relationship Id="rId142" Type="http://schemas.openxmlformats.org/officeDocument/2006/relationships/customXml" Target="../ink/ink3477.xml"/><Relationship Id="rId184" Type="http://schemas.openxmlformats.org/officeDocument/2006/relationships/customXml" Target="../ink/ink3498.xml"/><Relationship Id="rId391" Type="http://schemas.openxmlformats.org/officeDocument/2006/relationships/image" Target="../media/image1246.png"/><Relationship Id="rId405" Type="http://schemas.openxmlformats.org/officeDocument/2006/relationships/image" Target="../media/image1253.png"/><Relationship Id="rId447" Type="http://schemas.openxmlformats.org/officeDocument/2006/relationships/image" Target="../media/image1274.png"/><Relationship Id="rId251" Type="http://schemas.openxmlformats.org/officeDocument/2006/relationships/image" Target="../media/image1176.png"/><Relationship Id="rId489" Type="http://schemas.openxmlformats.org/officeDocument/2006/relationships/image" Target="../media/image979.png"/><Relationship Id="rId46" Type="http://schemas.openxmlformats.org/officeDocument/2006/relationships/customXml" Target="../ink/ink3429.xml"/><Relationship Id="rId293" Type="http://schemas.openxmlformats.org/officeDocument/2006/relationships/image" Target="../media/image1197.png"/><Relationship Id="rId307" Type="http://schemas.openxmlformats.org/officeDocument/2006/relationships/image" Target="../media/image1204.png"/><Relationship Id="rId349" Type="http://schemas.openxmlformats.org/officeDocument/2006/relationships/image" Target="../media/image1225.png"/><Relationship Id="rId514" Type="http://schemas.openxmlformats.org/officeDocument/2006/relationships/customXml" Target="../ink/ink3663.xml"/><Relationship Id="rId88" Type="http://schemas.openxmlformats.org/officeDocument/2006/relationships/customXml" Target="../ink/ink3450.xml"/><Relationship Id="rId111" Type="http://schemas.openxmlformats.org/officeDocument/2006/relationships/image" Target="../media/image1063.png"/><Relationship Id="rId153" Type="http://schemas.openxmlformats.org/officeDocument/2006/relationships/image" Target="../media/image1127.png"/><Relationship Id="rId195" Type="http://schemas.openxmlformats.org/officeDocument/2006/relationships/image" Target="../media/image1148.png"/><Relationship Id="rId209" Type="http://schemas.openxmlformats.org/officeDocument/2006/relationships/image" Target="../media/image1155.png"/><Relationship Id="rId360" Type="http://schemas.openxmlformats.org/officeDocument/2006/relationships/customXml" Target="../ink/ink3586.xml"/><Relationship Id="rId416" Type="http://schemas.openxmlformats.org/officeDocument/2006/relationships/customXml" Target="../ink/ink3614.xml"/><Relationship Id="rId220" Type="http://schemas.openxmlformats.org/officeDocument/2006/relationships/customXml" Target="../ink/ink3516.xml"/><Relationship Id="rId458" Type="http://schemas.openxmlformats.org/officeDocument/2006/relationships/customXml" Target="../ink/ink3635.xml"/><Relationship Id="rId623" Type="http://schemas.openxmlformats.org/officeDocument/2006/relationships/image" Target="../media/image1101.png"/><Relationship Id="rId57" Type="http://schemas.openxmlformats.org/officeDocument/2006/relationships/image" Target="../media/image1036.png"/><Relationship Id="rId262" Type="http://schemas.openxmlformats.org/officeDocument/2006/relationships/customXml" Target="../ink/ink3537.xml"/><Relationship Id="rId318" Type="http://schemas.openxmlformats.org/officeDocument/2006/relationships/customXml" Target="../ink/ink3565.xml"/><Relationship Id="rId525" Type="http://schemas.openxmlformats.org/officeDocument/2006/relationships/image" Target="../media/image1312.png"/><Relationship Id="rId99" Type="http://schemas.openxmlformats.org/officeDocument/2006/relationships/image" Target="../media/image1057.png"/><Relationship Id="rId122" Type="http://schemas.openxmlformats.org/officeDocument/2006/relationships/customXml" Target="../ink/ink3467.xml"/><Relationship Id="rId164" Type="http://schemas.openxmlformats.org/officeDocument/2006/relationships/customXml" Target="../ink/ink3488.xml"/><Relationship Id="rId371" Type="http://schemas.openxmlformats.org/officeDocument/2006/relationships/image" Target="../media/image1236.png"/><Relationship Id="rId427" Type="http://schemas.openxmlformats.org/officeDocument/2006/relationships/image" Target="../media/image1264.png"/><Relationship Id="rId469" Type="http://schemas.openxmlformats.org/officeDocument/2006/relationships/image" Target="../media/image1285.png"/><Relationship Id="rId634" Type="http://schemas.openxmlformats.org/officeDocument/2006/relationships/customXml" Target="../ink/ink3679.xml"/><Relationship Id="rId231" Type="http://schemas.openxmlformats.org/officeDocument/2006/relationships/image" Target="../media/image1166.png"/><Relationship Id="rId273" Type="http://schemas.openxmlformats.org/officeDocument/2006/relationships/image" Target="../media/image1187.png"/><Relationship Id="rId329" Type="http://schemas.openxmlformats.org/officeDocument/2006/relationships/image" Target="../media/image1215.png"/><Relationship Id="rId480" Type="http://schemas.openxmlformats.org/officeDocument/2006/relationships/customXml" Target="../ink/ink3646.xml"/><Relationship Id="rId68" Type="http://schemas.openxmlformats.org/officeDocument/2006/relationships/customXml" Target="../ink/ink3440.xml"/><Relationship Id="rId133" Type="http://schemas.openxmlformats.org/officeDocument/2006/relationships/image" Target="../media/image1117.png"/><Relationship Id="rId175" Type="http://schemas.openxmlformats.org/officeDocument/2006/relationships/image" Target="../media/image1138.png"/><Relationship Id="rId340" Type="http://schemas.openxmlformats.org/officeDocument/2006/relationships/customXml" Target="../ink/ink3576.xml"/><Relationship Id="rId200" Type="http://schemas.openxmlformats.org/officeDocument/2006/relationships/customXml" Target="../ink/ink3506.xml"/><Relationship Id="rId382" Type="http://schemas.openxmlformats.org/officeDocument/2006/relationships/customXml" Target="../ink/ink3597.xml"/><Relationship Id="rId438" Type="http://schemas.openxmlformats.org/officeDocument/2006/relationships/customXml" Target="../ink/ink3625.xml"/><Relationship Id="rId242" Type="http://schemas.openxmlformats.org/officeDocument/2006/relationships/customXml" Target="../ink/ink3527.xml"/><Relationship Id="rId284" Type="http://schemas.openxmlformats.org/officeDocument/2006/relationships/customXml" Target="../ink/ink3548.xml"/><Relationship Id="rId491" Type="http://schemas.openxmlformats.org/officeDocument/2006/relationships/image" Target="../media/image1295.png"/><Relationship Id="rId505" Type="http://schemas.openxmlformats.org/officeDocument/2006/relationships/image" Target="../media/image1302.png"/><Relationship Id="rId37" Type="http://schemas.openxmlformats.org/officeDocument/2006/relationships/image" Target="../media/image1026.png"/><Relationship Id="rId79" Type="http://schemas.openxmlformats.org/officeDocument/2006/relationships/image" Target="../media/image1047.png"/><Relationship Id="rId102" Type="http://schemas.openxmlformats.org/officeDocument/2006/relationships/customXml" Target="../ink/ink3457.xml"/><Relationship Id="rId144" Type="http://schemas.openxmlformats.org/officeDocument/2006/relationships/customXml" Target="../ink/ink3478.xml"/><Relationship Id="rId90" Type="http://schemas.openxmlformats.org/officeDocument/2006/relationships/customXml" Target="../ink/ink3451.xml"/><Relationship Id="rId186" Type="http://schemas.openxmlformats.org/officeDocument/2006/relationships/customXml" Target="../ink/ink3499.xml"/><Relationship Id="rId351" Type="http://schemas.openxmlformats.org/officeDocument/2006/relationships/image" Target="../media/image1226.png"/><Relationship Id="rId393" Type="http://schemas.openxmlformats.org/officeDocument/2006/relationships/image" Target="../media/image1247.png"/><Relationship Id="rId407" Type="http://schemas.openxmlformats.org/officeDocument/2006/relationships/image" Target="../media/image1254.png"/><Relationship Id="rId449" Type="http://schemas.openxmlformats.org/officeDocument/2006/relationships/image" Target="../media/image1275.png"/><Relationship Id="rId211" Type="http://schemas.openxmlformats.org/officeDocument/2006/relationships/image" Target="../media/image1156.png"/><Relationship Id="rId253" Type="http://schemas.openxmlformats.org/officeDocument/2006/relationships/image" Target="../media/image1177.png"/><Relationship Id="rId295" Type="http://schemas.openxmlformats.org/officeDocument/2006/relationships/image" Target="../media/image1198.png"/><Relationship Id="rId309" Type="http://schemas.openxmlformats.org/officeDocument/2006/relationships/image" Target="../media/image1205.png"/><Relationship Id="rId460" Type="http://schemas.openxmlformats.org/officeDocument/2006/relationships/customXml" Target="../ink/ink3636.xml"/><Relationship Id="rId516" Type="http://schemas.openxmlformats.org/officeDocument/2006/relationships/customXml" Target="../ink/ink3664.xml"/><Relationship Id="rId48" Type="http://schemas.openxmlformats.org/officeDocument/2006/relationships/customXml" Target="../ink/ink3430.xml"/><Relationship Id="rId113" Type="http://schemas.openxmlformats.org/officeDocument/2006/relationships/image" Target="../media/image1064.png"/><Relationship Id="rId320" Type="http://schemas.openxmlformats.org/officeDocument/2006/relationships/customXml" Target="../ink/ink3566.xml"/><Relationship Id="rId155" Type="http://schemas.openxmlformats.org/officeDocument/2006/relationships/image" Target="../media/image1128.png"/><Relationship Id="rId197" Type="http://schemas.openxmlformats.org/officeDocument/2006/relationships/image" Target="../media/image1149.png"/><Relationship Id="rId362" Type="http://schemas.openxmlformats.org/officeDocument/2006/relationships/customXml" Target="../ink/ink3587.xml"/><Relationship Id="rId418" Type="http://schemas.openxmlformats.org/officeDocument/2006/relationships/customXml" Target="../ink/ink3615.xml"/><Relationship Id="rId625" Type="http://schemas.openxmlformats.org/officeDocument/2006/relationships/image" Target="../media/image1102.png"/><Relationship Id="rId222" Type="http://schemas.openxmlformats.org/officeDocument/2006/relationships/customXml" Target="../ink/ink3517.xml"/><Relationship Id="rId264" Type="http://schemas.openxmlformats.org/officeDocument/2006/relationships/customXml" Target="../ink/ink3538.xml"/><Relationship Id="rId471" Type="http://schemas.openxmlformats.org/officeDocument/2006/relationships/image" Target="../media/image1286.png"/><Relationship Id="rId59" Type="http://schemas.openxmlformats.org/officeDocument/2006/relationships/image" Target="../media/image1037.png"/><Relationship Id="rId124" Type="http://schemas.openxmlformats.org/officeDocument/2006/relationships/customXml" Target="../ink/ink3468.xml"/><Relationship Id="rId527" Type="http://schemas.openxmlformats.org/officeDocument/2006/relationships/image" Target="../media/image1313.png"/><Relationship Id="rId70" Type="http://schemas.openxmlformats.org/officeDocument/2006/relationships/customXml" Target="../ink/ink3441.xml"/><Relationship Id="rId166" Type="http://schemas.openxmlformats.org/officeDocument/2006/relationships/customXml" Target="../ink/ink3489.xml"/><Relationship Id="rId331" Type="http://schemas.openxmlformats.org/officeDocument/2006/relationships/image" Target="../media/image1216.png"/><Relationship Id="rId373" Type="http://schemas.openxmlformats.org/officeDocument/2006/relationships/image" Target="../media/image1237.png"/><Relationship Id="rId429" Type="http://schemas.openxmlformats.org/officeDocument/2006/relationships/image" Target="../media/image1265.png"/><Relationship Id="rId636" Type="http://schemas.openxmlformats.org/officeDocument/2006/relationships/customXml" Target="../ink/ink3680.xml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1167.png"/><Relationship Id="rId440" Type="http://schemas.openxmlformats.org/officeDocument/2006/relationships/customXml" Target="../ink/ink3626.xml"/><Relationship Id="rId28" Type="http://schemas.openxmlformats.org/officeDocument/2006/relationships/customXml" Target="../ink/ink3420.xml"/><Relationship Id="rId275" Type="http://schemas.openxmlformats.org/officeDocument/2006/relationships/image" Target="../media/image1188.png"/><Relationship Id="rId300" Type="http://schemas.openxmlformats.org/officeDocument/2006/relationships/customXml" Target="../ink/ink3556.xml"/><Relationship Id="rId482" Type="http://schemas.openxmlformats.org/officeDocument/2006/relationships/customXml" Target="../ink/ink3647.xml"/><Relationship Id="rId81" Type="http://schemas.openxmlformats.org/officeDocument/2006/relationships/image" Target="../media/image1048.png"/><Relationship Id="rId135" Type="http://schemas.openxmlformats.org/officeDocument/2006/relationships/image" Target="../media/image1118.png"/><Relationship Id="rId177" Type="http://schemas.openxmlformats.org/officeDocument/2006/relationships/image" Target="../media/image1139.png"/><Relationship Id="rId342" Type="http://schemas.openxmlformats.org/officeDocument/2006/relationships/customXml" Target="../ink/ink3577.xml"/><Relationship Id="rId384" Type="http://schemas.openxmlformats.org/officeDocument/2006/relationships/customXml" Target="../ink/ink3598.xml"/><Relationship Id="rId202" Type="http://schemas.openxmlformats.org/officeDocument/2006/relationships/customXml" Target="../ink/ink3507.xml"/><Relationship Id="rId244" Type="http://schemas.openxmlformats.org/officeDocument/2006/relationships/customXml" Target="../ink/ink3528.xml"/><Relationship Id="rId39" Type="http://schemas.openxmlformats.org/officeDocument/2006/relationships/image" Target="../media/image1027.png"/><Relationship Id="rId286" Type="http://schemas.openxmlformats.org/officeDocument/2006/relationships/customXml" Target="../ink/ink3549.xml"/><Relationship Id="rId451" Type="http://schemas.openxmlformats.org/officeDocument/2006/relationships/image" Target="../media/image1276.png"/><Relationship Id="rId493" Type="http://schemas.openxmlformats.org/officeDocument/2006/relationships/image" Target="../media/image1296.png"/><Relationship Id="rId507" Type="http://schemas.openxmlformats.org/officeDocument/2006/relationships/image" Target="../media/image1303.png"/><Relationship Id="rId50" Type="http://schemas.openxmlformats.org/officeDocument/2006/relationships/customXml" Target="../ink/ink3431.xml"/><Relationship Id="rId104" Type="http://schemas.openxmlformats.org/officeDocument/2006/relationships/customXml" Target="../ink/ink3458.xml"/><Relationship Id="rId146" Type="http://schemas.openxmlformats.org/officeDocument/2006/relationships/customXml" Target="../ink/ink3479.xml"/><Relationship Id="rId188" Type="http://schemas.openxmlformats.org/officeDocument/2006/relationships/customXml" Target="../ink/ink3500.xml"/><Relationship Id="rId311" Type="http://schemas.openxmlformats.org/officeDocument/2006/relationships/image" Target="../media/image1206.png"/><Relationship Id="rId353" Type="http://schemas.openxmlformats.org/officeDocument/2006/relationships/image" Target="../media/image1227.png"/><Relationship Id="rId395" Type="http://schemas.openxmlformats.org/officeDocument/2006/relationships/image" Target="../media/image1248.png"/><Relationship Id="rId409" Type="http://schemas.openxmlformats.org/officeDocument/2006/relationships/image" Target="../media/image1255.png"/><Relationship Id="rId92" Type="http://schemas.openxmlformats.org/officeDocument/2006/relationships/customXml" Target="../ink/ink3452.xml"/><Relationship Id="rId213" Type="http://schemas.openxmlformats.org/officeDocument/2006/relationships/image" Target="../media/image1157.png"/><Relationship Id="rId420" Type="http://schemas.openxmlformats.org/officeDocument/2006/relationships/customXml" Target="../ink/ink3616.xml"/><Relationship Id="rId255" Type="http://schemas.openxmlformats.org/officeDocument/2006/relationships/image" Target="../media/image1178.png"/><Relationship Id="rId297" Type="http://schemas.openxmlformats.org/officeDocument/2006/relationships/image" Target="../media/image1199.png"/><Relationship Id="rId462" Type="http://schemas.openxmlformats.org/officeDocument/2006/relationships/customXml" Target="../ink/ink3637.xml"/><Relationship Id="rId518" Type="http://schemas.openxmlformats.org/officeDocument/2006/relationships/customXml" Target="../ink/ink3665.xml"/><Relationship Id="rId115" Type="http://schemas.openxmlformats.org/officeDocument/2006/relationships/image" Target="../media/image1065.png"/><Relationship Id="rId157" Type="http://schemas.openxmlformats.org/officeDocument/2006/relationships/image" Target="../media/image1129.png"/><Relationship Id="rId322" Type="http://schemas.openxmlformats.org/officeDocument/2006/relationships/customXml" Target="../ink/ink3567.xml"/><Relationship Id="rId364" Type="http://schemas.openxmlformats.org/officeDocument/2006/relationships/customXml" Target="../ink/ink3588.xml"/><Relationship Id="rId61" Type="http://schemas.openxmlformats.org/officeDocument/2006/relationships/image" Target="../media/image1038.png"/><Relationship Id="rId199" Type="http://schemas.openxmlformats.org/officeDocument/2006/relationships/image" Target="../media/image1150.png"/><Relationship Id="rId627" Type="http://schemas.openxmlformats.org/officeDocument/2006/relationships/image" Target="../media/image1103.png"/><Relationship Id="rId224" Type="http://schemas.openxmlformats.org/officeDocument/2006/relationships/customXml" Target="../ink/ink3518.xml"/><Relationship Id="rId266" Type="http://schemas.openxmlformats.org/officeDocument/2006/relationships/customXml" Target="../ink/ink3539.xml"/><Relationship Id="rId431" Type="http://schemas.openxmlformats.org/officeDocument/2006/relationships/image" Target="../media/image1266.png"/><Relationship Id="rId473" Type="http://schemas.openxmlformats.org/officeDocument/2006/relationships/image" Target="../media/image1287.png"/><Relationship Id="rId529" Type="http://schemas.openxmlformats.org/officeDocument/2006/relationships/image" Target="../media/image1314.png"/><Relationship Id="rId30" Type="http://schemas.openxmlformats.org/officeDocument/2006/relationships/customXml" Target="../ink/ink3421.xml"/><Relationship Id="rId126" Type="http://schemas.openxmlformats.org/officeDocument/2006/relationships/customXml" Target="../ink/ink3469.xml"/><Relationship Id="rId168" Type="http://schemas.openxmlformats.org/officeDocument/2006/relationships/customXml" Target="../ink/ink3490.xml"/><Relationship Id="rId333" Type="http://schemas.openxmlformats.org/officeDocument/2006/relationships/image" Target="../media/image1217.png"/><Relationship Id="rId72" Type="http://schemas.openxmlformats.org/officeDocument/2006/relationships/customXml" Target="../ink/ink3442.xml"/><Relationship Id="rId375" Type="http://schemas.openxmlformats.org/officeDocument/2006/relationships/image" Target="../media/image1238.png"/><Relationship Id="rId638" Type="http://schemas.openxmlformats.org/officeDocument/2006/relationships/customXml" Target="../ink/ink3681.xml"/><Relationship Id="rId3" Type="http://schemas.openxmlformats.org/officeDocument/2006/relationships/image" Target="../media/image617.png"/><Relationship Id="rId235" Type="http://schemas.openxmlformats.org/officeDocument/2006/relationships/image" Target="../media/image1168.png"/><Relationship Id="rId277" Type="http://schemas.openxmlformats.org/officeDocument/2006/relationships/image" Target="../media/image1189.png"/><Relationship Id="rId400" Type="http://schemas.openxmlformats.org/officeDocument/2006/relationships/customXml" Target="../ink/ink3606.xml"/><Relationship Id="rId442" Type="http://schemas.openxmlformats.org/officeDocument/2006/relationships/customXml" Target="../ink/ink3627.xml"/><Relationship Id="rId484" Type="http://schemas.openxmlformats.org/officeDocument/2006/relationships/customXml" Target="../ink/ink3648.xml"/><Relationship Id="rId137" Type="http://schemas.openxmlformats.org/officeDocument/2006/relationships/image" Target="../media/image1119.png"/><Relationship Id="rId302" Type="http://schemas.openxmlformats.org/officeDocument/2006/relationships/customXml" Target="../ink/ink3557.xml"/><Relationship Id="rId344" Type="http://schemas.openxmlformats.org/officeDocument/2006/relationships/customXml" Target="../ink/ink3578.xml"/><Relationship Id="rId41" Type="http://schemas.openxmlformats.org/officeDocument/2006/relationships/image" Target="../media/image1028.png"/><Relationship Id="rId83" Type="http://schemas.openxmlformats.org/officeDocument/2006/relationships/image" Target="../media/image1049.png"/><Relationship Id="rId179" Type="http://schemas.openxmlformats.org/officeDocument/2006/relationships/image" Target="../media/image1140.png"/><Relationship Id="rId386" Type="http://schemas.openxmlformats.org/officeDocument/2006/relationships/customXml" Target="../ink/ink3599.xml"/><Relationship Id="rId190" Type="http://schemas.openxmlformats.org/officeDocument/2006/relationships/customXml" Target="../ink/ink3501.xml"/><Relationship Id="rId204" Type="http://schemas.openxmlformats.org/officeDocument/2006/relationships/customXml" Target="../ink/ink3508.xml"/><Relationship Id="rId246" Type="http://schemas.openxmlformats.org/officeDocument/2006/relationships/customXml" Target="../ink/ink3529.xml"/><Relationship Id="rId288" Type="http://schemas.openxmlformats.org/officeDocument/2006/relationships/customXml" Target="../ink/ink3550.xml"/><Relationship Id="rId411" Type="http://schemas.openxmlformats.org/officeDocument/2006/relationships/image" Target="../media/image1256.png"/><Relationship Id="rId453" Type="http://schemas.openxmlformats.org/officeDocument/2006/relationships/image" Target="../media/image1277.png"/><Relationship Id="rId509" Type="http://schemas.openxmlformats.org/officeDocument/2006/relationships/image" Target="../media/image1304.png"/><Relationship Id="rId106" Type="http://schemas.openxmlformats.org/officeDocument/2006/relationships/customXml" Target="../ink/ink3459.xml"/><Relationship Id="rId313" Type="http://schemas.openxmlformats.org/officeDocument/2006/relationships/image" Target="../media/image1207.png"/><Relationship Id="rId495" Type="http://schemas.openxmlformats.org/officeDocument/2006/relationships/image" Target="../media/image1297.png"/><Relationship Id="rId52" Type="http://schemas.openxmlformats.org/officeDocument/2006/relationships/customXml" Target="../ink/ink3432.xml"/><Relationship Id="rId94" Type="http://schemas.openxmlformats.org/officeDocument/2006/relationships/customXml" Target="../ink/ink3453.xml"/><Relationship Id="rId148" Type="http://schemas.openxmlformats.org/officeDocument/2006/relationships/customXml" Target="../ink/ink3480.xml"/><Relationship Id="rId355" Type="http://schemas.openxmlformats.org/officeDocument/2006/relationships/image" Target="../media/image1228.png"/><Relationship Id="rId397" Type="http://schemas.openxmlformats.org/officeDocument/2006/relationships/image" Target="../media/image1249.png"/><Relationship Id="rId520" Type="http://schemas.openxmlformats.org/officeDocument/2006/relationships/customXml" Target="../ink/ink3666.xml"/><Relationship Id="rId215" Type="http://schemas.openxmlformats.org/officeDocument/2006/relationships/image" Target="../media/image1158.png"/><Relationship Id="rId257" Type="http://schemas.openxmlformats.org/officeDocument/2006/relationships/image" Target="../media/image1179.png"/><Relationship Id="rId422" Type="http://schemas.openxmlformats.org/officeDocument/2006/relationships/customXml" Target="../ink/ink3617.xml"/><Relationship Id="rId464" Type="http://schemas.openxmlformats.org/officeDocument/2006/relationships/customXml" Target="../ink/ink3638.xml"/><Relationship Id="rId299" Type="http://schemas.openxmlformats.org/officeDocument/2006/relationships/image" Target="../media/image1200.png"/><Relationship Id="rId63" Type="http://schemas.openxmlformats.org/officeDocument/2006/relationships/image" Target="../media/image1039.png"/><Relationship Id="rId159" Type="http://schemas.openxmlformats.org/officeDocument/2006/relationships/image" Target="../media/image1130.png"/><Relationship Id="rId366" Type="http://schemas.openxmlformats.org/officeDocument/2006/relationships/customXml" Target="../ink/ink3589.xml"/><Relationship Id="rId226" Type="http://schemas.openxmlformats.org/officeDocument/2006/relationships/customXml" Target="../ink/ink3519.xml"/><Relationship Id="rId433" Type="http://schemas.openxmlformats.org/officeDocument/2006/relationships/image" Target="../media/image1267.png"/><Relationship Id="rId640" Type="http://schemas.openxmlformats.org/officeDocument/2006/relationships/customXml" Target="../ink/ink3682.xml"/><Relationship Id="rId74" Type="http://schemas.openxmlformats.org/officeDocument/2006/relationships/customXml" Target="../ink/ink3443.xml"/><Relationship Id="rId377" Type="http://schemas.openxmlformats.org/officeDocument/2006/relationships/image" Target="../media/image1239.png"/><Relationship Id="rId500" Type="http://schemas.openxmlformats.org/officeDocument/2006/relationships/customXml" Target="../ink/ink3656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66.png"/><Relationship Id="rId299" Type="http://schemas.openxmlformats.org/officeDocument/2006/relationships/image" Target="../media/image1387.png"/><Relationship Id="rId63" Type="http://schemas.openxmlformats.org/officeDocument/2006/relationships/image" Target="../media/image1039.png"/><Relationship Id="rId159" Type="http://schemas.openxmlformats.org/officeDocument/2006/relationships/image" Target="../media/image1318.png"/><Relationship Id="rId324" Type="http://schemas.openxmlformats.org/officeDocument/2006/relationships/customXml" Target="../ink/ink3832.xml"/><Relationship Id="rId629" Type="http://schemas.openxmlformats.org/officeDocument/2006/relationships/image" Target="../media/image1104.png"/><Relationship Id="rId170" Type="http://schemas.openxmlformats.org/officeDocument/2006/relationships/customXml" Target="../ink/ink3755.xml"/><Relationship Id="rId226" Type="http://schemas.openxmlformats.org/officeDocument/2006/relationships/customXml" Target="../ink/ink3783.xml"/><Relationship Id="rId268" Type="http://schemas.openxmlformats.org/officeDocument/2006/relationships/customXml" Target="../ink/ink3804.xml"/><Relationship Id="rId640" Type="http://schemas.openxmlformats.org/officeDocument/2006/relationships/customXml" Target="../ink/ink3860.xml"/><Relationship Id="rId32" Type="http://schemas.openxmlformats.org/officeDocument/2006/relationships/customXml" Target="../ink/ink3686.xml"/><Relationship Id="rId74" Type="http://schemas.openxmlformats.org/officeDocument/2006/relationships/customXml" Target="../ink/ink3707.xml"/><Relationship Id="rId128" Type="http://schemas.openxmlformats.org/officeDocument/2006/relationships/customXml" Target="../ink/ink3734.xml"/><Relationship Id="rId335" Type="http://schemas.openxmlformats.org/officeDocument/2006/relationships/image" Target="../media/image1405.png"/><Relationship Id="rId181" Type="http://schemas.openxmlformats.org/officeDocument/2006/relationships/image" Target="../media/image1329.png"/><Relationship Id="rId237" Type="http://schemas.openxmlformats.org/officeDocument/2006/relationships/image" Target="../media/image1356.png"/><Relationship Id="rId279" Type="http://schemas.openxmlformats.org/officeDocument/2006/relationships/image" Target="../media/image1377.png"/><Relationship Id="rId43" Type="http://schemas.openxmlformats.org/officeDocument/2006/relationships/image" Target="../media/image1029.png"/><Relationship Id="rId139" Type="http://schemas.openxmlformats.org/officeDocument/2006/relationships/image" Target="../media/image1120.png"/><Relationship Id="rId290" Type="http://schemas.openxmlformats.org/officeDocument/2006/relationships/customXml" Target="../ink/ink3815.xml"/><Relationship Id="rId304" Type="http://schemas.openxmlformats.org/officeDocument/2006/relationships/customXml" Target="../ink/ink3822.xml"/><Relationship Id="rId346" Type="http://schemas.openxmlformats.org/officeDocument/2006/relationships/customXml" Target="../ink/ink3843.xml"/><Relationship Id="rId85" Type="http://schemas.openxmlformats.org/officeDocument/2006/relationships/image" Target="../media/image1050.png"/><Relationship Id="rId150" Type="http://schemas.openxmlformats.org/officeDocument/2006/relationships/customXml" Target="../ink/ink3745.xml"/><Relationship Id="rId192" Type="http://schemas.openxmlformats.org/officeDocument/2006/relationships/customXml" Target="../ink/ink3766.xml"/><Relationship Id="rId206" Type="http://schemas.openxmlformats.org/officeDocument/2006/relationships/customXml" Target="../ink/ink3773.xml"/><Relationship Id="rId248" Type="http://schemas.openxmlformats.org/officeDocument/2006/relationships/customXml" Target="../ink/ink3794.xml"/><Relationship Id="rId620" Type="http://schemas.openxmlformats.org/officeDocument/2006/relationships/customXml" Target="../ink/ink3850.xml"/><Relationship Id="rId108" Type="http://schemas.openxmlformats.org/officeDocument/2006/relationships/customXml" Target="../ink/ink3724.xml"/><Relationship Id="rId315" Type="http://schemas.openxmlformats.org/officeDocument/2006/relationships/image" Target="../media/image1546.png"/><Relationship Id="rId357" Type="http://schemas.openxmlformats.org/officeDocument/2006/relationships/image" Target="../media/image1416.png"/><Relationship Id="rId54" Type="http://schemas.openxmlformats.org/officeDocument/2006/relationships/customXml" Target="../ink/ink3697.xml"/><Relationship Id="rId96" Type="http://schemas.openxmlformats.org/officeDocument/2006/relationships/customXml" Target="../ink/ink3718.xml"/><Relationship Id="rId161" Type="http://schemas.openxmlformats.org/officeDocument/2006/relationships/image" Target="../media/image1319.png"/><Relationship Id="rId217" Type="http://schemas.openxmlformats.org/officeDocument/2006/relationships/image" Target="../media/image1346.png"/><Relationship Id="rId259" Type="http://schemas.openxmlformats.org/officeDocument/2006/relationships/image" Target="../media/image1367.png"/><Relationship Id="rId631" Type="http://schemas.openxmlformats.org/officeDocument/2006/relationships/image" Target="../media/image6561.png"/><Relationship Id="rId119" Type="http://schemas.openxmlformats.org/officeDocument/2006/relationships/image" Target="../media/image1067.png"/><Relationship Id="rId270" Type="http://schemas.openxmlformats.org/officeDocument/2006/relationships/customXml" Target="../ink/ink3805.xml"/><Relationship Id="rId326" Type="http://schemas.openxmlformats.org/officeDocument/2006/relationships/customXml" Target="../ink/ink3833.xml"/><Relationship Id="rId65" Type="http://schemas.openxmlformats.org/officeDocument/2006/relationships/image" Target="../media/image1040.png"/><Relationship Id="rId130" Type="http://schemas.openxmlformats.org/officeDocument/2006/relationships/customXml" Target="../ink/ink3735.xml"/><Relationship Id="rId172" Type="http://schemas.openxmlformats.org/officeDocument/2006/relationships/customXml" Target="../ink/ink3756.xml"/><Relationship Id="rId228" Type="http://schemas.openxmlformats.org/officeDocument/2006/relationships/customXml" Target="../ink/ink3784.xml"/><Relationship Id="rId281" Type="http://schemas.openxmlformats.org/officeDocument/2006/relationships/image" Target="../media/image1378.png"/><Relationship Id="rId337" Type="http://schemas.openxmlformats.org/officeDocument/2006/relationships/image" Target="../media/image1406.png"/><Relationship Id="rId34" Type="http://schemas.openxmlformats.org/officeDocument/2006/relationships/customXml" Target="../ink/ink3687.xml"/><Relationship Id="rId76" Type="http://schemas.openxmlformats.org/officeDocument/2006/relationships/customXml" Target="../ink/ink3708.xml"/><Relationship Id="rId141" Type="http://schemas.openxmlformats.org/officeDocument/2006/relationships/image" Target="../media/image1121.png"/><Relationship Id="rId183" Type="http://schemas.openxmlformats.org/officeDocument/2006/relationships/image" Target="../media/image1330.png"/><Relationship Id="rId239" Type="http://schemas.openxmlformats.org/officeDocument/2006/relationships/image" Target="../media/image1357.png"/><Relationship Id="rId250" Type="http://schemas.openxmlformats.org/officeDocument/2006/relationships/customXml" Target="../ink/ink3795.xml"/><Relationship Id="rId292" Type="http://schemas.openxmlformats.org/officeDocument/2006/relationships/customXml" Target="../ink/ink3816.xml"/><Relationship Id="rId306" Type="http://schemas.openxmlformats.org/officeDocument/2006/relationships/customXml" Target="../ink/ink3823.xml"/><Relationship Id="rId45" Type="http://schemas.openxmlformats.org/officeDocument/2006/relationships/image" Target="../media/image1030.png"/><Relationship Id="rId87" Type="http://schemas.openxmlformats.org/officeDocument/2006/relationships/image" Target="../media/image1051.png"/><Relationship Id="rId110" Type="http://schemas.openxmlformats.org/officeDocument/2006/relationships/customXml" Target="../ink/ink3725.xml"/><Relationship Id="rId348" Type="http://schemas.openxmlformats.org/officeDocument/2006/relationships/customXml" Target="../ink/ink3844.xml"/><Relationship Id="rId152" Type="http://schemas.openxmlformats.org/officeDocument/2006/relationships/customXml" Target="../ink/ink3746.xml"/><Relationship Id="rId194" Type="http://schemas.openxmlformats.org/officeDocument/2006/relationships/customXml" Target="../ink/ink3767.xml"/><Relationship Id="rId208" Type="http://schemas.openxmlformats.org/officeDocument/2006/relationships/customXml" Target="../ink/ink3774.xml"/><Relationship Id="rId622" Type="http://schemas.openxmlformats.org/officeDocument/2006/relationships/customXml" Target="../ink/ink3851.xml"/><Relationship Id="rId261" Type="http://schemas.openxmlformats.org/officeDocument/2006/relationships/image" Target="../media/image1368.png"/><Relationship Id="rId56" Type="http://schemas.openxmlformats.org/officeDocument/2006/relationships/customXml" Target="../ink/ink3698.xml"/><Relationship Id="rId317" Type="http://schemas.openxmlformats.org/officeDocument/2006/relationships/image" Target="../media/image1396.png"/><Relationship Id="rId98" Type="http://schemas.openxmlformats.org/officeDocument/2006/relationships/customXml" Target="../ink/ink3719.xml"/><Relationship Id="rId121" Type="http://schemas.openxmlformats.org/officeDocument/2006/relationships/image" Target="../media/image1111.png"/><Relationship Id="rId163" Type="http://schemas.openxmlformats.org/officeDocument/2006/relationships/image" Target="../media/image1320.png"/><Relationship Id="rId219" Type="http://schemas.openxmlformats.org/officeDocument/2006/relationships/image" Target="../media/image1347.png"/><Relationship Id="rId633" Type="http://schemas.openxmlformats.org/officeDocument/2006/relationships/image" Target="../media/image1106.png"/><Relationship Id="rId230" Type="http://schemas.openxmlformats.org/officeDocument/2006/relationships/customXml" Target="../ink/ink3785.xml"/><Relationship Id="rId46" Type="http://schemas.openxmlformats.org/officeDocument/2006/relationships/customXml" Target="../ink/ink3693.xml"/><Relationship Id="rId67" Type="http://schemas.openxmlformats.org/officeDocument/2006/relationships/image" Target="../media/image1041.png"/><Relationship Id="rId272" Type="http://schemas.openxmlformats.org/officeDocument/2006/relationships/customXml" Target="../ink/ink3806.xml"/><Relationship Id="rId293" Type="http://schemas.openxmlformats.org/officeDocument/2006/relationships/image" Target="../media/image1384.png"/><Relationship Id="rId307" Type="http://schemas.openxmlformats.org/officeDocument/2006/relationships/image" Target="../media/image1391.png"/><Relationship Id="rId328" Type="http://schemas.openxmlformats.org/officeDocument/2006/relationships/customXml" Target="../ink/ink3834.xml"/><Relationship Id="rId349" Type="http://schemas.openxmlformats.org/officeDocument/2006/relationships/image" Target="../media/image1412.png"/><Relationship Id="rId88" Type="http://schemas.openxmlformats.org/officeDocument/2006/relationships/customXml" Target="../ink/ink3714.xml"/><Relationship Id="rId111" Type="http://schemas.openxmlformats.org/officeDocument/2006/relationships/image" Target="../media/image1063.png"/><Relationship Id="rId132" Type="http://schemas.openxmlformats.org/officeDocument/2006/relationships/customXml" Target="../ink/ink3736.xml"/><Relationship Id="rId153" Type="http://schemas.openxmlformats.org/officeDocument/2006/relationships/image" Target="../media/image1315.png"/><Relationship Id="rId174" Type="http://schemas.openxmlformats.org/officeDocument/2006/relationships/customXml" Target="../ink/ink3757.xml"/><Relationship Id="rId195" Type="http://schemas.openxmlformats.org/officeDocument/2006/relationships/image" Target="../media/image1336.png"/><Relationship Id="rId209" Type="http://schemas.openxmlformats.org/officeDocument/2006/relationships/image" Target="../media/image1342.png"/><Relationship Id="rId220" Type="http://schemas.openxmlformats.org/officeDocument/2006/relationships/customXml" Target="../ink/ink3780.xml"/><Relationship Id="rId241" Type="http://schemas.openxmlformats.org/officeDocument/2006/relationships/image" Target="../media/image6591.png"/><Relationship Id="rId623" Type="http://schemas.openxmlformats.org/officeDocument/2006/relationships/image" Target="../media/image1101.png"/><Relationship Id="rId36" Type="http://schemas.openxmlformats.org/officeDocument/2006/relationships/customXml" Target="../ink/ink3688.xml"/><Relationship Id="rId57" Type="http://schemas.openxmlformats.org/officeDocument/2006/relationships/image" Target="../media/image1036.png"/><Relationship Id="rId262" Type="http://schemas.openxmlformats.org/officeDocument/2006/relationships/customXml" Target="../ink/ink3801.xml"/><Relationship Id="rId283" Type="http://schemas.openxmlformats.org/officeDocument/2006/relationships/image" Target="../media/image1379.png"/><Relationship Id="rId318" Type="http://schemas.openxmlformats.org/officeDocument/2006/relationships/customXml" Target="../ink/ink3829.xml"/><Relationship Id="rId339" Type="http://schemas.openxmlformats.org/officeDocument/2006/relationships/image" Target="../media/image1407.png"/><Relationship Id="rId78" Type="http://schemas.openxmlformats.org/officeDocument/2006/relationships/customXml" Target="../ink/ink3709.xml"/><Relationship Id="rId99" Type="http://schemas.openxmlformats.org/officeDocument/2006/relationships/image" Target="../media/image1057.png"/><Relationship Id="rId101" Type="http://schemas.openxmlformats.org/officeDocument/2006/relationships/image" Target="../media/image1058.png"/><Relationship Id="rId122" Type="http://schemas.openxmlformats.org/officeDocument/2006/relationships/customXml" Target="../ink/ink3731.xml"/><Relationship Id="rId143" Type="http://schemas.openxmlformats.org/officeDocument/2006/relationships/image" Target="../media/image1122.png"/><Relationship Id="rId164" Type="http://schemas.openxmlformats.org/officeDocument/2006/relationships/customXml" Target="../ink/ink3752.xml"/><Relationship Id="rId185" Type="http://schemas.openxmlformats.org/officeDocument/2006/relationships/image" Target="../media/image1331.png"/><Relationship Id="rId350" Type="http://schemas.openxmlformats.org/officeDocument/2006/relationships/customXml" Target="../ink/ink3845.xml"/><Relationship Id="rId210" Type="http://schemas.openxmlformats.org/officeDocument/2006/relationships/customXml" Target="../ink/ink3775.xml"/><Relationship Id="rId634" Type="http://schemas.openxmlformats.org/officeDocument/2006/relationships/customXml" Target="../ink/ink3857.xml"/><Relationship Id="rId231" Type="http://schemas.openxmlformats.org/officeDocument/2006/relationships/image" Target="../media/image1353.png"/><Relationship Id="rId252" Type="http://schemas.openxmlformats.org/officeDocument/2006/relationships/customXml" Target="../ink/ink3796.xml"/><Relationship Id="rId273" Type="http://schemas.openxmlformats.org/officeDocument/2006/relationships/image" Target="../media/image6620.png"/><Relationship Id="rId294" Type="http://schemas.openxmlformats.org/officeDocument/2006/relationships/customXml" Target="../ink/ink3817.xml"/><Relationship Id="rId308" Type="http://schemas.openxmlformats.org/officeDocument/2006/relationships/customXml" Target="../ink/ink3824.xml"/><Relationship Id="rId329" Type="http://schemas.openxmlformats.org/officeDocument/2006/relationships/image" Target="../media/image1402.png"/><Relationship Id="rId47" Type="http://schemas.openxmlformats.org/officeDocument/2006/relationships/image" Target="../media/image1031.png"/><Relationship Id="rId68" Type="http://schemas.openxmlformats.org/officeDocument/2006/relationships/customXml" Target="../ink/ink3704.xml"/><Relationship Id="rId89" Type="http://schemas.openxmlformats.org/officeDocument/2006/relationships/image" Target="../media/image1052.png"/><Relationship Id="rId112" Type="http://schemas.openxmlformats.org/officeDocument/2006/relationships/customXml" Target="../ink/ink3726.xml"/><Relationship Id="rId133" Type="http://schemas.openxmlformats.org/officeDocument/2006/relationships/image" Target="../media/image1117.png"/><Relationship Id="rId154" Type="http://schemas.openxmlformats.org/officeDocument/2006/relationships/customXml" Target="../ink/ink3747.xml"/><Relationship Id="rId175" Type="http://schemas.openxmlformats.org/officeDocument/2006/relationships/image" Target="../media/image1326.png"/><Relationship Id="rId340" Type="http://schemas.openxmlformats.org/officeDocument/2006/relationships/customXml" Target="../ink/ink3840.xml"/><Relationship Id="rId196" Type="http://schemas.openxmlformats.org/officeDocument/2006/relationships/customXml" Target="../ink/ink3768.xml"/><Relationship Id="rId200" Type="http://schemas.openxmlformats.org/officeDocument/2006/relationships/customXml" Target="../ink/ink3770.xml"/><Relationship Id="rId624" Type="http://schemas.openxmlformats.org/officeDocument/2006/relationships/customXml" Target="../ink/ink3852.xml"/><Relationship Id="rId221" Type="http://schemas.openxmlformats.org/officeDocument/2006/relationships/image" Target="../media/image1348.png"/><Relationship Id="rId242" Type="http://schemas.openxmlformats.org/officeDocument/2006/relationships/customXml" Target="../ink/ink3791.xml"/><Relationship Id="rId263" Type="http://schemas.openxmlformats.org/officeDocument/2006/relationships/image" Target="../media/image1369.png"/><Relationship Id="rId284" Type="http://schemas.openxmlformats.org/officeDocument/2006/relationships/customXml" Target="../ink/ink3812.xml"/><Relationship Id="rId319" Type="http://schemas.openxmlformats.org/officeDocument/2006/relationships/image" Target="../media/image1397.png"/><Relationship Id="rId37" Type="http://schemas.openxmlformats.org/officeDocument/2006/relationships/image" Target="../media/image1026.png"/><Relationship Id="rId58" Type="http://schemas.openxmlformats.org/officeDocument/2006/relationships/customXml" Target="../ink/ink3699.xml"/><Relationship Id="rId79" Type="http://schemas.openxmlformats.org/officeDocument/2006/relationships/image" Target="../media/image1047.png"/><Relationship Id="rId102" Type="http://schemas.openxmlformats.org/officeDocument/2006/relationships/customXml" Target="../ink/ink3721.xml"/><Relationship Id="rId123" Type="http://schemas.openxmlformats.org/officeDocument/2006/relationships/image" Target="../media/image1112.png"/><Relationship Id="rId144" Type="http://schemas.openxmlformats.org/officeDocument/2006/relationships/customXml" Target="../ink/ink3742.xml"/><Relationship Id="rId330" Type="http://schemas.openxmlformats.org/officeDocument/2006/relationships/customXml" Target="../ink/ink3835.xml"/><Relationship Id="rId90" Type="http://schemas.openxmlformats.org/officeDocument/2006/relationships/customXml" Target="../ink/ink3715.xml"/><Relationship Id="rId165" Type="http://schemas.openxmlformats.org/officeDocument/2006/relationships/image" Target="../media/image1321.png"/><Relationship Id="rId186" Type="http://schemas.openxmlformats.org/officeDocument/2006/relationships/customXml" Target="../ink/ink3763.xml"/><Relationship Id="rId351" Type="http://schemas.openxmlformats.org/officeDocument/2006/relationships/image" Target="../media/image1413.png"/><Relationship Id="rId635" Type="http://schemas.openxmlformats.org/officeDocument/2006/relationships/image" Target="../media/image1107.png"/><Relationship Id="rId211" Type="http://schemas.openxmlformats.org/officeDocument/2006/relationships/image" Target="../media/image6581.png"/><Relationship Id="rId232" Type="http://schemas.openxmlformats.org/officeDocument/2006/relationships/customXml" Target="../ink/ink3786.xml"/><Relationship Id="rId253" Type="http://schemas.openxmlformats.org/officeDocument/2006/relationships/image" Target="../media/image1364.png"/><Relationship Id="rId274" Type="http://schemas.openxmlformats.org/officeDocument/2006/relationships/customXml" Target="../ink/ink3807.xml"/><Relationship Id="rId295" Type="http://schemas.openxmlformats.org/officeDocument/2006/relationships/image" Target="../media/image1385.png"/><Relationship Id="rId309" Type="http://schemas.openxmlformats.org/officeDocument/2006/relationships/image" Target="../media/image1392.png"/><Relationship Id="rId27" Type="http://schemas.openxmlformats.org/officeDocument/2006/relationships/image" Target="../media/image1021.png"/><Relationship Id="rId48" Type="http://schemas.openxmlformats.org/officeDocument/2006/relationships/customXml" Target="../ink/ink3694.xml"/><Relationship Id="rId69" Type="http://schemas.openxmlformats.org/officeDocument/2006/relationships/image" Target="../media/image1042.png"/><Relationship Id="rId113" Type="http://schemas.openxmlformats.org/officeDocument/2006/relationships/image" Target="../media/image1064.png"/><Relationship Id="rId134" Type="http://schemas.openxmlformats.org/officeDocument/2006/relationships/customXml" Target="../ink/ink3737.xml"/><Relationship Id="rId320" Type="http://schemas.openxmlformats.org/officeDocument/2006/relationships/customXml" Target="../ink/ink3830.xml"/><Relationship Id="rId80" Type="http://schemas.openxmlformats.org/officeDocument/2006/relationships/customXml" Target="../ink/ink3710.xml"/><Relationship Id="rId155" Type="http://schemas.openxmlformats.org/officeDocument/2006/relationships/image" Target="../media/image1316.png"/><Relationship Id="rId176" Type="http://schemas.openxmlformats.org/officeDocument/2006/relationships/customXml" Target="../ink/ink3758.xml"/><Relationship Id="rId197" Type="http://schemas.openxmlformats.org/officeDocument/2006/relationships/image" Target="../media/image1337.png"/><Relationship Id="rId341" Type="http://schemas.openxmlformats.org/officeDocument/2006/relationships/image" Target="../media/image1408.png"/><Relationship Id="rId625" Type="http://schemas.openxmlformats.org/officeDocument/2006/relationships/image" Target="../media/image1102.png"/><Relationship Id="rId201" Type="http://schemas.openxmlformats.org/officeDocument/2006/relationships/image" Target="../media/image1339.png"/><Relationship Id="rId222" Type="http://schemas.openxmlformats.org/officeDocument/2006/relationships/customXml" Target="../ink/ink3781.xml"/><Relationship Id="rId243" Type="http://schemas.openxmlformats.org/officeDocument/2006/relationships/image" Target="../media/image6600.png"/><Relationship Id="rId264" Type="http://schemas.openxmlformats.org/officeDocument/2006/relationships/customXml" Target="../ink/ink3802.xml"/><Relationship Id="rId285" Type="http://schemas.openxmlformats.org/officeDocument/2006/relationships/image" Target="../media/image1380.png"/><Relationship Id="rId38" Type="http://schemas.openxmlformats.org/officeDocument/2006/relationships/customXml" Target="../ink/ink3689.xml"/><Relationship Id="rId59" Type="http://schemas.openxmlformats.org/officeDocument/2006/relationships/image" Target="../media/image1037.png"/><Relationship Id="rId103" Type="http://schemas.openxmlformats.org/officeDocument/2006/relationships/image" Target="../media/image1059.png"/><Relationship Id="rId124" Type="http://schemas.openxmlformats.org/officeDocument/2006/relationships/customXml" Target="../ink/ink3732.xml"/><Relationship Id="rId310" Type="http://schemas.openxmlformats.org/officeDocument/2006/relationships/customXml" Target="../ink/ink3825.xml"/><Relationship Id="rId70" Type="http://schemas.openxmlformats.org/officeDocument/2006/relationships/customXml" Target="../ink/ink3705.xml"/><Relationship Id="rId91" Type="http://schemas.openxmlformats.org/officeDocument/2006/relationships/image" Target="../media/image1053.png"/><Relationship Id="rId145" Type="http://schemas.openxmlformats.org/officeDocument/2006/relationships/image" Target="../media/image1123.png"/><Relationship Id="rId166" Type="http://schemas.openxmlformats.org/officeDocument/2006/relationships/customXml" Target="../ink/ink3753.xml"/><Relationship Id="rId187" Type="http://schemas.openxmlformats.org/officeDocument/2006/relationships/image" Target="../media/image1332.png"/><Relationship Id="rId331" Type="http://schemas.openxmlformats.org/officeDocument/2006/relationships/image" Target="../media/image1403.png"/><Relationship Id="rId352" Type="http://schemas.openxmlformats.org/officeDocument/2006/relationships/customXml" Target="../ink/ink3846.xml"/><Relationship Id="rId636" Type="http://schemas.openxmlformats.org/officeDocument/2006/relationships/customXml" Target="../ink/ink3858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776.xml"/><Relationship Id="rId233" Type="http://schemas.openxmlformats.org/officeDocument/2006/relationships/image" Target="../media/image1354.png"/><Relationship Id="rId254" Type="http://schemas.openxmlformats.org/officeDocument/2006/relationships/customXml" Target="../ink/ink3797.xml"/><Relationship Id="rId28" Type="http://schemas.openxmlformats.org/officeDocument/2006/relationships/customXml" Target="../ink/ink3684.xml"/><Relationship Id="rId49" Type="http://schemas.openxmlformats.org/officeDocument/2006/relationships/image" Target="../media/image1032.png"/><Relationship Id="rId114" Type="http://schemas.openxmlformats.org/officeDocument/2006/relationships/customXml" Target="../ink/ink3727.xml"/><Relationship Id="rId275" Type="http://schemas.openxmlformats.org/officeDocument/2006/relationships/image" Target="../media/image6631.png"/><Relationship Id="rId296" Type="http://schemas.openxmlformats.org/officeDocument/2006/relationships/customXml" Target="../ink/ink3818.xml"/><Relationship Id="rId300" Type="http://schemas.openxmlformats.org/officeDocument/2006/relationships/customXml" Target="../ink/ink3820.xml"/><Relationship Id="rId60" Type="http://schemas.openxmlformats.org/officeDocument/2006/relationships/customXml" Target="../ink/ink3700.xml"/><Relationship Id="rId81" Type="http://schemas.openxmlformats.org/officeDocument/2006/relationships/image" Target="../media/image1048.png"/><Relationship Id="rId135" Type="http://schemas.openxmlformats.org/officeDocument/2006/relationships/image" Target="../media/image1118.png"/><Relationship Id="rId156" Type="http://schemas.openxmlformats.org/officeDocument/2006/relationships/customXml" Target="../ink/ink3748.xml"/><Relationship Id="rId177" Type="http://schemas.openxmlformats.org/officeDocument/2006/relationships/image" Target="../media/image1327.png"/><Relationship Id="rId198" Type="http://schemas.openxmlformats.org/officeDocument/2006/relationships/customXml" Target="../ink/ink3769.xml"/><Relationship Id="rId321" Type="http://schemas.openxmlformats.org/officeDocument/2006/relationships/image" Target="../media/image1398.png"/><Relationship Id="rId342" Type="http://schemas.openxmlformats.org/officeDocument/2006/relationships/customXml" Target="../ink/ink3841.xml"/><Relationship Id="rId626" Type="http://schemas.openxmlformats.org/officeDocument/2006/relationships/customXml" Target="../ink/ink3853.xml"/><Relationship Id="rId202" Type="http://schemas.openxmlformats.org/officeDocument/2006/relationships/customXml" Target="../ink/ink3771.xml"/><Relationship Id="rId223" Type="http://schemas.openxmlformats.org/officeDocument/2006/relationships/image" Target="../media/image1349.png"/><Relationship Id="rId244" Type="http://schemas.openxmlformats.org/officeDocument/2006/relationships/customXml" Target="../ink/ink3792.xml"/><Relationship Id="rId39" Type="http://schemas.openxmlformats.org/officeDocument/2006/relationships/image" Target="../media/image1027.png"/><Relationship Id="rId265" Type="http://schemas.openxmlformats.org/officeDocument/2006/relationships/image" Target="../media/image1370.png"/><Relationship Id="rId286" Type="http://schemas.openxmlformats.org/officeDocument/2006/relationships/customXml" Target="../ink/ink3813.xml"/><Relationship Id="rId50" Type="http://schemas.openxmlformats.org/officeDocument/2006/relationships/customXml" Target="../ink/ink3695.xml"/><Relationship Id="rId104" Type="http://schemas.openxmlformats.org/officeDocument/2006/relationships/customXml" Target="../ink/ink3722.xml"/><Relationship Id="rId125" Type="http://schemas.openxmlformats.org/officeDocument/2006/relationships/image" Target="../media/image1113.png"/><Relationship Id="rId146" Type="http://schemas.openxmlformats.org/officeDocument/2006/relationships/customXml" Target="../ink/ink3743.xml"/><Relationship Id="rId167" Type="http://schemas.openxmlformats.org/officeDocument/2006/relationships/image" Target="../media/image1322.png"/><Relationship Id="rId188" Type="http://schemas.openxmlformats.org/officeDocument/2006/relationships/customXml" Target="../ink/ink3764.xml"/><Relationship Id="rId311" Type="http://schemas.openxmlformats.org/officeDocument/2006/relationships/image" Target="../media/image1393.png"/><Relationship Id="rId332" Type="http://schemas.openxmlformats.org/officeDocument/2006/relationships/customXml" Target="../ink/ink3836.xml"/><Relationship Id="rId353" Type="http://schemas.openxmlformats.org/officeDocument/2006/relationships/image" Target="../media/image1414.png"/><Relationship Id="rId71" Type="http://schemas.openxmlformats.org/officeDocument/2006/relationships/image" Target="../media/image1043.png"/><Relationship Id="rId92" Type="http://schemas.openxmlformats.org/officeDocument/2006/relationships/customXml" Target="../ink/ink3716.xml"/><Relationship Id="rId213" Type="http://schemas.openxmlformats.org/officeDocument/2006/relationships/image" Target="../media/image1344.png"/><Relationship Id="rId234" Type="http://schemas.openxmlformats.org/officeDocument/2006/relationships/customXml" Target="../ink/ink3787.xml"/><Relationship Id="rId637" Type="http://schemas.openxmlformats.org/officeDocument/2006/relationships/image" Target="../media/image1108.png"/><Relationship Id="rId2" Type="http://schemas.openxmlformats.org/officeDocument/2006/relationships/customXml" Target="../ink/ink3683.xml"/><Relationship Id="rId29" Type="http://schemas.openxmlformats.org/officeDocument/2006/relationships/image" Target="../media/image1022.png"/><Relationship Id="rId255" Type="http://schemas.openxmlformats.org/officeDocument/2006/relationships/image" Target="../media/image1365.png"/><Relationship Id="rId276" Type="http://schemas.openxmlformats.org/officeDocument/2006/relationships/customXml" Target="../ink/ink3808.xml"/><Relationship Id="rId297" Type="http://schemas.openxmlformats.org/officeDocument/2006/relationships/image" Target="../media/image1386.png"/><Relationship Id="rId40" Type="http://schemas.openxmlformats.org/officeDocument/2006/relationships/customXml" Target="../ink/ink3690.xml"/><Relationship Id="rId115" Type="http://schemas.openxmlformats.org/officeDocument/2006/relationships/image" Target="../media/image1065.png"/><Relationship Id="rId136" Type="http://schemas.openxmlformats.org/officeDocument/2006/relationships/customXml" Target="../ink/ink3738.xml"/><Relationship Id="rId157" Type="http://schemas.openxmlformats.org/officeDocument/2006/relationships/image" Target="../media/image1317.png"/><Relationship Id="rId178" Type="http://schemas.openxmlformats.org/officeDocument/2006/relationships/customXml" Target="../ink/ink3759.xml"/><Relationship Id="rId301" Type="http://schemas.openxmlformats.org/officeDocument/2006/relationships/image" Target="../media/image1388.png"/><Relationship Id="rId322" Type="http://schemas.openxmlformats.org/officeDocument/2006/relationships/customXml" Target="../ink/ink3831.xml"/><Relationship Id="rId343" Type="http://schemas.openxmlformats.org/officeDocument/2006/relationships/image" Target="../media/image1409.png"/><Relationship Id="rId61" Type="http://schemas.openxmlformats.org/officeDocument/2006/relationships/image" Target="../media/image1038.png"/><Relationship Id="rId82" Type="http://schemas.openxmlformats.org/officeDocument/2006/relationships/customXml" Target="../ink/ink3711.xml"/><Relationship Id="rId199" Type="http://schemas.openxmlformats.org/officeDocument/2006/relationships/image" Target="../media/image1338.png"/><Relationship Id="rId203" Type="http://schemas.openxmlformats.org/officeDocument/2006/relationships/image" Target="../media/image1013.png"/><Relationship Id="rId627" Type="http://schemas.openxmlformats.org/officeDocument/2006/relationships/image" Target="../media/image1103.png"/><Relationship Id="rId224" Type="http://schemas.openxmlformats.org/officeDocument/2006/relationships/customXml" Target="../ink/ink3782.xml"/><Relationship Id="rId245" Type="http://schemas.openxmlformats.org/officeDocument/2006/relationships/image" Target="../media/image1360.png"/><Relationship Id="rId266" Type="http://schemas.openxmlformats.org/officeDocument/2006/relationships/customXml" Target="../ink/ink3803.xml"/><Relationship Id="rId287" Type="http://schemas.openxmlformats.org/officeDocument/2006/relationships/image" Target="../media/image1381.png"/><Relationship Id="rId30" Type="http://schemas.openxmlformats.org/officeDocument/2006/relationships/customXml" Target="../ink/ink3685.xml"/><Relationship Id="rId105" Type="http://schemas.openxmlformats.org/officeDocument/2006/relationships/image" Target="../media/image1060.png"/><Relationship Id="rId126" Type="http://schemas.openxmlformats.org/officeDocument/2006/relationships/customXml" Target="../ink/ink3733.xml"/><Relationship Id="rId147" Type="http://schemas.openxmlformats.org/officeDocument/2006/relationships/image" Target="../media/image1124.png"/><Relationship Id="rId168" Type="http://schemas.openxmlformats.org/officeDocument/2006/relationships/customXml" Target="../ink/ink3754.xml"/><Relationship Id="rId312" Type="http://schemas.openxmlformats.org/officeDocument/2006/relationships/customXml" Target="../ink/ink3826.xml"/><Relationship Id="rId333" Type="http://schemas.openxmlformats.org/officeDocument/2006/relationships/image" Target="../media/image1404.png"/><Relationship Id="rId354" Type="http://schemas.openxmlformats.org/officeDocument/2006/relationships/customXml" Target="../ink/ink3847.xml"/><Relationship Id="rId51" Type="http://schemas.openxmlformats.org/officeDocument/2006/relationships/image" Target="../media/image1033.png"/><Relationship Id="rId72" Type="http://schemas.openxmlformats.org/officeDocument/2006/relationships/customXml" Target="../ink/ink3706.xml"/><Relationship Id="rId93" Type="http://schemas.openxmlformats.org/officeDocument/2006/relationships/image" Target="../media/image1054.png"/><Relationship Id="rId189" Type="http://schemas.openxmlformats.org/officeDocument/2006/relationships/image" Target="../media/image1333.png"/><Relationship Id="rId638" Type="http://schemas.openxmlformats.org/officeDocument/2006/relationships/customXml" Target="../ink/ink3859.xml"/><Relationship Id="rId214" Type="http://schemas.openxmlformats.org/officeDocument/2006/relationships/customXml" Target="../ink/ink3777.xml"/><Relationship Id="rId235" Type="http://schemas.openxmlformats.org/officeDocument/2006/relationships/image" Target="../media/image1355.png"/><Relationship Id="rId256" Type="http://schemas.openxmlformats.org/officeDocument/2006/relationships/customXml" Target="../ink/ink3798.xml"/><Relationship Id="rId277" Type="http://schemas.openxmlformats.org/officeDocument/2006/relationships/image" Target="../media/image1376.png"/><Relationship Id="rId298" Type="http://schemas.openxmlformats.org/officeDocument/2006/relationships/customXml" Target="../ink/ink3819.xml"/><Relationship Id="rId116" Type="http://schemas.openxmlformats.org/officeDocument/2006/relationships/customXml" Target="../ink/ink3728.xml"/><Relationship Id="rId137" Type="http://schemas.openxmlformats.org/officeDocument/2006/relationships/image" Target="../media/image1119.png"/><Relationship Id="rId158" Type="http://schemas.openxmlformats.org/officeDocument/2006/relationships/customXml" Target="../ink/ink3749.xml"/><Relationship Id="rId302" Type="http://schemas.openxmlformats.org/officeDocument/2006/relationships/customXml" Target="../ink/ink3821.xml"/><Relationship Id="rId323" Type="http://schemas.openxmlformats.org/officeDocument/2006/relationships/image" Target="../media/image1399.png"/><Relationship Id="rId344" Type="http://schemas.openxmlformats.org/officeDocument/2006/relationships/customXml" Target="../ink/ink3842.xml"/><Relationship Id="rId41" Type="http://schemas.openxmlformats.org/officeDocument/2006/relationships/image" Target="../media/image1028.png"/><Relationship Id="rId62" Type="http://schemas.openxmlformats.org/officeDocument/2006/relationships/customXml" Target="../ink/ink3701.xml"/><Relationship Id="rId83" Type="http://schemas.openxmlformats.org/officeDocument/2006/relationships/image" Target="../media/image1049.png"/><Relationship Id="rId179" Type="http://schemas.openxmlformats.org/officeDocument/2006/relationships/image" Target="../media/image1328.png"/><Relationship Id="rId628" Type="http://schemas.openxmlformats.org/officeDocument/2006/relationships/customXml" Target="../ink/ink3854.xml"/><Relationship Id="rId190" Type="http://schemas.openxmlformats.org/officeDocument/2006/relationships/customXml" Target="../ink/ink3765.xml"/><Relationship Id="rId204" Type="http://schemas.openxmlformats.org/officeDocument/2006/relationships/customXml" Target="../ink/ink3772.xml"/><Relationship Id="rId225" Type="http://schemas.openxmlformats.org/officeDocument/2006/relationships/image" Target="../media/image1350.png"/><Relationship Id="rId246" Type="http://schemas.openxmlformats.org/officeDocument/2006/relationships/customXml" Target="../ink/ink3793.xml"/><Relationship Id="rId267" Type="http://schemas.openxmlformats.org/officeDocument/2006/relationships/image" Target="../media/image1371.png"/><Relationship Id="rId288" Type="http://schemas.openxmlformats.org/officeDocument/2006/relationships/customXml" Target="../ink/ink3814.xml"/><Relationship Id="rId106" Type="http://schemas.openxmlformats.org/officeDocument/2006/relationships/customXml" Target="../ink/ink3723.xml"/><Relationship Id="rId127" Type="http://schemas.openxmlformats.org/officeDocument/2006/relationships/image" Target="../media/image1114.png"/><Relationship Id="rId313" Type="http://schemas.openxmlformats.org/officeDocument/2006/relationships/image" Target="../media/image1545.png"/><Relationship Id="rId31" Type="http://schemas.openxmlformats.org/officeDocument/2006/relationships/image" Target="../media/image1023.png"/><Relationship Id="rId52" Type="http://schemas.openxmlformats.org/officeDocument/2006/relationships/customXml" Target="../ink/ink3696.xml"/><Relationship Id="rId73" Type="http://schemas.openxmlformats.org/officeDocument/2006/relationships/image" Target="../media/image1044.png"/><Relationship Id="rId94" Type="http://schemas.openxmlformats.org/officeDocument/2006/relationships/customXml" Target="../ink/ink3717.xml"/><Relationship Id="rId148" Type="http://schemas.openxmlformats.org/officeDocument/2006/relationships/customXml" Target="../ink/ink3744.xml"/><Relationship Id="rId169" Type="http://schemas.openxmlformats.org/officeDocument/2006/relationships/image" Target="../media/image1323.png"/><Relationship Id="rId334" Type="http://schemas.openxmlformats.org/officeDocument/2006/relationships/customXml" Target="../ink/ink3837.xml"/><Relationship Id="rId355" Type="http://schemas.openxmlformats.org/officeDocument/2006/relationships/image" Target="../media/image1415.png"/><Relationship Id="rId639" Type="http://schemas.openxmlformats.org/officeDocument/2006/relationships/image" Target="../media/image1109.png"/><Relationship Id="rId180" Type="http://schemas.openxmlformats.org/officeDocument/2006/relationships/customXml" Target="../ink/ink3760.xml"/><Relationship Id="rId215" Type="http://schemas.openxmlformats.org/officeDocument/2006/relationships/image" Target="../media/image1345.png"/><Relationship Id="rId236" Type="http://schemas.openxmlformats.org/officeDocument/2006/relationships/customXml" Target="../ink/ink3788.xml"/><Relationship Id="rId257" Type="http://schemas.openxmlformats.org/officeDocument/2006/relationships/image" Target="../media/image1366.png"/><Relationship Id="rId278" Type="http://schemas.openxmlformats.org/officeDocument/2006/relationships/customXml" Target="../ink/ink3809.xml"/><Relationship Id="rId303" Type="http://schemas.openxmlformats.org/officeDocument/2006/relationships/image" Target="../media/image1544.png"/><Relationship Id="rId42" Type="http://schemas.openxmlformats.org/officeDocument/2006/relationships/customXml" Target="../ink/ink3691.xml"/><Relationship Id="rId84" Type="http://schemas.openxmlformats.org/officeDocument/2006/relationships/customXml" Target="../ink/ink3712.xml"/><Relationship Id="rId138" Type="http://schemas.openxmlformats.org/officeDocument/2006/relationships/customXml" Target="../ink/ink3739.xml"/><Relationship Id="rId345" Type="http://schemas.openxmlformats.org/officeDocument/2006/relationships/image" Target="../media/image1410.png"/><Relationship Id="rId191" Type="http://schemas.openxmlformats.org/officeDocument/2006/relationships/image" Target="../media/image1334.png"/><Relationship Id="rId205" Type="http://schemas.openxmlformats.org/officeDocument/2006/relationships/image" Target="../media/image1340.png"/><Relationship Id="rId247" Type="http://schemas.openxmlformats.org/officeDocument/2006/relationships/image" Target="../media/image1361.png"/><Relationship Id="rId107" Type="http://schemas.openxmlformats.org/officeDocument/2006/relationships/image" Target="../media/image1061.png"/><Relationship Id="rId289" Type="http://schemas.openxmlformats.org/officeDocument/2006/relationships/image" Target="../media/image1543.png"/><Relationship Id="rId53" Type="http://schemas.openxmlformats.org/officeDocument/2006/relationships/image" Target="../media/image1034.png"/><Relationship Id="rId149" Type="http://schemas.openxmlformats.org/officeDocument/2006/relationships/image" Target="../media/image1125.png"/><Relationship Id="rId314" Type="http://schemas.openxmlformats.org/officeDocument/2006/relationships/customXml" Target="../ink/ink3827.xml"/><Relationship Id="rId356" Type="http://schemas.openxmlformats.org/officeDocument/2006/relationships/customXml" Target="../ink/ink3848.xml"/><Relationship Id="rId619" Type="http://schemas.openxmlformats.org/officeDocument/2006/relationships/image" Target="../media/image1099.png"/><Relationship Id="rId95" Type="http://schemas.openxmlformats.org/officeDocument/2006/relationships/image" Target="../media/image1055.png"/><Relationship Id="rId160" Type="http://schemas.openxmlformats.org/officeDocument/2006/relationships/customXml" Target="../ink/ink3750.xml"/><Relationship Id="rId216" Type="http://schemas.openxmlformats.org/officeDocument/2006/relationships/customXml" Target="../ink/ink3778.xml"/><Relationship Id="rId258" Type="http://schemas.openxmlformats.org/officeDocument/2006/relationships/customXml" Target="../ink/ink3799.xml"/><Relationship Id="rId630" Type="http://schemas.openxmlformats.org/officeDocument/2006/relationships/customXml" Target="../ink/ink3855.xml"/><Relationship Id="rId64" Type="http://schemas.openxmlformats.org/officeDocument/2006/relationships/customXml" Target="../ink/ink3702.xml"/><Relationship Id="rId118" Type="http://schemas.openxmlformats.org/officeDocument/2006/relationships/customXml" Target="../ink/ink3729.xml"/><Relationship Id="rId325" Type="http://schemas.openxmlformats.org/officeDocument/2006/relationships/image" Target="../media/image1400.png"/><Relationship Id="rId171" Type="http://schemas.openxmlformats.org/officeDocument/2006/relationships/image" Target="../media/image1324.png"/><Relationship Id="rId227" Type="http://schemas.openxmlformats.org/officeDocument/2006/relationships/image" Target="../media/image1351.png"/><Relationship Id="rId269" Type="http://schemas.openxmlformats.org/officeDocument/2006/relationships/image" Target="../media/image1372.png"/><Relationship Id="rId641" Type="http://schemas.openxmlformats.org/officeDocument/2006/relationships/image" Target="../media/image6571.png"/><Relationship Id="rId33" Type="http://schemas.openxmlformats.org/officeDocument/2006/relationships/image" Target="../media/image1024.png"/><Relationship Id="rId129" Type="http://schemas.openxmlformats.org/officeDocument/2006/relationships/image" Target="../media/image1115.png"/><Relationship Id="rId280" Type="http://schemas.openxmlformats.org/officeDocument/2006/relationships/customXml" Target="../ink/ink3810.xml"/><Relationship Id="rId336" Type="http://schemas.openxmlformats.org/officeDocument/2006/relationships/customXml" Target="../ink/ink3838.xml"/><Relationship Id="rId75" Type="http://schemas.openxmlformats.org/officeDocument/2006/relationships/image" Target="../media/image1045.png"/><Relationship Id="rId140" Type="http://schemas.openxmlformats.org/officeDocument/2006/relationships/customXml" Target="../ink/ink3740.xml"/><Relationship Id="rId182" Type="http://schemas.openxmlformats.org/officeDocument/2006/relationships/customXml" Target="../ink/ink3761.xml"/><Relationship Id="rId238" Type="http://schemas.openxmlformats.org/officeDocument/2006/relationships/customXml" Target="../ink/ink3789.xml"/><Relationship Id="rId291" Type="http://schemas.openxmlformats.org/officeDocument/2006/relationships/image" Target="../media/image1383.png"/><Relationship Id="rId305" Type="http://schemas.openxmlformats.org/officeDocument/2006/relationships/image" Target="../media/image1390.png"/><Relationship Id="rId347" Type="http://schemas.openxmlformats.org/officeDocument/2006/relationships/image" Target="../media/image1411.png"/><Relationship Id="rId44" Type="http://schemas.openxmlformats.org/officeDocument/2006/relationships/customXml" Target="../ink/ink3692.xml"/><Relationship Id="rId86" Type="http://schemas.openxmlformats.org/officeDocument/2006/relationships/customXml" Target="../ink/ink3713.xml"/><Relationship Id="rId151" Type="http://schemas.openxmlformats.org/officeDocument/2006/relationships/image" Target="../media/image1126.png"/><Relationship Id="rId193" Type="http://schemas.openxmlformats.org/officeDocument/2006/relationships/image" Target="../media/image1335.png"/><Relationship Id="rId207" Type="http://schemas.openxmlformats.org/officeDocument/2006/relationships/image" Target="../media/image1341.png"/><Relationship Id="rId249" Type="http://schemas.openxmlformats.org/officeDocument/2006/relationships/image" Target="../media/image1362.png"/><Relationship Id="rId621" Type="http://schemas.openxmlformats.org/officeDocument/2006/relationships/image" Target="../media/image1100.png"/><Relationship Id="rId109" Type="http://schemas.openxmlformats.org/officeDocument/2006/relationships/image" Target="../media/image1062.png"/><Relationship Id="rId260" Type="http://schemas.openxmlformats.org/officeDocument/2006/relationships/customXml" Target="../ink/ink3800.xml"/><Relationship Id="rId316" Type="http://schemas.openxmlformats.org/officeDocument/2006/relationships/customXml" Target="../ink/ink3828.xml"/><Relationship Id="rId55" Type="http://schemas.openxmlformats.org/officeDocument/2006/relationships/image" Target="../media/image1035.png"/><Relationship Id="rId97" Type="http://schemas.openxmlformats.org/officeDocument/2006/relationships/image" Target="../media/image1056.png"/><Relationship Id="rId120" Type="http://schemas.openxmlformats.org/officeDocument/2006/relationships/customXml" Target="../ink/ink3730.xml"/><Relationship Id="rId358" Type="http://schemas.openxmlformats.org/officeDocument/2006/relationships/customXml" Target="../ink/ink3849.xml"/><Relationship Id="rId162" Type="http://schemas.openxmlformats.org/officeDocument/2006/relationships/customXml" Target="../ink/ink3751.xml"/><Relationship Id="rId218" Type="http://schemas.openxmlformats.org/officeDocument/2006/relationships/customXml" Target="../ink/ink3779.xml"/><Relationship Id="rId632" Type="http://schemas.openxmlformats.org/officeDocument/2006/relationships/customXml" Target="../ink/ink3856.xml"/><Relationship Id="rId271" Type="http://schemas.openxmlformats.org/officeDocument/2006/relationships/image" Target="../media/image1373.png"/><Relationship Id="rId66" Type="http://schemas.openxmlformats.org/officeDocument/2006/relationships/customXml" Target="../ink/ink3703.xml"/><Relationship Id="rId131" Type="http://schemas.openxmlformats.org/officeDocument/2006/relationships/image" Target="../media/image1116.png"/><Relationship Id="rId327" Type="http://schemas.openxmlformats.org/officeDocument/2006/relationships/image" Target="../media/image1547.png"/><Relationship Id="rId173" Type="http://schemas.openxmlformats.org/officeDocument/2006/relationships/image" Target="../media/image1325.png"/><Relationship Id="rId229" Type="http://schemas.openxmlformats.org/officeDocument/2006/relationships/image" Target="../media/image1352.png"/><Relationship Id="rId240" Type="http://schemas.openxmlformats.org/officeDocument/2006/relationships/customXml" Target="../ink/ink3790.xml"/><Relationship Id="rId35" Type="http://schemas.openxmlformats.org/officeDocument/2006/relationships/image" Target="../media/image1025.png"/><Relationship Id="rId77" Type="http://schemas.openxmlformats.org/officeDocument/2006/relationships/image" Target="../media/image1046.png"/><Relationship Id="rId100" Type="http://schemas.openxmlformats.org/officeDocument/2006/relationships/customXml" Target="../ink/ink3720.xml"/><Relationship Id="rId282" Type="http://schemas.openxmlformats.org/officeDocument/2006/relationships/customXml" Target="../ink/ink3811.xml"/><Relationship Id="rId338" Type="http://schemas.openxmlformats.org/officeDocument/2006/relationships/customXml" Target="../ink/ink3839.xml"/><Relationship Id="rId142" Type="http://schemas.openxmlformats.org/officeDocument/2006/relationships/customXml" Target="../ink/ink3741.xml"/><Relationship Id="rId184" Type="http://schemas.openxmlformats.org/officeDocument/2006/relationships/customXml" Target="../ink/ink3762.xml"/><Relationship Id="rId251" Type="http://schemas.openxmlformats.org/officeDocument/2006/relationships/image" Target="../media/image6611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66.png"/><Relationship Id="rId299" Type="http://schemas.openxmlformats.org/officeDocument/2006/relationships/image" Target="../media/image1419.png"/><Relationship Id="rId63" Type="http://schemas.openxmlformats.org/officeDocument/2006/relationships/image" Target="../media/image1039.png"/><Relationship Id="rId159" Type="http://schemas.openxmlformats.org/officeDocument/2006/relationships/image" Target="../media/image1318.png"/><Relationship Id="rId324" Type="http://schemas.openxmlformats.org/officeDocument/2006/relationships/customXml" Target="../ink/ink4010.xml"/><Relationship Id="rId366" Type="http://schemas.openxmlformats.org/officeDocument/2006/relationships/customXml" Target="../ink/ink4031.xml"/><Relationship Id="rId629" Type="http://schemas.openxmlformats.org/officeDocument/2006/relationships/image" Target="../media/image1104.png"/><Relationship Id="rId170" Type="http://schemas.openxmlformats.org/officeDocument/2006/relationships/customXml" Target="../ink/ink3933.xml"/><Relationship Id="rId226" Type="http://schemas.openxmlformats.org/officeDocument/2006/relationships/customXml" Target="../ink/ink3961.xml"/><Relationship Id="rId268" Type="http://schemas.openxmlformats.org/officeDocument/2006/relationships/customXml" Target="../ink/ink3982.xml"/><Relationship Id="rId640" Type="http://schemas.openxmlformats.org/officeDocument/2006/relationships/customXml" Target="../ink/ink4069.xml"/><Relationship Id="rId32" Type="http://schemas.openxmlformats.org/officeDocument/2006/relationships/customXml" Target="../ink/ink3864.xml"/><Relationship Id="rId74" Type="http://schemas.openxmlformats.org/officeDocument/2006/relationships/customXml" Target="../ink/ink3885.xml"/><Relationship Id="rId128" Type="http://schemas.openxmlformats.org/officeDocument/2006/relationships/customXml" Target="../ink/ink3912.xml"/><Relationship Id="rId335" Type="http://schemas.openxmlformats.org/officeDocument/2006/relationships/image" Target="../media/image1442.png"/><Relationship Id="rId377" Type="http://schemas.openxmlformats.org/officeDocument/2006/relationships/image" Target="../media/image1479.png"/><Relationship Id="rId181" Type="http://schemas.openxmlformats.org/officeDocument/2006/relationships/image" Target="../media/image1329.png"/><Relationship Id="rId237" Type="http://schemas.openxmlformats.org/officeDocument/2006/relationships/image" Target="../media/image1356.png"/><Relationship Id="rId402" Type="http://schemas.openxmlformats.org/officeDocument/2006/relationships/customXml" Target="../ink/ink4049.xml"/><Relationship Id="rId279" Type="http://schemas.openxmlformats.org/officeDocument/2006/relationships/image" Target="../media/image6651.png"/><Relationship Id="rId43" Type="http://schemas.openxmlformats.org/officeDocument/2006/relationships/image" Target="../media/image1029.png"/><Relationship Id="rId139" Type="http://schemas.openxmlformats.org/officeDocument/2006/relationships/image" Target="../media/image1120.png"/><Relationship Id="rId290" Type="http://schemas.openxmlformats.org/officeDocument/2006/relationships/customXml" Target="../ink/ink3993.xml"/><Relationship Id="rId304" Type="http://schemas.openxmlformats.org/officeDocument/2006/relationships/customXml" Target="../ink/ink4000.xml"/><Relationship Id="rId346" Type="http://schemas.openxmlformats.org/officeDocument/2006/relationships/customXml" Target="../ink/ink4021.xml"/><Relationship Id="rId388" Type="http://schemas.openxmlformats.org/officeDocument/2006/relationships/customXml" Target="../ink/ink4042.xml"/><Relationship Id="rId85" Type="http://schemas.openxmlformats.org/officeDocument/2006/relationships/image" Target="../media/image1050.png"/><Relationship Id="rId150" Type="http://schemas.openxmlformats.org/officeDocument/2006/relationships/customXml" Target="../ink/ink3923.xml"/><Relationship Id="rId192" Type="http://schemas.openxmlformats.org/officeDocument/2006/relationships/customXml" Target="../ink/ink3944.xml"/><Relationship Id="rId206" Type="http://schemas.openxmlformats.org/officeDocument/2006/relationships/customXml" Target="../ink/ink3951.xml"/><Relationship Id="rId413" Type="http://schemas.openxmlformats.org/officeDocument/2006/relationships/image" Target="../media/image1505.png"/><Relationship Id="rId248" Type="http://schemas.openxmlformats.org/officeDocument/2006/relationships/customXml" Target="../ink/ink3972.xml"/><Relationship Id="rId620" Type="http://schemas.openxmlformats.org/officeDocument/2006/relationships/customXml" Target="../ink/ink4059.xml"/><Relationship Id="rId108" Type="http://schemas.openxmlformats.org/officeDocument/2006/relationships/customXml" Target="../ink/ink3902.xml"/><Relationship Id="rId315" Type="http://schemas.openxmlformats.org/officeDocument/2006/relationships/image" Target="../media/image1427.png"/><Relationship Id="rId357" Type="http://schemas.openxmlformats.org/officeDocument/2006/relationships/image" Target="../media/image1469.png"/><Relationship Id="rId54" Type="http://schemas.openxmlformats.org/officeDocument/2006/relationships/customXml" Target="../ink/ink3875.xml"/><Relationship Id="rId96" Type="http://schemas.openxmlformats.org/officeDocument/2006/relationships/customXml" Target="../ink/ink3896.xml"/><Relationship Id="rId161" Type="http://schemas.openxmlformats.org/officeDocument/2006/relationships/image" Target="../media/image1319.png"/><Relationship Id="rId217" Type="http://schemas.openxmlformats.org/officeDocument/2006/relationships/image" Target="../media/image1346.png"/><Relationship Id="rId399" Type="http://schemas.openxmlformats.org/officeDocument/2006/relationships/image" Target="../media/image1498.png"/><Relationship Id="rId259" Type="http://schemas.openxmlformats.org/officeDocument/2006/relationships/image" Target="../media/image1367.png"/><Relationship Id="rId631" Type="http://schemas.openxmlformats.org/officeDocument/2006/relationships/image" Target="../media/image6561.png"/><Relationship Id="rId119" Type="http://schemas.openxmlformats.org/officeDocument/2006/relationships/image" Target="../media/image1067.png"/><Relationship Id="rId270" Type="http://schemas.openxmlformats.org/officeDocument/2006/relationships/customXml" Target="../ink/ink3983.xml"/><Relationship Id="rId326" Type="http://schemas.openxmlformats.org/officeDocument/2006/relationships/customXml" Target="../ink/ink4011.xml"/><Relationship Id="rId65" Type="http://schemas.openxmlformats.org/officeDocument/2006/relationships/image" Target="../media/image1040.png"/><Relationship Id="rId130" Type="http://schemas.openxmlformats.org/officeDocument/2006/relationships/customXml" Target="../ink/ink3913.xml"/><Relationship Id="rId368" Type="http://schemas.openxmlformats.org/officeDocument/2006/relationships/customXml" Target="../ink/ink4032.xml"/><Relationship Id="rId172" Type="http://schemas.openxmlformats.org/officeDocument/2006/relationships/customXml" Target="../ink/ink3934.xml"/><Relationship Id="rId228" Type="http://schemas.openxmlformats.org/officeDocument/2006/relationships/customXml" Target="../ink/ink3962.xml"/><Relationship Id="rId281" Type="http://schemas.openxmlformats.org/officeDocument/2006/relationships/image" Target="../media/image6661.png"/><Relationship Id="rId337" Type="http://schemas.openxmlformats.org/officeDocument/2006/relationships/image" Target="../media/image1443.png"/><Relationship Id="rId34" Type="http://schemas.openxmlformats.org/officeDocument/2006/relationships/customXml" Target="../ink/ink3865.xml"/><Relationship Id="rId76" Type="http://schemas.openxmlformats.org/officeDocument/2006/relationships/customXml" Target="../ink/ink3886.xml"/><Relationship Id="rId141" Type="http://schemas.openxmlformats.org/officeDocument/2006/relationships/image" Target="../media/image1121.png"/><Relationship Id="rId379" Type="http://schemas.openxmlformats.org/officeDocument/2006/relationships/image" Target="../media/image1480.png"/><Relationship Id="rId183" Type="http://schemas.openxmlformats.org/officeDocument/2006/relationships/image" Target="../media/image1330.png"/><Relationship Id="rId239" Type="http://schemas.openxmlformats.org/officeDocument/2006/relationships/image" Target="../media/image1357.png"/><Relationship Id="rId390" Type="http://schemas.openxmlformats.org/officeDocument/2006/relationships/customXml" Target="../ink/ink4043.xml"/><Relationship Id="rId404" Type="http://schemas.openxmlformats.org/officeDocument/2006/relationships/customXml" Target="../ink/ink4050.xml"/><Relationship Id="rId250" Type="http://schemas.openxmlformats.org/officeDocument/2006/relationships/customXml" Target="../ink/ink3973.xml"/><Relationship Id="rId292" Type="http://schemas.openxmlformats.org/officeDocument/2006/relationships/customXml" Target="../ink/ink3994.xml"/><Relationship Id="rId306" Type="http://schemas.openxmlformats.org/officeDocument/2006/relationships/customXml" Target="../ink/ink4001.xml"/><Relationship Id="rId45" Type="http://schemas.openxmlformats.org/officeDocument/2006/relationships/image" Target="../media/image1030.png"/><Relationship Id="rId87" Type="http://schemas.openxmlformats.org/officeDocument/2006/relationships/image" Target="../media/image1051.png"/><Relationship Id="rId110" Type="http://schemas.openxmlformats.org/officeDocument/2006/relationships/customXml" Target="../ink/ink3903.xml"/><Relationship Id="rId348" Type="http://schemas.openxmlformats.org/officeDocument/2006/relationships/customXml" Target="../ink/ink4022.xml"/><Relationship Id="rId152" Type="http://schemas.openxmlformats.org/officeDocument/2006/relationships/customXml" Target="../ink/ink3924.xml"/><Relationship Id="rId194" Type="http://schemas.openxmlformats.org/officeDocument/2006/relationships/customXml" Target="../ink/ink3945.xml"/><Relationship Id="rId208" Type="http://schemas.openxmlformats.org/officeDocument/2006/relationships/customXml" Target="../ink/ink3952.xml"/><Relationship Id="rId415" Type="http://schemas.openxmlformats.org/officeDocument/2006/relationships/image" Target="../media/image1506.png"/><Relationship Id="rId622" Type="http://schemas.openxmlformats.org/officeDocument/2006/relationships/customXml" Target="../ink/ink4060.xml"/><Relationship Id="rId261" Type="http://schemas.openxmlformats.org/officeDocument/2006/relationships/image" Target="../media/image1368.png"/><Relationship Id="rId56" Type="http://schemas.openxmlformats.org/officeDocument/2006/relationships/customXml" Target="../ink/ink3876.xml"/><Relationship Id="rId317" Type="http://schemas.openxmlformats.org/officeDocument/2006/relationships/image" Target="../media/image1428.png"/><Relationship Id="rId359" Type="http://schemas.openxmlformats.org/officeDocument/2006/relationships/image" Target="../media/image1470.png"/><Relationship Id="rId98" Type="http://schemas.openxmlformats.org/officeDocument/2006/relationships/customXml" Target="../ink/ink3897.xml"/><Relationship Id="rId121" Type="http://schemas.openxmlformats.org/officeDocument/2006/relationships/image" Target="../media/image1111.png"/><Relationship Id="rId163" Type="http://schemas.openxmlformats.org/officeDocument/2006/relationships/image" Target="../media/image1320.png"/><Relationship Id="rId219" Type="http://schemas.openxmlformats.org/officeDocument/2006/relationships/image" Target="../media/image1347.png"/><Relationship Id="rId370" Type="http://schemas.openxmlformats.org/officeDocument/2006/relationships/customXml" Target="../ink/ink4033.xml"/><Relationship Id="rId633" Type="http://schemas.openxmlformats.org/officeDocument/2006/relationships/image" Target="../media/image1106.png"/><Relationship Id="rId230" Type="http://schemas.openxmlformats.org/officeDocument/2006/relationships/customXml" Target="../ink/ink3963.xml"/><Relationship Id="rId67" Type="http://schemas.openxmlformats.org/officeDocument/2006/relationships/image" Target="../media/image1041.png"/><Relationship Id="rId272" Type="http://schemas.openxmlformats.org/officeDocument/2006/relationships/customXml" Target="../ink/ink3984.xml"/><Relationship Id="rId328" Type="http://schemas.openxmlformats.org/officeDocument/2006/relationships/customXml" Target="../ink/ink4012.xml"/><Relationship Id="rId132" Type="http://schemas.openxmlformats.org/officeDocument/2006/relationships/customXml" Target="../ink/ink3914.xml"/><Relationship Id="rId174" Type="http://schemas.openxmlformats.org/officeDocument/2006/relationships/customXml" Target="../ink/ink3935.xml"/><Relationship Id="rId381" Type="http://schemas.openxmlformats.org/officeDocument/2006/relationships/image" Target="../media/image1481.png"/><Relationship Id="rId241" Type="http://schemas.openxmlformats.org/officeDocument/2006/relationships/image" Target="../media/image6591.png"/><Relationship Id="rId36" Type="http://schemas.openxmlformats.org/officeDocument/2006/relationships/customXml" Target="../ink/ink3866.xml"/><Relationship Id="rId283" Type="http://schemas.openxmlformats.org/officeDocument/2006/relationships/image" Target="../media/image1343.png"/><Relationship Id="rId339" Type="http://schemas.openxmlformats.org/officeDocument/2006/relationships/image" Target="../media/image1444.png"/><Relationship Id="rId78" Type="http://schemas.openxmlformats.org/officeDocument/2006/relationships/customXml" Target="../ink/ink3887.xml"/><Relationship Id="rId101" Type="http://schemas.openxmlformats.org/officeDocument/2006/relationships/image" Target="../media/image1058.png"/><Relationship Id="rId143" Type="http://schemas.openxmlformats.org/officeDocument/2006/relationships/image" Target="../media/image1122.png"/><Relationship Id="rId185" Type="http://schemas.openxmlformats.org/officeDocument/2006/relationships/image" Target="../media/image1331.png"/><Relationship Id="rId350" Type="http://schemas.openxmlformats.org/officeDocument/2006/relationships/customXml" Target="../ink/ink4023.xml"/><Relationship Id="rId406" Type="http://schemas.openxmlformats.org/officeDocument/2006/relationships/customXml" Target="../ink/ink4051.xml"/><Relationship Id="rId210" Type="http://schemas.openxmlformats.org/officeDocument/2006/relationships/customXml" Target="../ink/ink3953.xml"/><Relationship Id="rId392" Type="http://schemas.openxmlformats.org/officeDocument/2006/relationships/customXml" Target="../ink/ink4044.xml"/><Relationship Id="rId252" Type="http://schemas.openxmlformats.org/officeDocument/2006/relationships/customXml" Target="../ink/ink3974.xml"/><Relationship Id="rId294" Type="http://schemas.openxmlformats.org/officeDocument/2006/relationships/customXml" Target="../ink/ink3995.xml"/><Relationship Id="rId308" Type="http://schemas.openxmlformats.org/officeDocument/2006/relationships/customXml" Target="../ink/ink4002.xml"/><Relationship Id="rId47" Type="http://schemas.openxmlformats.org/officeDocument/2006/relationships/image" Target="../media/image1031.png"/><Relationship Id="rId89" Type="http://schemas.openxmlformats.org/officeDocument/2006/relationships/image" Target="../media/image1052.png"/><Relationship Id="rId112" Type="http://schemas.openxmlformats.org/officeDocument/2006/relationships/customXml" Target="../ink/ink3904.xml"/><Relationship Id="rId154" Type="http://schemas.openxmlformats.org/officeDocument/2006/relationships/customXml" Target="../ink/ink3925.xml"/><Relationship Id="rId361" Type="http://schemas.openxmlformats.org/officeDocument/2006/relationships/image" Target="../media/image1471.png"/><Relationship Id="rId196" Type="http://schemas.openxmlformats.org/officeDocument/2006/relationships/customXml" Target="../ink/ink3946.xml"/><Relationship Id="rId417" Type="http://schemas.openxmlformats.org/officeDocument/2006/relationships/image" Target="../media/image1507.png"/><Relationship Id="rId624" Type="http://schemas.openxmlformats.org/officeDocument/2006/relationships/customXml" Target="../ink/ink4061.xml"/><Relationship Id="rId221" Type="http://schemas.openxmlformats.org/officeDocument/2006/relationships/image" Target="../media/image1348.png"/><Relationship Id="rId263" Type="http://schemas.openxmlformats.org/officeDocument/2006/relationships/image" Target="../media/image1369.png"/><Relationship Id="rId319" Type="http://schemas.openxmlformats.org/officeDocument/2006/relationships/image" Target="../media/image1434.png"/><Relationship Id="rId58" Type="http://schemas.openxmlformats.org/officeDocument/2006/relationships/customXml" Target="../ink/ink3877.xml"/><Relationship Id="rId123" Type="http://schemas.openxmlformats.org/officeDocument/2006/relationships/image" Target="../media/image1112.png"/><Relationship Id="rId330" Type="http://schemas.openxmlformats.org/officeDocument/2006/relationships/customXml" Target="../ink/ink4013.xml"/><Relationship Id="rId165" Type="http://schemas.openxmlformats.org/officeDocument/2006/relationships/image" Target="../media/image1321.png"/><Relationship Id="rId372" Type="http://schemas.openxmlformats.org/officeDocument/2006/relationships/customXml" Target="../ink/ink4034.xml"/><Relationship Id="rId635" Type="http://schemas.openxmlformats.org/officeDocument/2006/relationships/image" Target="../media/image1107.png"/><Relationship Id="rId232" Type="http://schemas.openxmlformats.org/officeDocument/2006/relationships/customXml" Target="../ink/ink3964.xml"/><Relationship Id="rId274" Type="http://schemas.openxmlformats.org/officeDocument/2006/relationships/customXml" Target="../ink/ink3985.xml"/><Relationship Id="rId27" Type="http://schemas.openxmlformats.org/officeDocument/2006/relationships/image" Target="../media/image1021.png"/><Relationship Id="rId69" Type="http://schemas.openxmlformats.org/officeDocument/2006/relationships/image" Target="../media/image1042.png"/><Relationship Id="rId134" Type="http://schemas.openxmlformats.org/officeDocument/2006/relationships/customXml" Target="../ink/ink3915.xml"/><Relationship Id="rId80" Type="http://schemas.openxmlformats.org/officeDocument/2006/relationships/customXml" Target="../ink/ink3888.xml"/><Relationship Id="rId176" Type="http://schemas.openxmlformats.org/officeDocument/2006/relationships/customXml" Target="../ink/ink3936.xml"/><Relationship Id="rId341" Type="http://schemas.openxmlformats.org/officeDocument/2006/relationships/image" Target="../media/image1445.png"/><Relationship Id="rId383" Type="http://schemas.openxmlformats.org/officeDocument/2006/relationships/image" Target="../media/image1482.png"/><Relationship Id="rId201" Type="http://schemas.openxmlformats.org/officeDocument/2006/relationships/image" Target="../media/image1339.png"/><Relationship Id="rId222" Type="http://schemas.openxmlformats.org/officeDocument/2006/relationships/customXml" Target="../ink/ink3959.xml"/><Relationship Id="rId243" Type="http://schemas.openxmlformats.org/officeDocument/2006/relationships/image" Target="../media/image6600.png"/><Relationship Id="rId264" Type="http://schemas.openxmlformats.org/officeDocument/2006/relationships/customXml" Target="../ink/ink3980.xml"/><Relationship Id="rId285" Type="http://schemas.openxmlformats.org/officeDocument/2006/relationships/image" Target="../media/image1358.png"/><Relationship Id="rId38" Type="http://schemas.openxmlformats.org/officeDocument/2006/relationships/customXml" Target="../ink/ink3867.xml"/><Relationship Id="rId59" Type="http://schemas.openxmlformats.org/officeDocument/2006/relationships/image" Target="../media/image1037.png"/><Relationship Id="rId103" Type="http://schemas.openxmlformats.org/officeDocument/2006/relationships/image" Target="../media/image1059.png"/><Relationship Id="rId124" Type="http://schemas.openxmlformats.org/officeDocument/2006/relationships/customXml" Target="../ink/ink3910.xml"/><Relationship Id="rId310" Type="http://schemas.openxmlformats.org/officeDocument/2006/relationships/customXml" Target="../ink/ink4003.xml"/><Relationship Id="rId70" Type="http://schemas.openxmlformats.org/officeDocument/2006/relationships/customXml" Target="../ink/ink3883.xml"/><Relationship Id="rId91" Type="http://schemas.openxmlformats.org/officeDocument/2006/relationships/image" Target="../media/image1053.png"/><Relationship Id="rId145" Type="http://schemas.openxmlformats.org/officeDocument/2006/relationships/image" Target="../media/image1123.png"/><Relationship Id="rId166" Type="http://schemas.openxmlformats.org/officeDocument/2006/relationships/customXml" Target="../ink/ink3931.xml"/><Relationship Id="rId187" Type="http://schemas.openxmlformats.org/officeDocument/2006/relationships/image" Target="../media/image1332.png"/><Relationship Id="rId331" Type="http://schemas.openxmlformats.org/officeDocument/2006/relationships/image" Target="../media/image1440.png"/><Relationship Id="rId352" Type="http://schemas.openxmlformats.org/officeDocument/2006/relationships/customXml" Target="../ink/ink4024.xml"/><Relationship Id="rId373" Type="http://schemas.openxmlformats.org/officeDocument/2006/relationships/image" Target="../media/image1477.png"/><Relationship Id="rId394" Type="http://schemas.openxmlformats.org/officeDocument/2006/relationships/customXml" Target="../ink/ink4045.xml"/><Relationship Id="rId408" Type="http://schemas.openxmlformats.org/officeDocument/2006/relationships/customXml" Target="../ink/ink4052.xml"/><Relationship Id="rId636" Type="http://schemas.openxmlformats.org/officeDocument/2006/relationships/customXml" Target="../ink/ink4067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3954.xml"/><Relationship Id="rId233" Type="http://schemas.openxmlformats.org/officeDocument/2006/relationships/image" Target="../media/image1354.png"/><Relationship Id="rId254" Type="http://schemas.openxmlformats.org/officeDocument/2006/relationships/customXml" Target="../ink/ink3975.xml"/><Relationship Id="rId28" Type="http://schemas.openxmlformats.org/officeDocument/2006/relationships/customXml" Target="../ink/ink3862.xml"/><Relationship Id="rId49" Type="http://schemas.openxmlformats.org/officeDocument/2006/relationships/image" Target="../media/image1032.png"/><Relationship Id="rId114" Type="http://schemas.openxmlformats.org/officeDocument/2006/relationships/customXml" Target="../ink/ink3905.xml"/><Relationship Id="rId275" Type="http://schemas.openxmlformats.org/officeDocument/2006/relationships/image" Target="../media/image6631.png"/><Relationship Id="rId296" Type="http://schemas.openxmlformats.org/officeDocument/2006/relationships/customXml" Target="../ink/ink3996.xml"/><Relationship Id="rId300" Type="http://schemas.openxmlformats.org/officeDocument/2006/relationships/customXml" Target="../ink/ink3998.xml"/><Relationship Id="rId60" Type="http://schemas.openxmlformats.org/officeDocument/2006/relationships/customXml" Target="../ink/ink3878.xml"/><Relationship Id="rId81" Type="http://schemas.openxmlformats.org/officeDocument/2006/relationships/image" Target="../media/image1048.png"/><Relationship Id="rId135" Type="http://schemas.openxmlformats.org/officeDocument/2006/relationships/image" Target="../media/image1118.png"/><Relationship Id="rId156" Type="http://schemas.openxmlformats.org/officeDocument/2006/relationships/customXml" Target="../ink/ink3926.xml"/><Relationship Id="rId177" Type="http://schemas.openxmlformats.org/officeDocument/2006/relationships/image" Target="../media/image1327.png"/><Relationship Id="rId198" Type="http://schemas.openxmlformats.org/officeDocument/2006/relationships/customXml" Target="../ink/ink3947.xml"/><Relationship Id="rId321" Type="http://schemas.openxmlformats.org/officeDocument/2006/relationships/image" Target="../media/image1435.png"/><Relationship Id="rId342" Type="http://schemas.openxmlformats.org/officeDocument/2006/relationships/customXml" Target="../ink/ink4019.xml"/><Relationship Id="rId363" Type="http://schemas.openxmlformats.org/officeDocument/2006/relationships/image" Target="../media/image1472.png"/><Relationship Id="rId384" Type="http://schemas.openxmlformats.org/officeDocument/2006/relationships/customXml" Target="../ink/ink4040.xml"/><Relationship Id="rId419" Type="http://schemas.openxmlformats.org/officeDocument/2006/relationships/image" Target="../media/image1508.png"/><Relationship Id="rId626" Type="http://schemas.openxmlformats.org/officeDocument/2006/relationships/customXml" Target="../ink/ink4062.xml"/><Relationship Id="rId202" Type="http://schemas.openxmlformats.org/officeDocument/2006/relationships/customXml" Target="../ink/ink3949.xml"/><Relationship Id="rId223" Type="http://schemas.openxmlformats.org/officeDocument/2006/relationships/image" Target="../media/image1349.png"/><Relationship Id="rId244" Type="http://schemas.openxmlformats.org/officeDocument/2006/relationships/customXml" Target="../ink/ink3970.xml"/><Relationship Id="rId39" Type="http://schemas.openxmlformats.org/officeDocument/2006/relationships/image" Target="../media/image1027.png"/><Relationship Id="rId265" Type="http://schemas.openxmlformats.org/officeDocument/2006/relationships/image" Target="../media/image1370.png"/><Relationship Id="rId286" Type="http://schemas.openxmlformats.org/officeDocument/2006/relationships/customXml" Target="../ink/ink3991.xml"/><Relationship Id="rId50" Type="http://schemas.openxmlformats.org/officeDocument/2006/relationships/customXml" Target="../ink/ink3873.xml"/><Relationship Id="rId104" Type="http://schemas.openxmlformats.org/officeDocument/2006/relationships/customXml" Target="../ink/ink3900.xml"/><Relationship Id="rId125" Type="http://schemas.openxmlformats.org/officeDocument/2006/relationships/image" Target="../media/image1113.png"/><Relationship Id="rId146" Type="http://schemas.openxmlformats.org/officeDocument/2006/relationships/customXml" Target="../ink/ink3921.xml"/><Relationship Id="rId167" Type="http://schemas.openxmlformats.org/officeDocument/2006/relationships/image" Target="../media/image1322.png"/><Relationship Id="rId188" Type="http://schemas.openxmlformats.org/officeDocument/2006/relationships/customXml" Target="../ink/ink3942.xml"/><Relationship Id="rId311" Type="http://schemas.openxmlformats.org/officeDocument/2006/relationships/image" Target="../media/image1425.png"/><Relationship Id="rId332" Type="http://schemas.openxmlformats.org/officeDocument/2006/relationships/customXml" Target="../ink/ink4014.xml"/><Relationship Id="rId353" Type="http://schemas.openxmlformats.org/officeDocument/2006/relationships/image" Target="../media/image1467.png"/><Relationship Id="rId374" Type="http://schemas.openxmlformats.org/officeDocument/2006/relationships/customXml" Target="../ink/ink4035.xml"/><Relationship Id="rId395" Type="http://schemas.openxmlformats.org/officeDocument/2006/relationships/image" Target="../media/image1496.png"/><Relationship Id="rId409" Type="http://schemas.openxmlformats.org/officeDocument/2006/relationships/image" Target="../media/image1503.png"/><Relationship Id="rId71" Type="http://schemas.openxmlformats.org/officeDocument/2006/relationships/image" Target="../media/image1043.png"/><Relationship Id="rId92" Type="http://schemas.openxmlformats.org/officeDocument/2006/relationships/customXml" Target="../ink/ink3894.xml"/><Relationship Id="rId213" Type="http://schemas.openxmlformats.org/officeDocument/2006/relationships/image" Target="../media/image1344.png"/><Relationship Id="rId234" Type="http://schemas.openxmlformats.org/officeDocument/2006/relationships/customXml" Target="../ink/ink3965.xml"/><Relationship Id="rId420" Type="http://schemas.openxmlformats.org/officeDocument/2006/relationships/customXml" Target="../ink/ink4058.xml"/><Relationship Id="rId637" Type="http://schemas.openxmlformats.org/officeDocument/2006/relationships/image" Target="../media/image1108.png"/><Relationship Id="rId2" Type="http://schemas.openxmlformats.org/officeDocument/2006/relationships/customXml" Target="../ink/ink3861.xml"/><Relationship Id="rId29" Type="http://schemas.openxmlformats.org/officeDocument/2006/relationships/image" Target="../media/image1022.png"/><Relationship Id="rId255" Type="http://schemas.openxmlformats.org/officeDocument/2006/relationships/image" Target="../media/image1365.png"/><Relationship Id="rId276" Type="http://schemas.openxmlformats.org/officeDocument/2006/relationships/customXml" Target="../ink/ink3986.xml"/><Relationship Id="rId297" Type="http://schemas.openxmlformats.org/officeDocument/2006/relationships/image" Target="../media/image1418.png"/><Relationship Id="rId40" Type="http://schemas.openxmlformats.org/officeDocument/2006/relationships/customXml" Target="../ink/ink3868.xml"/><Relationship Id="rId115" Type="http://schemas.openxmlformats.org/officeDocument/2006/relationships/image" Target="../media/image1065.png"/><Relationship Id="rId136" Type="http://schemas.openxmlformats.org/officeDocument/2006/relationships/customXml" Target="../ink/ink3916.xml"/><Relationship Id="rId157" Type="http://schemas.openxmlformats.org/officeDocument/2006/relationships/image" Target="../media/image1317.png"/><Relationship Id="rId178" Type="http://schemas.openxmlformats.org/officeDocument/2006/relationships/customXml" Target="../ink/ink3937.xml"/><Relationship Id="rId301" Type="http://schemas.openxmlformats.org/officeDocument/2006/relationships/image" Target="../media/image1420.png"/><Relationship Id="rId322" Type="http://schemas.openxmlformats.org/officeDocument/2006/relationships/customXml" Target="../ink/ink4009.xml"/><Relationship Id="rId343" Type="http://schemas.openxmlformats.org/officeDocument/2006/relationships/image" Target="../media/image1462.png"/><Relationship Id="rId364" Type="http://schemas.openxmlformats.org/officeDocument/2006/relationships/customXml" Target="../ink/ink4030.xml"/><Relationship Id="rId61" Type="http://schemas.openxmlformats.org/officeDocument/2006/relationships/image" Target="../media/image1038.png"/><Relationship Id="rId82" Type="http://schemas.openxmlformats.org/officeDocument/2006/relationships/customXml" Target="../ink/ink3889.xml"/><Relationship Id="rId199" Type="http://schemas.openxmlformats.org/officeDocument/2006/relationships/image" Target="../media/image1338.png"/><Relationship Id="rId203" Type="http://schemas.openxmlformats.org/officeDocument/2006/relationships/image" Target="../media/image1013.png"/><Relationship Id="rId385" Type="http://schemas.openxmlformats.org/officeDocument/2006/relationships/image" Target="../media/image1483.png"/><Relationship Id="rId627" Type="http://schemas.openxmlformats.org/officeDocument/2006/relationships/image" Target="../media/image1103.png"/><Relationship Id="rId224" Type="http://schemas.openxmlformats.org/officeDocument/2006/relationships/customXml" Target="../ink/ink3960.xml"/><Relationship Id="rId245" Type="http://schemas.openxmlformats.org/officeDocument/2006/relationships/image" Target="../media/image1360.png"/><Relationship Id="rId266" Type="http://schemas.openxmlformats.org/officeDocument/2006/relationships/customXml" Target="../ink/ink3981.xml"/><Relationship Id="rId287" Type="http://schemas.openxmlformats.org/officeDocument/2006/relationships/image" Target="../media/image1359.png"/><Relationship Id="rId410" Type="http://schemas.openxmlformats.org/officeDocument/2006/relationships/customXml" Target="../ink/ink4053.xml"/><Relationship Id="rId30" Type="http://schemas.openxmlformats.org/officeDocument/2006/relationships/customXml" Target="../ink/ink3863.xml"/><Relationship Id="rId105" Type="http://schemas.openxmlformats.org/officeDocument/2006/relationships/image" Target="../media/image1060.png"/><Relationship Id="rId126" Type="http://schemas.openxmlformats.org/officeDocument/2006/relationships/customXml" Target="../ink/ink3911.xml"/><Relationship Id="rId147" Type="http://schemas.openxmlformats.org/officeDocument/2006/relationships/image" Target="../media/image1124.png"/><Relationship Id="rId168" Type="http://schemas.openxmlformats.org/officeDocument/2006/relationships/customXml" Target="../ink/ink3932.xml"/><Relationship Id="rId312" Type="http://schemas.openxmlformats.org/officeDocument/2006/relationships/customXml" Target="../ink/ink4004.xml"/><Relationship Id="rId333" Type="http://schemas.openxmlformats.org/officeDocument/2006/relationships/image" Target="../media/image1441.png"/><Relationship Id="rId354" Type="http://schemas.openxmlformats.org/officeDocument/2006/relationships/customXml" Target="../ink/ink4025.xml"/><Relationship Id="rId51" Type="http://schemas.openxmlformats.org/officeDocument/2006/relationships/image" Target="../media/image1033.png"/><Relationship Id="rId72" Type="http://schemas.openxmlformats.org/officeDocument/2006/relationships/customXml" Target="../ink/ink3884.xml"/><Relationship Id="rId93" Type="http://schemas.openxmlformats.org/officeDocument/2006/relationships/image" Target="../media/image1054.png"/><Relationship Id="rId189" Type="http://schemas.openxmlformats.org/officeDocument/2006/relationships/image" Target="../media/image1333.png"/><Relationship Id="rId375" Type="http://schemas.openxmlformats.org/officeDocument/2006/relationships/image" Target="../media/image1478.png"/><Relationship Id="rId396" Type="http://schemas.openxmlformats.org/officeDocument/2006/relationships/customXml" Target="../ink/ink4046.xml"/><Relationship Id="rId638" Type="http://schemas.openxmlformats.org/officeDocument/2006/relationships/customXml" Target="../ink/ink4068.xml"/><Relationship Id="rId214" Type="http://schemas.openxmlformats.org/officeDocument/2006/relationships/customXml" Target="../ink/ink3955.xml"/><Relationship Id="rId235" Type="http://schemas.openxmlformats.org/officeDocument/2006/relationships/image" Target="../media/image1355.png"/><Relationship Id="rId256" Type="http://schemas.openxmlformats.org/officeDocument/2006/relationships/customXml" Target="../ink/ink3976.xml"/><Relationship Id="rId277" Type="http://schemas.openxmlformats.org/officeDocument/2006/relationships/image" Target="../media/image6641.png"/><Relationship Id="rId298" Type="http://schemas.openxmlformats.org/officeDocument/2006/relationships/customXml" Target="../ink/ink3997.xml"/><Relationship Id="rId400" Type="http://schemas.openxmlformats.org/officeDocument/2006/relationships/customXml" Target="../ink/ink4048.xml"/><Relationship Id="rId116" Type="http://schemas.openxmlformats.org/officeDocument/2006/relationships/customXml" Target="../ink/ink3906.xml"/><Relationship Id="rId137" Type="http://schemas.openxmlformats.org/officeDocument/2006/relationships/image" Target="../media/image1119.png"/><Relationship Id="rId158" Type="http://schemas.openxmlformats.org/officeDocument/2006/relationships/customXml" Target="../ink/ink3927.xml"/><Relationship Id="rId302" Type="http://schemas.openxmlformats.org/officeDocument/2006/relationships/customXml" Target="../ink/ink3999.xml"/><Relationship Id="rId323" Type="http://schemas.openxmlformats.org/officeDocument/2006/relationships/image" Target="../media/image1436.png"/><Relationship Id="rId344" Type="http://schemas.openxmlformats.org/officeDocument/2006/relationships/customXml" Target="../ink/ink4020.xml"/><Relationship Id="rId41" Type="http://schemas.openxmlformats.org/officeDocument/2006/relationships/image" Target="../media/image1028.png"/><Relationship Id="rId62" Type="http://schemas.openxmlformats.org/officeDocument/2006/relationships/customXml" Target="../ink/ink3879.xml"/><Relationship Id="rId83" Type="http://schemas.openxmlformats.org/officeDocument/2006/relationships/image" Target="../media/image1049.png"/><Relationship Id="rId179" Type="http://schemas.openxmlformats.org/officeDocument/2006/relationships/image" Target="../media/image1328.png"/><Relationship Id="rId365" Type="http://schemas.openxmlformats.org/officeDocument/2006/relationships/image" Target="../media/image1473.png"/><Relationship Id="rId386" Type="http://schemas.openxmlformats.org/officeDocument/2006/relationships/customXml" Target="../ink/ink4041.xml"/><Relationship Id="rId628" Type="http://schemas.openxmlformats.org/officeDocument/2006/relationships/customXml" Target="../ink/ink4063.xml"/><Relationship Id="rId190" Type="http://schemas.openxmlformats.org/officeDocument/2006/relationships/customXml" Target="../ink/ink3943.xml"/><Relationship Id="rId204" Type="http://schemas.openxmlformats.org/officeDocument/2006/relationships/customXml" Target="../ink/ink3950.xml"/><Relationship Id="rId225" Type="http://schemas.openxmlformats.org/officeDocument/2006/relationships/image" Target="../media/image1350.png"/><Relationship Id="rId246" Type="http://schemas.openxmlformats.org/officeDocument/2006/relationships/customXml" Target="../ink/ink3971.xml"/><Relationship Id="rId267" Type="http://schemas.openxmlformats.org/officeDocument/2006/relationships/image" Target="../media/image1371.png"/><Relationship Id="rId288" Type="http://schemas.openxmlformats.org/officeDocument/2006/relationships/customXml" Target="../ink/ink3992.xml"/><Relationship Id="rId411" Type="http://schemas.openxmlformats.org/officeDocument/2006/relationships/image" Target="../media/image1504.png"/><Relationship Id="rId106" Type="http://schemas.openxmlformats.org/officeDocument/2006/relationships/customXml" Target="../ink/ink3901.xml"/><Relationship Id="rId127" Type="http://schemas.openxmlformats.org/officeDocument/2006/relationships/image" Target="../media/image1114.png"/><Relationship Id="rId313" Type="http://schemas.openxmlformats.org/officeDocument/2006/relationships/image" Target="../media/image1426.png"/><Relationship Id="rId31" Type="http://schemas.openxmlformats.org/officeDocument/2006/relationships/image" Target="../media/image1023.png"/><Relationship Id="rId52" Type="http://schemas.openxmlformats.org/officeDocument/2006/relationships/customXml" Target="../ink/ink3874.xml"/><Relationship Id="rId73" Type="http://schemas.openxmlformats.org/officeDocument/2006/relationships/image" Target="../media/image1044.png"/><Relationship Id="rId94" Type="http://schemas.openxmlformats.org/officeDocument/2006/relationships/customXml" Target="../ink/ink3895.xml"/><Relationship Id="rId148" Type="http://schemas.openxmlformats.org/officeDocument/2006/relationships/customXml" Target="../ink/ink3922.xml"/><Relationship Id="rId169" Type="http://schemas.openxmlformats.org/officeDocument/2006/relationships/image" Target="../media/image1323.png"/><Relationship Id="rId334" Type="http://schemas.openxmlformats.org/officeDocument/2006/relationships/customXml" Target="../ink/ink4015.xml"/><Relationship Id="rId355" Type="http://schemas.openxmlformats.org/officeDocument/2006/relationships/image" Target="../media/image1468.png"/><Relationship Id="rId376" Type="http://schemas.openxmlformats.org/officeDocument/2006/relationships/customXml" Target="../ink/ink4036.xml"/><Relationship Id="rId397" Type="http://schemas.openxmlformats.org/officeDocument/2006/relationships/image" Target="../media/image1497.png"/><Relationship Id="rId639" Type="http://schemas.openxmlformats.org/officeDocument/2006/relationships/image" Target="../media/image1109.png"/><Relationship Id="rId180" Type="http://schemas.openxmlformats.org/officeDocument/2006/relationships/customXml" Target="../ink/ink3938.xml"/><Relationship Id="rId215" Type="http://schemas.openxmlformats.org/officeDocument/2006/relationships/image" Target="../media/image1345.png"/><Relationship Id="rId236" Type="http://schemas.openxmlformats.org/officeDocument/2006/relationships/customXml" Target="../ink/ink3966.xml"/><Relationship Id="rId257" Type="http://schemas.openxmlformats.org/officeDocument/2006/relationships/image" Target="../media/image1366.png"/><Relationship Id="rId278" Type="http://schemas.openxmlformats.org/officeDocument/2006/relationships/customXml" Target="../ink/ink3987.xml"/><Relationship Id="rId401" Type="http://schemas.openxmlformats.org/officeDocument/2006/relationships/image" Target="../media/image1499.png"/><Relationship Id="rId303" Type="http://schemas.openxmlformats.org/officeDocument/2006/relationships/image" Target="../media/image1421.png"/><Relationship Id="rId42" Type="http://schemas.openxmlformats.org/officeDocument/2006/relationships/customXml" Target="../ink/ink3869.xml"/><Relationship Id="rId84" Type="http://schemas.openxmlformats.org/officeDocument/2006/relationships/customXml" Target="../ink/ink3890.xml"/><Relationship Id="rId138" Type="http://schemas.openxmlformats.org/officeDocument/2006/relationships/customXml" Target="../ink/ink3917.xml"/><Relationship Id="rId345" Type="http://schemas.openxmlformats.org/officeDocument/2006/relationships/image" Target="../media/image1463.png"/><Relationship Id="rId387" Type="http://schemas.openxmlformats.org/officeDocument/2006/relationships/image" Target="../media/image1484.png"/><Relationship Id="rId191" Type="http://schemas.openxmlformats.org/officeDocument/2006/relationships/image" Target="../media/image1334.png"/><Relationship Id="rId205" Type="http://schemas.openxmlformats.org/officeDocument/2006/relationships/image" Target="../media/image1340.png"/><Relationship Id="rId247" Type="http://schemas.openxmlformats.org/officeDocument/2006/relationships/image" Target="../media/image1361.png"/><Relationship Id="rId412" Type="http://schemas.openxmlformats.org/officeDocument/2006/relationships/customXml" Target="../ink/ink4054.xml"/><Relationship Id="rId107" Type="http://schemas.openxmlformats.org/officeDocument/2006/relationships/image" Target="../media/image1061.png"/><Relationship Id="rId289" Type="http://schemas.openxmlformats.org/officeDocument/2006/relationships/image" Target="../media/image1363.png"/><Relationship Id="rId53" Type="http://schemas.openxmlformats.org/officeDocument/2006/relationships/image" Target="../media/image1034.png"/><Relationship Id="rId149" Type="http://schemas.openxmlformats.org/officeDocument/2006/relationships/image" Target="../media/image1125.png"/><Relationship Id="rId314" Type="http://schemas.openxmlformats.org/officeDocument/2006/relationships/customXml" Target="../ink/ink4005.xml"/><Relationship Id="rId356" Type="http://schemas.openxmlformats.org/officeDocument/2006/relationships/customXml" Target="../ink/ink4026.xml"/><Relationship Id="rId398" Type="http://schemas.openxmlformats.org/officeDocument/2006/relationships/customXml" Target="../ink/ink4047.xml"/><Relationship Id="rId619" Type="http://schemas.openxmlformats.org/officeDocument/2006/relationships/image" Target="../media/image1099.png"/><Relationship Id="rId95" Type="http://schemas.openxmlformats.org/officeDocument/2006/relationships/image" Target="../media/image1055.png"/><Relationship Id="rId160" Type="http://schemas.openxmlformats.org/officeDocument/2006/relationships/customXml" Target="../ink/ink3928.xml"/><Relationship Id="rId216" Type="http://schemas.openxmlformats.org/officeDocument/2006/relationships/customXml" Target="../ink/ink3956.xml"/><Relationship Id="rId258" Type="http://schemas.openxmlformats.org/officeDocument/2006/relationships/customXml" Target="../ink/ink3977.xml"/><Relationship Id="rId630" Type="http://schemas.openxmlformats.org/officeDocument/2006/relationships/customXml" Target="../ink/ink4064.xml"/><Relationship Id="rId64" Type="http://schemas.openxmlformats.org/officeDocument/2006/relationships/customXml" Target="../ink/ink3880.xml"/><Relationship Id="rId118" Type="http://schemas.openxmlformats.org/officeDocument/2006/relationships/customXml" Target="../ink/ink3907.xml"/><Relationship Id="rId325" Type="http://schemas.openxmlformats.org/officeDocument/2006/relationships/image" Target="../media/image1437.png"/><Relationship Id="rId367" Type="http://schemas.openxmlformats.org/officeDocument/2006/relationships/image" Target="../media/image1474.png"/><Relationship Id="rId171" Type="http://schemas.openxmlformats.org/officeDocument/2006/relationships/image" Target="../media/image1324.png"/><Relationship Id="rId227" Type="http://schemas.openxmlformats.org/officeDocument/2006/relationships/image" Target="../media/image1351.png"/><Relationship Id="rId269" Type="http://schemas.openxmlformats.org/officeDocument/2006/relationships/image" Target="../media/image1372.png"/><Relationship Id="rId641" Type="http://schemas.openxmlformats.org/officeDocument/2006/relationships/image" Target="../media/image6571.png"/><Relationship Id="rId33" Type="http://schemas.openxmlformats.org/officeDocument/2006/relationships/image" Target="../media/image1024.png"/><Relationship Id="rId129" Type="http://schemas.openxmlformats.org/officeDocument/2006/relationships/image" Target="../media/image1115.png"/><Relationship Id="rId280" Type="http://schemas.openxmlformats.org/officeDocument/2006/relationships/customXml" Target="../ink/ink3988.xml"/><Relationship Id="rId336" Type="http://schemas.openxmlformats.org/officeDocument/2006/relationships/customXml" Target="../ink/ink4016.xml"/><Relationship Id="rId75" Type="http://schemas.openxmlformats.org/officeDocument/2006/relationships/image" Target="../media/image1045.png"/><Relationship Id="rId140" Type="http://schemas.openxmlformats.org/officeDocument/2006/relationships/customXml" Target="../ink/ink3918.xml"/><Relationship Id="rId182" Type="http://schemas.openxmlformats.org/officeDocument/2006/relationships/customXml" Target="../ink/ink3939.xml"/><Relationship Id="rId378" Type="http://schemas.openxmlformats.org/officeDocument/2006/relationships/customXml" Target="../ink/ink4037.xml"/><Relationship Id="rId403" Type="http://schemas.openxmlformats.org/officeDocument/2006/relationships/image" Target="../media/image1500.png"/><Relationship Id="rId238" Type="http://schemas.openxmlformats.org/officeDocument/2006/relationships/customXml" Target="../ink/ink3967.xml"/><Relationship Id="rId291" Type="http://schemas.openxmlformats.org/officeDocument/2006/relationships/image" Target="../media/image1374.png"/><Relationship Id="rId305" Type="http://schemas.openxmlformats.org/officeDocument/2006/relationships/image" Target="../media/image1422.png"/><Relationship Id="rId347" Type="http://schemas.openxmlformats.org/officeDocument/2006/relationships/image" Target="../media/image1464.png"/><Relationship Id="rId44" Type="http://schemas.openxmlformats.org/officeDocument/2006/relationships/customXml" Target="../ink/ink3870.xml"/><Relationship Id="rId86" Type="http://schemas.openxmlformats.org/officeDocument/2006/relationships/customXml" Target="../ink/ink3891.xml"/><Relationship Id="rId151" Type="http://schemas.openxmlformats.org/officeDocument/2006/relationships/image" Target="../media/image1126.png"/><Relationship Id="rId389" Type="http://schemas.openxmlformats.org/officeDocument/2006/relationships/image" Target="../media/image1485.png"/><Relationship Id="rId193" Type="http://schemas.openxmlformats.org/officeDocument/2006/relationships/image" Target="../media/image1335.png"/><Relationship Id="rId207" Type="http://schemas.openxmlformats.org/officeDocument/2006/relationships/image" Target="../media/image1341.png"/><Relationship Id="rId249" Type="http://schemas.openxmlformats.org/officeDocument/2006/relationships/image" Target="../media/image1362.png"/><Relationship Id="rId414" Type="http://schemas.openxmlformats.org/officeDocument/2006/relationships/customXml" Target="../ink/ink4055.xml"/><Relationship Id="rId621" Type="http://schemas.openxmlformats.org/officeDocument/2006/relationships/image" Target="../media/image1100.png"/><Relationship Id="rId109" Type="http://schemas.openxmlformats.org/officeDocument/2006/relationships/image" Target="../media/image1062.png"/><Relationship Id="rId260" Type="http://schemas.openxmlformats.org/officeDocument/2006/relationships/customXml" Target="../ink/ink3978.xml"/><Relationship Id="rId316" Type="http://schemas.openxmlformats.org/officeDocument/2006/relationships/customXml" Target="../ink/ink4006.xml"/><Relationship Id="rId55" Type="http://schemas.openxmlformats.org/officeDocument/2006/relationships/image" Target="../media/image1035.png"/><Relationship Id="rId97" Type="http://schemas.openxmlformats.org/officeDocument/2006/relationships/image" Target="../media/image1056.png"/><Relationship Id="rId120" Type="http://schemas.openxmlformats.org/officeDocument/2006/relationships/customXml" Target="../ink/ink3908.xml"/><Relationship Id="rId358" Type="http://schemas.openxmlformats.org/officeDocument/2006/relationships/customXml" Target="../ink/ink4027.xml"/><Relationship Id="rId162" Type="http://schemas.openxmlformats.org/officeDocument/2006/relationships/customXml" Target="../ink/ink3929.xml"/><Relationship Id="rId218" Type="http://schemas.openxmlformats.org/officeDocument/2006/relationships/customXml" Target="../ink/ink3957.xml"/><Relationship Id="rId632" Type="http://schemas.openxmlformats.org/officeDocument/2006/relationships/customXml" Target="../ink/ink4065.xml"/><Relationship Id="rId271" Type="http://schemas.openxmlformats.org/officeDocument/2006/relationships/image" Target="../media/image1373.png"/><Relationship Id="rId66" Type="http://schemas.openxmlformats.org/officeDocument/2006/relationships/customXml" Target="../ink/ink3881.xml"/><Relationship Id="rId131" Type="http://schemas.openxmlformats.org/officeDocument/2006/relationships/image" Target="../media/image1116.png"/><Relationship Id="rId327" Type="http://schemas.openxmlformats.org/officeDocument/2006/relationships/image" Target="../media/image1438.png"/><Relationship Id="rId369" Type="http://schemas.openxmlformats.org/officeDocument/2006/relationships/image" Target="../media/image1475.png"/><Relationship Id="rId173" Type="http://schemas.openxmlformats.org/officeDocument/2006/relationships/image" Target="../media/image1325.png"/><Relationship Id="rId229" Type="http://schemas.openxmlformats.org/officeDocument/2006/relationships/image" Target="../media/image1352.png"/><Relationship Id="rId380" Type="http://schemas.openxmlformats.org/officeDocument/2006/relationships/customXml" Target="../ink/ink4038.xml"/><Relationship Id="rId240" Type="http://schemas.openxmlformats.org/officeDocument/2006/relationships/customXml" Target="../ink/ink3968.xml"/><Relationship Id="rId35" Type="http://schemas.openxmlformats.org/officeDocument/2006/relationships/image" Target="../media/image1025.png"/><Relationship Id="rId77" Type="http://schemas.openxmlformats.org/officeDocument/2006/relationships/image" Target="../media/image1046.png"/><Relationship Id="rId100" Type="http://schemas.openxmlformats.org/officeDocument/2006/relationships/customXml" Target="../ink/ink3898.xml"/><Relationship Id="rId282" Type="http://schemas.openxmlformats.org/officeDocument/2006/relationships/customXml" Target="../ink/ink3989.xml"/><Relationship Id="rId338" Type="http://schemas.openxmlformats.org/officeDocument/2006/relationships/customXml" Target="../ink/ink4017.xml"/><Relationship Id="rId142" Type="http://schemas.openxmlformats.org/officeDocument/2006/relationships/customXml" Target="../ink/ink3919.xml"/><Relationship Id="rId184" Type="http://schemas.openxmlformats.org/officeDocument/2006/relationships/customXml" Target="../ink/ink3940.xml"/><Relationship Id="rId391" Type="http://schemas.openxmlformats.org/officeDocument/2006/relationships/image" Target="../media/image1494.png"/><Relationship Id="rId405" Type="http://schemas.openxmlformats.org/officeDocument/2006/relationships/image" Target="../media/image1501.png"/><Relationship Id="rId251" Type="http://schemas.openxmlformats.org/officeDocument/2006/relationships/image" Target="../media/image6611.png"/><Relationship Id="rId46" Type="http://schemas.openxmlformats.org/officeDocument/2006/relationships/customXml" Target="../ink/ink3871.xml"/><Relationship Id="rId293" Type="http://schemas.openxmlformats.org/officeDocument/2006/relationships/image" Target="../media/image1375.png"/><Relationship Id="rId307" Type="http://schemas.openxmlformats.org/officeDocument/2006/relationships/image" Target="../media/image1423.png"/><Relationship Id="rId349" Type="http://schemas.openxmlformats.org/officeDocument/2006/relationships/image" Target="../media/image1465.png"/><Relationship Id="rId88" Type="http://schemas.openxmlformats.org/officeDocument/2006/relationships/customXml" Target="../ink/ink3892.xml"/><Relationship Id="rId111" Type="http://schemas.openxmlformats.org/officeDocument/2006/relationships/image" Target="../media/image1063.png"/><Relationship Id="rId153" Type="http://schemas.openxmlformats.org/officeDocument/2006/relationships/image" Target="../media/image1315.png"/><Relationship Id="rId195" Type="http://schemas.openxmlformats.org/officeDocument/2006/relationships/image" Target="../media/image1336.png"/><Relationship Id="rId209" Type="http://schemas.openxmlformats.org/officeDocument/2006/relationships/image" Target="../media/image1342.png"/><Relationship Id="rId360" Type="http://schemas.openxmlformats.org/officeDocument/2006/relationships/customXml" Target="../ink/ink4028.xml"/><Relationship Id="rId416" Type="http://schemas.openxmlformats.org/officeDocument/2006/relationships/customXml" Target="../ink/ink4056.xml"/><Relationship Id="rId220" Type="http://schemas.openxmlformats.org/officeDocument/2006/relationships/customXml" Target="../ink/ink3958.xml"/><Relationship Id="rId623" Type="http://schemas.openxmlformats.org/officeDocument/2006/relationships/image" Target="../media/image1101.png"/><Relationship Id="rId57" Type="http://schemas.openxmlformats.org/officeDocument/2006/relationships/image" Target="../media/image1036.png"/><Relationship Id="rId262" Type="http://schemas.openxmlformats.org/officeDocument/2006/relationships/customXml" Target="../ink/ink3979.xml"/><Relationship Id="rId318" Type="http://schemas.openxmlformats.org/officeDocument/2006/relationships/customXml" Target="../ink/ink4007.xml"/><Relationship Id="rId99" Type="http://schemas.openxmlformats.org/officeDocument/2006/relationships/image" Target="../media/image1057.png"/><Relationship Id="rId122" Type="http://schemas.openxmlformats.org/officeDocument/2006/relationships/customXml" Target="../ink/ink3909.xml"/><Relationship Id="rId164" Type="http://schemas.openxmlformats.org/officeDocument/2006/relationships/customXml" Target="../ink/ink3930.xml"/><Relationship Id="rId371" Type="http://schemas.openxmlformats.org/officeDocument/2006/relationships/image" Target="../media/image1476.png"/><Relationship Id="rId634" Type="http://schemas.openxmlformats.org/officeDocument/2006/relationships/customXml" Target="../ink/ink4066.xml"/><Relationship Id="rId231" Type="http://schemas.openxmlformats.org/officeDocument/2006/relationships/image" Target="../media/image1353.png"/><Relationship Id="rId273" Type="http://schemas.openxmlformats.org/officeDocument/2006/relationships/image" Target="../media/image6620.png"/><Relationship Id="rId329" Type="http://schemas.openxmlformats.org/officeDocument/2006/relationships/image" Target="../media/image1439.png"/><Relationship Id="rId68" Type="http://schemas.openxmlformats.org/officeDocument/2006/relationships/customXml" Target="../ink/ink3882.xml"/><Relationship Id="rId133" Type="http://schemas.openxmlformats.org/officeDocument/2006/relationships/image" Target="../media/image1117.png"/><Relationship Id="rId175" Type="http://schemas.openxmlformats.org/officeDocument/2006/relationships/image" Target="../media/image1326.png"/><Relationship Id="rId340" Type="http://schemas.openxmlformats.org/officeDocument/2006/relationships/customXml" Target="../ink/ink4018.xml"/><Relationship Id="rId200" Type="http://schemas.openxmlformats.org/officeDocument/2006/relationships/customXml" Target="../ink/ink3948.xml"/><Relationship Id="rId382" Type="http://schemas.openxmlformats.org/officeDocument/2006/relationships/customXml" Target="../ink/ink4039.xml"/><Relationship Id="rId242" Type="http://schemas.openxmlformats.org/officeDocument/2006/relationships/customXml" Target="../ink/ink3969.xml"/><Relationship Id="rId284" Type="http://schemas.openxmlformats.org/officeDocument/2006/relationships/customXml" Target="../ink/ink3990.xml"/><Relationship Id="rId37" Type="http://schemas.openxmlformats.org/officeDocument/2006/relationships/image" Target="../media/image1026.png"/><Relationship Id="rId79" Type="http://schemas.openxmlformats.org/officeDocument/2006/relationships/image" Target="../media/image1047.png"/><Relationship Id="rId102" Type="http://schemas.openxmlformats.org/officeDocument/2006/relationships/customXml" Target="../ink/ink3899.xml"/><Relationship Id="rId144" Type="http://schemas.openxmlformats.org/officeDocument/2006/relationships/customXml" Target="../ink/ink3920.xml"/><Relationship Id="rId90" Type="http://schemas.openxmlformats.org/officeDocument/2006/relationships/customXml" Target="../ink/ink3893.xml"/><Relationship Id="rId186" Type="http://schemas.openxmlformats.org/officeDocument/2006/relationships/customXml" Target="../ink/ink3941.xml"/><Relationship Id="rId351" Type="http://schemas.openxmlformats.org/officeDocument/2006/relationships/image" Target="../media/image1466.png"/><Relationship Id="rId393" Type="http://schemas.openxmlformats.org/officeDocument/2006/relationships/image" Target="../media/image1495.png"/><Relationship Id="rId407" Type="http://schemas.openxmlformats.org/officeDocument/2006/relationships/image" Target="../media/image1502.png"/><Relationship Id="rId211" Type="http://schemas.openxmlformats.org/officeDocument/2006/relationships/image" Target="../media/image6581.png"/><Relationship Id="rId253" Type="http://schemas.openxmlformats.org/officeDocument/2006/relationships/image" Target="../media/image1364.png"/><Relationship Id="rId295" Type="http://schemas.openxmlformats.org/officeDocument/2006/relationships/image" Target="../media/image1417.png"/><Relationship Id="rId309" Type="http://schemas.openxmlformats.org/officeDocument/2006/relationships/image" Target="../media/image1424.png"/><Relationship Id="rId48" Type="http://schemas.openxmlformats.org/officeDocument/2006/relationships/customXml" Target="../ink/ink3872.xml"/><Relationship Id="rId113" Type="http://schemas.openxmlformats.org/officeDocument/2006/relationships/image" Target="../media/image1064.png"/><Relationship Id="rId320" Type="http://schemas.openxmlformats.org/officeDocument/2006/relationships/customXml" Target="../ink/ink4008.xml"/><Relationship Id="rId155" Type="http://schemas.openxmlformats.org/officeDocument/2006/relationships/image" Target="../media/image1316.png"/><Relationship Id="rId197" Type="http://schemas.openxmlformats.org/officeDocument/2006/relationships/image" Target="../media/image1337.png"/><Relationship Id="rId362" Type="http://schemas.openxmlformats.org/officeDocument/2006/relationships/customXml" Target="../ink/ink4029.xml"/><Relationship Id="rId418" Type="http://schemas.openxmlformats.org/officeDocument/2006/relationships/customXml" Target="../ink/ink4057.xml"/><Relationship Id="rId625" Type="http://schemas.openxmlformats.org/officeDocument/2006/relationships/image" Target="../media/image1102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66.png"/><Relationship Id="rId324" Type="http://schemas.openxmlformats.org/officeDocument/2006/relationships/customXml" Target="../ink/ink4219.xml"/><Relationship Id="rId531" Type="http://schemas.openxmlformats.org/officeDocument/2006/relationships/image" Target="../media/image1535.png"/><Relationship Id="rId629" Type="http://schemas.openxmlformats.org/officeDocument/2006/relationships/image" Target="../media/image1104.png"/><Relationship Id="rId170" Type="http://schemas.openxmlformats.org/officeDocument/2006/relationships/customXml" Target="../ink/ink4142.xml"/><Relationship Id="rId268" Type="http://schemas.openxmlformats.org/officeDocument/2006/relationships/customXml" Target="../ink/ink4191.xml"/><Relationship Id="rId475" Type="http://schemas.openxmlformats.org/officeDocument/2006/relationships/image" Target="../media/image1507.png"/><Relationship Id="rId32" Type="http://schemas.openxmlformats.org/officeDocument/2006/relationships/customXml" Target="../ink/ink4073.xml"/><Relationship Id="rId128" Type="http://schemas.openxmlformats.org/officeDocument/2006/relationships/customXml" Target="../ink/ink4121.xml"/><Relationship Id="rId335" Type="http://schemas.openxmlformats.org/officeDocument/2006/relationships/image" Target="../media/image1437.png"/><Relationship Id="rId542" Type="http://schemas.openxmlformats.org/officeDocument/2006/relationships/customXml" Target="../ink/ink4328.xml"/><Relationship Id="rId181" Type="http://schemas.openxmlformats.org/officeDocument/2006/relationships/image" Target="../media/image1329.png"/><Relationship Id="rId402" Type="http://schemas.openxmlformats.org/officeDocument/2006/relationships/customXml" Target="../ink/ink4258.xml"/><Relationship Id="rId279" Type="http://schemas.openxmlformats.org/officeDocument/2006/relationships/image" Target="../media/image6651.png"/><Relationship Id="rId486" Type="http://schemas.openxmlformats.org/officeDocument/2006/relationships/customXml" Target="../ink/ink4300.xml"/><Relationship Id="rId43" Type="http://schemas.openxmlformats.org/officeDocument/2006/relationships/image" Target="../media/image1029.png"/><Relationship Id="rId139" Type="http://schemas.openxmlformats.org/officeDocument/2006/relationships/image" Target="../media/image1120.png"/><Relationship Id="rId346" Type="http://schemas.openxmlformats.org/officeDocument/2006/relationships/customXml" Target="../ink/ink4230.xml"/><Relationship Id="rId192" Type="http://schemas.openxmlformats.org/officeDocument/2006/relationships/customXml" Target="../ink/ink4153.xml"/><Relationship Id="rId206" Type="http://schemas.openxmlformats.org/officeDocument/2006/relationships/customXml" Target="../ink/ink4160.xml"/><Relationship Id="rId413" Type="http://schemas.openxmlformats.org/officeDocument/2006/relationships/image" Target="../media/image1476.png"/><Relationship Id="rId248" Type="http://schemas.openxmlformats.org/officeDocument/2006/relationships/customXml" Target="../ink/ink4181.xml"/><Relationship Id="rId455" Type="http://schemas.openxmlformats.org/officeDocument/2006/relationships/image" Target="../media/image1497.png"/><Relationship Id="rId497" Type="http://schemas.openxmlformats.org/officeDocument/2006/relationships/image" Target="../media/image1518.png"/><Relationship Id="rId620" Type="http://schemas.openxmlformats.org/officeDocument/2006/relationships/customXml" Target="../ink/ink4331.xml"/><Relationship Id="rId108" Type="http://schemas.openxmlformats.org/officeDocument/2006/relationships/customXml" Target="../ink/ink4111.xml"/><Relationship Id="rId315" Type="http://schemas.openxmlformats.org/officeDocument/2006/relationships/image" Target="../media/image1427.png"/><Relationship Id="rId357" Type="http://schemas.openxmlformats.org/officeDocument/2006/relationships/image" Target="../media/image1448.png"/><Relationship Id="rId522" Type="http://schemas.openxmlformats.org/officeDocument/2006/relationships/customXml" Target="../ink/ink4318.xml"/><Relationship Id="rId54" Type="http://schemas.openxmlformats.org/officeDocument/2006/relationships/customXml" Target="../ink/ink4084.xml"/><Relationship Id="rId96" Type="http://schemas.openxmlformats.org/officeDocument/2006/relationships/customXml" Target="../ink/ink4105.xml"/><Relationship Id="rId161" Type="http://schemas.openxmlformats.org/officeDocument/2006/relationships/image" Target="../media/image1319.png"/><Relationship Id="rId217" Type="http://schemas.openxmlformats.org/officeDocument/2006/relationships/image" Target="../media/image1346.png"/><Relationship Id="rId399" Type="http://schemas.openxmlformats.org/officeDocument/2006/relationships/image" Target="../media/image1469.png"/><Relationship Id="rId259" Type="http://schemas.openxmlformats.org/officeDocument/2006/relationships/image" Target="../media/image1367.png"/><Relationship Id="rId424" Type="http://schemas.openxmlformats.org/officeDocument/2006/relationships/customXml" Target="../ink/ink4269.xml"/><Relationship Id="rId466" Type="http://schemas.openxmlformats.org/officeDocument/2006/relationships/customXml" Target="../ink/ink4290.xml"/><Relationship Id="rId631" Type="http://schemas.openxmlformats.org/officeDocument/2006/relationships/image" Target="../media/image6561.png"/><Relationship Id="rId119" Type="http://schemas.openxmlformats.org/officeDocument/2006/relationships/image" Target="../media/image1067.png"/><Relationship Id="rId270" Type="http://schemas.openxmlformats.org/officeDocument/2006/relationships/customXml" Target="../ink/ink4192.xml"/><Relationship Id="rId326" Type="http://schemas.openxmlformats.org/officeDocument/2006/relationships/customXml" Target="../ink/ink4220.xml"/><Relationship Id="rId533" Type="http://schemas.openxmlformats.org/officeDocument/2006/relationships/image" Target="../media/image1536.png"/><Relationship Id="rId65" Type="http://schemas.openxmlformats.org/officeDocument/2006/relationships/image" Target="../media/image1040.png"/><Relationship Id="rId130" Type="http://schemas.openxmlformats.org/officeDocument/2006/relationships/customXml" Target="../ink/ink4122.xml"/><Relationship Id="rId368" Type="http://schemas.openxmlformats.org/officeDocument/2006/relationships/customXml" Target="../ink/ink4241.xml"/><Relationship Id="rId172" Type="http://schemas.openxmlformats.org/officeDocument/2006/relationships/customXml" Target="../ink/ink4143.xml"/><Relationship Id="rId228" Type="http://schemas.openxmlformats.org/officeDocument/2006/relationships/customXml" Target="../ink/ink4171.xml"/><Relationship Id="rId435" Type="http://schemas.openxmlformats.org/officeDocument/2006/relationships/image" Target="../media/image1487.png"/><Relationship Id="rId477" Type="http://schemas.openxmlformats.org/officeDocument/2006/relationships/image" Target="../media/image1508.png"/><Relationship Id="rId281" Type="http://schemas.openxmlformats.org/officeDocument/2006/relationships/image" Target="../media/image6661.png"/><Relationship Id="rId337" Type="http://schemas.openxmlformats.org/officeDocument/2006/relationships/image" Target="../media/image1438.png"/><Relationship Id="rId502" Type="http://schemas.openxmlformats.org/officeDocument/2006/relationships/customXml" Target="../ink/ink4308.xml"/><Relationship Id="rId34" Type="http://schemas.openxmlformats.org/officeDocument/2006/relationships/customXml" Target="../ink/ink4074.xml"/><Relationship Id="rId76" Type="http://schemas.openxmlformats.org/officeDocument/2006/relationships/customXml" Target="../ink/ink4095.xml"/><Relationship Id="rId141" Type="http://schemas.openxmlformats.org/officeDocument/2006/relationships/image" Target="../media/image1121.png"/><Relationship Id="rId379" Type="http://schemas.openxmlformats.org/officeDocument/2006/relationships/image" Target="../media/image1459.png"/><Relationship Id="rId544" Type="http://schemas.openxmlformats.org/officeDocument/2006/relationships/customXml" Target="../ink/ink4329.xml"/><Relationship Id="rId183" Type="http://schemas.openxmlformats.org/officeDocument/2006/relationships/image" Target="../media/image1330.png"/><Relationship Id="rId239" Type="http://schemas.openxmlformats.org/officeDocument/2006/relationships/image" Target="../media/image1357.png"/><Relationship Id="rId390" Type="http://schemas.openxmlformats.org/officeDocument/2006/relationships/customXml" Target="../ink/ink4252.xml"/><Relationship Id="rId404" Type="http://schemas.openxmlformats.org/officeDocument/2006/relationships/customXml" Target="../ink/ink4259.xml"/><Relationship Id="rId446" Type="http://schemas.openxmlformats.org/officeDocument/2006/relationships/customXml" Target="../ink/ink4280.xml"/><Relationship Id="rId250" Type="http://schemas.openxmlformats.org/officeDocument/2006/relationships/customXml" Target="../ink/ink4182.xml"/><Relationship Id="rId292" Type="http://schemas.openxmlformats.org/officeDocument/2006/relationships/customXml" Target="../ink/ink4203.xml"/><Relationship Id="rId306" Type="http://schemas.openxmlformats.org/officeDocument/2006/relationships/customXml" Target="../ink/ink4210.xml"/><Relationship Id="rId488" Type="http://schemas.openxmlformats.org/officeDocument/2006/relationships/customXml" Target="../ink/ink4301.xml"/><Relationship Id="rId45" Type="http://schemas.openxmlformats.org/officeDocument/2006/relationships/image" Target="../media/image1030.png"/><Relationship Id="rId87" Type="http://schemas.openxmlformats.org/officeDocument/2006/relationships/image" Target="../media/image1051.png"/><Relationship Id="rId110" Type="http://schemas.openxmlformats.org/officeDocument/2006/relationships/customXml" Target="../ink/ink4112.xml"/><Relationship Id="rId348" Type="http://schemas.openxmlformats.org/officeDocument/2006/relationships/customXml" Target="../ink/ink4231.xml"/><Relationship Id="rId513" Type="http://schemas.openxmlformats.org/officeDocument/2006/relationships/image" Target="../media/image1526.png"/><Relationship Id="rId152" Type="http://schemas.openxmlformats.org/officeDocument/2006/relationships/customXml" Target="../ink/ink4133.xml"/><Relationship Id="rId194" Type="http://schemas.openxmlformats.org/officeDocument/2006/relationships/customXml" Target="../ink/ink4154.xml"/><Relationship Id="rId208" Type="http://schemas.openxmlformats.org/officeDocument/2006/relationships/customXml" Target="../ink/ink4161.xml"/><Relationship Id="rId415" Type="http://schemas.openxmlformats.org/officeDocument/2006/relationships/image" Target="../media/image1477.png"/><Relationship Id="rId457" Type="http://schemas.openxmlformats.org/officeDocument/2006/relationships/image" Target="../media/image1498.png"/><Relationship Id="rId622" Type="http://schemas.openxmlformats.org/officeDocument/2006/relationships/customXml" Target="../ink/ink4332.xml"/><Relationship Id="rId261" Type="http://schemas.openxmlformats.org/officeDocument/2006/relationships/image" Target="../media/image1368.png"/><Relationship Id="rId499" Type="http://schemas.openxmlformats.org/officeDocument/2006/relationships/image" Target="../media/image1519.png"/><Relationship Id="rId56" Type="http://schemas.openxmlformats.org/officeDocument/2006/relationships/customXml" Target="../ink/ink4085.xml"/><Relationship Id="rId317" Type="http://schemas.openxmlformats.org/officeDocument/2006/relationships/image" Target="../media/image1428.png"/><Relationship Id="rId359" Type="http://schemas.openxmlformats.org/officeDocument/2006/relationships/image" Target="../media/image1449.png"/><Relationship Id="rId524" Type="http://schemas.openxmlformats.org/officeDocument/2006/relationships/customXml" Target="../ink/ink4319.xml"/><Relationship Id="rId98" Type="http://schemas.openxmlformats.org/officeDocument/2006/relationships/customXml" Target="../ink/ink4106.xml"/><Relationship Id="rId121" Type="http://schemas.openxmlformats.org/officeDocument/2006/relationships/image" Target="../media/image1111.png"/><Relationship Id="rId163" Type="http://schemas.openxmlformats.org/officeDocument/2006/relationships/image" Target="../media/image1320.png"/><Relationship Id="rId219" Type="http://schemas.openxmlformats.org/officeDocument/2006/relationships/image" Target="../media/image1347.png"/><Relationship Id="rId370" Type="http://schemas.openxmlformats.org/officeDocument/2006/relationships/customXml" Target="../ink/ink4242.xml"/><Relationship Id="rId426" Type="http://schemas.openxmlformats.org/officeDocument/2006/relationships/customXml" Target="../ink/ink4270.xml"/><Relationship Id="rId633" Type="http://schemas.openxmlformats.org/officeDocument/2006/relationships/image" Target="../media/image1106.png"/><Relationship Id="rId230" Type="http://schemas.openxmlformats.org/officeDocument/2006/relationships/customXml" Target="../ink/ink4172.xml"/><Relationship Id="rId468" Type="http://schemas.openxmlformats.org/officeDocument/2006/relationships/customXml" Target="../ink/ink4291.xml"/><Relationship Id="rId67" Type="http://schemas.openxmlformats.org/officeDocument/2006/relationships/image" Target="../media/image1041.png"/><Relationship Id="rId272" Type="http://schemas.openxmlformats.org/officeDocument/2006/relationships/customXml" Target="../ink/ink4193.xml"/><Relationship Id="rId328" Type="http://schemas.openxmlformats.org/officeDocument/2006/relationships/customXml" Target="../ink/ink4221.xml"/><Relationship Id="rId535" Type="http://schemas.openxmlformats.org/officeDocument/2006/relationships/image" Target="../media/image1537.png"/><Relationship Id="rId132" Type="http://schemas.openxmlformats.org/officeDocument/2006/relationships/customXml" Target="../ink/ink4123.xml"/><Relationship Id="rId174" Type="http://schemas.openxmlformats.org/officeDocument/2006/relationships/customXml" Target="../ink/ink4144.xml"/><Relationship Id="rId381" Type="http://schemas.openxmlformats.org/officeDocument/2006/relationships/image" Target="../media/image1460.png"/><Relationship Id="rId241" Type="http://schemas.openxmlformats.org/officeDocument/2006/relationships/image" Target="../media/image6591.png"/><Relationship Id="rId437" Type="http://schemas.openxmlformats.org/officeDocument/2006/relationships/image" Target="../media/image1488.png"/><Relationship Id="rId479" Type="http://schemas.openxmlformats.org/officeDocument/2006/relationships/image" Target="../media/image1509.png"/><Relationship Id="rId36" Type="http://schemas.openxmlformats.org/officeDocument/2006/relationships/customXml" Target="../ink/ink4075.xml"/><Relationship Id="rId283" Type="http://schemas.openxmlformats.org/officeDocument/2006/relationships/image" Target="../media/image1343.png"/><Relationship Id="rId339" Type="http://schemas.openxmlformats.org/officeDocument/2006/relationships/image" Target="../media/image1439.png"/><Relationship Id="rId490" Type="http://schemas.openxmlformats.org/officeDocument/2006/relationships/customXml" Target="../ink/ink4302.xml"/><Relationship Id="rId504" Type="http://schemas.openxmlformats.org/officeDocument/2006/relationships/customXml" Target="../ink/ink4309.xml"/><Relationship Id="rId546" Type="http://schemas.openxmlformats.org/officeDocument/2006/relationships/customXml" Target="../ink/ink4330.xml"/><Relationship Id="rId78" Type="http://schemas.openxmlformats.org/officeDocument/2006/relationships/customXml" Target="../ink/ink4096.xml"/><Relationship Id="rId101" Type="http://schemas.openxmlformats.org/officeDocument/2006/relationships/image" Target="../media/image1058.png"/><Relationship Id="rId143" Type="http://schemas.openxmlformats.org/officeDocument/2006/relationships/image" Target="../media/image1122.png"/><Relationship Id="rId185" Type="http://schemas.openxmlformats.org/officeDocument/2006/relationships/image" Target="../media/image1331.png"/><Relationship Id="rId350" Type="http://schemas.openxmlformats.org/officeDocument/2006/relationships/customXml" Target="../ink/ink4232.xml"/><Relationship Id="rId406" Type="http://schemas.openxmlformats.org/officeDocument/2006/relationships/customXml" Target="../ink/ink4260.xml"/><Relationship Id="rId210" Type="http://schemas.openxmlformats.org/officeDocument/2006/relationships/customXml" Target="../ink/ink4162.xml"/><Relationship Id="rId392" Type="http://schemas.openxmlformats.org/officeDocument/2006/relationships/customXml" Target="../ink/ink4253.xml"/><Relationship Id="rId448" Type="http://schemas.openxmlformats.org/officeDocument/2006/relationships/customXml" Target="../ink/ink4281.xml"/><Relationship Id="rId252" Type="http://schemas.openxmlformats.org/officeDocument/2006/relationships/customXml" Target="../ink/ink4183.xml"/><Relationship Id="rId294" Type="http://schemas.openxmlformats.org/officeDocument/2006/relationships/customXml" Target="../ink/ink4204.xml"/><Relationship Id="rId308" Type="http://schemas.openxmlformats.org/officeDocument/2006/relationships/customXml" Target="../ink/ink4211.xml"/><Relationship Id="rId515" Type="http://schemas.openxmlformats.org/officeDocument/2006/relationships/image" Target="../media/image1527.png"/><Relationship Id="rId47" Type="http://schemas.openxmlformats.org/officeDocument/2006/relationships/image" Target="../media/image1031.png"/><Relationship Id="rId89" Type="http://schemas.openxmlformats.org/officeDocument/2006/relationships/image" Target="../media/image1052.png"/><Relationship Id="rId112" Type="http://schemas.openxmlformats.org/officeDocument/2006/relationships/customXml" Target="../ink/ink4113.xml"/><Relationship Id="rId154" Type="http://schemas.openxmlformats.org/officeDocument/2006/relationships/customXml" Target="../ink/ink4134.xml"/><Relationship Id="rId361" Type="http://schemas.openxmlformats.org/officeDocument/2006/relationships/image" Target="../media/image1450.png"/><Relationship Id="rId196" Type="http://schemas.openxmlformats.org/officeDocument/2006/relationships/customXml" Target="../ink/ink4155.xml"/><Relationship Id="rId417" Type="http://schemas.openxmlformats.org/officeDocument/2006/relationships/image" Target="../media/image1478.png"/><Relationship Id="rId459" Type="http://schemas.openxmlformats.org/officeDocument/2006/relationships/image" Target="../media/image1499.png"/><Relationship Id="rId624" Type="http://schemas.openxmlformats.org/officeDocument/2006/relationships/customXml" Target="../ink/ink4333.xml"/><Relationship Id="rId221" Type="http://schemas.openxmlformats.org/officeDocument/2006/relationships/image" Target="../media/image1348.png"/><Relationship Id="rId263" Type="http://schemas.openxmlformats.org/officeDocument/2006/relationships/image" Target="../media/image1369.png"/><Relationship Id="rId319" Type="http://schemas.openxmlformats.org/officeDocument/2006/relationships/image" Target="../media/image1429.png"/><Relationship Id="rId470" Type="http://schemas.openxmlformats.org/officeDocument/2006/relationships/customXml" Target="../ink/ink4292.xml"/><Relationship Id="rId526" Type="http://schemas.openxmlformats.org/officeDocument/2006/relationships/customXml" Target="../ink/ink4320.xml"/><Relationship Id="rId58" Type="http://schemas.openxmlformats.org/officeDocument/2006/relationships/customXml" Target="../ink/ink4086.xml"/><Relationship Id="rId123" Type="http://schemas.openxmlformats.org/officeDocument/2006/relationships/image" Target="../media/image1112.png"/><Relationship Id="rId330" Type="http://schemas.openxmlformats.org/officeDocument/2006/relationships/customXml" Target="../ink/ink4222.xml"/><Relationship Id="rId165" Type="http://schemas.openxmlformats.org/officeDocument/2006/relationships/image" Target="../media/image1321.png"/><Relationship Id="rId372" Type="http://schemas.openxmlformats.org/officeDocument/2006/relationships/customXml" Target="../ink/ink4243.xml"/><Relationship Id="rId428" Type="http://schemas.openxmlformats.org/officeDocument/2006/relationships/customXml" Target="../ink/ink4271.xml"/><Relationship Id="rId635" Type="http://schemas.openxmlformats.org/officeDocument/2006/relationships/image" Target="../media/image1107.png"/><Relationship Id="rId232" Type="http://schemas.openxmlformats.org/officeDocument/2006/relationships/customXml" Target="../ink/ink4173.xml"/><Relationship Id="rId274" Type="http://schemas.openxmlformats.org/officeDocument/2006/relationships/customXml" Target="../ink/ink4194.xml"/><Relationship Id="rId481" Type="http://schemas.openxmlformats.org/officeDocument/2006/relationships/image" Target="../media/image1510.png"/><Relationship Id="rId27" Type="http://schemas.openxmlformats.org/officeDocument/2006/relationships/image" Target="../media/image1021.png"/><Relationship Id="rId69" Type="http://schemas.openxmlformats.org/officeDocument/2006/relationships/image" Target="../media/image1042.png"/><Relationship Id="rId134" Type="http://schemas.openxmlformats.org/officeDocument/2006/relationships/customXml" Target="../ink/ink4124.xml"/><Relationship Id="rId537" Type="http://schemas.openxmlformats.org/officeDocument/2006/relationships/image" Target="../media/image1538.png"/><Relationship Id="rId80" Type="http://schemas.openxmlformats.org/officeDocument/2006/relationships/customXml" Target="../ink/ink4097.xml"/><Relationship Id="rId176" Type="http://schemas.openxmlformats.org/officeDocument/2006/relationships/customXml" Target="../ink/ink4145.xml"/><Relationship Id="rId341" Type="http://schemas.openxmlformats.org/officeDocument/2006/relationships/image" Target="../media/image1440.png"/><Relationship Id="rId383" Type="http://schemas.openxmlformats.org/officeDocument/2006/relationships/image" Target="../media/image1461.png"/><Relationship Id="rId439" Type="http://schemas.openxmlformats.org/officeDocument/2006/relationships/image" Target="../media/image1489.png"/><Relationship Id="rId201" Type="http://schemas.openxmlformats.org/officeDocument/2006/relationships/image" Target="../media/image1339.png"/><Relationship Id="rId243" Type="http://schemas.openxmlformats.org/officeDocument/2006/relationships/image" Target="../media/image6600.png"/><Relationship Id="rId285" Type="http://schemas.openxmlformats.org/officeDocument/2006/relationships/image" Target="../media/image1358.png"/><Relationship Id="rId450" Type="http://schemas.openxmlformats.org/officeDocument/2006/relationships/customXml" Target="../ink/ink4282.xml"/><Relationship Id="rId506" Type="http://schemas.openxmlformats.org/officeDocument/2006/relationships/customXml" Target="../ink/ink4310.xml"/><Relationship Id="rId38" Type="http://schemas.openxmlformats.org/officeDocument/2006/relationships/customXml" Target="../ink/ink4076.xml"/><Relationship Id="rId103" Type="http://schemas.openxmlformats.org/officeDocument/2006/relationships/image" Target="../media/image1059.png"/><Relationship Id="rId310" Type="http://schemas.openxmlformats.org/officeDocument/2006/relationships/customXml" Target="../ink/ink4212.xml"/><Relationship Id="rId492" Type="http://schemas.openxmlformats.org/officeDocument/2006/relationships/customXml" Target="../ink/ink4303.xml"/><Relationship Id="rId91" Type="http://schemas.openxmlformats.org/officeDocument/2006/relationships/image" Target="../media/image1053.png"/><Relationship Id="rId145" Type="http://schemas.openxmlformats.org/officeDocument/2006/relationships/image" Target="../media/image1123.png"/><Relationship Id="rId187" Type="http://schemas.openxmlformats.org/officeDocument/2006/relationships/image" Target="../media/image1332.png"/><Relationship Id="rId352" Type="http://schemas.openxmlformats.org/officeDocument/2006/relationships/customXml" Target="../ink/ink4233.xml"/><Relationship Id="rId394" Type="http://schemas.openxmlformats.org/officeDocument/2006/relationships/customXml" Target="../ink/ink4254.xml"/><Relationship Id="rId408" Type="http://schemas.openxmlformats.org/officeDocument/2006/relationships/customXml" Target="../ink/ink4261.xml"/><Relationship Id="rId212" Type="http://schemas.openxmlformats.org/officeDocument/2006/relationships/customXml" Target="../ink/ink4163.xml"/><Relationship Id="rId254" Type="http://schemas.openxmlformats.org/officeDocument/2006/relationships/customXml" Target="../ink/ink4184.xml"/><Relationship Id="rId49" Type="http://schemas.openxmlformats.org/officeDocument/2006/relationships/image" Target="../media/image1032.png"/><Relationship Id="rId114" Type="http://schemas.openxmlformats.org/officeDocument/2006/relationships/customXml" Target="../ink/ink4114.xml"/><Relationship Id="rId296" Type="http://schemas.openxmlformats.org/officeDocument/2006/relationships/customXml" Target="../ink/ink4205.xml"/><Relationship Id="rId461" Type="http://schemas.openxmlformats.org/officeDocument/2006/relationships/image" Target="../media/image1500.png"/><Relationship Id="rId517" Type="http://schemas.openxmlformats.org/officeDocument/2006/relationships/image" Target="../media/image1528.png"/><Relationship Id="rId60" Type="http://schemas.openxmlformats.org/officeDocument/2006/relationships/customXml" Target="../ink/ink4087.xml"/><Relationship Id="rId156" Type="http://schemas.openxmlformats.org/officeDocument/2006/relationships/customXml" Target="../ink/ink4135.xml"/><Relationship Id="rId198" Type="http://schemas.openxmlformats.org/officeDocument/2006/relationships/customXml" Target="../ink/ink4156.xml"/><Relationship Id="rId321" Type="http://schemas.openxmlformats.org/officeDocument/2006/relationships/image" Target="../media/image1430.png"/><Relationship Id="rId363" Type="http://schemas.openxmlformats.org/officeDocument/2006/relationships/image" Target="../media/image1451.png"/><Relationship Id="rId419" Type="http://schemas.openxmlformats.org/officeDocument/2006/relationships/image" Target="../media/image1479.png"/><Relationship Id="rId626" Type="http://schemas.openxmlformats.org/officeDocument/2006/relationships/customXml" Target="../ink/ink4334.xml"/><Relationship Id="rId223" Type="http://schemas.openxmlformats.org/officeDocument/2006/relationships/image" Target="../media/image1349.png"/><Relationship Id="rId430" Type="http://schemas.openxmlformats.org/officeDocument/2006/relationships/customXml" Target="../ink/ink4272.xml"/><Relationship Id="rId265" Type="http://schemas.openxmlformats.org/officeDocument/2006/relationships/image" Target="../media/image1370.png"/><Relationship Id="rId472" Type="http://schemas.openxmlformats.org/officeDocument/2006/relationships/customXml" Target="../ink/ink4293.xml"/><Relationship Id="rId528" Type="http://schemas.openxmlformats.org/officeDocument/2006/relationships/customXml" Target="../ink/ink4321.xml"/><Relationship Id="rId125" Type="http://schemas.openxmlformats.org/officeDocument/2006/relationships/image" Target="../media/image1113.png"/><Relationship Id="rId167" Type="http://schemas.openxmlformats.org/officeDocument/2006/relationships/image" Target="../media/image1322.png"/><Relationship Id="rId332" Type="http://schemas.openxmlformats.org/officeDocument/2006/relationships/customXml" Target="../ink/ink4223.xml"/><Relationship Id="rId374" Type="http://schemas.openxmlformats.org/officeDocument/2006/relationships/customXml" Target="../ink/ink4244.xml"/><Relationship Id="rId71" Type="http://schemas.openxmlformats.org/officeDocument/2006/relationships/image" Target="../media/image1043.png"/><Relationship Id="rId234" Type="http://schemas.openxmlformats.org/officeDocument/2006/relationships/customXml" Target="../ink/ink4174.xml"/><Relationship Id="rId637" Type="http://schemas.openxmlformats.org/officeDocument/2006/relationships/image" Target="../media/image1108.png"/><Relationship Id="rId2" Type="http://schemas.openxmlformats.org/officeDocument/2006/relationships/customXml" Target="../ink/ink4070.xml"/><Relationship Id="rId29" Type="http://schemas.openxmlformats.org/officeDocument/2006/relationships/image" Target="../media/image1022.png"/><Relationship Id="rId276" Type="http://schemas.openxmlformats.org/officeDocument/2006/relationships/customXml" Target="../ink/ink4195.xml"/><Relationship Id="rId441" Type="http://schemas.openxmlformats.org/officeDocument/2006/relationships/image" Target="../media/image1490.png"/><Relationship Id="rId483" Type="http://schemas.openxmlformats.org/officeDocument/2006/relationships/image" Target="../media/image1511.png"/><Relationship Id="rId539" Type="http://schemas.openxmlformats.org/officeDocument/2006/relationships/image" Target="../media/image1539.png"/><Relationship Id="rId40" Type="http://schemas.openxmlformats.org/officeDocument/2006/relationships/customXml" Target="../ink/ink4077.xml"/><Relationship Id="rId136" Type="http://schemas.openxmlformats.org/officeDocument/2006/relationships/customXml" Target="../ink/ink4125.xml"/><Relationship Id="rId178" Type="http://schemas.openxmlformats.org/officeDocument/2006/relationships/customXml" Target="../ink/ink4146.xml"/><Relationship Id="rId301" Type="http://schemas.openxmlformats.org/officeDocument/2006/relationships/image" Target="../media/image1420.png"/><Relationship Id="rId343" Type="http://schemas.openxmlformats.org/officeDocument/2006/relationships/image" Target="../media/image1441.png"/><Relationship Id="rId82" Type="http://schemas.openxmlformats.org/officeDocument/2006/relationships/customXml" Target="../ink/ink4098.xml"/><Relationship Id="rId203" Type="http://schemas.openxmlformats.org/officeDocument/2006/relationships/image" Target="../media/image1013.png"/><Relationship Id="rId385" Type="http://schemas.openxmlformats.org/officeDocument/2006/relationships/image" Target="../media/image1462.png"/><Relationship Id="rId245" Type="http://schemas.openxmlformats.org/officeDocument/2006/relationships/image" Target="../media/image1360.png"/><Relationship Id="rId287" Type="http://schemas.openxmlformats.org/officeDocument/2006/relationships/image" Target="../media/image1359.png"/><Relationship Id="rId410" Type="http://schemas.openxmlformats.org/officeDocument/2006/relationships/customXml" Target="../ink/ink4262.xml"/><Relationship Id="rId452" Type="http://schemas.openxmlformats.org/officeDocument/2006/relationships/customXml" Target="../ink/ink4283.xml"/><Relationship Id="rId494" Type="http://schemas.openxmlformats.org/officeDocument/2006/relationships/customXml" Target="../ink/ink4304.xml"/><Relationship Id="rId508" Type="http://schemas.openxmlformats.org/officeDocument/2006/relationships/customXml" Target="../ink/ink4311.xml"/><Relationship Id="rId105" Type="http://schemas.openxmlformats.org/officeDocument/2006/relationships/image" Target="../media/image1060.png"/><Relationship Id="rId147" Type="http://schemas.openxmlformats.org/officeDocument/2006/relationships/image" Target="../media/image1124.png"/><Relationship Id="rId312" Type="http://schemas.openxmlformats.org/officeDocument/2006/relationships/customXml" Target="../ink/ink4213.xml"/><Relationship Id="rId354" Type="http://schemas.openxmlformats.org/officeDocument/2006/relationships/customXml" Target="../ink/ink4234.xml"/><Relationship Id="rId51" Type="http://schemas.openxmlformats.org/officeDocument/2006/relationships/image" Target="../media/image1033.png"/><Relationship Id="rId93" Type="http://schemas.openxmlformats.org/officeDocument/2006/relationships/image" Target="../media/image1054.png"/><Relationship Id="rId189" Type="http://schemas.openxmlformats.org/officeDocument/2006/relationships/image" Target="../media/image1333.png"/><Relationship Id="rId396" Type="http://schemas.openxmlformats.org/officeDocument/2006/relationships/customXml" Target="../ink/ink4255.xml"/><Relationship Id="rId214" Type="http://schemas.openxmlformats.org/officeDocument/2006/relationships/customXml" Target="../ink/ink4164.xml"/><Relationship Id="rId256" Type="http://schemas.openxmlformats.org/officeDocument/2006/relationships/customXml" Target="../ink/ink4185.xml"/><Relationship Id="rId298" Type="http://schemas.openxmlformats.org/officeDocument/2006/relationships/customXml" Target="../ink/ink4206.xml"/><Relationship Id="rId421" Type="http://schemas.openxmlformats.org/officeDocument/2006/relationships/image" Target="../media/image1480.png"/><Relationship Id="rId463" Type="http://schemas.openxmlformats.org/officeDocument/2006/relationships/image" Target="../media/image1501.png"/><Relationship Id="rId519" Type="http://schemas.openxmlformats.org/officeDocument/2006/relationships/image" Target="../media/image1529.png"/><Relationship Id="rId116" Type="http://schemas.openxmlformats.org/officeDocument/2006/relationships/customXml" Target="../ink/ink4115.xml"/><Relationship Id="rId158" Type="http://schemas.openxmlformats.org/officeDocument/2006/relationships/customXml" Target="../ink/ink4136.xml"/><Relationship Id="rId323" Type="http://schemas.openxmlformats.org/officeDocument/2006/relationships/image" Target="../media/image1431.png"/><Relationship Id="rId530" Type="http://schemas.openxmlformats.org/officeDocument/2006/relationships/customXml" Target="../ink/ink4322.xml"/><Relationship Id="rId62" Type="http://schemas.openxmlformats.org/officeDocument/2006/relationships/customXml" Target="../ink/ink4088.xml"/><Relationship Id="rId365" Type="http://schemas.openxmlformats.org/officeDocument/2006/relationships/image" Target="../media/image1452.png"/><Relationship Id="rId628" Type="http://schemas.openxmlformats.org/officeDocument/2006/relationships/customXml" Target="../ink/ink4335.xml"/><Relationship Id="rId225" Type="http://schemas.openxmlformats.org/officeDocument/2006/relationships/image" Target="../media/image1350.png"/><Relationship Id="rId267" Type="http://schemas.openxmlformats.org/officeDocument/2006/relationships/image" Target="../media/image1371.png"/><Relationship Id="rId432" Type="http://schemas.openxmlformats.org/officeDocument/2006/relationships/customXml" Target="../ink/ink4273.xml"/><Relationship Id="rId474" Type="http://schemas.openxmlformats.org/officeDocument/2006/relationships/customXml" Target="../ink/ink4294.xml"/><Relationship Id="rId127" Type="http://schemas.openxmlformats.org/officeDocument/2006/relationships/image" Target="../media/image1114.png"/><Relationship Id="rId31" Type="http://schemas.openxmlformats.org/officeDocument/2006/relationships/image" Target="../media/image1023.png"/><Relationship Id="rId73" Type="http://schemas.openxmlformats.org/officeDocument/2006/relationships/image" Target="../media/image1044.png"/><Relationship Id="rId169" Type="http://schemas.openxmlformats.org/officeDocument/2006/relationships/image" Target="../media/image1323.png"/><Relationship Id="rId334" Type="http://schemas.openxmlformats.org/officeDocument/2006/relationships/customXml" Target="../ink/ink4224.xml"/><Relationship Id="rId376" Type="http://schemas.openxmlformats.org/officeDocument/2006/relationships/customXml" Target="../ink/ink4245.xml"/><Relationship Id="rId541" Type="http://schemas.openxmlformats.org/officeDocument/2006/relationships/image" Target="../media/image1540.png"/><Relationship Id="rId639" Type="http://schemas.openxmlformats.org/officeDocument/2006/relationships/image" Target="../media/image1109.png"/><Relationship Id="rId180" Type="http://schemas.openxmlformats.org/officeDocument/2006/relationships/customXml" Target="../ink/ink4147.xml"/><Relationship Id="rId236" Type="http://schemas.openxmlformats.org/officeDocument/2006/relationships/customXml" Target="../ink/ink4175.xml"/><Relationship Id="rId278" Type="http://schemas.openxmlformats.org/officeDocument/2006/relationships/customXml" Target="../ink/ink4196.xml"/><Relationship Id="rId401" Type="http://schemas.openxmlformats.org/officeDocument/2006/relationships/image" Target="../media/image1470.png"/><Relationship Id="rId443" Type="http://schemas.openxmlformats.org/officeDocument/2006/relationships/image" Target="../media/image1491.png"/><Relationship Id="rId303" Type="http://schemas.openxmlformats.org/officeDocument/2006/relationships/image" Target="../media/image1421.png"/><Relationship Id="rId485" Type="http://schemas.openxmlformats.org/officeDocument/2006/relationships/image" Target="../media/image1512.png"/><Relationship Id="rId42" Type="http://schemas.openxmlformats.org/officeDocument/2006/relationships/customXml" Target="../ink/ink4078.xml"/><Relationship Id="rId84" Type="http://schemas.openxmlformats.org/officeDocument/2006/relationships/customXml" Target="../ink/ink4099.xml"/><Relationship Id="rId138" Type="http://schemas.openxmlformats.org/officeDocument/2006/relationships/customXml" Target="../ink/ink4126.xml"/><Relationship Id="rId345" Type="http://schemas.openxmlformats.org/officeDocument/2006/relationships/image" Target="../media/image1442.png"/><Relationship Id="rId387" Type="http://schemas.openxmlformats.org/officeDocument/2006/relationships/image" Target="../media/image1463.png"/><Relationship Id="rId510" Type="http://schemas.openxmlformats.org/officeDocument/2006/relationships/customXml" Target="../ink/ink4312.xml"/><Relationship Id="rId191" Type="http://schemas.openxmlformats.org/officeDocument/2006/relationships/image" Target="../media/image1334.png"/><Relationship Id="rId205" Type="http://schemas.openxmlformats.org/officeDocument/2006/relationships/image" Target="../media/image1340.png"/><Relationship Id="rId247" Type="http://schemas.openxmlformats.org/officeDocument/2006/relationships/image" Target="../media/image1361.png"/><Relationship Id="rId412" Type="http://schemas.openxmlformats.org/officeDocument/2006/relationships/customXml" Target="../ink/ink4263.xml"/><Relationship Id="rId107" Type="http://schemas.openxmlformats.org/officeDocument/2006/relationships/image" Target="../media/image1061.png"/><Relationship Id="rId289" Type="http://schemas.openxmlformats.org/officeDocument/2006/relationships/image" Target="../media/image1363.png"/><Relationship Id="rId454" Type="http://schemas.openxmlformats.org/officeDocument/2006/relationships/customXml" Target="../ink/ink4284.xml"/><Relationship Id="rId496" Type="http://schemas.openxmlformats.org/officeDocument/2006/relationships/customXml" Target="../ink/ink4305.xml"/><Relationship Id="rId53" Type="http://schemas.openxmlformats.org/officeDocument/2006/relationships/image" Target="../media/image1034.png"/><Relationship Id="rId149" Type="http://schemas.openxmlformats.org/officeDocument/2006/relationships/image" Target="../media/image1125.png"/><Relationship Id="rId314" Type="http://schemas.openxmlformats.org/officeDocument/2006/relationships/customXml" Target="../ink/ink4214.xml"/><Relationship Id="rId356" Type="http://schemas.openxmlformats.org/officeDocument/2006/relationships/customXml" Target="../ink/ink4235.xml"/><Relationship Id="rId398" Type="http://schemas.openxmlformats.org/officeDocument/2006/relationships/customXml" Target="../ink/ink4256.xml"/><Relationship Id="rId521" Type="http://schemas.openxmlformats.org/officeDocument/2006/relationships/image" Target="../media/image1530.png"/><Relationship Id="rId619" Type="http://schemas.openxmlformats.org/officeDocument/2006/relationships/image" Target="../media/image1099.png"/><Relationship Id="rId95" Type="http://schemas.openxmlformats.org/officeDocument/2006/relationships/image" Target="../media/image1055.png"/><Relationship Id="rId160" Type="http://schemas.openxmlformats.org/officeDocument/2006/relationships/customXml" Target="../ink/ink4137.xml"/><Relationship Id="rId216" Type="http://schemas.openxmlformats.org/officeDocument/2006/relationships/customXml" Target="../ink/ink4165.xml"/><Relationship Id="rId423" Type="http://schemas.openxmlformats.org/officeDocument/2006/relationships/image" Target="../media/image1481.png"/><Relationship Id="rId258" Type="http://schemas.openxmlformats.org/officeDocument/2006/relationships/customXml" Target="../ink/ink4186.xml"/><Relationship Id="rId465" Type="http://schemas.openxmlformats.org/officeDocument/2006/relationships/image" Target="../media/image1502.png"/><Relationship Id="rId630" Type="http://schemas.openxmlformats.org/officeDocument/2006/relationships/customXml" Target="../ink/ink4336.xml"/><Relationship Id="rId64" Type="http://schemas.openxmlformats.org/officeDocument/2006/relationships/customXml" Target="../ink/ink4089.xml"/><Relationship Id="rId118" Type="http://schemas.openxmlformats.org/officeDocument/2006/relationships/customXml" Target="../ink/ink4116.xml"/><Relationship Id="rId325" Type="http://schemas.openxmlformats.org/officeDocument/2006/relationships/image" Target="../media/image1432.png"/><Relationship Id="rId367" Type="http://schemas.openxmlformats.org/officeDocument/2006/relationships/image" Target="../media/image1453.png"/><Relationship Id="rId532" Type="http://schemas.openxmlformats.org/officeDocument/2006/relationships/customXml" Target="../ink/ink4323.xml"/><Relationship Id="rId171" Type="http://schemas.openxmlformats.org/officeDocument/2006/relationships/image" Target="../media/image1324.png"/><Relationship Id="rId227" Type="http://schemas.openxmlformats.org/officeDocument/2006/relationships/image" Target="../media/image1351.png"/><Relationship Id="rId269" Type="http://schemas.openxmlformats.org/officeDocument/2006/relationships/image" Target="../media/image1372.png"/><Relationship Id="rId434" Type="http://schemas.openxmlformats.org/officeDocument/2006/relationships/customXml" Target="../ink/ink4274.xml"/><Relationship Id="rId476" Type="http://schemas.openxmlformats.org/officeDocument/2006/relationships/customXml" Target="../ink/ink4295.xml"/><Relationship Id="rId641" Type="http://schemas.openxmlformats.org/officeDocument/2006/relationships/image" Target="../media/image6571.png"/><Relationship Id="rId33" Type="http://schemas.openxmlformats.org/officeDocument/2006/relationships/image" Target="../media/image1024.png"/><Relationship Id="rId129" Type="http://schemas.openxmlformats.org/officeDocument/2006/relationships/image" Target="../media/image1115.png"/><Relationship Id="rId280" Type="http://schemas.openxmlformats.org/officeDocument/2006/relationships/customXml" Target="../ink/ink4197.xml"/><Relationship Id="rId336" Type="http://schemas.openxmlformats.org/officeDocument/2006/relationships/customXml" Target="../ink/ink4225.xml"/><Relationship Id="rId501" Type="http://schemas.openxmlformats.org/officeDocument/2006/relationships/image" Target="../media/image1520.png"/><Relationship Id="rId543" Type="http://schemas.openxmlformats.org/officeDocument/2006/relationships/image" Target="../media/image1541.png"/><Relationship Id="rId75" Type="http://schemas.openxmlformats.org/officeDocument/2006/relationships/image" Target="../media/image1045.png"/><Relationship Id="rId140" Type="http://schemas.openxmlformats.org/officeDocument/2006/relationships/customXml" Target="../ink/ink4127.xml"/><Relationship Id="rId182" Type="http://schemas.openxmlformats.org/officeDocument/2006/relationships/customXml" Target="../ink/ink4148.xml"/><Relationship Id="rId378" Type="http://schemas.openxmlformats.org/officeDocument/2006/relationships/customXml" Target="../ink/ink4246.xml"/><Relationship Id="rId403" Type="http://schemas.openxmlformats.org/officeDocument/2006/relationships/image" Target="../media/image1471.png"/><Relationship Id="rId238" Type="http://schemas.openxmlformats.org/officeDocument/2006/relationships/customXml" Target="../ink/ink4176.xml"/><Relationship Id="rId445" Type="http://schemas.openxmlformats.org/officeDocument/2006/relationships/image" Target="../media/image1492.png"/><Relationship Id="rId487" Type="http://schemas.openxmlformats.org/officeDocument/2006/relationships/image" Target="../media/image1513.png"/><Relationship Id="rId291" Type="http://schemas.openxmlformats.org/officeDocument/2006/relationships/image" Target="../media/image1374.png"/><Relationship Id="rId305" Type="http://schemas.openxmlformats.org/officeDocument/2006/relationships/image" Target="../media/image1422.png"/><Relationship Id="rId347" Type="http://schemas.openxmlformats.org/officeDocument/2006/relationships/image" Target="../media/image1443.png"/><Relationship Id="rId512" Type="http://schemas.openxmlformats.org/officeDocument/2006/relationships/customXml" Target="../ink/ink4313.xml"/><Relationship Id="rId44" Type="http://schemas.openxmlformats.org/officeDocument/2006/relationships/customXml" Target="../ink/ink4079.xml"/><Relationship Id="rId86" Type="http://schemas.openxmlformats.org/officeDocument/2006/relationships/customXml" Target="../ink/ink4100.xml"/><Relationship Id="rId151" Type="http://schemas.openxmlformats.org/officeDocument/2006/relationships/image" Target="../media/image1126.png"/><Relationship Id="rId389" Type="http://schemas.openxmlformats.org/officeDocument/2006/relationships/image" Target="../media/image1464.png"/><Relationship Id="rId193" Type="http://schemas.openxmlformats.org/officeDocument/2006/relationships/image" Target="../media/image1335.png"/><Relationship Id="rId207" Type="http://schemas.openxmlformats.org/officeDocument/2006/relationships/image" Target="../media/image1341.png"/><Relationship Id="rId249" Type="http://schemas.openxmlformats.org/officeDocument/2006/relationships/image" Target="../media/image1362.png"/><Relationship Id="rId414" Type="http://schemas.openxmlformats.org/officeDocument/2006/relationships/customXml" Target="../ink/ink4264.xml"/><Relationship Id="rId456" Type="http://schemas.openxmlformats.org/officeDocument/2006/relationships/customXml" Target="../ink/ink4285.xml"/><Relationship Id="rId498" Type="http://schemas.openxmlformats.org/officeDocument/2006/relationships/customXml" Target="../ink/ink4306.xml"/><Relationship Id="rId621" Type="http://schemas.openxmlformats.org/officeDocument/2006/relationships/image" Target="../media/image1100.png"/><Relationship Id="rId109" Type="http://schemas.openxmlformats.org/officeDocument/2006/relationships/image" Target="../media/image1062.png"/><Relationship Id="rId260" Type="http://schemas.openxmlformats.org/officeDocument/2006/relationships/customXml" Target="../ink/ink4187.xml"/><Relationship Id="rId316" Type="http://schemas.openxmlformats.org/officeDocument/2006/relationships/customXml" Target="../ink/ink4215.xml"/><Relationship Id="rId523" Type="http://schemas.openxmlformats.org/officeDocument/2006/relationships/image" Target="../media/image1531.png"/><Relationship Id="rId55" Type="http://schemas.openxmlformats.org/officeDocument/2006/relationships/image" Target="../media/image1035.png"/><Relationship Id="rId97" Type="http://schemas.openxmlformats.org/officeDocument/2006/relationships/image" Target="../media/image1056.png"/><Relationship Id="rId120" Type="http://schemas.openxmlformats.org/officeDocument/2006/relationships/customXml" Target="../ink/ink4117.xml"/><Relationship Id="rId358" Type="http://schemas.openxmlformats.org/officeDocument/2006/relationships/customXml" Target="../ink/ink4236.xml"/><Relationship Id="rId162" Type="http://schemas.openxmlformats.org/officeDocument/2006/relationships/customXml" Target="../ink/ink4138.xml"/><Relationship Id="rId218" Type="http://schemas.openxmlformats.org/officeDocument/2006/relationships/customXml" Target="../ink/ink4166.xml"/><Relationship Id="rId425" Type="http://schemas.openxmlformats.org/officeDocument/2006/relationships/image" Target="../media/image1482.png"/><Relationship Id="rId467" Type="http://schemas.openxmlformats.org/officeDocument/2006/relationships/image" Target="../media/image1503.png"/><Relationship Id="rId632" Type="http://schemas.openxmlformats.org/officeDocument/2006/relationships/customXml" Target="../ink/ink4337.xml"/><Relationship Id="rId271" Type="http://schemas.openxmlformats.org/officeDocument/2006/relationships/image" Target="../media/image1373.png"/><Relationship Id="rId66" Type="http://schemas.openxmlformats.org/officeDocument/2006/relationships/customXml" Target="../ink/ink4090.xml"/><Relationship Id="rId131" Type="http://schemas.openxmlformats.org/officeDocument/2006/relationships/image" Target="../media/image1116.png"/><Relationship Id="rId327" Type="http://schemas.openxmlformats.org/officeDocument/2006/relationships/image" Target="../media/image1433.png"/><Relationship Id="rId369" Type="http://schemas.openxmlformats.org/officeDocument/2006/relationships/image" Target="../media/image1454.png"/><Relationship Id="rId534" Type="http://schemas.openxmlformats.org/officeDocument/2006/relationships/customXml" Target="../ink/ink4324.xml"/><Relationship Id="rId173" Type="http://schemas.openxmlformats.org/officeDocument/2006/relationships/image" Target="../media/image1325.png"/><Relationship Id="rId229" Type="http://schemas.openxmlformats.org/officeDocument/2006/relationships/image" Target="../media/image1352.png"/><Relationship Id="rId380" Type="http://schemas.openxmlformats.org/officeDocument/2006/relationships/customXml" Target="../ink/ink4247.xml"/><Relationship Id="rId436" Type="http://schemas.openxmlformats.org/officeDocument/2006/relationships/customXml" Target="../ink/ink4275.xml"/><Relationship Id="rId240" Type="http://schemas.openxmlformats.org/officeDocument/2006/relationships/customXml" Target="../ink/ink4177.xml"/><Relationship Id="rId478" Type="http://schemas.openxmlformats.org/officeDocument/2006/relationships/customXml" Target="../ink/ink4296.xml"/><Relationship Id="rId35" Type="http://schemas.openxmlformats.org/officeDocument/2006/relationships/image" Target="../media/image1025.png"/><Relationship Id="rId77" Type="http://schemas.openxmlformats.org/officeDocument/2006/relationships/image" Target="../media/image1046.png"/><Relationship Id="rId100" Type="http://schemas.openxmlformats.org/officeDocument/2006/relationships/customXml" Target="../ink/ink4107.xml"/><Relationship Id="rId282" Type="http://schemas.openxmlformats.org/officeDocument/2006/relationships/customXml" Target="../ink/ink4198.xml"/><Relationship Id="rId338" Type="http://schemas.openxmlformats.org/officeDocument/2006/relationships/customXml" Target="../ink/ink4226.xml"/><Relationship Id="rId503" Type="http://schemas.openxmlformats.org/officeDocument/2006/relationships/image" Target="../media/image1521.png"/><Relationship Id="rId545" Type="http://schemas.openxmlformats.org/officeDocument/2006/relationships/image" Target="../media/image1542.png"/><Relationship Id="rId142" Type="http://schemas.openxmlformats.org/officeDocument/2006/relationships/customXml" Target="../ink/ink4128.xml"/><Relationship Id="rId184" Type="http://schemas.openxmlformats.org/officeDocument/2006/relationships/customXml" Target="../ink/ink4149.xml"/><Relationship Id="rId391" Type="http://schemas.openxmlformats.org/officeDocument/2006/relationships/image" Target="../media/image1465.png"/><Relationship Id="rId405" Type="http://schemas.openxmlformats.org/officeDocument/2006/relationships/image" Target="../media/image1472.png"/><Relationship Id="rId447" Type="http://schemas.openxmlformats.org/officeDocument/2006/relationships/image" Target="../media/image1493.png"/><Relationship Id="rId251" Type="http://schemas.openxmlformats.org/officeDocument/2006/relationships/image" Target="../media/image6611.png"/><Relationship Id="rId489" Type="http://schemas.openxmlformats.org/officeDocument/2006/relationships/image" Target="../media/image1514.png"/><Relationship Id="rId46" Type="http://schemas.openxmlformats.org/officeDocument/2006/relationships/customXml" Target="../ink/ink4080.xml"/><Relationship Id="rId293" Type="http://schemas.openxmlformats.org/officeDocument/2006/relationships/image" Target="../media/image1375.png"/><Relationship Id="rId307" Type="http://schemas.openxmlformats.org/officeDocument/2006/relationships/image" Target="../media/image1423.png"/><Relationship Id="rId349" Type="http://schemas.openxmlformats.org/officeDocument/2006/relationships/image" Target="../media/image1444.png"/><Relationship Id="rId514" Type="http://schemas.openxmlformats.org/officeDocument/2006/relationships/customXml" Target="../ink/ink4314.xml"/><Relationship Id="rId88" Type="http://schemas.openxmlformats.org/officeDocument/2006/relationships/customXml" Target="../ink/ink4101.xml"/><Relationship Id="rId111" Type="http://schemas.openxmlformats.org/officeDocument/2006/relationships/image" Target="../media/image1063.png"/><Relationship Id="rId153" Type="http://schemas.openxmlformats.org/officeDocument/2006/relationships/image" Target="../media/image1315.png"/><Relationship Id="rId195" Type="http://schemas.openxmlformats.org/officeDocument/2006/relationships/image" Target="../media/image1336.png"/><Relationship Id="rId209" Type="http://schemas.openxmlformats.org/officeDocument/2006/relationships/image" Target="../media/image1342.png"/><Relationship Id="rId360" Type="http://schemas.openxmlformats.org/officeDocument/2006/relationships/customXml" Target="../ink/ink4237.xml"/><Relationship Id="rId416" Type="http://schemas.openxmlformats.org/officeDocument/2006/relationships/customXml" Target="../ink/ink4265.xml"/><Relationship Id="rId220" Type="http://schemas.openxmlformats.org/officeDocument/2006/relationships/customXml" Target="../ink/ink4167.xml"/><Relationship Id="rId458" Type="http://schemas.openxmlformats.org/officeDocument/2006/relationships/customXml" Target="../ink/ink4286.xml"/><Relationship Id="rId623" Type="http://schemas.openxmlformats.org/officeDocument/2006/relationships/image" Target="../media/image1101.png"/><Relationship Id="rId57" Type="http://schemas.openxmlformats.org/officeDocument/2006/relationships/image" Target="../media/image1036.png"/><Relationship Id="rId262" Type="http://schemas.openxmlformats.org/officeDocument/2006/relationships/customXml" Target="../ink/ink4188.xml"/><Relationship Id="rId318" Type="http://schemas.openxmlformats.org/officeDocument/2006/relationships/customXml" Target="../ink/ink4216.xml"/><Relationship Id="rId525" Type="http://schemas.openxmlformats.org/officeDocument/2006/relationships/image" Target="../media/image1532.png"/><Relationship Id="rId99" Type="http://schemas.openxmlformats.org/officeDocument/2006/relationships/image" Target="../media/image1057.png"/><Relationship Id="rId122" Type="http://schemas.openxmlformats.org/officeDocument/2006/relationships/customXml" Target="../ink/ink4118.xml"/><Relationship Id="rId164" Type="http://schemas.openxmlformats.org/officeDocument/2006/relationships/customXml" Target="../ink/ink4139.xml"/><Relationship Id="rId371" Type="http://schemas.openxmlformats.org/officeDocument/2006/relationships/image" Target="../media/image1455.png"/><Relationship Id="rId427" Type="http://schemas.openxmlformats.org/officeDocument/2006/relationships/image" Target="../media/image1483.png"/><Relationship Id="rId469" Type="http://schemas.openxmlformats.org/officeDocument/2006/relationships/image" Target="../media/image1504.png"/><Relationship Id="rId634" Type="http://schemas.openxmlformats.org/officeDocument/2006/relationships/customXml" Target="../ink/ink4338.xml"/><Relationship Id="rId231" Type="http://schemas.openxmlformats.org/officeDocument/2006/relationships/image" Target="../media/image1353.png"/><Relationship Id="rId273" Type="http://schemas.openxmlformats.org/officeDocument/2006/relationships/image" Target="../media/image6620.png"/><Relationship Id="rId329" Type="http://schemas.openxmlformats.org/officeDocument/2006/relationships/image" Target="../media/image1434.png"/><Relationship Id="rId480" Type="http://schemas.openxmlformats.org/officeDocument/2006/relationships/customXml" Target="../ink/ink4297.xml"/><Relationship Id="rId536" Type="http://schemas.openxmlformats.org/officeDocument/2006/relationships/customXml" Target="../ink/ink4325.xml"/><Relationship Id="rId68" Type="http://schemas.openxmlformats.org/officeDocument/2006/relationships/customXml" Target="../ink/ink4091.xml"/><Relationship Id="rId133" Type="http://schemas.openxmlformats.org/officeDocument/2006/relationships/image" Target="../media/image1117.png"/><Relationship Id="rId175" Type="http://schemas.openxmlformats.org/officeDocument/2006/relationships/image" Target="../media/image1326.png"/><Relationship Id="rId340" Type="http://schemas.openxmlformats.org/officeDocument/2006/relationships/customXml" Target="../ink/ink4227.xml"/><Relationship Id="rId200" Type="http://schemas.openxmlformats.org/officeDocument/2006/relationships/customXml" Target="../ink/ink4157.xml"/><Relationship Id="rId382" Type="http://schemas.openxmlformats.org/officeDocument/2006/relationships/customXml" Target="../ink/ink4248.xml"/><Relationship Id="rId438" Type="http://schemas.openxmlformats.org/officeDocument/2006/relationships/customXml" Target="../ink/ink4276.xml"/><Relationship Id="rId242" Type="http://schemas.openxmlformats.org/officeDocument/2006/relationships/customXml" Target="../ink/ink4178.xml"/><Relationship Id="rId284" Type="http://schemas.openxmlformats.org/officeDocument/2006/relationships/customXml" Target="../ink/ink4199.xml"/><Relationship Id="rId491" Type="http://schemas.openxmlformats.org/officeDocument/2006/relationships/image" Target="../media/image1515.png"/><Relationship Id="rId505" Type="http://schemas.openxmlformats.org/officeDocument/2006/relationships/image" Target="../media/image1522.png"/><Relationship Id="rId37" Type="http://schemas.openxmlformats.org/officeDocument/2006/relationships/image" Target="../media/image1026.png"/><Relationship Id="rId79" Type="http://schemas.openxmlformats.org/officeDocument/2006/relationships/image" Target="../media/image1047.png"/><Relationship Id="rId102" Type="http://schemas.openxmlformats.org/officeDocument/2006/relationships/customXml" Target="../ink/ink4108.xml"/><Relationship Id="rId144" Type="http://schemas.openxmlformats.org/officeDocument/2006/relationships/customXml" Target="../ink/ink4129.xml"/><Relationship Id="rId90" Type="http://schemas.openxmlformats.org/officeDocument/2006/relationships/customXml" Target="../ink/ink4102.xml"/><Relationship Id="rId186" Type="http://schemas.openxmlformats.org/officeDocument/2006/relationships/customXml" Target="../ink/ink4150.xml"/><Relationship Id="rId351" Type="http://schemas.openxmlformats.org/officeDocument/2006/relationships/image" Target="../media/image1445.png"/><Relationship Id="rId393" Type="http://schemas.openxmlformats.org/officeDocument/2006/relationships/image" Target="../media/image1466.png"/><Relationship Id="rId407" Type="http://schemas.openxmlformats.org/officeDocument/2006/relationships/image" Target="../media/image1473.png"/><Relationship Id="rId449" Type="http://schemas.openxmlformats.org/officeDocument/2006/relationships/image" Target="../media/image1494.png"/><Relationship Id="rId211" Type="http://schemas.openxmlformats.org/officeDocument/2006/relationships/image" Target="../media/image6581.png"/><Relationship Id="rId253" Type="http://schemas.openxmlformats.org/officeDocument/2006/relationships/image" Target="../media/image1364.png"/><Relationship Id="rId295" Type="http://schemas.openxmlformats.org/officeDocument/2006/relationships/image" Target="../media/image1417.png"/><Relationship Id="rId309" Type="http://schemas.openxmlformats.org/officeDocument/2006/relationships/image" Target="../media/image1424.png"/><Relationship Id="rId460" Type="http://schemas.openxmlformats.org/officeDocument/2006/relationships/customXml" Target="../ink/ink4287.xml"/><Relationship Id="rId516" Type="http://schemas.openxmlformats.org/officeDocument/2006/relationships/customXml" Target="../ink/ink4315.xml"/><Relationship Id="rId48" Type="http://schemas.openxmlformats.org/officeDocument/2006/relationships/customXml" Target="../ink/ink4081.xml"/><Relationship Id="rId113" Type="http://schemas.openxmlformats.org/officeDocument/2006/relationships/image" Target="../media/image1064.png"/><Relationship Id="rId320" Type="http://schemas.openxmlformats.org/officeDocument/2006/relationships/customXml" Target="../ink/ink4217.xml"/><Relationship Id="rId155" Type="http://schemas.openxmlformats.org/officeDocument/2006/relationships/image" Target="../media/image1316.png"/><Relationship Id="rId197" Type="http://schemas.openxmlformats.org/officeDocument/2006/relationships/image" Target="../media/image1337.png"/><Relationship Id="rId362" Type="http://schemas.openxmlformats.org/officeDocument/2006/relationships/customXml" Target="../ink/ink4238.xml"/><Relationship Id="rId418" Type="http://schemas.openxmlformats.org/officeDocument/2006/relationships/customXml" Target="../ink/ink4266.xml"/><Relationship Id="rId625" Type="http://schemas.openxmlformats.org/officeDocument/2006/relationships/image" Target="../media/image1102.png"/><Relationship Id="rId222" Type="http://schemas.openxmlformats.org/officeDocument/2006/relationships/customXml" Target="../ink/ink4168.xml"/><Relationship Id="rId264" Type="http://schemas.openxmlformats.org/officeDocument/2006/relationships/customXml" Target="../ink/ink4189.xml"/><Relationship Id="rId471" Type="http://schemas.openxmlformats.org/officeDocument/2006/relationships/image" Target="../media/image1505.png"/><Relationship Id="rId59" Type="http://schemas.openxmlformats.org/officeDocument/2006/relationships/image" Target="../media/image1037.png"/><Relationship Id="rId124" Type="http://schemas.openxmlformats.org/officeDocument/2006/relationships/customXml" Target="../ink/ink4119.xml"/><Relationship Id="rId527" Type="http://schemas.openxmlformats.org/officeDocument/2006/relationships/image" Target="../media/image1533.png"/><Relationship Id="rId70" Type="http://schemas.openxmlformats.org/officeDocument/2006/relationships/customXml" Target="../ink/ink4092.xml"/><Relationship Id="rId166" Type="http://schemas.openxmlformats.org/officeDocument/2006/relationships/customXml" Target="../ink/ink4140.xml"/><Relationship Id="rId331" Type="http://schemas.openxmlformats.org/officeDocument/2006/relationships/image" Target="../media/image1435.png"/><Relationship Id="rId373" Type="http://schemas.openxmlformats.org/officeDocument/2006/relationships/image" Target="../media/image1456.png"/><Relationship Id="rId429" Type="http://schemas.openxmlformats.org/officeDocument/2006/relationships/image" Target="../media/image1484.png"/><Relationship Id="rId636" Type="http://schemas.openxmlformats.org/officeDocument/2006/relationships/customXml" Target="../ink/ink4339.xml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1354.png"/><Relationship Id="rId440" Type="http://schemas.openxmlformats.org/officeDocument/2006/relationships/customXml" Target="../ink/ink4277.xml"/><Relationship Id="rId28" Type="http://schemas.openxmlformats.org/officeDocument/2006/relationships/customXml" Target="../ink/ink4071.xml"/><Relationship Id="rId275" Type="http://schemas.openxmlformats.org/officeDocument/2006/relationships/image" Target="../media/image6631.png"/><Relationship Id="rId300" Type="http://schemas.openxmlformats.org/officeDocument/2006/relationships/customXml" Target="../ink/ink4207.xml"/><Relationship Id="rId482" Type="http://schemas.openxmlformats.org/officeDocument/2006/relationships/customXml" Target="../ink/ink4298.xml"/><Relationship Id="rId538" Type="http://schemas.openxmlformats.org/officeDocument/2006/relationships/customXml" Target="../ink/ink4326.xml"/><Relationship Id="rId81" Type="http://schemas.openxmlformats.org/officeDocument/2006/relationships/image" Target="../media/image1048.png"/><Relationship Id="rId135" Type="http://schemas.openxmlformats.org/officeDocument/2006/relationships/image" Target="../media/image1118.png"/><Relationship Id="rId177" Type="http://schemas.openxmlformats.org/officeDocument/2006/relationships/image" Target="../media/image1327.png"/><Relationship Id="rId342" Type="http://schemas.openxmlformats.org/officeDocument/2006/relationships/customXml" Target="../ink/ink4228.xml"/><Relationship Id="rId384" Type="http://schemas.openxmlformats.org/officeDocument/2006/relationships/customXml" Target="../ink/ink4249.xml"/><Relationship Id="rId202" Type="http://schemas.openxmlformats.org/officeDocument/2006/relationships/customXml" Target="../ink/ink4158.xml"/><Relationship Id="rId244" Type="http://schemas.openxmlformats.org/officeDocument/2006/relationships/customXml" Target="../ink/ink4179.xml"/><Relationship Id="rId39" Type="http://schemas.openxmlformats.org/officeDocument/2006/relationships/image" Target="../media/image1027.png"/><Relationship Id="rId286" Type="http://schemas.openxmlformats.org/officeDocument/2006/relationships/customXml" Target="../ink/ink4200.xml"/><Relationship Id="rId451" Type="http://schemas.openxmlformats.org/officeDocument/2006/relationships/image" Target="../media/image1495.png"/><Relationship Id="rId493" Type="http://schemas.openxmlformats.org/officeDocument/2006/relationships/image" Target="../media/image1516.png"/><Relationship Id="rId507" Type="http://schemas.openxmlformats.org/officeDocument/2006/relationships/image" Target="../media/image1523.png"/><Relationship Id="rId50" Type="http://schemas.openxmlformats.org/officeDocument/2006/relationships/customXml" Target="../ink/ink4082.xml"/><Relationship Id="rId104" Type="http://schemas.openxmlformats.org/officeDocument/2006/relationships/customXml" Target="../ink/ink4109.xml"/><Relationship Id="rId146" Type="http://schemas.openxmlformats.org/officeDocument/2006/relationships/customXml" Target="../ink/ink4130.xml"/><Relationship Id="rId188" Type="http://schemas.openxmlformats.org/officeDocument/2006/relationships/customXml" Target="../ink/ink4151.xml"/><Relationship Id="rId311" Type="http://schemas.openxmlformats.org/officeDocument/2006/relationships/image" Target="../media/image1425.png"/><Relationship Id="rId353" Type="http://schemas.openxmlformats.org/officeDocument/2006/relationships/image" Target="../media/image1446.png"/><Relationship Id="rId395" Type="http://schemas.openxmlformats.org/officeDocument/2006/relationships/image" Target="../media/image1467.png"/><Relationship Id="rId409" Type="http://schemas.openxmlformats.org/officeDocument/2006/relationships/image" Target="../media/image1474.png"/><Relationship Id="rId92" Type="http://schemas.openxmlformats.org/officeDocument/2006/relationships/customXml" Target="../ink/ink4103.xml"/><Relationship Id="rId213" Type="http://schemas.openxmlformats.org/officeDocument/2006/relationships/image" Target="../media/image1344.png"/><Relationship Id="rId420" Type="http://schemas.openxmlformats.org/officeDocument/2006/relationships/customXml" Target="../ink/ink4267.xml"/><Relationship Id="rId255" Type="http://schemas.openxmlformats.org/officeDocument/2006/relationships/image" Target="../media/image1365.png"/><Relationship Id="rId297" Type="http://schemas.openxmlformats.org/officeDocument/2006/relationships/image" Target="../media/image1418.png"/><Relationship Id="rId462" Type="http://schemas.openxmlformats.org/officeDocument/2006/relationships/customXml" Target="../ink/ink4288.xml"/><Relationship Id="rId518" Type="http://schemas.openxmlformats.org/officeDocument/2006/relationships/customXml" Target="../ink/ink4316.xml"/><Relationship Id="rId115" Type="http://schemas.openxmlformats.org/officeDocument/2006/relationships/image" Target="../media/image1065.png"/><Relationship Id="rId157" Type="http://schemas.openxmlformats.org/officeDocument/2006/relationships/image" Target="../media/image1317.png"/><Relationship Id="rId322" Type="http://schemas.openxmlformats.org/officeDocument/2006/relationships/customXml" Target="../ink/ink4218.xml"/><Relationship Id="rId364" Type="http://schemas.openxmlformats.org/officeDocument/2006/relationships/customXml" Target="../ink/ink4239.xml"/><Relationship Id="rId61" Type="http://schemas.openxmlformats.org/officeDocument/2006/relationships/image" Target="../media/image1038.png"/><Relationship Id="rId199" Type="http://schemas.openxmlformats.org/officeDocument/2006/relationships/image" Target="../media/image1338.png"/><Relationship Id="rId627" Type="http://schemas.openxmlformats.org/officeDocument/2006/relationships/image" Target="../media/image1103.png"/><Relationship Id="rId224" Type="http://schemas.openxmlformats.org/officeDocument/2006/relationships/customXml" Target="../ink/ink4169.xml"/><Relationship Id="rId266" Type="http://schemas.openxmlformats.org/officeDocument/2006/relationships/customXml" Target="../ink/ink4190.xml"/><Relationship Id="rId431" Type="http://schemas.openxmlformats.org/officeDocument/2006/relationships/image" Target="../media/image1485.png"/><Relationship Id="rId473" Type="http://schemas.openxmlformats.org/officeDocument/2006/relationships/image" Target="../media/image1506.png"/><Relationship Id="rId529" Type="http://schemas.openxmlformats.org/officeDocument/2006/relationships/image" Target="../media/image1534.png"/><Relationship Id="rId30" Type="http://schemas.openxmlformats.org/officeDocument/2006/relationships/customXml" Target="../ink/ink4072.xml"/><Relationship Id="rId126" Type="http://schemas.openxmlformats.org/officeDocument/2006/relationships/customXml" Target="../ink/ink4120.xml"/><Relationship Id="rId168" Type="http://schemas.openxmlformats.org/officeDocument/2006/relationships/customXml" Target="../ink/ink4141.xml"/><Relationship Id="rId333" Type="http://schemas.openxmlformats.org/officeDocument/2006/relationships/image" Target="../media/image1436.png"/><Relationship Id="rId540" Type="http://schemas.openxmlformats.org/officeDocument/2006/relationships/customXml" Target="../ink/ink4327.xml"/><Relationship Id="rId72" Type="http://schemas.openxmlformats.org/officeDocument/2006/relationships/customXml" Target="../ink/ink4093.xml"/><Relationship Id="rId375" Type="http://schemas.openxmlformats.org/officeDocument/2006/relationships/image" Target="../media/image1457.png"/><Relationship Id="rId638" Type="http://schemas.openxmlformats.org/officeDocument/2006/relationships/customXml" Target="../ink/ink4340.xml"/><Relationship Id="rId235" Type="http://schemas.openxmlformats.org/officeDocument/2006/relationships/image" Target="../media/image1355.png"/><Relationship Id="rId277" Type="http://schemas.openxmlformats.org/officeDocument/2006/relationships/image" Target="../media/image6641.png"/><Relationship Id="rId400" Type="http://schemas.openxmlformats.org/officeDocument/2006/relationships/customXml" Target="../ink/ink4257.xml"/><Relationship Id="rId442" Type="http://schemas.openxmlformats.org/officeDocument/2006/relationships/customXml" Target="../ink/ink4278.xml"/><Relationship Id="rId484" Type="http://schemas.openxmlformats.org/officeDocument/2006/relationships/customXml" Target="../ink/ink4299.xml"/><Relationship Id="rId137" Type="http://schemas.openxmlformats.org/officeDocument/2006/relationships/image" Target="../media/image1119.png"/><Relationship Id="rId302" Type="http://schemas.openxmlformats.org/officeDocument/2006/relationships/customXml" Target="../ink/ink4208.xml"/><Relationship Id="rId344" Type="http://schemas.openxmlformats.org/officeDocument/2006/relationships/customXml" Target="../ink/ink4229.xml"/><Relationship Id="rId41" Type="http://schemas.openxmlformats.org/officeDocument/2006/relationships/image" Target="../media/image1028.png"/><Relationship Id="rId83" Type="http://schemas.openxmlformats.org/officeDocument/2006/relationships/image" Target="../media/image1049.png"/><Relationship Id="rId179" Type="http://schemas.openxmlformats.org/officeDocument/2006/relationships/image" Target="../media/image1328.png"/><Relationship Id="rId386" Type="http://schemas.openxmlformats.org/officeDocument/2006/relationships/customXml" Target="../ink/ink4250.xml"/><Relationship Id="rId190" Type="http://schemas.openxmlformats.org/officeDocument/2006/relationships/customXml" Target="../ink/ink4152.xml"/><Relationship Id="rId204" Type="http://schemas.openxmlformats.org/officeDocument/2006/relationships/customXml" Target="../ink/ink4159.xml"/><Relationship Id="rId246" Type="http://schemas.openxmlformats.org/officeDocument/2006/relationships/customXml" Target="../ink/ink4180.xml"/><Relationship Id="rId288" Type="http://schemas.openxmlformats.org/officeDocument/2006/relationships/customXml" Target="../ink/ink4201.xml"/><Relationship Id="rId411" Type="http://schemas.openxmlformats.org/officeDocument/2006/relationships/image" Target="../media/image1475.png"/><Relationship Id="rId453" Type="http://schemas.openxmlformats.org/officeDocument/2006/relationships/image" Target="../media/image1496.png"/><Relationship Id="rId509" Type="http://schemas.openxmlformats.org/officeDocument/2006/relationships/image" Target="../media/image1524.png"/><Relationship Id="rId106" Type="http://schemas.openxmlformats.org/officeDocument/2006/relationships/customXml" Target="../ink/ink4110.xml"/><Relationship Id="rId313" Type="http://schemas.openxmlformats.org/officeDocument/2006/relationships/image" Target="../media/image1426.png"/><Relationship Id="rId495" Type="http://schemas.openxmlformats.org/officeDocument/2006/relationships/image" Target="../media/image1517.png"/><Relationship Id="rId52" Type="http://schemas.openxmlformats.org/officeDocument/2006/relationships/customXml" Target="../ink/ink4083.xml"/><Relationship Id="rId94" Type="http://schemas.openxmlformats.org/officeDocument/2006/relationships/customXml" Target="../ink/ink4104.xml"/><Relationship Id="rId148" Type="http://schemas.openxmlformats.org/officeDocument/2006/relationships/customXml" Target="../ink/ink4131.xml"/><Relationship Id="rId355" Type="http://schemas.openxmlformats.org/officeDocument/2006/relationships/image" Target="../media/image1447.png"/><Relationship Id="rId397" Type="http://schemas.openxmlformats.org/officeDocument/2006/relationships/image" Target="../media/image1468.png"/><Relationship Id="rId520" Type="http://schemas.openxmlformats.org/officeDocument/2006/relationships/customXml" Target="../ink/ink4317.xml"/><Relationship Id="rId215" Type="http://schemas.openxmlformats.org/officeDocument/2006/relationships/image" Target="../media/image1345.png"/><Relationship Id="rId257" Type="http://schemas.openxmlformats.org/officeDocument/2006/relationships/image" Target="../media/image1366.png"/><Relationship Id="rId422" Type="http://schemas.openxmlformats.org/officeDocument/2006/relationships/customXml" Target="../ink/ink4268.xml"/><Relationship Id="rId464" Type="http://schemas.openxmlformats.org/officeDocument/2006/relationships/customXml" Target="../ink/ink4289.xml"/><Relationship Id="rId299" Type="http://schemas.openxmlformats.org/officeDocument/2006/relationships/image" Target="../media/image1419.png"/><Relationship Id="rId63" Type="http://schemas.openxmlformats.org/officeDocument/2006/relationships/image" Target="../media/image1039.png"/><Relationship Id="rId159" Type="http://schemas.openxmlformats.org/officeDocument/2006/relationships/image" Target="../media/image1318.png"/><Relationship Id="rId366" Type="http://schemas.openxmlformats.org/officeDocument/2006/relationships/customXml" Target="../ink/ink4240.xml"/><Relationship Id="rId226" Type="http://schemas.openxmlformats.org/officeDocument/2006/relationships/customXml" Target="../ink/ink4170.xml"/><Relationship Id="rId433" Type="http://schemas.openxmlformats.org/officeDocument/2006/relationships/image" Target="../media/image1486.png"/><Relationship Id="rId640" Type="http://schemas.openxmlformats.org/officeDocument/2006/relationships/customXml" Target="../ink/ink4341.xml"/><Relationship Id="rId74" Type="http://schemas.openxmlformats.org/officeDocument/2006/relationships/customXml" Target="../ink/ink4094.xml"/><Relationship Id="rId377" Type="http://schemas.openxmlformats.org/officeDocument/2006/relationships/image" Target="../media/image1458.png"/><Relationship Id="rId500" Type="http://schemas.openxmlformats.org/officeDocument/2006/relationships/customXml" Target="../ink/ink4307.xml"/><Relationship Id="rId237" Type="http://schemas.openxmlformats.org/officeDocument/2006/relationships/image" Target="../media/image1356.png"/><Relationship Id="rId444" Type="http://schemas.openxmlformats.org/officeDocument/2006/relationships/customXml" Target="../ink/ink4279.xml"/><Relationship Id="rId290" Type="http://schemas.openxmlformats.org/officeDocument/2006/relationships/customXml" Target="../ink/ink4202.xml"/><Relationship Id="rId304" Type="http://schemas.openxmlformats.org/officeDocument/2006/relationships/customXml" Target="../ink/ink4209.xml"/><Relationship Id="rId388" Type="http://schemas.openxmlformats.org/officeDocument/2006/relationships/customXml" Target="../ink/ink4251.xml"/><Relationship Id="rId511" Type="http://schemas.openxmlformats.org/officeDocument/2006/relationships/image" Target="../media/image1525.png"/><Relationship Id="rId85" Type="http://schemas.openxmlformats.org/officeDocument/2006/relationships/image" Target="../media/image1050.png"/><Relationship Id="rId150" Type="http://schemas.openxmlformats.org/officeDocument/2006/relationships/customXml" Target="../ink/ink4132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04.png"/><Relationship Id="rId21" Type="http://schemas.openxmlformats.org/officeDocument/2006/relationships/image" Target="../media/image1556.png"/><Relationship Id="rId42" Type="http://schemas.openxmlformats.org/officeDocument/2006/relationships/customXml" Target="../ink/ink4362.xml"/><Relationship Id="rId63" Type="http://schemas.openxmlformats.org/officeDocument/2006/relationships/image" Target="../media/image1577.png"/><Relationship Id="rId84" Type="http://schemas.openxmlformats.org/officeDocument/2006/relationships/customXml" Target="../ink/ink4383.xml"/><Relationship Id="rId138" Type="http://schemas.openxmlformats.org/officeDocument/2006/relationships/customXml" Target="../ink/ink4410.xml"/><Relationship Id="rId629" Type="http://schemas.openxmlformats.org/officeDocument/2006/relationships/image" Target="../media/image1104.png"/><Relationship Id="rId107" Type="http://schemas.openxmlformats.org/officeDocument/2006/relationships/image" Target="../media/image1599.png"/><Relationship Id="rId640" Type="http://schemas.openxmlformats.org/officeDocument/2006/relationships/customXml" Target="../ink/ink4425.xml"/><Relationship Id="rId11" Type="http://schemas.openxmlformats.org/officeDocument/2006/relationships/image" Target="../media/image1551.png"/><Relationship Id="rId32" Type="http://schemas.openxmlformats.org/officeDocument/2006/relationships/customXml" Target="../ink/ink4357.xml"/><Relationship Id="rId53" Type="http://schemas.openxmlformats.org/officeDocument/2006/relationships/image" Target="../media/image1572.png"/><Relationship Id="rId74" Type="http://schemas.openxmlformats.org/officeDocument/2006/relationships/customXml" Target="../ink/ink4378.xml"/><Relationship Id="rId128" Type="http://schemas.openxmlformats.org/officeDocument/2006/relationships/customXml" Target="../ink/ink4405.xml"/><Relationship Id="rId619" Type="http://schemas.openxmlformats.org/officeDocument/2006/relationships/image" Target="../media/image1099.png"/><Relationship Id="rId5" Type="http://schemas.openxmlformats.org/officeDocument/2006/relationships/image" Target="../media/image1548.png"/><Relationship Id="rId95" Type="http://schemas.openxmlformats.org/officeDocument/2006/relationships/image" Target="../media/image1593.png"/><Relationship Id="rId630" Type="http://schemas.openxmlformats.org/officeDocument/2006/relationships/customXml" Target="../ink/ink4420.xml"/><Relationship Id="rId22" Type="http://schemas.openxmlformats.org/officeDocument/2006/relationships/customXml" Target="../ink/ink4352.xml"/><Relationship Id="rId43" Type="http://schemas.openxmlformats.org/officeDocument/2006/relationships/image" Target="../media/image1567.png"/><Relationship Id="rId64" Type="http://schemas.openxmlformats.org/officeDocument/2006/relationships/customXml" Target="../ink/ink4373.xml"/><Relationship Id="rId118" Type="http://schemas.openxmlformats.org/officeDocument/2006/relationships/customXml" Target="../ink/ink4400.xml"/><Relationship Id="rId139" Type="http://schemas.openxmlformats.org/officeDocument/2006/relationships/image" Target="../media/image1615.png"/><Relationship Id="rId85" Type="http://schemas.openxmlformats.org/officeDocument/2006/relationships/image" Target="../media/image1588.png"/><Relationship Id="rId620" Type="http://schemas.openxmlformats.org/officeDocument/2006/relationships/customXml" Target="../ink/ink4415.xml"/><Relationship Id="rId641" Type="http://schemas.openxmlformats.org/officeDocument/2006/relationships/image" Target="../media/image6571.png"/><Relationship Id="rId12" Type="http://schemas.openxmlformats.org/officeDocument/2006/relationships/customXml" Target="../ink/ink4347.xml"/><Relationship Id="rId33" Type="http://schemas.openxmlformats.org/officeDocument/2006/relationships/image" Target="../media/image1562.png"/><Relationship Id="rId108" Type="http://schemas.openxmlformats.org/officeDocument/2006/relationships/customXml" Target="../ink/ink4395.xml"/><Relationship Id="rId129" Type="http://schemas.openxmlformats.org/officeDocument/2006/relationships/image" Target="../media/image1610.png"/><Relationship Id="rId54" Type="http://schemas.openxmlformats.org/officeDocument/2006/relationships/customXml" Target="../ink/ink4368.xml"/><Relationship Id="rId70" Type="http://schemas.openxmlformats.org/officeDocument/2006/relationships/customXml" Target="../ink/ink4376.xml"/><Relationship Id="rId75" Type="http://schemas.openxmlformats.org/officeDocument/2006/relationships/image" Target="../media/image1583.png"/><Relationship Id="rId91" Type="http://schemas.openxmlformats.org/officeDocument/2006/relationships/image" Target="../media/image1591.png"/><Relationship Id="rId96" Type="http://schemas.openxmlformats.org/officeDocument/2006/relationships/customXml" Target="../ink/ink4389.xml"/><Relationship Id="rId140" Type="http://schemas.openxmlformats.org/officeDocument/2006/relationships/customXml" Target="../ink/ink4411.xml"/><Relationship Id="rId145" Type="http://schemas.openxmlformats.org/officeDocument/2006/relationships/image" Target="../media/image1618.png"/><Relationship Id="rId636" Type="http://schemas.openxmlformats.org/officeDocument/2006/relationships/customXml" Target="../ink/ink442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344.xml"/><Relationship Id="rId631" Type="http://schemas.openxmlformats.org/officeDocument/2006/relationships/image" Target="../media/image6561.png"/><Relationship Id="rId23" Type="http://schemas.openxmlformats.org/officeDocument/2006/relationships/image" Target="../media/image1557.png"/><Relationship Id="rId28" Type="http://schemas.openxmlformats.org/officeDocument/2006/relationships/customXml" Target="../ink/ink4355.xml"/><Relationship Id="rId49" Type="http://schemas.openxmlformats.org/officeDocument/2006/relationships/image" Target="../media/image1570.png"/><Relationship Id="rId114" Type="http://schemas.openxmlformats.org/officeDocument/2006/relationships/customXml" Target="../ink/ink4398.xml"/><Relationship Id="rId119" Type="http://schemas.openxmlformats.org/officeDocument/2006/relationships/image" Target="../media/image1605.png"/><Relationship Id="rId44" Type="http://schemas.openxmlformats.org/officeDocument/2006/relationships/customXml" Target="../ink/ink4363.xml"/><Relationship Id="rId60" Type="http://schemas.openxmlformats.org/officeDocument/2006/relationships/customXml" Target="../ink/ink4371.xml"/><Relationship Id="rId65" Type="http://schemas.openxmlformats.org/officeDocument/2006/relationships/image" Target="../media/image1578.png"/><Relationship Id="rId81" Type="http://schemas.openxmlformats.org/officeDocument/2006/relationships/image" Target="../media/image1586.png"/><Relationship Id="rId86" Type="http://schemas.openxmlformats.org/officeDocument/2006/relationships/customXml" Target="../ink/ink4384.xml"/><Relationship Id="rId130" Type="http://schemas.openxmlformats.org/officeDocument/2006/relationships/customXml" Target="../ink/ink4406.xml"/><Relationship Id="rId135" Type="http://schemas.openxmlformats.org/officeDocument/2006/relationships/image" Target="../media/image1613.png"/><Relationship Id="rId626" Type="http://schemas.openxmlformats.org/officeDocument/2006/relationships/customXml" Target="../ink/ink4418.xml"/><Relationship Id="rId621" Type="http://schemas.openxmlformats.org/officeDocument/2006/relationships/image" Target="../media/image1100.png"/><Relationship Id="rId13" Type="http://schemas.openxmlformats.org/officeDocument/2006/relationships/image" Target="../media/image1552.png"/><Relationship Id="rId18" Type="http://schemas.openxmlformats.org/officeDocument/2006/relationships/customXml" Target="../ink/ink4350.xml"/><Relationship Id="rId39" Type="http://schemas.openxmlformats.org/officeDocument/2006/relationships/image" Target="../media/image1565.png"/><Relationship Id="rId109" Type="http://schemas.openxmlformats.org/officeDocument/2006/relationships/image" Target="../media/image1600.png"/><Relationship Id="rId34" Type="http://schemas.openxmlformats.org/officeDocument/2006/relationships/customXml" Target="../ink/ink4358.xml"/><Relationship Id="rId50" Type="http://schemas.openxmlformats.org/officeDocument/2006/relationships/customXml" Target="../ink/ink4366.xml"/><Relationship Id="rId55" Type="http://schemas.openxmlformats.org/officeDocument/2006/relationships/image" Target="../media/image1573.png"/><Relationship Id="rId76" Type="http://schemas.openxmlformats.org/officeDocument/2006/relationships/customXml" Target="../ink/ink4379.xml"/><Relationship Id="rId97" Type="http://schemas.openxmlformats.org/officeDocument/2006/relationships/image" Target="../media/image1594.png"/><Relationship Id="rId104" Type="http://schemas.openxmlformats.org/officeDocument/2006/relationships/customXml" Target="../ink/ink4393.xml"/><Relationship Id="rId120" Type="http://schemas.openxmlformats.org/officeDocument/2006/relationships/customXml" Target="../ink/ink4401.xml"/><Relationship Id="rId125" Type="http://schemas.openxmlformats.org/officeDocument/2006/relationships/image" Target="../media/image1608.png"/><Relationship Id="rId141" Type="http://schemas.openxmlformats.org/officeDocument/2006/relationships/image" Target="../media/image1616.png"/><Relationship Id="rId146" Type="http://schemas.openxmlformats.org/officeDocument/2006/relationships/customXml" Target="../ink/ink4414.xml"/><Relationship Id="rId7" Type="http://schemas.openxmlformats.org/officeDocument/2006/relationships/image" Target="../media/image1549.png"/><Relationship Id="rId71" Type="http://schemas.openxmlformats.org/officeDocument/2006/relationships/image" Target="../media/image1581.png"/><Relationship Id="rId92" Type="http://schemas.openxmlformats.org/officeDocument/2006/relationships/customXml" Target="../ink/ink4387.xml"/><Relationship Id="rId632" Type="http://schemas.openxmlformats.org/officeDocument/2006/relationships/customXml" Target="../ink/ink4421.xml"/><Relationship Id="rId637" Type="http://schemas.openxmlformats.org/officeDocument/2006/relationships/image" Target="../media/image1108.png"/><Relationship Id="rId2" Type="http://schemas.openxmlformats.org/officeDocument/2006/relationships/customXml" Target="../ink/ink4342.xml"/><Relationship Id="rId29" Type="http://schemas.openxmlformats.org/officeDocument/2006/relationships/image" Target="../media/image1560.png"/><Relationship Id="rId24" Type="http://schemas.openxmlformats.org/officeDocument/2006/relationships/customXml" Target="../ink/ink4353.xml"/><Relationship Id="rId40" Type="http://schemas.openxmlformats.org/officeDocument/2006/relationships/customXml" Target="../ink/ink4361.xml"/><Relationship Id="rId45" Type="http://schemas.openxmlformats.org/officeDocument/2006/relationships/image" Target="../media/image1568.png"/><Relationship Id="rId66" Type="http://schemas.openxmlformats.org/officeDocument/2006/relationships/customXml" Target="../ink/ink4374.xml"/><Relationship Id="rId87" Type="http://schemas.openxmlformats.org/officeDocument/2006/relationships/image" Target="../media/image1589.png"/><Relationship Id="rId110" Type="http://schemas.openxmlformats.org/officeDocument/2006/relationships/customXml" Target="../ink/ink4396.xml"/><Relationship Id="rId115" Type="http://schemas.openxmlformats.org/officeDocument/2006/relationships/image" Target="../media/image1603.png"/><Relationship Id="rId131" Type="http://schemas.openxmlformats.org/officeDocument/2006/relationships/image" Target="../media/image1611.png"/><Relationship Id="rId136" Type="http://schemas.openxmlformats.org/officeDocument/2006/relationships/customXml" Target="../ink/ink4409.xml"/><Relationship Id="rId61" Type="http://schemas.openxmlformats.org/officeDocument/2006/relationships/image" Target="../media/image1576.png"/><Relationship Id="rId82" Type="http://schemas.openxmlformats.org/officeDocument/2006/relationships/customXml" Target="../ink/ink4382.xml"/><Relationship Id="rId622" Type="http://schemas.openxmlformats.org/officeDocument/2006/relationships/customXml" Target="../ink/ink4416.xml"/><Relationship Id="rId627" Type="http://schemas.openxmlformats.org/officeDocument/2006/relationships/image" Target="../media/image1103.png"/><Relationship Id="rId19" Type="http://schemas.openxmlformats.org/officeDocument/2006/relationships/image" Target="../media/image1555.png"/><Relationship Id="rId14" Type="http://schemas.openxmlformats.org/officeDocument/2006/relationships/customXml" Target="../ink/ink4348.xml"/><Relationship Id="rId30" Type="http://schemas.openxmlformats.org/officeDocument/2006/relationships/customXml" Target="../ink/ink4356.xml"/><Relationship Id="rId35" Type="http://schemas.openxmlformats.org/officeDocument/2006/relationships/image" Target="../media/image1563.png"/><Relationship Id="rId56" Type="http://schemas.openxmlformats.org/officeDocument/2006/relationships/customXml" Target="../ink/ink4369.xml"/><Relationship Id="rId77" Type="http://schemas.openxmlformats.org/officeDocument/2006/relationships/image" Target="../media/image1584.png"/><Relationship Id="rId100" Type="http://schemas.openxmlformats.org/officeDocument/2006/relationships/customXml" Target="../ink/ink4391.xml"/><Relationship Id="rId105" Type="http://schemas.openxmlformats.org/officeDocument/2006/relationships/image" Target="../media/image1598.png"/><Relationship Id="rId126" Type="http://schemas.openxmlformats.org/officeDocument/2006/relationships/customXml" Target="../ink/ink4404.xml"/><Relationship Id="rId8" Type="http://schemas.openxmlformats.org/officeDocument/2006/relationships/customXml" Target="../ink/ink4345.xml"/><Relationship Id="rId51" Type="http://schemas.openxmlformats.org/officeDocument/2006/relationships/image" Target="../media/image1571.png"/><Relationship Id="rId72" Type="http://schemas.openxmlformats.org/officeDocument/2006/relationships/customXml" Target="../ink/ink4377.xml"/><Relationship Id="rId93" Type="http://schemas.openxmlformats.org/officeDocument/2006/relationships/image" Target="../media/image1592.png"/><Relationship Id="rId98" Type="http://schemas.openxmlformats.org/officeDocument/2006/relationships/customXml" Target="../ink/ink4390.xml"/><Relationship Id="rId121" Type="http://schemas.openxmlformats.org/officeDocument/2006/relationships/image" Target="../media/image1606.png"/><Relationship Id="rId142" Type="http://schemas.openxmlformats.org/officeDocument/2006/relationships/customXml" Target="../ink/ink4412.xml"/><Relationship Id="rId633" Type="http://schemas.openxmlformats.org/officeDocument/2006/relationships/image" Target="../media/image1106.png"/><Relationship Id="rId638" Type="http://schemas.openxmlformats.org/officeDocument/2006/relationships/customXml" Target="../ink/ink4424.xml"/><Relationship Id="rId3" Type="http://schemas.openxmlformats.org/officeDocument/2006/relationships/image" Target="../media/image617.png"/><Relationship Id="rId25" Type="http://schemas.openxmlformats.org/officeDocument/2006/relationships/image" Target="../media/image1558.png"/><Relationship Id="rId46" Type="http://schemas.openxmlformats.org/officeDocument/2006/relationships/customXml" Target="../ink/ink4364.xml"/><Relationship Id="rId67" Type="http://schemas.openxmlformats.org/officeDocument/2006/relationships/image" Target="../media/image1579.png"/><Relationship Id="rId116" Type="http://schemas.openxmlformats.org/officeDocument/2006/relationships/customXml" Target="../ink/ink4399.xml"/><Relationship Id="rId137" Type="http://schemas.openxmlformats.org/officeDocument/2006/relationships/image" Target="../media/image1614.png"/><Relationship Id="rId20" Type="http://schemas.openxmlformats.org/officeDocument/2006/relationships/customXml" Target="../ink/ink4351.xml"/><Relationship Id="rId41" Type="http://schemas.openxmlformats.org/officeDocument/2006/relationships/image" Target="../media/image1566.png"/><Relationship Id="rId62" Type="http://schemas.openxmlformats.org/officeDocument/2006/relationships/customXml" Target="../ink/ink4372.xml"/><Relationship Id="rId83" Type="http://schemas.openxmlformats.org/officeDocument/2006/relationships/image" Target="../media/image1587.png"/><Relationship Id="rId88" Type="http://schemas.openxmlformats.org/officeDocument/2006/relationships/customXml" Target="../ink/ink4385.xml"/><Relationship Id="rId111" Type="http://schemas.openxmlformats.org/officeDocument/2006/relationships/image" Target="../media/image1601.png"/><Relationship Id="rId132" Type="http://schemas.openxmlformats.org/officeDocument/2006/relationships/customXml" Target="../ink/ink4407.xml"/><Relationship Id="rId628" Type="http://schemas.openxmlformats.org/officeDocument/2006/relationships/customXml" Target="../ink/ink4419.xml"/><Relationship Id="rId623" Type="http://schemas.openxmlformats.org/officeDocument/2006/relationships/image" Target="../media/image1101.png"/><Relationship Id="rId15" Type="http://schemas.openxmlformats.org/officeDocument/2006/relationships/image" Target="../media/image1553.png"/><Relationship Id="rId36" Type="http://schemas.openxmlformats.org/officeDocument/2006/relationships/customXml" Target="../ink/ink4359.xml"/><Relationship Id="rId57" Type="http://schemas.openxmlformats.org/officeDocument/2006/relationships/image" Target="../media/image1574.png"/><Relationship Id="rId106" Type="http://schemas.openxmlformats.org/officeDocument/2006/relationships/customXml" Target="../ink/ink4394.xml"/><Relationship Id="rId127" Type="http://schemas.openxmlformats.org/officeDocument/2006/relationships/image" Target="../media/image1609.png"/><Relationship Id="rId10" Type="http://schemas.openxmlformats.org/officeDocument/2006/relationships/customXml" Target="../ink/ink4346.xml"/><Relationship Id="rId31" Type="http://schemas.openxmlformats.org/officeDocument/2006/relationships/image" Target="../media/image1561.png"/><Relationship Id="rId52" Type="http://schemas.openxmlformats.org/officeDocument/2006/relationships/customXml" Target="../ink/ink4367.xml"/><Relationship Id="rId73" Type="http://schemas.openxmlformats.org/officeDocument/2006/relationships/image" Target="../media/image1582.png"/><Relationship Id="rId78" Type="http://schemas.openxmlformats.org/officeDocument/2006/relationships/customXml" Target="../ink/ink4380.xml"/><Relationship Id="rId94" Type="http://schemas.openxmlformats.org/officeDocument/2006/relationships/customXml" Target="../ink/ink4388.xml"/><Relationship Id="rId99" Type="http://schemas.openxmlformats.org/officeDocument/2006/relationships/image" Target="../media/image1595.png"/><Relationship Id="rId101" Type="http://schemas.openxmlformats.org/officeDocument/2006/relationships/image" Target="../media/image1596.png"/><Relationship Id="rId122" Type="http://schemas.openxmlformats.org/officeDocument/2006/relationships/customXml" Target="../ink/ink4402.xml"/><Relationship Id="rId143" Type="http://schemas.openxmlformats.org/officeDocument/2006/relationships/image" Target="../media/image1617.png"/><Relationship Id="rId639" Type="http://schemas.openxmlformats.org/officeDocument/2006/relationships/image" Target="../media/image1109.png"/><Relationship Id="rId4" Type="http://schemas.openxmlformats.org/officeDocument/2006/relationships/customXml" Target="../ink/ink4343.xml"/><Relationship Id="rId9" Type="http://schemas.openxmlformats.org/officeDocument/2006/relationships/image" Target="../media/image1550.png"/><Relationship Id="rId634" Type="http://schemas.openxmlformats.org/officeDocument/2006/relationships/customXml" Target="../ink/ink4422.xml"/><Relationship Id="rId26" Type="http://schemas.openxmlformats.org/officeDocument/2006/relationships/customXml" Target="../ink/ink4354.xml"/><Relationship Id="rId47" Type="http://schemas.openxmlformats.org/officeDocument/2006/relationships/image" Target="../media/image1569.png"/><Relationship Id="rId68" Type="http://schemas.openxmlformats.org/officeDocument/2006/relationships/customXml" Target="../ink/ink4375.xml"/><Relationship Id="rId89" Type="http://schemas.openxmlformats.org/officeDocument/2006/relationships/image" Target="../media/image1590.png"/><Relationship Id="rId112" Type="http://schemas.openxmlformats.org/officeDocument/2006/relationships/customXml" Target="../ink/ink4397.xml"/><Relationship Id="rId133" Type="http://schemas.openxmlformats.org/officeDocument/2006/relationships/image" Target="../media/image1612.png"/><Relationship Id="rId624" Type="http://schemas.openxmlformats.org/officeDocument/2006/relationships/customXml" Target="../ink/ink4417.xml"/><Relationship Id="rId16" Type="http://schemas.openxmlformats.org/officeDocument/2006/relationships/customXml" Target="../ink/ink4349.xml"/><Relationship Id="rId37" Type="http://schemas.openxmlformats.org/officeDocument/2006/relationships/image" Target="../media/image1564.png"/><Relationship Id="rId58" Type="http://schemas.openxmlformats.org/officeDocument/2006/relationships/customXml" Target="../ink/ink4370.xml"/><Relationship Id="rId79" Type="http://schemas.openxmlformats.org/officeDocument/2006/relationships/image" Target="../media/image1585.png"/><Relationship Id="rId102" Type="http://schemas.openxmlformats.org/officeDocument/2006/relationships/customXml" Target="../ink/ink4392.xml"/><Relationship Id="rId123" Type="http://schemas.openxmlformats.org/officeDocument/2006/relationships/image" Target="../media/image1607.png"/><Relationship Id="rId144" Type="http://schemas.openxmlformats.org/officeDocument/2006/relationships/customXml" Target="../ink/ink4413.xml"/><Relationship Id="rId90" Type="http://schemas.openxmlformats.org/officeDocument/2006/relationships/customXml" Target="../ink/ink4386.xml"/><Relationship Id="rId635" Type="http://schemas.openxmlformats.org/officeDocument/2006/relationships/image" Target="../media/image1107.png"/><Relationship Id="rId27" Type="http://schemas.openxmlformats.org/officeDocument/2006/relationships/image" Target="../media/image1559.png"/><Relationship Id="rId48" Type="http://schemas.openxmlformats.org/officeDocument/2006/relationships/customXml" Target="../ink/ink4365.xml"/><Relationship Id="rId69" Type="http://schemas.openxmlformats.org/officeDocument/2006/relationships/image" Target="../media/image1580.png"/><Relationship Id="rId113" Type="http://schemas.openxmlformats.org/officeDocument/2006/relationships/image" Target="../media/image1602.png"/><Relationship Id="rId134" Type="http://schemas.openxmlformats.org/officeDocument/2006/relationships/customXml" Target="../ink/ink4408.xml"/><Relationship Id="rId80" Type="http://schemas.openxmlformats.org/officeDocument/2006/relationships/customXml" Target="../ink/ink4381.xml"/><Relationship Id="rId625" Type="http://schemas.openxmlformats.org/officeDocument/2006/relationships/image" Target="../media/image1102.png"/><Relationship Id="rId17" Type="http://schemas.openxmlformats.org/officeDocument/2006/relationships/image" Target="../media/image1554.png"/><Relationship Id="rId38" Type="http://schemas.openxmlformats.org/officeDocument/2006/relationships/customXml" Target="../ink/ink4360.xml"/><Relationship Id="rId59" Type="http://schemas.openxmlformats.org/officeDocument/2006/relationships/image" Target="../media/image1575.png"/><Relationship Id="rId103" Type="http://schemas.openxmlformats.org/officeDocument/2006/relationships/image" Target="../media/image1597.png"/><Relationship Id="rId124" Type="http://schemas.openxmlformats.org/officeDocument/2006/relationships/customXml" Target="../ink/ink4403.xml"/></Relationships>
</file>

<file path=ppt/slides/_rels/slide25.xml.rels><?xml version="1.0" encoding="UTF-8" standalone="yes"?>
<Relationships xmlns="http://schemas.openxmlformats.org/package/2006/relationships"><Relationship Id="rId299" Type="http://schemas.openxmlformats.org/officeDocument/2006/relationships/image" Target="../media/image1549.png"/><Relationship Id="rId21" Type="http://schemas.openxmlformats.org/officeDocument/2006/relationships/image" Target="../media/image1628.png"/><Relationship Id="rId324" Type="http://schemas.openxmlformats.org/officeDocument/2006/relationships/customXml" Target="../ink/ink4511.xml"/><Relationship Id="rId366" Type="http://schemas.openxmlformats.org/officeDocument/2006/relationships/customXml" Target="../ink/ink4532.xml"/><Relationship Id="rId629" Type="http://schemas.openxmlformats.org/officeDocument/2006/relationships/image" Target="../media/image1104.png"/><Relationship Id="rId226" Type="http://schemas.openxmlformats.org/officeDocument/2006/relationships/customXml" Target="../ink/ink4462.xml"/><Relationship Id="rId433" Type="http://schemas.openxmlformats.org/officeDocument/2006/relationships/image" Target="../media/image1616.png"/><Relationship Id="rId268" Type="http://schemas.openxmlformats.org/officeDocument/2006/relationships/customXml" Target="../ink/ink4483.xml"/><Relationship Id="rId640" Type="http://schemas.openxmlformats.org/officeDocument/2006/relationships/customXml" Target="../ink/ink4579.xml"/><Relationship Id="rId32" Type="http://schemas.openxmlformats.org/officeDocument/2006/relationships/customXml" Target="../ink/ink4441.xml"/><Relationship Id="rId335" Type="http://schemas.openxmlformats.org/officeDocument/2006/relationships/image" Target="../media/image1567.png"/><Relationship Id="rId377" Type="http://schemas.openxmlformats.org/officeDocument/2006/relationships/image" Target="../media/image1588.png"/><Relationship Id="rId5" Type="http://schemas.openxmlformats.org/officeDocument/2006/relationships/image" Target="../media/image1620.png"/><Relationship Id="rId237" Type="http://schemas.openxmlformats.org/officeDocument/2006/relationships/image" Target="../media/image1356.png"/><Relationship Id="rId402" Type="http://schemas.openxmlformats.org/officeDocument/2006/relationships/customXml" Target="../ink/ink4550.xml"/><Relationship Id="rId279" Type="http://schemas.openxmlformats.org/officeDocument/2006/relationships/image" Target="../media/image1649.png"/><Relationship Id="rId43" Type="http://schemas.openxmlformats.org/officeDocument/2006/relationships/image" Target="../media/image1639.png"/><Relationship Id="rId290" Type="http://schemas.openxmlformats.org/officeDocument/2006/relationships/customXml" Target="../ink/ink4494.xml"/><Relationship Id="rId304" Type="http://schemas.openxmlformats.org/officeDocument/2006/relationships/customXml" Target="../ink/ink4501.xml"/><Relationship Id="rId346" Type="http://schemas.openxmlformats.org/officeDocument/2006/relationships/customXml" Target="../ink/ink4522.xml"/><Relationship Id="rId388" Type="http://schemas.openxmlformats.org/officeDocument/2006/relationships/customXml" Target="../ink/ink4543.xml"/><Relationship Id="rId413" Type="http://schemas.openxmlformats.org/officeDocument/2006/relationships/image" Target="../media/image1606.png"/><Relationship Id="rId248" Type="http://schemas.openxmlformats.org/officeDocument/2006/relationships/customXml" Target="../ink/ink4473.xml"/><Relationship Id="rId620" Type="http://schemas.openxmlformats.org/officeDocument/2006/relationships/customXml" Target="../ink/ink4569.xml"/><Relationship Id="rId12" Type="http://schemas.openxmlformats.org/officeDocument/2006/relationships/customXml" Target="../ink/ink4431.xml"/><Relationship Id="rId315" Type="http://schemas.openxmlformats.org/officeDocument/2006/relationships/image" Target="../media/image1557.png"/><Relationship Id="rId357" Type="http://schemas.openxmlformats.org/officeDocument/2006/relationships/image" Target="../media/image1578.png"/><Relationship Id="rId54" Type="http://schemas.openxmlformats.org/officeDocument/2006/relationships/customXml" Target="../ink/ink4452.xml"/><Relationship Id="rId217" Type="http://schemas.openxmlformats.org/officeDocument/2006/relationships/image" Target="../media/image1346.png"/><Relationship Id="rId399" Type="http://schemas.openxmlformats.org/officeDocument/2006/relationships/image" Target="../media/image1599.png"/><Relationship Id="rId259" Type="http://schemas.openxmlformats.org/officeDocument/2006/relationships/image" Target="../media/image1367.png"/><Relationship Id="rId424" Type="http://schemas.openxmlformats.org/officeDocument/2006/relationships/customXml" Target="../ink/ink4561.xml"/><Relationship Id="rId631" Type="http://schemas.openxmlformats.org/officeDocument/2006/relationships/image" Target="../media/image6561.png"/><Relationship Id="rId23" Type="http://schemas.openxmlformats.org/officeDocument/2006/relationships/image" Target="../media/image1629.png"/><Relationship Id="rId270" Type="http://schemas.openxmlformats.org/officeDocument/2006/relationships/customXml" Target="../ink/ink4484.xml"/><Relationship Id="rId326" Type="http://schemas.openxmlformats.org/officeDocument/2006/relationships/customXml" Target="../ink/ink4512.xml"/><Relationship Id="rId44" Type="http://schemas.openxmlformats.org/officeDocument/2006/relationships/customXml" Target="../ink/ink4447.xml"/><Relationship Id="rId368" Type="http://schemas.openxmlformats.org/officeDocument/2006/relationships/customXml" Target="../ink/ink4533.xml"/><Relationship Id="rId389" Type="http://schemas.openxmlformats.org/officeDocument/2006/relationships/image" Target="../media/image1594.png"/><Relationship Id="rId228" Type="http://schemas.openxmlformats.org/officeDocument/2006/relationships/customXml" Target="../ink/ink4463.xml"/><Relationship Id="rId249" Type="http://schemas.openxmlformats.org/officeDocument/2006/relationships/image" Target="../media/image1362.png"/><Relationship Id="rId414" Type="http://schemas.openxmlformats.org/officeDocument/2006/relationships/customXml" Target="../ink/ink4556.xml"/><Relationship Id="rId435" Type="http://schemas.openxmlformats.org/officeDocument/2006/relationships/image" Target="../media/image1617.png"/><Relationship Id="rId621" Type="http://schemas.openxmlformats.org/officeDocument/2006/relationships/image" Target="../media/image1100.png"/><Relationship Id="rId13" Type="http://schemas.openxmlformats.org/officeDocument/2006/relationships/image" Target="../media/image1624.png"/><Relationship Id="rId260" Type="http://schemas.openxmlformats.org/officeDocument/2006/relationships/customXml" Target="../ink/ink4479.xml"/><Relationship Id="rId281" Type="http://schemas.openxmlformats.org/officeDocument/2006/relationships/image" Target="../media/image1650.png"/><Relationship Id="rId316" Type="http://schemas.openxmlformats.org/officeDocument/2006/relationships/customXml" Target="../ink/ink4507.xml"/><Relationship Id="rId337" Type="http://schemas.openxmlformats.org/officeDocument/2006/relationships/image" Target="../media/image1568.png"/><Relationship Id="rId34" Type="http://schemas.openxmlformats.org/officeDocument/2006/relationships/customXml" Target="../ink/ink4442.xml"/><Relationship Id="rId55" Type="http://schemas.openxmlformats.org/officeDocument/2006/relationships/image" Target="../media/image1645.png"/><Relationship Id="rId358" Type="http://schemas.openxmlformats.org/officeDocument/2006/relationships/customXml" Target="../ink/ink4528.xml"/><Relationship Id="rId379" Type="http://schemas.openxmlformats.org/officeDocument/2006/relationships/image" Target="../media/image1589.png"/><Relationship Id="rId7" Type="http://schemas.openxmlformats.org/officeDocument/2006/relationships/image" Target="../media/image1621.png"/><Relationship Id="rId218" Type="http://schemas.openxmlformats.org/officeDocument/2006/relationships/customXml" Target="../ink/ink4458.xml"/><Relationship Id="rId239" Type="http://schemas.openxmlformats.org/officeDocument/2006/relationships/image" Target="../media/image1357.png"/><Relationship Id="rId390" Type="http://schemas.openxmlformats.org/officeDocument/2006/relationships/customXml" Target="../ink/ink4544.xml"/><Relationship Id="rId404" Type="http://schemas.openxmlformats.org/officeDocument/2006/relationships/customXml" Target="../ink/ink4551.xml"/><Relationship Id="rId425" Type="http://schemas.openxmlformats.org/officeDocument/2006/relationships/image" Target="../media/image1612.png"/><Relationship Id="rId632" Type="http://schemas.openxmlformats.org/officeDocument/2006/relationships/customXml" Target="../ink/ink4575.xml"/><Relationship Id="rId250" Type="http://schemas.openxmlformats.org/officeDocument/2006/relationships/customXml" Target="../ink/ink4474.xml"/><Relationship Id="rId271" Type="http://schemas.openxmlformats.org/officeDocument/2006/relationships/image" Target="../media/image1373.png"/><Relationship Id="rId292" Type="http://schemas.openxmlformats.org/officeDocument/2006/relationships/customXml" Target="../ink/ink4495.xml"/><Relationship Id="rId306" Type="http://schemas.openxmlformats.org/officeDocument/2006/relationships/customXml" Target="../ink/ink4502.xml"/><Relationship Id="rId24" Type="http://schemas.openxmlformats.org/officeDocument/2006/relationships/customXml" Target="../ink/ink4437.xml"/><Relationship Id="rId45" Type="http://schemas.openxmlformats.org/officeDocument/2006/relationships/image" Target="../media/image1640.png"/><Relationship Id="rId327" Type="http://schemas.openxmlformats.org/officeDocument/2006/relationships/image" Target="../media/image1563.png"/><Relationship Id="rId348" Type="http://schemas.openxmlformats.org/officeDocument/2006/relationships/customXml" Target="../ink/ink4523.xml"/><Relationship Id="rId369" Type="http://schemas.openxmlformats.org/officeDocument/2006/relationships/image" Target="../media/image1584.png"/><Relationship Id="rId229" Type="http://schemas.openxmlformats.org/officeDocument/2006/relationships/image" Target="../media/image1352.png"/><Relationship Id="rId380" Type="http://schemas.openxmlformats.org/officeDocument/2006/relationships/customXml" Target="../ink/ink4539.xml"/><Relationship Id="rId415" Type="http://schemas.openxmlformats.org/officeDocument/2006/relationships/image" Target="../media/image1607.png"/><Relationship Id="rId436" Type="http://schemas.openxmlformats.org/officeDocument/2006/relationships/customXml" Target="../ink/ink4567.xml"/><Relationship Id="rId622" Type="http://schemas.openxmlformats.org/officeDocument/2006/relationships/customXml" Target="../ink/ink4570.xml"/><Relationship Id="rId240" Type="http://schemas.openxmlformats.org/officeDocument/2006/relationships/customXml" Target="../ink/ink4469.xml"/><Relationship Id="rId261" Type="http://schemas.openxmlformats.org/officeDocument/2006/relationships/image" Target="../media/image1368.png"/><Relationship Id="rId14" Type="http://schemas.openxmlformats.org/officeDocument/2006/relationships/customXml" Target="../ink/ink4432.xml"/><Relationship Id="rId35" Type="http://schemas.openxmlformats.org/officeDocument/2006/relationships/image" Target="../media/image1635.png"/><Relationship Id="rId56" Type="http://schemas.openxmlformats.org/officeDocument/2006/relationships/customXml" Target="../ink/ink4453.xml"/><Relationship Id="rId282" Type="http://schemas.openxmlformats.org/officeDocument/2006/relationships/customXml" Target="../ink/ink4490.xml"/><Relationship Id="rId317" Type="http://schemas.openxmlformats.org/officeDocument/2006/relationships/image" Target="../media/image1558.png"/><Relationship Id="rId338" Type="http://schemas.openxmlformats.org/officeDocument/2006/relationships/customXml" Target="../ink/ink4518.xml"/><Relationship Id="rId359" Type="http://schemas.openxmlformats.org/officeDocument/2006/relationships/image" Target="../media/image1579.png"/><Relationship Id="rId8" Type="http://schemas.openxmlformats.org/officeDocument/2006/relationships/customXml" Target="../ink/ink4429.xml"/><Relationship Id="rId219" Type="http://schemas.openxmlformats.org/officeDocument/2006/relationships/image" Target="../media/image1347.png"/><Relationship Id="rId370" Type="http://schemas.openxmlformats.org/officeDocument/2006/relationships/customXml" Target="../ink/ink4534.xml"/><Relationship Id="rId391" Type="http://schemas.openxmlformats.org/officeDocument/2006/relationships/image" Target="../media/image1595.png"/><Relationship Id="rId405" Type="http://schemas.openxmlformats.org/officeDocument/2006/relationships/image" Target="../media/image1602.png"/><Relationship Id="rId426" Type="http://schemas.openxmlformats.org/officeDocument/2006/relationships/customXml" Target="../ink/ink4562.xml"/><Relationship Id="rId633" Type="http://schemas.openxmlformats.org/officeDocument/2006/relationships/image" Target="../media/image1106.png"/><Relationship Id="rId230" Type="http://schemas.openxmlformats.org/officeDocument/2006/relationships/customXml" Target="../ink/ink4464.xml"/><Relationship Id="rId251" Type="http://schemas.openxmlformats.org/officeDocument/2006/relationships/image" Target="../media/image13630.png"/><Relationship Id="rId25" Type="http://schemas.openxmlformats.org/officeDocument/2006/relationships/image" Target="../media/image1630.png"/><Relationship Id="rId46" Type="http://schemas.openxmlformats.org/officeDocument/2006/relationships/customXml" Target="../ink/ink4448.xml"/><Relationship Id="rId272" Type="http://schemas.openxmlformats.org/officeDocument/2006/relationships/customXml" Target="../ink/ink4485.xml"/><Relationship Id="rId293" Type="http://schemas.openxmlformats.org/officeDocument/2006/relationships/image" Target="../media/image1656.png"/><Relationship Id="rId307" Type="http://schemas.openxmlformats.org/officeDocument/2006/relationships/image" Target="../media/image1553.png"/><Relationship Id="rId328" Type="http://schemas.openxmlformats.org/officeDocument/2006/relationships/customXml" Target="../ink/ink4513.xml"/><Relationship Id="rId349" Type="http://schemas.openxmlformats.org/officeDocument/2006/relationships/image" Target="../media/image1574.png"/><Relationship Id="rId360" Type="http://schemas.openxmlformats.org/officeDocument/2006/relationships/customXml" Target="../ink/ink4529.xml"/><Relationship Id="rId381" Type="http://schemas.openxmlformats.org/officeDocument/2006/relationships/image" Target="../media/image1590.png"/><Relationship Id="rId416" Type="http://schemas.openxmlformats.org/officeDocument/2006/relationships/customXml" Target="../ink/ink4557.xml"/><Relationship Id="rId220" Type="http://schemas.openxmlformats.org/officeDocument/2006/relationships/customXml" Target="../ink/ink4459.xml"/><Relationship Id="rId241" Type="http://schemas.openxmlformats.org/officeDocument/2006/relationships/image" Target="../media/image13580.png"/><Relationship Id="rId437" Type="http://schemas.openxmlformats.org/officeDocument/2006/relationships/image" Target="../media/image1618.png"/><Relationship Id="rId623" Type="http://schemas.openxmlformats.org/officeDocument/2006/relationships/image" Target="../media/image1101.png"/><Relationship Id="rId15" Type="http://schemas.openxmlformats.org/officeDocument/2006/relationships/image" Target="../media/image1625.png"/><Relationship Id="rId36" Type="http://schemas.openxmlformats.org/officeDocument/2006/relationships/customXml" Target="../ink/ink4443.xml"/><Relationship Id="rId57" Type="http://schemas.openxmlformats.org/officeDocument/2006/relationships/image" Target="../media/image1646.png"/><Relationship Id="rId262" Type="http://schemas.openxmlformats.org/officeDocument/2006/relationships/customXml" Target="../ink/ink4480.xml"/><Relationship Id="rId283" Type="http://schemas.openxmlformats.org/officeDocument/2006/relationships/image" Target="../media/image1651.png"/><Relationship Id="rId318" Type="http://schemas.openxmlformats.org/officeDocument/2006/relationships/customXml" Target="../ink/ink4508.xml"/><Relationship Id="rId339" Type="http://schemas.openxmlformats.org/officeDocument/2006/relationships/image" Target="../media/image1569.png"/><Relationship Id="rId350" Type="http://schemas.openxmlformats.org/officeDocument/2006/relationships/customXml" Target="../ink/ink4524.xml"/><Relationship Id="rId371" Type="http://schemas.openxmlformats.org/officeDocument/2006/relationships/image" Target="../media/image1585.png"/><Relationship Id="rId406" Type="http://schemas.openxmlformats.org/officeDocument/2006/relationships/customXml" Target="../ink/ink4552.xml"/><Relationship Id="rId9" Type="http://schemas.openxmlformats.org/officeDocument/2006/relationships/image" Target="../media/image1622.png"/><Relationship Id="rId392" Type="http://schemas.openxmlformats.org/officeDocument/2006/relationships/customXml" Target="../ink/ink4545.xml"/><Relationship Id="rId427" Type="http://schemas.openxmlformats.org/officeDocument/2006/relationships/image" Target="../media/image1613.png"/><Relationship Id="rId634" Type="http://schemas.openxmlformats.org/officeDocument/2006/relationships/customXml" Target="../ink/ink4576.xml"/><Relationship Id="rId26" Type="http://schemas.openxmlformats.org/officeDocument/2006/relationships/customXml" Target="../ink/ink4438.xml"/><Relationship Id="rId231" Type="http://schemas.openxmlformats.org/officeDocument/2006/relationships/image" Target="../media/image1353.png"/><Relationship Id="rId252" Type="http://schemas.openxmlformats.org/officeDocument/2006/relationships/customXml" Target="../ink/ink4475.xml"/><Relationship Id="rId273" Type="http://schemas.openxmlformats.org/officeDocument/2006/relationships/image" Target="../media/image6620.png"/><Relationship Id="rId294" Type="http://schemas.openxmlformats.org/officeDocument/2006/relationships/customXml" Target="../ink/ink4496.xml"/><Relationship Id="rId308" Type="http://schemas.openxmlformats.org/officeDocument/2006/relationships/customXml" Target="../ink/ink4503.xml"/><Relationship Id="rId329" Type="http://schemas.openxmlformats.org/officeDocument/2006/relationships/image" Target="../media/image1564.png"/><Relationship Id="rId47" Type="http://schemas.openxmlformats.org/officeDocument/2006/relationships/image" Target="../media/image1641.png"/><Relationship Id="rId340" Type="http://schemas.openxmlformats.org/officeDocument/2006/relationships/customXml" Target="../ink/ink4519.xml"/><Relationship Id="rId361" Type="http://schemas.openxmlformats.org/officeDocument/2006/relationships/image" Target="../media/image1580.png"/><Relationship Id="rId382" Type="http://schemas.openxmlformats.org/officeDocument/2006/relationships/customXml" Target="../ink/ink4540.xml"/><Relationship Id="rId417" Type="http://schemas.openxmlformats.org/officeDocument/2006/relationships/image" Target="../media/image1608.png"/><Relationship Id="rId438" Type="http://schemas.openxmlformats.org/officeDocument/2006/relationships/customXml" Target="../ink/ink4568.xml"/><Relationship Id="rId624" Type="http://schemas.openxmlformats.org/officeDocument/2006/relationships/customXml" Target="../ink/ink4571.xml"/><Relationship Id="rId16" Type="http://schemas.openxmlformats.org/officeDocument/2006/relationships/customXml" Target="../ink/ink4433.xml"/><Relationship Id="rId221" Type="http://schemas.openxmlformats.org/officeDocument/2006/relationships/image" Target="../media/image1348.png"/><Relationship Id="rId242" Type="http://schemas.openxmlformats.org/officeDocument/2006/relationships/customXml" Target="../ink/ink4470.xml"/><Relationship Id="rId263" Type="http://schemas.openxmlformats.org/officeDocument/2006/relationships/image" Target="../media/image1369.png"/><Relationship Id="rId284" Type="http://schemas.openxmlformats.org/officeDocument/2006/relationships/customXml" Target="../ink/ink4491.xml"/><Relationship Id="rId319" Type="http://schemas.openxmlformats.org/officeDocument/2006/relationships/image" Target="../media/image1559.png"/><Relationship Id="rId37" Type="http://schemas.openxmlformats.org/officeDocument/2006/relationships/image" Target="../media/image1636.png"/><Relationship Id="rId58" Type="http://schemas.openxmlformats.org/officeDocument/2006/relationships/customXml" Target="../ink/ink4454.xml"/><Relationship Id="rId330" Type="http://schemas.openxmlformats.org/officeDocument/2006/relationships/customXml" Target="../ink/ink4514.xml"/><Relationship Id="rId351" Type="http://schemas.openxmlformats.org/officeDocument/2006/relationships/image" Target="../media/image1575.png"/><Relationship Id="rId372" Type="http://schemas.openxmlformats.org/officeDocument/2006/relationships/customXml" Target="../ink/ink4535.xml"/><Relationship Id="rId393" Type="http://schemas.openxmlformats.org/officeDocument/2006/relationships/image" Target="../media/image1596.png"/><Relationship Id="rId407" Type="http://schemas.openxmlformats.org/officeDocument/2006/relationships/image" Target="../media/image1603.png"/><Relationship Id="rId428" Type="http://schemas.openxmlformats.org/officeDocument/2006/relationships/customXml" Target="../ink/ink4563.xml"/><Relationship Id="rId635" Type="http://schemas.openxmlformats.org/officeDocument/2006/relationships/image" Target="../media/image1107.png"/><Relationship Id="rId232" Type="http://schemas.openxmlformats.org/officeDocument/2006/relationships/customXml" Target="../ink/ink4465.xml"/><Relationship Id="rId253" Type="http://schemas.openxmlformats.org/officeDocument/2006/relationships/image" Target="../media/image1364.png"/><Relationship Id="rId274" Type="http://schemas.openxmlformats.org/officeDocument/2006/relationships/customXml" Target="../ink/ink4486.xml"/><Relationship Id="rId295" Type="http://schemas.openxmlformats.org/officeDocument/2006/relationships/image" Target="../media/image1657.png"/><Relationship Id="rId309" Type="http://schemas.openxmlformats.org/officeDocument/2006/relationships/image" Target="../media/image1554.png"/><Relationship Id="rId27" Type="http://schemas.openxmlformats.org/officeDocument/2006/relationships/image" Target="../media/image1631.png"/><Relationship Id="rId48" Type="http://schemas.openxmlformats.org/officeDocument/2006/relationships/customXml" Target="../ink/ink4449.xml"/><Relationship Id="rId320" Type="http://schemas.openxmlformats.org/officeDocument/2006/relationships/customXml" Target="../ink/ink4509.xml"/><Relationship Id="rId341" Type="http://schemas.openxmlformats.org/officeDocument/2006/relationships/image" Target="../media/image1570.png"/><Relationship Id="rId362" Type="http://schemas.openxmlformats.org/officeDocument/2006/relationships/customXml" Target="../ink/ink4530.xml"/><Relationship Id="rId383" Type="http://schemas.openxmlformats.org/officeDocument/2006/relationships/image" Target="../media/image1591.png"/><Relationship Id="rId418" Type="http://schemas.openxmlformats.org/officeDocument/2006/relationships/customXml" Target="../ink/ink4558.xml"/><Relationship Id="rId625" Type="http://schemas.openxmlformats.org/officeDocument/2006/relationships/image" Target="../media/image1102.png"/><Relationship Id="rId222" Type="http://schemas.openxmlformats.org/officeDocument/2006/relationships/customXml" Target="../ink/ink4460.xml"/><Relationship Id="rId243" Type="http://schemas.openxmlformats.org/officeDocument/2006/relationships/image" Target="../media/image13590.png"/><Relationship Id="rId264" Type="http://schemas.openxmlformats.org/officeDocument/2006/relationships/customXml" Target="../ink/ink4481.xml"/><Relationship Id="rId285" Type="http://schemas.openxmlformats.org/officeDocument/2006/relationships/image" Target="../media/image1652.png"/><Relationship Id="rId17" Type="http://schemas.openxmlformats.org/officeDocument/2006/relationships/image" Target="../media/image1626.png"/><Relationship Id="rId38" Type="http://schemas.openxmlformats.org/officeDocument/2006/relationships/customXml" Target="../ink/ink4444.xml"/><Relationship Id="rId59" Type="http://schemas.openxmlformats.org/officeDocument/2006/relationships/image" Target="../media/image1647.png"/><Relationship Id="rId310" Type="http://schemas.openxmlformats.org/officeDocument/2006/relationships/customXml" Target="../ink/ink4504.xml"/><Relationship Id="rId331" Type="http://schemas.openxmlformats.org/officeDocument/2006/relationships/image" Target="../media/image1565.png"/><Relationship Id="rId352" Type="http://schemas.openxmlformats.org/officeDocument/2006/relationships/customXml" Target="../ink/ink4525.xml"/><Relationship Id="rId373" Type="http://schemas.openxmlformats.org/officeDocument/2006/relationships/image" Target="../media/image1586.png"/><Relationship Id="rId394" Type="http://schemas.openxmlformats.org/officeDocument/2006/relationships/customXml" Target="../ink/ink4546.xml"/><Relationship Id="rId408" Type="http://schemas.openxmlformats.org/officeDocument/2006/relationships/customXml" Target="../ink/ink4553.xml"/><Relationship Id="rId429" Type="http://schemas.openxmlformats.org/officeDocument/2006/relationships/image" Target="../media/image1614.png"/><Relationship Id="rId636" Type="http://schemas.openxmlformats.org/officeDocument/2006/relationships/customXml" Target="../ink/ink4577.xml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1354.png"/><Relationship Id="rId254" Type="http://schemas.openxmlformats.org/officeDocument/2006/relationships/customXml" Target="../ink/ink4476.xml"/><Relationship Id="rId28" Type="http://schemas.openxmlformats.org/officeDocument/2006/relationships/customXml" Target="../ink/ink4439.xml"/><Relationship Id="rId49" Type="http://schemas.openxmlformats.org/officeDocument/2006/relationships/image" Target="../media/image1642.png"/><Relationship Id="rId275" Type="http://schemas.openxmlformats.org/officeDocument/2006/relationships/image" Target="../media/image6631.png"/><Relationship Id="rId296" Type="http://schemas.openxmlformats.org/officeDocument/2006/relationships/customXml" Target="../ink/ink4497.xml"/><Relationship Id="rId300" Type="http://schemas.openxmlformats.org/officeDocument/2006/relationships/customXml" Target="../ink/ink4499.xml"/><Relationship Id="rId60" Type="http://schemas.openxmlformats.org/officeDocument/2006/relationships/customXml" Target="../ink/ink4455.xml"/><Relationship Id="rId321" Type="http://schemas.openxmlformats.org/officeDocument/2006/relationships/image" Target="../media/image1560.png"/><Relationship Id="rId342" Type="http://schemas.openxmlformats.org/officeDocument/2006/relationships/customXml" Target="../ink/ink4520.xml"/><Relationship Id="rId363" Type="http://schemas.openxmlformats.org/officeDocument/2006/relationships/image" Target="../media/image1581.png"/><Relationship Id="rId384" Type="http://schemas.openxmlformats.org/officeDocument/2006/relationships/customXml" Target="../ink/ink4541.xml"/><Relationship Id="rId419" Type="http://schemas.openxmlformats.org/officeDocument/2006/relationships/image" Target="../media/image1609.png"/><Relationship Id="rId626" Type="http://schemas.openxmlformats.org/officeDocument/2006/relationships/customXml" Target="../ink/ink4572.xml"/><Relationship Id="rId223" Type="http://schemas.openxmlformats.org/officeDocument/2006/relationships/image" Target="../media/image1349.png"/><Relationship Id="rId244" Type="http://schemas.openxmlformats.org/officeDocument/2006/relationships/customXml" Target="../ink/ink4471.xml"/><Relationship Id="rId430" Type="http://schemas.openxmlformats.org/officeDocument/2006/relationships/customXml" Target="../ink/ink4564.xml"/><Relationship Id="rId18" Type="http://schemas.openxmlformats.org/officeDocument/2006/relationships/customXml" Target="../ink/ink4434.xml"/><Relationship Id="rId39" Type="http://schemas.openxmlformats.org/officeDocument/2006/relationships/image" Target="../media/image1637.png"/><Relationship Id="rId265" Type="http://schemas.openxmlformats.org/officeDocument/2006/relationships/image" Target="../media/image1370.png"/><Relationship Id="rId286" Type="http://schemas.openxmlformats.org/officeDocument/2006/relationships/customXml" Target="../ink/ink4492.xml"/><Relationship Id="rId50" Type="http://schemas.openxmlformats.org/officeDocument/2006/relationships/customXml" Target="../ink/ink4450.xml"/><Relationship Id="rId311" Type="http://schemas.openxmlformats.org/officeDocument/2006/relationships/image" Target="../media/image1555.png"/><Relationship Id="rId332" Type="http://schemas.openxmlformats.org/officeDocument/2006/relationships/customXml" Target="../ink/ink4515.xml"/><Relationship Id="rId353" Type="http://schemas.openxmlformats.org/officeDocument/2006/relationships/image" Target="../media/image1576.png"/><Relationship Id="rId374" Type="http://schemas.openxmlformats.org/officeDocument/2006/relationships/customXml" Target="../ink/ink4536.xml"/><Relationship Id="rId395" Type="http://schemas.openxmlformats.org/officeDocument/2006/relationships/image" Target="../media/image1597.png"/><Relationship Id="rId409" Type="http://schemas.openxmlformats.org/officeDocument/2006/relationships/image" Target="../media/image1604.png"/><Relationship Id="rId213" Type="http://schemas.openxmlformats.org/officeDocument/2006/relationships/image" Target="../media/image1344.png"/><Relationship Id="rId234" Type="http://schemas.openxmlformats.org/officeDocument/2006/relationships/customXml" Target="../ink/ink4466.xml"/><Relationship Id="rId420" Type="http://schemas.openxmlformats.org/officeDocument/2006/relationships/customXml" Target="../ink/ink4559.xml"/><Relationship Id="rId637" Type="http://schemas.openxmlformats.org/officeDocument/2006/relationships/image" Target="../media/image1108.png"/><Relationship Id="rId2" Type="http://schemas.openxmlformats.org/officeDocument/2006/relationships/customXml" Target="../ink/ink4426.xml"/><Relationship Id="rId29" Type="http://schemas.openxmlformats.org/officeDocument/2006/relationships/image" Target="../media/image1632.png"/><Relationship Id="rId255" Type="http://schemas.openxmlformats.org/officeDocument/2006/relationships/image" Target="../media/image1365.png"/><Relationship Id="rId276" Type="http://schemas.openxmlformats.org/officeDocument/2006/relationships/customXml" Target="../ink/ink4487.xml"/><Relationship Id="rId297" Type="http://schemas.openxmlformats.org/officeDocument/2006/relationships/image" Target="../media/image1548.png"/><Relationship Id="rId40" Type="http://schemas.openxmlformats.org/officeDocument/2006/relationships/customXml" Target="../ink/ink4445.xml"/><Relationship Id="rId301" Type="http://schemas.openxmlformats.org/officeDocument/2006/relationships/image" Target="../media/image1550.png"/><Relationship Id="rId322" Type="http://schemas.openxmlformats.org/officeDocument/2006/relationships/customXml" Target="../ink/ink4510.xml"/><Relationship Id="rId343" Type="http://schemas.openxmlformats.org/officeDocument/2006/relationships/image" Target="../media/image1571.png"/><Relationship Id="rId364" Type="http://schemas.openxmlformats.org/officeDocument/2006/relationships/customXml" Target="../ink/ink4531.xml"/><Relationship Id="rId385" Type="http://schemas.openxmlformats.org/officeDocument/2006/relationships/image" Target="../media/image1592.png"/><Relationship Id="rId627" Type="http://schemas.openxmlformats.org/officeDocument/2006/relationships/image" Target="../media/image1103.png"/><Relationship Id="rId19" Type="http://schemas.openxmlformats.org/officeDocument/2006/relationships/image" Target="../media/image1627.png"/><Relationship Id="rId224" Type="http://schemas.openxmlformats.org/officeDocument/2006/relationships/customXml" Target="../ink/ink4461.xml"/><Relationship Id="rId245" Type="http://schemas.openxmlformats.org/officeDocument/2006/relationships/image" Target="../media/image1360.png"/><Relationship Id="rId266" Type="http://schemas.openxmlformats.org/officeDocument/2006/relationships/customXml" Target="../ink/ink4482.xml"/><Relationship Id="rId287" Type="http://schemas.openxmlformats.org/officeDocument/2006/relationships/image" Target="../media/image1653.png"/><Relationship Id="rId410" Type="http://schemas.openxmlformats.org/officeDocument/2006/relationships/customXml" Target="../ink/ink4554.xml"/><Relationship Id="rId431" Type="http://schemas.openxmlformats.org/officeDocument/2006/relationships/image" Target="../media/image1615.png"/><Relationship Id="rId30" Type="http://schemas.openxmlformats.org/officeDocument/2006/relationships/customXml" Target="../ink/ink4440.xml"/><Relationship Id="rId312" Type="http://schemas.openxmlformats.org/officeDocument/2006/relationships/customXml" Target="../ink/ink4505.xml"/><Relationship Id="rId333" Type="http://schemas.openxmlformats.org/officeDocument/2006/relationships/image" Target="../media/image1566.png"/><Relationship Id="rId354" Type="http://schemas.openxmlformats.org/officeDocument/2006/relationships/customXml" Target="../ink/ink4526.xml"/><Relationship Id="rId51" Type="http://schemas.openxmlformats.org/officeDocument/2006/relationships/image" Target="../media/image1643.png"/><Relationship Id="rId375" Type="http://schemas.openxmlformats.org/officeDocument/2006/relationships/image" Target="../media/image1587.png"/><Relationship Id="rId396" Type="http://schemas.openxmlformats.org/officeDocument/2006/relationships/customXml" Target="../ink/ink4547.xml"/><Relationship Id="rId638" Type="http://schemas.openxmlformats.org/officeDocument/2006/relationships/customXml" Target="../ink/ink4578.xml"/><Relationship Id="rId3" Type="http://schemas.openxmlformats.org/officeDocument/2006/relationships/image" Target="../media/image1619.png"/><Relationship Id="rId214" Type="http://schemas.openxmlformats.org/officeDocument/2006/relationships/customXml" Target="../ink/ink4456.xml"/><Relationship Id="rId235" Type="http://schemas.openxmlformats.org/officeDocument/2006/relationships/image" Target="../media/image1355.png"/><Relationship Id="rId256" Type="http://schemas.openxmlformats.org/officeDocument/2006/relationships/customXml" Target="../ink/ink4477.xml"/><Relationship Id="rId277" Type="http://schemas.openxmlformats.org/officeDocument/2006/relationships/image" Target="../media/image1648.png"/><Relationship Id="rId298" Type="http://schemas.openxmlformats.org/officeDocument/2006/relationships/customXml" Target="../ink/ink4498.xml"/><Relationship Id="rId400" Type="http://schemas.openxmlformats.org/officeDocument/2006/relationships/customXml" Target="../ink/ink4549.xml"/><Relationship Id="rId421" Type="http://schemas.openxmlformats.org/officeDocument/2006/relationships/image" Target="../media/image1610.png"/><Relationship Id="rId302" Type="http://schemas.openxmlformats.org/officeDocument/2006/relationships/customXml" Target="../ink/ink4500.xml"/><Relationship Id="rId323" Type="http://schemas.openxmlformats.org/officeDocument/2006/relationships/image" Target="../media/image1561.png"/><Relationship Id="rId344" Type="http://schemas.openxmlformats.org/officeDocument/2006/relationships/customXml" Target="../ink/ink4521.xml"/><Relationship Id="rId20" Type="http://schemas.openxmlformats.org/officeDocument/2006/relationships/customXml" Target="../ink/ink4435.xml"/><Relationship Id="rId41" Type="http://schemas.openxmlformats.org/officeDocument/2006/relationships/image" Target="../media/image1638.png"/><Relationship Id="rId365" Type="http://schemas.openxmlformats.org/officeDocument/2006/relationships/image" Target="../media/image1582.png"/><Relationship Id="rId386" Type="http://schemas.openxmlformats.org/officeDocument/2006/relationships/customXml" Target="../ink/ink4542.xml"/><Relationship Id="rId628" Type="http://schemas.openxmlformats.org/officeDocument/2006/relationships/customXml" Target="../ink/ink4573.xml"/><Relationship Id="rId225" Type="http://schemas.openxmlformats.org/officeDocument/2006/relationships/image" Target="../media/image1350.png"/><Relationship Id="rId246" Type="http://schemas.openxmlformats.org/officeDocument/2006/relationships/customXml" Target="../ink/ink4472.xml"/><Relationship Id="rId267" Type="http://schemas.openxmlformats.org/officeDocument/2006/relationships/image" Target="../media/image1371.png"/><Relationship Id="rId288" Type="http://schemas.openxmlformats.org/officeDocument/2006/relationships/customXml" Target="../ink/ink4493.xml"/><Relationship Id="rId411" Type="http://schemas.openxmlformats.org/officeDocument/2006/relationships/image" Target="../media/image1605.png"/><Relationship Id="rId432" Type="http://schemas.openxmlformats.org/officeDocument/2006/relationships/customXml" Target="../ink/ink4565.xml"/><Relationship Id="rId313" Type="http://schemas.openxmlformats.org/officeDocument/2006/relationships/image" Target="../media/image1556.png"/><Relationship Id="rId10" Type="http://schemas.openxmlformats.org/officeDocument/2006/relationships/customXml" Target="../ink/ink4430.xml"/><Relationship Id="rId31" Type="http://schemas.openxmlformats.org/officeDocument/2006/relationships/image" Target="../media/image1633.png"/><Relationship Id="rId52" Type="http://schemas.openxmlformats.org/officeDocument/2006/relationships/customXml" Target="../ink/ink4451.xml"/><Relationship Id="rId334" Type="http://schemas.openxmlformats.org/officeDocument/2006/relationships/customXml" Target="../ink/ink4516.xml"/><Relationship Id="rId355" Type="http://schemas.openxmlformats.org/officeDocument/2006/relationships/image" Target="../media/image1577.png"/><Relationship Id="rId376" Type="http://schemas.openxmlformats.org/officeDocument/2006/relationships/customXml" Target="../ink/ink4537.xml"/><Relationship Id="rId397" Type="http://schemas.openxmlformats.org/officeDocument/2006/relationships/image" Target="../media/image1598.png"/><Relationship Id="rId639" Type="http://schemas.openxmlformats.org/officeDocument/2006/relationships/image" Target="../media/image1109.png"/><Relationship Id="rId4" Type="http://schemas.openxmlformats.org/officeDocument/2006/relationships/customXml" Target="../ink/ink4427.xml"/><Relationship Id="rId215" Type="http://schemas.openxmlformats.org/officeDocument/2006/relationships/image" Target="../media/image1345.png"/><Relationship Id="rId236" Type="http://schemas.openxmlformats.org/officeDocument/2006/relationships/customXml" Target="../ink/ink4467.xml"/><Relationship Id="rId257" Type="http://schemas.openxmlformats.org/officeDocument/2006/relationships/image" Target="../media/image1366.png"/><Relationship Id="rId278" Type="http://schemas.openxmlformats.org/officeDocument/2006/relationships/customXml" Target="../ink/ink4488.xml"/><Relationship Id="rId401" Type="http://schemas.openxmlformats.org/officeDocument/2006/relationships/image" Target="../media/image1600.png"/><Relationship Id="rId422" Type="http://schemas.openxmlformats.org/officeDocument/2006/relationships/customXml" Target="../ink/ink4560.xml"/><Relationship Id="rId303" Type="http://schemas.openxmlformats.org/officeDocument/2006/relationships/image" Target="../media/image1551.png"/><Relationship Id="rId42" Type="http://schemas.openxmlformats.org/officeDocument/2006/relationships/customXml" Target="../ink/ink4446.xml"/><Relationship Id="rId345" Type="http://schemas.openxmlformats.org/officeDocument/2006/relationships/image" Target="../media/image1572.png"/><Relationship Id="rId387" Type="http://schemas.openxmlformats.org/officeDocument/2006/relationships/image" Target="../media/image1593.png"/><Relationship Id="rId247" Type="http://schemas.openxmlformats.org/officeDocument/2006/relationships/image" Target="../media/image1361.png"/><Relationship Id="rId412" Type="http://schemas.openxmlformats.org/officeDocument/2006/relationships/customXml" Target="../ink/ink4555.xml"/><Relationship Id="rId289" Type="http://schemas.openxmlformats.org/officeDocument/2006/relationships/image" Target="../media/image1654.png"/><Relationship Id="rId11" Type="http://schemas.openxmlformats.org/officeDocument/2006/relationships/image" Target="../media/image1623.png"/><Relationship Id="rId53" Type="http://schemas.openxmlformats.org/officeDocument/2006/relationships/image" Target="../media/image1644.png"/><Relationship Id="rId314" Type="http://schemas.openxmlformats.org/officeDocument/2006/relationships/customXml" Target="../ink/ink4506.xml"/><Relationship Id="rId356" Type="http://schemas.openxmlformats.org/officeDocument/2006/relationships/customXml" Target="../ink/ink4527.xml"/><Relationship Id="rId398" Type="http://schemas.openxmlformats.org/officeDocument/2006/relationships/customXml" Target="../ink/ink4548.xml"/><Relationship Id="rId619" Type="http://schemas.openxmlformats.org/officeDocument/2006/relationships/image" Target="../media/image1099.png"/><Relationship Id="rId216" Type="http://schemas.openxmlformats.org/officeDocument/2006/relationships/customXml" Target="../ink/ink4457.xml"/><Relationship Id="rId423" Type="http://schemas.openxmlformats.org/officeDocument/2006/relationships/image" Target="../media/image1611.png"/><Relationship Id="rId258" Type="http://schemas.openxmlformats.org/officeDocument/2006/relationships/customXml" Target="../ink/ink4478.xml"/><Relationship Id="rId630" Type="http://schemas.openxmlformats.org/officeDocument/2006/relationships/customXml" Target="../ink/ink4574.xml"/><Relationship Id="rId22" Type="http://schemas.openxmlformats.org/officeDocument/2006/relationships/customXml" Target="../ink/ink4436.xml"/><Relationship Id="rId325" Type="http://schemas.openxmlformats.org/officeDocument/2006/relationships/image" Target="../media/image1562.png"/><Relationship Id="rId367" Type="http://schemas.openxmlformats.org/officeDocument/2006/relationships/image" Target="../media/image1583.png"/><Relationship Id="rId227" Type="http://schemas.openxmlformats.org/officeDocument/2006/relationships/image" Target="../media/image1351.png"/><Relationship Id="rId269" Type="http://schemas.openxmlformats.org/officeDocument/2006/relationships/image" Target="../media/image1372.png"/><Relationship Id="rId434" Type="http://schemas.openxmlformats.org/officeDocument/2006/relationships/customXml" Target="../ink/ink4566.xml"/><Relationship Id="rId641" Type="http://schemas.openxmlformats.org/officeDocument/2006/relationships/image" Target="../media/image6571.png"/><Relationship Id="rId33" Type="http://schemas.openxmlformats.org/officeDocument/2006/relationships/image" Target="../media/image1634.png"/><Relationship Id="rId280" Type="http://schemas.openxmlformats.org/officeDocument/2006/relationships/customXml" Target="../ink/ink4489.xml"/><Relationship Id="rId336" Type="http://schemas.openxmlformats.org/officeDocument/2006/relationships/customXml" Target="../ink/ink4517.xml"/><Relationship Id="rId378" Type="http://schemas.openxmlformats.org/officeDocument/2006/relationships/customXml" Target="../ink/ink4538.xml"/><Relationship Id="rId403" Type="http://schemas.openxmlformats.org/officeDocument/2006/relationships/image" Target="../media/image1601.png"/><Relationship Id="rId6" Type="http://schemas.openxmlformats.org/officeDocument/2006/relationships/customXml" Target="../ink/ink4428.xml"/><Relationship Id="rId238" Type="http://schemas.openxmlformats.org/officeDocument/2006/relationships/customXml" Target="../ink/ink4468.xml"/><Relationship Id="rId291" Type="http://schemas.openxmlformats.org/officeDocument/2006/relationships/image" Target="../media/image1655.png"/><Relationship Id="rId305" Type="http://schemas.openxmlformats.org/officeDocument/2006/relationships/image" Target="../media/image1552.png"/><Relationship Id="rId347" Type="http://schemas.openxmlformats.org/officeDocument/2006/relationships/image" Target="../media/image1573.png"/></Relationships>
</file>

<file path=ppt/slides/_rels/slide26.xml.rels><?xml version="1.0" encoding="UTF-8" standalone="yes"?>
<Relationships xmlns="http://schemas.openxmlformats.org/package/2006/relationships"><Relationship Id="rId671" Type="http://schemas.openxmlformats.org/officeDocument/2006/relationships/image" Target="../media/image1774.png"/><Relationship Id="rId769" Type="http://schemas.openxmlformats.org/officeDocument/2006/relationships/image" Target="../media/image906.png"/><Relationship Id="rId21" Type="http://schemas.openxmlformats.org/officeDocument/2006/relationships/image" Target="../media/image1627.png"/><Relationship Id="rId324" Type="http://schemas.openxmlformats.org/officeDocument/2006/relationships/customXml" Target="../ink/ink4666.xml"/><Relationship Id="rId531" Type="http://schemas.openxmlformats.org/officeDocument/2006/relationships/image" Target="../media/image1557.png"/><Relationship Id="rId629" Type="http://schemas.openxmlformats.org/officeDocument/2006/relationships/image" Target="../media/image1606.png"/><Relationship Id="rId268" Type="http://schemas.openxmlformats.org/officeDocument/2006/relationships/customXml" Target="../ink/ink4638.xml"/><Relationship Id="rId682" Type="http://schemas.openxmlformats.org/officeDocument/2006/relationships/customXml" Target="../ink/ink4825.xml"/><Relationship Id="rId32" Type="http://schemas.openxmlformats.org/officeDocument/2006/relationships/customXml" Target="../ink/ink4595.xml"/><Relationship Id="rId335" Type="http://schemas.openxmlformats.org/officeDocument/2006/relationships/image" Target="../media/image1677.png"/><Relationship Id="rId542" Type="http://schemas.openxmlformats.org/officeDocument/2006/relationships/customXml" Target="../ink/ink4755.xml"/><Relationship Id="rId402" Type="http://schemas.openxmlformats.org/officeDocument/2006/relationships/customXml" Target="../ink/ink4705.xml"/><Relationship Id="rId279" Type="http://schemas.openxmlformats.org/officeDocument/2006/relationships/image" Target="../media/image1649.png"/><Relationship Id="rId693" Type="http://schemas.openxmlformats.org/officeDocument/2006/relationships/image" Target="../media/image1785.png"/><Relationship Id="rId707" Type="http://schemas.openxmlformats.org/officeDocument/2006/relationships/image" Target="../media/image1792.png"/><Relationship Id="rId43" Type="http://schemas.openxmlformats.org/officeDocument/2006/relationships/image" Target="../media/image1638.png"/><Relationship Id="rId346" Type="http://schemas.openxmlformats.org/officeDocument/2006/relationships/customXml" Target="../ink/ink4677.xml"/><Relationship Id="rId553" Type="http://schemas.openxmlformats.org/officeDocument/2006/relationships/image" Target="../media/image1568.png"/><Relationship Id="rId760" Type="http://schemas.openxmlformats.org/officeDocument/2006/relationships/customXml" Target="../ink/ink4864.xml"/><Relationship Id="rId413" Type="http://schemas.openxmlformats.org/officeDocument/2006/relationships/image" Target="../media/image1716.png"/><Relationship Id="rId620" Type="http://schemas.openxmlformats.org/officeDocument/2006/relationships/customXml" Target="../ink/ink4794.xml"/><Relationship Id="rId718" Type="http://schemas.openxmlformats.org/officeDocument/2006/relationships/customXml" Target="../ink/ink4843.xml"/><Relationship Id="rId357" Type="http://schemas.openxmlformats.org/officeDocument/2006/relationships/image" Target="../media/image1688.png"/><Relationship Id="rId54" Type="http://schemas.openxmlformats.org/officeDocument/2006/relationships/customXml" Target="../ink/ink4606.xml"/><Relationship Id="rId217" Type="http://schemas.openxmlformats.org/officeDocument/2006/relationships/image" Target="../media/image1346.png"/><Relationship Id="rId564" Type="http://schemas.openxmlformats.org/officeDocument/2006/relationships/customXml" Target="../ink/ink4766.xml"/><Relationship Id="rId771" Type="http://schemas.openxmlformats.org/officeDocument/2006/relationships/image" Target="../media/image907.png"/><Relationship Id="rId424" Type="http://schemas.openxmlformats.org/officeDocument/2006/relationships/customXml" Target="../ink/ink4716.xml"/><Relationship Id="rId631" Type="http://schemas.openxmlformats.org/officeDocument/2006/relationships/image" Target="../media/image1607.png"/><Relationship Id="rId729" Type="http://schemas.openxmlformats.org/officeDocument/2006/relationships/image" Target="../media/image1109.png"/><Relationship Id="rId270" Type="http://schemas.openxmlformats.org/officeDocument/2006/relationships/customXml" Target="../ink/ink4639.xml"/><Relationship Id="rId368" Type="http://schemas.openxmlformats.org/officeDocument/2006/relationships/customXml" Target="../ink/ink4688.xml"/><Relationship Id="rId575" Type="http://schemas.openxmlformats.org/officeDocument/2006/relationships/image" Target="../media/image1579.png"/><Relationship Id="rId782" Type="http://schemas.openxmlformats.org/officeDocument/2006/relationships/customXml" Target="../ink/ink4875.xml"/><Relationship Id="rId228" Type="http://schemas.openxmlformats.org/officeDocument/2006/relationships/customXml" Target="../ink/ink4618.xml"/><Relationship Id="rId435" Type="http://schemas.openxmlformats.org/officeDocument/2006/relationships/image" Target="../media/image1727.png"/><Relationship Id="rId642" Type="http://schemas.openxmlformats.org/officeDocument/2006/relationships/customXml" Target="../ink/ink4805.xml"/><Relationship Id="rId281" Type="http://schemas.openxmlformats.org/officeDocument/2006/relationships/image" Target="../media/image1650.png"/><Relationship Id="rId379" Type="http://schemas.openxmlformats.org/officeDocument/2006/relationships/image" Target="../media/image1699.png"/><Relationship Id="rId586" Type="http://schemas.openxmlformats.org/officeDocument/2006/relationships/customXml" Target="../ink/ink4777.xml"/><Relationship Id="rId793" Type="http://schemas.openxmlformats.org/officeDocument/2006/relationships/image" Target="../media/image918.png"/><Relationship Id="rId807" Type="http://schemas.openxmlformats.org/officeDocument/2006/relationships/image" Target="../media/image925.png"/><Relationship Id="rId7" Type="http://schemas.openxmlformats.org/officeDocument/2006/relationships/image" Target="../media/image1620.png"/><Relationship Id="rId239" Type="http://schemas.openxmlformats.org/officeDocument/2006/relationships/image" Target="../media/image1357.png"/><Relationship Id="rId446" Type="http://schemas.openxmlformats.org/officeDocument/2006/relationships/customXml" Target="../ink/ink4727.xml"/><Relationship Id="rId653" Type="http://schemas.openxmlformats.org/officeDocument/2006/relationships/image" Target="../media/image1618.png"/><Relationship Id="rId292" Type="http://schemas.openxmlformats.org/officeDocument/2006/relationships/customXml" Target="../ink/ink4650.xml"/><Relationship Id="rId306" Type="http://schemas.openxmlformats.org/officeDocument/2006/relationships/customXml" Target="../ink/ink4657.xml"/><Relationship Id="rId513" Type="http://schemas.openxmlformats.org/officeDocument/2006/relationships/image" Target="../media/image1548.png"/><Relationship Id="rId597" Type="http://schemas.openxmlformats.org/officeDocument/2006/relationships/image" Target="../media/image1590.png"/><Relationship Id="rId720" Type="http://schemas.openxmlformats.org/officeDocument/2006/relationships/customXml" Target="../ink/ink4844.xml"/><Relationship Id="rId818" Type="http://schemas.openxmlformats.org/officeDocument/2006/relationships/customXml" Target="../ink/ink4893.xml"/><Relationship Id="rId457" Type="http://schemas.openxmlformats.org/officeDocument/2006/relationships/image" Target="../media/image1738.png"/><Relationship Id="rId664" Type="http://schemas.openxmlformats.org/officeDocument/2006/relationships/customXml" Target="../ink/ink4816.xml"/><Relationship Id="rId14" Type="http://schemas.openxmlformats.org/officeDocument/2006/relationships/customXml" Target="../ink/ink4586.xml"/><Relationship Id="rId317" Type="http://schemas.openxmlformats.org/officeDocument/2006/relationships/image" Target="../media/image1668.png"/><Relationship Id="rId524" Type="http://schemas.openxmlformats.org/officeDocument/2006/relationships/customXml" Target="../ink/ink4746.xml"/><Relationship Id="rId731" Type="http://schemas.openxmlformats.org/officeDocument/2006/relationships/image" Target="../media/image6571.png"/><Relationship Id="rId370" Type="http://schemas.openxmlformats.org/officeDocument/2006/relationships/customXml" Target="../ink/ink4689.xml"/><Relationship Id="rId829" Type="http://schemas.openxmlformats.org/officeDocument/2006/relationships/image" Target="../media/image936.png"/><Relationship Id="rId230" Type="http://schemas.openxmlformats.org/officeDocument/2006/relationships/customXml" Target="../ink/ink4619.xml"/><Relationship Id="rId468" Type="http://schemas.openxmlformats.org/officeDocument/2006/relationships/customXml" Target="../ink/ink4738.xml"/><Relationship Id="rId675" Type="http://schemas.openxmlformats.org/officeDocument/2006/relationships/image" Target="../media/image1776.png"/><Relationship Id="rId25" Type="http://schemas.openxmlformats.org/officeDocument/2006/relationships/image" Target="../media/image1629.png"/><Relationship Id="rId328" Type="http://schemas.openxmlformats.org/officeDocument/2006/relationships/customXml" Target="../ink/ink4668.xml"/><Relationship Id="rId535" Type="http://schemas.openxmlformats.org/officeDocument/2006/relationships/image" Target="../media/image1559.png"/><Relationship Id="rId742" Type="http://schemas.openxmlformats.org/officeDocument/2006/relationships/customXml" Target="../ink/ink4855.xml"/><Relationship Id="rId381" Type="http://schemas.openxmlformats.org/officeDocument/2006/relationships/image" Target="../media/image1700.png"/><Relationship Id="rId602" Type="http://schemas.openxmlformats.org/officeDocument/2006/relationships/customXml" Target="../ink/ink4785.xml"/><Relationship Id="rId241" Type="http://schemas.openxmlformats.org/officeDocument/2006/relationships/image" Target="../media/image13580.png"/><Relationship Id="rId686" Type="http://schemas.openxmlformats.org/officeDocument/2006/relationships/customXml" Target="../ink/ink4827.xml"/><Relationship Id="rId36" Type="http://schemas.openxmlformats.org/officeDocument/2006/relationships/customXml" Target="../ink/ink4597.xml"/><Relationship Id="rId339" Type="http://schemas.openxmlformats.org/officeDocument/2006/relationships/image" Target="../media/image1679.png"/><Relationship Id="rId546" Type="http://schemas.openxmlformats.org/officeDocument/2006/relationships/customXml" Target="../ink/ink4757.xml"/><Relationship Id="rId753" Type="http://schemas.openxmlformats.org/officeDocument/2006/relationships/image" Target="../media/image898.png"/><Relationship Id="rId406" Type="http://schemas.openxmlformats.org/officeDocument/2006/relationships/customXml" Target="../ink/ink4707.xml"/><Relationship Id="rId392" Type="http://schemas.openxmlformats.org/officeDocument/2006/relationships/customXml" Target="../ink/ink4700.xml"/><Relationship Id="rId613" Type="http://schemas.openxmlformats.org/officeDocument/2006/relationships/image" Target="../media/image1598.png"/><Relationship Id="rId697" Type="http://schemas.openxmlformats.org/officeDocument/2006/relationships/image" Target="../media/image1787.png"/><Relationship Id="rId820" Type="http://schemas.openxmlformats.org/officeDocument/2006/relationships/customXml" Target="../ink/ink4894.xml"/><Relationship Id="rId252" Type="http://schemas.openxmlformats.org/officeDocument/2006/relationships/customXml" Target="../ink/ink4630.xml"/><Relationship Id="rId47" Type="http://schemas.openxmlformats.org/officeDocument/2006/relationships/image" Target="../media/image1640.png"/><Relationship Id="rId361" Type="http://schemas.openxmlformats.org/officeDocument/2006/relationships/image" Target="../media/image1690.png"/><Relationship Id="rId557" Type="http://schemas.openxmlformats.org/officeDocument/2006/relationships/image" Target="../media/image1570.png"/><Relationship Id="rId599" Type="http://schemas.openxmlformats.org/officeDocument/2006/relationships/image" Target="../media/image1591.png"/><Relationship Id="rId764" Type="http://schemas.openxmlformats.org/officeDocument/2006/relationships/customXml" Target="../ink/ink4866.xml"/><Relationship Id="rId417" Type="http://schemas.openxmlformats.org/officeDocument/2006/relationships/image" Target="../media/image1718.png"/><Relationship Id="rId459" Type="http://schemas.openxmlformats.org/officeDocument/2006/relationships/image" Target="../media/image1739.png"/><Relationship Id="rId624" Type="http://schemas.openxmlformats.org/officeDocument/2006/relationships/customXml" Target="../ink/ink4796.xml"/><Relationship Id="rId666" Type="http://schemas.openxmlformats.org/officeDocument/2006/relationships/customXml" Target="../ink/ink4817.xml"/><Relationship Id="rId831" Type="http://schemas.openxmlformats.org/officeDocument/2006/relationships/image" Target="../media/image937.png"/><Relationship Id="rId16" Type="http://schemas.openxmlformats.org/officeDocument/2006/relationships/customXml" Target="../ink/ink4587.xml"/><Relationship Id="rId221" Type="http://schemas.openxmlformats.org/officeDocument/2006/relationships/image" Target="../media/image1348.png"/><Relationship Id="rId263" Type="http://schemas.openxmlformats.org/officeDocument/2006/relationships/image" Target="../media/image1369.png"/><Relationship Id="rId319" Type="http://schemas.openxmlformats.org/officeDocument/2006/relationships/image" Target="../media/image1669.png"/><Relationship Id="rId470" Type="http://schemas.openxmlformats.org/officeDocument/2006/relationships/customXml" Target="../ink/ink4739.xml"/><Relationship Id="rId526" Type="http://schemas.openxmlformats.org/officeDocument/2006/relationships/customXml" Target="../ink/ink4747.xml"/><Relationship Id="rId58" Type="http://schemas.openxmlformats.org/officeDocument/2006/relationships/customXml" Target="../ink/ink4608.xml"/><Relationship Id="rId330" Type="http://schemas.openxmlformats.org/officeDocument/2006/relationships/customXml" Target="../ink/ink4669.xml"/><Relationship Id="rId568" Type="http://schemas.openxmlformats.org/officeDocument/2006/relationships/customXml" Target="../ink/ink4768.xml"/><Relationship Id="rId733" Type="http://schemas.openxmlformats.org/officeDocument/2006/relationships/image" Target="../media/image888.png"/><Relationship Id="rId775" Type="http://schemas.openxmlformats.org/officeDocument/2006/relationships/image" Target="../media/image909.png"/><Relationship Id="rId372" Type="http://schemas.openxmlformats.org/officeDocument/2006/relationships/customXml" Target="../ink/ink4690.xml"/><Relationship Id="rId428" Type="http://schemas.openxmlformats.org/officeDocument/2006/relationships/customXml" Target="../ink/ink4718.xml"/><Relationship Id="rId635" Type="http://schemas.openxmlformats.org/officeDocument/2006/relationships/image" Target="../media/image1609.png"/><Relationship Id="rId677" Type="http://schemas.openxmlformats.org/officeDocument/2006/relationships/image" Target="../media/image1777.png"/><Relationship Id="rId800" Type="http://schemas.openxmlformats.org/officeDocument/2006/relationships/customXml" Target="../ink/ink4884.xml"/><Relationship Id="rId232" Type="http://schemas.openxmlformats.org/officeDocument/2006/relationships/customXml" Target="../ink/ink4620.xml"/><Relationship Id="rId274" Type="http://schemas.openxmlformats.org/officeDocument/2006/relationships/customXml" Target="../ink/ink4641.xml"/><Relationship Id="rId702" Type="http://schemas.openxmlformats.org/officeDocument/2006/relationships/customXml" Target="../ink/ink4835.xml"/><Relationship Id="rId27" Type="http://schemas.openxmlformats.org/officeDocument/2006/relationships/image" Target="../media/image1630.png"/><Relationship Id="rId537" Type="http://schemas.openxmlformats.org/officeDocument/2006/relationships/image" Target="../media/image1560.png"/><Relationship Id="rId579" Type="http://schemas.openxmlformats.org/officeDocument/2006/relationships/image" Target="../media/image1581.png"/><Relationship Id="rId744" Type="http://schemas.openxmlformats.org/officeDocument/2006/relationships/customXml" Target="../ink/ink4856.xml"/><Relationship Id="rId786" Type="http://schemas.openxmlformats.org/officeDocument/2006/relationships/customXml" Target="../ink/ink4877.xml"/><Relationship Id="rId341" Type="http://schemas.openxmlformats.org/officeDocument/2006/relationships/image" Target="../media/image1680.png"/><Relationship Id="rId383" Type="http://schemas.openxmlformats.org/officeDocument/2006/relationships/image" Target="../media/image1701.png"/><Relationship Id="rId439" Type="http://schemas.openxmlformats.org/officeDocument/2006/relationships/image" Target="../media/image1729.png"/><Relationship Id="rId590" Type="http://schemas.openxmlformats.org/officeDocument/2006/relationships/customXml" Target="../ink/ink4779.xml"/><Relationship Id="rId604" Type="http://schemas.openxmlformats.org/officeDocument/2006/relationships/customXml" Target="../ink/ink4786.xml"/><Relationship Id="rId646" Type="http://schemas.openxmlformats.org/officeDocument/2006/relationships/customXml" Target="../ink/ink4807.xml"/><Relationship Id="rId811" Type="http://schemas.openxmlformats.org/officeDocument/2006/relationships/image" Target="../media/image927.png"/><Relationship Id="rId243" Type="http://schemas.openxmlformats.org/officeDocument/2006/relationships/image" Target="../media/image13590.png"/><Relationship Id="rId285" Type="http://schemas.openxmlformats.org/officeDocument/2006/relationships/image" Target="../media/image1652.png"/><Relationship Id="rId450" Type="http://schemas.openxmlformats.org/officeDocument/2006/relationships/customXml" Target="../ink/ink4729.xml"/><Relationship Id="rId688" Type="http://schemas.openxmlformats.org/officeDocument/2006/relationships/customXml" Target="../ink/ink4828.xml"/><Relationship Id="rId38" Type="http://schemas.openxmlformats.org/officeDocument/2006/relationships/customXml" Target="../ink/ink4598.xml"/><Relationship Id="rId310" Type="http://schemas.openxmlformats.org/officeDocument/2006/relationships/customXml" Target="../ink/ink4659.xml"/><Relationship Id="rId548" Type="http://schemas.openxmlformats.org/officeDocument/2006/relationships/customXml" Target="../ink/ink4758.xml"/><Relationship Id="rId713" Type="http://schemas.openxmlformats.org/officeDocument/2006/relationships/image" Target="../media/image1101.png"/><Relationship Id="rId755" Type="http://schemas.openxmlformats.org/officeDocument/2006/relationships/image" Target="../media/image899.png"/><Relationship Id="rId797" Type="http://schemas.openxmlformats.org/officeDocument/2006/relationships/image" Target="../media/image920.png"/><Relationship Id="rId352" Type="http://schemas.openxmlformats.org/officeDocument/2006/relationships/customXml" Target="../ink/ink4680.xml"/><Relationship Id="rId394" Type="http://schemas.openxmlformats.org/officeDocument/2006/relationships/customXml" Target="../ink/ink4701.xml"/><Relationship Id="rId408" Type="http://schemas.openxmlformats.org/officeDocument/2006/relationships/customXml" Target="../ink/ink4708.xml"/><Relationship Id="rId615" Type="http://schemas.openxmlformats.org/officeDocument/2006/relationships/image" Target="../media/image1599.png"/><Relationship Id="rId822" Type="http://schemas.openxmlformats.org/officeDocument/2006/relationships/customXml" Target="../ink/ink4895.xml"/><Relationship Id="rId254" Type="http://schemas.openxmlformats.org/officeDocument/2006/relationships/customXml" Target="../ink/ink4631.xml"/><Relationship Id="rId657" Type="http://schemas.openxmlformats.org/officeDocument/2006/relationships/image" Target="../media/image1767.png"/><Relationship Id="rId699" Type="http://schemas.openxmlformats.org/officeDocument/2006/relationships/image" Target="../media/image1788.png"/><Relationship Id="rId49" Type="http://schemas.openxmlformats.org/officeDocument/2006/relationships/image" Target="../media/image1641.png"/><Relationship Id="rId296" Type="http://schemas.openxmlformats.org/officeDocument/2006/relationships/customXml" Target="../ink/ink4652.xml"/><Relationship Id="rId461" Type="http://schemas.openxmlformats.org/officeDocument/2006/relationships/image" Target="../media/image1740.png"/><Relationship Id="rId517" Type="http://schemas.openxmlformats.org/officeDocument/2006/relationships/image" Target="../media/image1550.png"/><Relationship Id="rId559" Type="http://schemas.openxmlformats.org/officeDocument/2006/relationships/image" Target="../media/image1571.png"/><Relationship Id="rId724" Type="http://schemas.openxmlformats.org/officeDocument/2006/relationships/customXml" Target="../ink/ink4846.xml"/><Relationship Id="rId766" Type="http://schemas.openxmlformats.org/officeDocument/2006/relationships/customXml" Target="../ink/ink4867.xml"/><Relationship Id="rId60" Type="http://schemas.openxmlformats.org/officeDocument/2006/relationships/customXml" Target="../ink/ink4609.xml"/><Relationship Id="rId321" Type="http://schemas.openxmlformats.org/officeDocument/2006/relationships/image" Target="../media/image1670.png"/><Relationship Id="rId363" Type="http://schemas.openxmlformats.org/officeDocument/2006/relationships/image" Target="../media/image1691.png"/><Relationship Id="rId419" Type="http://schemas.openxmlformats.org/officeDocument/2006/relationships/image" Target="../media/image1719.png"/><Relationship Id="rId570" Type="http://schemas.openxmlformats.org/officeDocument/2006/relationships/customXml" Target="../ink/ink4769.xml"/><Relationship Id="rId626" Type="http://schemas.openxmlformats.org/officeDocument/2006/relationships/customXml" Target="../ink/ink4797.xml"/><Relationship Id="rId223" Type="http://schemas.openxmlformats.org/officeDocument/2006/relationships/image" Target="../media/image1349.png"/><Relationship Id="rId430" Type="http://schemas.openxmlformats.org/officeDocument/2006/relationships/customXml" Target="../ink/ink4719.xml"/><Relationship Id="rId668" Type="http://schemas.openxmlformats.org/officeDocument/2006/relationships/customXml" Target="../ink/ink4818.xml"/><Relationship Id="rId833" Type="http://schemas.openxmlformats.org/officeDocument/2006/relationships/image" Target="../media/image938.png"/><Relationship Id="rId18" Type="http://schemas.openxmlformats.org/officeDocument/2006/relationships/customXml" Target="../ink/ink4588.xml"/><Relationship Id="rId265" Type="http://schemas.openxmlformats.org/officeDocument/2006/relationships/image" Target="../media/image1370.png"/><Relationship Id="rId472" Type="http://schemas.openxmlformats.org/officeDocument/2006/relationships/customXml" Target="../ink/ink4740.xml"/><Relationship Id="rId528" Type="http://schemas.openxmlformats.org/officeDocument/2006/relationships/customXml" Target="../ink/ink4748.xml"/><Relationship Id="rId735" Type="http://schemas.openxmlformats.org/officeDocument/2006/relationships/image" Target="../media/image889.png"/><Relationship Id="rId332" Type="http://schemas.openxmlformats.org/officeDocument/2006/relationships/customXml" Target="../ink/ink4670.xml"/><Relationship Id="rId374" Type="http://schemas.openxmlformats.org/officeDocument/2006/relationships/customXml" Target="../ink/ink4691.xml"/><Relationship Id="rId581" Type="http://schemas.openxmlformats.org/officeDocument/2006/relationships/image" Target="../media/image1582.png"/><Relationship Id="rId777" Type="http://schemas.openxmlformats.org/officeDocument/2006/relationships/image" Target="../media/image910.png"/><Relationship Id="rId234" Type="http://schemas.openxmlformats.org/officeDocument/2006/relationships/customXml" Target="../ink/ink4621.xml"/><Relationship Id="rId637" Type="http://schemas.openxmlformats.org/officeDocument/2006/relationships/image" Target="../media/image1610.png"/><Relationship Id="rId679" Type="http://schemas.openxmlformats.org/officeDocument/2006/relationships/image" Target="../media/image1778.png"/><Relationship Id="rId802" Type="http://schemas.openxmlformats.org/officeDocument/2006/relationships/customXml" Target="../ink/ink4885.xml"/><Relationship Id="rId2" Type="http://schemas.openxmlformats.org/officeDocument/2006/relationships/customXml" Target="../ink/ink4580.xml"/><Relationship Id="rId29" Type="http://schemas.openxmlformats.org/officeDocument/2006/relationships/image" Target="../media/image1631.png"/><Relationship Id="rId276" Type="http://schemas.openxmlformats.org/officeDocument/2006/relationships/customXml" Target="../ink/ink4642.xml"/><Relationship Id="rId441" Type="http://schemas.openxmlformats.org/officeDocument/2006/relationships/image" Target="../media/image1730.png"/><Relationship Id="rId539" Type="http://schemas.openxmlformats.org/officeDocument/2006/relationships/image" Target="../media/image1561.png"/><Relationship Id="rId690" Type="http://schemas.openxmlformats.org/officeDocument/2006/relationships/customXml" Target="../ink/ink4829.xml"/><Relationship Id="rId704" Type="http://schemas.openxmlformats.org/officeDocument/2006/relationships/customXml" Target="../ink/ink4836.xml"/><Relationship Id="rId746" Type="http://schemas.openxmlformats.org/officeDocument/2006/relationships/customXml" Target="../ink/ink4857.xml"/><Relationship Id="rId40" Type="http://schemas.openxmlformats.org/officeDocument/2006/relationships/customXml" Target="../ink/ink4599.xml"/><Relationship Id="rId301" Type="http://schemas.openxmlformats.org/officeDocument/2006/relationships/image" Target="../media/image1660.png"/><Relationship Id="rId343" Type="http://schemas.openxmlformats.org/officeDocument/2006/relationships/image" Target="../media/image1681.png"/><Relationship Id="rId550" Type="http://schemas.openxmlformats.org/officeDocument/2006/relationships/customXml" Target="../ink/ink4759.xml"/><Relationship Id="rId788" Type="http://schemas.openxmlformats.org/officeDocument/2006/relationships/customXml" Target="../ink/ink4878.xml"/><Relationship Id="rId385" Type="http://schemas.openxmlformats.org/officeDocument/2006/relationships/image" Target="../media/image1702.png"/><Relationship Id="rId592" Type="http://schemas.openxmlformats.org/officeDocument/2006/relationships/customXml" Target="../ink/ink4780.xml"/><Relationship Id="rId606" Type="http://schemas.openxmlformats.org/officeDocument/2006/relationships/customXml" Target="../ink/ink4787.xml"/><Relationship Id="rId648" Type="http://schemas.openxmlformats.org/officeDocument/2006/relationships/customXml" Target="../ink/ink4808.xml"/><Relationship Id="rId813" Type="http://schemas.openxmlformats.org/officeDocument/2006/relationships/image" Target="../media/image928.png"/><Relationship Id="rId245" Type="http://schemas.openxmlformats.org/officeDocument/2006/relationships/image" Target="../media/image1360.png"/><Relationship Id="rId287" Type="http://schemas.openxmlformats.org/officeDocument/2006/relationships/image" Target="../media/image1653.png"/><Relationship Id="rId410" Type="http://schemas.openxmlformats.org/officeDocument/2006/relationships/customXml" Target="../ink/ink4709.xml"/><Relationship Id="rId452" Type="http://schemas.openxmlformats.org/officeDocument/2006/relationships/customXml" Target="../ink/ink4730.xml"/><Relationship Id="rId715" Type="http://schemas.openxmlformats.org/officeDocument/2006/relationships/image" Target="../media/image1102.png"/><Relationship Id="rId312" Type="http://schemas.openxmlformats.org/officeDocument/2006/relationships/customXml" Target="../ink/ink4660.xml"/><Relationship Id="rId354" Type="http://schemas.openxmlformats.org/officeDocument/2006/relationships/customXml" Target="../ink/ink4681.xml"/><Relationship Id="rId757" Type="http://schemas.openxmlformats.org/officeDocument/2006/relationships/image" Target="../media/image900.png"/><Relationship Id="rId799" Type="http://schemas.openxmlformats.org/officeDocument/2006/relationships/image" Target="../media/image921.png"/><Relationship Id="rId51" Type="http://schemas.openxmlformats.org/officeDocument/2006/relationships/image" Target="../media/image1642.png"/><Relationship Id="rId396" Type="http://schemas.openxmlformats.org/officeDocument/2006/relationships/customXml" Target="../ink/ink4702.xml"/><Relationship Id="rId561" Type="http://schemas.openxmlformats.org/officeDocument/2006/relationships/image" Target="../media/image1572.png"/><Relationship Id="rId617" Type="http://schemas.openxmlformats.org/officeDocument/2006/relationships/image" Target="../media/image1600.png"/><Relationship Id="rId659" Type="http://schemas.openxmlformats.org/officeDocument/2006/relationships/image" Target="../media/image1768.png"/><Relationship Id="rId824" Type="http://schemas.openxmlformats.org/officeDocument/2006/relationships/customXml" Target="../ink/ink4896.xml"/><Relationship Id="rId214" Type="http://schemas.openxmlformats.org/officeDocument/2006/relationships/customXml" Target="../ink/ink4611.xml"/><Relationship Id="rId256" Type="http://schemas.openxmlformats.org/officeDocument/2006/relationships/customXml" Target="../ink/ink4632.xml"/><Relationship Id="rId298" Type="http://schemas.openxmlformats.org/officeDocument/2006/relationships/customXml" Target="../ink/ink4653.xml"/><Relationship Id="rId421" Type="http://schemas.openxmlformats.org/officeDocument/2006/relationships/image" Target="../media/image1720.png"/><Relationship Id="rId463" Type="http://schemas.openxmlformats.org/officeDocument/2006/relationships/image" Target="../media/image1741.png"/><Relationship Id="rId519" Type="http://schemas.openxmlformats.org/officeDocument/2006/relationships/image" Target="../media/image1551.png"/><Relationship Id="rId670" Type="http://schemas.openxmlformats.org/officeDocument/2006/relationships/customXml" Target="../ink/ink4819.xml"/><Relationship Id="rId323" Type="http://schemas.openxmlformats.org/officeDocument/2006/relationships/image" Target="../media/image1671.png"/><Relationship Id="rId530" Type="http://schemas.openxmlformats.org/officeDocument/2006/relationships/customXml" Target="../ink/ink4749.xml"/><Relationship Id="rId726" Type="http://schemas.openxmlformats.org/officeDocument/2006/relationships/customXml" Target="../ink/ink4847.xml"/><Relationship Id="rId768" Type="http://schemas.openxmlformats.org/officeDocument/2006/relationships/customXml" Target="../ink/ink4868.xml"/><Relationship Id="rId20" Type="http://schemas.openxmlformats.org/officeDocument/2006/relationships/customXml" Target="../ink/ink4589.xml"/><Relationship Id="rId62" Type="http://schemas.openxmlformats.org/officeDocument/2006/relationships/customXml" Target="../ink/ink4610.xml"/><Relationship Id="rId365" Type="http://schemas.openxmlformats.org/officeDocument/2006/relationships/image" Target="../media/image1692.png"/><Relationship Id="rId572" Type="http://schemas.openxmlformats.org/officeDocument/2006/relationships/customXml" Target="../ink/ink4770.xml"/><Relationship Id="rId628" Type="http://schemas.openxmlformats.org/officeDocument/2006/relationships/customXml" Target="../ink/ink4798.xml"/><Relationship Id="rId225" Type="http://schemas.openxmlformats.org/officeDocument/2006/relationships/image" Target="../media/image1350.png"/><Relationship Id="rId267" Type="http://schemas.openxmlformats.org/officeDocument/2006/relationships/image" Target="../media/image1371.png"/><Relationship Id="rId432" Type="http://schemas.openxmlformats.org/officeDocument/2006/relationships/customXml" Target="../ink/ink4720.xml"/><Relationship Id="rId681" Type="http://schemas.openxmlformats.org/officeDocument/2006/relationships/image" Target="../media/image1779.png"/><Relationship Id="rId737" Type="http://schemas.openxmlformats.org/officeDocument/2006/relationships/image" Target="../media/image890.png"/><Relationship Id="rId779" Type="http://schemas.openxmlformats.org/officeDocument/2006/relationships/image" Target="../media/image911.png"/><Relationship Id="rId31" Type="http://schemas.openxmlformats.org/officeDocument/2006/relationships/image" Target="../media/image1632.png"/><Relationship Id="rId334" Type="http://schemas.openxmlformats.org/officeDocument/2006/relationships/customXml" Target="../ink/ink4671.xml"/><Relationship Id="rId376" Type="http://schemas.openxmlformats.org/officeDocument/2006/relationships/customXml" Target="../ink/ink4692.xml"/><Relationship Id="rId541" Type="http://schemas.openxmlformats.org/officeDocument/2006/relationships/image" Target="../media/image1562.png"/><Relationship Id="rId583" Type="http://schemas.openxmlformats.org/officeDocument/2006/relationships/image" Target="../media/image1583.png"/><Relationship Id="rId639" Type="http://schemas.openxmlformats.org/officeDocument/2006/relationships/image" Target="../media/image1611.png"/><Relationship Id="rId790" Type="http://schemas.openxmlformats.org/officeDocument/2006/relationships/customXml" Target="../ink/ink4879.xml"/><Relationship Id="rId804" Type="http://schemas.openxmlformats.org/officeDocument/2006/relationships/customXml" Target="../ink/ink4886.xml"/><Relationship Id="rId4" Type="http://schemas.openxmlformats.org/officeDocument/2006/relationships/customXml" Target="../ink/ink4581.xml"/><Relationship Id="rId236" Type="http://schemas.openxmlformats.org/officeDocument/2006/relationships/customXml" Target="../ink/ink4622.xml"/><Relationship Id="rId278" Type="http://schemas.openxmlformats.org/officeDocument/2006/relationships/customXml" Target="../ink/ink4643.xml"/><Relationship Id="rId401" Type="http://schemas.openxmlformats.org/officeDocument/2006/relationships/image" Target="../media/image1710.png"/><Relationship Id="rId443" Type="http://schemas.openxmlformats.org/officeDocument/2006/relationships/image" Target="../media/image1731.png"/><Relationship Id="rId650" Type="http://schemas.openxmlformats.org/officeDocument/2006/relationships/customXml" Target="../ink/ink4809.xml"/><Relationship Id="rId303" Type="http://schemas.openxmlformats.org/officeDocument/2006/relationships/image" Target="../media/image1661.png"/><Relationship Id="rId692" Type="http://schemas.openxmlformats.org/officeDocument/2006/relationships/customXml" Target="../ink/ink4830.xml"/><Relationship Id="rId706" Type="http://schemas.openxmlformats.org/officeDocument/2006/relationships/customXml" Target="../ink/ink4837.xml"/><Relationship Id="rId748" Type="http://schemas.openxmlformats.org/officeDocument/2006/relationships/customXml" Target="../ink/ink4858.xml"/><Relationship Id="rId42" Type="http://schemas.openxmlformats.org/officeDocument/2006/relationships/customXml" Target="../ink/ink4600.xml"/><Relationship Id="rId345" Type="http://schemas.openxmlformats.org/officeDocument/2006/relationships/image" Target="../media/image1682.png"/><Relationship Id="rId387" Type="http://schemas.openxmlformats.org/officeDocument/2006/relationships/image" Target="../media/image1703.png"/><Relationship Id="rId552" Type="http://schemas.openxmlformats.org/officeDocument/2006/relationships/customXml" Target="../ink/ink4760.xml"/><Relationship Id="rId594" Type="http://schemas.openxmlformats.org/officeDocument/2006/relationships/customXml" Target="../ink/ink4781.xml"/><Relationship Id="rId608" Type="http://schemas.openxmlformats.org/officeDocument/2006/relationships/customXml" Target="../ink/ink4788.xml"/><Relationship Id="rId815" Type="http://schemas.openxmlformats.org/officeDocument/2006/relationships/image" Target="../media/image929.png"/><Relationship Id="rId247" Type="http://schemas.openxmlformats.org/officeDocument/2006/relationships/image" Target="../media/image1361.png"/><Relationship Id="rId412" Type="http://schemas.openxmlformats.org/officeDocument/2006/relationships/customXml" Target="../ink/ink4710.xml"/><Relationship Id="rId289" Type="http://schemas.openxmlformats.org/officeDocument/2006/relationships/image" Target="../media/image1654.png"/><Relationship Id="rId454" Type="http://schemas.openxmlformats.org/officeDocument/2006/relationships/customXml" Target="../ink/ink4731.xml"/><Relationship Id="rId661" Type="http://schemas.openxmlformats.org/officeDocument/2006/relationships/image" Target="../media/image1769.png"/><Relationship Id="rId717" Type="http://schemas.openxmlformats.org/officeDocument/2006/relationships/image" Target="../media/image1103.png"/><Relationship Id="rId759" Type="http://schemas.openxmlformats.org/officeDocument/2006/relationships/image" Target="../media/image901.png"/><Relationship Id="rId11" Type="http://schemas.openxmlformats.org/officeDocument/2006/relationships/image" Target="../media/image1622.png"/><Relationship Id="rId53" Type="http://schemas.openxmlformats.org/officeDocument/2006/relationships/image" Target="../media/image1643.png"/><Relationship Id="rId314" Type="http://schemas.openxmlformats.org/officeDocument/2006/relationships/customXml" Target="../ink/ink4661.xml"/><Relationship Id="rId356" Type="http://schemas.openxmlformats.org/officeDocument/2006/relationships/customXml" Target="../ink/ink4682.xml"/><Relationship Id="rId398" Type="http://schemas.openxmlformats.org/officeDocument/2006/relationships/customXml" Target="../ink/ink4703.xml"/><Relationship Id="rId521" Type="http://schemas.openxmlformats.org/officeDocument/2006/relationships/image" Target="../media/image1552.png"/><Relationship Id="rId563" Type="http://schemas.openxmlformats.org/officeDocument/2006/relationships/image" Target="../media/image1573.png"/><Relationship Id="rId619" Type="http://schemas.openxmlformats.org/officeDocument/2006/relationships/image" Target="../media/image1601.png"/><Relationship Id="rId770" Type="http://schemas.openxmlformats.org/officeDocument/2006/relationships/customXml" Target="../ink/ink4869.xml"/><Relationship Id="rId216" Type="http://schemas.openxmlformats.org/officeDocument/2006/relationships/customXml" Target="../ink/ink4612.xml"/><Relationship Id="rId423" Type="http://schemas.openxmlformats.org/officeDocument/2006/relationships/image" Target="../media/image1721.png"/><Relationship Id="rId826" Type="http://schemas.openxmlformats.org/officeDocument/2006/relationships/customXml" Target="../ink/ink4897.xml"/><Relationship Id="rId258" Type="http://schemas.openxmlformats.org/officeDocument/2006/relationships/customXml" Target="../ink/ink4633.xml"/><Relationship Id="rId465" Type="http://schemas.openxmlformats.org/officeDocument/2006/relationships/image" Target="../media/image1742.png"/><Relationship Id="rId630" Type="http://schemas.openxmlformats.org/officeDocument/2006/relationships/customXml" Target="../ink/ink4799.xml"/><Relationship Id="rId672" Type="http://schemas.openxmlformats.org/officeDocument/2006/relationships/customXml" Target="../ink/ink4820.xml"/><Relationship Id="rId728" Type="http://schemas.openxmlformats.org/officeDocument/2006/relationships/customXml" Target="../ink/ink4848.xml"/><Relationship Id="rId22" Type="http://schemas.openxmlformats.org/officeDocument/2006/relationships/customXml" Target="../ink/ink4590.xml"/><Relationship Id="rId325" Type="http://schemas.openxmlformats.org/officeDocument/2006/relationships/image" Target="../media/image1672.png"/><Relationship Id="rId367" Type="http://schemas.openxmlformats.org/officeDocument/2006/relationships/image" Target="../media/image1693.png"/><Relationship Id="rId532" Type="http://schemas.openxmlformats.org/officeDocument/2006/relationships/customXml" Target="../ink/ink4750.xml"/><Relationship Id="rId574" Type="http://schemas.openxmlformats.org/officeDocument/2006/relationships/customXml" Target="../ink/ink4771.xml"/><Relationship Id="rId227" Type="http://schemas.openxmlformats.org/officeDocument/2006/relationships/image" Target="../media/image1351.png"/><Relationship Id="rId781" Type="http://schemas.openxmlformats.org/officeDocument/2006/relationships/image" Target="../media/image912.png"/><Relationship Id="rId269" Type="http://schemas.openxmlformats.org/officeDocument/2006/relationships/image" Target="../media/image1372.png"/><Relationship Id="rId434" Type="http://schemas.openxmlformats.org/officeDocument/2006/relationships/customXml" Target="../ink/ink4721.xml"/><Relationship Id="rId641" Type="http://schemas.openxmlformats.org/officeDocument/2006/relationships/image" Target="../media/image1612.png"/><Relationship Id="rId683" Type="http://schemas.openxmlformats.org/officeDocument/2006/relationships/image" Target="../media/image1780.png"/><Relationship Id="rId739" Type="http://schemas.openxmlformats.org/officeDocument/2006/relationships/image" Target="../media/image891.png"/><Relationship Id="rId33" Type="http://schemas.openxmlformats.org/officeDocument/2006/relationships/image" Target="../media/image1633.png"/><Relationship Id="rId280" Type="http://schemas.openxmlformats.org/officeDocument/2006/relationships/customXml" Target="../ink/ink4644.xml"/><Relationship Id="rId336" Type="http://schemas.openxmlformats.org/officeDocument/2006/relationships/customXml" Target="../ink/ink4672.xml"/><Relationship Id="rId543" Type="http://schemas.openxmlformats.org/officeDocument/2006/relationships/image" Target="../media/image1563.png"/><Relationship Id="rId378" Type="http://schemas.openxmlformats.org/officeDocument/2006/relationships/customXml" Target="../ink/ink4693.xml"/><Relationship Id="rId403" Type="http://schemas.openxmlformats.org/officeDocument/2006/relationships/image" Target="../media/image1711.png"/><Relationship Id="rId585" Type="http://schemas.openxmlformats.org/officeDocument/2006/relationships/image" Target="../media/image1584.png"/><Relationship Id="rId750" Type="http://schemas.openxmlformats.org/officeDocument/2006/relationships/customXml" Target="../ink/ink4859.xml"/><Relationship Id="rId792" Type="http://schemas.openxmlformats.org/officeDocument/2006/relationships/customXml" Target="../ink/ink4880.xml"/><Relationship Id="rId806" Type="http://schemas.openxmlformats.org/officeDocument/2006/relationships/customXml" Target="../ink/ink4887.xml"/><Relationship Id="rId6" Type="http://schemas.openxmlformats.org/officeDocument/2006/relationships/customXml" Target="../ink/ink4582.xml"/><Relationship Id="rId238" Type="http://schemas.openxmlformats.org/officeDocument/2006/relationships/customXml" Target="../ink/ink4623.xml"/><Relationship Id="rId445" Type="http://schemas.openxmlformats.org/officeDocument/2006/relationships/image" Target="../media/image1732.png"/><Relationship Id="rId610" Type="http://schemas.openxmlformats.org/officeDocument/2006/relationships/customXml" Target="../ink/ink4789.xml"/><Relationship Id="rId652" Type="http://schemas.openxmlformats.org/officeDocument/2006/relationships/customXml" Target="../ink/ink4810.xml"/><Relationship Id="rId694" Type="http://schemas.openxmlformats.org/officeDocument/2006/relationships/customXml" Target="../ink/ink4831.xml"/><Relationship Id="rId708" Type="http://schemas.openxmlformats.org/officeDocument/2006/relationships/customXml" Target="../ink/ink4838.xml"/><Relationship Id="rId291" Type="http://schemas.openxmlformats.org/officeDocument/2006/relationships/image" Target="../media/image1655.png"/><Relationship Id="rId305" Type="http://schemas.openxmlformats.org/officeDocument/2006/relationships/image" Target="../media/image1662.png"/><Relationship Id="rId347" Type="http://schemas.openxmlformats.org/officeDocument/2006/relationships/image" Target="../media/image1683.png"/><Relationship Id="rId44" Type="http://schemas.openxmlformats.org/officeDocument/2006/relationships/customXml" Target="../ink/ink4601.xml"/><Relationship Id="rId389" Type="http://schemas.openxmlformats.org/officeDocument/2006/relationships/image" Target="../media/image1704.png"/><Relationship Id="rId554" Type="http://schemas.openxmlformats.org/officeDocument/2006/relationships/customXml" Target="../ink/ink4761.xml"/><Relationship Id="rId596" Type="http://schemas.openxmlformats.org/officeDocument/2006/relationships/customXml" Target="../ink/ink4782.xml"/><Relationship Id="rId761" Type="http://schemas.openxmlformats.org/officeDocument/2006/relationships/image" Target="../media/image902.png"/><Relationship Id="rId817" Type="http://schemas.openxmlformats.org/officeDocument/2006/relationships/image" Target="../media/image930.png"/><Relationship Id="rId249" Type="http://schemas.openxmlformats.org/officeDocument/2006/relationships/image" Target="../media/image1362.png"/><Relationship Id="rId414" Type="http://schemas.openxmlformats.org/officeDocument/2006/relationships/customXml" Target="../ink/ink4711.xml"/><Relationship Id="rId456" Type="http://schemas.openxmlformats.org/officeDocument/2006/relationships/customXml" Target="../ink/ink4732.xml"/><Relationship Id="rId621" Type="http://schemas.openxmlformats.org/officeDocument/2006/relationships/image" Target="../media/image1602.png"/><Relationship Id="rId663" Type="http://schemas.openxmlformats.org/officeDocument/2006/relationships/image" Target="../media/image1770.png"/><Relationship Id="rId13" Type="http://schemas.openxmlformats.org/officeDocument/2006/relationships/image" Target="../media/image1623.png"/><Relationship Id="rId260" Type="http://schemas.openxmlformats.org/officeDocument/2006/relationships/customXml" Target="../ink/ink4634.xml"/><Relationship Id="rId316" Type="http://schemas.openxmlformats.org/officeDocument/2006/relationships/customXml" Target="../ink/ink4662.xml"/><Relationship Id="rId523" Type="http://schemas.openxmlformats.org/officeDocument/2006/relationships/image" Target="../media/image1553.png"/><Relationship Id="rId719" Type="http://schemas.openxmlformats.org/officeDocument/2006/relationships/image" Target="../media/image1104.png"/><Relationship Id="rId55" Type="http://schemas.openxmlformats.org/officeDocument/2006/relationships/image" Target="../media/image1644.png"/><Relationship Id="rId358" Type="http://schemas.openxmlformats.org/officeDocument/2006/relationships/customXml" Target="../ink/ink4683.xml"/><Relationship Id="rId565" Type="http://schemas.openxmlformats.org/officeDocument/2006/relationships/image" Target="../media/image1574.png"/><Relationship Id="rId730" Type="http://schemas.openxmlformats.org/officeDocument/2006/relationships/customXml" Target="../ink/ink4849.xml"/><Relationship Id="rId772" Type="http://schemas.openxmlformats.org/officeDocument/2006/relationships/customXml" Target="../ink/ink4870.xml"/><Relationship Id="rId828" Type="http://schemas.openxmlformats.org/officeDocument/2006/relationships/customXml" Target="../ink/ink4898.xml"/><Relationship Id="rId218" Type="http://schemas.openxmlformats.org/officeDocument/2006/relationships/customXml" Target="../ink/ink4613.xml"/><Relationship Id="rId425" Type="http://schemas.openxmlformats.org/officeDocument/2006/relationships/image" Target="../media/image1722.png"/><Relationship Id="rId467" Type="http://schemas.openxmlformats.org/officeDocument/2006/relationships/image" Target="../media/image1743.png"/><Relationship Id="rId632" Type="http://schemas.openxmlformats.org/officeDocument/2006/relationships/customXml" Target="../ink/ink4800.xml"/><Relationship Id="rId271" Type="http://schemas.openxmlformats.org/officeDocument/2006/relationships/image" Target="../media/image1373.png"/><Relationship Id="rId674" Type="http://schemas.openxmlformats.org/officeDocument/2006/relationships/customXml" Target="../ink/ink4821.xml"/><Relationship Id="rId24" Type="http://schemas.openxmlformats.org/officeDocument/2006/relationships/customXml" Target="../ink/ink4591.xml"/><Relationship Id="rId327" Type="http://schemas.openxmlformats.org/officeDocument/2006/relationships/image" Target="../media/image1673.png"/><Relationship Id="rId369" Type="http://schemas.openxmlformats.org/officeDocument/2006/relationships/image" Target="../media/image1694.png"/><Relationship Id="rId534" Type="http://schemas.openxmlformats.org/officeDocument/2006/relationships/customXml" Target="../ink/ink4751.xml"/><Relationship Id="rId576" Type="http://schemas.openxmlformats.org/officeDocument/2006/relationships/customXml" Target="../ink/ink4772.xml"/><Relationship Id="rId741" Type="http://schemas.openxmlformats.org/officeDocument/2006/relationships/image" Target="../media/image892.png"/><Relationship Id="rId783" Type="http://schemas.openxmlformats.org/officeDocument/2006/relationships/image" Target="../media/image913.png"/><Relationship Id="rId229" Type="http://schemas.openxmlformats.org/officeDocument/2006/relationships/image" Target="../media/image1352.png"/><Relationship Id="rId380" Type="http://schemas.openxmlformats.org/officeDocument/2006/relationships/customXml" Target="../ink/ink4694.xml"/><Relationship Id="rId436" Type="http://schemas.openxmlformats.org/officeDocument/2006/relationships/customXml" Target="../ink/ink4722.xml"/><Relationship Id="rId601" Type="http://schemas.openxmlformats.org/officeDocument/2006/relationships/image" Target="../media/image1592.png"/><Relationship Id="rId643" Type="http://schemas.openxmlformats.org/officeDocument/2006/relationships/image" Target="../media/image1613.png"/><Relationship Id="rId240" Type="http://schemas.openxmlformats.org/officeDocument/2006/relationships/customXml" Target="../ink/ink4624.xml"/><Relationship Id="rId685" Type="http://schemas.openxmlformats.org/officeDocument/2006/relationships/image" Target="../media/image1781.png"/><Relationship Id="rId35" Type="http://schemas.openxmlformats.org/officeDocument/2006/relationships/image" Target="../media/image1634.png"/><Relationship Id="rId282" Type="http://schemas.openxmlformats.org/officeDocument/2006/relationships/customXml" Target="../ink/ink4645.xml"/><Relationship Id="rId338" Type="http://schemas.openxmlformats.org/officeDocument/2006/relationships/customXml" Target="../ink/ink4673.xml"/><Relationship Id="rId545" Type="http://schemas.openxmlformats.org/officeDocument/2006/relationships/image" Target="../media/image1564.png"/><Relationship Id="rId587" Type="http://schemas.openxmlformats.org/officeDocument/2006/relationships/image" Target="../media/image1585.png"/><Relationship Id="rId710" Type="http://schemas.openxmlformats.org/officeDocument/2006/relationships/customXml" Target="../ink/ink4839.xml"/><Relationship Id="rId752" Type="http://schemas.openxmlformats.org/officeDocument/2006/relationships/customXml" Target="../ink/ink4860.xml"/><Relationship Id="rId808" Type="http://schemas.openxmlformats.org/officeDocument/2006/relationships/customXml" Target="../ink/ink4888.xml"/><Relationship Id="rId8" Type="http://schemas.openxmlformats.org/officeDocument/2006/relationships/customXml" Target="../ink/ink4583.xml"/><Relationship Id="rId391" Type="http://schemas.openxmlformats.org/officeDocument/2006/relationships/image" Target="../media/image1705.png"/><Relationship Id="rId405" Type="http://schemas.openxmlformats.org/officeDocument/2006/relationships/image" Target="../media/image1712.png"/><Relationship Id="rId447" Type="http://schemas.openxmlformats.org/officeDocument/2006/relationships/image" Target="../media/image1733.png"/><Relationship Id="rId612" Type="http://schemas.openxmlformats.org/officeDocument/2006/relationships/customXml" Target="../ink/ink4790.xml"/><Relationship Id="rId794" Type="http://schemas.openxmlformats.org/officeDocument/2006/relationships/customXml" Target="../ink/ink4881.xml"/><Relationship Id="rId251" Type="http://schemas.openxmlformats.org/officeDocument/2006/relationships/image" Target="../media/image13630.png"/><Relationship Id="rId654" Type="http://schemas.openxmlformats.org/officeDocument/2006/relationships/customXml" Target="../ink/ink4811.xml"/><Relationship Id="rId696" Type="http://schemas.openxmlformats.org/officeDocument/2006/relationships/customXml" Target="../ink/ink4832.xml"/><Relationship Id="rId46" Type="http://schemas.openxmlformats.org/officeDocument/2006/relationships/customXml" Target="../ink/ink4602.xml"/><Relationship Id="rId293" Type="http://schemas.openxmlformats.org/officeDocument/2006/relationships/image" Target="../media/image1656.png"/><Relationship Id="rId307" Type="http://schemas.openxmlformats.org/officeDocument/2006/relationships/image" Target="../media/image1663.png"/><Relationship Id="rId349" Type="http://schemas.openxmlformats.org/officeDocument/2006/relationships/image" Target="../media/image1684.png"/><Relationship Id="rId514" Type="http://schemas.openxmlformats.org/officeDocument/2006/relationships/customXml" Target="../ink/ink4741.xml"/><Relationship Id="rId556" Type="http://schemas.openxmlformats.org/officeDocument/2006/relationships/customXml" Target="../ink/ink4762.xml"/><Relationship Id="rId721" Type="http://schemas.openxmlformats.org/officeDocument/2006/relationships/image" Target="../media/image6561.png"/><Relationship Id="rId763" Type="http://schemas.openxmlformats.org/officeDocument/2006/relationships/image" Target="../media/image903.png"/><Relationship Id="rId360" Type="http://schemas.openxmlformats.org/officeDocument/2006/relationships/customXml" Target="../ink/ink4684.xml"/><Relationship Id="rId416" Type="http://schemas.openxmlformats.org/officeDocument/2006/relationships/customXml" Target="../ink/ink4712.xml"/><Relationship Id="rId598" Type="http://schemas.openxmlformats.org/officeDocument/2006/relationships/customXml" Target="../ink/ink4783.xml"/><Relationship Id="rId819" Type="http://schemas.openxmlformats.org/officeDocument/2006/relationships/image" Target="../media/image931.png"/><Relationship Id="rId220" Type="http://schemas.openxmlformats.org/officeDocument/2006/relationships/customXml" Target="../ink/ink4614.xml"/><Relationship Id="rId458" Type="http://schemas.openxmlformats.org/officeDocument/2006/relationships/customXml" Target="../ink/ink4733.xml"/><Relationship Id="rId623" Type="http://schemas.openxmlformats.org/officeDocument/2006/relationships/image" Target="../media/image1603.png"/><Relationship Id="rId665" Type="http://schemas.openxmlformats.org/officeDocument/2006/relationships/image" Target="../media/image1771.png"/><Relationship Id="rId830" Type="http://schemas.openxmlformats.org/officeDocument/2006/relationships/customXml" Target="../ink/ink4899.xml"/><Relationship Id="rId15" Type="http://schemas.openxmlformats.org/officeDocument/2006/relationships/image" Target="../media/image1624.png"/><Relationship Id="rId57" Type="http://schemas.openxmlformats.org/officeDocument/2006/relationships/image" Target="../media/image1645.png"/><Relationship Id="rId262" Type="http://schemas.openxmlformats.org/officeDocument/2006/relationships/customXml" Target="../ink/ink4635.xml"/><Relationship Id="rId318" Type="http://schemas.openxmlformats.org/officeDocument/2006/relationships/customXml" Target="../ink/ink4663.xml"/><Relationship Id="rId525" Type="http://schemas.openxmlformats.org/officeDocument/2006/relationships/image" Target="../media/image1554.png"/><Relationship Id="rId567" Type="http://schemas.openxmlformats.org/officeDocument/2006/relationships/image" Target="../media/image1575.png"/><Relationship Id="rId732" Type="http://schemas.openxmlformats.org/officeDocument/2006/relationships/customXml" Target="../ink/ink4850.xml"/><Relationship Id="rId371" Type="http://schemas.openxmlformats.org/officeDocument/2006/relationships/image" Target="../media/image1695.png"/><Relationship Id="rId774" Type="http://schemas.openxmlformats.org/officeDocument/2006/relationships/customXml" Target="../ink/ink4871.xml"/><Relationship Id="rId427" Type="http://schemas.openxmlformats.org/officeDocument/2006/relationships/image" Target="../media/image1723.png"/><Relationship Id="rId469" Type="http://schemas.openxmlformats.org/officeDocument/2006/relationships/image" Target="../media/image1744.png"/><Relationship Id="rId634" Type="http://schemas.openxmlformats.org/officeDocument/2006/relationships/customXml" Target="../ink/ink4801.xml"/><Relationship Id="rId676" Type="http://schemas.openxmlformats.org/officeDocument/2006/relationships/customXml" Target="../ink/ink4822.xml"/><Relationship Id="rId26" Type="http://schemas.openxmlformats.org/officeDocument/2006/relationships/customXml" Target="../ink/ink4592.xml"/><Relationship Id="rId231" Type="http://schemas.openxmlformats.org/officeDocument/2006/relationships/image" Target="../media/image1353.png"/><Relationship Id="rId273" Type="http://schemas.openxmlformats.org/officeDocument/2006/relationships/image" Target="../media/image6620.png"/><Relationship Id="rId329" Type="http://schemas.openxmlformats.org/officeDocument/2006/relationships/image" Target="../media/image1674.png"/><Relationship Id="rId536" Type="http://schemas.openxmlformats.org/officeDocument/2006/relationships/customXml" Target="../ink/ink4752.xml"/><Relationship Id="rId701" Type="http://schemas.openxmlformats.org/officeDocument/2006/relationships/image" Target="../media/image1789.png"/><Relationship Id="rId340" Type="http://schemas.openxmlformats.org/officeDocument/2006/relationships/customXml" Target="../ink/ink4674.xml"/><Relationship Id="rId578" Type="http://schemas.openxmlformats.org/officeDocument/2006/relationships/customXml" Target="../ink/ink4773.xml"/><Relationship Id="rId743" Type="http://schemas.openxmlformats.org/officeDocument/2006/relationships/image" Target="../media/image893.png"/><Relationship Id="rId785" Type="http://schemas.openxmlformats.org/officeDocument/2006/relationships/image" Target="../media/image914.png"/><Relationship Id="rId382" Type="http://schemas.openxmlformats.org/officeDocument/2006/relationships/customXml" Target="../ink/ink4695.xml"/><Relationship Id="rId438" Type="http://schemas.openxmlformats.org/officeDocument/2006/relationships/customXml" Target="../ink/ink4723.xml"/><Relationship Id="rId603" Type="http://schemas.openxmlformats.org/officeDocument/2006/relationships/image" Target="../media/image1593.png"/><Relationship Id="rId645" Type="http://schemas.openxmlformats.org/officeDocument/2006/relationships/image" Target="../media/image1614.png"/><Relationship Id="rId687" Type="http://schemas.openxmlformats.org/officeDocument/2006/relationships/image" Target="../media/image1782.png"/><Relationship Id="rId810" Type="http://schemas.openxmlformats.org/officeDocument/2006/relationships/customXml" Target="../ink/ink4889.xml"/><Relationship Id="rId242" Type="http://schemas.openxmlformats.org/officeDocument/2006/relationships/customXml" Target="../ink/ink4625.xml"/><Relationship Id="rId284" Type="http://schemas.openxmlformats.org/officeDocument/2006/relationships/customXml" Target="../ink/ink4646.xml"/><Relationship Id="rId712" Type="http://schemas.openxmlformats.org/officeDocument/2006/relationships/customXml" Target="../ink/ink4840.xml"/><Relationship Id="rId37" Type="http://schemas.openxmlformats.org/officeDocument/2006/relationships/image" Target="../media/image1635.png"/><Relationship Id="rId547" Type="http://schemas.openxmlformats.org/officeDocument/2006/relationships/image" Target="../media/image1565.png"/><Relationship Id="rId589" Type="http://schemas.openxmlformats.org/officeDocument/2006/relationships/image" Target="../media/image1586.png"/><Relationship Id="rId754" Type="http://schemas.openxmlformats.org/officeDocument/2006/relationships/customXml" Target="../ink/ink4861.xml"/><Relationship Id="rId796" Type="http://schemas.openxmlformats.org/officeDocument/2006/relationships/customXml" Target="../ink/ink4882.xml"/><Relationship Id="rId351" Type="http://schemas.openxmlformats.org/officeDocument/2006/relationships/image" Target="../media/image1685.png"/><Relationship Id="rId393" Type="http://schemas.openxmlformats.org/officeDocument/2006/relationships/image" Target="../media/image1706.png"/><Relationship Id="rId407" Type="http://schemas.openxmlformats.org/officeDocument/2006/relationships/image" Target="../media/image1713.png"/><Relationship Id="rId449" Type="http://schemas.openxmlformats.org/officeDocument/2006/relationships/image" Target="../media/image1734.png"/><Relationship Id="rId614" Type="http://schemas.openxmlformats.org/officeDocument/2006/relationships/customXml" Target="../ink/ink4791.xml"/><Relationship Id="rId656" Type="http://schemas.openxmlformats.org/officeDocument/2006/relationships/customXml" Target="../ink/ink4812.xml"/><Relationship Id="rId821" Type="http://schemas.openxmlformats.org/officeDocument/2006/relationships/image" Target="../media/image932.png"/><Relationship Id="rId253" Type="http://schemas.openxmlformats.org/officeDocument/2006/relationships/image" Target="../media/image1364.png"/><Relationship Id="rId295" Type="http://schemas.openxmlformats.org/officeDocument/2006/relationships/image" Target="../media/image1657.png"/><Relationship Id="rId309" Type="http://schemas.openxmlformats.org/officeDocument/2006/relationships/image" Target="../media/image1664.png"/><Relationship Id="rId460" Type="http://schemas.openxmlformats.org/officeDocument/2006/relationships/customXml" Target="../ink/ink4734.xml"/><Relationship Id="rId516" Type="http://schemas.openxmlformats.org/officeDocument/2006/relationships/customXml" Target="../ink/ink4742.xml"/><Relationship Id="rId698" Type="http://schemas.openxmlformats.org/officeDocument/2006/relationships/customXml" Target="../ink/ink4833.xml"/><Relationship Id="rId48" Type="http://schemas.openxmlformats.org/officeDocument/2006/relationships/customXml" Target="../ink/ink4603.xml"/><Relationship Id="rId320" Type="http://schemas.openxmlformats.org/officeDocument/2006/relationships/customXml" Target="../ink/ink4664.xml"/><Relationship Id="rId558" Type="http://schemas.openxmlformats.org/officeDocument/2006/relationships/customXml" Target="../ink/ink4763.xml"/><Relationship Id="rId723" Type="http://schemas.openxmlformats.org/officeDocument/2006/relationships/image" Target="../media/image1106.png"/><Relationship Id="rId765" Type="http://schemas.openxmlformats.org/officeDocument/2006/relationships/image" Target="../media/image904.png"/><Relationship Id="rId362" Type="http://schemas.openxmlformats.org/officeDocument/2006/relationships/customXml" Target="../ink/ink4685.xml"/><Relationship Id="rId418" Type="http://schemas.openxmlformats.org/officeDocument/2006/relationships/customXml" Target="../ink/ink4713.xml"/><Relationship Id="rId625" Type="http://schemas.openxmlformats.org/officeDocument/2006/relationships/image" Target="../media/image1604.png"/><Relationship Id="rId832" Type="http://schemas.openxmlformats.org/officeDocument/2006/relationships/customXml" Target="../ink/ink4900.xml"/><Relationship Id="rId222" Type="http://schemas.openxmlformats.org/officeDocument/2006/relationships/customXml" Target="../ink/ink4615.xml"/><Relationship Id="rId264" Type="http://schemas.openxmlformats.org/officeDocument/2006/relationships/customXml" Target="../ink/ink4636.xml"/><Relationship Id="rId471" Type="http://schemas.openxmlformats.org/officeDocument/2006/relationships/image" Target="../media/image1745.png"/><Relationship Id="rId667" Type="http://schemas.openxmlformats.org/officeDocument/2006/relationships/image" Target="../media/image1772.png"/><Relationship Id="rId17" Type="http://schemas.openxmlformats.org/officeDocument/2006/relationships/image" Target="../media/image1625.png"/><Relationship Id="rId59" Type="http://schemas.openxmlformats.org/officeDocument/2006/relationships/image" Target="../media/image1646.png"/><Relationship Id="rId527" Type="http://schemas.openxmlformats.org/officeDocument/2006/relationships/image" Target="../media/image1555.png"/><Relationship Id="rId569" Type="http://schemas.openxmlformats.org/officeDocument/2006/relationships/image" Target="../media/image1576.png"/><Relationship Id="rId734" Type="http://schemas.openxmlformats.org/officeDocument/2006/relationships/customXml" Target="../ink/ink4851.xml"/><Relationship Id="rId776" Type="http://schemas.openxmlformats.org/officeDocument/2006/relationships/customXml" Target="../ink/ink4872.xml"/><Relationship Id="rId331" Type="http://schemas.openxmlformats.org/officeDocument/2006/relationships/image" Target="../media/image1675.png"/><Relationship Id="rId373" Type="http://schemas.openxmlformats.org/officeDocument/2006/relationships/image" Target="../media/image1696.png"/><Relationship Id="rId429" Type="http://schemas.openxmlformats.org/officeDocument/2006/relationships/image" Target="../media/image1724.png"/><Relationship Id="rId580" Type="http://schemas.openxmlformats.org/officeDocument/2006/relationships/customXml" Target="../ink/ink4774.xml"/><Relationship Id="rId636" Type="http://schemas.openxmlformats.org/officeDocument/2006/relationships/customXml" Target="../ink/ink4802.xml"/><Relationship Id="rId801" Type="http://schemas.openxmlformats.org/officeDocument/2006/relationships/image" Target="../media/image922.png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1354.png"/><Relationship Id="rId440" Type="http://schemas.openxmlformats.org/officeDocument/2006/relationships/customXml" Target="../ink/ink4724.xml"/><Relationship Id="rId678" Type="http://schemas.openxmlformats.org/officeDocument/2006/relationships/customXml" Target="../ink/ink4823.xml"/><Relationship Id="rId28" Type="http://schemas.openxmlformats.org/officeDocument/2006/relationships/customXml" Target="../ink/ink4593.xml"/><Relationship Id="rId275" Type="http://schemas.openxmlformats.org/officeDocument/2006/relationships/image" Target="../media/image6631.png"/><Relationship Id="rId300" Type="http://schemas.openxmlformats.org/officeDocument/2006/relationships/customXml" Target="../ink/ink4654.xml"/><Relationship Id="rId538" Type="http://schemas.openxmlformats.org/officeDocument/2006/relationships/customXml" Target="../ink/ink4753.xml"/><Relationship Id="rId703" Type="http://schemas.openxmlformats.org/officeDocument/2006/relationships/image" Target="../media/image1790.png"/><Relationship Id="rId745" Type="http://schemas.openxmlformats.org/officeDocument/2006/relationships/image" Target="../media/image894.png"/><Relationship Id="rId342" Type="http://schemas.openxmlformats.org/officeDocument/2006/relationships/customXml" Target="../ink/ink4675.xml"/><Relationship Id="rId384" Type="http://schemas.openxmlformats.org/officeDocument/2006/relationships/customXml" Target="../ink/ink4696.xml"/><Relationship Id="rId591" Type="http://schemas.openxmlformats.org/officeDocument/2006/relationships/image" Target="../media/image1587.png"/><Relationship Id="rId605" Type="http://schemas.openxmlformats.org/officeDocument/2006/relationships/image" Target="../media/image1594.png"/><Relationship Id="rId787" Type="http://schemas.openxmlformats.org/officeDocument/2006/relationships/image" Target="../media/image915.png"/><Relationship Id="rId812" Type="http://schemas.openxmlformats.org/officeDocument/2006/relationships/customXml" Target="../ink/ink4890.xml"/><Relationship Id="rId244" Type="http://schemas.openxmlformats.org/officeDocument/2006/relationships/customXml" Target="../ink/ink4626.xml"/><Relationship Id="rId647" Type="http://schemas.openxmlformats.org/officeDocument/2006/relationships/image" Target="../media/image1615.png"/><Relationship Id="rId689" Type="http://schemas.openxmlformats.org/officeDocument/2006/relationships/image" Target="../media/image1783.png"/><Relationship Id="rId39" Type="http://schemas.openxmlformats.org/officeDocument/2006/relationships/image" Target="../media/image1636.png"/><Relationship Id="rId286" Type="http://schemas.openxmlformats.org/officeDocument/2006/relationships/customXml" Target="../ink/ink4647.xml"/><Relationship Id="rId451" Type="http://schemas.openxmlformats.org/officeDocument/2006/relationships/image" Target="../media/image1735.png"/><Relationship Id="rId549" Type="http://schemas.openxmlformats.org/officeDocument/2006/relationships/image" Target="../media/image1566.png"/><Relationship Id="rId714" Type="http://schemas.openxmlformats.org/officeDocument/2006/relationships/customXml" Target="../ink/ink4841.xml"/><Relationship Id="rId756" Type="http://schemas.openxmlformats.org/officeDocument/2006/relationships/customXml" Target="../ink/ink4862.xml"/><Relationship Id="rId50" Type="http://schemas.openxmlformats.org/officeDocument/2006/relationships/customXml" Target="../ink/ink4604.xml"/><Relationship Id="rId311" Type="http://schemas.openxmlformats.org/officeDocument/2006/relationships/image" Target="../media/image1665.png"/><Relationship Id="rId353" Type="http://schemas.openxmlformats.org/officeDocument/2006/relationships/image" Target="../media/image1686.png"/><Relationship Id="rId395" Type="http://schemas.openxmlformats.org/officeDocument/2006/relationships/image" Target="../media/image1707.png"/><Relationship Id="rId409" Type="http://schemas.openxmlformats.org/officeDocument/2006/relationships/image" Target="../media/image1714.png"/><Relationship Id="rId560" Type="http://schemas.openxmlformats.org/officeDocument/2006/relationships/customXml" Target="../ink/ink4764.xml"/><Relationship Id="rId798" Type="http://schemas.openxmlformats.org/officeDocument/2006/relationships/customXml" Target="../ink/ink4883.xml"/><Relationship Id="rId213" Type="http://schemas.openxmlformats.org/officeDocument/2006/relationships/image" Target="../media/image1344.png"/><Relationship Id="rId420" Type="http://schemas.openxmlformats.org/officeDocument/2006/relationships/customXml" Target="../ink/ink4714.xml"/><Relationship Id="rId616" Type="http://schemas.openxmlformats.org/officeDocument/2006/relationships/customXml" Target="../ink/ink4792.xml"/><Relationship Id="rId658" Type="http://schemas.openxmlformats.org/officeDocument/2006/relationships/customXml" Target="../ink/ink4813.xml"/><Relationship Id="rId823" Type="http://schemas.openxmlformats.org/officeDocument/2006/relationships/image" Target="../media/image933.png"/><Relationship Id="rId255" Type="http://schemas.openxmlformats.org/officeDocument/2006/relationships/image" Target="../media/image1365.png"/><Relationship Id="rId297" Type="http://schemas.openxmlformats.org/officeDocument/2006/relationships/image" Target="../media/image1658.png"/><Relationship Id="rId462" Type="http://schemas.openxmlformats.org/officeDocument/2006/relationships/customXml" Target="../ink/ink4735.xml"/><Relationship Id="rId518" Type="http://schemas.openxmlformats.org/officeDocument/2006/relationships/customXml" Target="../ink/ink4743.xml"/><Relationship Id="rId725" Type="http://schemas.openxmlformats.org/officeDocument/2006/relationships/image" Target="../media/image1107.png"/><Relationship Id="rId322" Type="http://schemas.openxmlformats.org/officeDocument/2006/relationships/customXml" Target="../ink/ink4665.xml"/><Relationship Id="rId364" Type="http://schemas.openxmlformats.org/officeDocument/2006/relationships/customXml" Target="../ink/ink4686.xml"/><Relationship Id="rId767" Type="http://schemas.openxmlformats.org/officeDocument/2006/relationships/image" Target="../media/image905.png"/><Relationship Id="rId61" Type="http://schemas.openxmlformats.org/officeDocument/2006/relationships/image" Target="../media/image1647.png"/><Relationship Id="rId571" Type="http://schemas.openxmlformats.org/officeDocument/2006/relationships/image" Target="../media/image1577.png"/><Relationship Id="rId627" Type="http://schemas.openxmlformats.org/officeDocument/2006/relationships/image" Target="../media/image1605.png"/><Relationship Id="rId669" Type="http://schemas.openxmlformats.org/officeDocument/2006/relationships/image" Target="../media/image1773.png"/><Relationship Id="rId19" Type="http://schemas.openxmlformats.org/officeDocument/2006/relationships/image" Target="../media/image1626.png"/><Relationship Id="rId224" Type="http://schemas.openxmlformats.org/officeDocument/2006/relationships/customXml" Target="../ink/ink4616.xml"/><Relationship Id="rId266" Type="http://schemas.openxmlformats.org/officeDocument/2006/relationships/customXml" Target="../ink/ink4637.xml"/><Relationship Id="rId431" Type="http://schemas.openxmlformats.org/officeDocument/2006/relationships/image" Target="../media/image1725.png"/><Relationship Id="rId529" Type="http://schemas.openxmlformats.org/officeDocument/2006/relationships/image" Target="../media/image1556.png"/><Relationship Id="rId680" Type="http://schemas.openxmlformats.org/officeDocument/2006/relationships/customXml" Target="../ink/ink4824.xml"/><Relationship Id="rId736" Type="http://schemas.openxmlformats.org/officeDocument/2006/relationships/customXml" Target="../ink/ink4852.xml"/><Relationship Id="rId30" Type="http://schemas.openxmlformats.org/officeDocument/2006/relationships/customXml" Target="../ink/ink4594.xml"/><Relationship Id="rId333" Type="http://schemas.openxmlformats.org/officeDocument/2006/relationships/image" Target="../media/image1676.png"/><Relationship Id="rId540" Type="http://schemas.openxmlformats.org/officeDocument/2006/relationships/customXml" Target="../ink/ink4754.xml"/><Relationship Id="rId778" Type="http://schemas.openxmlformats.org/officeDocument/2006/relationships/customXml" Target="../ink/ink4873.xml"/><Relationship Id="rId375" Type="http://schemas.openxmlformats.org/officeDocument/2006/relationships/image" Target="../media/image1697.png"/><Relationship Id="rId582" Type="http://schemas.openxmlformats.org/officeDocument/2006/relationships/customXml" Target="../ink/ink4775.xml"/><Relationship Id="rId638" Type="http://schemas.openxmlformats.org/officeDocument/2006/relationships/customXml" Target="../ink/ink4803.xml"/><Relationship Id="rId803" Type="http://schemas.openxmlformats.org/officeDocument/2006/relationships/image" Target="../media/image923.png"/><Relationship Id="rId3" Type="http://schemas.openxmlformats.org/officeDocument/2006/relationships/image" Target="../media/image617.png"/><Relationship Id="rId235" Type="http://schemas.openxmlformats.org/officeDocument/2006/relationships/image" Target="../media/image1355.png"/><Relationship Id="rId277" Type="http://schemas.openxmlformats.org/officeDocument/2006/relationships/image" Target="../media/image1648.png"/><Relationship Id="rId400" Type="http://schemas.openxmlformats.org/officeDocument/2006/relationships/customXml" Target="../ink/ink4704.xml"/><Relationship Id="rId442" Type="http://schemas.openxmlformats.org/officeDocument/2006/relationships/customXml" Target="../ink/ink4725.xml"/><Relationship Id="rId705" Type="http://schemas.openxmlformats.org/officeDocument/2006/relationships/image" Target="../media/image1791.png"/><Relationship Id="rId302" Type="http://schemas.openxmlformats.org/officeDocument/2006/relationships/customXml" Target="../ink/ink4655.xml"/><Relationship Id="rId344" Type="http://schemas.openxmlformats.org/officeDocument/2006/relationships/customXml" Target="../ink/ink4676.xml"/><Relationship Id="rId691" Type="http://schemas.openxmlformats.org/officeDocument/2006/relationships/image" Target="../media/image1784.png"/><Relationship Id="rId747" Type="http://schemas.openxmlformats.org/officeDocument/2006/relationships/image" Target="../media/image895.png"/><Relationship Id="rId789" Type="http://schemas.openxmlformats.org/officeDocument/2006/relationships/image" Target="../media/image916.png"/><Relationship Id="rId41" Type="http://schemas.openxmlformats.org/officeDocument/2006/relationships/image" Target="../media/image1637.png"/><Relationship Id="rId386" Type="http://schemas.openxmlformats.org/officeDocument/2006/relationships/customXml" Target="../ink/ink4697.xml"/><Relationship Id="rId551" Type="http://schemas.openxmlformats.org/officeDocument/2006/relationships/image" Target="../media/image1567.png"/><Relationship Id="rId593" Type="http://schemas.openxmlformats.org/officeDocument/2006/relationships/image" Target="../media/image1588.png"/><Relationship Id="rId607" Type="http://schemas.openxmlformats.org/officeDocument/2006/relationships/image" Target="../media/image1595.png"/><Relationship Id="rId649" Type="http://schemas.openxmlformats.org/officeDocument/2006/relationships/image" Target="../media/image1616.png"/><Relationship Id="rId814" Type="http://schemas.openxmlformats.org/officeDocument/2006/relationships/customXml" Target="../ink/ink4891.xml"/><Relationship Id="rId246" Type="http://schemas.openxmlformats.org/officeDocument/2006/relationships/customXml" Target="../ink/ink4627.xml"/><Relationship Id="rId288" Type="http://schemas.openxmlformats.org/officeDocument/2006/relationships/customXml" Target="../ink/ink4648.xml"/><Relationship Id="rId411" Type="http://schemas.openxmlformats.org/officeDocument/2006/relationships/image" Target="../media/image1715.png"/><Relationship Id="rId453" Type="http://schemas.openxmlformats.org/officeDocument/2006/relationships/image" Target="../media/image1736.png"/><Relationship Id="rId660" Type="http://schemas.openxmlformats.org/officeDocument/2006/relationships/customXml" Target="../ink/ink4814.xml"/><Relationship Id="rId313" Type="http://schemas.openxmlformats.org/officeDocument/2006/relationships/image" Target="../media/image1666.png"/><Relationship Id="rId716" Type="http://schemas.openxmlformats.org/officeDocument/2006/relationships/customXml" Target="../ink/ink4842.xml"/><Relationship Id="rId758" Type="http://schemas.openxmlformats.org/officeDocument/2006/relationships/customXml" Target="../ink/ink4863.xml"/><Relationship Id="rId10" Type="http://schemas.openxmlformats.org/officeDocument/2006/relationships/customXml" Target="../ink/ink4584.xml"/><Relationship Id="rId52" Type="http://schemas.openxmlformats.org/officeDocument/2006/relationships/customXml" Target="../ink/ink4605.xml"/><Relationship Id="rId355" Type="http://schemas.openxmlformats.org/officeDocument/2006/relationships/image" Target="../media/image1687.png"/><Relationship Id="rId397" Type="http://schemas.openxmlformats.org/officeDocument/2006/relationships/image" Target="../media/image1708.png"/><Relationship Id="rId520" Type="http://schemas.openxmlformats.org/officeDocument/2006/relationships/customXml" Target="../ink/ink4744.xml"/><Relationship Id="rId562" Type="http://schemas.openxmlformats.org/officeDocument/2006/relationships/customXml" Target="../ink/ink4765.xml"/><Relationship Id="rId618" Type="http://schemas.openxmlformats.org/officeDocument/2006/relationships/customXml" Target="../ink/ink4793.xml"/><Relationship Id="rId825" Type="http://schemas.openxmlformats.org/officeDocument/2006/relationships/image" Target="../media/image934.png"/><Relationship Id="rId215" Type="http://schemas.openxmlformats.org/officeDocument/2006/relationships/image" Target="../media/image1345.png"/><Relationship Id="rId257" Type="http://schemas.openxmlformats.org/officeDocument/2006/relationships/image" Target="../media/image1366.png"/><Relationship Id="rId422" Type="http://schemas.openxmlformats.org/officeDocument/2006/relationships/customXml" Target="../ink/ink4715.xml"/><Relationship Id="rId464" Type="http://schemas.openxmlformats.org/officeDocument/2006/relationships/customXml" Target="../ink/ink4736.xml"/><Relationship Id="rId299" Type="http://schemas.openxmlformats.org/officeDocument/2006/relationships/image" Target="../media/image1659.png"/><Relationship Id="rId727" Type="http://schemas.openxmlformats.org/officeDocument/2006/relationships/image" Target="../media/image1108.png"/><Relationship Id="rId366" Type="http://schemas.openxmlformats.org/officeDocument/2006/relationships/customXml" Target="../ink/ink4687.xml"/><Relationship Id="rId573" Type="http://schemas.openxmlformats.org/officeDocument/2006/relationships/image" Target="../media/image1578.png"/><Relationship Id="rId780" Type="http://schemas.openxmlformats.org/officeDocument/2006/relationships/customXml" Target="../ink/ink4874.xml"/><Relationship Id="rId226" Type="http://schemas.openxmlformats.org/officeDocument/2006/relationships/customXml" Target="../ink/ink4617.xml"/><Relationship Id="rId433" Type="http://schemas.openxmlformats.org/officeDocument/2006/relationships/image" Target="../media/image1726.png"/><Relationship Id="rId640" Type="http://schemas.openxmlformats.org/officeDocument/2006/relationships/customXml" Target="../ink/ink4804.xml"/><Relationship Id="rId738" Type="http://schemas.openxmlformats.org/officeDocument/2006/relationships/customXml" Target="../ink/ink4853.xml"/><Relationship Id="rId377" Type="http://schemas.openxmlformats.org/officeDocument/2006/relationships/image" Target="../media/image1698.png"/><Relationship Id="rId584" Type="http://schemas.openxmlformats.org/officeDocument/2006/relationships/customXml" Target="../ink/ink4776.xml"/><Relationship Id="rId805" Type="http://schemas.openxmlformats.org/officeDocument/2006/relationships/image" Target="../media/image924.png"/><Relationship Id="rId5" Type="http://schemas.openxmlformats.org/officeDocument/2006/relationships/image" Target="../media/image1619.png"/><Relationship Id="rId237" Type="http://schemas.openxmlformats.org/officeDocument/2006/relationships/image" Target="../media/image1356.png"/><Relationship Id="rId791" Type="http://schemas.openxmlformats.org/officeDocument/2006/relationships/image" Target="../media/image917.png"/><Relationship Id="rId444" Type="http://schemas.openxmlformats.org/officeDocument/2006/relationships/customXml" Target="../ink/ink4726.xml"/><Relationship Id="rId651" Type="http://schemas.openxmlformats.org/officeDocument/2006/relationships/image" Target="../media/image1617.png"/><Relationship Id="rId749" Type="http://schemas.openxmlformats.org/officeDocument/2006/relationships/image" Target="../media/image896.png"/><Relationship Id="rId290" Type="http://schemas.openxmlformats.org/officeDocument/2006/relationships/customXml" Target="../ink/ink4649.xml"/><Relationship Id="rId304" Type="http://schemas.openxmlformats.org/officeDocument/2006/relationships/customXml" Target="../ink/ink4656.xml"/><Relationship Id="rId388" Type="http://schemas.openxmlformats.org/officeDocument/2006/relationships/customXml" Target="../ink/ink4698.xml"/><Relationship Id="rId609" Type="http://schemas.openxmlformats.org/officeDocument/2006/relationships/image" Target="../media/image1596.png"/><Relationship Id="rId595" Type="http://schemas.openxmlformats.org/officeDocument/2006/relationships/image" Target="../media/image1589.png"/><Relationship Id="rId816" Type="http://schemas.openxmlformats.org/officeDocument/2006/relationships/customXml" Target="../ink/ink4892.xml"/><Relationship Id="rId248" Type="http://schemas.openxmlformats.org/officeDocument/2006/relationships/customXml" Target="../ink/ink4628.xml"/><Relationship Id="rId455" Type="http://schemas.openxmlformats.org/officeDocument/2006/relationships/image" Target="../media/image1737.png"/><Relationship Id="rId662" Type="http://schemas.openxmlformats.org/officeDocument/2006/relationships/customXml" Target="../ink/ink4815.xml"/><Relationship Id="rId12" Type="http://schemas.openxmlformats.org/officeDocument/2006/relationships/customXml" Target="../ink/ink4585.xml"/><Relationship Id="rId315" Type="http://schemas.openxmlformats.org/officeDocument/2006/relationships/image" Target="../media/image1667.png"/><Relationship Id="rId522" Type="http://schemas.openxmlformats.org/officeDocument/2006/relationships/customXml" Target="../ink/ink4745.xml"/><Relationship Id="rId399" Type="http://schemas.openxmlformats.org/officeDocument/2006/relationships/image" Target="../media/image1709.png"/><Relationship Id="rId827" Type="http://schemas.openxmlformats.org/officeDocument/2006/relationships/image" Target="../media/image935.png"/><Relationship Id="rId259" Type="http://schemas.openxmlformats.org/officeDocument/2006/relationships/image" Target="../media/image1367.png"/><Relationship Id="rId466" Type="http://schemas.openxmlformats.org/officeDocument/2006/relationships/customXml" Target="../ink/ink4737.xml"/><Relationship Id="rId673" Type="http://schemas.openxmlformats.org/officeDocument/2006/relationships/image" Target="../media/image1775.png"/><Relationship Id="rId23" Type="http://schemas.openxmlformats.org/officeDocument/2006/relationships/image" Target="../media/image1628.png"/><Relationship Id="rId326" Type="http://schemas.openxmlformats.org/officeDocument/2006/relationships/customXml" Target="../ink/ink4667.xml"/><Relationship Id="rId533" Type="http://schemas.openxmlformats.org/officeDocument/2006/relationships/image" Target="../media/image1558.png"/><Relationship Id="rId740" Type="http://schemas.openxmlformats.org/officeDocument/2006/relationships/customXml" Target="../ink/ink4854.xml"/><Relationship Id="rId600" Type="http://schemas.openxmlformats.org/officeDocument/2006/relationships/customXml" Target="../ink/ink4784.xml"/><Relationship Id="rId684" Type="http://schemas.openxmlformats.org/officeDocument/2006/relationships/customXml" Target="../ink/ink4826.xml"/><Relationship Id="rId337" Type="http://schemas.openxmlformats.org/officeDocument/2006/relationships/image" Target="../media/image1678.png"/><Relationship Id="rId34" Type="http://schemas.openxmlformats.org/officeDocument/2006/relationships/customXml" Target="../ink/ink4596.xml"/><Relationship Id="rId544" Type="http://schemas.openxmlformats.org/officeDocument/2006/relationships/customXml" Target="../ink/ink4756.xml"/><Relationship Id="rId751" Type="http://schemas.openxmlformats.org/officeDocument/2006/relationships/image" Target="../media/image897.png"/><Relationship Id="rId390" Type="http://schemas.openxmlformats.org/officeDocument/2006/relationships/customXml" Target="../ink/ink4699.xml"/><Relationship Id="rId404" Type="http://schemas.openxmlformats.org/officeDocument/2006/relationships/customXml" Target="../ink/ink4706.xml"/><Relationship Id="rId611" Type="http://schemas.openxmlformats.org/officeDocument/2006/relationships/image" Target="../media/image1597.png"/><Relationship Id="rId250" Type="http://schemas.openxmlformats.org/officeDocument/2006/relationships/customXml" Target="../ink/ink4629.xml"/><Relationship Id="rId695" Type="http://schemas.openxmlformats.org/officeDocument/2006/relationships/image" Target="../media/image1786.png"/><Relationship Id="rId709" Type="http://schemas.openxmlformats.org/officeDocument/2006/relationships/image" Target="../media/image1099.png"/><Relationship Id="rId45" Type="http://schemas.openxmlformats.org/officeDocument/2006/relationships/image" Target="../media/image1639.png"/><Relationship Id="rId348" Type="http://schemas.openxmlformats.org/officeDocument/2006/relationships/customXml" Target="../ink/ink4678.xml"/><Relationship Id="rId555" Type="http://schemas.openxmlformats.org/officeDocument/2006/relationships/image" Target="../media/image1569.png"/><Relationship Id="rId762" Type="http://schemas.openxmlformats.org/officeDocument/2006/relationships/customXml" Target="../ink/ink4865.xml"/><Relationship Id="rId415" Type="http://schemas.openxmlformats.org/officeDocument/2006/relationships/image" Target="../media/image1717.png"/><Relationship Id="rId622" Type="http://schemas.openxmlformats.org/officeDocument/2006/relationships/customXml" Target="../ink/ink4795.xml"/><Relationship Id="rId261" Type="http://schemas.openxmlformats.org/officeDocument/2006/relationships/image" Target="../media/image1368.png"/><Relationship Id="rId56" Type="http://schemas.openxmlformats.org/officeDocument/2006/relationships/customXml" Target="../ink/ink4607.xml"/><Relationship Id="rId359" Type="http://schemas.openxmlformats.org/officeDocument/2006/relationships/image" Target="../media/image1689.png"/><Relationship Id="rId566" Type="http://schemas.openxmlformats.org/officeDocument/2006/relationships/customXml" Target="../ink/ink4767.xml"/><Relationship Id="rId773" Type="http://schemas.openxmlformats.org/officeDocument/2006/relationships/image" Target="../media/image908.png"/><Relationship Id="rId219" Type="http://schemas.openxmlformats.org/officeDocument/2006/relationships/image" Target="../media/image1347.png"/><Relationship Id="rId426" Type="http://schemas.openxmlformats.org/officeDocument/2006/relationships/customXml" Target="../ink/ink4717.xml"/><Relationship Id="rId633" Type="http://schemas.openxmlformats.org/officeDocument/2006/relationships/image" Target="../media/image1608.png"/><Relationship Id="rId272" Type="http://schemas.openxmlformats.org/officeDocument/2006/relationships/customXml" Target="../ink/ink4640.xml"/><Relationship Id="rId577" Type="http://schemas.openxmlformats.org/officeDocument/2006/relationships/image" Target="../media/image1580.png"/><Relationship Id="rId700" Type="http://schemas.openxmlformats.org/officeDocument/2006/relationships/customXml" Target="../ink/ink4834.xml"/><Relationship Id="rId784" Type="http://schemas.openxmlformats.org/officeDocument/2006/relationships/customXml" Target="../ink/ink4876.xml"/><Relationship Id="rId437" Type="http://schemas.openxmlformats.org/officeDocument/2006/relationships/image" Target="../media/image1728.png"/><Relationship Id="rId644" Type="http://schemas.openxmlformats.org/officeDocument/2006/relationships/customXml" Target="../ink/ink4806.xml"/><Relationship Id="rId283" Type="http://schemas.openxmlformats.org/officeDocument/2006/relationships/image" Target="../media/image1651.png"/><Relationship Id="rId711" Type="http://schemas.openxmlformats.org/officeDocument/2006/relationships/image" Target="../media/image1100.png"/><Relationship Id="rId350" Type="http://schemas.openxmlformats.org/officeDocument/2006/relationships/customXml" Target="../ink/ink4679.xml"/><Relationship Id="rId588" Type="http://schemas.openxmlformats.org/officeDocument/2006/relationships/customXml" Target="../ink/ink4778.xml"/><Relationship Id="rId795" Type="http://schemas.openxmlformats.org/officeDocument/2006/relationships/image" Target="../media/image919.png"/><Relationship Id="rId809" Type="http://schemas.openxmlformats.org/officeDocument/2006/relationships/image" Target="../media/image926.png"/><Relationship Id="rId9" Type="http://schemas.openxmlformats.org/officeDocument/2006/relationships/image" Target="../media/image1621.png"/><Relationship Id="rId448" Type="http://schemas.openxmlformats.org/officeDocument/2006/relationships/customXml" Target="../ink/ink4728.xml"/><Relationship Id="rId655" Type="http://schemas.openxmlformats.org/officeDocument/2006/relationships/image" Target="../media/image1766.png"/><Relationship Id="rId294" Type="http://schemas.openxmlformats.org/officeDocument/2006/relationships/customXml" Target="../ink/ink4651.xml"/><Relationship Id="rId308" Type="http://schemas.openxmlformats.org/officeDocument/2006/relationships/customXml" Target="../ink/ink4658.xml"/><Relationship Id="rId515" Type="http://schemas.openxmlformats.org/officeDocument/2006/relationships/image" Target="../media/image1549.png"/><Relationship Id="rId722" Type="http://schemas.openxmlformats.org/officeDocument/2006/relationships/customXml" Target="../ink/ink4845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71.png"/><Relationship Id="rId299" Type="http://schemas.openxmlformats.org/officeDocument/2006/relationships/image" Target="../media/image17380.png"/><Relationship Id="rId21" Type="http://schemas.openxmlformats.org/officeDocument/2006/relationships/image" Target="../media/image15991.png"/><Relationship Id="rId63" Type="http://schemas.openxmlformats.org/officeDocument/2006/relationships/image" Target="../media/image16201.png"/><Relationship Id="rId324" Type="http://schemas.openxmlformats.org/officeDocument/2006/relationships/customXml" Target="../ink/ink5028.xml"/><Relationship Id="rId531" Type="http://schemas.openxmlformats.org/officeDocument/2006/relationships/image" Target="../media/image18530.png"/><Relationship Id="rId573" Type="http://schemas.openxmlformats.org/officeDocument/2006/relationships/image" Target="../media/image1874.png"/><Relationship Id="rId629" Type="http://schemas.openxmlformats.org/officeDocument/2006/relationships/image" Target="../media/image1902.png"/><Relationship Id="rId226" Type="http://schemas.openxmlformats.org/officeDocument/2006/relationships/customXml" Target="../ink/ink4987.xml"/><Relationship Id="rId268" Type="http://schemas.openxmlformats.org/officeDocument/2006/relationships/customXml" Target="../ink/ink5000.xml"/><Relationship Id="rId32" Type="http://schemas.openxmlformats.org/officeDocument/2006/relationships/customXml" Target="../ink/ink4915.xml"/><Relationship Id="rId74" Type="http://schemas.openxmlformats.org/officeDocument/2006/relationships/customXml" Target="../ink/ink4936.xml"/><Relationship Id="rId128" Type="http://schemas.openxmlformats.org/officeDocument/2006/relationships/customXml" Target="../ink/ink4963.xml"/><Relationship Id="rId335" Type="http://schemas.openxmlformats.org/officeDocument/2006/relationships/image" Target="../media/image17560.png"/><Relationship Id="rId500" Type="http://schemas.openxmlformats.org/officeDocument/2006/relationships/customXml" Target="../ink/ink5049.xml"/><Relationship Id="rId542" Type="http://schemas.openxmlformats.org/officeDocument/2006/relationships/customXml" Target="../ink/ink5070.xml"/><Relationship Id="rId584" Type="http://schemas.openxmlformats.org/officeDocument/2006/relationships/customXml" Target="../ink/ink5091.xml"/><Relationship Id="rId5" Type="http://schemas.openxmlformats.org/officeDocument/2006/relationships/image" Target="../media/image13250.png"/><Relationship Id="rId237" Type="http://schemas.openxmlformats.org/officeDocument/2006/relationships/image" Target="../media/image17071.png"/><Relationship Id="rId279" Type="http://schemas.openxmlformats.org/officeDocument/2006/relationships/image" Target="../media/image17280.png"/><Relationship Id="rId43" Type="http://schemas.openxmlformats.org/officeDocument/2006/relationships/image" Target="../media/image16101.png"/><Relationship Id="rId290" Type="http://schemas.openxmlformats.org/officeDocument/2006/relationships/customXml" Target="../ink/ink5011.xml"/><Relationship Id="rId304" Type="http://schemas.openxmlformats.org/officeDocument/2006/relationships/customXml" Target="../ink/ink5018.xml"/><Relationship Id="rId346" Type="http://schemas.openxmlformats.org/officeDocument/2006/relationships/customXml" Target="../ink/ink5039.xml"/><Relationship Id="rId511" Type="http://schemas.openxmlformats.org/officeDocument/2006/relationships/image" Target="../media/image18430.png"/><Relationship Id="rId553" Type="http://schemas.openxmlformats.org/officeDocument/2006/relationships/image" Target="../media/image18641.png"/><Relationship Id="rId609" Type="http://schemas.openxmlformats.org/officeDocument/2006/relationships/image" Target="../media/image1892.png"/><Relationship Id="rId85" Type="http://schemas.openxmlformats.org/officeDocument/2006/relationships/image" Target="../media/image16311.png"/><Relationship Id="rId192" Type="http://schemas.openxmlformats.org/officeDocument/2006/relationships/customXml" Target="../ink/ink4970.xml"/><Relationship Id="rId206" Type="http://schemas.openxmlformats.org/officeDocument/2006/relationships/customXml" Target="../ink/ink4977.xml"/><Relationship Id="rId595" Type="http://schemas.openxmlformats.org/officeDocument/2006/relationships/image" Target="../media/image1885.png"/><Relationship Id="rId248" Type="http://schemas.openxmlformats.org/officeDocument/2006/relationships/customXml" Target="../ink/ink4998.xml"/><Relationship Id="rId497" Type="http://schemas.openxmlformats.org/officeDocument/2006/relationships/image" Target="../media/image18360.png"/><Relationship Id="rId620" Type="http://schemas.openxmlformats.org/officeDocument/2006/relationships/customXml" Target="../ink/ink5109.xml"/><Relationship Id="rId12" Type="http://schemas.openxmlformats.org/officeDocument/2006/relationships/customXml" Target="../ink/ink4905.xml"/><Relationship Id="rId108" Type="http://schemas.openxmlformats.org/officeDocument/2006/relationships/customXml" Target="../ink/ink4953.xml"/><Relationship Id="rId315" Type="http://schemas.openxmlformats.org/officeDocument/2006/relationships/image" Target="../media/image17460.png"/><Relationship Id="rId357" Type="http://schemas.openxmlformats.org/officeDocument/2006/relationships/image" Target="../media/image17670.png"/><Relationship Id="rId522" Type="http://schemas.openxmlformats.org/officeDocument/2006/relationships/customXml" Target="../ink/ink5060.xml"/><Relationship Id="rId54" Type="http://schemas.openxmlformats.org/officeDocument/2006/relationships/customXml" Target="../ink/ink4926.xml"/><Relationship Id="rId96" Type="http://schemas.openxmlformats.org/officeDocument/2006/relationships/customXml" Target="../ink/ink4947.xml"/><Relationship Id="rId217" Type="http://schemas.openxmlformats.org/officeDocument/2006/relationships/image" Target="../media/image16971.png"/><Relationship Id="rId564" Type="http://schemas.openxmlformats.org/officeDocument/2006/relationships/customXml" Target="../ink/ink5081.xml"/><Relationship Id="rId631" Type="http://schemas.openxmlformats.org/officeDocument/2006/relationships/image" Target="../media/image1903.png"/><Relationship Id="rId23" Type="http://schemas.openxmlformats.org/officeDocument/2006/relationships/image" Target="../media/image16001.png"/><Relationship Id="rId119" Type="http://schemas.openxmlformats.org/officeDocument/2006/relationships/image" Target="../media/image16481.png"/><Relationship Id="rId270" Type="http://schemas.openxmlformats.org/officeDocument/2006/relationships/customXml" Target="../ink/ink5001.xml"/><Relationship Id="rId326" Type="http://schemas.openxmlformats.org/officeDocument/2006/relationships/customXml" Target="../ink/ink5029.xml"/><Relationship Id="rId533" Type="http://schemas.openxmlformats.org/officeDocument/2006/relationships/image" Target="../media/image18540.png"/><Relationship Id="rId65" Type="http://schemas.openxmlformats.org/officeDocument/2006/relationships/image" Target="../media/image16211.png"/><Relationship Id="rId130" Type="http://schemas.openxmlformats.org/officeDocument/2006/relationships/customXml" Target="../ink/ink4964.xml"/><Relationship Id="rId575" Type="http://schemas.openxmlformats.org/officeDocument/2006/relationships/image" Target="../media/image1875.png"/><Relationship Id="rId228" Type="http://schemas.openxmlformats.org/officeDocument/2006/relationships/customXml" Target="../ink/ink4988.xml"/><Relationship Id="rId600" Type="http://schemas.openxmlformats.org/officeDocument/2006/relationships/customXml" Target="../ink/ink5099.xml"/><Relationship Id="rId281" Type="http://schemas.openxmlformats.org/officeDocument/2006/relationships/image" Target="../media/image17290.png"/><Relationship Id="rId337" Type="http://schemas.openxmlformats.org/officeDocument/2006/relationships/image" Target="../media/image17570.png"/><Relationship Id="rId502" Type="http://schemas.openxmlformats.org/officeDocument/2006/relationships/customXml" Target="../ink/ink5050.xml"/><Relationship Id="rId34" Type="http://schemas.openxmlformats.org/officeDocument/2006/relationships/customXml" Target="../ink/ink4916.xml"/><Relationship Id="rId76" Type="http://schemas.openxmlformats.org/officeDocument/2006/relationships/customXml" Target="../ink/ink4937.xml"/><Relationship Id="rId544" Type="http://schemas.openxmlformats.org/officeDocument/2006/relationships/customXml" Target="../ink/ink5071.xml"/><Relationship Id="rId586" Type="http://schemas.openxmlformats.org/officeDocument/2006/relationships/customXml" Target="../ink/ink5092.xml"/><Relationship Id="rId7" Type="http://schemas.openxmlformats.org/officeDocument/2006/relationships/image" Target="../media/image15921.png"/><Relationship Id="rId239" Type="http://schemas.openxmlformats.org/officeDocument/2006/relationships/image" Target="../media/image17081.png"/><Relationship Id="rId611" Type="http://schemas.openxmlformats.org/officeDocument/2006/relationships/image" Target="../media/image1893.png"/><Relationship Id="rId292" Type="http://schemas.openxmlformats.org/officeDocument/2006/relationships/customXml" Target="../ink/ink5012.xml"/><Relationship Id="rId306" Type="http://schemas.openxmlformats.org/officeDocument/2006/relationships/customXml" Target="../ink/ink5019.xml"/><Relationship Id="rId45" Type="http://schemas.openxmlformats.org/officeDocument/2006/relationships/image" Target="../media/image16111.png"/><Relationship Id="rId87" Type="http://schemas.openxmlformats.org/officeDocument/2006/relationships/image" Target="../media/image16321.png"/><Relationship Id="rId110" Type="http://schemas.openxmlformats.org/officeDocument/2006/relationships/customXml" Target="../ink/ink4954.xml"/><Relationship Id="rId348" Type="http://schemas.openxmlformats.org/officeDocument/2006/relationships/customXml" Target="../ink/ink5040.xml"/><Relationship Id="rId513" Type="http://schemas.openxmlformats.org/officeDocument/2006/relationships/image" Target="../media/image18440.png"/><Relationship Id="rId555" Type="http://schemas.openxmlformats.org/officeDocument/2006/relationships/image" Target="../media/image18650.png"/><Relationship Id="rId597" Type="http://schemas.openxmlformats.org/officeDocument/2006/relationships/image" Target="../media/image1886.png"/><Relationship Id="rId194" Type="http://schemas.openxmlformats.org/officeDocument/2006/relationships/customXml" Target="../ink/ink4971.xml"/><Relationship Id="rId208" Type="http://schemas.openxmlformats.org/officeDocument/2006/relationships/customXml" Target="../ink/ink4978.xml"/><Relationship Id="rId622" Type="http://schemas.openxmlformats.org/officeDocument/2006/relationships/customXml" Target="../ink/ink5110.xml"/><Relationship Id="rId499" Type="http://schemas.openxmlformats.org/officeDocument/2006/relationships/image" Target="../media/image18370.png"/><Relationship Id="rId14" Type="http://schemas.openxmlformats.org/officeDocument/2006/relationships/customXml" Target="../ink/ink4906.xml"/><Relationship Id="rId56" Type="http://schemas.openxmlformats.org/officeDocument/2006/relationships/customXml" Target="../ink/ink4927.xml"/><Relationship Id="rId317" Type="http://schemas.openxmlformats.org/officeDocument/2006/relationships/image" Target="../media/image17470.png"/><Relationship Id="rId524" Type="http://schemas.openxmlformats.org/officeDocument/2006/relationships/customXml" Target="../ink/ink5061.xml"/><Relationship Id="rId566" Type="http://schemas.openxmlformats.org/officeDocument/2006/relationships/customXml" Target="../ink/ink5082.xml"/><Relationship Id="rId98" Type="http://schemas.openxmlformats.org/officeDocument/2006/relationships/customXml" Target="../ink/ink4948.xml"/><Relationship Id="rId121" Type="http://schemas.openxmlformats.org/officeDocument/2006/relationships/image" Target="../media/image16491.png"/><Relationship Id="rId219" Type="http://schemas.openxmlformats.org/officeDocument/2006/relationships/image" Target="../media/image16981.png"/><Relationship Id="rId230" Type="http://schemas.openxmlformats.org/officeDocument/2006/relationships/customXml" Target="../ink/ink4989.xml"/><Relationship Id="rId25" Type="http://schemas.openxmlformats.org/officeDocument/2006/relationships/image" Target="../media/image16011.png"/><Relationship Id="rId67" Type="http://schemas.openxmlformats.org/officeDocument/2006/relationships/image" Target="../media/image16221.png"/><Relationship Id="rId272" Type="http://schemas.openxmlformats.org/officeDocument/2006/relationships/customXml" Target="../ink/ink5002.xml"/><Relationship Id="rId328" Type="http://schemas.openxmlformats.org/officeDocument/2006/relationships/customXml" Target="../ink/ink5030.xml"/><Relationship Id="rId535" Type="http://schemas.openxmlformats.org/officeDocument/2006/relationships/image" Target="../media/image18550.png"/><Relationship Id="rId577" Type="http://schemas.openxmlformats.org/officeDocument/2006/relationships/image" Target="../media/image1876.png"/><Relationship Id="rId132" Type="http://schemas.openxmlformats.org/officeDocument/2006/relationships/customXml" Target="../ink/ink4965.xml"/><Relationship Id="rId602" Type="http://schemas.openxmlformats.org/officeDocument/2006/relationships/customXml" Target="../ink/ink5100.xml"/><Relationship Id="rId241" Type="http://schemas.openxmlformats.org/officeDocument/2006/relationships/image" Target="../media/image17091.png"/><Relationship Id="rId36" Type="http://schemas.openxmlformats.org/officeDocument/2006/relationships/customXml" Target="../ink/ink4917.xml"/><Relationship Id="rId283" Type="http://schemas.openxmlformats.org/officeDocument/2006/relationships/image" Target="../media/image17300.png"/><Relationship Id="rId339" Type="http://schemas.openxmlformats.org/officeDocument/2006/relationships/image" Target="../media/image17580.png"/><Relationship Id="rId504" Type="http://schemas.openxmlformats.org/officeDocument/2006/relationships/customXml" Target="../ink/ink5051.xml"/><Relationship Id="rId546" Type="http://schemas.openxmlformats.org/officeDocument/2006/relationships/customXml" Target="../ink/ink5072.xml"/><Relationship Id="rId78" Type="http://schemas.openxmlformats.org/officeDocument/2006/relationships/customXml" Target="../ink/ink4938.xml"/><Relationship Id="rId101" Type="http://schemas.openxmlformats.org/officeDocument/2006/relationships/image" Target="../media/image16391.png"/><Relationship Id="rId350" Type="http://schemas.openxmlformats.org/officeDocument/2006/relationships/customXml" Target="../ink/ink5041.xml"/><Relationship Id="rId588" Type="http://schemas.openxmlformats.org/officeDocument/2006/relationships/customXml" Target="../ink/ink5093.xml"/><Relationship Id="rId9" Type="http://schemas.openxmlformats.org/officeDocument/2006/relationships/image" Target="../media/image15931.png"/><Relationship Id="rId210" Type="http://schemas.openxmlformats.org/officeDocument/2006/relationships/customXml" Target="../ink/ink4979.xml"/><Relationship Id="rId613" Type="http://schemas.openxmlformats.org/officeDocument/2006/relationships/image" Target="../media/image1894.png"/><Relationship Id="rId294" Type="http://schemas.openxmlformats.org/officeDocument/2006/relationships/customXml" Target="../ink/ink5013.xml"/><Relationship Id="rId308" Type="http://schemas.openxmlformats.org/officeDocument/2006/relationships/customXml" Target="../ink/ink5020.xml"/><Relationship Id="rId515" Type="http://schemas.openxmlformats.org/officeDocument/2006/relationships/image" Target="../media/image18450.png"/><Relationship Id="rId47" Type="http://schemas.openxmlformats.org/officeDocument/2006/relationships/image" Target="../media/image16121.png"/><Relationship Id="rId89" Type="http://schemas.openxmlformats.org/officeDocument/2006/relationships/image" Target="../media/image16331.png"/><Relationship Id="rId112" Type="http://schemas.openxmlformats.org/officeDocument/2006/relationships/customXml" Target="../ink/ink4955.xml"/><Relationship Id="rId557" Type="http://schemas.openxmlformats.org/officeDocument/2006/relationships/image" Target="../media/image18660.png"/><Relationship Id="rId599" Type="http://schemas.openxmlformats.org/officeDocument/2006/relationships/image" Target="../media/image1887.png"/><Relationship Id="rId196" Type="http://schemas.openxmlformats.org/officeDocument/2006/relationships/customXml" Target="../ink/ink4972.xml"/><Relationship Id="rId624" Type="http://schemas.openxmlformats.org/officeDocument/2006/relationships/customXml" Target="../ink/ink5111.xml"/><Relationship Id="rId16" Type="http://schemas.openxmlformats.org/officeDocument/2006/relationships/customXml" Target="../ink/ink4907.xml"/><Relationship Id="rId221" Type="http://schemas.openxmlformats.org/officeDocument/2006/relationships/image" Target="../media/image16991.png"/><Relationship Id="rId319" Type="http://schemas.openxmlformats.org/officeDocument/2006/relationships/image" Target="../media/image17480.png"/><Relationship Id="rId526" Type="http://schemas.openxmlformats.org/officeDocument/2006/relationships/customXml" Target="../ink/ink5062.xml"/><Relationship Id="rId58" Type="http://schemas.openxmlformats.org/officeDocument/2006/relationships/customXml" Target="../ink/ink4928.xml"/><Relationship Id="rId123" Type="http://schemas.openxmlformats.org/officeDocument/2006/relationships/image" Target="../media/image16501.png"/><Relationship Id="rId330" Type="http://schemas.openxmlformats.org/officeDocument/2006/relationships/customXml" Target="../ink/ink5031.xml"/><Relationship Id="rId568" Type="http://schemas.openxmlformats.org/officeDocument/2006/relationships/customXml" Target="../ink/ink5083.xml"/><Relationship Id="rId232" Type="http://schemas.openxmlformats.org/officeDocument/2006/relationships/customXml" Target="../ink/ink4990.xml"/><Relationship Id="rId274" Type="http://schemas.openxmlformats.org/officeDocument/2006/relationships/customXml" Target="../ink/ink5003.xml"/><Relationship Id="rId27" Type="http://schemas.openxmlformats.org/officeDocument/2006/relationships/image" Target="../media/image16021.png"/><Relationship Id="rId69" Type="http://schemas.openxmlformats.org/officeDocument/2006/relationships/image" Target="../media/image16231.png"/><Relationship Id="rId134" Type="http://schemas.openxmlformats.org/officeDocument/2006/relationships/customXml" Target="../ink/ink4966.xml"/><Relationship Id="rId537" Type="http://schemas.openxmlformats.org/officeDocument/2006/relationships/image" Target="../media/image18560.png"/><Relationship Id="rId579" Type="http://schemas.openxmlformats.org/officeDocument/2006/relationships/image" Target="../media/image1877.png"/><Relationship Id="rId80" Type="http://schemas.openxmlformats.org/officeDocument/2006/relationships/customXml" Target="../ink/ink4939.xml"/><Relationship Id="rId176" Type="http://schemas.openxmlformats.org/officeDocument/2006/relationships/customXml" Target="../ink/ink4969.xml"/><Relationship Id="rId341" Type="http://schemas.openxmlformats.org/officeDocument/2006/relationships/image" Target="../media/image17590.png"/><Relationship Id="rId590" Type="http://schemas.openxmlformats.org/officeDocument/2006/relationships/customXml" Target="../ink/ink5094.xml"/><Relationship Id="rId604" Type="http://schemas.openxmlformats.org/officeDocument/2006/relationships/customXml" Target="../ink/ink5101.xml"/><Relationship Id="rId201" Type="http://schemas.openxmlformats.org/officeDocument/2006/relationships/image" Target="../media/image16891.png"/><Relationship Id="rId243" Type="http://schemas.openxmlformats.org/officeDocument/2006/relationships/image" Target="../media/image17101.png"/><Relationship Id="rId285" Type="http://schemas.openxmlformats.org/officeDocument/2006/relationships/image" Target="../media/image17310.png"/><Relationship Id="rId506" Type="http://schemas.openxmlformats.org/officeDocument/2006/relationships/customXml" Target="../ink/ink5052.xml"/><Relationship Id="rId38" Type="http://schemas.openxmlformats.org/officeDocument/2006/relationships/customXml" Target="../ink/ink4918.xml"/><Relationship Id="rId103" Type="http://schemas.openxmlformats.org/officeDocument/2006/relationships/image" Target="../media/image16401.png"/><Relationship Id="rId310" Type="http://schemas.openxmlformats.org/officeDocument/2006/relationships/customXml" Target="../ink/ink5021.xml"/><Relationship Id="rId548" Type="http://schemas.openxmlformats.org/officeDocument/2006/relationships/customXml" Target="../ink/ink5073.xml"/><Relationship Id="rId91" Type="http://schemas.openxmlformats.org/officeDocument/2006/relationships/image" Target="../media/image16341.png"/><Relationship Id="rId352" Type="http://schemas.openxmlformats.org/officeDocument/2006/relationships/customXml" Target="../ink/ink5042.xml"/><Relationship Id="rId615" Type="http://schemas.openxmlformats.org/officeDocument/2006/relationships/image" Target="../media/image1895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4980.xml"/><Relationship Id="rId233" Type="http://schemas.openxmlformats.org/officeDocument/2006/relationships/image" Target="../media/image17051.png"/><Relationship Id="rId28" Type="http://schemas.openxmlformats.org/officeDocument/2006/relationships/customXml" Target="../ink/ink4913.xml"/><Relationship Id="rId49" Type="http://schemas.openxmlformats.org/officeDocument/2006/relationships/image" Target="../media/image16131.png"/><Relationship Id="rId114" Type="http://schemas.openxmlformats.org/officeDocument/2006/relationships/customXml" Target="../ink/ink4956.xml"/><Relationship Id="rId275" Type="http://schemas.openxmlformats.org/officeDocument/2006/relationships/image" Target="../media/image17260.png"/><Relationship Id="rId296" Type="http://schemas.openxmlformats.org/officeDocument/2006/relationships/customXml" Target="../ink/ink5014.xml"/><Relationship Id="rId300" Type="http://schemas.openxmlformats.org/officeDocument/2006/relationships/customXml" Target="../ink/ink5016.xml"/><Relationship Id="rId517" Type="http://schemas.openxmlformats.org/officeDocument/2006/relationships/image" Target="../media/image18460.png"/><Relationship Id="rId538" Type="http://schemas.openxmlformats.org/officeDocument/2006/relationships/customXml" Target="../ink/ink5068.xml"/><Relationship Id="rId559" Type="http://schemas.openxmlformats.org/officeDocument/2006/relationships/image" Target="../media/image18670.png"/><Relationship Id="rId60" Type="http://schemas.openxmlformats.org/officeDocument/2006/relationships/customXml" Target="../ink/ink4929.xml"/><Relationship Id="rId81" Type="http://schemas.openxmlformats.org/officeDocument/2006/relationships/image" Target="../media/image16291.png"/><Relationship Id="rId135" Type="http://schemas.openxmlformats.org/officeDocument/2006/relationships/image" Target="../media/image16561.png"/><Relationship Id="rId198" Type="http://schemas.openxmlformats.org/officeDocument/2006/relationships/customXml" Target="../ink/ink4973.xml"/><Relationship Id="rId321" Type="http://schemas.openxmlformats.org/officeDocument/2006/relationships/image" Target="../media/image17490.png"/><Relationship Id="rId342" Type="http://schemas.openxmlformats.org/officeDocument/2006/relationships/customXml" Target="../ink/ink5037.xml"/><Relationship Id="rId570" Type="http://schemas.openxmlformats.org/officeDocument/2006/relationships/customXml" Target="../ink/ink5084.xml"/><Relationship Id="rId591" Type="http://schemas.openxmlformats.org/officeDocument/2006/relationships/image" Target="../media/image1883.png"/><Relationship Id="rId605" Type="http://schemas.openxmlformats.org/officeDocument/2006/relationships/image" Target="../media/image1890.png"/><Relationship Id="rId626" Type="http://schemas.openxmlformats.org/officeDocument/2006/relationships/customXml" Target="../ink/ink5112.xml"/><Relationship Id="rId202" Type="http://schemas.openxmlformats.org/officeDocument/2006/relationships/customXml" Target="../ink/ink4975.xml"/><Relationship Id="rId223" Type="http://schemas.openxmlformats.org/officeDocument/2006/relationships/image" Target="../media/image17001.png"/><Relationship Id="rId244" Type="http://schemas.openxmlformats.org/officeDocument/2006/relationships/customXml" Target="../ink/ink4996.xml"/><Relationship Id="rId18" Type="http://schemas.openxmlformats.org/officeDocument/2006/relationships/customXml" Target="../ink/ink4908.xml"/><Relationship Id="rId39" Type="http://schemas.openxmlformats.org/officeDocument/2006/relationships/image" Target="../media/image16081.png"/><Relationship Id="rId265" Type="http://schemas.openxmlformats.org/officeDocument/2006/relationships/image" Target="../media/image17210.png"/><Relationship Id="rId286" Type="http://schemas.openxmlformats.org/officeDocument/2006/relationships/customXml" Target="../ink/ink5009.xml"/><Relationship Id="rId493" Type="http://schemas.openxmlformats.org/officeDocument/2006/relationships/image" Target="../media/image18340.png"/><Relationship Id="rId507" Type="http://schemas.openxmlformats.org/officeDocument/2006/relationships/image" Target="../media/image18410.png"/><Relationship Id="rId528" Type="http://schemas.openxmlformats.org/officeDocument/2006/relationships/customXml" Target="../ink/ink5063.xml"/><Relationship Id="rId549" Type="http://schemas.openxmlformats.org/officeDocument/2006/relationships/image" Target="../media/image18620.png"/><Relationship Id="rId50" Type="http://schemas.openxmlformats.org/officeDocument/2006/relationships/customXml" Target="../ink/ink4924.xml"/><Relationship Id="rId104" Type="http://schemas.openxmlformats.org/officeDocument/2006/relationships/customXml" Target="../ink/ink4951.xml"/><Relationship Id="rId125" Type="http://schemas.openxmlformats.org/officeDocument/2006/relationships/image" Target="../media/image16511.png"/><Relationship Id="rId311" Type="http://schemas.openxmlformats.org/officeDocument/2006/relationships/image" Target="../media/image17440.png"/><Relationship Id="rId332" Type="http://schemas.openxmlformats.org/officeDocument/2006/relationships/customXml" Target="../ink/ink5032.xml"/><Relationship Id="rId353" Type="http://schemas.openxmlformats.org/officeDocument/2006/relationships/image" Target="../media/image17650.png"/><Relationship Id="rId560" Type="http://schemas.openxmlformats.org/officeDocument/2006/relationships/customXml" Target="../ink/ink5079.xml"/><Relationship Id="rId581" Type="http://schemas.openxmlformats.org/officeDocument/2006/relationships/image" Target="../media/image1878.png"/><Relationship Id="rId71" Type="http://schemas.openxmlformats.org/officeDocument/2006/relationships/image" Target="../media/image16241.png"/><Relationship Id="rId92" Type="http://schemas.openxmlformats.org/officeDocument/2006/relationships/customXml" Target="../ink/ink4945.xml"/><Relationship Id="rId213" Type="http://schemas.openxmlformats.org/officeDocument/2006/relationships/image" Target="../media/image16951.png"/><Relationship Id="rId234" Type="http://schemas.openxmlformats.org/officeDocument/2006/relationships/customXml" Target="../ink/ink4991.xml"/><Relationship Id="rId616" Type="http://schemas.openxmlformats.org/officeDocument/2006/relationships/customXml" Target="../ink/ink5107.xml"/><Relationship Id="rId2" Type="http://schemas.openxmlformats.org/officeDocument/2006/relationships/customXml" Target="../ink/ink4901.xml"/><Relationship Id="rId29" Type="http://schemas.openxmlformats.org/officeDocument/2006/relationships/image" Target="../media/image16031.png"/><Relationship Id="rId276" Type="http://schemas.openxmlformats.org/officeDocument/2006/relationships/customXml" Target="../ink/ink5004.xml"/><Relationship Id="rId297" Type="http://schemas.openxmlformats.org/officeDocument/2006/relationships/image" Target="../media/image17370.png"/><Relationship Id="rId518" Type="http://schemas.openxmlformats.org/officeDocument/2006/relationships/customXml" Target="../ink/ink5058.xml"/><Relationship Id="rId539" Type="http://schemas.openxmlformats.org/officeDocument/2006/relationships/image" Target="../media/image18570.png"/><Relationship Id="rId40" Type="http://schemas.openxmlformats.org/officeDocument/2006/relationships/customXml" Target="../ink/ink4919.xml"/><Relationship Id="rId115" Type="http://schemas.openxmlformats.org/officeDocument/2006/relationships/image" Target="../media/image16461.png"/><Relationship Id="rId136" Type="http://schemas.openxmlformats.org/officeDocument/2006/relationships/customXml" Target="../ink/ink4967.xml"/><Relationship Id="rId301" Type="http://schemas.openxmlformats.org/officeDocument/2006/relationships/image" Target="../media/image17390.png"/><Relationship Id="rId322" Type="http://schemas.openxmlformats.org/officeDocument/2006/relationships/customXml" Target="../ink/ink5027.xml"/><Relationship Id="rId343" Type="http://schemas.openxmlformats.org/officeDocument/2006/relationships/image" Target="../media/image17600.png"/><Relationship Id="rId550" Type="http://schemas.openxmlformats.org/officeDocument/2006/relationships/customXml" Target="../ink/ink5074.xml"/><Relationship Id="rId61" Type="http://schemas.openxmlformats.org/officeDocument/2006/relationships/image" Target="../media/image16191.png"/><Relationship Id="rId82" Type="http://schemas.openxmlformats.org/officeDocument/2006/relationships/customXml" Target="../ink/ink4940.xml"/><Relationship Id="rId199" Type="http://schemas.openxmlformats.org/officeDocument/2006/relationships/image" Target="../media/image16881.png"/><Relationship Id="rId203" Type="http://schemas.openxmlformats.org/officeDocument/2006/relationships/image" Target="../media/image16901.png"/><Relationship Id="rId571" Type="http://schemas.openxmlformats.org/officeDocument/2006/relationships/image" Target="../media/image1873.png"/><Relationship Id="rId592" Type="http://schemas.openxmlformats.org/officeDocument/2006/relationships/customXml" Target="../ink/ink5095.xml"/><Relationship Id="rId606" Type="http://schemas.openxmlformats.org/officeDocument/2006/relationships/customXml" Target="../ink/ink5102.xml"/><Relationship Id="rId627" Type="http://schemas.openxmlformats.org/officeDocument/2006/relationships/image" Target="../media/image1901.png"/><Relationship Id="rId19" Type="http://schemas.openxmlformats.org/officeDocument/2006/relationships/image" Target="../media/image15981.png"/><Relationship Id="rId224" Type="http://schemas.openxmlformats.org/officeDocument/2006/relationships/customXml" Target="../ink/ink4986.xml"/><Relationship Id="rId245" Type="http://schemas.openxmlformats.org/officeDocument/2006/relationships/image" Target="../media/image17111.png"/><Relationship Id="rId266" Type="http://schemas.openxmlformats.org/officeDocument/2006/relationships/customXml" Target="../ink/ink4999.xml"/><Relationship Id="rId287" Type="http://schemas.openxmlformats.org/officeDocument/2006/relationships/image" Target="../media/image17320.png"/><Relationship Id="rId494" Type="http://schemas.openxmlformats.org/officeDocument/2006/relationships/customXml" Target="../ink/ink5046.xml"/><Relationship Id="rId508" Type="http://schemas.openxmlformats.org/officeDocument/2006/relationships/customXml" Target="../ink/ink5053.xml"/><Relationship Id="rId529" Type="http://schemas.openxmlformats.org/officeDocument/2006/relationships/image" Target="../media/image18520.png"/><Relationship Id="rId30" Type="http://schemas.openxmlformats.org/officeDocument/2006/relationships/customXml" Target="../ink/ink4914.xml"/><Relationship Id="rId105" Type="http://schemas.openxmlformats.org/officeDocument/2006/relationships/image" Target="../media/image16411.png"/><Relationship Id="rId126" Type="http://schemas.openxmlformats.org/officeDocument/2006/relationships/customXml" Target="../ink/ink4962.xml"/><Relationship Id="rId312" Type="http://schemas.openxmlformats.org/officeDocument/2006/relationships/customXml" Target="../ink/ink5022.xml"/><Relationship Id="rId333" Type="http://schemas.openxmlformats.org/officeDocument/2006/relationships/image" Target="../media/image17550.png"/><Relationship Id="rId354" Type="http://schemas.openxmlformats.org/officeDocument/2006/relationships/customXml" Target="../ink/ink5043.xml"/><Relationship Id="rId540" Type="http://schemas.openxmlformats.org/officeDocument/2006/relationships/customXml" Target="../ink/ink5069.xml"/><Relationship Id="rId51" Type="http://schemas.openxmlformats.org/officeDocument/2006/relationships/image" Target="../media/image16141.png"/><Relationship Id="rId72" Type="http://schemas.openxmlformats.org/officeDocument/2006/relationships/customXml" Target="../ink/ink4935.xml"/><Relationship Id="rId93" Type="http://schemas.openxmlformats.org/officeDocument/2006/relationships/image" Target="../media/image16351.png"/><Relationship Id="rId561" Type="http://schemas.openxmlformats.org/officeDocument/2006/relationships/image" Target="../media/image18680.png"/><Relationship Id="rId582" Type="http://schemas.openxmlformats.org/officeDocument/2006/relationships/customXml" Target="../ink/ink5090.xml"/><Relationship Id="rId617" Type="http://schemas.openxmlformats.org/officeDocument/2006/relationships/image" Target="../media/image1896.png"/><Relationship Id="rId214" Type="http://schemas.openxmlformats.org/officeDocument/2006/relationships/customXml" Target="../ink/ink4981.xml"/><Relationship Id="rId235" Type="http://schemas.openxmlformats.org/officeDocument/2006/relationships/image" Target="../media/image17061.png"/><Relationship Id="rId277" Type="http://schemas.openxmlformats.org/officeDocument/2006/relationships/image" Target="../media/image17270.png"/><Relationship Id="rId298" Type="http://schemas.openxmlformats.org/officeDocument/2006/relationships/customXml" Target="../ink/ink5015.xml"/><Relationship Id="rId519" Type="http://schemas.openxmlformats.org/officeDocument/2006/relationships/image" Target="../media/image18470.png"/><Relationship Id="rId116" Type="http://schemas.openxmlformats.org/officeDocument/2006/relationships/customXml" Target="../ink/ink4957.xml"/><Relationship Id="rId137" Type="http://schemas.openxmlformats.org/officeDocument/2006/relationships/image" Target="../media/image16571.png"/><Relationship Id="rId302" Type="http://schemas.openxmlformats.org/officeDocument/2006/relationships/customXml" Target="../ink/ink5017.xml"/><Relationship Id="rId323" Type="http://schemas.openxmlformats.org/officeDocument/2006/relationships/image" Target="../media/image17500.png"/><Relationship Id="rId344" Type="http://schemas.openxmlformats.org/officeDocument/2006/relationships/customXml" Target="../ink/ink5038.xml"/><Relationship Id="rId530" Type="http://schemas.openxmlformats.org/officeDocument/2006/relationships/customXml" Target="../ink/ink5064.xml"/><Relationship Id="rId20" Type="http://schemas.openxmlformats.org/officeDocument/2006/relationships/customXml" Target="../ink/ink4909.xml"/><Relationship Id="rId41" Type="http://schemas.openxmlformats.org/officeDocument/2006/relationships/image" Target="../media/image16091.png"/><Relationship Id="rId62" Type="http://schemas.openxmlformats.org/officeDocument/2006/relationships/customXml" Target="../ink/ink4930.xml"/><Relationship Id="rId83" Type="http://schemas.openxmlformats.org/officeDocument/2006/relationships/image" Target="../media/image16301.png"/><Relationship Id="rId551" Type="http://schemas.openxmlformats.org/officeDocument/2006/relationships/image" Target="../media/image18630.png"/><Relationship Id="rId572" Type="http://schemas.openxmlformats.org/officeDocument/2006/relationships/customXml" Target="../ink/ink5085.xml"/><Relationship Id="rId593" Type="http://schemas.openxmlformats.org/officeDocument/2006/relationships/image" Target="../media/image1884.png"/><Relationship Id="rId607" Type="http://schemas.openxmlformats.org/officeDocument/2006/relationships/image" Target="../media/image1891.png"/><Relationship Id="rId628" Type="http://schemas.openxmlformats.org/officeDocument/2006/relationships/customXml" Target="../ink/ink5113.xml"/><Relationship Id="rId204" Type="http://schemas.openxmlformats.org/officeDocument/2006/relationships/customXml" Target="../ink/ink4976.xml"/><Relationship Id="rId225" Type="http://schemas.openxmlformats.org/officeDocument/2006/relationships/image" Target="../media/image17011.png"/><Relationship Id="rId246" Type="http://schemas.openxmlformats.org/officeDocument/2006/relationships/customXml" Target="../ink/ink4997.xml"/><Relationship Id="rId267" Type="http://schemas.openxmlformats.org/officeDocument/2006/relationships/image" Target="../media/image17220.png"/><Relationship Id="rId288" Type="http://schemas.openxmlformats.org/officeDocument/2006/relationships/customXml" Target="../ink/ink5010.xml"/><Relationship Id="rId509" Type="http://schemas.openxmlformats.org/officeDocument/2006/relationships/image" Target="../media/image18420.png"/><Relationship Id="rId106" Type="http://schemas.openxmlformats.org/officeDocument/2006/relationships/customXml" Target="../ink/ink4952.xml"/><Relationship Id="rId127" Type="http://schemas.openxmlformats.org/officeDocument/2006/relationships/image" Target="../media/image16521.png"/><Relationship Id="rId313" Type="http://schemas.openxmlformats.org/officeDocument/2006/relationships/image" Target="../media/image17450.png"/><Relationship Id="rId495" Type="http://schemas.openxmlformats.org/officeDocument/2006/relationships/image" Target="../media/image18350.png"/><Relationship Id="rId10" Type="http://schemas.openxmlformats.org/officeDocument/2006/relationships/customXml" Target="../ink/ink4904.xml"/><Relationship Id="rId31" Type="http://schemas.openxmlformats.org/officeDocument/2006/relationships/image" Target="../media/image16041.png"/><Relationship Id="rId52" Type="http://schemas.openxmlformats.org/officeDocument/2006/relationships/customXml" Target="../ink/ink4925.xml"/><Relationship Id="rId73" Type="http://schemas.openxmlformats.org/officeDocument/2006/relationships/image" Target="../media/image16251.png"/><Relationship Id="rId94" Type="http://schemas.openxmlformats.org/officeDocument/2006/relationships/customXml" Target="../ink/ink4946.xml"/><Relationship Id="rId334" Type="http://schemas.openxmlformats.org/officeDocument/2006/relationships/customXml" Target="../ink/ink5033.xml"/><Relationship Id="rId355" Type="http://schemas.openxmlformats.org/officeDocument/2006/relationships/image" Target="../media/image17660.png"/><Relationship Id="rId520" Type="http://schemas.openxmlformats.org/officeDocument/2006/relationships/customXml" Target="../ink/ink5059.xml"/><Relationship Id="rId541" Type="http://schemas.openxmlformats.org/officeDocument/2006/relationships/image" Target="../media/image18580.png"/><Relationship Id="rId562" Type="http://schemas.openxmlformats.org/officeDocument/2006/relationships/customXml" Target="../ink/ink5080.xml"/><Relationship Id="rId583" Type="http://schemas.openxmlformats.org/officeDocument/2006/relationships/image" Target="../media/image1879.png"/><Relationship Id="rId618" Type="http://schemas.openxmlformats.org/officeDocument/2006/relationships/customXml" Target="../ink/ink5108.xml"/><Relationship Id="rId215" Type="http://schemas.openxmlformats.org/officeDocument/2006/relationships/image" Target="../media/image16961.png"/><Relationship Id="rId236" Type="http://schemas.openxmlformats.org/officeDocument/2006/relationships/customXml" Target="../ink/ink4992.xml"/><Relationship Id="rId278" Type="http://schemas.openxmlformats.org/officeDocument/2006/relationships/customXml" Target="../ink/ink5005.xml"/><Relationship Id="rId303" Type="http://schemas.openxmlformats.org/officeDocument/2006/relationships/image" Target="../media/image17400.png"/><Relationship Id="rId42" Type="http://schemas.openxmlformats.org/officeDocument/2006/relationships/customXml" Target="../ink/ink4920.xml"/><Relationship Id="rId84" Type="http://schemas.openxmlformats.org/officeDocument/2006/relationships/customXml" Target="../ink/ink4941.xml"/><Relationship Id="rId138" Type="http://schemas.openxmlformats.org/officeDocument/2006/relationships/customXml" Target="../ink/ink4968.xml"/><Relationship Id="rId345" Type="http://schemas.openxmlformats.org/officeDocument/2006/relationships/image" Target="../media/image17610.png"/><Relationship Id="rId510" Type="http://schemas.openxmlformats.org/officeDocument/2006/relationships/customXml" Target="../ink/ink5054.xml"/><Relationship Id="rId552" Type="http://schemas.openxmlformats.org/officeDocument/2006/relationships/customXml" Target="../ink/ink5075.xml"/><Relationship Id="rId594" Type="http://schemas.openxmlformats.org/officeDocument/2006/relationships/customXml" Target="../ink/ink5096.xml"/><Relationship Id="rId608" Type="http://schemas.openxmlformats.org/officeDocument/2006/relationships/customXml" Target="../ink/ink5103.xml"/><Relationship Id="rId191" Type="http://schemas.openxmlformats.org/officeDocument/2006/relationships/image" Target="../media/image16841.png"/><Relationship Id="rId205" Type="http://schemas.openxmlformats.org/officeDocument/2006/relationships/image" Target="../media/image16911.png"/><Relationship Id="rId247" Type="http://schemas.openxmlformats.org/officeDocument/2006/relationships/image" Target="../media/image17121.png"/><Relationship Id="rId107" Type="http://schemas.openxmlformats.org/officeDocument/2006/relationships/image" Target="../media/image16421.png"/><Relationship Id="rId289" Type="http://schemas.openxmlformats.org/officeDocument/2006/relationships/image" Target="../media/image17330.png"/><Relationship Id="rId496" Type="http://schemas.openxmlformats.org/officeDocument/2006/relationships/customXml" Target="../ink/ink5047.xml"/><Relationship Id="rId11" Type="http://schemas.openxmlformats.org/officeDocument/2006/relationships/image" Target="../media/image15941.png"/><Relationship Id="rId53" Type="http://schemas.openxmlformats.org/officeDocument/2006/relationships/image" Target="../media/image16151.png"/><Relationship Id="rId314" Type="http://schemas.openxmlformats.org/officeDocument/2006/relationships/customXml" Target="../ink/ink5023.xml"/><Relationship Id="rId356" Type="http://schemas.openxmlformats.org/officeDocument/2006/relationships/customXml" Target="../ink/ink5044.xml"/><Relationship Id="rId521" Type="http://schemas.openxmlformats.org/officeDocument/2006/relationships/image" Target="../media/image18480.png"/><Relationship Id="rId563" Type="http://schemas.openxmlformats.org/officeDocument/2006/relationships/image" Target="../media/image18690.png"/><Relationship Id="rId619" Type="http://schemas.openxmlformats.org/officeDocument/2006/relationships/image" Target="../media/image1897.png"/><Relationship Id="rId95" Type="http://schemas.openxmlformats.org/officeDocument/2006/relationships/image" Target="../media/image16361.png"/><Relationship Id="rId216" Type="http://schemas.openxmlformats.org/officeDocument/2006/relationships/customXml" Target="../ink/ink4982.xml"/><Relationship Id="rId630" Type="http://schemas.openxmlformats.org/officeDocument/2006/relationships/customXml" Target="../ink/ink5114.xml"/><Relationship Id="rId22" Type="http://schemas.openxmlformats.org/officeDocument/2006/relationships/customXml" Target="../ink/ink4910.xml"/><Relationship Id="rId64" Type="http://schemas.openxmlformats.org/officeDocument/2006/relationships/customXml" Target="../ink/ink4931.xml"/><Relationship Id="rId118" Type="http://schemas.openxmlformats.org/officeDocument/2006/relationships/customXml" Target="../ink/ink4958.xml"/><Relationship Id="rId325" Type="http://schemas.openxmlformats.org/officeDocument/2006/relationships/image" Target="../media/image17510.png"/><Relationship Id="rId532" Type="http://schemas.openxmlformats.org/officeDocument/2006/relationships/customXml" Target="../ink/ink5065.xml"/><Relationship Id="rId574" Type="http://schemas.openxmlformats.org/officeDocument/2006/relationships/customXml" Target="../ink/ink5086.xml"/><Relationship Id="rId227" Type="http://schemas.openxmlformats.org/officeDocument/2006/relationships/image" Target="../media/image17021.png"/><Relationship Id="rId269" Type="http://schemas.openxmlformats.org/officeDocument/2006/relationships/image" Target="../media/image17230.png"/><Relationship Id="rId33" Type="http://schemas.openxmlformats.org/officeDocument/2006/relationships/image" Target="../media/image16051.png"/><Relationship Id="rId129" Type="http://schemas.openxmlformats.org/officeDocument/2006/relationships/image" Target="../media/image16531.png"/><Relationship Id="rId280" Type="http://schemas.openxmlformats.org/officeDocument/2006/relationships/customXml" Target="../ink/ink5006.xml"/><Relationship Id="rId336" Type="http://schemas.openxmlformats.org/officeDocument/2006/relationships/customXml" Target="../ink/ink5034.xml"/><Relationship Id="rId501" Type="http://schemas.openxmlformats.org/officeDocument/2006/relationships/image" Target="../media/image18380.png"/><Relationship Id="rId543" Type="http://schemas.openxmlformats.org/officeDocument/2006/relationships/image" Target="../media/image18590.png"/><Relationship Id="rId75" Type="http://schemas.openxmlformats.org/officeDocument/2006/relationships/image" Target="../media/image16261.png"/><Relationship Id="rId585" Type="http://schemas.openxmlformats.org/officeDocument/2006/relationships/image" Target="../media/image1880.png"/><Relationship Id="rId6" Type="http://schemas.openxmlformats.org/officeDocument/2006/relationships/customXml" Target="../ink/ink4902.xml"/><Relationship Id="rId238" Type="http://schemas.openxmlformats.org/officeDocument/2006/relationships/customXml" Target="../ink/ink4993.xml"/><Relationship Id="rId610" Type="http://schemas.openxmlformats.org/officeDocument/2006/relationships/customXml" Target="../ink/ink5104.xml"/><Relationship Id="rId291" Type="http://schemas.openxmlformats.org/officeDocument/2006/relationships/image" Target="../media/image17340.png"/><Relationship Id="rId305" Type="http://schemas.openxmlformats.org/officeDocument/2006/relationships/image" Target="../media/image17410.png"/><Relationship Id="rId347" Type="http://schemas.openxmlformats.org/officeDocument/2006/relationships/image" Target="../media/image17620.png"/><Relationship Id="rId512" Type="http://schemas.openxmlformats.org/officeDocument/2006/relationships/customXml" Target="../ink/ink5055.xml"/><Relationship Id="rId44" Type="http://schemas.openxmlformats.org/officeDocument/2006/relationships/customXml" Target="../ink/ink4921.xml"/><Relationship Id="rId86" Type="http://schemas.openxmlformats.org/officeDocument/2006/relationships/customXml" Target="../ink/ink4942.xml"/><Relationship Id="rId554" Type="http://schemas.openxmlformats.org/officeDocument/2006/relationships/customXml" Target="../ink/ink5076.xml"/><Relationship Id="rId596" Type="http://schemas.openxmlformats.org/officeDocument/2006/relationships/customXml" Target="../ink/ink5097.xml"/><Relationship Id="rId193" Type="http://schemas.openxmlformats.org/officeDocument/2006/relationships/image" Target="../media/image16851.png"/><Relationship Id="rId207" Type="http://schemas.openxmlformats.org/officeDocument/2006/relationships/image" Target="../media/image16921.png"/><Relationship Id="rId498" Type="http://schemas.openxmlformats.org/officeDocument/2006/relationships/customXml" Target="../ink/ink5048.xml"/><Relationship Id="rId621" Type="http://schemas.openxmlformats.org/officeDocument/2006/relationships/image" Target="../media/image1898.png"/><Relationship Id="rId13" Type="http://schemas.openxmlformats.org/officeDocument/2006/relationships/image" Target="../media/image15951.png"/><Relationship Id="rId109" Type="http://schemas.openxmlformats.org/officeDocument/2006/relationships/image" Target="../media/image16431.png"/><Relationship Id="rId316" Type="http://schemas.openxmlformats.org/officeDocument/2006/relationships/customXml" Target="../ink/ink5024.xml"/><Relationship Id="rId523" Type="http://schemas.openxmlformats.org/officeDocument/2006/relationships/image" Target="../media/image18490.png"/><Relationship Id="rId55" Type="http://schemas.openxmlformats.org/officeDocument/2006/relationships/image" Target="../media/image16161.png"/><Relationship Id="rId97" Type="http://schemas.openxmlformats.org/officeDocument/2006/relationships/image" Target="../media/image16371.png"/><Relationship Id="rId120" Type="http://schemas.openxmlformats.org/officeDocument/2006/relationships/customXml" Target="../ink/ink4959.xml"/><Relationship Id="rId358" Type="http://schemas.openxmlformats.org/officeDocument/2006/relationships/customXml" Target="../ink/ink5045.xml"/><Relationship Id="rId565" Type="http://schemas.openxmlformats.org/officeDocument/2006/relationships/image" Target="../media/image18700.png"/><Relationship Id="rId218" Type="http://schemas.openxmlformats.org/officeDocument/2006/relationships/customXml" Target="../ink/ink4983.xml"/><Relationship Id="rId271" Type="http://schemas.openxmlformats.org/officeDocument/2006/relationships/image" Target="../media/image17240.png"/><Relationship Id="rId24" Type="http://schemas.openxmlformats.org/officeDocument/2006/relationships/customXml" Target="../ink/ink4911.xml"/><Relationship Id="rId66" Type="http://schemas.openxmlformats.org/officeDocument/2006/relationships/customXml" Target="../ink/ink4932.xml"/><Relationship Id="rId131" Type="http://schemas.openxmlformats.org/officeDocument/2006/relationships/image" Target="../media/image16541.png"/><Relationship Id="rId327" Type="http://schemas.openxmlformats.org/officeDocument/2006/relationships/image" Target="../media/image17520.png"/><Relationship Id="rId534" Type="http://schemas.openxmlformats.org/officeDocument/2006/relationships/customXml" Target="../ink/ink5066.xml"/><Relationship Id="rId576" Type="http://schemas.openxmlformats.org/officeDocument/2006/relationships/customXml" Target="../ink/ink5087.xml"/><Relationship Id="rId229" Type="http://schemas.openxmlformats.org/officeDocument/2006/relationships/image" Target="../media/image17031.png"/><Relationship Id="rId601" Type="http://schemas.openxmlformats.org/officeDocument/2006/relationships/image" Target="../media/image1888.png"/><Relationship Id="rId240" Type="http://schemas.openxmlformats.org/officeDocument/2006/relationships/customXml" Target="../ink/ink4994.xml"/><Relationship Id="rId35" Type="http://schemas.openxmlformats.org/officeDocument/2006/relationships/image" Target="../media/image16061.png"/><Relationship Id="rId77" Type="http://schemas.openxmlformats.org/officeDocument/2006/relationships/image" Target="../media/image16271.png"/><Relationship Id="rId100" Type="http://schemas.openxmlformats.org/officeDocument/2006/relationships/customXml" Target="../ink/ink4949.xml"/><Relationship Id="rId282" Type="http://schemas.openxmlformats.org/officeDocument/2006/relationships/customXml" Target="../ink/ink5007.xml"/><Relationship Id="rId338" Type="http://schemas.openxmlformats.org/officeDocument/2006/relationships/customXml" Target="../ink/ink5035.xml"/><Relationship Id="rId503" Type="http://schemas.openxmlformats.org/officeDocument/2006/relationships/image" Target="../media/image18390.png"/><Relationship Id="rId545" Type="http://schemas.openxmlformats.org/officeDocument/2006/relationships/image" Target="../media/image18600.png"/><Relationship Id="rId587" Type="http://schemas.openxmlformats.org/officeDocument/2006/relationships/image" Target="../media/image1881.png"/><Relationship Id="rId8" Type="http://schemas.openxmlformats.org/officeDocument/2006/relationships/customXml" Target="../ink/ink4903.xml"/><Relationship Id="rId612" Type="http://schemas.openxmlformats.org/officeDocument/2006/relationships/customXml" Target="../ink/ink5105.xml"/><Relationship Id="rId46" Type="http://schemas.openxmlformats.org/officeDocument/2006/relationships/customXml" Target="../ink/ink4922.xml"/><Relationship Id="rId293" Type="http://schemas.openxmlformats.org/officeDocument/2006/relationships/image" Target="../media/image17350.png"/><Relationship Id="rId307" Type="http://schemas.openxmlformats.org/officeDocument/2006/relationships/image" Target="../media/image17420.png"/><Relationship Id="rId349" Type="http://schemas.openxmlformats.org/officeDocument/2006/relationships/image" Target="../media/image17630.png"/><Relationship Id="rId514" Type="http://schemas.openxmlformats.org/officeDocument/2006/relationships/customXml" Target="../ink/ink5056.xml"/><Relationship Id="rId556" Type="http://schemas.openxmlformats.org/officeDocument/2006/relationships/customXml" Target="../ink/ink5077.xml"/><Relationship Id="rId88" Type="http://schemas.openxmlformats.org/officeDocument/2006/relationships/customXml" Target="../ink/ink4943.xml"/><Relationship Id="rId111" Type="http://schemas.openxmlformats.org/officeDocument/2006/relationships/image" Target="../media/image16441.png"/><Relationship Id="rId195" Type="http://schemas.openxmlformats.org/officeDocument/2006/relationships/image" Target="../media/image16861.png"/><Relationship Id="rId209" Type="http://schemas.openxmlformats.org/officeDocument/2006/relationships/image" Target="../media/image16931.png"/><Relationship Id="rId598" Type="http://schemas.openxmlformats.org/officeDocument/2006/relationships/customXml" Target="../ink/ink5098.xml"/><Relationship Id="rId220" Type="http://schemas.openxmlformats.org/officeDocument/2006/relationships/customXml" Target="../ink/ink4984.xml"/><Relationship Id="rId623" Type="http://schemas.openxmlformats.org/officeDocument/2006/relationships/image" Target="../media/image1899.png"/><Relationship Id="rId15" Type="http://schemas.openxmlformats.org/officeDocument/2006/relationships/image" Target="../media/image15961.png"/><Relationship Id="rId57" Type="http://schemas.openxmlformats.org/officeDocument/2006/relationships/image" Target="../media/image16171.png"/><Relationship Id="rId318" Type="http://schemas.openxmlformats.org/officeDocument/2006/relationships/customXml" Target="../ink/ink5025.xml"/><Relationship Id="rId525" Type="http://schemas.openxmlformats.org/officeDocument/2006/relationships/image" Target="../media/image18500.png"/><Relationship Id="rId567" Type="http://schemas.openxmlformats.org/officeDocument/2006/relationships/image" Target="../media/image18710.png"/><Relationship Id="rId99" Type="http://schemas.openxmlformats.org/officeDocument/2006/relationships/image" Target="../media/image16381.png"/><Relationship Id="rId122" Type="http://schemas.openxmlformats.org/officeDocument/2006/relationships/customXml" Target="../ink/ink4960.xml"/><Relationship Id="rId26" Type="http://schemas.openxmlformats.org/officeDocument/2006/relationships/customXml" Target="../ink/ink4912.xml"/><Relationship Id="rId231" Type="http://schemas.openxmlformats.org/officeDocument/2006/relationships/image" Target="../media/image17041.png"/><Relationship Id="rId273" Type="http://schemas.openxmlformats.org/officeDocument/2006/relationships/image" Target="../media/image17250.png"/><Relationship Id="rId329" Type="http://schemas.openxmlformats.org/officeDocument/2006/relationships/image" Target="../media/image17530.png"/><Relationship Id="rId536" Type="http://schemas.openxmlformats.org/officeDocument/2006/relationships/customXml" Target="../ink/ink5067.xml"/><Relationship Id="rId68" Type="http://schemas.openxmlformats.org/officeDocument/2006/relationships/customXml" Target="../ink/ink4933.xml"/><Relationship Id="rId133" Type="http://schemas.openxmlformats.org/officeDocument/2006/relationships/image" Target="../media/image16551.png"/><Relationship Id="rId175" Type="http://schemas.openxmlformats.org/officeDocument/2006/relationships/image" Target="../media/image16761.png"/><Relationship Id="rId340" Type="http://schemas.openxmlformats.org/officeDocument/2006/relationships/customXml" Target="../ink/ink5036.xml"/><Relationship Id="rId578" Type="http://schemas.openxmlformats.org/officeDocument/2006/relationships/customXml" Target="../ink/ink5088.xml"/><Relationship Id="rId200" Type="http://schemas.openxmlformats.org/officeDocument/2006/relationships/customXml" Target="../ink/ink4974.xml"/><Relationship Id="rId603" Type="http://schemas.openxmlformats.org/officeDocument/2006/relationships/image" Target="../media/image1889.png"/><Relationship Id="rId242" Type="http://schemas.openxmlformats.org/officeDocument/2006/relationships/customXml" Target="../ink/ink4995.xml"/><Relationship Id="rId284" Type="http://schemas.openxmlformats.org/officeDocument/2006/relationships/customXml" Target="../ink/ink5008.xml"/><Relationship Id="rId505" Type="http://schemas.openxmlformats.org/officeDocument/2006/relationships/image" Target="../media/image18400.png"/><Relationship Id="rId37" Type="http://schemas.openxmlformats.org/officeDocument/2006/relationships/image" Target="../media/image16071.png"/><Relationship Id="rId79" Type="http://schemas.openxmlformats.org/officeDocument/2006/relationships/image" Target="../media/image16281.png"/><Relationship Id="rId102" Type="http://schemas.openxmlformats.org/officeDocument/2006/relationships/customXml" Target="../ink/ink4950.xml"/><Relationship Id="rId547" Type="http://schemas.openxmlformats.org/officeDocument/2006/relationships/image" Target="../media/image18610.png"/><Relationship Id="rId589" Type="http://schemas.openxmlformats.org/officeDocument/2006/relationships/image" Target="../media/image1882.png"/><Relationship Id="rId90" Type="http://schemas.openxmlformats.org/officeDocument/2006/relationships/customXml" Target="../ink/ink4944.xml"/><Relationship Id="rId351" Type="http://schemas.openxmlformats.org/officeDocument/2006/relationships/image" Target="../media/image17640.png"/><Relationship Id="rId614" Type="http://schemas.openxmlformats.org/officeDocument/2006/relationships/customXml" Target="../ink/ink5106.xml"/><Relationship Id="rId211" Type="http://schemas.openxmlformats.org/officeDocument/2006/relationships/image" Target="../media/image16941.png"/><Relationship Id="rId295" Type="http://schemas.openxmlformats.org/officeDocument/2006/relationships/image" Target="../media/image17360.png"/><Relationship Id="rId309" Type="http://schemas.openxmlformats.org/officeDocument/2006/relationships/image" Target="../media/image17430.png"/><Relationship Id="rId516" Type="http://schemas.openxmlformats.org/officeDocument/2006/relationships/customXml" Target="../ink/ink5057.xml"/><Relationship Id="rId48" Type="http://schemas.openxmlformats.org/officeDocument/2006/relationships/customXml" Target="../ink/ink4923.xml"/><Relationship Id="rId113" Type="http://schemas.openxmlformats.org/officeDocument/2006/relationships/image" Target="../media/image16451.png"/><Relationship Id="rId320" Type="http://schemas.openxmlformats.org/officeDocument/2006/relationships/customXml" Target="../ink/ink5026.xml"/><Relationship Id="rId558" Type="http://schemas.openxmlformats.org/officeDocument/2006/relationships/customXml" Target="../ink/ink5078.xml"/><Relationship Id="rId197" Type="http://schemas.openxmlformats.org/officeDocument/2006/relationships/image" Target="../media/image16871.png"/><Relationship Id="rId625" Type="http://schemas.openxmlformats.org/officeDocument/2006/relationships/image" Target="../media/image1900.png"/><Relationship Id="rId222" Type="http://schemas.openxmlformats.org/officeDocument/2006/relationships/customXml" Target="../ink/ink4985.xml"/><Relationship Id="rId17" Type="http://schemas.openxmlformats.org/officeDocument/2006/relationships/image" Target="../media/image15971.png"/><Relationship Id="rId59" Type="http://schemas.openxmlformats.org/officeDocument/2006/relationships/image" Target="../media/image16181.png"/><Relationship Id="rId124" Type="http://schemas.openxmlformats.org/officeDocument/2006/relationships/customXml" Target="../ink/ink4961.xml"/><Relationship Id="rId527" Type="http://schemas.openxmlformats.org/officeDocument/2006/relationships/image" Target="../media/image18510.png"/><Relationship Id="rId569" Type="http://schemas.openxmlformats.org/officeDocument/2006/relationships/image" Target="../media/image1872.png"/><Relationship Id="rId70" Type="http://schemas.openxmlformats.org/officeDocument/2006/relationships/customXml" Target="../ink/ink4934.xml"/><Relationship Id="rId331" Type="http://schemas.openxmlformats.org/officeDocument/2006/relationships/image" Target="../media/image17540.png"/><Relationship Id="rId580" Type="http://schemas.openxmlformats.org/officeDocument/2006/relationships/customXml" Target="../ink/ink5089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71.png"/><Relationship Id="rId671" Type="http://schemas.openxmlformats.org/officeDocument/2006/relationships/image" Target="../media/image1923.png"/><Relationship Id="rId769" Type="http://schemas.openxmlformats.org/officeDocument/2006/relationships/image" Target="../media/image1972.png"/><Relationship Id="rId21" Type="http://schemas.openxmlformats.org/officeDocument/2006/relationships/image" Target="../media/image15991.png"/><Relationship Id="rId324" Type="http://schemas.openxmlformats.org/officeDocument/2006/relationships/customXml" Target="../ink/ink5243.xml"/><Relationship Id="rId531" Type="http://schemas.openxmlformats.org/officeDocument/2006/relationships/image" Target="../media/image18530.png"/><Relationship Id="rId629" Type="http://schemas.openxmlformats.org/officeDocument/2006/relationships/image" Target="../media/image1902.png"/><Relationship Id="rId268" Type="http://schemas.openxmlformats.org/officeDocument/2006/relationships/customXml" Target="../ink/ink5215.xml"/><Relationship Id="rId475" Type="http://schemas.openxmlformats.org/officeDocument/2006/relationships/image" Target="../media/image18250.png"/><Relationship Id="rId682" Type="http://schemas.openxmlformats.org/officeDocument/2006/relationships/customXml" Target="../ink/ink5422.xml"/><Relationship Id="rId32" Type="http://schemas.openxmlformats.org/officeDocument/2006/relationships/customXml" Target="../ink/ink5130.xml"/><Relationship Id="rId128" Type="http://schemas.openxmlformats.org/officeDocument/2006/relationships/customXml" Target="../ink/ink5178.xml"/><Relationship Id="rId335" Type="http://schemas.openxmlformats.org/officeDocument/2006/relationships/image" Target="../media/image17560.png"/><Relationship Id="rId542" Type="http://schemas.openxmlformats.org/officeDocument/2006/relationships/customXml" Target="../ink/ink5352.xml"/><Relationship Id="rId402" Type="http://schemas.openxmlformats.org/officeDocument/2006/relationships/customXml" Target="../ink/ink5282.xml"/><Relationship Id="rId279" Type="http://schemas.openxmlformats.org/officeDocument/2006/relationships/image" Target="../media/image17280.png"/><Relationship Id="rId486" Type="http://schemas.openxmlformats.org/officeDocument/2006/relationships/customXml" Target="../ink/ink5324.xml"/><Relationship Id="rId693" Type="http://schemas.openxmlformats.org/officeDocument/2006/relationships/image" Target="../media/image1934.png"/><Relationship Id="rId707" Type="http://schemas.openxmlformats.org/officeDocument/2006/relationships/image" Target="../media/image1941.png"/><Relationship Id="rId43" Type="http://schemas.openxmlformats.org/officeDocument/2006/relationships/image" Target="../media/image16101.png"/><Relationship Id="rId346" Type="http://schemas.openxmlformats.org/officeDocument/2006/relationships/customXml" Target="../ink/ink5254.xml"/><Relationship Id="rId553" Type="http://schemas.openxmlformats.org/officeDocument/2006/relationships/image" Target="../media/image18641.png"/><Relationship Id="rId760" Type="http://schemas.openxmlformats.org/officeDocument/2006/relationships/customXml" Target="../ink/ink5461.xml"/><Relationship Id="rId192" Type="http://schemas.openxmlformats.org/officeDocument/2006/relationships/customXml" Target="../ink/ink5185.xml"/><Relationship Id="rId206" Type="http://schemas.openxmlformats.org/officeDocument/2006/relationships/customXml" Target="../ink/ink5192.xml"/><Relationship Id="rId413" Type="http://schemas.openxmlformats.org/officeDocument/2006/relationships/image" Target="../media/image17940.png"/><Relationship Id="rId497" Type="http://schemas.openxmlformats.org/officeDocument/2006/relationships/image" Target="../media/image18360.png"/><Relationship Id="rId620" Type="http://schemas.openxmlformats.org/officeDocument/2006/relationships/customXml" Target="../ink/ink5391.xml"/><Relationship Id="rId718" Type="http://schemas.openxmlformats.org/officeDocument/2006/relationships/customXml" Target="../ink/ink5440.xml"/><Relationship Id="rId357" Type="http://schemas.openxmlformats.org/officeDocument/2006/relationships/image" Target="../media/image17670.png"/><Relationship Id="rId54" Type="http://schemas.openxmlformats.org/officeDocument/2006/relationships/customXml" Target="../ink/ink5141.xml"/><Relationship Id="rId217" Type="http://schemas.openxmlformats.org/officeDocument/2006/relationships/image" Target="../media/image16971.png"/><Relationship Id="rId564" Type="http://schemas.openxmlformats.org/officeDocument/2006/relationships/customXml" Target="../ink/ink5363.xml"/><Relationship Id="rId771" Type="http://schemas.openxmlformats.org/officeDocument/2006/relationships/image" Target="../media/image1973.png"/><Relationship Id="rId424" Type="http://schemas.openxmlformats.org/officeDocument/2006/relationships/customXml" Target="../ink/ink5293.xml"/><Relationship Id="rId631" Type="http://schemas.openxmlformats.org/officeDocument/2006/relationships/image" Target="../media/image1903.png"/><Relationship Id="rId729" Type="http://schemas.openxmlformats.org/officeDocument/2006/relationships/image" Target="../media/image1952.png"/><Relationship Id="rId270" Type="http://schemas.openxmlformats.org/officeDocument/2006/relationships/customXml" Target="../ink/ink5216.xml"/><Relationship Id="rId65" Type="http://schemas.openxmlformats.org/officeDocument/2006/relationships/image" Target="../media/image16211.png"/><Relationship Id="rId130" Type="http://schemas.openxmlformats.org/officeDocument/2006/relationships/customXml" Target="../ink/ink5179.xml"/><Relationship Id="rId368" Type="http://schemas.openxmlformats.org/officeDocument/2006/relationships/customXml" Target="../ink/ink5265.xml"/><Relationship Id="rId575" Type="http://schemas.openxmlformats.org/officeDocument/2006/relationships/image" Target="../media/image1875.png"/><Relationship Id="rId782" Type="http://schemas.openxmlformats.org/officeDocument/2006/relationships/customXml" Target="../ink/ink5472.xml"/><Relationship Id="rId228" Type="http://schemas.openxmlformats.org/officeDocument/2006/relationships/customXml" Target="../ink/ink5203.xml"/><Relationship Id="rId435" Type="http://schemas.openxmlformats.org/officeDocument/2006/relationships/image" Target="../media/image18050.png"/><Relationship Id="rId642" Type="http://schemas.openxmlformats.org/officeDocument/2006/relationships/customXml" Target="../ink/ink5402.xml"/><Relationship Id="rId281" Type="http://schemas.openxmlformats.org/officeDocument/2006/relationships/image" Target="../media/image17290.png"/><Relationship Id="rId502" Type="http://schemas.openxmlformats.org/officeDocument/2006/relationships/customXml" Target="../ink/ink5332.xml"/><Relationship Id="rId76" Type="http://schemas.openxmlformats.org/officeDocument/2006/relationships/customXml" Target="../ink/ink5152.xml"/><Relationship Id="rId379" Type="http://schemas.openxmlformats.org/officeDocument/2006/relationships/image" Target="../media/image17780.png"/><Relationship Id="rId586" Type="http://schemas.openxmlformats.org/officeDocument/2006/relationships/customXml" Target="../ink/ink5374.xml"/><Relationship Id="rId7" Type="http://schemas.openxmlformats.org/officeDocument/2006/relationships/image" Target="../media/image15921.png"/><Relationship Id="rId239" Type="http://schemas.openxmlformats.org/officeDocument/2006/relationships/image" Target="../media/image17081.png"/><Relationship Id="rId446" Type="http://schemas.openxmlformats.org/officeDocument/2006/relationships/customXml" Target="../ink/ink5304.xml"/><Relationship Id="rId653" Type="http://schemas.openxmlformats.org/officeDocument/2006/relationships/image" Target="../media/image1914.png"/><Relationship Id="rId292" Type="http://schemas.openxmlformats.org/officeDocument/2006/relationships/customXml" Target="../ink/ink5227.xml"/><Relationship Id="rId306" Type="http://schemas.openxmlformats.org/officeDocument/2006/relationships/customXml" Target="../ink/ink5234.xml"/><Relationship Id="rId87" Type="http://schemas.openxmlformats.org/officeDocument/2006/relationships/image" Target="../media/image16321.png"/><Relationship Id="rId513" Type="http://schemas.openxmlformats.org/officeDocument/2006/relationships/image" Target="../media/image18440.png"/><Relationship Id="rId597" Type="http://schemas.openxmlformats.org/officeDocument/2006/relationships/image" Target="../media/image1886.png"/><Relationship Id="rId720" Type="http://schemas.openxmlformats.org/officeDocument/2006/relationships/customXml" Target="../ink/ink5441.xml"/><Relationship Id="rId457" Type="http://schemas.openxmlformats.org/officeDocument/2006/relationships/image" Target="../media/image18160.png"/><Relationship Id="rId664" Type="http://schemas.openxmlformats.org/officeDocument/2006/relationships/customXml" Target="../ink/ink5413.xml"/><Relationship Id="rId14" Type="http://schemas.openxmlformats.org/officeDocument/2006/relationships/customXml" Target="../ink/ink5121.xml"/><Relationship Id="rId317" Type="http://schemas.openxmlformats.org/officeDocument/2006/relationships/image" Target="../media/image17470.png"/><Relationship Id="rId524" Type="http://schemas.openxmlformats.org/officeDocument/2006/relationships/customXml" Target="../ink/ink5343.xml"/><Relationship Id="rId731" Type="http://schemas.openxmlformats.org/officeDocument/2006/relationships/image" Target="../media/image1953.png"/><Relationship Id="rId98" Type="http://schemas.openxmlformats.org/officeDocument/2006/relationships/customXml" Target="../ink/ink5163.xml"/><Relationship Id="rId370" Type="http://schemas.openxmlformats.org/officeDocument/2006/relationships/customXml" Target="../ink/ink5266.xml"/><Relationship Id="rId230" Type="http://schemas.openxmlformats.org/officeDocument/2006/relationships/customXml" Target="../ink/ink5204.xml"/><Relationship Id="rId468" Type="http://schemas.openxmlformats.org/officeDocument/2006/relationships/customXml" Target="../ink/ink5315.xml"/><Relationship Id="rId675" Type="http://schemas.openxmlformats.org/officeDocument/2006/relationships/image" Target="../media/image1925.png"/><Relationship Id="rId25" Type="http://schemas.openxmlformats.org/officeDocument/2006/relationships/image" Target="../media/image16011.png"/><Relationship Id="rId328" Type="http://schemas.openxmlformats.org/officeDocument/2006/relationships/customXml" Target="../ink/ink5245.xml"/><Relationship Id="rId535" Type="http://schemas.openxmlformats.org/officeDocument/2006/relationships/image" Target="../media/image18550.png"/><Relationship Id="rId742" Type="http://schemas.openxmlformats.org/officeDocument/2006/relationships/customXml" Target="../ink/ink5452.xml"/><Relationship Id="rId381" Type="http://schemas.openxmlformats.org/officeDocument/2006/relationships/image" Target="../media/image17790.png"/><Relationship Id="rId602" Type="http://schemas.openxmlformats.org/officeDocument/2006/relationships/customXml" Target="../ink/ink5382.xml"/><Relationship Id="rId241" Type="http://schemas.openxmlformats.org/officeDocument/2006/relationships/image" Target="../media/image17091.png"/><Relationship Id="rId479" Type="http://schemas.openxmlformats.org/officeDocument/2006/relationships/image" Target="../media/image18270.png"/><Relationship Id="rId686" Type="http://schemas.openxmlformats.org/officeDocument/2006/relationships/customXml" Target="../ink/ink5424.xml"/><Relationship Id="rId36" Type="http://schemas.openxmlformats.org/officeDocument/2006/relationships/customXml" Target="../ink/ink5132.xml"/><Relationship Id="rId339" Type="http://schemas.openxmlformats.org/officeDocument/2006/relationships/image" Target="../media/image17580.png"/><Relationship Id="rId546" Type="http://schemas.openxmlformats.org/officeDocument/2006/relationships/customXml" Target="../ink/ink5354.xml"/><Relationship Id="rId753" Type="http://schemas.openxmlformats.org/officeDocument/2006/relationships/image" Target="../media/image1964.png"/><Relationship Id="rId101" Type="http://schemas.openxmlformats.org/officeDocument/2006/relationships/image" Target="../media/image16391.png"/><Relationship Id="rId406" Type="http://schemas.openxmlformats.org/officeDocument/2006/relationships/customXml" Target="../ink/ink5284.xml"/><Relationship Id="rId392" Type="http://schemas.openxmlformats.org/officeDocument/2006/relationships/customXml" Target="../ink/ink5277.xml"/><Relationship Id="rId613" Type="http://schemas.openxmlformats.org/officeDocument/2006/relationships/image" Target="../media/image1894.png"/><Relationship Id="rId697" Type="http://schemas.openxmlformats.org/officeDocument/2006/relationships/image" Target="../media/image1936.png"/><Relationship Id="rId47" Type="http://schemas.openxmlformats.org/officeDocument/2006/relationships/image" Target="../media/image16121.png"/><Relationship Id="rId112" Type="http://schemas.openxmlformats.org/officeDocument/2006/relationships/customXml" Target="../ink/ink5170.xml"/><Relationship Id="rId557" Type="http://schemas.openxmlformats.org/officeDocument/2006/relationships/image" Target="../media/image18660.png"/><Relationship Id="rId764" Type="http://schemas.openxmlformats.org/officeDocument/2006/relationships/customXml" Target="../ink/ink5463.xml"/><Relationship Id="rId196" Type="http://schemas.openxmlformats.org/officeDocument/2006/relationships/customXml" Target="../ink/ink5187.xml"/><Relationship Id="rId417" Type="http://schemas.openxmlformats.org/officeDocument/2006/relationships/image" Target="../media/image17960.png"/><Relationship Id="rId624" Type="http://schemas.openxmlformats.org/officeDocument/2006/relationships/customXml" Target="../ink/ink5393.xml"/><Relationship Id="rId470" Type="http://schemas.openxmlformats.org/officeDocument/2006/relationships/customXml" Target="../ink/ink5316.xml"/><Relationship Id="rId58" Type="http://schemas.openxmlformats.org/officeDocument/2006/relationships/customXml" Target="../ink/ink5143.xml"/><Relationship Id="rId123" Type="http://schemas.openxmlformats.org/officeDocument/2006/relationships/image" Target="../media/image16501.png"/><Relationship Id="rId330" Type="http://schemas.openxmlformats.org/officeDocument/2006/relationships/customXml" Target="../ink/ink5246.xml"/><Relationship Id="rId568" Type="http://schemas.openxmlformats.org/officeDocument/2006/relationships/customXml" Target="../ink/ink5365.xml"/><Relationship Id="rId775" Type="http://schemas.openxmlformats.org/officeDocument/2006/relationships/image" Target="../media/image1975.png"/><Relationship Id="rId428" Type="http://schemas.openxmlformats.org/officeDocument/2006/relationships/customXml" Target="../ink/ink5295.xml"/><Relationship Id="rId635" Type="http://schemas.openxmlformats.org/officeDocument/2006/relationships/image" Target="../media/image1905.png"/><Relationship Id="rId274" Type="http://schemas.openxmlformats.org/officeDocument/2006/relationships/customXml" Target="../ink/ink5218.xml"/><Relationship Id="rId481" Type="http://schemas.openxmlformats.org/officeDocument/2006/relationships/image" Target="../media/image18280.png"/><Relationship Id="rId702" Type="http://schemas.openxmlformats.org/officeDocument/2006/relationships/customXml" Target="../ink/ink5432.xml"/><Relationship Id="rId69" Type="http://schemas.openxmlformats.org/officeDocument/2006/relationships/image" Target="../media/image16231.png"/><Relationship Id="rId134" Type="http://schemas.openxmlformats.org/officeDocument/2006/relationships/customXml" Target="../ink/ink5181.xml"/><Relationship Id="rId579" Type="http://schemas.openxmlformats.org/officeDocument/2006/relationships/image" Target="../media/image1877.png"/><Relationship Id="rId341" Type="http://schemas.openxmlformats.org/officeDocument/2006/relationships/image" Target="../media/image17590.png"/><Relationship Id="rId439" Type="http://schemas.openxmlformats.org/officeDocument/2006/relationships/image" Target="../media/image18070.png"/><Relationship Id="rId646" Type="http://schemas.openxmlformats.org/officeDocument/2006/relationships/customXml" Target="../ink/ink5404.xml"/><Relationship Id="rId201" Type="http://schemas.openxmlformats.org/officeDocument/2006/relationships/image" Target="../media/image16891.png"/><Relationship Id="rId285" Type="http://schemas.openxmlformats.org/officeDocument/2006/relationships/image" Target="../media/image17310.png"/><Relationship Id="rId506" Type="http://schemas.openxmlformats.org/officeDocument/2006/relationships/customXml" Target="../ink/ink5334.xml"/><Relationship Id="rId492" Type="http://schemas.openxmlformats.org/officeDocument/2006/relationships/customXml" Target="../ink/ink5327.xml"/><Relationship Id="rId713" Type="http://schemas.openxmlformats.org/officeDocument/2006/relationships/image" Target="../media/image1944.png"/><Relationship Id="rId352" Type="http://schemas.openxmlformats.org/officeDocument/2006/relationships/customXml" Target="../ink/ink5257.xml"/><Relationship Id="rId212" Type="http://schemas.openxmlformats.org/officeDocument/2006/relationships/customXml" Target="../ink/ink5195.xml"/><Relationship Id="rId657" Type="http://schemas.openxmlformats.org/officeDocument/2006/relationships/image" Target="../media/image1916.png"/><Relationship Id="rId296" Type="http://schemas.openxmlformats.org/officeDocument/2006/relationships/customXml" Target="../ink/ink5229.xml"/><Relationship Id="rId517" Type="http://schemas.openxmlformats.org/officeDocument/2006/relationships/image" Target="../media/image18460.png"/><Relationship Id="rId724" Type="http://schemas.openxmlformats.org/officeDocument/2006/relationships/customXml" Target="../ink/ink5443.xml"/><Relationship Id="rId60" Type="http://schemas.openxmlformats.org/officeDocument/2006/relationships/customXml" Target="../ink/ink5144.xml"/><Relationship Id="rId363" Type="http://schemas.openxmlformats.org/officeDocument/2006/relationships/image" Target="../media/image17700.png"/><Relationship Id="rId570" Type="http://schemas.openxmlformats.org/officeDocument/2006/relationships/customXml" Target="../ink/ink5366.xml"/><Relationship Id="rId223" Type="http://schemas.openxmlformats.org/officeDocument/2006/relationships/image" Target="../media/image17001.png"/><Relationship Id="rId430" Type="http://schemas.openxmlformats.org/officeDocument/2006/relationships/customXml" Target="../ink/ink5296.xml"/><Relationship Id="rId668" Type="http://schemas.openxmlformats.org/officeDocument/2006/relationships/customXml" Target="../ink/ink5415.xml"/><Relationship Id="rId18" Type="http://schemas.openxmlformats.org/officeDocument/2006/relationships/customXml" Target="../ink/ink5123.xml"/><Relationship Id="rId528" Type="http://schemas.openxmlformats.org/officeDocument/2006/relationships/customXml" Target="../ink/ink5345.xml"/><Relationship Id="rId735" Type="http://schemas.openxmlformats.org/officeDocument/2006/relationships/image" Target="../media/image1955.png"/><Relationship Id="rId374" Type="http://schemas.openxmlformats.org/officeDocument/2006/relationships/customXml" Target="../ink/ink5268.xml"/><Relationship Id="rId581" Type="http://schemas.openxmlformats.org/officeDocument/2006/relationships/image" Target="../media/image1878.png"/><Relationship Id="rId71" Type="http://schemas.openxmlformats.org/officeDocument/2006/relationships/image" Target="../media/image16241.png"/><Relationship Id="rId234" Type="http://schemas.openxmlformats.org/officeDocument/2006/relationships/customXml" Target="../ink/ink5206.xml"/><Relationship Id="rId679" Type="http://schemas.openxmlformats.org/officeDocument/2006/relationships/image" Target="../media/image1927.png"/><Relationship Id="rId2" Type="http://schemas.openxmlformats.org/officeDocument/2006/relationships/customXml" Target="../ink/ink5115.xml"/><Relationship Id="rId29" Type="http://schemas.openxmlformats.org/officeDocument/2006/relationships/image" Target="../media/image16031.png"/><Relationship Id="rId441" Type="http://schemas.openxmlformats.org/officeDocument/2006/relationships/image" Target="../media/image18080.png"/><Relationship Id="rId539" Type="http://schemas.openxmlformats.org/officeDocument/2006/relationships/image" Target="../media/image18570.png"/><Relationship Id="rId746" Type="http://schemas.openxmlformats.org/officeDocument/2006/relationships/customXml" Target="../ink/ink5454.xml"/><Relationship Id="rId40" Type="http://schemas.openxmlformats.org/officeDocument/2006/relationships/customXml" Target="../ink/ink5134.xml"/><Relationship Id="rId136" Type="http://schemas.openxmlformats.org/officeDocument/2006/relationships/customXml" Target="../ink/ink5182.xml"/><Relationship Id="rId301" Type="http://schemas.openxmlformats.org/officeDocument/2006/relationships/image" Target="../media/image17390.png"/><Relationship Id="rId343" Type="http://schemas.openxmlformats.org/officeDocument/2006/relationships/image" Target="../media/image17600.png"/><Relationship Id="rId550" Type="http://schemas.openxmlformats.org/officeDocument/2006/relationships/customXml" Target="../ink/ink5356.xml"/><Relationship Id="rId82" Type="http://schemas.openxmlformats.org/officeDocument/2006/relationships/customXml" Target="../ink/ink5155.xml"/><Relationship Id="rId203" Type="http://schemas.openxmlformats.org/officeDocument/2006/relationships/image" Target="../media/image16901.png"/><Relationship Id="rId385" Type="http://schemas.openxmlformats.org/officeDocument/2006/relationships/image" Target="../media/image17810.png"/><Relationship Id="rId592" Type="http://schemas.openxmlformats.org/officeDocument/2006/relationships/customXml" Target="../ink/ink5377.xml"/><Relationship Id="rId606" Type="http://schemas.openxmlformats.org/officeDocument/2006/relationships/customXml" Target="../ink/ink5384.xml"/><Relationship Id="rId648" Type="http://schemas.openxmlformats.org/officeDocument/2006/relationships/customXml" Target="../ink/ink5405.xml"/><Relationship Id="rId245" Type="http://schemas.openxmlformats.org/officeDocument/2006/relationships/image" Target="../media/image17111.png"/><Relationship Id="rId287" Type="http://schemas.openxmlformats.org/officeDocument/2006/relationships/image" Target="../media/image17320.png"/><Relationship Id="rId410" Type="http://schemas.openxmlformats.org/officeDocument/2006/relationships/customXml" Target="../ink/ink5286.xml"/><Relationship Id="rId452" Type="http://schemas.openxmlformats.org/officeDocument/2006/relationships/customXml" Target="../ink/ink5307.xml"/><Relationship Id="rId494" Type="http://schemas.openxmlformats.org/officeDocument/2006/relationships/customXml" Target="../ink/ink5328.xml"/><Relationship Id="rId508" Type="http://schemas.openxmlformats.org/officeDocument/2006/relationships/customXml" Target="../ink/ink5335.xml"/><Relationship Id="rId715" Type="http://schemas.openxmlformats.org/officeDocument/2006/relationships/image" Target="../media/image1945.png"/><Relationship Id="rId105" Type="http://schemas.openxmlformats.org/officeDocument/2006/relationships/image" Target="../media/image16411.png"/><Relationship Id="rId312" Type="http://schemas.openxmlformats.org/officeDocument/2006/relationships/customXml" Target="../ink/ink5237.xml"/><Relationship Id="rId354" Type="http://schemas.openxmlformats.org/officeDocument/2006/relationships/customXml" Target="../ink/ink5258.xml"/><Relationship Id="rId757" Type="http://schemas.openxmlformats.org/officeDocument/2006/relationships/image" Target="../media/image1966.png"/><Relationship Id="rId51" Type="http://schemas.openxmlformats.org/officeDocument/2006/relationships/image" Target="../media/image16141.png"/><Relationship Id="rId93" Type="http://schemas.openxmlformats.org/officeDocument/2006/relationships/image" Target="../media/image16351.png"/><Relationship Id="rId396" Type="http://schemas.openxmlformats.org/officeDocument/2006/relationships/customXml" Target="../ink/ink5279.xml"/><Relationship Id="rId561" Type="http://schemas.openxmlformats.org/officeDocument/2006/relationships/image" Target="../media/image18680.png"/><Relationship Id="rId617" Type="http://schemas.openxmlformats.org/officeDocument/2006/relationships/image" Target="../media/image1896.png"/><Relationship Id="rId659" Type="http://schemas.openxmlformats.org/officeDocument/2006/relationships/image" Target="../media/image1917.png"/><Relationship Id="rId214" Type="http://schemas.openxmlformats.org/officeDocument/2006/relationships/customXml" Target="../ink/ink5196.xml"/><Relationship Id="rId298" Type="http://schemas.openxmlformats.org/officeDocument/2006/relationships/customXml" Target="../ink/ink5230.xml"/><Relationship Id="rId421" Type="http://schemas.openxmlformats.org/officeDocument/2006/relationships/image" Target="../media/image17980.png"/><Relationship Id="rId463" Type="http://schemas.openxmlformats.org/officeDocument/2006/relationships/image" Target="../media/image18190.png"/><Relationship Id="rId519" Type="http://schemas.openxmlformats.org/officeDocument/2006/relationships/image" Target="../media/image18470.png"/><Relationship Id="rId670" Type="http://schemas.openxmlformats.org/officeDocument/2006/relationships/customXml" Target="../ink/ink5416.xml"/><Relationship Id="rId116" Type="http://schemas.openxmlformats.org/officeDocument/2006/relationships/customXml" Target="../ink/ink5172.xml"/><Relationship Id="rId323" Type="http://schemas.openxmlformats.org/officeDocument/2006/relationships/image" Target="../media/image17500.png"/><Relationship Id="rId530" Type="http://schemas.openxmlformats.org/officeDocument/2006/relationships/customXml" Target="../ink/ink5346.xml"/><Relationship Id="rId726" Type="http://schemas.openxmlformats.org/officeDocument/2006/relationships/customXml" Target="../ink/ink5444.xml"/><Relationship Id="rId768" Type="http://schemas.openxmlformats.org/officeDocument/2006/relationships/customXml" Target="../ink/ink5465.xml"/><Relationship Id="rId20" Type="http://schemas.openxmlformats.org/officeDocument/2006/relationships/customXml" Target="../ink/ink5124.xml"/><Relationship Id="rId62" Type="http://schemas.openxmlformats.org/officeDocument/2006/relationships/customXml" Target="../ink/ink5145.xml"/><Relationship Id="rId365" Type="http://schemas.openxmlformats.org/officeDocument/2006/relationships/image" Target="../media/image17710.png"/><Relationship Id="rId572" Type="http://schemas.openxmlformats.org/officeDocument/2006/relationships/customXml" Target="../ink/ink5367.xml"/><Relationship Id="rId628" Type="http://schemas.openxmlformats.org/officeDocument/2006/relationships/customXml" Target="../ink/ink5395.xml"/><Relationship Id="rId225" Type="http://schemas.openxmlformats.org/officeDocument/2006/relationships/image" Target="../media/image17011.png"/><Relationship Id="rId267" Type="http://schemas.openxmlformats.org/officeDocument/2006/relationships/image" Target="../media/image17220.png"/><Relationship Id="rId432" Type="http://schemas.openxmlformats.org/officeDocument/2006/relationships/customXml" Target="../ink/ink5297.xml"/><Relationship Id="rId474" Type="http://schemas.openxmlformats.org/officeDocument/2006/relationships/customXml" Target="../ink/ink5318.xml"/><Relationship Id="rId127" Type="http://schemas.openxmlformats.org/officeDocument/2006/relationships/image" Target="../media/image16521.png"/><Relationship Id="rId681" Type="http://schemas.openxmlformats.org/officeDocument/2006/relationships/image" Target="../media/image1928.png"/><Relationship Id="rId737" Type="http://schemas.openxmlformats.org/officeDocument/2006/relationships/image" Target="../media/image1956.png"/><Relationship Id="rId779" Type="http://schemas.openxmlformats.org/officeDocument/2006/relationships/image" Target="../media/image1977.png"/><Relationship Id="rId31" Type="http://schemas.openxmlformats.org/officeDocument/2006/relationships/image" Target="../media/image16041.png"/><Relationship Id="rId73" Type="http://schemas.openxmlformats.org/officeDocument/2006/relationships/image" Target="../media/image16251.png"/><Relationship Id="rId334" Type="http://schemas.openxmlformats.org/officeDocument/2006/relationships/customXml" Target="../ink/ink5248.xml"/><Relationship Id="rId376" Type="http://schemas.openxmlformats.org/officeDocument/2006/relationships/customXml" Target="../ink/ink5269.xml"/><Relationship Id="rId541" Type="http://schemas.openxmlformats.org/officeDocument/2006/relationships/image" Target="../media/image18580.png"/><Relationship Id="rId583" Type="http://schemas.openxmlformats.org/officeDocument/2006/relationships/image" Target="../media/image1879.png"/><Relationship Id="rId639" Type="http://schemas.openxmlformats.org/officeDocument/2006/relationships/image" Target="../media/image1907.png"/><Relationship Id="rId4" Type="http://schemas.openxmlformats.org/officeDocument/2006/relationships/customXml" Target="../ink/ink5116.xml"/><Relationship Id="rId236" Type="http://schemas.openxmlformats.org/officeDocument/2006/relationships/customXml" Target="../ink/ink5207.xml"/><Relationship Id="rId278" Type="http://schemas.openxmlformats.org/officeDocument/2006/relationships/customXml" Target="../ink/ink5220.xml"/><Relationship Id="rId401" Type="http://schemas.openxmlformats.org/officeDocument/2006/relationships/image" Target="../media/image17880.png"/><Relationship Id="rId443" Type="http://schemas.openxmlformats.org/officeDocument/2006/relationships/image" Target="../media/image18090.png"/><Relationship Id="rId650" Type="http://schemas.openxmlformats.org/officeDocument/2006/relationships/customXml" Target="../ink/ink5406.xml"/><Relationship Id="rId303" Type="http://schemas.openxmlformats.org/officeDocument/2006/relationships/image" Target="../media/image17400.png"/><Relationship Id="rId485" Type="http://schemas.openxmlformats.org/officeDocument/2006/relationships/image" Target="../media/image18300.png"/><Relationship Id="rId692" Type="http://schemas.openxmlformats.org/officeDocument/2006/relationships/customXml" Target="../ink/ink5427.xml"/><Relationship Id="rId706" Type="http://schemas.openxmlformats.org/officeDocument/2006/relationships/customXml" Target="../ink/ink5434.xml"/><Relationship Id="rId748" Type="http://schemas.openxmlformats.org/officeDocument/2006/relationships/customXml" Target="../ink/ink5455.xml"/><Relationship Id="rId42" Type="http://schemas.openxmlformats.org/officeDocument/2006/relationships/customXml" Target="../ink/ink5135.xml"/><Relationship Id="rId84" Type="http://schemas.openxmlformats.org/officeDocument/2006/relationships/customXml" Target="../ink/ink5156.xml"/><Relationship Id="rId138" Type="http://schemas.openxmlformats.org/officeDocument/2006/relationships/customXml" Target="../ink/ink5183.xml"/><Relationship Id="rId345" Type="http://schemas.openxmlformats.org/officeDocument/2006/relationships/image" Target="../media/image17610.png"/><Relationship Id="rId387" Type="http://schemas.openxmlformats.org/officeDocument/2006/relationships/image" Target="../media/image17820.png"/><Relationship Id="rId510" Type="http://schemas.openxmlformats.org/officeDocument/2006/relationships/customXml" Target="../ink/ink5336.xml"/><Relationship Id="rId552" Type="http://schemas.openxmlformats.org/officeDocument/2006/relationships/customXml" Target="../ink/ink5357.xml"/><Relationship Id="rId594" Type="http://schemas.openxmlformats.org/officeDocument/2006/relationships/customXml" Target="../ink/ink5378.xml"/><Relationship Id="rId608" Type="http://schemas.openxmlformats.org/officeDocument/2006/relationships/customXml" Target="../ink/ink5385.xml"/><Relationship Id="rId191" Type="http://schemas.openxmlformats.org/officeDocument/2006/relationships/image" Target="../media/image16841.png"/><Relationship Id="rId205" Type="http://schemas.openxmlformats.org/officeDocument/2006/relationships/image" Target="../media/image16911.png"/><Relationship Id="rId247" Type="http://schemas.openxmlformats.org/officeDocument/2006/relationships/image" Target="../media/image17121.png"/><Relationship Id="rId412" Type="http://schemas.openxmlformats.org/officeDocument/2006/relationships/customXml" Target="../ink/ink5287.xml"/><Relationship Id="rId107" Type="http://schemas.openxmlformats.org/officeDocument/2006/relationships/image" Target="../media/image16421.png"/><Relationship Id="rId289" Type="http://schemas.openxmlformats.org/officeDocument/2006/relationships/image" Target="../media/image17330.png"/><Relationship Id="rId454" Type="http://schemas.openxmlformats.org/officeDocument/2006/relationships/customXml" Target="../ink/ink5308.xml"/><Relationship Id="rId496" Type="http://schemas.openxmlformats.org/officeDocument/2006/relationships/customXml" Target="../ink/ink5329.xml"/><Relationship Id="rId661" Type="http://schemas.openxmlformats.org/officeDocument/2006/relationships/image" Target="../media/image1918.png"/><Relationship Id="rId717" Type="http://schemas.openxmlformats.org/officeDocument/2006/relationships/image" Target="../media/image1946.png"/><Relationship Id="rId759" Type="http://schemas.openxmlformats.org/officeDocument/2006/relationships/image" Target="../media/image1967.png"/><Relationship Id="rId11" Type="http://schemas.openxmlformats.org/officeDocument/2006/relationships/image" Target="../media/image15941.png"/><Relationship Id="rId53" Type="http://schemas.openxmlformats.org/officeDocument/2006/relationships/image" Target="../media/image16151.png"/><Relationship Id="rId314" Type="http://schemas.openxmlformats.org/officeDocument/2006/relationships/customXml" Target="../ink/ink5238.xml"/><Relationship Id="rId356" Type="http://schemas.openxmlformats.org/officeDocument/2006/relationships/customXml" Target="../ink/ink5259.xml"/><Relationship Id="rId398" Type="http://schemas.openxmlformats.org/officeDocument/2006/relationships/customXml" Target="../ink/ink5280.xml"/><Relationship Id="rId521" Type="http://schemas.openxmlformats.org/officeDocument/2006/relationships/image" Target="../media/image18480.png"/><Relationship Id="rId563" Type="http://schemas.openxmlformats.org/officeDocument/2006/relationships/image" Target="../media/image18690.png"/><Relationship Id="rId619" Type="http://schemas.openxmlformats.org/officeDocument/2006/relationships/image" Target="../media/image1897.png"/><Relationship Id="rId770" Type="http://schemas.openxmlformats.org/officeDocument/2006/relationships/customXml" Target="../ink/ink5466.xml"/><Relationship Id="rId95" Type="http://schemas.openxmlformats.org/officeDocument/2006/relationships/image" Target="../media/image16361.png"/><Relationship Id="rId216" Type="http://schemas.openxmlformats.org/officeDocument/2006/relationships/customXml" Target="../ink/ink5197.xml"/><Relationship Id="rId423" Type="http://schemas.openxmlformats.org/officeDocument/2006/relationships/image" Target="../media/image17990.png"/><Relationship Id="rId465" Type="http://schemas.openxmlformats.org/officeDocument/2006/relationships/image" Target="../media/image18200.png"/><Relationship Id="rId630" Type="http://schemas.openxmlformats.org/officeDocument/2006/relationships/customXml" Target="../ink/ink5396.xml"/><Relationship Id="rId672" Type="http://schemas.openxmlformats.org/officeDocument/2006/relationships/customXml" Target="../ink/ink5417.xml"/><Relationship Id="rId728" Type="http://schemas.openxmlformats.org/officeDocument/2006/relationships/customXml" Target="../ink/ink5445.xml"/><Relationship Id="rId22" Type="http://schemas.openxmlformats.org/officeDocument/2006/relationships/customXml" Target="../ink/ink5125.xml"/><Relationship Id="rId64" Type="http://schemas.openxmlformats.org/officeDocument/2006/relationships/customXml" Target="../ink/ink5146.xml"/><Relationship Id="rId118" Type="http://schemas.openxmlformats.org/officeDocument/2006/relationships/customXml" Target="../ink/ink5173.xml"/><Relationship Id="rId325" Type="http://schemas.openxmlformats.org/officeDocument/2006/relationships/image" Target="../media/image17510.png"/><Relationship Id="rId367" Type="http://schemas.openxmlformats.org/officeDocument/2006/relationships/image" Target="../media/image17720.png"/><Relationship Id="rId532" Type="http://schemas.openxmlformats.org/officeDocument/2006/relationships/customXml" Target="../ink/ink5347.xml"/><Relationship Id="rId574" Type="http://schemas.openxmlformats.org/officeDocument/2006/relationships/customXml" Target="../ink/ink5368.xml"/><Relationship Id="rId227" Type="http://schemas.openxmlformats.org/officeDocument/2006/relationships/image" Target="../media/image17021.png"/><Relationship Id="rId781" Type="http://schemas.openxmlformats.org/officeDocument/2006/relationships/image" Target="../media/image1978.png"/><Relationship Id="rId269" Type="http://schemas.openxmlformats.org/officeDocument/2006/relationships/image" Target="../media/image17230.png"/><Relationship Id="rId434" Type="http://schemas.openxmlformats.org/officeDocument/2006/relationships/customXml" Target="../ink/ink5298.xml"/><Relationship Id="rId476" Type="http://schemas.openxmlformats.org/officeDocument/2006/relationships/customXml" Target="../ink/ink5319.xml"/><Relationship Id="rId641" Type="http://schemas.openxmlformats.org/officeDocument/2006/relationships/image" Target="../media/image1908.png"/><Relationship Id="rId683" Type="http://schemas.openxmlformats.org/officeDocument/2006/relationships/image" Target="../media/image1929.png"/><Relationship Id="rId739" Type="http://schemas.openxmlformats.org/officeDocument/2006/relationships/image" Target="../media/image1957.png"/><Relationship Id="rId33" Type="http://schemas.openxmlformats.org/officeDocument/2006/relationships/image" Target="../media/image16051.png"/><Relationship Id="rId129" Type="http://schemas.openxmlformats.org/officeDocument/2006/relationships/image" Target="../media/image16531.png"/><Relationship Id="rId280" Type="http://schemas.openxmlformats.org/officeDocument/2006/relationships/customXml" Target="../ink/ink5221.xml"/><Relationship Id="rId336" Type="http://schemas.openxmlformats.org/officeDocument/2006/relationships/customXml" Target="../ink/ink5249.xml"/><Relationship Id="rId501" Type="http://schemas.openxmlformats.org/officeDocument/2006/relationships/image" Target="../media/image18380.png"/><Relationship Id="rId543" Type="http://schemas.openxmlformats.org/officeDocument/2006/relationships/image" Target="../media/image18590.png"/><Relationship Id="rId75" Type="http://schemas.openxmlformats.org/officeDocument/2006/relationships/image" Target="../media/image16261.png"/><Relationship Id="rId378" Type="http://schemas.openxmlformats.org/officeDocument/2006/relationships/customXml" Target="../ink/ink5270.xml"/><Relationship Id="rId403" Type="http://schemas.openxmlformats.org/officeDocument/2006/relationships/image" Target="../media/image17890.png"/><Relationship Id="rId585" Type="http://schemas.openxmlformats.org/officeDocument/2006/relationships/image" Target="../media/image1880.png"/><Relationship Id="rId750" Type="http://schemas.openxmlformats.org/officeDocument/2006/relationships/customXml" Target="../ink/ink5456.xml"/><Relationship Id="rId6" Type="http://schemas.openxmlformats.org/officeDocument/2006/relationships/customXml" Target="../ink/ink5117.xml"/><Relationship Id="rId238" Type="http://schemas.openxmlformats.org/officeDocument/2006/relationships/customXml" Target="../ink/ink5208.xml"/><Relationship Id="rId445" Type="http://schemas.openxmlformats.org/officeDocument/2006/relationships/image" Target="../media/image18100.png"/><Relationship Id="rId487" Type="http://schemas.openxmlformats.org/officeDocument/2006/relationships/image" Target="../media/image18310.png"/><Relationship Id="rId610" Type="http://schemas.openxmlformats.org/officeDocument/2006/relationships/customXml" Target="../ink/ink5386.xml"/><Relationship Id="rId652" Type="http://schemas.openxmlformats.org/officeDocument/2006/relationships/customXml" Target="../ink/ink5407.xml"/><Relationship Id="rId694" Type="http://schemas.openxmlformats.org/officeDocument/2006/relationships/customXml" Target="../ink/ink5428.xml"/><Relationship Id="rId708" Type="http://schemas.openxmlformats.org/officeDocument/2006/relationships/customXml" Target="../ink/ink5435.xml"/><Relationship Id="rId291" Type="http://schemas.openxmlformats.org/officeDocument/2006/relationships/image" Target="../media/image17340.png"/><Relationship Id="rId305" Type="http://schemas.openxmlformats.org/officeDocument/2006/relationships/image" Target="../media/image17410.png"/><Relationship Id="rId347" Type="http://schemas.openxmlformats.org/officeDocument/2006/relationships/image" Target="../media/image17620.png"/><Relationship Id="rId512" Type="http://schemas.openxmlformats.org/officeDocument/2006/relationships/customXml" Target="../ink/ink5337.xml"/><Relationship Id="rId44" Type="http://schemas.openxmlformats.org/officeDocument/2006/relationships/customXml" Target="../ink/ink5136.xml"/><Relationship Id="rId86" Type="http://schemas.openxmlformats.org/officeDocument/2006/relationships/customXml" Target="../ink/ink5157.xml"/><Relationship Id="rId389" Type="http://schemas.openxmlformats.org/officeDocument/2006/relationships/image" Target="../media/image17830.png"/><Relationship Id="rId554" Type="http://schemas.openxmlformats.org/officeDocument/2006/relationships/customXml" Target="../ink/ink5358.xml"/><Relationship Id="rId596" Type="http://schemas.openxmlformats.org/officeDocument/2006/relationships/customXml" Target="../ink/ink5379.xml"/><Relationship Id="rId761" Type="http://schemas.openxmlformats.org/officeDocument/2006/relationships/image" Target="../media/image1968.png"/><Relationship Id="rId193" Type="http://schemas.openxmlformats.org/officeDocument/2006/relationships/image" Target="../media/image16851.png"/><Relationship Id="rId207" Type="http://schemas.openxmlformats.org/officeDocument/2006/relationships/image" Target="../media/image16921.png"/><Relationship Id="rId414" Type="http://schemas.openxmlformats.org/officeDocument/2006/relationships/customXml" Target="../ink/ink5288.xml"/><Relationship Id="rId456" Type="http://schemas.openxmlformats.org/officeDocument/2006/relationships/customXml" Target="../ink/ink5309.xml"/><Relationship Id="rId498" Type="http://schemas.openxmlformats.org/officeDocument/2006/relationships/customXml" Target="../ink/ink5330.xml"/><Relationship Id="rId621" Type="http://schemas.openxmlformats.org/officeDocument/2006/relationships/image" Target="../media/image1898.png"/><Relationship Id="rId663" Type="http://schemas.openxmlformats.org/officeDocument/2006/relationships/image" Target="../media/image1919.png"/><Relationship Id="rId13" Type="http://schemas.openxmlformats.org/officeDocument/2006/relationships/image" Target="../media/image15951.png"/><Relationship Id="rId109" Type="http://schemas.openxmlformats.org/officeDocument/2006/relationships/image" Target="../media/image16431.png"/><Relationship Id="rId316" Type="http://schemas.openxmlformats.org/officeDocument/2006/relationships/customXml" Target="../ink/ink5239.xml"/><Relationship Id="rId523" Type="http://schemas.openxmlformats.org/officeDocument/2006/relationships/image" Target="../media/image18490.png"/><Relationship Id="rId719" Type="http://schemas.openxmlformats.org/officeDocument/2006/relationships/image" Target="../media/image1947.png"/><Relationship Id="rId55" Type="http://schemas.openxmlformats.org/officeDocument/2006/relationships/image" Target="../media/image16161.png"/><Relationship Id="rId97" Type="http://schemas.openxmlformats.org/officeDocument/2006/relationships/image" Target="../media/image16371.png"/><Relationship Id="rId120" Type="http://schemas.openxmlformats.org/officeDocument/2006/relationships/customXml" Target="../ink/ink5174.xml"/><Relationship Id="rId358" Type="http://schemas.openxmlformats.org/officeDocument/2006/relationships/customXml" Target="../ink/ink5260.xml"/><Relationship Id="rId565" Type="http://schemas.openxmlformats.org/officeDocument/2006/relationships/image" Target="../media/image18700.png"/><Relationship Id="rId730" Type="http://schemas.openxmlformats.org/officeDocument/2006/relationships/customXml" Target="../ink/ink5446.xml"/><Relationship Id="rId772" Type="http://schemas.openxmlformats.org/officeDocument/2006/relationships/customXml" Target="../ink/ink5467.xml"/><Relationship Id="rId218" Type="http://schemas.openxmlformats.org/officeDocument/2006/relationships/customXml" Target="../ink/ink5198.xml"/><Relationship Id="rId425" Type="http://schemas.openxmlformats.org/officeDocument/2006/relationships/image" Target="../media/image18000.png"/><Relationship Id="rId467" Type="http://schemas.openxmlformats.org/officeDocument/2006/relationships/image" Target="../media/image18210.png"/><Relationship Id="rId632" Type="http://schemas.openxmlformats.org/officeDocument/2006/relationships/customXml" Target="../ink/ink5397.xml"/><Relationship Id="rId271" Type="http://schemas.openxmlformats.org/officeDocument/2006/relationships/image" Target="../media/image17240.png"/><Relationship Id="rId674" Type="http://schemas.openxmlformats.org/officeDocument/2006/relationships/customXml" Target="../ink/ink5418.xml"/><Relationship Id="rId24" Type="http://schemas.openxmlformats.org/officeDocument/2006/relationships/customXml" Target="../ink/ink5126.xml"/><Relationship Id="rId66" Type="http://schemas.openxmlformats.org/officeDocument/2006/relationships/customXml" Target="../ink/ink5147.xml"/><Relationship Id="rId131" Type="http://schemas.openxmlformats.org/officeDocument/2006/relationships/image" Target="../media/image16541.png"/><Relationship Id="rId327" Type="http://schemas.openxmlformats.org/officeDocument/2006/relationships/image" Target="../media/image17520.png"/><Relationship Id="rId369" Type="http://schemas.openxmlformats.org/officeDocument/2006/relationships/image" Target="../media/image17730.png"/><Relationship Id="rId534" Type="http://schemas.openxmlformats.org/officeDocument/2006/relationships/customXml" Target="../ink/ink5348.xml"/><Relationship Id="rId576" Type="http://schemas.openxmlformats.org/officeDocument/2006/relationships/customXml" Target="../ink/ink5369.xml"/><Relationship Id="rId741" Type="http://schemas.openxmlformats.org/officeDocument/2006/relationships/image" Target="../media/image1958.png"/><Relationship Id="rId783" Type="http://schemas.openxmlformats.org/officeDocument/2006/relationships/image" Target="../media/image1979.png"/><Relationship Id="rId229" Type="http://schemas.openxmlformats.org/officeDocument/2006/relationships/image" Target="../media/image17031.png"/><Relationship Id="rId380" Type="http://schemas.openxmlformats.org/officeDocument/2006/relationships/customXml" Target="../ink/ink5271.xml"/><Relationship Id="rId436" Type="http://schemas.openxmlformats.org/officeDocument/2006/relationships/customXml" Target="../ink/ink5299.xml"/><Relationship Id="rId601" Type="http://schemas.openxmlformats.org/officeDocument/2006/relationships/image" Target="../media/image1888.png"/><Relationship Id="rId643" Type="http://schemas.openxmlformats.org/officeDocument/2006/relationships/image" Target="../media/image1909.png"/><Relationship Id="rId240" Type="http://schemas.openxmlformats.org/officeDocument/2006/relationships/customXml" Target="../ink/ink5209.xml"/><Relationship Id="rId478" Type="http://schemas.openxmlformats.org/officeDocument/2006/relationships/customXml" Target="../ink/ink5320.xml"/><Relationship Id="rId685" Type="http://schemas.openxmlformats.org/officeDocument/2006/relationships/image" Target="../media/image1930.png"/><Relationship Id="rId35" Type="http://schemas.openxmlformats.org/officeDocument/2006/relationships/image" Target="../media/image16061.png"/><Relationship Id="rId77" Type="http://schemas.openxmlformats.org/officeDocument/2006/relationships/image" Target="../media/image16271.png"/><Relationship Id="rId100" Type="http://schemas.openxmlformats.org/officeDocument/2006/relationships/customXml" Target="../ink/ink5164.xml"/><Relationship Id="rId282" Type="http://schemas.openxmlformats.org/officeDocument/2006/relationships/customXml" Target="../ink/ink5222.xml"/><Relationship Id="rId338" Type="http://schemas.openxmlformats.org/officeDocument/2006/relationships/customXml" Target="../ink/ink5250.xml"/><Relationship Id="rId503" Type="http://schemas.openxmlformats.org/officeDocument/2006/relationships/image" Target="../media/image18390.png"/><Relationship Id="rId545" Type="http://schemas.openxmlformats.org/officeDocument/2006/relationships/image" Target="../media/image18600.png"/><Relationship Id="rId587" Type="http://schemas.openxmlformats.org/officeDocument/2006/relationships/image" Target="../media/image1881.png"/><Relationship Id="rId710" Type="http://schemas.openxmlformats.org/officeDocument/2006/relationships/customXml" Target="../ink/ink5436.xml"/><Relationship Id="rId752" Type="http://schemas.openxmlformats.org/officeDocument/2006/relationships/customXml" Target="../ink/ink5457.xml"/><Relationship Id="rId8" Type="http://schemas.openxmlformats.org/officeDocument/2006/relationships/customXml" Target="../ink/ink5118.xml"/><Relationship Id="rId391" Type="http://schemas.openxmlformats.org/officeDocument/2006/relationships/image" Target="../media/image17840.png"/><Relationship Id="rId405" Type="http://schemas.openxmlformats.org/officeDocument/2006/relationships/image" Target="../media/image17900.png"/><Relationship Id="rId447" Type="http://schemas.openxmlformats.org/officeDocument/2006/relationships/image" Target="../media/image18110.png"/><Relationship Id="rId612" Type="http://schemas.openxmlformats.org/officeDocument/2006/relationships/customXml" Target="../ink/ink5387.xml"/><Relationship Id="rId489" Type="http://schemas.openxmlformats.org/officeDocument/2006/relationships/image" Target="../media/image18320.png"/><Relationship Id="rId654" Type="http://schemas.openxmlformats.org/officeDocument/2006/relationships/customXml" Target="../ink/ink5408.xml"/><Relationship Id="rId696" Type="http://schemas.openxmlformats.org/officeDocument/2006/relationships/customXml" Target="../ink/ink5429.xml"/><Relationship Id="rId46" Type="http://schemas.openxmlformats.org/officeDocument/2006/relationships/customXml" Target="../ink/ink5137.xml"/><Relationship Id="rId293" Type="http://schemas.openxmlformats.org/officeDocument/2006/relationships/image" Target="../media/image17350.png"/><Relationship Id="rId307" Type="http://schemas.openxmlformats.org/officeDocument/2006/relationships/image" Target="../media/image17420.png"/><Relationship Id="rId349" Type="http://schemas.openxmlformats.org/officeDocument/2006/relationships/image" Target="../media/image17630.png"/><Relationship Id="rId514" Type="http://schemas.openxmlformats.org/officeDocument/2006/relationships/customXml" Target="../ink/ink5338.xml"/><Relationship Id="rId556" Type="http://schemas.openxmlformats.org/officeDocument/2006/relationships/customXml" Target="../ink/ink5359.xml"/><Relationship Id="rId721" Type="http://schemas.openxmlformats.org/officeDocument/2006/relationships/image" Target="../media/image1948.png"/><Relationship Id="rId763" Type="http://schemas.openxmlformats.org/officeDocument/2006/relationships/image" Target="../media/image1969.png"/><Relationship Id="rId88" Type="http://schemas.openxmlformats.org/officeDocument/2006/relationships/customXml" Target="../ink/ink5158.xml"/><Relationship Id="rId111" Type="http://schemas.openxmlformats.org/officeDocument/2006/relationships/image" Target="../media/image16441.png"/><Relationship Id="rId195" Type="http://schemas.openxmlformats.org/officeDocument/2006/relationships/image" Target="../media/image16861.png"/><Relationship Id="rId209" Type="http://schemas.openxmlformats.org/officeDocument/2006/relationships/image" Target="../media/image16931.png"/><Relationship Id="rId360" Type="http://schemas.openxmlformats.org/officeDocument/2006/relationships/customXml" Target="../ink/ink5261.xml"/><Relationship Id="rId416" Type="http://schemas.openxmlformats.org/officeDocument/2006/relationships/customXml" Target="../ink/ink5289.xml"/><Relationship Id="rId598" Type="http://schemas.openxmlformats.org/officeDocument/2006/relationships/customXml" Target="../ink/ink5380.xml"/><Relationship Id="rId220" Type="http://schemas.openxmlformats.org/officeDocument/2006/relationships/customXml" Target="../ink/ink5199.xml"/><Relationship Id="rId458" Type="http://schemas.openxmlformats.org/officeDocument/2006/relationships/customXml" Target="../ink/ink5310.xml"/><Relationship Id="rId623" Type="http://schemas.openxmlformats.org/officeDocument/2006/relationships/image" Target="../media/image1899.png"/><Relationship Id="rId665" Type="http://schemas.openxmlformats.org/officeDocument/2006/relationships/image" Target="../media/image1920.png"/><Relationship Id="rId15" Type="http://schemas.openxmlformats.org/officeDocument/2006/relationships/image" Target="../media/image15961.png"/><Relationship Id="rId57" Type="http://schemas.openxmlformats.org/officeDocument/2006/relationships/image" Target="../media/image16171.png"/><Relationship Id="rId318" Type="http://schemas.openxmlformats.org/officeDocument/2006/relationships/customXml" Target="../ink/ink5240.xml"/><Relationship Id="rId525" Type="http://schemas.openxmlformats.org/officeDocument/2006/relationships/image" Target="../media/image18500.png"/><Relationship Id="rId567" Type="http://schemas.openxmlformats.org/officeDocument/2006/relationships/image" Target="../media/image18710.png"/><Relationship Id="rId732" Type="http://schemas.openxmlformats.org/officeDocument/2006/relationships/customXml" Target="../ink/ink5447.xml"/><Relationship Id="rId99" Type="http://schemas.openxmlformats.org/officeDocument/2006/relationships/image" Target="../media/image16381.png"/><Relationship Id="rId122" Type="http://schemas.openxmlformats.org/officeDocument/2006/relationships/customXml" Target="../ink/ink5175.xml"/><Relationship Id="rId371" Type="http://schemas.openxmlformats.org/officeDocument/2006/relationships/image" Target="../media/image17740.png"/><Relationship Id="rId774" Type="http://schemas.openxmlformats.org/officeDocument/2006/relationships/customXml" Target="../ink/ink5468.xml"/><Relationship Id="rId427" Type="http://schemas.openxmlformats.org/officeDocument/2006/relationships/image" Target="../media/image18010.png"/><Relationship Id="rId469" Type="http://schemas.openxmlformats.org/officeDocument/2006/relationships/image" Target="../media/image18220.png"/><Relationship Id="rId634" Type="http://schemas.openxmlformats.org/officeDocument/2006/relationships/customXml" Target="../ink/ink5398.xml"/><Relationship Id="rId676" Type="http://schemas.openxmlformats.org/officeDocument/2006/relationships/customXml" Target="../ink/ink5419.xml"/><Relationship Id="rId26" Type="http://schemas.openxmlformats.org/officeDocument/2006/relationships/customXml" Target="../ink/ink5127.xml"/><Relationship Id="rId231" Type="http://schemas.openxmlformats.org/officeDocument/2006/relationships/image" Target="../media/image17041.png"/><Relationship Id="rId273" Type="http://schemas.openxmlformats.org/officeDocument/2006/relationships/image" Target="../media/image17250.png"/><Relationship Id="rId329" Type="http://schemas.openxmlformats.org/officeDocument/2006/relationships/image" Target="../media/image17530.png"/><Relationship Id="rId480" Type="http://schemas.openxmlformats.org/officeDocument/2006/relationships/customXml" Target="../ink/ink5321.xml"/><Relationship Id="rId536" Type="http://schemas.openxmlformats.org/officeDocument/2006/relationships/customXml" Target="../ink/ink5349.xml"/><Relationship Id="rId701" Type="http://schemas.openxmlformats.org/officeDocument/2006/relationships/image" Target="../media/image1938.png"/><Relationship Id="rId68" Type="http://schemas.openxmlformats.org/officeDocument/2006/relationships/customXml" Target="../ink/ink5148.xml"/><Relationship Id="rId133" Type="http://schemas.openxmlformats.org/officeDocument/2006/relationships/image" Target="../media/image16551.png"/><Relationship Id="rId175" Type="http://schemas.openxmlformats.org/officeDocument/2006/relationships/image" Target="../media/image16761.png"/><Relationship Id="rId340" Type="http://schemas.openxmlformats.org/officeDocument/2006/relationships/customXml" Target="../ink/ink5251.xml"/><Relationship Id="rId578" Type="http://schemas.openxmlformats.org/officeDocument/2006/relationships/customXml" Target="../ink/ink5370.xml"/><Relationship Id="rId743" Type="http://schemas.openxmlformats.org/officeDocument/2006/relationships/image" Target="../media/image1959.png"/><Relationship Id="rId200" Type="http://schemas.openxmlformats.org/officeDocument/2006/relationships/customXml" Target="../ink/ink5189.xml"/><Relationship Id="rId382" Type="http://schemas.openxmlformats.org/officeDocument/2006/relationships/customXml" Target="../ink/ink5272.xml"/><Relationship Id="rId438" Type="http://schemas.openxmlformats.org/officeDocument/2006/relationships/customXml" Target="../ink/ink5300.xml"/><Relationship Id="rId603" Type="http://schemas.openxmlformats.org/officeDocument/2006/relationships/image" Target="../media/image1889.png"/><Relationship Id="rId645" Type="http://schemas.openxmlformats.org/officeDocument/2006/relationships/image" Target="../media/image1910.png"/><Relationship Id="rId687" Type="http://schemas.openxmlformats.org/officeDocument/2006/relationships/image" Target="../media/image1931.png"/><Relationship Id="rId242" Type="http://schemas.openxmlformats.org/officeDocument/2006/relationships/customXml" Target="../ink/ink5210.xml"/><Relationship Id="rId284" Type="http://schemas.openxmlformats.org/officeDocument/2006/relationships/customXml" Target="../ink/ink5223.xml"/><Relationship Id="rId491" Type="http://schemas.openxmlformats.org/officeDocument/2006/relationships/image" Target="../media/image18330.png"/><Relationship Id="rId505" Type="http://schemas.openxmlformats.org/officeDocument/2006/relationships/image" Target="../media/image18400.png"/><Relationship Id="rId712" Type="http://schemas.openxmlformats.org/officeDocument/2006/relationships/customXml" Target="../ink/ink5437.xml"/><Relationship Id="rId37" Type="http://schemas.openxmlformats.org/officeDocument/2006/relationships/image" Target="../media/image16071.png"/><Relationship Id="rId79" Type="http://schemas.openxmlformats.org/officeDocument/2006/relationships/image" Target="../media/image16281.png"/><Relationship Id="rId102" Type="http://schemas.openxmlformats.org/officeDocument/2006/relationships/customXml" Target="../ink/ink5165.xml"/><Relationship Id="rId547" Type="http://schemas.openxmlformats.org/officeDocument/2006/relationships/image" Target="../media/image18610.png"/><Relationship Id="rId589" Type="http://schemas.openxmlformats.org/officeDocument/2006/relationships/image" Target="../media/image1882.png"/><Relationship Id="rId754" Type="http://schemas.openxmlformats.org/officeDocument/2006/relationships/customXml" Target="../ink/ink5458.xml"/><Relationship Id="rId90" Type="http://schemas.openxmlformats.org/officeDocument/2006/relationships/customXml" Target="../ink/ink5159.xml"/><Relationship Id="rId351" Type="http://schemas.openxmlformats.org/officeDocument/2006/relationships/image" Target="../media/image17640.png"/><Relationship Id="rId393" Type="http://schemas.openxmlformats.org/officeDocument/2006/relationships/image" Target="../media/image17850.png"/><Relationship Id="rId407" Type="http://schemas.openxmlformats.org/officeDocument/2006/relationships/image" Target="../media/image17910.png"/><Relationship Id="rId449" Type="http://schemas.openxmlformats.org/officeDocument/2006/relationships/image" Target="../media/image18120.png"/><Relationship Id="rId614" Type="http://schemas.openxmlformats.org/officeDocument/2006/relationships/customXml" Target="../ink/ink5388.xml"/><Relationship Id="rId656" Type="http://schemas.openxmlformats.org/officeDocument/2006/relationships/customXml" Target="../ink/ink5409.xml"/><Relationship Id="rId211" Type="http://schemas.openxmlformats.org/officeDocument/2006/relationships/image" Target="../media/image16941.png"/><Relationship Id="rId295" Type="http://schemas.openxmlformats.org/officeDocument/2006/relationships/image" Target="../media/image17360.png"/><Relationship Id="rId309" Type="http://schemas.openxmlformats.org/officeDocument/2006/relationships/image" Target="../media/image17430.png"/><Relationship Id="rId460" Type="http://schemas.openxmlformats.org/officeDocument/2006/relationships/customXml" Target="../ink/ink5311.xml"/><Relationship Id="rId516" Type="http://schemas.openxmlformats.org/officeDocument/2006/relationships/customXml" Target="../ink/ink5339.xml"/><Relationship Id="rId698" Type="http://schemas.openxmlformats.org/officeDocument/2006/relationships/customXml" Target="../ink/ink5430.xml"/><Relationship Id="rId48" Type="http://schemas.openxmlformats.org/officeDocument/2006/relationships/customXml" Target="../ink/ink5138.xml"/><Relationship Id="rId113" Type="http://schemas.openxmlformats.org/officeDocument/2006/relationships/image" Target="../media/image16451.png"/><Relationship Id="rId320" Type="http://schemas.openxmlformats.org/officeDocument/2006/relationships/customXml" Target="../ink/ink5241.xml"/><Relationship Id="rId558" Type="http://schemas.openxmlformats.org/officeDocument/2006/relationships/customXml" Target="../ink/ink5360.xml"/><Relationship Id="rId723" Type="http://schemas.openxmlformats.org/officeDocument/2006/relationships/image" Target="../media/image1949.png"/><Relationship Id="rId765" Type="http://schemas.openxmlformats.org/officeDocument/2006/relationships/image" Target="../media/image1970.png"/><Relationship Id="rId197" Type="http://schemas.openxmlformats.org/officeDocument/2006/relationships/image" Target="../media/image16871.png"/><Relationship Id="rId362" Type="http://schemas.openxmlformats.org/officeDocument/2006/relationships/customXml" Target="../ink/ink5262.xml"/><Relationship Id="rId418" Type="http://schemas.openxmlformats.org/officeDocument/2006/relationships/customXml" Target="../ink/ink5290.xml"/><Relationship Id="rId625" Type="http://schemas.openxmlformats.org/officeDocument/2006/relationships/image" Target="../media/image1900.png"/><Relationship Id="rId222" Type="http://schemas.openxmlformats.org/officeDocument/2006/relationships/customXml" Target="../ink/ink5200.xml"/><Relationship Id="rId471" Type="http://schemas.openxmlformats.org/officeDocument/2006/relationships/image" Target="../media/image18230.png"/><Relationship Id="rId667" Type="http://schemas.openxmlformats.org/officeDocument/2006/relationships/image" Target="../media/image1921.png"/><Relationship Id="rId17" Type="http://schemas.openxmlformats.org/officeDocument/2006/relationships/image" Target="../media/image15971.png"/><Relationship Id="rId59" Type="http://schemas.openxmlformats.org/officeDocument/2006/relationships/image" Target="../media/image16181.png"/><Relationship Id="rId124" Type="http://schemas.openxmlformats.org/officeDocument/2006/relationships/customXml" Target="../ink/ink5176.xml"/><Relationship Id="rId527" Type="http://schemas.openxmlformats.org/officeDocument/2006/relationships/image" Target="../media/image18510.png"/><Relationship Id="rId569" Type="http://schemas.openxmlformats.org/officeDocument/2006/relationships/image" Target="../media/image1872.png"/><Relationship Id="rId734" Type="http://schemas.openxmlformats.org/officeDocument/2006/relationships/customXml" Target="../ink/ink5448.xml"/><Relationship Id="rId776" Type="http://schemas.openxmlformats.org/officeDocument/2006/relationships/customXml" Target="../ink/ink5469.xml"/><Relationship Id="rId70" Type="http://schemas.openxmlformats.org/officeDocument/2006/relationships/customXml" Target="../ink/ink5149.xml"/><Relationship Id="rId331" Type="http://schemas.openxmlformats.org/officeDocument/2006/relationships/image" Target="../media/image17540.png"/><Relationship Id="rId373" Type="http://schemas.openxmlformats.org/officeDocument/2006/relationships/image" Target="../media/image17750.png"/><Relationship Id="rId429" Type="http://schemas.openxmlformats.org/officeDocument/2006/relationships/image" Target="../media/image18020.png"/><Relationship Id="rId580" Type="http://schemas.openxmlformats.org/officeDocument/2006/relationships/customXml" Target="../ink/ink5371.xml"/><Relationship Id="rId636" Type="http://schemas.openxmlformats.org/officeDocument/2006/relationships/customXml" Target="../ink/ink5399.xml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17051.png"/><Relationship Id="rId440" Type="http://schemas.openxmlformats.org/officeDocument/2006/relationships/customXml" Target="../ink/ink5301.xml"/><Relationship Id="rId678" Type="http://schemas.openxmlformats.org/officeDocument/2006/relationships/customXml" Target="../ink/ink5420.xml"/><Relationship Id="rId28" Type="http://schemas.openxmlformats.org/officeDocument/2006/relationships/customXml" Target="../ink/ink5128.xml"/><Relationship Id="rId275" Type="http://schemas.openxmlformats.org/officeDocument/2006/relationships/image" Target="../media/image17260.png"/><Relationship Id="rId300" Type="http://schemas.openxmlformats.org/officeDocument/2006/relationships/customXml" Target="../ink/ink5231.xml"/><Relationship Id="rId482" Type="http://schemas.openxmlformats.org/officeDocument/2006/relationships/customXml" Target="../ink/ink5322.xml"/><Relationship Id="rId538" Type="http://schemas.openxmlformats.org/officeDocument/2006/relationships/customXml" Target="../ink/ink5350.xml"/><Relationship Id="rId703" Type="http://schemas.openxmlformats.org/officeDocument/2006/relationships/image" Target="../media/image1939.png"/><Relationship Id="rId745" Type="http://schemas.openxmlformats.org/officeDocument/2006/relationships/image" Target="../media/image1960.png"/><Relationship Id="rId81" Type="http://schemas.openxmlformats.org/officeDocument/2006/relationships/image" Target="../media/image16291.png"/><Relationship Id="rId135" Type="http://schemas.openxmlformats.org/officeDocument/2006/relationships/image" Target="../media/image16561.png"/><Relationship Id="rId342" Type="http://schemas.openxmlformats.org/officeDocument/2006/relationships/customXml" Target="../ink/ink5252.xml"/><Relationship Id="rId384" Type="http://schemas.openxmlformats.org/officeDocument/2006/relationships/customXml" Target="../ink/ink5273.xml"/><Relationship Id="rId591" Type="http://schemas.openxmlformats.org/officeDocument/2006/relationships/image" Target="../media/image1883.png"/><Relationship Id="rId605" Type="http://schemas.openxmlformats.org/officeDocument/2006/relationships/image" Target="../media/image1890.png"/><Relationship Id="rId202" Type="http://schemas.openxmlformats.org/officeDocument/2006/relationships/customXml" Target="../ink/ink5190.xml"/><Relationship Id="rId244" Type="http://schemas.openxmlformats.org/officeDocument/2006/relationships/customXml" Target="../ink/ink5211.xml"/><Relationship Id="rId647" Type="http://schemas.openxmlformats.org/officeDocument/2006/relationships/image" Target="../media/image1911.png"/><Relationship Id="rId689" Type="http://schemas.openxmlformats.org/officeDocument/2006/relationships/image" Target="../media/image1932.png"/><Relationship Id="rId39" Type="http://schemas.openxmlformats.org/officeDocument/2006/relationships/image" Target="../media/image16081.png"/><Relationship Id="rId286" Type="http://schemas.openxmlformats.org/officeDocument/2006/relationships/customXml" Target="../ink/ink5224.xml"/><Relationship Id="rId451" Type="http://schemas.openxmlformats.org/officeDocument/2006/relationships/image" Target="../media/image18130.png"/><Relationship Id="rId493" Type="http://schemas.openxmlformats.org/officeDocument/2006/relationships/image" Target="../media/image18340.png"/><Relationship Id="rId507" Type="http://schemas.openxmlformats.org/officeDocument/2006/relationships/image" Target="../media/image18410.png"/><Relationship Id="rId549" Type="http://schemas.openxmlformats.org/officeDocument/2006/relationships/image" Target="../media/image18620.png"/><Relationship Id="rId714" Type="http://schemas.openxmlformats.org/officeDocument/2006/relationships/customXml" Target="../ink/ink5438.xml"/><Relationship Id="rId756" Type="http://schemas.openxmlformats.org/officeDocument/2006/relationships/customXml" Target="../ink/ink5459.xml"/><Relationship Id="rId50" Type="http://schemas.openxmlformats.org/officeDocument/2006/relationships/customXml" Target="../ink/ink5139.xml"/><Relationship Id="rId104" Type="http://schemas.openxmlformats.org/officeDocument/2006/relationships/customXml" Target="../ink/ink5166.xml"/><Relationship Id="rId311" Type="http://schemas.openxmlformats.org/officeDocument/2006/relationships/image" Target="../media/image17440.png"/><Relationship Id="rId353" Type="http://schemas.openxmlformats.org/officeDocument/2006/relationships/image" Target="../media/image17650.png"/><Relationship Id="rId395" Type="http://schemas.openxmlformats.org/officeDocument/2006/relationships/image" Target="../media/image17860.png"/><Relationship Id="rId409" Type="http://schemas.openxmlformats.org/officeDocument/2006/relationships/image" Target="../media/image17920.png"/><Relationship Id="rId560" Type="http://schemas.openxmlformats.org/officeDocument/2006/relationships/customXml" Target="../ink/ink5361.xml"/><Relationship Id="rId92" Type="http://schemas.openxmlformats.org/officeDocument/2006/relationships/customXml" Target="../ink/ink5160.xml"/><Relationship Id="rId213" Type="http://schemas.openxmlformats.org/officeDocument/2006/relationships/image" Target="../media/image16951.png"/><Relationship Id="rId420" Type="http://schemas.openxmlformats.org/officeDocument/2006/relationships/customXml" Target="../ink/ink5291.xml"/><Relationship Id="rId616" Type="http://schemas.openxmlformats.org/officeDocument/2006/relationships/customXml" Target="../ink/ink5389.xml"/><Relationship Id="rId658" Type="http://schemas.openxmlformats.org/officeDocument/2006/relationships/customXml" Target="../ink/ink5410.xml"/><Relationship Id="rId297" Type="http://schemas.openxmlformats.org/officeDocument/2006/relationships/image" Target="../media/image17370.png"/><Relationship Id="rId462" Type="http://schemas.openxmlformats.org/officeDocument/2006/relationships/customXml" Target="../ink/ink5312.xml"/><Relationship Id="rId518" Type="http://schemas.openxmlformats.org/officeDocument/2006/relationships/customXml" Target="../ink/ink5340.xml"/><Relationship Id="rId725" Type="http://schemas.openxmlformats.org/officeDocument/2006/relationships/image" Target="../media/image1950.png"/><Relationship Id="rId115" Type="http://schemas.openxmlformats.org/officeDocument/2006/relationships/image" Target="../media/image16461.png"/><Relationship Id="rId322" Type="http://schemas.openxmlformats.org/officeDocument/2006/relationships/customXml" Target="../ink/ink5242.xml"/><Relationship Id="rId364" Type="http://schemas.openxmlformats.org/officeDocument/2006/relationships/customXml" Target="../ink/ink5263.xml"/><Relationship Id="rId767" Type="http://schemas.openxmlformats.org/officeDocument/2006/relationships/image" Target="../media/image1971.png"/><Relationship Id="rId61" Type="http://schemas.openxmlformats.org/officeDocument/2006/relationships/image" Target="../media/image16191.png"/><Relationship Id="rId199" Type="http://schemas.openxmlformats.org/officeDocument/2006/relationships/image" Target="../media/image16881.png"/><Relationship Id="rId571" Type="http://schemas.openxmlformats.org/officeDocument/2006/relationships/image" Target="../media/image1873.png"/><Relationship Id="rId627" Type="http://schemas.openxmlformats.org/officeDocument/2006/relationships/image" Target="../media/image1901.png"/><Relationship Id="rId669" Type="http://schemas.openxmlformats.org/officeDocument/2006/relationships/image" Target="../media/image1922.png"/><Relationship Id="rId19" Type="http://schemas.openxmlformats.org/officeDocument/2006/relationships/image" Target="../media/image15981.png"/><Relationship Id="rId224" Type="http://schemas.openxmlformats.org/officeDocument/2006/relationships/customXml" Target="../ink/ink5201.xml"/><Relationship Id="rId266" Type="http://schemas.openxmlformats.org/officeDocument/2006/relationships/customXml" Target="../ink/ink5214.xml"/><Relationship Id="rId431" Type="http://schemas.openxmlformats.org/officeDocument/2006/relationships/image" Target="../media/image18030.png"/><Relationship Id="rId473" Type="http://schemas.openxmlformats.org/officeDocument/2006/relationships/image" Target="../media/image18240.png"/><Relationship Id="rId529" Type="http://schemas.openxmlformats.org/officeDocument/2006/relationships/image" Target="../media/image18520.png"/><Relationship Id="rId680" Type="http://schemas.openxmlformats.org/officeDocument/2006/relationships/customXml" Target="../ink/ink5421.xml"/><Relationship Id="rId736" Type="http://schemas.openxmlformats.org/officeDocument/2006/relationships/customXml" Target="../ink/ink5449.xml"/><Relationship Id="rId30" Type="http://schemas.openxmlformats.org/officeDocument/2006/relationships/customXml" Target="../ink/ink5129.xml"/><Relationship Id="rId126" Type="http://schemas.openxmlformats.org/officeDocument/2006/relationships/customXml" Target="../ink/ink5177.xml"/><Relationship Id="rId333" Type="http://schemas.openxmlformats.org/officeDocument/2006/relationships/image" Target="../media/image17550.png"/><Relationship Id="rId540" Type="http://schemas.openxmlformats.org/officeDocument/2006/relationships/customXml" Target="../ink/ink5351.xml"/><Relationship Id="rId778" Type="http://schemas.openxmlformats.org/officeDocument/2006/relationships/customXml" Target="../ink/ink5470.xml"/><Relationship Id="rId72" Type="http://schemas.openxmlformats.org/officeDocument/2006/relationships/customXml" Target="../ink/ink5150.xml"/><Relationship Id="rId375" Type="http://schemas.openxmlformats.org/officeDocument/2006/relationships/image" Target="../media/image17760.png"/><Relationship Id="rId582" Type="http://schemas.openxmlformats.org/officeDocument/2006/relationships/customXml" Target="../ink/ink5372.xml"/><Relationship Id="rId638" Type="http://schemas.openxmlformats.org/officeDocument/2006/relationships/customXml" Target="../ink/ink5400.xml"/><Relationship Id="rId3" Type="http://schemas.openxmlformats.org/officeDocument/2006/relationships/image" Target="../media/image617.png"/><Relationship Id="rId235" Type="http://schemas.openxmlformats.org/officeDocument/2006/relationships/image" Target="../media/image17061.png"/><Relationship Id="rId277" Type="http://schemas.openxmlformats.org/officeDocument/2006/relationships/image" Target="../media/image17270.png"/><Relationship Id="rId400" Type="http://schemas.openxmlformats.org/officeDocument/2006/relationships/customXml" Target="../ink/ink5281.xml"/><Relationship Id="rId442" Type="http://schemas.openxmlformats.org/officeDocument/2006/relationships/customXml" Target="../ink/ink5302.xml"/><Relationship Id="rId484" Type="http://schemas.openxmlformats.org/officeDocument/2006/relationships/customXml" Target="../ink/ink5323.xml"/><Relationship Id="rId705" Type="http://schemas.openxmlformats.org/officeDocument/2006/relationships/image" Target="../media/image1940.png"/><Relationship Id="rId137" Type="http://schemas.openxmlformats.org/officeDocument/2006/relationships/image" Target="../media/image16571.png"/><Relationship Id="rId302" Type="http://schemas.openxmlformats.org/officeDocument/2006/relationships/customXml" Target="../ink/ink5232.xml"/><Relationship Id="rId344" Type="http://schemas.openxmlformats.org/officeDocument/2006/relationships/customXml" Target="../ink/ink5253.xml"/><Relationship Id="rId691" Type="http://schemas.openxmlformats.org/officeDocument/2006/relationships/image" Target="../media/image1933.png"/><Relationship Id="rId747" Type="http://schemas.openxmlformats.org/officeDocument/2006/relationships/image" Target="../media/image1961.png"/><Relationship Id="rId41" Type="http://schemas.openxmlformats.org/officeDocument/2006/relationships/image" Target="../media/image16091.png"/><Relationship Id="rId83" Type="http://schemas.openxmlformats.org/officeDocument/2006/relationships/image" Target="../media/image16301.png"/><Relationship Id="rId386" Type="http://schemas.openxmlformats.org/officeDocument/2006/relationships/customXml" Target="../ink/ink5274.xml"/><Relationship Id="rId551" Type="http://schemas.openxmlformats.org/officeDocument/2006/relationships/image" Target="../media/image18630.png"/><Relationship Id="rId593" Type="http://schemas.openxmlformats.org/officeDocument/2006/relationships/image" Target="../media/image1884.png"/><Relationship Id="rId607" Type="http://schemas.openxmlformats.org/officeDocument/2006/relationships/image" Target="../media/image1891.png"/><Relationship Id="rId649" Type="http://schemas.openxmlformats.org/officeDocument/2006/relationships/image" Target="../media/image1912.png"/><Relationship Id="rId204" Type="http://schemas.openxmlformats.org/officeDocument/2006/relationships/customXml" Target="../ink/ink5191.xml"/><Relationship Id="rId246" Type="http://schemas.openxmlformats.org/officeDocument/2006/relationships/customXml" Target="../ink/ink5212.xml"/><Relationship Id="rId288" Type="http://schemas.openxmlformats.org/officeDocument/2006/relationships/customXml" Target="../ink/ink5225.xml"/><Relationship Id="rId411" Type="http://schemas.openxmlformats.org/officeDocument/2006/relationships/image" Target="../media/image17930.png"/><Relationship Id="rId453" Type="http://schemas.openxmlformats.org/officeDocument/2006/relationships/image" Target="../media/image18140.png"/><Relationship Id="rId509" Type="http://schemas.openxmlformats.org/officeDocument/2006/relationships/image" Target="../media/image18420.png"/><Relationship Id="rId660" Type="http://schemas.openxmlformats.org/officeDocument/2006/relationships/customXml" Target="../ink/ink5411.xml"/><Relationship Id="rId106" Type="http://schemas.openxmlformats.org/officeDocument/2006/relationships/customXml" Target="../ink/ink5167.xml"/><Relationship Id="rId313" Type="http://schemas.openxmlformats.org/officeDocument/2006/relationships/image" Target="../media/image17450.png"/><Relationship Id="rId495" Type="http://schemas.openxmlformats.org/officeDocument/2006/relationships/image" Target="../media/image18350.png"/><Relationship Id="rId716" Type="http://schemas.openxmlformats.org/officeDocument/2006/relationships/customXml" Target="../ink/ink5439.xml"/><Relationship Id="rId758" Type="http://schemas.openxmlformats.org/officeDocument/2006/relationships/customXml" Target="../ink/ink5460.xml"/><Relationship Id="rId10" Type="http://schemas.openxmlformats.org/officeDocument/2006/relationships/customXml" Target="../ink/ink5119.xml"/><Relationship Id="rId52" Type="http://schemas.openxmlformats.org/officeDocument/2006/relationships/customXml" Target="../ink/ink5140.xml"/><Relationship Id="rId94" Type="http://schemas.openxmlformats.org/officeDocument/2006/relationships/customXml" Target="../ink/ink5161.xml"/><Relationship Id="rId355" Type="http://schemas.openxmlformats.org/officeDocument/2006/relationships/image" Target="../media/image17660.png"/><Relationship Id="rId397" Type="http://schemas.openxmlformats.org/officeDocument/2006/relationships/image" Target="../media/image17870.png"/><Relationship Id="rId520" Type="http://schemas.openxmlformats.org/officeDocument/2006/relationships/customXml" Target="../ink/ink5341.xml"/><Relationship Id="rId562" Type="http://schemas.openxmlformats.org/officeDocument/2006/relationships/customXml" Target="../ink/ink5362.xml"/><Relationship Id="rId618" Type="http://schemas.openxmlformats.org/officeDocument/2006/relationships/customXml" Target="../ink/ink5390.xml"/><Relationship Id="rId215" Type="http://schemas.openxmlformats.org/officeDocument/2006/relationships/image" Target="../media/image16961.png"/><Relationship Id="rId422" Type="http://schemas.openxmlformats.org/officeDocument/2006/relationships/customXml" Target="../ink/ink5292.xml"/><Relationship Id="rId464" Type="http://schemas.openxmlformats.org/officeDocument/2006/relationships/customXml" Target="../ink/ink5313.xml"/><Relationship Id="rId299" Type="http://schemas.openxmlformats.org/officeDocument/2006/relationships/image" Target="../media/image17380.png"/><Relationship Id="rId727" Type="http://schemas.openxmlformats.org/officeDocument/2006/relationships/image" Target="../media/image1951.png"/><Relationship Id="rId63" Type="http://schemas.openxmlformats.org/officeDocument/2006/relationships/image" Target="../media/image16201.png"/><Relationship Id="rId366" Type="http://schemas.openxmlformats.org/officeDocument/2006/relationships/customXml" Target="../ink/ink5264.xml"/><Relationship Id="rId573" Type="http://schemas.openxmlformats.org/officeDocument/2006/relationships/image" Target="../media/image1874.png"/><Relationship Id="rId780" Type="http://schemas.openxmlformats.org/officeDocument/2006/relationships/customXml" Target="../ink/ink5471.xml"/><Relationship Id="rId226" Type="http://schemas.openxmlformats.org/officeDocument/2006/relationships/customXml" Target="../ink/ink5202.xml"/><Relationship Id="rId433" Type="http://schemas.openxmlformats.org/officeDocument/2006/relationships/image" Target="../media/image18040.png"/><Relationship Id="rId640" Type="http://schemas.openxmlformats.org/officeDocument/2006/relationships/customXml" Target="../ink/ink5401.xml"/><Relationship Id="rId738" Type="http://schemas.openxmlformats.org/officeDocument/2006/relationships/customXml" Target="../ink/ink5450.xml"/><Relationship Id="rId74" Type="http://schemas.openxmlformats.org/officeDocument/2006/relationships/customXml" Target="../ink/ink5151.xml"/><Relationship Id="rId377" Type="http://schemas.openxmlformats.org/officeDocument/2006/relationships/image" Target="../media/image17770.png"/><Relationship Id="rId500" Type="http://schemas.openxmlformats.org/officeDocument/2006/relationships/customXml" Target="../ink/ink5331.xml"/><Relationship Id="rId584" Type="http://schemas.openxmlformats.org/officeDocument/2006/relationships/customXml" Target="../ink/ink5373.xml"/><Relationship Id="rId5" Type="http://schemas.openxmlformats.org/officeDocument/2006/relationships/image" Target="../media/image13250.png"/><Relationship Id="rId237" Type="http://schemas.openxmlformats.org/officeDocument/2006/relationships/image" Target="../media/image17071.png"/><Relationship Id="rId444" Type="http://schemas.openxmlformats.org/officeDocument/2006/relationships/customXml" Target="../ink/ink5303.xml"/><Relationship Id="rId651" Type="http://schemas.openxmlformats.org/officeDocument/2006/relationships/image" Target="../media/image1913.png"/><Relationship Id="rId749" Type="http://schemas.openxmlformats.org/officeDocument/2006/relationships/image" Target="../media/image1962.png"/><Relationship Id="rId290" Type="http://schemas.openxmlformats.org/officeDocument/2006/relationships/customXml" Target="../ink/ink5226.xml"/><Relationship Id="rId304" Type="http://schemas.openxmlformats.org/officeDocument/2006/relationships/customXml" Target="../ink/ink5233.xml"/><Relationship Id="rId388" Type="http://schemas.openxmlformats.org/officeDocument/2006/relationships/customXml" Target="../ink/ink5275.xml"/><Relationship Id="rId511" Type="http://schemas.openxmlformats.org/officeDocument/2006/relationships/image" Target="../media/image18430.png"/><Relationship Id="rId609" Type="http://schemas.openxmlformats.org/officeDocument/2006/relationships/image" Target="../media/image1892.png"/><Relationship Id="rId85" Type="http://schemas.openxmlformats.org/officeDocument/2006/relationships/image" Target="../media/image16311.png"/><Relationship Id="rId595" Type="http://schemas.openxmlformats.org/officeDocument/2006/relationships/image" Target="../media/image1885.png"/><Relationship Id="rId248" Type="http://schemas.openxmlformats.org/officeDocument/2006/relationships/customXml" Target="../ink/ink5213.xml"/><Relationship Id="rId455" Type="http://schemas.openxmlformats.org/officeDocument/2006/relationships/image" Target="../media/image18150.png"/><Relationship Id="rId662" Type="http://schemas.openxmlformats.org/officeDocument/2006/relationships/customXml" Target="../ink/ink5412.xml"/><Relationship Id="rId12" Type="http://schemas.openxmlformats.org/officeDocument/2006/relationships/customXml" Target="../ink/ink5120.xml"/><Relationship Id="rId108" Type="http://schemas.openxmlformats.org/officeDocument/2006/relationships/customXml" Target="../ink/ink5168.xml"/><Relationship Id="rId315" Type="http://schemas.openxmlformats.org/officeDocument/2006/relationships/image" Target="../media/image17460.png"/><Relationship Id="rId522" Type="http://schemas.openxmlformats.org/officeDocument/2006/relationships/customXml" Target="../ink/ink5342.xml"/><Relationship Id="rId96" Type="http://schemas.openxmlformats.org/officeDocument/2006/relationships/customXml" Target="../ink/ink5162.xml"/><Relationship Id="rId399" Type="http://schemas.openxmlformats.org/officeDocument/2006/relationships/image" Target="../media/image1013.png"/><Relationship Id="rId466" Type="http://schemas.openxmlformats.org/officeDocument/2006/relationships/customXml" Target="../ink/ink5314.xml"/><Relationship Id="rId673" Type="http://schemas.openxmlformats.org/officeDocument/2006/relationships/image" Target="../media/image1924.png"/><Relationship Id="rId23" Type="http://schemas.openxmlformats.org/officeDocument/2006/relationships/image" Target="../media/image16001.png"/><Relationship Id="rId119" Type="http://schemas.openxmlformats.org/officeDocument/2006/relationships/image" Target="../media/image16481.png"/><Relationship Id="rId326" Type="http://schemas.openxmlformats.org/officeDocument/2006/relationships/customXml" Target="../ink/ink5244.xml"/><Relationship Id="rId533" Type="http://schemas.openxmlformats.org/officeDocument/2006/relationships/image" Target="../media/image18540.png"/><Relationship Id="rId740" Type="http://schemas.openxmlformats.org/officeDocument/2006/relationships/customXml" Target="../ink/ink5451.xml"/><Relationship Id="rId477" Type="http://schemas.openxmlformats.org/officeDocument/2006/relationships/image" Target="../media/image18260.png"/><Relationship Id="rId600" Type="http://schemas.openxmlformats.org/officeDocument/2006/relationships/customXml" Target="../ink/ink5381.xml"/><Relationship Id="rId684" Type="http://schemas.openxmlformats.org/officeDocument/2006/relationships/customXml" Target="../ink/ink5423.xml"/><Relationship Id="rId337" Type="http://schemas.openxmlformats.org/officeDocument/2006/relationships/image" Target="../media/image17570.png"/><Relationship Id="rId34" Type="http://schemas.openxmlformats.org/officeDocument/2006/relationships/customXml" Target="../ink/ink5131.xml"/><Relationship Id="rId544" Type="http://schemas.openxmlformats.org/officeDocument/2006/relationships/customXml" Target="../ink/ink5353.xml"/><Relationship Id="rId751" Type="http://schemas.openxmlformats.org/officeDocument/2006/relationships/image" Target="../media/image1963.png"/><Relationship Id="rId390" Type="http://schemas.openxmlformats.org/officeDocument/2006/relationships/customXml" Target="../ink/ink5276.xml"/><Relationship Id="rId404" Type="http://schemas.openxmlformats.org/officeDocument/2006/relationships/customXml" Target="../ink/ink5283.xml"/><Relationship Id="rId611" Type="http://schemas.openxmlformats.org/officeDocument/2006/relationships/image" Target="../media/image1893.png"/><Relationship Id="rId488" Type="http://schemas.openxmlformats.org/officeDocument/2006/relationships/customXml" Target="../ink/ink5325.xml"/><Relationship Id="rId695" Type="http://schemas.openxmlformats.org/officeDocument/2006/relationships/image" Target="../media/image1935.png"/><Relationship Id="rId709" Type="http://schemas.openxmlformats.org/officeDocument/2006/relationships/image" Target="../media/image1942.png"/><Relationship Id="rId45" Type="http://schemas.openxmlformats.org/officeDocument/2006/relationships/image" Target="../media/image16111.png"/><Relationship Id="rId110" Type="http://schemas.openxmlformats.org/officeDocument/2006/relationships/customXml" Target="../ink/ink5169.xml"/><Relationship Id="rId348" Type="http://schemas.openxmlformats.org/officeDocument/2006/relationships/customXml" Target="../ink/ink5255.xml"/><Relationship Id="rId555" Type="http://schemas.openxmlformats.org/officeDocument/2006/relationships/image" Target="../media/image18650.png"/><Relationship Id="rId762" Type="http://schemas.openxmlformats.org/officeDocument/2006/relationships/customXml" Target="../ink/ink5462.xml"/><Relationship Id="rId194" Type="http://schemas.openxmlformats.org/officeDocument/2006/relationships/customXml" Target="../ink/ink5186.xml"/><Relationship Id="rId208" Type="http://schemas.openxmlformats.org/officeDocument/2006/relationships/customXml" Target="../ink/ink5193.xml"/><Relationship Id="rId415" Type="http://schemas.openxmlformats.org/officeDocument/2006/relationships/image" Target="../media/image17950.png"/><Relationship Id="rId622" Type="http://schemas.openxmlformats.org/officeDocument/2006/relationships/customXml" Target="../ink/ink5392.xml"/><Relationship Id="rId499" Type="http://schemas.openxmlformats.org/officeDocument/2006/relationships/image" Target="../media/image18370.png"/><Relationship Id="rId56" Type="http://schemas.openxmlformats.org/officeDocument/2006/relationships/customXml" Target="../ink/ink5142.xml"/><Relationship Id="rId359" Type="http://schemas.openxmlformats.org/officeDocument/2006/relationships/image" Target="../media/image17680.png"/><Relationship Id="rId566" Type="http://schemas.openxmlformats.org/officeDocument/2006/relationships/customXml" Target="../ink/ink5364.xml"/><Relationship Id="rId773" Type="http://schemas.openxmlformats.org/officeDocument/2006/relationships/image" Target="../media/image1974.png"/><Relationship Id="rId121" Type="http://schemas.openxmlformats.org/officeDocument/2006/relationships/image" Target="../media/image16491.png"/><Relationship Id="rId219" Type="http://schemas.openxmlformats.org/officeDocument/2006/relationships/image" Target="../media/image16981.png"/><Relationship Id="rId426" Type="http://schemas.openxmlformats.org/officeDocument/2006/relationships/customXml" Target="../ink/ink5294.xml"/><Relationship Id="rId633" Type="http://schemas.openxmlformats.org/officeDocument/2006/relationships/image" Target="../media/image1904.png"/><Relationship Id="rId67" Type="http://schemas.openxmlformats.org/officeDocument/2006/relationships/image" Target="../media/image16221.png"/><Relationship Id="rId272" Type="http://schemas.openxmlformats.org/officeDocument/2006/relationships/customXml" Target="../ink/ink5217.xml"/><Relationship Id="rId577" Type="http://schemas.openxmlformats.org/officeDocument/2006/relationships/image" Target="../media/image1876.png"/><Relationship Id="rId700" Type="http://schemas.openxmlformats.org/officeDocument/2006/relationships/customXml" Target="../ink/ink5431.xml"/><Relationship Id="rId132" Type="http://schemas.openxmlformats.org/officeDocument/2006/relationships/customXml" Target="../ink/ink5180.xml"/><Relationship Id="rId437" Type="http://schemas.openxmlformats.org/officeDocument/2006/relationships/image" Target="../media/image18060.png"/><Relationship Id="rId644" Type="http://schemas.openxmlformats.org/officeDocument/2006/relationships/customXml" Target="../ink/ink5403.xml"/><Relationship Id="rId283" Type="http://schemas.openxmlformats.org/officeDocument/2006/relationships/image" Target="../media/image17300.png"/><Relationship Id="rId490" Type="http://schemas.openxmlformats.org/officeDocument/2006/relationships/customXml" Target="../ink/ink5326.xml"/><Relationship Id="rId504" Type="http://schemas.openxmlformats.org/officeDocument/2006/relationships/customXml" Target="../ink/ink5333.xml"/><Relationship Id="rId711" Type="http://schemas.openxmlformats.org/officeDocument/2006/relationships/image" Target="../media/image1943.png"/><Relationship Id="rId78" Type="http://schemas.openxmlformats.org/officeDocument/2006/relationships/customXml" Target="../ink/ink5153.xml"/><Relationship Id="rId350" Type="http://schemas.openxmlformats.org/officeDocument/2006/relationships/customXml" Target="../ink/ink5256.xml"/><Relationship Id="rId588" Type="http://schemas.openxmlformats.org/officeDocument/2006/relationships/customXml" Target="../ink/ink5375.xml"/><Relationship Id="rId9" Type="http://schemas.openxmlformats.org/officeDocument/2006/relationships/image" Target="../media/image15931.png"/><Relationship Id="rId210" Type="http://schemas.openxmlformats.org/officeDocument/2006/relationships/customXml" Target="../ink/ink5194.xml"/><Relationship Id="rId448" Type="http://schemas.openxmlformats.org/officeDocument/2006/relationships/customXml" Target="../ink/ink5305.xml"/><Relationship Id="rId655" Type="http://schemas.openxmlformats.org/officeDocument/2006/relationships/image" Target="../media/image1915.png"/><Relationship Id="rId294" Type="http://schemas.openxmlformats.org/officeDocument/2006/relationships/customXml" Target="../ink/ink5228.xml"/><Relationship Id="rId308" Type="http://schemas.openxmlformats.org/officeDocument/2006/relationships/customXml" Target="../ink/ink5235.xml"/><Relationship Id="rId515" Type="http://schemas.openxmlformats.org/officeDocument/2006/relationships/image" Target="../media/image18450.png"/><Relationship Id="rId722" Type="http://schemas.openxmlformats.org/officeDocument/2006/relationships/customXml" Target="../ink/ink5442.xml"/><Relationship Id="rId89" Type="http://schemas.openxmlformats.org/officeDocument/2006/relationships/image" Target="../media/image16331.png"/><Relationship Id="rId361" Type="http://schemas.openxmlformats.org/officeDocument/2006/relationships/image" Target="../media/image17690.png"/><Relationship Id="rId599" Type="http://schemas.openxmlformats.org/officeDocument/2006/relationships/image" Target="../media/image1887.png"/><Relationship Id="rId459" Type="http://schemas.openxmlformats.org/officeDocument/2006/relationships/image" Target="../media/image18170.png"/><Relationship Id="rId666" Type="http://schemas.openxmlformats.org/officeDocument/2006/relationships/customXml" Target="../ink/ink5414.xml"/><Relationship Id="rId16" Type="http://schemas.openxmlformats.org/officeDocument/2006/relationships/customXml" Target="../ink/ink5122.xml"/><Relationship Id="rId221" Type="http://schemas.openxmlformats.org/officeDocument/2006/relationships/image" Target="../media/image16991.png"/><Relationship Id="rId319" Type="http://schemas.openxmlformats.org/officeDocument/2006/relationships/image" Target="../media/image17480.png"/><Relationship Id="rId526" Type="http://schemas.openxmlformats.org/officeDocument/2006/relationships/customXml" Target="../ink/ink5344.xml"/><Relationship Id="rId733" Type="http://schemas.openxmlformats.org/officeDocument/2006/relationships/image" Target="../media/image1954.png"/><Relationship Id="rId372" Type="http://schemas.openxmlformats.org/officeDocument/2006/relationships/customXml" Target="../ink/ink5267.xml"/><Relationship Id="rId677" Type="http://schemas.openxmlformats.org/officeDocument/2006/relationships/image" Target="../media/image1926.png"/><Relationship Id="rId232" Type="http://schemas.openxmlformats.org/officeDocument/2006/relationships/customXml" Target="../ink/ink5205.xml"/><Relationship Id="rId27" Type="http://schemas.openxmlformats.org/officeDocument/2006/relationships/image" Target="../media/image16021.png"/><Relationship Id="rId537" Type="http://schemas.openxmlformats.org/officeDocument/2006/relationships/image" Target="../media/image18560.png"/><Relationship Id="rId744" Type="http://schemas.openxmlformats.org/officeDocument/2006/relationships/customXml" Target="../ink/ink5453.xml"/><Relationship Id="rId80" Type="http://schemas.openxmlformats.org/officeDocument/2006/relationships/customXml" Target="../ink/ink5154.xml"/><Relationship Id="rId176" Type="http://schemas.openxmlformats.org/officeDocument/2006/relationships/customXml" Target="../ink/ink5184.xml"/><Relationship Id="rId383" Type="http://schemas.openxmlformats.org/officeDocument/2006/relationships/image" Target="../media/image17800.png"/><Relationship Id="rId590" Type="http://schemas.openxmlformats.org/officeDocument/2006/relationships/customXml" Target="../ink/ink5376.xml"/><Relationship Id="rId604" Type="http://schemas.openxmlformats.org/officeDocument/2006/relationships/customXml" Target="../ink/ink5383.xml"/><Relationship Id="rId243" Type="http://schemas.openxmlformats.org/officeDocument/2006/relationships/image" Target="../media/image17101.png"/><Relationship Id="rId450" Type="http://schemas.openxmlformats.org/officeDocument/2006/relationships/customXml" Target="../ink/ink5306.xml"/><Relationship Id="rId688" Type="http://schemas.openxmlformats.org/officeDocument/2006/relationships/customXml" Target="../ink/ink5425.xml"/><Relationship Id="rId38" Type="http://schemas.openxmlformats.org/officeDocument/2006/relationships/customXml" Target="../ink/ink5133.xml"/><Relationship Id="rId103" Type="http://schemas.openxmlformats.org/officeDocument/2006/relationships/image" Target="../media/image16401.png"/><Relationship Id="rId310" Type="http://schemas.openxmlformats.org/officeDocument/2006/relationships/customXml" Target="../ink/ink5236.xml"/><Relationship Id="rId548" Type="http://schemas.openxmlformats.org/officeDocument/2006/relationships/customXml" Target="../ink/ink5355.xml"/><Relationship Id="rId755" Type="http://schemas.openxmlformats.org/officeDocument/2006/relationships/image" Target="../media/image1965.png"/><Relationship Id="rId91" Type="http://schemas.openxmlformats.org/officeDocument/2006/relationships/image" Target="../media/image16341.png"/><Relationship Id="rId394" Type="http://schemas.openxmlformats.org/officeDocument/2006/relationships/customXml" Target="../ink/ink5278.xml"/><Relationship Id="rId408" Type="http://schemas.openxmlformats.org/officeDocument/2006/relationships/customXml" Target="../ink/ink5285.xml"/><Relationship Id="rId615" Type="http://schemas.openxmlformats.org/officeDocument/2006/relationships/image" Target="../media/image1895.png"/><Relationship Id="rId699" Type="http://schemas.openxmlformats.org/officeDocument/2006/relationships/image" Target="../media/image1937.png"/><Relationship Id="rId49" Type="http://schemas.openxmlformats.org/officeDocument/2006/relationships/image" Target="../media/image16131.png"/><Relationship Id="rId114" Type="http://schemas.openxmlformats.org/officeDocument/2006/relationships/customXml" Target="../ink/ink5171.xml"/><Relationship Id="rId461" Type="http://schemas.openxmlformats.org/officeDocument/2006/relationships/image" Target="../media/image18180.png"/><Relationship Id="rId559" Type="http://schemas.openxmlformats.org/officeDocument/2006/relationships/image" Target="../media/image18670.png"/><Relationship Id="rId766" Type="http://schemas.openxmlformats.org/officeDocument/2006/relationships/customXml" Target="../ink/ink5464.xml"/><Relationship Id="rId198" Type="http://schemas.openxmlformats.org/officeDocument/2006/relationships/customXml" Target="../ink/ink5188.xml"/><Relationship Id="rId321" Type="http://schemas.openxmlformats.org/officeDocument/2006/relationships/image" Target="../media/image17490.png"/><Relationship Id="rId419" Type="http://schemas.openxmlformats.org/officeDocument/2006/relationships/image" Target="../media/image17970.png"/><Relationship Id="rId626" Type="http://schemas.openxmlformats.org/officeDocument/2006/relationships/customXml" Target="../ink/ink5394.xml"/><Relationship Id="rId265" Type="http://schemas.openxmlformats.org/officeDocument/2006/relationships/image" Target="../media/image17210.png"/><Relationship Id="rId472" Type="http://schemas.openxmlformats.org/officeDocument/2006/relationships/customXml" Target="../ink/ink5317.xml"/><Relationship Id="rId125" Type="http://schemas.openxmlformats.org/officeDocument/2006/relationships/image" Target="../media/image16511.png"/><Relationship Id="rId332" Type="http://schemas.openxmlformats.org/officeDocument/2006/relationships/customXml" Target="../ink/ink5247.xml"/><Relationship Id="rId777" Type="http://schemas.openxmlformats.org/officeDocument/2006/relationships/image" Target="../media/image1976.png"/><Relationship Id="rId637" Type="http://schemas.openxmlformats.org/officeDocument/2006/relationships/image" Target="../media/image1906.png"/><Relationship Id="rId276" Type="http://schemas.openxmlformats.org/officeDocument/2006/relationships/customXml" Target="../ink/ink5219.xml"/><Relationship Id="rId483" Type="http://schemas.openxmlformats.org/officeDocument/2006/relationships/image" Target="../media/image18290.png"/><Relationship Id="rId690" Type="http://schemas.openxmlformats.org/officeDocument/2006/relationships/customXml" Target="../ink/ink5426.xml"/><Relationship Id="rId704" Type="http://schemas.openxmlformats.org/officeDocument/2006/relationships/customXml" Target="../ink/ink5433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980.png"/><Relationship Id="rId299" Type="http://schemas.openxmlformats.org/officeDocument/2006/relationships/image" Target="../media/image16890.png"/><Relationship Id="rId159" Type="http://schemas.openxmlformats.org/officeDocument/2006/relationships/image" Target="../media/image16190.png"/><Relationship Id="rId324" Type="http://schemas.openxmlformats.org/officeDocument/2006/relationships/customXml" Target="../ink/ink5581.xml"/><Relationship Id="rId366" Type="http://schemas.openxmlformats.org/officeDocument/2006/relationships/customXml" Target="../ink/ink5602.xml"/><Relationship Id="rId170" Type="http://schemas.openxmlformats.org/officeDocument/2006/relationships/customXml" Target="../ink/ink5506.xml"/><Relationship Id="rId226" Type="http://schemas.openxmlformats.org/officeDocument/2006/relationships/customXml" Target="../ink/ink5534.xml"/><Relationship Id="rId433" Type="http://schemas.openxmlformats.org/officeDocument/2006/relationships/image" Target="../media/image2016.png"/><Relationship Id="rId268" Type="http://schemas.openxmlformats.org/officeDocument/2006/relationships/customXml" Target="../ink/ink5553.xml"/><Relationship Id="rId128" Type="http://schemas.openxmlformats.org/officeDocument/2006/relationships/customXml" Target="../ink/ink5485.xml"/><Relationship Id="rId335" Type="http://schemas.openxmlformats.org/officeDocument/2006/relationships/image" Target="../media/image17070.png"/><Relationship Id="rId377" Type="http://schemas.openxmlformats.org/officeDocument/2006/relationships/image" Target="../media/image1988.png"/><Relationship Id="rId181" Type="http://schemas.openxmlformats.org/officeDocument/2006/relationships/image" Target="../media/image16300.png"/><Relationship Id="rId237" Type="http://schemas.openxmlformats.org/officeDocument/2006/relationships/image" Target="../media/image16580.png"/><Relationship Id="rId402" Type="http://schemas.openxmlformats.org/officeDocument/2006/relationships/customXml" Target="../ink/ink5620.xml"/><Relationship Id="rId279" Type="http://schemas.openxmlformats.org/officeDocument/2006/relationships/image" Target="../media/image16790.png"/><Relationship Id="rId444" Type="http://schemas.openxmlformats.org/officeDocument/2006/relationships/customXml" Target="../ink/ink5641.xml"/><Relationship Id="rId139" Type="http://schemas.openxmlformats.org/officeDocument/2006/relationships/image" Target="../media/image16090.png"/><Relationship Id="rId290" Type="http://schemas.openxmlformats.org/officeDocument/2006/relationships/customXml" Target="../ink/ink5564.xml"/><Relationship Id="rId304" Type="http://schemas.openxmlformats.org/officeDocument/2006/relationships/customXml" Target="../ink/ink5571.xml"/><Relationship Id="rId346" Type="http://schemas.openxmlformats.org/officeDocument/2006/relationships/customXml" Target="../ink/ink5592.xml"/><Relationship Id="rId388" Type="http://schemas.openxmlformats.org/officeDocument/2006/relationships/customXml" Target="../ink/ink5613.xml"/><Relationship Id="rId150" Type="http://schemas.openxmlformats.org/officeDocument/2006/relationships/customXml" Target="../ink/ink5496.xml"/><Relationship Id="rId192" Type="http://schemas.openxmlformats.org/officeDocument/2006/relationships/customXml" Target="../ink/ink5517.xml"/><Relationship Id="rId206" Type="http://schemas.openxmlformats.org/officeDocument/2006/relationships/customXml" Target="../ink/ink5524.xml"/><Relationship Id="rId413" Type="http://schemas.openxmlformats.org/officeDocument/2006/relationships/image" Target="../media/image2006.png"/><Relationship Id="rId248" Type="http://schemas.openxmlformats.org/officeDocument/2006/relationships/customXml" Target="../ink/ink5543.xml"/><Relationship Id="rId455" Type="http://schemas.openxmlformats.org/officeDocument/2006/relationships/image" Target="../media/image2027.png"/><Relationship Id="rId108" Type="http://schemas.openxmlformats.org/officeDocument/2006/relationships/customXml" Target="../ink/ink5475.xml"/><Relationship Id="rId315" Type="http://schemas.openxmlformats.org/officeDocument/2006/relationships/image" Target="../media/image16970.png"/><Relationship Id="rId357" Type="http://schemas.openxmlformats.org/officeDocument/2006/relationships/image" Target="../media/image17180.png"/><Relationship Id="rId161" Type="http://schemas.openxmlformats.org/officeDocument/2006/relationships/image" Target="../media/image16200.png"/><Relationship Id="rId217" Type="http://schemas.openxmlformats.org/officeDocument/2006/relationships/image" Target="../media/image16480.png"/><Relationship Id="rId399" Type="http://schemas.openxmlformats.org/officeDocument/2006/relationships/image" Target="../media/image1999.png"/><Relationship Id="rId259" Type="http://schemas.openxmlformats.org/officeDocument/2006/relationships/image" Target="../media/image16690.png"/><Relationship Id="rId424" Type="http://schemas.openxmlformats.org/officeDocument/2006/relationships/customXml" Target="../ink/ink5631.xml"/><Relationship Id="rId466" Type="http://schemas.openxmlformats.org/officeDocument/2006/relationships/customXml" Target="../ink/ink5652.xml"/><Relationship Id="rId119" Type="http://schemas.openxmlformats.org/officeDocument/2006/relationships/image" Target="../media/image15990.png"/><Relationship Id="rId270" Type="http://schemas.openxmlformats.org/officeDocument/2006/relationships/customXml" Target="../ink/ink5554.xml"/><Relationship Id="rId326" Type="http://schemas.openxmlformats.org/officeDocument/2006/relationships/customXml" Target="../ink/ink5582.xml"/><Relationship Id="rId130" Type="http://schemas.openxmlformats.org/officeDocument/2006/relationships/customXml" Target="../ink/ink5486.xml"/><Relationship Id="rId368" Type="http://schemas.openxmlformats.org/officeDocument/2006/relationships/customXml" Target="../ink/ink5603.xml"/><Relationship Id="rId172" Type="http://schemas.openxmlformats.org/officeDocument/2006/relationships/customXml" Target="../ink/ink5507.xml"/><Relationship Id="rId228" Type="http://schemas.openxmlformats.org/officeDocument/2006/relationships/customXml" Target="../ink/ink5535.xml"/><Relationship Id="rId435" Type="http://schemas.openxmlformats.org/officeDocument/2006/relationships/image" Target="../media/image2017.png"/><Relationship Id="rId281" Type="http://schemas.openxmlformats.org/officeDocument/2006/relationships/image" Target="../media/image16800.png"/><Relationship Id="rId337" Type="http://schemas.openxmlformats.org/officeDocument/2006/relationships/image" Target="../media/image17080.png"/><Relationship Id="rId141" Type="http://schemas.openxmlformats.org/officeDocument/2006/relationships/image" Target="../media/image16100.png"/><Relationship Id="rId379" Type="http://schemas.openxmlformats.org/officeDocument/2006/relationships/image" Target="../media/image1989.png"/><Relationship Id="rId183" Type="http://schemas.openxmlformats.org/officeDocument/2006/relationships/image" Target="../media/image16310.png"/><Relationship Id="rId239" Type="http://schemas.openxmlformats.org/officeDocument/2006/relationships/image" Target="../media/image16590.png"/><Relationship Id="rId390" Type="http://schemas.openxmlformats.org/officeDocument/2006/relationships/customXml" Target="../ink/ink5614.xml"/><Relationship Id="rId404" Type="http://schemas.openxmlformats.org/officeDocument/2006/relationships/customXml" Target="../ink/ink5621.xml"/><Relationship Id="rId446" Type="http://schemas.openxmlformats.org/officeDocument/2006/relationships/customXml" Target="../ink/ink5642.xml"/><Relationship Id="rId250" Type="http://schemas.openxmlformats.org/officeDocument/2006/relationships/customXml" Target="../ink/ink5544.xml"/><Relationship Id="rId292" Type="http://schemas.openxmlformats.org/officeDocument/2006/relationships/customXml" Target="../ink/ink5565.xml"/><Relationship Id="rId306" Type="http://schemas.openxmlformats.org/officeDocument/2006/relationships/customXml" Target="../ink/ink5572.xml"/><Relationship Id="rId110" Type="http://schemas.openxmlformats.org/officeDocument/2006/relationships/customXml" Target="../ink/ink5476.xml"/><Relationship Id="rId348" Type="http://schemas.openxmlformats.org/officeDocument/2006/relationships/customXml" Target="../ink/ink5593.xml"/><Relationship Id="rId152" Type="http://schemas.openxmlformats.org/officeDocument/2006/relationships/customXml" Target="../ink/ink5497.xml"/><Relationship Id="rId194" Type="http://schemas.openxmlformats.org/officeDocument/2006/relationships/customXml" Target="../ink/ink5518.xml"/><Relationship Id="rId208" Type="http://schemas.openxmlformats.org/officeDocument/2006/relationships/customXml" Target="../ink/ink5525.xml"/><Relationship Id="rId415" Type="http://schemas.openxmlformats.org/officeDocument/2006/relationships/image" Target="../media/image2007.png"/><Relationship Id="rId457" Type="http://schemas.openxmlformats.org/officeDocument/2006/relationships/image" Target="../media/image2028.png"/><Relationship Id="rId261" Type="http://schemas.openxmlformats.org/officeDocument/2006/relationships/image" Target="../media/image16700.png"/><Relationship Id="rId317" Type="http://schemas.openxmlformats.org/officeDocument/2006/relationships/image" Target="../media/image16980.png"/><Relationship Id="rId359" Type="http://schemas.openxmlformats.org/officeDocument/2006/relationships/image" Target="../media/image17190.png"/><Relationship Id="rId121" Type="http://schemas.openxmlformats.org/officeDocument/2006/relationships/image" Target="../media/image16000.png"/><Relationship Id="rId163" Type="http://schemas.openxmlformats.org/officeDocument/2006/relationships/image" Target="../media/image16210.png"/><Relationship Id="rId219" Type="http://schemas.openxmlformats.org/officeDocument/2006/relationships/image" Target="../media/image16490.png"/><Relationship Id="rId370" Type="http://schemas.openxmlformats.org/officeDocument/2006/relationships/customXml" Target="../ink/ink5604.xml"/><Relationship Id="rId426" Type="http://schemas.openxmlformats.org/officeDocument/2006/relationships/customXml" Target="../ink/ink5632.xml"/><Relationship Id="rId230" Type="http://schemas.openxmlformats.org/officeDocument/2006/relationships/customXml" Target="../ink/ink5536.xml"/><Relationship Id="rId272" Type="http://schemas.openxmlformats.org/officeDocument/2006/relationships/customXml" Target="../ink/ink5555.xml"/><Relationship Id="rId328" Type="http://schemas.openxmlformats.org/officeDocument/2006/relationships/customXml" Target="../ink/ink5583.xml"/><Relationship Id="rId111" Type="http://schemas.openxmlformats.org/officeDocument/2006/relationships/image" Target="../media/image15950.png"/><Relationship Id="rId132" Type="http://schemas.openxmlformats.org/officeDocument/2006/relationships/customXml" Target="../ink/ink5487.xml"/><Relationship Id="rId153" Type="http://schemas.openxmlformats.org/officeDocument/2006/relationships/image" Target="../media/image16160.png"/><Relationship Id="rId174" Type="http://schemas.openxmlformats.org/officeDocument/2006/relationships/customXml" Target="../ink/ink5508.xml"/><Relationship Id="rId195" Type="http://schemas.openxmlformats.org/officeDocument/2006/relationships/image" Target="../media/image16370.png"/><Relationship Id="rId209" Type="http://schemas.openxmlformats.org/officeDocument/2006/relationships/image" Target="../media/image16440.png"/><Relationship Id="rId360" Type="http://schemas.openxmlformats.org/officeDocument/2006/relationships/customXml" Target="../ink/ink5599.xml"/><Relationship Id="rId381" Type="http://schemas.openxmlformats.org/officeDocument/2006/relationships/image" Target="../media/image1990.png"/><Relationship Id="rId416" Type="http://schemas.openxmlformats.org/officeDocument/2006/relationships/customXml" Target="../ink/ink5627.xml"/><Relationship Id="rId220" Type="http://schemas.openxmlformats.org/officeDocument/2006/relationships/customXml" Target="../ink/ink5531.xml"/><Relationship Id="rId241" Type="http://schemas.openxmlformats.org/officeDocument/2006/relationships/image" Target="../media/image16600.png"/><Relationship Id="rId437" Type="http://schemas.openxmlformats.org/officeDocument/2006/relationships/image" Target="../media/image2018.png"/><Relationship Id="rId458" Type="http://schemas.openxmlformats.org/officeDocument/2006/relationships/customXml" Target="../ink/ink5648.xml"/><Relationship Id="rId262" Type="http://schemas.openxmlformats.org/officeDocument/2006/relationships/customXml" Target="../ink/ink5550.xml"/><Relationship Id="rId283" Type="http://schemas.openxmlformats.org/officeDocument/2006/relationships/image" Target="../media/image16810.png"/><Relationship Id="rId318" Type="http://schemas.openxmlformats.org/officeDocument/2006/relationships/customXml" Target="../ink/ink5578.xml"/><Relationship Id="rId339" Type="http://schemas.openxmlformats.org/officeDocument/2006/relationships/image" Target="../media/image17090.png"/><Relationship Id="rId122" Type="http://schemas.openxmlformats.org/officeDocument/2006/relationships/customXml" Target="../ink/ink5482.xml"/><Relationship Id="rId143" Type="http://schemas.openxmlformats.org/officeDocument/2006/relationships/image" Target="../media/image16110.png"/><Relationship Id="rId164" Type="http://schemas.openxmlformats.org/officeDocument/2006/relationships/customXml" Target="../ink/ink5503.xml"/><Relationship Id="rId185" Type="http://schemas.openxmlformats.org/officeDocument/2006/relationships/image" Target="../media/image16320.png"/><Relationship Id="rId350" Type="http://schemas.openxmlformats.org/officeDocument/2006/relationships/customXml" Target="../ink/ink5594.xml"/><Relationship Id="rId371" Type="http://schemas.openxmlformats.org/officeDocument/2006/relationships/image" Target="../media/image1985.png"/><Relationship Id="rId406" Type="http://schemas.openxmlformats.org/officeDocument/2006/relationships/customXml" Target="../ink/ink5622.xml"/><Relationship Id="rId210" Type="http://schemas.openxmlformats.org/officeDocument/2006/relationships/customXml" Target="../ink/ink5526.xml"/><Relationship Id="rId392" Type="http://schemas.openxmlformats.org/officeDocument/2006/relationships/customXml" Target="../ink/ink5615.xml"/><Relationship Id="rId427" Type="http://schemas.openxmlformats.org/officeDocument/2006/relationships/image" Target="../media/image2013.png"/><Relationship Id="rId448" Type="http://schemas.openxmlformats.org/officeDocument/2006/relationships/customXml" Target="../ink/ink5643.xml"/><Relationship Id="rId231" Type="http://schemas.openxmlformats.org/officeDocument/2006/relationships/image" Target="../media/image16550.png"/><Relationship Id="rId252" Type="http://schemas.openxmlformats.org/officeDocument/2006/relationships/customXml" Target="../ink/ink5545.xml"/><Relationship Id="rId273" Type="http://schemas.openxmlformats.org/officeDocument/2006/relationships/image" Target="../media/image16760.png"/><Relationship Id="rId294" Type="http://schemas.openxmlformats.org/officeDocument/2006/relationships/customXml" Target="../ink/ink5566.xml"/><Relationship Id="rId308" Type="http://schemas.openxmlformats.org/officeDocument/2006/relationships/customXml" Target="../ink/ink5573.xml"/><Relationship Id="rId329" Type="http://schemas.openxmlformats.org/officeDocument/2006/relationships/image" Target="../media/image17040.png"/><Relationship Id="rId112" Type="http://schemas.openxmlformats.org/officeDocument/2006/relationships/customXml" Target="../ink/ink5477.xml"/><Relationship Id="rId133" Type="http://schemas.openxmlformats.org/officeDocument/2006/relationships/image" Target="../media/image16060.png"/><Relationship Id="rId154" Type="http://schemas.openxmlformats.org/officeDocument/2006/relationships/customXml" Target="../ink/ink5498.xml"/><Relationship Id="rId175" Type="http://schemas.openxmlformats.org/officeDocument/2006/relationships/image" Target="../media/image16270.png"/><Relationship Id="rId340" Type="http://schemas.openxmlformats.org/officeDocument/2006/relationships/customXml" Target="../ink/ink5589.xml"/><Relationship Id="rId361" Type="http://schemas.openxmlformats.org/officeDocument/2006/relationships/image" Target="../media/image1980.png"/><Relationship Id="rId196" Type="http://schemas.openxmlformats.org/officeDocument/2006/relationships/customXml" Target="../ink/ink5519.xml"/><Relationship Id="rId200" Type="http://schemas.openxmlformats.org/officeDocument/2006/relationships/customXml" Target="../ink/ink5521.xml"/><Relationship Id="rId382" Type="http://schemas.openxmlformats.org/officeDocument/2006/relationships/customXml" Target="../ink/ink5610.xml"/><Relationship Id="rId417" Type="http://schemas.openxmlformats.org/officeDocument/2006/relationships/image" Target="../media/image2008.png"/><Relationship Id="rId438" Type="http://schemas.openxmlformats.org/officeDocument/2006/relationships/customXml" Target="../ink/ink5638.xml"/><Relationship Id="rId459" Type="http://schemas.openxmlformats.org/officeDocument/2006/relationships/image" Target="../media/image2029.png"/><Relationship Id="rId221" Type="http://schemas.openxmlformats.org/officeDocument/2006/relationships/image" Target="../media/image16500.png"/><Relationship Id="rId242" Type="http://schemas.openxmlformats.org/officeDocument/2006/relationships/customXml" Target="../ink/ink5542.xml"/><Relationship Id="rId263" Type="http://schemas.openxmlformats.org/officeDocument/2006/relationships/image" Target="../media/image16710.png"/><Relationship Id="rId284" Type="http://schemas.openxmlformats.org/officeDocument/2006/relationships/customXml" Target="../ink/ink5561.xml"/><Relationship Id="rId319" Type="http://schemas.openxmlformats.org/officeDocument/2006/relationships/image" Target="../media/image16990.png"/><Relationship Id="rId123" Type="http://schemas.openxmlformats.org/officeDocument/2006/relationships/image" Target="../media/image16010.png"/><Relationship Id="rId144" Type="http://schemas.openxmlformats.org/officeDocument/2006/relationships/customXml" Target="../ink/ink5493.xml"/><Relationship Id="rId330" Type="http://schemas.openxmlformats.org/officeDocument/2006/relationships/customXml" Target="../ink/ink5584.xml"/><Relationship Id="rId165" Type="http://schemas.openxmlformats.org/officeDocument/2006/relationships/image" Target="../media/image16220.png"/><Relationship Id="rId186" Type="http://schemas.openxmlformats.org/officeDocument/2006/relationships/customXml" Target="../ink/ink5514.xml"/><Relationship Id="rId351" Type="http://schemas.openxmlformats.org/officeDocument/2006/relationships/image" Target="../media/image17150.png"/><Relationship Id="rId372" Type="http://schemas.openxmlformats.org/officeDocument/2006/relationships/customXml" Target="../ink/ink5605.xml"/><Relationship Id="rId393" Type="http://schemas.openxmlformats.org/officeDocument/2006/relationships/image" Target="../media/image1996.png"/><Relationship Id="rId407" Type="http://schemas.openxmlformats.org/officeDocument/2006/relationships/image" Target="../media/image2003.png"/><Relationship Id="rId428" Type="http://schemas.openxmlformats.org/officeDocument/2006/relationships/customXml" Target="../ink/ink5633.xml"/><Relationship Id="rId449" Type="http://schemas.openxmlformats.org/officeDocument/2006/relationships/image" Target="../media/image2024.png"/><Relationship Id="rId211" Type="http://schemas.openxmlformats.org/officeDocument/2006/relationships/image" Target="../media/image16450.png"/><Relationship Id="rId232" Type="http://schemas.openxmlformats.org/officeDocument/2006/relationships/customXml" Target="../ink/ink5537.xml"/><Relationship Id="rId253" Type="http://schemas.openxmlformats.org/officeDocument/2006/relationships/image" Target="../media/image16660.png"/><Relationship Id="rId274" Type="http://schemas.openxmlformats.org/officeDocument/2006/relationships/customXml" Target="../ink/ink5556.xml"/><Relationship Id="rId295" Type="http://schemas.openxmlformats.org/officeDocument/2006/relationships/image" Target="../media/image16870.png"/><Relationship Id="rId309" Type="http://schemas.openxmlformats.org/officeDocument/2006/relationships/image" Target="../media/image16940.png"/><Relationship Id="rId460" Type="http://schemas.openxmlformats.org/officeDocument/2006/relationships/customXml" Target="../ink/ink5649.xml"/><Relationship Id="rId113" Type="http://schemas.openxmlformats.org/officeDocument/2006/relationships/image" Target="../media/image15960.png"/><Relationship Id="rId134" Type="http://schemas.openxmlformats.org/officeDocument/2006/relationships/customXml" Target="../ink/ink5488.xml"/><Relationship Id="rId320" Type="http://schemas.openxmlformats.org/officeDocument/2006/relationships/customXml" Target="../ink/ink5579.xml"/><Relationship Id="rId155" Type="http://schemas.openxmlformats.org/officeDocument/2006/relationships/image" Target="../media/image16170.png"/><Relationship Id="rId176" Type="http://schemas.openxmlformats.org/officeDocument/2006/relationships/customXml" Target="../ink/ink5509.xml"/><Relationship Id="rId197" Type="http://schemas.openxmlformats.org/officeDocument/2006/relationships/image" Target="../media/image16380.png"/><Relationship Id="rId341" Type="http://schemas.openxmlformats.org/officeDocument/2006/relationships/image" Target="../media/image17100.png"/><Relationship Id="rId362" Type="http://schemas.openxmlformats.org/officeDocument/2006/relationships/customXml" Target="../ink/ink5600.xml"/><Relationship Id="rId383" Type="http://schemas.openxmlformats.org/officeDocument/2006/relationships/image" Target="../media/image1991.png"/><Relationship Id="rId418" Type="http://schemas.openxmlformats.org/officeDocument/2006/relationships/customXml" Target="../ink/ink5628.xml"/><Relationship Id="rId439" Type="http://schemas.openxmlformats.org/officeDocument/2006/relationships/image" Target="../media/image2019.png"/><Relationship Id="rId201" Type="http://schemas.openxmlformats.org/officeDocument/2006/relationships/image" Target="../media/image16400.png"/><Relationship Id="rId222" Type="http://schemas.openxmlformats.org/officeDocument/2006/relationships/customXml" Target="../ink/ink5532.xml"/><Relationship Id="rId264" Type="http://schemas.openxmlformats.org/officeDocument/2006/relationships/customXml" Target="../ink/ink5551.xml"/><Relationship Id="rId285" Type="http://schemas.openxmlformats.org/officeDocument/2006/relationships/image" Target="../media/image16820.png"/><Relationship Id="rId450" Type="http://schemas.openxmlformats.org/officeDocument/2006/relationships/customXml" Target="../ink/ink5644.xml"/><Relationship Id="rId124" Type="http://schemas.openxmlformats.org/officeDocument/2006/relationships/customXml" Target="../ink/ink5483.xml"/><Relationship Id="rId310" Type="http://schemas.openxmlformats.org/officeDocument/2006/relationships/customXml" Target="../ink/ink5574.xml"/><Relationship Id="rId145" Type="http://schemas.openxmlformats.org/officeDocument/2006/relationships/image" Target="../media/image16120.png"/><Relationship Id="rId166" Type="http://schemas.openxmlformats.org/officeDocument/2006/relationships/customXml" Target="../ink/ink5504.xml"/><Relationship Id="rId187" Type="http://schemas.openxmlformats.org/officeDocument/2006/relationships/image" Target="../media/image16330.png"/><Relationship Id="rId331" Type="http://schemas.openxmlformats.org/officeDocument/2006/relationships/image" Target="../media/image17050.png"/><Relationship Id="rId352" Type="http://schemas.openxmlformats.org/officeDocument/2006/relationships/customXml" Target="../ink/ink5595.xml"/><Relationship Id="rId373" Type="http://schemas.openxmlformats.org/officeDocument/2006/relationships/image" Target="../media/image1986.png"/><Relationship Id="rId394" Type="http://schemas.openxmlformats.org/officeDocument/2006/relationships/customXml" Target="../ink/ink5616.xml"/><Relationship Id="rId408" Type="http://schemas.openxmlformats.org/officeDocument/2006/relationships/customXml" Target="../ink/ink5623.xml"/><Relationship Id="rId429" Type="http://schemas.openxmlformats.org/officeDocument/2006/relationships/image" Target="../media/image2014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5527.xml"/><Relationship Id="rId233" Type="http://schemas.openxmlformats.org/officeDocument/2006/relationships/image" Target="../media/image16560.png"/><Relationship Id="rId254" Type="http://schemas.openxmlformats.org/officeDocument/2006/relationships/customXml" Target="../ink/ink5546.xml"/><Relationship Id="rId440" Type="http://schemas.openxmlformats.org/officeDocument/2006/relationships/customXml" Target="../ink/ink5639.xml"/><Relationship Id="rId114" Type="http://schemas.openxmlformats.org/officeDocument/2006/relationships/customXml" Target="../ink/ink5478.xml"/><Relationship Id="rId275" Type="http://schemas.openxmlformats.org/officeDocument/2006/relationships/image" Target="../media/image16770.png"/><Relationship Id="rId296" Type="http://schemas.openxmlformats.org/officeDocument/2006/relationships/customXml" Target="../ink/ink5567.xml"/><Relationship Id="rId300" Type="http://schemas.openxmlformats.org/officeDocument/2006/relationships/customXml" Target="../ink/ink5569.xml"/><Relationship Id="rId461" Type="http://schemas.openxmlformats.org/officeDocument/2006/relationships/image" Target="../media/image2030.png"/><Relationship Id="rId135" Type="http://schemas.openxmlformats.org/officeDocument/2006/relationships/image" Target="../media/image16070.png"/><Relationship Id="rId156" Type="http://schemas.openxmlformats.org/officeDocument/2006/relationships/customXml" Target="../ink/ink5499.xml"/><Relationship Id="rId177" Type="http://schemas.openxmlformats.org/officeDocument/2006/relationships/image" Target="../media/image16280.png"/><Relationship Id="rId198" Type="http://schemas.openxmlformats.org/officeDocument/2006/relationships/customXml" Target="../ink/ink5520.xml"/><Relationship Id="rId321" Type="http://schemas.openxmlformats.org/officeDocument/2006/relationships/image" Target="../media/image17000.png"/><Relationship Id="rId342" Type="http://schemas.openxmlformats.org/officeDocument/2006/relationships/customXml" Target="../ink/ink5590.xml"/><Relationship Id="rId363" Type="http://schemas.openxmlformats.org/officeDocument/2006/relationships/image" Target="../media/image1981.png"/><Relationship Id="rId384" Type="http://schemas.openxmlformats.org/officeDocument/2006/relationships/customXml" Target="../ink/ink5611.xml"/><Relationship Id="rId419" Type="http://schemas.openxmlformats.org/officeDocument/2006/relationships/image" Target="../media/image2009.png"/><Relationship Id="rId202" Type="http://schemas.openxmlformats.org/officeDocument/2006/relationships/customXml" Target="../ink/ink5522.xml"/><Relationship Id="rId223" Type="http://schemas.openxmlformats.org/officeDocument/2006/relationships/image" Target="../media/image16510.png"/><Relationship Id="rId430" Type="http://schemas.openxmlformats.org/officeDocument/2006/relationships/customXml" Target="../ink/ink5634.xml"/><Relationship Id="rId265" Type="http://schemas.openxmlformats.org/officeDocument/2006/relationships/image" Target="../media/image16720.png"/><Relationship Id="rId286" Type="http://schemas.openxmlformats.org/officeDocument/2006/relationships/customXml" Target="../ink/ink5562.xml"/><Relationship Id="rId451" Type="http://schemas.openxmlformats.org/officeDocument/2006/relationships/image" Target="../media/image2025.png"/><Relationship Id="rId125" Type="http://schemas.openxmlformats.org/officeDocument/2006/relationships/image" Target="../media/image16020.png"/><Relationship Id="rId146" Type="http://schemas.openxmlformats.org/officeDocument/2006/relationships/customXml" Target="../ink/ink5494.xml"/><Relationship Id="rId167" Type="http://schemas.openxmlformats.org/officeDocument/2006/relationships/image" Target="../media/image16230.png"/><Relationship Id="rId188" Type="http://schemas.openxmlformats.org/officeDocument/2006/relationships/customXml" Target="../ink/ink5515.xml"/><Relationship Id="rId311" Type="http://schemas.openxmlformats.org/officeDocument/2006/relationships/image" Target="../media/image16950.png"/><Relationship Id="rId332" Type="http://schemas.openxmlformats.org/officeDocument/2006/relationships/customXml" Target="../ink/ink5585.xml"/><Relationship Id="rId353" Type="http://schemas.openxmlformats.org/officeDocument/2006/relationships/image" Target="../media/image17160.png"/><Relationship Id="rId374" Type="http://schemas.openxmlformats.org/officeDocument/2006/relationships/customXml" Target="../ink/ink5606.xml"/><Relationship Id="rId395" Type="http://schemas.openxmlformats.org/officeDocument/2006/relationships/image" Target="../media/image1997.png"/><Relationship Id="rId409" Type="http://schemas.openxmlformats.org/officeDocument/2006/relationships/image" Target="../media/image2004.png"/><Relationship Id="rId213" Type="http://schemas.openxmlformats.org/officeDocument/2006/relationships/image" Target="../media/image16460.png"/><Relationship Id="rId234" Type="http://schemas.openxmlformats.org/officeDocument/2006/relationships/customXml" Target="../ink/ink5538.xml"/><Relationship Id="rId420" Type="http://schemas.openxmlformats.org/officeDocument/2006/relationships/customXml" Target="../ink/ink5629.xml"/><Relationship Id="rId2" Type="http://schemas.openxmlformats.org/officeDocument/2006/relationships/customXml" Target="../ink/ink5473.xml"/><Relationship Id="rId255" Type="http://schemas.openxmlformats.org/officeDocument/2006/relationships/image" Target="../media/image16670.png"/><Relationship Id="rId276" Type="http://schemas.openxmlformats.org/officeDocument/2006/relationships/customXml" Target="../ink/ink5557.xml"/><Relationship Id="rId297" Type="http://schemas.openxmlformats.org/officeDocument/2006/relationships/image" Target="../media/image16880.png"/><Relationship Id="rId441" Type="http://schemas.openxmlformats.org/officeDocument/2006/relationships/image" Target="../media/image2020.png"/><Relationship Id="rId462" Type="http://schemas.openxmlformats.org/officeDocument/2006/relationships/customXml" Target="../ink/ink5650.xml"/><Relationship Id="rId115" Type="http://schemas.openxmlformats.org/officeDocument/2006/relationships/image" Target="../media/image15970.png"/><Relationship Id="rId136" Type="http://schemas.openxmlformats.org/officeDocument/2006/relationships/customXml" Target="../ink/ink5489.xml"/><Relationship Id="rId157" Type="http://schemas.openxmlformats.org/officeDocument/2006/relationships/image" Target="../media/image16180.png"/><Relationship Id="rId178" Type="http://schemas.openxmlformats.org/officeDocument/2006/relationships/customXml" Target="../ink/ink5510.xml"/><Relationship Id="rId301" Type="http://schemas.openxmlformats.org/officeDocument/2006/relationships/image" Target="../media/image16900.png"/><Relationship Id="rId322" Type="http://schemas.openxmlformats.org/officeDocument/2006/relationships/customXml" Target="../ink/ink5580.xml"/><Relationship Id="rId343" Type="http://schemas.openxmlformats.org/officeDocument/2006/relationships/image" Target="../media/image17110.png"/><Relationship Id="rId364" Type="http://schemas.openxmlformats.org/officeDocument/2006/relationships/customXml" Target="../ink/ink5601.xml"/><Relationship Id="rId199" Type="http://schemas.openxmlformats.org/officeDocument/2006/relationships/image" Target="../media/image16390.png"/><Relationship Id="rId203" Type="http://schemas.openxmlformats.org/officeDocument/2006/relationships/image" Target="../media/image16410.png"/><Relationship Id="rId385" Type="http://schemas.openxmlformats.org/officeDocument/2006/relationships/image" Target="../media/image1992.png"/><Relationship Id="rId224" Type="http://schemas.openxmlformats.org/officeDocument/2006/relationships/customXml" Target="../ink/ink5533.xml"/><Relationship Id="rId266" Type="http://schemas.openxmlformats.org/officeDocument/2006/relationships/customXml" Target="../ink/ink5552.xml"/><Relationship Id="rId287" Type="http://schemas.openxmlformats.org/officeDocument/2006/relationships/image" Target="../media/image16830.png"/><Relationship Id="rId410" Type="http://schemas.openxmlformats.org/officeDocument/2006/relationships/customXml" Target="../ink/ink5624.xml"/><Relationship Id="rId431" Type="http://schemas.openxmlformats.org/officeDocument/2006/relationships/image" Target="../media/image2015.png"/><Relationship Id="rId452" Type="http://schemas.openxmlformats.org/officeDocument/2006/relationships/customXml" Target="../ink/ink5645.xml"/><Relationship Id="rId105" Type="http://schemas.openxmlformats.org/officeDocument/2006/relationships/image" Target="../media/image15920.png"/><Relationship Id="rId126" Type="http://schemas.openxmlformats.org/officeDocument/2006/relationships/customXml" Target="../ink/ink5484.xml"/><Relationship Id="rId147" Type="http://schemas.openxmlformats.org/officeDocument/2006/relationships/image" Target="../media/image16130.png"/><Relationship Id="rId168" Type="http://schemas.openxmlformats.org/officeDocument/2006/relationships/customXml" Target="../ink/ink5505.xml"/><Relationship Id="rId312" Type="http://schemas.openxmlformats.org/officeDocument/2006/relationships/customXml" Target="../ink/ink5575.xml"/><Relationship Id="rId333" Type="http://schemas.openxmlformats.org/officeDocument/2006/relationships/image" Target="../media/image17060.png"/><Relationship Id="rId354" Type="http://schemas.openxmlformats.org/officeDocument/2006/relationships/customXml" Target="../ink/ink5596.xml"/><Relationship Id="rId189" Type="http://schemas.openxmlformats.org/officeDocument/2006/relationships/image" Target="../media/image16340.png"/><Relationship Id="rId375" Type="http://schemas.openxmlformats.org/officeDocument/2006/relationships/image" Target="../media/image1987.png"/><Relationship Id="rId396" Type="http://schemas.openxmlformats.org/officeDocument/2006/relationships/customXml" Target="../ink/ink5617.xml"/><Relationship Id="rId214" Type="http://schemas.openxmlformats.org/officeDocument/2006/relationships/customXml" Target="../ink/ink5528.xml"/><Relationship Id="rId235" Type="http://schemas.openxmlformats.org/officeDocument/2006/relationships/image" Target="../media/image16570.png"/><Relationship Id="rId256" Type="http://schemas.openxmlformats.org/officeDocument/2006/relationships/customXml" Target="../ink/ink5547.xml"/><Relationship Id="rId277" Type="http://schemas.openxmlformats.org/officeDocument/2006/relationships/image" Target="../media/image16780.png"/><Relationship Id="rId298" Type="http://schemas.openxmlformats.org/officeDocument/2006/relationships/customXml" Target="../ink/ink5568.xml"/><Relationship Id="rId400" Type="http://schemas.openxmlformats.org/officeDocument/2006/relationships/customXml" Target="../ink/ink5619.xml"/><Relationship Id="rId421" Type="http://schemas.openxmlformats.org/officeDocument/2006/relationships/image" Target="../media/image2010.png"/><Relationship Id="rId442" Type="http://schemas.openxmlformats.org/officeDocument/2006/relationships/customXml" Target="../ink/ink5640.xml"/><Relationship Id="rId463" Type="http://schemas.openxmlformats.org/officeDocument/2006/relationships/image" Target="../media/image2031.png"/><Relationship Id="rId116" Type="http://schemas.openxmlformats.org/officeDocument/2006/relationships/customXml" Target="../ink/ink5479.xml"/><Relationship Id="rId137" Type="http://schemas.openxmlformats.org/officeDocument/2006/relationships/image" Target="../media/image16080.png"/><Relationship Id="rId158" Type="http://schemas.openxmlformats.org/officeDocument/2006/relationships/customXml" Target="../ink/ink5500.xml"/><Relationship Id="rId302" Type="http://schemas.openxmlformats.org/officeDocument/2006/relationships/customXml" Target="../ink/ink5570.xml"/><Relationship Id="rId323" Type="http://schemas.openxmlformats.org/officeDocument/2006/relationships/image" Target="../media/image17010.png"/><Relationship Id="rId344" Type="http://schemas.openxmlformats.org/officeDocument/2006/relationships/customXml" Target="../ink/ink5591.xml"/><Relationship Id="rId179" Type="http://schemas.openxmlformats.org/officeDocument/2006/relationships/image" Target="../media/image16290.png"/><Relationship Id="rId365" Type="http://schemas.openxmlformats.org/officeDocument/2006/relationships/image" Target="../media/image1982.png"/><Relationship Id="rId386" Type="http://schemas.openxmlformats.org/officeDocument/2006/relationships/customXml" Target="../ink/ink5612.xml"/><Relationship Id="rId190" Type="http://schemas.openxmlformats.org/officeDocument/2006/relationships/customXml" Target="../ink/ink5516.xml"/><Relationship Id="rId204" Type="http://schemas.openxmlformats.org/officeDocument/2006/relationships/customXml" Target="../ink/ink5523.xml"/><Relationship Id="rId225" Type="http://schemas.openxmlformats.org/officeDocument/2006/relationships/image" Target="../media/image16520.png"/><Relationship Id="rId267" Type="http://schemas.openxmlformats.org/officeDocument/2006/relationships/image" Target="../media/image16730.png"/><Relationship Id="rId288" Type="http://schemas.openxmlformats.org/officeDocument/2006/relationships/customXml" Target="../ink/ink5563.xml"/><Relationship Id="rId411" Type="http://schemas.openxmlformats.org/officeDocument/2006/relationships/image" Target="../media/image2005.png"/><Relationship Id="rId432" Type="http://schemas.openxmlformats.org/officeDocument/2006/relationships/customXml" Target="../ink/ink5635.xml"/><Relationship Id="rId453" Type="http://schemas.openxmlformats.org/officeDocument/2006/relationships/image" Target="../media/image2026.png"/><Relationship Id="rId106" Type="http://schemas.openxmlformats.org/officeDocument/2006/relationships/customXml" Target="../ink/ink5474.xml"/><Relationship Id="rId127" Type="http://schemas.openxmlformats.org/officeDocument/2006/relationships/image" Target="../media/image16030.png"/><Relationship Id="rId313" Type="http://schemas.openxmlformats.org/officeDocument/2006/relationships/image" Target="../media/image16960.png"/><Relationship Id="rId148" Type="http://schemas.openxmlformats.org/officeDocument/2006/relationships/customXml" Target="../ink/ink5495.xml"/><Relationship Id="rId169" Type="http://schemas.openxmlformats.org/officeDocument/2006/relationships/image" Target="../media/image16240.png"/><Relationship Id="rId334" Type="http://schemas.openxmlformats.org/officeDocument/2006/relationships/customXml" Target="../ink/ink5586.xml"/><Relationship Id="rId355" Type="http://schemas.openxmlformats.org/officeDocument/2006/relationships/image" Target="../media/image17170.png"/><Relationship Id="rId376" Type="http://schemas.openxmlformats.org/officeDocument/2006/relationships/customXml" Target="../ink/ink5607.xml"/><Relationship Id="rId397" Type="http://schemas.openxmlformats.org/officeDocument/2006/relationships/image" Target="../media/image1998.png"/><Relationship Id="rId180" Type="http://schemas.openxmlformats.org/officeDocument/2006/relationships/customXml" Target="../ink/ink5511.xml"/><Relationship Id="rId215" Type="http://schemas.openxmlformats.org/officeDocument/2006/relationships/image" Target="../media/image16470.png"/><Relationship Id="rId236" Type="http://schemas.openxmlformats.org/officeDocument/2006/relationships/customXml" Target="../ink/ink5539.xml"/><Relationship Id="rId257" Type="http://schemas.openxmlformats.org/officeDocument/2006/relationships/image" Target="../media/image16680.png"/><Relationship Id="rId278" Type="http://schemas.openxmlformats.org/officeDocument/2006/relationships/customXml" Target="../ink/ink5558.xml"/><Relationship Id="rId401" Type="http://schemas.openxmlformats.org/officeDocument/2006/relationships/image" Target="../media/image2000.png"/><Relationship Id="rId422" Type="http://schemas.openxmlformats.org/officeDocument/2006/relationships/customXml" Target="../ink/ink5630.xml"/><Relationship Id="rId443" Type="http://schemas.openxmlformats.org/officeDocument/2006/relationships/image" Target="../media/image2021.png"/><Relationship Id="rId464" Type="http://schemas.openxmlformats.org/officeDocument/2006/relationships/customXml" Target="../ink/ink5651.xml"/><Relationship Id="rId303" Type="http://schemas.openxmlformats.org/officeDocument/2006/relationships/image" Target="../media/image16910.png"/><Relationship Id="rId138" Type="http://schemas.openxmlformats.org/officeDocument/2006/relationships/customXml" Target="../ink/ink5490.xml"/><Relationship Id="rId345" Type="http://schemas.openxmlformats.org/officeDocument/2006/relationships/image" Target="../media/image17120.png"/><Relationship Id="rId387" Type="http://schemas.openxmlformats.org/officeDocument/2006/relationships/image" Target="../media/image1993.png"/><Relationship Id="rId191" Type="http://schemas.openxmlformats.org/officeDocument/2006/relationships/image" Target="../media/image16350.png"/><Relationship Id="rId205" Type="http://schemas.openxmlformats.org/officeDocument/2006/relationships/image" Target="../media/image16420.png"/><Relationship Id="rId247" Type="http://schemas.openxmlformats.org/officeDocument/2006/relationships/image" Target="../media/image16630.png"/><Relationship Id="rId412" Type="http://schemas.openxmlformats.org/officeDocument/2006/relationships/customXml" Target="../ink/ink5625.xml"/><Relationship Id="rId107" Type="http://schemas.openxmlformats.org/officeDocument/2006/relationships/image" Target="../media/image15930.png"/><Relationship Id="rId289" Type="http://schemas.openxmlformats.org/officeDocument/2006/relationships/image" Target="../media/image16840.png"/><Relationship Id="rId454" Type="http://schemas.openxmlformats.org/officeDocument/2006/relationships/customXml" Target="../ink/ink5646.xml"/><Relationship Id="rId149" Type="http://schemas.openxmlformats.org/officeDocument/2006/relationships/image" Target="../media/image16140.png"/><Relationship Id="rId314" Type="http://schemas.openxmlformats.org/officeDocument/2006/relationships/customXml" Target="../ink/ink5576.xml"/><Relationship Id="rId356" Type="http://schemas.openxmlformats.org/officeDocument/2006/relationships/customXml" Target="../ink/ink5597.xml"/><Relationship Id="rId398" Type="http://schemas.openxmlformats.org/officeDocument/2006/relationships/customXml" Target="../ink/ink5618.xml"/><Relationship Id="rId160" Type="http://schemas.openxmlformats.org/officeDocument/2006/relationships/customXml" Target="../ink/ink5501.xml"/><Relationship Id="rId216" Type="http://schemas.openxmlformats.org/officeDocument/2006/relationships/customXml" Target="../ink/ink5529.xml"/><Relationship Id="rId423" Type="http://schemas.openxmlformats.org/officeDocument/2006/relationships/image" Target="../media/image2011.png"/><Relationship Id="rId258" Type="http://schemas.openxmlformats.org/officeDocument/2006/relationships/customXml" Target="../ink/ink5548.xml"/><Relationship Id="rId465" Type="http://schemas.openxmlformats.org/officeDocument/2006/relationships/image" Target="../media/image2032.png"/><Relationship Id="rId118" Type="http://schemas.openxmlformats.org/officeDocument/2006/relationships/customXml" Target="../ink/ink5480.xml"/><Relationship Id="rId325" Type="http://schemas.openxmlformats.org/officeDocument/2006/relationships/image" Target="../media/image17020.png"/><Relationship Id="rId367" Type="http://schemas.openxmlformats.org/officeDocument/2006/relationships/image" Target="../media/image1983.png"/><Relationship Id="rId171" Type="http://schemas.openxmlformats.org/officeDocument/2006/relationships/image" Target="../media/image16250.png"/><Relationship Id="rId227" Type="http://schemas.openxmlformats.org/officeDocument/2006/relationships/image" Target="../media/image16530.png"/><Relationship Id="rId269" Type="http://schemas.openxmlformats.org/officeDocument/2006/relationships/image" Target="../media/image16740.png"/><Relationship Id="rId434" Type="http://schemas.openxmlformats.org/officeDocument/2006/relationships/customXml" Target="../ink/ink5636.xml"/><Relationship Id="rId129" Type="http://schemas.openxmlformats.org/officeDocument/2006/relationships/image" Target="../media/image16040.png"/><Relationship Id="rId280" Type="http://schemas.openxmlformats.org/officeDocument/2006/relationships/customXml" Target="../ink/ink5559.xml"/><Relationship Id="rId336" Type="http://schemas.openxmlformats.org/officeDocument/2006/relationships/customXml" Target="../ink/ink5587.xml"/><Relationship Id="rId140" Type="http://schemas.openxmlformats.org/officeDocument/2006/relationships/customXml" Target="../ink/ink5491.xml"/><Relationship Id="rId182" Type="http://schemas.openxmlformats.org/officeDocument/2006/relationships/customXml" Target="../ink/ink5512.xml"/><Relationship Id="rId378" Type="http://schemas.openxmlformats.org/officeDocument/2006/relationships/customXml" Target="../ink/ink5608.xml"/><Relationship Id="rId403" Type="http://schemas.openxmlformats.org/officeDocument/2006/relationships/image" Target="../media/image2001.png"/><Relationship Id="rId238" Type="http://schemas.openxmlformats.org/officeDocument/2006/relationships/customXml" Target="../ink/ink5540.xml"/><Relationship Id="rId445" Type="http://schemas.openxmlformats.org/officeDocument/2006/relationships/image" Target="../media/image2022.png"/><Relationship Id="rId291" Type="http://schemas.openxmlformats.org/officeDocument/2006/relationships/image" Target="../media/image16850.png"/><Relationship Id="rId305" Type="http://schemas.openxmlformats.org/officeDocument/2006/relationships/image" Target="../media/image16920.png"/><Relationship Id="rId347" Type="http://schemas.openxmlformats.org/officeDocument/2006/relationships/image" Target="../media/image17130.png"/><Relationship Id="rId151" Type="http://schemas.openxmlformats.org/officeDocument/2006/relationships/image" Target="../media/image16150.png"/><Relationship Id="rId389" Type="http://schemas.openxmlformats.org/officeDocument/2006/relationships/image" Target="../media/image1994.png"/><Relationship Id="rId193" Type="http://schemas.openxmlformats.org/officeDocument/2006/relationships/image" Target="../media/image16360.png"/><Relationship Id="rId207" Type="http://schemas.openxmlformats.org/officeDocument/2006/relationships/image" Target="../media/image16430.png"/><Relationship Id="rId249" Type="http://schemas.openxmlformats.org/officeDocument/2006/relationships/image" Target="../media/image16640.png"/><Relationship Id="rId414" Type="http://schemas.openxmlformats.org/officeDocument/2006/relationships/customXml" Target="../ink/ink5626.xml"/><Relationship Id="rId456" Type="http://schemas.openxmlformats.org/officeDocument/2006/relationships/customXml" Target="../ink/ink5647.xml"/><Relationship Id="rId109" Type="http://schemas.openxmlformats.org/officeDocument/2006/relationships/image" Target="../media/image15940.png"/><Relationship Id="rId260" Type="http://schemas.openxmlformats.org/officeDocument/2006/relationships/customXml" Target="../ink/ink5549.xml"/><Relationship Id="rId316" Type="http://schemas.openxmlformats.org/officeDocument/2006/relationships/customXml" Target="../ink/ink5577.xml"/><Relationship Id="rId120" Type="http://schemas.openxmlformats.org/officeDocument/2006/relationships/customXml" Target="../ink/ink5481.xml"/><Relationship Id="rId358" Type="http://schemas.openxmlformats.org/officeDocument/2006/relationships/customXml" Target="../ink/ink5598.xml"/><Relationship Id="rId162" Type="http://schemas.openxmlformats.org/officeDocument/2006/relationships/customXml" Target="../ink/ink5502.xml"/><Relationship Id="rId218" Type="http://schemas.openxmlformats.org/officeDocument/2006/relationships/customXml" Target="../ink/ink5530.xml"/><Relationship Id="rId425" Type="http://schemas.openxmlformats.org/officeDocument/2006/relationships/image" Target="../media/image2012.png"/><Relationship Id="rId467" Type="http://schemas.openxmlformats.org/officeDocument/2006/relationships/image" Target="../media/image2033.png"/><Relationship Id="rId271" Type="http://schemas.openxmlformats.org/officeDocument/2006/relationships/image" Target="../media/image16750.png"/><Relationship Id="rId131" Type="http://schemas.openxmlformats.org/officeDocument/2006/relationships/image" Target="../media/image16050.png"/><Relationship Id="rId327" Type="http://schemas.openxmlformats.org/officeDocument/2006/relationships/image" Target="../media/image17030.png"/><Relationship Id="rId369" Type="http://schemas.openxmlformats.org/officeDocument/2006/relationships/image" Target="../media/image1984.png"/><Relationship Id="rId173" Type="http://schemas.openxmlformats.org/officeDocument/2006/relationships/image" Target="../media/image16260.png"/><Relationship Id="rId229" Type="http://schemas.openxmlformats.org/officeDocument/2006/relationships/image" Target="../media/image16540.png"/><Relationship Id="rId380" Type="http://schemas.openxmlformats.org/officeDocument/2006/relationships/customXml" Target="../ink/ink5609.xml"/><Relationship Id="rId436" Type="http://schemas.openxmlformats.org/officeDocument/2006/relationships/customXml" Target="../ink/ink5637.xml"/><Relationship Id="rId240" Type="http://schemas.openxmlformats.org/officeDocument/2006/relationships/customXml" Target="../ink/ink5541.xml"/><Relationship Id="rId282" Type="http://schemas.openxmlformats.org/officeDocument/2006/relationships/customXml" Target="../ink/ink5560.xml"/><Relationship Id="rId338" Type="http://schemas.openxmlformats.org/officeDocument/2006/relationships/customXml" Target="../ink/ink5588.xml"/><Relationship Id="rId142" Type="http://schemas.openxmlformats.org/officeDocument/2006/relationships/customXml" Target="../ink/ink5492.xml"/><Relationship Id="rId184" Type="http://schemas.openxmlformats.org/officeDocument/2006/relationships/customXml" Target="../ink/ink5513.xml"/><Relationship Id="rId391" Type="http://schemas.openxmlformats.org/officeDocument/2006/relationships/image" Target="../media/image1995.png"/><Relationship Id="rId405" Type="http://schemas.openxmlformats.org/officeDocument/2006/relationships/image" Target="../media/image2002.png"/><Relationship Id="rId447" Type="http://schemas.openxmlformats.org/officeDocument/2006/relationships/image" Target="../media/image2023.png"/><Relationship Id="rId251" Type="http://schemas.openxmlformats.org/officeDocument/2006/relationships/image" Target="../media/image16650.png"/><Relationship Id="rId293" Type="http://schemas.openxmlformats.org/officeDocument/2006/relationships/image" Target="../media/image16860.png"/><Relationship Id="rId307" Type="http://schemas.openxmlformats.org/officeDocument/2006/relationships/image" Target="../media/image16930.png"/><Relationship Id="rId349" Type="http://schemas.openxmlformats.org/officeDocument/2006/relationships/image" Target="../media/image17140.png"/></Relationships>
</file>

<file path=ppt/slides/_rels/slide3.xml.rels><?xml version="1.0" encoding="UTF-8" standalone="yes"?>
<Relationships xmlns="http://schemas.openxmlformats.org/package/2006/relationships"><Relationship Id="rId21" Type="http://schemas.openxmlformats.org/officeDocument/2006/relationships/image" Target="../media/image6811.png"/><Relationship Id="rId63" Type="http://schemas.openxmlformats.org/officeDocument/2006/relationships/image" Target="../media/image8910.png"/><Relationship Id="rId366" Type="http://schemas.openxmlformats.org/officeDocument/2006/relationships/customXml" Target="../ink/ink451.xml"/><Relationship Id="rId226" Type="http://schemas.openxmlformats.org/officeDocument/2006/relationships/customXml" Target="../ink/ink410.xml"/><Relationship Id="rId433" Type="http://schemas.openxmlformats.org/officeDocument/2006/relationships/image" Target="../media/image27410.png"/><Relationship Id="rId268" Type="http://schemas.openxmlformats.org/officeDocument/2006/relationships/customXml" Target="../ink/ink431.xml"/><Relationship Id="rId32" Type="http://schemas.openxmlformats.org/officeDocument/2006/relationships/customXml" Target="../ink/ink369.xml"/><Relationship Id="rId74" Type="http://schemas.openxmlformats.org/officeDocument/2006/relationships/customXml" Target="../ink/ink390.xml"/><Relationship Id="rId377" Type="http://schemas.openxmlformats.org/officeDocument/2006/relationships/image" Target="../media/image24610.png"/><Relationship Id="rId5" Type="http://schemas.openxmlformats.org/officeDocument/2006/relationships/image" Target="../media/image6010.png"/><Relationship Id="rId237" Type="http://schemas.openxmlformats.org/officeDocument/2006/relationships/image" Target="../media/image17611.png"/><Relationship Id="rId402" Type="http://schemas.openxmlformats.org/officeDocument/2006/relationships/customXml" Target="../ink/ink469.xml"/><Relationship Id="rId279" Type="http://schemas.openxmlformats.org/officeDocument/2006/relationships/image" Target="../media/image19710.png"/><Relationship Id="rId444" Type="http://schemas.openxmlformats.org/officeDocument/2006/relationships/customXml" Target="../ink/ink490.xml"/><Relationship Id="rId43" Type="http://schemas.openxmlformats.org/officeDocument/2006/relationships/image" Target="../media/image7910.png"/><Relationship Id="rId346" Type="http://schemas.openxmlformats.org/officeDocument/2006/relationships/customXml" Target="../ink/ink441.xml"/><Relationship Id="rId388" Type="http://schemas.openxmlformats.org/officeDocument/2006/relationships/customXml" Target="../ink/ink462.xml"/><Relationship Id="rId85" Type="http://schemas.openxmlformats.org/officeDocument/2006/relationships/image" Target="../media/image10010.png"/><Relationship Id="rId413" Type="http://schemas.openxmlformats.org/officeDocument/2006/relationships/image" Target="../media/image26410.png"/><Relationship Id="rId248" Type="http://schemas.openxmlformats.org/officeDocument/2006/relationships/customXml" Target="../ink/ink421.xml"/><Relationship Id="rId269" Type="http://schemas.openxmlformats.org/officeDocument/2006/relationships/image" Target="../media/image19210.png"/><Relationship Id="rId434" Type="http://schemas.openxmlformats.org/officeDocument/2006/relationships/customXml" Target="../ink/ink485.xml"/><Relationship Id="rId455" Type="http://schemas.openxmlformats.org/officeDocument/2006/relationships/image" Target="../media/image285.png"/><Relationship Id="rId12" Type="http://schemas.openxmlformats.org/officeDocument/2006/relationships/customXml" Target="../ink/ink359.xml"/><Relationship Id="rId33" Type="http://schemas.openxmlformats.org/officeDocument/2006/relationships/image" Target="../media/image7411.png"/><Relationship Id="rId280" Type="http://schemas.openxmlformats.org/officeDocument/2006/relationships/customXml" Target="../ink/ink437.xml"/><Relationship Id="rId357" Type="http://schemas.openxmlformats.org/officeDocument/2006/relationships/image" Target="../media/image23610.png"/><Relationship Id="rId54" Type="http://schemas.openxmlformats.org/officeDocument/2006/relationships/customXml" Target="../ink/ink380.xml"/><Relationship Id="rId75" Type="http://schemas.openxmlformats.org/officeDocument/2006/relationships/image" Target="../media/image9510.png"/><Relationship Id="rId96" Type="http://schemas.openxmlformats.org/officeDocument/2006/relationships/customXml" Target="../ink/ink401.xml"/><Relationship Id="rId378" Type="http://schemas.openxmlformats.org/officeDocument/2006/relationships/customXml" Target="../ink/ink457.xml"/><Relationship Id="rId399" Type="http://schemas.openxmlformats.org/officeDocument/2006/relationships/image" Target="../media/image25710.png"/><Relationship Id="rId403" Type="http://schemas.openxmlformats.org/officeDocument/2006/relationships/image" Target="../media/image25910.png"/><Relationship Id="rId6" Type="http://schemas.openxmlformats.org/officeDocument/2006/relationships/customXml" Target="../ink/ink356.xml"/><Relationship Id="rId238" Type="http://schemas.openxmlformats.org/officeDocument/2006/relationships/customXml" Target="../ink/ink416.xml"/><Relationship Id="rId259" Type="http://schemas.openxmlformats.org/officeDocument/2006/relationships/image" Target="../media/image18712.png"/><Relationship Id="rId424" Type="http://schemas.openxmlformats.org/officeDocument/2006/relationships/customXml" Target="../ink/ink480.xml"/><Relationship Id="rId445" Type="http://schemas.openxmlformats.org/officeDocument/2006/relationships/image" Target="../media/image280.png"/><Relationship Id="rId23" Type="http://schemas.openxmlformats.org/officeDocument/2006/relationships/image" Target="../media/image6911.png"/><Relationship Id="rId270" Type="http://schemas.openxmlformats.org/officeDocument/2006/relationships/customXml" Target="../ink/ink432.xml"/><Relationship Id="rId347" Type="http://schemas.openxmlformats.org/officeDocument/2006/relationships/image" Target="../media/image23110.png"/><Relationship Id="rId44" Type="http://schemas.openxmlformats.org/officeDocument/2006/relationships/customXml" Target="../ink/ink375.xml"/><Relationship Id="rId65" Type="http://schemas.openxmlformats.org/officeDocument/2006/relationships/image" Target="../media/image9010.png"/><Relationship Id="rId86" Type="http://schemas.openxmlformats.org/officeDocument/2006/relationships/customXml" Target="../ink/ink396.xml"/><Relationship Id="rId368" Type="http://schemas.openxmlformats.org/officeDocument/2006/relationships/customXml" Target="../ink/ink452.xml"/><Relationship Id="rId389" Type="http://schemas.openxmlformats.org/officeDocument/2006/relationships/image" Target="../media/image25210.png"/><Relationship Id="rId228" Type="http://schemas.openxmlformats.org/officeDocument/2006/relationships/customXml" Target="../ink/ink411.xml"/><Relationship Id="rId249" Type="http://schemas.openxmlformats.org/officeDocument/2006/relationships/image" Target="../media/image18212.png"/><Relationship Id="rId414" Type="http://schemas.openxmlformats.org/officeDocument/2006/relationships/customXml" Target="../ink/ink475.xml"/><Relationship Id="rId435" Type="http://schemas.openxmlformats.org/officeDocument/2006/relationships/image" Target="../media/image27510.png"/><Relationship Id="rId456" Type="http://schemas.openxmlformats.org/officeDocument/2006/relationships/customXml" Target="../ink/ink496.xml"/><Relationship Id="rId13" Type="http://schemas.openxmlformats.org/officeDocument/2006/relationships/image" Target="../media/image6411.png"/><Relationship Id="rId260" Type="http://schemas.openxmlformats.org/officeDocument/2006/relationships/customXml" Target="../ink/ink427.xml"/><Relationship Id="rId34" Type="http://schemas.openxmlformats.org/officeDocument/2006/relationships/customXml" Target="../ink/ink370.xml"/><Relationship Id="rId55" Type="http://schemas.openxmlformats.org/officeDocument/2006/relationships/image" Target="../media/image8510.png"/><Relationship Id="rId76" Type="http://schemas.openxmlformats.org/officeDocument/2006/relationships/customXml" Target="../ink/ink391.xml"/><Relationship Id="rId97" Type="http://schemas.openxmlformats.org/officeDocument/2006/relationships/image" Target="../media/image10610.png"/><Relationship Id="rId358" Type="http://schemas.openxmlformats.org/officeDocument/2006/relationships/customXml" Target="../ink/ink447.xml"/><Relationship Id="rId379" Type="http://schemas.openxmlformats.org/officeDocument/2006/relationships/image" Target="../media/image24710.png"/><Relationship Id="rId7" Type="http://schemas.openxmlformats.org/officeDocument/2006/relationships/image" Target="../media/image6110.png"/><Relationship Id="rId239" Type="http://schemas.openxmlformats.org/officeDocument/2006/relationships/image" Target="../media/image17711.png"/><Relationship Id="rId390" Type="http://schemas.openxmlformats.org/officeDocument/2006/relationships/customXml" Target="../ink/ink463.xml"/><Relationship Id="rId404" Type="http://schemas.openxmlformats.org/officeDocument/2006/relationships/customXml" Target="../ink/ink470.xml"/><Relationship Id="rId425" Type="http://schemas.openxmlformats.org/officeDocument/2006/relationships/image" Target="../media/image27010.png"/><Relationship Id="rId446" Type="http://schemas.openxmlformats.org/officeDocument/2006/relationships/customXml" Target="../ink/ink491.xml"/><Relationship Id="rId250" Type="http://schemas.openxmlformats.org/officeDocument/2006/relationships/customXml" Target="../ink/ink422.xml"/><Relationship Id="rId271" Type="http://schemas.openxmlformats.org/officeDocument/2006/relationships/image" Target="../media/image19310.png"/><Relationship Id="rId24" Type="http://schemas.openxmlformats.org/officeDocument/2006/relationships/customXml" Target="../ink/ink365.xml"/><Relationship Id="rId45" Type="http://schemas.openxmlformats.org/officeDocument/2006/relationships/image" Target="../media/image8010.png"/><Relationship Id="rId66" Type="http://schemas.openxmlformats.org/officeDocument/2006/relationships/customXml" Target="../ink/ink386.xml"/><Relationship Id="rId87" Type="http://schemas.openxmlformats.org/officeDocument/2006/relationships/image" Target="../media/image10110.png"/><Relationship Id="rId348" Type="http://schemas.openxmlformats.org/officeDocument/2006/relationships/customXml" Target="../ink/ink442.xml"/><Relationship Id="rId369" Type="http://schemas.openxmlformats.org/officeDocument/2006/relationships/image" Target="../media/image24210.png"/><Relationship Id="rId229" Type="http://schemas.openxmlformats.org/officeDocument/2006/relationships/image" Target="../media/image17211.png"/><Relationship Id="rId380" Type="http://schemas.openxmlformats.org/officeDocument/2006/relationships/customXml" Target="../ink/ink458.xml"/><Relationship Id="rId415" Type="http://schemas.openxmlformats.org/officeDocument/2006/relationships/image" Target="../media/image26510.png"/><Relationship Id="rId436" Type="http://schemas.openxmlformats.org/officeDocument/2006/relationships/customXml" Target="../ink/ink486.xml"/><Relationship Id="rId457" Type="http://schemas.openxmlformats.org/officeDocument/2006/relationships/image" Target="../media/image286.png"/><Relationship Id="rId240" Type="http://schemas.openxmlformats.org/officeDocument/2006/relationships/customXml" Target="../ink/ink417.xml"/><Relationship Id="rId261" Type="http://schemas.openxmlformats.org/officeDocument/2006/relationships/image" Target="../media/image18810.png"/><Relationship Id="rId14" Type="http://schemas.openxmlformats.org/officeDocument/2006/relationships/customXml" Target="../ink/ink360.xml"/><Relationship Id="rId35" Type="http://schemas.openxmlformats.org/officeDocument/2006/relationships/image" Target="../media/image7511.png"/><Relationship Id="rId56" Type="http://schemas.openxmlformats.org/officeDocument/2006/relationships/customXml" Target="../ink/ink381.xml"/><Relationship Id="rId77" Type="http://schemas.openxmlformats.org/officeDocument/2006/relationships/image" Target="../media/image9610.png"/><Relationship Id="rId100" Type="http://schemas.openxmlformats.org/officeDocument/2006/relationships/customXml" Target="../ink/ink403.xml"/><Relationship Id="rId359" Type="http://schemas.openxmlformats.org/officeDocument/2006/relationships/image" Target="../media/image23710.png"/><Relationship Id="rId8" Type="http://schemas.openxmlformats.org/officeDocument/2006/relationships/customXml" Target="../ink/ink357.xml"/><Relationship Id="rId98" Type="http://schemas.openxmlformats.org/officeDocument/2006/relationships/customXml" Target="../ink/ink402.xml"/><Relationship Id="rId219" Type="http://schemas.openxmlformats.org/officeDocument/2006/relationships/image" Target="../media/image16711.png"/><Relationship Id="rId370" Type="http://schemas.openxmlformats.org/officeDocument/2006/relationships/customXml" Target="../ink/ink453.xml"/><Relationship Id="rId391" Type="http://schemas.openxmlformats.org/officeDocument/2006/relationships/image" Target="../media/image25310.png"/><Relationship Id="rId405" Type="http://schemas.openxmlformats.org/officeDocument/2006/relationships/image" Target="../media/image26010.png"/><Relationship Id="rId426" Type="http://schemas.openxmlformats.org/officeDocument/2006/relationships/customXml" Target="../ink/ink481.xml"/><Relationship Id="rId447" Type="http://schemas.openxmlformats.org/officeDocument/2006/relationships/image" Target="../media/image281.png"/><Relationship Id="rId230" Type="http://schemas.openxmlformats.org/officeDocument/2006/relationships/customXml" Target="../ink/ink412.xml"/><Relationship Id="rId251" Type="http://schemas.openxmlformats.org/officeDocument/2006/relationships/image" Target="../media/image18312.png"/><Relationship Id="rId25" Type="http://schemas.openxmlformats.org/officeDocument/2006/relationships/image" Target="../media/image7011.png"/><Relationship Id="rId46" Type="http://schemas.openxmlformats.org/officeDocument/2006/relationships/customXml" Target="../ink/ink376.xml"/><Relationship Id="rId67" Type="http://schemas.openxmlformats.org/officeDocument/2006/relationships/image" Target="../media/image9110.png"/><Relationship Id="rId272" Type="http://schemas.openxmlformats.org/officeDocument/2006/relationships/customXml" Target="../ink/ink433.xml"/><Relationship Id="rId349" Type="http://schemas.openxmlformats.org/officeDocument/2006/relationships/image" Target="../media/image23210.png"/><Relationship Id="rId88" Type="http://schemas.openxmlformats.org/officeDocument/2006/relationships/customXml" Target="../ink/ink397.xml"/><Relationship Id="rId360" Type="http://schemas.openxmlformats.org/officeDocument/2006/relationships/customXml" Target="../ink/ink448.xml"/><Relationship Id="rId381" Type="http://schemas.openxmlformats.org/officeDocument/2006/relationships/image" Target="../media/image24810.png"/><Relationship Id="rId416" Type="http://schemas.openxmlformats.org/officeDocument/2006/relationships/customXml" Target="../ink/ink476.xml"/><Relationship Id="rId220" Type="http://schemas.openxmlformats.org/officeDocument/2006/relationships/customXml" Target="../ink/ink407.xml"/><Relationship Id="rId241" Type="http://schemas.openxmlformats.org/officeDocument/2006/relationships/image" Target="../media/image17811.png"/><Relationship Id="rId437" Type="http://schemas.openxmlformats.org/officeDocument/2006/relationships/image" Target="../media/image27610.png"/><Relationship Id="rId458" Type="http://schemas.openxmlformats.org/officeDocument/2006/relationships/customXml" Target="../ink/ink497.xml"/><Relationship Id="rId15" Type="http://schemas.openxmlformats.org/officeDocument/2006/relationships/image" Target="../media/image6511.png"/><Relationship Id="rId36" Type="http://schemas.openxmlformats.org/officeDocument/2006/relationships/customXml" Target="../ink/ink371.xml"/><Relationship Id="rId57" Type="http://schemas.openxmlformats.org/officeDocument/2006/relationships/image" Target="../media/image8610.png"/><Relationship Id="rId262" Type="http://schemas.openxmlformats.org/officeDocument/2006/relationships/customXml" Target="../ink/ink428.xml"/><Relationship Id="rId339" Type="http://schemas.openxmlformats.org/officeDocument/2006/relationships/image" Target="../media/image22710.png"/><Relationship Id="rId78" Type="http://schemas.openxmlformats.org/officeDocument/2006/relationships/customXml" Target="../ink/ink392.xml"/><Relationship Id="rId99" Type="http://schemas.openxmlformats.org/officeDocument/2006/relationships/image" Target="../media/image10710.png"/><Relationship Id="rId101" Type="http://schemas.openxmlformats.org/officeDocument/2006/relationships/image" Target="../media/image10810.png"/><Relationship Id="rId350" Type="http://schemas.openxmlformats.org/officeDocument/2006/relationships/customXml" Target="../ink/ink443.xml"/><Relationship Id="rId371" Type="http://schemas.openxmlformats.org/officeDocument/2006/relationships/image" Target="../media/image24310.png"/><Relationship Id="rId406" Type="http://schemas.openxmlformats.org/officeDocument/2006/relationships/customXml" Target="../ink/ink471.xml"/><Relationship Id="rId9" Type="http://schemas.openxmlformats.org/officeDocument/2006/relationships/image" Target="../media/image6210.png"/><Relationship Id="rId392" Type="http://schemas.openxmlformats.org/officeDocument/2006/relationships/customXml" Target="../ink/ink464.xml"/><Relationship Id="rId427" Type="http://schemas.openxmlformats.org/officeDocument/2006/relationships/image" Target="../media/image27110.png"/><Relationship Id="rId448" Type="http://schemas.openxmlformats.org/officeDocument/2006/relationships/customXml" Target="../ink/ink492.xml"/><Relationship Id="rId26" Type="http://schemas.openxmlformats.org/officeDocument/2006/relationships/customXml" Target="../ink/ink366.xml"/><Relationship Id="rId231" Type="http://schemas.openxmlformats.org/officeDocument/2006/relationships/image" Target="../media/image17311.png"/><Relationship Id="rId252" Type="http://schemas.openxmlformats.org/officeDocument/2006/relationships/customXml" Target="../ink/ink423.xml"/><Relationship Id="rId273" Type="http://schemas.openxmlformats.org/officeDocument/2006/relationships/image" Target="../media/image19410.png"/><Relationship Id="rId47" Type="http://schemas.openxmlformats.org/officeDocument/2006/relationships/image" Target="../media/image8110.png"/><Relationship Id="rId68" Type="http://schemas.openxmlformats.org/officeDocument/2006/relationships/customXml" Target="../ink/ink387.xml"/><Relationship Id="rId89" Type="http://schemas.openxmlformats.org/officeDocument/2006/relationships/image" Target="../media/image10210.png"/><Relationship Id="rId340" Type="http://schemas.openxmlformats.org/officeDocument/2006/relationships/customXml" Target="../ink/ink438.xml"/><Relationship Id="rId361" Type="http://schemas.openxmlformats.org/officeDocument/2006/relationships/image" Target="../media/image23810.png"/><Relationship Id="rId382" Type="http://schemas.openxmlformats.org/officeDocument/2006/relationships/customXml" Target="../ink/ink459.xml"/><Relationship Id="rId417" Type="http://schemas.openxmlformats.org/officeDocument/2006/relationships/image" Target="../media/image26610.png"/><Relationship Id="rId438" Type="http://schemas.openxmlformats.org/officeDocument/2006/relationships/customXml" Target="../ink/ink487.xml"/><Relationship Id="rId459" Type="http://schemas.openxmlformats.org/officeDocument/2006/relationships/image" Target="../media/image287.png"/><Relationship Id="rId16" Type="http://schemas.openxmlformats.org/officeDocument/2006/relationships/customXml" Target="../ink/ink361.xml"/><Relationship Id="rId221" Type="http://schemas.openxmlformats.org/officeDocument/2006/relationships/image" Target="../media/image16811.png"/><Relationship Id="rId242" Type="http://schemas.openxmlformats.org/officeDocument/2006/relationships/customXml" Target="../ink/ink418.xml"/><Relationship Id="rId263" Type="http://schemas.openxmlformats.org/officeDocument/2006/relationships/image" Target="../media/image18910.png"/><Relationship Id="rId37" Type="http://schemas.openxmlformats.org/officeDocument/2006/relationships/image" Target="../media/image7610.png"/><Relationship Id="rId58" Type="http://schemas.openxmlformats.org/officeDocument/2006/relationships/customXml" Target="../ink/ink382.xml"/><Relationship Id="rId79" Type="http://schemas.openxmlformats.org/officeDocument/2006/relationships/image" Target="../media/image9710.png"/><Relationship Id="rId102" Type="http://schemas.openxmlformats.org/officeDocument/2006/relationships/customXml" Target="../ink/ink404.xml"/><Relationship Id="rId90" Type="http://schemas.openxmlformats.org/officeDocument/2006/relationships/customXml" Target="../ink/ink398.xml"/><Relationship Id="rId351" Type="http://schemas.openxmlformats.org/officeDocument/2006/relationships/image" Target="../media/image23310.png"/><Relationship Id="rId372" Type="http://schemas.openxmlformats.org/officeDocument/2006/relationships/customXml" Target="../ink/ink454.xml"/><Relationship Id="rId393" Type="http://schemas.openxmlformats.org/officeDocument/2006/relationships/image" Target="../media/image25410.png"/><Relationship Id="rId407" Type="http://schemas.openxmlformats.org/officeDocument/2006/relationships/image" Target="../media/image26110.png"/><Relationship Id="rId428" Type="http://schemas.openxmlformats.org/officeDocument/2006/relationships/customXml" Target="../ink/ink482.xml"/><Relationship Id="rId449" Type="http://schemas.openxmlformats.org/officeDocument/2006/relationships/image" Target="../media/image282.png"/><Relationship Id="rId232" Type="http://schemas.openxmlformats.org/officeDocument/2006/relationships/customXml" Target="../ink/ink413.xml"/><Relationship Id="rId253" Type="http://schemas.openxmlformats.org/officeDocument/2006/relationships/image" Target="../media/image18412.png"/><Relationship Id="rId274" Type="http://schemas.openxmlformats.org/officeDocument/2006/relationships/customXml" Target="../ink/ink434.xml"/><Relationship Id="rId460" Type="http://schemas.openxmlformats.org/officeDocument/2006/relationships/customXml" Target="../ink/ink498.xml"/><Relationship Id="rId27" Type="http://schemas.openxmlformats.org/officeDocument/2006/relationships/image" Target="../media/image7111.png"/><Relationship Id="rId48" Type="http://schemas.openxmlformats.org/officeDocument/2006/relationships/customXml" Target="../ink/ink377.xml"/><Relationship Id="rId69" Type="http://schemas.openxmlformats.org/officeDocument/2006/relationships/image" Target="../media/image9210.png"/><Relationship Id="rId80" Type="http://schemas.openxmlformats.org/officeDocument/2006/relationships/customXml" Target="../ink/ink393.xml"/><Relationship Id="rId341" Type="http://schemas.openxmlformats.org/officeDocument/2006/relationships/image" Target="../media/image22810.png"/><Relationship Id="rId362" Type="http://schemas.openxmlformats.org/officeDocument/2006/relationships/customXml" Target="../ink/ink449.xml"/><Relationship Id="rId383" Type="http://schemas.openxmlformats.org/officeDocument/2006/relationships/image" Target="../media/image24910.png"/><Relationship Id="rId418" Type="http://schemas.openxmlformats.org/officeDocument/2006/relationships/customXml" Target="../ink/ink477.xml"/><Relationship Id="rId439" Type="http://schemas.openxmlformats.org/officeDocument/2006/relationships/image" Target="../media/image27710.png"/><Relationship Id="rId222" Type="http://schemas.openxmlformats.org/officeDocument/2006/relationships/customXml" Target="../ink/ink408.xml"/><Relationship Id="rId243" Type="http://schemas.openxmlformats.org/officeDocument/2006/relationships/image" Target="../media/image17911.png"/><Relationship Id="rId264" Type="http://schemas.openxmlformats.org/officeDocument/2006/relationships/customXml" Target="../ink/ink429.xml"/><Relationship Id="rId450" Type="http://schemas.openxmlformats.org/officeDocument/2006/relationships/customXml" Target="../ink/ink493.xml"/><Relationship Id="rId17" Type="http://schemas.openxmlformats.org/officeDocument/2006/relationships/image" Target="../media/image6610.png"/><Relationship Id="rId38" Type="http://schemas.openxmlformats.org/officeDocument/2006/relationships/customXml" Target="../ink/ink372.xml"/><Relationship Id="rId59" Type="http://schemas.openxmlformats.org/officeDocument/2006/relationships/image" Target="../media/image8710.png"/><Relationship Id="rId103" Type="http://schemas.openxmlformats.org/officeDocument/2006/relationships/image" Target="../media/image10910.png"/><Relationship Id="rId70" Type="http://schemas.openxmlformats.org/officeDocument/2006/relationships/customXml" Target="../ink/ink388.xml"/><Relationship Id="rId91" Type="http://schemas.openxmlformats.org/officeDocument/2006/relationships/image" Target="../media/image10310.png"/><Relationship Id="rId352" Type="http://schemas.openxmlformats.org/officeDocument/2006/relationships/customXml" Target="../ink/ink444.xml"/><Relationship Id="rId373" Type="http://schemas.openxmlformats.org/officeDocument/2006/relationships/image" Target="../media/image24410.png"/><Relationship Id="rId394" Type="http://schemas.openxmlformats.org/officeDocument/2006/relationships/customXml" Target="../ink/ink465.xml"/><Relationship Id="rId408" Type="http://schemas.openxmlformats.org/officeDocument/2006/relationships/customXml" Target="../ink/ink472.xml"/><Relationship Id="rId429" Type="http://schemas.openxmlformats.org/officeDocument/2006/relationships/image" Target="../media/image27210.png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17411.png"/><Relationship Id="rId254" Type="http://schemas.openxmlformats.org/officeDocument/2006/relationships/customXml" Target="../ink/ink424.xml"/><Relationship Id="rId440" Type="http://schemas.openxmlformats.org/officeDocument/2006/relationships/customXml" Target="../ink/ink488.xml"/><Relationship Id="rId28" Type="http://schemas.openxmlformats.org/officeDocument/2006/relationships/customXml" Target="../ink/ink367.xml"/><Relationship Id="rId49" Type="http://schemas.openxmlformats.org/officeDocument/2006/relationships/image" Target="../media/image8210.png"/><Relationship Id="rId275" Type="http://schemas.openxmlformats.org/officeDocument/2006/relationships/image" Target="../media/image19510.png"/><Relationship Id="rId461" Type="http://schemas.openxmlformats.org/officeDocument/2006/relationships/image" Target="../media/image288.png"/><Relationship Id="rId60" Type="http://schemas.openxmlformats.org/officeDocument/2006/relationships/customXml" Target="../ink/ink383.xml"/><Relationship Id="rId81" Type="http://schemas.openxmlformats.org/officeDocument/2006/relationships/image" Target="../media/image9810.png"/><Relationship Id="rId342" Type="http://schemas.openxmlformats.org/officeDocument/2006/relationships/customXml" Target="../ink/ink439.xml"/><Relationship Id="rId363" Type="http://schemas.openxmlformats.org/officeDocument/2006/relationships/image" Target="../media/image23910.png"/><Relationship Id="rId384" Type="http://schemas.openxmlformats.org/officeDocument/2006/relationships/customXml" Target="../ink/ink460.xml"/><Relationship Id="rId419" Type="http://schemas.openxmlformats.org/officeDocument/2006/relationships/image" Target="../media/image26710.png"/><Relationship Id="rId223" Type="http://schemas.openxmlformats.org/officeDocument/2006/relationships/image" Target="../media/image16912.png"/><Relationship Id="rId244" Type="http://schemas.openxmlformats.org/officeDocument/2006/relationships/customXml" Target="../ink/ink419.xml"/><Relationship Id="rId430" Type="http://schemas.openxmlformats.org/officeDocument/2006/relationships/customXml" Target="../ink/ink483.xml"/><Relationship Id="rId18" Type="http://schemas.openxmlformats.org/officeDocument/2006/relationships/customXml" Target="../ink/ink362.xml"/><Relationship Id="rId39" Type="http://schemas.openxmlformats.org/officeDocument/2006/relationships/image" Target="../media/image7711.png"/><Relationship Id="rId265" Type="http://schemas.openxmlformats.org/officeDocument/2006/relationships/image" Target="../media/image19010.png"/><Relationship Id="rId451" Type="http://schemas.openxmlformats.org/officeDocument/2006/relationships/image" Target="../media/image283.png"/><Relationship Id="rId50" Type="http://schemas.openxmlformats.org/officeDocument/2006/relationships/customXml" Target="../ink/ink378.xml"/><Relationship Id="rId104" Type="http://schemas.openxmlformats.org/officeDocument/2006/relationships/customXml" Target="../ink/ink405.xml"/><Relationship Id="rId353" Type="http://schemas.openxmlformats.org/officeDocument/2006/relationships/image" Target="../media/image23410.png"/><Relationship Id="rId374" Type="http://schemas.openxmlformats.org/officeDocument/2006/relationships/customXml" Target="../ink/ink455.xml"/><Relationship Id="rId395" Type="http://schemas.openxmlformats.org/officeDocument/2006/relationships/image" Target="../media/image25510.png"/><Relationship Id="rId409" Type="http://schemas.openxmlformats.org/officeDocument/2006/relationships/image" Target="../media/image26210.png"/><Relationship Id="rId71" Type="http://schemas.openxmlformats.org/officeDocument/2006/relationships/image" Target="../media/image9310.png"/><Relationship Id="rId92" Type="http://schemas.openxmlformats.org/officeDocument/2006/relationships/customXml" Target="../ink/ink399.xml"/><Relationship Id="rId234" Type="http://schemas.openxmlformats.org/officeDocument/2006/relationships/customXml" Target="../ink/ink414.xml"/><Relationship Id="rId420" Type="http://schemas.openxmlformats.org/officeDocument/2006/relationships/customXml" Target="../ink/ink478.xml"/><Relationship Id="rId2" Type="http://schemas.openxmlformats.org/officeDocument/2006/relationships/customXml" Target="../ink/ink354.xml"/><Relationship Id="rId29" Type="http://schemas.openxmlformats.org/officeDocument/2006/relationships/image" Target="../media/image7211.png"/><Relationship Id="rId255" Type="http://schemas.openxmlformats.org/officeDocument/2006/relationships/image" Target="../media/image18512.png"/><Relationship Id="rId276" Type="http://schemas.openxmlformats.org/officeDocument/2006/relationships/customXml" Target="../ink/ink435.xml"/><Relationship Id="rId441" Type="http://schemas.openxmlformats.org/officeDocument/2006/relationships/image" Target="../media/image27810.png"/><Relationship Id="rId40" Type="http://schemas.openxmlformats.org/officeDocument/2006/relationships/customXml" Target="../ink/ink373.xml"/><Relationship Id="rId343" Type="http://schemas.openxmlformats.org/officeDocument/2006/relationships/image" Target="../media/image22910.png"/><Relationship Id="rId364" Type="http://schemas.openxmlformats.org/officeDocument/2006/relationships/customXml" Target="../ink/ink450.xml"/><Relationship Id="rId61" Type="http://schemas.openxmlformats.org/officeDocument/2006/relationships/image" Target="../media/image8810.png"/><Relationship Id="rId82" Type="http://schemas.openxmlformats.org/officeDocument/2006/relationships/customXml" Target="../ink/ink394.xml"/><Relationship Id="rId385" Type="http://schemas.openxmlformats.org/officeDocument/2006/relationships/image" Target="../media/image25010.png"/><Relationship Id="rId19" Type="http://schemas.openxmlformats.org/officeDocument/2006/relationships/image" Target="../media/image6711.png"/><Relationship Id="rId224" Type="http://schemas.openxmlformats.org/officeDocument/2006/relationships/customXml" Target="../ink/ink409.xml"/><Relationship Id="rId245" Type="http://schemas.openxmlformats.org/officeDocument/2006/relationships/image" Target="../media/image18012.png"/><Relationship Id="rId266" Type="http://schemas.openxmlformats.org/officeDocument/2006/relationships/customXml" Target="../ink/ink430.xml"/><Relationship Id="rId410" Type="http://schemas.openxmlformats.org/officeDocument/2006/relationships/customXml" Target="../ink/ink473.xml"/><Relationship Id="rId431" Type="http://schemas.openxmlformats.org/officeDocument/2006/relationships/image" Target="../media/image27310.png"/><Relationship Id="rId452" Type="http://schemas.openxmlformats.org/officeDocument/2006/relationships/customXml" Target="../ink/ink494.xml"/><Relationship Id="rId30" Type="http://schemas.openxmlformats.org/officeDocument/2006/relationships/customXml" Target="../ink/ink368.xml"/><Relationship Id="rId105" Type="http://schemas.openxmlformats.org/officeDocument/2006/relationships/image" Target="../media/image11010.png"/><Relationship Id="rId354" Type="http://schemas.openxmlformats.org/officeDocument/2006/relationships/customXml" Target="../ink/ink445.xml"/><Relationship Id="rId51" Type="http://schemas.openxmlformats.org/officeDocument/2006/relationships/image" Target="../media/image8310.png"/><Relationship Id="rId72" Type="http://schemas.openxmlformats.org/officeDocument/2006/relationships/customXml" Target="../ink/ink389.xml"/><Relationship Id="rId93" Type="http://schemas.openxmlformats.org/officeDocument/2006/relationships/image" Target="../media/image10410.png"/><Relationship Id="rId375" Type="http://schemas.openxmlformats.org/officeDocument/2006/relationships/image" Target="../media/image24510.png"/><Relationship Id="rId396" Type="http://schemas.openxmlformats.org/officeDocument/2006/relationships/customXml" Target="../ink/ink466.xml"/><Relationship Id="rId3" Type="http://schemas.openxmlformats.org/officeDocument/2006/relationships/image" Target="../media/image5910.png"/><Relationship Id="rId235" Type="http://schemas.openxmlformats.org/officeDocument/2006/relationships/image" Target="../media/image17511.png"/><Relationship Id="rId256" Type="http://schemas.openxmlformats.org/officeDocument/2006/relationships/customXml" Target="../ink/ink425.xml"/><Relationship Id="rId277" Type="http://schemas.openxmlformats.org/officeDocument/2006/relationships/image" Target="../media/image19610.png"/><Relationship Id="rId400" Type="http://schemas.openxmlformats.org/officeDocument/2006/relationships/customXml" Target="../ink/ink468.xml"/><Relationship Id="rId421" Type="http://schemas.openxmlformats.org/officeDocument/2006/relationships/image" Target="../media/image26810.png"/><Relationship Id="rId442" Type="http://schemas.openxmlformats.org/officeDocument/2006/relationships/customXml" Target="../ink/ink489.xml"/><Relationship Id="rId344" Type="http://schemas.openxmlformats.org/officeDocument/2006/relationships/customXml" Target="../ink/ink440.xml"/><Relationship Id="rId20" Type="http://schemas.openxmlformats.org/officeDocument/2006/relationships/customXml" Target="../ink/ink363.xml"/><Relationship Id="rId41" Type="http://schemas.openxmlformats.org/officeDocument/2006/relationships/image" Target="../media/image7810.png"/><Relationship Id="rId62" Type="http://schemas.openxmlformats.org/officeDocument/2006/relationships/customXml" Target="../ink/ink384.xml"/><Relationship Id="rId83" Type="http://schemas.openxmlformats.org/officeDocument/2006/relationships/image" Target="../media/image9910.png"/><Relationship Id="rId365" Type="http://schemas.openxmlformats.org/officeDocument/2006/relationships/image" Target="../media/image24010.png"/><Relationship Id="rId386" Type="http://schemas.openxmlformats.org/officeDocument/2006/relationships/customXml" Target="../ink/ink461.xml"/><Relationship Id="rId225" Type="http://schemas.openxmlformats.org/officeDocument/2006/relationships/image" Target="../media/image17012.png"/><Relationship Id="rId246" Type="http://schemas.openxmlformats.org/officeDocument/2006/relationships/customXml" Target="../ink/ink420.xml"/><Relationship Id="rId267" Type="http://schemas.openxmlformats.org/officeDocument/2006/relationships/image" Target="../media/image19110.png"/><Relationship Id="rId411" Type="http://schemas.openxmlformats.org/officeDocument/2006/relationships/image" Target="../media/image26310.png"/><Relationship Id="rId432" Type="http://schemas.openxmlformats.org/officeDocument/2006/relationships/customXml" Target="../ink/ink484.xml"/><Relationship Id="rId453" Type="http://schemas.openxmlformats.org/officeDocument/2006/relationships/image" Target="../media/image284.png"/><Relationship Id="rId106" Type="http://schemas.openxmlformats.org/officeDocument/2006/relationships/customXml" Target="../ink/ink406.xml"/><Relationship Id="rId10" Type="http://schemas.openxmlformats.org/officeDocument/2006/relationships/customXml" Target="../ink/ink358.xml"/><Relationship Id="rId31" Type="http://schemas.openxmlformats.org/officeDocument/2006/relationships/image" Target="../media/image7311.png"/><Relationship Id="rId52" Type="http://schemas.openxmlformats.org/officeDocument/2006/relationships/customXml" Target="../ink/ink379.xml"/><Relationship Id="rId73" Type="http://schemas.openxmlformats.org/officeDocument/2006/relationships/image" Target="../media/image9410.png"/><Relationship Id="rId94" Type="http://schemas.openxmlformats.org/officeDocument/2006/relationships/customXml" Target="../ink/ink400.xml"/><Relationship Id="rId355" Type="http://schemas.openxmlformats.org/officeDocument/2006/relationships/image" Target="../media/image23510.png"/><Relationship Id="rId376" Type="http://schemas.openxmlformats.org/officeDocument/2006/relationships/customXml" Target="../ink/ink456.xml"/><Relationship Id="rId397" Type="http://schemas.openxmlformats.org/officeDocument/2006/relationships/image" Target="../media/image25610.png"/><Relationship Id="rId4" Type="http://schemas.openxmlformats.org/officeDocument/2006/relationships/customXml" Target="../ink/ink355.xml"/><Relationship Id="rId236" Type="http://schemas.openxmlformats.org/officeDocument/2006/relationships/customXml" Target="../ink/ink415.xml"/><Relationship Id="rId257" Type="http://schemas.openxmlformats.org/officeDocument/2006/relationships/image" Target="../media/image18612.png"/><Relationship Id="rId278" Type="http://schemas.openxmlformats.org/officeDocument/2006/relationships/customXml" Target="../ink/ink436.xml"/><Relationship Id="rId401" Type="http://schemas.openxmlformats.org/officeDocument/2006/relationships/image" Target="../media/image25810.png"/><Relationship Id="rId422" Type="http://schemas.openxmlformats.org/officeDocument/2006/relationships/customXml" Target="../ink/ink479.xml"/><Relationship Id="rId443" Type="http://schemas.openxmlformats.org/officeDocument/2006/relationships/image" Target="../media/image279.png"/><Relationship Id="rId42" Type="http://schemas.openxmlformats.org/officeDocument/2006/relationships/customXml" Target="../ink/ink374.xml"/><Relationship Id="rId84" Type="http://schemas.openxmlformats.org/officeDocument/2006/relationships/customXml" Target="../ink/ink395.xml"/><Relationship Id="rId345" Type="http://schemas.openxmlformats.org/officeDocument/2006/relationships/image" Target="../media/image23010.png"/><Relationship Id="rId387" Type="http://schemas.openxmlformats.org/officeDocument/2006/relationships/image" Target="../media/image25110.png"/><Relationship Id="rId247" Type="http://schemas.openxmlformats.org/officeDocument/2006/relationships/image" Target="../media/image18112.png"/><Relationship Id="rId412" Type="http://schemas.openxmlformats.org/officeDocument/2006/relationships/customXml" Target="../ink/ink474.xml"/><Relationship Id="rId454" Type="http://schemas.openxmlformats.org/officeDocument/2006/relationships/customXml" Target="../ink/ink495.xml"/><Relationship Id="rId11" Type="http://schemas.openxmlformats.org/officeDocument/2006/relationships/image" Target="../media/image6310.png"/><Relationship Id="rId53" Type="http://schemas.openxmlformats.org/officeDocument/2006/relationships/image" Target="../media/image8410.png"/><Relationship Id="rId356" Type="http://schemas.openxmlformats.org/officeDocument/2006/relationships/customXml" Target="../ink/ink446.xml"/><Relationship Id="rId398" Type="http://schemas.openxmlformats.org/officeDocument/2006/relationships/customXml" Target="../ink/ink467.xml"/><Relationship Id="rId95" Type="http://schemas.openxmlformats.org/officeDocument/2006/relationships/image" Target="../media/image10510.png"/><Relationship Id="rId423" Type="http://schemas.openxmlformats.org/officeDocument/2006/relationships/image" Target="../media/image26910.png"/><Relationship Id="rId258" Type="http://schemas.openxmlformats.org/officeDocument/2006/relationships/customXml" Target="../ink/ink426.xml"/><Relationship Id="rId22" Type="http://schemas.openxmlformats.org/officeDocument/2006/relationships/customXml" Target="../ink/ink364.xml"/><Relationship Id="rId64" Type="http://schemas.openxmlformats.org/officeDocument/2006/relationships/customXml" Target="../ink/ink385.xml"/><Relationship Id="rId367" Type="http://schemas.openxmlformats.org/officeDocument/2006/relationships/image" Target="../media/image24110.png"/><Relationship Id="rId227" Type="http://schemas.openxmlformats.org/officeDocument/2006/relationships/image" Target="../media/image17112.png"/></Relationships>
</file>

<file path=ppt/slides/_rels/slide30.xml.rels><?xml version="1.0" encoding="UTF-8" standalone="yes"?>
<Relationships xmlns="http://schemas.openxmlformats.org/package/2006/relationships"><Relationship Id="rId671" Type="http://schemas.openxmlformats.org/officeDocument/2006/relationships/image" Target="../media/image2182.png"/><Relationship Id="rId769" Type="http://schemas.openxmlformats.org/officeDocument/2006/relationships/image" Target="../media/image2231.png"/><Relationship Id="rId324" Type="http://schemas.openxmlformats.org/officeDocument/2006/relationships/customXml" Target="../ink/ink5720.xml"/><Relationship Id="rId531" Type="http://schemas.openxmlformats.org/officeDocument/2006/relationships/image" Target="../media/image2129.png"/><Relationship Id="rId170" Type="http://schemas.openxmlformats.org/officeDocument/2006/relationships/customXml" Target="../ink/ink5668.xml"/><Relationship Id="rId268" Type="http://schemas.openxmlformats.org/officeDocument/2006/relationships/customXml" Target="../ink/ink5692.xml"/><Relationship Id="rId475" Type="http://schemas.openxmlformats.org/officeDocument/2006/relationships/image" Target="../media/image2101.png"/><Relationship Id="rId682" Type="http://schemas.openxmlformats.org/officeDocument/2006/relationships/customXml" Target="../ink/ink5877.xml"/><Relationship Id="rId335" Type="http://schemas.openxmlformats.org/officeDocument/2006/relationships/image" Target="../media/image2026.png"/><Relationship Id="rId542" Type="http://schemas.openxmlformats.org/officeDocument/2006/relationships/customXml" Target="../ink/ink5829.xml"/><Relationship Id="rId181" Type="http://schemas.openxmlformats.org/officeDocument/2006/relationships/image" Target="../media/image16300.png"/><Relationship Id="rId402" Type="http://schemas.openxmlformats.org/officeDocument/2006/relationships/customXml" Target="../ink/ink5759.xml"/><Relationship Id="rId279" Type="http://schemas.openxmlformats.org/officeDocument/2006/relationships/image" Target="../media/image1998.png"/><Relationship Id="rId486" Type="http://schemas.openxmlformats.org/officeDocument/2006/relationships/customXml" Target="../ink/ink5801.xml"/><Relationship Id="rId693" Type="http://schemas.openxmlformats.org/officeDocument/2006/relationships/image" Target="../media/image2193.png"/><Relationship Id="rId707" Type="http://schemas.openxmlformats.org/officeDocument/2006/relationships/image" Target="../media/image2200.png"/><Relationship Id="rId139" Type="http://schemas.openxmlformats.org/officeDocument/2006/relationships/image" Target="../media/image16090.png"/><Relationship Id="rId346" Type="http://schemas.openxmlformats.org/officeDocument/2006/relationships/customXml" Target="../ink/ink5731.xml"/><Relationship Id="rId553" Type="http://schemas.openxmlformats.org/officeDocument/2006/relationships/image" Target="../media/image2140.png"/><Relationship Id="rId760" Type="http://schemas.openxmlformats.org/officeDocument/2006/relationships/customXml" Target="../ink/ink5916.xml"/><Relationship Id="rId413" Type="http://schemas.openxmlformats.org/officeDocument/2006/relationships/image" Target="../media/image2070.png"/><Relationship Id="rId497" Type="http://schemas.openxmlformats.org/officeDocument/2006/relationships/image" Target="../media/image2112.png"/><Relationship Id="rId718" Type="http://schemas.openxmlformats.org/officeDocument/2006/relationships/customXml" Target="../ink/ink5895.xml"/><Relationship Id="rId315" Type="http://schemas.openxmlformats.org/officeDocument/2006/relationships/image" Target="../media/image2016.png"/><Relationship Id="rId357" Type="http://schemas.openxmlformats.org/officeDocument/2006/relationships/image" Target="../media/image2042.png"/><Relationship Id="rId522" Type="http://schemas.openxmlformats.org/officeDocument/2006/relationships/customXml" Target="../ink/ink5819.xml"/><Relationship Id="rId161" Type="http://schemas.openxmlformats.org/officeDocument/2006/relationships/image" Target="../media/image16200.png"/><Relationship Id="rId399" Type="http://schemas.openxmlformats.org/officeDocument/2006/relationships/image" Target="../media/image2063.png"/><Relationship Id="rId564" Type="http://schemas.openxmlformats.org/officeDocument/2006/relationships/customXml" Target="../ink/ink5840.xml"/><Relationship Id="rId771" Type="http://schemas.openxmlformats.org/officeDocument/2006/relationships/image" Target="../media/image2232.png"/><Relationship Id="rId259" Type="http://schemas.openxmlformats.org/officeDocument/2006/relationships/image" Target="../media/image1988.png"/><Relationship Id="rId424" Type="http://schemas.openxmlformats.org/officeDocument/2006/relationships/customXml" Target="../ink/ink5770.xml"/><Relationship Id="rId466" Type="http://schemas.openxmlformats.org/officeDocument/2006/relationships/customXml" Target="../ink/ink5791.xml"/><Relationship Id="rId673" Type="http://schemas.openxmlformats.org/officeDocument/2006/relationships/image" Target="../media/image2183.png"/><Relationship Id="rId729" Type="http://schemas.openxmlformats.org/officeDocument/2006/relationships/image" Target="../media/image2211.png"/><Relationship Id="rId270" Type="http://schemas.openxmlformats.org/officeDocument/2006/relationships/customXml" Target="../ink/ink5693.xml"/><Relationship Id="rId326" Type="http://schemas.openxmlformats.org/officeDocument/2006/relationships/customXml" Target="../ink/ink5721.xml"/><Relationship Id="rId533" Type="http://schemas.openxmlformats.org/officeDocument/2006/relationships/image" Target="../media/image2130.png"/><Relationship Id="rId368" Type="http://schemas.openxmlformats.org/officeDocument/2006/relationships/customXml" Target="../ink/ink5742.xml"/><Relationship Id="rId575" Type="http://schemas.openxmlformats.org/officeDocument/2006/relationships/image" Target="../media/image2151.png"/><Relationship Id="rId740" Type="http://schemas.openxmlformats.org/officeDocument/2006/relationships/customXml" Target="../ink/ink5906.xml"/><Relationship Id="rId172" Type="http://schemas.openxmlformats.org/officeDocument/2006/relationships/customXml" Target="../ink/ink5669.xml"/><Relationship Id="rId435" Type="http://schemas.openxmlformats.org/officeDocument/2006/relationships/image" Target="../media/image2081.png"/><Relationship Id="rId477" Type="http://schemas.openxmlformats.org/officeDocument/2006/relationships/image" Target="../media/image2102.png"/><Relationship Id="rId600" Type="http://schemas.openxmlformats.org/officeDocument/2006/relationships/customXml" Target="../ink/ink5858.xml"/><Relationship Id="rId684" Type="http://schemas.openxmlformats.org/officeDocument/2006/relationships/customXml" Target="../ink/ink5878.xml"/><Relationship Id="rId281" Type="http://schemas.openxmlformats.org/officeDocument/2006/relationships/image" Target="../media/image1999.png"/><Relationship Id="rId337" Type="http://schemas.openxmlformats.org/officeDocument/2006/relationships/image" Target="../media/image2027.png"/><Relationship Id="rId502" Type="http://schemas.openxmlformats.org/officeDocument/2006/relationships/customXml" Target="../ink/ink5809.xml"/><Relationship Id="rId141" Type="http://schemas.openxmlformats.org/officeDocument/2006/relationships/image" Target="../media/image16100.png"/><Relationship Id="rId379" Type="http://schemas.openxmlformats.org/officeDocument/2006/relationships/image" Target="../media/image2053.png"/><Relationship Id="rId544" Type="http://schemas.openxmlformats.org/officeDocument/2006/relationships/customXml" Target="../ink/ink5830.xml"/><Relationship Id="rId586" Type="http://schemas.openxmlformats.org/officeDocument/2006/relationships/customXml" Target="../ink/ink5851.xml"/><Relationship Id="rId751" Type="http://schemas.openxmlformats.org/officeDocument/2006/relationships/image" Target="../media/image2222.png"/><Relationship Id="rId183" Type="http://schemas.openxmlformats.org/officeDocument/2006/relationships/image" Target="../media/image2035.png"/><Relationship Id="rId239" Type="http://schemas.openxmlformats.org/officeDocument/2006/relationships/image" Target="../media/image16590.png"/><Relationship Id="rId390" Type="http://schemas.openxmlformats.org/officeDocument/2006/relationships/customXml" Target="../ink/ink5753.xml"/><Relationship Id="rId404" Type="http://schemas.openxmlformats.org/officeDocument/2006/relationships/customXml" Target="../ink/ink5760.xml"/><Relationship Id="rId446" Type="http://schemas.openxmlformats.org/officeDocument/2006/relationships/customXml" Target="../ink/ink5781.xml"/><Relationship Id="rId250" Type="http://schemas.openxmlformats.org/officeDocument/2006/relationships/customXml" Target="../ink/ink5683.xml"/><Relationship Id="rId292" Type="http://schemas.openxmlformats.org/officeDocument/2006/relationships/customXml" Target="../ink/ink5704.xml"/><Relationship Id="rId306" Type="http://schemas.openxmlformats.org/officeDocument/2006/relationships/customXml" Target="../ink/ink5711.xml"/><Relationship Id="rId488" Type="http://schemas.openxmlformats.org/officeDocument/2006/relationships/customXml" Target="../ink/ink5802.xml"/><Relationship Id="rId695" Type="http://schemas.openxmlformats.org/officeDocument/2006/relationships/image" Target="../media/image2194.png"/><Relationship Id="rId709" Type="http://schemas.openxmlformats.org/officeDocument/2006/relationships/image" Target="../media/image2201.png"/><Relationship Id="rId348" Type="http://schemas.openxmlformats.org/officeDocument/2006/relationships/customXml" Target="../ink/ink5732.xml"/><Relationship Id="rId513" Type="http://schemas.openxmlformats.org/officeDocument/2006/relationships/image" Target="../media/image2120.png"/><Relationship Id="rId555" Type="http://schemas.openxmlformats.org/officeDocument/2006/relationships/image" Target="../media/image2141.png"/><Relationship Id="rId597" Type="http://schemas.openxmlformats.org/officeDocument/2006/relationships/image" Target="../media/image2162.png"/><Relationship Id="rId720" Type="http://schemas.openxmlformats.org/officeDocument/2006/relationships/customXml" Target="../ink/ink5896.xml"/><Relationship Id="rId762" Type="http://schemas.openxmlformats.org/officeDocument/2006/relationships/customXml" Target="../ink/ink5917.xml"/><Relationship Id="rId152" Type="http://schemas.openxmlformats.org/officeDocument/2006/relationships/customXml" Target="../ink/ink5661.xml"/><Relationship Id="rId415" Type="http://schemas.openxmlformats.org/officeDocument/2006/relationships/image" Target="../media/image2071.png"/><Relationship Id="rId457" Type="http://schemas.openxmlformats.org/officeDocument/2006/relationships/image" Target="../media/image2092.png"/><Relationship Id="rId261" Type="http://schemas.openxmlformats.org/officeDocument/2006/relationships/image" Target="../media/image1989.png"/><Relationship Id="rId499" Type="http://schemas.openxmlformats.org/officeDocument/2006/relationships/image" Target="../media/image2113.png"/><Relationship Id="rId664" Type="http://schemas.openxmlformats.org/officeDocument/2006/relationships/customXml" Target="../ink/ink5868.xml"/><Relationship Id="rId317" Type="http://schemas.openxmlformats.org/officeDocument/2006/relationships/image" Target="../media/image2017.png"/><Relationship Id="rId359" Type="http://schemas.openxmlformats.org/officeDocument/2006/relationships/image" Target="../media/image2043.png"/><Relationship Id="rId524" Type="http://schemas.openxmlformats.org/officeDocument/2006/relationships/customXml" Target="../ink/ink5820.xml"/><Relationship Id="rId566" Type="http://schemas.openxmlformats.org/officeDocument/2006/relationships/customXml" Target="../ink/ink5841.xml"/><Relationship Id="rId731" Type="http://schemas.openxmlformats.org/officeDocument/2006/relationships/image" Target="../media/image2212.png"/><Relationship Id="rId773" Type="http://schemas.openxmlformats.org/officeDocument/2006/relationships/image" Target="../media/image2233.png"/><Relationship Id="rId163" Type="http://schemas.openxmlformats.org/officeDocument/2006/relationships/image" Target="../media/image16210.png"/><Relationship Id="rId370" Type="http://schemas.openxmlformats.org/officeDocument/2006/relationships/customXml" Target="../ink/ink5743.xml"/><Relationship Id="rId426" Type="http://schemas.openxmlformats.org/officeDocument/2006/relationships/customXml" Target="../ink/ink5771.xml"/><Relationship Id="rId468" Type="http://schemas.openxmlformats.org/officeDocument/2006/relationships/customXml" Target="../ink/ink5792.xml"/><Relationship Id="rId675" Type="http://schemas.openxmlformats.org/officeDocument/2006/relationships/image" Target="../media/image2184.png"/><Relationship Id="rId272" Type="http://schemas.openxmlformats.org/officeDocument/2006/relationships/customXml" Target="../ink/ink5694.xml"/><Relationship Id="rId328" Type="http://schemas.openxmlformats.org/officeDocument/2006/relationships/customXml" Target="../ink/ink5722.xml"/><Relationship Id="rId535" Type="http://schemas.openxmlformats.org/officeDocument/2006/relationships/image" Target="../media/image2131.png"/><Relationship Id="rId577" Type="http://schemas.openxmlformats.org/officeDocument/2006/relationships/image" Target="../media/image2152.png"/><Relationship Id="rId700" Type="http://schemas.openxmlformats.org/officeDocument/2006/relationships/customXml" Target="../ink/ink5886.xml"/><Relationship Id="rId742" Type="http://schemas.openxmlformats.org/officeDocument/2006/relationships/customXml" Target="../ink/ink5907.xml"/><Relationship Id="rId174" Type="http://schemas.openxmlformats.org/officeDocument/2006/relationships/customXml" Target="../ink/ink5670.xml"/><Relationship Id="rId381" Type="http://schemas.openxmlformats.org/officeDocument/2006/relationships/image" Target="../media/image2054.png"/><Relationship Id="rId602" Type="http://schemas.openxmlformats.org/officeDocument/2006/relationships/customXml" Target="../ink/ink5859.xml"/><Relationship Id="rId241" Type="http://schemas.openxmlformats.org/officeDocument/2006/relationships/image" Target="../media/image16600.png"/><Relationship Id="rId437" Type="http://schemas.openxmlformats.org/officeDocument/2006/relationships/image" Target="../media/image2082.png"/><Relationship Id="rId479" Type="http://schemas.openxmlformats.org/officeDocument/2006/relationships/image" Target="../media/image2103.png"/><Relationship Id="rId686" Type="http://schemas.openxmlformats.org/officeDocument/2006/relationships/customXml" Target="../ink/ink5879.xml"/><Relationship Id="rId283" Type="http://schemas.openxmlformats.org/officeDocument/2006/relationships/image" Target="../media/image2000.png"/><Relationship Id="rId339" Type="http://schemas.openxmlformats.org/officeDocument/2006/relationships/image" Target="../media/image2028.png"/><Relationship Id="rId490" Type="http://schemas.openxmlformats.org/officeDocument/2006/relationships/customXml" Target="../ink/ink5803.xml"/><Relationship Id="rId504" Type="http://schemas.openxmlformats.org/officeDocument/2006/relationships/customXml" Target="../ink/ink5810.xml"/><Relationship Id="rId546" Type="http://schemas.openxmlformats.org/officeDocument/2006/relationships/customXml" Target="../ink/ink5831.xml"/><Relationship Id="rId711" Type="http://schemas.openxmlformats.org/officeDocument/2006/relationships/image" Target="../media/image940.png"/><Relationship Id="rId753" Type="http://schemas.openxmlformats.org/officeDocument/2006/relationships/image" Target="../media/image2223.png"/><Relationship Id="rId143" Type="http://schemas.openxmlformats.org/officeDocument/2006/relationships/image" Target="../media/image16110.png"/><Relationship Id="rId185" Type="http://schemas.openxmlformats.org/officeDocument/2006/relationships/image" Target="../media/image2036.png"/><Relationship Id="rId350" Type="http://schemas.openxmlformats.org/officeDocument/2006/relationships/customXml" Target="../ink/ink5733.xml"/><Relationship Id="rId406" Type="http://schemas.openxmlformats.org/officeDocument/2006/relationships/customXml" Target="../ink/ink5761.xml"/><Relationship Id="rId588" Type="http://schemas.openxmlformats.org/officeDocument/2006/relationships/customXml" Target="../ink/ink5852.xml"/><Relationship Id="rId392" Type="http://schemas.openxmlformats.org/officeDocument/2006/relationships/customXml" Target="../ink/ink5754.xml"/><Relationship Id="rId448" Type="http://schemas.openxmlformats.org/officeDocument/2006/relationships/customXml" Target="../ink/ink5782.xml"/><Relationship Id="rId655" Type="http://schemas.openxmlformats.org/officeDocument/2006/relationships/image" Target="../media/image2174.png"/><Relationship Id="rId697" Type="http://schemas.openxmlformats.org/officeDocument/2006/relationships/image" Target="../media/image2195.png"/><Relationship Id="rId252" Type="http://schemas.openxmlformats.org/officeDocument/2006/relationships/customXml" Target="../ink/ink5684.xml"/><Relationship Id="rId294" Type="http://schemas.openxmlformats.org/officeDocument/2006/relationships/customXml" Target="../ink/ink5705.xml"/><Relationship Id="rId308" Type="http://schemas.openxmlformats.org/officeDocument/2006/relationships/customXml" Target="../ink/ink5712.xml"/><Relationship Id="rId515" Type="http://schemas.openxmlformats.org/officeDocument/2006/relationships/image" Target="../media/image2121.png"/><Relationship Id="rId722" Type="http://schemas.openxmlformats.org/officeDocument/2006/relationships/customXml" Target="../ink/ink5897.xml"/><Relationship Id="rId154" Type="http://schemas.openxmlformats.org/officeDocument/2006/relationships/customXml" Target="../ink/ink5662.xml"/><Relationship Id="rId361" Type="http://schemas.openxmlformats.org/officeDocument/2006/relationships/image" Target="../media/image2044.png"/><Relationship Id="rId557" Type="http://schemas.openxmlformats.org/officeDocument/2006/relationships/image" Target="../media/image2142.png"/><Relationship Id="rId599" Type="http://schemas.openxmlformats.org/officeDocument/2006/relationships/image" Target="../media/image2163.png"/><Relationship Id="rId764" Type="http://schemas.openxmlformats.org/officeDocument/2006/relationships/customXml" Target="../ink/ink5918.xml"/><Relationship Id="rId417" Type="http://schemas.openxmlformats.org/officeDocument/2006/relationships/image" Target="../media/image2072.png"/><Relationship Id="rId459" Type="http://schemas.openxmlformats.org/officeDocument/2006/relationships/image" Target="../media/image2093.png"/><Relationship Id="rId666" Type="http://schemas.openxmlformats.org/officeDocument/2006/relationships/customXml" Target="../ink/ink5869.xml"/><Relationship Id="rId263" Type="http://schemas.openxmlformats.org/officeDocument/2006/relationships/image" Target="../media/image1990.png"/><Relationship Id="rId319" Type="http://schemas.openxmlformats.org/officeDocument/2006/relationships/image" Target="../media/image2018.png"/><Relationship Id="rId470" Type="http://schemas.openxmlformats.org/officeDocument/2006/relationships/customXml" Target="../ink/ink5793.xml"/><Relationship Id="rId526" Type="http://schemas.openxmlformats.org/officeDocument/2006/relationships/customXml" Target="../ink/ink5821.xml"/><Relationship Id="rId330" Type="http://schemas.openxmlformats.org/officeDocument/2006/relationships/customXml" Target="../ink/ink5723.xml"/><Relationship Id="rId568" Type="http://schemas.openxmlformats.org/officeDocument/2006/relationships/customXml" Target="../ink/ink5842.xml"/><Relationship Id="rId733" Type="http://schemas.openxmlformats.org/officeDocument/2006/relationships/image" Target="../media/image2213.png"/><Relationship Id="rId775" Type="http://schemas.openxmlformats.org/officeDocument/2006/relationships/image" Target="../media/image2234.png"/><Relationship Id="rId372" Type="http://schemas.openxmlformats.org/officeDocument/2006/relationships/customXml" Target="../ink/ink5744.xml"/><Relationship Id="rId428" Type="http://schemas.openxmlformats.org/officeDocument/2006/relationships/customXml" Target="../ink/ink5772.xml"/><Relationship Id="rId677" Type="http://schemas.openxmlformats.org/officeDocument/2006/relationships/image" Target="../media/image2185.png"/><Relationship Id="rId274" Type="http://schemas.openxmlformats.org/officeDocument/2006/relationships/customXml" Target="../ink/ink5695.xml"/><Relationship Id="rId481" Type="http://schemas.openxmlformats.org/officeDocument/2006/relationships/image" Target="../media/image2104.png"/><Relationship Id="rId702" Type="http://schemas.openxmlformats.org/officeDocument/2006/relationships/customXml" Target="../ink/ink5887.xml"/><Relationship Id="rId537" Type="http://schemas.openxmlformats.org/officeDocument/2006/relationships/image" Target="../media/image2132.png"/><Relationship Id="rId579" Type="http://schemas.openxmlformats.org/officeDocument/2006/relationships/image" Target="../media/image2153.png"/><Relationship Id="rId744" Type="http://schemas.openxmlformats.org/officeDocument/2006/relationships/customXml" Target="../ink/ink5908.xml"/><Relationship Id="rId341" Type="http://schemas.openxmlformats.org/officeDocument/2006/relationships/image" Target="../media/image2029.png"/><Relationship Id="rId383" Type="http://schemas.openxmlformats.org/officeDocument/2006/relationships/image" Target="../media/image2055.png"/><Relationship Id="rId439" Type="http://schemas.openxmlformats.org/officeDocument/2006/relationships/image" Target="../media/image2083.png"/><Relationship Id="rId590" Type="http://schemas.openxmlformats.org/officeDocument/2006/relationships/customXml" Target="../ink/ink5853.xml"/><Relationship Id="rId604" Type="http://schemas.openxmlformats.org/officeDocument/2006/relationships/customXml" Target="../ink/ink5860.xml"/><Relationship Id="rId243" Type="http://schemas.openxmlformats.org/officeDocument/2006/relationships/image" Target="../media/image1980.png"/><Relationship Id="rId285" Type="http://schemas.openxmlformats.org/officeDocument/2006/relationships/image" Target="../media/image2001.png"/><Relationship Id="rId450" Type="http://schemas.openxmlformats.org/officeDocument/2006/relationships/customXml" Target="../ink/ink5783.xml"/><Relationship Id="rId506" Type="http://schemas.openxmlformats.org/officeDocument/2006/relationships/customXml" Target="../ink/ink5811.xml"/><Relationship Id="rId688" Type="http://schemas.openxmlformats.org/officeDocument/2006/relationships/customXml" Target="../ink/ink5880.xml"/><Relationship Id="rId310" Type="http://schemas.openxmlformats.org/officeDocument/2006/relationships/customXml" Target="../ink/ink5713.xml"/><Relationship Id="rId492" Type="http://schemas.openxmlformats.org/officeDocument/2006/relationships/customXml" Target="../ink/ink5804.xml"/><Relationship Id="rId548" Type="http://schemas.openxmlformats.org/officeDocument/2006/relationships/customXml" Target="../ink/ink5832.xml"/><Relationship Id="rId713" Type="http://schemas.openxmlformats.org/officeDocument/2006/relationships/image" Target="../media/image2203.png"/><Relationship Id="rId755" Type="http://schemas.openxmlformats.org/officeDocument/2006/relationships/image" Target="../media/image2224.png"/><Relationship Id="rId145" Type="http://schemas.openxmlformats.org/officeDocument/2006/relationships/image" Target="../media/image16120.png"/><Relationship Id="rId352" Type="http://schemas.openxmlformats.org/officeDocument/2006/relationships/customXml" Target="../ink/ink5734.xml"/><Relationship Id="rId394" Type="http://schemas.openxmlformats.org/officeDocument/2006/relationships/customXml" Target="../ink/ink5755.xml"/><Relationship Id="rId408" Type="http://schemas.openxmlformats.org/officeDocument/2006/relationships/customXml" Target="../ink/ink5762.xml"/><Relationship Id="rId254" Type="http://schemas.openxmlformats.org/officeDocument/2006/relationships/customXml" Target="../ink/ink5685.xml"/><Relationship Id="rId657" Type="http://schemas.openxmlformats.org/officeDocument/2006/relationships/image" Target="../media/image2175.png"/><Relationship Id="rId699" Type="http://schemas.openxmlformats.org/officeDocument/2006/relationships/image" Target="../media/image2196.png"/><Relationship Id="rId296" Type="http://schemas.openxmlformats.org/officeDocument/2006/relationships/customXml" Target="../ink/ink5706.xml"/><Relationship Id="rId461" Type="http://schemas.openxmlformats.org/officeDocument/2006/relationships/image" Target="../media/image2094.png"/><Relationship Id="rId517" Type="http://schemas.openxmlformats.org/officeDocument/2006/relationships/image" Target="../media/image2122.png"/><Relationship Id="rId559" Type="http://schemas.openxmlformats.org/officeDocument/2006/relationships/image" Target="../media/image2143.png"/><Relationship Id="rId724" Type="http://schemas.openxmlformats.org/officeDocument/2006/relationships/customXml" Target="../ink/ink5898.xml"/><Relationship Id="rId766" Type="http://schemas.openxmlformats.org/officeDocument/2006/relationships/customXml" Target="../ink/ink5919.xml"/><Relationship Id="rId156" Type="http://schemas.openxmlformats.org/officeDocument/2006/relationships/customXml" Target="../ink/ink5663.xml"/><Relationship Id="rId321" Type="http://schemas.openxmlformats.org/officeDocument/2006/relationships/image" Target="../media/image2019.png"/><Relationship Id="rId363" Type="http://schemas.openxmlformats.org/officeDocument/2006/relationships/image" Target="../media/image2045.png"/><Relationship Id="rId419" Type="http://schemas.openxmlformats.org/officeDocument/2006/relationships/image" Target="../media/image2073.png"/><Relationship Id="rId570" Type="http://schemas.openxmlformats.org/officeDocument/2006/relationships/customXml" Target="../ink/ink5843.xml"/><Relationship Id="rId430" Type="http://schemas.openxmlformats.org/officeDocument/2006/relationships/customXml" Target="../ink/ink5773.xml"/><Relationship Id="rId668" Type="http://schemas.openxmlformats.org/officeDocument/2006/relationships/customXml" Target="../ink/ink5870.xml"/><Relationship Id="rId265" Type="http://schemas.openxmlformats.org/officeDocument/2006/relationships/image" Target="../media/image1991.png"/><Relationship Id="rId472" Type="http://schemas.openxmlformats.org/officeDocument/2006/relationships/customXml" Target="../ink/ink5794.xml"/><Relationship Id="rId528" Type="http://schemas.openxmlformats.org/officeDocument/2006/relationships/customXml" Target="../ink/ink5822.xml"/><Relationship Id="rId735" Type="http://schemas.openxmlformats.org/officeDocument/2006/relationships/image" Target="../media/image2214.png"/><Relationship Id="rId167" Type="http://schemas.openxmlformats.org/officeDocument/2006/relationships/image" Target="../media/image16230.png"/><Relationship Id="rId332" Type="http://schemas.openxmlformats.org/officeDocument/2006/relationships/customXml" Target="../ink/ink5724.xml"/><Relationship Id="rId374" Type="http://schemas.openxmlformats.org/officeDocument/2006/relationships/customXml" Target="../ink/ink5745.xml"/><Relationship Id="rId581" Type="http://schemas.openxmlformats.org/officeDocument/2006/relationships/image" Target="../media/image2154.png"/><Relationship Id="rId777" Type="http://schemas.openxmlformats.org/officeDocument/2006/relationships/image" Target="../media/image2235.png"/><Relationship Id="rId679" Type="http://schemas.openxmlformats.org/officeDocument/2006/relationships/image" Target="../media/image2186.png"/><Relationship Id="rId2" Type="http://schemas.openxmlformats.org/officeDocument/2006/relationships/customXml" Target="../ink/ink5653.xml"/><Relationship Id="rId276" Type="http://schemas.openxmlformats.org/officeDocument/2006/relationships/customXml" Target="../ink/ink5696.xml"/><Relationship Id="rId441" Type="http://schemas.openxmlformats.org/officeDocument/2006/relationships/image" Target="../media/image2084.png"/><Relationship Id="rId483" Type="http://schemas.openxmlformats.org/officeDocument/2006/relationships/image" Target="../media/image2105.png"/><Relationship Id="rId539" Type="http://schemas.openxmlformats.org/officeDocument/2006/relationships/image" Target="../media/image2133.png"/><Relationship Id="rId690" Type="http://schemas.openxmlformats.org/officeDocument/2006/relationships/customXml" Target="../ink/ink5881.xml"/><Relationship Id="rId704" Type="http://schemas.openxmlformats.org/officeDocument/2006/relationships/customXml" Target="../ink/ink5888.xml"/><Relationship Id="rId746" Type="http://schemas.openxmlformats.org/officeDocument/2006/relationships/customXml" Target="../ink/ink5909.xml"/><Relationship Id="rId178" Type="http://schemas.openxmlformats.org/officeDocument/2006/relationships/customXml" Target="../ink/ink5671.xml"/><Relationship Id="rId301" Type="http://schemas.openxmlformats.org/officeDocument/2006/relationships/image" Target="../media/image2009.png"/><Relationship Id="rId343" Type="http://schemas.openxmlformats.org/officeDocument/2006/relationships/image" Target="../media/image2030.png"/><Relationship Id="rId550" Type="http://schemas.openxmlformats.org/officeDocument/2006/relationships/customXml" Target="../ink/ink5833.xml"/><Relationship Id="rId385" Type="http://schemas.openxmlformats.org/officeDocument/2006/relationships/image" Target="../media/image2056.png"/><Relationship Id="rId592" Type="http://schemas.openxmlformats.org/officeDocument/2006/relationships/customXml" Target="../ink/ink5854.xml"/><Relationship Id="rId606" Type="http://schemas.openxmlformats.org/officeDocument/2006/relationships/customXml" Target="../ink/ink5861.xml"/><Relationship Id="rId245" Type="http://schemas.openxmlformats.org/officeDocument/2006/relationships/image" Target="../media/image1981.png"/><Relationship Id="rId287" Type="http://schemas.openxmlformats.org/officeDocument/2006/relationships/image" Target="../media/image2002.png"/><Relationship Id="rId410" Type="http://schemas.openxmlformats.org/officeDocument/2006/relationships/customXml" Target="../ink/ink5763.xml"/><Relationship Id="rId452" Type="http://schemas.openxmlformats.org/officeDocument/2006/relationships/customXml" Target="../ink/ink5784.xml"/><Relationship Id="rId494" Type="http://schemas.openxmlformats.org/officeDocument/2006/relationships/customXml" Target="../ink/ink5805.xml"/><Relationship Id="rId508" Type="http://schemas.openxmlformats.org/officeDocument/2006/relationships/customXml" Target="../ink/ink5812.xml"/><Relationship Id="rId715" Type="http://schemas.openxmlformats.org/officeDocument/2006/relationships/image" Target="../media/image2204.png"/><Relationship Id="rId147" Type="http://schemas.openxmlformats.org/officeDocument/2006/relationships/image" Target="../media/image16130.png"/><Relationship Id="rId312" Type="http://schemas.openxmlformats.org/officeDocument/2006/relationships/customXml" Target="../ink/ink5714.xml"/><Relationship Id="rId354" Type="http://schemas.openxmlformats.org/officeDocument/2006/relationships/customXml" Target="../ink/ink5735.xml"/><Relationship Id="rId757" Type="http://schemas.openxmlformats.org/officeDocument/2006/relationships/image" Target="../media/image2225.png"/><Relationship Id="rId396" Type="http://schemas.openxmlformats.org/officeDocument/2006/relationships/customXml" Target="../ink/ink5756.xml"/><Relationship Id="rId561" Type="http://schemas.openxmlformats.org/officeDocument/2006/relationships/image" Target="../media/image2144.png"/><Relationship Id="rId659" Type="http://schemas.openxmlformats.org/officeDocument/2006/relationships/image" Target="../media/image2176.png"/><Relationship Id="rId256" Type="http://schemas.openxmlformats.org/officeDocument/2006/relationships/customXml" Target="../ink/ink5686.xml"/><Relationship Id="rId298" Type="http://schemas.openxmlformats.org/officeDocument/2006/relationships/customXml" Target="../ink/ink5707.xml"/><Relationship Id="rId421" Type="http://schemas.openxmlformats.org/officeDocument/2006/relationships/image" Target="../media/image2074.png"/><Relationship Id="rId463" Type="http://schemas.openxmlformats.org/officeDocument/2006/relationships/image" Target="../media/image2095.png"/><Relationship Id="rId519" Type="http://schemas.openxmlformats.org/officeDocument/2006/relationships/image" Target="../media/image2123.png"/><Relationship Id="rId670" Type="http://schemas.openxmlformats.org/officeDocument/2006/relationships/customXml" Target="../ink/ink5871.xml"/><Relationship Id="rId323" Type="http://schemas.openxmlformats.org/officeDocument/2006/relationships/image" Target="../media/image2020.png"/><Relationship Id="rId530" Type="http://schemas.openxmlformats.org/officeDocument/2006/relationships/customXml" Target="../ink/ink5823.xml"/><Relationship Id="rId726" Type="http://schemas.openxmlformats.org/officeDocument/2006/relationships/customXml" Target="../ink/ink5899.xml"/><Relationship Id="rId768" Type="http://schemas.openxmlformats.org/officeDocument/2006/relationships/customXml" Target="../ink/ink5920.xml"/><Relationship Id="rId365" Type="http://schemas.openxmlformats.org/officeDocument/2006/relationships/image" Target="../media/image2046.png"/><Relationship Id="rId572" Type="http://schemas.openxmlformats.org/officeDocument/2006/relationships/customXml" Target="../ink/ink5844.xml"/><Relationship Id="rId267" Type="http://schemas.openxmlformats.org/officeDocument/2006/relationships/image" Target="../media/image1992.png"/><Relationship Id="rId432" Type="http://schemas.openxmlformats.org/officeDocument/2006/relationships/customXml" Target="../ink/ink5774.xml"/><Relationship Id="rId474" Type="http://schemas.openxmlformats.org/officeDocument/2006/relationships/customXml" Target="../ink/ink5795.xml"/><Relationship Id="rId681" Type="http://schemas.openxmlformats.org/officeDocument/2006/relationships/image" Target="../media/image2187.png"/><Relationship Id="rId737" Type="http://schemas.openxmlformats.org/officeDocument/2006/relationships/image" Target="../media/image2215.png"/><Relationship Id="rId779" Type="http://schemas.openxmlformats.org/officeDocument/2006/relationships/image" Target="../media/image944.png"/><Relationship Id="rId169" Type="http://schemas.openxmlformats.org/officeDocument/2006/relationships/image" Target="../media/image16240.png"/><Relationship Id="rId334" Type="http://schemas.openxmlformats.org/officeDocument/2006/relationships/customXml" Target="../ink/ink5725.xml"/><Relationship Id="rId376" Type="http://schemas.openxmlformats.org/officeDocument/2006/relationships/customXml" Target="../ink/ink5746.xml"/><Relationship Id="rId541" Type="http://schemas.openxmlformats.org/officeDocument/2006/relationships/image" Target="../media/image2134.png"/><Relationship Id="rId583" Type="http://schemas.openxmlformats.org/officeDocument/2006/relationships/image" Target="../media/image2155.png"/><Relationship Id="rId4" Type="http://schemas.openxmlformats.org/officeDocument/2006/relationships/customXml" Target="../ink/ink5654.xml"/><Relationship Id="rId180" Type="http://schemas.openxmlformats.org/officeDocument/2006/relationships/customXml" Target="../ink/ink5672.xml"/><Relationship Id="rId236" Type="http://schemas.openxmlformats.org/officeDocument/2006/relationships/customXml" Target="../ink/ink5676.xml"/><Relationship Id="rId278" Type="http://schemas.openxmlformats.org/officeDocument/2006/relationships/customXml" Target="../ink/ink5697.xml"/><Relationship Id="rId401" Type="http://schemas.openxmlformats.org/officeDocument/2006/relationships/image" Target="../media/image2064.png"/><Relationship Id="rId443" Type="http://schemas.openxmlformats.org/officeDocument/2006/relationships/image" Target="../media/image2085.png"/><Relationship Id="rId303" Type="http://schemas.openxmlformats.org/officeDocument/2006/relationships/image" Target="../media/image2010.png"/><Relationship Id="rId485" Type="http://schemas.openxmlformats.org/officeDocument/2006/relationships/image" Target="../media/image2106.png"/><Relationship Id="rId692" Type="http://schemas.openxmlformats.org/officeDocument/2006/relationships/customXml" Target="../ink/ink5882.xml"/><Relationship Id="rId706" Type="http://schemas.openxmlformats.org/officeDocument/2006/relationships/customXml" Target="../ink/ink5889.xml"/><Relationship Id="rId748" Type="http://schemas.openxmlformats.org/officeDocument/2006/relationships/customXml" Target="../ink/ink5910.xml"/><Relationship Id="rId138" Type="http://schemas.openxmlformats.org/officeDocument/2006/relationships/customXml" Target="../ink/ink5655.xml"/><Relationship Id="rId345" Type="http://schemas.openxmlformats.org/officeDocument/2006/relationships/image" Target="../media/image2031.png"/><Relationship Id="rId387" Type="http://schemas.openxmlformats.org/officeDocument/2006/relationships/image" Target="../media/image2057.png"/><Relationship Id="rId510" Type="http://schemas.openxmlformats.org/officeDocument/2006/relationships/customXml" Target="../ink/ink5813.xml"/><Relationship Id="rId552" Type="http://schemas.openxmlformats.org/officeDocument/2006/relationships/customXml" Target="../ink/ink5834.xml"/><Relationship Id="rId594" Type="http://schemas.openxmlformats.org/officeDocument/2006/relationships/customXml" Target="../ink/ink5855.xml"/><Relationship Id="rId608" Type="http://schemas.openxmlformats.org/officeDocument/2006/relationships/customXml" Target="../ink/ink5862.xml"/><Relationship Id="rId247" Type="http://schemas.openxmlformats.org/officeDocument/2006/relationships/image" Target="../media/image1982.png"/><Relationship Id="rId412" Type="http://schemas.openxmlformats.org/officeDocument/2006/relationships/customXml" Target="../ink/ink5764.xml"/><Relationship Id="rId289" Type="http://schemas.openxmlformats.org/officeDocument/2006/relationships/image" Target="../media/image2003.png"/><Relationship Id="rId454" Type="http://schemas.openxmlformats.org/officeDocument/2006/relationships/customXml" Target="../ink/ink5785.xml"/><Relationship Id="rId496" Type="http://schemas.openxmlformats.org/officeDocument/2006/relationships/customXml" Target="../ink/ink5806.xml"/><Relationship Id="rId661" Type="http://schemas.openxmlformats.org/officeDocument/2006/relationships/image" Target="../media/image2177.png"/><Relationship Id="rId717" Type="http://schemas.openxmlformats.org/officeDocument/2006/relationships/image" Target="../media/image2205.png"/><Relationship Id="rId759" Type="http://schemas.openxmlformats.org/officeDocument/2006/relationships/image" Target="../media/image2226.png"/><Relationship Id="rId314" Type="http://schemas.openxmlformats.org/officeDocument/2006/relationships/customXml" Target="../ink/ink5715.xml"/><Relationship Id="rId356" Type="http://schemas.openxmlformats.org/officeDocument/2006/relationships/customXml" Target="../ink/ink5736.xml"/><Relationship Id="rId398" Type="http://schemas.openxmlformats.org/officeDocument/2006/relationships/customXml" Target="../ink/ink5757.xml"/><Relationship Id="rId521" Type="http://schemas.openxmlformats.org/officeDocument/2006/relationships/image" Target="../media/image2124.png"/><Relationship Id="rId563" Type="http://schemas.openxmlformats.org/officeDocument/2006/relationships/image" Target="../media/image2145.png"/><Relationship Id="rId770" Type="http://schemas.openxmlformats.org/officeDocument/2006/relationships/customXml" Target="../ink/ink5921.xml"/><Relationship Id="rId160" Type="http://schemas.openxmlformats.org/officeDocument/2006/relationships/customXml" Target="../ink/ink5664.xml"/><Relationship Id="rId423" Type="http://schemas.openxmlformats.org/officeDocument/2006/relationships/image" Target="../media/image2075.png"/><Relationship Id="rId258" Type="http://schemas.openxmlformats.org/officeDocument/2006/relationships/customXml" Target="../ink/ink5687.xml"/><Relationship Id="rId465" Type="http://schemas.openxmlformats.org/officeDocument/2006/relationships/image" Target="../media/image2096.png"/><Relationship Id="rId672" Type="http://schemas.openxmlformats.org/officeDocument/2006/relationships/customXml" Target="../ink/ink5872.xml"/><Relationship Id="rId728" Type="http://schemas.openxmlformats.org/officeDocument/2006/relationships/customXml" Target="../ink/ink5900.xml"/><Relationship Id="rId325" Type="http://schemas.openxmlformats.org/officeDocument/2006/relationships/image" Target="../media/image2021.png"/><Relationship Id="rId367" Type="http://schemas.openxmlformats.org/officeDocument/2006/relationships/image" Target="../media/image2047.png"/><Relationship Id="rId532" Type="http://schemas.openxmlformats.org/officeDocument/2006/relationships/customXml" Target="../ink/ink5824.xml"/><Relationship Id="rId574" Type="http://schemas.openxmlformats.org/officeDocument/2006/relationships/customXml" Target="../ink/ink5845.xml"/><Relationship Id="rId171" Type="http://schemas.openxmlformats.org/officeDocument/2006/relationships/image" Target="../media/image16250.png"/><Relationship Id="rId781" Type="http://schemas.openxmlformats.org/officeDocument/2006/relationships/image" Target="../media/image945.png"/><Relationship Id="rId269" Type="http://schemas.openxmlformats.org/officeDocument/2006/relationships/image" Target="../media/image1993.png"/><Relationship Id="rId434" Type="http://schemas.openxmlformats.org/officeDocument/2006/relationships/customXml" Target="../ink/ink5775.xml"/><Relationship Id="rId476" Type="http://schemas.openxmlformats.org/officeDocument/2006/relationships/customXml" Target="../ink/ink5796.xml"/><Relationship Id="rId683" Type="http://schemas.openxmlformats.org/officeDocument/2006/relationships/image" Target="../media/image2188.png"/><Relationship Id="rId739" Type="http://schemas.openxmlformats.org/officeDocument/2006/relationships/image" Target="../media/image2216.png"/><Relationship Id="rId280" Type="http://schemas.openxmlformats.org/officeDocument/2006/relationships/customXml" Target="../ink/ink5698.xml"/><Relationship Id="rId336" Type="http://schemas.openxmlformats.org/officeDocument/2006/relationships/customXml" Target="../ink/ink5726.xml"/><Relationship Id="rId501" Type="http://schemas.openxmlformats.org/officeDocument/2006/relationships/image" Target="../media/image2114.png"/><Relationship Id="rId543" Type="http://schemas.openxmlformats.org/officeDocument/2006/relationships/image" Target="../media/image2135.png"/><Relationship Id="rId140" Type="http://schemas.openxmlformats.org/officeDocument/2006/relationships/customXml" Target="../ink/ink5656.xml"/><Relationship Id="rId182" Type="http://schemas.openxmlformats.org/officeDocument/2006/relationships/customXml" Target="../ink/ink5673.xml"/><Relationship Id="rId378" Type="http://schemas.openxmlformats.org/officeDocument/2006/relationships/customXml" Target="../ink/ink5747.xml"/><Relationship Id="rId403" Type="http://schemas.openxmlformats.org/officeDocument/2006/relationships/image" Target="../media/image2065.png"/><Relationship Id="rId585" Type="http://schemas.openxmlformats.org/officeDocument/2006/relationships/image" Target="../media/image2156.png"/><Relationship Id="rId750" Type="http://schemas.openxmlformats.org/officeDocument/2006/relationships/customXml" Target="../ink/ink5911.xml"/><Relationship Id="rId238" Type="http://schemas.openxmlformats.org/officeDocument/2006/relationships/customXml" Target="../ink/ink5677.xml"/><Relationship Id="rId445" Type="http://schemas.openxmlformats.org/officeDocument/2006/relationships/image" Target="../media/image2086.png"/><Relationship Id="rId487" Type="http://schemas.openxmlformats.org/officeDocument/2006/relationships/image" Target="../media/image2107.png"/><Relationship Id="rId610" Type="http://schemas.openxmlformats.org/officeDocument/2006/relationships/customXml" Target="../ink/ink5863.xml"/><Relationship Id="rId694" Type="http://schemas.openxmlformats.org/officeDocument/2006/relationships/customXml" Target="../ink/ink5883.xml"/><Relationship Id="rId708" Type="http://schemas.openxmlformats.org/officeDocument/2006/relationships/customXml" Target="../ink/ink5890.xml"/><Relationship Id="rId291" Type="http://schemas.openxmlformats.org/officeDocument/2006/relationships/image" Target="../media/image2004.png"/><Relationship Id="rId305" Type="http://schemas.openxmlformats.org/officeDocument/2006/relationships/image" Target="../media/image2011.png"/><Relationship Id="rId347" Type="http://schemas.openxmlformats.org/officeDocument/2006/relationships/image" Target="../media/image2037.png"/><Relationship Id="rId512" Type="http://schemas.openxmlformats.org/officeDocument/2006/relationships/customXml" Target="../ink/ink5814.xml"/><Relationship Id="rId151" Type="http://schemas.openxmlformats.org/officeDocument/2006/relationships/image" Target="../media/image16150.png"/><Relationship Id="rId389" Type="http://schemas.openxmlformats.org/officeDocument/2006/relationships/image" Target="../media/image2058.png"/><Relationship Id="rId554" Type="http://schemas.openxmlformats.org/officeDocument/2006/relationships/customXml" Target="../ink/ink5835.xml"/><Relationship Id="rId596" Type="http://schemas.openxmlformats.org/officeDocument/2006/relationships/customXml" Target="../ink/ink5856.xml"/><Relationship Id="rId761" Type="http://schemas.openxmlformats.org/officeDocument/2006/relationships/image" Target="../media/image2227.png"/><Relationship Id="rId249" Type="http://schemas.openxmlformats.org/officeDocument/2006/relationships/image" Target="../media/image1983.png"/><Relationship Id="rId414" Type="http://schemas.openxmlformats.org/officeDocument/2006/relationships/customXml" Target="../ink/ink5765.xml"/><Relationship Id="rId456" Type="http://schemas.openxmlformats.org/officeDocument/2006/relationships/customXml" Target="../ink/ink5786.xml"/><Relationship Id="rId498" Type="http://schemas.openxmlformats.org/officeDocument/2006/relationships/customXml" Target="../ink/ink5807.xml"/><Relationship Id="rId663" Type="http://schemas.openxmlformats.org/officeDocument/2006/relationships/image" Target="../media/image2178.png"/><Relationship Id="rId260" Type="http://schemas.openxmlformats.org/officeDocument/2006/relationships/customXml" Target="../ink/ink5688.xml"/><Relationship Id="rId316" Type="http://schemas.openxmlformats.org/officeDocument/2006/relationships/customXml" Target="../ink/ink5716.xml"/><Relationship Id="rId523" Type="http://schemas.openxmlformats.org/officeDocument/2006/relationships/image" Target="../media/image2125.png"/><Relationship Id="rId719" Type="http://schemas.openxmlformats.org/officeDocument/2006/relationships/image" Target="../media/image2206.png"/><Relationship Id="rId358" Type="http://schemas.openxmlformats.org/officeDocument/2006/relationships/customXml" Target="../ink/ink5737.xml"/><Relationship Id="rId565" Type="http://schemas.openxmlformats.org/officeDocument/2006/relationships/image" Target="../media/image2146.png"/><Relationship Id="rId730" Type="http://schemas.openxmlformats.org/officeDocument/2006/relationships/customXml" Target="../ink/ink5901.xml"/><Relationship Id="rId772" Type="http://schemas.openxmlformats.org/officeDocument/2006/relationships/customXml" Target="../ink/ink5922.xml"/><Relationship Id="rId162" Type="http://schemas.openxmlformats.org/officeDocument/2006/relationships/customXml" Target="../ink/ink5665.xml"/><Relationship Id="rId425" Type="http://schemas.openxmlformats.org/officeDocument/2006/relationships/image" Target="../media/image2076.png"/><Relationship Id="rId467" Type="http://schemas.openxmlformats.org/officeDocument/2006/relationships/image" Target="../media/image2097.png"/><Relationship Id="rId271" Type="http://schemas.openxmlformats.org/officeDocument/2006/relationships/image" Target="../media/image1994.png"/><Relationship Id="rId674" Type="http://schemas.openxmlformats.org/officeDocument/2006/relationships/customXml" Target="../ink/ink5873.xml"/><Relationship Id="rId327" Type="http://schemas.openxmlformats.org/officeDocument/2006/relationships/image" Target="../media/image2022.png"/><Relationship Id="rId369" Type="http://schemas.openxmlformats.org/officeDocument/2006/relationships/image" Target="../media/image2048.png"/><Relationship Id="rId534" Type="http://schemas.openxmlformats.org/officeDocument/2006/relationships/customXml" Target="../ink/ink5825.xml"/><Relationship Id="rId576" Type="http://schemas.openxmlformats.org/officeDocument/2006/relationships/customXml" Target="../ink/ink5846.xml"/><Relationship Id="rId741" Type="http://schemas.openxmlformats.org/officeDocument/2006/relationships/image" Target="../media/image2217.png"/><Relationship Id="rId173" Type="http://schemas.openxmlformats.org/officeDocument/2006/relationships/image" Target="../media/image16260.png"/><Relationship Id="rId380" Type="http://schemas.openxmlformats.org/officeDocument/2006/relationships/customXml" Target="../ink/ink5748.xml"/><Relationship Id="rId436" Type="http://schemas.openxmlformats.org/officeDocument/2006/relationships/customXml" Target="../ink/ink5776.xml"/><Relationship Id="rId601" Type="http://schemas.openxmlformats.org/officeDocument/2006/relationships/image" Target="../media/image2164.png"/><Relationship Id="rId240" Type="http://schemas.openxmlformats.org/officeDocument/2006/relationships/customXml" Target="../ink/ink5678.xml"/><Relationship Id="rId478" Type="http://schemas.openxmlformats.org/officeDocument/2006/relationships/customXml" Target="../ink/ink5797.xml"/><Relationship Id="rId685" Type="http://schemas.openxmlformats.org/officeDocument/2006/relationships/image" Target="../media/image2189.png"/><Relationship Id="rId282" Type="http://schemas.openxmlformats.org/officeDocument/2006/relationships/customXml" Target="../ink/ink5699.xml"/><Relationship Id="rId338" Type="http://schemas.openxmlformats.org/officeDocument/2006/relationships/customXml" Target="../ink/ink5727.xml"/><Relationship Id="rId503" Type="http://schemas.openxmlformats.org/officeDocument/2006/relationships/image" Target="../media/image2115.png"/><Relationship Id="rId545" Type="http://schemas.openxmlformats.org/officeDocument/2006/relationships/image" Target="../media/image2136.png"/><Relationship Id="rId587" Type="http://schemas.openxmlformats.org/officeDocument/2006/relationships/image" Target="../media/image2157.png"/><Relationship Id="rId710" Type="http://schemas.openxmlformats.org/officeDocument/2006/relationships/customXml" Target="../ink/ink5891.xml"/><Relationship Id="rId752" Type="http://schemas.openxmlformats.org/officeDocument/2006/relationships/customXml" Target="../ink/ink5912.xml"/><Relationship Id="rId142" Type="http://schemas.openxmlformats.org/officeDocument/2006/relationships/customXml" Target="../ink/ink5657.xml"/><Relationship Id="rId184" Type="http://schemas.openxmlformats.org/officeDocument/2006/relationships/customXml" Target="../ink/ink5674.xml"/><Relationship Id="rId391" Type="http://schemas.openxmlformats.org/officeDocument/2006/relationships/image" Target="../media/image2059.png"/><Relationship Id="rId405" Type="http://schemas.openxmlformats.org/officeDocument/2006/relationships/image" Target="../media/image2066.png"/><Relationship Id="rId447" Type="http://schemas.openxmlformats.org/officeDocument/2006/relationships/image" Target="../media/image2087.png"/><Relationship Id="rId251" Type="http://schemas.openxmlformats.org/officeDocument/2006/relationships/image" Target="../media/image1984.png"/><Relationship Id="rId489" Type="http://schemas.openxmlformats.org/officeDocument/2006/relationships/image" Target="../media/image2108.png"/><Relationship Id="rId696" Type="http://schemas.openxmlformats.org/officeDocument/2006/relationships/customXml" Target="../ink/ink5884.xml"/><Relationship Id="rId293" Type="http://schemas.openxmlformats.org/officeDocument/2006/relationships/image" Target="../media/image2005.png"/><Relationship Id="rId307" Type="http://schemas.openxmlformats.org/officeDocument/2006/relationships/image" Target="../media/image2012.png"/><Relationship Id="rId349" Type="http://schemas.openxmlformats.org/officeDocument/2006/relationships/image" Target="../media/image2038.png"/><Relationship Id="rId514" Type="http://schemas.openxmlformats.org/officeDocument/2006/relationships/customXml" Target="../ink/ink5815.xml"/><Relationship Id="rId556" Type="http://schemas.openxmlformats.org/officeDocument/2006/relationships/customXml" Target="../ink/ink5836.xml"/><Relationship Id="rId721" Type="http://schemas.openxmlformats.org/officeDocument/2006/relationships/image" Target="../media/image2207.png"/><Relationship Id="rId763" Type="http://schemas.openxmlformats.org/officeDocument/2006/relationships/image" Target="../media/image942.png"/><Relationship Id="rId153" Type="http://schemas.openxmlformats.org/officeDocument/2006/relationships/image" Target="../media/image16160.png"/><Relationship Id="rId360" Type="http://schemas.openxmlformats.org/officeDocument/2006/relationships/customXml" Target="../ink/ink5738.xml"/><Relationship Id="rId416" Type="http://schemas.openxmlformats.org/officeDocument/2006/relationships/customXml" Target="../ink/ink5766.xml"/><Relationship Id="rId598" Type="http://schemas.openxmlformats.org/officeDocument/2006/relationships/customXml" Target="../ink/ink5857.xml"/><Relationship Id="rId458" Type="http://schemas.openxmlformats.org/officeDocument/2006/relationships/customXml" Target="../ink/ink5787.xml"/><Relationship Id="rId665" Type="http://schemas.openxmlformats.org/officeDocument/2006/relationships/image" Target="../media/image2179.png"/><Relationship Id="rId262" Type="http://schemas.openxmlformats.org/officeDocument/2006/relationships/customXml" Target="../ink/ink5689.xml"/><Relationship Id="rId318" Type="http://schemas.openxmlformats.org/officeDocument/2006/relationships/customXml" Target="../ink/ink5717.xml"/><Relationship Id="rId525" Type="http://schemas.openxmlformats.org/officeDocument/2006/relationships/image" Target="../media/image2126.png"/><Relationship Id="rId567" Type="http://schemas.openxmlformats.org/officeDocument/2006/relationships/image" Target="../media/image2147.png"/><Relationship Id="rId732" Type="http://schemas.openxmlformats.org/officeDocument/2006/relationships/customXml" Target="../ink/ink5902.xml"/><Relationship Id="rId164" Type="http://schemas.openxmlformats.org/officeDocument/2006/relationships/customXml" Target="../ink/ink5666.xml"/><Relationship Id="rId371" Type="http://schemas.openxmlformats.org/officeDocument/2006/relationships/image" Target="../media/image2049.png"/><Relationship Id="rId774" Type="http://schemas.openxmlformats.org/officeDocument/2006/relationships/customXml" Target="../ink/ink5923.xml"/><Relationship Id="rId427" Type="http://schemas.openxmlformats.org/officeDocument/2006/relationships/image" Target="../media/image2077.png"/><Relationship Id="rId469" Type="http://schemas.openxmlformats.org/officeDocument/2006/relationships/image" Target="../media/image2098.png"/><Relationship Id="rId676" Type="http://schemas.openxmlformats.org/officeDocument/2006/relationships/customXml" Target="../ink/ink5874.xml"/><Relationship Id="rId273" Type="http://schemas.openxmlformats.org/officeDocument/2006/relationships/image" Target="../media/image1995.png"/><Relationship Id="rId329" Type="http://schemas.openxmlformats.org/officeDocument/2006/relationships/image" Target="../media/image2023.png"/><Relationship Id="rId480" Type="http://schemas.openxmlformats.org/officeDocument/2006/relationships/customXml" Target="../ink/ink5798.xml"/><Relationship Id="rId536" Type="http://schemas.openxmlformats.org/officeDocument/2006/relationships/customXml" Target="../ink/ink5826.xml"/><Relationship Id="rId701" Type="http://schemas.openxmlformats.org/officeDocument/2006/relationships/image" Target="../media/image2197.png"/><Relationship Id="rId340" Type="http://schemas.openxmlformats.org/officeDocument/2006/relationships/customXml" Target="../ink/ink5728.xml"/><Relationship Id="rId578" Type="http://schemas.openxmlformats.org/officeDocument/2006/relationships/customXml" Target="../ink/ink5847.xml"/><Relationship Id="rId743" Type="http://schemas.openxmlformats.org/officeDocument/2006/relationships/image" Target="../media/image2218.png"/><Relationship Id="rId382" Type="http://schemas.openxmlformats.org/officeDocument/2006/relationships/customXml" Target="../ink/ink5749.xml"/><Relationship Id="rId438" Type="http://schemas.openxmlformats.org/officeDocument/2006/relationships/customXml" Target="../ink/ink5777.xml"/><Relationship Id="rId603" Type="http://schemas.openxmlformats.org/officeDocument/2006/relationships/image" Target="../media/image2165.png"/><Relationship Id="rId687" Type="http://schemas.openxmlformats.org/officeDocument/2006/relationships/image" Target="../media/image2190.png"/><Relationship Id="rId242" Type="http://schemas.openxmlformats.org/officeDocument/2006/relationships/customXml" Target="../ink/ink5679.xml"/><Relationship Id="rId284" Type="http://schemas.openxmlformats.org/officeDocument/2006/relationships/customXml" Target="../ink/ink5700.xml"/><Relationship Id="rId491" Type="http://schemas.openxmlformats.org/officeDocument/2006/relationships/image" Target="../media/image2109.png"/><Relationship Id="rId505" Type="http://schemas.openxmlformats.org/officeDocument/2006/relationships/image" Target="../media/image2116.png"/><Relationship Id="rId712" Type="http://schemas.openxmlformats.org/officeDocument/2006/relationships/customXml" Target="../ink/ink5892.xml"/><Relationship Id="rId144" Type="http://schemas.openxmlformats.org/officeDocument/2006/relationships/customXml" Target="../ink/ink5658.xml"/><Relationship Id="rId547" Type="http://schemas.openxmlformats.org/officeDocument/2006/relationships/image" Target="../media/image2137.png"/><Relationship Id="rId589" Type="http://schemas.openxmlformats.org/officeDocument/2006/relationships/image" Target="../media/image2158.png"/><Relationship Id="rId754" Type="http://schemas.openxmlformats.org/officeDocument/2006/relationships/customXml" Target="../ink/ink5913.xml"/><Relationship Id="rId186" Type="http://schemas.openxmlformats.org/officeDocument/2006/relationships/customXml" Target="../ink/ink5675.xml"/><Relationship Id="rId351" Type="http://schemas.openxmlformats.org/officeDocument/2006/relationships/image" Target="../media/image2039.png"/><Relationship Id="rId393" Type="http://schemas.openxmlformats.org/officeDocument/2006/relationships/image" Target="../media/image2060.png"/><Relationship Id="rId407" Type="http://schemas.openxmlformats.org/officeDocument/2006/relationships/image" Target="../media/image2067.png"/><Relationship Id="rId449" Type="http://schemas.openxmlformats.org/officeDocument/2006/relationships/image" Target="../media/image2088.png"/><Relationship Id="rId656" Type="http://schemas.openxmlformats.org/officeDocument/2006/relationships/customXml" Target="../ink/ink5864.xml"/><Relationship Id="rId253" Type="http://schemas.openxmlformats.org/officeDocument/2006/relationships/image" Target="../media/image1985.png"/><Relationship Id="rId295" Type="http://schemas.openxmlformats.org/officeDocument/2006/relationships/image" Target="../media/image2006.png"/><Relationship Id="rId309" Type="http://schemas.openxmlformats.org/officeDocument/2006/relationships/image" Target="../media/image2013.png"/><Relationship Id="rId460" Type="http://schemas.openxmlformats.org/officeDocument/2006/relationships/customXml" Target="../ink/ink5788.xml"/><Relationship Id="rId516" Type="http://schemas.openxmlformats.org/officeDocument/2006/relationships/customXml" Target="../ink/ink5816.xml"/><Relationship Id="rId698" Type="http://schemas.openxmlformats.org/officeDocument/2006/relationships/customXml" Target="../ink/ink5885.xml"/><Relationship Id="rId320" Type="http://schemas.openxmlformats.org/officeDocument/2006/relationships/customXml" Target="../ink/ink5718.xml"/><Relationship Id="rId558" Type="http://schemas.openxmlformats.org/officeDocument/2006/relationships/customXml" Target="../ink/ink5837.xml"/><Relationship Id="rId723" Type="http://schemas.openxmlformats.org/officeDocument/2006/relationships/image" Target="../media/image2208.png"/><Relationship Id="rId765" Type="http://schemas.openxmlformats.org/officeDocument/2006/relationships/image" Target="../media/image943.png"/><Relationship Id="rId155" Type="http://schemas.openxmlformats.org/officeDocument/2006/relationships/image" Target="../media/image16170.png"/><Relationship Id="rId362" Type="http://schemas.openxmlformats.org/officeDocument/2006/relationships/customXml" Target="../ink/ink5739.xml"/><Relationship Id="rId418" Type="http://schemas.openxmlformats.org/officeDocument/2006/relationships/customXml" Target="../ink/ink5767.xml"/><Relationship Id="rId264" Type="http://schemas.openxmlformats.org/officeDocument/2006/relationships/customXml" Target="../ink/ink5690.xml"/><Relationship Id="rId471" Type="http://schemas.openxmlformats.org/officeDocument/2006/relationships/image" Target="../media/image2099.png"/><Relationship Id="rId667" Type="http://schemas.openxmlformats.org/officeDocument/2006/relationships/image" Target="../media/image2180.png"/><Relationship Id="rId527" Type="http://schemas.openxmlformats.org/officeDocument/2006/relationships/image" Target="../media/image2127.png"/><Relationship Id="rId569" Type="http://schemas.openxmlformats.org/officeDocument/2006/relationships/image" Target="../media/image2148.png"/><Relationship Id="rId734" Type="http://schemas.openxmlformats.org/officeDocument/2006/relationships/customXml" Target="../ink/ink5903.xml"/><Relationship Id="rId776" Type="http://schemas.openxmlformats.org/officeDocument/2006/relationships/customXml" Target="../ink/ink5924.xml"/><Relationship Id="rId331" Type="http://schemas.openxmlformats.org/officeDocument/2006/relationships/image" Target="../media/image2024.png"/><Relationship Id="rId373" Type="http://schemas.openxmlformats.org/officeDocument/2006/relationships/image" Target="../media/image2050.png"/><Relationship Id="rId429" Type="http://schemas.openxmlformats.org/officeDocument/2006/relationships/image" Target="../media/image2078.png"/><Relationship Id="rId580" Type="http://schemas.openxmlformats.org/officeDocument/2006/relationships/customXml" Target="../ink/ink5848.xml"/><Relationship Id="rId1" Type="http://schemas.openxmlformats.org/officeDocument/2006/relationships/slideLayout" Target="../slideLayouts/slideLayout1.xml"/><Relationship Id="rId440" Type="http://schemas.openxmlformats.org/officeDocument/2006/relationships/customXml" Target="../ink/ink5778.xml"/><Relationship Id="rId678" Type="http://schemas.openxmlformats.org/officeDocument/2006/relationships/customXml" Target="../ink/ink5875.xml"/><Relationship Id="rId275" Type="http://schemas.openxmlformats.org/officeDocument/2006/relationships/image" Target="../media/image1996.png"/><Relationship Id="rId300" Type="http://schemas.openxmlformats.org/officeDocument/2006/relationships/customXml" Target="../ink/ink5708.xml"/><Relationship Id="rId482" Type="http://schemas.openxmlformats.org/officeDocument/2006/relationships/customXml" Target="../ink/ink5799.xml"/><Relationship Id="rId538" Type="http://schemas.openxmlformats.org/officeDocument/2006/relationships/customXml" Target="../ink/ink5827.xml"/><Relationship Id="rId703" Type="http://schemas.openxmlformats.org/officeDocument/2006/relationships/image" Target="../media/image2198.png"/><Relationship Id="rId745" Type="http://schemas.openxmlformats.org/officeDocument/2006/relationships/image" Target="../media/image2219.png"/><Relationship Id="rId177" Type="http://schemas.openxmlformats.org/officeDocument/2006/relationships/image" Target="../media/image16280.png"/><Relationship Id="rId342" Type="http://schemas.openxmlformats.org/officeDocument/2006/relationships/customXml" Target="../ink/ink5729.xml"/><Relationship Id="rId384" Type="http://schemas.openxmlformats.org/officeDocument/2006/relationships/customXml" Target="../ink/ink5750.xml"/><Relationship Id="rId591" Type="http://schemas.openxmlformats.org/officeDocument/2006/relationships/image" Target="../media/image2159.png"/><Relationship Id="rId605" Type="http://schemas.openxmlformats.org/officeDocument/2006/relationships/image" Target="../media/image2166.png"/><Relationship Id="rId244" Type="http://schemas.openxmlformats.org/officeDocument/2006/relationships/customXml" Target="../ink/ink5680.xml"/><Relationship Id="rId689" Type="http://schemas.openxmlformats.org/officeDocument/2006/relationships/image" Target="../media/image2191.png"/><Relationship Id="rId286" Type="http://schemas.openxmlformats.org/officeDocument/2006/relationships/customXml" Target="../ink/ink5701.xml"/><Relationship Id="rId451" Type="http://schemas.openxmlformats.org/officeDocument/2006/relationships/image" Target="../media/image2089.png"/><Relationship Id="rId493" Type="http://schemas.openxmlformats.org/officeDocument/2006/relationships/image" Target="../media/image2110.png"/><Relationship Id="rId507" Type="http://schemas.openxmlformats.org/officeDocument/2006/relationships/image" Target="../media/image2117.png"/><Relationship Id="rId549" Type="http://schemas.openxmlformats.org/officeDocument/2006/relationships/image" Target="../media/image2138.png"/><Relationship Id="rId714" Type="http://schemas.openxmlformats.org/officeDocument/2006/relationships/customXml" Target="../ink/ink5893.xml"/><Relationship Id="rId756" Type="http://schemas.openxmlformats.org/officeDocument/2006/relationships/customXml" Target="../ink/ink5914.xml"/><Relationship Id="rId146" Type="http://schemas.openxmlformats.org/officeDocument/2006/relationships/customXml" Target="../ink/ink5659.xml"/><Relationship Id="rId311" Type="http://schemas.openxmlformats.org/officeDocument/2006/relationships/image" Target="../media/image2014.png"/><Relationship Id="rId353" Type="http://schemas.openxmlformats.org/officeDocument/2006/relationships/image" Target="../media/image2040.png"/><Relationship Id="rId395" Type="http://schemas.openxmlformats.org/officeDocument/2006/relationships/image" Target="../media/image2061.png"/><Relationship Id="rId409" Type="http://schemas.openxmlformats.org/officeDocument/2006/relationships/image" Target="../media/image2068.png"/><Relationship Id="rId560" Type="http://schemas.openxmlformats.org/officeDocument/2006/relationships/customXml" Target="../ink/ink5838.xml"/><Relationship Id="rId420" Type="http://schemas.openxmlformats.org/officeDocument/2006/relationships/customXml" Target="../ink/ink5768.xml"/><Relationship Id="rId658" Type="http://schemas.openxmlformats.org/officeDocument/2006/relationships/customXml" Target="../ink/ink5865.xml"/><Relationship Id="rId255" Type="http://schemas.openxmlformats.org/officeDocument/2006/relationships/image" Target="../media/image1986.png"/><Relationship Id="rId297" Type="http://schemas.openxmlformats.org/officeDocument/2006/relationships/image" Target="../media/image2007.png"/><Relationship Id="rId462" Type="http://schemas.openxmlformats.org/officeDocument/2006/relationships/customXml" Target="../ink/ink5789.xml"/><Relationship Id="rId518" Type="http://schemas.openxmlformats.org/officeDocument/2006/relationships/customXml" Target="../ink/ink5817.xml"/><Relationship Id="rId725" Type="http://schemas.openxmlformats.org/officeDocument/2006/relationships/image" Target="../media/image2209.png"/><Relationship Id="rId322" Type="http://schemas.openxmlformats.org/officeDocument/2006/relationships/customXml" Target="../ink/ink5719.xml"/><Relationship Id="rId364" Type="http://schemas.openxmlformats.org/officeDocument/2006/relationships/customXml" Target="../ink/ink5740.xml"/><Relationship Id="rId767" Type="http://schemas.openxmlformats.org/officeDocument/2006/relationships/image" Target="../media/image2230.png"/><Relationship Id="rId571" Type="http://schemas.openxmlformats.org/officeDocument/2006/relationships/image" Target="../media/image2149.png"/><Relationship Id="rId669" Type="http://schemas.openxmlformats.org/officeDocument/2006/relationships/image" Target="../media/image2181.png"/><Relationship Id="rId266" Type="http://schemas.openxmlformats.org/officeDocument/2006/relationships/customXml" Target="../ink/ink5691.xml"/><Relationship Id="rId431" Type="http://schemas.openxmlformats.org/officeDocument/2006/relationships/image" Target="../media/image2079.png"/><Relationship Id="rId473" Type="http://schemas.openxmlformats.org/officeDocument/2006/relationships/image" Target="../media/image2100.png"/><Relationship Id="rId529" Type="http://schemas.openxmlformats.org/officeDocument/2006/relationships/image" Target="../media/image2128.png"/><Relationship Id="rId680" Type="http://schemas.openxmlformats.org/officeDocument/2006/relationships/customXml" Target="../ink/ink5876.xml"/><Relationship Id="rId736" Type="http://schemas.openxmlformats.org/officeDocument/2006/relationships/customXml" Target="../ink/ink5904.xml"/><Relationship Id="rId168" Type="http://schemas.openxmlformats.org/officeDocument/2006/relationships/customXml" Target="../ink/ink5667.xml"/><Relationship Id="rId333" Type="http://schemas.openxmlformats.org/officeDocument/2006/relationships/image" Target="../media/image2025.png"/><Relationship Id="rId540" Type="http://schemas.openxmlformats.org/officeDocument/2006/relationships/customXml" Target="../ink/ink5828.xml"/><Relationship Id="rId778" Type="http://schemas.openxmlformats.org/officeDocument/2006/relationships/customXml" Target="../ink/ink5925.xml"/><Relationship Id="rId375" Type="http://schemas.openxmlformats.org/officeDocument/2006/relationships/image" Target="../media/image2051.png"/><Relationship Id="rId582" Type="http://schemas.openxmlformats.org/officeDocument/2006/relationships/customXml" Target="../ink/ink5849.xml"/><Relationship Id="rId3" Type="http://schemas.openxmlformats.org/officeDocument/2006/relationships/image" Target="../media/image2034.png"/><Relationship Id="rId235" Type="http://schemas.openxmlformats.org/officeDocument/2006/relationships/image" Target="../media/image16570.png"/><Relationship Id="rId277" Type="http://schemas.openxmlformats.org/officeDocument/2006/relationships/image" Target="../media/image1997.png"/><Relationship Id="rId400" Type="http://schemas.openxmlformats.org/officeDocument/2006/relationships/customXml" Target="../ink/ink5758.xml"/><Relationship Id="rId442" Type="http://schemas.openxmlformats.org/officeDocument/2006/relationships/customXml" Target="../ink/ink5779.xml"/><Relationship Id="rId484" Type="http://schemas.openxmlformats.org/officeDocument/2006/relationships/customXml" Target="../ink/ink5800.xml"/><Relationship Id="rId705" Type="http://schemas.openxmlformats.org/officeDocument/2006/relationships/image" Target="../media/image2199.png"/><Relationship Id="rId137" Type="http://schemas.openxmlformats.org/officeDocument/2006/relationships/image" Target="../media/image16080.png"/><Relationship Id="rId302" Type="http://schemas.openxmlformats.org/officeDocument/2006/relationships/customXml" Target="../ink/ink5709.xml"/><Relationship Id="rId344" Type="http://schemas.openxmlformats.org/officeDocument/2006/relationships/customXml" Target="../ink/ink5730.xml"/><Relationship Id="rId691" Type="http://schemas.openxmlformats.org/officeDocument/2006/relationships/image" Target="../media/image2192.png"/><Relationship Id="rId747" Type="http://schemas.openxmlformats.org/officeDocument/2006/relationships/image" Target="../media/image2220.png"/><Relationship Id="rId179" Type="http://schemas.openxmlformats.org/officeDocument/2006/relationships/image" Target="../media/image16290.png"/><Relationship Id="rId386" Type="http://schemas.openxmlformats.org/officeDocument/2006/relationships/customXml" Target="../ink/ink5751.xml"/><Relationship Id="rId551" Type="http://schemas.openxmlformats.org/officeDocument/2006/relationships/image" Target="../media/image2139.png"/><Relationship Id="rId593" Type="http://schemas.openxmlformats.org/officeDocument/2006/relationships/image" Target="../media/image2160.png"/><Relationship Id="rId607" Type="http://schemas.openxmlformats.org/officeDocument/2006/relationships/image" Target="../media/image2167.png"/><Relationship Id="rId246" Type="http://schemas.openxmlformats.org/officeDocument/2006/relationships/customXml" Target="../ink/ink5681.xml"/><Relationship Id="rId288" Type="http://schemas.openxmlformats.org/officeDocument/2006/relationships/customXml" Target="../ink/ink5702.xml"/><Relationship Id="rId411" Type="http://schemas.openxmlformats.org/officeDocument/2006/relationships/image" Target="../media/image2069.png"/><Relationship Id="rId453" Type="http://schemas.openxmlformats.org/officeDocument/2006/relationships/image" Target="../media/image2090.png"/><Relationship Id="rId509" Type="http://schemas.openxmlformats.org/officeDocument/2006/relationships/image" Target="../media/image2118.png"/><Relationship Id="rId660" Type="http://schemas.openxmlformats.org/officeDocument/2006/relationships/customXml" Target="../ink/ink5866.xml"/><Relationship Id="rId313" Type="http://schemas.openxmlformats.org/officeDocument/2006/relationships/image" Target="../media/image2015.png"/><Relationship Id="rId495" Type="http://schemas.openxmlformats.org/officeDocument/2006/relationships/image" Target="../media/image2111.png"/><Relationship Id="rId716" Type="http://schemas.openxmlformats.org/officeDocument/2006/relationships/customXml" Target="../ink/ink5894.xml"/><Relationship Id="rId758" Type="http://schemas.openxmlformats.org/officeDocument/2006/relationships/customXml" Target="../ink/ink5915.xml"/><Relationship Id="rId148" Type="http://schemas.openxmlformats.org/officeDocument/2006/relationships/customXml" Target="../ink/ink5660.xml"/><Relationship Id="rId355" Type="http://schemas.openxmlformats.org/officeDocument/2006/relationships/image" Target="../media/image2041.png"/><Relationship Id="rId397" Type="http://schemas.openxmlformats.org/officeDocument/2006/relationships/image" Target="../media/image2062.png"/><Relationship Id="rId520" Type="http://schemas.openxmlformats.org/officeDocument/2006/relationships/customXml" Target="../ink/ink5818.xml"/><Relationship Id="rId562" Type="http://schemas.openxmlformats.org/officeDocument/2006/relationships/customXml" Target="../ink/ink5839.xml"/><Relationship Id="rId257" Type="http://schemas.openxmlformats.org/officeDocument/2006/relationships/image" Target="../media/image1987.png"/><Relationship Id="rId422" Type="http://schemas.openxmlformats.org/officeDocument/2006/relationships/customXml" Target="../ink/ink5769.xml"/><Relationship Id="rId464" Type="http://schemas.openxmlformats.org/officeDocument/2006/relationships/customXml" Target="../ink/ink5790.xml"/><Relationship Id="rId299" Type="http://schemas.openxmlformats.org/officeDocument/2006/relationships/image" Target="../media/image2008.png"/><Relationship Id="rId727" Type="http://schemas.openxmlformats.org/officeDocument/2006/relationships/image" Target="../media/image941.png"/><Relationship Id="rId159" Type="http://schemas.openxmlformats.org/officeDocument/2006/relationships/image" Target="../media/image16190.png"/><Relationship Id="rId366" Type="http://schemas.openxmlformats.org/officeDocument/2006/relationships/customXml" Target="../ink/ink5741.xml"/><Relationship Id="rId573" Type="http://schemas.openxmlformats.org/officeDocument/2006/relationships/image" Target="../media/image2150.png"/><Relationship Id="rId780" Type="http://schemas.openxmlformats.org/officeDocument/2006/relationships/customXml" Target="../ink/ink5926.xml"/><Relationship Id="rId433" Type="http://schemas.openxmlformats.org/officeDocument/2006/relationships/image" Target="../media/image2080.png"/><Relationship Id="rId738" Type="http://schemas.openxmlformats.org/officeDocument/2006/relationships/customXml" Target="../ink/ink5905.xml"/><Relationship Id="rId377" Type="http://schemas.openxmlformats.org/officeDocument/2006/relationships/image" Target="../media/image2052.png"/><Relationship Id="rId500" Type="http://schemas.openxmlformats.org/officeDocument/2006/relationships/customXml" Target="../ink/ink5808.xml"/><Relationship Id="rId584" Type="http://schemas.openxmlformats.org/officeDocument/2006/relationships/customXml" Target="../ink/ink5850.xml"/><Relationship Id="rId237" Type="http://schemas.openxmlformats.org/officeDocument/2006/relationships/image" Target="../media/image16580.png"/><Relationship Id="rId444" Type="http://schemas.openxmlformats.org/officeDocument/2006/relationships/customXml" Target="../ink/ink5780.xml"/><Relationship Id="rId749" Type="http://schemas.openxmlformats.org/officeDocument/2006/relationships/image" Target="../media/image2221.png"/><Relationship Id="rId290" Type="http://schemas.openxmlformats.org/officeDocument/2006/relationships/customXml" Target="../ink/ink5703.xml"/><Relationship Id="rId304" Type="http://schemas.openxmlformats.org/officeDocument/2006/relationships/customXml" Target="../ink/ink5710.xml"/><Relationship Id="rId388" Type="http://schemas.openxmlformats.org/officeDocument/2006/relationships/customXml" Target="../ink/ink5752.xml"/><Relationship Id="rId511" Type="http://schemas.openxmlformats.org/officeDocument/2006/relationships/image" Target="../media/image2119.png"/><Relationship Id="rId609" Type="http://schemas.openxmlformats.org/officeDocument/2006/relationships/image" Target="../media/image939.png"/><Relationship Id="rId595" Type="http://schemas.openxmlformats.org/officeDocument/2006/relationships/image" Target="../media/image2161.png"/><Relationship Id="rId248" Type="http://schemas.openxmlformats.org/officeDocument/2006/relationships/customXml" Target="../ink/ink5682.xml"/><Relationship Id="rId455" Type="http://schemas.openxmlformats.org/officeDocument/2006/relationships/image" Target="../media/image2091.png"/><Relationship Id="rId662" Type="http://schemas.openxmlformats.org/officeDocument/2006/relationships/customXml" Target="../ink/ink5867.xml"/></Relationships>
</file>

<file path=ppt/slides/_rels/slide31.xml.rels><?xml version="1.0" encoding="UTF-8" standalone="yes"?>
<Relationships xmlns="http://schemas.openxmlformats.org/package/2006/relationships"><Relationship Id="rId299" Type="http://schemas.openxmlformats.org/officeDocument/2006/relationships/image" Target="../media/image2008.png"/><Relationship Id="rId727" Type="http://schemas.openxmlformats.org/officeDocument/2006/relationships/image" Target="../media/image941.png"/><Relationship Id="rId769" Type="http://schemas.openxmlformats.org/officeDocument/2006/relationships/image" Target="../media/image2231.png"/><Relationship Id="rId159" Type="http://schemas.openxmlformats.org/officeDocument/2006/relationships/image" Target="../media/image16190.png"/><Relationship Id="rId324" Type="http://schemas.openxmlformats.org/officeDocument/2006/relationships/customXml" Target="../ink/ink5994.xml"/><Relationship Id="rId366" Type="http://schemas.openxmlformats.org/officeDocument/2006/relationships/customXml" Target="../ink/ink6015.xml"/><Relationship Id="rId780" Type="http://schemas.openxmlformats.org/officeDocument/2006/relationships/customXml" Target="../ink/ink6074.xml"/><Relationship Id="rId170" Type="http://schemas.openxmlformats.org/officeDocument/2006/relationships/customXml" Target="../ink/ink5942.xml"/><Relationship Id="rId836" Type="http://schemas.openxmlformats.org/officeDocument/2006/relationships/customXml" Target="../ink/ink6103.xml"/><Relationship Id="rId268" Type="http://schemas.openxmlformats.org/officeDocument/2006/relationships/customXml" Target="../ink/ink5966.xml"/><Relationship Id="rId682" Type="http://schemas.openxmlformats.org/officeDocument/2006/relationships/customXml" Target="../ink/ink6025.xml"/><Relationship Id="rId738" Type="http://schemas.openxmlformats.org/officeDocument/2006/relationships/customXml" Target="../ink/ink6053.xml"/><Relationship Id="rId335" Type="http://schemas.openxmlformats.org/officeDocument/2006/relationships/image" Target="../media/image2026.png"/><Relationship Id="rId377" Type="http://schemas.openxmlformats.org/officeDocument/2006/relationships/image" Target="../media/image2052.png"/><Relationship Id="rId805" Type="http://schemas.openxmlformats.org/officeDocument/2006/relationships/image" Target="../media/image2197.png"/><Relationship Id="rId181" Type="http://schemas.openxmlformats.org/officeDocument/2006/relationships/image" Target="../media/image16300.png"/><Relationship Id="rId237" Type="http://schemas.openxmlformats.org/officeDocument/2006/relationships/image" Target="../media/image16580.png"/><Relationship Id="rId791" Type="http://schemas.openxmlformats.org/officeDocument/2006/relationships/image" Target="../media/image2190.png"/><Relationship Id="rId847" Type="http://schemas.openxmlformats.org/officeDocument/2006/relationships/image" Target="../media/image2219.png"/><Relationship Id="rId279" Type="http://schemas.openxmlformats.org/officeDocument/2006/relationships/image" Target="../media/image1998.png"/><Relationship Id="rId693" Type="http://schemas.openxmlformats.org/officeDocument/2006/relationships/image" Target="../media/image2193.png"/><Relationship Id="rId707" Type="http://schemas.openxmlformats.org/officeDocument/2006/relationships/image" Target="../media/image2200.png"/><Relationship Id="rId749" Type="http://schemas.openxmlformats.org/officeDocument/2006/relationships/image" Target="../media/image2221.png"/><Relationship Id="rId139" Type="http://schemas.openxmlformats.org/officeDocument/2006/relationships/image" Target="../media/image16090.png"/><Relationship Id="rId290" Type="http://schemas.openxmlformats.org/officeDocument/2006/relationships/customXml" Target="../ink/ink5977.xml"/><Relationship Id="rId304" Type="http://schemas.openxmlformats.org/officeDocument/2006/relationships/customXml" Target="../ink/ink5984.xml"/><Relationship Id="rId346" Type="http://schemas.openxmlformats.org/officeDocument/2006/relationships/customXml" Target="../ink/ink6005.xml"/><Relationship Id="rId760" Type="http://schemas.openxmlformats.org/officeDocument/2006/relationships/customXml" Target="../ink/ink6064.xml"/><Relationship Id="rId816" Type="http://schemas.openxmlformats.org/officeDocument/2006/relationships/image" Target="../media/image2203.png"/><Relationship Id="rId858" Type="http://schemas.openxmlformats.org/officeDocument/2006/relationships/customXml" Target="../ink/ink6115.xml"/><Relationship Id="rId248" Type="http://schemas.openxmlformats.org/officeDocument/2006/relationships/customXml" Target="../ink/ink5956.xml"/><Relationship Id="rId718" Type="http://schemas.openxmlformats.org/officeDocument/2006/relationships/customXml" Target="../ink/ink6043.xml"/><Relationship Id="rId315" Type="http://schemas.openxmlformats.org/officeDocument/2006/relationships/image" Target="../media/image2016.png"/><Relationship Id="rId357" Type="http://schemas.openxmlformats.org/officeDocument/2006/relationships/image" Target="../media/image2042.png"/><Relationship Id="rId161" Type="http://schemas.openxmlformats.org/officeDocument/2006/relationships/image" Target="../media/image16200.png"/><Relationship Id="rId771" Type="http://schemas.openxmlformats.org/officeDocument/2006/relationships/image" Target="../media/image2232.png"/><Relationship Id="rId827" Type="http://schemas.openxmlformats.org/officeDocument/2006/relationships/customXml" Target="../ink/ink6098.xml"/><Relationship Id="rId869" Type="http://schemas.openxmlformats.org/officeDocument/2006/relationships/image" Target="../media/image947.png"/><Relationship Id="rId259" Type="http://schemas.openxmlformats.org/officeDocument/2006/relationships/image" Target="../media/image1988.png"/><Relationship Id="rId729" Type="http://schemas.openxmlformats.org/officeDocument/2006/relationships/image" Target="../media/image2211.png"/><Relationship Id="rId270" Type="http://schemas.openxmlformats.org/officeDocument/2006/relationships/customXml" Target="../ink/ink5967.xml"/><Relationship Id="rId326" Type="http://schemas.openxmlformats.org/officeDocument/2006/relationships/customXml" Target="../ink/ink5995.xml"/><Relationship Id="rId368" Type="http://schemas.openxmlformats.org/officeDocument/2006/relationships/customXml" Target="../ink/ink6016.xml"/><Relationship Id="rId740" Type="http://schemas.openxmlformats.org/officeDocument/2006/relationships/customXml" Target="../ink/ink6054.xml"/><Relationship Id="rId782" Type="http://schemas.openxmlformats.org/officeDocument/2006/relationships/customXml" Target="../ink/ink6075.xml"/><Relationship Id="rId838" Type="http://schemas.openxmlformats.org/officeDocument/2006/relationships/customXml" Target="../ink/ink6104.xml"/><Relationship Id="rId172" Type="http://schemas.openxmlformats.org/officeDocument/2006/relationships/customXml" Target="../ink/ink5943.xml"/><Relationship Id="rId684" Type="http://schemas.openxmlformats.org/officeDocument/2006/relationships/customXml" Target="../ink/ink6026.xml"/><Relationship Id="rId281" Type="http://schemas.openxmlformats.org/officeDocument/2006/relationships/image" Target="../media/image1999.png"/><Relationship Id="rId337" Type="http://schemas.openxmlformats.org/officeDocument/2006/relationships/image" Target="../media/image2027.png"/><Relationship Id="rId141" Type="http://schemas.openxmlformats.org/officeDocument/2006/relationships/image" Target="../media/image16100.png"/><Relationship Id="rId379" Type="http://schemas.openxmlformats.org/officeDocument/2006/relationships/image" Target="../media/image2053.png"/><Relationship Id="rId751" Type="http://schemas.openxmlformats.org/officeDocument/2006/relationships/image" Target="../media/image2222.png"/><Relationship Id="rId793" Type="http://schemas.openxmlformats.org/officeDocument/2006/relationships/image" Target="../media/image2191.png"/><Relationship Id="rId807" Type="http://schemas.openxmlformats.org/officeDocument/2006/relationships/image" Target="../media/image2198.png"/><Relationship Id="rId849" Type="http://schemas.openxmlformats.org/officeDocument/2006/relationships/image" Target="../media/image2220.png"/><Relationship Id="rId183" Type="http://schemas.openxmlformats.org/officeDocument/2006/relationships/image" Target="../media/image2035.png"/><Relationship Id="rId239" Type="http://schemas.openxmlformats.org/officeDocument/2006/relationships/image" Target="../media/image16590.png"/><Relationship Id="rId250" Type="http://schemas.openxmlformats.org/officeDocument/2006/relationships/customXml" Target="../ink/ink5957.xml"/><Relationship Id="rId292" Type="http://schemas.openxmlformats.org/officeDocument/2006/relationships/customXml" Target="../ink/ink5978.xml"/><Relationship Id="rId306" Type="http://schemas.openxmlformats.org/officeDocument/2006/relationships/customXml" Target="../ink/ink5985.xml"/><Relationship Id="rId695" Type="http://schemas.openxmlformats.org/officeDocument/2006/relationships/image" Target="../media/image2194.png"/><Relationship Id="rId709" Type="http://schemas.openxmlformats.org/officeDocument/2006/relationships/image" Target="../media/image2201.png"/><Relationship Id="rId860" Type="http://schemas.openxmlformats.org/officeDocument/2006/relationships/customXml" Target="../ink/ink6116.xml"/><Relationship Id="rId348" Type="http://schemas.openxmlformats.org/officeDocument/2006/relationships/customXml" Target="../ink/ink6006.xml"/><Relationship Id="rId720" Type="http://schemas.openxmlformats.org/officeDocument/2006/relationships/customXml" Target="../ink/ink6044.xml"/><Relationship Id="rId762" Type="http://schemas.openxmlformats.org/officeDocument/2006/relationships/customXml" Target="../ink/ink6065.xml"/><Relationship Id="rId818" Type="http://schemas.openxmlformats.org/officeDocument/2006/relationships/image" Target="../media/image2204.png"/><Relationship Id="rId152" Type="http://schemas.openxmlformats.org/officeDocument/2006/relationships/customXml" Target="../ink/ink5935.xml"/><Relationship Id="rId261" Type="http://schemas.openxmlformats.org/officeDocument/2006/relationships/image" Target="../media/image1989.png"/><Relationship Id="rId871" Type="http://schemas.openxmlformats.org/officeDocument/2006/relationships/image" Target="../media/image2240.png"/><Relationship Id="rId317" Type="http://schemas.openxmlformats.org/officeDocument/2006/relationships/image" Target="../media/image2017.png"/><Relationship Id="rId359" Type="http://schemas.openxmlformats.org/officeDocument/2006/relationships/image" Target="../media/image2043.png"/><Relationship Id="rId731" Type="http://schemas.openxmlformats.org/officeDocument/2006/relationships/image" Target="../media/image2212.png"/><Relationship Id="rId773" Type="http://schemas.openxmlformats.org/officeDocument/2006/relationships/image" Target="../media/image2233.png"/><Relationship Id="rId163" Type="http://schemas.openxmlformats.org/officeDocument/2006/relationships/image" Target="../media/image16210.png"/><Relationship Id="rId370" Type="http://schemas.openxmlformats.org/officeDocument/2006/relationships/customXml" Target="../ink/ink6017.xml"/><Relationship Id="rId829" Type="http://schemas.openxmlformats.org/officeDocument/2006/relationships/customXml" Target="../ink/ink6099.xml"/><Relationship Id="rId840" Type="http://schemas.openxmlformats.org/officeDocument/2006/relationships/customXml" Target="../ink/ink6105.xml"/><Relationship Id="rId272" Type="http://schemas.openxmlformats.org/officeDocument/2006/relationships/customXml" Target="../ink/ink5968.xml"/><Relationship Id="rId328" Type="http://schemas.openxmlformats.org/officeDocument/2006/relationships/customXml" Target="../ink/ink5996.xml"/><Relationship Id="rId700" Type="http://schemas.openxmlformats.org/officeDocument/2006/relationships/customXml" Target="../ink/ink6034.xml"/><Relationship Id="rId742" Type="http://schemas.openxmlformats.org/officeDocument/2006/relationships/customXml" Target="../ink/ink6055.xml"/><Relationship Id="rId174" Type="http://schemas.openxmlformats.org/officeDocument/2006/relationships/customXml" Target="../ink/ink5944.xml"/><Relationship Id="rId381" Type="http://schemas.openxmlformats.org/officeDocument/2006/relationships/image" Target="../media/image2054.png"/><Relationship Id="rId784" Type="http://schemas.openxmlformats.org/officeDocument/2006/relationships/customXml" Target="../ink/ink6076.xml"/><Relationship Id="rId241" Type="http://schemas.openxmlformats.org/officeDocument/2006/relationships/image" Target="../media/image16600.png"/><Relationship Id="rId686" Type="http://schemas.openxmlformats.org/officeDocument/2006/relationships/customXml" Target="../ink/ink6027.xml"/><Relationship Id="rId851" Type="http://schemas.openxmlformats.org/officeDocument/2006/relationships/customXml" Target="../ink/ink6111.xml"/><Relationship Id="rId283" Type="http://schemas.openxmlformats.org/officeDocument/2006/relationships/image" Target="../media/image2000.png"/><Relationship Id="rId339" Type="http://schemas.openxmlformats.org/officeDocument/2006/relationships/image" Target="../media/image2028.png"/><Relationship Id="rId711" Type="http://schemas.openxmlformats.org/officeDocument/2006/relationships/image" Target="../media/image940.png"/><Relationship Id="rId753" Type="http://schemas.openxmlformats.org/officeDocument/2006/relationships/image" Target="../media/image2223.png"/><Relationship Id="rId143" Type="http://schemas.openxmlformats.org/officeDocument/2006/relationships/image" Target="../media/image16110.png"/><Relationship Id="rId185" Type="http://schemas.openxmlformats.org/officeDocument/2006/relationships/image" Target="../media/image2036.png"/><Relationship Id="rId350" Type="http://schemas.openxmlformats.org/officeDocument/2006/relationships/customXml" Target="../ink/ink6007.xml"/><Relationship Id="rId795" Type="http://schemas.openxmlformats.org/officeDocument/2006/relationships/image" Target="../media/image2192.png"/><Relationship Id="rId809" Type="http://schemas.openxmlformats.org/officeDocument/2006/relationships/image" Target="../media/image2199.png"/><Relationship Id="rId697" Type="http://schemas.openxmlformats.org/officeDocument/2006/relationships/image" Target="../media/image2195.png"/><Relationship Id="rId820" Type="http://schemas.openxmlformats.org/officeDocument/2006/relationships/image" Target="../media/image2205.png"/><Relationship Id="rId862" Type="http://schemas.openxmlformats.org/officeDocument/2006/relationships/customXml" Target="../ink/ink6117.xml"/><Relationship Id="rId252" Type="http://schemas.openxmlformats.org/officeDocument/2006/relationships/customXml" Target="../ink/ink5958.xml"/><Relationship Id="rId294" Type="http://schemas.openxmlformats.org/officeDocument/2006/relationships/customXml" Target="../ink/ink5979.xml"/><Relationship Id="rId308" Type="http://schemas.openxmlformats.org/officeDocument/2006/relationships/customXml" Target="../ink/ink5986.xml"/><Relationship Id="rId722" Type="http://schemas.openxmlformats.org/officeDocument/2006/relationships/customXml" Target="../ink/ink6045.xml"/><Relationship Id="rId154" Type="http://schemas.openxmlformats.org/officeDocument/2006/relationships/customXml" Target="../ink/ink5936.xml"/><Relationship Id="rId361" Type="http://schemas.openxmlformats.org/officeDocument/2006/relationships/image" Target="../media/image2044.png"/><Relationship Id="rId764" Type="http://schemas.openxmlformats.org/officeDocument/2006/relationships/customXml" Target="../ink/ink6066.xml"/><Relationship Id="rId382" Type="http://schemas.openxmlformats.org/officeDocument/2006/relationships/customXml" Target="../ink/ink6023.xml"/><Relationship Id="rId687" Type="http://schemas.openxmlformats.org/officeDocument/2006/relationships/image" Target="../media/image2190.png"/><Relationship Id="rId810" Type="http://schemas.openxmlformats.org/officeDocument/2006/relationships/customXml" Target="../ink/ink6089.xml"/><Relationship Id="rId831" Type="http://schemas.openxmlformats.org/officeDocument/2006/relationships/image" Target="../media/image2211.png"/><Relationship Id="rId852" Type="http://schemas.openxmlformats.org/officeDocument/2006/relationships/customXml" Target="../ink/ink6112.xml"/><Relationship Id="rId873" Type="http://schemas.openxmlformats.org/officeDocument/2006/relationships/image" Target="../media/image2241.png"/><Relationship Id="rId242" Type="http://schemas.openxmlformats.org/officeDocument/2006/relationships/customXml" Target="../ink/ink5953.xml"/><Relationship Id="rId263" Type="http://schemas.openxmlformats.org/officeDocument/2006/relationships/image" Target="../media/image1990.png"/><Relationship Id="rId284" Type="http://schemas.openxmlformats.org/officeDocument/2006/relationships/customXml" Target="../ink/ink5974.xml"/><Relationship Id="rId319" Type="http://schemas.openxmlformats.org/officeDocument/2006/relationships/image" Target="../media/image2018.png"/><Relationship Id="rId712" Type="http://schemas.openxmlformats.org/officeDocument/2006/relationships/customXml" Target="../ink/ink6040.xml"/><Relationship Id="rId144" Type="http://schemas.openxmlformats.org/officeDocument/2006/relationships/customXml" Target="../ink/ink5932.xml"/><Relationship Id="rId330" Type="http://schemas.openxmlformats.org/officeDocument/2006/relationships/customXml" Target="../ink/ink5997.xml"/><Relationship Id="rId733" Type="http://schemas.openxmlformats.org/officeDocument/2006/relationships/image" Target="../media/image2213.png"/><Relationship Id="rId754" Type="http://schemas.openxmlformats.org/officeDocument/2006/relationships/customXml" Target="../ink/ink6061.xml"/><Relationship Id="rId775" Type="http://schemas.openxmlformats.org/officeDocument/2006/relationships/image" Target="../media/image2234.png"/><Relationship Id="rId796" Type="http://schemas.openxmlformats.org/officeDocument/2006/relationships/customXml" Target="../ink/ink6082.xml"/><Relationship Id="rId186" Type="http://schemas.openxmlformats.org/officeDocument/2006/relationships/customXml" Target="../ink/ink5949.xml"/><Relationship Id="rId351" Type="http://schemas.openxmlformats.org/officeDocument/2006/relationships/image" Target="../media/image2039.png"/><Relationship Id="rId372" Type="http://schemas.openxmlformats.org/officeDocument/2006/relationships/customXml" Target="../ink/ink6018.xml"/><Relationship Id="rId800" Type="http://schemas.openxmlformats.org/officeDocument/2006/relationships/customXml" Target="../ink/ink6084.xml"/><Relationship Id="rId821" Type="http://schemas.openxmlformats.org/officeDocument/2006/relationships/customXml" Target="../ink/ink6095.xml"/><Relationship Id="rId842" Type="http://schemas.openxmlformats.org/officeDocument/2006/relationships/customXml" Target="../ink/ink6106.xml"/><Relationship Id="rId863" Type="http://schemas.openxmlformats.org/officeDocument/2006/relationships/image" Target="../media/image2235.png"/><Relationship Id="rId253" Type="http://schemas.openxmlformats.org/officeDocument/2006/relationships/image" Target="../media/image1985.png"/><Relationship Id="rId274" Type="http://schemas.openxmlformats.org/officeDocument/2006/relationships/customXml" Target="../ink/ink5969.xml"/><Relationship Id="rId295" Type="http://schemas.openxmlformats.org/officeDocument/2006/relationships/image" Target="../media/image2006.png"/><Relationship Id="rId309" Type="http://schemas.openxmlformats.org/officeDocument/2006/relationships/image" Target="../media/image2013.png"/><Relationship Id="rId698" Type="http://schemas.openxmlformats.org/officeDocument/2006/relationships/customXml" Target="../ink/ink6033.xml"/><Relationship Id="rId702" Type="http://schemas.openxmlformats.org/officeDocument/2006/relationships/customXml" Target="../ink/ink6035.xml"/><Relationship Id="rId320" Type="http://schemas.openxmlformats.org/officeDocument/2006/relationships/customXml" Target="../ink/ink5992.xml"/><Relationship Id="rId723" Type="http://schemas.openxmlformats.org/officeDocument/2006/relationships/image" Target="../media/image2208.png"/><Relationship Id="rId744" Type="http://schemas.openxmlformats.org/officeDocument/2006/relationships/customXml" Target="../ink/ink6056.xml"/><Relationship Id="rId765" Type="http://schemas.openxmlformats.org/officeDocument/2006/relationships/image" Target="../media/image943.png"/><Relationship Id="rId786" Type="http://schemas.openxmlformats.org/officeDocument/2006/relationships/customXml" Target="../ink/ink6077.xml"/><Relationship Id="rId155" Type="http://schemas.openxmlformats.org/officeDocument/2006/relationships/image" Target="../media/image16170.png"/><Relationship Id="rId341" Type="http://schemas.openxmlformats.org/officeDocument/2006/relationships/image" Target="../media/image2029.png"/><Relationship Id="rId362" Type="http://schemas.openxmlformats.org/officeDocument/2006/relationships/customXml" Target="../ink/ink6013.xml"/><Relationship Id="rId811" Type="http://schemas.openxmlformats.org/officeDocument/2006/relationships/image" Target="../media/image2200.png"/><Relationship Id="rId832" Type="http://schemas.openxmlformats.org/officeDocument/2006/relationships/customXml" Target="../ink/ink6101.xml"/><Relationship Id="rId243" Type="http://schemas.openxmlformats.org/officeDocument/2006/relationships/image" Target="../media/image1980.png"/><Relationship Id="rId264" Type="http://schemas.openxmlformats.org/officeDocument/2006/relationships/customXml" Target="../ink/ink5964.xml"/><Relationship Id="rId285" Type="http://schemas.openxmlformats.org/officeDocument/2006/relationships/image" Target="../media/image2001.png"/><Relationship Id="rId688" Type="http://schemas.openxmlformats.org/officeDocument/2006/relationships/customXml" Target="../ink/ink6028.xml"/><Relationship Id="rId853" Type="http://schemas.openxmlformats.org/officeDocument/2006/relationships/image" Target="../media/image2230.png"/><Relationship Id="rId874" Type="http://schemas.openxmlformats.org/officeDocument/2006/relationships/customXml" Target="../ink/ink6124.xml"/><Relationship Id="rId310" Type="http://schemas.openxmlformats.org/officeDocument/2006/relationships/customXml" Target="../ink/ink5987.xml"/><Relationship Id="rId713" Type="http://schemas.openxmlformats.org/officeDocument/2006/relationships/image" Target="../media/image2203.png"/><Relationship Id="rId734" Type="http://schemas.openxmlformats.org/officeDocument/2006/relationships/customXml" Target="../ink/ink6051.xml"/><Relationship Id="rId755" Type="http://schemas.openxmlformats.org/officeDocument/2006/relationships/image" Target="../media/image2224.png"/><Relationship Id="rId776" Type="http://schemas.openxmlformats.org/officeDocument/2006/relationships/customXml" Target="../ink/ink6072.xml"/><Relationship Id="rId797" Type="http://schemas.openxmlformats.org/officeDocument/2006/relationships/image" Target="../media/image2193.png"/><Relationship Id="rId145" Type="http://schemas.openxmlformats.org/officeDocument/2006/relationships/image" Target="../media/image16120.png"/><Relationship Id="rId331" Type="http://schemas.openxmlformats.org/officeDocument/2006/relationships/image" Target="../media/image2024.png"/><Relationship Id="rId352" Type="http://schemas.openxmlformats.org/officeDocument/2006/relationships/customXml" Target="../ink/ink6008.xml"/><Relationship Id="rId373" Type="http://schemas.openxmlformats.org/officeDocument/2006/relationships/image" Target="../media/image2050.png"/><Relationship Id="rId801" Type="http://schemas.openxmlformats.org/officeDocument/2006/relationships/image" Target="../media/image2195.png"/><Relationship Id="rId822" Type="http://schemas.openxmlformats.org/officeDocument/2006/relationships/image" Target="../media/image2206.png"/><Relationship Id="rId1" Type="http://schemas.openxmlformats.org/officeDocument/2006/relationships/slideLayout" Target="../slideLayouts/slideLayout1.xml"/><Relationship Id="rId254" Type="http://schemas.openxmlformats.org/officeDocument/2006/relationships/customXml" Target="../ink/ink5959.xml"/><Relationship Id="rId699" Type="http://schemas.openxmlformats.org/officeDocument/2006/relationships/image" Target="../media/image2196.png"/><Relationship Id="rId843" Type="http://schemas.openxmlformats.org/officeDocument/2006/relationships/image" Target="../media/image2217.png"/><Relationship Id="rId864" Type="http://schemas.openxmlformats.org/officeDocument/2006/relationships/customXml" Target="../ink/ink6118.xml"/><Relationship Id="rId275" Type="http://schemas.openxmlformats.org/officeDocument/2006/relationships/image" Target="../media/image1996.png"/><Relationship Id="rId296" Type="http://schemas.openxmlformats.org/officeDocument/2006/relationships/customXml" Target="../ink/ink5980.xml"/><Relationship Id="rId300" Type="http://schemas.openxmlformats.org/officeDocument/2006/relationships/customXml" Target="../ink/ink5982.xml"/><Relationship Id="rId703" Type="http://schemas.openxmlformats.org/officeDocument/2006/relationships/image" Target="../media/image2198.png"/><Relationship Id="rId724" Type="http://schemas.openxmlformats.org/officeDocument/2006/relationships/customXml" Target="../ink/ink6046.xml"/><Relationship Id="rId745" Type="http://schemas.openxmlformats.org/officeDocument/2006/relationships/image" Target="../media/image2219.png"/><Relationship Id="rId766" Type="http://schemas.openxmlformats.org/officeDocument/2006/relationships/customXml" Target="../ink/ink6067.xml"/><Relationship Id="rId156" Type="http://schemas.openxmlformats.org/officeDocument/2006/relationships/customXml" Target="../ink/ink5937.xml"/><Relationship Id="rId177" Type="http://schemas.openxmlformats.org/officeDocument/2006/relationships/image" Target="../media/image16280.png"/><Relationship Id="rId321" Type="http://schemas.openxmlformats.org/officeDocument/2006/relationships/image" Target="../media/image2019.png"/><Relationship Id="rId342" Type="http://schemas.openxmlformats.org/officeDocument/2006/relationships/customXml" Target="../ink/ink6003.xml"/><Relationship Id="rId363" Type="http://schemas.openxmlformats.org/officeDocument/2006/relationships/image" Target="../media/image2045.png"/><Relationship Id="rId787" Type="http://schemas.openxmlformats.org/officeDocument/2006/relationships/image" Target="../media/image2188.png"/><Relationship Id="rId812" Type="http://schemas.openxmlformats.org/officeDocument/2006/relationships/customXml" Target="../ink/ink6090.xml"/><Relationship Id="rId244" Type="http://schemas.openxmlformats.org/officeDocument/2006/relationships/customXml" Target="../ink/ink5954.xml"/><Relationship Id="rId689" Type="http://schemas.openxmlformats.org/officeDocument/2006/relationships/image" Target="../media/image2191.png"/><Relationship Id="rId833" Type="http://schemas.openxmlformats.org/officeDocument/2006/relationships/image" Target="../media/image2212.png"/><Relationship Id="rId854" Type="http://schemas.openxmlformats.org/officeDocument/2006/relationships/customXml" Target="../ink/ink6113.xml"/><Relationship Id="rId875" Type="http://schemas.openxmlformats.org/officeDocument/2006/relationships/image" Target="../media/image2242.png"/><Relationship Id="rId265" Type="http://schemas.openxmlformats.org/officeDocument/2006/relationships/image" Target="../media/image1991.png"/><Relationship Id="rId286" Type="http://schemas.openxmlformats.org/officeDocument/2006/relationships/customXml" Target="../ink/ink5975.xml"/><Relationship Id="rId714" Type="http://schemas.openxmlformats.org/officeDocument/2006/relationships/customXml" Target="../ink/ink6041.xml"/><Relationship Id="rId735" Type="http://schemas.openxmlformats.org/officeDocument/2006/relationships/image" Target="../media/image2214.png"/><Relationship Id="rId756" Type="http://schemas.openxmlformats.org/officeDocument/2006/relationships/customXml" Target="../ink/ink6062.xml"/><Relationship Id="rId146" Type="http://schemas.openxmlformats.org/officeDocument/2006/relationships/customXml" Target="../ink/ink5933.xml"/><Relationship Id="rId167" Type="http://schemas.openxmlformats.org/officeDocument/2006/relationships/image" Target="../media/image16230.png"/><Relationship Id="rId311" Type="http://schemas.openxmlformats.org/officeDocument/2006/relationships/image" Target="../media/image2014.png"/><Relationship Id="rId332" Type="http://schemas.openxmlformats.org/officeDocument/2006/relationships/customXml" Target="../ink/ink5998.xml"/><Relationship Id="rId353" Type="http://schemas.openxmlformats.org/officeDocument/2006/relationships/image" Target="../media/image2040.png"/><Relationship Id="rId374" Type="http://schemas.openxmlformats.org/officeDocument/2006/relationships/customXml" Target="../ink/ink6019.xml"/><Relationship Id="rId777" Type="http://schemas.openxmlformats.org/officeDocument/2006/relationships/image" Target="../media/image2235.png"/><Relationship Id="rId798" Type="http://schemas.openxmlformats.org/officeDocument/2006/relationships/customXml" Target="../ink/ink6083.xml"/><Relationship Id="rId679" Type="http://schemas.openxmlformats.org/officeDocument/2006/relationships/image" Target="../media/image2186.png"/><Relationship Id="rId802" Type="http://schemas.openxmlformats.org/officeDocument/2006/relationships/customXml" Target="../ink/ink6085.xml"/><Relationship Id="rId823" Type="http://schemas.openxmlformats.org/officeDocument/2006/relationships/customXml" Target="../ink/ink6096.xml"/><Relationship Id="rId844" Type="http://schemas.openxmlformats.org/officeDocument/2006/relationships/customXml" Target="../ink/ink6107.xml"/><Relationship Id="rId865" Type="http://schemas.openxmlformats.org/officeDocument/2006/relationships/customXml" Target="../ink/ink6119.xml"/><Relationship Id="rId2" Type="http://schemas.openxmlformats.org/officeDocument/2006/relationships/customXml" Target="../ink/ink5927.xml"/><Relationship Id="rId255" Type="http://schemas.openxmlformats.org/officeDocument/2006/relationships/image" Target="../media/image1986.png"/><Relationship Id="rId276" Type="http://schemas.openxmlformats.org/officeDocument/2006/relationships/customXml" Target="../ink/ink5970.xml"/><Relationship Id="rId297" Type="http://schemas.openxmlformats.org/officeDocument/2006/relationships/image" Target="../media/image2007.png"/><Relationship Id="rId690" Type="http://schemas.openxmlformats.org/officeDocument/2006/relationships/customXml" Target="../ink/ink6029.xml"/><Relationship Id="rId704" Type="http://schemas.openxmlformats.org/officeDocument/2006/relationships/customXml" Target="../ink/ink6036.xml"/><Relationship Id="rId725" Type="http://schemas.openxmlformats.org/officeDocument/2006/relationships/image" Target="../media/image2209.png"/><Relationship Id="rId746" Type="http://schemas.openxmlformats.org/officeDocument/2006/relationships/customXml" Target="../ink/ink6057.xml"/><Relationship Id="rId178" Type="http://schemas.openxmlformats.org/officeDocument/2006/relationships/customXml" Target="../ink/ink5945.xml"/><Relationship Id="rId301" Type="http://schemas.openxmlformats.org/officeDocument/2006/relationships/image" Target="../media/image2009.png"/><Relationship Id="rId322" Type="http://schemas.openxmlformats.org/officeDocument/2006/relationships/customXml" Target="../ink/ink5993.xml"/><Relationship Id="rId343" Type="http://schemas.openxmlformats.org/officeDocument/2006/relationships/image" Target="../media/image2030.png"/><Relationship Id="rId364" Type="http://schemas.openxmlformats.org/officeDocument/2006/relationships/customXml" Target="../ink/ink6014.xml"/><Relationship Id="rId767" Type="http://schemas.openxmlformats.org/officeDocument/2006/relationships/image" Target="../media/image2230.png"/><Relationship Id="rId788" Type="http://schemas.openxmlformats.org/officeDocument/2006/relationships/customXml" Target="../ink/ink6078.xml"/><Relationship Id="rId813" Type="http://schemas.openxmlformats.org/officeDocument/2006/relationships/image" Target="../media/image2201.png"/><Relationship Id="rId834" Type="http://schemas.openxmlformats.org/officeDocument/2006/relationships/customXml" Target="../ink/ink6102.xml"/><Relationship Id="rId855" Type="http://schemas.openxmlformats.org/officeDocument/2006/relationships/image" Target="../media/image2231.png"/><Relationship Id="rId245" Type="http://schemas.openxmlformats.org/officeDocument/2006/relationships/image" Target="../media/image1981.png"/><Relationship Id="rId266" Type="http://schemas.openxmlformats.org/officeDocument/2006/relationships/customXml" Target="../ink/ink5965.xml"/><Relationship Id="rId287" Type="http://schemas.openxmlformats.org/officeDocument/2006/relationships/image" Target="../media/image2002.png"/><Relationship Id="rId680" Type="http://schemas.openxmlformats.org/officeDocument/2006/relationships/customXml" Target="../ink/ink6024.xml"/><Relationship Id="rId715" Type="http://schemas.openxmlformats.org/officeDocument/2006/relationships/image" Target="../media/image2204.png"/><Relationship Id="rId736" Type="http://schemas.openxmlformats.org/officeDocument/2006/relationships/customXml" Target="../ink/ink6052.xml"/><Relationship Id="rId147" Type="http://schemas.openxmlformats.org/officeDocument/2006/relationships/image" Target="../media/image16130.png"/><Relationship Id="rId168" Type="http://schemas.openxmlformats.org/officeDocument/2006/relationships/customXml" Target="../ink/ink5941.xml"/><Relationship Id="rId312" Type="http://schemas.openxmlformats.org/officeDocument/2006/relationships/customXml" Target="../ink/ink5988.xml"/><Relationship Id="rId333" Type="http://schemas.openxmlformats.org/officeDocument/2006/relationships/image" Target="../media/image2025.png"/><Relationship Id="rId354" Type="http://schemas.openxmlformats.org/officeDocument/2006/relationships/customXml" Target="../ink/ink6009.xml"/><Relationship Id="rId757" Type="http://schemas.openxmlformats.org/officeDocument/2006/relationships/image" Target="../media/image2225.png"/><Relationship Id="rId778" Type="http://schemas.openxmlformats.org/officeDocument/2006/relationships/customXml" Target="../ink/ink6073.xml"/><Relationship Id="rId799" Type="http://schemas.openxmlformats.org/officeDocument/2006/relationships/image" Target="../media/image2194.png"/><Relationship Id="rId375" Type="http://schemas.openxmlformats.org/officeDocument/2006/relationships/image" Target="../media/image2051.png"/><Relationship Id="rId803" Type="http://schemas.openxmlformats.org/officeDocument/2006/relationships/image" Target="../media/image2196.png"/><Relationship Id="rId824" Type="http://schemas.openxmlformats.org/officeDocument/2006/relationships/image" Target="../media/image2207.png"/><Relationship Id="rId845" Type="http://schemas.openxmlformats.org/officeDocument/2006/relationships/image" Target="../media/image2218.png"/><Relationship Id="rId866" Type="http://schemas.openxmlformats.org/officeDocument/2006/relationships/customXml" Target="../ink/ink6120.xml"/><Relationship Id="rId3" Type="http://schemas.openxmlformats.org/officeDocument/2006/relationships/image" Target="../media/image2034.png"/><Relationship Id="rId235" Type="http://schemas.openxmlformats.org/officeDocument/2006/relationships/image" Target="../media/image16570.png"/><Relationship Id="rId256" Type="http://schemas.openxmlformats.org/officeDocument/2006/relationships/customXml" Target="../ink/ink5960.xml"/><Relationship Id="rId277" Type="http://schemas.openxmlformats.org/officeDocument/2006/relationships/image" Target="../media/image1997.png"/><Relationship Id="rId298" Type="http://schemas.openxmlformats.org/officeDocument/2006/relationships/customXml" Target="../ink/ink5981.xml"/><Relationship Id="rId705" Type="http://schemas.openxmlformats.org/officeDocument/2006/relationships/image" Target="../media/image2199.png"/><Relationship Id="rId137" Type="http://schemas.openxmlformats.org/officeDocument/2006/relationships/image" Target="../media/image16080.png"/><Relationship Id="rId302" Type="http://schemas.openxmlformats.org/officeDocument/2006/relationships/customXml" Target="../ink/ink5983.xml"/><Relationship Id="rId323" Type="http://schemas.openxmlformats.org/officeDocument/2006/relationships/image" Target="../media/image2020.png"/><Relationship Id="rId344" Type="http://schemas.openxmlformats.org/officeDocument/2006/relationships/customXml" Target="../ink/ink6004.xml"/><Relationship Id="rId691" Type="http://schemas.openxmlformats.org/officeDocument/2006/relationships/image" Target="../media/image2192.png"/><Relationship Id="rId726" Type="http://schemas.openxmlformats.org/officeDocument/2006/relationships/customXml" Target="../ink/ink6047.xml"/><Relationship Id="rId747" Type="http://schemas.openxmlformats.org/officeDocument/2006/relationships/image" Target="../media/image2220.png"/><Relationship Id="rId768" Type="http://schemas.openxmlformats.org/officeDocument/2006/relationships/customXml" Target="../ink/ink6068.xml"/><Relationship Id="rId789" Type="http://schemas.openxmlformats.org/officeDocument/2006/relationships/image" Target="../media/image2189.png"/><Relationship Id="rId179" Type="http://schemas.openxmlformats.org/officeDocument/2006/relationships/image" Target="../media/image16290.png"/><Relationship Id="rId365" Type="http://schemas.openxmlformats.org/officeDocument/2006/relationships/image" Target="../media/image2046.png"/><Relationship Id="rId814" Type="http://schemas.openxmlformats.org/officeDocument/2006/relationships/customXml" Target="../ink/ink6091.xml"/><Relationship Id="rId835" Type="http://schemas.openxmlformats.org/officeDocument/2006/relationships/image" Target="../media/image2213.png"/><Relationship Id="rId856" Type="http://schemas.openxmlformats.org/officeDocument/2006/relationships/customXml" Target="../ink/ink6114.xml"/><Relationship Id="rId246" Type="http://schemas.openxmlformats.org/officeDocument/2006/relationships/customXml" Target="../ink/ink5955.xml"/><Relationship Id="rId267" Type="http://schemas.openxmlformats.org/officeDocument/2006/relationships/image" Target="../media/image1992.png"/><Relationship Id="rId288" Type="http://schemas.openxmlformats.org/officeDocument/2006/relationships/customXml" Target="../ink/ink5976.xml"/><Relationship Id="rId313" Type="http://schemas.openxmlformats.org/officeDocument/2006/relationships/image" Target="../media/image2015.png"/><Relationship Id="rId681" Type="http://schemas.openxmlformats.org/officeDocument/2006/relationships/image" Target="../media/image2187.png"/><Relationship Id="rId716" Type="http://schemas.openxmlformats.org/officeDocument/2006/relationships/customXml" Target="../ink/ink6042.xml"/><Relationship Id="rId737" Type="http://schemas.openxmlformats.org/officeDocument/2006/relationships/image" Target="../media/image2215.png"/><Relationship Id="rId758" Type="http://schemas.openxmlformats.org/officeDocument/2006/relationships/customXml" Target="../ink/ink6063.xml"/><Relationship Id="rId779" Type="http://schemas.openxmlformats.org/officeDocument/2006/relationships/image" Target="../media/image944.png"/><Relationship Id="rId148" Type="http://schemas.openxmlformats.org/officeDocument/2006/relationships/customXml" Target="../ink/ink5934.xml"/><Relationship Id="rId169" Type="http://schemas.openxmlformats.org/officeDocument/2006/relationships/image" Target="../media/image16240.png"/><Relationship Id="rId334" Type="http://schemas.openxmlformats.org/officeDocument/2006/relationships/customXml" Target="../ink/ink5999.xml"/><Relationship Id="rId355" Type="http://schemas.openxmlformats.org/officeDocument/2006/relationships/image" Target="../media/image2041.png"/><Relationship Id="rId376" Type="http://schemas.openxmlformats.org/officeDocument/2006/relationships/customXml" Target="../ink/ink6020.xml"/><Relationship Id="rId790" Type="http://schemas.openxmlformats.org/officeDocument/2006/relationships/customXml" Target="../ink/ink6079.xml"/><Relationship Id="rId804" Type="http://schemas.openxmlformats.org/officeDocument/2006/relationships/customXml" Target="../ink/ink6086.xml"/><Relationship Id="rId825" Type="http://schemas.openxmlformats.org/officeDocument/2006/relationships/customXml" Target="../ink/ink6097.xml"/><Relationship Id="rId4" Type="http://schemas.openxmlformats.org/officeDocument/2006/relationships/customXml" Target="../ink/ink5928.xml"/><Relationship Id="rId180" Type="http://schemas.openxmlformats.org/officeDocument/2006/relationships/customXml" Target="../ink/ink5946.xml"/><Relationship Id="rId236" Type="http://schemas.openxmlformats.org/officeDocument/2006/relationships/customXml" Target="../ink/ink5950.xml"/><Relationship Id="rId257" Type="http://schemas.openxmlformats.org/officeDocument/2006/relationships/image" Target="../media/image1987.png"/><Relationship Id="rId278" Type="http://schemas.openxmlformats.org/officeDocument/2006/relationships/customXml" Target="../ink/ink5971.xml"/><Relationship Id="rId846" Type="http://schemas.openxmlformats.org/officeDocument/2006/relationships/customXml" Target="../ink/ink6108.xml"/><Relationship Id="rId867" Type="http://schemas.openxmlformats.org/officeDocument/2006/relationships/image" Target="../media/image946.png"/><Relationship Id="rId303" Type="http://schemas.openxmlformats.org/officeDocument/2006/relationships/image" Target="../media/image2010.png"/><Relationship Id="rId692" Type="http://schemas.openxmlformats.org/officeDocument/2006/relationships/customXml" Target="../ink/ink6030.xml"/><Relationship Id="rId706" Type="http://schemas.openxmlformats.org/officeDocument/2006/relationships/customXml" Target="../ink/ink6037.xml"/><Relationship Id="rId748" Type="http://schemas.openxmlformats.org/officeDocument/2006/relationships/customXml" Target="../ink/ink6058.xml"/><Relationship Id="rId138" Type="http://schemas.openxmlformats.org/officeDocument/2006/relationships/customXml" Target="../ink/ink5929.xml"/><Relationship Id="rId345" Type="http://schemas.openxmlformats.org/officeDocument/2006/relationships/image" Target="../media/image2031.png"/><Relationship Id="rId815" Type="http://schemas.openxmlformats.org/officeDocument/2006/relationships/customXml" Target="../ink/ink6092.xml"/><Relationship Id="rId247" Type="http://schemas.openxmlformats.org/officeDocument/2006/relationships/image" Target="../media/image1982.png"/><Relationship Id="rId857" Type="http://schemas.openxmlformats.org/officeDocument/2006/relationships/image" Target="../media/image2232.png"/><Relationship Id="rId289" Type="http://schemas.openxmlformats.org/officeDocument/2006/relationships/image" Target="../media/image2003.png"/><Relationship Id="rId717" Type="http://schemas.openxmlformats.org/officeDocument/2006/relationships/image" Target="../media/image2205.png"/><Relationship Id="rId759" Type="http://schemas.openxmlformats.org/officeDocument/2006/relationships/image" Target="../media/image2226.png"/><Relationship Id="rId314" Type="http://schemas.openxmlformats.org/officeDocument/2006/relationships/customXml" Target="../ink/ink5989.xml"/><Relationship Id="rId356" Type="http://schemas.openxmlformats.org/officeDocument/2006/relationships/customXml" Target="../ink/ink6010.xml"/><Relationship Id="rId770" Type="http://schemas.openxmlformats.org/officeDocument/2006/relationships/customXml" Target="../ink/ink6069.xml"/><Relationship Id="rId160" Type="http://schemas.openxmlformats.org/officeDocument/2006/relationships/customXml" Target="../ink/ink5938.xml"/><Relationship Id="rId826" Type="http://schemas.openxmlformats.org/officeDocument/2006/relationships/image" Target="../media/image2208.png"/><Relationship Id="rId868" Type="http://schemas.openxmlformats.org/officeDocument/2006/relationships/customXml" Target="../ink/ink6121.xml"/><Relationship Id="rId258" Type="http://schemas.openxmlformats.org/officeDocument/2006/relationships/customXml" Target="../ink/ink5961.xml"/><Relationship Id="rId728" Type="http://schemas.openxmlformats.org/officeDocument/2006/relationships/customXml" Target="../ink/ink6048.xml"/><Relationship Id="rId325" Type="http://schemas.openxmlformats.org/officeDocument/2006/relationships/image" Target="../media/image2021.png"/><Relationship Id="rId367" Type="http://schemas.openxmlformats.org/officeDocument/2006/relationships/image" Target="../media/image2047.png"/><Relationship Id="rId171" Type="http://schemas.openxmlformats.org/officeDocument/2006/relationships/image" Target="../media/image16250.png"/><Relationship Id="rId781" Type="http://schemas.openxmlformats.org/officeDocument/2006/relationships/image" Target="../media/image945.png"/><Relationship Id="rId837" Type="http://schemas.openxmlformats.org/officeDocument/2006/relationships/image" Target="../media/image2214.png"/><Relationship Id="rId269" Type="http://schemas.openxmlformats.org/officeDocument/2006/relationships/image" Target="../media/image1993.png"/><Relationship Id="rId683" Type="http://schemas.openxmlformats.org/officeDocument/2006/relationships/image" Target="../media/image2188.png"/><Relationship Id="rId739" Type="http://schemas.openxmlformats.org/officeDocument/2006/relationships/image" Target="../media/image2216.png"/><Relationship Id="rId280" Type="http://schemas.openxmlformats.org/officeDocument/2006/relationships/customXml" Target="../ink/ink5972.xml"/><Relationship Id="rId336" Type="http://schemas.openxmlformats.org/officeDocument/2006/relationships/customXml" Target="../ink/ink6000.xml"/><Relationship Id="rId140" Type="http://schemas.openxmlformats.org/officeDocument/2006/relationships/customXml" Target="../ink/ink5930.xml"/><Relationship Id="rId182" Type="http://schemas.openxmlformats.org/officeDocument/2006/relationships/customXml" Target="../ink/ink5947.xml"/><Relationship Id="rId378" Type="http://schemas.openxmlformats.org/officeDocument/2006/relationships/customXml" Target="../ink/ink6021.xml"/><Relationship Id="rId750" Type="http://schemas.openxmlformats.org/officeDocument/2006/relationships/customXml" Target="../ink/ink6059.xml"/><Relationship Id="rId792" Type="http://schemas.openxmlformats.org/officeDocument/2006/relationships/customXml" Target="../ink/ink6080.xml"/><Relationship Id="rId806" Type="http://schemas.openxmlformats.org/officeDocument/2006/relationships/customXml" Target="../ink/ink6087.xml"/><Relationship Id="rId848" Type="http://schemas.openxmlformats.org/officeDocument/2006/relationships/customXml" Target="../ink/ink6109.xml"/><Relationship Id="rId238" Type="http://schemas.openxmlformats.org/officeDocument/2006/relationships/customXml" Target="../ink/ink5951.xml"/><Relationship Id="rId694" Type="http://schemas.openxmlformats.org/officeDocument/2006/relationships/customXml" Target="../ink/ink6031.xml"/><Relationship Id="rId708" Type="http://schemas.openxmlformats.org/officeDocument/2006/relationships/customXml" Target="../ink/ink6038.xml"/><Relationship Id="rId291" Type="http://schemas.openxmlformats.org/officeDocument/2006/relationships/image" Target="../media/image2004.png"/><Relationship Id="rId305" Type="http://schemas.openxmlformats.org/officeDocument/2006/relationships/image" Target="../media/image2011.png"/><Relationship Id="rId347" Type="http://schemas.openxmlformats.org/officeDocument/2006/relationships/image" Target="../media/image2037.png"/><Relationship Id="rId151" Type="http://schemas.openxmlformats.org/officeDocument/2006/relationships/image" Target="../media/image16150.png"/><Relationship Id="rId761" Type="http://schemas.openxmlformats.org/officeDocument/2006/relationships/image" Target="../media/image2227.png"/><Relationship Id="rId817" Type="http://schemas.openxmlformats.org/officeDocument/2006/relationships/customXml" Target="../ink/ink6093.xml"/><Relationship Id="rId859" Type="http://schemas.openxmlformats.org/officeDocument/2006/relationships/image" Target="../media/image2233.png"/><Relationship Id="rId249" Type="http://schemas.openxmlformats.org/officeDocument/2006/relationships/image" Target="../media/image1983.png"/><Relationship Id="rId870" Type="http://schemas.openxmlformats.org/officeDocument/2006/relationships/customXml" Target="../ink/ink6122.xml"/><Relationship Id="rId260" Type="http://schemas.openxmlformats.org/officeDocument/2006/relationships/customXml" Target="../ink/ink5962.xml"/><Relationship Id="rId316" Type="http://schemas.openxmlformats.org/officeDocument/2006/relationships/customXml" Target="../ink/ink5990.xml"/><Relationship Id="rId719" Type="http://schemas.openxmlformats.org/officeDocument/2006/relationships/image" Target="../media/image2206.png"/><Relationship Id="rId358" Type="http://schemas.openxmlformats.org/officeDocument/2006/relationships/customXml" Target="../ink/ink6011.xml"/><Relationship Id="rId730" Type="http://schemas.openxmlformats.org/officeDocument/2006/relationships/customXml" Target="../ink/ink6049.xml"/><Relationship Id="rId772" Type="http://schemas.openxmlformats.org/officeDocument/2006/relationships/customXml" Target="../ink/ink6070.xml"/><Relationship Id="rId828" Type="http://schemas.openxmlformats.org/officeDocument/2006/relationships/image" Target="../media/image2209.png"/><Relationship Id="rId162" Type="http://schemas.openxmlformats.org/officeDocument/2006/relationships/customXml" Target="../ink/ink5939.xml"/><Relationship Id="rId271" Type="http://schemas.openxmlformats.org/officeDocument/2006/relationships/image" Target="../media/image1994.png"/><Relationship Id="rId327" Type="http://schemas.openxmlformats.org/officeDocument/2006/relationships/image" Target="../media/image2022.png"/><Relationship Id="rId369" Type="http://schemas.openxmlformats.org/officeDocument/2006/relationships/image" Target="../media/image2048.png"/><Relationship Id="rId741" Type="http://schemas.openxmlformats.org/officeDocument/2006/relationships/image" Target="../media/image2217.png"/><Relationship Id="rId783" Type="http://schemas.openxmlformats.org/officeDocument/2006/relationships/image" Target="../media/image2186.png"/><Relationship Id="rId839" Type="http://schemas.openxmlformats.org/officeDocument/2006/relationships/image" Target="../media/image2215.png"/><Relationship Id="rId173" Type="http://schemas.openxmlformats.org/officeDocument/2006/relationships/image" Target="../media/image16260.png"/><Relationship Id="rId380" Type="http://schemas.openxmlformats.org/officeDocument/2006/relationships/customXml" Target="../ink/ink6022.xml"/><Relationship Id="rId240" Type="http://schemas.openxmlformats.org/officeDocument/2006/relationships/customXml" Target="../ink/ink5952.xml"/><Relationship Id="rId685" Type="http://schemas.openxmlformats.org/officeDocument/2006/relationships/image" Target="../media/image2189.png"/><Relationship Id="rId850" Type="http://schemas.openxmlformats.org/officeDocument/2006/relationships/customXml" Target="../ink/ink6110.xml"/><Relationship Id="rId282" Type="http://schemas.openxmlformats.org/officeDocument/2006/relationships/customXml" Target="../ink/ink5973.xml"/><Relationship Id="rId338" Type="http://schemas.openxmlformats.org/officeDocument/2006/relationships/customXml" Target="../ink/ink6001.xml"/><Relationship Id="rId710" Type="http://schemas.openxmlformats.org/officeDocument/2006/relationships/customXml" Target="../ink/ink6039.xml"/><Relationship Id="rId752" Type="http://schemas.openxmlformats.org/officeDocument/2006/relationships/customXml" Target="../ink/ink6060.xml"/><Relationship Id="rId808" Type="http://schemas.openxmlformats.org/officeDocument/2006/relationships/customXml" Target="../ink/ink6088.xml"/><Relationship Id="rId142" Type="http://schemas.openxmlformats.org/officeDocument/2006/relationships/customXml" Target="../ink/ink5931.xml"/><Relationship Id="rId184" Type="http://schemas.openxmlformats.org/officeDocument/2006/relationships/customXml" Target="../ink/ink5948.xml"/><Relationship Id="rId794" Type="http://schemas.openxmlformats.org/officeDocument/2006/relationships/customXml" Target="../ink/ink6081.xml"/><Relationship Id="rId251" Type="http://schemas.openxmlformats.org/officeDocument/2006/relationships/image" Target="../media/image1984.png"/><Relationship Id="rId696" Type="http://schemas.openxmlformats.org/officeDocument/2006/relationships/customXml" Target="../ink/ink6032.xml"/><Relationship Id="rId861" Type="http://schemas.openxmlformats.org/officeDocument/2006/relationships/image" Target="../media/image2234.png"/><Relationship Id="rId293" Type="http://schemas.openxmlformats.org/officeDocument/2006/relationships/image" Target="../media/image2005.png"/><Relationship Id="rId307" Type="http://schemas.openxmlformats.org/officeDocument/2006/relationships/image" Target="../media/image2012.png"/><Relationship Id="rId349" Type="http://schemas.openxmlformats.org/officeDocument/2006/relationships/image" Target="../media/image2038.png"/><Relationship Id="rId721" Type="http://schemas.openxmlformats.org/officeDocument/2006/relationships/image" Target="../media/image2207.png"/><Relationship Id="rId763" Type="http://schemas.openxmlformats.org/officeDocument/2006/relationships/image" Target="../media/image942.png"/><Relationship Id="rId153" Type="http://schemas.openxmlformats.org/officeDocument/2006/relationships/image" Target="../media/image16160.png"/><Relationship Id="rId360" Type="http://schemas.openxmlformats.org/officeDocument/2006/relationships/customXml" Target="../ink/ink6012.xml"/><Relationship Id="rId819" Type="http://schemas.openxmlformats.org/officeDocument/2006/relationships/customXml" Target="../ink/ink6094.xml"/><Relationship Id="rId830" Type="http://schemas.openxmlformats.org/officeDocument/2006/relationships/customXml" Target="../ink/ink6100.xml"/><Relationship Id="rId872" Type="http://schemas.openxmlformats.org/officeDocument/2006/relationships/customXml" Target="../ink/ink6123.xml"/><Relationship Id="rId262" Type="http://schemas.openxmlformats.org/officeDocument/2006/relationships/customXml" Target="../ink/ink5963.xml"/><Relationship Id="rId318" Type="http://schemas.openxmlformats.org/officeDocument/2006/relationships/customXml" Target="../ink/ink5991.xml"/><Relationship Id="rId732" Type="http://schemas.openxmlformats.org/officeDocument/2006/relationships/customXml" Target="../ink/ink6050.xml"/><Relationship Id="rId164" Type="http://schemas.openxmlformats.org/officeDocument/2006/relationships/customXml" Target="../ink/ink5940.xml"/><Relationship Id="rId371" Type="http://schemas.openxmlformats.org/officeDocument/2006/relationships/image" Target="../media/image2049.png"/><Relationship Id="rId774" Type="http://schemas.openxmlformats.org/officeDocument/2006/relationships/customXml" Target="../ink/ink6071.xml"/><Relationship Id="rId841" Type="http://schemas.openxmlformats.org/officeDocument/2006/relationships/image" Target="../media/image2216.png"/><Relationship Id="rId273" Type="http://schemas.openxmlformats.org/officeDocument/2006/relationships/image" Target="../media/image1995.png"/><Relationship Id="rId329" Type="http://schemas.openxmlformats.org/officeDocument/2006/relationships/image" Target="../media/image2023.png"/><Relationship Id="rId701" Type="http://schemas.openxmlformats.org/officeDocument/2006/relationships/image" Target="../media/image2197.png"/><Relationship Id="rId340" Type="http://schemas.openxmlformats.org/officeDocument/2006/relationships/customXml" Target="../ink/ink6002.xml"/><Relationship Id="rId743" Type="http://schemas.openxmlformats.org/officeDocument/2006/relationships/image" Target="../media/image2218.png"/><Relationship Id="rId785" Type="http://schemas.openxmlformats.org/officeDocument/2006/relationships/image" Target="../media/image2187.png"/></Relationships>
</file>

<file path=ppt/slides/_rels/slide32.xml.rels><?xml version="1.0" encoding="UTF-8" standalone="yes"?>
<Relationships xmlns="http://schemas.openxmlformats.org/package/2006/relationships"><Relationship Id="rId671" Type="http://schemas.openxmlformats.org/officeDocument/2006/relationships/image" Target="../media/image2474.png"/><Relationship Id="rId769" Type="http://schemas.openxmlformats.org/officeDocument/2006/relationships/image" Target="../media/image1796.png"/><Relationship Id="rId117" Type="http://schemas.openxmlformats.org/officeDocument/2006/relationships/image" Target="../media/image3268.png"/><Relationship Id="rId21" Type="http://schemas.openxmlformats.org/officeDocument/2006/relationships/image" Target="../media/image1989.png"/><Relationship Id="rId324" Type="http://schemas.openxmlformats.org/officeDocument/2006/relationships/customXml" Target="../ink/ink6236.xml"/><Relationship Id="rId531" Type="http://schemas.openxmlformats.org/officeDocument/2006/relationships/image" Target="../media/image2404.png"/><Relationship Id="rId629" Type="http://schemas.openxmlformats.org/officeDocument/2006/relationships/image" Target="../media/image2453.png"/><Relationship Id="rId836" Type="http://schemas.openxmlformats.org/officeDocument/2006/relationships/customXml" Target="../ink/ink6495.xml"/><Relationship Id="rId268" Type="http://schemas.openxmlformats.org/officeDocument/2006/relationships/customXml" Target="../ink/ink6208.xml"/><Relationship Id="rId475" Type="http://schemas.openxmlformats.org/officeDocument/2006/relationships/image" Target="../media/image2376.png"/><Relationship Id="rId682" Type="http://schemas.openxmlformats.org/officeDocument/2006/relationships/customXml" Target="../ink/ink6415.xml"/><Relationship Id="rId903" Type="http://schemas.openxmlformats.org/officeDocument/2006/relationships/image" Target="../media/image2203.png"/><Relationship Id="rId32" Type="http://schemas.openxmlformats.org/officeDocument/2006/relationships/customXml" Target="../ink/ink6140.xml"/><Relationship Id="rId335" Type="http://schemas.openxmlformats.org/officeDocument/2006/relationships/image" Target="../media/image2307.png"/><Relationship Id="rId542" Type="http://schemas.openxmlformats.org/officeDocument/2006/relationships/customXml" Target="../ink/ink6345.xml"/><Relationship Id="rId402" Type="http://schemas.openxmlformats.org/officeDocument/2006/relationships/customXml" Target="../ink/ink6275.xml"/><Relationship Id="rId847" Type="http://schemas.openxmlformats.org/officeDocument/2006/relationships/customXml" Target="../ink/ink6506.xml"/><Relationship Id="rId279" Type="http://schemas.openxmlformats.org/officeDocument/2006/relationships/image" Target="../media/image2279.png"/><Relationship Id="rId486" Type="http://schemas.openxmlformats.org/officeDocument/2006/relationships/customXml" Target="../ink/ink6317.xml"/><Relationship Id="rId693" Type="http://schemas.openxmlformats.org/officeDocument/2006/relationships/image" Target="../media/image2485.png"/><Relationship Id="rId707" Type="http://schemas.openxmlformats.org/officeDocument/2006/relationships/image" Target="../media/image950.png"/><Relationship Id="rId914" Type="http://schemas.openxmlformats.org/officeDocument/2006/relationships/customXml" Target="../ink/ink6547.xml"/><Relationship Id="rId43" Type="http://schemas.openxmlformats.org/officeDocument/2006/relationships/image" Target="../media/image2000.png"/><Relationship Id="rId346" Type="http://schemas.openxmlformats.org/officeDocument/2006/relationships/customXml" Target="../ink/ink6247.xml"/><Relationship Id="rId553" Type="http://schemas.openxmlformats.org/officeDocument/2006/relationships/image" Target="../media/image2415.png"/><Relationship Id="rId760" Type="http://schemas.openxmlformats.org/officeDocument/2006/relationships/customXml" Target="../ink/ink6454.xml"/><Relationship Id="rId413" Type="http://schemas.openxmlformats.org/officeDocument/2006/relationships/image" Target="../media/image2345.png"/><Relationship Id="rId858" Type="http://schemas.openxmlformats.org/officeDocument/2006/relationships/customXml" Target="../ink/ink6517.xml"/><Relationship Id="rId497" Type="http://schemas.openxmlformats.org/officeDocument/2006/relationships/image" Target="../media/image2387.png"/><Relationship Id="rId620" Type="http://schemas.openxmlformats.org/officeDocument/2006/relationships/customXml" Target="../ink/ink6384.xml"/><Relationship Id="rId718" Type="http://schemas.openxmlformats.org/officeDocument/2006/relationships/customXml" Target="../ink/ink6433.xml"/><Relationship Id="rId925" Type="http://schemas.openxmlformats.org/officeDocument/2006/relationships/image" Target="../media/image2214.png"/><Relationship Id="rId357" Type="http://schemas.openxmlformats.org/officeDocument/2006/relationships/image" Target="../media/image2317.png"/><Relationship Id="rId54" Type="http://schemas.openxmlformats.org/officeDocument/2006/relationships/customXml" Target="../ink/ink6151.xml"/><Relationship Id="rId217" Type="http://schemas.openxmlformats.org/officeDocument/2006/relationships/image" Target="../media/image2248.png"/><Relationship Id="rId564" Type="http://schemas.openxmlformats.org/officeDocument/2006/relationships/customXml" Target="../ink/ink6356.xml"/><Relationship Id="rId771" Type="http://schemas.openxmlformats.org/officeDocument/2006/relationships/image" Target="../media/image1797.png"/><Relationship Id="rId869" Type="http://schemas.openxmlformats.org/officeDocument/2006/relationships/image" Target="../media/image2186.png"/><Relationship Id="rId424" Type="http://schemas.openxmlformats.org/officeDocument/2006/relationships/customXml" Target="../ink/ink6286.xml"/><Relationship Id="rId631" Type="http://schemas.openxmlformats.org/officeDocument/2006/relationships/image" Target="../media/image2454.png"/><Relationship Id="rId729" Type="http://schemas.openxmlformats.org/officeDocument/2006/relationships/image" Target="../media/image1749.png"/><Relationship Id="rId270" Type="http://schemas.openxmlformats.org/officeDocument/2006/relationships/customXml" Target="../ink/ink6209.xml"/><Relationship Id="rId936" Type="http://schemas.openxmlformats.org/officeDocument/2006/relationships/customXml" Target="../ink/ink6558.xml"/><Relationship Id="rId65" Type="http://schemas.openxmlformats.org/officeDocument/2006/relationships/image" Target="../media/image2011.png"/><Relationship Id="rId368" Type="http://schemas.openxmlformats.org/officeDocument/2006/relationships/customXml" Target="../ink/ink6258.xml"/><Relationship Id="rId575" Type="http://schemas.openxmlformats.org/officeDocument/2006/relationships/image" Target="../media/image2426.png"/><Relationship Id="rId782" Type="http://schemas.openxmlformats.org/officeDocument/2006/relationships/customXml" Target="../ink/ink6465.xml"/><Relationship Id="rId228" Type="http://schemas.openxmlformats.org/officeDocument/2006/relationships/customXml" Target="../ink/ink6188.xml"/><Relationship Id="rId435" Type="http://schemas.openxmlformats.org/officeDocument/2006/relationships/image" Target="../media/image2356.png"/><Relationship Id="rId642" Type="http://schemas.openxmlformats.org/officeDocument/2006/relationships/customXml" Target="../ink/ink6395.xml"/><Relationship Id="rId281" Type="http://schemas.openxmlformats.org/officeDocument/2006/relationships/image" Target="../media/image2280.png"/><Relationship Id="rId502" Type="http://schemas.openxmlformats.org/officeDocument/2006/relationships/customXml" Target="../ink/ink6325.xml"/><Relationship Id="rId947" Type="http://schemas.openxmlformats.org/officeDocument/2006/relationships/image" Target="../media/image2225.png"/><Relationship Id="rId76" Type="http://schemas.openxmlformats.org/officeDocument/2006/relationships/customXml" Target="../ink/ink6162.xml"/><Relationship Id="rId379" Type="http://schemas.openxmlformats.org/officeDocument/2006/relationships/image" Target="../media/image2328.png"/><Relationship Id="rId586" Type="http://schemas.openxmlformats.org/officeDocument/2006/relationships/customXml" Target="../ink/ink6367.xml"/><Relationship Id="rId793" Type="http://schemas.openxmlformats.org/officeDocument/2006/relationships/image" Target="../media/image1808.png"/><Relationship Id="rId807" Type="http://schemas.openxmlformats.org/officeDocument/2006/relationships/image" Target="../media/image1815.png"/><Relationship Id="rId141" Type="http://schemas.openxmlformats.org/officeDocument/2006/relationships/image" Target="../media/image3280.png"/><Relationship Id="rId7" Type="http://schemas.openxmlformats.org/officeDocument/2006/relationships/image" Target="../media/image1982.png"/><Relationship Id="rId239" Type="http://schemas.openxmlformats.org/officeDocument/2006/relationships/image" Target="../media/image2259.png"/><Relationship Id="rId446" Type="http://schemas.openxmlformats.org/officeDocument/2006/relationships/customXml" Target="../ink/ink6297.xml"/><Relationship Id="rId653" Type="http://schemas.openxmlformats.org/officeDocument/2006/relationships/image" Target="../media/image2465.png"/><Relationship Id="rId292" Type="http://schemas.openxmlformats.org/officeDocument/2006/relationships/customXml" Target="../ink/ink6220.xml"/><Relationship Id="rId306" Type="http://schemas.openxmlformats.org/officeDocument/2006/relationships/customXml" Target="../ink/ink6227.xml"/><Relationship Id="rId860" Type="http://schemas.openxmlformats.org/officeDocument/2006/relationships/customXml" Target="../ink/ink6519.xml"/><Relationship Id="rId958" Type="http://schemas.openxmlformats.org/officeDocument/2006/relationships/customXml" Target="../ink/ink6569.xml"/><Relationship Id="rId87" Type="http://schemas.openxmlformats.org/officeDocument/2006/relationships/image" Target="../media/image2022.png"/><Relationship Id="rId513" Type="http://schemas.openxmlformats.org/officeDocument/2006/relationships/image" Target="../media/image2395.png"/><Relationship Id="rId597" Type="http://schemas.openxmlformats.org/officeDocument/2006/relationships/image" Target="../media/image2437.png"/><Relationship Id="rId720" Type="http://schemas.openxmlformats.org/officeDocument/2006/relationships/customXml" Target="../ink/ink6434.xml"/><Relationship Id="rId818" Type="http://schemas.openxmlformats.org/officeDocument/2006/relationships/customXml" Target="../ink/ink6483.xml"/><Relationship Id="rId457" Type="http://schemas.openxmlformats.org/officeDocument/2006/relationships/image" Target="../media/image2367.png"/><Relationship Id="rId664" Type="http://schemas.openxmlformats.org/officeDocument/2006/relationships/customXml" Target="../ink/ink6406.xml"/><Relationship Id="rId871" Type="http://schemas.openxmlformats.org/officeDocument/2006/relationships/image" Target="../media/image2187.png"/><Relationship Id="rId969" Type="http://schemas.openxmlformats.org/officeDocument/2006/relationships/image" Target="../media/image944.png"/><Relationship Id="rId14" Type="http://schemas.openxmlformats.org/officeDocument/2006/relationships/customXml" Target="../ink/ink6131.xml"/><Relationship Id="rId317" Type="http://schemas.openxmlformats.org/officeDocument/2006/relationships/image" Target="../media/image2298.png"/><Relationship Id="rId524" Type="http://schemas.openxmlformats.org/officeDocument/2006/relationships/customXml" Target="../ink/ink6336.xml"/><Relationship Id="rId731" Type="http://schemas.openxmlformats.org/officeDocument/2006/relationships/image" Target="../media/image1750.png"/><Relationship Id="rId98" Type="http://schemas.openxmlformats.org/officeDocument/2006/relationships/customXml" Target="../ink/ink6173.xml"/><Relationship Id="rId370" Type="http://schemas.openxmlformats.org/officeDocument/2006/relationships/customXml" Target="../ink/ink6259.xml"/><Relationship Id="rId829" Type="http://schemas.openxmlformats.org/officeDocument/2006/relationships/image" Target="../media/image3262.png"/><Relationship Id="rId230" Type="http://schemas.openxmlformats.org/officeDocument/2006/relationships/customXml" Target="../ink/ink6189.xml"/><Relationship Id="rId468" Type="http://schemas.openxmlformats.org/officeDocument/2006/relationships/customXml" Target="../ink/ink6308.xml"/><Relationship Id="rId675" Type="http://schemas.openxmlformats.org/officeDocument/2006/relationships/image" Target="../media/image2476.png"/><Relationship Id="rId882" Type="http://schemas.openxmlformats.org/officeDocument/2006/relationships/customXml" Target="../ink/ink6531.xml"/><Relationship Id="rId25" Type="http://schemas.openxmlformats.org/officeDocument/2006/relationships/image" Target="../media/image1991.png"/><Relationship Id="rId328" Type="http://schemas.openxmlformats.org/officeDocument/2006/relationships/customXml" Target="../ink/ink6238.xml"/><Relationship Id="rId535" Type="http://schemas.openxmlformats.org/officeDocument/2006/relationships/image" Target="../media/image2406.png"/><Relationship Id="rId742" Type="http://schemas.openxmlformats.org/officeDocument/2006/relationships/customXml" Target="../ink/ink6445.xml"/><Relationship Id="rId381" Type="http://schemas.openxmlformats.org/officeDocument/2006/relationships/image" Target="../media/image2329.png"/><Relationship Id="rId602" Type="http://schemas.openxmlformats.org/officeDocument/2006/relationships/customXml" Target="../ink/ink6375.xml"/><Relationship Id="rId241" Type="http://schemas.openxmlformats.org/officeDocument/2006/relationships/image" Target="../media/image2260.png"/><Relationship Id="rId479" Type="http://schemas.openxmlformats.org/officeDocument/2006/relationships/image" Target="../media/image2378.png"/><Relationship Id="rId686" Type="http://schemas.openxmlformats.org/officeDocument/2006/relationships/customXml" Target="../ink/ink6417.xml"/><Relationship Id="rId893" Type="http://schemas.openxmlformats.org/officeDocument/2006/relationships/image" Target="../media/image2198.png"/><Relationship Id="rId907" Type="http://schemas.openxmlformats.org/officeDocument/2006/relationships/image" Target="../media/image2205.png"/><Relationship Id="rId36" Type="http://schemas.openxmlformats.org/officeDocument/2006/relationships/customXml" Target="../ink/ink6142.xml"/><Relationship Id="rId339" Type="http://schemas.openxmlformats.org/officeDocument/2006/relationships/image" Target="../media/image2309.png"/><Relationship Id="rId546" Type="http://schemas.openxmlformats.org/officeDocument/2006/relationships/customXml" Target="../ink/ink6347.xml"/><Relationship Id="rId753" Type="http://schemas.openxmlformats.org/officeDocument/2006/relationships/image" Target="../media/image1761.png"/><Relationship Id="rId101" Type="http://schemas.openxmlformats.org/officeDocument/2006/relationships/image" Target="../media/image2029.png"/><Relationship Id="rId406" Type="http://schemas.openxmlformats.org/officeDocument/2006/relationships/customXml" Target="../ink/ink6277.xml"/><Relationship Id="rId960" Type="http://schemas.openxmlformats.org/officeDocument/2006/relationships/customXml" Target="../ink/ink6570.xml"/><Relationship Id="rId392" Type="http://schemas.openxmlformats.org/officeDocument/2006/relationships/customXml" Target="../ink/ink6270.xml"/><Relationship Id="rId613" Type="http://schemas.openxmlformats.org/officeDocument/2006/relationships/image" Target="../media/image2445.png"/><Relationship Id="rId697" Type="http://schemas.openxmlformats.org/officeDocument/2006/relationships/image" Target="../media/image2487.png"/><Relationship Id="rId820" Type="http://schemas.openxmlformats.org/officeDocument/2006/relationships/customXml" Target="../ink/ink6484.xml"/><Relationship Id="rId918" Type="http://schemas.openxmlformats.org/officeDocument/2006/relationships/customXml" Target="../ink/ink6549.xml"/><Relationship Id="rId252" Type="http://schemas.openxmlformats.org/officeDocument/2006/relationships/customXml" Target="../ink/ink6200.xml"/><Relationship Id="rId47" Type="http://schemas.openxmlformats.org/officeDocument/2006/relationships/image" Target="../media/image2002.png"/><Relationship Id="rId557" Type="http://schemas.openxmlformats.org/officeDocument/2006/relationships/image" Target="../media/image2417.png"/><Relationship Id="rId764" Type="http://schemas.openxmlformats.org/officeDocument/2006/relationships/customXml" Target="../ink/ink6456.xml"/><Relationship Id="rId971" Type="http://schemas.openxmlformats.org/officeDocument/2006/relationships/image" Target="../media/image945.png"/><Relationship Id="rId417" Type="http://schemas.openxmlformats.org/officeDocument/2006/relationships/image" Target="../media/image2347.png"/><Relationship Id="rId624" Type="http://schemas.openxmlformats.org/officeDocument/2006/relationships/customXml" Target="../ink/ink6386.xml"/><Relationship Id="rId831" Type="http://schemas.openxmlformats.org/officeDocument/2006/relationships/customXml" Target="../ink/ink6490.xml"/><Relationship Id="rId263" Type="http://schemas.openxmlformats.org/officeDocument/2006/relationships/image" Target="../media/image2271.png"/><Relationship Id="rId470" Type="http://schemas.openxmlformats.org/officeDocument/2006/relationships/customXml" Target="../ink/ink6309.xml"/><Relationship Id="rId929" Type="http://schemas.openxmlformats.org/officeDocument/2006/relationships/image" Target="../media/image2216.png"/><Relationship Id="rId58" Type="http://schemas.openxmlformats.org/officeDocument/2006/relationships/customXml" Target="../ink/ink6153.xml"/><Relationship Id="rId330" Type="http://schemas.openxmlformats.org/officeDocument/2006/relationships/customXml" Target="../ink/ink6239.xml"/><Relationship Id="rId568" Type="http://schemas.openxmlformats.org/officeDocument/2006/relationships/customXml" Target="../ink/ink6358.xml"/><Relationship Id="rId775" Type="http://schemas.openxmlformats.org/officeDocument/2006/relationships/image" Target="../media/image1799.png"/><Relationship Id="rId123" Type="http://schemas.openxmlformats.org/officeDocument/2006/relationships/image" Target="../media/image3271.png"/><Relationship Id="rId428" Type="http://schemas.openxmlformats.org/officeDocument/2006/relationships/customXml" Target="../ink/ink6288.xml"/><Relationship Id="rId635" Type="http://schemas.openxmlformats.org/officeDocument/2006/relationships/image" Target="../media/image2456.png"/><Relationship Id="rId842" Type="http://schemas.openxmlformats.org/officeDocument/2006/relationships/customXml" Target="../ink/ink6501.xml"/><Relationship Id="rId274" Type="http://schemas.openxmlformats.org/officeDocument/2006/relationships/customXml" Target="../ink/ink6211.xml"/><Relationship Id="rId481" Type="http://schemas.openxmlformats.org/officeDocument/2006/relationships/image" Target="../media/image2379.png"/><Relationship Id="rId702" Type="http://schemas.openxmlformats.org/officeDocument/2006/relationships/customXml" Target="../ink/ink6425.xml"/><Relationship Id="rId69" Type="http://schemas.openxmlformats.org/officeDocument/2006/relationships/image" Target="../media/image2013.png"/><Relationship Id="rId579" Type="http://schemas.openxmlformats.org/officeDocument/2006/relationships/image" Target="../media/image2428.png"/><Relationship Id="rId786" Type="http://schemas.openxmlformats.org/officeDocument/2006/relationships/customXml" Target="../ink/ink6467.xml"/><Relationship Id="rId341" Type="http://schemas.openxmlformats.org/officeDocument/2006/relationships/image" Target="../media/image2310.png"/><Relationship Id="rId439" Type="http://schemas.openxmlformats.org/officeDocument/2006/relationships/image" Target="../media/image2358.png"/><Relationship Id="rId646" Type="http://schemas.openxmlformats.org/officeDocument/2006/relationships/customXml" Target="../ink/ink6397.xml"/><Relationship Id="rId285" Type="http://schemas.openxmlformats.org/officeDocument/2006/relationships/image" Target="../media/image2282.png"/><Relationship Id="rId506" Type="http://schemas.openxmlformats.org/officeDocument/2006/relationships/customXml" Target="../ink/ink6327.xml"/><Relationship Id="rId853" Type="http://schemas.openxmlformats.org/officeDocument/2006/relationships/customXml" Target="../ink/ink6512.xml"/><Relationship Id="rId492" Type="http://schemas.openxmlformats.org/officeDocument/2006/relationships/customXml" Target="../ink/ink6320.xml"/><Relationship Id="rId713" Type="http://schemas.openxmlformats.org/officeDocument/2006/relationships/image" Target="../media/image1382.png"/><Relationship Id="rId797" Type="http://schemas.openxmlformats.org/officeDocument/2006/relationships/image" Target="../media/image1810.png"/><Relationship Id="rId920" Type="http://schemas.openxmlformats.org/officeDocument/2006/relationships/customXml" Target="../ink/ink6550.xml"/><Relationship Id="rId352" Type="http://schemas.openxmlformats.org/officeDocument/2006/relationships/customXml" Target="../ink/ink6250.xml"/><Relationship Id="rId145" Type="http://schemas.openxmlformats.org/officeDocument/2006/relationships/image" Target="../media/image3282.png"/><Relationship Id="rId212" Type="http://schemas.openxmlformats.org/officeDocument/2006/relationships/customXml" Target="../ink/ink6180.xml"/><Relationship Id="rId657" Type="http://schemas.openxmlformats.org/officeDocument/2006/relationships/image" Target="../media/image2467.png"/><Relationship Id="rId864" Type="http://schemas.openxmlformats.org/officeDocument/2006/relationships/customXml" Target="../ink/ink6522.xml"/><Relationship Id="rId296" Type="http://schemas.openxmlformats.org/officeDocument/2006/relationships/customXml" Target="../ink/ink6222.xml"/><Relationship Id="rId517" Type="http://schemas.openxmlformats.org/officeDocument/2006/relationships/image" Target="../media/image2397.png"/><Relationship Id="rId724" Type="http://schemas.openxmlformats.org/officeDocument/2006/relationships/customXml" Target="../ink/ink6436.xml"/><Relationship Id="rId931" Type="http://schemas.openxmlformats.org/officeDocument/2006/relationships/image" Target="../media/image2217.png"/><Relationship Id="rId60" Type="http://schemas.openxmlformats.org/officeDocument/2006/relationships/customXml" Target="../ink/ink6154.xml"/><Relationship Id="rId363" Type="http://schemas.openxmlformats.org/officeDocument/2006/relationships/image" Target="../media/image949.png"/><Relationship Id="rId570" Type="http://schemas.openxmlformats.org/officeDocument/2006/relationships/customXml" Target="../ink/ink6359.xml"/><Relationship Id="rId223" Type="http://schemas.openxmlformats.org/officeDocument/2006/relationships/image" Target="../media/image2251.png"/><Relationship Id="rId430" Type="http://schemas.openxmlformats.org/officeDocument/2006/relationships/customXml" Target="../ink/ink6289.xml"/><Relationship Id="rId668" Type="http://schemas.openxmlformats.org/officeDocument/2006/relationships/customXml" Target="../ink/ink6408.xml"/><Relationship Id="rId875" Type="http://schemas.openxmlformats.org/officeDocument/2006/relationships/image" Target="../media/image2189.png"/><Relationship Id="rId18" Type="http://schemas.openxmlformats.org/officeDocument/2006/relationships/customXml" Target="../ink/ink6133.xml"/><Relationship Id="rId528" Type="http://schemas.openxmlformats.org/officeDocument/2006/relationships/customXml" Target="../ink/ink6338.xml"/><Relationship Id="rId735" Type="http://schemas.openxmlformats.org/officeDocument/2006/relationships/image" Target="../media/image1752.png"/><Relationship Id="rId942" Type="http://schemas.openxmlformats.org/officeDocument/2006/relationships/customXml" Target="../ink/ink6561.xml"/><Relationship Id="rId374" Type="http://schemas.openxmlformats.org/officeDocument/2006/relationships/customXml" Target="../ink/ink6261.xml"/><Relationship Id="rId581" Type="http://schemas.openxmlformats.org/officeDocument/2006/relationships/image" Target="../media/image2429.png"/><Relationship Id="rId167" Type="http://schemas.openxmlformats.org/officeDocument/2006/relationships/image" Target="../media/image3293.png"/><Relationship Id="rId71" Type="http://schemas.openxmlformats.org/officeDocument/2006/relationships/image" Target="../media/image2014.png"/><Relationship Id="rId234" Type="http://schemas.openxmlformats.org/officeDocument/2006/relationships/customXml" Target="../ink/ink6191.xml"/><Relationship Id="rId679" Type="http://schemas.openxmlformats.org/officeDocument/2006/relationships/image" Target="../media/image2478.png"/><Relationship Id="rId802" Type="http://schemas.openxmlformats.org/officeDocument/2006/relationships/customXml" Target="../ink/ink6475.xml"/><Relationship Id="rId886" Type="http://schemas.openxmlformats.org/officeDocument/2006/relationships/customXml" Target="../ink/ink6533.xml"/><Relationship Id="rId2" Type="http://schemas.openxmlformats.org/officeDocument/2006/relationships/customXml" Target="../ink/ink6125.xml"/><Relationship Id="rId29" Type="http://schemas.openxmlformats.org/officeDocument/2006/relationships/image" Target="../media/image1993.png"/><Relationship Id="rId441" Type="http://schemas.openxmlformats.org/officeDocument/2006/relationships/image" Target="../media/image2359.png"/><Relationship Id="rId539" Type="http://schemas.openxmlformats.org/officeDocument/2006/relationships/image" Target="../media/image2408.png"/><Relationship Id="rId746" Type="http://schemas.openxmlformats.org/officeDocument/2006/relationships/customXml" Target="../ink/ink6447.xml"/><Relationship Id="rId301" Type="http://schemas.openxmlformats.org/officeDocument/2006/relationships/image" Target="../media/image2290.png"/><Relationship Id="rId953" Type="http://schemas.openxmlformats.org/officeDocument/2006/relationships/image" Target="../media/image942.png"/><Relationship Id="rId82" Type="http://schemas.openxmlformats.org/officeDocument/2006/relationships/customXml" Target="../ink/ink6165.xml"/><Relationship Id="rId385" Type="http://schemas.openxmlformats.org/officeDocument/2006/relationships/image" Target="../media/image2331.png"/><Relationship Id="rId592" Type="http://schemas.openxmlformats.org/officeDocument/2006/relationships/customXml" Target="../ink/ink6370.xml"/><Relationship Id="rId606" Type="http://schemas.openxmlformats.org/officeDocument/2006/relationships/customXml" Target="../ink/ink6377.xml"/><Relationship Id="rId813" Type="http://schemas.openxmlformats.org/officeDocument/2006/relationships/image" Target="../media/image1818.png"/><Relationship Id="rId245" Type="http://schemas.openxmlformats.org/officeDocument/2006/relationships/image" Target="../media/image2262.png"/><Relationship Id="rId452" Type="http://schemas.openxmlformats.org/officeDocument/2006/relationships/customXml" Target="../ink/ink6300.xml"/><Relationship Id="rId897" Type="http://schemas.openxmlformats.org/officeDocument/2006/relationships/image" Target="../media/image2200.png"/><Relationship Id="rId105" Type="http://schemas.openxmlformats.org/officeDocument/2006/relationships/image" Target="../media/image2031.png"/><Relationship Id="rId312" Type="http://schemas.openxmlformats.org/officeDocument/2006/relationships/customXml" Target="../ink/ink6230.xml"/><Relationship Id="rId757" Type="http://schemas.openxmlformats.org/officeDocument/2006/relationships/image" Target="../media/image1763.png"/><Relationship Id="rId964" Type="http://schemas.openxmlformats.org/officeDocument/2006/relationships/customXml" Target="../ink/ink6572.xml"/><Relationship Id="rId93" Type="http://schemas.openxmlformats.org/officeDocument/2006/relationships/image" Target="../media/image2025.png"/><Relationship Id="rId396" Type="http://schemas.openxmlformats.org/officeDocument/2006/relationships/customXml" Target="../ink/ink6272.xml"/><Relationship Id="rId617" Type="http://schemas.openxmlformats.org/officeDocument/2006/relationships/image" Target="../media/image2447.png"/><Relationship Id="rId824" Type="http://schemas.openxmlformats.org/officeDocument/2006/relationships/customXml" Target="../ink/ink6486.xml"/><Relationship Id="rId256" Type="http://schemas.openxmlformats.org/officeDocument/2006/relationships/customXml" Target="../ink/ink6202.xml"/><Relationship Id="rId463" Type="http://schemas.openxmlformats.org/officeDocument/2006/relationships/image" Target="../media/image2370.png"/><Relationship Id="rId670" Type="http://schemas.openxmlformats.org/officeDocument/2006/relationships/customXml" Target="../ink/ink6409.xml"/><Relationship Id="rId323" Type="http://schemas.openxmlformats.org/officeDocument/2006/relationships/image" Target="../media/image2301.png"/><Relationship Id="rId530" Type="http://schemas.openxmlformats.org/officeDocument/2006/relationships/customXml" Target="../ink/ink6339.xml"/><Relationship Id="rId768" Type="http://schemas.openxmlformats.org/officeDocument/2006/relationships/customXml" Target="../ink/ink6458.xml"/><Relationship Id="rId20" Type="http://schemas.openxmlformats.org/officeDocument/2006/relationships/customXml" Target="../ink/ink6134.xml"/><Relationship Id="rId628" Type="http://schemas.openxmlformats.org/officeDocument/2006/relationships/customXml" Target="../ink/ink6388.xml"/><Relationship Id="rId835" Type="http://schemas.openxmlformats.org/officeDocument/2006/relationships/customXml" Target="../ink/ink6494.xml"/><Relationship Id="rId267" Type="http://schemas.openxmlformats.org/officeDocument/2006/relationships/image" Target="../media/image948.png"/><Relationship Id="rId474" Type="http://schemas.openxmlformats.org/officeDocument/2006/relationships/customXml" Target="../ink/ink6311.xml"/><Relationship Id="rId681" Type="http://schemas.openxmlformats.org/officeDocument/2006/relationships/image" Target="../media/image2479.png"/><Relationship Id="rId779" Type="http://schemas.openxmlformats.org/officeDocument/2006/relationships/image" Target="../media/image1801.png"/><Relationship Id="rId127" Type="http://schemas.openxmlformats.org/officeDocument/2006/relationships/image" Target="../media/image3273.png"/><Relationship Id="rId902" Type="http://schemas.openxmlformats.org/officeDocument/2006/relationships/customXml" Target="../ink/ink6541.xml"/><Relationship Id="rId31" Type="http://schemas.openxmlformats.org/officeDocument/2006/relationships/image" Target="../media/image1994.png"/><Relationship Id="rId334" Type="http://schemas.openxmlformats.org/officeDocument/2006/relationships/customXml" Target="../ink/ink6241.xml"/><Relationship Id="rId541" Type="http://schemas.openxmlformats.org/officeDocument/2006/relationships/image" Target="../media/image2409.png"/><Relationship Id="rId639" Type="http://schemas.openxmlformats.org/officeDocument/2006/relationships/image" Target="../media/image2458.png"/><Relationship Id="rId278" Type="http://schemas.openxmlformats.org/officeDocument/2006/relationships/customXml" Target="../ink/ink6213.xml"/><Relationship Id="rId401" Type="http://schemas.openxmlformats.org/officeDocument/2006/relationships/image" Target="../media/image2339.png"/><Relationship Id="rId846" Type="http://schemas.openxmlformats.org/officeDocument/2006/relationships/customXml" Target="../ink/ink6505.xml"/><Relationship Id="rId485" Type="http://schemas.openxmlformats.org/officeDocument/2006/relationships/image" Target="../media/image2381.png"/><Relationship Id="rId692" Type="http://schemas.openxmlformats.org/officeDocument/2006/relationships/customXml" Target="../ink/ink6420.xml"/><Relationship Id="rId706" Type="http://schemas.openxmlformats.org/officeDocument/2006/relationships/customXml" Target="../ink/ink6427.xml"/><Relationship Id="rId913" Type="http://schemas.openxmlformats.org/officeDocument/2006/relationships/image" Target="../media/image2208.png"/><Relationship Id="rId42" Type="http://schemas.openxmlformats.org/officeDocument/2006/relationships/customXml" Target="../ink/ink6145.xml"/><Relationship Id="rId345" Type="http://schemas.openxmlformats.org/officeDocument/2006/relationships/image" Target="../media/image2312.png"/><Relationship Id="rId552" Type="http://schemas.openxmlformats.org/officeDocument/2006/relationships/customXml" Target="../ink/ink6350.xml"/><Relationship Id="rId412" Type="http://schemas.openxmlformats.org/officeDocument/2006/relationships/customXml" Target="../ink/ink6280.xml"/><Relationship Id="rId857" Type="http://schemas.openxmlformats.org/officeDocument/2006/relationships/customXml" Target="../ink/ink6516.xml"/><Relationship Id="rId289" Type="http://schemas.openxmlformats.org/officeDocument/2006/relationships/image" Target="../media/image2284.png"/><Relationship Id="rId496" Type="http://schemas.openxmlformats.org/officeDocument/2006/relationships/customXml" Target="../ink/ink6322.xml"/><Relationship Id="rId717" Type="http://schemas.openxmlformats.org/officeDocument/2006/relationships/image" Target="../media/image1394.png"/><Relationship Id="rId924" Type="http://schemas.openxmlformats.org/officeDocument/2006/relationships/customXml" Target="../ink/ink6552.xml"/><Relationship Id="rId53" Type="http://schemas.openxmlformats.org/officeDocument/2006/relationships/image" Target="../media/image2005.png"/><Relationship Id="rId356" Type="http://schemas.openxmlformats.org/officeDocument/2006/relationships/customXml" Target="../ink/ink6252.xml"/><Relationship Id="rId563" Type="http://schemas.openxmlformats.org/officeDocument/2006/relationships/image" Target="../media/image2420.png"/><Relationship Id="rId770" Type="http://schemas.openxmlformats.org/officeDocument/2006/relationships/customXml" Target="../ink/ink6459.xml"/><Relationship Id="rId149" Type="http://schemas.openxmlformats.org/officeDocument/2006/relationships/image" Target="../media/image3284.png"/><Relationship Id="rId216" Type="http://schemas.openxmlformats.org/officeDocument/2006/relationships/customXml" Target="../ink/ink6182.xml"/><Relationship Id="rId423" Type="http://schemas.openxmlformats.org/officeDocument/2006/relationships/image" Target="../media/image2350.png"/><Relationship Id="rId868" Type="http://schemas.openxmlformats.org/officeDocument/2006/relationships/customXml" Target="../ink/ink6524.xml"/><Relationship Id="rId630" Type="http://schemas.openxmlformats.org/officeDocument/2006/relationships/customXml" Target="../ink/ink6389.xml"/><Relationship Id="rId728" Type="http://schemas.openxmlformats.org/officeDocument/2006/relationships/customXml" Target="../ink/ink6438.xml"/><Relationship Id="rId935" Type="http://schemas.openxmlformats.org/officeDocument/2006/relationships/image" Target="../media/image2219.png"/><Relationship Id="rId64" Type="http://schemas.openxmlformats.org/officeDocument/2006/relationships/customXml" Target="../ink/ink6156.xml"/><Relationship Id="rId367" Type="http://schemas.openxmlformats.org/officeDocument/2006/relationships/image" Target="../media/image2322.png"/><Relationship Id="rId574" Type="http://schemas.openxmlformats.org/officeDocument/2006/relationships/customXml" Target="../ink/ink6361.xml"/><Relationship Id="rId227" Type="http://schemas.openxmlformats.org/officeDocument/2006/relationships/image" Target="../media/image2253.png"/><Relationship Id="rId781" Type="http://schemas.openxmlformats.org/officeDocument/2006/relationships/image" Target="../media/image1802.png"/><Relationship Id="rId879" Type="http://schemas.openxmlformats.org/officeDocument/2006/relationships/image" Target="../media/image2191.png"/><Relationship Id="rId434" Type="http://schemas.openxmlformats.org/officeDocument/2006/relationships/customXml" Target="../ink/ink6291.xml"/><Relationship Id="rId641" Type="http://schemas.openxmlformats.org/officeDocument/2006/relationships/image" Target="../media/image2459.png"/><Relationship Id="rId739" Type="http://schemas.openxmlformats.org/officeDocument/2006/relationships/image" Target="../media/image1754.png"/><Relationship Id="rId280" Type="http://schemas.openxmlformats.org/officeDocument/2006/relationships/customXml" Target="../ink/ink6214.xml"/><Relationship Id="rId501" Type="http://schemas.openxmlformats.org/officeDocument/2006/relationships/image" Target="../media/image2389.png"/><Relationship Id="rId946" Type="http://schemas.openxmlformats.org/officeDocument/2006/relationships/customXml" Target="../ink/ink6563.xml"/><Relationship Id="rId75" Type="http://schemas.openxmlformats.org/officeDocument/2006/relationships/image" Target="../media/image2016.png"/><Relationship Id="rId378" Type="http://schemas.openxmlformats.org/officeDocument/2006/relationships/customXml" Target="../ink/ink6263.xml"/><Relationship Id="rId585" Type="http://schemas.openxmlformats.org/officeDocument/2006/relationships/image" Target="../media/image2431.png"/><Relationship Id="rId792" Type="http://schemas.openxmlformats.org/officeDocument/2006/relationships/customXml" Target="../ink/ink6470.xml"/><Relationship Id="rId806" Type="http://schemas.openxmlformats.org/officeDocument/2006/relationships/customXml" Target="../ink/ink6477.xml"/><Relationship Id="rId6" Type="http://schemas.openxmlformats.org/officeDocument/2006/relationships/customXml" Target="../ink/ink6127.xml"/><Relationship Id="rId238" Type="http://schemas.openxmlformats.org/officeDocument/2006/relationships/customXml" Target="../ink/ink6193.xml"/><Relationship Id="rId445" Type="http://schemas.openxmlformats.org/officeDocument/2006/relationships/image" Target="../media/image2361.png"/><Relationship Id="rId652" Type="http://schemas.openxmlformats.org/officeDocument/2006/relationships/customXml" Target="../ink/ink6400.xml"/><Relationship Id="rId291" Type="http://schemas.openxmlformats.org/officeDocument/2006/relationships/image" Target="../media/image2285.png"/><Relationship Id="rId305" Type="http://schemas.openxmlformats.org/officeDocument/2006/relationships/image" Target="../media/image2292.png"/><Relationship Id="rId512" Type="http://schemas.openxmlformats.org/officeDocument/2006/relationships/customXml" Target="../ink/ink6330.xml"/><Relationship Id="rId957" Type="http://schemas.openxmlformats.org/officeDocument/2006/relationships/image" Target="../media/image2230.png"/><Relationship Id="rId86" Type="http://schemas.openxmlformats.org/officeDocument/2006/relationships/customXml" Target="../ink/ink6167.xml"/><Relationship Id="rId389" Type="http://schemas.openxmlformats.org/officeDocument/2006/relationships/image" Target="../media/image2333.png"/><Relationship Id="rId596" Type="http://schemas.openxmlformats.org/officeDocument/2006/relationships/customXml" Target="../ink/ink6372.xml"/><Relationship Id="rId817" Type="http://schemas.openxmlformats.org/officeDocument/2006/relationships/image" Target="../media/image3256.png"/><Relationship Id="rId151" Type="http://schemas.openxmlformats.org/officeDocument/2006/relationships/image" Target="../media/image3285.png"/><Relationship Id="rId249" Type="http://schemas.openxmlformats.org/officeDocument/2006/relationships/image" Target="../media/image2264.png"/><Relationship Id="rId456" Type="http://schemas.openxmlformats.org/officeDocument/2006/relationships/customXml" Target="../ink/ink6302.xml"/><Relationship Id="rId663" Type="http://schemas.openxmlformats.org/officeDocument/2006/relationships/image" Target="../media/image2470.png"/><Relationship Id="rId870" Type="http://schemas.openxmlformats.org/officeDocument/2006/relationships/customXml" Target="../ink/ink6525.xml"/><Relationship Id="rId13" Type="http://schemas.openxmlformats.org/officeDocument/2006/relationships/image" Target="../media/image1985.png"/><Relationship Id="rId316" Type="http://schemas.openxmlformats.org/officeDocument/2006/relationships/customXml" Target="../ink/ink6232.xml"/><Relationship Id="rId523" Type="http://schemas.openxmlformats.org/officeDocument/2006/relationships/image" Target="../media/image2400.png"/><Relationship Id="rId109" Type="http://schemas.openxmlformats.org/officeDocument/2006/relationships/image" Target="../media/image3264.png"/><Relationship Id="rId968" Type="http://schemas.openxmlformats.org/officeDocument/2006/relationships/customXml" Target="../ink/ink6574.xml"/><Relationship Id="rId97" Type="http://schemas.openxmlformats.org/officeDocument/2006/relationships/image" Target="../media/image2027.png"/><Relationship Id="rId730" Type="http://schemas.openxmlformats.org/officeDocument/2006/relationships/customXml" Target="../ink/ink6439.xml"/><Relationship Id="rId828" Type="http://schemas.openxmlformats.org/officeDocument/2006/relationships/customXml" Target="../ink/ink6488.xml"/><Relationship Id="rId467" Type="http://schemas.openxmlformats.org/officeDocument/2006/relationships/image" Target="../media/image2372.png"/><Relationship Id="rId674" Type="http://schemas.openxmlformats.org/officeDocument/2006/relationships/customXml" Target="../ink/ink6411.xml"/><Relationship Id="rId881" Type="http://schemas.openxmlformats.org/officeDocument/2006/relationships/image" Target="../media/image2192.png"/><Relationship Id="rId24" Type="http://schemas.openxmlformats.org/officeDocument/2006/relationships/customXml" Target="../ink/ink6136.xml"/><Relationship Id="rId327" Type="http://schemas.openxmlformats.org/officeDocument/2006/relationships/image" Target="../media/image2303.png"/><Relationship Id="rId534" Type="http://schemas.openxmlformats.org/officeDocument/2006/relationships/customXml" Target="../ink/ink6341.xml"/><Relationship Id="rId741" Type="http://schemas.openxmlformats.org/officeDocument/2006/relationships/image" Target="../media/image1755.png"/><Relationship Id="rId839" Type="http://schemas.openxmlformats.org/officeDocument/2006/relationships/customXml" Target="../ink/ink6498.xml"/><Relationship Id="rId380" Type="http://schemas.openxmlformats.org/officeDocument/2006/relationships/customXml" Target="../ink/ink6264.xml"/><Relationship Id="rId601" Type="http://schemas.openxmlformats.org/officeDocument/2006/relationships/image" Target="../media/image2439.png"/><Relationship Id="rId173" Type="http://schemas.openxmlformats.org/officeDocument/2006/relationships/image" Target="../media/image3296.png"/><Relationship Id="rId240" Type="http://schemas.openxmlformats.org/officeDocument/2006/relationships/customXml" Target="../ink/ink6194.xml"/><Relationship Id="rId478" Type="http://schemas.openxmlformats.org/officeDocument/2006/relationships/customXml" Target="../ink/ink6313.xml"/><Relationship Id="rId685" Type="http://schemas.openxmlformats.org/officeDocument/2006/relationships/image" Target="../media/image2481.png"/><Relationship Id="rId892" Type="http://schemas.openxmlformats.org/officeDocument/2006/relationships/customXml" Target="../ink/ink6536.xml"/><Relationship Id="rId906" Type="http://schemas.openxmlformats.org/officeDocument/2006/relationships/customXml" Target="../ink/ink6543.xml"/><Relationship Id="rId35" Type="http://schemas.openxmlformats.org/officeDocument/2006/relationships/image" Target="../media/image1996.png"/><Relationship Id="rId100" Type="http://schemas.openxmlformats.org/officeDocument/2006/relationships/customXml" Target="../ink/ink6174.xml"/><Relationship Id="rId338" Type="http://schemas.openxmlformats.org/officeDocument/2006/relationships/customXml" Target="../ink/ink6243.xml"/><Relationship Id="rId545" Type="http://schemas.openxmlformats.org/officeDocument/2006/relationships/image" Target="../media/image2411.png"/><Relationship Id="rId752" Type="http://schemas.openxmlformats.org/officeDocument/2006/relationships/customXml" Target="../ink/ink6450.xml"/><Relationship Id="rId391" Type="http://schemas.openxmlformats.org/officeDocument/2006/relationships/image" Target="../media/image2334.png"/><Relationship Id="rId405" Type="http://schemas.openxmlformats.org/officeDocument/2006/relationships/image" Target="../media/image2341.png"/><Relationship Id="rId612" Type="http://schemas.openxmlformats.org/officeDocument/2006/relationships/customXml" Target="../ink/ink6380.xml"/><Relationship Id="rId251" Type="http://schemas.openxmlformats.org/officeDocument/2006/relationships/image" Target="../media/image2265.png"/><Relationship Id="rId489" Type="http://schemas.openxmlformats.org/officeDocument/2006/relationships/image" Target="../media/image2383.png"/><Relationship Id="rId696" Type="http://schemas.openxmlformats.org/officeDocument/2006/relationships/customXml" Target="../ink/ink6422.xml"/><Relationship Id="rId917" Type="http://schemas.openxmlformats.org/officeDocument/2006/relationships/image" Target="../media/image941.png"/><Relationship Id="rId46" Type="http://schemas.openxmlformats.org/officeDocument/2006/relationships/customXml" Target="../ink/ink6147.xml"/><Relationship Id="rId349" Type="http://schemas.openxmlformats.org/officeDocument/2006/relationships/image" Target="../media/image1542.png"/><Relationship Id="rId556" Type="http://schemas.openxmlformats.org/officeDocument/2006/relationships/customXml" Target="../ink/ink6352.xml"/><Relationship Id="rId763" Type="http://schemas.openxmlformats.org/officeDocument/2006/relationships/image" Target="../media/image1793.png"/><Relationship Id="rId209" Type="http://schemas.openxmlformats.org/officeDocument/2006/relationships/image" Target="../media/image2244.png"/><Relationship Id="rId416" Type="http://schemas.openxmlformats.org/officeDocument/2006/relationships/customXml" Target="../ink/ink6282.xml"/><Relationship Id="rId111" Type="http://schemas.openxmlformats.org/officeDocument/2006/relationships/image" Target="../media/image3265.png"/><Relationship Id="rId970" Type="http://schemas.openxmlformats.org/officeDocument/2006/relationships/customXml" Target="../ink/ink6575.xml"/><Relationship Id="rId623" Type="http://schemas.openxmlformats.org/officeDocument/2006/relationships/image" Target="../media/image2450.png"/><Relationship Id="rId830" Type="http://schemas.openxmlformats.org/officeDocument/2006/relationships/customXml" Target="../ink/ink6489.xml"/><Relationship Id="rId928" Type="http://schemas.openxmlformats.org/officeDocument/2006/relationships/customXml" Target="../ink/ink6554.xml"/><Relationship Id="rId57" Type="http://schemas.openxmlformats.org/officeDocument/2006/relationships/image" Target="../media/image2007.png"/><Relationship Id="rId262" Type="http://schemas.openxmlformats.org/officeDocument/2006/relationships/customXml" Target="../ink/ink6205.xml"/><Relationship Id="rId567" Type="http://schemas.openxmlformats.org/officeDocument/2006/relationships/image" Target="../media/image2422.png"/><Relationship Id="rId774" Type="http://schemas.openxmlformats.org/officeDocument/2006/relationships/customXml" Target="../ink/ink6461.xml"/><Relationship Id="rId427" Type="http://schemas.openxmlformats.org/officeDocument/2006/relationships/image" Target="../media/image2352.png"/><Relationship Id="rId634" Type="http://schemas.openxmlformats.org/officeDocument/2006/relationships/customXml" Target="../ink/ink6391.xml"/><Relationship Id="rId841" Type="http://schemas.openxmlformats.org/officeDocument/2006/relationships/customXml" Target="../ink/ink6500.xml"/><Relationship Id="rId273" Type="http://schemas.openxmlformats.org/officeDocument/2006/relationships/image" Target="../media/image2276.png"/><Relationship Id="rId480" Type="http://schemas.openxmlformats.org/officeDocument/2006/relationships/customXml" Target="../ink/ink6314.xml"/><Relationship Id="rId701" Type="http://schemas.openxmlformats.org/officeDocument/2006/relationships/image" Target="../media/image2489.png"/><Relationship Id="rId939" Type="http://schemas.openxmlformats.org/officeDocument/2006/relationships/image" Target="../media/image2221.png"/><Relationship Id="rId68" Type="http://schemas.openxmlformats.org/officeDocument/2006/relationships/customXml" Target="../ink/ink6158.xml"/><Relationship Id="rId340" Type="http://schemas.openxmlformats.org/officeDocument/2006/relationships/customXml" Target="../ink/ink6244.xml"/><Relationship Id="rId578" Type="http://schemas.openxmlformats.org/officeDocument/2006/relationships/customXml" Target="../ink/ink6363.xml"/><Relationship Id="rId785" Type="http://schemas.openxmlformats.org/officeDocument/2006/relationships/image" Target="../media/image1804.png"/><Relationship Id="rId133" Type="http://schemas.openxmlformats.org/officeDocument/2006/relationships/image" Target="../media/image3276.png"/><Relationship Id="rId382" Type="http://schemas.openxmlformats.org/officeDocument/2006/relationships/customXml" Target="../ink/ink6265.xml"/><Relationship Id="rId438" Type="http://schemas.openxmlformats.org/officeDocument/2006/relationships/customXml" Target="../ink/ink6293.xml"/><Relationship Id="rId603" Type="http://schemas.openxmlformats.org/officeDocument/2006/relationships/image" Target="../media/image2440.png"/><Relationship Id="rId645" Type="http://schemas.openxmlformats.org/officeDocument/2006/relationships/image" Target="../media/image2461.png"/><Relationship Id="rId687" Type="http://schemas.openxmlformats.org/officeDocument/2006/relationships/image" Target="../media/image2482.png"/><Relationship Id="rId810" Type="http://schemas.openxmlformats.org/officeDocument/2006/relationships/customXml" Target="../ink/ink6479.xml"/><Relationship Id="rId852" Type="http://schemas.openxmlformats.org/officeDocument/2006/relationships/customXml" Target="../ink/ink6511.xml"/><Relationship Id="rId908" Type="http://schemas.openxmlformats.org/officeDocument/2006/relationships/customXml" Target="../ink/ink6544.xml"/><Relationship Id="rId242" Type="http://schemas.openxmlformats.org/officeDocument/2006/relationships/customXml" Target="../ink/ink6195.xml"/><Relationship Id="rId284" Type="http://schemas.openxmlformats.org/officeDocument/2006/relationships/customXml" Target="../ink/ink6216.xml"/><Relationship Id="rId491" Type="http://schemas.openxmlformats.org/officeDocument/2006/relationships/image" Target="../media/image2384.png"/><Relationship Id="rId505" Type="http://schemas.openxmlformats.org/officeDocument/2006/relationships/image" Target="../media/image2391.png"/><Relationship Id="rId712" Type="http://schemas.openxmlformats.org/officeDocument/2006/relationships/customXml" Target="../ink/ink6430.xml"/><Relationship Id="rId894" Type="http://schemas.openxmlformats.org/officeDocument/2006/relationships/customXml" Target="../ink/ink6537.xml"/><Relationship Id="rId37" Type="http://schemas.openxmlformats.org/officeDocument/2006/relationships/image" Target="../media/image1997.png"/><Relationship Id="rId79" Type="http://schemas.openxmlformats.org/officeDocument/2006/relationships/image" Target="../media/image2018.png"/><Relationship Id="rId102" Type="http://schemas.openxmlformats.org/officeDocument/2006/relationships/customXml" Target="../ink/ink6175.xml"/><Relationship Id="rId547" Type="http://schemas.openxmlformats.org/officeDocument/2006/relationships/image" Target="../media/image2412.png"/><Relationship Id="rId589" Type="http://schemas.openxmlformats.org/officeDocument/2006/relationships/image" Target="../media/image2433.png"/><Relationship Id="rId754" Type="http://schemas.openxmlformats.org/officeDocument/2006/relationships/customXml" Target="../ink/ink6451.xml"/><Relationship Id="rId796" Type="http://schemas.openxmlformats.org/officeDocument/2006/relationships/customXml" Target="../ink/ink6472.xml"/><Relationship Id="rId961" Type="http://schemas.openxmlformats.org/officeDocument/2006/relationships/image" Target="../media/image2232.png"/><Relationship Id="rId90" Type="http://schemas.openxmlformats.org/officeDocument/2006/relationships/customXml" Target="../ink/ink6169.xml"/><Relationship Id="rId351" Type="http://schemas.openxmlformats.org/officeDocument/2006/relationships/image" Target="../media/image2314.png"/><Relationship Id="rId393" Type="http://schemas.openxmlformats.org/officeDocument/2006/relationships/image" Target="../media/image2335.png"/><Relationship Id="rId407" Type="http://schemas.openxmlformats.org/officeDocument/2006/relationships/image" Target="../media/image2342.png"/><Relationship Id="rId449" Type="http://schemas.openxmlformats.org/officeDocument/2006/relationships/image" Target="../media/image2363.png"/><Relationship Id="rId614" Type="http://schemas.openxmlformats.org/officeDocument/2006/relationships/customXml" Target="../ink/ink6381.xml"/><Relationship Id="rId656" Type="http://schemas.openxmlformats.org/officeDocument/2006/relationships/customXml" Target="../ink/ink6402.xml"/><Relationship Id="rId821" Type="http://schemas.openxmlformats.org/officeDocument/2006/relationships/image" Target="../media/image3258.png"/><Relationship Id="rId863" Type="http://schemas.openxmlformats.org/officeDocument/2006/relationships/image" Target="../media/image1820.png"/><Relationship Id="rId211" Type="http://schemas.openxmlformats.org/officeDocument/2006/relationships/image" Target="../media/image2245.png"/><Relationship Id="rId253" Type="http://schemas.openxmlformats.org/officeDocument/2006/relationships/image" Target="../media/image2266.png"/><Relationship Id="rId295" Type="http://schemas.openxmlformats.org/officeDocument/2006/relationships/image" Target="../media/image2287.png"/><Relationship Id="rId309" Type="http://schemas.openxmlformats.org/officeDocument/2006/relationships/image" Target="../media/image2294.png"/><Relationship Id="rId460" Type="http://schemas.openxmlformats.org/officeDocument/2006/relationships/customXml" Target="../ink/ink6304.xml"/><Relationship Id="rId516" Type="http://schemas.openxmlformats.org/officeDocument/2006/relationships/customXml" Target="../ink/ink6332.xml"/><Relationship Id="rId698" Type="http://schemas.openxmlformats.org/officeDocument/2006/relationships/customXml" Target="../ink/ink6423.xml"/><Relationship Id="rId919" Type="http://schemas.openxmlformats.org/officeDocument/2006/relationships/image" Target="../media/image2211.png"/><Relationship Id="rId48" Type="http://schemas.openxmlformats.org/officeDocument/2006/relationships/customXml" Target="../ink/ink6148.xml"/><Relationship Id="rId320" Type="http://schemas.openxmlformats.org/officeDocument/2006/relationships/customXml" Target="../ink/ink6234.xml"/><Relationship Id="rId558" Type="http://schemas.openxmlformats.org/officeDocument/2006/relationships/customXml" Target="../ink/ink6353.xml"/><Relationship Id="rId723" Type="http://schemas.openxmlformats.org/officeDocument/2006/relationships/image" Target="../media/image1746.png"/><Relationship Id="rId765" Type="http://schemas.openxmlformats.org/officeDocument/2006/relationships/image" Target="../media/image1794.png"/><Relationship Id="rId113" Type="http://schemas.openxmlformats.org/officeDocument/2006/relationships/image" Target="../media/image3266.png"/><Relationship Id="rId930" Type="http://schemas.openxmlformats.org/officeDocument/2006/relationships/customXml" Target="../ink/ink6555.xml"/><Relationship Id="rId362" Type="http://schemas.openxmlformats.org/officeDocument/2006/relationships/customXml" Target="../ink/ink6255.xml"/><Relationship Id="rId418" Type="http://schemas.openxmlformats.org/officeDocument/2006/relationships/customXml" Target="../ink/ink6283.xml"/><Relationship Id="rId625" Type="http://schemas.openxmlformats.org/officeDocument/2006/relationships/image" Target="../media/image2451.png"/><Relationship Id="rId832" Type="http://schemas.openxmlformats.org/officeDocument/2006/relationships/customXml" Target="../ink/ink6491.xml"/><Relationship Id="rId155" Type="http://schemas.openxmlformats.org/officeDocument/2006/relationships/image" Target="../media/image3287.png"/><Relationship Id="rId222" Type="http://schemas.openxmlformats.org/officeDocument/2006/relationships/customXml" Target="../ink/ink6185.xml"/><Relationship Id="rId264" Type="http://schemas.openxmlformats.org/officeDocument/2006/relationships/customXml" Target="../ink/ink6206.xml"/><Relationship Id="rId471" Type="http://schemas.openxmlformats.org/officeDocument/2006/relationships/image" Target="../media/image2374.png"/><Relationship Id="rId667" Type="http://schemas.openxmlformats.org/officeDocument/2006/relationships/image" Target="../media/image2472.png"/><Relationship Id="rId874" Type="http://schemas.openxmlformats.org/officeDocument/2006/relationships/customXml" Target="../ink/ink6527.xml"/><Relationship Id="rId17" Type="http://schemas.openxmlformats.org/officeDocument/2006/relationships/image" Target="../media/image1987.png"/><Relationship Id="rId59" Type="http://schemas.openxmlformats.org/officeDocument/2006/relationships/image" Target="../media/image2008.png"/><Relationship Id="rId527" Type="http://schemas.openxmlformats.org/officeDocument/2006/relationships/image" Target="../media/image2402.png"/><Relationship Id="rId569" Type="http://schemas.openxmlformats.org/officeDocument/2006/relationships/image" Target="../media/image2423.png"/><Relationship Id="rId734" Type="http://schemas.openxmlformats.org/officeDocument/2006/relationships/customXml" Target="../ink/ink6441.xml"/><Relationship Id="rId776" Type="http://schemas.openxmlformats.org/officeDocument/2006/relationships/customXml" Target="../ink/ink6462.xml"/><Relationship Id="rId941" Type="http://schemas.openxmlformats.org/officeDocument/2006/relationships/image" Target="../media/image2222.png"/><Relationship Id="rId70" Type="http://schemas.openxmlformats.org/officeDocument/2006/relationships/customXml" Target="../ink/ink6159.xml"/><Relationship Id="rId331" Type="http://schemas.openxmlformats.org/officeDocument/2006/relationships/image" Target="../media/image2305.png"/><Relationship Id="rId373" Type="http://schemas.openxmlformats.org/officeDocument/2006/relationships/image" Target="../media/image2325.png"/><Relationship Id="rId429" Type="http://schemas.openxmlformats.org/officeDocument/2006/relationships/image" Target="../media/image2353.png"/><Relationship Id="rId580" Type="http://schemas.openxmlformats.org/officeDocument/2006/relationships/customXml" Target="../ink/ink6364.xml"/><Relationship Id="rId636" Type="http://schemas.openxmlformats.org/officeDocument/2006/relationships/customXml" Target="../ink/ink6392.xml"/><Relationship Id="rId801" Type="http://schemas.openxmlformats.org/officeDocument/2006/relationships/image" Target="../media/image1812.png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2256.png"/><Relationship Id="rId440" Type="http://schemas.openxmlformats.org/officeDocument/2006/relationships/customXml" Target="../ink/ink6294.xml"/><Relationship Id="rId678" Type="http://schemas.openxmlformats.org/officeDocument/2006/relationships/customXml" Target="../ink/ink6413.xml"/><Relationship Id="rId843" Type="http://schemas.openxmlformats.org/officeDocument/2006/relationships/customXml" Target="../ink/ink6502.xml"/><Relationship Id="rId885" Type="http://schemas.openxmlformats.org/officeDocument/2006/relationships/image" Target="../media/image2194.png"/><Relationship Id="rId28" Type="http://schemas.openxmlformats.org/officeDocument/2006/relationships/customXml" Target="../ink/ink6138.xml"/><Relationship Id="rId275" Type="http://schemas.openxmlformats.org/officeDocument/2006/relationships/image" Target="../media/image2277.png"/><Relationship Id="rId300" Type="http://schemas.openxmlformats.org/officeDocument/2006/relationships/customXml" Target="../ink/ink6224.xml"/><Relationship Id="rId482" Type="http://schemas.openxmlformats.org/officeDocument/2006/relationships/customXml" Target="../ink/ink6315.xml"/><Relationship Id="rId538" Type="http://schemas.openxmlformats.org/officeDocument/2006/relationships/customXml" Target="../ink/ink6343.xml"/><Relationship Id="rId703" Type="http://schemas.openxmlformats.org/officeDocument/2006/relationships/image" Target="../media/image2490.png"/><Relationship Id="rId745" Type="http://schemas.openxmlformats.org/officeDocument/2006/relationships/image" Target="../media/image1757.png"/><Relationship Id="rId910" Type="http://schemas.openxmlformats.org/officeDocument/2006/relationships/customXml" Target="../ink/ink6545.xml"/><Relationship Id="rId952" Type="http://schemas.openxmlformats.org/officeDocument/2006/relationships/customXml" Target="../ink/ink6566.xml"/><Relationship Id="rId81" Type="http://schemas.openxmlformats.org/officeDocument/2006/relationships/image" Target="../media/image2019.png"/><Relationship Id="rId342" Type="http://schemas.openxmlformats.org/officeDocument/2006/relationships/customXml" Target="../ink/ink6245.xml"/><Relationship Id="rId384" Type="http://schemas.openxmlformats.org/officeDocument/2006/relationships/customXml" Target="../ink/ink6266.xml"/><Relationship Id="rId591" Type="http://schemas.openxmlformats.org/officeDocument/2006/relationships/image" Target="../media/image2434.png"/><Relationship Id="rId605" Type="http://schemas.openxmlformats.org/officeDocument/2006/relationships/image" Target="../media/image2441.png"/><Relationship Id="rId787" Type="http://schemas.openxmlformats.org/officeDocument/2006/relationships/image" Target="../media/image1805.png"/><Relationship Id="rId812" Type="http://schemas.openxmlformats.org/officeDocument/2006/relationships/customXml" Target="../ink/ink6480.xml"/><Relationship Id="rId135" Type="http://schemas.openxmlformats.org/officeDocument/2006/relationships/image" Target="../media/image3277.png"/><Relationship Id="rId244" Type="http://schemas.openxmlformats.org/officeDocument/2006/relationships/customXml" Target="../ink/ink6196.xml"/><Relationship Id="rId647" Type="http://schemas.openxmlformats.org/officeDocument/2006/relationships/image" Target="../media/image2462.png"/><Relationship Id="rId689" Type="http://schemas.openxmlformats.org/officeDocument/2006/relationships/image" Target="../media/image2483.png"/><Relationship Id="rId854" Type="http://schemas.openxmlformats.org/officeDocument/2006/relationships/customXml" Target="../ink/ink6513.xml"/><Relationship Id="rId896" Type="http://schemas.openxmlformats.org/officeDocument/2006/relationships/customXml" Target="../ink/ink6538.xml"/><Relationship Id="rId39" Type="http://schemas.openxmlformats.org/officeDocument/2006/relationships/image" Target="../media/image1998.png"/><Relationship Id="rId286" Type="http://schemas.openxmlformats.org/officeDocument/2006/relationships/customXml" Target="../ink/ink6217.xml"/><Relationship Id="rId451" Type="http://schemas.openxmlformats.org/officeDocument/2006/relationships/image" Target="../media/image2364.png"/><Relationship Id="rId493" Type="http://schemas.openxmlformats.org/officeDocument/2006/relationships/image" Target="../media/image2385.png"/><Relationship Id="rId507" Type="http://schemas.openxmlformats.org/officeDocument/2006/relationships/image" Target="../media/image2392.png"/><Relationship Id="rId549" Type="http://schemas.openxmlformats.org/officeDocument/2006/relationships/image" Target="../media/image2413.png"/><Relationship Id="rId714" Type="http://schemas.openxmlformats.org/officeDocument/2006/relationships/customXml" Target="../ink/ink6431.xml"/><Relationship Id="rId756" Type="http://schemas.openxmlformats.org/officeDocument/2006/relationships/customXml" Target="../ink/ink6452.xml"/><Relationship Id="rId921" Type="http://schemas.openxmlformats.org/officeDocument/2006/relationships/image" Target="../media/image2212.png"/><Relationship Id="rId50" Type="http://schemas.openxmlformats.org/officeDocument/2006/relationships/customXml" Target="../ink/ink6149.xml"/><Relationship Id="rId104" Type="http://schemas.openxmlformats.org/officeDocument/2006/relationships/customXml" Target="../ink/ink6176.xml"/><Relationship Id="rId311" Type="http://schemas.openxmlformats.org/officeDocument/2006/relationships/image" Target="../media/image2295.png"/><Relationship Id="rId353" Type="http://schemas.openxmlformats.org/officeDocument/2006/relationships/image" Target="../media/image2315.png"/><Relationship Id="rId395" Type="http://schemas.openxmlformats.org/officeDocument/2006/relationships/image" Target="../media/image2336.png"/><Relationship Id="rId409" Type="http://schemas.openxmlformats.org/officeDocument/2006/relationships/image" Target="../media/image2343.png"/><Relationship Id="rId560" Type="http://schemas.openxmlformats.org/officeDocument/2006/relationships/customXml" Target="../ink/ink6354.xml"/><Relationship Id="rId798" Type="http://schemas.openxmlformats.org/officeDocument/2006/relationships/customXml" Target="../ink/ink6473.xml"/><Relationship Id="rId963" Type="http://schemas.openxmlformats.org/officeDocument/2006/relationships/image" Target="../media/image2233.png"/><Relationship Id="rId92" Type="http://schemas.openxmlformats.org/officeDocument/2006/relationships/customXml" Target="../ink/ink6170.xml"/><Relationship Id="rId213" Type="http://schemas.openxmlformats.org/officeDocument/2006/relationships/image" Target="../media/image2246.png"/><Relationship Id="rId420" Type="http://schemas.openxmlformats.org/officeDocument/2006/relationships/customXml" Target="../ink/ink6284.xml"/><Relationship Id="rId616" Type="http://schemas.openxmlformats.org/officeDocument/2006/relationships/customXml" Target="../ink/ink6382.xml"/><Relationship Id="rId658" Type="http://schemas.openxmlformats.org/officeDocument/2006/relationships/customXml" Target="../ink/ink6403.xml"/><Relationship Id="rId823" Type="http://schemas.openxmlformats.org/officeDocument/2006/relationships/image" Target="../media/image3259.png"/><Relationship Id="rId865" Type="http://schemas.openxmlformats.org/officeDocument/2006/relationships/image" Target="../media/image1821.png"/><Relationship Id="rId255" Type="http://schemas.openxmlformats.org/officeDocument/2006/relationships/image" Target="../media/image2267.png"/><Relationship Id="rId297" Type="http://schemas.openxmlformats.org/officeDocument/2006/relationships/image" Target="../media/image2288.png"/><Relationship Id="rId462" Type="http://schemas.openxmlformats.org/officeDocument/2006/relationships/customXml" Target="../ink/ink6305.xml"/><Relationship Id="rId518" Type="http://schemas.openxmlformats.org/officeDocument/2006/relationships/customXml" Target="../ink/ink6333.xml"/><Relationship Id="rId725" Type="http://schemas.openxmlformats.org/officeDocument/2006/relationships/image" Target="../media/image1747.png"/><Relationship Id="rId932" Type="http://schemas.openxmlformats.org/officeDocument/2006/relationships/customXml" Target="../ink/ink6556.xml"/><Relationship Id="rId322" Type="http://schemas.openxmlformats.org/officeDocument/2006/relationships/customXml" Target="../ink/ink6235.xml"/><Relationship Id="rId364" Type="http://schemas.openxmlformats.org/officeDocument/2006/relationships/customXml" Target="../ink/ink6256.xml"/><Relationship Id="rId767" Type="http://schemas.openxmlformats.org/officeDocument/2006/relationships/image" Target="../media/image1795.png"/><Relationship Id="rId115" Type="http://schemas.openxmlformats.org/officeDocument/2006/relationships/image" Target="../media/image3267.png"/><Relationship Id="rId157" Type="http://schemas.openxmlformats.org/officeDocument/2006/relationships/image" Target="../media/image3288.png"/><Relationship Id="rId61" Type="http://schemas.openxmlformats.org/officeDocument/2006/relationships/image" Target="../media/image2009.png"/><Relationship Id="rId571" Type="http://schemas.openxmlformats.org/officeDocument/2006/relationships/image" Target="../media/image2424.png"/><Relationship Id="rId627" Type="http://schemas.openxmlformats.org/officeDocument/2006/relationships/image" Target="../media/image2452.png"/><Relationship Id="rId669" Type="http://schemas.openxmlformats.org/officeDocument/2006/relationships/image" Target="../media/image2473.png"/><Relationship Id="rId834" Type="http://schemas.openxmlformats.org/officeDocument/2006/relationships/customXml" Target="../ink/ink6493.xml"/><Relationship Id="rId876" Type="http://schemas.openxmlformats.org/officeDocument/2006/relationships/customXml" Target="../ink/ink6528.xml"/><Relationship Id="rId19" Type="http://schemas.openxmlformats.org/officeDocument/2006/relationships/image" Target="../media/image1988.png"/><Relationship Id="rId224" Type="http://schemas.openxmlformats.org/officeDocument/2006/relationships/customXml" Target="../ink/ink6186.xml"/><Relationship Id="rId266" Type="http://schemas.openxmlformats.org/officeDocument/2006/relationships/customXml" Target="../ink/ink6207.xml"/><Relationship Id="rId431" Type="http://schemas.openxmlformats.org/officeDocument/2006/relationships/image" Target="../media/image2354.png"/><Relationship Id="rId473" Type="http://schemas.openxmlformats.org/officeDocument/2006/relationships/image" Target="../media/image2375.png"/><Relationship Id="rId529" Type="http://schemas.openxmlformats.org/officeDocument/2006/relationships/image" Target="../media/image2403.png"/><Relationship Id="rId680" Type="http://schemas.openxmlformats.org/officeDocument/2006/relationships/customXml" Target="../ink/ink6414.xml"/><Relationship Id="rId736" Type="http://schemas.openxmlformats.org/officeDocument/2006/relationships/customXml" Target="../ink/ink6442.xml"/><Relationship Id="rId901" Type="http://schemas.openxmlformats.org/officeDocument/2006/relationships/image" Target="../media/image940.png"/><Relationship Id="rId30" Type="http://schemas.openxmlformats.org/officeDocument/2006/relationships/customXml" Target="../ink/ink6139.xml"/><Relationship Id="rId333" Type="http://schemas.openxmlformats.org/officeDocument/2006/relationships/image" Target="../media/image2306.png"/><Relationship Id="rId540" Type="http://schemas.openxmlformats.org/officeDocument/2006/relationships/customXml" Target="../ink/ink6344.xml"/><Relationship Id="rId778" Type="http://schemas.openxmlformats.org/officeDocument/2006/relationships/customXml" Target="../ink/ink6463.xml"/><Relationship Id="rId943" Type="http://schemas.openxmlformats.org/officeDocument/2006/relationships/image" Target="../media/image2223.png"/><Relationship Id="rId72" Type="http://schemas.openxmlformats.org/officeDocument/2006/relationships/customXml" Target="../ink/ink6160.xml"/><Relationship Id="rId375" Type="http://schemas.openxmlformats.org/officeDocument/2006/relationships/image" Target="../media/image2326.png"/><Relationship Id="rId582" Type="http://schemas.openxmlformats.org/officeDocument/2006/relationships/customXml" Target="../ink/ink6365.xml"/><Relationship Id="rId638" Type="http://schemas.openxmlformats.org/officeDocument/2006/relationships/customXml" Target="../ink/ink6393.xml"/><Relationship Id="rId803" Type="http://schemas.openxmlformats.org/officeDocument/2006/relationships/image" Target="../media/image1813.png"/><Relationship Id="rId845" Type="http://schemas.openxmlformats.org/officeDocument/2006/relationships/customXml" Target="../ink/ink6504.xml"/><Relationship Id="rId3" Type="http://schemas.openxmlformats.org/officeDocument/2006/relationships/image" Target="../media/image1980.png"/><Relationship Id="rId235" Type="http://schemas.openxmlformats.org/officeDocument/2006/relationships/image" Target="../media/image2257.png"/><Relationship Id="rId277" Type="http://schemas.openxmlformats.org/officeDocument/2006/relationships/image" Target="../media/image2278.png"/><Relationship Id="rId400" Type="http://schemas.openxmlformats.org/officeDocument/2006/relationships/customXml" Target="../ink/ink6274.xml"/><Relationship Id="rId442" Type="http://schemas.openxmlformats.org/officeDocument/2006/relationships/customXml" Target="../ink/ink6295.xml"/><Relationship Id="rId484" Type="http://schemas.openxmlformats.org/officeDocument/2006/relationships/customXml" Target="../ink/ink6316.xml"/><Relationship Id="rId705" Type="http://schemas.openxmlformats.org/officeDocument/2006/relationships/image" Target="../media/image2491.png"/><Relationship Id="rId887" Type="http://schemas.openxmlformats.org/officeDocument/2006/relationships/image" Target="../media/image2195.png"/><Relationship Id="rId302" Type="http://schemas.openxmlformats.org/officeDocument/2006/relationships/customXml" Target="../ink/ink6225.xml"/><Relationship Id="rId344" Type="http://schemas.openxmlformats.org/officeDocument/2006/relationships/customXml" Target="../ink/ink6246.xml"/><Relationship Id="rId691" Type="http://schemas.openxmlformats.org/officeDocument/2006/relationships/image" Target="../media/image2484.png"/><Relationship Id="rId747" Type="http://schemas.openxmlformats.org/officeDocument/2006/relationships/image" Target="../media/image1758.png"/><Relationship Id="rId789" Type="http://schemas.openxmlformats.org/officeDocument/2006/relationships/image" Target="../media/image1806.png"/><Relationship Id="rId137" Type="http://schemas.openxmlformats.org/officeDocument/2006/relationships/image" Target="../media/image3278.png"/><Relationship Id="rId912" Type="http://schemas.openxmlformats.org/officeDocument/2006/relationships/customXml" Target="../ink/ink6546.xml"/><Relationship Id="rId954" Type="http://schemas.openxmlformats.org/officeDocument/2006/relationships/customXml" Target="../ink/ink6567.xml"/><Relationship Id="rId41" Type="http://schemas.openxmlformats.org/officeDocument/2006/relationships/image" Target="../media/image1999.png"/><Relationship Id="rId83" Type="http://schemas.openxmlformats.org/officeDocument/2006/relationships/image" Target="../media/image2020.png"/><Relationship Id="rId386" Type="http://schemas.openxmlformats.org/officeDocument/2006/relationships/customXml" Target="../ink/ink6267.xml"/><Relationship Id="rId551" Type="http://schemas.openxmlformats.org/officeDocument/2006/relationships/image" Target="../media/image2414.png"/><Relationship Id="rId593" Type="http://schemas.openxmlformats.org/officeDocument/2006/relationships/image" Target="../media/image2435.png"/><Relationship Id="rId607" Type="http://schemas.openxmlformats.org/officeDocument/2006/relationships/image" Target="../media/image2442.png"/><Relationship Id="rId649" Type="http://schemas.openxmlformats.org/officeDocument/2006/relationships/image" Target="../media/image2463.png"/><Relationship Id="rId814" Type="http://schemas.openxmlformats.org/officeDocument/2006/relationships/customXml" Target="../ink/ink6481.xml"/><Relationship Id="rId856" Type="http://schemas.openxmlformats.org/officeDocument/2006/relationships/customXml" Target="../ink/ink6515.xml"/><Relationship Id="rId246" Type="http://schemas.openxmlformats.org/officeDocument/2006/relationships/customXml" Target="../ink/ink6197.xml"/><Relationship Id="rId288" Type="http://schemas.openxmlformats.org/officeDocument/2006/relationships/customXml" Target="../ink/ink6218.xml"/><Relationship Id="rId411" Type="http://schemas.openxmlformats.org/officeDocument/2006/relationships/image" Target="../media/image2344.png"/><Relationship Id="rId453" Type="http://schemas.openxmlformats.org/officeDocument/2006/relationships/image" Target="../media/image2365.png"/><Relationship Id="rId509" Type="http://schemas.openxmlformats.org/officeDocument/2006/relationships/image" Target="../media/image2393.png"/><Relationship Id="rId660" Type="http://schemas.openxmlformats.org/officeDocument/2006/relationships/customXml" Target="../ink/ink6404.xml"/><Relationship Id="rId898" Type="http://schemas.openxmlformats.org/officeDocument/2006/relationships/customXml" Target="../ink/ink6539.xml"/><Relationship Id="rId106" Type="http://schemas.openxmlformats.org/officeDocument/2006/relationships/customXml" Target="../ink/ink6177.xml"/><Relationship Id="rId313" Type="http://schemas.openxmlformats.org/officeDocument/2006/relationships/image" Target="../media/image2296.png"/><Relationship Id="rId495" Type="http://schemas.openxmlformats.org/officeDocument/2006/relationships/image" Target="../media/image2386.png"/><Relationship Id="rId716" Type="http://schemas.openxmlformats.org/officeDocument/2006/relationships/customXml" Target="../ink/ink6432.xml"/><Relationship Id="rId758" Type="http://schemas.openxmlformats.org/officeDocument/2006/relationships/customXml" Target="../ink/ink6453.xml"/><Relationship Id="rId923" Type="http://schemas.openxmlformats.org/officeDocument/2006/relationships/image" Target="../media/image2213.png"/><Relationship Id="rId965" Type="http://schemas.openxmlformats.org/officeDocument/2006/relationships/image" Target="../media/image2234.png"/><Relationship Id="rId10" Type="http://schemas.openxmlformats.org/officeDocument/2006/relationships/customXml" Target="../ink/ink6129.xml"/><Relationship Id="rId52" Type="http://schemas.openxmlformats.org/officeDocument/2006/relationships/customXml" Target="../ink/ink6150.xml"/><Relationship Id="rId94" Type="http://schemas.openxmlformats.org/officeDocument/2006/relationships/customXml" Target="../ink/ink6171.xml"/><Relationship Id="rId355" Type="http://schemas.openxmlformats.org/officeDocument/2006/relationships/image" Target="../media/image2316.png"/><Relationship Id="rId397" Type="http://schemas.openxmlformats.org/officeDocument/2006/relationships/image" Target="../media/image2337.png"/><Relationship Id="rId520" Type="http://schemas.openxmlformats.org/officeDocument/2006/relationships/customXml" Target="../ink/ink6334.xml"/><Relationship Id="rId562" Type="http://schemas.openxmlformats.org/officeDocument/2006/relationships/customXml" Target="../ink/ink6355.xml"/><Relationship Id="rId618" Type="http://schemas.openxmlformats.org/officeDocument/2006/relationships/customXml" Target="../ink/ink6383.xml"/><Relationship Id="rId825" Type="http://schemas.openxmlformats.org/officeDocument/2006/relationships/image" Target="../media/image3260.png"/><Relationship Id="rId215" Type="http://schemas.openxmlformats.org/officeDocument/2006/relationships/image" Target="../media/image2247.png"/><Relationship Id="rId257" Type="http://schemas.openxmlformats.org/officeDocument/2006/relationships/image" Target="../media/image2268.png"/><Relationship Id="rId422" Type="http://schemas.openxmlformats.org/officeDocument/2006/relationships/customXml" Target="../ink/ink6285.xml"/><Relationship Id="rId464" Type="http://schemas.openxmlformats.org/officeDocument/2006/relationships/customXml" Target="../ink/ink6306.xml"/><Relationship Id="rId867" Type="http://schemas.openxmlformats.org/officeDocument/2006/relationships/image" Target="../media/image1822.png"/><Relationship Id="rId299" Type="http://schemas.openxmlformats.org/officeDocument/2006/relationships/image" Target="../media/image2289.png"/><Relationship Id="rId727" Type="http://schemas.openxmlformats.org/officeDocument/2006/relationships/image" Target="../media/image1748.png"/><Relationship Id="rId934" Type="http://schemas.openxmlformats.org/officeDocument/2006/relationships/customXml" Target="../ink/ink6557.xml"/><Relationship Id="rId63" Type="http://schemas.openxmlformats.org/officeDocument/2006/relationships/image" Target="../media/image2010.png"/><Relationship Id="rId366" Type="http://schemas.openxmlformats.org/officeDocument/2006/relationships/customXml" Target="../ink/ink6257.xml"/><Relationship Id="rId573" Type="http://schemas.openxmlformats.org/officeDocument/2006/relationships/image" Target="../media/image2425.png"/><Relationship Id="rId780" Type="http://schemas.openxmlformats.org/officeDocument/2006/relationships/customXml" Target="../ink/ink6464.xml"/><Relationship Id="rId159" Type="http://schemas.openxmlformats.org/officeDocument/2006/relationships/image" Target="../media/image3289.png"/><Relationship Id="rId226" Type="http://schemas.openxmlformats.org/officeDocument/2006/relationships/customXml" Target="../ink/ink6187.xml"/><Relationship Id="rId433" Type="http://schemas.openxmlformats.org/officeDocument/2006/relationships/image" Target="../media/image2355.png"/><Relationship Id="rId878" Type="http://schemas.openxmlformats.org/officeDocument/2006/relationships/customXml" Target="../ink/ink6529.xml"/><Relationship Id="rId640" Type="http://schemas.openxmlformats.org/officeDocument/2006/relationships/customXml" Target="../ink/ink6394.xml"/><Relationship Id="rId738" Type="http://schemas.openxmlformats.org/officeDocument/2006/relationships/customXml" Target="../ink/ink6443.xml"/><Relationship Id="rId945" Type="http://schemas.openxmlformats.org/officeDocument/2006/relationships/image" Target="../media/image2224.png"/><Relationship Id="rId74" Type="http://schemas.openxmlformats.org/officeDocument/2006/relationships/customXml" Target="../ink/ink6161.xml"/><Relationship Id="rId377" Type="http://schemas.openxmlformats.org/officeDocument/2006/relationships/image" Target="../media/image2327.png"/><Relationship Id="rId500" Type="http://schemas.openxmlformats.org/officeDocument/2006/relationships/customXml" Target="../ink/ink6324.xml"/><Relationship Id="rId584" Type="http://schemas.openxmlformats.org/officeDocument/2006/relationships/customXml" Target="../ink/ink6366.xml"/><Relationship Id="rId805" Type="http://schemas.openxmlformats.org/officeDocument/2006/relationships/image" Target="../media/image1814.png"/><Relationship Id="rId5" Type="http://schemas.openxmlformats.org/officeDocument/2006/relationships/image" Target="../media/image1981.png"/><Relationship Id="rId237" Type="http://schemas.openxmlformats.org/officeDocument/2006/relationships/image" Target="../media/image2258.png"/><Relationship Id="rId791" Type="http://schemas.openxmlformats.org/officeDocument/2006/relationships/image" Target="../media/image1807.png"/><Relationship Id="rId889" Type="http://schemas.openxmlformats.org/officeDocument/2006/relationships/image" Target="../media/image2196.png"/><Relationship Id="rId444" Type="http://schemas.openxmlformats.org/officeDocument/2006/relationships/customXml" Target="../ink/ink6296.xml"/><Relationship Id="rId651" Type="http://schemas.openxmlformats.org/officeDocument/2006/relationships/image" Target="../media/image2464.png"/><Relationship Id="rId749" Type="http://schemas.openxmlformats.org/officeDocument/2006/relationships/image" Target="../media/image1759.png"/><Relationship Id="rId290" Type="http://schemas.openxmlformats.org/officeDocument/2006/relationships/customXml" Target="../ink/ink6219.xml"/><Relationship Id="rId304" Type="http://schemas.openxmlformats.org/officeDocument/2006/relationships/customXml" Target="../ink/ink6226.xml"/><Relationship Id="rId388" Type="http://schemas.openxmlformats.org/officeDocument/2006/relationships/customXml" Target="../ink/ink6268.xml"/><Relationship Id="rId511" Type="http://schemas.openxmlformats.org/officeDocument/2006/relationships/image" Target="../media/image2394.png"/><Relationship Id="rId609" Type="http://schemas.openxmlformats.org/officeDocument/2006/relationships/image" Target="../media/image2443.png"/><Relationship Id="rId956" Type="http://schemas.openxmlformats.org/officeDocument/2006/relationships/customXml" Target="../ink/ink6568.xml"/><Relationship Id="rId85" Type="http://schemas.openxmlformats.org/officeDocument/2006/relationships/image" Target="../media/image2021.png"/><Relationship Id="rId595" Type="http://schemas.openxmlformats.org/officeDocument/2006/relationships/image" Target="../media/image2436.png"/><Relationship Id="rId816" Type="http://schemas.openxmlformats.org/officeDocument/2006/relationships/customXml" Target="../ink/ink6482.xml"/><Relationship Id="rId248" Type="http://schemas.openxmlformats.org/officeDocument/2006/relationships/customXml" Target="../ink/ink6198.xml"/><Relationship Id="rId455" Type="http://schemas.openxmlformats.org/officeDocument/2006/relationships/image" Target="../media/image2366.png"/><Relationship Id="rId662" Type="http://schemas.openxmlformats.org/officeDocument/2006/relationships/customXml" Target="../ink/ink6405.xml"/><Relationship Id="rId12" Type="http://schemas.openxmlformats.org/officeDocument/2006/relationships/customXml" Target="../ink/ink6130.xml"/><Relationship Id="rId315" Type="http://schemas.openxmlformats.org/officeDocument/2006/relationships/image" Target="../media/image2297.png"/><Relationship Id="rId522" Type="http://schemas.openxmlformats.org/officeDocument/2006/relationships/customXml" Target="../ink/ink6335.xml"/><Relationship Id="rId967" Type="http://schemas.openxmlformats.org/officeDocument/2006/relationships/image" Target="../media/image2235.png"/><Relationship Id="rId96" Type="http://schemas.openxmlformats.org/officeDocument/2006/relationships/customXml" Target="../ink/ink6172.xml"/><Relationship Id="rId399" Type="http://schemas.openxmlformats.org/officeDocument/2006/relationships/image" Target="../media/image2338.png"/><Relationship Id="rId827" Type="http://schemas.openxmlformats.org/officeDocument/2006/relationships/image" Target="../media/image3261.png"/><Relationship Id="rId161" Type="http://schemas.openxmlformats.org/officeDocument/2006/relationships/image" Target="../media/image3290.png"/><Relationship Id="rId259" Type="http://schemas.openxmlformats.org/officeDocument/2006/relationships/image" Target="../media/image2269.png"/><Relationship Id="rId466" Type="http://schemas.openxmlformats.org/officeDocument/2006/relationships/customXml" Target="../ink/ink6307.xml"/><Relationship Id="rId673" Type="http://schemas.openxmlformats.org/officeDocument/2006/relationships/image" Target="../media/image2475.png"/><Relationship Id="rId880" Type="http://schemas.openxmlformats.org/officeDocument/2006/relationships/customXml" Target="../ink/ink6530.xml"/><Relationship Id="rId23" Type="http://schemas.openxmlformats.org/officeDocument/2006/relationships/image" Target="../media/image1990.png"/><Relationship Id="rId326" Type="http://schemas.openxmlformats.org/officeDocument/2006/relationships/customXml" Target="../ink/ink6237.xml"/><Relationship Id="rId533" Type="http://schemas.openxmlformats.org/officeDocument/2006/relationships/image" Target="../media/image2405.png"/><Relationship Id="rId119" Type="http://schemas.openxmlformats.org/officeDocument/2006/relationships/image" Target="../media/image3269.png"/><Relationship Id="rId740" Type="http://schemas.openxmlformats.org/officeDocument/2006/relationships/customXml" Target="../ink/ink6444.xml"/><Relationship Id="rId838" Type="http://schemas.openxmlformats.org/officeDocument/2006/relationships/customXml" Target="../ink/ink6497.xml"/><Relationship Id="rId477" Type="http://schemas.openxmlformats.org/officeDocument/2006/relationships/image" Target="../media/image2377.png"/><Relationship Id="rId600" Type="http://schemas.openxmlformats.org/officeDocument/2006/relationships/customXml" Target="../ink/ink6374.xml"/><Relationship Id="rId684" Type="http://schemas.openxmlformats.org/officeDocument/2006/relationships/customXml" Target="../ink/ink6416.xml"/><Relationship Id="rId337" Type="http://schemas.openxmlformats.org/officeDocument/2006/relationships/image" Target="../media/image2308.png"/><Relationship Id="rId891" Type="http://schemas.openxmlformats.org/officeDocument/2006/relationships/image" Target="../media/image2197.png"/><Relationship Id="rId905" Type="http://schemas.openxmlformats.org/officeDocument/2006/relationships/image" Target="../media/image2204.png"/><Relationship Id="rId34" Type="http://schemas.openxmlformats.org/officeDocument/2006/relationships/customXml" Target="../ink/ink6141.xml"/><Relationship Id="rId544" Type="http://schemas.openxmlformats.org/officeDocument/2006/relationships/customXml" Target="../ink/ink6346.xml"/><Relationship Id="rId751" Type="http://schemas.openxmlformats.org/officeDocument/2006/relationships/image" Target="../media/image1760.png"/><Relationship Id="rId849" Type="http://schemas.openxmlformats.org/officeDocument/2006/relationships/customXml" Target="../ink/ink6508.xml"/><Relationship Id="rId390" Type="http://schemas.openxmlformats.org/officeDocument/2006/relationships/customXml" Target="../ink/ink6269.xml"/><Relationship Id="rId404" Type="http://schemas.openxmlformats.org/officeDocument/2006/relationships/customXml" Target="../ink/ink6276.xml"/><Relationship Id="rId611" Type="http://schemas.openxmlformats.org/officeDocument/2006/relationships/image" Target="../media/image2444.png"/><Relationship Id="rId250" Type="http://schemas.openxmlformats.org/officeDocument/2006/relationships/customXml" Target="../ink/ink6199.xml"/><Relationship Id="rId488" Type="http://schemas.openxmlformats.org/officeDocument/2006/relationships/customXml" Target="../ink/ink6318.xml"/><Relationship Id="rId695" Type="http://schemas.openxmlformats.org/officeDocument/2006/relationships/image" Target="../media/image2486.png"/><Relationship Id="rId709" Type="http://schemas.openxmlformats.org/officeDocument/2006/relationships/image" Target="../media/image951.png"/><Relationship Id="rId916" Type="http://schemas.openxmlformats.org/officeDocument/2006/relationships/customXml" Target="../ink/ink6548.xml"/><Relationship Id="rId45" Type="http://schemas.openxmlformats.org/officeDocument/2006/relationships/image" Target="../media/image2001.png"/><Relationship Id="rId348" Type="http://schemas.openxmlformats.org/officeDocument/2006/relationships/customXml" Target="../ink/ink6248.xml"/><Relationship Id="rId555" Type="http://schemas.openxmlformats.org/officeDocument/2006/relationships/image" Target="../media/image2416.png"/><Relationship Id="rId762" Type="http://schemas.openxmlformats.org/officeDocument/2006/relationships/customXml" Target="../ink/ink6455.xml"/><Relationship Id="rId208" Type="http://schemas.openxmlformats.org/officeDocument/2006/relationships/customXml" Target="../ink/ink6178.xml"/><Relationship Id="rId415" Type="http://schemas.openxmlformats.org/officeDocument/2006/relationships/image" Target="../media/image2346.png"/><Relationship Id="rId622" Type="http://schemas.openxmlformats.org/officeDocument/2006/relationships/customXml" Target="../ink/ink6385.xml"/><Relationship Id="rId261" Type="http://schemas.openxmlformats.org/officeDocument/2006/relationships/image" Target="../media/image2270.png"/><Relationship Id="rId499" Type="http://schemas.openxmlformats.org/officeDocument/2006/relationships/image" Target="../media/image2388.png"/><Relationship Id="rId927" Type="http://schemas.openxmlformats.org/officeDocument/2006/relationships/image" Target="../media/image2215.png"/><Relationship Id="rId56" Type="http://schemas.openxmlformats.org/officeDocument/2006/relationships/customXml" Target="../ink/ink6152.xml"/><Relationship Id="rId359" Type="http://schemas.openxmlformats.org/officeDocument/2006/relationships/image" Target="../media/image2318.png"/><Relationship Id="rId566" Type="http://schemas.openxmlformats.org/officeDocument/2006/relationships/customXml" Target="../ink/ink6357.xml"/><Relationship Id="rId773" Type="http://schemas.openxmlformats.org/officeDocument/2006/relationships/image" Target="../media/image1798.png"/><Relationship Id="rId219" Type="http://schemas.openxmlformats.org/officeDocument/2006/relationships/image" Target="../media/image2249.png"/><Relationship Id="rId426" Type="http://schemas.openxmlformats.org/officeDocument/2006/relationships/customXml" Target="../ink/ink6287.xml"/><Relationship Id="rId633" Type="http://schemas.openxmlformats.org/officeDocument/2006/relationships/image" Target="../media/image2455.png"/><Relationship Id="rId121" Type="http://schemas.openxmlformats.org/officeDocument/2006/relationships/image" Target="../media/image3270.png"/><Relationship Id="rId840" Type="http://schemas.openxmlformats.org/officeDocument/2006/relationships/customXml" Target="../ink/ink6499.xml"/><Relationship Id="rId938" Type="http://schemas.openxmlformats.org/officeDocument/2006/relationships/customXml" Target="../ink/ink6559.xml"/><Relationship Id="rId67" Type="http://schemas.openxmlformats.org/officeDocument/2006/relationships/image" Target="../media/image2012.png"/><Relationship Id="rId272" Type="http://schemas.openxmlformats.org/officeDocument/2006/relationships/customXml" Target="../ink/ink6210.xml"/><Relationship Id="rId577" Type="http://schemas.openxmlformats.org/officeDocument/2006/relationships/image" Target="../media/image2427.png"/><Relationship Id="rId700" Type="http://schemas.openxmlformats.org/officeDocument/2006/relationships/customXml" Target="../ink/ink6424.xml"/><Relationship Id="rId784" Type="http://schemas.openxmlformats.org/officeDocument/2006/relationships/customXml" Target="../ink/ink6466.xml"/><Relationship Id="rId437" Type="http://schemas.openxmlformats.org/officeDocument/2006/relationships/image" Target="../media/image2357.png"/><Relationship Id="rId644" Type="http://schemas.openxmlformats.org/officeDocument/2006/relationships/customXml" Target="../ink/ink6396.xml"/><Relationship Id="rId851" Type="http://schemas.openxmlformats.org/officeDocument/2006/relationships/customXml" Target="../ink/ink6510.xml"/><Relationship Id="rId283" Type="http://schemas.openxmlformats.org/officeDocument/2006/relationships/image" Target="../media/image2281.png"/><Relationship Id="rId490" Type="http://schemas.openxmlformats.org/officeDocument/2006/relationships/customXml" Target="../ink/ink6319.xml"/><Relationship Id="rId504" Type="http://schemas.openxmlformats.org/officeDocument/2006/relationships/customXml" Target="../ink/ink6326.xml"/><Relationship Id="rId711" Type="http://schemas.openxmlformats.org/officeDocument/2006/relationships/image" Target="../media/image952.png"/><Relationship Id="rId949" Type="http://schemas.openxmlformats.org/officeDocument/2006/relationships/image" Target="../media/image2226.png"/><Relationship Id="rId78" Type="http://schemas.openxmlformats.org/officeDocument/2006/relationships/customXml" Target="../ink/ink6163.xml"/><Relationship Id="rId350" Type="http://schemas.openxmlformats.org/officeDocument/2006/relationships/customXml" Target="../ink/ink6249.xml"/><Relationship Id="rId588" Type="http://schemas.openxmlformats.org/officeDocument/2006/relationships/customXml" Target="../ink/ink6368.xml"/><Relationship Id="rId795" Type="http://schemas.openxmlformats.org/officeDocument/2006/relationships/image" Target="../media/image1809.png"/><Relationship Id="rId809" Type="http://schemas.openxmlformats.org/officeDocument/2006/relationships/image" Target="../media/image1816.png"/><Relationship Id="rId143" Type="http://schemas.openxmlformats.org/officeDocument/2006/relationships/image" Target="../media/image3281.png"/><Relationship Id="rId9" Type="http://schemas.openxmlformats.org/officeDocument/2006/relationships/image" Target="../media/image1983.png"/><Relationship Id="rId210" Type="http://schemas.openxmlformats.org/officeDocument/2006/relationships/customXml" Target="../ink/ink6179.xml"/><Relationship Id="rId448" Type="http://schemas.openxmlformats.org/officeDocument/2006/relationships/customXml" Target="../ink/ink6298.xml"/><Relationship Id="rId655" Type="http://schemas.openxmlformats.org/officeDocument/2006/relationships/image" Target="../media/image2466.png"/><Relationship Id="rId862" Type="http://schemas.openxmlformats.org/officeDocument/2006/relationships/customXml" Target="../ink/ink6521.xml"/><Relationship Id="rId294" Type="http://schemas.openxmlformats.org/officeDocument/2006/relationships/customXml" Target="../ink/ink6221.xml"/><Relationship Id="rId308" Type="http://schemas.openxmlformats.org/officeDocument/2006/relationships/customXml" Target="../ink/ink6228.xml"/><Relationship Id="rId515" Type="http://schemas.openxmlformats.org/officeDocument/2006/relationships/image" Target="../media/image2396.png"/><Relationship Id="rId722" Type="http://schemas.openxmlformats.org/officeDocument/2006/relationships/customXml" Target="../ink/ink6435.xml"/><Relationship Id="rId89" Type="http://schemas.openxmlformats.org/officeDocument/2006/relationships/image" Target="../media/image2023.png"/><Relationship Id="rId361" Type="http://schemas.openxmlformats.org/officeDocument/2006/relationships/image" Target="../media/image2319.png"/><Relationship Id="rId599" Type="http://schemas.openxmlformats.org/officeDocument/2006/relationships/image" Target="../media/image2438.png"/><Relationship Id="rId459" Type="http://schemas.openxmlformats.org/officeDocument/2006/relationships/image" Target="../media/image2368.png"/><Relationship Id="rId666" Type="http://schemas.openxmlformats.org/officeDocument/2006/relationships/customXml" Target="../ink/ink6407.xml"/><Relationship Id="rId873" Type="http://schemas.openxmlformats.org/officeDocument/2006/relationships/image" Target="../media/image2188.png"/><Relationship Id="rId16" Type="http://schemas.openxmlformats.org/officeDocument/2006/relationships/customXml" Target="../ink/ink6132.xml"/><Relationship Id="rId221" Type="http://schemas.openxmlformats.org/officeDocument/2006/relationships/image" Target="../media/image2250.png"/><Relationship Id="rId319" Type="http://schemas.openxmlformats.org/officeDocument/2006/relationships/image" Target="../media/image2299.png"/><Relationship Id="rId526" Type="http://schemas.openxmlformats.org/officeDocument/2006/relationships/customXml" Target="../ink/ink6337.xml"/><Relationship Id="rId733" Type="http://schemas.openxmlformats.org/officeDocument/2006/relationships/image" Target="../media/image1751.png"/><Relationship Id="rId940" Type="http://schemas.openxmlformats.org/officeDocument/2006/relationships/customXml" Target="../ink/ink6560.xml"/><Relationship Id="rId372" Type="http://schemas.openxmlformats.org/officeDocument/2006/relationships/customXml" Target="../ink/ink6260.xml"/><Relationship Id="rId677" Type="http://schemas.openxmlformats.org/officeDocument/2006/relationships/image" Target="../media/image2477.png"/><Relationship Id="rId800" Type="http://schemas.openxmlformats.org/officeDocument/2006/relationships/customXml" Target="../ink/ink6474.xml"/><Relationship Id="rId232" Type="http://schemas.openxmlformats.org/officeDocument/2006/relationships/customXml" Target="../ink/ink6190.xml"/><Relationship Id="rId884" Type="http://schemas.openxmlformats.org/officeDocument/2006/relationships/customXml" Target="../ink/ink6532.xml"/><Relationship Id="rId27" Type="http://schemas.openxmlformats.org/officeDocument/2006/relationships/image" Target="../media/image1992.png"/><Relationship Id="rId537" Type="http://schemas.openxmlformats.org/officeDocument/2006/relationships/image" Target="../media/image2407.png"/><Relationship Id="rId744" Type="http://schemas.openxmlformats.org/officeDocument/2006/relationships/customXml" Target="../ink/ink6446.xml"/><Relationship Id="rId951" Type="http://schemas.openxmlformats.org/officeDocument/2006/relationships/image" Target="../media/image2227.png"/><Relationship Id="rId80" Type="http://schemas.openxmlformats.org/officeDocument/2006/relationships/customXml" Target="../ink/ink6164.xml"/><Relationship Id="rId383" Type="http://schemas.openxmlformats.org/officeDocument/2006/relationships/image" Target="../media/image2330.png"/><Relationship Id="rId590" Type="http://schemas.openxmlformats.org/officeDocument/2006/relationships/customXml" Target="../ink/ink6369.xml"/><Relationship Id="rId604" Type="http://schemas.openxmlformats.org/officeDocument/2006/relationships/customXml" Target="../ink/ink6376.xml"/><Relationship Id="rId811" Type="http://schemas.openxmlformats.org/officeDocument/2006/relationships/image" Target="../media/image1817.png"/><Relationship Id="rId243" Type="http://schemas.openxmlformats.org/officeDocument/2006/relationships/image" Target="../media/image2261.png"/><Relationship Id="rId450" Type="http://schemas.openxmlformats.org/officeDocument/2006/relationships/customXml" Target="../ink/ink6299.xml"/><Relationship Id="rId688" Type="http://schemas.openxmlformats.org/officeDocument/2006/relationships/customXml" Target="../ink/ink6418.xml"/><Relationship Id="rId895" Type="http://schemas.openxmlformats.org/officeDocument/2006/relationships/image" Target="../media/image2199.png"/><Relationship Id="rId909" Type="http://schemas.openxmlformats.org/officeDocument/2006/relationships/image" Target="../media/image2206.png"/><Relationship Id="rId38" Type="http://schemas.openxmlformats.org/officeDocument/2006/relationships/customXml" Target="../ink/ink6143.xml"/><Relationship Id="rId103" Type="http://schemas.openxmlformats.org/officeDocument/2006/relationships/image" Target="../media/image2030.png"/><Relationship Id="rId310" Type="http://schemas.openxmlformats.org/officeDocument/2006/relationships/customXml" Target="../ink/ink6229.xml"/><Relationship Id="rId548" Type="http://schemas.openxmlformats.org/officeDocument/2006/relationships/customXml" Target="../ink/ink6348.xml"/><Relationship Id="rId755" Type="http://schemas.openxmlformats.org/officeDocument/2006/relationships/image" Target="../media/image1762.png"/><Relationship Id="rId962" Type="http://schemas.openxmlformats.org/officeDocument/2006/relationships/customXml" Target="../ink/ink6571.xml"/><Relationship Id="rId91" Type="http://schemas.openxmlformats.org/officeDocument/2006/relationships/image" Target="../media/image2024.png"/><Relationship Id="rId394" Type="http://schemas.openxmlformats.org/officeDocument/2006/relationships/customXml" Target="../ink/ink6271.xml"/><Relationship Id="rId408" Type="http://schemas.openxmlformats.org/officeDocument/2006/relationships/customXml" Target="../ink/ink6278.xml"/><Relationship Id="rId615" Type="http://schemas.openxmlformats.org/officeDocument/2006/relationships/image" Target="../media/image2446.png"/><Relationship Id="rId822" Type="http://schemas.openxmlformats.org/officeDocument/2006/relationships/customXml" Target="../ink/ink6485.xml"/><Relationship Id="rId254" Type="http://schemas.openxmlformats.org/officeDocument/2006/relationships/customXml" Target="../ink/ink6201.xml"/><Relationship Id="rId699" Type="http://schemas.openxmlformats.org/officeDocument/2006/relationships/image" Target="../media/image2488.png"/><Relationship Id="rId49" Type="http://schemas.openxmlformats.org/officeDocument/2006/relationships/image" Target="../media/image2003.png"/><Relationship Id="rId461" Type="http://schemas.openxmlformats.org/officeDocument/2006/relationships/image" Target="../media/image2369.png"/><Relationship Id="rId559" Type="http://schemas.openxmlformats.org/officeDocument/2006/relationships/image" Target="../media/image2418.png"/><Relationship Id="rId766" Type="http://schemas.openxmlformats.org/officeDocument/2006/relationships/customXml" Target="../ink/ink6457.xml"/><Relationship Id="rId321" Type="http://schemas.openxmlformats.org/officeDocument/2006/relationships/image" Target="../media/image2300.png"/><Relationship Id="rId419" Type="http://schemas.openxmlformats.org/officeDocument/2006/relationships/image" Target="../media/image2348.png"/><Relationship Id="rId626" Type="http://schemas.openxmlformats.org/officeDocument/2006/relationships/customXml" Target="../ink/ink6387.xml"/><Relationship Id="rId833" Type="http://schemas.openxmlformats.org/officeDocument/2006/relationships/customXml" Target="../ink/ink6492.xml"/><Relationship Id="rId265" Type="http://schemas.openxmlformats.org/officeDocument/2006/relationships/image" Target="../media/image2272.png"/><Relationship Id="rId472" Type="http://schemas.openxmlformats.org/officeDocument/2006/relationships/customXml" Target="../ink/ink6310.xml"/><Relationship Id="rId900" Type="http://schemas.openxmlformats.org/officeDocument/2006/relationships/customXml" Target="../ink/ink6540.xml"/><Relationship Id="rId332" Type="http://schemas.openxmlformats.org/officeDocument/2006/relationships/customXml" Target="../ink/ink6240.xml"/><Relationship Id="rId777" Type="http://schemas.openxmlformats.org/officeDocument/2006/relationships/image" Target="../media/image1800.png"/><Relationship Id="rId125" Type="http://schemas.openxmlformats.org/officeDocument/2006/relationships/image" Target="../media/image3272.png"/><Relationship Id="rId637" Type="http://schemas.openxmlformats.org/officeDocument/2006/relationships/image" Target="../media/image2457.png"/><Relationship Id="rId844" Type="http://schemas.openxmlformats.org/officeDocument/2006/relationships/customXml" Target="../ink/ink6503.xml"/><Relationship Id="rId276" Type="http://schemas.openxmlformats.org/officeDocument/2006/relationships/customXml" Target="../ink/ink6212.xml"/><Relationship Id="rId483" Type="http://schemas.openxmlformats.org/officeDocument/2006/relationships/image" Target="../media/image2380.png"/><Relationship Id="rId690" Type="http://schemas.openxmlformats.org/officeDocument/2006/relationships/customXml" Target="../ink/ink6419.xml"/><Relationship Id="rId704" Type="http://schemas.openxmlformats.org/officeDocument/2006/relationships/customXml" Target="../ink/ink6426.xml"/><Relationship Id="rId911" Type="http://schemas.openxmlformats.org/officeDocument/2006/relationships/image" Target="../media/image2207.png"/><Relationship Id="rId40" Type="http://schemas.openxmlformats.org/officeDocument/2006/relationships/customXml" Target="../ink/ink6144.xml"/><Relationship Id="rId343" Type="http://schemas.openxmlformats.org/officeDocument/2006/relationships/image" Target="../media/image2311.png"/><Relationship Id="rId550" Type="http://schemas.openxmlformats.org/officeDocument/2006/relationships/customXml" Target="../ink/ink6349.xml"/><Relationship Id="rId788" Type="http://schemas.openxmlformats.org/officeDocument/2006/relationships/customXml" Target="../ink/ink6468.xml"/><Relationship Id="rId648" Type="http://schemas.openxmlformats.org/officeDocument/2006/relationships/customXml" Target="../ink/ink6398.xml"/><Relationship Id="rId855" Type="http://schemas.openxmlformats.org/officeDocument/2006/relationships/customXml" Target="../ink/ink6514.xml"/><Relationship Id="rId287" Type="http://schemas.openxmlformats.org/officeDocument/2006/relationships/image" Target="../media/image2283.png"/><Relationship Id="rId410" Type="http://schemas.openxmlformats.org/officeDocument/2006/relationships/customXml" Target="../ink/ink6279.xml"/><Relationship Id="rId494" Type="http://schemas.openxmlformats.org/officeDocument/2006/relationships/customXml" Target="../ink/ink6321.xml"/><Relationship Id="rId508" Type="http://schemas.openxmlformats.org/officeDocument/2006/relationships/customXml" Target="../ink/ink6328.xml"/><Relationship Id="rId715" Type="http://schemas.openxmlformats.org/officeDocument/2006/relationships/image" Target="../media/image1389.png"/><Relationship Id="rId922" Type="http://schemas.openxmlformats.org/officeDocument/2006/relationships/customXml" Target="../ink/ink6551.xml"/><Relationship Id="rId354" Type="http://schemas.openxmlformats.org/officeDocument/2006/relationships/customXml" Target="../ink/ink6251.xml"/><Relationship Id="rId799" Type="http://schemas.openxmlformats.org/officeDocument/2006/relationships/image" Target="../media/image1811.png"/><Relationship Id="rId147" Type="http://schemas.openxmlformats.org/officeDocument/2006/relationships/image" Target="../media/image3283.png"/><Relationship Id="rId51" Type="http://schemas.openxmlformats.org/officeDocument/2006/relationships/image" Target="../media/image2004.png"/><Relationship Id="rId561" Type="http://schemas.openxmlformats.org/officeDocument/2006/relationships/image" Target="../media/image2419.png"/><Relationship Id="rId659" Type="http://schemas.openxmlformats.org/officeDocument/2006/relationships/image" Target="../media/image2468.png"/><Relationship Id="rId866" Type="http://schemas.openxmlformats.org/officeDocument/2006/relationships/customXml" Target="../ink/ink6523.xml"/><Relationship Id="rId214" Type="http://schemas.openxmlformats.org/officeDocument/2006/relationships/customXml" Target="../ink/ink6181.xml"/><Relationship Id="rId298" Type="http://schemas.openxmlformats.org/officeDocument/2006/relationships/customXml" Target="../ink/ink6223.xml"/><Relationship Id="rId421" Type="http://schemas.openxmlformats.org/officeDocument/2006/relationships/image" Target="../media/image2349.png"/><Relationship Id="rId519" Type="http://schemas.openxmlformats.org/officeDocument/2006/relationships/image" Target="../media/image2398.png"/><Relationship Id="rId726" Type="http://schemas.openxmlformats.org/officeDocument/2006/relationships/customXml" Target="../ink/ink6437.xml"/><Relationship Id="rId933" Type="http://schemas.openxmlformats.org/officeDocument/2006/relationships/image" Target="../media/image2218.png"/><Relationship Id="rId62" Type="http://schemas.openxmlformats.org/officeDocument/2006/relationships/customXml" Target="../ink/ink6155.xml"/><Relationship Id="rId365" Type="http://schemas.openxmlformats.org/officeDocument/2006/relationships/image" Target="../media/image2321.png"/><Relationship Id="rId572" Type="http://schemas.openxmlformats.org/officeDocument/2006/relationships/customXml" Target="../ink/ink6360.xml"/><Relationship Id="rId225" Type="http://schemas.openxmlformats.org/officeDocument/2006/relationships/image" Target="../media/image2252.png"/><Relationship Id="rId432" Type="http://schemas.openxmlformats.org/officeDocument/2006/relationships/customXml" Target="../ink/ink6290.xml"/><Relationship Id="rId877" Type="http://schemas.openxmlformats.org/officeDocument/2006/relationships/image" Target="../media/image2190.png"/><Relationship Id="rId737" Type="http://schemas.openxmlformats.org/officeDocument/2006/relationships/image" Target="../media/image1753.png"/><Relationship Id="rId944" Type="http://schemas.openxmlformats.org/officeDocument/2006/relationships/customXml" Target="../ink/ink6562.xml"/><Relationship Id="rId73" Type="http://schemas.openxmlformats.org/officeDocument/2006/relationships/image" Target="../media/image2015.png"/><Relationship Id="rId376" Type="http://schemas.openxmlformats.org/officeDocument/2006/relationships/customXml" Target="../ink/ink6262.xml"/><Relationship Id="rId583" Type="http://schemas.openxmlformats.org/officeDocument/2006/relationships/image" Target="../media/image2430.png"/><Relationship Id="rId790" Type="http://schemas.openxmlformats.org/officeDocument/2006/relationships/customXml" Target="../ink/ink6469.xml"/><Relationship Id="rId804" Type="http://schemas.openxmlformats.org/officeDocument/2006/relationships/customXml" Target="../ink/ink6476.xml"/><Relationship Id="rId169" Type="http://schemas.openxmlformats.org/officeDocument/2006/relationships/image" Target="../media/image3294.png"/><Relationship Id="rId4" Type="http://schemas.openxmlformats.org/officeDocument/2006/relationships/customXml" Target="../ink/ink6126.xml"/><Relationship Id="rId236" Type="http://schemas.openxmlformats.org/officeDocument/2006/relationships/customXml" Target="../ink/ink6192.xml"/><Relationship Id="rId443" Type="http://schemas.openxmlformats.org/officeDocument/2006/relationships/image" Target="../media/image2360.png"/><Relationship Id="rId650" Type="http://schemas.openxmlformats.org/officeDocument/2006/relationships/customXml" Target="../ink/ink6399.xml"/><Relationship Id="rId888" Type="http://schemas.openxmlformats.org/officeDocument/2006/relationships/customXml" Target="../ink/ink6534.xml"/><Relationship Id="rId303" Type="http://schemas.openxmlformats.org/officeDocument/2006/relationships/image" Target="../media/image2291.png"/><Relationship Id="rId748" Type="http://schemas.openxmlformats.org/officeDocument/2006/relationships/customXml" Target="../ink/ink6448.xml"/><Relationship Id="rId955" Type="http://schemas.openxmlformats.org/officeDocument/2006/relationships/image" Target="../media/image943.png"/><Relationship Id="rId84" Type="http://schemas.openxmlformats.org/officeDocument/2006/relationships/customXml" Target="../ink/ink6166.xml"/><Relationship Id="rId387" Type="http://schemas.openxmlformats.org/officeDocument/2006/relationships/image" Target="../media/image2332.png"/><Relationship Id="rId510" Type="http://schemas.openxmlformats.org/officeDocument/2006/relationships/customXml" Target="../ink/ink6329.xml"/><Relationship Id="rId594" Type="http://schemas.openxmlformats.org/officeDocument/2006/relationships/customXml" Target="../ink/ink6371.xml"/><Relationship Id="rId608" Type="http://schemas.openxmlformats.org/officeDocument/2006/relationships/customXml" Target="../ink/ink6378.xml"/><Relationship Id="rId815" Type="http://schemas.openxmlformats.org/officeDocument/2006/relationships/image" Target="../media/image1819.png"/><Relationship Id="rId247" Type="http://schemas.openxmlformats.org/officeDocument/2006/relationships/image" Target="../media/image2263.png"/><Relationship Id="rId899" Type="http://schemas.openxmlformats.org/officeDocument/2006/relationships/image" Target="../media/image2201.png"/><Relationship Id="rId454" Type="http://schemas.openxmlformats.org/officeDocument/2006/relationships/customXml" Target="../ink/ink6301.xml"/><Relationship Id="rId661" Type="http://schemas.openxmlformats.org/officeDocument/2006/relationships/image" Target="../media/image2469.png"/><Relationship Id="rId759" Type="http://schemas.openxmlformats.org/officeDocument/2006/relationships/image" Target="../media/image1764.png"/><Relationship Id="rId107" Type="http://schemas.openxmlformats.org/officeDocument/2006/relationships/image" Target="../media/image3263.png"/><Relationship Id="rId966" Type="http://schemas.openxmlformats.org/officeDocument/2006/relationships/customXml" Target="../ink/ink6573.xml"/><Relationship Id="rId11" Type="http://schemas.openxmlformats.org/officeDocument/2006/relationships/image" Target="../media/image1984.png"/><Relationship Id="rId314" Type="http://schemas.openxmlformats.org/officeDocument/2006/relationships/customXml" Target="../ink/ink6231.xml"/><Relationship Id="rId398" Type="http://schemas.openxmlformats.org/officeDocument/2006/relationships/customXml" Target="../ink/ink6273.xml"/><Relationship Id="rId521" Type="http://schemas.openxmlformats.org/officeDocument/2006/relationships/image" Target="../media/image2399.png"/><Relationship Id="rId619" Type="http://schemas.openxmlformats.org/officeDocument/2006/relationships/image" Target="../media/image2448.png"/><Relationship Id="rId95" Type="http://schemas.openxmlformats.org/officeDocument/2006/relationships/image" Target="../media/image2026.png"/><Relationship Id="rId826" Type="http://schemas.openxmlformats.org/officeDocument/2006/relationships/customXml" Target="../ink/ink6487.xml"/><Relationship Id="rId258" Type="http://schemas.openxmlformats.org/officeDocument/2006/relationships/customXml" Target="../ink/ink6203.xml"/><Relationship Id="rId465" Type="http://schemas.openxmlformats.org/officeDocument/2006/relationships/image" Target="../media/image2371.png"/><Relationship Id="rId672" Type="http://schemas.openxmlformats.org/officeDocument/2006/relationships/customXml" Target="../ink/ink6410.xml"/><Relationship Id="rId22" Type="http://schemas.openxmlformats.org/officeDocument/2006/relationships/customXml" Target="../ink/ink6135.xml"/><Relationship Id="rId325" Type="http://schemas.openxmlformats.org/officeDocument/2006/relationships/image" Target="../media/image2302.png"/><Relationship Id="rId532" Type="http://schemas.openxmlformats.org/officeDocument/2006/relationships/customXml" Target="../ink/ink6340.xml"/><Relationship Id="rId837" Type="http://schemas.openxmlformats.org/officeDocument/2006/relationships/customXml" Target="../ink/ink6496.xml"/><Relationship Id="rId171" Type="http://schemas.openxmlformats.org/officeDocument/2006/relationships/image" Target="../media/image3295.png"/><Relationship Id="rId269" Type="http://schemas.openxmlformats.org/officeDocument/2006/relationships/image" Target="../media/image2274.png"/><Relationship Id="rId476" Type="http://schemas.openxmlformats.org/officeDocument/2006/relationships/customXml" Target="../ink/ink6312.xml"/><Relationship Id="rId683" Type="http://schemas.openxmlformats.org/officeDocument/2006/relationships/image" Target="../media/image2480.png"/><Relationship Id="rId890" Type="http://schemas.openxmlformats.org/officeDocument/2006/relationships/customXml" Target="../ink/ink6535.xml"/><Relationship Id="rId904" Type="http://schemas.openxmlformats.org/officeDocument/2006/relationships/customXml" Target="../ink/ink6542.xml"/><Relationship Id="rId33" Type="http://schemas.openxmlformats.org/officeDocument/2006/relationships/image" Target="../media/image1995.png"/><Relationship Id="rId336" Type="http://schemas.openxmlformats.org/officeDocument/2006/relationships/customXml" Target="../ink/ink6242.xml"/><Relationship Id="rId543" Type="http://schemas.openxmlformats.org/officeDocument/2006/relationships/image" Target="../media/image2410.png"/><Relationship Id="rId129" Type="http://schemas.openxmlformats.org/officeDocument/2006/relationships/image" Target="../media/image3274.png"/><Relationship Id="rId403" Type="http://schemas.openxmlformats.org/officeDocument/2006/relationships/image" Target="../media/image2340.png"/><Relationship Id="rId750" Type="http://schemas.openxmlformats.org/officeDocument/2006/relationships/customXml" Target="../ink/ink6449.xml"/><Relationship Id="rId848" Type="http://schemas.openxmlformats.org/officeDocument/2006/relationships/customXml" Target="../ink/ink6507.xml"/><Relationship Id="rId487" Type="http://schemas.openxmlformats.org/officeDocument/2006/relationships/image" Target="../media/image2382.png"/><Relationship Id="rId610" Type="http://schemas.openxmlformats.org/officeDocument/2006/relationships/customXml" Target="../ink/ink6379.xml"/><Relationship Id="rId694" Type="http://schemas.openxmlformats.org/officeDocument/2006/relationships/customXml" Target="../ink/ink6421.xml"/><Relationship Id="rId708" Type="http://schemas.openxmlformats.org/officeDocument/2006/relationships/customXml" Target="../ink/ink6428.xml"/><Relationship Id="rId915" Type="http://schemas.openxmlformats.org/officeDocument/2006/relationships/image" Target="../media/image2209.png"/><Relationship Id="rId347" Type="http://schemas.openxmlformats.org/officeDocument/2006/relationships/image" Target="../media/image2313.png"/><Relationship Id="rId44" Type="http://schemas.openxmlformats.org/officeDocument/2006/relationships/customXml" Target="../ink/ink6146.xml"/><Relationship Id="rId554" Type="http://schemas.openxmlformats.org/officeDocument/2006/relationships/customXml" Target="../ink/ink6351.xml"/><Relationship Id="rId761" Type="http://schemas.openxmlformats.org/officeDocument/2006/relationships/image" Target="../media/image1765.png"/><Relationship Id="rId859" Type="http://schemas.openxmlformats.org/officeDocument/2006/relationships/customXml" Target="../ink/ink6518.xml"/><Relationship Id="rId207" Type="http://schemas.openxmlformats.org/officeDocument/2006/relationships/image" Target="../media/image2243.png"/><Relationship Id="rId414" Type="http://schemas.openxmlformats.org/officeDocument/2006/relationships/customXml" Target="../ink/ink6281.xml"/><Relationship Id="rId498" Type="http://schemas.openxmlformats.org/officeDocument/2006/relationships/customXml" Target="../ink/ink6323.xml"/><Relationship Id="rId621" Type="http://schemas.openxmlformats.org/officeDocument/2006/relationships/image" Target="../media/image2449.png"/><Relationship Id="rId260" Type="http://schemas.openxmlformats.org/officeDocument/2006/relationships/customXml" Target="../ink/ink6204.xml"/><Relationship Id="rId719" Type="http://schemas.openxmlformats.org/officeDocument/2006/relationships/image" Target="../media/image1395.png"/><Relationship Id="rId926" Type="http://schemas.openxmlformats.org/officeDocument/2006/relationships/customXml" Target="../ink/ink6553.xml"/><Relationship Id="rId55" Type="http://schemas.openxmlformats.org/officeDocument/2006/relationships/image" Target="../media/image2006.png"/><Relationship Id="rId358" Type="http://schemas.openxmlformats.org/officeDocument/2006/relationships/customXml" Target="../ink/ink6253.xml"/><Relationship Id="rId565" Type="http://schemas.openxmlformats.org/officeDocument/2006/relationships/image" Target="../media/image2421.png"/><Relationship Id="rId772" Type="http://schemas.openxmlformats.org/officeDocument/2006/relationships/customXml" Target="../ink/ink6460.xml"/><Relationship Id="rId218" Type="http://schemas.openxmlformats.org/officeDocument/2006/relationships/customXml" Target="../ink/ink6183.xml"/><Relationship Id="rId425" Type="http://schemas.openxmlformats.org/officeDocument/2006/relationships/image" Target="../media/image2351.png"/><Relationship Id="rId632" Type="http://schemas.openxmlformats.org/officeDocument/2006/relationships/customXml" Target="../ink/ink6390.xml"/><Relationship Id="rId271" Type="http://schemas.openxmlformats.org/officeDocument/2006/relationships/image" Target="../media/image2275.png"/><Relationship Id="rId937" Type="http://schemas.openxmlformats.org/officeDocument/2006/relationships/image" Target="../media/image2220.png"/><Relationship Id="rId66" Type="http://schemas.openxmlformats.org/officeDocument/2006/relationships/customXml" Target="../ink/ink6157.xml"/><Relationship Id="rId369" Type="http://schemas.openxmlformats.org/officeDocument/2006/relationships/image" Target="../media/image2323.png"/><Relationship Id="rId576" Type="http://schemas.openxmlformats.org/officeDocument/2006/relationships/customXml" Target="../ink/ink6362.xml"/><Relationship Id="rId783" Type="http://schemas.openxmlformats.org/officeDocument/2006/relationships/image" Target="../media/image1803.png"/><Relationship Id="rId131" Type="http://schemas.openxmlformats.org/officeDocument/2006/relationships/image" Target="../media/image3275.png"/><Relationship Id="rId229" Type="http://schemas.openxmlformats.org/officeDocument/2006/relationships/image" Target="../media/image2254.png"/><Relationship Id="rId436" Type="http://schemas.openxmlformats.org/officeDocument/2006/relationships/customXml" Target="../ink/ink6292.xml"/><Relationship Id="rId643" Type="http://schemas.openxmlformats.org/officeDocument/2006/relationships/image" Target="../media/image2460.png"/><Relationship Id="rId850" Type="http://schemas.openxmlformats.org/officeDocument/2006/relationships/customXml" Target="../ink/ink6509.xml"/><Relationship Id="rId948" Type="http://schemas.openxmlformats.org/officeDocument/2006/relationships/customXml" Target="../ink/ink6564.xml"/><Relationship Id="rId77" Type="http://schemas.openxmlformats.org/officeDocument/2006/relationships/image" Target="../media/image2017.png"/><Relationship Id="rId282" Type="http://schemas.openxmlformats.org/officeDocument/2006/relationships/customXml" Target="../ink/ink6215.xml"/><Relationship Id="rId503" Type="http://schemas.openxmlformats.org/officeDocument/2006/relationships/image" Target="../media/image2390.png"/><Relationship Id="rId587" Type="http://schemas.openxmlformats.org/officeDocument/2006/relationships/image" Target="../media/image2432.png"/><Relationship Id="rId710" Type="http://schemas.openxmlformats.org/officeDocument/2006/relationships/customXml" Target="../ink/ink6429.xml"/><Relationship Id="rId808" Type="http://schemas.openxmlformats.org/officeDocument/2006/relationships/customXml" Target="../ink/ink6478.xml"/><Relationship Id="rId8" Type="http://schemas.openxmlformats.org/officeDocument/2006/relationships/customXml" Target="../ink/ink6128.xml"/><Relationship Id="rId447" Type="http://schemas.openxmlformats.org/officeDocument/2006/relationships/image" Target="../media/image2362.png"/><Relationship Id="rId794" Type="http://schemas.openxmlformats.org/officeDocument/2006/relationships/customXml" Target="../ink/ink6471.xml"/><Relationship Id="rId654" Type="http://schemas.openxmlformats.org/officeDocument/2006/relationships/customXml" Target="../ink/ink6401.xml"/><Relationship Id="rId861" Type="http://schemas.openxmlformats.org/officeDocument/2006/relationships/customXml" Target="../ink/ink6520.xml"/><Relationship Id="rId959" Type="http://schemas.openxmlformats.org/officeDocument/2006/relationships/image" Target="../media/image2231.png"/><Relationship Id="rId293" Type="http://schemas.openxmlformats.org/officeDocument/2006/relationships/image" Target="../media/image2286.png"/><Relationship Id="rId307" Type="http://schemas.openxmlformats.org/officeDocument/2006/relationships/image" Target="../media/image2293.png"/><Relationship Id="rId514" Type="http://schemas.openxmlformats.org/officeDocument/2006/relationships/customXml" Target="../ink/ink6331.xml"/><Relationship Id="rId721" Type="http://schemas.openxmlformats.org/officeDocument/2006/relationships/image" Target="../media/image1401.png"/><Relationship Id="rId88" Type="http://schemas.openxmlformats.org/officeDocument/2006/relationships/customXml" Target="../ink/ink6168.xml"/><Relationship Id="rId360" Type="http://schemas.openxmlformats.org/officeDocument/2006/relationships/customXml" Target="../ink/ink6254.xml"/><Relationship Id="rId598" Type="http://schemas.openxmlformats.org/officeDocument/2006/relationships/customXml" Target="../ink/ink6373.xml"/><Relationship Id="rId819" Type="http://schemas.openxmlformats.org/officeDocument/2006/relationships/image" Target="../media/image3257.png"/><Relationship Id="rId153" Type="http://schemas.openxmlformats.org/officeDocument/2006/relationships/image" Target="../media/image3286.png"/><Relationship Id="rId220" Type="http://schemas.openxmlformats.org/officeDocument/2006/relationships/customXml" Target="../ink/ink6184.xml"/><Relationship Id="rId458" Type="http://schemas.openxmlformats.org/officeDocument/2006/relationships/customXml" Target="../ink/ink6303.xml"/><Relationship Id="rId665" Type="http://schemas.openxmlformats.org/officeDocument/2006/relationships/image" Target="../media/image2471.png"/><Relationship Id="rId872" Type="http://schemas.openxmlformats.org/officeDocument/2006/relationships/customXml" Target="../ink/ink6526.xml"/><Relationship Id="rId15" Type="http://schemas.openxmlformats.org/officeDocument/2006/relationships/image" Target="../media/image1986.png"/><Relationship Id="rId318" Type="http://schemas.openxmlformats.org/officeDocument/2006/relationships/customXml" Target="../ink/ink6233.xml"/><Relationship Id="rId525" Type="http://schemas.openxmlformats.org/officeDocument/2006/relationships/image" Target="../media/image2401.png"/><Relationship Id="rId732" Type="http://schemas.openxmlformats.org/officeDocument/2006/relationships/customXml" Target="../ink/ink6440.xml"/><Relationship Id="rId99" Type="http://schemas.openxmlformats.org/officeDocument/2006/relationships/image" Target="../media/image2028.png"/><Relationship Id="rId371" Type="http://schemas.openxmlformats.org/officeDocument/2006/relationships/image" Target="../media/image2324.png"/><Relationship Id="rId469" Type="http://schemas.openxmlformats.org/officeDocument/2006/relationships/image" Target="../media/image2373.png"/><Relationship Id="rId676" Type="http://schemas.openxmlformats.org/officeDocument/2006/relationships/customXml" Target="../ink/ink6412.xml"/><Relationship Id="rId883" Type="http://schemas.openxmlformats.org/officeDocument/2006/relationships/image" Target="../media/image2193.png"/><Relationship Id="rId26" Type="http://schemas.openxmlformats.org/officeDocument/2006/relationships/customXml" Target="../ink/ink6137.xml"/><Relationship Id="rId231" Type="http://schemas.openxmlformats.org/officeDocument/2006/relationships/image" Target="../media/image2255.png"/><Relationship Id="rId329" Type="http://schemas.openxmlformats.org/officeDocument/2006/relationships/image" Target="../media/image2304.png"/><Relationship Id="rId536" Type="http://schemas.openxmlformats.org/officeDocument/2006/relationships/customXml" Target="../ink/ink6342.xml"/><Relationship Id="rId743" Type="http://schemas.openxmlformats.org/officeDocument/2006/relationships/image" Target="../media/image1756.png"/><Relationship Id="rId175" Type="http://schemas.openxmlformats.org/officeDocument/2006/relationships/image" Target="../media/image3297.png"/><Relationship Id="rId950" Type="http://schemas.openxmlformats.org/officeDocument/2006/relationships/customXml" Target="../ink/ink6565.xml"/></Relationships>
</file>

<file path=ppt/slides/_rels/slide33.xml.rels><?xml version="1.0" encoding="UTF-8" standalone="yes"?>
<Relationships xmlns="http://schemas.openxmlformats.org/package/2006/relationships"><Relationship Id="rId21" Type="http://schemas.openxmlformats.org/officeDocument/2006/relationships/image" Target="../media/image1989.png"/><Relationship Id="rId268" Type="http://schemas.openxmlformats.org/officeDocument/2006/relationships/customXml" Target="../ink/ink6659.xml"/><Relationship Id="rId475" Type="http://schemas.openxmlformats.org/officeDocument/2006/relationships/image" Target="../media/image2376.png"/><Relationship Id="rId682" Type="http://schemas.openxmlformats.org/officeDocument/2006/relationships/customXml" Target="../ink/ink6866.xml"/><Relationship Id="rId335" Type="http://schemas.openxmlformats.org/officeDocument/2006/relationships/image" Target="../media/image2307.png"/><Relationship Id="rId542" Type="http://schemas.openxmlformats.org/officeDocument/2006/relationships/customXml" Target="../ink/ink6796.xml"/><Relationship Id="rId987" Type="http://schemas.openxmlformats.org/officeDocument/2006/relationships/image" Target="../media/image2512.png"/><Relationship Id="rId402" Type="http://schemas.openxmlformats.org/officeDocument/2006/relationships/customXml" Target="../ink/ink6726.xml"/><Relationship Id="rId847" Type="http://schemas.openxmlformats.org/officeDocument/2006/relationships/image" Target="../media/image1838.png"/><Relationship Id="rId1032" Type="http://schemas.openxmlformats.org/officeDocument/2006/relationships/customXml" Target="../ink/ink7041.xml"/><Relationship Id="rId707" Type="http://schemas.openxmlformats.org/officeDocument/2006/relationships/image" Target="../media/image950.png"/><Relationship Id="rId914" Type="http://schemas.openxmlformats.org/officeDocument/2006/relationships/customXml" Target="../ink/ink6982.xml"/><Relationship Id="rId43" Type="http://schemas.openxmlformats.org/officeDocument/2006/relationships/image" Target="../media/image2000.png"/><Relationship Id="rId346" Type="http://schemas.openxmlformats.org/officeDocument/2006/relationships/customXml" Target="../ink/ink6698.xml"/><Relationship Id="rId553" Type="http://schemas.openxmlformats.org/officeDocument/2006/relationships/image" Target="../media/image2415.png"/><Relationship Id="rId760" Type="http://schemas.openxmlformats.org/officeDocument/2006/relationships/customXml" Target="../ink/ink6905.xml"/><Relationship Id="rId998" Type="http://schemas.openxmlformats.org/officeDocument/2006/relationships/customXml" Target="../ink/ink7024.xml"/><Relationship Id="rId413" Type="http://schemas.openxmlformats.org/officeDocument/2006/relationships/image" Target="../media/image2345.png"/><Relationship Id="rId858" Type="http://schemas.openxmlformats.org/officeDocument/2006/relationships/customXml" Target="../ink/ink6954.xml"/><Relationship Id="rId1043" Type="http://schemas.openxmlformats.org/officeDocument/2006/relationships/image" Target="../media/image2540.png"/><Relationship Id="rId497" Type="http://schemas.openxmlformats.org/officeDocument/2006/relationships/image" Target="../media/image2387.png"/><Relationship Id="rId620" Type="http://schemas.openxmlformats.org/officeDocument/2006/relationships/customXml" Target="../ink/ink6835.xml"/><Relationship Id="rId718" Type="http://schemas.openxmlformats.org/officeDocument/2006/relationships/customXml" Target="../ink/ink6884.xml"/><Relationship Id="rId925" Type="http://schemas.openxmlformats.org/officeDocument/2006/relationships/image" Target="../media/image2173.png"/><Relationship Id="rId357" Type="http://schemas.openxmlformats.org/officeDocument/2006/relationships/image" Target="../media/image2317.png"/><Relationship Id="rId1110" Type="http://schemas.openxmlformats.org/officeDocument/2006/relationships/customXml" Target="../ink/ink7080.xml"/><Relationship Id="rId54" Type="http://schemas.openxmlformats.org/officeDocument/2006/relationships/customXml" Target="../ink/ink6602.xml"/><Relationship Id="rId217" Type="http://schemas.openxmlformats.org/officeDocument/2006/relationships/image" Target="../media/image2248.png"/><Relationship Id="rId564" Type="http://schemas.openxmlformats.org/officeDocument/2006/relationships/customXml" Target="../ink/ink6807.xml"/><Relationship Id="rId771" Type="http://schemas.openxmlformats.org/officeDocument/2006/relationships/image" Target="../media/image1797.png"/><Relationship Id="rId869" Type="http://schemas.openxmlformats.org/officeDocument/2006/relationships/image" Target="../media/image1849.png"/><Relationship Id="rId424" Type="http://schemas.openxmlformats.org/officeDocument/2006/relationships/customXml" Target="../ink/ink6737.xml"/><Relationship Id="rId631" Type="http://schemas.openxmlformats.org/officeDocument/2006/relationships/image" Target="../media/image2454.png"/><Relationship Id="rId729" Type="http://schemas.openxmlformats.org/officeDocument/2006/relationships/image" Target="../media/image1749.png"/><Relationship Id="rId1054" Type="http://schemas.openxmlformats.org/officeDocument/2006/relationships/customXml" Target="../ink/ink7052.xml"/><Relationship Id="rId270" Type="http://schemas.openxmlformats.org/officeDocument/2006/relationships/customXml" Target="../ink/ink6660.xml"/><Relationship Id="rId936" Type="http://schemas.openxmlformats.org/officeDocument/2006/relationships/customXml" Target="../ink/ink6993.xml"/><Relationship Id="rId1121" Type="http://schemas.openxmlformats.org/officeDocument/2006/relationships/image" Target="../media/image2579.png"/><Relationship Id="rId65" Type="http://schemas.openxmlformats.org/officeDocument/2006/relationships/image" Target="../media/image2011.png"/><Relationship Id="rId368" Type="http://schemas.openxmlformats.org/officeDocument/2006/relationships/customXml" Target="../ink/ink6709.xml"/><Relationship Id="rId575" Type="http://schemas.openxmlformats.org/officeDocument/2006/relationships/image" Target="../media/image2426.png"/><Relationship Id="rId782" Type="http://schemas.openxmlformats.org/officeDocument/2006/relationships/customXml" Target="../ink/ink6916.xml"/><Relationship Id="rId228" Type="http://schemas.openxmlformats.org/officeDocument/2006/relationships/customXml" Target="../ink/ink6639.xml"/><Relationship Id="rId435" Type="http://schemas.openxmlformats.org/officeDocument/2006/relationships/image" Target="../media/image2356.png"/><Relationship Id="rId642" Type="http://schemas.openxmlformats.org/officeDocument/2006/relationships/customXml" Target="../ink/ink6846.xml"/><Relationship Id="rId1065" Type="http://schemas.openxmlformats.org/officeDocument/2006/relationships/image" Target="../media/image2551.png"/><Relationship Id="rId281" Type="http://schemas.openxmlformats.org/officeDocument/2006/relationships/image" Target="../media/image2280.png"/><Relationship Id="rId502" Type="http://schemas.openxmlformats.org/officeDocument/2006/relationships/customXml" Target="../ink/ink6776.xml"/><Relationship Id="rId947" Type="http://schemas.openxmlformats.org/officeDocument/2006/relationships/image" Target="../media/image2492.png"/><Relationship Id="rId1132" Type="http://schemas.openxmlformats.org/officeDocument/2006/relationships/customXml" Target="../ink/ink7091.xml"/><Relationship Id="rId76" Type="http://schemas.openxmlformats.org/officeDocument/2006/relationships/customXml" Target="../ink/ink6613.xml"/><Relationship Id="rId379" Type="http://schemas.openxmlformats.org/officeDocument/2006/relationships/image" Target="../media/image2328.png"/><Relationship Id="rId586" Type="http://schemas.openxmlformats.org/officeDocument/2006/relationships/customXml" Target="../ink/ink6818.xml"/><Relationship Id="rId793" Type="http://schemas.openxmlformats.org/officeDocument/2006/relationships/image" Target="../media/image1808.png"/><Relationship Id="rId807" Type="http://schemas.openxmlformats.org/officeDocument/2006/relationships/image" Target="../media/image1815.png"/><Relationship Id="rId7" Type="http://schemas.openxmlformats.org/officeDocument/2006/relationships/image" Target="../media/image1982.png"/><Relationship Id="rId239" Type="http://schemas.openxmlformats.org/officeDocument/2006/relationships/image" Target="../media/image2259.png"/><Relationship Id="rId446" Type="http://schemas.openxmlformats.org/officeDocument/2006/relationships/customXml" Target="../ink/ink6748.xml"/><Relationship Id="rId653" Type="http://schemas.openxmlformats.org/officeDocument/2006/relationships/image" Target="../media/image2465.png"/><Relationship Id="rId1076" Type="http://schemas.openxmlformats.org/officeDocument/2006/relationships/customXml" Target="../ink/ink7063.xml"/><Relationship Id="rId292" Type="http://schemas.openxmlformats.org/officeDocument/2006/relationships/customXml" Target="../ink/ink6671.xml"/><Relationship Id="rId306" Type="http://schemas.openxmlformats.org/officeDocument/2006/relationships/customXml" Target="../ink/ink6678.xml"/><Relationship Id="rId860" Type="http://schemas.openxmlformats.org/officeDocument/2006/relationships/customXml" Target="../ink/ink6955.xml"/><Relationship Id="rId958" Type="http://schemas.openxmlformats.org/officeDocument/2006/relationships/customXml" Target="../ink/ink7004.xml"/><Relationship Id="rId1143" Type="http://schemas.openxmlformats.org/officeDocument/2006/relationships/image" Target="../media/image2590.png"/><Relationship Id="rId87" Type="http://schemas.openxmlformats.org/officeDocument/2006/relationships/image" Target="../media/image2022.png"/><Relationship Id="rId513" Type="http://schemas.openxmlformats.org/officeDocument/2006/relationships/image" Target="../media/image2395.png"/><Relationship Id="rId597" Type="http://schemas.openxmlformats.org/officeDocument/2006/relationships/image" Target="../media/image2437.png"/><Relationship Id="rId720" Type="http://schemas.openxmlformats.org/officeDocument/2006/relationships/customXml" Target="../ink/ink6885.xml"/><Relationship Id="rId818" Type="http://schemas.openxmlformats.org/officeDocument/2006/relationships/customXml" Target="../ink/ink6934.xml"/><Relationship Id="rId457" Type="http://schemas.openxmlformats.org/officeDocument/2006/relationships/image" Target="../media/image2367.png"/><Relationship Id="rId1003" Type="http://schemas.openxmlformats.org/officeDocument/2006/relationships/image" Target="../media/image2520.png"/><Relationship Id="rId1087" Type="http://schemas.openxmlformats.org/officeDocument/2006/relationships/image" Target="../media/image2562.png"/><Relationship Id="rId664" Type="http://schemas.openxmlformats.org/officeDocument/2006/relationships/customXml" Target="../ink/ink6857.xml"/><Relationship Id="rId871" Type="http://schemas.openxmlformats.org/officeDocument/2006/relationships/image" Target="../media/image1850.png"/><Relationship Id="rId969" Type="http://schemas.openxmlformats.org/officeDocument/2006/relationships/image" Target="../media/image2503.png"/><Relationship Id="rId14" Type="http://schemas.openxmlformats.org/officeDocument/2006/relationships/customXml" Target="../ink/ink6582.xml"/><Relationship Id="rId317" Type="http://schemas.openxmlformats.org/officeDocument/2006/relationships/image" Target="../media/image2298.png"/><Relationship Id="rId524" Type="http://schemas.openxmlformats.org/officeDocument/2006/relationships/customXml" Target="../ink/ink6787.xml"/><Relationship Id="rId731" Type="http://schemas.openxmlformats.org/officeDocument/2006/relationships/image" Target="../media/image1750.png"/><Relationship Id="rId98" Type="http://schemas.openxmlformats.org/officeDocument/2006/relationships/customXml" Target="../ink/ink6624.xml"/><Relationship Id="rId370" Type="http://schemas.openxmlformats.org/officeDocument/2006/relationships/customXml" Target="../ink/ink6710.xml"/><Relationship Id="rId829" Type="http://schemas.openxmlformats.org/officeDocument/2006/relationships/image" Target="../media/image1829.png"/><Relationship Id="rId1014" Type="http://schemas.openxmlformats.org/officeDocument/2006/relationships/customXml" Target="../ink/ink7032.xml"/><Relationship Id="rId230" Type="http://schemas.openxmlformats.org/officeDocument/2006/relationships/customXml" Target="../ink/ink6640.xml"/><Relationship Id="rId468" Type="http://schemas.openxmlformats.org/officeDocument/2006/relationships/customXml" Target="../ink/ink6759.xml"/><Relationship Id="rId675" Type="http://schemas.openxmlformats.org/officeDocument/2006/relationships/image" Target="../media/image2476.png"/><Relationship Id="rId882" Type="http://schemas.openxmlformats.org/officeDocument/2006/relationships/customXml" Target="../ink/ink6966.xml"/><Relationship Id="rId1098" Type="http://schemas.openxmlformats.org/officeDocument/2006/relationships/customXml" Target="../ink/ink7074.xml"/><Relationship Id="rId25" Type="http://schemas.openxmlformats.org/officeDocument/2006/relationships/image" Target="../media/image1991.png"/><Relationship Id="rId328" Type="http://schemas.openxmlformats.org/officeDocument/2006/relationships/customXml" Target="../ink/ink6689.xml"/><Relationship Id="rId535" Type="http://schemas.openxmlformats.org/officeDocument/2006/relationships/image" Target="../media/image2406.png"/><Relationship Id="rId742" Type="http://schemas.openxmlformats.org/officeDocument/2006/relationships/customXml" Target="../ink/ink6896.xml"/><Relationship Id="rId381" Type="http://schemas.openxmlformats.org/officeDocument/2006/relationships/image" Target="../media/image2329.png"/><Relationship Id="rId602" Type="http://schemas.openxmlformats.org/officeDocument/2006/relationships/customXml" Target="../ink/ink6826.xml"/><Relationship Id="rId1025" Type="http://schemas.openxmlformats.org/officeDocument/2006/relationships/image" Target="../media/image2531.png"/><Relationship Id="rId241" Type="http://schemas.openxmlformats.org/officeDocument/2006/relationships/image" Target="../media/image2260.png"/><Relationship Id="rId479" Type="http://schemas.openxmlformats.org/officeDocument/2006/relationships/image" Target="../media/image2378.png"/><Relationship Id="rId686" Type="http://schemas.openxmlformats.org/officeDocument/2006/relationships/customXml" Target="../ink/ink6868.xml"/><Relationship Id="rId893" Type="http://schemas.openxmlformats.org/officeDocument/2006/relationships/image" Target="../media/image1861.png"/><Relationship Id="rId907" Type="http://schemas.openxmlformats.org/officeDocument/2006/relationships/image" Target="../media/image1868.png"/><Relationship Id="rId36" Type="http://schemas.openxmlformats.org/officeDocument/2006/relationships/customXml" Target="../ink/ink6593.xml"/><Relationship Id="rId339" Type="http://schemas.openxmlformats.org/officeDocument/2006/relationships/image" Target="../media/image2309.png"/><Relationship Id="rId546" Type="http://schemas.openxmlformats.org/officeDocument/2006/relationships/customXml" Target="../ink/ink6798.xml"/><Relationship Id="rId753" Type="http://schemas.openxmlformats.org/officeDocument/2006/relationships/image" Target="../media/image1761.png"/><Relationship Id="rId101" Type="http://schemas.openxmlformats.org/officeDocument/2006/relationships/image" Target="../media/image2029.png"/><Relationship Id="rId406" Type="http://schemas.openxmlformats.org/officeDocument/2006/relationships/customXml" Target="../ink/ink6728.xml"/><Relationship Id="rId960" Type="http://schemas.openxmlformats.org/officeDocument/2006/relationships/customXml" Target="../ink/ink7005.xml"/><Relationship Id="rId1036" Type="http://schemas.openxmlformats.org/officeDocument/2006/relationships/customXml" Target="../ink/ink7043.xml"/><Relationship Id="rId392" Type="http://schemas.openxmlformats.org/officeDocument/2006/relationships/customXml" Target="../ink/ink6721.xml"/><Relationship Id="rId613" Type="http://schemas.openxmlformats.org/officeDocument/2006/relationships/image" Target="../media/image2445.png"/><Relationship Id="rId697" Type="http://schemas.openxmlformats.org/officeDocument/2006/relationships/image" Target="../media/image2487.png"/><Relationship Id="rId820" Type="http://schemas.openxmlformats.org/officeDocument/2006/relationships/customXml" Target="../ink/ink6935.xml"/><Relationship Id="rId918" Type="http://schemas.openxmlformats.org/officeDocument/2006/relationships/customXml" Target="../ink/ink6984.xml"/><Relationship Id="rId252" Type="http://schemas.openxmlformats.org/officeDocument/2006/relationships/customXml" Target="../ink/ink6651.xml"/><Relationship Id="rId1103" Type="http://schemas.openxmlformats.org/officeDocument/2006/relationships/image" Target="../media/image2570.png"/><Relationship Id="rId47" Type="http://schemas.openxmlformats.org/officeDocument/2006/relationships/image" Target="../media/image2002.png"/><Relationship Id="rId557" Type="http://schemas.openxmlformats.org/officeDocument/2006/relationships/image" Target="../media/image2417.png"/><Relationship Id="rId764" Type="http://schemas.openxmlformats.org/officeDocument/2006/relationships/customXml" Target="../ink/ink6907.xml"/><Relationship Id="rId971" Type="http://schemas.openxmlformats.org/officeDocument/2006/relationships/image" Target="../media/image2504.png"/><Relationship Id="rId417" Type="http://schemas.openxmlformats.org/officeDocument/2006/relationships/image" Target="../media/image2347.png"/><Relationship Id="rId624" Type="http://schemas.openxmlformats.org/officeDocument/2006/relationships/customXml" Target="../ink/ink6837.xml"/><Relationship Id="rId831" Type="http://schemas.openxmlformats.org/officeDocument/2006/relationships/image" Target="../media/image1830.png"/><Relationship Id="rId1047" Type="http://schemas.openxmlformats.org/officeDocument/2006/relationships/image" Target="../media/image2542.png"/><Relationship Id="rId263" Type="http://schemas.openxmlformats.org/officeDocument/2006/relationships/image" Target="../media/image2271.png"/><Relationship Id="rId470" Type="http://schemas.openxmlformats.org/officeDocument/2006/relationships/customXml" Target="../ink/ink6760.xml"/><Relationship Id="rId929" Type="http://schemas.openxmlformats.org/officeDocument/2006/relationships/image" Target="../media/image2210.png"/><Relationship Id="rId1114" Type="http://schemas.openxmlformats.org/officeDocument/2006/relationships/customXml" Target="../ink/ink7082.xml"/><Relationship Id="rId58" Type="http://schemas.openxmlformats.org/officeDocument/2006/relationships/customXml" Target="../ink/ink6604.xml"/><Relationship Id="rId330" Type="http://schemas.openxmlformats.org/officeDocument/2006/relationships/customXml" Target="../ink/ink6690.xml"/><Relationship Id="rId568" Type="http://schemas.openxmlformats.org/officeDocument/2006/relationships/customXml" Target="../ink/ink6809.xml"/><Relationship Id="rId775" Type="http://schemas.openxmlformats.org/officeDocument/2006/relationships/image" Target="../media/image1799.png"/><Relationship Id="rId982" Type="http://schemas.openxmlformats.org/officeDocument/2006/relationships/customXml" Target="../ink/ink7016.xml"/><Relationship Id="rId428" Type="http://schemas.openxmlformats.org/officeDocument/2006/relationships/customXml" Target="../ink/ink6739.xml"/><Relationship Id="rId635" Type="http://schemas.openxmlformats.org/officeDocument/2006/relationships/image" Target="../media/image2456.png"/><Relationship Id="rId842" Type="http://schemas.openxmlformats.org/officeDocument/2006/relationships/customXml" Target="../ink/ink6946.xml"/><Relationship Id="rId1058" Type="http://schemas.openxmlformats.org/officeDocument/2006/relationships/customXml" Target="../ink/ink7054.xml"/><Relationship Id="rId274" Type="http://schemas.openxmlformats.org/officeDocument/2006/relationships/customXml" Target="../ink/ink6662.xml"/><Relationship Id="rId481" Type="http://schemas.openxmlformats.org/officeDocument/2006/relationships/image" Target="../media/image2379.png"/><Relationship Id="rId702" Type="http://schemas.openxmlformats.org/officeDocument/2006/relationships/customXml" Target="../ink/ink6876.xml"/><Relationship Id="rId1125" Type="http://schemas.openxmlformats.org/officeDocument/2006/relationships/image" Target="../media/image2581.png"/><Relationship Id="rId69" Type="http://schemas.openxmlformats.org/officeDocument/2006/relationships/image" Target="../media/image2013.png"/><Relationship Id="rId579" Type="http://schemas.openxmlformats.org/officeDocument/2006/relationships/image" Target="../media/image2428.png"/><Relationship Id="rId786" Type="http://schemas.openxmlformats.org/officeDocument/2006/relationships/customXml" Target="../ink/ink6918.xml"/><Relationship Id="rId993" Type="http://schemas.openxmlformats.org/officeDocument/2006/relationships/image" Target="../media/image2515.png"/><Relationship Id="rId341" Type="http://schemas.openxmlformats.org/officeDocument/2006/relationships/image" Target="../media/image2310.png"/><Relationship Id="rId439" Type="http://schemas.openxmlformats.org/officeDocument/2006/relationships/image" Target="../media/image2358.png"/><Relationship Id="rId646" Type="http://schemas.openxmlformats.org/officeDocument/2006/relationships/customXml" Target="../ink/ink6848.xml"/><Relationship Id="rId1069" Type="http://schemas.openxmlformats.org/officeDocument/2006/relationships/image" Target="../media/image2553.png"/><Relationship Id="rId285" Type="http://schemas.openxmlformats.org/officeDocument/2006/relationships/image" Target="../media/image2282.png"/><Relationship Id="rId506" Type="http://schemas.openxmlformats.org/officeDocument/2006/relationships/customXml" Target="../ink/ink6778.xml"/><Relationship Id="rId853" Type="http://schemas.openxmlformats.org/officeDocument/2006/relationships/image" Target="../media/image1841.png"/><Relationship Id="rId1136" Type="http://schemas.openxmlformats.org/officeDocument/2006/relationships/customXml" Target="../ink/ink7093.xml"/><Relationship Id="rId492" Type="http://schemas.openxmlformats.org/officeDocument/2006/relationships/customXml" Target="../ink/ink6771.xml"/><Relationship Id="rId713" Type="http://schemas.openxmlformats.org/officeDocument/2006/relationships/image" Target="../media/image1382.png"/><Relationship Id="rId797" Type="http://schemas.openxmlformats.org/officeDocument/2006/relationships/image" Target="../media/image1810.png"/><Relationship Id="rId920" Type="http://schemas.openxmlformats.org/officeDocument/2006/relationships/customXml" Target="../ink/ink6985.xml"/><Relationship Id="rId352" Type="http://schemas.openxmlformats.org/officeDocument/2006/relationships/customXml" Target="../ink/ink6701.xml"/><Relationship Id="rId212" Type="http://schemas.openxmlformats.org/officeDocument/2006/relationships/customXml" Target="../ink/ink6631.xml"/><Relationship Id="rId657" Type="http://schemas.openxmlformats.org/officeDocument/2006/relationships/image" Target="../media/image2467.png"/><Relationship Id="rId864" Type="http://schemas.openxmlformats.org/officeDocument/2006/relationships/customXml" Target="../ink/ink6957.xml"/><Relationship Id="rId296" Type="http://schemas.openxmlformats.org/officeDocument/2006/relationships/customXml" Target="../ink/ink6673.xml"/><Relationship Id="rId517" Type="http://schemas.openxmlformats.org/officeDocument/2006/relationships/image" Target="../media/image2397.png"/><Relationship Id="rId724" Type="http://schemas.openxmlformats.org/officeDocument/2006/relationships/customXml" Target="../ink/ink6887.xml"/><Relationship Id="rId931" Type="http://schemas.openxmlformats.org/officeDocument/2006/relationships/image" Target="../media/image2228.png"/><Relationship Id="rId1147" Type="http://schemas.openxmlformats.org/officeDocument/2006/relationships/image" Target="../media/image2592.png"/><Relationship Id="rId60" Type="http://schemas.openxmlformats.org/officeDocument/2006/relationships/customXml" Target="../ink/ink6605.xml"/><Relationship Id="rId363" Type="http://schemas.openxmlformats.org/officeDocument/2006/relationships/image" Target="../media/image949.png"/><Relationship Id="rId570" Type="http://schemas.openxmlformats.org/officeDocument/2006/relationships/customXml" Target="../ink/ink6810.xml"/><Relationship Id="rId1007" Type="http://schemas.openxmlformats.org/officeDocument/2006/relationships/image" Target="../media/image2522.png"/><Relationship Id="rId223" Type="http://schemas.openxmlformats.org/officeDocument/2006/relationships/image" Target="../media/image2251.png"/><Relationship Id="rId430" Type="http://schemas.openxmlformats.org/officeDocument/2006/relationships/customXml" Target="../ink/ink6740.xml"/><Relationship Id="rId668" Type="http://schemas.openxmlformats.org/officeDocument/2006/relationships/customXml" Target="../ink/ink6859.xml"/><Relationship Id="rId875" Type="http://schemas.openxmlformats.org/officeDocument/2006/relationships/image" Target="../media/image1852.png"/><Relationship Id="rId1060" Type="http://schemas.openxmlformats.org/officeDocument/2006/relationships/customXml" Target="../ink/ink7055.xml"/><Relationship Id="rId18" Type="http://schemas.openxmlformats.org/officeDocument/2006/relationships/customXml" Target="../ink/ink6584.xml"/><Relationship Id="rId528" Type="http://schemas.openxmlformats.org/officeDocument/2006/relationships/customXml" Target="../ink/ink6789.xml"/><Relationship Id="rId735" Type="http://schemas.openxmlformats.org/officeDocument/2006/relationships/image" Target="../media/image1752.png"/><Relationship Id="rId942" Type="http://schemas.openxmlformats.org/officeDocument/2006/relationships/customXml" Target="../ink/ink6996.xml"/><Relationship Id="rId374" Type="http://schemas.openxmlformats.org/officeDocument/2006/relationships/customXml" Target="../ink/ink6712.xml"/><Relationship Id="rId581" Type="http://schemas.openxmlformats.org/officeDocument/2006/relationships/image" Target="../media/image2429.png"/><Relationship Id="rId1018" Type="http://schemas.openxmlformats.org/officeDocument/2006/relationships/customXml" Target="../ink/ink7034.xml"/><Relationship Id="rId71" Type="http://schemas.openxmlformats.org/officeDocument/2006/relationships/image" Target="../media/image2014.png"/><Relationship Id="rId234" Type="http://schemas.openxmlformats.org/officeDocument/2006/relationships/customXml" Target="../ink/ink6642.xml"/><Relationship Id="rId679" Type="http://schemas.openxmlformats.org/officeDocument/2006/relationships/image" Target="../media/image2478.png"/><Relationship Id="rId802" Type="http://schemas.openxmlformats.org/officeDocument/2006/relationships/customXml" Target="../ink/ink6926.xml"/><Relationship Id="rId886" Type="http://schemas.openxmlformats.org/officeDocument/2006/relationships/customXml" Target="../ink/ink6968.xml"/><Relationship Id="rId2" Type="http://schemas.openxmlformats.org/officeDocument/2006/relationships/customXml" Target="../ink/ink6576.xml"/><Relationship Id="rId29" Type="http://schemas.openxmlformats.org/officeDocument/2006/relationships/image" Target="../media/image1993.png"/><Relationship Id="rId441" Type="http://schemas.openxmlformats.org/officeDocument/2006/relationships/image" Target="../media/image2359.png"/><Relationship Id="rId539" Type="http://schemas.openxmlformats.org/officeDocument/2006/relationships/image" Target="../media/image2408.png"/><Relationship Id="rId746" Type="http://schemas.openxmlformats.org/officeDocument/2006/relationships/customXml" Target="../ink/ink6898.xml"/><Relationship Id="rId1071" Type="http://schemas.openxmlformats.org/officeDocument/2006/relationships/image" Target="../media/image2554.png"/><Relationship Id="rId301" Type="http://schemas.openxmlformats.org/officeDocument/2006/relationships/image" Target="../media/image2290.png"/><Relationship Id="rId953" Type="http://schemas.openxmlformats.org/officeDocument/2006/relationships/image" Target="../media/image2495.png"/><Relationship Id="rId1029" Type="http://schemas.openxmlformats.org/officeDocument/2006/relationships/image" Target="../media/image2533.png"/><Relationship Id="rId82" Type="http://schemas.openxmlformats.org/officeDocument/2006/relationships/customXml" Target="../ink/ink6616.xml"/><Relationship Id="rId385" Type="http://schemas.openxmlformats.org/officeDocument/2006/relationships/image" Target="../media/image2331.png"/><Relationship Id="rId592" Type="http://schemas.openxmlformats.org/officeDocument/2006/relationships/customXml" Target="../ink/ink6821.xml"/><Relationship Id="rId606" Type="http://schemas.openxmlformats.org/officeDocument/2006/relationships/customXml" Target="../ink/ink6828.xml"/><Relationship Id="rId813" Type="http://schemas.openxmlformats.org/officeDocument/2006/relationships/image" Target="../media/image1818.png"/><Relationship Id="rId245" Type="http://schemas.openxmlformats.org/officeDocument/2006/relationships/image" Target="../media/image2262.png"/><Relationship Id="rId452" Type="http://schemas.openxmlformats.org/officeDocument/2006/relationships/customXml" Target="../ink/ink6751.xml"/><Relationship Id="rId897" Type="http://schemas.openxmlformats.org/officeDocument/2006/relationships/image" Target="../media/image1863.png"/><Relationship Id="rId1082" Type="http://schemas.openxmlformats.org/officeDocument/2006/relationships/customXml" Target="../ink/ink7066.xml"/><Relationship Id="rId105" Type="http://schemas.openxmlformats.org/officeDocument/2006/relationships/image" Target="../media/image2031.png"/><Relationship Id="rId312" Type="http://schemas.openxmlformats.org/officeDocument/2006/relationships/customXml" Target="../ink/ink6681.xml"/><Relationship Id="rId757" Type="http://schemas.openxmlformats.org/officeDocument/2006/relationships/image" Target="../media/image1763.png"/><Relationship Id="rId964" Type="http://schemas.openxmlformats.org/officeDocument/2006/relationships/customXml" Target="../ink/ink7007.xml"/><Relationship Id="rId93" Type="http://schemas.openxmlformats.org/officeDocument/2006/relationships/image" Target="../media/image2025.png"/><Relationship Id="rId396" Type="http://schemas.openxmlformats.org/officeDocument/2006/relationships/customXml" Target="../ink/ink6723.xml"/><Relationship Id="rId617" Type="http://schemas.openxmlformats.org/officeDocument/2006/relationships/image" Target="../media/image2447.png"/><Relationship Id="rId824" Type="http://schemas.openxmlformats.org/officeDocument/2006/relationships/customXml" Target="../ink/ink6937.xml"/><Relationship Id="rId256" Type="http://schemas.openxmlformats.org/officeDocument/2006/relationships/customXml" Target="../ink/ink6653.xml"/><Relationship Id="rId463" Type="http://schemas.openxmlformats.org/officeDocument/2006/relationships/image" Target="../media/image2370.png"/><Relationship Id="rId670" Type="http://schemas.openxmlformats.org/officeDocument/2006/relationships/customXml" Target="../ink/ink6860.xml"/><Relationship Id="rId1093" Type="http://schemas.openxmlformats.org/officeDocument/2006/relationships/image" Target="../media/image2565.png"/><Relationship Id="rId1107" Type="http://schemas.openxmlformats.org/officeDocument/2006/relationships/image" Target="../media/image2572.png"/><Relationship Id="rId323" Type="http://schemas.openxmlformats.org/officeDocument/2006/relationships/image" Target="../media/image2301.png"/><Relationship Id="rId530" Type="http://schemas.openxmlformats.org/officeDocument/2006/relationships/customXml" Target="../ink/ink6790.xml"/><Relationship Id="rId768" Type="http://schemas.openxmlformats.org/officeDocument/2006/relationships/customXml" Target="../ink/ink6909.xml"/><Relationship Id="rId975" Type="http://schemas.openxmlformats.org/officeDocument/2006/relationships/image" Target="../media/image2506.png"/><Relationship Id="rId20" Type="http://schemas.openxmlformats.org/officeDocument/2006/relationships/customXml" Target="../ink/ink6585.xml"/><Relationship Id="rId628" Type="http://schemas.openxmlformats.org/officeDocument/2006/relationships/customXml" Target="../ink/ink6839.xml"/><Relationship Id="rId835" Type="http://schemas.openxmlformats.org/officeDocument/2006/relationships/image" Target="../media/image1832.png"/><Relationship Id="rId267" Type="http://schemas.openxmlformats.org/officeDocument/2006/relationships/image" Target="../media/image948.png"/><Relationship Id="rId474" Type="http://schemas.openxmlformats.org/officeDocument/2006/relationships/customXml" Target="../ink/ink6762.xml"/><Relationship Id="rId1020" Type="http://schemas.openxmlformats.org/officeDocument/2006/relationships/customXml" Target="../ink/ink7035.xml"/><Relationship Id="rId1118" Type="http://schemas.openxmlformats.org/officeDocument/2006/relationships/customXml" Target="../ink/ink7084.xml"/><Relationship Id="rId681" Type="http://schemas.openxmlformats.org/officeDocument/2006/relationships/image" Target="../media/image2479.png"/><Relationship Id="rId779" Type="http://schemas.openxmlformats.org/officeDocument/2006/relationships/image" Target="../media/image1801.png"/><Relationship Id="rId902" Type="http://schemas.openxmlformats.org/officeDocument/2006/relationships/customXml" Target="../ink/ink6976.xml"/><Relationship Id="rId986" Type="http://schemas.openxmlformats.org/officeDocument/2006/relationships/customXml" Target="../ink/ink7018.xml"/><Relationship Id="rId31" Type="http://schemas.openxmlformats.org/officeDocument/2006/relationships/image" Target="../media/image1994.png"/><Relationship Id="rId334" Type="http://schemas.openxmlformats.org/officeDocument/2006/relationships/customXml" Target="../ink/ink6692.xml"/><Relationship Id="rId541" Type="http://schemas.openxmlformats.org/officeDocument/2006/relationships/image" Target="../media/image2409.png"/><Relationship Id="rId639" Type="http://schemas.openxmlformats.org/officeDocument/2006/relationships/image" Target="../media/image2458.png"/><Relationship Id="rId278" Type="http://schemas.openxmlformats.org/officeDocument/2006/relationships/customXml" Target="../ink/ink6664.xml"/><Relationship Id="rId401" Type="http://schemas.openxmlformats.org/officeDocument/2006/relationships/image" Target="../media/image2339.png"/><Relationship Id="rId846" Type="http://schemas.openxmlformats.org/officeDocument/2006/relationships/customXml" Target="../ink/ink6948.xml"/><Relationship Id="rId1031" Type="http://schemas.openxmlformats.org/officeDocument/2006/relationships/image" Target="../media/image2534.png"/><Relationship Id="rId1129" Type="http://schemas.openxmlformats.org/officeDocument/2006/relationships/image" Target="../media/image2583.png"/><Relationship Id="rId485" Type="http://schemas.openxmlformats.org/officeDocument/2006/relationships/image" Target="../media/image2381.png"/><Relationship Id="rId692" Type="http://schemas.openxmlformats.org/officeDocument/2006/relationships/customXml" Target="../ink/ink6871.xml"/><Relationship Id="rId706" Type="http://schemas.openxmlformats.org/officeDocument/2006/relationships/customXml" Target="../ink/ink6878.xml"/><Relationship Id="rId913" Type="http://schemas.openxmlformats.org/officeDocument/2006/relationships/image" Target="../media/image1871.png"/><Relationship Id="rId42" Type="http://schemas.openxmlformats.org/officeDocument/2006/relationships/customXml" Target="../ink/ink6596.xml"/><Relationship Id="rId345" Type="http://schemas.openxmlformats.org/officeDocument/2006/relationships/image" Target="../media/image2312.png"/><Relationship Id="rId552" Type="http://schemas.openxmlformats.org/officeDocument/2006/relationships/customXml" Target="../ink/ink6801.xml"/><Relationship Id="rId997" Type="http://schemas.openxmlformats.org/officeDocument/2006/relationships/image" Target="../media/image2517.png"/><Relationship Id="rId412" Type="http://schemas.openxmlformats.org/officeDocument/2006/relationships/customXml" Target="../ink/ink6731.xml"/><Relationship Id="rId857" Type="http://schemas.openxmlformats.org/officeDocument/2006/relationships/image" Target="../media/image1843.png"/><Relationship Id="rId1042" Type="http://schemas.openxmlformats.org/officeDocument/2006/relationships/customXml" Target="../ink/ink7046.xml"/><Relationship Id="rId289" Type="http://schemas.openxmlformats.org/officeDocument/2006/relationships/image" Target="../media/image2284.png"/><Relationship Id="rId496" Type="http://schemas.openxmlformats.org/officeDocument/2006/relationships/customXml" Target="../ink/ink6773.xml"/><Relationship Id="rId717" Type="http://schemas.openxmlformats.org/officeDocument/2006/relationships/image" Target="../media/image1394.png"/><Relationship Id="rId924" Type="http://schemas.openxmlformats.org/officeDocument/2006/relationships/customXml" Target="../ink/ink6987.xml"/><Relationship Id="rId53" Type="http://schemas.openxmlformats.org/officeDocument/2006/relationships/image" Target="../media/image2005.png"/><Relationship Id="rId356" Type="http://schemas.openxmlformats.org/officeDocument/2006/relationships/customXml" Target="../ink/ink6703.xml"/><Relationship Id="rId563" Type="http://schemas.openxmlformats.org/officeDocument/2006/relationships/image" Target="../media/image2420.png"/><Relationship Id="rId770" Type="http://schemas.openxmlformats.org/officeDocument/2006/relationships/customXml" Target="../ink/ink6910.xml"/><Relationship Id="rId216" Type="http://schemas.openxmlformats.org/officeDocument/2006/relationships/customXml" Target="../ink/ink6633.xml"/><Relationship Id="rId423" Type="http://schemas.openxmlformats.org/officeDocument/2006/relationships/image" Target="../media/image2350.png"/><Relationship Id="rId868" Type="http://schemas.openxmlformats.org/officeDocument/2006/relationships/customXml" Target="../ink/ink6959.xml"/><Relationship Id="rId1053" Type="http://schemas.openxmlformats.org/officeDocument/2006/relationships/image" Target="../media/image2545.png"/><Relationship Id="rId630" Type="http://schemas.openxmlformats.org/officeDocument/2006/relationships/customXml" Target="../ink/ink6840.xml"/><Relationship Id="rId728" Type="http://schemas.openxmlformats.org/officeDocument/2006/relationships/customXml" Target="../ink/ink6889.xml"/><Relationship Id="rId935" Type="http://schemas.openxmlformats.org/officeDocument/2006/relationships/image" Target="../media/image2236.png"/><Relationship Id="rId64" Type="http://schemas.openxmlformats.org/officeDocument/2006/relationships/customXml" Target="../ink/ink6607.xml"/><Relationship Id="rId367" Type="http://schemas.openxmlformats.org/officeDocument/2006/relationships/image" Target="../media/image2322.png"/><Relationship Id="rId574" Type="http://schemas.openxmlformats.org/officeDocument/2006/relationships/customXml" Target="../ink/ink6812.xml"/><Relationship Id="rId1120" Type="http://schemas.openxmlformats.org/officeDocument/2006/relationships/customXml" Target="../ink/ink7085.xml"/><Relationship Id="rId227" Type="http://schemas.openxmlformats.org/officeDocument/2006/relationships/image" Target="../media/image2253.png"/><Relationship Id="rId781" Type="http://schemas.openxmlformats.org/officeDocument/2006/relationships/image" Target="../media/image1802.png"/><Relationship Id="rId879" Type="http://schemas.openxmlformats.org/officeDocument/2006/relationships/image" Target="../media/image1854.png"/><Relationship Id="rId434" Type="http://schemas.openxmlformats.org/officeDocument/2006/relationships/customXml" Target="../ink/ink6742.xml"/><Relationship Id="rId641" Type="http://schemas.openxmlformats.org/officeDocument/2006/relationships/image" Target="../media/image2459.png"/><Relationship Id="rId739" Type="http://schemas.openxmlformats.org/officeDocument/2006/relationships/image" Target="../media/image1754.png"/><Relationship Id="rId1064" Type="http://schemas.openxmlformats.org/officeDocument/2006/relationships/customXml" Target="../ink/ink7057.xml"/><Relationship Id="rId280" Type="http://schemas.openxmlformats.org/officeDocument/2006/relationships/customXml" Target="../ink/ink6665.xml"/><Relationship Id="rId501" Type="http://schemas.openxmlformats.org/officeDocument/2006/relationships/image" Target="../media/image2389.png"/><Relationship Id="rId946" Type="http://schemas.openxmlformats.org/officeDocument/2006/relationships/customXml" Target="../ink/ink6998.xml"/><Relationship Id="rId1131" Type="http://schemas.openxmlformats.org/officeDocument/2006/relationships/image" Target="../media/image2584.png"/><Relationship Id="rId75" Type="http://schemas.openxmlformats.org/officeDocument/2006/relationships/image" Target="../media/image2016.png"/><Relationship Id="rId378" Type="http://schemas.openxmlformats.org/officeDocument/2006/relationships/customXml" Target="../ink/ink6714.xml"/><Relationship Id="rId585" Type="http://schemas.openxmlformats.org/officeDocument/2006/relationships/image" Target="../media/image2431.png"/><Relationship Id="rId792" Type="http://schemas.openxmlformats.org/officeDocument/2006/relationships/customXml" Target="../ink/ink6921.xml"/><Relationship Id="rId806" Type="http://schemas.openxmlformats.org/officeDocument/2006/relationships/customXml" Target="../ink/ink6928.xml"/><Relationship Id="rId6" Type="http://schemas.openxmlformats.org/officeDocument/2006/relationships/customXml" Target="../ink/ink6578.xml"/><Relationship Id="rId238" Type="http://schemas.openxmlformats.org/officeDocument/2006/relationships/customXml" Target="../ink/ink6644.xml"/><Relationship Id="rId445" Type="http://schemas.openxmlformats.org/officeDocument/2006/relationships/image" Target="../media/image2361.png"/><Relationship Id="rId652" Type="http://schemas.openxmlformats.org/officeDocument/2006/relationships/customXml" Target="../ink/ink6851.xml"/><Relationship Id="rId1075" Type="http://schemas.openxmlformats.org/officeDocument/2006/relationships/image" Target="../media/image2556.png"/><Relationship Id="rId291" Type="http://schemas.openxmlformats.org/officeDocument/2006/relationships/image" Target="../media/image2285.png"/><Relationship Id="rId305" Type="http://schemas.openxmlformats.org/officeDocument/2006/relationships/image" Target="../media/image2292.png"/><Relationship Id="rId512" Type="http://schemas.openxmlformats.org/officeDocument/2006/relationships/customXml" Target="../ink/ink6781.xml"/><Relationship Id="rId957" Type="http://schemas.openxmlformats.org/officeDocument/2006/relationships/image" Target="../media/image2497.png"/><Relationship Id="rId1142" Type="http://schemas.openxmlformats.org/officeDocument/2006/relationships/customXml" Target="../ink/ink7096.xml"/><Relationship Id="rId86" Type="http://schemas.openxmlformats.org/officeDocument/2006/relationships/customXml" Target="../ink/ink6618.xml"/><Relationship Id="rId389" Type="http://schemas.openxmlformats.org/officeDocument/2006/relationships/image" Target="../media/image2333.png"/><Relationship Id="rId596" Type="http://schemas.openxmlformats.org/officeDocument/2006/relationships/customXml" Target="../ink/ink6823.xml"/><Relationship Id="rId817" Type="http://schemas.openxmlformats.org/officeDocument/2006/relationships/image" Target="../media/image1823.png"/><Relationship Id="rId1002" Type="http://schemas.openxmlformats.org/officeDocument/2006/relationships/customXml" Target="../ink/ink7026.xml"/><Relationship Id="rId249" Type="http://schemas.openxmlformats.org/officeDocument/2006/relationships/image" Target="../media/image2264.png"/><Relationship Id="rId456" Type="http://schemas.openxmlformats.org/officeDocument/2006/relationships/customXml" Target="../ink/ink6753.xml"/><Relationship Id="rId663" Type="http://schemas.openxmlformats.org/officeDocument/2006/relationships/image" Target="../media/image2470.png"/><Relationship Id="rId870" Type="http://schemas.openxmlformats.org/officeDocument/2006/relationships/customXml" Target="../ink/ink6960.xml"/><Relationship Id="rId1086" Type="http://schemas.openxmlformats.org/officeDocument/2006/relationships/customXml" Target="../ink/ink7068.xml"/><Relationship Id="rId13" Type="http://schemas.openxmlformats.org/officeDocument/2006/relationships/image" Target="../media/image1985.png"/><Relationship Id="rId316" Type="http://schemas.openxmlformats.org/officeDocument/2006/relationships/customXml" Target="../ink/ink6683.xml"/><Relationship Id="rId523" Type="http://schemas.openxmlformats.org/officeDocument/2006/relationships/image" Target="../media/image2400.png"/><Relationship Id="rId968" Type="http://schemas.openxmlformats.org/officeDocument/2006/relationships/customXml" Target="../ink/ink7009.xml"/><Relationship Id="rId97" Type="http://schemas.openxmlformats.org/officeDocument/2006/relationships/image" Target="../media/image2027.png"/><Relationship Id="rId730" Type="http://schemas.openxmlformats.org/officeDocument/2006/relationships/customXml" Target="../ink/ink6890.xml"/><Relationship Id="rId828" Type="http://schemas.openxmlformats.org/officeDocument/2006/relationships/customXml" Target="../ink/ink6939.xml"/><Relationship Id="rId1013" Type="http://schemas.openxmlformats.org/officeDocument/2006/relationships/image" Target="../media/image2525.png"/><Relationship Id="rId467" Type="http://schemas.openxmlformats.org/officeDocument/2006/relationships/image" Target="../media/image2372.png"/><Relationship Id="rId1097" Type="http://schemas.openxmlformats.org/officeDocument/2006/relationships/image" Target="../media/image2567.png"/><Relationship Id="rId674" Type="http://schemas.openxmlformats.org/officeDocument/2006/relationships/customXml" Target="../ink/ink6862.xml"/><Relationship Id="rId881" Type="http://schemas.openxmlformats.org/officeDocument/2006/relationships/image" Target="../media/image1855.png"/><Relationship Id="rId979" Type="http://schemas.openxmlformats.org/officeDocument/2006/relationships/image" Target="../media/image2508.png"/><Relationship Id="rId24" Type="http://schemas.openxmlformats.org/officeDocument/2006/relationships/customXml" Target="../ink/ink6587.xml"/><Relationship Id="rId327" Type="http://schemas.openxmlformats.org/officeDocument/2006/relationships/image" Target="../media/image2303.png"/><Relationship Id="rId534" Type="http://schemas.openxmlformats.org/officeDocument/2006/relationships/customXml" Target="../ink/ink6792.xml"/><Relationship Id="rId741" Type="http://schemas.openxmlformats.org/officeDocument/2006/relationships/image" Target="../media/image1755.png"/><Relationship Id="rId839" Type="http://schemas.openxmlformats.org/officeDocument/2006/relationships/image" Target="../media/image1834.png"/><Relationship Id="rId380" Type="http://schemas.openxmlformats.org/officeDocument/2006/relationships/customXml" Target="../ink/ink6715.xml"/><Relationship Id="rId601" Type="http://schemas.openxmlformats.org/officeDocument/2006/relationships/image" Target="../media/image2439.png"/><Relationship Id="rId1024" Type="http://schemas.openxmlformats.org/officeDocument/2006/relationships/customXml" Target="../ink/ink7037.xml"/><Relationship Id="rId240" Type="http://schemas.openxmlformats.org/officeDocument/2006/relationships/customXml" Target="../ink/ink6645.xml"/><Relationship Id="rId478" Type="http://schemas.openxmlformats.org/officeDocument/2006/relationships/customXml" Target="../ink/ink6764.xml"/><Relationship Id="rId685" Type="http://schemas.openxmlformats.org/officeDocument/2006/relationships/image" Target="../media/image2481.png"/><Relationship Id="rId892" Type="http://schemas.openxmlformats.org/officeDocument/2006/relationships/customXml" Target="../ink/ink6971.xml"/><Relationship Id="rId906" Type="http://schemas.openxmlformats.org/officeDocument/2006/relationships/customXml" Target="../ink/ink6978.xml"/><Relationship Id="rId35" Type="http://schemas.openxmlformats.org/officeDocument/2006/relationships/image" Target="../media/image1996.png"/><Relationship Id="rId100" Type="http://schemas.openxmlformats.org/officeDocument/2006/relationships/customXml" Target="../ink/ink6625.xml"/><Relationship Id="rId338" Type="http://schemas.openxmlformats.org/officeDocument/2006/relationships/customXml" Target="../ink/ink6694.xml"/><Relationship Id="rId545" Type="http://schemas.openxmlformats.org/officeDocument/2006/relationships/image" Target="../media/image2411.png"/><Relationship Id="rId752" Type="http://schemas.openxmlformats.org/officeDocument/2006/relationships/customXml" Target="../ink/ink6901.xml"/><Relationship Id="rId391" Type="http://schemas.openxmlformats.org/officeDocument/2006/relationships/image" Target="../media/image2334.png"/><Relationship Id="rId405" Type="http://schemas.openxmlformats.org/officeDocument/2006/relationships/image" Target="../media/image2341.png"/><Relationship Id="rId612" Type="http://schemas.openxmlformats.org/officeDocument/2006/relationships/customXml" Target="../ink/ink6831.xml"/><Relationship Id="rId1035" Type="http://schemas.openxmlformats.org/officeDocument/2006/relationships/image" Target="../media/image2536.png"/><Relationship Id="rId251" Type="http://schemas.openxmlformats.org/officeDocument/2006/relationships/image" Target="../media/image2265.png"/><Relationship Id="rId489" Type="http://schemas.openxmlformats.org/officeDocument/2006/relationships/image" Target="../media/image2383.png"/><Relationship Id="rId696" Type="http://schemas.openxmlformats.org/officeDocument/2006/relationships/customXml" Target="../ink/ink6873.xml"/><Relationship Id="rId917" Type="http://schemas.openxmlformats.org/officeDocument/2006/relationships/image" Target="../media/image2169.png"/><Relationship Id="rId1102" Type="http://schemas.openxmlformats.org/officeDocument/2006/relationships/customXml" Target="../ink/ink7076.xml"/><Relationship Id="rId46" Type="http://schemas.openxmlformats.org/officeDocument/2006/relationships/customXml" Target="../ink/ink6598.xml"/><Relationship Id="rId349" Type="http://schemas.openxmlformats.org/officeDocument/2006/relationships/image" Target="../media/image1542.png"/><Relationship Id="rId556" Type="http://schemas.openxmlformats.org/officeDocument/2006/relationships/customXml" Target="../ink/ink6803.xml"/><Relationship Id="rId763" Type="http://schemas.openxmlformats.org/officeDocument/2006/relationships/image" Target="../media/image1793.png"/><Relationship Id="rId209" Type="http://schemas.openxmlformats.org/officeDocument/2006/relationships/image" Target="../media/image2244.png"/><Relationship Id="rId416" Type="http://schemas.openxmlformats.org/officeDocument/2006/relationships/customXml" Target="../ink/ink6733.xml"/><Relationship Id="rId970" Type="http://schemas.openxmlformats.org/officeDocument/2006/relationships/customXml" Target="../ink/ink7010.xml"/><Relationship Id="rId1046" Type="http://schemas.openxmlformats.org/officeDocument/2006/relationships/customXml" Target="../ink/ink7048.xml"/><Relationship Id="rId623" Type="http://schemas.openxmlformats.org/officeDocument/2006/relationships/image" Target="../media/image2450.png"/><Relationship Id="rId830" Type="http://schemas.openxmlformats.org/officeDocument/2006/relationships/customXml" Target="../ink/ink6940.xml"/><Relationship Id="rId928" Type="http://schemas.openxmlformats.org/officeDocument/2006/relationships/customXml" Target="../ink/ink6989.xml"/><Relationship Id="rId57" Type="http://schemas.openxmlformats.org/officeDocument/2006/relationships/image" Target="../media/image2007.png"/><Relationship Id="rId262" Type="http://schemas.openxmlformats.org/officeDocument/2006/relationships/customXml" Target="../ink/ink6656.xml"/><Relationship Id="rId567" Type="http://schemas.openxmlformats.org/officeDocument/2006/relationships/image" Target="../media/image2422.png"/><Relationship Id="rId1113" Type="http://schemas.openxmlformats.org/officeDocument/2006/relationships/image" Target="../media/image2575.png"/><Relationship Id="rId774" Type="http://schemas.openxmlformats.org/officeDocument/2006/relationships/customXml" Target="../ink/ink6912.xml"/><Relationship Id="rId981" Type="http://schemas.openxmlformats.org/officeDocument/2006/relationships/image" Target="../media/image2509.png"/><Relationship Id="rId1057" Type="http://schemas.openxmlformats.org/officeDocument/2006/relationships/image" Target="../media/image2547.png"/><Relationship Id="rId427" Type="http://schemas.openxmlformats.org/officeDocument/2006/relationships/image" Target="../media/image2352.png"/><Relationship Id="rId634" Type="http://schemas.openxmlformats.org/officeDocument/2006/relationships/customXml" Target="../ink/ink6842.xml"/><Relationship Id="rId841" Type="http://schemas.openxmlformats.org/officeDocument/2006/relationships/image" Target="../media/image1835.png"/><Relationship Id="rId273" Type="http://schemas.openxmlformats.org/officeDocument/2006/relationships/image" Target="../media/image2276.png"/><Relationship Id="rId480" Type="http://schemas.openxmlformats.org/officeDocument/2006/relationships/customXml" Target="../ink/ink6765.xml"/><Relationship Id="rId701" Type="http://schemas.openxmlformats.org/officeDocument/2006/relationships/image" Target="../media/image2489.png"/><Relationship Id="rId939" Type="http://schemas.openxmlformats.org/officeDocument/2006/relationships/image" Target="../media/image2238.png"/><Relationship Id="rId1124" Type="http://schemas.openxmlformats.org/officeDocument/2006/relationships/customXml" Target="../ink/ink7087.xml"/><Relationship Id="rId68" Type="http://schemas.openxmlformats.org/officeDocument/2006/relationships/customXml" Target="../ink/ink6609.xml"/><Relationship Id="rId340" Type="http://schemas.openxmlformats.org/officeDocument/2006/relationships/customXml" Target="../ink/ink6695.xml"/><Relationship Id="rId578" Type="http://schemas.openxmlformats.org/officeDocument/2006/relationships/customXml" Target="../ink/ink6814.xml"/><Relationship Id="rId785" Type="http://schemas.openxmlformats.org/officeDocument/2006/relationships/image" Target="../media/image1804.png"/><Relationship Id="rId992" Type="http://schemas.openxmlformats.org/officeDocument/2006/relationships/customXml" Target="../ink/ink7021.xml"/><Relationship Id="rId438" Type="http://schemas.openxmlformats.org/officeDocument/2006/relationships/customXml" Target="../ink/ink6744.xml"/><Relationship Id="rId645" Type="http://schemas.openxmlformats.org/officeDocument/2006/relationships/image" Target="../media/image2461.png"/><Relationship Id="rId852" Type="http://schemas.openxmlformats.org/officeDocument/2006/relationships/customXml" Target="../ink/ink6951.xml"/><Relationship Id="rId1068" Type="http://schemas.openxmlformats.org/officeDocument/2006/relationships/customXml" Target="../ink/ink7059.xml"/><Relationship Id="rId284" Type="http://schemas.openxmlformats.org/officeDocument/2006/relationships/customXml" Target="../ink/ink6667.xml"/><Relationship Id="rId491" Type="http://schemas.openxmlformats.org/officeDocument/2006/relationships/image" Target="../media/image2384.png"/><Relationship Id="rId505" Type="http://schemas.openxmlformats.org/officeDocument/2006/relationships/image" Target="../media/image2391.png"/><Relationship Id="rId712" Type="http://schemas.openxmlformats.org/officeDocument/2006/relationships/customXml" Target="../ink/ink6881.xml"/><Relationship Id="rId1135" Type="http://schemas.openxmlformats.org/officeDocument/2006/relationships/image" Target="../media/image2586.png"/><Relationship Id="rId79" Type="http://schemas.openxmlformats.org/officeDocument/2006/relationships/image" Target="../media/image2018.png"/><Relationship Id="rId589" Type="http://schemas.openxmlformats.org/officeDocument/2006/relationships/image" Target="../media/image2433.png"/><Relationship Id="rId796" Type="http://schemas.openxmlformats.org/officeDocument/2006/relationships/customXml" Target="../ink/ink6923.xml"/><Relationship Id="rId351" Type="http://schemas.openxmlformats.org/officeDocument/2006/relationships/image" Target="../media/image2314.png"/><Relationship Id="rId449" Type="http://schemas.openxmlformats.org/officeDocument/2006/relationships/image" Target="../media/image2363.png"/><Relationship Id="rId656" Type="http://schemas.openxmlformats.org/officeDocument/2006/relationships/customXml" Target="../ink/ink6853.xml"/><Relationship Id="rId863" Type="http://schemas.openxmlformats.org/officeDocument/2006/relationships/image" Target="../media/image1846.png"/><Relationship Id="rId1079" Type="http://schemas.openxmlformats.org/officeDocument/2006/relationships/image" Target="../media/image2558.png"/><Relationship Id="rId211" Type="http://schemas.openxmlformats.org/officeDocument/2006/relationships/image" Target="../media/image2245.png"/><Relationship Id="rId295" Type="http://schemas.openxmlformats.org/officeDocument/2006/relationships/image" Target="../media/image2287.png"/><Relationship Id="rId309" Type="http://schemas.openxmlformats.org/officeDocument/2006/relationships/image" Target="../media/image2294.png"/><Relationship Id="rId516" Type="http://schemas.openxmlformats.org/officeDocument/2006/relationships/customXml" Target="../ink/ink6783.xml"/><Relationship Id="rId1146" Type="http://schemas.openxmlformats.org/officeDocument/2006/relationships/customXml" Target="../ink/ink7098.xml"/><Relationship Id="rId723" Type="http://schemas.openxmlformats.org/officeDocument/2006/relationships/image" Target="../media/image1746.png"/><Relationship Id="rId930" Type="http://schemas.openxmlformats.org/officeDocument/2006/relationships/customXml" Target="../ink/ink6990.xml"/><Relationship Id="rId1006" Type="http://schemas.openxmlformats.org/officeDocument/2006/relationships/customXml" Target="../ink/ink7028.xml"/><Relationship Id="rId362" Type="http://schemas.openxmlformats.org/officeDocument/2006/relationships/customXml" Target="../ink/ink6706.xml"/><Relationship Id="rId222" Type="http://schemas.openxmlformats.org/officeDocument/2006/relationships/customXml" Target="../ink/ink6636.xml"/><Relationship Id="rId667" Type="http://schemas.openxmlformats.org/officeDocument/2006/relationships/image" Target="../media/image2472.png"/><Relationship Id="rId874" Type="http://schemas.openxmlformats.org/officeDocument/2006/relationships/customXml" Target="../ink/ink6962.xml"/><Relationship Id="rId17" Type="http://schemas.openxmlformats.org/officeDocument/2006/relationships/image" Target="../media/image1987.png"/><Relationship Id="rId527" Type="http://schemas.openxmlformats.org/officeDocument/2006/relationships/image" Target="../media/image2402.png"/><Relationship Id="rId734" Type="http://schemas.openxmlformats.org/officeDocument/2006/relationships/customXml" Target="../ink/ink6892.xml"/><Relationship Id="rId941" Type="http://schemas.openxmlformats.org/officeDocument/2006/relationships/image" Target="../media/image2239.png"/><Relationship Id="rId70" Type="http://schemas.openxmlformats.org/officeDocument/2006/relationships/customXml" Target="../ink/ink6610.xml"/><Relationship Id="rId373" Type="http://schemas.openxmlformats.org/officeDocument/2006/relationships/image" Target="../media/image2325.png"/><Relationship Id="rId580" Type="http://schemas.openxmlformats.org/officeDocument/2006/relationships/customXml" Target="../ink/ink6815.xml"/><Relationship Id="rId801" Type="http://schemas.openxmlformats.org/officeDocument/2006/relationships/image" Target="../media/image1812.png"/><Relationship Id="rId1017" Type="http://schemas.openxmlformats.org/officeDocument/2006/relationships/image" Target="../media/image2527.png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2256.png"/><Relationship Id="rId440" Type="http://schemas.openxmlformats.org/officeDocument/2006/relationships/customXml" Target="../ink/ink6745.xml"/><Relationship Id="rId678" Type="http://schemas.openxmlformats.org/officeDocument/2006/relationships/customXml" Target="../ink/ink6864.xml"/><Relationship Id="rId885" Type="http://schemas.openxmlformats.org/officeDocument/2006/relationships/image" Target="../media/image1857.png"/><Relationship Id="rId1070" Type="http://schemas.openxmlformats.org/officeDocument/2006/relationships/customXml" Target="../ink/ink7060.xml"/><Relationship Id="rId28" Type="http://schemas.openxmlformats.org/officeDocument/2006/relationships/customXml" Target="../ink/ink6589.xml"/><Relationship Id="rId300" Type="http://schemas.openxmlformats.org/officeDocument/2006/relationships/customXml" Target="../ink/ink6675.xml"/><Relationship Id="rId538" Type="http://schemas.openxmlformats.org/officeDocument/2006/relationships/customXml" Target="../ink/ink6794.xml"/><Relationship Id="rId745" Type="http://schemas.openxmlformats.org/officeDocument/2006/relationships/image" Target="../media/image1757.png"/><Relationship Id="rId952" Type="http://schemas.openxmlformats.org/officeDocument/2006/relationships/customXml" Target="../ink/ink7001.xml"/><Relationship Id="rId81" Type="http://schemas.openxmlformats.org/officeDocument/2006/relationships/image" Target="../media/image2019.png"/><Relationship Id="rId384" Type="http://schemas.openxmlformats.org/officeDocument/2006/relationships/customXml" Target="../ink/ink6717.xml"/><Relationship Id="rId591" Type="http://schemas.openxmlformats.org/officeDocument/2006/relationships/image" Target="../media/image2434.png"/><Relationship Id="rId605" Type="http://schemas.openxmlformats.org/officeDocument/2006/relationships/image" Target="../media/image2441.png"/><Relationship Id="rId812" Type="http://schemas.openxmlformats.org/officeDocument/2006/relationships/customXml" Target="../ink/ink6931.xml"/><Relationship Id="rId1028" Type="http://schemas.openxmlformats.org/officeDocument/2006/relationships/customXml" Target="../ink/ink7039.xml"/><Relationship Id="rId244" Type="http://schemas.openxmlformats.org/officeDocument/2006/relationships/customXml" Target="../ink/ink6647.xml"/><Relationship Id="rId689" Type="http://schemas.openxmlformats.org/officeDocument/2006/relationships/image" Target="../media/image2483.png"/><Relationship Id="rId896" Type="http://schemas.openxmlformats.org/officeDocument/2006/relationships/customXml" Target="../ink/ink6973.xml"/><Relationship Id="rId1081" Type="http://schemas.openxmlformats.org/officeDocument/2006/relationships/image" Target="../media/image2559.png"/><Relationship Id="rId39" Type="http://schemas.openxmlformats.org/officeDocument/2006/relationships/image" Target="../media/image1998.png"/><Relationship Id="rId451" Type="http://schemas.openxmlformats.org/officeDocument/2006/relationships/image" Target="../media/image2364.png"/><Relationship Id="rId549" Type="http://schemas.openxmlformats.org/officeDocument/2006/relationships/image" Target="../media/image2413.png"/><Relationship Id="rId756" Type="http://schemas.openxmlformats.org/officeDocument/2006/relationships/customXml" Target="../ink/ink6903.xml"/><Relationship Id="rId104" Type="http://schemas.openxmlformats.org/officeDocument/2006/relationships/customXml" Target="../ink/ink6627.xml"/><Relationship Id="rId311" Type="http://schemas.openxmlformats.org/officeDocument/2006/relationships/image" Target="../media/image2295.png"/><Relationship Id="rId395" Type="http://schemas.openxmlformats.org/officeDocument/2006/relationships/image" Target="../media/image2336.png"/><Relationship Id="rId409" Type="http://schemas.openxmlformats.org/officeDocument/2006/relationships/image" Target="../media/image2343.png"/><Relationship Id="rId963" Type="http://schemas.openxmlformats.org/officeDocument/2006/relationships/image" Target="../media/image2500.png"/><Relationship Id="rId1039" Type="http://schemas.openxmlformats.org/officeDocument/2006/relationships/image" Target="../media/image2538.png"/><Relationship Id="rId92" Type="http://schemas.openxmlformats.org/officeDocument/2006/relationships/customXml" Target="../ink/ink6621.xml"/><Relationship Id="rId616" Type="http://schemas.openxmlformats.org/officeDocument/2006/relationships/customXml" Target="../ink/ink6833.xml"/><Relationship Id="rId823" Type="http://schemas.openxmlformats.org/officeDocument/2006/relationships/image" Target="../media/image1826.png"/><Relationship Id="rId255" Type="http://schemas.openxmlformats.org/officeDocument/2006/relationships/image" Target="../media/image2267.png"/><Relationship Id="rId462" Type="http://schemas.openxmlformats.org/officeDocument/2006/relationships/customXml" Target="../ink/ink6756.xml"/><Relationship Id="rId1092" Type="http://schemas.openxmlformats.org/officeDocument/2006/relationships/customXml" Target="../ink/ink7071.xml"/><Relationship Id="rId1106" Type="http://schemas.openxmlformats.org/officeDocument/2006/relationships/customXml" Target="../ink/ink7078.xml"/><Relationship Id="rId322" Type="http://schemas.openxmlformats.org/officeDocument/2006/relationships/customXml" Target="../ink/ink6686.xml"/><Relationship Id="rId767" Type="http://schemas.openxmlformats.org/officeDocument/2006/relationships/image" Target="../media/image1795.png"/><Relationship Id="rId974" Type="http://schemas.openxmlformats.org/officeDocument/2006/relationships/customXml" Target="../ink/ink7012.xml"/><Relationship Id="rId627" Type="http://schemas.openxmlformats.org/officeDocument/2006/relationships/image" Target="../media/image2452.png"/><Relationship Id="rId834" Type="http://schemas.openxmlformats.org/officeDocument/2006/relationships/customXml" Target="../ink/ink6942.xml"/><Relationship Id="rId266" Type="http://schemas.openxmlformats.org/officeDocument/2006/relationships/customXml" Target="../ink/ink6658.xml"/><Relationship Id="rId473" Type="http://schemas.openxmlformats.org/officeDocument/2006/relationships/image" Target="../media/image2375.png"/><Relationship Id="rId680" Type="http://schemas.openxmlformats.org/officeDocument/2006/relationships/customXml" Target="../ink/ink6865.xml"/><Relationship Id="rId901" Type="http://schemas.openxmlformats.org/officeDocument/2006/relationships/image" Target="../media/image1865.png"/><Relationship Id="rId1117" Type="http://schemas.openxmlformats.org/officeDocument/2006/relationships/image" Target="../media/image2577.png"/><Relationship Id="rId30" Type="http://schemas.openxmlformats.org/officeDocument/2006/relationships/customXml" Target="../ink/ink6590.xml"/><Relationship Id="rId333" Type="http://schemas.openxmlformats.org/officeDocument/2006/relationships/image" Target="../media/image2306.png"/><Relationship Id="rId540" Type="http://schemas.openxmlformats.org/officeDocument/2006/relationships/customXml" Target="../ink/ink6795.xml"/><Relationship Id="rId778" Type="http://schemas.openxmlformats.org/officeDocument/2006/relationships/customXml" Target="../ink/ink6914.xml"/><Relationship Id="rId985" Type="http://schemas.openxmlformats.org/officeDocument/2006/relationships/image" Target="../media/image2511.png"/><Relationship Id="rId638" Type="http://schemas.openxmlformats.org/officeDocument/2006/relationships/customXml" Target="../ink/ink6844.xml"/><Relationship Id="rId845" Type="http://schemas.openxmlformats.org/officeDocument/2006/relationships/image" Target="../media/image1837.png"/><Relationship Id="rId1030" Type="http://schemas.openxmlformats.org/officeDocument/2006/relationships/customXml" Target="../ink/ink7040.xml"/><Relationship Id="rId277" Type="http://schemas.openxmlformats.org/officeDocument/2006/relationships/image" Target="../media/image2278.png"/><Relationship Id="rId400" Type="http://schemas.openxmlformats.org/officeDocument/2006/relationships/customXml" Target="../ink/ink6725.xml"/><Relationship Id="rId484" Type="http://schemas.openxmlformats.org/officeDocument/2006/relationships/customXml" Target="../ink/ink6767.xml"/><Relationship Id="rId705" Type="http://schemas.openxmlformats.org/officeDocument/2006/relationships/image" Target="../media/image2491.png"/><Relationship Id="rId1128" Type="http://schemas.openxmlformats.org/officeDocument/2006/relationships/customXml" Target="../ink/ink7089.xml"/><Relationship Id="rId344" Type="http://schemas.openxmlformats.org/officeDocument/2006/relationships/customXml" Target="../ink/ink6697.xml"/><Relationship Id="rId691" Type="http://schemas.openxmlformats.org/officeDocument/2006/relationships/image" Target="../media/image2484.png"/><Relationship Id="rId789" Type="http://schemas.openxmlformats.org/officeDocument/2006/relationships/image" Target="../media/image1806.png"/><Relationship Id="rId912" Type="http://schemas.openxmlformats.org/officeDocument/2006/relationships/customXml" Target="../ink/ink6981.xml"/><Relationship Id="rId996" Type="http://schemas.openxmlformats.org/officeDocument/2006/relationships/customXml" Target="../ink/ink7023.xml"/><Relationship Id="rId41" Type="http://schemas.openxmlformats.org/officeDocument/2006/relationships/image" Target="../media/image1999.png"/><Relationship Id="rId551" Type="http://schemas.openxmlformats.org/officeDocument/2006/relationships/image" Target="../media/image2414.png"/><Relationship Id="rId649" Type="http://schemas.openxmlformats.org/officeDocument/2006/relationships/image" Target="../media/image2463.png"/><Relationship Id="rId856" Type="http://schemas.openxmlformats.org/officeDocument/2006/relationships/customXml" Target="../ink/ink6953.xml"/><Relationship Id="rId288" Type="http://schemas.openxmlformats.org/officeDocument/2006/relationships/customXml" Target="../ink/ink6669.xml"/><Relationship Id="rId411" Type="http://schemas.openxmlformats.org/officeDocument/2006/relationships/image" Target="../media/image2344.png"/><Relationship Id="rId509" Type="http://schemas.openxmlformats.org/officeDocument/2006/relationships/image" Target="../media/image2393.png"/><Relationship Id="rId1041" Type="http://schemas.openxmlformats.org/officeDocument/2006/relationships/image" Target="../media/image2539.png"/><Relationship Id="rId1139" Type="http://schemas.openxmlformats.org/officeDocument/2006/relationships/image" Target="../media/image2588.png"/><Relationship Id="rId495" Type="http://schemas.openxmlformats.org/officeDocument/2006/relationships/image" Target="../media/image2386.png"/><Relationship Id="rId716" Type="http://schemas.openxmlformats.org/officeDocument/2006/relationships/customXml" Target="../ink/ink6883.xml"/><Relationship Id="rId923" Type="http://schemas.openxmlformats.org/officeDocument/2006/relationships/image" Target="../media/image2172.png"/><Relationship Id="rId52" Type="http://schemas.openxmlformats.org/officeDocument/2006/relationships/customXml" Target="../ink/ink6601.xml"/><Relationship Id="rId355" Type="http://schemas.openxmlformats.org/officeDocument/2006/relationships/image" Target="../media/image2316.png"/><Relationship Id="rId562" Type="http://schemas.openxmlformats.org/officeDocument/2006/relationships/customXml" Target="../ink/ink6806.xml"/><Relationship Id="rId215" Type="http://schemas.openxmlformats.org/officeDocument/2006/relationships/image" Target="../media/image2247.png"/><Relationship Id="rId422" Type="http://schemas.openxmlformats.org/officeDocument/2006/relationships/customXml" Target="../ink/ink6736.xml"/><Relationship Id="rId867" Type="http://schemas.openxmlformats.org/officeDocument/2006/relationships/image" Target="../media/image1848.png"/><Relationship Id="rId1052" Type="http://schemas.openxmlformats.org/officeDocument/2006/relationships/customXml" Target="../ink/ink7051.xml"/><Relationship Id="rId299" Type="http://schemas.openxmlformats.org/officeDocument/2006/relationships/image" Target="../media/image2289.png"/><Relationship Id="rId727" Type="http://schemas.openxmlformats.org/officeDocument/2006/relationships/image" Target="../media/image1748.png"/><Relationship Id="rId934" Type="http://schemas.openxmlformats.org/officeDocument/2006/relationships/customXml" Target="../ink/ink6992.xml"/><Relationship Id="rId63" Type="http://schemas.openxmlformats.org/officeDocument/2006/relationships/image" Target="../media/image2010.png"/><Relationship Id="rId366" Type="http://schemas.openxmlformats.org/officeDocument/2006/relationships/customXml" Target="../ink/ink6708.xml"/><Relationship Id="rId573" Type="http://schemas.openxmlformats.org/officeDocument/2006/relationships/image" Target="../media/image2425.png"/><Relationship Id="rId780" Type="http://schemas.openxmlformats.org/officeDocument/2006/relationships/customXml" Target="../ink/ink6915.xml"/><Relationship Id="rId226" Type="http://schemas.openxmlformats.org/officeDocument/2006/relationships/customXml" Target="../ink/ink6638.xml"/><Relationship Id="rId433" Type="http://schemas.openxmlformats.org/officeDocument/2006/relationships/image" Target="../media/image2355.png"/><Relationship Id="rId878" Type="http://schemas.openxmlformats.org/officeDocument/2006/relationships/customXml" Target="../ink/ink6964.xml"/><Relationship Id="rId1063" Type="http://schemas.openxmlformats.org/officeDocument/2006/relationships/image" Target="../media/image2550.png"/><Relationship Id="rId640" Type="http://schemas.openxmlformats.org/officeDocument/2006/relationships/customXml" Target="../ink/ink6845.xml"/><Relationship Id="rId738" Type="http://schemas.openxmlformats.org/officeDocument/2006/relationships/customXml" Target="../ink/ink6894.xml"/><Relationship Id="rId945" Type="http://schemas.openxmlformats.org/officeDocument/2006/relationships/image" Target="../media/image2320.png"/><Relationship Id="rId74" Type="http://schemas.openxmlformats.org/officeDocument/2006/relationships/customXml" Target="../ink/ink6612.xml"/><Relationship Id="rId377" Type="http://schemas.openxmlformats.org/officeDocument/2006/relationships/image" Target="../media/image2327.png"/><Relationship Id="rId500" Type="http://schemas.openxmlformats.org/officeDocument/2006/relationships/customXml" Target="../ink/ink6775.xml"/><Relationship Id="rId584" Type="http://schemas.openxmlformats.org/officeDocument/2006/relationships/customXml" Target="../ink/ink6817.xml"/><Relationship Id="rId805" Type="http://schemas.openxmlformats.org/officeDocument/2006/relationships/image" Target="../media/image1814.png"/><Relationship Id="rId1130" Type="http://schemas.openxmlformats.org/officeDocument/2006/relationships/customXml" Target="../ink/ink7090.xml"/><Relationship Id="rId5" Type="http://schemas.openxmlformats.org/officeDocument/2006/relationships/image" Target="../media/image1981.png"/><Relationship Id="rId237" Type="http://schemas.openxmlformats.org/officeDocument/2006/relationships/image" Target="../media/image2258.png"/><Relationship Id="rId791" Type="http://schemas.openxmlformats.org/officeDocument/2006/relationships/image" Target="../media/image1807.png"/><Relationship Id="rId889" Type="http://schemas.openxmlformats.org/officeDocument/2006/relationships/image" Target="../media/image1859.png"/><Relationship Id="rId1074" Type="http://schemas.openxmlformats.org/officeDocument/2006/relationships/customXml" Target="../ink/ink7062.xml"/><Relationship Id="rId444" Type="http://schemas.openxmlformats.org/officeDocument/2006/relationships/customXml" Target="../ink/ink6747.xml"/><Relationship Id="rId651" Type="http://schemas.openxmlformats.org/officeDocument/2006/relationships/image" Target="../media/image2464.png"/><Relationship Id="rId749" Type="http://schemas.openxmlformats.org/officeDocument/2006/relationships/image" Target="../media/image1759.png"/><Relationship Id="rId290" Type="http://schemas.openxmlformats.org/officeDocument/2006/relationships/customXml" Target="../ink/ink6670.xml"/><Relationship Id="rId304" Type="http://schemas.openxmlformats.org/officeDocument/2006/relationships/customXml" Target="../ink/ink6677.xml"/><Relationship Id="rId388" Type="http://schemas.openxmlformats.org/officeDocument/2006/relationships/customXml" Target="../ink/ink6719.xml"/><Relationship Id="rId511" Type="http://schemas.openxmlformats.org/officeDocument/2006/relationships/image" Target="../media/image2394.png"/><Relationship Id="rId609" Type="http://schemas.openxmlformats.org/officeDocument/2006/relationships/image" Target="../media/image2443.png"/><Relationship Id="rId956" Type="http://schemas.openxmlformats.org/officeDocument/2006/relationships/customXml" Target="../ink/ink7003.xml"/><Relationship Id="rId1141" Type="http://schemas.openxmlformats.org/officeDocument/2006/relationships/image" Target="../media/image2589.png"/><Relationship Id="rId85" Type="http://schemas.openxmlformats.org/officeDocument/2006/relationships/image" Target="../media/image2021.png"/><Relationship Id="rId595" Type="http://schemas.openxmlformats.org/officeDocument/2006/relationships/image" Target="../media/image2436.png"/><Relationship Id="rId816" Type="http://schemas.openxmlformats.org/officeDocument/2006/relationships/customXml" Target="../ink/ink6933.xml"/><Relationship Id="rId1001" Type="http://schemas.openxmlformats.org/officeDocument/2006/relationships/image" Target="../media/image2519.png"/><Relationship Id="rId248" Type="http://schemas.openxmlformats.org/officeDocument/2006/relationships/customXml" Target="../ink/ink6649.xml"/><Relationship Id="rId455" Type="http://schemas.openxmlformats.org/officeDocument/2006/relationships/image" Target="../media/image2366.png"/><Relationship Id="rId662" Type="http://schemas.openxmlformats.org/officeDocument/2006/relationships/customXml" Target="../ink/ink6856.xml"/><Relationship Id="rId1085" Type="http://schemas.openxmlformats.org/officeDocument/2006/relationships/image" Target="../media/image2561.png"/><Relationship Id="rId12" Type="http://schemas.openxmlformats.org/officeDocument/2006/relationships/customXml" Target="../ink/ink6581.xml"/><Relationship Id="rId315" Type="http://schemas.openxmlformats.org/officeDocument/2006/relationships/image" Target="../media/image2297.png"/><Relationship Id="rId522" Type="http://schemas.openxmlformats.org/officeDocument/2006/relationships/customXml" Target="../ink/ink6786.xml"/><Relationship Id="rId967" Type="http://schemas.openxmlformats.org/officeDocument/2006/relationships/image" Target="../media/image2502.png"/><Relationship Id="rId96" Type="http://schemas.openxmlformats.org/officeDocument/2006/relationships/customXml" Target="../ink/ink6623.xml"/><Relationship Id="rId399" Type="http://schemas.openxmlformats.org/officeDocument/2006/relationships/image" Target="../media/image2338.png"/><Relationship Id="rId827" Type="http://schemas.openxmlformats.org/officeDocument/2006/relationships/image" Target="../media/image1828.png"/><Relationship Id="rId1012" Type="http://schemas.openxmlformats.org/officeDocument/2006/relationships/customXml" Target="../ink/ink7031.xml"/><Relationship Id="rId259" Type="http://schemas.openxmlformats.org/officeDocument/2006/relationships/image" Target="../media/image2269.png"/><Relationship Id="rId466" Type="http://schemas.openxmlformats.org/officeDocument/2006/relationships/customXml" Target="../ink/ink6758.xml"/><Relationship Id="rId673" Type="http://schemas.openxmlformats.org/officeDocument/2006/relationships/image" Target="../media/image2475.png"/><Relationship Id="rId880" Type="http://schemas.openxmlformats.org/officeDocument/2006/relationships/customXml" Target="../ink/ink6965.xml"/><Relationship Id="rId1096" Type="http://schemas.openxmlformats.org/officeDocument/2006/relationships/customXml" Target="../ink/ink7073.xml"/><Relationship Id="rId23" Type="http://schemas.openxmlformats.org/officeDocument/2006/relationships/image" Target="../media/image1990.png"/><Relationship Id="rId326" Type="http://schemas.openxmlformats.org/officeDocument/2006/relationships/customXml" Target="../ink/ink6688.xml"/><Relationship Id="rId533" Type="http://schemas.openxmlformats.org/officeDocument/2006/relationships/image" Target="../media/image2405.png"/><Relationship Id="rId978" Type="http://schemas.openxmlformats.org/officeDocument/2006/relationships/customXml" Target="../ink/ink7014.xml"/><Relationship Id="rId740" Type="http://schemas.openxmlformats.org/officeDocument/2006/relationships/customXml" Target="../ink/ink6895.xml"/><Relationship Id="rId838" Type="http://schemas.openxmlformats.org/officeDocument/2006/relationships/customXml" Target="../ink/ink6944.xml"/><Relationship Id="rId1023" Type="http://schemas.openxmlformats.org/officeDocument/2006/relationships/image" Target="../media/image2530.png"/><Relationship Id="rId477" Type="http://schemas.openxmlformats.org/officeDocument/2006/relationships/image" Target="../media/image2377.png"/><Relationship Id="rId600" Type="http://schemas.openxmlformats.org/officeDocument/2006/relationships/customXml" Target="../ink/ink6825.xml"/><Relationship Id="rId684" Type="http://schemas.openxmlformats.org/officeDocument/2006/relationships/customXml" Target="../ink/ink6867.xml"/><Relationship Id="rId337" Type="http://schemas.openxmlformats.org/officeDocument/2006/relationships/image" Target="../media/image2308.png"/><Relationship Id="rId891" Type="http://schemas.openxmlformats.org/officeDocument/2006/relationships/image" Target="../media/image1860.png"/><Relationship Id="rId905" Type="http://schemas.openxmlformats.org/officeDocument/2006/relationships/image" Target="../media/image1867.png"/><Relationship Id="rId989" Type="http://schemas.openxmlformats.org/officeDocument/2006/relationships/image" Target="../media/image2513.png"/><Relationship Id="rId34" Type="http://schemas.openxmlformats.org/officeDocument/2006/relationships/customXml" Target="../ink/ink6592.xml"/><Relationship Id="rId544" Type="http://schemas.openxmlformats.org/officeDocument/2006/relationships/customXml" Target="../ink/ink6797.xml"/><Relationship Id="rId751" Type="http://schemas.openxmlformats.org/officeDocument/2006/relationships/image" Target="../media/image1760.png"/><Relationship Id="rId849" Type="http://schemas.openxmlformats.org/officeDocument/2006/relationships/image" Target="../media/image1839.png"/><Relationship Id="rId390" Type="http://schemas.openxmlformats.org/officeDocument/2006/relationships/customXml" Target="../ink/ink6720.xml"/><Relationship Id="rId404" Type="http://schemas.openxmlformats.org/officeDocument/2006/relationships/customXml" Target="../ink/ink6727.xml"/><Relationship Id="rId611" Type="http://schemas.openxmlformats.org/officeDocument/2006/relationships/image" Target="../media/image2444.png"/><Relationship Id="rId1034" Type="http://schemas.openxmlformats.org/officeDocument/2006/relationships/customXml" Target="../ink/ink7042.xml"/><Relationship Id="rId250" Type="http://schemas.openxmlformats.org/officeDocument/2006/relationships/customXml" Target="../ink/ink6650.xml"/><Relationship Id="rId488" Type="http://schemas.openxmlformats.org/officeDocument/2006/relationships/customXml" Target="../ink/ink6769.xml"/><Relationship Id="rId695" Type="http://schemas.openxmlformats.org/officeDocument/2006/relationships/image" Target="../media/image2486.png"/><Relationship Id="rId709" Type="http://schemas.openxmlformats.org/officeDocument/2006/relationships/image" Target="../media/image951.png"/><Relationship Id="rId916" Type="http://schemas.openxmlformats.org/officeDocument/2006/relationships/customXml" Target="../ink/ink6983.xml"/><Relationship Id="rId1101" Type="http://schemas.openxmlformats.org/officeDocument/2006/relationships/image" Target="../media/image2569.png"/><Relationship Id="rId45" Type="http://schemas.openxmlformats.org/officeDocument/2006/relationships/image" Target="../media/image2001.png"/><Relationship Id="rId348" Type="http://schemas.openxmlformats.org/officeDocument/2006/relationships/customXml" Target="../ink/ink6699.xml"/><Relationship Id="rId555" Type="http://schemas.openxmlformats.org/officeDocument/2006/relationships/image" Target="../media/image2416.png"/><Relationship Id="rId762" Type="http://schemas.openxmlformats.org/officeDocument/2006/relationships/customXml" Target="../ink/ink6906.xml"/><Relationship Id="rId208" Type="http://schemas.openxmlformats.org/officeDocument/2006/relationships/customXml" Target="../ink/ink6629.xml"/><Relationship Id="rId415" Type="http://schemas.openxmlformats.org/officeDocument/2006/relationships/image" Target="../media/image2346.png"/><Relationship Id="rId622" Type="http://schemas.openxmlformats.org/officeDocument/2006/relationships/customXml" Target="../ink/ink6836.xml"/><Relationship Id="rId1045" Type="http://schemas.openxmlformats.org/officeDocument/2006/relationships/image" Target="../media/image2541.png"/><Relationship Id="rId261" Type="http://schemas.openxmlformats.org/officeDocument/2006/relationships/image" Target="../media/image2270.png"/><Relationship Id="rId499" Type="http://schemas.openxmlformats.org/officeDocument/2006/relationships/image" Target="../media/image2388.png"/><Relationship Id="rId927" Type="http://schemas.openxmlformats.org/officeDocument/2006/relationships/image" Target="../media/image2202.png"/><Relationship Id="rId1112" Type="http://schemas.openxmlformats.org/officeDocument/2006/relationships/customXml" Target="../ink/ink7081.xml"/><Relationship Id="rId56" Type="http://schemas.openxmlformats.org/officeDocument/2006/relationships/customXml" Target="../ink/ink6603.xml"/><Relationship Id="rId359" Type="http://schemas.openxmlformats.org/officeDocument/2006/relationships/image" Target="../media/image2318.png"/><Relationship Id="rId566" Type="http://schemas.openxmlformats.org/officeDocument/2006/relationships/customXml" Target="../ink/ink6808.xml"/><Relationship Id="rId773" Type="http://schemas.openxmlformats.org/officeDocument/2006/relationships/image" Target="../media/image1798.png"/><Relationship Id="rId219" Type="http://schemas.openxmlformats.org/officeDocument/2006/relationships/image" Target="../media/image2249.png"/><Relationship Id="rId426" Type="http://schemas.openxmlformats.org/officeDocument/2006/relationships/customXml" Target="../ink/ink6738.xml"/><Relationship Id="rId633" Type="http://schemas.openxmlformats.org/officeDocument/2006/relationships/image" Target="../media/image2455.png"/><Relationship Id="rId980" Type="http://schemas.openxmlformats.org/officeDocument/2006/relationships/customXml" Target="../ink/ink7015.xml"/><Relationship Id="rId1056" Type="http://schemas.openxmlformats.org/officeDocument/2006/relationships/customXml" Target="../ink/ink7053.xml"/><Relationship Id="rId840" Type="http://schemas.openxmlformats.org/officeDocument/2006/relationships/customXml" Target="../ink/ink6945.xml"/><Relationship Id="rId938" Type="http://schemas.openxmlformats.org/officeDocument/2006/relationships/customXml" Target="../ink/ink6994.xml"/><Relationship Id="rId67" Type="http://schemas.openxmlformats.org/officeDocument/2006/relationships/image" Target="../media/image2012.png"/><Relationship Id="rId272" Type="http://schemas.openxmlformats.org/officeDocument/2006/relationships/customXml" Target="../ink/ink6661.xml"/><Relationship Id="rId577" Type="http://schemas.openxmlformats.org/officeDocument/2006/relationships/image" Target="../media/image2427.png"/><Relationship Id="rId700" Type="http://schemas.openxmlformats.org/officeDocument/2006/relationships/customXml" Target="../ink/ink6875.xml"/><Relationship Id="rId1123" Type="http://schemas.openxmlformats.org/officeDocument/2006/relationships/image" Target="../media/image2580.png"/><Relationship Id="rId784" Type="http://schemas.openxmlformats.org/officeDocument/2006/relationships/customXml" Target="../ink/ink6917.xml"/><Relationship Id="rId991" Type="http://schemas.openxmlformats.org/officeDocument/2006/relationships/image" Target="../media/image2514.png"/><Relationship Id="rId1067" Type="http://schemas.openxmlformats.org/officeDocument/2006/relationships/image" Target="../media/image2552.png"/><Relationship Id="rId437" Type="http://schemas.openxmlformats.org/officeDocument/2006/relationships/image" Target="../media/image2357.png"/><Relationship Id="rId644" Type="http://schemas.openxmlformats.org/officeDocument/2006/relationships/customXml" Target="../ink/ink6847.xml"/><Relationship Id="rId851" Type="http://schemas.openxmlformats.org/officeDocument/2006/relationships/image" Target="../media/image1840.png"/><Relationship Id="rId283" Type="http://schemas.openxmlformats.org/officeDocument/2006/relationships/image" Target="../media/image2281.png"/><Relationship Id="rId490" Type="http://schemas.openxmlformats.org/officeDocument/2006/relationships/customXml" Target="../ink/ink6770.xml"/><Relationship Id="rId504" Type="http://schemas.openxmlformats.org/officeDocument/2006/relationships/customXml" Target="../ink/ink6777.xml"/><Relationship Id="rId711" Type="http://schemas.openxmlformats.org/officeDocument/2006/relationships/image" Target="../media/image952.png"/><Relationship Id="rId949" Type="http://schemas.openxmlformats.org/officeDocument/2006/relationships/image" Target="../media/image2493.png"/><Relationship Id="rId1134" Type="http://schemas.openxmlformats.org/officeDocument/2006/relationships/customXml" Target="../ink/ink7092.xml"/><Relationship Id="rId78" Type="http://schemas.openxmlformats.org/officeDocument/2006/relationships/customXml" Target="../ink/ink6614.xml"/><Relationship Id="rId350" Type="http://schemas.openxmlformats.org/officeDocument/2006/relationships/customXml" Target="../ink/ink6700.xml"/><Relationship Id="rId588" Type="http://schemas.openxmlformats.org/officeDocument/2006/relationships/customXml" Target="../ink/ink6819.xml"/><Relationship Id="rId795" Type="http://schemas.openxmlformats.org/officeDocument/2006/relationships/image" Target="../media/image1809.png"/><Relationship Id="rId809" Type="http://schemas.openxmlformats.org/officeDocument/2006/relationships/image" Target="../media/image1816.png"/><Relationship Id="rId9" Type="http://schemas.openxmlformats.org/officeDocument/2006/relationships/image" Target="../media/image1983.png"/><Relationship Id="rId210" Type="http://schemas.openxmlformats.org/officeDocument/2006/relationships/customXml" Target="../ink/ink6630.xml"/><Relationship Id="rId448" Type="http://schemas.openxmlformats.org/officeDocument/2006/relationships/customXml" Target="../ink/ink6749.xml"/><Relationship Id="rId655" Type="http://schemas.openxmlformats.org/officeDocument/2006/relationships/image" Target="../media/image2466.png"/><Relationship Id="rId862" Type="http://schemas.openxmlformats.org/officeDocument/2006/relationships/customXml" Target="../ink/ink6956.xml"/><Relationship Id="rId1078" Type="http://schemas.openxmlformats.org/officeDocument/2006/relationships/customXml" Target="../ink/ink7064.xml"/><Relationship Id="rId294" Type="http://schemas.openxmlformats.org/officeDocument/2006/relationships/customXml" Target="../ink/ink6672.xml"/><Relationship Id="rId308" Type="http://schemas.openxmlformats.org/officeDocument/2006/relationships/customXml" Target="../ink/ink6679.xml"/><Relationship Id="rId515" Type="http://schemas.openxmlformats.org/officeDocument/2006/relationships/image" Target="../media/image2396.png"/><Relationship Id="rId722" Type="http://schemas.openxmlformats.org/officeDocument/2006/relationships/customXml" Target="../ink/ink6886.xml"/><Relationship Id="rId1145" Type="http://schemas.openxmlformats.org/officeDocument/2006/relationships/image" Target="../media/image2591.png"/><Relationship Id="rId89" Type="http://schemas.openxmlformats.org/officeDocument/2006/relationships/image" Target="../media/image2023.png"/><Relationship Id="rId361" Type="http://schemas.openxmlformats.org/officeDocument/2006/relationships/image" Target="../media/image2319.png"/><Relationship Id="rId599" Type="http://schemas.openxmlformats.org/officeDocument/2006/relationships/image" Target="../media/image2438.png"/><Relationship Id="rId1005" Type="http://schemas.openxmlformats.org/officeDocument/2006/relationships/image" Target="../media/image2521.png"/><Relationship Id="rId459" Type="http://schemas.openxmlformats.org/officeDocument/2006/relationships/image" Target="../media/image2368.png"/><Relationship Id="rId666" Type="http://schemas.openxmlformats.org/officeDocument/2006/relationships/customXml" Target="../ink/ink6858.xml"/><Relationship Id="rId873" Type="http://schemas.openxmlformats.org/officeDocument/2006/relationships/image" Target="../media/image1851.png"/><Relationship Id="rId1089" Type="http://schemas.openxmlformats.org/officeDocument/2006/relationships/image" Target="../media/image2563.png"/><Relationship Id="rId16" Type="http://schemas.openxmlformats.org/officeDocument/2006/relationships/customXml" Target="../ink/ink6583.xml"/><Relationship Id="rId221" Type="http://schemas.openxmlformats.org/officeDocument/2006/relationships/image" Target="../media/image2250.png"/><Relationship Id="rId319" Type="http://schemas.openxmlformats.org/officeDocument/2006/relationships/image" Target="../media/image2299.png"/><Relationship Id="rId526" Type="http://schemas.openxmlformats.org/officeDocument/2006/relationships/customXml" Target="../ink/ink6788.xml"/><Relationship Id="rId733" Type="http://schemas.openxmlformats.org/officeDocument/2006/relationships/image" Target="../media/image1751.png"/><Relationship Id="rId940" Type="http://schemas.openxmlformats.org/officeDocument/2006/relationships/customXml" Target="../ink/ink6995.xml"/><Relationship Id="rId1016" Type="http://schemas.openxmlformats.org/officeDocument/2006/relationships/customXml" Target="../ink/ink7033.xml"/><Relationship Id="rId372" Type="http://schemas.openxmlformats.org/officeDocument/2006/relationships/customXml" Target="../ink/ink6711.xml"/><Relationship Id="rId677" Type="http://schemas.openxmlformats.org/officeDocument/2006/relationships/image" Target="../media/image2477.png"/><Relationship Id="rId800" Type="http://schemas.openxmlformats.org/officeDocument/2006/relationships/customXml" Target="../ink/ink6925.xml"/><Relationship Id="rId232" Type="http://schemas.openxmlformats.org/officeDocument/2006/relationships/customXml" Target="../ink/ink6641.xml"/><Relationship Id="rId884" Type="http://schemas.openxmlformats.org/officeDocument/2006/relationships/customXml" Target="../ink/ink6967.xml"/><Relationship Id="rId27" Type="http://schemas.openxmlformats.org/officeDocument/2006/relationships/image" Target="../media/image1992.png"/><Relationship Id="rId537" Type="http://schemas.openxmlformats.org/officeDocument/2006/relationships/image" Target="../media/image2407.png"/><Relationship Id="rId744" Type="http://schemas.openxmlformats.org/officeDocument/2006/relationships/customXml" Target="../ink/ink6897.xml"/><Relationship Id="rId951" Type="http://schemas.openxmlformats.org/officeDocument/2006/relationships/image" Target="../media/image2494.png"/><Relationship Id="rId80" Type="http://schemas.openxmlformats.org/officeDocument/2006/relationships/customXml" Target="../ink/ink6615.xml"/><Relationship Id="rId383" Type="http://schemas.openxmlformats.org/officeDocument/2006/relationships/image" Target="../media/image2330.png"/><Relationship Id="rId590" Type="http://schemas.openxmlformats.org/officeDocument/2006/relationships/customXml" Target="../ink/ink6820.xml"/><Relationship Id="rId604" Type="http://schemas.openxmlformats.org/officeDocument/2006/relationships/customXml" Target="../ink/ink6827.xml"/><Relationship Id="rId811" Type="http://schemas.openxmlformats.org/officeDocument/2006/relationships/image" Target="../media/image1817.png"/><Relationship Id="rId1027" Type="http://schemas.openxmlformats.org/officeDocument/2006/relationships/image" Target="../media/image2532.png"/><Relationship Id="rId243" Type="http://schemas.openxmlformats.org/officeDocument/2006/relationships/image" Target="../media/image2261.png"/><Relationship Id="rId450" Type="http://schemas.openxmlformats.org/officeDocument/2006/relationships/customXml" Target="../ink/ink6750.xml"/><Relationship Id="rId688" Type="http://schemas.openxmlformats.org/officeDocument/2006/relationships/customXml" Target="../ink/ink6869.xml"/><Relationship Id="rId895" Type="http://schemas.openxmlformats.org/officeDocument/2006/relationships/image" Target="../media/image1862.png"/><Relationship Id="rId909" Type="http://schemas.openxmlformats.org/officeDocument/2006/relationships/image" Target="../media/image1869.png"/><Relationship Id="rId1080" Type="http://schemas.openxmlformats.org/officeDocument/2006/relationships/customXml" Target="../ink/ink7065.xml"/><Relationship Id="rId38" Type="http://schemas.openxmlformats.org/officeDocument/2006/relationships/customXml" Target="../ink/ink6594.xml"/><Relationship Id="rId103" Type="http://schemas.openxmlformats.org/officeDocument/2006/relationships/image" Target="../media/image2030.png"/><Relationship Id="rId310" Type="http://schemas.openxmlformats.org/officeDocument/2006/relationships/customXml" Target="../ink/ink6680.xml"/><Relationship Id="rId548" Type="http://schemas.openxmlformats.org/officeDocument/2006/relationships/customXml" Target="../ink/ink6799.xml"/><Relationship Id="rId755" Type="http://schemas.openxmlformats.org/officeDocument/2006/relationships/image" Target="../media/image1762.png"/><Relationship Id="rId962" Type="http://schemas.openxmlformats.org/officeDocument/2006/relationships/customXml" Target="../ink/ink7006.xml"/><Relationship Id="rId91" Type="http://schemas.openxmlformats.org/officeDocument/2006/relationships/image" Target="../media/image2024.png"/><Relationship Id="rId394" Type="http://schemas.openxmlformats.org/officeDocument/2006/relationships/customXml" Target="../ink/ink6722.xml"/><Relationship Id="rId408" Type="http://schemas.openxmlformats.org/officeDocument/2006/relationships/customXml" Target="../ink/ink6729.xml"/><Relationship Id="rId615" Type="http://schemas.openxmlformats.org/officeDocument/2006/relationships/image" Target="../media/image2446.png"/><Relationship Id="rId822" Type="http://schemas.openxmlformats.org/officeDocument/2006/relationships/customXml" Target="../ink/ink6936.xml"/><Relationship Id="rId1038" Type="http://schemas.openxmlformats.org/officeDocument/2006/relationships/customXml" Target="../ink/ink7044.xml"/><Relationship Id="rId254" Type="http://schemas.openxmlformats.org/officeDocument/2006/relationships/customXml" Target="../ink/ink6652.xml"/><Relationship Id="rId699" Type="http://schemas.openxmlformats.org/officeDocument/2006/relationships/image" Target="../media/image2488.png"/><Relationship Id="rId1091" Type="http://schemas.openxmlformats.org/officeDocument/2006/relationships/image" Target="../media/image2564.png"/><Relationship Id="rId1105" Type="http://schemas.openxmlformats.org/officeDocument/2006/relationships/image" Target="../media/image2571.png"/><Relationship Id="rId49" Type="http://schemas.openxmlformats.org/officeDocument/2006/relationships/image" Target="../media/image2003.png"/><Relationship Id="rId461" Type="http://schemas.openxmlformats.org/officeDocument/2006/relationships/image" Target="../media/image2369.png"/><Relationship Id="rId559" Type="http://schemas.openxmlformats.org/officeDocument/2006/relationships/image" Target="../media/image2418.png"/><Relationship Id="rId766" Type="http://schemas.openxmlformats.org/officeDocument/2006/relationships/customXml" Target="../ink/ink6908.xml"/><Relationship Id="rId321" Type="http://schemas.openxmlformats.org/officeDocument/2006/relationships/image" Target="../media/image2300.png"/><Relationship Id="rId419" Type="http://schemas.openxmlformats.org/officeDocument/2006/relationships/image" Target="../media/image2348.png"/><Relationship Id="rId626" Type="http://schemas.openxmlformats.org/officeDocument/2006/relationships/customXml" Target="../ink/ink6838.xml"/><Relationship Id="rId973" Type="http://schemas.openxmlformats.org/officeDocument/2006/relationships/image" Target="../media/image2505.png"/><Relationship Id="rId1049" Type="http://schemas.openxmlformats.org/officeDocument/2006/relationships/image" Target="../media/image2543.png"/><Relationship Id="rId833" Type="http://schemas.openxmlformats.org/officeDocument/2006/relationships/image" Target="../media/image1831.png"/><Relationship Id="rId1116" Type="http://schemas.openxmlformats.org/officeDocument/2006/relationships/customXml" Target="../ink/ink7083.xml"/><Relationship Id="rId265" Type="http://schemas.openxmlformats.org/officeDocument/2006/relationships/image" Target="../media/image2272.png"/><Relationship Id="rId472" Type="http://schemas.openxmlformats.org/officeDocument/2006/relationships/customXml" Target="../ink/ink6761.xml"/><Relationship Id="rId900" Type="http://schemas.openxmlformats.org/officeDocument/2006/relationships/customXml" Target="../ink/ink6975.xml"/><Relationship Id="rId332" Type="http://schemas.openxmlformats.org/officeDocument/2006/relationships/customXml" Target="../ink/ink6691.xml"/><Relationship Id="rId777" Type="http://schemas.openxmlformats.org/officeDocument/2006/relationships/image" Target="../media/image1800.png"/><Relationship Id="rId984" Type="http://schemas.openxmlformats.org/officeDocument/2006/relationships/customXml" Target="../ink/ink7017.xml"/><Relationship Id="rId637" Type="http://schemas.openxmlformats.org/officeDocument/2006/relationships/image" Target="../media/image2457.png"/><Relationship Id="rId844" Type="http://schemas.openxmlformats.org/officeDocument/2006/relationships/customXml" Target="../ink/ink6947.xml"/><Relationship Id="rId276" Type="http://schemas.openxmlformats.org/officeDocument/2006/relationships/customXml" Target="../ink/ink6663.xml"/><Relationship Id="rId483" Type="http://schemas.openxmlformats.org/officeDocument/2006/relationships/image" Target="../media/image2380.png"/><Relationship Id="rId690" Type="http://schemas.openxmlformats.org/officeDocument/2006/relationships/customXml" Target="../ink/ink6870.xml"/><Relationship Id="rId704" Type="http://schemas.openxmlformats.org/officeDocument/2006/relationships/customXml" Target="../ink/ink6877.xml"/><Relationship Id="rId911" Type="http://schemas.openxmlformats.org/officeDocument/2006/relationships/image" Target="../media/image1870.png"/><Relationship Id="rId1127" Type="http://schemas.openxmlformats.org/officeDocument/2006/relationships/image" Target="../media/image2582.png"/><Relationship Id="rId40" Type="http://schemas.openxmlformats.org/officeDocument/2006/relationships/customXml" Target="../ink/ink6595.xml"/><Relationship Id="rId343" Type="http://schemas.openxmlformats.org/officeDocument/2006/relationships/image" Target="../media/image2311.png"/><Relationship Id="rId550" Type="http://schemas.openxmlformats.org/officeDocument/2006/relationships/customXml" Target="../ink/ink6800.xml"/><Relationship Id="rId788" Type="http://schemas.openxmlformats.org/officeDocument/2006/relationships/customXml" Target="../ink/ink6919.xml"/><Relationship Id="rId995" Type="http://schemas.openxmlformats.org/officeDocument/2006/relationships/image" Target="../media/image2516.png"/><Relationship Id="rId648" Type="http://schemas.openxmlformats.org/officeDocument/2006/relationships/customXml" Target="../ink/ink6849.xml"/><Relationship Id="rId855" Type="http://schemas.openxmlformats.org/officeDocument/2006/relationships/image" Target="../media/image1842.png"/><Relationship Id="rId1040" Type="http://schemas.openxmlformats.org/officeDocument/2006/relationships/customXml" Target="../ink/ink7045.xml"/><Relationship Id="rId287" Type="http://schemas.openxmlformats.org/officeDocument/2006/relationships/image" Target="../media/image2283.png"/><Relationship Id="rId410" Type="http://schemas.openxmlformats.org/officeDocument/2006/relationships/customXml" Target="../ink/ink6730.xml"/><Relationship Id="rId494" Type="http://schemas.openxmlformats.org/officeDocument/2006/relationships/customXml" Target="../ink/ink6772.xml"/><Relationship Id="rId508" Type="http://schemas.openxmlformats.org/officeDocument/2006/relationships/customXml" Target="../ink/ink6779.xml"/><Relationship Id="rId715" Type="http://schemas.openxmlformats.org/officeDocument/2006/relationships/image" Target="../media/image1389.png"/><Relationship Id="rId922" Type="http://schemas.openxmlformats.org/officeDocument/2006/relationships/customXml" Target="../ink/ink6986.xml"/><Relationship Id="rId1138" Type="http://schemas.openxmlformats.org/officeDocument/2006/relationships/customXml" Target="../ink/ink7094.xml"/><Relationship Id="rId354" Type="http://schemas.openxmlformats.org/officeDocument/2006/relationships/customXml" Target="../ink/ink6702.xml"/><Relationship Id="rId799" Type="http://schemas.openxmlformats.org/officeDocument/2006/relationships/image" Target="../media/image1811.png"/><Relationship Id="rId51" Type="http://schemas.openxmlformats.org/officeDocument/2006/relationships/image" Target="../media/image2004.png"/><Relationship Id="rId561" Type="http://schemas.openxmlformats.org/officeDocument/2006/relationships/image" Target="../media/image2419.png"/><Relationship Id="rId659" Type="http://schemas.openxmlformats.org/officeDocument/2006/relationships/image" Target="../media/image2468.png"/><Relationship Id="rId866" Type="http://schemas.openxmlformats.org/officeDocument/2006/relationships/customXml" Target="../ink/ink6958.xml"/><Relationship Id="rId214" Type="http://schemas.openxmlformats.org/officeDocument/2006/relationships/customXml" Target="../ink/ink6632.xml"/><Relationship Id="rId298" Type="http://schemas.openxmlformats.org/officeDocument/2006/relationships/customXml" Target="../ink/ink6674.xml"/><Relationship Id="rId421" Type="http://schemas.openxmlformats.org/officeDocument/2006/relationships/image" Target="../media/image2349.png"/><Relationship Id="rId519" Type="http://schemas.openxmlformats.org/officeDocument/2006/relationships/image" Target="../media/image2398.png"/><Relationship Id="rId1051" Type="http://schemas.openxmlformats.org/officeDocument/2006/relationships/image" Target="../media/image2544.png"/><Relationship Id="rId1149" Type="http://schemas.openxmlformats.org/officeDocument/2006/relationships/image" Target="../media/image2593.png"/><Relationship Id="rId726" Type="http://schemas.openxmlformats.org/officeDocument/2006/relationships/customXml" Target="../ink/ink6888.xml"/><Relationship Id="rId933" Type="http://schemas.openxmlformats.org/officeDocument/2006/relationships/image" Target="../media/image2229.png"/><Relationship Id="rId1009" Type="http://schemas.openxmlformats.org/officeDocument/2006/relationships/image" Target="../media/image2523.png"/><Relationship Id="rId62" Type="http://schemas.openxmlformats.org/officeDocument/2006/relationships/customXml" Target="../ink/ink6606.xml"/><Relationship Id="rId365" Type="http://schemas.openxmlformats.org/officeDocument/2006/relationships/image" Target="../media/image2321.png"/><Relationship Id="rId572" Type="http://schemas.openxmlformats.org/officeDocument/2006/relationships/customXml" Target="../ink/ink6811.xml"/><Relationship Id="rId225" Type="http://schemas.openxmlformats.org/officeDocument/2006/relationships/image" Target="../media/image2252.png"/><Relationship Id="rId432" Type="http://schemas.openxmlformats.org/officeDocument/2006/relationships/customXml" Target="../ink/ink6741.xml"/><Relationship Id="rId877" Type="http://schemas.openxmlformats.org/officeDocument/2006/relationships/image" Target="../media/image1853.png"/><Relationship Id="rId1062" Type="http://schemas.openxmlformats.org/officeDocument/2006/relationships/customXml" Target="../ink/ink7056.xml"/><Relationship Id="rId737" Type="http://schemas.openxmlformats.org/officeDocument/2006/relationships/image" Target="../media/image1753.png"/><Relationship Id="rId944" Type="http://schemas.openxmlformats.org/officeDocument/2006/relationships/customXml" Target="../ink/ink6997.xml"/><Relationship Id="rId73" Type="http://schemas.openxmlformats.org/officeDocument/2006/relationships/image" Target="../media/image2015.png"/><Relationship Id="rId376" Type="http://schemas.openxmlformats.org/officeDocument/2006/relationships/customXml" Target="../ink/ink6713.xml"/><Relationship Id="rId583" Type="http://schemas.openxmlformats.org/officeDocument/2006/relationships/image" Target="../media/image2430.png"/><Relationship Id="rId790" Type="http://schemas.openxmlformats.org/officeDocument/2006/relationships/customXml" Target="../ink/ink6920.xml"/><Relationship Id="rId804" Type="http://schemas.openxmlformats.org/officeDocument/2006/relationships/customXml" Target="../ink/ink6927.xml"/><Relationship Id="rId4" Type="http://schemas.openxmlformats.org/officeDocument/2006/relationships/customXml" Target="../ink/ink6577.xml"/><Relationship Id="rId236" Type="http://schemas.openxmlformats.org/officeDocument/2006/relationships/customXml" Target="../ink/ink6643.xml"/><Relationship Id="rId443" Type="http://schemas.openxmlformats.org/officeDocument/2006/relationships/image" Target="../media/image2360.png"/><Relationship Id="rId650" Type="http://schemas.openxmlformats.org/officeDocument/2006/relationships/customXml" Target="../ink/ink6850.xml"/><Relationship Id="rId888" Type="http://schemas.openxmlformats.org/officeDocument/2006/relationships/customXml" Target="../ink/ink6969.xml"/><Relationship Id="rId1073" Type="http://schemas.openxmlformats.org/officeDocument/2006/relationships/image" Target="../media/image2555.png"/><Relationship Id="rId303" Type="http://schemas.openxmlformats.org/officeDocument/2006/relationships/image" Target="../media/image2291.png"/><Relationship Id="rId748" Type="http://schemas.openxmlformats.org/officeDocument/2006/relationships/customXml" Target="../ink/ink6899.xml"/><Relationship Id="rId955" Type="http://schemas.openxmlformats.org/officeDocument/2006/relationships/image" Target="../media/image2496.png"/><Relationship Id="rId1140" Type="http://schemas.openxmlformats.org/officeDocument/2006/relationships/customXml" Target="../ink/ink7095.xml"/><Relationship Id="rId84" Type="http://schemas.openxmlformats.org/officeDocument/2006/relationships/customXml" Target="../ink/ink6617.xml"/><Relationship Id="rId387" Type="http://schemas.openxmlformats.org/officeDocument/2006/relationships/image" Target="../media/image2332.png"/><Relationship Id="rId510" Type="http://schemas.openxmlformats.org/officeDocument/2006/relationships/customXml" Target="../ink/ink6780.xml"/><Relationship Id="rId594" Type="http://schemas.openxmlformats.org/officeDocument/2006/relationships/customXml" Target="../ink/ink6822.xml"/><Relationship Id="rId608" Type="http://schemas.openxmlformats.org/officeDocument/2006/relationships/customXml" Target="../ink/ink6829.xml"/><Relationship Id="rId815" Type="http://schemas.openxmlformats.org/officeDocument/2006/relationships/image" Target="../media/image1819.png"/><Relationship Id="rId247" Type="http://schemas.openxmlformats.org/officeDocument/2006/relationships/image" Target="../media/image2263.png"/><Relationship Id="rId899" Type="http://schemas.openxmlformats.org/officeDocument/2006/relationships/image" Target="../media/image1864.png"/><Relationship Id="rId1000" Type="http://schemas.openxmlformats.org/officeDocument/2006/relationships/customXml" Target="../ink/ink7025.xml"/><Relationship Id="rId1084" Type="http://schemas.openxmlformats.org/officeDocument/2006/relationships/customXml" Target="../ink/ink7067.xml"/><Relationship Id="rId454" Type="http://schemas.openxmlformats.org/officeDocument/2006/relationships/customXml" Target="../ink/ink6752.xml"/><Relationship Id="rId661" Type="http://schemas.openxmlformats.org/officeDocument/2006/relationships/image" Target="../media/image2469.png"/><Relationship Id="rId759" Type="http://schemas.openxmlformats.org/officeDocument/2006/relationships/image" Target="../media/image1764.png"/><Relationship Id="rId966" Type="http://schemas.openxmlformats.org/officeDocument/2006/relationships/customXml" Target="../ink/ink7008.xml"/><Relationship Id="rId11" Type="http://schemas.openxmlformats.org/officeDocument/2006/relationships/image" Target="../media/image1984.png"/><Relationship Id="rId314" Type="http://schemas.openxmlformats.org/officeDocument/2006/relationships/customXml" Target="../ink/ink6682.xml"/><Relationship Id="rId398" Type="http://schemas.openxmlformats.org/officeDocument/2006/relationships/customXml" Target="../ink/ink6724.xml"/><Relationship Id="rId521" Type="http://schemas.openxmlformats.org/officeDocument/2006/relationships/image" Target="../media/image2399.png"/><Relationship Id="rId619" Type="http://schemas.openxmlformats.org/officeDocument/2006/relationships/image" Target="../media/image2448.png"/><Relationship Id="rId95" Type="http://schemas.openxmlformats.org/officeDocument/2006/relationships/image" Target="../media/image2026.png"/><Relationship Id="rId826" Type="http://schemas.openxmlformats.org/officeDocument/2006/relationships/customXml" Target="../ink/ink6938.xml"/><Relationship Id="rId1011" Type="http://schemas.openxmlformats.org/officeDocument/2006/relationships/image" Target="../media/image2524.png"/><Relationship Id="rId1109" Type="http://schemas.openxmlformats.org/officeDocument/2006/relationships/image" Target="../media/image2573.png"/><Relationship Id="rId258" Type="http://schemas.openxmlformats.org/officeDocument/2006/relationships/customXml" Target="../ink/ink6654.xml"/><Relationship Id="rId465" Type="http://schemas.openxmlformats.org/officeDocument/2006/relationships/image" Target="../media/image2371.png"/><Relationship Id="rId672" Type="http://schemas.openxmlformats.org/officeDocument/2006/relationships/customXml" Target="../ink/ink6861.xml"/><Relationship Id="rId1095" Type="http://schemas.openxmlformats.org/officeDocument/2006/relationships/image" Target="../media/image2566.png"/><Relationship Id="rId22" Type="http://schemas.openxmlformats.org/officeDocument/2006/relationships/customXml" Target="../ink/ink6586.xml"/><Relationship Id="rId325" Type="http://schemas.openxmlformats.org/officeDocument/2006/relationships/image" Target="../media/image2302.png"/><Relationship Id="rId532" Type="http://schemas.openxmlformats.org/officeDocument/2006/relationships/customXml" Target="../ink/ink6791.xml"/><Relationship Id="rId977" Type="http://schemas.openxmlformats.org/officeDocument/2006/relationships/image" Target="../media/image2507.png"/><Relationship Id="rId837" Type="http://schemas.openxmlformats.org/officeDocument/2006/relationships/image" Target="../media/image1833.png"/><Relationship Id="rId1022" Type="http://schemas.openxmlformats.org/officeDocument/2006/relationships/customXml" Target="../ink/ink7036.xml"/><Relationship Id="rId269" Type="http://schemas.openxmlformats.org/officeDocument/2006/relationships/image" Target="../media/image2274.png"/><Relationship Id="rId476" Type="http://schemas.openxmlformats.org/officeDocument/2006/relationships/customXml" Target="../ink/ink6763.xml"/><Relationship Id="rId683" Type="http://schemas.openxmlformats.org/officeDocument/2006/relationships/image" Target="../media/image2480.png"/><Relationship Id="rId890" Type="http://schemas.openxmlformats.org/officeDocument/2006/relationships/customXml" Target="../ink/ink6970.xml"/><Relationship Id="rId904" Type="http://schemas.openxmlformats.org/officeDocument/2006/relationships/customXml" Target="../ink/ink6977.xml"/><Relationship Id="rId33" Type="http://schemas.openxmlformats.org/officeDocument/2006/relationships/image" Target="../media/image1995.png"/><Relationship Id="rId336" Type="http://schemas.openxmlformats.org/officeDocument/2006/relationships/customXml" Target="../ink/ink6693.xml"/><Relationship Id="rId543" Type="http://schemas.openxmlformats.org/officeDocument/2006/relationships/image" Target="../media/image2410.png"/><Relationship Id="rId988" Type="http://schemas.openxmlformats.org/officeDocument/2006/relationships/customXml" Target="../ink/ink7019.xml"/><Relationship Id="rId403" Type="http://schemas.openxmlformats.org/officeDocument/2006/relationships/image" Target="../media/image2340.png"/><Relationship Id="rId750" Type="http://schemas.openxmlformats.org/officeDocument/2006/relationships/customXml" Target="../ink/ink6900.xml"/><Relationship Id="rId848" Type="http://schemas.openxmlformats.org/officeDocument/2006/relationships/customXml" Target="../ink/ink6949.xml"/><Relationship Id="rId1033" Type="http://schemas.openxmlformats.org/officeDocument/2006/relationships/image" Target="../media/image2535.png"/><Relationship Id="rId487" Type="http://schemas.openxmlformats.org/officeDocument/2006/relationships/image" Target="../media/image2382.png"/><Relationship Id="rId610" Type="http://schemas.openxmlformats.org/officeDocument/2006/relationships/customXml" Target="../ink/ink6830.xml"/><Relationship Id="rId694" Type="http://schemas.openxmlformats.org/officeDocument/2006/relationships/customXml" Target="../ink/ink6872.xml"/><Relationship Id="rId708" Type="http://schemas.openxmlformats.org/officeDocument/2006/relationships/customXml" Target="../ink/ink6879.xml"/><Relationship Id="rId915" Type="http://schemas.openxmlformats.org/officeDocument/2006/relationships/image" Target="../media/image2168.png"/><Relationship Id="rId347" Type="http://schemas.openxmlformats.org/officeDocument/2006/relationships/image" Target="../media/image2313.png"/><Relationship Id="rId999" Type="http://schemas.openxmlformats.org/officeDocument/2006/relationships/image" Target="../media/image2518.png"/><Relationship Id="rId1100" Type="http://schemas.openxmlformats.org/officeDocument/2006/relationships/customXml" Target="../ink/ink7075.xml"/><Relationship Id="rId44" Type="http://schemas.openxmlformats.org/officeDocument/2006/relationships/customXml" Target="../ink/ink6597.xml"/><Relationship Id="rId554" Type="http://schemas.openxmlformats.org/officeDocument/2006/relationships/customXml" Target="../ink/ink6802.xml"/><Relationship Id="rId761" Type="http://schemas.openxmlformats.org/officeDocument/2006/relationships/image" Target="../media/image1765.png"/><Relationship Id="rId859" Type="http://schemas.openxmlformats.org/officeDocument/2006/relationships/image" Target="../media/image1844.png"/><Relationship Id="rId207" Type="http://schemas.openxmlformats.org/officeDocument/2006/relationships/image" Target="../media/image2243.png"/><Relationship Id="rId414" Type="http://schemas.openxmlformats.org/officeDocument/2006/relationships/customXml" Target="../ink/ink6732.xml"/><Relationship Id="rId498" Type="http://schemas.openxmlformats.org/officeDocument/2006/relationships/customXml" Target="../ink/ink6774.xml"/><Relationship Id="rId621" Type="http://schemas.openxmlformats.org/officeDocument/2006/relationships/image" Target="../media/image2449.png"/><Relationship Id="rId1044" Type="http://schemas.openxmlformats.org/officeDocument/2006/relationships/customXml" Target="../ink/ink7047.xml"/><Relationship Id="rId260" Type="http://schemas.openxmlformats.org/officeDocument/2006/relationships/customXml" Target="../ink/ink6655.xml"/><Relationship Id="rId719" Type="http://schemas.openxmlformats.org/officeDocument/2006/relationships/image" Target="../media/image1395.png"/><Relationship Id="rId926" Type="http://schemas.openxmlformats.org/officeDocument/2006/relationships/customXml" Target="../ink/ink6988.xml"/><Relationship Id="rId1111" Type="http://schemas.openxmlformats.org/officeDocument/2006/relationships/image" Target="../media/image2574.png"/><Relationship Id="rId55" Type="http://schemas.openxmlformats.org/officeDocument/2006/relationships/image" Target="../media/image2006.png"/><Relationship Id="rId358" Type="http://schemas.openxmlformats.org/officeDocument/2006/relationships/customXml" Target="../ink/ink6704.xml"/><Relationship Id="rId565" Type="http://schemas.openxmlformats.org/officeDocument/2006/relationships/image" Target="../media/image2421.png"/><Relationship Id="rId772" Type="http://schemas.openxmlformats.org/officeDocument/2006/relationships/customXml" Target="../ink/ink6911.xml"/><Relationship Id="rId218" Type="http://schemas.openxmlformats.org/officeDocument/2006/relationships/customXml" Target="../ink/ink6634.xml"/><Relationship Id="rId425" Type="http://schemas.openxmlformats.org/officeDocument/2006/relationships/image" Target="../media/image2351.png"/><Relationship Id="rId632" Type="http://schemas.openxmlformats.org/officeDocument/2006/relationships/customXml" Target="../ink/ink6841.xml"/><Relationship Id="rId1055" Type="http://schemas.openxmlformats.org/officeDocument/2006/relationships/image" Target="../media/image2546.png"/><Relationship Id="rId271" Type="http://schemas.openxmlformats.org/officeDocument/2006/relationships/image" Target="../media/image2275.png"/><Relationship Id="rId937" Type="http://schemas.openxmlformats.org/officeDocument/2006/relationships/image" Target="../media/image2237.png"/><Relationship Id="rId1122" Type="http://schemas.openxmlformats.org/officeDocument/2006/relationships/customXml" Target="../ink/ink7086.xml"/><Relationship Id="rId66" Type="http://schemas.openxmlformats.org/officeDocument/2006/relationships/customXml" Target="../ink/ink6608.xml"/><Relationship Id="rId369" Type="http://schemas.openxmlformats.org/officeDocument/2006/relationships/image" Target="../media/image2323.png"/><Relationship Id="rId576" Type="http://schemas.openxmlformats.org/officeDocument/2006/relationships/customXml" Target="../ink/ink6813.xml"/><Relationship Id="rId783" Type="http://schemas.openxmlformats.org/officeDocument/2006/relationships/image" Target="../media/image1803.png"/><Relationship Id="rId990" Type="http://schemas.openxmlformats.org/officeDocument/2006/relationships/customXml" Target="../ink/ink7020.xml"/><Relationship Id="rId229" Type="http://schemas.openxmlformats.org/officeDocument/2006/relationships/image" Target="../media/image2254.png"/><Relationship Id="rId436" Type="http://schemas.openxmlformats.org/officeDocument/2006/relationships/customXml" Target="../ink/ink6743.xml"/><Relationship Id="rId643" Type="http://schemas.openxmlformats.org/officeDocument/2006/relationships/image" Target="../media/image2460.png"/><Relationship Id="rId1066" Type="http://schemas.openxmlformats.org/officeDocument/2006/relationships/customXml" Target="../ink/ink7058.xml"/><Relationship Id="rId850" Type="http://schemas.openxmlformats.org/officeDocument/2006/relationships/customXml" Target="../ink/ink6950.xml"/><Relationship Id="rId948" Type="http://schemas.openxmlformats.org/officeDocument/2006/relationships/customXml" Target="../ink/ink6999.xml"/><Relationship Id="rId1133" Type="http://schemas.openxmlformats.org/officeDocument/2006/relationships/image" Target="../media/image2585.png"/><Relationship Id="rId77" Type="http://schemas.openxmlformats.org/officeDocument/2006/relationships/image" Target="../media/image2017.png"/><Relationship Id="rId282" Type="http://schemas.openxmlformats.org/officeDocument/2006/relationships/customXml" Target="../ink/ink6666.xml"/><Relationship Id="rId503" Type="http://schemas.openxmlformats.org/officeDocument/2006/relationships/image" Target="../media/image2390.png"/><Relationship Id="rId587" Type="http://schemas.openxmlformats.org/officeDocument/2006/relationships/image" Target="../media/image2432.png"/><Relationship Id="rId710" Type="http://schemas.openxmlformats.org/officeDocument/2006/relationships/customXml" Target="../ink/ink6880.xml"/><Relationship Id="rId808" Type="http://schemas.openxmlformats.org/officeDocument/2006/relationships/customXml" Target="../ink/ink6929.xml"/><Relationship Id="rId8" Type="http://schemas.openxmlformats.org/officeDocument/2006/relationships/customXml" Target="../ink/ink6579.xml"/><Relationship Id="rId447" Type="http://schemas.openxmlformats.org/officeDocument/2006/relationships/image" Target="../media/image2362.png"/><Relationship Id="rId794" Type="http://schemas.openxmlformats.org/officeDocument/2006/relationships/customXml" Target="../ink/ink6922.xml"/><Relationship Id="rId1077" Type="http://schemas.openxmlformats.org/officeDocument/2006/relationships/image" Target="../media/image2557.png"/><Relationship Id="rId654" Type="http://schemas.openxmlformats.org/officeDocument/2006/relationships/customXml" Target="../ink/ink6852.xml"/><Relationship Id="rId861" Type="http://schemas.openxmlformats.org/officeDocument/2006/relationships/image" Target="../media/image1845.png"/><Relationship Id="rId959" Type="http://schemas.openxmlformats.org/officeDocument/2006/relationships/image" Target="../media/image2498.png"/><Relationship Id="rId293" Type="http://schemas.openxmlformats.org/officeDocument/2006/relationships/image" Target="../media/image2286.png"/><Relationship Id="rId307" Type="http://schemas.openxmlformats.org/officeDocument/2006/relationships/image" Target="../media/image2293.png"/><Relationship Id="rId514" Type="http://schemas.openxmlformats.org/officeDocument/2006/relationships/customXml" Target="../ink/ink6782.xml"/><Relationship Id="rId721" Type="http://schemas.openxmlformats.org/officeDocument/2006/relationships/image" Target="../media/image1401.png"/><Relationship Id="rId1144" Type="http://schemas.openxmlformats.org/officeDocument/2006/relationships/customXml" Target="../ink/ink7097.xml"/><Relationship Id="rId88" Type="http://schemas.openxmlformats.org/officeDocument/2006/relationships/customXml" Target="../ink/ink6619.xml"/><Relationship Id="rId360" Type="http://schemas.openxmlformats.org/officeDocument/2006/relationships/customXml" Target="../ink/ink6705.xml"/><Relationship Id="rId598" Type="http://schemas.openxmlformats.org/officeDocument/2006/relationships/customXml" Target="../ink/ink6824.xml"/><Relationship Id="rId819" Type="http://schemas.openxmlformats.org/officeDocument/2006/relationships/image" Target="../media/image1824.png"/><Relationship Id="rId1004" Type="http://schemas.openxmlformats.org/officeDocument/2006/relationships/customXml" Target="../ink/ink7027.xml"/><Relationship Id="rId220" Type="http://schemas.openxmlformats.org/officeDocument/2006/relationships/customXml" Target="../ink/ink6635.xml"/><Relationship Id="rId458" Type="http://schemas.openxmlformats.org/officeDocument/2006/relationships/customXml" Target="../ink/ink6754.xml"/><Relationship Id="rId665" Type="http://schemas.openxmlformats.org/officeDocument/2006/relationships/image" Target="../media/image2471.png"/><Relationship Id="rId872" Type="http://schemas.openxmlformats.org/officeDocument/2006/relationships/customXml" Target="../ink/ink6961.xml"/><Relationship Id="rId1088" Type="http://schemas.openxmlformats.org/officeDocument/2006/relationships/customXml" Target="../ink/ink7069.xml"/><Relationship Id="rId15" Type="http://schemas.openxmlformats.org/officeDocument/2006/relationships/image" Target="../media/image1986.png"/><Relationship Id="rId318" Type="http://schemas.openxmlformats.org/officeDocument/2006/relationships/customXml" Target="../ink/ink6684.xml"/><Relationship Id="rId525" Type="http://schemas.openxmlformats.org/officeDocument/2006/relationships/image" Target="../media/image2401.png"/><Relationship Id="rId732" Type="http://schemas.openxmlformats.org/officeDocument/2006/relationships/customXml" Target="../ink/ink6891.xml"/><Relationship Id="rId99" Type="http://schemas.openxmlformats.org/officeDocument/2006/relationships/image" Target="../media/image2028.png"/><Relationship Id="rId371" Type="http://schemas.openxmlformats.org/officeDocument/2006/relationships/image" Target="../media/image2324.png"/><Relationship Id="rId1015" Type="http://schemas.openxmlformats.org/officeDocument/2006/relationships/image" Target="../media/image2526.png"/><Relationship Id="rId469" Type="http://schemas.openxmlformats.org/officeDocument/2006/relationships/image" Target="../media/image2373.png"/><Relationship Id="rId676" Type="http://schemas.openxmlformats.org/officeDocument/2006/relationships/customXml" Target="../ink/ink6863.xml"/><Relationship Id="rId883" Type="http://schemas.openxmlformats.org/officeDocument/2006/relationships/image" Target="../media/image1856.png"/><Relationship Id="rId1099" Type="http://schemas.openxmlformats.org/officeDocument/2006/relationships/image" Target="../media/image2568.png"/><Relationship Id="rId26" Type="http://schemas.openxmlformats.org/officeDocument/2006/relationships/customXml" Target="../ink/ink6588.xml"/><Relationship Id="rId231" Type="http://schemas.openxmlformats.org/officeDocument/2006/relationships/image" Target="../media/image2255.png"/><Relationship Id="rId329" Type="http://schemas.openxmlformats.org/officeDocument/2006/relationships/image" Target="../media/image2304.png"/><Relationship Id="rId536" Type="http://schemas.openxmlformats.org/officeDocument/2006/relationships/customXml" Target="../ink/ink6793.xml"/><Relationship Id="rId743" Type="http://schemas.openxmlformats.org/officeDocument/2006/relationships/image" Target="../media/image1756.png"/><Relationship Id="rId950" Type="http://schemas.openxmlformats.org/officeDocument/2006/relationships/customXml" Target="../ink/ink7000.xml"/><Relationship Id="rId1026" Type="http://schemas.openxmlformats.org/officeDocument/2006/relationships/customXml" Target="../ink/ink7038.xml"/><Relationship Id="rId382" Type="http://schemas.openxmlformats.org/officeDocument/2006/relationships/customXml" Target="../ink/ink6716.xml"/><Relationship Id="rId603" Type="http://schemas.openxmlformats.org/officeDocument/2006/relationships/image" Target="../media/image2440.png"/><Relationship Id="rId687" Type="http://schemas.openxmlformats.org/officeDocument/2006/relationships/image" Target="../media/image2482.png"/><Relationship Id="rId810" Type="http://schemas.openxmlformats.org/officeDocument/2006/relationships/customXml" Target="../ink/ink6930.xml"/><Relationship Id="rId908" Type="http://schemas.openxmlformats.org/officeDocument/2006/relationships/customXml" Target="../ink/ink6979.xml"/><Relationship Id="rId242" Type="http://schemas.openxmlformats.org/officeDocument/2006/relationships/customXml" Target="../ink/ink6646.xml"/><Relationship Id="rId894" Type="http://schemas.openxmlformats.org/officeDocument/2006/relationships/customXml" Target="../ink/ink6972.xml"/><Relationship Id="rId37" Type="http://schemas.openxmlformats.org/officeDocument/2006/relationships/image" Target="../media/image1997.png"/><Relationship Id="rId102" Type="http://schemas.openxmlformats.org/officeDocument/2006/relationships/customXml" Target="../ink/ink6626.xml"/><Relationship Id="rId547" Type="http://schemas.openxmlformats.org/officeDocument/2006/relationships/image" Target="../media/image2412.png"/><Relationship Id="rId754" Type="http://schemas.openxmlformats.org/officeDocument/2006/relationships/customXml" Target="../ink/ink6902.xml"/><Relationship Id="rId961" Type="http://schemas.openxmlformats.org/officeDocument/2006/relationships/image" Target="../media/image2499.png"/><Relationship Id="rId90" Type="http://schemas.openxmlformats.org/officeDocument/2006/relationships/customXml" Target="../ink/ink6620.xml"/><Relationship Id="rId393" Type="http://schemas.openxmlformats.org/officeDocument/2006/relationships/image" Target="../media/image2335.png"/><Relationship Id="rId407" Type="http://schemas.openxmlformats.org/officeDocument/2006/relationships/image" Target="../media/image2342.png"/><Relationship Id="rId614" Type="http://schemas.openxmlformats.org/officeDocument/2006/relationships/customXml" Target="../ink/ink6832.xml"/><Relationship Id="rId821" Type="http://schemas.openxmlformats.org/officeDocument/2006/relationships/image" Target="../media/image1825.png"/><Relationship Id="rId1037" Type="http://schemas.openxmlformats.org/officeDocument/2006/relationships/image" Target="../media/image2537.png"/><Relationship Id="rId253" Type="http://schemas.openxmlformats.org/officeDocument/2006/relationships/image" Target="../media/image2266.png"/><Relationship Id="rId460" Type="http://schemas.openxmlformats.org/officeDocument/2006/relationships/customXml" Target="../ink/ink6755.xml"/><Relationship Id="rId698" Type="http://schemas.openxmlformats.org/officeDocument/2006/relationships/customXml" Target="../ink/ink6874.xml"/><Relationship Id="rId919" Type="http://schemas.openxmlformats.org/officeDocument/2006/relationships/image" Target="../media/image2170.png"/><Relationship Id="rId1090" Type="http://schemas.openxmlformats.org/officeDocument/2006/relationships/customXml" Target="../ink/ink7070.xml"/><Relationship Id="rId1104" Type="http://schemas.openxmlformats.org/officeDocument/2006/relationships/customXml" Target="../ink/ink7077.xml"/><Relationship Id="rId48" Type="http://schemas.openxmlformats.org/officeDocument/2006/relationships/customXml" Target="../ink/ink6599.xml"/><Relationship Id="rId320" Type="http://schemas.openxmlformats.org/officeDocument/2006/relationships/customXml" Target="../ink/ink6685.xml"/><Relationship Id="rId558" Type="http://schemas.openxmlformats.org/officeDocument/2006/relationships/customXml" Target="../ink/ink6804.xml"/><Relationship Id="rId765" Type="http://schemas.openxmlformats.org/officeDocument/2006/relationships/image" Target="../media/image1794.png"/><Relationship Id="rId972" Type="http://schemas.openxmlformats.org/officeDocument/2006/relationships/customXml" Target="../ink/ink7011.xml"/><Relationship Id="rId418" Type="http://schemas.openxmlformats.org/officeDocument/2006/relationships/customXml" Target="../ink/ink6734.xml"/><Relationship Id="rId625" Type="http://schemas.openxmlformats.org/officeDocument/2006/relationships/image" Target="../media/image2451.png"/><Relationship Id="rId832" Type="http://schemas.openxmlformats.org/officeDocument/2006/relationships/customXml" Target="../ink/ink6941.xml"/><Relationship Id="rId1048" Type="http://schemas.openxmlformats.org/officeDocument/2006/relationships/customXml" Target="../ink/ink7049.xml"/><Relationship Id="rId264" Type="http://schemas.openxmlformats.org/officeDocument/2006/relationships/customXml" Target="../ink/ink6657.xml"/><Relationship Id="rId471" Type="http://schemas.openxmlformats.org/officeDocument/2006/relationships/image" Target="../media/image2374.png"/><Relationship Id="rId1115" Type="http://schemas.openxmlformats.org/officeDocument/2006/relationships/image" Target="../media/image2576.png"/><Relationship Id="rId59" Type="http://schemas.openxmlformats.org/officeDocument/2006/relationships/image" Target="../media/image2008.png"/><Relationship Id="rId569" Type="http://schemas.openxmlformats.org/officeDocument/2006/relationships/image" Target="../media/image2423.png"/><Relationship Id="rId776" Type="http://schemas.openxmlformats.org/officeDocument/2006/relationships/customXml" Target="../ink/ink6913.xml"/><Relationship Id="rId983" Type="http://schemas.openxmlformats.org/officeDocument/2006/relationships/image" Target="../media/image2510.png"/><Relationship Id="rId331" Type="http://schemas.openxmlformats.org/officeDocument/2006/relationships/image" Target="../media/image2305.png"/><Relationship Id="rId429" Type="http://schemas.openxmlformats.org/officeDocument/2006/relationships/image" Target="../media/image2353.png"/><Relationship Id="rId636" Type="http://schemas.openxmlformats.org/officeDocument/2006/relationships/customXml" Target="../ink/ink6843.xml"/><Relationship Id="rId1059" Type="http://schemas.openxmlformats.org/officeDocument/2006/relationships/image" Target="../media/image2548.png"/><Relationship Id="rId843" Type="http://schemas.openxmlformats.org/officeDocument/2006/relationships/image" Target="../media/image1836.png"/><Relationship Id="rId1126" Type="http://schemas.openxmlformats.org/officeDocument/2006/relationships/customXml" Target="../ink/ink7088.xml"/><Relationship Id="rId275" Type="http://schemas.openxmlformats.org/officeDocument/2006/relationships/image" Target="../media/image2277.png"/><Relationship Id="rId482" Type="http://schemas.openxmlformats.org/officeDocument/2006/relationships/customXml" Target="../ink/ink6766.xml"/><Relationship Id="rId703" Type="http://schemas.openxmlformats.org/officeDocument/2006/relationships/image" Target="../media/image2490.png"/><Relationship Id="rId910" Type="http://schemas.openxmlformats.org/officeDocument/2006/relationships/customXml" Target="../ink/ink6980.xml"/><Relationship Id="rId342" Type="http://schemas.openxmlformats.org/officeDocument/2006/relationships/customXml" Target="../ink/ink6696.xml"/><Relationship Id="rId787" Type="http://schemas.openxmlformats.org/officeDocument/2006/relationships/image" Target="../media/image1805.png"/><Relationship Id="rId994" Type="http://schemas.openxmlformats.org/officeDocument/2006/relationships/customXml" Target="../ink/ink7022.xml"/><Relationship Id="rId647" Type="http://schemas.openxmlformats.org/officeDocument/2006/relationships/image" Target="../media/image2462.png"/><Relationship Id="rId854" Type="http://schemas.openxmlformats.org/officeDocument/2006/relationships/customXml" Target="../ink/ink6952.xml"/><Relationship Id="rId286" Type="http://schemas.openxmlformats.org/officeDocument/2006/relationships/customXml" Target="../ink/ink6668.xml"/><Relationship Id="rId493" Type="http://schemas.openxmlformats.org/officeDocument/2006/relationships/image" Target="../media/image2385.png"/><Relationship Id="rId507" Type="http://schemas.openxmlformats.org/officeDocument/2006/relationships/image" Target="../media/image2392.png"/><Relationship Id="rId714" Type="http://schemas.openxmlformats.org/officeDocument/2006/relationships/customXml" Target="../ink/ink6882.xml"/><Relationship Id="rId921" Type="http://schemas.openxmlformats.org/officeDocument/2006/relationships/image" Target="../media/image2171.png"/><Relationship Id="rId1137" Type="http://schemas.openxmlformats.org/officeDocument/2006/relationships/image" Target="../media/image2587.png"/><Relationship Id="rId50" Type="http://schemas.openxmlformats.org/officeDocument/2006/relationships/customXml" Target="../ink/ink6600.xml"/><Relationship Id="rId353" Type="http://schemas.openxmlformats.org/officeDocument/2006/relationships/image" Target="../media/image2315.png"/><Relationship Id="rId560" Type="http://schemas.openxmlformats.org/officeDocument/2006/relationships/customXml" Target="../ink/ink6805.xml"/><Relationship Id="rId798" Type="http://schemas.openxmlformats.org/officeDocument/2006/relationships/customXml" Target="../ink/ink6924.xml"/><Relationship Id="rId213" Type="http://schemas.openxmlformats.org/officeDocument/2006/relationships/image" Target="../media/image2246.png"/><Relationship Id="rId420" Type="http://schemas.openxmlformats.org/officeDocument/2006/relationships/customXml" Target="../ink/ink6735.xml"/><Relationship Id="rId658" Type="http://schemas.openxmlformats.org/officeDocument/2006/relationships/customXml" Target="../ink/ink6854.xml"/><Relationship Id="rId865" Type="http://schemas.openxmlformats.org/officeDocument/2006/relationships/image" Target="../media/image1847.png"/><Relationship Id="rId1050" Type="http://schemas.openxmlformats.org/officeDocument/2006/relationships/customXml" Target="../ink/ink7050.xml"/><Relationship Id="rId297" Type="http://schemas.openxmlformats.org/officeDocument/2006/relationships/image" Target="../media/image2288.png"/><Relationship Id="rId518" Type="http://schemas.openxmlformats.org/officeDocument/2006/relationships/customXml" Target="../ink/ink6784.xml"/><Relationship Id="rId725" Type="http://schemas.openxmlformats.org/officeDocument/2006/relationships/image" Target="../media/image1747.png"/><Relationship Id="rId932" Type="http://schemas.openxmlformats.org/officeDocument/2006/relationships/customXml" Target="../ink/ink6991.xml"/><Relationship Id="rId1148" Type="http://schemas.openxmlformats.org/officeDocument/2006/relationships/customXml" Target="../ink/ink7099.xml"/><Relationship Id="rId364" Type="http://schemas.openxmlformats.org/officeDocument/2006/relationships/customXml" Target="../ink/ink6707.xml"/><Relationship Id="rId1008" Type="http://schemas.openxmlformats.org/officeDocument/2006/relationships/customXml" Target="../ink/ink7029.xml"/><Relationship Id="rId61" Type="http://schemas.openxmlformats.org/officeDocument/2006/relationships/image" Target="../media/image2009.png"/><Relationship Id="rId571" Type="http://schemas.openxmlformats.org/officeDocument/2006/relationships/image" Target="../media/image2424.png"/><Relationship Id="rId669" Type="http://schemas.openxmlformats.org/officeDocument/2006/relationships/image" Target="../media/image2473.png"/><Relationship Id="rId876" Type="http://schemas.openxmlformats.org/officeDocument/2006/relationships/customXml" Target="../ink/ink6963.xml"/><Relationship Id="rId19" Type="http://schemas.openxmlformats.org/officeDocument/2006/relationships/image" Target="../media/image1988.png"/><Relationship Id="rId224" Type="http://schemas.openxmlformats.org/officeDocument/2006/relationships/customXml" Target="../ink/ink6637.xml"/><Relationship Id="rId431" Type="http://schemas.openxmlformats.org/officeDocument/2006/relationships/image" Target="../media/image2354.png"/><Relationship Id="rId529" Type="http://schemas.openxmlformats.org/officeDocument/2006/relationships/image" Target="../media/image2403.png"/><Relationship Id="rId736" Type="http://schemas.openxmlformats.org/officeDocument/2006/relationships/customXml" Target="../ink/ink6893.xml"/><Relationship Id="rId1061" Type="http://schemas.openxmlformats.org/officeDocument/2006/relationships/image" Target="../media/image2549.png"/><Relationship Id="rId943" Type="http://schemas.openxmlformats.org/officeDocument/2006/relationships/image" Target="../media/image2273.png"/><Relationship Id="rId1019" Type="http://schemas.openxmlformats.org/officeDocument/2006/relationships/image" Target="../media/image2528.png"/><Relationship Id="rId72" Type="http://schemas.openxmlformats.org/officeDocument/2006/relationships/customXml" Target="../ink/ink6611.xml"/><Relationship Id="rId375" Type="http://schemas.openxmlformats.org/officeDocument/2006/relationships/image" Target="../media/image2326.png"/><Relationship Id="rId582" Type="http://schemas.openxmlformats.org/officeDocument/2006/relationships/customXml" Target="../ink/ink6816.xml"/><Relationship Id="rId803" Type="http://schemas.openxmlformats.org/officeDocument/2006/relationships/image" Target="../media/image1813.png"/><Relationship Id="rId3" Type="http://schemas.openxmlformats.org/officeDocument/2006/relationships/image" Target="../media/image1980.png"/><Relationship Id="rId235" Type="http://schemas.openxmlformats.org/officeDocument/2006/relationships/image" Target="../media/image2257.png"/><Relationship Id="rId442" Type="http://schemas.openxmlformats.org/officeDocument/2006/relationships/customXml" Target="../ink/ink6746.xml"/><Relationship Id="rId887" Type="http://schemas.openxmlformats.org/officeDocument/2006/relationships/image" Target="../media/image1858.png"/><Relationship Id="rId1072" Type="http://schemas.openxmlformats.org/officeDocument/2006/relationships/customXml" Target="../ink/ink7061.xml"/><Relationship Id="rId302" Type="http://schemas.openxmlformats.org/officeDocument/2006/relationships/customXml" Target="../ink/ink6676.xml"/><Relationship Id="rId747" Type="http://schemas.openxmlformats.org/officeDocument/2006/relationships/image" Target="../media/image1758.png"/><Relationship Id="rId954" Type="http://schemas.openxmlformats.org/officeDocument/2006/relationships/customXml" Target="../ink/ink7002.xml"/><Relationship Id="rId83" Type="http://schemas.openxmlformats.org/officeDocument/2006/relationships/image" Target="../media/image2020.png"/><Relationship Id="rId386" Type="http://schemas.openxmlformats.org/officeDocument/2006/relationships/customXml" Target="../ink/ink6718.xml"/><Relationship Id="rId593" Type="http://schemas.openxmlformats.org/officeDocument/2006/relationships/image" Target="../media/image2435.png"/><Relationship Id="rId607" Type="http://schemas.openxmlformats.org/officeDocument/2006/relationships/image" Target="../media/image2442.png"/><Relationship Id="rId814" Type="http://schemas.openxmlformats.org/officeDocument/2006/relationships/customXml" Target="../ink/ink6932.xml"/><Relationship Id="rId246" Type="http://schemas.openxmlformats.org/officeDocument/2006/relationships/customXml" Target="../ink/ink6648.xml"/><Relationship Id="rId453" Type="http://schemas.openxmlformats.org/officeDocument/2006/relationships/image" Target="../media/image2365.png"/><Relationship Id="rId660" Type="http://schemas.openxmlformats.org/officeDocument/2006/relationships/customXml" Target="../ink/ink6855.xml"/><Relationship Id="rId898" Type="http://schemas.openxmlformats.org/officeDocument/2006/relationships/customXml" Target="../ink/ink6974.xml"/><Relationship Id="rId1083" Type="http://schemas.openxmlformats.org/officeDocument/2006/relationships/image" Target="../media/image2560.png"/><Relationship Id="rId106" Type="http://schemas.openxmlformats.org/officeDocument/2006/relationships/customXml" Target="../ink/ink6628.xml"/><Relationship Id="rId313" Type="http://schemas.openxmlformats.org/officeDocument/2006/relationships/image" Target="../media/image2296.png"/><Relationship Id="rId758" Type="http://schemas.openxmlformats.org/officeDocument/2006/relationships/customXml" Target="../ink/ink6904.xml"/><Relationship Id="rId965" Type="http://schemas.openxmlformats.org/officeDocument/2006/relationships/image" Target="../media/image2501.png"/><Relationship Id="rId10" Type="http://schemas.openxmlformats.org/officeDocument/2006/relationships/customXml" Target="../ink/ink6580.xml"/><Relationship Id="rId94" Type="http://schemas.openxmlformats.org/officeDocument/2006/relationships/customXml" Target="../ink/ink6622.xml"/><Relationship Id="rId397" Type="http://schemas.openxmlformats.org/officeDocument/2006/relationships/image" Target="../media/image2337.png"/><Relationship Id="rId520" Type="http://schemas.openxmlformats.org/officeDocument/2006/relationships/customXml" Target="../ink/ink6785.xml"/><Relationship Id="rId618" Type="http://schemas.openxmlformats.org/officeDocument/2006/relationships/customXml" Target="../ink/ink6834.xml"/><Relationship Id="rId825" Type="http://schemas.openxmlformats.org/officeDocument/2006/relationships/image" Target="../media/image1827.png"/><Relationship Id="rId257" Type="http://schemas.openxmlformats.org/officeDocument/2006/relationships/image" Target="../media/image2268.png"/><Relationship Id="rId464" Type="http://schemas.openxmlformats.org/officeDocument/2006/relationships/customXml" Target="../ink/ink6757.xml"/><Relationship Id="rId1010" Type="http://schemas.openxmlformats.org/officeDocument/2006/relationships/customXml" Target="../ink/ink7030.xml"/><Relationship Id="rId1094" Type="http://schemas.openxmlformats.org/officeDocument/2006/relationships/customXml" Target="../ink/ink7072.xml"/><Relationship Id="rId1108" Type="http://schemas.openxmlformats.org/officeDocument/2006/relationships/customXml" Target="../ink/ink7079.xml"/><Relationship Id="rId671" Type="http://schemas.openxmlformats.org/officeDocument/2006/relationships/image" Target="../media/image2474.png"/><Relationship Id="rId769" Type="http://schemas.openxmlformats.org/officeDocument/2006/relationships/image" Target="../media/image1796.png"/><Relationship Id="rId976" Type="http://schemas.openxmlformats.org/officeDocument/2006/relationships/customXml" Target="../ink/ink7013.xml"/><Relationship Id="rId324" Type="http://schemas.openxmlformats.org/officeDocument/2006/relationships/customXml" Target="../ink/ink6687.xml"/><Relationship Id="rId531" Type="http://schemas.openxmlformats.org/officeDocument/2006/relationships/image" Target="../media/image2404.png"/><Relationship Id="rId629" Type="http://schemas.openxmlformats.org/officeDocument/2006/relationships/image" Target="../media/image2453.png"/><Relationship Id="rId836" Type="http://schemas.openxmlformats.org/officeDocument/2006/relationships/customXml" Target="../ink/ink6943.xml"/><Relationship Id="rId1021" Type="http://schemas.openxmlformats.org/officeDocument/2006/relationships/image" Target="../media/image2529.png"/><Relationship Id="rId1119" Type="http://schemas.openxmlformats.org/officeDocument/2006/relationships/image" Target="../media/image2578.png"/><Relationship Id="rId903" Type="http://schemas.openxmlformats.org/officeDocument/2006/relationships/image" Target="../media/image1866.png"/><Relationship Id="rId32" Type="http://schemas.openxmlformats.org/officeDocument/2006/relationships/customXml" Target="../ink/ink6591.xml"/><Relationship Id="rId279" Type="http://schemas.openxmlformats.org/officeDocument/2006/relationships/image" Target="../media/image2279.png"/><Relationship Id="rId486" Type="http://schemas.openxmlformats.org/officeDocument/2006/relationships/customXml" Target="../ink/ink6768.xml"/><Relationship Id="rId693" Type="http://schemas.openxmlformats.org/officeDocument/2006/relationships/image" Target="../media/image2485.png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68.png"/><Relationship Id="rId21" Type="http://schemas.openxmlformats.org/officeDocument/2006/relationships/image" Target="../media/image2603.png"/><Relationship Id="rId42" Type="http://schemas.openxmlformats.org/officeDocument/2006/relationships/customXml" Target="../ink/ink7120.xml"/><Relationship Id="rId63" Type="http://schemas.openxmlformats.org/officeDocument/2006/relationships/image" Target="../media/image2624.png"/><Relationship Id="rId138" Type="http://schemas.openxmlformats.org/officeDocument/2006/relationships/customXml" Target="../ink/ink7163.xml"/><Relationship Id="rId159" Type="http://schemas.openxmlformats.org/officeDocument/2006/relationships/image" Target="../media/image3289.png"/><Relationship Id="rId170" Type="http://schemas.openxmlformats.org/officeDocument/2006/relationships/customXml" Target="../ink/ink7176.xml"/><Relationship Id="rId191" Type="http://schemas.openxmlformats.org/officeDocument/2006/relationships/image" Target="../media/image2638.png"/><Relationship Id="rId205" Type="http://schemas.openxmlformats.org/officeDocument/2006/relationships/image" Target="../media/image2645.png"/><Relationship Id="rId226" Type="http://schemas.openxmlformats.org/officeDocument/2006/relationships/customXml" Target="../ink/ink7204.xml"/><Relationship Id="rId247" Type="http://schemas.openxmlformats.org/officeDocument/2006/relationships/image" Target="../media/image2666.png"/><Relationship Id="rId107" Type="http://schemas.openxmlformats.org/officeDocument/2006/relationships/image" Target="../media/image3263.png"/><Relationship Id="rId268" Type="http://schemas.openxmlformats.org/officeDocument/2006/relationships/customXml" Target="../ink/ink7225.xml"/><Relationship Id="rId11" Type="http://schemas.openxmlformats.org/officeDocument/2006/relationships/image" Target="../media/image2598.png"/><Relationship Id="rId32" Type="http://schemas.openxmlformats.org/officeDocument/2006/relationships/customXml" Target="../ink/ink7115.xml"/><Relationship Id="rId53" Type="http://schemas.openxmlformats.org/officeDocument/2006/relationships/image" Target="../media/image2619.png"/><Relationship Id="rId74" Type="http://schemas.openxmlformats.org/officeDocument/2006/relationships/customXml" Target="../ink/ink7136.xml"/><Relationship Id="rId128" Type="http://schemas.openxmlformats.org/officeDocument/2006/relationships/customXml" Target="../ink/ink7158.xml"/><Relationship Id="rId149" Type="http://schemas.openxmlformats.org/officeDocument/2006/relationships/image" Target="../media/image3284.png"/><Relationship Id="rId5" Type="http://schemas.openxmlformats.org/officeDocument/2006/relationships/image" Target="../media/image2595.png"/><Relationship Id="rId95" Type="http://schemas.openxmlformats.org/officeDocument/2006/relationships/image" Target="../media/image3257.png"/><Relationship Id="rId160" Type="http://schemas.openxmlformats.org/officeDocument/2006/relationships/customXml" Target="../ink/ink7173.xml"/><Relationship Id="rId181" Type="http://schemas.openxmlformats.org/officeDocument/2006/relationships/image" Target="../media/image1822.png"/><Relationship Id="rId216" Type="http://schemas.openxmlformats.org/officeDocument/2006/relationships/customXml" Target="../ink/ink7199.xml"/><Relationship Id="rId237" Type="http://schemas.openxmlformats.org/officeDocument/2006/relationships/image" Target="../media/image2661.png"/><Relationship Id="rId258" Type="http://schemas.openxmlformats.org/officeDocument/2006/relationships/customXml" Target="../ink/ink7220.xml"/><Relationship Id="rId22" Type="http://schemas.openxmlformats.org/officeDocument/2006/relationships/customXml" Target="../ink/ink7110.xml"/><Relationship Id="rId43" Type="http://schemas.openxmlformats.org/officeDocument/2006/relationships/image" Target="../media/image2614.png"/><Relationship Id="rId64" Type="http://schemas.openxmlformats.org/officeDocument/2006/relationships/customXml" Target="../ink/ink7131.xml"/><Relationship Id="rId118" Type="http://schemas.openxmlformats.org/officeDocument/2006/relationships/customXml" Target="../ink/ink7153.xml"/><Relationship Id="rId150" Type="http://schemas.openxmlformats.org/officeDocument/2006/relationships/customXml" Target="../ink/ink7168.xml"/><Relationship Id="rId171" Type="http://schemas.openxmlformats.org/officeDocument/2006/relationships/image" Target="../media/image3295.png"/><Relationship Id="rId192" Type="http://schemas.openxmlformats.org/officeDocument/2006/relationships/customXml" Target="../ink/ink7187.xml"/><Relationship Id="rId206" Type="http://schemas.openxmlformats.org/officeDocument/2006/relationships/customXml" Target="../ink/ink7194.xml"/><Relationship Id="rId227" Type="http://schemas.openxmlformats.org/officeDocument/2006/relationships/image" Target="../media/image2656.png"/><Relationship Id="rId248" Type="http://schemas.openxmlformats.org/officeDocument/2006/relationships/customXml" Target="../ink/ink7215.xml"/><Relationship Id="rId269" Type="http://schemas.openxmlformats.org/officeDocument/2006/relationships/image" Target="../media/image2677.png"/><Relationship Id="rId12" Type="http://schemas.openxmlformats.org/officeDocument/2006/relationships/customXml" Target="../ink/ink7105.xml"/><Relationship Id="rId33" Type="http://schemas.openxmlformats.org/officeDocument/2006/relationships/image" Target="../media/image2609.png"/><Relationship Id="rId108" Type="http://schemas.openxmlformats.org/officeDocument/2006/relationships/customXml" Target="../ink/ink7148.xml"/><Relationship Id="rId129" Type="http://schemas.openxmlformats.org/officeDocument/2006/relationships/image" Target="../media/image3274.png"/><Relationship Id="rId54" Type="http://schemas.openxmlformats.org/officeDocument/2006/relationships/customXml" Target="../ink/ink7126.xml"/><Relationship Id="rId75" Type="http://schemas.openxmlformats.org/officeDocument/2006/relationships/image" Target="../media/image2630.png"/><Relationship Id="rId96" Type="http://schemas.openxmlformats.org/officeDocument/2006/relationships/customXml" Target="../ink/ink7142.xml"/><Relationship Id="rId161" Type="http://schemas.openxmlformats.org/officeDocument/2006/relationships/image" Target="../media/image3290.png"/><Relationship Id="rId182" Type="http://schemas.openxmlformats.org/officeDocument/2006/relationships/customXml" Target="../ink/ink7182.xml"/><Relationship Id="rId217" Type="http://schemas.openxmlformats.org/officeDocument/2006/relationships/image" Target="../media/image2651.png"/><Relationship Id="rId6" Type="http://schemas.openxmlformats.org/officeDocument/2006/relationships/customXml" Target="../ink/ink7102.xml"/><Relationship Id="rId238" Type="http://schemas.openxmlformats.org/officeDocument/2006/relationships/customXml" Target="../ink/ink7210.xml"/><Relationship Id="rId259" Type="http://schemas.openxmlformats.org/officeDocument/2006/relationships/image" Target="../media/image2672.png"/><Relationship Id="rId23" Type="http://schemas.openxmlformats.org/officeDocument/2006/relationships/image" Target="../media/image2604.png"/><Relationship Id="rId119" Type="http://schemas.openxmlformats.org/officeDocument/2006/relationships/image" Target="../media/image3269.png"/><Relationship Id="rId44" Type="http://schemas.openxmlformats.org/officeDocument/2006/relationships/customXml" Target="../ink/ink7121.xml"/><Relationship Id="rId65" Type="http://schemas.openxmlformats.org/officeDocument/2006/relationships/image" Target="../media/image2625.png"/><Relationship Id="rId130" Type="http://schemas.openxmlformats.org/officeDocument/2006/relationships/customXml" Target="../ink/ink7159.xml"/><Relationship Id="rId151" Type="http://schemas.openxmlformats.org/officeDocument/2006/relationships/image" Target="../media/image3285.png"/><Relationship Id="rId172" Type="http://schemas.openxmlformats.org/officeDocument/2006/relationships/customXml" Target="../ink/ink7177.xml"/><Relationship Id="rId193" Type="http://schemas.openxmlformats.org/officeDocument/2006/relationships/image" Target="../media/image2639.png"/><Relationship Id="rId207" Type="http://schemas.openxmlformats.org/officeDocument/2006/relationships/image" Target="../media/image2646.png"/><Relationship Id="rId228" Type="http://schemas.openxmlformats.org/officeDocument/2006/relationships/customXml" Target="../ink/ink7205.xml"/><Relationship Id="rId249" Type="http://schemas.openxmlformats.org/officeDocument/2006/relationships/image" Target="../media/image2667.png"/><Relationship Id="rId13" Type="http://schemas.openxmlformats.org/officeDocument/2006/relationships/image" Target="../media/image2599.png"/><Relationship Id="rId109" Type="http://schemas.openxmlformats.org/officeDocument/2006/relationships/image" Target="../media/image3264.png"/><Relationship Id="rId260" Type="http://schemas.openxmlformats.org/officeDocument/2006/relationships/customXml" Target="../ink/ink7221.xml"/><Relationship Id="rId34" Type="http://schemas.openxmlformats.org/officeDocument/2006/relationships/customXml" Target="../ink/ink7116.xml"/><Relationship Id="rId55" Type="http://schemas.openxmlformats.org/officeDocument/2006/relationships/image" Target="../media/image2620.png"/><Relationship Id="rId76" Type="http://schemas.openxmlformats.org/officeDocument/2006/relationships/customXml" Target="../ink/ink7137.xml"/><Relationship Id="rId97" Type="http://schemas.openxmlformats.org/officeDocument/2006/relationships/image" Target="../media/image3258.png"/><Relationship Id="rId120" Type="http://schemas.openxmlformats.org/officeDocument/2006/relationships/customXml" Target="../ink/ink7154.xml"/><Relationship Id="rId141" Type="http://schemas.openxmlformats.org/officeDocument/2006/relationships/image" Target="../media/image3280.png"/><Relationship Id="rId7" Type="http://schemas.openxmlformats.org/officeDocument/2006/relationships/image" Target="../media/image2596.png"/><Relationship Id="rId162" Type="http://schemas.openxmlformats.org/officeDocument/2006/relationships/customXml" Target="../ink/ink7174.xml"/><Relationship Id="rId183" Type="http://schemas.openxmlformats.org/officeDocument/2006/relationships/image" Target="../media/image2634.png"/><Relationship Id="rId218" Type="http://schemas.openxmlformats.org/officeDocument/2006/relationships/customXml" Target="../ink/ink7200.xml"/><Relationship Id="rId239" Type="http://schemas.openxmlformats.org/officeDocument/2006/relationships/image" Target="../media/image2662.png"/><Relationship Id="rId250" Type="http://schemas.openxmlformats.org/officeDocument/2006/relationships/customXml" Target="../ink/ink7216.xml"/><Relationship Id="rId24" Type="http://schemas.openxmlformats.org/officeDocument/2006/relationships/customXml" Target="../ink/ink7111.xml"/><Relationship Id="rId45" Type="http://schemas.openxmlformats.org/officeDocument/2006/relationships/image" Target="../media/image2615.png"/><Relationship Id="rId66" Type="http://schemas.openxmlformats.org/officeDocument/2006/relationships/customXml" Target="../ink/ink7132.xml"/><Relationship Id="rId110" Type="http://schemas.openxmlformats.org/officeDocument/2006/relationships/customXml" Target="../ink/ink7149.xml"/><Relationship Id="rId131" Type="http://schemas.openxmlformats.org/officeDocument/2006/relationships/image" Target="../media/image3275.png"/><Relationship Id="rId152" Type="http://schemas.openxmlformats.org/officeDocument/2006/relationships/customXml" Target="../ink/ink7169.xml"/><Relationship Id="rId173" Type="http://schemas.openxmlformats.org/officeDocument/2006/relationships/image" Target="../media/image3296.png"/><Relationship Id="rId194" Type="http://schemas.openxmlformats.org/officeDocument/2006/relationships/customXml" Target="../ink/ink7188.xml"/><Relationship Id="rId208" Type="http://schemas.openxmlformats.org/officeDocument/2006/relationships/customXml" Target="../ink/ink7195.xml"/><Relationship Id="rId229" Type="http://schemas.openxmlformats.org/officeDocument/2006/relationships/image" Target="../media/image2657.png"/><Relationship Id="rId240" Type="http://schemas.openxmlformats.org/officeDocument/2006/relationships/customXml" Target="../ink/ink7211.xml"/><Relationship Id="rId261" Type="http://schemas.openxmlformats.org/officeDocument/2006/relationships/image" Target="../media/image2673.png"/><Relationship Id="rId14" Type="http://schemas.openxmlformats.org/officeDocument/2006/relationships/customXml" Target="../ink/ink7106.xml"/><Relationship Id="rId35" Type="http://schemas.openxmlformats.org/officeDocument/2006/relationships/image" Target="../media/image2610.png"/><Relationship Id="rId56" Type="http://schemas.openxmlformats.org/officeDocument/2006/relationships/customXml" Target="../ink/ink7127.xml"/><Relationship Id="rId77" Type="http://schemas.openxmlformats.org/officeDocument/2006/relationships/image" Target="../media/image2631.png"/><Relationship Id="rId100" Type="http://schemas.openxmlformats.org/officeDocument/2006/relationships/customXml" Target="../ink/ink7144.xml"/><Relationship Id="rId8" Type="http://schemas.openxmlformats.org/officeDocument/2006/relationships/customXml" Target="../ink/ink7103.xml"/><Relationship Id="rId98" Type="http://schemas.openxmlformats.org/officeDocument/2006/relationships/customXml" Target="../ink/ink7143.xml"/><Relationship Id="rId121" Type="http://schemas.openxmlformats.org/officeDocument/2006/relationships/image" Target="../media/image3270.png"/><Relationship Id="rId142" Type="http://schemas.openxmlformats.org/officeDocument/2006/relationships/customXml" Target="../ink/ink7164.xml"/><Relationship Id="rId184" Type="http://schemas.openxmlformats.org/officeDocument/2006/relationships/customXml" Target="../ink/ink7183.xml"/><Relationship Id="rId219" Type="http://schemas.openxmlformats.org/officeDocument/2006/relationships/image" Target="../media/image2652.png"/><Relationship Id="rId230" Type="http://schemas.openxmlformats.org/officeDocument/2006/relationships/customXml" Target="../ink/ink7206.xml"/><Relationship Id="rId251" Type="http://schemas.openxmlformats.org/officeDocument/2006/relationships/image" Target="../media/image2668.png"/><Relationship Id="rId25" Type="http://schemas.openxmlformats.org/officeDocument/2006/relationships/image" Target="../media/image2605.png"/><Relationship Id="rId46" Type="http://schemas.openxmlformats.org/officeDocument/2006/relationships/customXml" Target="../ink/ink7122.xml"/><Relationship Id="rId67" Type="http://schemas.openxmlformats.org/officeDocument/2006/relationships/image" Target="../media/image2626.png"/><Relationship Id="rId111" Type="http://schemas.openxmlformats.org/officeDocument/2006/relationships/image" Target="../media/image3265.png"/><Relationship Id="rId132" Type="http://schemas.openxmlformats.org/officeDocument/2006/relationships/customXml" Target="../ink/ink7160.xml"/><Relationship Id="rId153" Type="http://schemas.openxmlformats.org/officeDocument/2006/relationships/image" Target="../media/image3286.png"/><Relationship Id="rId174" Type="http://schemas.openxmlformats.org/officeDocument/2006/relationships/customXml" Target="../ink/ink7178.xml"/><Relationship Id="rId195" Type="http://schemas.openxmlformats.org/officeDocument/2006/relationships/image" Target="../media/image2640.png"/><Relationship Id="rId209" Type="http://schemas.openxmlformats.org/officeDocument/2006/relationships/image" Target="../media/image2647.png"/><Relationship Id="rId220" Type="http://schemas.openxmlformats.org/officeDocument/2006/relationships/customXml" Target="../ink/ink7201.xml"/><Relationship Id="rId241" Type="http://schemas.openxmlformats.org/officeDocument/2006/relationships/image" Target="../media/image2663.png"/><Relationship Id="rId15" Type="http://schemas.openxmlformats.org/officeDocument/2006/relationships/image" Target="../media/image2600.png"/><Relationship Id="rId36" Type="http://schemas.openxmlformats.org/officeDocument/2006/relationships/customXml" Target="../ink/ink7117.xml"/><Relationship Id="rId57" Type="http://schemas.openxmlformats.org/officeDocument/2006/relationships/image" Target="../media/image2621.png"/><Relationship Id="rId262" Type="http://schemas.openxmlformats.org/officeDocument/2006/relationships/customXml" Target="../ink/ink7222.xml"/><Relationship Id="rId78" Type="http://schemas.openxmlformats.org/officeDocument/2006/relationships/customXml" Target="../ink/ink7138.xml"/><Relationship Id="rId99" Type="http://schemas.openxmlformats.org/officeDocument/2006/relationships/image" Target="../media/image3259.png"/><Relationship Id="rId101" Type="http://schemas.openxmlformats.org/officeDocument/2006/relationships/image" Target="../media/image3260.png"/><Relationship Id="rId122" Type="http://schemas.openxmlformats.org/officeDocument/2006/relationships/customXml" Target="../ink/ink7155.xml"/><Relationship Id="rId143" Type="http://schemas.openxmlformats.org/officeDocument/2006/relationships/image" Target="../media/image3281.png"/><Relationship Id="rId185" Type="http://schemas.openxmlformats.org/officeDocument/2006/relationships/image" Target="../media/image2635.png"/><Relationship Id="rId9" Type="http://schemas.openxmlformats.org/officeDocument/2006/relationships/image" Target="../media/image2597.png"/><Relationship Id="rId210" Type="http://schemas.openxmlformats.org/officeDocument/2006/relationships/customXml" Target="../ink/ink7196.xml"/><Relationship Id="rId26" Type="http://schemas.openxmlformats.org/officeDocument/2006/relationships/customXml" Target="../ink/ink7112.xml"/><Relationship Id="rId231" Type="http://schemas.openxmlformats.org/officeDocument/2006/relationships/image" Target="../media/image2658.png"/><Relationship Id="rId252" Type="http://schemas.openxmlformats.org/officeDocument/2006/relationships/customXml" Target="../ink/ink7217.xml"/><Relationship Id="rId47" Type="http://schemas.openxmlformats.org/officeDocument/2006/relationships/image" Target="../media/image2616.png"/><Relationship Id="rId68" Type="http://schemas.openxmlformats.org/officeDocument/2006/relationships/customXml" Target="../ink/ink7133.xml"/><Relationship Id="rId112" Type="http://schemas.openxmlformats.org/officeDocument/2006/relationships/customXml" Target="../ink/ink7150.xml"/><Relationship Id="rId133" Type="http://schemas.openxmlformats.org/officeDocument/2006/relationships/image" Target="../media/image3276.png"/><Relationship Id="rId154" Type="http://schemas.openxmlformats.org/officeDocument/2006/relationships/customXml" Target="../ink/ink7170.xml"/><Relationship Id="rId175" Type="http://schemas.openxmlformats.org/officeDocument/2006/relationships/image" Target="../media/image3297.png"/><Relationship Id="rId196" Type="http://schemas.openxmlformats.org/officeDocument/2006/relationships/customXml" Target="../ink/ink7189.xml"/><Relationship Id="rId200" Type="http://schemas.openxmlformats.org/officeDocument/2006/relationships/customXml" Target="../ink/ink7191.xml"/><Relationship Id="rId16" Type="http://schemas.openxmlformats.org/officeDocument/2006/relationships/customXml" Target="../ink/ink7107.xml"/><Relationship Id="rId221" Type="http://schemas.openxmlformats.org/officeDocument/2006/relationships/image" Target="../media/image2653.png"/><Relationship Id="rId242" Type="http://schemas.openxmlformats.org/officeDocument/2006/relationships/customXml" Target="../ink/ink7212.xml"/><Relationship Id="rId263" Type="http://schemas.openxmlformats.org/officeDocument/2006/relationships/image" Target="../media/image2674.png"/><Relationship Id="rId37" Type="http://schemas.openxmlformats.org/officeDocument/2006/relationships/image" Target="../media/image2611.png"/><Relationship Id="rId58" Type="http://schemas.openxmlformats.org/officeDocument/2006/relationships/customXml" Target="../ink/ink7128.xml"/><Relationship Id="rId79" Type="http://schemas.openxmlformats.org/officeDocument/2006/relationships/image" Target="../media/image2632.png"/><Relationship Id="rId102" Type="http://schemas.openxmlformats.org/officeDocument/2006/relationships/customXml" Target="../ink/ink7145.xml"/><Relationship Id="rId123" Type="http://schemas.openxmlformats.org/officeDocument/2006/relationships/image" Target="../media/image3271.png"/><Relationship Id="rId144" Type="http://schemas.openxmlformats.org/officeDocument/2006/relationships/customXml" Target="../ink/ink7165.xml"/><Relationship Id="rId186" Type="http://schemas.openxmlformats.org/officeDocument/2006/relationships/customXml" Target="../ink/ink7184.xml"/><Relationship Id="rId211" Type="http://schemas.openxmlformats.org/officeDocument/2006/relationships/image" Target="../media/image2648.png"/><Relationship Id="rId232" Type="http://schemas.openxmlformats.org/officeDocument/2006/relationships/customXml" Target="../ink/ink7207.xml"/><Relationship Id="rId253" Type="http://schemas.openxmlformats.org/officeDocument/2006/relationships/image" Target="../media/image2669.png"/><Relationship Id="rId27" Type="http://schemas.openxmlformats.org/officeDocument/2006/relationships/image" Target="../media/image2606.png"/><Relationship Id="rId48" Type="http://schemas.openxmlformats.org/officeDocument/2006/relationships/customXml" Target="../ink/ink7123.xml"/><Relationship Id="rId69" Type="http://schemas.openxmlformats.org/officeDocument/2006/relationships/image" Target="../media/image2627.png"/><Relationship Id="rId113" Type="http://schemas.openxmlformats.org/officeDocument/2006/relationships/image" Target="../media/image3266.png"/><Relationship Id="rId134" Type="http://schemas.openxmlformats.org/officeDocument/2006/relationships/customXml" Target="../ink/ink7161.xml"/><Relationship Id="rId80" Type="http://schemas.openxmlformats.org/officeDocument/2006/relationships/customXml" Target="../ink/ink7139.xml"/><Relationship Id="rId155" Type="http://schemas.openxmlformats.org/officeDocument/2006/relationships/image" Target="../media/image3287.png"/><Relationship Id="rId176" Type="http://schemas.openxmlformats.org/officeDocument/2006/relationships/customXml" Target="../ink/ink7179.xml"/><Relationship Id="rId197" Type="http://schemas.openxmlformats.org/officeDocument/2006/relationships/image" Target="../media/image2641.png"/><Relationship Id="rId201" Type="http://schemas.openxmlformats.org/officeDocument/2006/relationships/image" Target="../media/image2643.png"/><Relationship Id="rId222" Type="http://schemas.openxmlformats.org/officeDocument/2006/relationships/customXml" Target="../ink/ink7202.xml"/><Relationship Id="rId243" Type="http://schemas.openxmlformats.org/officeDocument/2006/relationships/image" Target="../media/image2664.png"/><Relationship Id="rId264" Type="http://schemas.openxmlformats.org/officeDocument/2006/relationships/customXml" Target="../ink/ink7223.xml"/><Relationship Id="rId17" Type="http://schemas.openxmlformats.org/officeDocument/2006/relationships/image" Target="../media/image2601.png"/><Relationship Id="rId38" Type="http://schemas.openxmlformats.org/officeDocument/2006/relationships/customXml" Target="../ink/ink7118.xml"/><Relationship Id="rId59" Type="http://schemas.openxmlformats.org/officeDocument/2006/relationships/image" Target="../media/image2622.png"/><Relationship Id="rId103" Type="http://schemas.openxmlformats.org/officeDocument/2006/relationships/image" Target="../media/image3261.png"/><Relationship Id="rId124" Type="http://schemas.openxmlformats.org/officeDocument/2006/relationships/customXml" Target="../ink/ink7156.xml"/><Relationship Id="rId70" Type="http://schemas.openxmlformats.org/officeDocument/2006/relationships/customXml" Target="../ink/ink7134.xml"/><Relationship Id="rId145" Type="http://schemas.openxmlformats.org/officeDocument/2006/relationships/image" Target="../media/image3282.png"/><Relationship Id="rId187" Type="http://schemas.openxmlformats.org/officeDocument/2006/relationships/image" Target="../media/image263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197.xml"/><Relationship Id="rId233" Type="http://schemas.openxmlformats.org/officeDocument/2006/relationships/image" Target="../media/image2659.png"/><Relationship Id="rId254" Type="http://schemas.openxmlformats.org/officeDocument/2006/relationships/customXml" Target="../ink/ink7218.xml"/><Relationship Id="rId28" Type="http://schemas.openxmlformats.org/officeDocument/2006/relationships/customXml" Target="../ink/ink7113.xml"/><Relationship Id="rId49" Type="http://schemas.openxmlformats.org/officeDocument/2006/relationships/image" Target="../media/image2617.png"/><Relationship Id="rId114" Type="http://schemas.openxmlformats.org/officeDocument/2006/relationships/customXml" Target="../ink/ink7151.xml"/><Relationship Id="rId60" Type="http://schemas.openxmlformats.org/officeDocument/2006/relationships/customXml" Target="../ink/ink7129.xml"/><Relationship Id="rId81" Type="http://schemas.openxmlformats.org/officeDocument/2006/relationships/image" Target="../media/image2633.png"/><Relationship Id="rId135" Type="http://schemas.openxmlformats.org/officeDocument/2006/relationships/image" Target="../media/image3277.png"/><Relationship Id="rId156" Type="http://schemas.openxmlformats.org/officeDocument/2006/relationships/customXml" Target="../ink/ink7171.xml"/><Relationship Id="rId177" Type="http://schemas.openxmlformats.org/officeDocument/2006/relationships/image" Target="../media/image1820.png"/><Relationship Id="rId198" Type="http://schemas.openxmlformats.org/officeDocument/2006/relationships/customXml" Target="../ink/ink7190.xml"/><Relationship Id="rId202" Type="http://schemas.openxmlformats.org/officeDocument/2006/relationships/customXml" Target="../ink/ink7192.xml"/><Relationship Id="rId223" Type="http://schemas.openxmlformats.org/officeDocument/2006/relationships/image" Target="../media/image2654.png"/><Relationship Id="rId244" Type="http://schemas.openxmlformats.org/officeDocument/2006/relationships/customXml" Target="../ink/ink7213.xml"/><Relationship Id="rId18" Type="http://schemas.openxmlformats.org/officeDocument/2006/relationships/customXml" Target="../ink/ink7108.xml"/><Relationship Id="rId39" Type="http://schemas.openxmlformats.org/officeDocument/2006/relationships/image" Target="../media/image2612.png"/><Relationship Id="rId265" Type="http://schemas.openxmlformats.org/officeDocument/2006/relationships/image" Target="../media/image2675.png"/><Relationship Id="rId50" Type="http://schemas.openxmlformats.org/officeDocument/2006/relationships/customXml" Target="../ink/ink7124.xml"/><Relationship Id="rId104" Type="http://schemas.openxmlformats.org/officeDocument/2006/relationships/customXml" Target="../ink/ink7146.xml"/><Relationship Id="rId125" Type="http://schemas.openxmlformats.org/officeDocument/2006/relationships/image" Target="../media/image3272.png"/><Relationship Id="rId146" Type="http://schemas.openxmlformats.org/officeDocument/2006/relationships/customXml" Target="../ink/ink7166.xml"/><Relationship Id="rId167" Type="http://schemas.openxmlformats.org/officeDocument/2006/relationships/image" Target="../media/image3293.png"/><Relationship Id="rId188" Type="http://schemas.openxmlformats.org/officeDocument/2006/relationships/customXml" Target="../ink/ink7185.xml"/><Relationship Id="rId71" Type="http://schemas.openxmlformats.org/officeDocument/2006/relationships/image" Target="../media/image2628.png"/><Relationship Id="rId213" Type="http://schemas.openxmlformats.org/officeDocument/2006/relationships/image" Target="../media/image2649.png"/><Relationship Id="rId234" Type="http://schemas.openxmlformats.org/officeDocument/2006/relationships/customXml" Target="../ink/ink7208.xml"/><Relationship Id="rId2" Type="http://schemas.openxmlformats.org/officeDocument/2006/relationships/customXml" Target="../ink/ink7100.xml"/><Relationship Id="rId29" Type="http://schemas.openxmlformats.org/officeDocument/2006/relationships/image" Target="../media/image2607.png"/><Relationship Id="rId255" Type="http://schemas.openxmlformats.org/officeDocument/2006/relationships/image" Target="../media/image2670.png"/><Relationship Id="rId40" Type="http://schemas.openxmlformats.org/officeDocument/2006/relationships/customXml" Target="../ink/ink7119.xml"/><Relationship Id="rId115" Type="http://schemas.openxmlformats.org/officeDocument/2006/relationships/image" Target="../media/image3267.png"/><Relationship Id="rId136" Type="http://schemas.openxmlformats.org/officeDocument/2006/relationships/customXml" Target="../ink/ink7162.xml"/><Relationship Id="rId157" Type="http://schemas.openxmlformats.org/officeDocument/2006/relationships/image" Target="../media/image3288.png"/><Relationship Id="rId178" Type="http://schemas.openxmlformats.org/officeDocument/2006/relationships/customXml" Target="../ink/ink7180.xml"/><Relationship Id="rId61" Type="http://schemas.openxmlformats.org/officeDocument/2006/relationships/image" Target="../media/image2623.png"/><Relationship Id="rId82" Type="http://schemas.openxmlformats.org/officeDocument/2006/relationships/customXml" Target="../ink/ink7140.xml"/><Relationship Id="rId199" Type="http://schemas.openxmlformats.org/officeDocument/2006/relationships/image" Target="../media/image2642.png"/><Relationship Id="rId203" Type="http://schemas.openxmlformats.org/officeDocument/2006/relationships/image" Target="../media/image2644.png"/><Relationship Id="rId19" Type="http://schemas.openxmlformats.org/officeDocument/2006/relationships/image" Target="../media/image2602.png"/><Relationship Id="rId224" Type="http://schemas.openxmlformats.org/officeDocument/2006/relationships/customXml" Target="../ink/ink7203.xml"/><Relationship Id="rId245" Type="http://schemas.openxmlformats.org/officeDocument/2006/relationships/image" Target="../media/image2665.png"/><Relationship Id="rId266" Type="http://schemas.openxmlformats.org/officeDocument/2006/relationships/customXml" Target="../ink/ink7224.xml"/><Relationship Id="rId30" Type="http://schemas.openxmlformats.org/officeDocument/2006/relationships/customXml" Target="../ink/ink7114.xml"/><Relationship Id="rId105" Type="http://schemas.openxmlformats.org/officeDocument/2006/relationships/image" Target="../media/image3262.png"/><Relationship Id="rId126" Type="http://schemas.openxmlformats.org/officeDocument/2006/relationships/customXml" Target="../ink/ink7157.xml"/><Relationship Id="rId147" Type="http://schemas.openxmlformats.org/officeDocument/2006/relationships/image" Target="../media/image3283.png"/><Relationship Id="rId168" Type="http://schemas.openxmlformats.org/officeDocument/2006/relationships/customXml" Target="../ink/ink7175.xml"/><Relationship Id="rId51" Type="http://schemas.openxmlformats.org/officeDocument/2006/relationships/image" Target="../media/image2618.png"/><Relationship Id="rId72" Type="http://schemas.openxmlformats.org/officeDocument/2006/relationships/customXml" Target="../ink/ink7135.xml"/><Relationship Id="rId93" Type="http://schemas.openxmlformats.org/officeDocument/2006/relationships/image" Target="../media/image3256.png"/><Relationship Id="rId189" Type="http://schemas.openxmlformats.org/officeDocument/2006/relationships/image" Target="../media/image2637.png"/><Relationship Id="rId3" Type="http://schemas.openxmlformats.org/officeDocument/2006/relationships/image" Target="../media/image2594.png"/><Relationship Id="rId214" Type="http://schemas.openxmlformats.org/officeDocument/2006/relationships/customXml" Target="../ink/ink7198.xml"/><Relationship Id="rId235" Type="http://schemas.openxmlformats.org/officeDocument/2006/relationships/image" Target="../media/image2660.png"/><Relationship Id="rId256" Type="http://schemas.openxmlformats.org/officeDocument/2006/relationships/customXml" Target="../ink/ink7219.xml"/><Relationship Id="rId116" Type="http://schemas.openxmlformats.org/officeDocument/2006/relationships/customXml" Target="../ink/ink7152.xml"/><Relationship Id="rId137" Type="http://schemas.openxmlformats.org/officeDocument/2006/relationships/image" Target="../media/image3278.png"/><Relationship Id="rId158" Type="http://schemas.openxmlformats.org/officeDocument/2006/relationships/customXml" Target="../ink/ink7172.xml"/><Relationship Id="rId20" Type="http://schemas.openxmlformats.org/officeDocument/2006/relationships/customXml" Target="../ink/ink7109.xml"/><Relationship Id="rId41" Type="http://schemas.openxmlformats.org/officeDocument/2006/relationships/image" Target="../media/image2613.png"/><Relationship Id="rId62" Type="http://schemas.openxmlformats.org/officeDocument/2006/relationships/customXml" Target="../ink/ink7130.xml"/><Relationship Id="rId179" Type="http://schemas.openxmlformats.org/officeDocument/2006/relationships/image" Target="../media/image1821.png"/><Relationship Id="rId190" Type="http://schemas.openxmlformats.org/officeDocument/2006/relationships/customXml" Target="../ink/ink7186.xml"/><Relationship Id="rId204" Type="http://schemas.openxmlformats.org/officeDocument/2006/relationships/customXml" Target="../ink/ink7193.xml"/><Relationship Id="rId225" Type="http://schemas.openxmlformats.org/officeDocument/2006/relationships/image" Target="../media/image2655.png"/><Relationship Id="rId246" Type="http://schemas.openxmlformats.org/officeDocument/2006/relationships/customXml" Target="../ink/ink7214.xml"/><Relationship Id="rId267" Type="http://schemas.openxmlformats.org/officeDocument/2006/relationships/image" Target="../media/image2676.png"/><Relationship Id="rId106" Type="http://schemas.openxmlformats.org/officeDocument/2006/relationships/customXml" Target="../ink/ink7147.xml"/><Relationship Id="rId127" Type="http://schemas.openxmlformats.org/officeDocument/2006/relationships/image" Target="../media/image3273.png"/><Relationship Id="rId10" Type="http://schemas.openxmlformats.org/officeDocument/2006/relationships/customXml" Target="../ink/ink7104.xml"/><Relationship Id="rId31" Type="http://schemas.openxmlformats.org/officeDocument/2006/relationships/image" Target="../media/image2608.png"/><Relationship Id="rId52" Type="http://schemas.openxmlformats.org/officeDocument/2006/relationships/customXml" Target="../ink/ink7125.xml"/><Relationship Id="rId73" Type="http://schemas.openxmlformats.org/officeDocument/2006/relationships/image" Target="../media/image2629.png"/><Relationship Id="rId94" Type="http://schemas.openxmlformats.org/officeDocument/2006/relationships/customXml" Target="../ink/ink7141.xml"/><Relationship Id="rId148" Type="http://schemas.openxmlformats.org/officeDocument/2006/relationships/customXml" Target="../ink/ink7167.xml"/><Relationship Id="rId169" Type="http://schemas.openxmlformats.org/officeDocument/2006/relationships/image" Target="../media/image3294.png"/><Relationship Id="rId4" Type="http://schemas.openxmlformats.org/officeDocument/2006/relationships/customXml" Target="../ink/ink7101.xml"/><Relationship Id="rId180" Type="http://schemas.openxmlformats.org/officeDocument/2006/relationships/customXml" Target="../ink/ink7181.xml"/><Relationship Id="rId215" Type="http://schemas.openxmlformats.org/officeDocument/2006/relationships/image" Target="../media/image2650.png"/><Relationship Id="rId236" Type="http://schemas.openxmlformats.org/officeDocument/2006/relationships/customXml" Target="../ink/ink7209.xml"/><Relationship Id="rId257" Type="http://schemas.openxmlformats.org/officeDocument/2006/relationships/image" Target="../media/image2671.png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68.png"/><Relationship Id="rId299" Type="http://schemas.openxmlformats.org/officeDocument/2006/relationships/image" Target="../media/image2692.png"/><Relationship Id="rId21" Type="http://schemas.openxmlformats.org/officeDocument/2006/relationships/image" Target="../media/image2603.png"/><Relationship Id="rId63" Type="http://schemas.openxmlformats.org/officeDocument/2006/relationships/image" Target="../media/image2624.png"/><Relationship Id="rId159" Type="http://schemas.openxmlformats.org/officeDocument/2006/relationships/image" Target="../media/image3289.png"/><Relationship Id="rId324" Type="http://schemas.openxmlformats.org/officeDocument/2006/relationships/customXml" Target="../ink/ink7379.xml"/><Relationship Id="rId366" Type="http://schemas.openxmlformats.org/officeDocument/2006/relationships/customXml" Target="../ink/ink7400.xml"/><Relationship Id="rId170" Type="http://schemas.openxmlformats.org/officeDocument/2006/relationships/customXml" Target="../ink/ink7302.xml"/><Relationship Id="rId226" Type="http://schemas.openxmlformats.org/officeDocument/2006/relationships/customXml" Target="../ink/ink7330.xml"/><Relationship Id="rId433" Type="http://schemas.openxmlformats.org/officeDocument/2006/relationships/image" Target="../media/image2759.png"/><Relationship Id="rId268" Type="http://schemas.openxmlformats.org/officeDocument/2006/relationships/customXml" Target="../ink/ink7351.xml"/><Relationship Id="rId475" Type="http://schemas.openxmlformats.org/officeDocument/2006/relationships/customXml" Target="../ink/ink7455.xml"/><Relationship Id="rId32" Type="http://schemas.openxmlformats.org/officeDocument/2006/relationships/customXml" Target="../ink/ink7241.xml"/><Relationship Id="rId74" Type="http://schemas.openxmlformats.org/officeDocument/2006/relationships/customXml" Target="../ink/ink7262.xml"/><Relationship Id="rId128" Type="http://schemas.openxmlformats.org/officeDocument/2006/relationships/customXml" Target="../ink/ink7284.xml"/><Relationship Id="rId335" Type="http://schemas.openxmlformats.org/officeDocument/2006/relationships/image" Target="../media/image2710.png"/><Relationship Id="rId377" Type="http://schemas.openxmlformats.org/officeDocument/2006/relationships/image" Target="../media/image2731.png"/><Relationship Id="rId5" Type="http://schemas.openxmlformats.org/officeDocument/2006/relationships/image" Target="../media/image2595.png"/><Relationship Id="rId181" Type="http://schemas.openxmlformats.org/officeDocument/2006/relationships/image" Target="../media/image1822.png"/><Relationship Id="rId237" Type="http://schemas.openxmlformats.org/officeDocument/2006/relationships/image" Target="../media/image2661.png"/><Relationship Id="rId402" Type="http://schemas.openxmlformats.org/officeDocument/2006/relationships/customXml" Target="../ink/ink7418.xml"/><Relationship Id="rId279" Type="http://schemas.openxmlformats.org/officeDocument/2006/relationships/image" Target="../media/image2682.png"/><Relationship Id="rId444" Type="http://schemas.openxmlformats.org/officeDocument/2006/relationships/customXml" Target="../ink/ink7439.xml"/><Relationship Id="rId43" Type="http://schemas.openxmlformats.org/officeDocument/2006/relationships/image" Target="../media/image2614.png"/><Relationship Id="rId290" Type="http://schemas.openxmlformats.org/officeDocument/2006/relationships/customXml" Target="../ink/ink7362.xml"/><Relationship Id="rId304" Type="http://schemas.openxmlformats.org/officeDocument/2006/relationships/customXml" Target="../ink/ink7369.xml"/><Relationship Id="rId346" Type="http://schemas.openxmlformats.org/officeDocument/2006/relationships/customXml" Target="../ink/ink7390.xml"/><Relationship Id="rId388" Type="http://schemas.openxmlformats.org/officeDocument/2006/relationships/customXml" Target="../ink/ink7411.xml"/><Relationship Id="rId150" Type="http://schemas.openxmlformats.org/officeDocument/2006/relationships/customXml" Target="../ink/ink7294.xml"/><Relationship Id="rId192" Type="http://schemas.openxmlformats.org/officeDocument/2006/relationships/customXml" Target="../ink/ink7313.xml"/><Relationship Id="rId206" Type="http://schemas.openxmlformats.org/officeDocument/2006/relationships/customXml" Target="../ink/ink7320.xml"/><Relationship Id="rId413" Type="http://schemas.openxmlformats.org/officeDocument/2006/relationships/image" Target="../media/image2749.png"/><Relationship Id="rId248" Type="http://schemas.openxmlformats.org/officeDocument/2006/relationships/customXml" Target="../ink/ink7341.xml"/><Relationship Id="rId455" Type="http://schemas.openxmlformats.org/officeDocument/2006/relationships/image" Target="../media/image2770.png"/><Relationship Id="rId12" Type="http://schemas.openxmlformats.org/officeDocument/2006/relationships/customXml" Target="../ink/ink7231.xml"/><Relationship Id="rId108" Type="http://schemas.openxmlformats.org/officeDocument/2006/relationships/customXml" Target="../ink/ink7274.xml"/><Relationship Id="rId315" Type="http://schemas.openxmlformats.org/officeDocument/2006/relationships/image" Target="../media/image2700.png"/><Relationship Id="rId357" Type="http://schemas.openxmlformats.org/officeDocument/2006/relationships/image" Target="../media/image2721.png"/><Relationship Id="rId54" Type="http://schemas.openxmlformats.org/officeDocument/2006/relationships/customXml" Target="../ink/ink7252.xml"/><Relationship Id="rId96" Type="http://schemas.openxmlformats.org/officeDocument/2006/relationships/customXml" Target="../ink/ink7268.xml"/><Relationship Id="rId161" Type="http://schemas.openxmlformats.org/officeDocument/2006/relationships/image" Target="../media/image3290.png"/><Relationship Id="rId217" Type="http://schemas.openxmlformats.org/officeDocument/2006/relationships/image" Target="../media/image2651.png"/><Relationship Id="rId399" Type="http://schemas.openxmlformats.org/officeDocument/2006/relationships/image" Target="../media/image2742.png"/><Relationship Id="rId259" Type="http://schemas.openxmlformats.org/officeDocument/2006/relationships/image" Target="../media/image2672.png"/><Relationship Id="rId424" Type="http://schemas.openxmlformats.org/officeDocument/2006/relationships/customXml" Target="../ink/ink7429.xml"/><Relationship Id="rId466" Type="http://schemas.openxmlformats.org/officeDocument/2006/relationships/customXml" Target="../ink/ink7450.xml"/><Relationship Id="rId23" Type="http://schemas.openxmlformats.org/officeDocument/2006/relationships/image" Target="../media/image2604.png"/><Relationship Id="rId119" Type="http://schemas.openxmlformats.org/officeDocument/2006/relationships/image" Target="../media/image3269.png"/><Relationship Id="rId270" Type="http://schemas.openxmlformats.org/officeDocument/2006/relationships/customXml" Target="../ink/ink7352.xml"/><Relationship Id="rId326" Type="http://schemas.openxmlformats.org/officeDocument/2006/relationships/customXml" Target="../ink/ink7380.xml"/><Relationship Id="rId65" Type="http://schemas.openxmlformats.org/officeDocument/2006/relationships/image" Target="../media/image2625.png"/><Relationship Id="rId130" Type="http://schemas.openxmlformats.org/officeDocument/2006/relationships/customXml" Target="../ink/ink7285.xml"/><Relationship Id="rId368" Type="http://schemas.openxmlformats.org/officeDocument/2006/relationships/customXml" Target="../ink/ink7401.xml"/><Relationship Id="rId172" Type="http://schemas.openxmlformats.org/officeDocument/2006/relationships/customXml" Target="../ink/ink7303.xml"/><Relationship Id="rId228" Type="http://schemas.openxmlformats.org/officeDocument/2006/relationships/customXml" Target="../ink/ink7331.xml"/><Relationship Id="rId435" Type="http://schemas.openxmlformats.org/officeDocument/2006/relationships/image" Target="../media/image2760.png"/><Relationship Id="rId477" Type="http://schemas.openxmlformats.org/officeDocument/2006/relationships/customXml" Target="../ink/ink7456.xml"/><Relationship Id="rId281" Type="http://schemas.openxmlformats.org/officeDocument/2006/relationships/image" Target="../media/image2683.png"/><Relationship Id="rId337" Type="http://schemas.openxmlformats.org/officeDocument/2006/relationships/image" Target="../media/image2711.png"/><Relationship Id="rId34" Type="http://schemas.openxmlformats.org/officeDocument/2006/relationships/customXml" Target="../ink/ink7242.xml"/><Relationship Id="rId76" Type="http://schemas.openxmlformats.org/officeDocument/2006/relationships/customXml" Target="../ink/ink7263.xml"/><Relationship Id="rId141" Type="http://schemas.openxmlformats.org/officeDocument/2006/relationships/image" Target="../media/image3280.png"/><Relationship Id="rId379" Type="http://schemas.openxmlformats.org/officeDocument/2006/relationships/image" Target="../media/image2732.png"/><Relationship Id="rId7" Type="http://schemas.openxmlformats.org/officeDocument/2006/relationships/image" Target="../media/image2596.png"/><Relationship Id="rId183" Type="http://schemas.openxmlformats.org/officeDocument/2006/relationships/image" Target="../media/image2634.png"/><Relationship Id="rId239" Type="http://schemas.openxmlformats.org/officeDocument/2006/relationships/image" Target="../media/image2662.png"/><Relationship Id="rId390" Type="http://schemas.openxmlformats.org/officeDocument/2006/relationships/customXml" Target="../ink/ink7412.xml"/><Relationship Id="rId404" Type="http://schemas.openxmlformats.org/officeDocument/2006/relationships/customXml" Target="../ink/ink7419.xml"/><Relationship Id="rId446" Type="http://schemas.openxmlformats.org/officeDocument/2006/relationships/customXml" Target="../ink/ink7440.xml"/><Relationship Id="rId250" Type="http://schemas.openxmlformats.org/officeDocument/2006/relationships/customXml" Target="../ink/ink7342.xml"/><Relationship Id="rId292" Type="http://schemas.openxmlformats.org/officeDocument/2006/relationships/customXml" Target="../ink/ink7363.xml"/><Relationship Id="rId306" Type="http://schemas.openxmlformats.org/officeDocument/2006/relationships/customXml" Target="../ink/ink7370.xml"/><Relationship Id="rId45" Type="http://schemas.openxmlformats.org/officeDocument/2006/relationships/image" Target="../media/image2615.png"/><Relationship Id="rId110" Type="http://schemas.openxmlformats.org/officeDocument/2006/relationships/customXml" Target="../ink/ink7275.xml"/><Relationship Id="rId348" Type="http://schemas.openxmlformats.org/officeDocument/2006/relationships/customXml" Target="../ink/ink7391.xml"/><Relationship Id="rId152" Type="http://schemas.openxmlformats.org/officeDocument/2006/relationships/customXml" Target="../ink/ink7295.xml"/><Relationship Id="rId194" Type="http://schemas.openxmlformats.org/officeDocument/2006/relationships/customXml" Target="../ink/ink7314.xml"/><Relationship Id="rId208" Type="http://schemas.openxmlformats.org/officeDocument/2006/relationships/customXml" Target="../ink/ink7321.xml"/><Relationship Id="rId415" Type="http://schemas.openxmlformats.org/officeDocument/2006/relationships/image" Target="../media/image2750.png"/><Relationship Id="rId457" Type="http://schemas.openxmlformats.org/officeDocument/2006/relationships/image" Target="../media/image2771.png"/><Relationship Id="rId261" Type="http://schemas.openxmlformats.org/officeDocument/2006/relationships/image" Target="../media/image2673.png"/><Relationship Id="rId14" Type="http://schemas.openxmlformats.org/officeDocument/2006/relationships/customXml" Target="../ink/ink7232.xml"/><Relationship Id="rId56" Type="http://schemas.openxmlformats.org/officeDocument/2006/relationships/customXml" Target="../ink/ink7253.xml"/><Relationship Id="rId317" Type="http://schemas.openxmlformats.org/officeDocument/2006/relationships/image" Target="../media/image2701.png"/><Relationship Id="rId359" Type="http://schemas.openxmlformats.org/officeDocument/2006/relationships/image" Target="../media/image2722.png"/><Relationship Id="rId98" Type="http://schemas.openxmlformats.org/officeDocument/2006/relationships/customXml" Target="../ink/ink7269.xml"/><Relationship Id="rId121" Type="http://schemas.openxmlformats.org/officeDocument/2006/relationships/image" Target="../media/image3270.png"/><Relationship Id="rId219" Type="http://schemas.openxmlformats.org/officeDocument/2006/relationships/image" Target="../media/image2652.png"/><Relationship Id="rId370" Type="http://schemas.openxmlformats.org/officeDocument/2006/relationships/customXml" Target="../ink/ink7402.xml"/><Relationship Id="rId426" Type="http://schemas.openxmlformats.org/officeDocument/2006/relationships/customXml" Target="../ink/ink7430.xml"/><Relationship Id="rId230" Type="http://schemas.openxmlformats.org/officeDocument/2006/relationships/customXml" Target="../ink/ink7332.xml"/><Relationship Id="rId468" Type="http://schemas.openxmlformats.org/officeDocument/2006/relationships/customXml" Target="../ink/ink7451.xml"/><Relationship Id="rId25" Type="http://schemas.openxmlformats.org/officeDocument/2006/relationships/image" Target="../media/image2605.png"/><Relationship Id="rId67" Type="http://schemas.openxmlformats.org/officeDocument/2006/relationships/image" Target="../media/image2626.png"/><Relationship Id="rId272" Type="http://schemas.openxmlformats.org/officeDocument/2006/relationships/customXml" Target="../ink/ink7353.xml"/><Relationship Id="rId328" Type="http://schemas.openxmlformats.org/officeDocument/2006/relationships/customXml" Target="../ink/ink7381.xml"/><Relationship Id="rId132" Type="http://schemas.openxmlformats.org/officeDocument/2006/relationships/customXml" Target="../ink/ink7286.xml"/><Relationship Id="rId174" Type="http://schemas.openxmlformats.org/officeDocument/2006/relationships/customXml" Target="../ink/ink7304.xml"/><Relationship Id="rId381" Type="http://schemas.openxmlformats.org/officeDocument/2006/relationships/image" Target="../media/image2733.png"/><Relationship Id="rId241" Type="http://schemas.openxmlformats.org/officeDocument/2006/relationships/image" Target="../media/image2663.png"/><Relationship Id="rId437" Type="http://schemas.openxmlformats.org/officeDocument/2006/relationships/image" Target="../media/image2761.png"/><Relationship Id="rId479" Type="http://schemas.openxmlformats.org/officeDocument/2006/relationships/customXml" Target="../ink/ink7457.xml"/><Relationship Id="rId36" Type="http://schemas.openxmlformats.org/officeDocument/2006/relationships/customXml" Target="../ink/ink7243.xml"/><Relationship Id="rId283" Type="http://schemas.openxmlformats.org/officeDocument/2006/relationships/image" Target="../media/image2684.png"/><Relationship Id="rId339" Type="http://schemas.openxmlformats.org/officeDocument/2006/relationships/image" Target="../media/image2712.png"/><Relationship Id="rId78" Type="http://schemas.openxmlformats.org/officeDocument/2006/relationships/customXml" Target="../ink/ink7264.xml"/><Relationship Id="rId101" Type="http://schemas.openxmlformats.org/officeDocument/2006/relationships/image" Target="../media/image3260.png"/><Relationship Id="rId143" Type="http://schemas.openxmlformats.org/officeDocument/2006/relationships/image" Target="../media/image3281.png"/><Relationship Id="rId185" Type="http://schemas.openxmlformats.org/officeDocument/2006/relationships/image" Target="../media/image2635.png"/><Relationship Id="rId350" Type="http://schemas.openxmlformats.org/officeDocument/2006/relationships/customXml" Target="../ink/ink7392.xml"/><Relationship Id="rId406" Type="http://schemas.openxmlformats.org/officeDocument/2006/relationships/customXml" Target="../ink/ink7420.xml"/><Relationship Id="rId9" Type="http://schemas.openxmlformats.org/officeDocument/2006/relationships/image" Target="../media/image2597.png"/><Relationship Id="rId210" Type="http://schemas.openxmlformats.org/officeDocument/2006/relationships/customXml" Target="../ink/ink7322.xml"/><Relationship Id="rId392" Type="http://schemas.openxmlformats.org/officeDocument/2006/relationships/customXml" Target="../ink/ink7413.xml"/><Relationship Id="rId448" Type="http://schemas.openxmlformats.org/officeDocument/2006/relationships/customXml" Target="../ink/ink7441.xml"/><Relationship Id="rId252" Type="http://schemas.openxmlformats.org/officeDocument/2006/relationships/customXml" Target="../ink/ink7343.xml"/><Relationship Id="rId294" Type="http://schemas.openxmlformats.org/officeDocument/2006/relationships/customXml" Target="../ink/ink7364.xml"/><Relationship Id="rId308" Type="http://schemas.openxmlformats.org/officeDocument/2006/relationships/customXml" Target="../ink/ink7371.xml"/><Relationship Id="rId47" Type="http://schemas.openxmlformats.org/officeDocument/2006/relationships/image" Target="../media/image2616.png"/><Relationship Id="rId112" Type="http://schemas.openxmlformats.org/officeDocument/2006/relationships/customXml" Target="../ink/ink7276.xml"/><Relationship Id="rId154" Type="http://schemas.openxmlformats.org/officeDocument/2006/relationships/customXml" Target="../ink/ink7296.xml"/><Relationship Id="rId361" Type="http://schemas.openxmlformats.org/officeDocument/2006/relationships/image" Target="../media/image2723.png"/><Relationship Id="rId196" Type="http://schemas.openxmlformats.org/officeDocument/2006/relationships/customXml" Target="../ink/ink7315.xml"/><Relationship Id="rId417" Type="http://schemas.openxmlformats.org/officeDocument/2006/relationships/image" Target="../media/image2751.png"/><Relationship Id="rId459" Type="http://schemas.openxmlformats.org/officeDocument/2006/relationships/image" Target="../media/image2772.png"/><Relationship Id="rId16" Type="http://schemas.openxmlformats.org/officeDocument/2006/relationships/customXml" Target="../ink/ink7233.xml"/><Relationship Id="rId221" Type="http://schemas.openxmlformats.org/officeDocument/2006/relationships/image" Target="../media/image2653.png"/><Relationship Id="rId263" Type="http://schemas.openxmlformats.org/officeDocument/2006/relationships/image" Target="../media/image2674.png"/><Relationship Id="rId319" Type="http://schemas.openxmlformats.org/officeDocument/2006/relationships/image" Target="../media/image2702.png"/><Relationship Id="rId470" Type="http://schemas.openxmlformats.org/officeDocument/2006/relationships/customXml" Target="../ink/ink7452.xml"/><Relationship Id="rId58" Type="http://schemas.openxmlformats.org/officeDocument/2006/relationships/customXml" Target="../ink/ink7254.xml"/><Relationship Id="rId123" Type="http://schemas.openxmlformats.org/officeDocument/2006/relationships/image" Target="../media/image3271.png"/><Relationship Id="rId330" Type="http://schemas.openxmlformats.org/officeDocument/2006/relationships/customXml" Target="../ink/ink7382.xml"/><Relationship Id="rId372" Type="http://schemas.openxmlformats.org/officeDocument/2006/relationships/customXml" Target="../ink/ink7403.xml"/><Relationship Id="rId428" Type="http://schemas.openxmlformats.org/officeDocument/2006/relationships/customXml" Target="../ink/ink7431.xml"/><Relationship Id="rId232" Type="http://schemas.openxmlformats.org/officeDocument/2006/relationships/customXml" Target="../ink/ink7333.xml"/><Relationship Id="rId274" Type="http://schemas.openxmlformats.org/officeDocument/2006/relationships/customXml" Target="../ink/ink7354.xml"/><Relationship Id="rId481" Type="http://schemas.openxmlformats.org/officeDocument/2006/relationships/customXml" Target="../ink/ink7458.xml"/><Relationship Id="rId27" Type="http://schemas.openxmlformats.org/officeDocument/2006/relationships/image" Target="../media/image2606.png"/><Relationship Id="rId69" Type="http://schemas.openxmlformats.org/officeDocument/2006/relationships/image" Target="../media/image2627.png"/><Relationship Id="rId134" Type="http://schemas.openxmlformats.org/officeDocument/2006/relationships/customXml" Target="../ink/ink7287.xml"/><Relationship Id="rId80" Type="http://schemas.openxmlformats.org/officeDocument/2006/relationships/customXml" Target="../ink/ink7265.xml"/><Relationship Id="rId176" Type="http://schemas.openxmlformats.org/officeDocument/2006/relationships/customXml" Target="../ink/ink7305.xml"/><Relationship Id="rId341" Type="http://schemas.openxmlformats.org/officeDocument/2006/relationships/image" Target="../media/image2713.png"/><Relationship Id="rId383" Type="http://schemas.openxmlformats.org/officeDocument/2006/relationships/image" Target="../media/image2734.png"/><Relationship Id="rId439" Type="http://schemas.openxmlformats.org/officeDocument/2006/relationships/image" Target="../media/image2762.png"/><Relationship Id="rId201" Type="http://schemas.openxmlformats.org/officeDocument/2006/relationships/image" Target="../media/image2643.png"/><Relationship Id="rId243" Type="http://schemas.openxmlformats.org/officeDocument/2006/relationships/image" Target="../media/image2664.png"/><Relationship Id="rId285" Type="http://schemas.openxmlformats.org/officeDocument/2006/relationships/image" Target="../media/image2685.png"/><Relationship Id="rId450" Type="http://schemas.openxmlformats.org/officeDocument/2006/relationships/customXml" Target="../ink/ink7442.xml"/><Relationship Id="rId38" Type="http://schemas.openxmlformats.org/officeDocument/2006/relationships/customXml" Target="../ink/ink7244.xml"/><Relationship Id="rId103" Type="http://schemas.openxmlformats.org/officeDocument/2006/relationships/image" Target="../media/image3261.png"/><Relationship Id="rId310" Type="http://schemas.openxmlformats.org/officeDocument/2006/relationships/customXml" Target="../ink/ink7372.xml"/><Relationship Id="rId145" Type="http://schemas.openxmlformats.org/officeDocument/2006/relationships/image" Target="../media/image3282.png"/><Relationship Id="rId187" Type="http://schemas.openxmlformats.org/officeDocument/2006/relationships/image" Target="../media/image2636.png"/><Relationship Id="rId352" Type="http://schemas.openxmlformats.org/officeDocument/2006/relationships/customXml" Target="../ink/ink7393.xml"/><Relationship Id="rId394" Type="http://schemas.openxmlformats.org/officeDocument/2006/relationships/customXml" Target="../ink/ink7414.xml"/><Relationship Id="rId408" Type="http://schemas.openxmlformats.org/officeDocument/2006/relationships/customXml" Target="../ink/ink7421.xml"/><Relationship Id="rId212" Type="http://schemas.openxmlformats.org/officeDocument/2006/relationships/customXml" Target="../ink/ink7323.xml"/><Relationship Id="rId254" Type="http://schemas.openxmlformats.org/officeDocument/2006/relationships/customXml" Target="../ink/ink7344.xml"/><Relationship Id="rId49" Type="http://schemas.openxmlformats.org/officeDocument/2006/relationships/image" Target="../media/image2617.png"/><Relationship Id="rId114" Type="http://schemas.openxmlformats.org/officeDocument/2006/relationships/customXml" Target="../ink/ink7277.xml"/><Relationship Id="rId296" Type="http://schemas.openxmlformats.org/officeDocument/2006/relationships/customXml" Target="../ink/ink7365.xml"/><Relationship Id="rId461" Type="http://schemas.openxmlformats.org/officeDocument/2006/relationships/image" Target="../media/image2773.png"/><Relationship Id="rId60" Type="http://schemas.openxmlformats.org/officeDocument/2006/relationships/customXml" Target="../ink/ink7255.xml"/><Relationship Id="rId156" Type="http://schemas.openxmlformats.org/officeDocument/2006/relationships/customXml" Target="../ink/ink7297.xml"/><Relationship Id="rId198" Type="http://schemas.openxmlformats.org/officeDocument/2006/relationships/customXml" Target="../ink/ink7316.xml"/><Relationship Id="rId321" Type="http://schemas.openxmlformats.org/officeDocument/2006/relationships/image" Target="../media/image2703.png"/><Relationship Id="rId363" Type="http://schemas.openxmlformats.org/officeDocument/2006/relationships/image" Target="../media/image2724.png"/><Relationship Id="rId419" Type="http://schemas.openxmlformats.org/officeDocument/2006/relationships/image" Target="../media/image2752.png"/><Relationship Id="rId223" Type="http://schemas.openxmlformats.org/officeDocument/2006/relationships/image" Target="../media/image2654.png"/><Relationship Id="rId430" Type="http://schemas.openxmlformats.org/officeDocument/2006/relationships/customXml" Target="../ink/ink7432.xml"/><Relationship Id="rId18" Type="http://schemas.openxmlformats.org/officeDocument/2006/relationships/customXml" Target="../ink/ink7234.xml"/><Relationship Id="rId265" Type="http://schemas.openxmlformats.org/officeDocument/2006/relationships/image" Target="../media/image2675.png"/><Relationship Id="rId472" Type="http://schemas.openxmlformats.org/officeDocument/2006/relationships/customXml" Target="../ink/ink7453.xml"/><Relationship Id="rId125" Type="http://schemas.openxmlformats.org/officeDocument/2006/relationships/image" Target="../media/image3272.png"/><Relationship Id="rId167" Type="http://schemas.openxmlformats.org/officeDocument/2006/relationships/image" Target="../media/image3293.png"/><Relationship Id="rId332" Type="http://schemas.openxmlformats.org/officeDocument/2006/relationships/customXml" Target="../ink/ink7383.xml"/><Relationship Id="rId374" Type="http://schemas.openxmlformats.org/officeDocument/2006/relationships/customXml" Target="../ink/ink7404.xml"/><Relationship Id="rId71" Type="http://schemas.openxmlformats.org/officeDocument/2006/relationships/image" Target="../media/image2628.png"/><Relationship Id="rId234" Type="http://schemas.openxmlformats.org/officeDocument/2006/relationships/customXml" Target="../ink/ink7334.xml"/><Relationship Id="rId2" Type="http://schemas.openxmlformats.org/officeDocument/2006/relationships/customXml" Target="../ink/ink7226.xml"/><Relationship Id="rId29" Type="http://schemas.openxmlformats.org/officeDocument/2006/relationships/image" Target="../media/image2607.png"/><Relationship Id="rId276" Type="http://schemas.openxmlformats.org/officeDocument/2006/relationships/customXml" Target="../ink/ink7355.xml"/><Relationship Id="rId441" Type="http://schemas.openxmlformats.org/officeDocument/2006/relationships/image" Target="../media/image2763.png"/><Relationship Id="rId483" Type="http://schemas.openxmlformats.org/officeDocument/2006/relationships/customXml" Target="../ink/ink7459.xml"/><Relationship Id="rId40" Type="http://schemas.openxmlformats.org/officeDocument/2006/relationships/customXml" Target="../ink/ink7245.xml"/><Relationship Id="rId136" Type="http://schemas.openxmlformats.org/officeDocument/2006/relationships/customXml" Target="../ink/ink7288.xml"/><Relationship Id="rId178" Type="http://schemas.openxmlformats.org/officeDocument/2006/relationships/customXml" Target="../ink/ink7306.xml"/><Relationship Id="rId301" Type="http://schemas.openxmlformats.org/officeDocument/2006/relationships/image" Target="../media/image2693.png"/><Relationship Id="rId343" Type="http://schemas.openxmlformats.org/officeDocument/2006/relationships/image" Target="../media/image2714.png"/><Relationship Id="rId61" Type="http://schemas.openxmlformats.org/officeDocument/2006/relationships/image" Target="../media/image2623.png"/><Relationship Id="rId82" Type="http://schemas.openxmlformats.org/officeDocument/2006/relationships/customXml" Target="../ink/ink7266.xml"/><Relationship Id="rId199" Type="http://schemas.openxmlformats.org/officeDocument/2006/relationships/image" Target="../media/image2642.png"/><Relationship Id="rId203" Type="http://schemas.openxmlformats.org/officeDocument/2006/relationships/image" Target="../media/image2644.png"/><Relationship Id="rId385" Type="http://schemas.openxmlformats.org/officeDocument/2006/relationships/image" Target="../media/image2735.png"/><Relationship Id="rId19" Type="http://schemas.openxmlformats.org/officeDocument/2006/relationships/image" Target="../media/image2602.png"/><Relationship Id="rId224" Type="http://schemas.openxmlformats.org/officeDocument/2006/relationships/customXml" Target="../ink/ink7329.xml"/><Relationship Id="rId245" Type="http://schemas.openxmlformats.org/officeDocument/2006/relationships/image" Target="../media/image2665.png"/><Relationship Id="rId266" Type="http://schemas.openxmlformats.org/officeDocument/2006/relationships/customXml" Target="../ink/ink7350.xml"/><Relationship Id="rId287" Type="http://schemas.openxmlformats.org/officeDocument/2006/relationships/image" Target="../media/image2686.png"/><Relationship Id="rId410" Type="http://schemas.openxmlformats.org/officeDocument/2006/relationships/customXml" Target="../ink/ink7422.xml"/><Relationship Id="rId431" Type="http://schemas.openxmlformats.org/officeDocument/2006/relationships/image" Target="../media/image2758.png"/><Relationship Id="rId452" Type="http://schemas.openxmlformats.org/officeDocument/2006/relationships/customXml" Target="../ink/ink7443.xml"/><Relationship Id="rId473" Type="http://schemas.openxmlformats.org/officeDocument/2006/relationships/customXml" Target="../ink/ink7454.xml"/><Relationship Id="rId30" Type="http://schemas.openxmlformats.org/officeDocument/2006/relationships/customXml" Target="../ink/ink7240.xml"/><Relationship Id="rId105" Type="http://schemas.openxmlformats.org/officeDocument/2006/relationships/image" Target="../media/image3262.png"/><Relationship Id="rId126" Type="http://schemas.openxmlformats.org/officeDocument/2006/relationships/customXml" Target="../ink/ink7283.xml"/><Relationship Id="rId147" Type="http://schemas.openxmlformats.org/officeDocument/2006/relationships/image" Target="../media/image3283.png"/><Relationship Id="rId168" Type="http://schemas.openxmlformats.org/officeDocument/2006/relationships/customXml" Target="../ink/ink7301.xml"/><Relationship Id="rId312" Type="http://schemas.openxmlformats.org/officeDocument/2006/relationships/customXml" Target="../ink/ink7373.xml"/><Relationship Id="rId333" Type="http://schemas.openxmlformats.org/officeDocument/2006/relationships/image" Target="../media/image2709.png"/><Relationship Id="rId354" Type="http://schemas.openxmlformats.org/officeDocument/2006/relationships/customXml" Target="../ink/ink7394.xml"/><Relationship Id="rId51" Type="http://schemas.openxmlformats.org/officeDocument/2006/relationships/image" Target="../media/image2618.png"/><Relationship Id="rId72" Type="http://schemas.openxmlformats.org/officeDocument/2006/relationships/customXml" Target="../ink/ink7261.xml"/><Relationship Id="rId93" Type="http://schemas.openxmlformats.org/officeDocument/2006/relationships/image" Target="../media/image3256.png"/><Relationship Id="rId189" Type="http://schemas.openxmlformats.org/officeDocument/2006/relationships/image" Target="../media/image2637.png"/><Relationship Id="rId375" Type="http://schemas.openxmlformats.org/officeDocument/2006/relationships/image" Target="../media/image2730.png"/><Relationship Id="rId396" Type="http://schemas.openxmlformats.org/officeDocument/2006/relationships/customXml" Target="../ink/ink7415.xml"/><Relationship Id="rId3" Type="http://schemas.openxmlformats.org/officeDocument/2006/relationships/image" Target="../media/image2594.png"/><Relationship Id="rId214" Type="http://schemas.openxmlformats.org/officeDocument/2006/relationships/customXml" Target="../ink/ink7324.xml"/><Relationship Id="rId235" Type="http://schemas.openxmlformats.org/officeDocument/2006/relationships/image" Target="../media/image2660.png"/><Relationship Id="rId256" Type="http://schemas.openxmlformats.org/officeDocument/2006/relationships/customXml" Target="../ink/ink7345.xml"/><Relationship Id="rId277" Type="http://schemas.openxmlformats.org/officeDocument/2006/relationships/image" Target="../media/image2681.png"/><Relationship Id="rId298" Type="http://schemas.openxmlformats.org/officeDocument/2006/relationships/customXml" Target="../ink/ink7366.xml"/><Relationship Id="rId400" Type="http://schemas.openxmlformats.org/officeDocument/2006/relationships/customXml" Target="../ink/ink7417.xml"/><Relationship Id="rId421" Type="http://schemas.openxmlformats.org/officeDocument/2006/relationships/image" Target="../media/image2753.png"/><Relationship Id="rId442" Type="http://schemas.openxmlformats.org/officeDocument/2006/relationships/customXml" Target="../ink/ink7438.xml"/><Relationship Id="rId463" Type="http://schemas.openxmlformats.org/officeDocument/2006/relationships/image" Target="../media/image2774.png"/><Relationship Id="rId484" Type="http://schemas.openxmlformats.org/officeDocument/2006/relationships/image" Target="../media/image2784.png"/><Relationship Id="rId116" Type="http://schemas.openxmlformats.org/officeDocument/2006/relationships/customXml" Target="../ink/ink7278.xml"/><Relationship Id="rId137" Type="http://schemas.openxmlformats.org/officeDocument/2006/relationships/image" Target="../media/image3278.png"/><Relationship Id="rId158" Type="http://schemas.openxmlformats.org/officeDocument/2006/relationships/customXml" Target="../ink/ink7298.xml"/><Relationship Id="rId302" Type="http://schemas.openxmlformats.org/officeDocument/2006/relationships/customXml" Target="../ink/ink7368.xml"/><Relationship Id="rId323" Type="http://schemas.openxmlformats.org/officeDocument/2006/relationships/image" Target="../media/image2704.png"/><Relationship Id="rId344" Type="http://schemas.openxmlformats.org/officeDocument/2006/relationships/customXml" Target="../ink/ink7389.xml"/><Relationship Id="rId20" Type="http://schemas.openxmlformats.org/officeDocument/2006/relationships/customXml" Target="../ink/ink7235.xml"/><Relationship Id="rId41" Type="http://schemas.openxmlformats.org/officeDocument/2006/relationships/image" Target="../media/image2613.png"/><Relationship Id="rId62" Type="http://schemas.openxmlformats.org/officeDocument/2006/relationships/customXml" Target="../ink/ink7256.xml"/><Relationship Id="rId179" Type="http://schemas.openxmlformats.org/officeDocument/2006/relationships/image" Target="../media/image1821.png"/><Relationship Id="rId365" Type="http://schemas.openxmlformats.org/officeDocument/2006/relationships/image" Target="../media/image2725.png"/><Relationship Id="rId386" Type="http://schemas.openxmlformats.org/officeDocument/2006/relationships/customXml" Target="../ink/ink7410.xml"/><Relationship Id="rId190" Type="http://schemas.openxmlformats.org/officeDocument/2006/relationships/customXml" Target="../ink/ink7312.xml"/><Relationship Id="rId204" Type="http://schemas.openxmlformats.org/officeDocument/2006/relationships/customXml" Target="../ink/ink7319.xml"/><Relationship Id="rId225" Type="http://schemas.openxmlformats.org/officeDocument/2006/relationships/image" Target="../media/image2655.png"/><Relationship Id="rId246" Type="http://schemas.openxmlformats.org/officeDocument/2006/relationships/customXml" Target="../ink/ink7340.xml"/><Relationship Id="rId267" Type="http://schemas.openxmlformats.org/officeDocument/2006/relationships/image" Target="../media/image2676.png"/><Relationship Id="rId288" Type="http://schemas.openxmlformats.org/officeDocument/2006/relationships/customXml" Target="../ink/ink7361.xml"/><Relationship Id="rId411" Type="http://schemas.openxmlformats.org/officeDocument/2006/relationships/image" Target="../media/image2748.png"/><Relationship Id="rId432" Type="http://schemas.openxmlformats.org/officeDocument/2006/relationships/customXml" Target="../ink/ink7433.xml"/><Relationship Id="rId453" Type="http://schemas.openxmlformats.org/officeDocument/2006/relationships/image" Target="../media/image2769.png"/><Relationship Id="rId474" Type="http://schemas.openxmlformats.org/officeDocument/2006/relationships/image" Target="../media/image2779.png"/><Relationship Id="rId106" Type="http://schemas.openxmlformats.org/officeDocument/2006/relationships/customXml" Target="../ink/ink7273.xml"/><Relationship Id="rId127" Type="http://schemas.openxmlformats.org/officeDocument/2006/relationships/image" Target="../media/image3273.png"/><Relationship Id="rId313" Type="http://schemas.openxmlformats.org/officeDocument/2006/relationships/image" Target="../media/image2699.png"/><Relationship Id="rId10" Type="http://schemas.openxmlformats.org/officeDocument/2006/relationships/customXml" Target="../ink/ink7230.xml"/><Relationship Id="rId31" Type="http://schemas.openxmlformats.org/officeDocument/2006/relationships/image" Target="../media/image2608.png"/><Relationship Id="rId52" Type="http://schemas.openxmlformats.org/officeDocument/2006/relationships/customXml" Target="../ink/ink7251.xml"/><Relationship Id="rId73" Type="http://schemas.openxmlformats.org/officeDocument/2006/relationships/image" Target="../media/image2629.png"/><Relationship Id="rId94" Type="http://schemas.openxmlformats.org/officeDocument/2006/relationships/customXml" Target="../ink/ink7267.xml"/><Relationship Id="rId148" Type="http://schemas.openxmlformats.org/officeDocument/2006/relationships/customXml" Target="../ink/ink7293.xml"/><Relationship Id="rId169" Type="http://schemas.openxmlformats.org/officeDocument/2006/relationships/image" Target="../media/image3294.png"/><Relationship Id="rId334" Type="http://schemas.openxmlformats.org/officeDocument/2006/relationships/customXml" Target="../ink/ink7384.xml"/><Relationship Id="rId355" Type="http://schemas.openxmlformats.org/officeDocument/2006/relationships/image" Target="../media/image2720.png"/><Relationship Id="rId376" Type="http://schemas.openxmlformats.org/officeDocument/2006/relationships/customXml" Target="../ink/ink7405.xml"/><Relationship Id="rId397" Type="http://schemas.openxmlformats.org/officeDocument/2006/relationships/image" Target="../media/image2741.png"/><Relationship Id="rId4" Type="http://schemas.openxmlformats.org/officeDocument/2006/relationships/customXml" Target="../ink/ink7227.xml"/><Relationship Id="rId180" Type="http://schemas.openxmlformats.org/officeDocument/2006/relationships/customXml" Target="../ink/ink7307.xml"/><Relationship Id="rId215" Type="http://schemas.openxmlformats.org/officeDocument/2006/relationships/image" Target="../media/image2650.png"/><Relationship Id="rId236" Type="http://schemas.openxmlformats.org/officeDocument/2006/relationships/customXml" Target="../ink/ink7335.xml"/><Relationship Id="rId257" Type="http://schemas.openxmlformats.org/officeDocument/2006/relationships/image" Target="../media/image2671.png"/><Relationship Id="rId278" Type="http://schemas.openxmlformats.org/officeDocument/2006/relationships/customXml" Target="../ink/ink7356.xml"/><Relationship Id="rId401" Type="http://schemas.openxmlformats.org/officeDocument/2006/relationships/image" Target="../media/image2743.png"/><Relationship Id="rId422" Type="http://schemas.openxmlformats.org/officeDocument/2006/relationships/customXml" Target="../ink/ink7428.xml"/><Relationship Id="rId443" Type="http://schemas.openxmlformats.org/officeDocument/2006/relationships/image" Target="../media/image2764.png"/><Relationship Id="rId464" Type="http://schemas.openxmlformats.org/officeDocument/2006/relationships/customXml" Target="../ink/ink7449.xml"/><Relationship Id="rId303" Type="http://schemas.openxmlformats.org/officeDocument/2006/relationships/image" Target="../media/image2694.png"/><Relationship Id="rId42" Type="http://schemas.openxmlformats.org/officeDocument/2006/relationships/customXml" Target="../ink/ink7246.xml"/><Relationship Id="rId138" Type="http://schemas.openxmlformats.org/officeDocument/2006/relationships/customXml" Target="../ink/ink7289.xml"/><Relationship Id="rId345" Type="http://schemas.openxmlformats.org/officeDocument/2006/relationships/image" Target="../media/image2715.png"/><Relationship Id="rId387" Type="http://schemas.openxmlformats.org/officeDocument/2006/relationships/image" Target="../media/image2736.png"/><Relationship Id="rId191" Type="http://schemas.openxmlformats.org/officeDocument/2006/relationships/image" Target="../media/image2638.png"/><Relationship Id="rId205" Type="http://schemas.openxmlformats.org/officeDocument/2006/relationships/image" Target="../media/image2645.png"/><Relationship Id="rId247" Type="http://schemas.openxmlformats.org/officeDocument/2006/relationships/image" Target="../media/image2666.png"/><Relationship Id="rId412" Type="http://schemas.openxmlformats.org/officeDocument/2006/relationships/customXml" Target="../ink/ink7423.xml"/><Relationship Id="rId107" Type="http://schemas.openxmlformats.org/officeDocument/2006/relationships/image" Target="../media/image3263.png"/><Relationship Id="rId289" Type="http://schemas.openxmlformats.org/officeDocument/2006/relationships/image" Target="../media/image2687.png"/><Relationship Id="rId454" Type="http://schemas.openxmlformats.org/officeDocument/2006/relationships/customXml" Target="../ink/ink7444.xml"/><Relationship Id="rId11" Type="http://schemas.openxmlformats.org/officeDocument/2006/relationships/image" Target="../media/image2598.png"/><Relationship Id="rId53" Type="http://schemas.openxmlformats.org/officeDocument/2006/relationships/image" Target="../media/image2619.png"/><Relationship Id="rId149" Type="http://schemas.openxmlformats.org/officeDocument/2006/relationships/image" Target="../media/image3284.png"/><Relationship Id="rId314" Type="http://schemas.openxmlformats.org/officeDocument/2006/relationships/customXml" Target="../ink/ink7374.xml"/><Relationship Id="rId356" Type="http://schemas.openxmlformats.org/officeDocument/2006/relationships/customXml" Target="../ink/ink7395.xml"/><Relationship Id="rId398" Type="http://schemas.openxmlformats.org/officeDocument/2006/relationships/customXml" Target="../ink/ink7416.xml"/><Relationship Id="rId95" Type="http://schemas.openxmlformats.org/officeDocument/2006/relationships/image" Target="../media/image3257.png"/><Relationship Id="rId160" Type="http://schemas.openxmlformats.org/officeDocument/2006/relationships/customXml" Target="../ink/ink7299.xml"/><Relationship Id="rId216" Type="http://schemas.openxmlformats.org/officeDocument/2006/relationships/customXml" Target="../ink/ink7325.xml"/><Relationship Id="rId423" Type="http://schemas.openxmlformats.org/officeDocument/2006/relationships/image" Target="../media/image2754.png"/><Relationship Id="rId258" Type="http://schemas.openxmlformats.org/officeDocument/2006/relationships/customXml" Target="../ink/ink7346.xml"/><Relationship Id="rId465" Type="http://schemas.openxmlformats.org/officeDocument/2006/relationships/image" Target="../media/image2775.png"/><Relationship Id="rId22" Type="http://schemas.openxmlformats.org/officeDocument/2006/relationships/customXml" Target="../ink/ink7236.xml"/><Relationship Id="rId64" Type="http://schemas.openxmlformats.org/officeDocument/2006/relationships/customXml" Target="../ink/ink7257.xml"/><Relationship Id="rId118" Type="http://schemas.openxmlformats.org/officeDocument/2006/relationships/customXml" Target="../ink/ink7279.xml"/><Relationship Id="rId325" Type="http://schemas.openxmlformats.org/officeDocument/2006/relationships/image" Target="../media/image2705.png"/><Relationship Id="rId367" Type="http://schemas.openxmlformats.org/officeDocument/2006/relationships/image" Target="../media/image2726.png"/><Relationship Id="rId171" Type="http://schemas.openxmlformats.org/officeDocument/2006/relationships/image" Target="../media/image3295.png"/><Relationship Id="rId227" Type="http://schemas.openxmlformats.org/officeDocument/2006/relationships/image" Target="../media/image2656.png"/><Relationship Id="rId269" Type="http://schemas.openxmlformats.org/officeDocument/2006/relationships/image" Target="../media/image2677.png"/><Relationship Id="rId434" Type="http://schemas.openxmlformats.org/officeDocument/2006/relationships/customXml" Target="../ink/ink7434.xml"/><Relationship Id="rId476" Type="http://schemas.openxmlformats.org/officeDocument/2006/relationships/image" Target="../media/image2780.png"/><Relationship Id="rId33" Type="http://schemas.openxmlformats.org/officeDocument/2006/relationships/image" Target="../media/image2609.png"/><Relationship Id="rId129" Type="http://schemas.openxmlformats.org/officeDocument/2006/relationships/image" Target="../media/image3274.png"/><Relationship Id="rId280" Type="http://schemas.openxmlformats.org/officeDocument/2006/relationships/customXml" Target="../ink/ink7357.xml"/><Relationship Id="rId336" Type="http://schemas.openxmlformats.org/officeDocument/2006/relationships/customXml" Target="../ink/ink7385.xml"/><Relationship Id="rId75" Type="http://schemas.openxmlformats.org/officeDocument/2006/relationships/image" Target="../media/image2630.png"/><Relationship Id="rId182" Type="http://schemas.openxmlformats.org/officeDocument/2006/relationships/customXml" Target="../ink/ink7308.xml"/><Relationship Id="rId378" Type="http://schemas.openxmlformats.org/officeDocument/2006/relationships/customXml" Target="../ink/ink7406.xml"/><Relationship Id="rId403" Type="http://schemas.openxmlformats.org/officeDocument/2006/relationships/image" Target="../media/image2744.png"/><Relationship Id="rId6" Type="http://schemas.openxmlformats.org/officeDocument/2006/relationships/customXml" Target="../ink/ink7228.xml"/><Relationship Id="rId238" Type="http://schemas.openxmlformats.org/officeDocument/2006/relationships/customXml" Target="../ink/ink7336.xml"/><Relationship Id="rId445" Type="http://schemas.openxmlformats.org/officeDocument/2006/relationships/image" Target="../media/image2765.png"/><Relationship Id="rId291" Type="http://schemas.openxmlformats.org/officeDocument/2006/relationships/image" Target="../media/image2688.png"/><Relationship Id="rId305" Type="http://schemas.openxmlformats.org/officeDocument/2006/relationships/image" Target="../media/image2695.png"/><Relationship Id="rId347" Type="http://schemas.openxmlformats.org/officeDocument/2006/relationships/image" Target="../media/image2716.png"/><Relationship Id="rId44" Type="http://schemas.openxmlformats.org/officeDocument/2006/relationships/customXml" Target="../ink/ink7247.xml"/><Relationship Id="rId151" Type="http://schemas.openxmlformats.org/officeDocument/2006/relationships/image" Target="../media/image3285.png"/><Relationship Id="rId389" Type="http://schemas.openxmlformats.org/officeDocument/2006/relationships/image" Target="../media/image2737.png"/><Relationship Id="rId193" Type="http://schemas.openxmlformats.org/officeDocument/2006/relationships/image" Target="../media/image2639.png"/><Relationship Id="rId207" Type="http://schemas.openxmlformats.org/officeDocument/2006/relationships/image" Target="../media/image2646.png"/><Relationship Id="rId249" Type="http://schemas.openxmlformats.org/officeDocument/2006/relationships/image" Target="../media/image2667.png"/><Relationship Id="rId414" Type="http://schemas.openxmlformats.org/officeDocument/2006/relationships/customXml" Target="../ink/ink7424.xml"/><Relationship Id="rId456" Type="http://schemas.openxmlformats.org/officeDocument/2006/relationships/customXml" Target="../ink/ink7445.xml"/><Relationship Id="rId13" Type="http://schemas.openxmlformats.org/officeDocument/2006/relationships/image" Target="../media/image2599.png"/><Relationship Id="rId109" Type="http://schemas.openxmlformats.org/officeDocument/2006/relationships/image" Target="../media/image3264.png"/><Relationship Id="rId260" Type="http://schemas.openxmlformats.org/officeDocument/2006/relationships/customXml" Target="../ink/ink7347.xml"/><Relationship Id="rId316" Type="http://schemas.openxmlformats.org/officeDocument/2006/relationships/customXml" Target="../ink/ink7375.xml"/><Relationship Id="rId55" Type="http://schemas.openxmlformats.org/officeDocument/2006/relationships/image" Target="../media/image2620.png"/><Relationship Id="rId97" Type="http://schemas.openxmlformats.org/officeDocument/2006/relationships/image" Target="../media/image3258.png"/><Relationship Id="rId120" Type="http://schemas.openxmlformats.org/officeDocument/2006/relationships/customXml" Target="../ink/ink7280.xml"/><Relationship Id="rId358" Type="http://schemas.openxmlformats.org/officeDocument/2006/relationships/customXml" Target="../ink/ink7396.xml"/><Relationship Id="rId162" Type="http://schemas.openxmlformats.org/officeDocument/2006/relationships/customXml" Target="../ink/ink7300.xml"/><Relationship Id="rId218" Type="http://schemas.openxmlformats.org/officeDocument/2006/relationships/customXml" Target="../ink/ink7326.xml"/><Relationship Id="rId425" Type="http://schemas.openxmlformats.org/officeDocument/2006/relationships/image" Target="../media/image2755.png"/><Relationship Id="rId467" Type="http://schemas.openxmlformats.org/officeDocument/2006/relationships/image" Target="../media/image2776.png"/><Relationship Id="rId271" Type="http://schemas.openxmlformats.org/officeDocument/2006/relationships/image" Target="../media/image2678.png"/><Relationship Id="rId24" Type="http://schemas.openxmlformats.org/officeDocument/2006/relationships/customXml" Target="../ink/ink7237.xml"/><Relationship Id="rId66" Type="http://schemas.openxmlformats.org/officeDocument/2006/relationships/customXml" Target="../ink/ink7258.xml"/><Relationship Id="rId131" Type="http://schemas.openxmlformats.org/officeDocument/2006/relationships/image" Target="../media/image3275.png"/><Relationship Id="rId327" Type="http://schemas.openxmlformats.org/officeDocument/2006/relationships/image" Target="../media/image2706.png"/><Relationship Id="rId369" Type="http://schemas.openxmlformats.org/officeDocument/2006/relationships/image" Target="../media/image2727.png"/><Relationship Id="rId173" Type="http://schemas.openxmlformats.org/officeDocument/2006/relationships/image" Target="../media/image3296.png"/><Relationship Id="rId229" Type="http://schemas.openxmlformats.org/officeDocument/2006/relationships/image" Target="../media/image2657.png"/><Relationship Id="rId380" Type="http://schemas.openxmlformats.org/officeDocument/2006/relationships/customXml" Target="../ink/ink7407.xml"/><Relationship Id="rId436" Type="http://schemas.openxmlformats.org/officeDocument/2006/relationships/customXml" Target="../ink/ink7435.xml"/><Relationship Id="rId240" Type="http://schemas.openxmlformats.org/officeDocument/2006/relationships/customXml" Target="../ink/ink7337.xml"/><Relationship Id="rId478" Type="http://schemas.openxmlformats.org/officeDocument/2006/relationships/image" Target="../media/image2781.png"/><Relationship Id="rId35" Type="http://schemas.openxmlformats.org/officeDocument/2006/relationships/image" Target="../media/image2610.png"/><Relationship Id="rId77" Type="http://schemas.openxmlformats.org/officeDocument/2006/relationships/image" Target="../media/image2631.png"/><Relationship Id="rId100" Type="http://schemas.openxmlformats.org/officeDocument/2006/relationships/customXml" Target="../ink/ink7270.xml"/><Relationship Id="rId282" Type="http://schemas.openxmlformats.org/officeDocument/2006/relationships/customXml" Target="../ink/ink7358.xml"/><Relationship Id="rId338" Type="http://schemas.openxmlformats.org/officeDocument/2006/relationships/customXml" Target="../ink/ink7386.xml"/><Relationship Id="rId8" Type="http://schemas.openxmlformats.org/officeDocument/2006/relationships/customXml" Target="../ink/ink7229.xml"/><Relationship Id="rId142" Type="http://schemas.openxmlformats.org/officeDocument/2006/relationships/customXml" Target="../ink/ink7290.xml"/><Relationship Id="rId184" Type="http://schemas.openxmlformats.org/officeDocument/2006/relationships/customXml" Target="../ink/ink7309.xml"/><Relationship Id="rId391" Type="http://schemas.openxmlformats.org/officeDocument/2006/relationships/image" Target="../media/image2738.png"/><Relationship Id="rId405" Type="http://schemas.openxmlformats.org/officeDocument/2006/relationships/image" Target="../media/image2745.png"/><Relationship Id="rId447" Type="http://schemas.openxmlformats.org/officeDocument/2006/relationships/image" Target="../media/image2766.png"/><Relationship Id="rId251" Type="http://schemas.openxmlformats.org/officeDocument/2006/relationships/image" Target="../media/image2668.png"/><Relationship Id="rId46" Type="http://schemas.openxmlformats.org/officeDocument/2006/relationships/customXml" Target="../ink/ink7248.xml"/><Relationship Id="rId293" Type="http://schemas.openxmlformats.org/officeDocument/2006/relationships/image" Target="../media/image2689.png"/><Relationship Id="rId307" Type="http://schemas.openxmlformats.org/officeDocument/2006/relationships/image" Target="../media/image2696.png"/><Relationship Id="rId349" Type="http://schemas.openxmlformats.org/officeDocument/2006/relationships/image" Target="../media/image2717.png"/><Relationship Id="rId111" Type="http://schemas.openxmlformats.org/officeDocument/2006/relationships/image" Target="../media/image3265.png"/><Relationship Id="rId153" Type="http://schemas.openxmlformats.org/officeDocument/2006/relationships/image" Target="../media/image3286.png"/><Relationship Id="rId195" Type="http://schemas.openxmlformats.org/officeDocument/2006/relationships/image" Target="../media/image2640.png"/><Relationship Id="rId209" Type="http://schemas.openxmlformats.org/officeDocument/2006/relationships/image" Target="../media/image2647.png"/><Relationship Id="rId360" Type="http://schemas.openxmlformats.org/officeDocument/2006/relationships/customXml" Target="../ink/ink7397.xml"/><Relationship Id="rId416" Type="http://schemas.openxmlformats.org/officeDocument/2006/relationships/customXml" Target="../ink/ink7425.xml"/><Relationship Id="rId220" Type="http://schemas.openxmlformats.org/officeDocument/2006/relationships/customXml" Target="../ink/ink7327.xml"/><Relationship Id="rId458" Type="http://schemas.openxmlformats.org/officeDocument/2006/relationships/customXml" Target="../ink/ink7446.xml"/><Relationship Id="rId15" Type="http://schemas.openxmlformats.org/officeDocument/2006/relationships/image" Target="../media/image2600.png"/><Relationship Id="rId57" Type="http://schemas.openxmlformats.org/officeDocument/2006/relationships/image" Target="../media/image2621.png"/><Relationship Id="rId262" Type="http://schemas.openxmlformats.org/officeDocument/2006/relationships/customXml" Target="../ink/ink7348.xml"/><Relationship Id="rId318" Type="http://schemas.openxmlformats.org/officeDocument/2006/relationships/customXml" Target="../ink/ink7376.xml"/><Relationship Id="rId99" Type="http://schemas.openxmlformats.org/officeDocument/2006/relationships/image" Target="../media/image3259.png"/><Relationship Id="rId122" Type="http://schemas.openxmlformats.org/officeDocument/2006/relationships/customXml" Target="../ink/ink7281.xml"/><Relationship Id="rId371" Type="http://schemas.openxmlformats.org/officeDocument/2006/relationships/image" Target="../media/image2728.png"/><Relationship Id="rId427" Type="http://schemas.openxmlformats.org/officeDocument/2006/relationships/image" Target="../media/image2756.png"/><Relationship Id="rId469" Type="http://schemas.openxmlformats.org/officeDocument/2006/relationships/image" Target="../media/image2777.png"/><Relationship Id="rId26" Type="http://schemas.openxmlformats.org/officeDocument/2006/relationships/customXml" Target="../ink/ink7238.xml"/><Relationship Id="rId231" Type="http://schemas.openxmlformats.org/officeDocument/2006/relationships/image" Target="../media/image2658.png"/><Relationship Id="rId273" Type="http://schemas.openxmlformats.org/officeDocument/2006/relationships/image" Target="../media/image2679.png"/><Relationship Id="rId329" Type="http://schemas.openxmlformats.org/officeDocument/2006/relationships/image" Target="../media/image2707.png"/><Relationship Id="rId480" Type="http://schemas.openxmlformats.org/officeDocument/2006/relationships/image" Target="../media/image2782.png"/><Relationship Id="rId68" Type="http://schemas.openxmlformats.org/officeDocument/2006/relationships/customXml" Target="../ink/ink7259.xml"/><Relationship Id="rId133" Type="http://schemas.openxmlformats.org/officeDocument/2006/relationships/image" Target="../media/image3276.png"/><Relationship Id="rId175" Type="http://schemas.openxmlformats.org/officeDocument/2006/relationships/image" Target="../media/image3297.png"/><Relationship Id="rId340" Type="http://schemas.openxmlformats.org/officeDocument/2006/relationships/customXml" Target="../ink/ink7387.xml"/><Relationship Id="rId200" Type="http://schemas.openxmlformats.org/officeDocument/2006/relationships/customXml" Target="../ink/ink7317.xml"/><Relationship Id="rId382" Type="http://schemas.openxmlformats.org/officeDocument/2006/relationships/customXml" Target="../ink/ink7408.xml"/><Relationship Id="rId438" Type="http://schemas.openxmlformats.org/officeDocument/2006/relationships/customXml" Target="../ink/ink7436.xml"/><Relationship Id="rId242" Type="http://schemas.openxmlformats.org/officeDocument/2006/relationships/customXml" Target="../ink/ink7338.xml"/><Relationship Id="rId284" Type="http://schemas.openxmlformats.org/officeDocument/2006/relationships/customXml" Target="../ink/ink7359.xml"/><Relationship Id="rId37" Type="http://schemas.openxmlformats.org/officeDocument/2006/relationships/image" Target="../media/image2611.png"/><Relationship Id="rId79" Type="http://schemas.openxmlformats.org/officeDocument/2006/relationships/image" Target="../media/image2632.png"/><Relationship Id="rId102" Type="http://schemas.openxmlformats.org/officeDocument/2006/relationships/customXml" Target="../ink/ink7271.xml"/><Relationship Id="rId144" Type="http://schemas.openxmlformats.org/officeDocument/2006/relationships/customXml" Target="../ink/ink7291.xml"/><Relationship Id="rId186" Type="http://schemas.openxmlformats.org/officeDocument/2006/relationships/customXml" Target="../ink/ink7310.xml"/><Relationship Id="rId351" Type="http://schemas.openxmlformats.org/officeDocument/2006/relationships/image" Target="../media/image2718.png"/><Relationship Id="rId393" Type="http://schemas.openxmlformats.org/officeDocument/2006/relationships/image" Target="../media/image2739.png"/><Relationship Id="rId407" Type="http://schemas.openxmlformats.org/officeDocument/2006/relationships/image" Target="../media/image2746.png"/><Relationship Id="rId449" Type="http://schemas.openxmlformats.org/officeDocument/2006/relationships/image" Target="../media/image2767.png"/><Relationship Id="rId211" Type="http://schemas.openxmlformats.org/officeDocument/2006/relationships/image" Target="../media/image2648.png"/><Relationship Id="rId253" Type="http://schemas.openxmlformats.org/officeDocument/2006/relationships/image" Target="../media/image2669.png"/><Relationship Id="rId295" Type="http://schemas.openxmlformats.org/officeDocument/2006/relationships/image" Target="../media/image2690.png"/><Relationship Id="rId309" Type="http://schemas.openxmlformats.org/officeDocument/2006/relationships/image" Target="../media/image2697.png"/><Relationship Id="rId460" Type="http://schemas.openxmlformats.org/officeDocument/2006/relationships/customXml" Target="../ink/ink7447.xml"/><Relationship Id="rId48" Type="http://schemas.openxmlformats.org/officeDocument/2006/relationships/customXml" Target="../ink/ink7249.xml"/><Relationship Id="rId113" Type="http://schemas.openxmlformats.org/officeDocument/2006/relationships/image" Target="../media/image3266.png"/><Relationship Id="rId320" Type="http://schemas.openxmlformats.org/officeDocument/2006/relationships/customXml" Target="../ink/ink7377.xml"/><Relationship Id="rId155" Type="http://schemas.openxmlformats.org/officeDocument/2006/relationships/image" Target="../media/image3287.png"/><Relationship Id="rId197" Type="http://schemas.openxmlformats.org/officeDocument/2006/relationships/image" Target="../media/image2641.png"/><Relationship Id="rId362" Type="http://schemas.openxmlformats.org/officeDocument/2006/relationships/customXml" Target="../ink/ink7398.xml"/><Relationship Id="rId418" Type="http://schemas.openxmlformats.org/officeDocument/2006/relationships/customXml" Target="../ink/ink7426.xml"/><Relationship Id="rId222" Type="http://schemas.openxmlformats.org/officeDocument/2006/relationships/customXml" Target="../ink/ink7328.xml"/><Relationship Id="rId264" Type="http://schemas.openxmlformats.org/officeDocument/2006/relationships/customXml" Target="../ink/ink7349.xml"/><Relationship Id="rId471" Type="http://schemas.openxmlformats.org/officeDocument/2006/relationships/image" Target="../media/image2778.png"/><Relationship Id="rId17" Type="http://schemas.openxmlformats.org/officeDocument/2006/relationships/image" Target="../media/image2601.png"/><Relationship Id="rId59" Type="http://schemas.openxmlformats.org/officeDocument/2006/relationships/image" Target="../media/image2622.png"/><Relationship Id="rId124" Type="http://schemas.openxmlformats.org/officeDocument/2006/relationships/customXml" Target="../ink/ink7282.xml"/><Relationship Id="rId70" Type="http://schemas.openxmlformats.org/officeDocument/2006/relationships/customXml" Target="../ink/ink7260.xml"/><Relationship Id="rId331" Type="http://schemas.openxmlformats.org/officeDocument/2006/relationships/image" Target="../media/image2708.png"/><Relationship Id="rId373" Type="http://schemas.openxmlformats.org/officeDocument/2006/relationships/image" Target="../media/image2729.png"/><Relationship Id="rId429" Type="http://schemas.openxmlformats.org/officeDocument/2006/relationships/image" Target="../media/image2757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659.png"/><Relationship Id="rId440" Type="http://schemas.openxmlformats.org/officeDocument/2006/relationships/customXml" Target="../ink/ink7437.xml"/><Relationship Id="rId28" Type="http://schemas.openxmlformats.org/officeDocument/2006/relationships/customXml" Target="../ink/ink7239.xml"/><Relationship Id="rId275" Type="http://schemas.openxmlformats.org/officeDocument/2006/relationships/image" Target="../media/image2680.png"/><Relationship Id="rId300" Type="http://schemas.openxmlformats.org/officeDocument/2006/relationships/customXml" Target="../ink/ink7367.xml"/><Relationship Id="rId482" Type="http://schemas.openxmlformats.org/officeDocument/2006/relationships/image" Target="../media/image2783.png"/><Relationship Id="rId81" Type="http://schemas.openxmlformats.org/officeDocument/2006/relationships/image" Target="../media/image2633.png"/><Relationship Id="rId135" Type="http://schemas.openxmlformats.org/officeDocument/2006/relationships/image" Target="../media/image3277.png"/><Relationship Id="rId177" Type="http://schemas.openxmlformats.org/officeDocument/2006/relationships/image" Target="../media/image1820.png"/><Relationship Id="rId342" Type="http://schemas.openxmlformats.org/officeDocument/2006/relationships/customXml" Target="../ink/ink7388.xml"/><Relationship Id="rId384" Type="http://schemas.openxmlformats.org/officeDocument/2006/relationships/customXml" Target="../ink/ink7409.xml"/><Relationship Id="rId202" Type="http://schemas.openxmlformats.org/officeDocument/2006/relationships/customXml" Target="../ink/ink7318.xml"/><Relationship Id="rId244" Type="http://schemas.openxmlformats.org/officeDocument/2006/relationships/customXml" Target="../ink/ink7339.xml"/><Relationship Id="rId39" Type="http://schemas.openxmlformats.org/officeDocument/2006/relationships/image" Target="../media/image2612.png"/><Relationship Id="rId286" Type="http://schemas.openxmlformats.org/officeDocument/2006/relationships/customXml" Target="../ink/ink7360.xml"/><Relationship Id="rId451" Type="http://schemas.openxmlformats.org/officeDocument/2006/relationships/image" Target="../media/image2768.png"/><Relationship Id="rId50" Type="http://schemas.openxmlformats.org/officeDocument/2006/relationships/customXml" Target="../ink/ink7250.xml"/><Relationship Id="rId104" Type="http://schemas.openxmlformats.org/officeDocument/2006/relationships/customXml" Target="../ink/ink7272.xml"/><Relationship Id="rId146" Type="http://schemas.openxmlformats.org/officeDocument/2006/relationships/customXml" Target="../ink/ink7292.xml"/><Relationship Id="rId188" Type="http://schemas.openxmlformats.org/officeDocument/2006/relationships/customXml" Target="../ink/ink7311.xml"/><Relationship Id="rId311" Type="http://schemas.openxmlformats.org/officeDocument/2006/relationships/image" Target="../media/image2698.png"/><Relationship Id="rId353" Type="http://schemas.openxmlformats.org/officeDocument/2006/relationships/image" Target="../media/image2719.png"/><Relationship Id="rId395" Type="http://schemas.openxmlformats.org/officeDocument/2006/relationships/image" Target="../media/image2740.png"/><Relationship Id="rId409" Type="http://schemas.openxmlformats.org/officeDocument/2006/relationships/image" Target="../media/image2747.png"/><Relationship Id="rId213" Type="http://schemas.openxmlformats.org/officeDocument/2006/relationships/image" Target="../media/image2649.png"/><Relationship Id="rId420" Type="http://schemas.openxmlformats.org/officeDocument/2006/relationships/customXml" Target="../ink/ink7427.xml"/><Relationship Id="rId255" Type="http://schemas.openxmlformats.org/officeDocument/2006/relationships/image" Target="../media/image2670.png"/><Relationship Id="rId297" Type="http://schemas.openxmlformats.org/officeDocument/2006/relationships/image" Target="../media/image2691.png"/><Relationship Id="rId462" Type="http://schemas.openxmlformats.org/officeDocument/2006/relationships/customXml" Target="../ink/ink7448.xml"/><Relationship Id="rId115" Type="http://schemas.openxmlformats.org/officeDocument/2006/relationships/image" Target="../media/image3267.png"/><Relationship Id="rId157" Type="http://schemas.openxmlformats.org/officeDocument/2006/relationships/image" Target="../media/image3288.png"/><Relationship Id="rId322" Type="http://schemas.openxmlformats.org/officeDocument/2006/relationships/customXml" Target="../ink/ink7378.xml"/><Relationship Id="rId364" Type="http://schemas.openxmlformats.org/officeDocument/2006/relationships/customXml" Target="../ink/ink7399.xml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472.xml"/><Relationship Id="rId21" Type="http://schemas.openxmlformats.org/officeDocument/2006/relationships/image" Target="../media/image2787.png"/><Relationship Id="rId42" Type="http://schemas.openxmlformats.org/officeDocument/2006/relationships/customXml" Target="../ink/ink7480.xml"/><Relationship Id="rId47" Type="http://schemas.openxmlformats.org/officeDocument/2006/relationships/image" Target="../media/image2800.png"/><Relationship Id="rId63" Type="http://schemas.openxmlformats.org/officeDocument/2006/relationships/image" Target="../media/image2808.png"/><Relationship Id="rId68" Type="http://schemas.openxmlformats.org/officeDocument/2006/relationships/customXml" Target="../ink/ink7493.xml"/><Relationship Id="rId84" Type="http://schemas.openxmlformats.org/officeDocument/2006/relationships/customXml" Target="../ink/ink7501.xml"/><Relationship Id="rId89" Type="http://schemas.openxmlformats.org/officeDocument/2006/relationships/image" Target="../media/image2820.png"/><Relationship Id="rId16" Type="http://schemas.openxmlformats.org/officeDocument/2006/relationships/customXml" Target="../ink/ink7467.xml"/><Relationship Id="rId107" Type="http://schemas.openxmlformats.org/officeDocument/2006/relationships/image" Target="../media/image2829.png"/><Relationship Id="rId11" Type="http://schemas.openxmlformats.org/officeDocument/2006/relationships/image" Target="../media/image35150.png"/><Relationship Id="rId32" Type="http://schemas.openxmlformats.org/officeDocument/2006/relationships/customXml" Target="../ink/ink7475.xml"/><Relationship Id="rId37" Type="http://schemas.openxmlformats.org/officeDocument/2006/relationships/image" Target="../media/image2795.png"/><Relationship Id="rId53" Type="http://schemas.openxmlformats.org/officeDocument/2006/relationships/image" Target="../media/image2803.png"/><Relationship Id="rId58" Type="http://schemas.openxmlformats.org/officeDocument/2006/relationships/customXml" Target="../ink/ink7488.xml"/><Relationship Id="rId74" Type="http://schemas.openxmlformats.org/officeDocument/2006/relationships/customXml" Target="../ink/ink7496.xml"/><Relationship Id="rId79" Type="http://schemas.openxmlformats.org/officeDocument/2006/relationships/image" Target="../media/image2815.png"/><Relationship Id="rId102" Type="http://schemas.openxmlformats.org/officeDocument/2006/relationships/customXml" Target="../ink/ink7510.xml"/><Relationship Id="rId5" Type="http://schemas.openxmlformats.org/officeDocument/2006/relationships/image" Target="../media/image35120.png"/><Relationship Id="rId90" Type="http://schemas.openxmlformats.org/officeDocument/2006/relationships/customXml" Target="../ink/ink7504.xml"/><Relationship Id="rId95" Type="http://schemas.openxmlformats.org/officeDocument/2006/relationships/image" Target="../media/image2823.png"/><Relationship Id="rId22" Type="http://schemas.openxmlformats.org/officeDocument/2006/relationships/customXml" Target="../ink/ink7470.xml"/><Relationship Id="rId27" Type="http://schemas.openxmlformats.org/officeDocument/2006/relationships/image" Target="../media/image2790.png"/><Relationship Id="rId43" Type="http://schemas.openxmlformats.org/officeDocument/2006/relationships/image" Target="../media/image2798.png"/><Relationship Id="rId48" Type="http://schemas.openxmlformats.org/officeDocument/2006/relationships/customXml" Target="../ink/ink7483.xml"/><Relationship Id="rId64" Type="http://schemas.openxmlformats.org/officeDocument/2006/relationships/customXml" Target="../ink/ink7491.xml"/><Relationship Id="rId69" Type="http://schemas.openxmlformats.org/officeDocument/2006/relationships/image" Target="../media/image2810.png"/><Relationship Id="rId80" Type="http://schemas.openxmlformats.org/officeDocument/2006/relationships/customXml" Target="../ink/ink7499.xml"/><Relationship Id="rId85" Type="http://schemas.openxmlformats.org/officeDocument/2006/relationships/image" Target="../media/image2818.png"/><Relationship Id="rId12" Type="http://schemas.openxmlformats.org/officeDocument/2006/relationships/customXml" Target="../ink/ink7465.xml"/><Relationship Id="rId17" Type="http://schemas.openxmlformats.org/officeDocument/2006/relationships/image" Target="../media/image2785.png"/><Relationship Id="rId33" Type="http://schemas.openxmlformats.org/officeDocument/2006/relationships/image" Target="../media/image2793.png"/><Relationship Id="rId38" Type="http://schemas.openxmlformats.org/officeDocument/2006/relationships/customXml" Target="../ink/ink7478.xml"/><Relationship Id="rId59" Type="http://schemas.openxmlformats.org/officeDocument/2006/relationships/image" Target="../media/image2806.png"/><Relationship Id="rId103" Type="http://schemas.openxmlformats.org/officeDocument/2006/relationships/image" Target="../media/image2827.png"/><Relationship Id="rId108" Type="http://schemas.openxmlformats.org/officeDocument/2006/relationships/customXml" Target="../ink/ink7513.xml"/><Relationship Id="rId54" Type="http://schemas.openxmlformats.org/officeDocument/2006/relationships/customXml" Target="../ink/ink7486.xml"/><Relationship Id="rId70" Type="http://schemas.openxmlformats.org/officeDocument/2006/relationships/customXml" Target="../ink/ink7494.xml"/><Relationship Id="rId75" Type="http://schemas.openxmlformats.org/officeDocument/2006/relationships/image" Target="../media/image2813.png"/><Relationship Id="rId91" Type="http://schemas.openxmlformats.org/officeDocument/2006/relationships/image" Target="../media/image2821.png"/><Relationship Id="rId96" Type="http://schemas.openxmlformats.org/officeDocument/2006/relationships/customXml" Target="../ink/ink750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462.xml"/><Relationship Id="rId15" Type="http://schemas.openxmlformats.org/officeDocument/2006/relationships/image" Target="../media/image35170.png"/><Relationship Id="rId23" Type="http://schemas.openxmlformats.org/officeDocument/2006/relationships/image" Target="../media/image2788.png"/><Relationship Id="rId28" Type="http://schemas.openxmlformats.org/officeDocument/2006/relationships/customXml" Target="../ink/ink7473.xml"/><Relationship Id="rId36" Type="http://schemas.openxmlformats.org/officeDocument/2006/relationships/customXml" Target="../ink/ink7477.xml"/><Relationship Id="rId49" Type="http://schemas.openxmlformats.org/officeDocument/2006/relationships/image" Target="../media/image2801.png"/><Relationship Id="rId57" Type="http://schemas.openxmlformats.org/officeDocument/2006/relationships/image" Target="../media/image2805.png"/><Relationship Id="rId106" Type="http://schemas.openxmlformats.org/officeDocument/2006/relationships/customXml" Target="../ink/ink7512.xml"/><Relationship Id="rId10" Type="http://schemas.openxmlformats.org/officeDocument/2006/relationships/customXml" Target="../ink/ink7464.xml"/><Relationship Id="rId31" Type="http://schemas.openxmlformats.org/officeDocument/2006/relationships/image" Target="../media/image2792.png"/><Relationship Id="rId44" Type="http://schemas.openxmlformats.org/officeDocument/2006/relationships/customXml" Target="../ink/ink7481.xml"/><Relationship Id="rId52" Type="http://schemas.openxmlformats.org/officeDocument/2006/relationships/customXml" Target="../ink/ink7485.xml"/><Relationship Id="rId60" Type="http://schemas.openxmlformats.org/officeDocument/2006/relationships/customXml" Target="../ink/ink7489.xml"/><Relationship Id="rId65" Type="http://schemas.openxmlformats.org/officeDocument/2006/relationships/image" Target="../media/image2809.png"/><Relationship Id="rId73" Type="http://schemas.openxmlformats.org/officeDocument/2006/relationships/image" Target="../media/image2812.png"/><Relationship Id="rId78" Type="http://schemas.openxmlformats.org/officeDocument/2006/relationships/customXml" Target="../ink/ink7498.xml"/><Relationship Id="rId81" Type="http://schemas.openxmlformats.org/officeDocument/2006/relationships/image" Target="../media/image2816.png"/><Relationship Id="rId86" Type="http://schemas.openxmlformats.org/officeDocument/2006/relationships/customXml" Target="../ink/ink7502.xml"/><Relationship Id="rId94" Type="http://schemas.openxmlformats.org/officeDocument/2006/relationships/customXml" Target="../ink/ink7506.xml"/><Relationship Id="rId99" Type="http://schemas.openxmlformats.org/officeDocument/2006/relationships/image" Target="../media/image2825.png"/><Relationship Id="rId101" Type="http://schemas.openxmlformats.org/officeDocument/2006/relationships/image" Target="../media/image2826.png"/><Relationship Id="rId4" Type="http://schemas.openxmlformats.org/officeDocument/2006/relationships/customXml" Target="../ink/ink7461.xml"/><Relationship Id="rId9" Type="http://schemas.openxmlformats.org/officeDocument/2006/relationships/image" Target="../media/image35140.png"/><Relationship Id="rId13" Type="http://schemas.openxmlformats.org/officeDocument/2006/relationships/image" Target="../media/image35160.png"/><Relationship Id="rId18" Type="http://schemas.openxmlformats.org/officeDocument/2006/relationships/customXml" Target="../ink/ink7468.xml"/><Relationship Id="rId39" Type="http://schemas.openxmlformats.org/officeDocument/2006/relationships/image" Target="../media/image2796.png"/><Relationship Id="rId34" Type="http://schemas.openxmlformats.org/officeDocument/2006/relationships/customXml" Target="../ink/ink7476.xml"/><Relationship Id="rId50" Type="http://schemas.openxmlformats.org/officeDocument/2006/relationships/customXml" Target="../ink/ink7484.xml"/><Relationship Id="rId55" Type="http://schemas.openxmlformats.org/officeDocument/2006/relationships/image" Target="../media/image2804.png"/><Relationship Id="rId76" Type="http://schemas.openxmlformats.org/officeDocument/2006/relationships/customXml" Target="../ink/ink7497.xml"/><Relationship Id="rId97" Type="http://schemas.openxmlformats.org/officeDocument/2006/relationships/image" Target="../media/image2824.png"/><Relationship Id="rId104" Type="http://schemas.openxmlformats.org/officeDocument/2006/relationships/customXml" Target="../ink/ink7511.xml"/><Relationship Id="rId7" Type="http://schemas.openxmlformats.org/officeDocument/2006/relationships/image" Target="../media/image35130.png"/><Relationship Id="rId71" Type="http://schemas.openxmlformats.org/officeDocument/2006/relationships/image" Target="../media/image2811.png"/><Relationship Id="rId92" Type="http://schemas.openxmlformats.org/officeDocument/2006/relationships/customXml" Target="../ink/ink7505.xml"/><Relationship Id="rId2" Type="http://schemas.openxmlformats.org/officeDocument/2006/relationships/customXml" Target="../ink/ink7460.xml"/><Relationship Id="rId29" Type="http://schemas.openxmlformats.org/officeDocument/2006/relationships/image" Target="../media/image2791.png"/><Relationship Id="rId24" Type="http://schemas.openxmlformats.org/officeDocument/2006/relationships/customXml" Target="../ink/ink7471.xml"/><Relationship Id="rId40" Type="http://schemas.openxmlformats.org/officeDocument/2006/relationships/customXml" Target="../ink/ink7479.xml"/><Relationship Id="rId45" Type="http://schemas.openxmlformats.org/officeDocument/2006/relationships/image" Target="../media/image2799.png"/><Relationship Id="rId66" Type="http://schemas.openxmlformats.org/officeDocument/2006/relationships/customXml" Target="../ink/ink7492.xml"/><Relationship Id="rId87" Type="http://schemas.openxmlformats.org/officeDocument/2006/relationships/image" Target="../media/image2819.png"/><Relationship Id="rId61" Type="http://schemas.openxmlformats.org/officeDocument/2006/relationships/image" Target="../media/image2807.png"/><Relationship Id="rId82" Type="http://schemas.openxmlformats.org/officeDocument/2006/relationships/customXml" Target="../ink/ink7500.xml"/><Relationship Id="rId436" Type="http://schemas.openxmlformats.org/officeDocument/2006/relationships/image" Target="../media/image2993.png"/><Relationship Id="rId19" Type="http://schemas.openxmlformats.org/officeDocument/2006/relationships/image" Target="../media/image2786.png"/><Relationship Id="rId14" Type="http://schemas.openxmlformats.org/officeDocument/2006/relationships/customXml" Target="../ink/ink7466.xml"/><Relationship Id="rId30" Type="http://schemas.openxmlformats.org/officeDocument/2006/relationships/customXml" Target="../ink/ink7474.xml"/><Relationship Id="rId35" Type="http://schemas.openxmlformats.org/officeDocument/2006/relationships/image" Target="../media/image2794.png"/><Relationship Id="rId56" Type="http://schemas.openxmlformats.org/officeDocument/2006/relationships/customXml" Target="../ink/ink7487.xml"/><Relationship Id="rId77" Type="http://schemas.openxmlformats.org/officeDocument/2006/relationships/image" Target="../media/image2814.png"/><Relationship Id="rId100" Type="http://schemas.openxmlformats.org/officeDocument/2006/relationships/customXml" Target="../ink/ink7509.xml"/><Relationship Id="rId105" Type="http://schemas.openxmlformats.org/officeDocument/2006/relationships/image" Target="../media/image2828.png"/><Relationship Id="rId8" Type="http://schemas.openxmlformats.org/officeDocument/2006/relationships/customXml" Target="../ink/ink7463.xml"/><Relationship Id="rId51" Type="http://schemas.openxmlformats.org/officeDocument/2006/relationships/image" Target="../media/image2802.png"/><Relationship Id="rId72" Type="http://schemas.openxmlformats.org/officeDocument/2006/relationships/customXml" Target="../ink/ink7495.xml"/><Relationship Id="rId93" Type="http://schemas.openxmlformats.org/officeDocument/2006/relationships/image" Target="../media/image2822.png"/><Relationship Id="rId98" Type="http://schemas.openxmlformats.org/officeDocument/2006/relationships/customXml" Target="../ink/ink7508.xml"/><Relationship Id="rId3" Type="http://schemas.openxmlformats.org/officeDocument/2006/relationships/image" Target="../media/image35110.png"/><Relationship Id="rId25" Type="http://schemas.openxmlformats.org/officeDocument/2006/relationships/image" Target="../media/image2789.png"/><Relationship Id="rId46" Type="http://schemas.openxmlformats.org/officeDocument/2006/relationships/customXml" Target="../ink/ink7482.xml"/><Relationship Id="rId67" Type="http://schemas.openxmlformats.org/officeDocument/2006/relationships/image" Target="../media/image448.png"/><Relationship Id="rId20" Type="http://schemas.openxmlformats.org/officeDocument/2006/relationships/customXml" Target="../ink/ink7469.xml"/><Relationship Id="rId41" Type="http://schemas.openxmlformats.org/officeDocument/2006/relationships/image" Target="../media/image2797.png"/><Relationship Id="rId62" Type="http://schemas.openxmlformats.org/officeDocument/2006/relationships/customXml" Target="../ink/ink7490.xml"/><Relationship Id="rId83" Type="http://schemas.openxmlformats.org/officeDocument/2006/relationships/image" Target="../media/image2817.png"/><Relationship Id="rId88" Type="http://schemas.openxmlformats.org/officeDocument/2006/relationships/customXml" Target="../ink/ink7503.xml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34.png"/><Relationship Id="rId21" Type="http://schemas.openxmlformats.org/officeDocument/2006/relationships/image" Target="../media/image2787.png"/><Relationship Id="rId42" Type="http://schemas.openxmlformats.org/officeDocument/2006/relationships/customXml" Target="../ink/ink7534.xml"/><Relationship Id="rId63" Type="http://schemas.openxmlformats.org/officeDocument/2006/relationships/image" Target="../media/image2808.png"/><Relationship Id="rId84" Type="http://schemas.openxmlformats.org/officeDocument/2006/relationships/customXml" Target="../ink/ink7555.xml"/><Relationship Id="rId138" Type="http://schemas.openxmlformats.org/officeDocument/2006/relationships/customXml" Target="../ink/ink7582.xml"/><Relationship Id="rId159" Type="http://schemas.openxmlformats.org/officeDocument/2006/relationships/image" Target="../media/image2855.png"/><Relationship Id="rId107" Type="http://schemas.openxmlformats.org/officeDocument/2006/relationships/image" Target="../media/image2829.png"/><Relationship Id="rId11" Type="http://schemas.openxmlformats.org/officeDocument/2006/relationships/image" Target="../media/image35150.png"/><Relationship Id="rId32" Type="http://schemas.openxmlformats.org/officeDocument/2006/relationships/customXml" Target="../ink/ink7529.xml"/><Relationship Id="rId53" Type="http://schemas.openxmlformats.org/officeDocument/2006/relationships/image" Target="../media/image2803.png"/><Relationship Id="rId74" Type="http://schemas.openxmlformats.org/officeDocument/2006/relationships/customXml" Target="../ink/ink7550.xml"/><Relationship Id="rId128" Type="http://schemas.openxmlformats.org/officeDocument/2006/relationships/customXml" Target="../ink/ink7577.xml"/><Relationship Id="rId149" Type="http://schemas.openxmlformats.org/officeDocument/2006/relationships/image" Target="../media/image2850.png"/><Relationship Id="rId5" Type="http://schemas.openxmlformats.org/officeDocument/2006/relationships/image" Target="../media/image35120.png"/><Relationship Id="rId95" Type="http://schemas.openxmlformats.org/officeDocument/2006/relationships/image" Target="../media/image2823.png"/><Relationship Id="rId160" Type="http://schemas.openxmlformats.org/officeDocument/2006/relationships/customXml" Target="../ink/ink7593.xml"/><Relationship Id="rId22" Type="http://schemas.openxmlformats.org/officeDocument/2006/relationships/customXml" Target="../ink/ink7524.xml"/><Relationship Id="rId43" Type="http://schemas.openxmlformats.org/officeDocument/2006/relationships/image" Target="../media/image2798.png"/><Relationship Id="rId64" Type="http://schemas.openxmlformats.org/officeDocument/2006/relationships/customXml" Target="../ink/ink7545.xml"/><Relationship Id="rId118" Type="http://schemas.openxmlformats.org/officeDocument/2006/relationships/customXml" Target="../ink/ink7572.xml"/><Relationship Id="rId139" Type="http://schemas.openxmlformats.org/officeDocument/2006/relationships/image" Target="../media/image2845.png"/><Relationship Id="rId85" Type="http://schemas.openxmlformats.org/officeDocument/2006/relationships/image" Target="../media/image2818.png"/><Relationship Id="rId150" Type="http://schemas.openxmlformats.org/officeDocument/2006/relationships/customXml" Target="../ink/ink7588.xml"/><Relationship Id="rId12" Type="http://schemas.openxmlformats.org/officeDocument/2006/relationships/customXml" Target="../ink/ink7519.xml"/><Relationship Id="rId17" Type="http://schemas.openxmlformats.org/officeDocument/2006/relationships/image" Target="../media/image2785.png"/><Relationship Id="rId33" Type="http://schemas.openxmlformats.org/officeDocument/2006/relationships/image" Target="../media/image2793.png"/><Relationship Id="rId38" Type="http://schemas.openxmlformats.org/officeDocument/2006/relationships/customXml" Target="../ink/ink7532.xml"/><Relationship Id="rId59" Type="http://schemas.openxmlformats.org/officeDocument/2006/relationships/image" Target="../media/image2806.png"/><Relationship Id="rId103" Type="http://schemas.openxmlformats.org/officeDocument/2006/relationships/image" Target="../media/image2827.png"/><Relationship Id="rId108" Type="http://schemas.openxmlformats.org/officeDocument/2006/relationships/customXml" Target="../ink/ink7567.xml"/><Relationship Id="rId124" Type="http://schemas.openxmlformats.org/officeDocument/2006/relationships/customXml" Target="../ink/ink7575.xml"/><Relationship Id="rId129" Type="http://schemas.openxmlformats.org/officeDocument/2006/relationships/image" Target="../media/image2840.png"/><Relationship Id="rId54" Type="http://schemas.openxmlformats.org/officeDocument/2006/relationships/customXml" Target="../ink/ink7540.xml"/><Relationship Id="rId70" Type="http://schemas.openxmlformats.org/officeDocument/2006/relationships/customXml" Target="../ink/ink7548.xml"/><Relationship Id="rId75" Type="http://schemas.openxmlformats.org/officeDocument/2006/relationships/image" Target="../media/image2813.png"/><Relationship Id="rId91" Type="http://schemas.openxmlformats.org/officeDocument/2006/relationships/image" Target="../media/image2821.png"/><Relationship Id="rId96" Type="http://schemas.openxmlformats.org/officeDocument/2006/relationships/customXml" Target="../ink/ink7561.xml"/><Relationship Id="rId140" Type="http://schemas.openxmlformats.org/officeDocument/2006/relationships/customXml" Target="../ink/ink7583.xml"/><Relationship Id="rId145" Type="http://schemas.openxmlformats.org/officeDocument/2006/relationships/image" Target="../media/image2848.png"/><Relationship Id="rId161" Type="http://schemas.openxmlformats.org/officeDocument/2006/relationships/image" Target="../media/image285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516.xml"/><Relationship Id="rId23" Type="http://schemas.openxmlformats.org/officeDocument/2006/relationships/image" Target="../media/image2788.png"/><Relationship Id="rId28" Type="http://schemas.openxmlformats.org/officeDocument/2006/relationships/customXml" Target="../ink/ink7527.xml"/><Relationship Id="rId49" Type="http://schemas.openxmlformats.org/officeDocument/2006/relationships/image" Target="../media/image2801.png"/><Relationship Id="rId114" Type="http://schemas.openxmlformats.org/officeDocument/2006/relationships/customXml" Target="../ink/ink7570.xml"/><Relationship Id="rId119" Type="http://schemas.openxmlformats.org/officeDocument/2006/relationships/image" Target="../media/image2835.png"/><Relationship Id="rId44" Type="http://schemas.openxmlformats.org/officeDocument/2006/relationships/customXml" Target="../ink/ink7535.xml"/><Relationship Id="rId60" Type="http://schemas.openxmlformats.org/officeDocument/2006/relationships/customXml" Target="../ink/ink7543.xml"/><Relationship Id="rId65" Type="http://schemas.openxmlformats.org/officeDocument/2006/relationships/image" Target="../media/image2809.png"/><Relationship Id="rId81" Type="http://schemas.openxmlformats.org/officeDocument/2006/relationships/image" Target="../media/image2816.png"/><Relationship Id="rId86" Type="http://schemas.openxmlformats.org/officeDocument/2006/relationships/customXml" Target="../ink/ink7556.xml"/><Relationship Id="rId130" Type="http://schemas.openxmlformats.org/officeDocument/2006/relationships/customXml" Target="../ink/ink7578.xml"/><Relationship Id="rId135" Type="http://schemas.openxmlformats.org/officeDocument/2006/relationships/image" Target="../media/image2843.png"/><Relationship Id="rId151" Type="http://schemas.openxmlformats.org/officeDocument/2006/relationships/image" Target="../media/image2851.png"/><Relationship Id="rId156" Type="http://schemas.openxmlformats.org/officeDocument/2006/relationships/customXml" Target="../ink/ink7591.xml"/><Relationship Id="rId13" Type="http://schemas.openxmlformats.org/officeDocument/2006/relationships/image" Target="../media/image35160.png"/><Relationship Id="rId18" Type="http://schemas.openxmlformats.org/officeDocument/2006/relationships/customXml" Target="../ink/ink7522.xml"/><Relationship Id="rId39" Type="http://schemas.openxmlformats.org/officeDocument/2006/relationships/image" Target="../media/image2796.png"/><Relationship Id="rId109" Type="http://schemas.openxmlformats.org/officeDocument/2006/relationships/image" Target="../media/image2830.png"/><Relationship Id="rId34" Type="http://schemas.openxmlformats.org/officeDocument/2006/relationships/customXml" Target="../ink/ink7530.xml"/><Relationship Id="rId50" Type="http://schemas.openxmlformats.org/officeDocument/2006/relationships/customXml" Target="../ink/ink7538.xml"/><Relationship Id="rId55" Type="http://schemas.openxmlformats.org/officeDocument/2006/relationships/image" Target="../media/image2804.png"/><Relationship Id="rId76" Type="http://schemas.openxmlformats.org/officeDocument/2006/relationships/customXml" Target="../ink/ink7551.xml"/><Relationship Id="rId97" Type="http://schemas.openxmlformats.org/officeDocument/2006/relationships/image" Target="../media/image2824.png"/><Relationship Id="rId104" Type="http://schemas.openxmlformats.org/officeDocument/2006/relationships/customXml" Target="../ink/ink7565.xml"/><Relationship Id="rId120" Type="http://schemas.openxmlformats.org/officeDocument/2006/relationships/customXml" Target="../ink/ink7573.xml"/><Relationship Id="rId125" Type="http://schemas.openxmlformats.org/officeDocument/2006/relationships/image" Target="../media/image2838.png"/><Relationship Id="rId141" Type="http://schemas.openxmlformats.org/officeDocument/2006/relationships/image" Target="../media/image2846.png"/><Relationship Id="rId146" Type="http://schemas.openxmlformats.org/officeDocument/2006/relationships/customXml" Target="../ink/ink7586.xml"/><Relationship Id="rId7" Type="http://schemas.openxmlformats.org/officeDocument/2006/relationships/image" Target="../media/image35130.png"/><Relationship Id="rId71" Type="http://schemas.openxmlformats.org/officeDocument/2006/relationships/image" Target="../media/image2811.png"/><Relationship Id="rId92" Type="http://schemas.openxmlformats.org/officeDocument/2006/relationships/customXml" Target="../ink/ink7559.xml"/><Relationship Id="rId162" Type="http://schemas.openxmlformats.org/officeDocument/2006/relationships/customXml" Target="../ink/ink7594.xml"/><Relationship Id="rId2" Type="http://schemas.openxmlformats.org/officeDocument/2006/relationships/customXml" Target="../ink/ink7514.xml"/><Relationship Id="rId29" Type="http://schemas.openxmlformats.org/officeDocument/2006/relationships/image" Target="../media/image2791.png"/><Relationship Id="rId24" Type="http://schemas.openxmlformats.org/officeDocument/2006/relationships/customXml" Target="../ink/ink7525.xml"/><Relationship Id="rId40" Type="http://schemas.openxmlformats.org/officeDocument/2006/relationships/customXml" Target="../ink/ink7533.xml"/><Relationship Id="rId45" Type="http://schemas.openxmlformats.org/officeDocument/2006/relationships/image" Target="../media/image2799.png"/><Relationship Id="rId66" Type="http://schemas.openxmlformats.org/officeDocument/2006/relationships/customXml" Target="../ink/ink7546.xml"/><Relationship Id="rId87" Type="http://schemas.openxmlformats.org/officeDocument/2006/relationships/image" Target="../media/image2819.png"/><Relationship Id="rId110" Type="http://schemas.openxmlformats.org/officeDocument/2006/relationships/customXml" Target="../ink/ink7568.xml"/><Relationship Id="rId115" Type="http://schemas.openxmlformats.org/officeDocument/2006/relationships/image" Target="../media/image2833.png"/><Relationship Id="rId131" Type="http://schemas.openxmlformats.org/officeDocument/2006/relationships/image" Target="../media/image2841.png"/><Relationship Id="rId136" Type="http://schemas.openxmlformats.org/officeDocument/2006/relationships/customXml" Target="../ink/ink7581.xml"/><Relationship Id="rId157" Type="http://schemas.openxmlformats.org/officeDocument/2006/relationships/image" Target="../media/image2854.png"/><Relationship Id="rId61" Type="http://schemas.openxmlformats.org/officeDocument/2006/relationships/image" Target="../media/image2807.png"/><Relationship Id="rId82" Type="http://schemas.openxmlformats.org/officeDocument/2006/relationships/customXml" Target="../ink/ink7554.xml"/><Relationship Id="rId152" Type="http://schemas.openxmlformats.org/officeDocument/2006/relationships/customXml" Target="../ink/ink7589.xml"/><Relationship Id="rId436" Type="http://schemas.openxmlformats.org/officeDocument/2006/relationships/image" Target="../media/image2993.png"/><Relationship Id="rId19" Type="http://schemas.openxmlformats.org/officeDocument/2006/relationships/image" Target="../media/image2786.png"/><Relationship Id="rId14" Type="http://schemas.openxmlformats.org/officeDocument/2006/relationships/customXml" Target="../ink/ink7520.xml"/><Relationship Id="rId30" Type="http://schemas.openxmlformats.org/officeDocument/2006/relationships/customXml" Target="../ink/ink7528.xml"/><Relationship Id="rId35" Type="http://schemas.openxmlformats.org/officeDocument/2006/relationships/image" Target="../media/image2794.png"/><Relationship Id="rId56" Type="http://schemas.openxmlformats.org/officeDocument/2006/relationships/customXml" Target="../ink/ink7541.xml"/><Relationship Id="rId77" Type="http://schemas.openxmlformats.org/officeDocument/2006/relationships/image" Target="../media/image2814.png"/><Relationship Id="rId100" Type="http://schemas.openxmlformats.org/officeDocument/2006/relationships/customXml" Target="../ink/ink7563.xml"/><Relationship Id="rId105" Type="http://schemas.openxmlformats.org/officeDocument/2006/relationships/image" Target="../media/image2828.png"/><Relationship Id="rId126" Type="http://schemas.openxmlformats.org/officeDocument/2006/relationships/customXml" Target="../ink/ink7576.xml"/><Relationship Id="rId147" Type="http://schemas.openxmlformats.org/officeDocument/2006/relationships/image" Target="../media/image2849.png"/><Relationship Id="rId8" Type="http://schemas.openxmlformats.org/officeDocument/2006/relationships/customXml" Target="../ink/ink7517.xml"/><Relationship Id="rId51" Type="http://schemas.openxmlformats.org/officeDocument/2006/relationships/image" Target="../media/image2802.png"/><Relationship Id="rId72" Type="http://schemas.openxmlformats.org/officeDocument/2006/relationships/customXml" Target="../ink/ink7549.xml"/><Relationship Id="rId93" Type="http://schemas.openxmlformats.org/officeDocument/2006/relationships/image" Target="../media/image2822.png"/><Relationship Id="rId98" Type="http://schemas.openxmlformats.org/officeDocument/2006/relationships/customXml" Target="../ink/ink7562.xml"/><Relationship Id="rId121" Type="http://schemas.openxmlformats.org/officeDocument/2006/relationships/image" Target="../media/image2836.png"/><Relationship Id="rId142" Type="http://schemas.openxmlformats.org/officeDocument/2006/relationships/customXml" Target="../ink/ink7584.xml"/><Relationship Id="rId163" Type="http://schemas.openxmlformats.org/officeDocument/2006/relationships/image" Target="../media/image2857.png"/><Relationship Id="rId3" Type="http://schemas.openxmlformats.org/officeDocument/2006/relationships/image" Target="../media/image35110.png"/><Relationship Id="rId25" Type="http://schemas.openxmlformats.org/officeDocument/2006/relationships/image" Target="../media/image2789.png"/><Relationship Id="rId46" Type="http://schemas.openxmlformats.org/officeDocument/2006/relationships/customXml" Target="../ink/ink7536.xml"/><Relationship Id="rId67" Type="http://schemas.openxmlformats.org/officeDocument/2006/relationships/image" Target="../media/image448.png"/><Relationship Id="rId116" Type="http://schemas.openxmlformats.org/officeDocument/2006/relationships/customXml" Target="../ink/ink7571.xml"/><Relationship Id="rId137" Type="http://schemas.openxmlformats.org/officeDocument/2006/relationships/image" Target="../media/image2844.png"/><Relationship Id="rId158" Type="http://schemas.openxmlformats.org/officeDocument/2006/relationships/customXml" Target="../ink/ink7592.xml"/><Relationship Id="rId20" Type="http://schemas.openxmlformats.org/officeDocument/2006/relationships/customXml" Target="../ink/ink7523.xml"/><Relationship Id="rId41" Type="http://schemas.openxmlformats.org/officeDocument/2006/relationships/image" Target="../media/image2797.png"/><Relationship Id="rId62" Type="http://schemas.openxmlformats.org/officeDocument/2006/relationships/customXml" Target="../ink/ink7544.xml"/><Relationship Id="rId83" Type="http://schemas.openxmlformats.org/officeDocument/2006/relationships/image" Target="../media/image2817.png"/><Relationship Id="rId88" Type="http://schemas.openxmlformats.org/officeDocument/2006/relationships/customXml" Target="../ink/ink7557.xml"/><Relationship Id="rId111" Type="http://schemas.openxmlformats.org/officeDocument/2006/relationships/image" Target="../media/image2831.png"/><Relationship Id="rId132" Type="http://schemas.openxmlformats.org/officeDocument/2006/relationships/customXml" Target="../ink/ink7579.xml"/><Relationship Id="rId153" Type="http://schemas.openxmlformats.org/officeDocument/2006/relationships/image" Target="../media/image2852.png"/><Relationship Id="rId15" Type="http://schemas.openxmlformats.org/officeDocument/2006/relationships/image" Target="../media/image35170.png"/><Relationship Id="rId36" Type="http://schemas.openxmlformats.org/officeDocument/2006/relationships/customXml" Target="../ink/ink7531.xml"/><Relationship Id="rId57" Type="http://schemas.openxmlformats.org/officeDocument/2006/relationships/image" Target="../media/image2805.png"/><Relationship Id="rId106" Type="http://schemas.openxmlformats.org/officeDocument/2006/relationships/customXml" Target="../ink/ink7566.xml"/><Relationship Id="rId127" Type="http://schemas.openxmlformats.org/officeDocument/2006/relationships/image" Target="../media/image2839.png"/><Relationship Id="rId10" Type="http://schemas.openxmlformats.org/officeDocument/2006/relationships/customXml" Target="../ink/ink7518.xml"/><Relationship Id="rId31" Type="http://schemas.openxmlformats.org/officeDocument/2006/relationships/image" Target="../media/image2792.png"/><Relationship Id="rId52" Type="http://schemas.openxmlformats.org/officeDocument/2006/relationships/customXml" Target="../ink/ink7539.xml"/><Relationship Id="rId73" Type="http://schemas.openxmlformats.org/officeDocument/2006/relationships/image" Target="../media/image2812.png"/><Relationship Id="rId78" Type="http://schemas.openxmlformats.org/officeDocument/2006/relationships/customXml" Target="../ink/ink7552.xml"/><Relationship Id="rId94" Type="http://schemas.openxmlformats.org/officeDocument/2006/relationships/customXml" Target="../ink/ink7560.xml"/><Relationship Id="rId99" Type="http://schemas.openxmlformats.org/officeDocument/2006/relationships/image" Target="../media/image2825.png"/><Relationship Id="rId101" Type="http://schemas.openxmlformats.org/officeDocument/2006/relationships/image" Target="../media/image2826.png"/><Relationship Id="rId122" Type="http://schemas.openxmlformats.org/officeDocument/2006/relationships/customXml" Target="../ink/ink7574.xml"/><Relationship Id="rId143" Type="http://schemas.openxmlformats.org/officeDocument/2006/relationships/image" Target="../media/image2847.png"/><Relationship Id="rId148" Type="http://schemas.openxmlformats.org/officeDocument/2006/relationships/customXml" Target="../ink/ink7587.xml"/><Relationship Id="rId164" Type="http://schemas.openxmlformats.org/officeDocument/2006/relationships/customXml" Target="../ink/ink7595.xml"/><Relationship Id="rId4" Type="http://schemas.openxmlformats.org/officeDocument/2006/relationships/customXml" Target="../ink/ink7515.xml"/><Relationship Id="rId9" Type="http://schemas.openxmlformats.org/officeDocument/2006/relationships/image" Target="../media/image35140.png"/><Relationship Id="rId26" Type="http://schemas.openxmlformats.org/officeDocument/2006/relationships/customXml" Target="../ink/ink7526.xml"/><Relationship Id="rId47" Type="http://schemas.openxmlformats.org/officeDocument/2006/relationships/image" Target="../media/image2800.png"/><Relationship Id="rId68" Type="http://schemas.openxmlformats.org/officeDocument/2006/relationships/customXml" Target="../ink/ink7547.xml"/><Relationship Id="rId89" Type="http://schemas.openxmlformats.org/officeDocument/2006/relationships/image" Target="../media/image2820.png"/><Relationship Id="rId112" Type="http://schemas.openxmlformats.org/officeDocument/2006/relationships/customXml" Target="../ink/ink7569.xml"/><Relationship Id="rId133" Type="http://schemas.openxmlformats.org/officeDocument/2006/relationships/image" Target="../media/image2842.png"/><Relationship Id="rId154" Type="http://schemas.openxmlformats.org/officeDocument/2006/relationships/customXml" Target="../ink/ink7590.xml"/><Relationship Id="rId16" Type="http://schemas.openxmlformats.org/officeDocument/2006/relationships/customXml" Target="../ink/ink7521.xml"/><Relationship Id="rId37" Type="http://schemas.openxmlformats.org/officeDocument/2006/relationships/image" Target="../media/image2795.png"/><Relationship Id="rId58" Type="http://schemas.openxmlformats.org/officeDocument/2006/relationships/customXml" Target="../ink/ink7542.xml"/><Relationship Id="rId79" Type="http://schemas.openxmlformats.org/officeDocument/2006/relationships/image" Target="../media/image2815.png"/><Relationship Id="rId102" Type="http://schemas.openxmlformats.org/officeDocument/2006/relationships/customXml" Target="../ink/ink7564.xml"/><Relationship Id="rId123" Type="http://schemas.openxmlformats.org/officeDocument/2006/relationships/image" Target="../media/image2837.png"/><Relationship Id="rId144" Type="http://schemas.openxmlformats.org/officeDocument/2006/relationships/customXml" Target="../ink/ink7585.xml"/><Relationship Id="rId90" Type="http://schemas.openxmlformats.org/officeDocument/2006/relationships/customXml" Target="../ink/ink7558.xml"/><Relationship Id="rId27" Type="http://schemas.openxmlformats.org/officeDocument/2006/relationships/image" Target="../media/image2790.png"/><Relationship Id="rId48" Type="http://schemas.openxmlformats.org/officeDocument/2006/relationships/customXml" Target="../ink/ink7537.xml"/><Relationship Id="rId69" Type="http://schemas.openxmlformats.org/officeDocument/2006/relationships/image" Target="../media/image2810.png"/><Relationship Id="rId113" Type="http://schemas.openxmlformats.org/officeDocument/2006/relationships/image" Target="../media/image2832.png"/><Relationship Id="rId134" Type="http://schemas.openxmlformats.org/officeDocument/2006/relationships/customXml" Target="../ink/ink7580.xml"/><Relationship Id="rId80" Type="http://schemas.openxmlformats.org/officeDocument/2006/relationships/customXml" Target="../ink/ink7553.xml"/><Relationship Id="rId155" Type="http://schemas.openxmlformats.org/officeDocument/2006/relationships/image" Target="../media/image2853.png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34.png"/><Relationship Id="rId21" Type="http://schemas.openxmlformats.org/officeDocument/2006/relationships/image" Target="../media/image2787.png"/><Relationship Id="rId42" Type="http://schemas.openxmlformats.org/officeDocument/2006/relationships/customXml" Target="../ink/ink7616.xml"/><Relationship Id="rId63" Type="http://schemas.openxmlformats.org/officeDocument/2006/relationships/image" Target="../media/image2808.png"/><Relationship Id="rId84" Type="http://schemas.openxmlformats.org/officeDocument/2006/relationships/customXml" Target="../ink/ink7637.xml"/><Relationship Id="rId138" Type="http://schemas.openxmlformats.org/officeDocument/2006/relationships/customXml" Target="../ink/ink7664.xml"/><Relationship Id="rId159" Type="http://schemas.openxmlformats.org/officeDocument/2006/relationships/image" Target="../media/image2855.png"/><Relationship Id="rId324" Type="http://schemas.openxmlformats.org/officeDocument/2006/relationships/customXml" Target="../ink/ink7690.xml"/><Relationship Id="rId247" Type="http://schemas.openxmlformats.org/officeDocument/2006/relationships/image" Target="../media/image2899.png"/><Relationship Id="rId107" Type="http://schemas.openxmlformats.org/officeDocument/2006/relationships/image" Target="../media/image2829.png"/><Relationship Id="rId11" Type="http://schemas.openxmlformats.org/officeDocument/2006/relationships/image" Target="../media/image35150.png"/><Relationship Id="rId32" Type="http://schemas.openxmlformats.org/officeDocument/2006/relationships/customXml" Target="../ink/ink7611.xml"/><Relationship Id="rId53" Type="http://schemas.openxmlformats.org/officeDocument/2006/relationships/image" Target="../media/image2803.png"/><Relationship Id="rId74" Type="http://schemas.openxmlformats.org/officeDocument/2006/relationships/customXml" Target="../ink/ink7632.xml"/><Relationship Id="rId128" Type="http://schemas.openxmlformats.org/officeDocument/2006/relationships/customXml" Target="../ink/ink7659.xml"/><Relationship Id="rId149" Type="http://schemas.openxmlformats.org/officeDocument/2006/relationships/image" Target="../media/image2850.png"/><Relationship Id="rId335" Type="http://schemas.openxmlformats.org/officeDocument/2006/relationships/image" Target="../media/image2943.png"/><Relationship Id="rId5" Type="http://schemas.openxmlformats.org/officeDocument/2006/relationships/image" Target="../media/image35120.png"/><Relationship Id="rId95" Type="http://schemas.openxmlformats.org/officeDocument/2006/relationships/image" Target="../media/image2823.png"/><Relationship Id="rId160" Type="http://schemas.openxmlformats.org/officeDocument/2006/relationships/customXml" Target="../ink/ink7675.xml"/><Relationship Id="rId258" Type="http://schemas.openxmlformats.org/officeDocument/2006/relationships/customXml" Target="../ink/ink7683.xml"/><Relationship Id="rId22" Type="http://schemas.openxmlformats.org/officeDocument/2006/relationships/customXml" Target="../ink/ink7606.xml"/><Relationship Id="rId43" Type="http://schemas.openxmlformats.org/officeDocument/2006/relationships/image" Target="../media/image2798.png"/><Relationship Id="rId64" Type="http://schemas.openxmlformats.org/officeDocument/2006/relationships/customXml" Target="../ink/ink7627.xml"/><Relationship Id="rId118" Type="http://schemas.openxmlformats.org/officeDocument/2006/relationships/customXml" Target="../ink/ink7654.xml"/><Relationship Id="rId139" Type="http://schemas.openxmlformats.org/officeDocument/2006/relationships/image" Target="../media/image2845.png"/><Relationship Id="rId325" Type="http://schemas.openxmlformats.org/officeDocument/2006/relationships/image" Target="../media/image2938.png"/><Relationship Id="rId85" Type="http://schemas.openxmlformats.org/officeDocument/2006/relationships/image" Target="../media/image2818.png"/><Relationship Id="rId150" Type="http://schemas.openxmlformats.org/officeDocument/2006/relationships/customXml" Target="../ink/ink7670.xml"/><Relationship Id="rId248" Type="http://schemas.openxmlformats.org/officeDocument/2006/relationships/customXml" Target="../ink/ink7678.xml"/><Relationship Id="rId12" Type="http://schemas.openxmlformats.org/officeDocument/2006/relationships/customXml" Target="../ink/ink7601.xml"/><Relationship Id="rId33" Type="http://schemas.openxmlformats.org/officeDocument/2006/relationships/image" Target="../media/image2793.png"/><Relationship Id="rId108" Type="http://schemas.openxmlformats.org/officeDocument/2006/relationships/customXml" Target="../ink/ink7649.xml"/><Relationship Id="rId129" Type="http://schemas.openxmlformats.org/officeDocument/2006/relationships/image" Target="../media/image2840.png"/><Relationship Id="rId336" Type="http://schemas.openxmlformats.org/officeDocument/2006/relationships/customXml" Target="../ink/ink7696.xml"/><Relationship Id="rId54" Type="http://schemas.openxmlformats.org/officeDocument/2006/relationships/customXml" Target="../ink/ink7622.xml"/><Relationship Id="rId75" Type="http://schemas.openxmlformats.org/officeDocument/2006/relationships/image" Target="../media/image2813.png"/><Relationship Id="rId96" Type="http://schemas.openxmlformats.org/officeDocument/2006/relationships/customXml" Target="../ink/ink7643.xml"/><Relationship Id="rId140" Type="http://schemas.openxmlformats.org/officeDocument/2006/relationships/customXml" Target="../ink/ink7665.xml"/><Relationship Id="rId161" Type="http://schemas.openxmlformats.org/officeDocument/2006/relationships/image" Target="../media/image2856.png"/><Relationship Id="rId6" Type="http://schemas.openxmlformats.org/officeDocument/2006/relationships/customXml" Target="../ink/ink7598.xml"/><Relationship Id="rId259" Type="http://schemas.openxmlformats.org/officeDocument/2006/relationships/image" Target="../media/image2905.png"/><Relationship Id="rId23" Type="http://schemas.openxmlformats.org/officeDocument/2006/relationships/image" Target="../media/image2788.png"/><Relationship Id="rId119" Type="http://schemas.openxmlformats.org/officeDocument/2006/relationships/image" Target="../media/image2835.png"/><Relationship Id="rId326" Type="http://schemas.openxmlformats.org/officeDocument/2006/relationships/customXml" Target="../ink/ink7691.xml"/><Relationship Id="rId44" Type="http://schemas.openxmlformats.org/officeDocument/2006/relationships/customXml" Target="../ink/ink7617.xml"/><Relationship Id="rId65" Type="http://schemas.openxmlformats.org/officeDocument/2006/relationships/image" Target="../media/image2809.png"/><Relationship Id="rId86" Type="http://schemas.openxmlformats.org/officeDocument/2006/relationships/customXml" Target="../ink/ink7638.xml"/><Relationship Id="rId130" Type="http://schemas.openxmlformats.org/officeDocument/2006/relationships/customXml" Target="../ink/ink7660.xml"/><Relationship Id="rId151" Type="http://schemas.openxmlformats.org/officeDocument/2006/relationships/image" Target="../media/image2851.png"/><Relationship Id="rId249" Type="http://schemas.openxmlformats.org/officeDocument/2006/relationships/image" Target="../media/image2900.png"/><Relationship Id="rId13" Type="http://schemas.openxmlformats.org/officeDocument/2006/relationships/image" Target="../media/image35160.png"/><Relationship Id="rId109" Type="http://schemas.openxmlformats.org/officeDocument/2006/relationships/image" Target="../media/image2830.png"/><Relationship Id="rId260" Type="http://schemas.openxmlformats.org/officeDocument/2006/relationships/customXml" Target="../ink/ink7684.xml"/><Relationship Id="rId337" Type="http://schemas.openxmlformats.org/officeDocument/2006/relationships/image" Target="../media/image2944.png"/><Relationship Id="rId34" Type="http://schemas.openxmlformats.org/officeDocument/2006/relationships/customXml" Target="../ink/ink7612.xml"/><Relationship Id="rId55" Type="http://schemas.openxmlformats.org/officeDocument/2006/relationships/image" Target="../media/image2804.png"/><Relationship Id="rId76" Type="http://schemas.openxmlformats.org/officeDocument/2006/relationships/customXml" Target="../ink/ink7633.xml"/><Relationship Id="rId97" Type="http://schemas.openxmlformats.org/officeDocument/2006/relationships/image" Target="../media/image2824.png"/><Relationship Id="rId120" Type="http://schemas.openxmlformats.org/officeDocument/2006/relationships/customXml" Target="../ink/ink7655.xml"/><Relationship Id="rId141" Type="http://schemas.openxmlformats.org/officeDocument/2006/relationships/image" Target="../media/image2846.png"/><Relationship Id="rId7" Type="http://schemas.openxmlformats.org/officeDocument/2006/relationships/image" Target="../media/image35130.png"/><Relationship Id="rId162" Type="http://schemas.openxmlformats.org/officeDocument/2006/relationships/customXml" Target="../ink/ink7676.xml"/><Relationship Id="rId250" Type="http://schemas.openxmlformats.org/officeDocument/2006/relationships/customXml" Target="../ink/ink7679.xml"/><Relationship Id="rId24" Type="http://schemas.openxmlformats.org/officeDocument/2006/relationships/customXml" Target="../ink/ink7607.xml"/><Relationship Id="rId45" Type="http://schemas.openxmlformats.org/officeDocument/2006/relationships/image" Target="../media/image2799.png"/><Relationship Id="rId66" Type="http://schemas.openxmlformats.org/officeDocument/2006/relationships/customXml" Target="../ink/ink7628.xml"/><Relationship Id="rId87" Type="http://schemas.openxmlformats.org/officeDocument/2006/relationships/image" Target="../media/image2819.png"/><Relationship Id="rId110" Type="http://schemas.openxmlformats.org/officeDocument/2006/relationships/customXml" Target="../ink/ink7650.xml"/><Relationship Id="rId131" Type="http://schemas.openxmlformats.org/officeDocument/2006/relationships/image" Target="../media/image2841.png"/><Relationship Id="rId327" Type="http://schemas.openxmlformats.org/officeDocument/2006/relationships/image" Target="../media/image2939.png"/><Relationship Id="rId61" Type="http://schemas.openxmlformats.org/officeDocument/2006/relationships/image" Target="../media/image2807.png"/><Relationship Id="rId82" Type="http://schemas.openxmlformats.org/officeDocument/2006/relationships/customXml" Target="../ink/ink7636.xml"/><Relationship Id="rId152" Type="http://schemas.openxmlformats.org/officeDocument/2006/relationships/customXml" Target="../ink/ink7671.xml"/><Relationship Id="rId436" Type="http://schemas.openxmlformats.org/officeDocument/2006/relationships/image" Target="../media/image2993.png"/><Relationship Id="rId19" Type="http://schemas.openxmlformats.org/officeDocument/2006/relationships/image" Target="../media/image2786.png"/><Relationship Id="rId261" Type="http://schemas.openxmlformats.org/officeDocument/2006/relationships/image" Target="../media/image2906.png"/><Relationship Id="rId14" Type="http://schemas.openxmlformats.org/officeDocument/2006/relationships/customXml" Target="../ink/ink7602.xml"/><Relationship Id="rId30" Type="http://schemas.openxmlformats.org/officeDocument/2006/relationships/customXml" Target="../ink/ink7610.xml"/><Relationship Id="rId35" Type="http://schemas.openxmlformats.org/officeDocument/2006/relationships/image" Target="../media/image2794.png"/><Relationship Id="rId56" Type="http://schemas.openxmlformats.org/officeDocument/2006/relationships/customXml" Target="../ink/ink7623.xml"/><Relationship Id="rId77" Type="http://schemas.openxmlformats.org/officeDocument/2006/relationships/image" Target="../media/image2814.png"/><Relationship Id="rId100" Type="http://schemas.openxmlformats.org/officeDocument/2006/relationships/customXml" Target="../ink/ink7645.xml"/><Relationship Id="rId105" Type="http://schemas.openxmlformats.org/officeDocument/2006/relationships/image" Target="../media/image2828.png"/><Relationship Id="rId126" Type="http://schemas.openxmlformats.org/officeDocument/2006/relationships/customXml" Target="../ink/ink7658.xml"/><Relationship Id="rId147" Type="http://schemas.openxmlformats.org/officeDocument/2006/relationships/image" Target="../media/image2849.png"/><Relationship Id="rId312" Type="http://schemas.openxmlformats.org/officeDocument/2006/relationships/customXml" Target="../ink/ink7686.xml"/><Relationship Id="rId317" Type="http://schemas.openxmlformats.org/officeDocument/2006/relationships/image" Target="../media/image2934.png"/><Relationship Id="rId333" Type="http://schemas.openxmlformats.org/officeDocument/2006/relationships/image" Target="../media/image2942.png"/><Relationship Id="rId338" Type="http://schemas.openxmlformats.org/officeDocument/2006/relationships/customXml" Target="../ink/ink7697.xml"/><Relationship Id="rId8" Type="http://schemas.openxmlformats.org/officeDocument/2006/relationships/customXml" Target="../ink/ink7599.xml"/><Relationship Id="rId51" Type="http://schemas.openxmlformats.org/officeDocument/2006/relationships/image" Target="../media/image2802.png"/><Relationship Id="rId72" Type="http://schemas.openxmlformats.org/officeDocument/2006/relationships/customXml" Target="../ink/ink7631.xml"/><Relationship Id="rId93" Type="http://schemas.openxmlformats.org/officeDocument/2006/relationships/image" Target="../media/image2822.png"/><Relationship Id="rId98" Type="http://schemas.openxmlformats.org/officeDocument/2006/relationships/customXml" Target="../ink/ink7644.xml"/><Relationship Id="rId121" Type="http://schemas.openxmlformats.org/officeDocument/2006/relationships/image" Target="../media/image2836.png"/><Relationship Id="rId142" Type="http://schemas.openxmlformats.org/officeDocument/2006/relationships/customXml" Target="../ink/ink7666.xml"/><Relationship Id="rId163" Type="http://schemas.openxmlformats.org/officeDocument/2006/relationships/image" Target="../media/image2857.png"/><Relationship Id="rId3" Type="http://schemas.openxmlformats.org/officeDocument/2006/relationships/image" Target="../media/image35110.png"/><Relationship Id="rId251" Type="http://schemas.openxmlformats.org/officeDocument/2006/relationships/image" Target="../media/image2901.png"/><Relationship Id="rId256" Type="http://schemas.openxmlformats.org/officeDocument/2006/relationships/customXml" Target="../ink/ink7682.xml"/><Relationship Id="rId25" Type="http://schemas.openxmlformats.org/officeDocument/2006/relationships/image" Target="../media/image2789.png"/><Relationship Id="rId46" Type="http://schemas.openxmlformats.org/officeDocument/2006/relationships/customXml" Target="../ink/ink7618.xml"/><Relationship Id="rId67" Type="http://schemas.openxmlformats.org/officeDocument/2006/relationships/image" Target="../media/image448.png"/><Relationship Id="rId116" Type="http://schemas.openxmlformats.org/officeDocument/2006/relationships/customXml" Target="../ink/ink7653.xml"/><Relationship Id="rId137" Type="http://schemas.openxmlformats.org/officeDocument/2006/relationships/image" Target="../media/image2844.png"/><Relationship Id="rId158" Type="http://schemas.openxmlformats.org/officeDocument/2006/relationships/customXml" Target="../ink/ink7674.xml"/><Relationship Id="rId323" Type="http://schemas.openxmlformats.org/officeDocument/2006/relationships/image" Target="../media/image2937.png"/><Relationship Id="rId328" Type="http://schemas.openxmlformats.org/officeDocument/2006/relationships/customXml" Target="../ink/ink7692.xml"/><Relationship Id="rId344" Type="http://schemas.openxmlformats.org/officeDocument/2006/relationships/customXml" Target="../ink/ink7700.xml"/><Relationship Id="rId20" Type="http://schemas.openxmlformats.org/officeDocument/2006/relationships/customXml" Target="../ink/ink7605.xml"/><Relationship Id="rId41" Type="http://schemas.openxmlformats.org/officeDocument/2006/relationships/image" Target="../media/image2797.png"/><Relationship Id="rId62" Type="http://schemas.openxmlformats.org/officeDocument/2006/relationships/customXml" Target="../ink/ink7626.xml"/><Relationship Id="rId83" Type="http://schemas.openxmlformats.org/officeDocument/2006/relationships/image" Target="../media/image2817.png"/><Relationship Id="rId88" Type="http://schemas.openxmlformats.org/officeDocument/2006/relationships/customXml" Target="../ink/ink7639.xml"/><Relationship Id="rId111" Type="http://schemas.openxmlformats.org/officeDocument/2006/relationships/image" Target="../media/image2831.png"/><Relationship Id="rId132" Type="http://schemas.openxmlformats.org/officeDocument/2006/relationships/customXml" Target="../ink/ink7661.xml"/><Relationship Id="rId153" Type="http://schemas.openxmlformats.org/officeDocument/2006/relationships/image" Target="../media/image2852.png"/><Relationship Id="rId15" Type="http://schemas.openxmlformats.org/officeDocument/2006/relationships/image" Target="../media/image35170.png"/><Relationship Id="rId36" Type="http://schemas.openxmlformats.org/officeDocument/2006/relationships/customXml" Target="../ink/ink7613.xml"/><Relationship Id="rId57" Type="http://schemas.openxmlformats.org/officeDocument/2006/relationships/image" Target="../media/image2805.png"/><Relationship Id="rId106" Type="http://schemas.openxmlformats.org/officeDocument/2006/relationships/customXml" Target="../ink/ink7648.xml"/><Relationship Id="rId127" Type="http://schemas.openxmlformats.org/officeDocument/2006/relationships/image" Target="../media/image2839.png"/><Relationship Id="rId262" Type="http://schemas.openxmlformats.org/officeDocument/2006/relationships/customXml" Target="../ink/ink7685.xml"/><Relationship Id="rId318" Type="http://schemas.openxmlformats.org/officeDocument/2006/relationships/customXml" Target="../ink/ink7687.xml"/><Relationship Id="rId339" Type="http://schemas.openxmlformats.org/officeDocument/2006/relationships/image" Target="../media/image2945.png"/><Relationship Id="rId10" Type="http://schemas.openxmlformats.org/officeDocument/2006/relationships/customXml" Target="../ink/ink7600.xml"/><Relationship Id="rId31" Type="http://schemas.openxmlformats.org/officeDocument/2006/relationships/image" Target="../media/image2792.png"/><Relationship Id="rId52" Type="http://schemas.openxmlformats.org/officeDocument/2006/relationships/customXml" Target="../ink/ink7621.xml"/><Relationship Id="rId73" Type="http://schemas.openxmlformats.org/officeDocument/2006/relationships/image" Target="../media/image2812.png"/><Relationship Id="rId78" Type="http://schemas.openxmlformats.org/officeDocument/2006/relationships/customXml" Target="../ink/ink7634.xml"/><Relationship Id="rId94" Type="http://schemas.openxmlformats.org/officeDocument/2006/relationships/customXml" Target="../ink/ink7642.xml"/><Relationship Id="rId99" Type="http://schemas.openxmlformats.org/officeDocument/2006/relationships/image" Target="../media/image2825.png"/><Relationship Id="rId101" Type="http://schemas.openxmlformats.org/officeDocument/2006/relationships/image" Target="../media/image2826.png"/><Relationship Id="rId122" Type="http://schemas.openxmlformats.org/officeDocument/2006/relationships/customXml" Target="../ink/ink7656.xml"/><Relationship Id="rId143" Type="http://schemas.openxmlformats.org/officeDocument/2006/relationships/image" Target="../media/image2847.png"/><Relationship Id="rId148" Type="http://schemas.openxmlformats.org/officeDocument/2006/relationships/customXml" Target="../ink/ink7669.xml"/><Relationship Id="rId164" Type="http://schemas.openxmlformats.org/officeDocument/2006/relationships/customXml" Target="../ink/ink7677.xml"/><Relationship Id="rId334" Type="http://schemas.openxmlformats.org/officeDocument/2006/relationships/customXml" Target="../ink/ink7695.xml"/><Relationship Id="rId4" Type="http://schemas.openxmlformats.org/officeDocument/2006/relationships/customXml" Target="../ink/ink7597.xml"/><Relationship Id="rId9" Type="http://schemas.openxmlformats.org/officeDocument/2006/relationships/image" Target="../media/image35140.png"/><Relationship Id="rId257" Type="http://schemas.openxmlformats.org/officeDocument/2006/relationships/image" Target="../media/image2904.png"/><Relationship Id="rId26" Type="http://schemas.openxmlformats.org/officeDocument/2006/relationships/customXml" Target="../ink/ink7608.xml"/><Relationship Id="rId252" Type="http://schemas.openxmlformats.org/officeDocument/2006/relationships/customXml" Target="../ink/ink7680.xml"/><Relationship Id="rId329" Type="http://schemas.openxmlformats.org/officeDocument/2006/relationships/image" Target="../media/image2940.png"/><Relationship Id="rId47" Type="http://schemas.openxmlformats.org/officeDocument/2006/relationships/image" Target="../media/image2800.png"/><Relationship Id="rId68" Type="http://schemas.openxmlformats.org/officeDocument/2006/relationships/customXml" Target="../ink/ink7629.xml"/><Relationship Id="rId89" Type="http://schemas.openxmlformats.org/officeDocument/2006/relationships/image" Target="../media/image2820.png"/><Relationship Id="rId112" Type="http://schemas.openxmlformats.org/officeDocument/2006/relationships/customXml" Target="../ink/ink7651.xml"/><Relationship Id="rId133" Type="http://schemas.openxmlformats.org/officeDocument/2006/relationships/image" Target="../media/image2842.png"/><Relationship Id="rId154" Type="http://schemas.openxmlformats.org/officeDocument/2006/relationships/customXml" Target="../ink/ink7672.xml"/><Relationship Id="rId340" Type="http://schemas.openxmlformats.org/officeDocument/2006/relationships/customXml" Target="../ink/ink7698.xml"/><Relationship Id="rId16" Type="http://schemas.openxmlformats.org/officeDocument/2006/relationships/customXml" Target="../ink/ink7603.xml"/><Relationship Id="rId319" Type="http://schemas.openxmlformats.org/officeDocument/2006/relationships/image" Target="../media/image2935.png"/><Relationship Id="rId37" Type="http://schemas.openxmlformats.org/officeDocument/2006/relationships/image" Target="../media/image2795.png"/><Relationship Id="rId58" Type="http://schemas.openxmlformats.org/officeDocument/2006/relationships/customXml" Target="../ink/ink7624.xml"/><Relationship Id="rId79" Type="http://schemas.openxmlformats.org/officeDocument/2006/relationships/image" Target="../media/image2815.png"/><Relationship Id="rId102" Type="http://schemas.openxmlformats.org/officeDocument/2006/relationships/customXml" Target="../ink/ink7646.xml"/><Relationship Id="rId123" Type="http://schemas.openxmlformats.org/officeDocument/2006/relationships/image" Target="../media/image2837.png"/><Relationship Id="rId144" Type="http://schemas.openxmlformats.org/officeDocument/2006/relationships/customXml" Target="../ink/ink7667.xml"/><Relationship Id="rId330" Type="http://schemas.openxmlformats.org/officeDocument/2006/relationships/customXml" Target="../ink/ink7693.xml"/><Relationship Id="rId90" Type="http://schemas.openxmlformats.org/officeDocument/2006/relationships/customXml" Target="../ink/ink7640.xml"/><Relationship Id="rId253" Type="http://schemas.openxmlformats.org/officeDocument/2006/relationships/image" Target="../media/image2902.png"/><Relationship Id="rId27" Type="http://schemas.openxmlformats.org/officeDocument/2006/relationships/image" Target="../media/image2790.png"/><Relationship Id="rId48" Type="http://schemas.openxmlformats.org/officeDocument/2006/relationships/customXml" Target="../ink/ink7619.xml"/><Relationship Id="rId69" Type="http://schemas.openxmlformats.org/officeDocument/2006/relationships/image" Target="../media/image2810.png"/><Relationship Id="rId113" Type="http://schemas.openxmlformats.org/officeDocument/2006/relationships/image" Target="../media/image2832.png"/><Relationship Id="rId134" Type="http://schemas.openxmlformats.org/officeDocument/2006/relationships/customXml" Target="../ink/ink7662.xml"/><Relationship Id="rId320" Type="http://schemas.openxmlformats.org/officeDocument/2006/relationships/customXml" Target="../ink/ink7688.xml"/><Relationship Id="rId80" Type="http://schemas.openxmlformats.org/officeDocument/2006/relationships/customXml" Target="../ink/ink7635.xml"/><Relationship Id="rId155" Type="http://schemas.openxmlformats.org/officeDocument/2006/relationships/image" Target="../media/image2853.png"/><Relationship Id="rId341" Type="http://schemas.openxmlformats.org/officeDocument/2006/relationships/image" Target="../media/image2946.png"/><Relationship Id="rId17" Type="http://schemas.openxmlformats.org/officeDocument/2006/relationships/image" Target="../media/image2785.png"/><Relationship Id="rId38" Type="http://schemas.openxmlformats.org/officeDocument/2006/relationships/customXml" Target="../ink/ink7614.xml"/><Relationship Id="rId59" Type="http://schemas.openxmlformats.org/officeDocument/2006/relationships/image" Target="../media/image2806.png"/><Relationship Id="rId103" Type="http://schemas.openxmlformats.org/officeDocument/2006/relationships/image" Target="../media/image2827.png"/><Relationship Id="rId124" Type="http://schemas.openxmlformats.org/officeDocument/2006/relationships/customXml" Target="../ink/ink7657.xml"/><Relationship Id="rId70" Type="http://schemas.openxmlformats.org/officeDocument/2006/relationships/customXml" Target="../ink/ink7630.xml"/><Relationship Id="rId91" Type="http://schemas.openxmlformats.org/officeDocument/2006/relationships/image" Target="../media/image2821.png"/><Relationship Id="rId145" Type="http://schemas.openxmlformats.org/officeDocument/2006/relationships/image" Target="../media/image2848.png"/><Relationship Id="rId331" Type="http://schemas.openxmlformats.org/officeDocument/2006/relationships/image" Target="../media/image2941.png"/><Relationship Id="rId1" Type="http://schemas.openxmlformats.org/officeDocument/2006/relationships/slideLayout" Target="../slideLayouts/slideLayout1.xml"/><Relationship Id="rId254" Type="http://schemas.openxmlformats.org/officeDocument/2006/relationships/customXml" Target="../ink/ink7681.xml"/><Relationship Id="rId28" Type="http://schemas.openxmlformats.org/officeDocument/2006/relationships/customXml" Target="../ink/ink7609.xml"/><Relationship Id="rId49" Type="http://schemas.openxmlformats.org/officeDocument/2006/relationships/image" Target="../media/image2801.png"/><Relationship Id="rId114" Type="http://schemas.openxmlformats.org/officeDocument/2006/relationships/customXml" Target="../ink/ink7652.xml"/><Relationship Id="rId60" Type="http://schemas.openxmlformats.org/officeDocument/2006/relationships/customXml" Target="../ink/ink7625.xml"/><Relationship Id="rId81" Type="http://schemas.openxmlformats.org/officeDocument/2006/relationships/image" Target="../media/image2816.png"/><Relationship Id="rId135" Type="http://schemas.openxmlformats.org/officeDocument/2006/relationships/image" Target="../media/image2843.png"/><Relationship Id="rId156" Type="http://schemas.openxmlformats.org/officeDocument/2006/relationships/customXml" Target="../ink/ink7673.xml"/><Relationship Id="rId321" Type="http://schemas.openxmlformats.org/officeDocument/2006/relationships/image" Target="../media/image2936.png"/><Relationship Id="rId342" Type="http://schemas.openxmlformats.org/officeDocument/2006/relationships/customXml" Target="../ink/ink7699.xml"/><Relationship Id="rId18" Type="http://schemas.openxmlformats.org/officeDocument/2006/relationships/customXml" Target="../ink/ink7604.xml"/><Relationship Id="rId39" Type="http://schemas.openxmlformats.org/officeDocument/2006/relationships/image" Target="../media/image2796.png"/><Relationship Id="rId50" Type="http://schemas.openxmlformats.org/officeDocument/2006/relationships/customXml" Target="../ink/ink7620.xml"/><Relationship Id="rId104" Type="http://schemas.openxmlformats.org/officeDocument/2006/relationships/customXml" Target="../ink/ink7647.xml"/><Relationship Id="rId125" Type="http://schemas.openxmlformats.org/officeDocument/2006/relationships/image" Target="../media/image2838.png"/><Relationship Id="rId146" Type="http://schemas.openxmlformats.org/officeDocument/2006/relationships/customXml" Target="../ink/ink7668.xml"/><Relationship Id="rId311" Type="http://schemas.openxmlformats.org/officeDocument/2006/relationships/image" Target="../media/image2931.png"/><Relationship Id="rId332" Type="http://schemas.openxmlformats.org/officeDocument/2006/relationships/customXml" Target="../ink/ink7694.xml"/><Relationship Id="rId71" Type="http://schemas.openxmlformats.org/officeDocument/2006/relationships/image" Target="../media/image2811.png"/><Relationship Id="rId92" Type="http://schemas.openxmlformats.org/officeDocument/2006/relationships/customXml" Target="../ink/ink7641.xml"/><Relationship Id="rId2" Type="http://schemas.openxmlformats.org/officeDocument/2006/relationships/customXml" Target="../ink/ink7596.xml"/><Relationship Id="rId29" Type="http://schemas.openxmlformats.org/officeDocument/2006/relationships/image" Target="../media/image2791.png"/><Relationship Id="rId255" Type="http://schemas.openxmlformats.org/officeDocument/2006/relationships/image" Target="../media/image2903.png"/><Relationship Id="rId40" Type="http://schemas.openxmlformats.org/officeDocument/2006/relationships/customXml" Target="../ink/ink7615.xml"/><Relationship Id="rId115" Type="http://schemas.openxmlformats.org/officeDocument/2006/relationships/image" Target="../media/image2833.png"/><Relationship Id="rId136" Type="http://schemas.openxmlformats.org/officeDocument/2006/relationships/customXml" Target="../ink/ink7663.xml"/><Relationship Id="rId157" Type="http://schemas.openxmlformats.org/officeDocument/2006/relationships/image" Target="../media/image2854.png"/><Relationship Id="rId322" Type="http://schemas.openxmlformats.org/officeDocument/2006/relationships/customXml" Target="../ink/ink7689.xml"/><Relationship Id="rId343" Type="http://schemas.openxmlformats.org/officeDocument/2006/relationships/image" Target="../media/image2947.png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34.png"/><Relationship Id="rId21" Type="http://schemas.openxmlformats.org/officeDocument/2006/relationships/image" Target="../media/image2787.png"/><Relationship Id="rId63" Type="http://schemas.openxmlformats.org/officeDocument/2006/relationships/image" Target="../media/image2808.png"/><Relationship Id="rId159" Type="http://schemas.openxmlformats.org/officeDocument/2006/relationships/image" Target="../media/image2855.png"/><Relationship Id="rId324" Type="http://schemas.openxmlformats.org/officeDocument/2006/relationships/customXml" Target="../ink/ink7808.xml"/><Relationship Id="rId366" Type="http://schemas.openxmlformats.org/officeDocument/2006/relationships/customXml" Target="../ink/ink7829.xml"/><Relationship Id="rId268" Type="http://schemas.openxmlformats.org/officeDocument/2006/relationships/customXml" Target="../ink/ink7793.xml"/><Relationship Id="rId32" Type="http://schemas.openxmlformats.org/officeDocument/2006/relationships/customXml" Target="../ink/ink7716.xml"/><Relationship Id="rId74" Type="http://schemas.openxmlformats.org/officeDocument/2006/relationships/customXml" Target="../ink/ink7737.xml"/><Relationship Id="rId128" Type="http://schemas.openxmlformats.org/officeDocument/2006/relationships/customXml" Target="../ink/ink7764.xml"/><Relationship Id="rId335" Type="http://schemas.openxmlformats.org/officeDocument/2006/relationships/image" Target="../media/image2943.png"/><Relationship Id="rId377" Type="http://schemas.openxmlformats.org/officeDocument/2006/relationships/customXml" Target="../ink/ink7835.xml"/><Relationship Id="rId5" Type="http://schemas.openxmlformats.org/officeDocument/2006/relationships/image" Target="../media/image35120.png"/><Relationship Id="rId258" Type="http://schemas.openxmlformats.org/officeDocument/2006/relationships/customXml" Target="../ink/ink7788.xml"/><Relationship Id="rId279" Type="http://schemas.openxmlformats.org/officeDocument/2006/relationships/image" Target="../media/image2915.png"/><Relationship Id="rId22" Type="http://schemas.openxmlformats.org/officeDocument/2006/relationships/customXml" Target="../ink/ink7711.xml"/><Relationship Id="rId43" Type="http://schemas.openxmlformats.org/officeDocument/2006/relationships/image" Target="../media/image2798.png"/><Relationship Id="rId64" Type="http://schemas.openxmlformats.org/officeDocument/2006/relationships/customXml" Target="../ink/ink7732.xml"/><Relationship Id="rId118" Type="http://schemas.openxmlformats.org/officeDocument/2006/relationships/customXml" Target="../ink/ink7759.xml"/><Relationship Id="rId139" Type="http://schemas.openxmlformats.org/officeDocument/2006/relationships/image" Target="../media/image2845.png"/><Relationship Id="rId325" Type="http://schemas.openxmlformats.org/officeDocument/2006/relationships/image" Target="../media/image2938.png"/><Relationship Id="rId346" Type="http://schemas.openxmlformats.org/officeDocument/2006/relationships/customXml" Target="../ink/ink7819.xml"/><Relationship Id="rId367" Type="http://schemas.openxmlformats.org/officeDocument/2006/relationships/image" Target="../media/image2959.png"/><Relationship Id="rId85" Type="http://schemas.openxmlformats.org/officeDocument/2006/relationships/image" Target="../media/image2818.png"/><Relationship Id="rId150" Type="http://schemas.openxmlformats.org/officeDocument/2006/relationships/customXml" Target="../ink/ink7775.xml"/><Relationship Id="rId248" Type="http://schemas.openxmlformats.org/officeDocument/2006/relationships/customXml" Target="../ink/ink7783.xml"/><Relationship Id="rId269" Type="http://schemas.openxmlformats.org/officeDocument/2006/relationships/image" Target="../media/image2910.png"/><Relationship Id="rId12" Type="http://schemas.openxmlformats.org/officeDocument/2006/relationships/customXml" Target="../ink/ink7706.xml"/><Relationship Id="rId33" Type="http://schemas.openxmlformats.org/officeDocument/2006/relationships/image" Target="../media/image2793.png"/><Relationship Id="rId108" Type="http://schemas.openxmlformats.org/officeDocument/2006/relationships/customXml" Target="../ink/ink7754.xml"/><Relationship Id="rId129" Type="http://schemas.openxmlformats.org/officeDocument/2006/relationships/image" Target="../media/image2840.png"/><Relationship Id="rId280" Type="http://schemas.openxmlformats.org/officeDocument/2006/relationships/customXml" Target="../ink/ink7799.xml"/><Relationship Id="rId336" Type="http://schemas.openxmlformats.org/officeDocument/2006/relationships/customXml" Target="../ink/ink7814.xml"/><Relationship Id="rId357" Type="http://schemas.openxmlformats.org/officeDocument/2006/relationships/image" Target="../media/image2954.png"/><Relationship Id="rId54" Type="http://schemas.openxmlformats.org/officeDocument/2006/relationships/customXml" Target="../ink/ink7727.xml"/><Relationship Id="rId75" Type="http://schemas.openxmlformats.org/officeDocument/2006/relationships/image" Target="../media/image2813.png"/><Relationship Id="rId96" Type="http://schemas.openxmlformats.org/officeDocument/2006/relationships/customXml" Target="../ink/ink7748.xml"/><Relationship Id="rId140" Type="http://schemas.openxmlformats.org/officeDocument/2006/relationships/customXml" Target="../ink/ink7770.xml"/><Relationship Id="rId161" Type="http://schemas.openxmlformats.org/officeDocument/2006/relationships/image" Target="../media/image2856.png"/><Relationship Id="rId378" Type="http://schemas.openxmlformats.org/officeDocument/2006/relationships/image" Target="../media/image2964.png"/><Relationship Id="rId6" Type="http://schemas.openxmlformats.org/officeDocument/2006/relationships/customXml" Target="../ink/ink7703.xml"/><Relationship Id="rId259" Type="http://schemas.openxmlformats.org/officeDocument/2006/relationships/image" Target="../media/image2905.png"/><Relationship Id="rId23" Type="http://schemas.openxmlformats.org/officeDocument/2006/relationships/image" Target="../media/image2788.png"/><Relationship Id="rId119" Type="http://schemas.openxmlformats.org/officeDocument/2006/relationships/image" Target="../media/image2835.png"/><Relationship Id="rId270" Type="http://schemas.openxmlformats.org/officeDocument/2006/relationships/customXml" Target="../ink/ink7794.xml"/><Relationship Id="rId326" Type="http://schemas.openxmlformats.org/officeDocument/2006/relationships/customXml" Target="../ink/ink7809.xml"/><Relationship Id="rId347" Type="http://schemas.openxmlformats.org/officeDocument/2006/relationships/image" Target="../media/image2949.png"/><Relationship Id="rId44" Type="http://schemas.openxmlformats.org/officeDocument/2006/relationships/customXml" Target="../ink/ink7722.xml"/><Relationship Id="rId65" Type="http://schemas.openxmlformats.org/officeDocument/2006/relationships/image" Target="../media/image2809.png"/><Relationship Id="rId86" Type="http://schemas.openxmlformats.org/officeDocument/2006/relationships/customXml" Target="../ink/ink7743.xml"/><Relationship Id="rId130" Type="http://schemas.openxmlformats.org/officeDocument/2006/relationships/customXml" Target="../ink/ink7765.xml"/><Relationship Id="rId151" Type="http://schemas.openxmlformats.org/officeDocument/2006/relationships/image" Target="../media/image2851.png"/><Relationship Id="rId368" Type="http://schemas.openxmlformats.org/officeDocument/2006/relationships/customXml" Target="../ink/ink7830.xml"/><Relationship Id="rId249" Type="http://schemas.openxmlformats.org/officeDocument/2006/relationships/image" Target="../media/image2900.png"/><Relationship Id="rId13" Type="http://schemas.openxmlformats.org/officeDocument/2006/relationships/image" Target="../media/image35160.png"/><Relationship Id="rId109" Type="http://schemas.openxmlformats.org/officeDocument/2006/relationships/image" Target="../media/image2830.png"/><Relationship Id="rId260" Type="http://schemas.openxmlformats.org/officeDocument/2006/relationships/customXml" Target="../ink/ink7789.xml"/><Relationship Id="rId281" Type="http://schemas.openxmlformats.org/officeDocument/2006/relationships/image" Target="../media/image2916.png"/><Relationship Id="rId337" Type="http://schemas.openxmlformats.org/officeDocument/2006/relationships/image" Target="../media/image2944.png"/><Relationship Id="rId34" Type="http://schemas.openxmlformats.org/officeDocument/2006/relationships/customXml" Target="../ink/ink7717.xml"/><Relationship Id="rId55" Type="http://schemas.openxmlformats.org/officeDocument/2006/relationships/image" Target="../media/image2804.png"/><Relationship Id="rId76" Type="http://schemas.openxmlformats.org/officeDocument/2006/relationships/customXml" Target="../ink/ink7738.xml"/><Relationship Id="rId97" Type="http://schemas.openxmlformats.org/officeDocument/2006/relationships/image" Target="../media/image2824.png"/><Relationship Id="rId120" Type="http://schemas.openxmlformats.org/officeDocument/2006/relationships/customXml" Target="../ink/ink7760.xml"/><Relationship Id="rId141" Type="http://schemas.openxmlformats.org/officeDocument/2006/relationships/image" Target="../media/image2846.png"/><Relationship Id="rId358" Type="http://schemas.openxmlformats.org/officeDocument/2006/relationships/customXml" Target="../ink/ink7825.xml"/><Relationship Id="rId379" Type="http://schemas.openxmlformats.org/officeDocument/2006/relationships/customXml" Target="../ink/ink7836.xml"/><Relationship Id="rId7" Type="http://schemas.openxmlformats.org/officeDocument/2006/relationships/image" Target="../media/image35130.png"/><Relationship Id="rId162" Type="http://schemas.openxmlformats.org/officeDocument/2006/relationships/customXml" Target="../ink/ink7781.xml"/><Relationship Id="rId250" Type="http://schemas.openxmlformats.org/officeDocument/2006/relationships/customXml" Target="../ink/ink7784.xml"/><Relationship Id="rId271" Type="http://schemas.openxmlformats.org/officeDocument/2006/relationships/image" Target="../media/image2911.png"/><Relationship Id="rId24" Type="http://schemas.openxmlformats.org/officeDocument/2006/relationships/customXml" Target="../ink/ink7712.xml"/><Relationship Id="rId45" Type="http://schemas.openxmlformats.org/officeDocument/2006/relationships/image" Target="../media/image2799.png"/><Relationship Id="rId66" Type="http://schemas.openxmlformats.org/officeDocument/2006/relationships/customXml" Target="../ink/ink7733.xml"/><Relationship Id="rId87" Type="http://schemas.openxmlformats.org/officeDocument/2006/relationships/image" Target="../media/image2819.png"/><Relationship Id="rId110" Type="http://schemas.openxmlformats.org/officeDocument/2006/relationships/customXml" Target="../ink/ink7755.xml"/><Relationship Id="rId131" Type="http://schemas.openxmlformats.org/officeDocument/2006/relationships/image" Target="../media/image2841.png"/><Relationship Id="rId327" Type="http://schemas.openxmlformats.org/officeDocument/2006/relationships/image" Target="../media/image2939.png"/><Relationship Id="rId348" Type="http://schemas.openxmlformats.org/officeDocument/2006/relationships/customXml" Target="../ink/ink7820.xml"/><Relationship Id="rId369" Type="http://schemas.openxmlformats.org/officeDocument/2006/relationships/customXml" Target="../ink/ink7831.xml"/><Relationship Id="rId152" Type="http://schemas.openxmlformats.org/officeDocument/2006/relationships/customXml" Target="../ink/ink7776.xml"/><Relationship Id="rId380" Type="http://schemas.openxmlformats.org/officeDocument/2006/relationships/image" Target="../media/image2965.png"/><Relationship Id="rId436" Type="http://schemas.openxmlformats.org/officeDocument/2006/relationships/image" Target="../media/image2993.png"/><Relationship Id="rId261" Type="http://schemas.openxmlformats.org/officeDocument/2006/relationships/image" Target="../media/image2906.png"/><Relationship Id="rId14" Type="http://schemas.openxmlformats.org/officeDocument/2006/relationships/customXml" Target="../ink/ink7707.xml"/><Relationship Id="rId35" Type="http://schemas.openxmlformats.org/officeDocument/2006/relationships/image" Target="../media/image2794.png"/><Relationship Id="rId56" Type="http://schemas.openxmlformats.org/officeDocument/2006/relationships/customXml" Target="../ink/ink7728.xml"/><Relationship Id="rId77" Type="http://schemas.openxmlformats.org/officeDocument/2006/relationships/image" Target="../media/image2814.png"/><Relationship Id="rId100" Type="http://schemas.openxmlformats.org/officeDocument/2006/relationships/customXml" Target="../ink/ink7750.xml"/><Relationship Id="rId282" Type="http://schemas.openxmlformats.org/officeDocument/2006/relationships/customXml" Target="../ink/ink7800.xml"/><Relationship Id="rId317" Type="http://schemas.openxmlformats.org/officeDocument/2006/relationships/image" Target="../media/image2934.png"/><Relationship Id="rId338" Type="http://schemas.openxmlformats.org/officeDocument/2006/relationships/customXml" Target="../ink/ink7815.xml"/><Relationship Id="rId359" Type="http://schemas.openxmlformats.org/officeDocument/2006/relationships/image" Target="../media/image2955.png"/><Relationship Id="rId8" Type="http://schemas.openxmlformats.org/officeDocument/2006/relationships/customXml" Target="../ink/ink7704.xml"/><Relationship Id="rId98" Type="http://schemas.openxmlformats.org/officeDocument/2006/relationships/customXml" Target="../ink/ink7749.xml"/><Relationship Id="rId121" Type="http://schemas.openxmlformats.org/officeDocument/2006/relationships/image" Target="../media/image2836.png"/><Relationship Id="rId142" Type="http://schemas.openxmlformats.org/officeDocument/2006/relationships/customXml" Target="../ink/ink7771.xml"/><Relationship Id="rId163" Type="http://schemas.openxmlformats.org/officeDocument/2006/relationships/image" Target="../media/image2857.png"/><Relationship Id="rId370" Type="http://schemas.openxmlformats.org/officeDocument/2006/relationships/image" Target="../media/image2960.png"/><Relationship Id="rId251" Type="http://schemas.openxmlformats.org/officeDocument/2006/relationships/image" Target="../media/image2901.png"/><Relationship Id="rId25" Type="http://schemas.openxmlformats.org/officeDocument/2006/relationships/image" Target="../media/image2789.png"/><Relationship Id="rId46" Type="http://schemas.openxmlformats.org/officeDocument/2006/relationships/customXml" Target="../ink/ink7723.xml"/><Relationship Id="rId67" Type="http://schemas.openxmlformats.org/officeDocument/2006/relationships/image" Target="../media/image448.png"/><Relationship Id="rId272" Type="http://schemas.openxmlformats.org/officeDocument/2006/relationships/customXml" Target="../ink/ink7795.xml"/><Relationship Id="rId328" Type="http://schemas.openxmlformats.org/officeDocument/2006/relationships/customXml" Target="../ink/ink7810.xml"/><Relationship Id="rId349" Type="http://schemas.openxmlformats.org/officeDocument/2006/relationships/image" Target="../media/image2950.png"/><Relationship Id="rId88" Type="http://schemas.openxmlformats.org/officeDocument/2006/relationships/customXml" Target="../ink/ink7744.xml"/><Relationship Id="rId111" Type="http://schemas.openxmlformats.org/officeDocument/2006/relationships/image" Target="../media/image2831.png"/><Relationship Id="rId132" Type="http://schemas.openxmlformats.org/officeDocument/2006/relationships/customXml" Target="../ink/ink7766.xml"/><Relationship Id="rId153" Type="http://schemas.openxmlformats.org/officeDocument/2006/relationships/image" Target="../media/image2852.png"/><Relationship Id="rId360" Type="http://schemas.openxmlformats.org/officeDocument/2006/relationships/customXml" Target="../ink/ink7826.xml"/><Relationship Id="rId381" Type="http://schemas.openxmlformats.org/officeDocument/2006/relationships/customXml" Target="../ink/ink7837.xml"/><Relationship Id="rId15" Type="http://schemas.openxmlformats.org/officeDocument/2006/relationships/image" Target="../media/image35170.png"/><Relationship Id="rId36" Type="http://schemas.openxmlformats.org/officeDocument/2006/relationships/customXml" Target="../ink/ink7718.xml"/><Relationship Id="rId57" Type="http://schemas.openxmlformats.org/officeDocument/2006/relationships/image" Target="../media/image2805.png"/><Relationship Id="rId262" Type="http://schemas.openxmlformats.org/officeDocument/2006/relationships/customXml" Target="../ink/ink7790.xml"/><Relationship Id="rId283" Type="http://schemas.openxmlformats.org/officeDocument/2006/relationships/image" Target="../media/image2917.png"/><Relationship Id="rId318" Type="http://schemas.openxmlformats.org/officeDocument/2006/relationships/customXml" Target="../ink/ink7805.xml"/><Relationship Id="rId339" Type="http://schemas.openxmlformats.org/officeDocument/2006/relationships/image" Target="../media/image2945.png"/><Relationship Id="rId78" Type="http://schemas.openxmlformats.org/officeDocument/2006/relationships/customXml" Target="../ink/ink7739.xml"/><Relationship Id="rId99" Type="http://schemas.openxmlformats.org/officeDocument/2006/relationships/image" Target="../media/image2825.png"/><Relationship Id="rId101" Type="http://schemas.openxmlformats.org/officeDocument/2006/relationships/image" Target="../media/image2826.png"/><Relationship Id="rId122" Type="http://schemas.openxmlformats.org/officeDocument/2006/relationships/customXml" Target="../ink/ink7761.xml"/><Relationship Id="rId143" Type="http://schemas.openxmlformats.org/officeDocument/2006/relationships/image" Target="../media/image2847.png"/><Relationship Id="rId164" Type="http://schemas.openxmlformats.org/officeDocument/2006/relationships/customXml" Target="../ink/ink7782.xml"/><Relationship Id="rId350" Type="http://schemas.openxmlformats.org/officeDocument/2006/relationships/customXml" Target="../ink/ink7821.xml"/><Relationship Id="rId371" Type="http://schemas.openxmlformats.org/officeDocument/2006/relationships/customXml" Target="../ink/ink7832.xml"/><Relationship Id="rId9" Type="http://schemas.openxmlformats.org/officeDocument/2006/relationships/image" Target="../media/image35140.png"/><Relationship Id="rId26" Type="http://schemas.openxmlformats.org/officeDocument/2006/relationships/customXml" Target="../ink/ink7713.xml"/><Relationship Id="rId252" Type="http://schemas.openxmlformats.org/officeDocument/2006/relationships/customXml" Target="../ink/ink7785.xml"/><Relationship Id="rId273" Type="http://schemas.openxmlformats.org/officeDocument/2006/relationships/image" Target="../media/image2912.png"/><Relationship Id="rId329" Type="http://schemas.openxmlformats.org/officeDocument/2006/relationships/image" Target="../media/image2940.png"/><Relationship Id="rId47" Type="http://schemas.openxmlformats.org/officeDocument/2006/relationships/image" Target="../media/image2800.png"/><Relationship Id="rId68" Type="http://schemas.openxmlformats.org/officeDocument/2006/relationships/customXml" Target="../ink/ink7734.xml"/><Relationship Id="rId89" Type="http://schemas.openxmlformats.org/officeDocument/2006/relationships/image" Target="../media/image2820.png"/><Relationship Id="rId112" Type="http://schemas.openxmlformats.org/officeDocument/2006/relationships/customXml" Target="../ink/ink7756.xml"/><Relationship Id="rId133" Type="http://schemas.openxmlformats.org/officeDocument/2006/relationships/image" Target="../media/image2842.png"/><Relationship Id="rId154" Type="http://schemas.openxmlformats.org/officeDocument/2006/relationships/customXml" Target="../ink/ink7777.xml"/><Relationship Id="rId340" Type="http://schemas.openxmlformats.org/officeDocument/2006/relationships/customXml" Target="../ink/ink7816.xml"/><Relationship Id="rId361" Type="http://schemas.openxmlformats.org/officeDocument/2006/relationships/image" Target="../media/image2956.png"/><Relationship Id="rId382" Type="http://schemas.openxmlformats.org/officeDocument/2006/relationships/image" Target="../media/image2966.png"/><Relationship Id="rId16" Type="http://schemas.openxmlformats.org/officeDocument/2006/relationships/customXml" Target="../ink/ink7708.xml"/><Relationship Id="rId263" Type="http://schemas.openxmlformats.org/officeDocument/2006/relationships/image" Target="../media/image2907.png"/><Relationship Id="rId284" Type="http://schemas.openxmlformats.org/officeDocument/2006/relationships/customXml" Target="../ink/ink7801.xml"/><Relationship Id="rId319" Type="http://schemas.openxmlformats.org/officeDocument/2006/relationships/image" Target="../media/image2935.png"/><Relationship Id="rId37" Type="http://schemas.openxmlformats.org/officeDocument/2006/relationships/image" Target="../media/image2795.png"/><Relationship Id="rId58" Type="http://schemas.openxmlformats.org/officeDocument/2006/relationships/customXml" Target="../ink/ink7729.xml"/><Relationship Id="rId79" Type="http://schemas.openxmlformats.org/officeDocument/2006/relationships/image" Target="../media/image2815.png"/><Relationship Id="rId102" Type="http://schemas.openxmlformats.org/officeDocument/2006/relationships/customXml" Target="../ink/ink7751.xml"/><Relationship Id="rId123" Type="http://schemas.openxmlformats.org/officeDocument/2006/relationships/image" Target="../media/image2837.png"/><Relationship Id="rId144" Type="http://schemas.openxmlformats.org/officeDocument/2006/relationships/customXml" Target="../ink/ink7772.xml"/><Relationship Id="rId330" Type="http://schemas.openxmlformats.org/officeDocument/2006/relationships/customXml" Target="../ink/ink7811.xml"/><Relationship Id="rId90" Type="http://schemas.openxmlformats.org/officeDocument/2006/relationships/customXml" Target="../ink/ink7745.xml"/><Relationship Id="rId351" Type="http://schemas.openxmlformats.org/officeDocument/2006/relationships/image" Target="../media/image2951.png"/><Relationship Id="rId372" Type="http://schemas.openxmlformats.org/officeDocument/2006/relationships/image" Target="../media/image2961.png"/><Relationship Id="rId253" Type="http://schemas.openxmlformats.org/officeDocument/2006/relationships/image" Target="../media/image2902.png"/><Relationship Id="rId274" Type="http://schemas.openxmlformats.org/officeDocument/2006/relationships/customXml" Target="../ink/ink7796.xml"/><Relationship Id="rId27" Type="http://schemas.openxmlformats.org/officeDocument/2006/relationships/image" Target="../media/image2790.png"/><Relationship Id="rId48" Type="http://schemas.openxmlformats.org/officeDocument/2006/relationships/customXml" Target="../ink/ink7724.xml"/><Relationship Id="rId69" Type="http://schemas.openxmlformats.org/officeDocument/2006/relationships/image" Target="../media/image2810.png"/><Relationship Id="rId113" Type="http://schemas.openxmlformats.org/officeDocument/2006/relationships/image" Target="../media/image2832.png"/><Relationship Id="rId134" Type="http://schemas.openxmlformats.org/officeDocument/2006/relationships/customXml" Target="../ink/ink7767.xml"/><Relationship Id="rId320" Type="http://schemas.openxmlformats.org/officeDocument/2006/relationships/customXml" Target="../ink/ink7806.xml"/><Relationship Id="rId80" Type="http://schemas.openxmlformats.org/officeDocument/2006/relationships/customXml" Target="../ink/ink7740.xml"/><Relationship Id="rId155" Type="http://schemas.openxmlformats.org/officeDocument/2006/relationships/image" Target="../media/image2853.png"/><Relationship Id="rId341" Type="http://schemas.openxmlformats.org/officeDocument/2006/relationships/image" Target="../media/image2946.png"/><Relationship Id="rId362" Type="http://schemas.openxmlformats.org/officeDocument/2006/relationships/customXml" Target="../ink/ink7827.xml"/><Relationship Id="rId383" Type="http://schemas.openxmlformats.org/officeDocument/2006/relationships/customXml" Target="../ink/ink7838.xml"/><Relationship Id="rId264" Type="http://schemas.openxmlformats.org/officeDocument/2006/relationships/customXml" Target="../ink/ink7791.xml"/><Relationship Id="rId285" Type="http://schemas.openxmlformats.org/officeDocument/2006/relationships/image" Target="../media/image2918.png"/><Relationship Id="rId17" Type="http://schemas.openxmlformats.org/officeDocument/2006/relationships/image" Target="../media/image2785.png"/><Relationship Id="rId38" Type="http://schemas.openxmlformats.org/officeDocument/2006/relationships/customXml" Target="../ink/ink7719.xml"/><Relationship Id="rId59" Type="http://schemas.openxmlformats.org/officeDocument/2006/relationships/image" Target="../media/image2806.png"/><Relationship Id="rId103" Type="http://schemas.openxmlformats.org/officeDocument/2006/relationships/image" Target="../media/image2827.png"/><Relationship Id="rId124" Type="http://schemas.openxmlformats.org/officeDocument/2006/relationships/customXml" Target="../ink/ink7762.xml"/><Relationship Id="rId70" Type="http://schemas.openxmlformats.org/officeDocument/2006/relationships/customXml" Target="../ink/ink7735.xml"/><Relationship Id="rId91" Type="http://schemas.openxmlformats.org/officeDocument/2006/relationships/image" Target="../media/image2821.png"/><Relationship Id="rId145" Type="http://schemas.openxmlformats.org/officeDocument/2006/relationships/image" Target="../media/image2848.png"/><Relationship Id="rId331" Type="http://schemas.openxmlformats.org/officeDocument/2006/relationships/image" Target="../media/image2941.png"/><Relationship Id="rId352" Type="http://schemas.openxmlformats.org/officeDocument/2006/relationships/customXml" Target="../ink/ink7822.xml"/><Relationship Id="rId373" Type="http://schemas.openxmlformats.org/officeDocument/2006/relationships/customXml" Target="../ink/ink7833.xml"/><Relationship Id="rId1" Type="http://schemas.openxmlformats.org/officeDocument/2006/relationships/slideLayout" Target="../slideLayouts/slideLayout1.xml"/><Relationship Id="rId254" Type="http://schemas.openxmlformats.org/officeDocument/2006/relationships/customXml" Target="../ink/ink7786.xml"/><Relationship Id="rId28" Type="http://schemas.openxmlformats.org/officeDocument/2006/relationships/customXml" Target="../ink/ink7714.xml"/><Relationship Id="rId49" Type="http://schemas.openxmlformats.org/officeDocument/2006/relationships/image" Target="../media/image2801.png"/><Relationship Id="rId114" Type="http://schemas.openxmlformats.org/officeDocument/2006/relationships/customXml" Target="../ink/ink7757.xml"/><Relationship Id="rId275" Type="http://schemas.openxmlformats.org/officeDocument/2006/relationships/image" Target="../media/image2913.png"/><Relationship Id="rId60" Type="http://schemas.openxmlformats.org/officeDocument/2006/relationships/customXml" Target="../ink/ink7730.xml"/><Relationship Id="rId81" Type="http://schemas.openxmlformats.org/officeDocument/2006/relationships/image" Target="../media/image2816.png"/><Relationship Id="rId135" Type="http://schemas.openxmlformats.org/officeDocument/2006/relationships/image" Target="../media/image2843.png"/><Relationship Id="rId156" Type="http://schemas.openxmlformats.org/officeDocument/2006/relationships/customXml" Target="../ink/ink7778.xml"/><Relationship Id="rId321" Type="http://schemas.openxmlformats.org/officeDocument/2006/relationships/image" Target="../media/image2936.png"/><Relationship Id="rId342" Type="http://schemas.openxmlformats.org/officeDocument/2006/relationships/customXml" Target="../ink/ink7817.xml"/><Relationship Id="rId363" Type="http://schemas.openxmlformats.org/officeDocument/2006/relationships/image" Target="../media/image2957.png"/><Relationship Id="rId384" Type="http://schemas.openxmlformats.org/officeDocument/2006/relationships/image" Target="../media/image2967.png"/><Relationship Id="rId18" Type="http://schemas.openxmlformats.org/officeDocument/2006/relationships/customXml" Target="../ink/ink7709.xml"/><Relationship Id="rId39" Type="http://schemas.openxmlformats.org/officeDocument/2006/relationships/image" Target="../media/image2796.png"/><Relationship Id="rId265" Type="http://schemas.openxmlformats.org/officeDocument/2006/relationships/image" Target="../media/image2908.png"/><Relationship Id="rId286" Type="http://schemas.openxmlformats.org/officeDocument/2006/relationships/customXml" Target="../ink/ink7802.xml"/><Relationship Id="rId50" Type="http://schemas.openxmlformats.org/officeDocument/2006/relationships/customXml" Target="../ink/ink7725.xml"/><Relationship Id="rId104" Type="http://schemas.openxmlformats.org/officeDocument/2006/relationships/customXml" Target="../ink/ink7752.xml"/><Relationship Id="rId125" Type="http://schemas.openxmlformats.org/officeDocument/2006/relationships/image" Target="../media/image2838.png"/><Relationship Id="rId146" Type="http://schemas.openxmlformats.org/officeDocument/2006/relationships/customXml" Target="../ink/ink7773.xml"/><Relationship Id="rId311" Type="http://schemas.openxmlformats.org/officeDocument/2006/relationships/image" Target="../media/image2931.png"/><Relationship Id="rId332" Type="http://schemas.openxmlformats.org/officeDocument/2006/relationships/customXml" Target="../ink/ink7812.xml"/><Relationship Id="rId353" Type="http://schemas.openxmlformats.org/officeDocument/2006/relationships/image" Target="../media/image2952.png"/><Relationship Id="rId374" Type="http://schemas.openxmlformats.org/officeDocument/2006/relationships/image" Target="../media/image2962.png"/><Relationship Id="rId71" Type="http://schemas.openxmlformats.org/officeDocument/2006/relationships/image" Target="../media/image2811.png"/><Relationship Id="rId92" Type="http://schemas.openxmlformats.org/officeDocument/2006/relationships/customXml" Target="../ink/ink7746.xml"/><Relationship Id="rId2" Type="http://schemas.openxmlformats.org/officeDocument/2006/relationships/customXml" Target="../ink/ink7701.xml"/><Relationship Id="rId29" Type="http://schemas.openxmlformats.org/officeDocument/2006/relationships/image" Target="../media/image2791.png"/><Relationship Id="rId255" Type="http://schemas.openxmlformats.org/officeDocument/2006/relationships/image" Target="../media/image2903.png"/><Relationship Id="rId276" Type="http://schemas.openxmlformats.org/officeDocument/2006/relationships/customXml" Target="../ink/ink7797.xml"/><Relationship Id="rId40" Type="http://schemas.openxmlformats.org/officeDocument/2006/relationships/customXml" Target="../ink/ink7720.xml"/><Relationship Id="rId115" Type="http://schemas.openxmlformats.org/officeDocument/2006/relationships/image" Target="../media/image2833.png"/><Relationship Id="rId136" Type="http://schemas.openxmlformats.org/officeDocument/2006/relationships/customXml" Target="../ink/ink7768.xml"/><Relationship Id="rId157" Type="http://schemas.openxmlformats.org/officeDocument/2006/relationships/image" Target="../media/image2854.png"/><Relationship Id="rId322" Type="http://schemas.openxmlformats.org/officeDocument/2006/relationships/customXml" Target="../ink/ink7807.xml"/><Relationship Id="rId343" Type="http://schemas.openxmlformats.org/officeDocument/2006/relationships/image" Target="../media/image2947.png"/><Relationship Id="rId364" Type="http://schemas.openxmlformats.org/officeDocument/2006/relationships/customXml" Target="../ink/ink7828.xml"/><Relationship Id="rId61" Type="http://schemas.openxmlformats.org/officeDocument/2006/relationships/image" Target="../media/image2807.png"/><Relationship Id="rId82" Type="http://schemas.openxmlformats.org/officeDocument/2006/relationships/customXml" Target="../ink/ink7741.xml"/><Relationship Id="rId385" Type="http://schemas.openxmlformats.org/officeDocument/2006/relationships/customXml" Target="../ink/ink7839.xml"/><Relationship Id="rId19" Type="http://schemas.openxmlformats.org/officeDocument/2006/relationships/image" Target="../media/image2786.png"/><Relationship Id="rId266" Type="http://schemas.openxmlformats.org/officeDocument/2006/relationships/customXml" Target="../ink/ink7792.xml"/><Relationship Id="rId30" Type="http://schemas.openxmlformats.org/officeDocument/2006/relationships/customXml" Target="../ink/ink7715.xml"/><Relationship Id="rId105" Type="http://schemas.openxmlformats.org/officeDocument/2006/relationships/image" Target="../media/image2828.png"/><Relationship Id="rId126" Type="http://schemas.openxmlformats.org/officeDocument/2006/relationships/customXml" Target="../ink/ink7763.xml"/><Relationship Id="rId147" Type="http://schemas.openxmlformats.org/officeDocument/2006/relationships/image" Target="../media/image2849.png"/><Relationship Id="rId312" Type="http://schemas.openxmlformats.org/officeDocument/2006/relationships/customXml" Target="../ink/ink7803.xml"/><Relationship Id="rId333" Type="http://schemas.openxmlformats.org/officeDocument/2006/relationships/image" Target="../media/image2942.png"/><Relationship Id="rId354" Type="http://schemas.openxmlformats.org/officeDocument/2006/relationships/customXml" Target="../ink/ink7823.xml"/><Relationship Id="rId51" Type="http://schemas.openxmlformats.org/officeDocument/2006/relationships/image" Target="../media/image2802.png"/><Relationship Id="rId72" Type="http://schemas.openxmlformats.org/officeDocument/2006/relationships/customXml" Target="../ink/ink7736.xml"/><Relationship Id="rId93" Type="http://schemas.openxmlformats.org/officeDocument/2006/relationships/image" Target="../media/image2822.png"/><Relationship Id="rId375" Type="http://schemas.openxmlformats.org/officeDocument/2006/relationships/customXml" Target="../ink/ink7834.xml"/><Relationship Id="rId3" Type="http://schemas.openxmlformats.org/officeDocument/2006/relationships/image" Target="../media/image35110.png"/><Relationship Id="rId256" Type="http://schemas.openxmlformats.org/officeDocument/2006/relationships/customXml" Target="../ink/ink7787.xml"/><Relationship Id="rId277" Type="http://schemas.openxmlformats.org/officeDocument/2006/relationships/image" Target="../media/image2914.png"/><Relationship Id="rId116" Type="http://schemas.openxmlformats.org/officeDocument/2006/relationships/customXml" Target="../ink/ink7758.xml"/><Relationship Id="rId137" Type="http://schemas.openxmlformats.org/officeDocument/2006/relationships/image" Target="../media/image2844.png"/><Relationship Id="rId158" Type="http://schemas.openxmlformats.org/officeDocument/2006/relationships/customXml" Target="../ink/ink7779.xml"/><Relationship Id="rId323" Type="http://schemas.openxmlformats.org/officeDocument/2006/relationships/image" Target="../media/image2937.png"/><Relationship Id="rId344" Type="http://schemas.openxmlformats.org/officeDocument/2006/relationships/customXml" Target="../ink/ink7818.xml"/><Relationship Id="rId20" Type="http://schemas.openxmlformats.org/officeDocument/2006/relationships/customXml" Target="../ink/ink7710.xml"/><Relationship Id="rId41" Type="http://schemas.openxmlformats.org/officeDocument/2006/relationships/image" Target="../media/image2797.png"/><Relationship Id="rId62" Type="http://schemas.openxmlformats.org/officeDocument/2006/relationships/customXml" Target="../ink/ink7731.xml"/><Relationship Id="rId83" Type="http://schemas.openxmlformats.org/officeDocument/2006/relationships/image" Target="../media/image2817.png"/><Relationship Id="rId365" Type="http://schemas.openxmlformats.org/officeDocument/2006/relationships/image" Target="../media/image2958.png"/><Relationship Id="rId267" Type="http://schemas.openxmlformats.org/officeDocument/2006/relationships/image" Target="../media/image2909.png"/><Relationship Id="rId106" Type="http://schemas.openxmlformats.org/officeDocument/2006/relationships/customXml" Target="../ink/ink7753.xml"/><Relationship Id="rId127" Type="http://schemas.openxmlformats.org/officeDocument/2006/relationships/image" Target="../media/image2839.png"/><Relationship Id="rId313" Type="http://schemas.openxmlformats.org/officeDocument/2006/relationships/image" Target="../media/image2932.png"/><Relationship Id="rId10" Type="http://schemas.openxmlformats.org/officeDocument/2006/relationships/customXml" Target="../ink/ink7705.xml"/><Relationship Id="rId31" Type="http://schemas.openxmlformats.org/officeDocument/2006/relationships/image" Target="../media/image2792.png"/><Relationship Id="rId52" Type="http://schemas.openxmlformats.org/officeDocument/2006/relationships/customXml" Target="../ink/ink7726.xml"/><Relationship Id="rId73" Type="http://schemas.openxmlformats.org/officeDocument/2006/relationships/image" Target="../media/image2812.png"/><Relationship Id="rId94" Type="http://schemas.openxmlformats.org/officeDocument/2006/relationships/customXml" Target="../ink/ink7747.xml"/><Relationship Id="rId148" Type="http://schemas.openxmlformats.org/officeDocument/2006/relationships/customXml" Target="../ink/ink7774.xml"/><Relationship Id="rId334" Type="http://schemas.openxmlformats.org/officeDocument/2006/relationships/customXml" Target="../ink/ink7813.xml"/><Relationship Id="rId355" Type="http://schemas.openxmlformats.org/officeDocument/2006/relationships/image" Target="../media/image2953.png"/><Relationship Id="rId376" Type="http://schemas.openxmlformats.org/officeDocument/2006/relationships/image" Target="../media/image2963.png"/><Relationship Id="rId4" Type="http://schemas.openxmlformats.org/officeDocument/2006/relationships/customXml" Target="../ink/ink7702.xml"/><Relationship Id="rId257" Type="http://schemas.openxmlformats.org/officeDocument/2006/relationships/image" Target="../media/image2904.png"/><Relationship Id="rId278" Type="http://schemas.openxmlformats.org/officeDocument/2006/relationships/customXml" Target="../ink/ink7798.xml"/><Relationship Id="rId42" Type="http://schemas.openxmlformats.org/officeDocument/2006/relationships/customXml" Target="../ink/ink7721.xml"/><Relationship Id="rId84" Type="http://schemas.openxmlformats.org/officeDocument/2006/relationships/customXml" Target="../ink/ink7742.xml"/><Relationship Id="rId138" Type="http://schemas.openxmlformats.org/officeDocument/2006/relationships/customXml" Target="../ink/ink7769.xml"/><Relationship Id="rId345" Type="http://schemas.openxmlformats.org/officeDocument/2006/relationships/image" Target="../media/image2948.png"/><Relationship Id="rId247" Type="http://schemas.openxmlformats.org/officeDocument/2006/relationships/image" Target="../media/image2899.png"/><Relationship Id="rId107" Type="http://schemas.openxmlformats.org/officeDocument/2006/relationships/image" Target="../media/image2829.png"/><Relationship Id="rId11" Type="http://schemas.openxmlformats.org/officeDocument/2006/relationships/image" Target="../media/image35150.png"/><Relationship Id="rId53" Type="http://schemas.openxmlformats.org/officeDocument/2006/relationships/image" Target="../media/image2803.png"/><Relationship Id="rId149" Type="http://schemas.openxmlformats.org/officeDocument/2006/relationships/image" Target="../media/image2850.png"/><Relationship Id="rId314" Type="http://schemas.openxmlformats.org/officeDocument/2006/relationships/customXml" Target="../ink/ink7804.xml"/><Relationship Id="rId356" Type="http://schemas.openxmlformats.org/officeDocument/2006/relationships/customXml" Target="../ink/ink7824.xml"/><Relationship Id="rId95" Type="http://schemas.openxmlformats.org/officeDocument/2006/relationships/image" Target="../media/image2823.png"/><Relationship Id="rId160" Type="http://schemas.openxmlformats.org/officeDocument/2006/relationships/customXml" Target="../ink/ink7780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610.png"/><Relationship Id="rId299" Type="http://schemas.openxmlformats.org/officeDocument/2006/relationships/image" Target="../media/image20710.png"/><Relationship Id="rId21" Type="http://schemas.openxmlformats.org/officeDocument/2006/relationships/image" Target="../media/image6811.png"/><Relationship Id="rId63" Type="http://schemas.openxmlformats.org/officeDocument/2006/relationships/image" Target="../media/image8910.png"/><Relationship Id="rId159" Type="http://schemas.openxmlformats.org/officeDocument/2006/relationships/image" Target="../media/image13710.png"/><Relationship Id="rId324" Type="http://schemas.openxmlformats.org/officeDocument/2006/relationships/customXml" Target="../ink/ink651.xml"/><Relationship Id="rId366" Type="http://schemas.openxmlformats.org/officeDocument/2006/relationships/customXml" Target="../ink/ink672.xml"/><Relationship Id="rId170" Type="http://schemas.openxmlformats.org/officeDocument/2006/relationships/customXml" Target="../ink/ink583.xml"/><Relationship Id="rId226" Type="http://schemas.openxmlformats.org/officeDocument/2006/relationships/customXml" Target="../ink/ink602.xml"/><Relationship Id="rId433" Type="http://schemas.openxmlformats.org/officeDocument/2006/relationships/image" Target="../media/image27410.png"/><Relationship Id="rId268" Type="http://schemas.openxmlformats.org/officeDocument/2006/relationships/customXml" Target="../ink/ink623.xml"/><Relationship Id="rId32" Type="http://schemas.openxmlformats.org/officeDocument/2006/relationships/customXml" Target="../ink/ink514.xml"/><Relationship Id="rId74" Type="http://schemas.openxmlformats.org/officeDocument/2006/relationships/customXml" Target="../ink/ink535.xml"/><Relationship Id="rId128" Type="http://schemas.openxmlformats.org/officeDocument/2006/relationships/customXml" Target="../ink/ink562.xml"/><Relationship Id="rId335" Type="http://schemas.openxmlformats.org/officeDocument/2006/relationships/image" Target="../media/image22510.png"/><Relationship Id="rId377" Type="http://schemas.openxmlformats.org/officeDocument/2006/relationships/image" Target="../media/image24610.png"/><Relationship Id="rId5" Type="http://schemas.openxmlformats.org/officeDocument/2006/relationships/image" Target="../media/image6010.png"/><Relationship Id="rId181" Type="http://schemas.openxmlformats.org/officeDocument/2006/relationships/image" Target="../media/image14810.png"/><Relationship Id="rId237" Type="http://schemas.openxmlformats.org/officeDocument/2006/relationships/image" Target="../media/image17611.png"/><Relationship Id="rId402" Type="http://schemas.openxmlformats.org/officeDocument/2006/relationships/customXml" Target="../ink/ink690.xml"/><Relationship Id="rId279" Type="http://schemas.openxmlformats.org/officeDocument/2006/relationships/image" Target="../media/image19710.png"/><Relationship Id="rId444" Type="http://schemas.openxmlformats.org/officeDocument/2006/relationships/customXml" Target="../ink/ink711.xml"/><Relationship Id="rId43" Type="http://schemas.openxmlformats.org/officeDocument/2006/relationships/image" Target="../media/image7910.png"/><Relationship Id="rId139" Type="http://schemas.openxmlformats.org/officeDocument/2006/relationships/image" Target="../media/image12710.png"/><Relationship Id="rId290" Type="http://schemas.openxmlformats.org/officeDocument/2006/relationships/customXml" Target="../ink/ink634.xml"/><Relationship Id="rId304" Type="http://schemas.openxmlformats.org/officeDocument/2006/relationships/customXml" Target="../ink/ink641.xml"/><Relationship Id="rId346" Type="http://schemas.openxmlformats.org/officeDocument/2006/relationships/customXml" Target="../ink/ink662.xml"/><Relationship Id="rId388" Type="http://schemas.openxmlformats.org/officeDocument/2006/relationships/customXml" Target="../ink/ink683.xml"/><Relationship Id="rId85" Type="http://schemas.openxmlformats.org/officeDocument/2006/relationships/image" Target="../media/image10010.png"/><Relationship Id="rId150" Type="http://schemas.openxmlformats.org/officeDocument/2006/relationships/customXml" Target="../ink/ink573.xml"/><Relationship Id="rId192" Type="http://schemas.openxmlformats.org/officeDocument/2006/relationships/customXml" Target="../ink/ink594.xml"/><Relationship Id="rId413" Type="http://schemas.openxmlformats.org/officeDocument/2006/relationships/image" Target="../media/image26410.png"/><Relationship Id="rId248" Type="http://schemas.openxmlformats.org/officeDocument/2006/relationships/customXml" Target="../ink/ink613.xml"/><Relationship Id="rId455" Type="http://schemas.openxmlformats.org/officeDocument/2006/relationships/image" Target="../media/image285.png"/><Relationship Id="rId12" Type="http://schemas.openxmlformats.org/officeDocument/2006/relationships/customXml" Target="../ink/ink504.xml"/><Relationship Id="rId108" Type="http://schemas.openxmlformats.org/officeDocument/2006/relationships/customXml" Target="../ink/ink552.xml"/><Relationship Id="rId315" Type="http://schemas.openxmlformats.org/officeDocument/2006/relationships/image" Target="../media/image21510.png"/><Relationship Id="rId357" Type="http://schemas.openxmlformats.org/officeDocument/2006/relationships/image" Target="../media/image23610.png"/><Relationship Id="rId54" Type="http://schemas.openxmlformats.org/officeDocument/2006/relationships/customXml" Target="../ink/ink525.xml"/><Relationship Id="rId96" Type="http://schemas.openxmlformats.org/officeDocument/2006/relationships/customXml" Target="../ink/ink546.xml"/><Relationship Id="rId161" Type="http://schemas.openxmlformats.org/officeDocument/2006/relationships/image" Target="../media/image13810.png"/><Relationship Id="rId399" Type="http://schemas.openxmlformats.org/officeDocument/2006/relationships/image" Target="../media/image25710.png"/><Relationship Id="rId259" Type="http://schemas.openxmlformats.org/officeDocument/2006/relationships/image" Target="../media/image18712.png"/><Relationship Id="rId424" Type="http://schemas.openxmlformats.org/officeDocument/2006/relationships/customXml" Target="../ink/ink701.xml"/><Relationship Id="rId23" Type="http://schemas.openxmlformats.org/officeDocument/2006/relationships/image" Target="../media/image6911.png"/><Relationship Id="rId119" Type="http://schemas.openxmlformats.org/officeDocument/2006/relationships/image" Target="../media/image11710.png"/><Relationship Id="rId270" Type="http://schemas.openxmlformats.org/officeDocument/2006/relationships/customXml" Target="../ink/ink624.xml"/><Relationship Id="rId326" Type="http://schemas.openxmlformats.org/officeDocument/2006/relationships/customXml" Target="../ink/ink652.xml"/><Relationship Id="rId65" Type="http://schemas.openxmlformats.org/officeDocument/2006/relationships/image" Target="../media/image9010.png"/><Relationship Id="rId130" Type="http://schemas.openxmlformats.org/officeDocument/2006/relationships/customXml" Target="../ink/ink563.xml"/><Relationship Id="rId368" Type="http://schemas.openxmlformats.org/officeDocument/2006/relationships/customXml" Target="../ink/ink673.xml"/><Relationship Id="rId172" Type="http://schemas.openxmlformats.org/officeDocument/2006/relationships/customXml" Target="../ink/ink584.xml"/><Relationship Id="rId228" Type="http://schemas.openxmlformats.org/officeDocument/2006/relationships/customXml" Target="../ink/ink603.xml"/><Relationship Id="rId435" Type="http://schemas.openxmlformats.org/officeDocument/2006/relationships/image" Target="../media/image27510.png"/><Relationship Id="rId281" Type="http://schemas.openxmlformats.org/officeDocument/2006/relationships/image" Target="../media/image19810.png"/><Relationship Id="rId337" Type="http://schemas.openxmlformats.org/officeDocument/2006/relationships/image" Target="../media/image22610.png"/><Relationship Id="rId34" Type="http://schemas.openxmlformats.org/officeDocument/2006/relationships/customXml" Target="../ink/ink515.xml"/><Relationship Id="rId76" Type="http://schemas.openxmlformats.org/officeDocument/2006/relationships/customXml" Target="../ink/ink536.xml"/><Relationship Id="rId141" Type="http://schemas.openxmlformats.org/officeDocument/2006/relationships/image" Target="../media/image12810.png"/><Relationship Id="rId379" Type="http://schemas.openxmlformats.org/officeDocument/2006/relationships/image" Target="../media/image24710.png"/><Relationship Id="rId7" Type="http://schemas.openxmlformats.org/officeDocument/2006/relationships/image" Target="../media/image6110.png"/><Relationship Id="rId183" Type="http://schemas.openxmlformats.org/officeDocument/2006/relationships/image" Target="../media/image14910.png"/><Relationship Id="rId239" Type="http://schemas.openxmlformats.org/officeDocument/2006/relationships/image" Target="../media/image17711.png"/><Relationship Id="rId390" Type="http://schemas.openxmlformats.org/officeDocument/2006/relationships/customXml" Target="../ink/ink684.xml"/><Relationship Id="rId404" Type="http://schemas.openxmlformats.org/officeDocument/2006/relationships/customXml" Target="../ink/ink691.xml"/><Relationship Id="rId446" Type="http://schemas.openxmlformats.org/officeDocument/2006/relationships/customXml" Target="../ink/ink712.xml"/><Relationship Id="rId250" Type="http://schemas.openxmlformats.org/officeDocument/2006/relationships/customXml" Target="../ink/ink614.xml"/><Relationship Id="rId292" Type="http://schemas.openxmlformats.org/officeDocument/2006/relationships/customXml" Target="../ink/ink635.xml"/><Relationship Id="rId306" Type="http://schemas.openxmlformats.org/officeDocument/2006/relationships/customXml" Target="../ink/ink642.xml"/><Relationship Id="rId45" Type="http://schemas.openxmlformats.org/officeDocument/2006/relationships/image" Target="../media/image8010.png"/><Relationship Id="rId87" Type="http://schemas.openxmlformats.org/officeDocument/2006/relationships/image" Target="../media/image10110.png"/><Relationship Id="rId110" Type="http://schemas.openxmlformats.org/officeDocument/2006/relationships/customXml" Target="../ink/ink553.xml"/><Relationship Id="rId348" Type="http://schemas.openxmlformats.org/officeDocument/2006/relationships/customXml" Target="../ink/ink663.xml"/><Relationship Id="rId152" Type="http://schemas.openxmlformats.org/officeDocument/2006/relationships/customXml" Target="../ink/ink574.xml"/><Relationship Id="rId194" Type="http://schemas.openxmlformats.org/officeDocument/2006/relationships/customXml" Target="../ink/ink595.xml"/><Relationship Id="rId415" Type="http://schemas.openxmlformats.org/officeDocument/2006/relationships/image" Target="../media/image26510.png"/><Relationship Id="rId457" Type="http://schemas.openxmlformats.org/officeDocument/2006/relationships/image" Target="../media/image286.png"/><Relationship Id="rId261" Type="http://schemas.openxmlformats.org/officeDocument/2006/relationships/image" Target="../media/image18810.png"/><Relationship Id="rId14" Type="http://schemas.openxmlformats.org/officeDocument/2006/relationships/customXml" Target="../ink/ink505.xml"/><Relationship Id="rId56" Type="http://schemas.openxmlformats.org/officeDocument/2006/relationships/customXml" Target="../ink/ink526.xml"/><Relationship Id="rId317" Type="http://schemas.openxmlformats.org/officeDocument/2006/relationships/image" Target="../media/image21610.png"/><Relationship Id="rId359" Type="http://schemas.openxmlformats.org/officeDocument/2006/relationships/image" Target="../media/image23710.png"/><Relationship Id="rId98" Type="http://schemas.openxmlformats.org/officeDocument/2006/relationships/customXml" Target="../ink/ink547.xml"/><Relationship Id="rId121" Type="http://schemas.openxmlformats.org/officeDocument/2006/relationships/image" Target="../media/image11810.png"/><Relationship Id="rId163" Type="http://schemas.openxmlformats.org/officeDocument/2006/relationships/image" Target="../media/image13910.png"/><Relationship Id="rId219" Type="http://schemas.openxmlformats.org/officeDocument/2006/relationships/image" Target="../media/image16711.png"/><Relationship Id="rId370" Type="http://schemas.openxmlformats.org/officeDocument/2006/relationships/customXml" Target="../ink/ink674.xml"/><Relationship Id="rId426" Type="http://schemas.openxmlformats.org/officeDocument/2006/relationships/customXml" Target="../ink/ink702.xml"/><Relationship Id="rId230" Type="http://schemas.openxmlformats.org/officeDocument/2006/relationships/customXml" Target="../ink/ink604.xml"/><Relationship Id="rId25" Type="http://schemas.openxmlformats.org/officeDocument/2006/relationships/image" Target="../media/image7011.png"/><Relationship Id="rId67" Type="http://schemas.openxmlformats.org/officeDocument/2006/relationships/image" Target="../media/image9110.png"/><Relationship Id="rId272" Type="http://schemas.openxmlformats.org/officeDocument/2006/relationships/customXml" Target="../ink/ink625.xml"/><Relationship Id="rId328" Type="http://schemas.openxmlformats.org/officeDocument/2006/relationships/customXml" Target="../ink/ink653.xml"/><Relationship Id="rId132" Type="http://schemas.openxmlformats.org/officeDocument/2006/relationships/customXml" Target="../ink/ink564.xml"/><Relationship Id="rId174" Type="http://schemas.openxmlformats.org/officeDocument/2006/relationships/customXml" Target="../ink/ink585.xml"/><Relationship Id="rId381" Type="http://schemas.openxmlformats.org/officeDocument/2006/relationships/image" Target="../media/image24810.png"/><Relationship Id="rId241" Type="http://schemas.openxmlformats.org/officeDocument/2006/relationships/image" Target="../media/image17811.png"/><Relationship Id="rId437" Type="http://schemas.openxmlformats.org/officeDocument/2006/relationships/image" Target="../media/image27610.png"/><Relationship Id="rId36" Type="http://schemas.openxmlformats.org/officeDocument/2006/relationships/customXml" Target="../ink/ink516.xml"/><Relationship Id="rId283" Type="http://schemas.openxmlformats.org/officeDocument/2006/relationships/image" Target="../media/image19910.png"/><Relationship Id="rId339" Type="http://schemas.openxmlformats.org/officeDocument/2006/relationships/image" Target="../media/image22710.png"/><Relationship Id="rId78" Type="http://schemas.openxmlformats.org/officeDocument/2006/relationships/customXml" Target="../ink/ink537.xml"/><Relationship Id="rId101" Type="http://schemas.openxmlformats.org/officeDocument/2006/relationships/image" Target="../media/image10810.png"/><Relationship Id="rId143" Type="http://schemas.openxmlformats.org/officeDocument/2006/relationships/image" Target="../media/image12910.png"/><Relationship Id="rId185" Type="http://schemas.openxmlformats.org/officeDocument/2006/relationships/image" Target="../media/image15010.png"/><Relationship Id="rId350" Type="http://schemas.openxmlformats.org/officeDocument/2006/relationships/customXml" Target="../ink/ink664.xml"/><Relationship Id="rId406" Type="http://schemas.openxmlformats.org/officeDocument/2006/relationships/customXml" Target="../ink/ink692.xml"/><Relationship Id="rId9" Type="http://schemas.openxmlformats.org/officeDocument/2006/relationships/image" Target="../media/image6210.png"/><Relationship Id="rId392" Type="http://schemas.openxmlformats.org/officeDocument/2006/relationships/customXml" Target="../ink/ink685.xml"/><Relationship Id="rId448" Type="http://schemas.openxmlformats.org/officeDocument/2006/relationships/customXml" Target="../ink/ink713.xml"/><Relationship Id="rId252" Type="http://schemas.openxmlformats.org/officeDocument/2006/relationships/customXml" Target="../ink/ink615.xml"/><Relationship Id="rId294" Type="http://schemas.openxmlformats.org/officeDocument/2006/relationships/customXml" Target="../ink/ink636.xml"/><Relationship Id="rId308" Type="http://schemas.openxmlformats.org/officeDocument/2006/relationships/customXml" Target="../ink/ink643.xml"/><Relationship Id="rId47" Type="http://schemas.openxmlformats.org/officeDocument/2006/relationships/image" Target="../media/image8110.png"/><Relationship Id="rId89" Type="http://schemas.openxmlformats.org/officeDocument/2006/relationships/image" Target="../media/image10210.png"/><Relationship Id="rId112" Type="http://schemas.openxmlformats.org/officeDocument/2006/relationships/customXml" Target="../ink/ink554.xml"/><Relationship Id="rId154" Type="http://schemas.openxmlformats.org/officeDocument/2006/relationships/customXml" Target="../ink/ink575.xml"/><Relationship Id="rId361" Type="http://schemas.openxmlformats.org/officeDocument/2006/relationships/image" Target="../media/image23810.png"/><Relationship Id="rId196" Type="http://schemas.openxmlformats.org/officeDocument/2006/relationships/customXml" Target="../ink/ink596.xml"/><Relationship Id="rId417" Type="http://schemas.openxmlformats.org/officeDocument/2006/relationships/image" Target="../media/image26610.png"/><Relationship Id="rId459" Type="http://schemas.openxmlformats.org/officeDocument/2006/relationships/image" Target="../media/image287.png"/><Relationship Id="rId16" Type="http://schemas.openxmlformats.org/officeDocument/2006/relationships/customXml" Target="../ink/ink506.xml"/><Relationship Id="rId221" Type="http://schemas.openxmlformats.org/officeDocument/2006/relationships/image" Target="../media/image16811.png"/><Relationship Id="rId263" Type="http://schemas.openxmlformats.org/officeDocument/2006/relationships/image" Target="../media/image18910.png"/><Relationship Id="rId319" Type="http://schemas.openxmlformats.org/officeDocument/2006/relationships/image" Target="../media/image21710.png"/><Relationship Id="rId58" Type="http://schemas.openxmlformats.org/officeDocument/2006/relationships/customXml" Target="../ink/ink527.xml"/><Relationship Id="rId123" Type="http://schemas.openxmlformats.org/officeDocument/2006/relationships/image" Target="../media/image11910.png"/><Relationship Id="rId330" Type="http://schemas.openxmlformats.org/officeDocument/2006/relationships/customXml" Target="../ink/ink654.xml"/><Relationship Id="rId165" Type="http://schemas.openxmlformats.org/officeDocument/2006/relationships/image" Target="../media/image14010.png"/><Relationship Id="rId372" Type="http://schemas.openxmlformats.org/officeDocument/2006/relationships/customXml" Target="../ink/ink675.xml"/><Relationship Id="rId428" Type="http://schemas.openxmlformats.org/officeDocument/2006/relationships/customXml" Target="../ink/ink703.xml"/><Relationship Id="rId232" Type="http://schemas.openxmlformats.org/officeDocument/2006/relationships/customXml" Target="../ink/ink605.xml"/><Relationship Id="rId274" Type="http://schemas.openxmlformats.org/officeDocument/2006/relationships/customXml" Target="../ink/ink626.xml"/><Relationship Id="rId27" Type="http://schemas.openxmlformats.org/officeDocument/2006/relationships/image" Target="../media/image7111.png"/><Relationship Id="rId69" Type="http://schemas.openxmlformats.org/officeDocument/2006/relationships/image" Target="../media/image9210.png"/><Relationship Id="rId134" Type="http://schemas.openxmlformats.org/officeDocument/2006/relationships/customXml" Target="../ink/ink565.xml"/><Relationship Id="rId80" Type="http://schemas.openxmlformats.org/officeDocument/2006/relationships/customXml" Target="../ink/ink538.xml"/><Relationship Id="rId176" Type="http://schemas.openxmlformats.org/officeDocument/2006/relationships/customXml" Target="../ink/ink586.xml"/><Relationship Id="rId341" Type="http://schemas.openxmlformats.org/officeDocument/2006/relationships/image" Target="../media/image22810.png"/><Relationship Id="rId383" Type="http://schemas.openxmlformats.org/officeDocument/2006/relationships/image" Target="../media/image24910.png"/><Relationship Id="rId439" Type="http://schemas.openxmlformats.org/officeDocument/2006/relationships/image" Target="../media/image27710.png"/><Relationship Id="rId243" Type="http://schemas.openxmlformats.org/officeDocument/2006/relationships/image" Target="../media/image17911.png"/><Relationship Id="rId285" Type="http://schemas.openxmlformats.org/officeDocument/2006/relationships/image" Target="../media/image20010.png"/><Relationship Id="rId450" Type="http://schemas.openxmlformats.org/officeDocument/2006/relationships/customXml" Target="../ink/ink714.xml"/><Relationship Id="rId38" Type="http://schemas.openxmlformats.org/officeDocument/2006/relationships/customXml" Target="../ink/ink517.xml"/><Relationship Id="rId103" Type="http://schemas.openxmlformats.org/officeDocument/2006/relationships/image" Target="../media/image10910.png"/><Relationship Id="rId310" Type="http://schemas.openxmlformats.org/officeDocument/2006/relationships/customXml" Target="../ink/ink644.xml"/><Relationship Id="rId91" Type="http://schemas.openxmlformats.org/officeDocument/2006/relationships/image" Target="../media/image10310.png"/><Relationship Id="rId145" Type="http://schemas.openxmlformats.org/officeDocument/2006/relationships/image" Target="../media/image13010.png"/><Relationship Id="rId187" Type="http://schemas.openxmlformats.org/officeDocument/2006/relationships/image" Target="../media/image15110.png"/><Relationship Id="rId352" Type="http://schemas.openxmlformats.org/officeDocument/2006/relationships/customXml" Target="../ink/ink665.xml"/><Relationship Id="rId394" Type="http://schemas.openxmlformats.org/officeDocument/2006/relationships/customXml" Target="../ink/ink686.xml"/><Relationship Id="rId408" Type="http://schemas.openxmlformats.org/officeDocument/2006/relationships/customXml" Target="../ink/ink693.xml"/><Relationship Id="rId254" Type="http://schemas.openxmlformats.org/officeDocument/2006/relationships/customXml" Target="../ink/ink616.xml"/><Relationship Id="rId49" Type="http://schemas.openxmlformats.org/officeDocument/2006/relationships/image" Target="../media/image8210.png"/><Relationship Id="rId114" Type="http://schemas.openxmlformats.org/officeDocument/2006/relationships/customXml" Target="../ink/ink555.xml"/><Relationship Id="rId296" Type="http://schemas.openxmlformats.org/officeDocument/2006/relationships/customXml" Target="../ink/ink637.xml"/><Relationship Id="rId461" Type="http://schemas.openxmlformats.org/officeDocument/2006/relationships/image" Target="../media/image288.png"/><Relationship Id="rId60" Type="http://schemas.openxmlformats.org/officeDocument/2006/relationships/customXml" Target="../ink/ink528.xml"/><Relationship Id="rId156" Type="http://schemas.openxmlformats.org/officeDocument/2006/relationships/customXml" Target="../ink/ink576.xml"/><Relationship Id="rId198" Type="http://schemas.openxmlformats.org/officeDocument/2006/relationships/customXml" Target="../ink/ink597.xml"/><Relationship Id="rId321" Type="http://schemas.openxmlformats.org/officeDocument/2006/relationships/image" Target="../media/image21810.png"/><Relationship Id="rId363" Type="http://schemas.openxmlformats.org/officeDocument/2006/relationships/image" Target="../media/image23910.png"/><Relationship Id="rId419" Type="http://schemas.openxmlformats.org/officeDocument/2006/relationships/image" Target="../media/image26710.png"/><Relationship Id="rId223" Type="http://schemas.openxmlformats.org/officeDocument/2006/relationships/image" Target="../media/image16912.png"/><Relationship Id="rId244" Type="http://schemas.openxmlformats.org/officeDocument/2006/relationships/customXml" Target="../ink/ink611.xml"/><Relationship Id="rId430" Type="http://schemas.openxmlformats.org/officeDocument/2006/relationships/customXml" Target="../ink/ink704.xml"/><Relationship Id="rId18" Type="http://schemas.openxmlformats.org/officeDocument/2006/relationships/customXml" Target="../ink/ink507.xml"/><Relationship Id="rId39" Type="http://schemas.openxmlformats.org/officeDocument/2006/relationships/image" Target="../media/image7711.png"/><Relationship Id="rId265" Type="http://schemas.openxmlformats.org/officeDocument/2006/relationships/image" Target="../media/image19010.png"/><Relationship Id="rId286" Type="http://schemas.openxmlformats.org/officeDocument/2006/relationships/customXml" Target="../ink/ink632.xml"/><Relationship Id="rId451" Type="http://schemas.openxmlformats.org/officeDocument/2006/relationships/image" Target="../media/image283.png"/><Relationship Id="rId50" Type="http://schemas.openxmlformats.org/officeDocument/2006/relationships/customXml" Target="../ink/ink523.xml"/><Relationship Id="rId104" Type="http://schemas.openxmlformats.org/officeDocument/2006/relationships/customXml" Target="../ink/ink550.xml"/><Relationship Id="rId125" Type="http://schemas.openxmlformats.org/officeDocument/2006/relationships/image" Target="../media/image12010.png"/><Relationship Id="rId146" Type="http://schemas.openxmlformats.org/officeDocument/2006/relationships/customXml" Target="../ink/ink571.xml"/><Relationship Id="rId167" Type="http://schemas.openxmlformats.org/officeDocument/2006/relationships/image" Target="../media/image14110.png"/><Relationship Id="rId188" Type="http://schemas.openxmlformats.org/officeDocument/2006/relationships/customXml" Target="../ink/ink592.xml"/><Relationship Id="rId311" Type="http://schemas.openxmlformats.org/officeDocument/2006/relationships/image" Target="../media/image21310.png"/><Relationship Id="rId332" Type="http://schemas.openxmlformats.org/officeDocument/2006/relationships/customXml" Target="../ink/ink655.xml"/><Relationship Id="rId353" Type="http://schemas.openxmlformats.org/officeDocument/2006/relationships/image" Target="../media/image23410.png"/><Relationship Id="rId374" Type="http://schemas.openxmlformats.org/officeDocument/2006/relationships/customXml" Target="../ink/ink676.xml"/><Relationship Id="rId395" Type="http://schemas.openxmlformats.org/officeDocument/2006/relationships/image" Target="../media/image25510.png"/><Relationship Id="rId409" Type="http://schemas.openxmlformats.org/officeDocument/2006/relationships/image" Target="../media/image26210.png"/><Relationship Id="rId71" Type="http://schemas.openxmlformats.org/officeDocument/2006/relationships/image" Target="../media/image9310.png"/><Relationship Id="rId92" Type="http://schemas.openxmlformats.org/officeDocument/2006/relationships/customXml" Target="../ink/ink544.xml"/><Relationship Id="rId234" Type="http://schemas.openxmlformats.org/officeDocument/2006/relationships/customXml" Target="../ink/ink606.xml"/><Relationship Id="rId420" Type="http://schemas.openxmlformats.org/officeDocument/2006/relationships/customXml" Target="../ink/ink699.xml"/><Relationship Id="rId2" Type="http://schemas.openxmlformats.org/officeDocument/2006/relationships/customXml" Target="../ink/ink499.xml"/><Relationship Id="rId29" Type="http://schemas.openxmlformats.org/officeDocument/2006/relationships/image" Target="../media/image7211.png"/><Relationship Id="rId255" Type="http://schemas.openxmlformats.org/officeDocument/2006/relationships/image" Target="../media/image18512.png"/><Relationship Id="rId276" Type="http://schemas.openxmlformats.org/officeDocument/2006/relationships/customXml" Target="../ink/ink627.xml"/><Relationship Id="rId297" Type="http://schemas.openxmlformats.org/officeDocument/2006/relationships/image" Target="../media/image20610.png"/><Relationship Id="rId441" Type="http://schemas.openxmlformats.org/officeDocument/2006/relationships/image" Target="../media/image27810.png"/><Relationship Id="rId40" Type="http://schemas.openxmlformats.org/officeDocument/2006/relationships/customXml" Target="../ink/ink518.xml"/><Relationship Id="rId115" Type="http://schemas.openxmlformats.org/officeDocument/2006/relationships/image" Target="../media/image11510.png"/><Relationship Id="rId136" Type="http://schemas.openxmlformats.org/officeDocument/2006/relationships/customXml" Target="../ink/ink566.xml"/><Relationship Id="rId157" Type="http://schemas.openxmlformats.org/officeDocument/2006/relationships/image" Target="../media/image13610.png"/><Relationship Id="rId178" Type="http://schemas.openxmlformats.org/officeDocument/2006/relationships/customXml" Target="../ink/ink587.xml"/><Relationship Id="rId301" Type="http://schemas.openxmlformats.org/officeDocument/2006/relationships/image" Target="../media/image20810.png"/><Relationship Id="rId322" Type="http://schemas.openxmlformats.org/officeDocument/2006/relationships/customXml" Target="../ink/ink650.xml"/><Relationship Id="rId343" Type="http://schemas.openxmlformats.org/officeDocument/2006/relationships/image" Target="../media/image22910.png"/><Relationship Id="rId364" Type="http://schemas.openxmlformats.org/officeDocument/2006/relationships/customXml" Target="../ink/ink671.xml"/><Relationship Id="rId61" Type="http://schemas.openxmlformats.org/officeDocument/2006/relationships/image" Target="../media/image8810.png"/><Relationship Id="rId82" Type="http://schemas.openxmlformats.org/officeDocument/2006/relationships/customXml" Target="../ink/ink539.xml"/><Relationship Id="rId199" Type="http://schemas.openxmlformats.org/officeDocument/2006/relationships/image" Target="../media/image15710.png"/><Relationship Id="rId385" Type="http://schemas.openxmlformats.org/officeDocument/2006/relationships/image" Target="../media/image25010.png"/><Relationship Id="rId19" Type="http://schemas.openxmlformats.org/officeDocument/2006/relationships/image" Target="../media/image6711.png"/><Relationship Id="rId224" Type="http://schemas.openxmlformats.org/officeDocument/2006/relationships/customXml" Target="../ink/ink601.xml"/><Relationship Id="rId245" Type="http://schemas.openxmlformats.org/officeDocument/2006/relationships/image" Target="../media/image18012.png"/><Relationship Id="rId266" Type="http://schemas.openxmlformats.org/officeDocument/2006/relationships/customXml" Target="../ink/ink622.xml"/><Relationship Id="rId287" Type="http://schemas.openxmlformats.org/officeDocument/2006/relationships/image" Target="../media/image20110.png"/><Relationship Id="rId410" Type="http://schemas.openxmlformats.org/officeDocument/2006/relationships/customXml" Target="../ink/ink694.xml"/><Relationship Id="rId431" Type="http://schemas.openxmlformats.org/officeDocument/2006/relationships/image" Target="../media/image27310.png"/><Relationship Id="rId452" Type="http://schemas.openxmlformats.org/officeDocument/2006/relationships/customXml" Target="../ink/ink715.xml"/><Relationship Id="rId30" Type="http://schemas.openxmlformats.org/officeDocument/2006/relationships/customXml" Target="../ink/ink513.xml"/><Relationship Id="rId105" Type="http://schemas.openxmlformats.org/officeDocument/2006/relationships/image" Target="../media/image11010.png"/><Relationship Id="rId126" Type="http://schemas.openxmlformats.org/officeDocument/2006/relationships/customXml" Target="../ink/ink561.xml"/><Relationship Id="rId147" Type="http://schemas.openxmlformats.org/officeDocument/2006/relationships/image" Target="../media/image13110.png"/><Relationship Id="rId168" Type="http://schemas.openxmlformats.org/officeDocument/2006/relationships/customXml" Target="../ink/ink582.xml"/><Relationship Id="rId312" Type="http://schemas.openxmlformats.org/officeDocument/2006/relationships/customXml" Target="../ink/ink645.xml"/><Relationship Id="rId333" Type="http://schemas.openxmlformats.org/officeDocument/2006/relationships/image" Target="../media/image22410.png"/><Relationship Id="rId354" Type="http://schemas.openxmlformats.org/officeDocument/2006/relationships/customXml" Target="../ink/ink666.xml"/><Relationship Id="rId51" Type="http://schemas.openxmlformats.org/officeDocument/2006/relationships/image" Target="../media/image8310.png"/><Relationship Id="rId72" Type="http://schemas.openxmlformats.org/officeDocument/2006/relationships/customXml" Target="../ink/ink534.xml"/><Relationship Id="rId93" Type="http://schemas.openxmlformats.org/officeDocument/2006/relationships/image" Target="../media/image10410.png"/><Relationship Id="rId189" Type="http://schemas.openxmlformats.org/officeDocument/2006/relationships/image" Target="../media/image15210.png"/><Relationship Id="rId375" Type="http://schemas.openxmlformats.org/officeDocument/2006/relationships/image" Target="../media/image24510.png"/><Relationship Id="rId396" Type="http://schemas.openxmlformats.org/officeDocument/2006/relationships/customXml" Target="../ink/ink687.xml"/><Relationship Id="rId3" Type="http://schemas.openxmlformats.org/officeDocument/2006/relationships/image" Target="../media/image5910.png"/><Relationship Id="rId235" Type="http://schemas.openxmlformats.org/officeDocument/2006/relationships/image" Target="../media/image17511.png"/><Relationship Id="rId256" Type="http://schemas.openxmlformats.org/officeDocument/2006/relationships/customXml" Target="../ink/ink617.xml"/><Relationship Id="rId277" Type="http://schemas.openxmlformats.org/officeDocument/2006/relationships/image" Target="../media/image19610.png"/><Relationship Id="rId298" Type="http://schemas.openxmlformats.org/officeDocument/2006/relationships/customXml" Target="../ink/ink638.xml"/><Relationship Id="rId400" Type="http://schemas.openxmlformats.org/officeDocument/2006/relationships/customXml" Target="../ink/ink689.xml"/><Relationship Id="rId421" Type="http://schemas.openxmlformats.org/officeDocument/2006/relationships/image" Target="../media/image26810.png"/><Relationship Id="rId442" Type="http://schemas.openxmlformats.org/officeDocument/2006/relationships/customXml" Target="../ink/ink710.xml"/><Relationship Id="rId116" Type="http://schemas.openxmlformats.org/officeDocument/2006/relationships/customXml" Target="../ink/ink556.xml"/><Relationship Id="rId137" Type="http://schemas.openxmlformats.org/officeDocument/2006/relationships/image" Target="../media/image12610.png"/><Relationship Id="rId158" Type="http://schemas.openxmlformats.org/officeDocument/2006/relationships/customXml" Target="../ink/ink577.xml"/><Relationship Id="rId302" Type="http://schemas.openxmlformats.org/officeDocument/2006/relationships/customXml" Target="../ink/ink640.xml"/><Relationship Id="rId323" Type="http://schemas.openxmlformats.org/officeDocument/2006/relationships/image" Target="../media/image21910.png"/><Relationship Id="rId344" Type="http://schemas.openxmlformats.org/officeDocument/2006/relationships/customXml" Target="../ink/ink661.xml"/><Relationship Id="rId20" Type="http://schemas.openxmlformats.org/officeDocument/2006/relationships/customXml" Target="../ink/ink508.xml"/><Relationship Id="rId41" Type="http://schemas.openxmlformats.org/officeDocument/2006/relationships/image" Target="../media/image7810.png"/><Relationship Id="rId62" Type="http://schemas.openxmlformats.org/officeDocument/2006/relationships/customXml" Target="../ink/ink529.xml"/><Relationship Id="rId83" Type="http://schemas.openxmlformats.org/officeDocument/2006/relationships/image" Target="../media/image9910.png"/><Relationship Id="rId179" Type="http://schemas.openxmlformats.org/officeDocument/2006/relationships/image" Target="../media/image14710.png"/><Relationship Id="rId365" Type="http://schemas.openxmlformats.org/officeDocument/2006/relationships/image" Target="../media/image24010.png"/><Relationship Id="rId386" Type="http://schemas.openxmlformats.org/officeDocument/2006/relationships/customXml" Target="../ink/ink682.xml"/><Relationship Id="rId190" Type="http://schemas.openxmlformats.org/officeDocument/2006/relationships/customXml" Target="../ink/ink593.xml"/><Relationship Id="rId225" Type="http://schemas.openxmlformats.org/officeDocument/2006/relationships/image" Target="../media/image17012.png"/><Relationship Id="rId246" Type="http://schemas.openxmlformats.org/officeDocument/2006/relationships/customXml" Target="../ink/ink612.xml"/><Relationship Id="rId267" Type="http://schemas.openxmlformats.org/officeDocument/2006/relationships/image" Target="../media/image19110.png"/><Relationship Id="rId288" Type="http://schemas.openxmlformats.org/officeDocument/2006/relationships/customXml" Target="../ink/ink633.xml"/><Relationship Id="rId411" Type="http://schemas.openxmlformats.org/officeDocument/2006/relationships/image" Target="../media/image26310.png"/><Relationship Id="rId432" Type="http://schemas.openxmlformats.org/officeDocument/2006/relationships/customXml" Target="../ink/ink705.xml"/><Relationship Id="rId453" Type="http://schemas.openxmlformats.org/officeDocument/2006/relationships/image" Target="../media/image284.png"/><Relationship Id="rId106" Type="http://schemas.openxmlformats.org/officeDocument/2006/relationships/customXml" Target="../ink/ink551.xml"/><Relationship Id="rId127" Type="http://schemas.openxmlformats.org/officeDocument/2006/relationships/image" Target="../media/image12110.png"/><Relationship Id="rId313" Type="http://schemas.openxmlformats.org/officeDocument/2006/relationships/image" Target="../media/image21410.png"/><Relationship Id="rId10" Type="http://schemas.openxmlformats.org/officeDocument/2006/relationships/customXml" Target="../ink/ink503.xml"/><Relationship Id="rId31" Type="http://schemas.openxmlformats.org/officeDocument/2006/relationships/image" Target="../media/image7311.png"/><Relationship Id="rId52" Type="http://schemas.openxmlformats.org/officeDocument/2006/relationships/customXml" Target="../ink/ink524.xml"/><Relationship Id="rId73" Type="http://schemas.openxmlformats.org/officeDocument/2006/relationships/image" Target="../media/image9410.png"/><Relationship Id="rId94" Type="http://schemas.openxmlformats.org/officeDocument/2006/relationships/customXml" Target="../ink/ink545.xml"/><Relationship Id="rId148" Type="http://schemas.openxmlformats.org/officeDocument/2006/relationships/customXml" Target="../ink/ink572.xml"/><Relationship Id="rId169" Type="http://schemas.openxmlformats.org/officeDocument/2006/relationships/image" Target="../media/image14210.png"/><Relationship Id="rId334" Type="http://schemas.openxmlformats.org/officeDocument/2006/relationships/customXml" Target="../ink/ink656.xml"/><Relationship Id="rId355" Type="http://schemas.openxmlformats.org/officeDocument/2006/relationships/image" Target="../media/image23510.png"/><Relationship Id="rId376" Type="http://schemas.openxmlformats.org/officeDocument/2006/relationships/customXml" Target="../ink/ink677.xml"/><Relationship Id="rId397" Type="http://schemas.openxmlformats.org/officeDocument/2006/relationships/image" Target="../media/image25610.png"/><Relationship Id="rId4" Type="http://schemas.openxmlformats.org/officeDocument/2006/relationships/customXml" Target="../ink/ink500.xml"/><Relationship Id="rId180" Type="http://schemas.openxmlformats.org/officeDocument/2006/relationships/customXml" Target="../ink/ink588.xml"/><Relationship Id="rId236" Type="http://schemas.openxmlformats.org/officeDocument/2006/relationships/customXml" Target="../ink/ink607.xml"/><Relationship Id="rId257" Type="http://schemas.openxmlformats.org/officeDocument/2006/relationships/image" Target="../media/image18612.png"/><Relationship Id="rId278" Type="http://schemas.openxmlformats.org/officeDocument/2006/relationships/customXml" Target="../ink/ink628.xml"/><Relationship Id="rId401" Type="http://schemas.openxmlformats.org/officeDocument/2006/relationships/image" Target="../media/image25810.png"/><Relationship Id="rId422" Type="http://schemas.openxmlformats.org/officeDocument/2006/relationships/customXml" Target="../ink/ink700.xml"/><Relationship Id="rId443" Type="http://schemas.openxmlformats.org/officeDocument/2006/relationships/image" Target="../media/image279.png"/><Relationship Id="rId303" Type="http://schemas.openxmlformats.org/officeDocument/2006/relationships/image" Target="../media/image20910.png"/><Relationship Id="rId42" Type="http://schemas.openxmlformats.org/officeDocument/2006/relationships/customXml" Target="../ink/ink519.xml"/><Relationship Id="rId84" Type="http://schemas.openxmlformats.org/officeDocument/2006/relationships/customXml" Target="../ink/ink540.xml"/><Relationship Id="rId138" Type="http://schemas.openxmlformats.org/officeDocument/2006/relationships/customXml" Target="../ink/ink567.xml"/><Relationship Id="rId345" Type="http://schemas.openxmlformats.org/officeDocument/2006/relationships/image" Target="../media/image23010.png"/><Relationship Id="rId387" Type="http://schemas.openxmlformats.org/officeDocument/2006/relationships/image" Target="../media/image25110.png"/><Relationship Id="rId191" Type="http://schemas.openxmlformats.org/officeDocument/2006/relationships/image" Target="../media/image15310.png"/><Relationship Id="rId247" Type="http://schemas.openxmlformats.org/officeDocument/2006/relationships/image" Target="../media/image18112.png"/><Relationship Id="rId412" Type="http://schemas.openxmlformats.org/officeDocument/2006/relationships/customXml" Target="../ink/ink695.xml"/><Relationship Id="rId107" Type="http://schemas.openxmlformats.org/officeDocument/2006/relationships/image" Target="../media/image11110.png"/><Relationship Id="rId289" Type="http://schemas.openxmlformats.org/officeDocument/2006/relationships/image" Target="../media/image20210.png"/><Relationship Id="rId454" Type="http://schemas.openxmlformats.org/officeDocument/2006/relationships/customXml" Target="../ink/ink716.xml"/><Relationship Id="rId11" Type="http://schemas.openxmlformats.org/officeDocument/2006/relationships/image" Target="../media/image6310.png"/><Relationship Id="rId53" Type="http://schemas.openxmlformats.org/officeDocument/2006/relationships/image" Target="../media/image8410.png"/><Relationship Id="rId149" Type="http://schemas.openxmlformats.org/officeDocument/2006/relationships/image" Target="../media/image13210.png"/><Relationship Id="rId314" Type="http://schemas.openxmlformats.org/officeDocument/2006/relationships/customXml" Target="../ink/ink646.xml"/><Relationship Id="rId356" Type="http://schemas.openxmlformats.org/officeDocument/2006/relationships/customXml" Target="../ink/ink667.xml"/><Relationship Id="rId398" Type="http://schemas.openxmlformats.org/officeDocument/2006/relationships/customXml" Target="../ink/ink688.xml"/><Relationship Id="rId95" Type="http://schemas.openxmlformats.org/officeDocument/2006/relationships/image" Target="../media/image10510.png"/><Relationship Id="rId160" Type="http://schemas.openxmlformats.org/officeDocument/2006/relationships/customXml" Target="../ink/ink578.xml"/><Relationship Id="rId423" Type="http://schemas.openxmlformats.org/officeDocument/2006/relationships/image" Target="../media/image26910.png"/><Relationship Id="rId258" Type="http://schemas.openxmlformats.org/officeDocument/2006/relationships/customXml" Target="../ink/ink618.xml"/><Relationship Id="rId22" Type="http://schemas.openxmlformats.org/officeDocument/2006/relationships/customXml" Target="../ink/ink509.xml"/><Relationship Id="rId64" Type="http://schemas.openxmlformats.org/officeDocument/2006/relationships/customXml" Target="../ink/ink530.xml"/><Relationship Id="rId118" Type="http://schemas.openxmlformats.org/officeDocument/2006/relationships/customXml" Target="../ink/ink557.xml"/><Relationship Id="rId325" Type="http://schemas.openxmlformats.org/officeDocument/2006/relationships/image" Target="../media/image22010.png"/><Relationship Id="rId367" Type="http://schemas.openxmlformats.org/officeDocument/2006/relationships/image" Target="../media/image24110.png"/><Relationship Id="rId171" Type="http://schemas.openxmlformats.org/officeDocument/2006/relationships/image" Target="../media/image14310.png"/><Relationship Id="rId227" Type="http://schemas.openxmlformats.org/officeDocument/2006/relationships/image" Target="../media/image17112.png"/><Relationship Id="rId269" Type="http://schemas.openxmlformats.org/officeDocument/2006/relationships/image" Target="../media/image19210.png"/><Relationship Id="rId434" Type="http://schemas.openxmlformats.org/officeDocument/2006/relationships/customXml" Target="../ink/ink706.xml"/><Relationship Id="rId33" Type="http://schemas.openxmlformats.org/officeDocument/2006/relationships/image" Target="../media/image7411.png"/><Relationship Id="rId129" Type="http://schemas.openxmlformats.org/officeDocument/2006/relationships/image" Target="../media/image12210.png"/><Relationship Id="rId280" Type="http://schemas.openxmlformats.org/officeDocument/2006/relationships/customXml" Target="../ink/ink629.xml"/><Relationship Id="rId336" Type="http://schemas.openxmlformats.org/officeDocument/2006/relationships/customXml" Target="../ink/ink657.xml"/><Relationship Id="rId75" Type="http://schemas.openxmlformats.org/officeDocument/2006/relationships/image" Target="../media/image9510.png"/><Relationship Id="rId140" Type="http://schemas.openxmlformats.org/officeDocument/2006/relationships/customXml" Target="../ink/ink568.xml"/><Relationship Id="rId182" Type="http://schemas.openxmlformats.org/officeDocument/2006/relationships/customXml" Target="../ink/ink589.xml"/><Relationship Id="rId378" Type="http://schemas.openxmlformats.org/officeDocument/2006/relationships/customXml" Target="../ink/ink678.xml"/><Relationship Id="rId403" Type="http://schemas.openxmlformats.org/officeDocument/2006/relationships/image" Target="../media/image25910.png"/><Relationship Id="rId6" Type="http://schemas.openxmlformats.org/officeDocument/2006/relationships/customXml" Target="../ink/ink501.xml"/><Relationship Id="rId238" Type="http://schemas.openxmlformats.org/officeDocument/2006/relationships/customXml" Target="../ink/ink608.xml"/><Relationship Id="rId445" Type="http://schemas.openxmlformats.org/officeDocument/2006/relationships/image" Target="../media/image280.png"/><Relationship Id="rId291" Type="http://schemas.openxmlformats.org/officeDocument/2006/relationships/image" Target="../media/image20310.png"/><Relationship Id="rId305" Type="http://schemas.openxmlformats.org/officeDocument/2006/relationships/image" Target="../media/image21010.png"/><Relationship Id="rId347" Type="http://schemas.openxmlformats.org/officeDocument/2006/relationships/image" Target="../media/image23110.png"/><Relationship Id="rId44" Type="http://schemas.openxmlformats.org/officeDocument/2006/relationships/customXml" Target="../ink/ink520.xml"/><Relationship Id="rId86" Type="http://schemas.openxmlformats.org/officeDocument/2006/relationships/customXml" Target="../ink/ink541.xml"/><Relationship Id="rId151" Type="http://schemas.openxmlformats.org/officeDocument/2006/relationships/image" Target="../media/image13310.png"/><Relationship Id="rId389" Type="http://schemas.openxmlformats.org/officeDocument/2006/relationships/image" Target="../media/image25210.png"/><Relationship Id="rId193" Type="http://schemas.openxmlformats.org/officeDocument/2006/relationships/image" Target="../media/image15410.png"/><Relationship Id="rId249" Type="http://schemas.openxmlformats.org/officeDocument/2006/relationships/image" Target="../media/image18212.png"/><Relationship Id="rId414" Type="http://schemas.openxmlformats.org/officeDocument/2006/relationships/customXml" Target="../ink/ink696.xml"/><Relationship Id="rId456" Type="http://schemas.openxmlformats.org/officeDocument/2006/relationships/customXml" Target="../ink/ink717.xml"/><Relationship Id="rId13" Type="http://schemas.openxmlformats.org/officeDocument/2006/relationships/image" Target="../media/image6411.png"/><Relationship Id="rId109" Type="http://schemas.openxmlformats.org/officeDocument/2006/relationships/image" Target="../media/image11210.png"/><Relationship Id="rId260" Type="http://schemas.openxmlformats.org/officeDocument/2006/relationships/customXml" Target="../ink/ink619.xml"/><Relationship Id="rId316" Type="http://schemas.openxmlformats.org/officeDocument/2006/relationships/customXml" Target="../ink/ink647.xml"/><Relationship Id="rId55" Type="http://schemas.openxmlformats.org/officeDocument/2006/relationships/image" Target="../media/image8510.png"/><Relationship Id="rId97" Type="http://schemas.openxmlformats.org/officeDocument/2006/relationships/image" Target="../media/image10610.png"/><Relationship Id="rId120" Type="http://schemas.openxmlformats.org/officeDocument/2006/relationships/customXml" Target="../ink/ink558.xml"/><Relationship Id="rId358" Type="http://schemas.openxmlformats.org/officeDocument/2006/relationships/customXml" Target="../ink/ink668.xml"/><Relationship Id="rId162" Type="http://schemas.openxmlformats.org/officeDocument/2006/relationships/customXml" Target="../ink/ink579.xml"/><Relationship Id="rId425" Type="http://schemas.openxmlformats.org/officeDocument/2006/relationships/image" Target="../media/image27010.png"/><Relationship Id="rId271" Type="http://schemas.openxmlformats.org/officeDocument/2006/relationships/image" Target="../media/image19310.png"/><Relationship Id="rId24" Type="http://schemas.openxmlformats.org/officeDocument/2006/relationships/customXml" Target="../ink/ink510.xml"/><Relationship Id="rId66" Type="http://schemas.openxmlformats.org/officeDocument/2006/relationships/customXml" Target="../ink/ink531.xml"/><Relationship Id="rId131" Type="http://schemas.openxmlformats.org/officeDocument/2006/relationships/image" Target="../media/image12310.png"/><Relationship Id="rId327" Type="http://schemas.openxmlformats.org/officeDocument/2006/relationships/image" Target="../media/image22110.png"/><Relationship Id="rId369" Type="http://schemas.openxmlformats.org/officeDocument/2006/relationships/image" Target="../media/image24210.png"/><Relationship Id="rId173" Type="http://schemas.openxmlformats.org/officeDocument/2006/relationships/image" Target="../media/image14410.png"/><Relationship Id="rId229" Type="http://schemas.openxmlformats.org/officeDocument/2006/relationships/image" Target="../media/image17211.png"/><Relationship Id="rId380" Type="http://schemas.openxmlformats.org/officeDocument/2006/relationships/customXml" Target="../ink/ink679.xml"/><Relationship Id="rId436" Type="http://schemas.openxmlformats.org/officeDocument/2006/relationships/customXml" Target="../ink/ink707.xml"/><Relationship Id="rId240" Type="http://schemas.openxmlformats.org/officeDocument/2006/relationships/customXml" Target="../ink/ink609.xml"/><Relationship Id="rId35" Type="http://schemas.openxmlformats.org/officeDocument/2006/relationships/image" Target="../media/image7511.png"/><Relationship Id="rId77" Type="http://schemas.openxmlformats.org/officeDocument/2006/relationships/image" Target="../media/image9610.png"/><Relationship Id="rId100" Type="http://schemas.openxmlformats.org/officeDocument/2006/relationships/customXml" Target="../ink/ink548.xml"/><Relationship Id="rId282" Type="http://schemas.openxmlformats.org/officeDocument/2006/relationships/customXml" Target="../ink/ink630.xml"/><Relationship Id="rId338" Type="http://schemas.openxmlformats.org/officeDocument/2006/relationships/customXml" Target="../ink/ink658.xml"/><Relationship Id="rId8" Type="http://schemas.openxmlformats.org/officeDocument/2006/relationships/customXml" Target="../ink/ink502.xml"/><Relationship Id="rId142" Type="http://schemas.openxmlformats.org/officeDocument/2006/relationships/customXml" Target="../ink/ink569.xml"/><Relationship Id="rId184" Type="http://schemas.openxmlformats.org/officeDocument/2006/relationships/customXml" Target="../ink/ink590.xml"/><Relationship Id="rId391" Type="http://schemas.openxmlformats.org/officeDocument/2006/relationships/image" Target="../media/image25310.png"/><Relationship Id="rId405" Type="http://schemas.openxmlformats.org/officeDocument/2006/relationships/image" Target="../media/image26010.png"/><Relationship Id="rId447" Type="http://schemas.openxmlformats.org/officeDocument/2006/relationships/image" Target="../media/image281.png"/><Relationship Id="rId251" Type="http://schemas.openxmlformats.org/officeDocument/2006/relationships/image" Target="../media/image18312.png"/><Relationship Id="rId46" Type="http://schemas.openxmlformats.org/officeDocument/2006/relationships/customXml" Target="../ink/ink521.xml"/><Relationship Id="rId293" Type="http://schemas.openxmlformats.org/officeDocument/2006/relationships/image" Target="../media/image20410.png"/><Relationship Id="rId307" Type="http://schemas.openxmlformats.org/officeDocument/2006/relationships/image" Target="../media/image21110.png"/><Relationship Id="rId349" Type="http://schemas.openxmlformats.org/officeDocument/2006/relationships/image" Target="../media/image23210.png"/><Relationship Id="rId88" Type="http://schemas.openxmlformats.org/officeDocument/2006/relationships/customXml" Target="../ink/ink542.xml"/><Relationship Id="rId111" Type="http://schemas.openxmlformats.org/officeDocument/2006/relationships/image" Target="../media/image11310.png"/><Relationship Id="rId153" Type="http://schemas.openxmlformats.org/officeDocument/2006/relationships/image" Target="../media/image13410.png"/><Relationship Id="rId195" Type="http://schemas.openxmlformats.org/officeDocument/2006/relationships/image" Target="../media/image15510.png"/><Relationship Id="rId360" Type="http://schemas.openxmlformats.org/officeDocument/2006/relationships/customXml" Target="../ink/ink669.xml"/><Relationship Id="rId416" Type="http://schemas.openxmlformats.org/officeDocument/2006/relationships/customXml" Target="../ink/ink697.xml"/><Relationship Id="rId220" Type="http://schemas.openxmlformats.org/officeDocument/2006/relationships/customXml" Target="../ink/ink599.xml"/><Relationship Id="rId458" Type="http://schemas.openxmlformats.org/officeDocument/2006/relationships/customXml" Target="../ink/ink718.xml"/><Relationship Id="rId15" Type="http://schemas.openxmlformats.org/officeDocument/2006/relationships/image" Target="../media/image6511.png"/><Relationship Id="rId57" Type="http://schemas.openxmlformats.org/officeDocument/2006/relationships/image" Target="../media/image8610.png"/><Relationship Id="rId262" Type="http://schemas.openxmlformats.org/officeDocument/2006/relationships/customXml" Target="../ink/ink620.xml"/><Relationship Id="rId318" Type="http://schemas.openxmlformats.org/officeDocument/2006/relationships/customXml" Target="../ink/ink648.xml"/><Relationship Id="rId99" Type="http://schemas.openxmlformats.org/officeDocument/2006/relationships/image" Target="../media/image10710.png"/><Relationship Id="rId122" Type="http://schemas.openxmlformats.org/officeDocument/2006/relationships/customXml" Target="../ink/ink559.xml"/><Relationship Id="rId164" Type="http://schemas.openxmlformats.org/officeDocument/2006/relationships/customXml" Target="../ink/ink580.xml"/><Relationship Id="rId371" Type="http://schemas.openxmlformats.org/officeDocument/2006/relationships/image" Target="../media/image24310.png"/><Relationship Id="rId427" Type="http://schemas.openxmlformats.org/officeDocument/2006/relationships/image" Target="../media/image27110.png"/><Relationship Id="rId26" Type="http://schemas.openxmlformats.org/officeDocument/2006/relationships/customXml" Target="../ink/ink511.xml"/><Relationship Id="rId231" Type="http://schemas.openxmlformats.org/officeDocument/2006/relationships/image" Target="../media/image17311.png"/><Relationship Id="rId273" Type="http://schemas.openxmlformats.org/officeDocument/2006/relationships/image" Target="../media/image19410.png"/><Relationship Id="rId329" Type="http://schemas.openxmlformats.org/officeDocument/2006/relationships/image" Target="../media/image22210.png"/><Relationship Id="rId68" Type="http://schemas.openxmlformats.org/officeDocument/2006/relationships/customXml" Target="../ink/ink532.xml"/><Relationship Id="rId133" Type="http://schemas.openxmlformats.org/officeDocument/2006/relationships/image" Target="../media/image12410.png"/><Relationship Id="rId175" Type="http://schemas.openxmlformats.org/officeDocument/2006/relationships/image" Target="../media/image14510.png"/><Relationship Id="rId340" Type="http://schemas.openxmlformats.org/officeDocument/2006/relationships/customXml" Target="../ink/ink659.xml"/><Relationship Id="rId200" Type="http://schemas.openxmlformats.org/officeDocument/2006/relationships/customXml" Target="../ink/ink598.xml"/><Relationship Id="rId382" Type="http://schemas.openxmlformats.org/officeDocument/2006/relationships/customXml" Target="../ink/ink680.xml"/><Relationship Id="rId438" Type="http://schemas.openxmlformats.org/officeDocument/2006/relationships/customXml" Target="../ink/ink708.xml"/><Relationship Id="rId242" Type="http://schemas.openxmlformats.org/officeDocument/2006/relationships/customXml" Target="../ink/ink610.xml"/><Relationship Id="rId284" Type="http://schemas.openxmlformats.org/officeDocument/2006/relationships/customXml" Target="../ink/ink631.xml"/><Relationship Id="rId37" Type="http://schemas.openxmlformats.org/officeDocument/2006/relationships/image" Target="../media/image7610.png"/><Relationship Id="rId79" Type="http://schemas.openxmlformats.org/officeDocument/2006/relationships/image" Target="../media/image9710.png"/><Relationship Id="rId102" Type="http://schemas.openxmlformats.org/officeDocument/2006/relationships/customXml" Target="../ink/ink549.xml"/><Relationship Id="rId144" Type="http://schemas.openxmlformats.org/officeDocument/2006/relationships/customXml" Target="../ink/ink570.xml"/><Relationship Id="rId90" Type="http://schemas.openxmlformats.org/officeDocument/2006/relationships/customXml" Target="../ink/ink543.xml"/><Relationship Id="rId186" Type="http://schemas.openxmlformats.org/officeDocument/2006/relationships/customXml" Target="../ink/ink591.xml"/><Relationship Id="rId351" Type="http://schemas.openxmlformats.org/officeDocument/2006/relationships/image" Target="../media/image23310.png"/><Relationship Id="rId393" Type="http://schemas.openxmlformats.org/officeDocument/2006/relationships/image" Target="../media/image25410.png"/><Relationship Id="rId407" Type="http://schemas.openxmlformats.org/officeDocument/2006/relationships/image" Target="../media/image26110.png"/><Relationship Id="rId449" Type="http://schemas.openxmlformats.org/officeDocument/2006/relationships/image" Target="../media/image282.png"/><Relationship Id="rId253" Type="http://schemas.openxmlformats.org/officeDocument/2006/relationships/image" Target="../media/image18412.png"/><Relationship Id="rId295" Type="http://schemas.openxmlformats.org/officeDocument/2006/relationships/image" Target="../media/image20510.png"/><Relationship Id="rId309" Type="http://schemas.openxmlformats.org/officeDocument/2006/relationships/image" Target="../media/image21210.png"/><Relationship Id="rId460" Type="http://schemas.openxmlformats.org/officeDocument/2006/relationships/customXml" Target="../ink/ink719.xml"/><Relationship Id="rId48" Type="http://schemas.openxmlformats.org/officeDocument/2006/relationships/customXml" Target="../ink/ink522.xml"/><Relationship Id="rId113" Type="http://schemas.openxmlformats.org/officeDocument/2006/relationships/image" Target="../media/image11410.png"/><Relationship Id="rId320" Type="http://schemas.openxmlformats.org/officeDocument/2006/relationships/customXml" Target="../ink/ink649.xml"/><Relationship Id="rId155" Type="http://schemas.openxmlformats.org/officeDocument/2006/relationships/image" Target="../media/image13510.png"/><Relationship Id="rId197" Type="http://schemas.openxmlformats.org/officeDocument/2006/relationships/image" Target="../media/image15610.png"/><Relationship Id="rId362" Type="http://schemas.openxmlformats.org/officeDocument/2006/relationships/customXml" Target="../ink/ink670.xml"/><Relationship Id="rId418" Type="http://schemas.openxmlformats.org/officeDocument/2006/relationships/customXml" Target="../ink/ink698.xml"/><Relationship Id="rId222" Type="http://schemas.openxmlformats.org/officeDocument/2006/relationships/customXml" Target="../ink/ink600.xml"/><Relationship Id="rId264" Type="http://schemas.openxmlformats.org/officeDocument/2006/relationships/customXml" Target="../ink/ink621.xml"/><Relationship Id="rId17" Type="http://schemas.openxmlformats.org/officeDocument/2006/relationships/image" Target="../media/image6610.png"/><Relationship Id="rId59" Type="http://schemas.openxmlformats.org/officeDocument/2006/relationships/image" Target="../media/image8710.png"/><Relationship Id="rId124" Type="http://schemas.openxmlformats.org/officeDocument/2006/relationships/customXml" Target="../ink/ink560.xml"/><Relationship Id="rId70" Type="http://schemas.openxmlformats.org/officeDocument/2006/relationships/customXml" Target="../ink/ink533.xml"/><Relationship Id="rId166" Type="http://schemas.openxmlformats.org/officeDocument/2006/relationships/customXml" Target="../ink/ink581.xml"/><Relationship Id="rId331" Type="http://schemas.openxmlformats.org/officeDocument/2006/relationships/image" Target="../media/image22310.png"/><Relationship Id="rId373" Type="http://schemas.openxmlformats.org/officeDocument/2006/relationships/image" Target="../media/image24410.png"/><Relationship Id="rId429" Type="http://schemas.openxmlformats.org/officeDocument/2006/relationships/image" Target="../media/image27210.png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17411.png"/><Relationship Id="rId440" Type="http://schemas.openxmlformats.org/officeDocument/2006/relationships/customXml" Target="../ink/ink709.xml"/><Relationship Id="rId28" Type="http://schemas.openxmlformats.org/officeDocument/2006/relationships/customXml" Target="../ink/ink512.xml"/><Relationship Id="rId275" Type="http://schemas.openxmlformats.org/officeDocument/2006/relationships/image" Target="../media/image19510.png"/><Relationship Id="rId300" Type="http://schemas.openxmlformats.org/officeDocument/2006/relationships/customXml" Target="../ink/ink639.xml"/><Relationship Id="rId81" Type="http://schemas.openxmlformats.org/officeDocument/2006/relationships/image" Target="../media/image9810.png"/><Relationship Id="rId135" Type="http://schemas.openxmlformats.org/officeDocument/2006/relationships/image" Target="../media/image12510.png"/><Relationship Id="rId177" Type="http://schemas.openxmlformats.org/officeDocument/2006/relationships/image" Target="../media/image14610.png"/><Relationship Id="rId342" Type="http://schemas.openxmlformats.org/officeDocument/2006/relationships/customXml" Target="../ink/ink660.xml"/><Relationship Id="rId384" Type="http://schemas.openxmlformats.org/officeDocument/2006/relationships/customXml" Target="../ink/ink681.xml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34.png"/><Relationship Id="rId299" Type="http://schemas.openxmlformats.org/officeDocument/2006/relationships/image" Target="../media/image2925.png"/><Relationship Id="rId21" Type="http://schemas.openxmlformats.org/officeDocument/2006/relationships/image" Target="../media/image2787.png"/><Relationship Id="rId63" Type="http://schemas.openxmlformats.org/officeDocument/2006/relationships/image" Target="../media/image2808.png"/><Relationship Id="rId159" Type="http://schemas.openxmlformats.org/officeDocument/2006/relationships/image" Target="../media/image2855.png"/><Relationship Id="rId324" Type="http://schemas.openxmlformats.org/officeDocument/2006/relationships/customXml" Target="../ink/ink7960.xml"/><Relationship Id="rId366" Type="http://schemas.openxmlformats.org/officeDocument/2006/relationships/customXml" Target="../ink/ink7981.xml"/><Relationship Id="rId433" Type="http://schemas.openxmlformats.org/officeDocument/2006/relationships/customXml" Target="../ink/ink8015.xml"/><Relationship Id="rId268" Type="http://schemas.openxmlformats.org/officeDocument/2006/relationships/customXml" Target="../ink/ink7932.xml"/><Relationship Id="rId32" Type="http://schemas.openxmlformats.org/officeDocument/2006/relationships/customXml" Target="../ink/ink7855.xml"/><Relationship Id="rId74" Type="http://schemas.openxmlformats.org/officeDocument/2006/relationships/customXml" Target="../ink/ink7876.xml"/><Relationship Id="rId128" Type="http://schemas.openxmlformats.org/officeDocument/2006/relationships/customXml" Target="../ink/ink7903.xml"/><Relationship Id="rId335" Type="http://schemas.openxmlformats.org/officeDocument/2006/relationships/image" Target="../media/image2943.png"/><Relationship Id="rId377" Type="http://schemas.openxmlformats.org/officeDocument/2006/relationships/customXml" Target="../ink/ink7987.xml"/><Relationship Id="rId5" Type="http://schemas.openxmlformats.org/officeDocument/2006/relationships/image" Target="../media/image35120.png"/><Relationship Id="rId402" Type="http://schemas.openxmlformats.org/officeDocument/2006/relationships/image" Target="../media/image2976.png"/><Relationship Id="rId279" Type="http://schemas.openxmlformats.org/officeDocument/2006/relationships/image" Target="../media/image2915.png"/><Relationship Id="rId43" Type="http://schemas.openxmlformats.org/officeDocument/2006/relationships/image" Target="../media/image2798.png"/><Relationship Id="rId139" Type="http://schemas.openxmlformats.org/officeDocument/2006/relationships/image" Target="../media/image2845.png"/><Relationship Id="rId290" Type="http://schemas.openxmlformats.org/officeDocument/2006/relationships/customXml" Target="../ink/ink7943.xml"/><Relationship Id="rId304" Type="http://schemas.openxmlformats.org/officeDocument/2006/relationships/customXml" Target="../ink/ink7950.xml"/><Relationship Id="rId346" Type="http://schemas.openxmlformats.org/officeDocument/2006/relationships/customXml" Target="../ink/ink7971.xml"/><Relationship Id="rId388" Type="http://schemas.openxmlformats.org/officeDocument/2006/relationships/image" Target="../media/image2969.png"/><Relationship Id="rId85" Type="http://schemas.openxmlformats.org/officeDocument/2006/relationships/image" Target="../media/image2818.png"/><Relationship Id="rId150" Type="http://schemas.openxmlformats.org/officeDocument/2006/relationships/customXml" Target="../ink/ink7914.xml"/><Relationship Id="rId413" Type="http://schemas.openxmlformats.org/officeDocument/2006/relationships/customXml" Target="../ink/ink8005.xml"/><Relationship Id="rId248" Type="http://schemas.openxmlformats.org/officeDocument/2006/relationships/customXml" Target="../ink/ink7922.xml"/><Relationship Id="rId12" Type="http://schemas.openxmlformats.org/officeDocument/2006/relationships/customXml" Target="../ink/ink7845.xml"/><Relationship Id="rId108" Type="http://schemas.openxmlformats.org/officeDocument/2006/relationships/customXml" Target="../ink/ink7893.xml"/><Relationship Id="rId315" Type="http://schemas.openxmlformats.org/officeDocument/2006/relationships/image" Target="../media/image2933.png"/><Relationship Id="rId357" Type="http://schemas.openxmlformats.org/officeDocument/2006/relationships/image" Target="../media/image2954.png"/><Relationship Id="rId54" Type="http://schemas.openxmlformats.org/officeDocument/2006/relationships/customXml" Target="../ink/ink7866.xml"/><Relationship Id="rId96" Type="http://schemas.openxmlformats.org/officeDocument/2006/relationships/customXml" Target="../ink/ink7887.xml"/><Relationship Id="rId161" Type="http://schemas.openxmlformats.org/officeDocument/2006/relationships/image" Target="../media/image2856.png"/><Relationship Id="rId399" Type="http://schemas.openxmlformats.org/officeDocument/2006/relationships/customXml" Target="../ink/ink7998.xml"/><Relationship Id="rId259" Type="http://schemas.openxmlformats.org/officeDocument/2006/relationships/image" Target="../media/image2905.png"/><Relationship Id="rId424" Type="http://schemas.openxmlformats.org/officeDocument/2006/relationships/image" Target="../media/image2987.png"/><Relationship Id="rId23" Type="http://schemas.openxmlformats.org/officeDocument/2006/relationships/image" Target="../media/image2788.png"/><Relationship Id="rId119" Type="http://schemas.openxmlformats.org/officeDocument/2006/relationships/image" Target="../media/image2835.png"/><Relationship Id="rId270" Type="http://schemas.openxmlformats.org/officeDocument/2006/relationships/customXml" Target="../ink/ink7933.xml"/><Relationship Id="rId326" Type="http://schemas.openxmlformats.org/officeDocument/2006/relationships/customXml" Target="../ink/ink7961.xml"/><Relationship Id="rId65" Type="http://schemas.openxmlformats.org/officeDocument/2006/relationships/image" Target="../media/image2809.png"/><Relationship Id="rId130" Type="http://schemas.openxmlformats.org/officeDocument/2006/relationships/customXml" Target="../ink/ink7904.xml"/><Relationship Id="rId368" Type="http://schemas.openxmlformats.org/officeDocument/2006/relationships/customXml" Target="../ink/ink7982.xml"/><Relationship Id="rId435" Type="http://schemas.openxmlformats.org/officeDocument/2006/relationships/customXml" Target="../ink/ink8016.xml"/><Relationship Id="rId281" Type="http://schemas.openxmlformats.org/officeDocument/2006/relationships/image" Target="../media/image2916.png"/><Relationship Id="rId337" Type="http://schemas.openxmlformats.org/officeDocument/2006/relationships/image" Target="../media/image2944.png"/><Relationship Id="rId34" Type="http://schemas.openxmlformats.org/officeDocument/2006/relationships/customXml" Target="../ink/ink7856.xml"/><Relationship Id="rId76" Type="http://schemas.openxmlformats.org/officeDocument/2006/relationships/customXml" Target="../ink/ink7877.xml"/><Relationship Id="rId141" Type="http://schemas.openxmlformats.org/officeDocument/2006/relationships/image" Target="../media/image2846.png"/><Relationship Id="rId379" Type="http://schemas.openxmlformats.org/officeDocument/2006/relationships/customXml" Target="../ink/ink7988.xml"/><Relationship Id="rId7" Type="http://schemas.openxmlformats.org/officeDocument/2006/relationships/image" Target="../media/image35130.png"/><Relationship Id="rId390" Type="http://schemas.openxmlformats.org/officeDocument/2006/relationships/image" Target="../media/image2970.png"/><Relationship Id="rId404" Type="http://schemas.openxmlformats.org/officeDocument/2006/relationships/image" Target="../media/image2977.png"/><Relationship Id="rId250" Type="http://schemas.openxmlformats.org/officeDocument/2006/relationships/customXml" Target="../ink/ink7923.xml"/><Relationship Id="rId292" Type="http://schemas.openxmlformats.org/officeDocument/2006/relationships/customXml" Target="../ink/ink7944.xml"/><Relationship Id="rId306" Type="http://schemas.openxmlformats.org/officeDocument/2006/relationships/customXml" Target="../ink/ink7951.xml"/><Relationship Id="rId45" Type="http://schemas.openxmlformats.org/officeDocument/2006/relationships/image" Target="../media/image2799.png"/><Relationship Id="rId87" Type="http://schemas.openxmlformats.org/officeDocument/2006/relationships/image" Target="../media/image2819.png"/><Relationship Id="rId110" Type="http://schemas.openxmlformats.org/officeDocument/2006/relationships/customXml" Target="../ink/ink7894.xml"/><Relationship Id="rId348" Type="http://schemas.openxmlformats.org/officeDocument/2006/relationships/customXml" Target="../ink/ink7972.xml"/><Relationship Id="rId152" Type="http://schemas.openxmlformats.org/officeDocument/2006/relationships/customXml" Target="../ink/ink7915.xml"/><Relationship Id="rId415" Type="http://schemas.openxmlformats.org/officeDocument/2006/relationships/customXml" Target="../ink/ink8006.xml"/><Relationship Id="rId261" Type="http://schemas.openxmlformats.org/officeDocument/2006/relationships/image" Target="../media/image2906.png"/><Relationship Id="rId14" Type="http://schemas.openxmlformats.org/officeDocument/2006/relationships/customXml" Target="../ink/ink7846.xml"/><Relationship Id="rId56" Type="http://schemas.openxmlformats.org/officeDocument/2006/relationships/customXml" Target="../ink/ink7867.xml"/><Relationship Id="rId317" Type="http://schemas.openxmlformats.org/officeDocument/2006/relationships/image" Target="../media/image2934.png"/><Relationship Id="rId359" Type="http://schemas.openxmlformats.org/officeDocument/2006/relationships/image" Target="../media/image2955.png"/><Relationship Id="rId98" Type="http://schemas.openxmlformats.org/officeDocument/2006/relationships/customXml" Target="../ink/ink7888.xml"/><Relationship Id="rId121" Type="http://schemas.openxmlformats.org/officeDocument/2006/relationships/image" Target="../media/image2836.png"/><Relationship Id="rId163" Type="http://schemas.openxmlformats.org/officeDocument/2006/relationships/image" Target="../media/image2857.png"/><Relationship Id="rId370" Type="http://schemas.openxmlformats.org/officeDocument/2006/relationships/image" Target="../media/image2960.png"/><Relationship Id="rId426" Type="http://schemas.openxmlformats.org/officeDocument/2006/relationships/image" Target="../media/image2988.png"/><Relationship Id="rId251" Type="http://schemas.openxmlformats.org/officeDocument/2006/relationships/image" Target="../media/image2901.png"/><Relationship Id="rId25" Type="http://schemas.openxmlformats.org/officeDocument/2006/relationships/image" Target="../media/image2789.png"/><Relationship Id="rId46" Type="http://schemas.openxmlformats.org/officeDocument/2006/relationships/customXml" Target="../ink/ink7862.xml"/><Relationship Id="rId67" Type="http://schemas.openxmlformats.org/officeDocument/2006/relationships/image" Target="../media/image448.png"/><Relationship Id="rId272" Type="http://schemas.openxmlformats.org/officeDocument/2006/relationships/customXml" Target="../ink/ink7934.xml"/><Relationship Id="rId293" Type="http://schemas.openxmlformats.org/officeDocument/2006/relationships/image" Target="../media/image2922.png"/><Relationship Id="rId307" Type="http://schemas.openxmlformats.org/officeDocument/2006/relationships/image" Target="../media/image2929.png"/><Relationship Id="rId328" Type="http://schemas.openxmlformats.org/officeDocument/2006/relationships/customXml" Target="../ink/ink7962.xml"/><Relationship Id="rId349" Type="http://schemas.openxmlformats.org/officeDocument/2006/relationships/image" Target="../media/image2950.png"/><Relationship Id="rId88" Type="http://schemas.openxmlformats.org/officeDocument/2006/relationships/customXml" Target="../ink/ink7883.xml"/><Relationship Id="rId111" Type="http://schemas.openxmlformats.org/officeDocument/2006/relationships/image" Target="../media/image2831.png"/><Relationship Id="rId132" Type="http://schemas.openxmlformats.org/officeDocument/2006/relationships/customXml" Target="../ink/ink7905.xml"/><Relationship Id="rId153" Type="http://schemas.openxmlformats.org/officeDocument/2006/relationships/image" Target="../media/image2852.png"/><Relationship Id="rId360" Type="http://schemas.openxmlformats.org/officeDocument/2006/relationships/customXml" Target="../ink/ink7978.xml"/><Relationship Id="rId381" Type="http://schemas.openxmlformats.org/officeDocument/2006/relationships/customXml" Target="../ink/ink7989.xml"/><Relationship Id="rId416" Type="http://schemas.openxmlformats.org/officeDocument/2006/relationships/image" Target="../media/image2983.png"/><Relationship Id="rId15" Type="http://schemas.openxmlformats.org/officeDocument/2006/relationships/image" Target="../media/image35170.png"/><Relationship Id="rId36" Type="http://schemas.openxmlformats.org/officeDocument/2006/relationships/customXml" Target="../ink/ink7857.xml"/><Relationship Id="rId57" Type="http://schemas.openxmlformats.org/officeDocument/2006/relationships/image" Target="../media/image2805.png"/><Relationship Id="rId262" Type="http://schemas.openxmlformats.org/officeDocument/2006/relationships/customXml" Target="../ink/ink7929.xml"/><Relationship Id="rId283" Type="http://schemas.openxmlformats.org/officeDocument/2006/relationships/image" Target="../media/image2917.png"/><Relationship Id="rId318" Type="http://schemas.openxmlformats.org/officeDocument/2006/relationships/customXml" Target="../ink/ink7957.xml"/><Relationship Id="rId339" Type="http://schemas.openxmlformats.org/officeDocument/2006/relationships/image" Target="../media/image2945.png"/><Relationship Id="rId78" Type="http://schemas.openxmlformats.org/officeDocument/2006/relationships/customXml" Target="../ink/ink7878.xml"/><Relationship Id="rId99" Type="http://schemas.openxmlformats.org/officeDocument/2006/relationships/image" Target="../media/image2825.png"/><Relationship Id="rId101" Type="http://schemas.openxmlformats.org/officeDocument/2006/relationships/image" Target="../media/image2826.png"/><Relationship Id="rId122" Type="http://schemas.openxmlformats.org/officeDocument/2006/relationships/customXml" Target="../ink/ink7900.xml"/><Relationship Id="rId143" Type="http://schemas.openxmlformats.org/officeDocument/2006/relationships/image" Target="../media/image2847.png"/><Relationship Id="rId164" Type="http://schemas.openxmlformats.org/officeDocument/2006/relationships/customXml" Target="../ink/ink7921.xml"/><Relationship Id="rId350" Type="http://schemas.openxmlformats.org/officeDocument/2006/relationships/customXml" Target="../ink/ink7973.xml"/><Relationship Id="rId371" Type="http://schemas.openxmlformats.org/officeDocument/2006/relationships/customXml" Target="../ink/ink7984.xml"/><Relationship Id="rId406" Type="http://schemas.openxmlformats.org/officeDocument/2006/relationships/image" Target="../media/image2978.png"/><Relationship Id="rId9" Type="http://schemas.openxmlformats.org/officeDocument/2006/relationships/image" Target="../media/image35140.png"/><Relationship Id="rId392" Type="http://schemas.openxmlformats.org/officeDocument/2006/relationships/image" Target="../media/image2971.png"/><Relationship Id="rId427" Type="http://schemas.openxmlformats.org/officeDocument/2006/relationships/customXml" Target="../ink/ink8012.xml"/><Relationship Id="rId26" Type="http://schemas.openxmlformats.org/officeDocument/2006/relationships/customXml" Target="../ink/ink7852.xml"/><Relationship Id="rId252" Type="http://schemas.openxmlformats.org/officeDocument/2006/relationships/customXml" Target="../ink/ink7924.xml"/><Relationship Id="rId273" Type="http://schemas.openxmlformats.org/officeDocument/2006/relationships/image" Target="../media/image2912.png"/><Relationship Id="rId294" Type="http://schemas.openxmlformats.org/officeDocument/2006/relationships/customXml" Target="../ink/ink7945.xml"/><Relationship Id="rId308" Type="http://schemas.openxmlformats.org/officeDocument/2006/relationships/customXml" Target="../ink/ink7952.xml"/><Relationship Id="rId329" Type="http://schemas.openxmlformats.org/officeDocument/2006/relationships/image" Target="../media/image2940.png"/><Relationship Id="rId47" Type="http://schemas.openxmlformats.org/officeDocument/2006/relationships/image" Target="../media/image2800.png"/><Relationship Id="rId68" Type="http://schemas.openxmlformats.org/officeDocument/2006/relationships/customXml" Target="../ink/ink7873.xml"/><Relationship Id="rId89" Type="http://schemas.openxmlformats.org/officeDocument/2006/relationships/image" Target="../media/image2820.png"/><Relationship Id="rId112" Type="http://schemas.openxmlformats.org/officeDocument/2006/relationships/customXml" Target="../ink/ink7895.xml"/><Relationship Id="rId133" Type="http://schemas.openxmlformats.org/officeDocument/2006/relationships/image" Target="../media/image2842.png"/><Relationship Id="rId154" Type="http://schemas.openxmlformats.org/officeDocument/2006/relationships/customXml" Target="../ink/ink7916.xml"/><Relationship Id="rId340" Type="http://schemas.openxmlformats.org/officeDocument/2006/relationships/customXml" Target="../ink/ink7968.xml"/><Relationship Id="rId361" Type="http://schemas.openxmlformats.org/officeDocument/2006/relationships/image" Target="../media/image2956.png"/><Relationship Id="rId382" Type="http://schemas.openxmlformats.org/officeDocument/2006/relationships/image" Target="../media/image2966.png"/><Relationship Id="rId417" Type="http://schemas.openxmlformats.org/officeDocument/2006/relationships/customXml" Target="../ink/ink8007.xml"/><Relationship Id="rId16" Type="http://schemas.openxmlformats.org/officeDocument/2006/relationships/customXml" Target="../ink/ink7847.xml"/><Relationship Id="rId263" Type="http://schemas.openxmlformats.org/officeDocument/2006/relationships/image" Target="../media/image2907.png"/><Relationship Id="rId284" Type="http://schemas.openxmlformats.org/officeDocument/2006/relationships/customXml" Target="../ink/ink7940.xml"/><Relationship Id="rId319" Type="http://schemas.openxmlformats.org/officeDocument/2006/relationships/image" Target="../media/image2935.png"/><Relationship Id="rId37" Type="http://schemas.openxmlformats.org/officeDocument/2006/relationships/image" Target="../media/image2795.png"/><Relationship Id="rId58" Type="http://schemas.openxmlformats.org/officeDocument/2006/relationships/customXml" Target="../ink/ink7868.xml"/><Relationship Id="rId79" Type="http://schemas.openxmlformats.org/officeDocument/2006/relationships/image" Target="../media/image2815.png"/><Relationship Id="rId102" Type="http://schemas.openxmlformats.org/officeDocument/2006/relationships/customXml" Target="../ink/ink7890.xml"/><Relationship Id="rId123" Type="http://schemas.openxmlformats.org/officeDocument/2006/relationships/image" Target="../media/image2837.png"/><Relationship Id="rId144" Type="http://schemas.openxmlformats.org/officeDocument/2006/relationships/customXml" Target="../ink/ink7911.xml"/><Relationship Id="rId330" Type="http://schemas.openxmlformats.org/officeDocument/2006/relationships/customXml" Target="../ink/ink7963.xml"/><Relationship Id="rId90" Type="http://schemas.openxmlformats.org/officeDocument/2006/relationships/customXml" Target="../ink/ink7884.xml"/><Relationship Id="rId351" Type="http://schemas.openxmlformats.org/officeDocument/2006/relationships/image" Target="../media/image2951.png"/><Relationship Id="rId372" Type="http://schemas.openxmlformats.org/officeDocument/2006/relationships/image" Target="../media/image2961.png"/><Relationship Id="rId393" Type="http://schemas.openxmlformats.org/officeDocument/2006/relationships/customXml" Target="../ink/ink7995.xml"/><Relationship Id="rId407" Type="http://schemas.openxmlformats.org/officeDocument/2006/relationships/customXml" Target="../ink/ink8002.xml"/><Relationship Id="rId428" Type="http://schemas.openxmlformats.org/officeDocument/2006/relationships/image" Target="../media/image2989.png"/><Relationship Id="rId253" Type="http://schemas.openxmlformats.org/officeDocument/2006/relationships/image" Target="../media/image2902.png"/><Relationship Id="rId274" Type="http://schemas.openxmlformats.org/officeDocument/2006/relationships/customXml" Target="../ink/ink7935.xml"/><Relationship Id="rId295" Type="http://schemas.openxmlformats.org/officeDocument/2006/relationships/image" Target="../media/image2923.png"/><Relationship Id="rId309" Type="http://schemas.openxmlformats.org/officeDocument/2006/relationships/image" Target="../media/image2930.png"/><Relationship Id="rId27" Type="http://schemas.openxmlformats.org/officeDocument/2006/relationships/image" Target="../media/image2790.png"/><Relationship Id="rId48" Type="http://schemas.openxmlformats.org/officeDocument/2006/relationships/customXml" Target="../ink/ink7863.xml"/><Relationship Id="rId69" Type="http://schemas.openxmlformats.org/officeDocument/2006/relationships/image" Target="../media/image2810.png"/><Relationship Id="rId113" Type="http://schemas.openxmlformats.org/officeDocument/2006/relationships/image" Target="../media/image2832.png"/><Relationship Id="rId134" Type="http://schemas.openxmlformats.org/officeDocument/2006/relationships/customXml" Target="../ink/ink7906.xml"/><Relationship Id="rId320" Type="http://schemas.openxmlformats.org/officeDocument/2006/relationships/customXml" Target="../ink/ink7958.xml"/><Relationship Id="rId80" Type="http://schemas.openxmlformats.org/officeDocument/2006/relationships/customXml" Target="../ink/ink7879.xml"/><Relationship Id="rId155" Type="http://schemas.openxmlformats.org/officeDocument/2006/relationships/image" Target="../media/image2853.png"/><Relationship Id="rId341" Type="http://schemas.openxmlformats.org/officeDocument/2006/relationships/image" Target="../media/image2946.png"/><Relationship Id="rId362" Type="http://schemas.openxmlformats.org/officeDocument/2006/relationships/customXml" Target="../ink/ink7979.xml"/><Relationship Id="rId383" Type="http://schemas.openxmlformats.org/officeDocument/2006/relationships/customXml" Target="../ink/ink7990.xml"/><Relationship Id="rId418" Type="http://schemas.openxmlformats.org/officeDocument/2006/relationships/image" Target="../media/image2984.png"/><Relationship Id="rId264" Type="http://schemas.openxmlformats.org/officeDocument/2006/relationships/customXml" Target="../ink/ink7930.xml"/><Relationship Id="rId285" Type="http://schemas.openxmlformats.org/officeDocument/2006/relationships/image" Target="../media/image2918.png"/><Relationship Id="rId17" Type="http://schemas.openxmlformats.org/officeDocument/2006/relationships/image" Target="../media/image2785.png"/><Relationship Id="rId38" Type="http://schemas.openxmlformats.org/officeDocument/2006/relationships/customXml" Target="../ink/ink7858.xml"/><Relationship Id="rId59" Type="http://schemas.openxmlformats.org/officeDocument/2006/relationships/image" Target="../media/image2806.png"/><Relationship Id="rId103" Type="http://schemas.openxmlformats.org/officeDocument/2006/relationships/image" Target="../media/image2827.png"/><Relationship Id="rId124" Type="http://schemas.openxmlformats.org/officeDocument/2006/relationships/customXml" Target="../ink/ink7901.xml"/><Relationship Id="rId310" Type="http://schemas.openxmlformats.org/officeDocument/2006/relationships/customXml" Target="../ink/ink7953.xml"/><Relationship Id="rId70" Type="http://schemas.openxmlformats.org/officeDocument/2006/relationships/customXml" Target="../ink/ink7874.xml"/><Relationship Id="rId91" Type="http://schemas.openxmlformats.org/officeDocument/2006/relationships/image" Target="../media/image2821.png"/><Relationship Id="rId145" Type="http://schemas.openxmlformats.org/officeDocument/2006/relationships/image" Target="../media/image2848.png"/><Relationship Id="rId331" Type="http://schemas.openxmlformats.org/officeDocument/2006/relationships/image" Target="../media/image2941.png"/><Relationship Id="rId352" Type="http://schemas.openxmlformats.org/officeDocument/2006/relationships/customXml" Target="../ink/ink7974.xml"/><Relationship Id="rId373" Type="http://schemas.openxmlformats.org/officeDocument/2006/relationships/customXml" Target="../ink/ink7985.xml"/><Relationship Id="rId394" Type="http://schemas.openxmlformats.org/officeDocument/2006/relationships/image" Target="../media/image2972.png"/><Relationship Id="rId408" Type="http://schemas.openxmlformats.org/officeDocument/2006/relationships/image" Target="../media/image2979.png"/><Relationship Id="rId429" Type="http://schemas.openxmlformats.org/officeDocument/2006/relationships/customXml" Target="../ink/ink8013.xml"/><Relationship Id="rId1" Type="http://schemas.openxmlformats.org/officeDocument/2006/relationships/slideLayout" Target="../slideLayouts/slideLayout1.xml"/><Relationship Id="rId254" Type="http://schemas.openxmlformats.org/officeDocument/2006/relationships/customXml" Target="../ink/ink7925.xml"/><Relationship Id="rId28" Type="http://schemas.openxmlformats.org/officeDocument/2006/relationships/customXml" Target="../ink/ink7853.xml"/><Relationship Id="rId49" Type="http://schemas.openxmlformats.org/officeDocument/2006/relationships/image" Target="../media/image2801.png"/><Relationship Id="rId114" Type="http://schemas.openxmlformats.org/officeDocument/2006/relationships/customXml" Target="../ink/ink7896.xml"/><Relationship Id="rId275" Type="http://schemas.openxmlformats.org/officeDocument/2006/relationships/image" Target="../media/image2913.png"/><Relationship Id="rId296" Type="http://schemas.openxmlformats.org/officeDocument/2006/relationships/customXml" Target="../ink/ink7946.xml"/><Relationship Id="rId300" Type="http://schemas.openxmlformats.org/officeDocument/2006/relationships/customXml" Target="../ink/ink7948.xml"/><Relationship Id="rId60" Type="http://schemas.openxmlformats.org/officeDocument/2006/relationships/customXml" Target="../ink/ink7869.xml"/><Relationship Id="rId81" Type="http://schemas.openxmlformats.org/officeDocument/2006/relationships/image" Target="../media/image2816.png"/><Relationship Id="rId135" Type="http://schemas.openxmlformats.org/officeDocument/2006/relationships/image" Target="../media/image2843.png"/><Relationship Id="rId156" Type="http://schemas.openxmlformats.org/officeDocument/2006/relationships/customXml" Target="../ink/ink7917.xml"/><Relationship Id="rId321" Type="http://schemas.openxmlformats.org/officeDocument/2006/relationships/image" Target="../media/image2936.png"/><Relationship Id="rId342" Type="http://schemas.openxmlformats.org/officeDocument/2006/relationships/customXml" Target="../ink/ink7969.xml"/><Relationship Id="rId363" Type="http://schemas.openxmlformats.org/officeDocument/2006/relationships/image" Target="../media/image2957.png"/><Relationship Id="rId384" Type="http://schemas.openxmlformats.org/officeDocument/2006/relationships/image" Target="../media/image2967.png"/><Relationship Id="rId419" Type="http://schemas.openxmlformats.org/officeDocument/2006/relationships/customXml" Target="../ink/ink8008.xml"/><Relationship Id="rId430" Type="http://schemas.openxmlformats.org/officeDocument/2006/relationships/image" Target="../media/image2990.png"/><Relationship Id="rId18" Type="http://schemas.openxmlformats.org/officeDocument/2006/relationships/customXml" Target="../ink/ink7848.xml"/><Relationship Id="rId39" Type="http://schemas.openxmlformats.org/officeDocument/2006/relationships/image" Target="../media/image2796.png"/><Relationship Id="rId265" Type="http://schemas.openxmlformats.org/officeDocument/2006/relationships/image" Target="../media/image2908.png"/><Relationship Id="rId286" Type="http://schemas.openxmlformats.org/officeDocument/2006/relationships/customXml" Target="../ink/ink7941.xml"/><Relationship Id="rId50" Type="http://schemas.openxmlformats.org/officeDocument/2006/relationships/customXml" Target="../ink/ink7864.xml"/><Relationship Id="rId104" Type="http://schemas.openxmlformats.org/officeDocument/2006/relationships/customXml" Target="../ink/ink7891.xml"/><Relationship Id="rId125" Type="http://schemas.openxmlformats.org/officeDocument/2006/relationships/image" Target="../media/image2838.png"/><Relationship Id="rId146" Type="http://schemas.openxmlformats.org/officeDocument/2006/relationships/customXml" Target="../ink/ink7912.xml"/><Relationship Id="rId311" Type="http://schemas.openxmlformats.org/officeDocument/2006/relationships/image" Target="../media/image2931.png"/><Relationship Id="rId332" Type="http://schemas.openxmlformats.org/officeDocument/2006/relationships/customXml" Target="../ink/ink7964.xml"/><Relationship Id="rId353" Type="http://schemas.openxmlformats.org/officeDocument/2006/relationships/image" Target="../media/image2952.png"/><Relationship Id="rId374" Type="http://schemas.openxmlformats.org/officeDocument/2006/relationships/image" Target="../media/image2962.png"/><Relationship Id="rId395" Type="http://schemas.openxmlformats.org/officeDocument/2006/relationships/customXml" Target="../ink/ink7996.xml"/><Relationship Id="rId409" Type="http://schemas.openxmlformats.org/officeDocument/2006/relationships/customXml" Target="../ink/ink8003.xml"/><Relationship Id="rId71" Type="http://schemas.openxmlformats.org/officeDocument/2006/relationships/image" Target="../media/image2811.png"/><Relationship Id="rId92" Type="http://schemas.openxmlformats.org/officeDocument/2006/relationships/customXml" Target="../ink/ink7885.xml"/><Relationship Id="rId420" Type="http://schemas.openxmlformats.org/officeDocument/2006/relationships/image" Target="../media/image2985.png"/><Relationship Id="rId2" Type="http://schemas.openxmlformats.org/officeDocument/2006/relationships/customXml" Target="../ink/ink7840.xml"/><Relationship Id="rId29" Type="http://schemas.openxmlformats.org/officeDocument/2006/relationships/image" Target="../media/image2791.png"/><Relationship Id="rId255" Type="http://schemas.openxmlformats.org/officeDocument/2006/relationships/image" Target="../media/image2903.png"/><Relationship Id="rId276" Type="http://schemas.openxmlformats.org/officeDocument/2006/relationships/customXml" Target="../ink/ink7936.xml"/><Relationship Id="rId297" Type="http://schemas.openxmlformats.org/officeDocument/2006/relationships/image" Target="../media/image2924.png"/><Relationship Id="rId40" Type="http://schemas.openxmlformats.org/officeDocument/2006/relationships/customXml" Target="../ink/ink7859.xml"/><Relationship Id="rId115" Type="http://schemas.openxmlformats.org/officeDocument/2006/relationships/image" Target="../media/image2833.png"/><Relationship Id="rId136" Type="http://schemas.openxmlformats.org/officeDocument/2006/relationships/customXml" Target="../ink/ink7907.xml"/><Relationship Id="rId157" Type="http://schemas.openxmlformats.org/officeDocument/2006/relationships/image" Target="../media/image2854.png"/><Relationship Id="rId301" Type="http://schemas.openxmlformats.org/officeDocument/2006/relationships/image" Target="../media/image2926.png"/><Relationship Id="rId322" Type="http://schemas.openxmlformats.org/officeDocument/2006/relationships/customXml" Target="../ink/ink7959.xml"/><Relationship Id="rId343" Type="http://schemas.openxmlformats.org/officeDocument/2006/relationships/image" Target="../media/image2947.png"/><Relationship Id="rId364" Type="http://schemas.openxmlformats.org/officeDocument/2006/relationships/customXml" Target="../ink/ink7980.xml"/><Relationship Id="rId61" Type="http://schemas.openxmlformats.org/officeDocument/2006/relationships/image" Target="../media/image2807.png"/><Relationship Id="rId82" Type="http://schemas.openxmlformats.org/officeDocument/2006/relationships/customXml" Target="../ink/ink7880.xml"/><Relationship Id="rId385" Type="http://schemas.openxmlformats.org/officeDocument/2006/relationships/customXml" Target="../ink/ink7991.xml"/><Relationship Id="rId19" Type="http://schemas.openxmlformats.org/officeDocument/2006/relationships/image" Target="../media/image2786.png"/><Relationship Id="rId266" Type="http://schemas.openxmlformats.org/officeDocument/2006/relationships/customXml" Target="../ink/ink7931.xml"/><Relationship Id="rId287" Type="http://schemas.openxmlformats.org/officeDocument/2006/relationships/image" Target="../media/image2919.png"/><Relationship Id="rId410" Type="http://schemas.openxmlformats.org/officeDocument/2006/relationships/image" Target="../media/image2980.png"/><Relationship Id="rId431" Type="http://schemas.openxmlformats.org/officeDocument/2006/relationships/customXml" Target="../ink/ink8014.xml"/><Relationship Id="rId30" Type="http://schemas.openxmlformats.org/officeDocument/2006/relationships/customXml" Target="../ink/ink7854.xml"/><Relationship Id="rId105" Type="http://schemas.openxmlformats.org/officeDocument/2006/relationships/image" Target="../media/image2828.png"/><Relationship Id="rId126" Type="http://schemas.openxmlformats.org/officeDocument/2006/relationships/customXml" Target="../ink/ink7902.xml"/><Relationship Id="rId147" Type="http://schemas.openxmlformats.org/officeDocument/2006/relationships/image" Target="../media/image2849.png"/><Relationship Id="rId312" Type="http://schemas.openxmlformats.org/officeDocument/2006/relationships/customXml" Target="../ink/ink7954.xml"/><Relationship Id="rId333" Type="http://schemas.openxmlformats.org/officeDocument/2006/relationships/image" Target="../media/image2942.png"/><Relationship Id="rId354" Type="http://schemas.openxmlformats.org/officeDocument/2006/relationships/customXml" Target="../ink/ink7975.xml"/><Relationship Id="rId51" Type="http://schemas.openxmlformats.org/officeDocument/2006/relationships/image" Target="../media/image2802.png"/><Relationship Id="rId72" Type="http://schemas.openxmlformats.org/officeDocument/2006/relationships/customXml" Target="../ink/ink7875.xml"/><Relationship Id="rId93" Type="http://schemas.openxmlformats.org/officeDocument/2006/relationships/image" Target="../media/image2822.png"/><Relationship Id="rId375" Type="http://schemas.openxmlformats.org/officeDocument/2006/relationships/customXml" Target="../ink/ink7986.xml"/><Relationship Id="rId396" Type="http://schemas.openxmlformats.org/officeDocument/2006/relationships/image" Target="../media/image2973.png"/><Relationship Id="rId3" Type="http://schemas.openxmlformats.org/officeDocument/2006/relationships/image" Target="../media/image35110.png"/><Relationship Id="rId256" Type="http://schemas.openxmlformats.org/officeDocument/2006/relationships/customXml" Target="../ink/ink7926.xml"/><Relationship Id="rId277" Type="http://schemas.openxmlformats.org/officeDocument/2006/relationships/image" Target="../media/image2914.png"/><Relationship Id="rId298" Type="http://schemas.openxmlformats.org/officeDocument/2006/relationships/customXml" Target="../ink/ink7947.xml"/><Relationship Id="rId400" Type="http://schemas.openxmlformats.org/officeDocument/2006/relationships/image" Target="../media/image2975.png"/><Relationship Id="rId421" Type="http://schemas.openxmlformats.org/officeDocument/2006/relationships/customXml" Target="../ink/ink8009.xml"/><Relationship Id="rId116" Type="http://schemas.openxmlformats.org/officeDocument/2006/relationships/customXml" Target="../ink/ink7897.xml"/><Relationship Id="rId137" Type="http://schemas.openxmlformats.org/officeDocument/2006/relationships/image" Target="../media/image2844.png"/><Relationship Id="rId158" Type="http://schemas.openxmlformats.org/officeDocument/2006/relationships/customXml" Target="../ink/ink7918.xml"/><Relationship Id="rId302" Type="http://schemas.openxmlformats.org/officeDocument/2006/relationships/customXml" Target="../ink/ink7949.xml"/><Relationship Id="rId323" Type="http://schemas.openxmlformats.org/officeDocument/2006/relationships/image" Target="../media/image2937.png"/><Relationship Id="rId344" Type="http://schemas.openxmlformats.org/officeDocument/2006/relationships/customXml" Target="../ink/ink7970.xml"/><Relationship Id="rId20" Type="http://schemas.openxmlformats.org/officeDocument/2006/relationships/customXml" Target="../ink/ink7849.xml"/><Relationship Id="rId41" Type="http://schemas.openxmlformats.org/officeDocument/2006/relationships/image" Target="../media/image2797.png"/><Relationship Id="rId62" Type="http://schemas.openxmlformats.org/officeDocument/2006/relationships/customXml" Target="../ink/ink7870.xml"/><Relationship Id="rId83" Type="http://schemas.openxmlformats.org/officeDocument/2006/relationships/image" Target="../media/image2817.png"/><Relationship Id="rId365" Type="http://schemas.openxmlformats.org/officeDocument/2006/relationships/image" Target="../media/image2958.png"/><Relationship Id="rId386" Type="http://schemas.openxmlformats.org/officeDocument/2006/relationships/image" Target="../media/image2968.png"/><Relationship Id="rId267" Type="http://schemas.openxmlformats.org/officeDocument/2006/relationships/image" Target="../media/image2909.png"/><Relationship Id="rId288" Type="http://schemas.openxmlformats.org/officeDocument/2006/relationships/customXml" Target="../ink/ink7942.xml"/><Relationship Id="rId411" Type="http://schemas.openxmlformats.org/officeDocument/2006/relationships/customXml" Target="../ink/ink8004.xml"/><Relationship Id="rId432" Type="http://schemas.openxmlformats.org/officeDocument/2006/relationships/image" Target="../media/image2991.png"/><Relationship Id="rId106" Type="http://schemas.openxmlformats.org/officeDocument/2006/relationships/customXml" Target="../ink/ink7892.xml"/><Relationship Id="rId127" Type="http://schemas.openxmlformats.org/officeDocument/2006/relationships/image" Target="../media/image2839.png"/><Relationship Id="rId313" Type="http://schemas.openxmlformats.org/officeDocument/2006/relationships/image" Target="../media/image2932.png"/><Relationship Id="rId10" Type="http://schemas.openxmlformats.org/officeDocument/2006/relationships/customXml" Target="../ink/ink7844.xml"/><Relationship Id="rId31" Type="http://schemas.openxmlformats.org/officeDocument/2006/relationships/image" Target="../media/image2792.png"/><Relationship Id="rId52" Type="http://schemas.openxmlformats.org/officeDocument/2006/relationships/customXml" Target="../ink/ink7865.xml"/><Relationship Id="rId73" Type="http://schemas.openxmlformats.org/officeDocument/2006/relationships/image" Target="../media/image2812.png"/><Relationship Id="rId94" Type="http://schemas.openxmlformats.org/officeDocument/2006/relationships/customXml" Target="../ink/ink7886.xml"/><Relationship Id="rId148" Type="http://schemas.openxmlformats.org/officeDocument/2006/relationships/customXml" Target="../ink/ink7913.xml"/><Relationship Id="rId334" Type="http://schemas.openxmlformats.org/officeDocument/2006/relationships/customXml" Target="../ink/ink7965.xml"/><Relationship Id="rId355" Type="http://schemas.openxmlformats.org/officeDocument/2006/relationships/image" Target="../media/image2953.png"/><Relationship Id="rId376" Type="http://schemas.openxmlformats.org/officeDocument/2006/relationships/image" Target="../media/image2963.png"/><Relationship Id="rId397" Type="http://schemas.openxmlformats.org/officeDocument/2006/relationships/customXml" Target="../ink/ink7997.xml"/><Relationship Id="rId4" Type="http://schemas.openxmlformats.org/officeDocument/2006/relationships/customXml" Target="../ink/ink7841.xml"/><Relationship Id="rId257" Type="http://schemas.openxmlformats.org/officeDocument/2006/relationships/image" Target="../media/image2904.png"/><Relationship Id="rId278" Type="http://schemas.openxmlformats.org/officeDocument/2006/relationships/customXml" Target="../ink/ink7937.xml"/><Relationship Id="rId401" Type="http://schemas.openxmlformats.org/officeDocument/2006/relationships/customXml" Target="../ink/ink7999.xml"/><Relationship Id="rId422" Type="http://schemas.openxmlformats.org/officeDocument/2006/relationships/image" Target="../media/image2986.png"/><Relationship Id="rId303" Type="http://schemas.openxmlformats.org/officeDocument/2006/relationships/image" Target="../media/image2927.png"/><Relationship Id="rId42" Type="http://schemas.openxmlformats.org/officeDocument/2006/relationships/customXml" Target="../ink/ink7860.xml"/><Relationship Id="rId84" Type="http://schemas.openxmlformats.org/officeDocument/2006/relationships/customXml" Target="../ink/ink7881.xml"/><Relationship Id="rId138" Type="http://schemas.openxmlformats.org/officeDocument/2006/relationships/customXml" Target="../ink/ink7908.xml"/><Relationship Id="rId345" Type="http://schemas.openxmlformats.org/officeDocument/2006/relationships/image" Target="../media/image2948.png"/><Relationship Id="rId387" Type="http://schemas.openxmlformats.org/officeDocument/2006/relationships/customXml" Target="../ink/ink7992.xml"/><Relationship Id="rId247" Type="http://schemas.openxmlformats.org/officeDocument/2006/relationships/image" Target="../media/image2899.png"/><Relationship Id="rId412" Type="http://schemas.openxmlformats.org/officeDocument/2006/relationships/image" Target="../media/image2981.png"/><Relationship Id="rId107" Type="http://schemas.openxmlformats.org/officeDocument/2006/relationships/image" Target="../media/image2829.png"/><Relationship Id="rId289" Type="http://schemas.openxmlformats.org/officeDocument/2006/relationships/image" Target="../media/image2920.png"/><Relationship Id="rId11" Type="http://schemas.openxmlformats.org/officeDocument/2006/relationships/image" Target="../media/image35150.png"/><Relationship Id="rId53" Type="http://schemas.openxmlformats.org/officeDocument/2006/relationships/image" Target="../media/image2803.png"/><Relationship Id="rId149" Type="http://schemas.openxmlformats.org/officeDocument/2006/relationships/image" Target="../media/image2850.png"/><Relationship Id="rId314" Type="http://schemas.openxmlformats.org/officeDocument/2006/relationships/customXml" Target="../ink/ink7955.xml"/><Relationship Id="rId356" Type="http://schemas.openxmlformats.org/officeDocument/2006/relationships/customXml" Target="../ink/ink7976.xml"/><Relationship Id="rId398" Type="http://schemas.openxmlformats.org/officeDocument/2006/relationships/image" Target="../media/image2974.png"/><Relationship Id="rId95" Type="http://schemas.openxmlformats.org/officeDocument/2006/relationships/image" Target="../media/image2823.png"/><Relationship Id="rId160" Type="http://schemas.openxmlformats.org/officeDocument/2006/relationships/customXml" Target="../ink/ink7919.xml"/><Relationship Id="rId423" Type="http://schemas.openxmlformats.org/officeDocument/2006/relationships/customXml" Target="../ink/ink8010.xml"/><Relationship Id="rId258" Type="http://schemas.openxmlformats.org/officeDocument/2006/relationships/customXml" Target="../ink/ink7927.xml"/><Relationship Id="rId22" Type="http://schemas.openxmlformats.org/officeDocument/2006/relationships/customXml" Target="../ink/ink7850.xml"/><Relationship Id="rId64" Type="http://schemas.openxmlformats.org/officeDocument/2006/relationships/customXml" Target="../ink/ink7871.xml"/><Relationship Id="rId118" Type="http://schemas.openxmlformats.org/officeDocument/2006/relationships/customXml" Target="../ink/ink7898.xml"/><Relationship Id="rId325" Type="http://schemas.openxmlformats.org/officeDocument/2006/relationships/image" Target="../media/image2938.png"/><Relationship Id="rId367" Type="http://schemas.openxmlformats.org/officeDocument/2006/relationships/image" Target="../media/image2959.png"/><Relationship Id="rId269" Type="http://schemas.openxmlformats.org/officeDocument/2006/relationships/image" Target="../media/image2910.png"/><Relationship Id="rId434" Type="http://schemas.openxmlformats.org/officeDocument/2006/relationships/image" Target="../media/image2992.png"/><Relationship Id="rId33" Type="http://schemas.openxmlformats.org/officeDocument/2006/relationships/image" Target="../media/image2793.png"/><Relationship Id="rId129" Type="http://schemas.openxmlformats.org/officeDocument/2006/relationships/image" Target="../media/image2840.png"/><Relationship Id="rId280" Type="http://schemas.openxmlformats.org/officeDocument/2006/relationships/customXml" Target="../ink/ink7938.xml"/><Relationship Id="rId336" Type="http://schemas.openxmlformats.org/officeDocument/2006/relationships/customXml" Target="../ink/ink7966.xml"/><Relationship Id="rId75" Type="http://schemas.openxmlformats.org/officeDocument/2006/relationships/image" Target="../media/image2813.png"/><Relationship Id="rId140" Type="http://schemas.openxmlformats.org/officeDocument/2006/relationships/customXml" Target="../ink/ink7909.xml"/><Relationship Id="rId378" Type="http://schemas.openxmlformats.org/officeDocument/2006/relationships/image" Target="../media/image2964.png"/><Relationship Id="rId403" Type="http://schemas.openxmlformats.org/officeDocument/2006/relationships/customXml" Target="../ink/ink8000.xml"/><Relationship Id="rId6" Type="http://schemas.openxmlformats.org/officeDocument/2006/relationships/customXml" Target="../ink/ink7842.xml"/><Relationship Id="rId291" Type="http://schemas.openxmlformats.org/officeDocument/2006/relationships/image" Target="../media/image2921.png"/><Relationship Id="rId305" Type="http://schemas.openxmlformats.org/officeDocument/2006/relationships/image" Target="../media/image2928.png"/><Relationship Id="rId347" Type="http://schemas.openxmlformats.org/officeDocument/2006/relationships/image" Target="../media/image2949.png"/><Relationship Id="rId44" Type="http://schemas.openxmlformats.org/officeDocument/2006/relationships/customXml" Target="../ink/ink7861.xml"/><Relationship Id="rId86" Type="http://schemas.openxmlformats.org/officeDocument/2006/relationships/customXml" Target="../ink/ink7882.xml"/><Relationship Id="rId151" Type="http://schemas.openxmlformats.org/officeDocument/2006/relationships/image" Target="../media/image2851.png"/><Relationship Id="rId389" Type="http://schemas.openxmlformats.org/officeDocument/2006/relationships/customXml" Target="../ink/ink7993.xml"/><Relationship Id="rId249" Type="http://schemas.openxmlformats.org/officeDocument/2006/relationships/image" Target="../media/image2900.png"/><Relationship Id="rId414" Type="http://schemas.openxmlformats.org/officeDocument/2006/relationships/image" Target="../media/image2982.png"/><Relationship Id="rId13" Type="http://schemas.openxmlformats.org/officeDocument/2006/relationships/image" Target="../media/image35160.png"/><Relationship Id="rId109" Type="http://schemas.openxmlformats.org/officeDocument/2006/relationships/image" Target="../media/image2830.png"/><Relationship Id="rId260" Type="http://schemas.openxmlformats.org/officeDocument/2006/relationships/customXml" Target="../ink/ink7928.xml"/><Relationship Id="rId316" Type="http://schemas.openxmlformats.org/officeDocument/2006/relationships/customXml" Target="../ink/ink7956.xml"/><Relationship Id="rId55" Type="http://schemas.openxmlformats.org/officeDocument/2006/relationships/image" Target="../media/image2804.png"/><Relationship Id="rId97" Type="http://schemas.openxmlformats.org/officeDocument/2006/relationships/image" Target="../media/image2824.png"/><Relationship Id="rId120" Type="http://schemas.openxmlformats.org/officeDocument/2006/relationships/customXml" Target="../ink/ink7899.xml"/><Relationship Id="rId358" Type="http://schemas.openxmlformats.org/officeDocument/2006/relationships/customXml" Target="../ink/ink7977.xml"/><Relationship Id="rId162" Type="http://schemas.openxmlformats.org/officeDocument/2006/relationships/customXml" Target="../ink/ink7920.xml"/><Relationship Id="rId425" Type="http://schemas.openxmlformats.org/officeDocument/2006/relationships/customXml" Target="../ink/ink8011.xml"/><Relationship Id="rId271" Type="http://schemas.openxmlformats.org/officeDocument/2006/relationships/image" Target="../media/image2911.png"/><Relationship Id="rId24" Type="http://schemas.openxmlformats.org/officeDocument/2006/relationships/customXml" Target="../ink/ink7851.xml"/><Relationship Id="rId66" Type="http://schemas.openxmlformats.org/officeDocument/2006/relationships/customXml" Target="../ink/ink7872.xml"/><Relationship Id="rId131" Type="http://schemas.openxmlformats.org/officeDocument/2006/relationships/image" Target="../media/image2841.png"/><Relationship Id="rId327" Type="http://schemas.openxmlformats.org/officeDocument/2006/relationships/image" Target="../media/image2939.png"/><Relationship Id="rId369" Type="http://schemas.openxmlformats.org/officeDocument/2006/relationships/customXml" Target="../ink/ink7983.xml"/><Relationship Id="rId380" Type="http://schemas.openxmlformats.org/officeDocument/2006/relationships/image" Target="../media/image2965.png"/><Relationship Id="rId436" Type="http://schemas.openxmlformats.org/officeDocument/2006/relationships/image" Target="../media/image2993.png"/><Relationship Id="rId35" Type="http://schemas.openxmlformats.org/officeDocument/2006/relationships/image" Target="../media/image2794.png"/><Relationship Id="rId77" Type="http://schemas.openxmlformats.org/officeDocument/2006/relationships/image" Target="../media/image2814.png"/><Relationship Id="rId100" Type="http://schemas.openxmlformats.org/officeDocument/2006/relationships/customXml" Target="../ink/ink7889.xml"/><Relationship Id="rId282" Type="http://schemas.openxmlformats.org/officeDocument/2006/relationships/customXml" Target="../ink/ink7939.xml"/><Relationship Id="rId338" Type="http://schemas.openxmlformats.org/officeDocument/2006/relationships/customXml" Target="../ink/ink7967.xml"/><Relationship Id="rId8" Type="http://schemas.openxmlformats.org/officeDocument/2006/relationships/customXml" Target="../ink/ink7843.xml"/><Relationship Id="rId142" Type="http://schemas.openxmlformats.org/officeDocument/2006/relationships/customXml" Target="../ink/ink7910.xml"/><Relationship Id="rId391" Type="http://schemas.openxmlformats.org/officeDocument/2006/relationships/customXml" Target="../ink/ink7994.xml"/><Relationship Id="rId405" Type="http://schemas.openxmlformats.org/officeDocument/2006/relationships/customXml" Target="../ink/ink8001.xml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34.png"/><Relationship Id="rId299" Type="http://schemas.openxmlformats.org/officeDocument/2006/relationships/image" Target="../media/image2925.png"/><Relationship Id="rId21" Type="http://schemas.openxmlformats.org/officeDocument/2006/relationships/image" Target="../media/image2787.png"/><Relationship Id="rId63" Type="http://schemas.openxmlformats.org/officeDocument/2006/relationships/image" Target="../media/image2808.png"/><Relationship Id="rId159" Type="http://schemas.openxmlformats.org/officeDocument/2006/relationships/image" Target="../media/image2855.png"/><Relationship Id="rId324" Type="http://schemas.openxmlformats.org/officeDocument/2006/relationships/customXml" Target="../ink/ink8178.xml"/><Relationship Id="rId366" Type="http://schemas.openxmlformats.org/officeDocument/2006/relationships/customXml" Target="../ink/ink8199.xml"/><Relationship Id="rId170" Type="http://schemas.openxmlformats.org/officeDocument/2006/relationships/customXml" Target="../ink/ink8101.xml"/><Relationship Id="rId226" Type="http://schemas.openxmlformats.org/officeDocument/2006/relationships/customXml" Target="../ink/ink8129.xml"/><Relationship Id="rId433" Type="http://schemas.openxmlformats.org/officeDocument/2006/relationships/customXml" Target="../ink/ink8233.xml"/><Relationship Id="rId268" Type="http://schemas.openxmlformats.org/officeDocument/2006/relationships/customXml" Target="../ink/ink8150.xml"/><Relationship Id="rId32" Type="http://schemas.openxmlformats.org/officeDocument/2006/relationships/customXml" Target="../ink/ink8032.xml"/><Relationship Id="rId74" Type="http://schemas.openxmlformats.org/officeDocument/2006/relationships/customXml" Target="../ink/ink8053.xml"/><Relationship Id="rId128" Type="http://schemas.openxmlformats.org/officeDocument/2006/relationships/customXml" Target="../ink/ink8080.xml"/><Relationship Id="rId335" Type="http://schemas.openxmlformats.org/officeDocument/2006/relationships/image" Target="../media/image2943.png"/><Relationship Id="rId377" Type="http://schemas.openxmlformats.org/officeDocument/2006/relationships/customXml" Target="../ink/ink8205.xml"/><Relationship Id="rId5" Type="http://schemas.openxmlformats.org/officeDocument/2006/relationships/image" Target="../media/image35120.png"/><Relationship Id="rId181" Type="http://schemas.openxmlformats.org/officeDocument/2006/relationships/image" Target="../media/image2866.png"/><Relationship Id="rId237" Type="http://schemas.openxmlformats.org/officeDocument/2006/relationships/image" Target="../media/image2894.png"/><Relationship Id="rId402" Type="http://schemas.openxmlformats.org/officeDocument/2006/relationships/image" Target="../media/image2976.png"/><Relationship Id="rId279" Type="http://schemas.openxmlformats.org/officeDocument/2006/relationships/image" Target="../media/image2915.png"/><Relationship Id="rId43" Type="http://schemas.openxmlformats.org/officeDocument/2006/relationships/image" Target="../media/image2798.png"/><Relationship Id="rId139" Type="http://schemas.openxmlformats.org/officeDocument/2006/relationships/image" Target="../media/image2845.png"/><Relationship Id="rId290" Type="http://schemas.openxmlformats.org/officeDocument/2006/relationships/customXml" Target="../ink/ink8161.xml"/><Relationship Id="rId304" Type="http://schemas.openxmlformats.org/officeDocument/2006/relationships/customXml" Target="../ink/ink8168.xml"/><Relationship Id="rId346" Type="http://schemas.openxmlformats.org/officeDocument/2006/relationships/customXml" Target="../ink/ink8189.xml"/><Relationship Id="rId388" Type="http://schemas.openxmlformats.org/officeDocument/2006/relationships/image" Target="../media/image2969.png"/><Relationship Id="rId85" Type="http://schemas.openxmlformats.org/officeDocument/2006/relationships/image" Target="../media/image2818.png"/><Relationship Id="rId150" Type="http://schemas.openxmlformats.org/officeDocument/2006/relationships/customXml" Target="../ink/ink8091.xml"/><Relationship Id="rId192" Type="http://schemas.openxmlformats.org/officeDocument/2006/relationships/customXml" Target="../ink/ink8112.xml"/><Relationship Id="rId206" Type="http://schemas.openxmlformats.org/officeDocument/2006/relationships/customXml" Target="../ink/ink8119.xml"/><Relationship Id="rId413" Type="http://schemas.openxmlformats.org/officeDocument/2006/relationships/customXml" Target="../ink/ink8223.xml"/><Relationship Id="rId248" Type="http://schemas.openxmlformats.org/officeDocument/2006/relationships/customXml" Target="../ink/ink8140.xml"/><Relationship Id="rId12" Type="http://schemas.openxmlformats.org/officeDocument/2006/relationships/customXml" Target="../ink/ink8022.xml"/><Relationship Id="rId108" Type="http://schemas.openxmlformats.org/officeDocument/2006/relationships/customXml" Target="../ink/ink8070.xml"/><Relationship Id="rId315" Type="http://schemas.openxmlformats.org/officeDocument/2006/relationships/image" Target="../media/image2933.png"/><Relationship Id="rId357" Type="http://schemas.openxmlformats.org/officeDocument/2006/relationships/image" Target="../media/image2954.png"/><Relationship Id="rId54" Type="http://schemas.openxmlformats.org/officeDocument/2006/relationships/customXml" Target="../ink/ink8043.xml"/><Relationship Id="rId96" Type="http://schemas.openxmlformats.org/officeDocument/2006/relationships/customXml" Target="../ink/ink8064.xml"/><Relationship Id="rId161" Type="http://schemas.openxmlformats.org/officeDocument/2006/relationships/image" Target="../media/image2856.png"/><Relationship Id="rId217" Type="http://schemas.openxmlformats.org/officeDocument/2006/relationships/image" Target="../media/image2884.png"/><Relationship Id="rId399" Type="http://schemas.openxmlformats.org/officeDocument/2006/relationships/customXml" Target="../ink/ink8216.xml"/><Relationship Id="rId259" Type="http://schemas.openxmlformats.org/officeDocument/2006/relationships/image" Target="../media/image2905.png"/><Relationship Id="rId424" Type="http://schemas.openxmlformats.org/officeDocument/2006/relationships/image" Target="../media/image2987.png"/><Relationship Id="rId23" Type="http://schemas.openxmlformats.org/officeDocument/2006/relationships/image" Target="../media/image2788.png"/><Relationship Id="rId119" Type="http://schemas.openxmlformats.org/officeDocument/2006/relationships/image" Target="../media/image2835.png"/><Relationship Id="rId270" Type="http://schemas.openxmlformats.org/officeDocument/2006/relationships/customXml" Target="../ink/ink8151.xml"/><Relationship Id="rId326" Type="http://schemas.openxmlformats.org/officeDocument/2006/relationships/customXml" Target="../ink/ink8179.xml"/><Relationship Id="rId65" Type="http://schemas.openxmlformats.org/officeDocument/2006/relationships/image" Target="../media/image2809.png"/><Relationship Id="rId130" Type="http://schemas.openxmlformats.org/officeDocument/2006/relationships/customXml" Target="../ink/ink8081.xml"/><Relationship Id="rId368" Type="http://schemas.openxmlformats.org/officeDocument/2006/relationships/customXml" Target="../ink/ink8200.xml"/><Relationship Id="rId172" Type="http://schemas.openxmlformats.org/officeDocument/2006/relationships/customXml" Target="../ink/ink8102.xml"/><Relationship Id="rId228" Type="http://schemas.openxmlformats.org/officeDocument/2006/relationships/customXml" Target="../ink/ink8130.xml"/><Relationship Id="rId435" Type="http://schemas.openxmlformats.org/officeDocument/2006/relationships/customXml" Target="../ink/ink8234.xml"/><Relationship Id="rId281" Type="http://schemas.openxmlformats.org/officeDocument/2006/relationships/image" Target="../media/image2916.png"/><Relationship Id="rId337" Type="http://schemas.openxmlformats.org/officeDocument/2006/relationships/image" Target="../media/image2944.png"/><Relationship Id="rId34" Type="http://schemas.openxmlformats.org/officeDocument/2006/relationships/customXml" Target="../ink/ink8033.xml"/><Relationship Id="rId76" Type="http://schemas.openxmlformats.org/officeDocument/2006/relationships/customXml" Target="../ink/ink8054.xml"/><Relationship Id="rId141" Type="http://schemas.openxmlformats.org/officeDocument/2006/relationships/image" Target="../media/image2846.png"/><Relationship Id="rId379" Type="http://schemas.openxmlformats.org/officeDocument/2006/relationships/customXml" Target="../ink/ink8206.xml"/><Relationship Id="rId7" Type="http://schemas.openxmlformats.org/officeDocument/2006/relationships/image" Target="../media/image35130.png"/><Relationship Id="rId183" Type="http://schemas.openxmlformats.org/officeDocument/2006/relationships/image" Target="../media/image2867.png"/><Relationship Id="rId239" Type="http://schemas.openxmlformats.org/officeDocument/2006/relationships/image" Target="../media/image2895.png"/><Relationship Id="rId390" Type="http://schemas.openxmlformats.org/officeDocument/2006/relationships/image" Target="../media/image2970.png"/><Relationship Id="rId404" Type="http://schemas.openxmlformats.org/officeDocument/2006/relationships/image" Target="../media/image2977.png"/><Relationship Id="rId250" Type="http://schemas.openxmlformats.org/officeDocument/2006/relationships/customXml" Target="../ink/ink8141.xml"/><Relationship Id="rId292" Type="http://schemas.openxmlformats.org/officeDocument/2006/relationships/customXml" Target="../ink/ink8162.xml"/><Relationship Id="rId306" Type="http://schemas.openxmlformats.org/officeDocument/2006/relationships/customXml" Target="../ink/ink8169.xml"/><Relationship Id="rId45" Type="http://schemas.openxmlformats.org/officeDocument/2006/relationships/image" Target="../media/image2799.png"/><Relationship Id="rId87" Type="http://schemas.openxmlformats.org/officeDocument/2006/relationships/image" Target="../media/image2819.png"/><Relationship Id="rId110" Type="http://schemas.openxmlformats.org/officeDocument/2006/relationships/customXml" Target="../ink/ink8071.xml"/><Relationship Id="rId348" Type="http://schemas.openxmlformats.org/officeDocument/2006/relationships/customXml" Target="../ink/ink8190.xml"/><Relationship Id="rId152" Type="http://schemas.openxmlformats.org/officeDocument/2006/relationships/customXml" Target="../ink/ink8092.xml"/><Relationship Id="rId194" Type="http://schemas.openxmlformats.org/officeDocument/2006/relationships/customXml" Target="../ink/ink8113.xml"/><Relationship Id="rId208" Type="http://schemas.openxmlformats.org/officeDocument/2006/relationships/customXml" Target="../ink/ink8120.xml"/><Relationship Id="rId415" Type="http://schemas.openxmlformats.org/officeDocument/2006/relationships/customXml" Target="../ink/ink8224.xml"/><Relationship Id="rId261" Type="http://schemas.openxmlformats.org/officeDocument/2006/relationships/image" Target="../media/image2906.png"/><Relationship Id="rId14" Type="http://schemas.openxmlformats.org/officeDocument/2006/relationships/customXml" Target="../ink/ink8023.xml"/><Relationship Id="rId56" Type="http://schemas.openxmlformats.org/officeDocument/2006/relationships/customXml" Target="../ink/ink8044.xml"/><Relationship Id="rId317" Type="http://schemas.openxmlformats.org/officeDocument/2006/relationships/image" Target="../media/image2934.png"/><Relationship Id="rId359" Type="http://schemas.openxmlformats.org/officeDocument/2006/relationships/image" Target="../media/image2955.png"/><Relationship Id="rId98" Type="http://schemas.openxmlformats.org/officeDocument/2006/relationships/customXml" Target="../ink/ink8065.xml"/><Relationship Id="rId121" Type="http://schemas.openxmlformats.org/officeDocument/2006/relationships/image" Target="../media/image2836.png"/><Relationship Id="rId163" Type="http://schemas.openxmlformats.org/officeDocument/2006/relationships/image" Target="../media/image2857.png"/><Relationship Id="rId219" Type="http://schemas.openxmlformats.org/officeDocument/2006/relationships/image" Target="../media/image2885.png"/><Relationship Id="rId370" Type="http://schemas.openxmlformats.org/officeDocument/2006/relationships/image" Target="../media/image2960.png"/><Relationship Id="rId426" Type="http://schemas.openxmlformats.org/officeDocument/2006/relationships/image" Target="../media/image2988.png"/><Relationship Id="rId230" Type="http://schemas.openxmlformats.org/officeDocument/2006/relationships/customXml" Target="../ink/ink8131.xml"/><Relationship Id="rId25" Type="http://schemas.openxmlformats.org/officeDocument/2006/relationships/image" Target="../media/image2789.png"/><Relationship Id="rId67" Type="http://schemas.openxmlformats.org/officeDocument/2006/relationships/image" Target="../media/image448.png"/><Relationship Id="rId272" Type="http://schemas.openxmlformats.org/officeDocument/2006/relationships/customXml" Target="../ink/ink8152.xml"/><Relationship Id="rId328" Type="http://schemas.openxmlformats.org/officeDocument/2006/relationships/customXml" Target="../ink/ink8180.xml"/><Relationship Id="rId132" Type="http://schemas.openxmlformats.org/officeDocument/2006/relationships/customXml" Target="../ink/ink8082.xml"/><Relationship Id="rId174" Type="http://schemas.openxmlformats.org/officeDocument/2006/relationships/customXml" Target="../ink/ink8103.xml"/><Relationship Id="rId381" Type="http://schemas.openxmlformats.org/officeDocument/2006/relationships/customXml" Target="../ink/ink8207.xml"/><Relationship Id="rId241" Type="http://schemas.openxmlformats.org/officeDocument/2006/relationships/image" Target="../media/image2896.png"/><Relationship Id="rId36" Type="http://schemas.openxmlformats.org/officeDocument/2006/relationships/customXml" Target="../ink/ink8034.xml"/><Relationship Id="rId283" Type="http://schemas.openxmlformats.org/officeDocument/2006/relationships/image" Target="../media/image2917.png"/><Relationship Id="rId339" Type="http://schemas.openxmlformats.org/officeDocument/2006/relationships/image" Target="../media/image2945.png"/><Relationship Id="rId78" Type="http://schemas.openxmlformats.org/officeDocument/2006/relationships/customXml" Target="../ink/ink8055.xml"/><Relationship Id="rId101" Type="http://schemas.openxmlformats.org/officeDocument/2006/relationships/image" Target="../media/image2826.png"/><Relationship Id="rId143" Type="http://schemas.openxmlformats.org/officeDocument/2006/relationships/image" Target="../media/image2847.png"/><Relationship Id="rId185" Type="http://schemas.openxmlformats.org/officeDocument/2006/relationships/image" Target="../media/image2868.png"/><Relationship Id="rId350" Type="http://schemas.openxmlformats.org/officeDocument/2006/relationships/customXml" Target="../ink/ink8191.xml"/><Relationship Id="rId406" Type="http://schemas.openxmlformats.org/officeDocument/2006/relationships/image" Target="../media/image2978.png"/><Relationship Id="rId9" Type="http://schemas.openxmlformats.org/officeDocument/2006/relationships/image" Target="../media/image35140.png"/><Relationship Id="rId210" Type="http://schemas.openxmlformats.org/officeDocument/2006/relationships/customXml" Target="../ink/ink8121.xml"/><Relationship Id="rId392" Type="http://schemas.openxmlformats.org/officeDocument/2006/relationships/image" Target="../media/image2971.png"/><Relationship Id="rId252" Type="http://schemas.openxmlformats.org/officeDocument/2006/relationships/customXml" Target="../ink/ink8142.xml"/><Relationship Id="rId294" Type="http://schemas.openxmlformats.org/officeDocument/2006/relationships/customXml" Target="../ink/ink8163.xml"/><Relationship Id="rId308" Type="http://schemas.openxmlformats.org/officeDocument/2006/relationships/customXml" Target="../ink/ink8170.xml"/><Relationship Id="rId47" Type="http://schemas.openxmlformats.org/officeDocument/2006/relationships/image" Target="../media/image2800.png"/><Relationship Id="rId89" Type="http://schemas.openxmlformats.org/officeDocument/2006/relationships/image" Target="../media/image2820.png"/><Relationship Id="rId112" Type="http://schemas.openxmlformats.org/officeDocument/2006/relationships/customXml" Target="../ink/ink8072.xml"/><Relationship Id="rId154" Type="http://schemas.openxmlformats.org/officeDocument/2006/relationships/customXml" Target="../ink/ink8093.xml"/><Relationship Id="rId361" Type="http://schemas.openxmlformats.org/officeDocument/2006/relationships/image" Target="../media/image2956.png"/><Relationship Id="rId196" Type="http://schemas.openxmlformats.org/officeDocument/2006/relationships/customXml" Target="../ink/ink8114.xml"/><Relationship Id="rId417" Type="http://schemas.openxmlformats.org/officeDocument/2006/relationships/customXml" Target="../ink/ink8225.xml"/><Relationship Id="rId16" Type="http://schemas.openxmlformats.org/officeDocument/2006/relationships/customXml" Target="../ink/ink8024.xml"/><Relationship Id="rId221" Type="http://schemas.openxmlformats.org/officeDocument/2006/relationships/image" Target="../media/image2886.png"/><Relationship Id="rId263" Type="http://schemas.openxmlformats.org/officeDocument/2006/relationships/image" Target="../media/image2907.png"/><Relationship Id="rId319" Type="http://schemas.openxmlformats.org/officeDocument/2006/relationships/image" Target="../media/image2935.png"/><Relationship Id="rId58" Type="http://schemas.openxmlformats.org/officeDocument/2006/relationships/customXml" Target="../ink/ink8045.xml"/><Relationship Id="rId123" Type="http://schemas.openxmlformats.org/officeDocument/2006/relationships/image" Target="../media/image2837.png"/><Relationship Id="rId330" Type="http://schemas.openxmlformats.org/officeDocument/2006/relationships/customXml" Target="../ink/ink8181.xml"/><Relationship Id="rId165" Type="http://schemas.openxmlformats.org/officeDocument/2006/relationships/image" Target="../media/image2858.png"/><Relationship Id="rId372" Type="http://schemas.openxmlformats.org/officeDocument/2006/relationships/image" Target="../media/image2961.png"/><Relationship Id="rId428" Type="http://schemas.openxmlformats.org/officeDocument/2006/relationships/image" Target="../media/image2989.png"/><Relationship Id="rId232" Type="http://schemas.openxmlformats.org/officeDocument/2006/relationships/customXml" Target="../ink/ink8132.xml"/><Relationship Id="rId274" Type="http://schemas.openxmlformats.org/officeDocument/2006/relationships/customXml" Target="../ink/ink8153.xml"/><Relationship Id="rId27" Type="http://schemas.openxmlformats.org/officeDocument/2006/relationships/image" Target="../media/image2790.png"/><Relationship Id="rId69" Type="http://schemas.openxmlformats.org/officeDocument/2006/relationships/image" Target="../media/image2810.png"/><Relationship Id="rId134" Type="http://schemas.openxmlformats.org/officeDocument/2006/relationships/customXml" Target="../ink/ink8083.xml"/><Relationship Id="rId80" Type="http://schemas.openxmlformats.org/officeDocument/2006/relationships/customXml" Target="../ink/ink8056.xml"/><Relationship Id="rId176" Type="http://schemas.openxmlformats.org/officeDocument/2006/relationships/customXml" Target="../ink/ink8104.xml"/><Relationship Id="rId341" Type="http://schemas.openxmlformats.org/officeDocument/2006/relationships/image" Target="../media/image2946.png"/><Relationship Id="rId383" Type="http://schemas.openxmlformats.org/officeDocument/2006/relationships/customXml" Target="../ink/ink8208.xml"/><Relationship Id="rId201" Type="http://schemas.openxmlformats.org/officeDocument/2006/relationships/image" Target="../media/image2876.png"/><Relationship Id="rId243" Type="http://schemas.openxmlformats.org/officeDocument/2006/relationships/image" Target="../media/image2897.png"/><Relationship Id="rId285" Type="http://schemas.openxmlformats.org/officeDocument/2006/relationships/image" Target="../media/image2918.png"/><Relationship Id="rId38" Type="http://schemas.openxmlformats.org/officeDocument/2006/relationships/customXml" Target="../ink/ink8035.xml"/><Relationship Id="rId103" Type="http://schemas.openxmlformats.org/officeDocument/2006/relationships/image" Target="../media/image2827.png"/><Relationship Id="rId310" Type="http://schemas.openxmlformats.org/officeDocument/2006/relationships/customXml" Target="../ink/ink8171.xml"/><Relationship Id="rId91" Type="http://schemas.openxmlformats.org/officeDocument/2006/relationships/image" Target="../media/image2821.png"/><Relationship Id="rId145" Type="http://schemas.openxmlformats.org/officeDocument/2006/relationships/image" Target="../media/image2848.png"/><Relationship Id="rId187" Type="http://schemas.openxmlformats.org/officeDocument/2006/relationships/image" Target="../media/image2869.png"/><Relationship Id="rId352" Type="http://schemas.openxmlformats.org/officeDocument/2006/relationships/customXml" Target="../ink/ink8192.xml"/><Relationship Id="rId394" Type="http://schemas.openxmlformats.org/officeDocument/2006/relationships/image" Target="../media/image2972.png"/><Relationship Id="rId408" Type="http://schemas.openxmlformats.org/officeDocument/2006/relationships/image" Target="../media/image2979.png"/><Relationship Id="rId212" Type="http://schemas.openxmlformats.org/officeDocument/2006/relationships/customXml" Target="../ink/ink8122.xml"/><Relationship Id="rId254" Type="http://schemas.openxmlformats.org/officeDocument/2006/relationships/customXml" Target="../ink/ink8143.xml"/><Relationship Id="rId28" Type="http://schemas.openxmlformats.org/officeDocument/2006/relationships/customXml" Target="../ink/ink8030.xml"/><Relationship Id="rId49" Type="http://schemas.openxmlformats.org/officeDocument/2006/relationships/image" Target="../media/image2801.png"/><Relationship Id="rId114" Type="http://schemas.openxmlformats.org/officeDocument/2006/relationships/customXml" Target="../ink/ink8073.xml"/><Relationship Id="rId275" Type="http://schemas.openxmlformats.org/officeDocument/2006/relationships/image" Target="../media/image2913.png"/><Relationship Id="rId296" Type="http://schemas.openxmlformats.org/officeDocument/2006/relationships/customXml" Target="../ink/ink8164.xml"/><Relationship Id="rId300" Type="http://schemas.openxmlformats.org/officeDocument/2006/relationships/customXml" Target="../ink/ink8166.xml"/><Relationship Id="rId60" Type="http://schemas.openxmlformats.org/officeDocument/2006/relationships/customXml" Target="../ink/ink8046.xml"/><Relationship Id="rId81" Type="http://schemas.openxmlformats.org/officeDocument/2006/relationships/image" Target="../media/image2816.png"/><Relationship Id="rId135" Type="http://schemas.openxmlformats.org/officeDocument/2006/relationships/image" Target="../media/image2843.png"/><Relationship Id="rId156" Type="http://schemas.openxmlformats.org/officeDocument/2006/relationships/customXml" Target="../ink/ink8094.xml"/><Relationship Id="rId177" Type="http://schemas.openxmlformats.org/officeDocument/2006/relationships/image" Target="../media/image2864.png"/><Relationship Id="rId198" Type="http://schemas.openxmlformats.org/officeDocument/2006/relationships/customXml" Target="../ink/ink8115.xml"/><Relationship Id="rId321" Type="http://schemas.openxmlformats.org/officeDocument/2006/relationships/image" Target="../media/image2936.png"/><Relationship Id="rId342" Type="http://schemas.openxmlformats.org/officeDocument/2006/relationships/customXml" Target="../ink/ink8187.xml"/><Relationship Id="rId363" Type="http://schemas.openxmlformats.org/officeDocument/2006/relationships/image" Target="../media/image2957.png"/><Relationship Id="rId384" Type="http://schemas.openxmlformats.org/officeDocument/2006/relationships/image" Target="../media/image2967.png"/><Relationship Id="rId419" Type="http://schemas.openxmlformats.org/officeDocument/2006/relationships/customXml" Target="../ink/ink8226.xml"/><Relationship Id="rId202" Type="http://schemas.openxmlformats.org/officeDocument/2006/relationships/customXml" Target="../ink/ink8117.xml"/><Relationship Id="rId223" Type="http://schemas.openxmlformats.org/officeDocument/2006/relationships/image" Target="../media/image2887.png"/><Relationship Id="rId244" Type="http://schemas.openxmlformats.org/officeDocument/2006/relationships/customXml" Target="../ink/ink8138.xml"/><Relationship Id="rId430" Type="http://schemas.openxmlformats.org/officeDocument/2006/relationships/image" Target="../media/image2990.png"/><Relationship Id="rId18" Type="http://schemas.openxmlformats.org/officeDocument/2006/relationships/customXml" Target="../ink/ink8025.xml"/><Relationship Id="rId39" Type="http://schemas.openxmlformats.org/officeDocument/2006/relationships/image" Target="../media/image2796.png"/><Relationship Id="rId265" Type="http://schemas.openxmlformats.org/officeDocument/2006/relationships/image" Target="../media/image2908.png"/><Relationship Id="rId286" Type="http://schemas.openxmlformats.org/officeDocument/2006/relationships/customXml" Target="../ink/ink8159.xml"/><Relationship Id="rId50" Type="http://schemas.openxmlformats.org/officeDocument/2006/relationships/customXml" Target="../ink/ink8041.xml"/><Relationship Id="rId104" Type="http://schemas.openxmlformats.org/officeDocument/2006/relationships/customXml" Target="../ink/ink8068.xml"/><Relationship Id="rId125" Type="http://schemas.openxmlformats.org/officeDocument/2006/relationships/image" Target="../media/image2838.png"/><Relationship Id="rId146" Type="http://schemas.openxmlformats.org/officeDocument/2006/relationships/customXml" Target="../ink/ink8089.xml"/><Relationship Id="rId167" Type="http://schemas.openxmlformats.org/officeDocument/2006/relationships/image" Target="../media/image2859.png"/><Relationship Id="rId188" Type="http://schemas.openxmlformats.org/officeDocument/2006/relationships/customXml" Target="../ink/ink8110.xml"/><Relationship Id="rId311" Type="http://schemas.openxmlformats.org/officeDocument/2006/relationships/image" Target="../media/image2931.png"/><Relationship Id="rId332" Type="http://schemas.openxmlformats.org/officeDocument/2006/relationships/customXml" Target="../ink/ink8182.xml"/><Relationship Id="rId353" Type="http://schemas.openxmlformats.org/officeDocument/2006/relationships/image" Target="../media/image2952.png"/><Relationship Id="rId374" Type="http://schemas.openxmlformats.org/officeDocument/2006/relationships/image" Target="../media/image2962.png"/><Relationship Id="rId395" Type="http://schemas.openxmlformats.org/officeDocument/2006/relationships/customXml" Target="../ink/ink8214.xml"/><Relationship Id="rId409" Type="http://schemas.openxmlformats.org/officeDocument/2006/relationships/customXml" Target="../ink/ink8221.xml"/><Relationship Id="rId71" Type="http://schemas.openxmlformats.org/officeDocument/2006/relationships/image" Target="../media/image2811.png"/><Relationship Id="rId92" Type="http://schemas.openxmlformats.org/officeDocument/2006/relationships/customXml" Target="../ink/ink8062.xml"/><Relationship Id="rId213" Type="http://schemas.openxmlformats.org/officeDocument/2006/relationships/image" Target="../media/image2882.png"/><Relationship Id="rId234" Type="http://schemas.openxmlformats.org/officeDocument/2006/relationships/customXml" Target="../ink/ink8133.xml"/><Relationship Id="rId420" Type="http://schemas.openxmlformats.org/officeDocument/2006/relationships/image" Target="../media/image2985.png"/><Relationship Id="rId2" Type="http://schemas.openxmlformats.org/officeDocument/2006/relationships/customXml" Target="../ink/ink8017.xml"/><Relationship Id="rId29" Type="http://schemas.openxmlformats.org/officeDocument/2006/relationships/image" Target="../media/image2791.png"/><Relationship Id="rId255" Type="http://schemas.openxmlformats.org/officeDocument/2006/relationships/image" Target="../media/image2903.png"/><Relationship Id="rId276" Type="http://schemas.openxmlformats.org/officeDocument/2006/relationships/customXml" Target="../ink/ink8154.xml"/><Relationship Id="rId297" Type="http://schemas.openxmlformats.org/officeDocument/2006/relationships/image" Target="../media/image2924.png"/><Relationship Id="rId40" Type="http://schemas.openxmlformats.org/officeDocument/2006/relationships/customXml" Target="../ink/ink8036.xml"/><Relationship Id="rId115" Type="http://schemas.openxmlformats.org/officeDocument/2006/relationships/image" Target="../media/image2833.png"/><Relationship Id="rId136" Type="http://schemas.openxmlformats.org/officeDocument/2006/relationships/customXml" Target="../ink/ink8084.xml"/><Relationship Id="rId157" Type="http://schemas.openxmlformats.org/officeDocument/2006/relationships/image" Target="../media/image2854.png"/><Relationship Id="rId178" Type="http://schemas.openxmlformats.org/officeDocument/2006/relationships/customXml" Target="../ink/ink8105.xml"/><Relationship Id="rId301" Type="http://schemas.openxmlformats.org/officeDocument/2006/relationships/image" Target="../media/image2926.png"/><Relationship Id="rId322" Type="http://schemas.openxmlformats.org/officeDocument/2006/relationships/customXml" Target="../ink/ink8177.xml"/><Relationship Id="rId343" Type="http://schemas.openxmlformats.org/officeDocument/2006/relationships/image" Target="../media/image2947.png"/><Relationship Id="rId364" Type="http://schemas.openxmlformats.org/officeDocument/2006/relationships/customXml" Target="../ink/ink8198.xml"/><Relationship Id="rId61" Type="http://schemas.openxmlformats.org/officeDocument/2006/relationships/image" Target="../media/image2807.png"/><Relationship Id="rId82" Type="http://schemas.openxmlformats.org/officeDocument/2006/relationships/customXml" Target="../ink/ink8057.xml"/><Relationship Id="rId199" Type="http://schemas.openxmlformats.org/officeDocument/2006/relationships/image" Target="../media/image2875.png"/><Relationship Id="rId203" Type="http://schemas.openxmlformats.org/officeDocument/2006/relationships/image" Target="../media/image2877.png"/><Relationship Id="rId385" Type="http://schemas.openxmlformats.org/officeDocument/2006/relationships/customXml" Target="../ink/ink8209.xml"/><Relationship Id="rId19" Type="http://schemas.openxmlformats.org/officeDocument/2006/relationships/image" Target="../media/image2786.png"/><Relationship Id="rId224" Type="http://schemas.openxmlformats.org/officeDocument/2006/relationships/customXml" Target="../ink/ink8128.xml"/><Relationship Id="rId245" Type="http://schemas.openxmlformats.org/officeDocument/2006/relationships/image" Target="../media/image2898.png"/><Relationship Id="rId266" Type="http://schemas.openxmlformats.org/officeDocument/2006/relationships/customXml" Target="../ink/ink8149.xml"/><Relationship Id="rId287" Type="http://schemas.openxmlformats.org/officeDocument/2006/relationships/image" Target="../media/image2919.png"/><Relationship Id="rId410" Type="http://schemas.openxmlformats.org/officeDocument/2006/relationships/image" Target="../media/image2980.png"/><Relationship Id="rId431" Type="http://schemas.openxmlformats.org/officeDocument/2006/relationships/customXml" Target="../ink/ink8232.xml"/><Relationship Id="rId30" Type="http://schemas.openxmlformats.org/officeDocument/2006/relationships/customXml" Target="../ink/ink8031.xml"/><Relationship Id="rId105" Type="http://schemas.openxmlformats.org/officeDocument/2006/relationships/image" Target="../media/image2828.png"/><Relationship Id="rId126" Type="http://schemas.openxmlformats.org/officeDocument/2006/relationships/customXml" Target="../ink/ink8079.xml"/><Relationship Id="rId147" Type="http://schemas.openxmlformats.org/officeDocument/2006/relationships/image" Target="../media/image2849.png"/><Relationship Id="rId168" Type="http://schemas.openxmlformats.org/officeDocument/2006/relationships/customXml" Target="../ink/ink8100.xml"/><Relationship Id="rId312" Type="http://schemas.openxmlformats.org/officeDocument/2006/relationships/customXml" Target="../ink/ink8172.xml"/><Relationship Id="rId333" Type="http://schemas.openxmlformats.org/officeDocument/2006/relationships/image" Target="../media/image2942.png"/><Relationship Id="rId354" Type="http://schemas.openxmlformats.org/officeDocument/2006/relationships/customXml" Target="../ink/ink8193.xml"/><Relationship Id="rId51" Type="http://schemas.openxmlformats.org/officeDocument/2006/relationships/image" Target="../media/image2802.png"/><Relationship Id="rId72" Type="http://schemas.openxmlformats.org/officeDocument/2006/relationships/customXml" Target="../ink/ink8052.xml"/><Relationship Id="rId93" Type="http://schemas.openxmlformats.org/officeDocument/2006/relationships/image" Target="../media/image2822.png"/><Relationship Id="rId189" Type="http://schemas.openxmlformats.org/officeDocument/2006/relationships/image" Target="../media/image2870.png"/><Relationship Id="rId375" Type="http://schemas.openxmlformats.org/officeDocument/2006/relationships/customXml" Target="../ink/ink8204.xml"/><Relationship Id="rId396" Type="http://schemas.openxmlformats.org/officeDocument/2006/relationships/image" Target="../media/image2973.png"/><Relationship Id="rId3" Type="http://schemas.openxmlformats.org/officeDocument/2006/relationships/image" Target="../media/image35110.png"/><Relationship Id="rId214" Type="http://schemas.openxmlformats.org/officeDocument/2006/relationships/customXml" Target="../ink/ink8123.xml"/><Relationship Id="rId235" Type="http://schemas.openxmlformats.org/officeDocument/2006/relationships/image" Target="../media/image2893.png"/><Relationship Id="rId256" Type="http://schemas.openxmlformats.org/officeDocument/2006/relationships/customXml" Target="../ink/ink8144.xml"/><Relationship Id="rId277" Type="http://schemas.openxmlformats.org/officeDocument/2006/relationships/image" Target="../media/image2914.png"/><Relationship Id="rId298" Type="http://schemas.openxmlformats.org/officeDocument/2006/relationships/customXml" Target="../ink/ink8165.xml"/><Relationship Id="rId400" Type="http://schemas.openxmlformats.org/officeDocument/2006/relationships/image" Target="../media/image2975.png"/><Relationship Id="rId421" Type="http://schemas.openxmlformats.org/officeDocument/2006/relationships/customXml" Target="../ink/ink8227.xml"/><Relationship Id="rId116" Type="http://schemas.openxmlformats.org/officeDocument/2006/relationships/customXml" Target="../ink/ink8074.xml"/><Relationship Id="rId137" Type="http://schemas.openxmlformats.org/officeDocument/2006/relationships/image" Target="../media/image2844.png"/><Relationship Id="rId158" Type="http://schemas.openxmlformats.org/officeDocument/2006/relationships/customXml" Target="../ink/ink8095.xml"/><Relationship Id="rId302" Type="http://schemas.openxmlformats.org/officeDocument/2006/relationships/customXml" Target="../ink/ink8167.xml"/><Relationship Id="rId323" Type="http://schemas.openxmlformats.org/officeDocument/2006/relationships/image" Target="../media/image2937.png"/><Relationship Id="rId344" Type="http://schemas.openxmlformats.org/officeDocument/2006/relationships/customXml" Target="../ink/ink8188.xml"/><Relationship Id="rId20" Type="http://schemas.openxmlformats.org/officeDocument/2006/relationships/customXml" Target="../ink/ink8026.xml"/><Relationship Id="rId41" Type="http://schemas.openxmlformats.org/officeDocument/2006/relationships/image" Target="../media/image2797.png"/><Relationship Id="rId62" Type="http://schemas.openxmlformats.org/officeDocument/2006/relationships/customXml" Target="../ink/ink8047.xml"/><Relationship Id="rId83" Type="http://schemas.openxmlformats.org/officeDocument/2006/relationships/image" Target="../media/image2817.png"/><Relationship Id="rId179" Type="http://schemas.openxmlformats.org/officeDocument/2006/relationships/image" Target="../media/image2865.png"/><Relationship Id="rId365" Type="http://schemas.openxmlformats.org/officeDocument/2006/relationships/image" Target="../media/image2958.png"/><Relationship Id="rId386" Type="http://schemas.openxmlformats.org/officeDocument/2006/relationships/image" Target="../media/image2968.png"/><Relationship Id="rId190" Type="http://schemas.openxmlformats.org/officeDocument/2006/relationships/customXml" Target="../ink/ink8111.xml"/><Relationship Id="rId204" Type="http://schemas.openxmlformats.org/officeDocument/2006/relationships/customXml" Target="../ink/ink8118.xml"/><Relationship Id="rId225" Type="http://schemas.openxmlformats.org/officeDocument/2006/relationships/image" Target="../media/image2888.png"/><Relationship Id="rId246" Type="http://schemas.openxmlformats.org/officeDocument/2006/relationships/customXml" Target="../ink/ink8139.xml"/><Relationship Id="rId267" Type="http://schemas.openxmlformats.org/officeDocument/2006/relationships/image" Target="../media/image2909.png"/><Relationship Id="rId288" Type="http://schemas.openxmlformats.org/officeDocument/2006/relationships/customXml" Target="../ink/ink8160.xml"/><Relationship Id="rId411" Type="http://schemas.openxmlformats.org/officeDocument/2006/relationships/customXml" Target="../ink/ink8222.xml"/><Relationship Id="rId432" Type="http://schemas.openxmlformats.org/officeDocument/2006/relationships/image" Target="../media/image2991.png"/><Relationship Id="rId106" Type="http://schemas.openxmlformats.org/officeDocument/2006/relationships/customXml" Target="../ink/ink8069.xml"/><Relationship Id="rId127" Type="http://schemas.openxmlformats.org/officeDocument/2006/relationships/image" Target="../media/image2839.png"/><Relationship Id="rId313" Type="http://schemas.openxmlformats.org/officeDocument/2006/relationships/image" Target="../media/image2932.png"/><Relationship Id="rId10" Type="http://schemas.openxmlformats.org/officeDocument/2006/relationships/customXml" Target="../ink/ink8021.xml"/><Relationship Id="rId31" Type="http://schemas.openxmlformats.org/officeDocument/2006/relationships/image" Target="../media/image2792.png"/><Relationship Id="rId52" Type="http://schemas.openxmlformats.org/officeDocument/2006/relationships/customXml" Target="../ink/ink8042.xml"/><Relationship Id="rId73" Type="http://schemas.openxmlformats.org/officeDocument/2006/relationships/image" Target="../media/image2812.png"/><Relationship Id="rId94" Type="http://schemas.openxmlformats.org/officeDocument/2006/relationships/customXml" Target="../ink/ink8063.xml"/><Relationship Id="rId148" Type="http://schemas.openxmlformats.org/officeDocument/2006/relationships/customXml" Target="../ink/ink8090.xml"/><Relationship Id="rId169" Type="http://schemas.openxmlformats.org/officeDocument/2006/relationships/image" Target="../media/image2860.png"/><Relationship Id="rId334" Type="http://schemas.openxmlformats.org/officeDocument/2006/relationships/customXml" Target="../ink/ink8183.xml"/><Relationship Id="rId355" Type="http://schemas.openxmlformats.org/officeDocument/2006/relationships/image" Target="../media/image2953.png"/><Relationship Id="rId376" Type="http://schemas.openxmlformats.org/officeDocument/2006/relationships/image" Target="../media/image2963.png"/><Relationship Id="rId397" Type="http://schemas.openxmlformats.org/officeDocument/2006/relationships/customXml" Target="../ink/ink8215.xml"/><Relationship Id="rId4" Type="http://schemas.openxmlformats.org/officeDocument/2006/relationships/customXml" Target="../ink/ink8018.xml"/><Relationship Id="rId180" Type="http://schemas.openxmlformats.org/officeDocument/2006/relationships/customXml" Target="../ink/ink8106.xml"/><Relationship Id="rId215" Type="http://schemas.openxmlformats.org/officeDocument/2006/relationships/image" Target="../media/image2883.png"/><Relationship Id="rId236" Type="http://schemas.openxmlformats.org/officeDocument/2006/relationships/customXml" Target="../ink/ink8134.xml"/><Relationship Id="rId257" Type="http://schemas.openxmlformats.org/officeDocument/2006/relationships/image" Target="../media/image2904.png"/><Relationship Id="rId278" Type="http://schemas.openxmlformats.org/officeDocument/2006/relationships/customXml" Target="../ink/ink8155.xml"/><Relationship Id="rId401" Type="http://schemas.openxmlformats.org/officeDocument/2006/relationships/customXml" Target="../ink/ink8217.xml"/><Relationship Id="rId422" Type="http://schemas.openxmlformats.org/officeDocument/2006/relationships/image" Target="../media/image2986.png"/><Relationship Id="rId303" Type="http://schemas.openxmlformats.org/officeDocument/2006/relationships/image" Target="../media/image2927.png"/><Relationship Id="rId42" Type="http://schemas.openxmlformats.org/officeDocument/2006/relationships/customXml" Target="../ink/ink8037.xml"/><Relationship Id="rId84" Type="http://schemas.openxmlformats.org/officeDocument/2006/relationships/customXml" Target="../ink/ink8058.xml"/><Relationship Id="rId138" Type="http://schemas.openxmlformats.org/officeDocument/2006/relationships/customXml" Target="../ink/ink8085.xml"/><Relationship Id="rId345" Type="http://schemas.openxmlformats.org/officeDocument/2006/relationships/image" Target="../media/image2948.png"/><Relationship Id="rId387" Type="http://schemas.openxmlformats.org/officeDocument/2006/relationships/customXml" Target="../ink/ink8210.xml"/><Relationship Id="rId191" Type="http://schemas.openxmlformats.org/officeDocument/2006/relationships/image" Target="../media/image2871.png"/><Relationship Id="rId205" Type="http://schemas.openxmlformats.org/officeDocument/2006/relationships/image" Target="../media/image2878.png"/><Relationship Id="rId247" Type="http://schemas.openxmlformats.org/officeDocument/2006/relationships/image" Target="../media/image2899.png"/><Relationship Id="rId412" Type="http://schemas.openxmlformats.org/officeDocument/2006/relationships/image" Target="../media/image2981.png"/><Relationship Id="rId107" Type="http://schemas.openxmlformats.org/officeDocument/2006/relationships/image" Target="../media/image2829.png"/><Relationship Id="rId289" Type="http://schemas.openxmlformats.org/officeDocument/2006/relationships/image" Target="../media/image2920.png"/><Relationship Id="rId11" Type="http://schemas.openxmlformats.org/officeDocument/2006/relationships/image" Target="../media/image35150.png"/><Relationship Id="rId53" Type="http://schemas.openxmlformats.org/officeDocument/2006/relationships/image" Target="../media/image2803.png"/><Relationship Id="rId149" Type="http://schemas.openxmlformats.org/officeDocument/2006/relationships/image" Target="../media/image2850.png"/><Relationship Id="rId314" Type="http://schemas.openxmlformats.org/officeDocument/2006/relationships/customXml" Target="../ink/ink8173.xml"/><Relationship Id="rId356" Type="http://schemas.openxmlformats.org/officeDocument/2006/relationships/customXml" Target="../ink/ink8194.xml"/><Relationship Id="rId398" Type="http://schemas.openxmlformats.org/officeDocument/2006/relationships/image" Target="../media/image2974.png"/><Relationship Id="rId95" Type="http://schemas.openxmlformats.org/officeDocument/2006/relationships/image" Target="../media/image2823.png"/><Relationship Id="rId160" Type="http://schemas.openxmlformats.org/officeDocument/2006/relationships/customXml" Target="../ink/ink8096.xml"/><Relationship Id="rId216" Type="http://schemas.openxmlformats.org/officeDocument/2006/relationships/customXml" Target="../ink/ink8124.xml"/><Relationship Id="rId423" Type="http://schemas.openxmlformats.org/officeDocument/2006/relationships/customXml" Target="../ink/ink8228.xml"/><Relationship Id="rId258" Type="http://schemas.openxmlformats.org/officeDocument/2006/relationships/customXml" Target="../ink/ink8145.xml"/><Relationship Id="rId22" Type="http://schemas.openxmlformats.org/officeDocument/2006/relationships/customXml" Target="../ink/ink8027.xml"/><Relationship Id="rId64" Type="http://schemas.openxmlformats.org/officeDocument/2006/relationships/customXml" Target="../ink/ink8048.xml"/><Relationship Id="rId118" Type="http://schemas.openxmlformats.org/officeDocument/2006/relationships/customXml" Target="../ink/ink8075.xml"/><Relationship Id="rId325" Type="http://schemas.openxmlformats.org/officeDocument/2006/relationships/image" Target="../media/image2938.png"/><Relationship Id="rId367" Type="http://schemas.openxmlformats.org/officeDocument/2006/relationships/image" Target="../media/image2959.png"/><Relationship Id="rId171" Type="http://schemas.openxmlformats.org/officeDocument/2006/relationships/image" Target="../media/image2861.png"/><Relationship Id="rId227" Type="http://schemas.openxmlformats.org/officeDocument/2006/relationships/image" Target="../media/image2889.png"/><Relationship Id="rId269" Type="http://schemas.openxmlformats.org/officeDocument/2006/relationships/image" Target="../media/image2910.png"/><Relationship Id="rId434" Type="http://schemas.openxmlformats.org/officeDocument/2006/relationships/image" Target="../media/image2992.png"/><Relationship Id="rId33" Type="http://schemas.openxmlformats.org/officeDocument/2006/relationships/image" Target="../media/image2793.png"/><Relationship Id="rId129" Type="http://schemas.openxmlformats.org/officeDocument/2006/relationships/image" Target="../media/image2840.png"/><Relationship Id="rId280" Type="http://schemas.openxmlformats.org/officeDocument/2006/relationships/customXml" Target="../ink/ink8156.xml"/><Relationship Id="rId336" Type="http://schemas.openxmlformats.org/officeDocument/2006/relationships/customXml" Target="../ink/ink8184.xml"/><Relationship Id="rId75" Type="http://schemas.openxmlformats.org/officeDocument/2006/relationships/image" Target="../media/image2813.png"/><Relationship Id="rId140" Type="http://schemas.openxmlformats.org/officeDocument/2006/relationships/customXml" Target="../ink/ink8086.xml"/><Relationship Id="rId182" Type="http://schemas.openxmlformats.org/officeDocument/2006/relationships/customXml" Target="../ink/ink8107.xml"/><Relationship Id="rId378" Type="http://schemas.openxmlformats.org/officeDocument/2006/relationships/image" Target="../media/image2964.png"/><Relationship Id="rId403" Type="http://schemas.openxmlformats.org/officeDocument/2006/relationships/customXml" Target="../ink/ink8218.xml"/><Relationship Id="rId6" Type="http://schemas.openxmlformats.org/officeDocument/2006/relationships/customXml" Target="../ink/ink8019.xml"/><Relationship Id="rId238" Type="http://schemas.openxmlformats.org/officeDocument/2006/relationships/customXml" Target="../ink/ink8135.xml"/><Relationship Id="rId291" Type="http://schemas.openxmlformats.org/officeDocument/2006/relationships/image" Target="../media/image2921.png"/><Relationship Id="rId305" Type="http://schemas.openxmlformats.org/officeDocument/2006/relationships/image" Target="../media/image2928.png"/><Relationship Id="rId347" Type="http://schemas.openxmlformats.org/officeDocument/2006/relationships/image" Target="../media/image2949.png"/><Relationship Id="rId44" Type="http://schemas.openxmlformats.org/officeDocument/2006/relationships/customXml" Target="../ink/ink8038.xml"/><Relationship Id="rId86" Type="http://schemas.openxmlformats.org/officeDocument/2006/relationships/customXml" Target="../ink/ink8059.xml"/><Relationship Id="rId151" Type="http://schemas.openxmlformats.org/officeDocument/2006/relationships/image" Target="../media/image2851.png"/><Relationship Id="rId389" Type="http://schemas.openxmlformats.org/officeDocument/2006/relationships/customXml" Target="../ink/ink8211.xml"/><Relationship Id="rId193" Type="http://schemas.openxmlformats.org/officeDocument/2006/relationships/image" Target="../media/image2872.png"/><Relationship Id="rId207" Type="http://schemas.openxmlformats.org/officeDocument/2006/relationships/image" Target="../media/image2879.png"/><Relationship Id="rId249" Type="http://schemas.openxmlformats.org/officeDocument/2006/relationships/image" Target="../media/image2900.png"/><Relationship Id="rId414" Type="http://schemas.openxmlformats.org/officeDocument/2006/relationships/image" Target="../media/image2982.png"/><Relationship Id="rId13" Type="http://schemas.openxmlformats.org/officeDocument/2006/relationships/image" Target="../media/image35160.png"/><Relationship Id="rId109" Type="http://schemas.openxmlformats.org/officeDocument/2006/relationships/image" Target="../media/image2830.png"/><Relationship Id="rId260" Type="http://schemas.openxmlformats.org/officeDocument/2006/relationships/customXml" Target="../ink/ink8146.xml"/><Relationship Id="rId316" Type="http://schemas.openxmlformats.org/officeDocument/2006/relationships/customXml" Target="../ink/ink8174.xml"/><Relationship Id="rId55" Type="http://schemas.openxmlformats.org/officeDocument/2006/relationships/image" Target="../media/image2804.png"/><Relationship Id="rId97" Type="http://schemas.openxmlformats.org/officeDocument/2006/relationships/image" Target="../media/image2824.png"/><Relationship Id="rId120" Type="http://schemas.openxmlformats.org/officeDocument/2006/relationships/customXml" Target="../ink/ink8076.xml"/><Relationship Id="rId358" Type="http://schemas.openxmlformats.org/officeDocument/2006/relationships/customXml" Target="../ink/ink8195.xml"/><Relationship Id="rId162" Type="http://schemas.openxmlformats.org/officeDocument/2006/relationships/customXml" Target="../ink/ink8097.xml"/><Relationship Id="rId218" Type="http://schemas.openxmlformats.org/officeDocument/2006/relationships/customXml" Target="../ink/ink8125.xml"/><Relationship Id="rId425" Type="http://schemas.openxmlformats.org/officeDocument/2006/relationships/customXml" Target="../ink/ink8229.xml"/><Relationship Id="rId271" Type="http://schemas.openxmlformats.org/officeDocument/2006/relationships/image" Target="../media/image2911.png"/><Relationship Id="rId24" Type="http://schemas.openxmlformats.org/officeDocument/2006/relationships/customXml" Target="../ink/ink8028.xml"/><Relationship Id="rId66" Type="http://schemas.openxmlformats.org/officeDocument/2006/relationships/customXml" Target="../ink/ink8049.xml"/><Relationship Id="rId131" Type="http://schemas.openxmlformats.org/officeDocument/2006/relationships/image" Target="../media/image2841.png"/><Relationship Id="rId327" Type="http://schemas.openxmlformats.org/officeDocument/2006/relationships/image" Target="../media/image2939.png"/><Relationship Id="rId369" Type="http://schemas.openxmlformats.org/officeDocument/2006/relationships/customXml" Target="../ink/ink8201.xml"/><Relationship Id="rId173" Type="http://schemas.openxmlformats.org/officeDocument/2006/relationships/image" Target="../media/image2862.png"/><Relationship Id="rId229" Type="http://schemas.openxmlformats.org/officeDocument/2006/relationships/image" Target="../media/image2890.png"/><Relationship Id="rId380" Type="http://schemas.openxmlformats.org/officeDocument/2006/relationships/image" Target="../media/image2965.png"/><Relationship Id="rId436" Type="http://schemas.openxmlformats.org/officeDocument/2006/relationships/image" Target="../media/image2993.png"/><Relationship Id="rId240" Type="http://schemas.openxmlformats.org/officeDocument/2006/relationships/customXml" Target="../ink/ink8136.xml"/><Relationship Id="rId35" Type="http://schemas.openxmlformats.org/officeDocument/2006/relationships/image" Target="../media/image2794.png"/><Relationship Id="rId77" Type="http://schemas.openxmlformats.org/officeDocument/2006/relationships/image" Target="../media/image2814.png"/><Relationship Id="rId100" Type="http://schemas.openxmlformats.org/officeDocument/2006/relationships/customXml" Target="../ink/ink8066.xml"/><Relationship Id="rId282" Type="http://schemas.openxmlformats.org/officeDocument/2006/relationships/customXml" Target="../ink/ink8157.xml"/><Relationship Id="rId338" Type="http://schemas.openxmlformats.org/officeDocument/2006/relationships/customXml" Target="../ink/ink8185.xml"/><Relationship Id="rId8" Type="http://schemas.openxmlformats.org/officeDocument/2006/relationships/customXml" Target="../ink/ink8020.xml"/><Relationship Id="rId142" Type="http://schemas.openxmlformats.org/officeDocument/2006/relationships/customXml" Target="../ink/ink8087.xml"/><Relationship Id="rId184" Type="http://schemas.openxmlformats.org/officeDocument/2006/relationships/customXml" Target="../ink/ink8108.xml"/><Relationship Id="rId391" Type="http://schemas.openxmlformats.org/officeDocument/2006/relationships/customXml" Target="../ink/ink8212.xml"/><Relationship Id="rId405" Type="http://schemas.openxmlformats.org/officeDocument/2006/relationships/customXml" Target="../ink/ink8219.xml"/><Relationship Id="rId251" Type="http://schemas.openxmlformats.org/officeDocument/2006/relationships/image" Target="../media/image2901.png"/><Relationship Id="rId46" Type="http://schemas.openxmlformats.org/officeDocument/2006/relationships/customXml" Target="../ink/ink8039.xml"/><Relationship Id="rId293" Type="http://schemas.openxmlformats.org/officeDocument/2006/relationships/image" Target="../media/image2922.png"/><Relationship Id="rId307" Type="http://schemas.openxmlformats.org/officeDocument/2006/relationships/image" Target="../media/image2929.png"/><Relationship Id="rId349" Type="http://schemas.openxmlformats.org/officeDocument/2006/relationships/image" Target="../media/image2950.png"/><Relationship Id="rId88" Type="http://schemas.openxmlformats.org/officeDocument/2006/relationships/customXml" Target="../ink/ink8060.xml"/><Relationship Id="rId111" Type="http://schemas.openxmlformats.org/officeDocument/2006/relationships/image" Target="../media/image2831.png"/><Relationship Id="rId153" Type="http://schemas.openxmlformats.org/officeDocument/2006/relationships/image" Target="../media/image2852.png"/><Relationship Id="rId195" Type="http://schemas.openxmlformats.org/officeDocument/2006/relationships/image" Target="../media/image2873.png"/><Relationship Id="rId209" Type="http://schemas.openxmlformats.org/officeDocument/2006/relationships/image" Target="../media/image2880.png"/><Relationship Id="rId360" Type="http://schemas.openxmlformats.org/officeDocument/2006/relationships/customXml" Target="../ink/ink8196.xml"/><Relationship Id="rId416" Type="http://schemas.openxmlformats.org/officeDocument/2006/relationships/image" Target="../media/image2983.png"/><Relationship Id="rId220" Type="http://schemas.openxmlformats.org/officeDocument/2006/relationships/customXml" Target="../ink/ink8126.xml"/><Relationship Id="rId15" Type="http://schemas.openxmlformats.org/officeDocument/2006/relationships/image" Target="../media/image35170.png"/><Relationship Id="rId57" Type="http://schemas.openxmlformats.org/officeDocument/2006/relationships/image" Target="../media/image2805.png"/><Relationship Id="rId262" Type="http://schemas.openxmlformats.org/officeDocument/2006/relationships/customXml" Target="../ink/ink8147.xml"/><Relationship Id="rId318" Type="http://schemas.openxmlformats.org/officeDocument/2006/relationships/customXml" Target="../ink/ink8175.xml"/><Relationship Id="rId99" Type="http://schemas.openxmlformats.org/officeDocument/2006/relationships/image" Target="../media/image2825.png"/><Relationship Id="rId122" Type="http://schemas.openxmlformats.org/officeDocument/2006/relationships/customXml" Target="../ink/ink8077.xml"/><Relationship Id="rId164" Type="http://schemas.openxmlformats.org/officeDocument/2006/relationships/customXml" Target="../ink/ink8098.xml"/><Relationship Id="rId371" Type="http://schemas.openxmlformats.org/officeDocument/2006/relationships/customXml" Target="../ink/ink8202.xml"/><Relationship Id="rId427" Type="http://schemas.openxmlformats.org/officeDocument/2006/relationships/customXml" Target="../ink/ink8230.xml"/><Relationship Id="rId26" Type="http://schemas.openxmlformats.org/officeDocument/2006/relationships/customXml" Target="../ink/ink8029.xml"/><Relationship Id="rId231" Type="http://schemas.openxmlformats.org/officeDocument/2006/relationships/image" Target="../media/image2891.png"/><Relationship Id="rId273" Type="http://schemas.openxmlformats.org/officeDocument/2006/relationships/image" Target="../media/image2912.png"/><Relationship Id="rId329" Type="http://schemas.openxmlformats.org/officeDocument/2006/relationships/image" Target="../media/image2940.png"/><Relationship Id="rId68" Type="http://schemas.openxmlformats.org/officeDocument/2006/relationships/customXml" Target="../ink/ink8050.xml"/><Relationship Id="rId133" Type="http://schemas.openxmlformats.org/officeDocument/2006/relationships/image" Target="../media/image2842.png"/><Relationship Id="rId175" Type="http://schemas.openxmlformats.org/officeDocument/2006/relationships/image" Target="../media/image2863.png"/><Relationship Id="rId340" Type="http://schemas.openxmlformats.org/officeDocument/2006/relationships/customXml" Target="../ink/ink8186.xml"/><Relationship Id="rId200" Type="http://schemas.openxmlformats.org/officeDocument/2006/relationships/customXml" Target="../ink/ink8116.xml"/><Relationship Id="rId382" Type="http://schemas.openxmlformats.org/officeDocument/2006/relationships/image" Target="../media/image2966.png"/><Relationship Id="rId242" Type="http://schemas.openxmlformats.org/officeDocument/2006/relationships/customXml" Target="../ink/ink8137.xml"/><Relationship Id="rId284" Type="http://schemas.openxmlformats.org/officeDocument/2006/relationships/customXml" Target="../ink/ink8158.xml"/><Relationship Id="rId37" Type="http://schemas.openxmlformats.org/officeDocument/2006/relationships/image" Target="../media/image2795.png"/><Relationship Id="rId79" Type="http://schemas.openxmlformats.org/officeDocument/2006/relationships/image" Target="../media/image2815.png"/><Relationship Id="rId102" Type="http://schemas.openxmlformats.org/officeDocument/2006/relationships/customXml" Target="../ink/ink8067.xml"/><Relationship Id="rId144" Type="http://schemas.openxmlformats.org/officeDocument/2006/relationships/customXml" Target="../ink/ink8088.xml"/><Relationship Id="rId90" Type="http://schemas.openxmlformats.org/officeDocument/2006/relationships/customXml" Target="../ink/ink8061.xml"/><Relationship Id="rId186" Type="http://schemas.openxmlformats.org/officeDocument/2006/relationships/customXml" Target="../ink/ink8109.xml"/><Relationship Id="rId351" Type="http://schemas.openxmlformats.org/officeDocument/2006/relationships/image" Target="../media/image2951.png"/><Relationship Id="rId393" Type="http://schemas.openxmlformats.org/officeDocument/2006/relationships/customXml" Target="../ink/ink8213.xml"/><Relationship Id="rId407" Type="http://schemas.openxmlformats.org/officeDocument/2006/relationships/customXml" Target="../ink/ink8220.xml"/><Relationship Id="rId211" Type="http://schemas.openxmlformats.org/officeDocument/2006/relationships/image" Target="../media/image2881.png"/><Relationship Id="rId253" Type="http://schemas.openxmlformats.org/officeDocument/2006/relationships/image" Target="../media/image2902.png"/><Relationship Id="rId295" Type="http://schemas.openxmlformats.org/officeDocument/2006/relationships/image" Target="../media/image2923.png"/><Relationship Id="rId309" Type="http://schemas.openxmlformats.org/officeDocument/2006/relationships/image" Target="../media/image2930.png"/><Relationship Id="rId48" Type="http://schemas.openxmlformats.org/officeDocument/2006/relationships/customXml" Target="../ink/ink8040.xml"/><Relationship Id="rId113" Type="http://schemas.openxmlformats.org/officeDocument/2006/relationships/image" Target="../media/image2832.png"/><Relationship Id="rId320" Type="http://schemas.openxmlformats.org/officeDocument/2006/relationships/customXml" Target="../ink/ink8176.xml"/><Relationship Id="rId155" Type="http://schemas.openxmlformats.org/officeDocument/2006/relationships/image" Target="../media/image2853.png"/><Relationship Id="rId197" Type="http://schemas.openxmlformats.org/officeDocument/2006/relationships/image" Target="../media/image2874.png"/><Relationship Id="rId362" Type="http://schemas.openxmlformats.org/officeDocument/2006/relationships/customXml" Target="../ink/ink8197.xml"/><Relationship Id="rId418" Type="http://schemas.openxmlformats.org/officeDocument/2006/relationships/image" Target="../media/image2984.png"/><Relationship Id="rId222" Type="http://schemas.openxmlformats.org/officeDocument/2006/relationships/customXml" Target="../ink/ink8127.xml"/><Relationship Id="rId264" Type="http://schemas.openxmlformats.org/officeDocument/2006/relationships/customXml" Target="../ink/ink8148.xml"/><Relationship Id="rId17" Type="http://schemas.openxmlformats.org/officeDocument/2006/relationships/image" Target="../media/image2785.png"/><Relationship Id="rId59" Type="http://schemas.openxmlformats.org/officeDocument/2006/relationships/image" Target="../media/image2806.png"/><Relationship Id="rId124" Type="http://schemas.openxmlformats.org/officeDocument/2006/relationships/customXml" Target="../ink/ink8078.xml"/><Relationship Id="rId70" Type="http://schemas.openxmlformats.org/officeDocument/2006/relationships/customXml" Target="../ink/ink8051.xml"/><Relationship Id="rId166" Type="http://schemas.openxmlformats.org/officeDocument/2006/relationships/customXml" Target="../ink/ink8099.xml"/><Relationship Id="rId331" Type="http://schemas.openxmlformats.org/officeDocument/2006/relationships/image" Target="../media/image2941.png"/><Relationship Id="rId373" Type="http://schemas.openxmlformats.org/officeDocument/2006/relationships/customXml" Target="../ink/ink8203.xml"/><Relationship Id="rId429" Type="http://schemas.openxmlformats.org/officeDocument/2006/relationships/customXml" Target="../ink/ink8231.xml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2892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99.png"/><Relationship Id="rId18" Type="http://schemas.openxmlformats.org/officeDocument/2006/relationships/customXml" Target="../ink/ink8243.xml"/><Relationship Id="rId451" Type="http://schemas.openxmlformats.org/officeDocument/2006/relationships/image" Target="../media/image3216.png"/><Relationship Id="rId21" Type="http://schemas.openxmlformats.org/officeDocument/2006/relationships/image" Target="../media/image3003.png"/><Relationship Id="rId340" Type="http://schemas.openxmlformats.org/officeDocument/2006/relationships/customXml" Target="../ink/ink8246.xml"/><Relationship Id="rId345" Type="http://schemas.openxmlformats.org/officeDocument/2006/relationships/image" Target="../media/image3163.png"/><Relationship Id="rId353" Type="http://schemas.openxmlformats.org/officeDocument/2006/relationships/image" Target="../media/image3167.png"/><Relationship Id="rId358" Type="http://schemas.openxmlformats.org/officeDocument/2006/relationships/customXml" Target="../ink/ink8255.xml"/><Relationship Id="rId361" Type="http://schemas.openxmlformats.org/officeDocument/2006/relationships/image" Target="../media/image3171.png"/><Relationship Id="rId366" Type="http://schemas.openxmlformats.org/officeDocument/2006/relationships/customXml" Target="../ink/ink8259.xml"/><Relationship Id="rId374" Type="http://schemas.openxmlformats.org/officeDocument/2006/relationships/customXml" Target="../ink/ink8263.xml"/><Relationship Id="rId7" Type="http://schemas.openxmlformats.org/officeDocument/2006/relationships/image" Target="../media/image2996.png"/><Relationship Id="rId2" Type="http://schemas.openxmlformats.org/officeDocument/2006/relationships/customXml" Target="../ink/ink8235.xml"/><Relationship Id="rId16" Type="http://schemas.openxmlformats.org/officeDocument/2006/relationships/customXml" Target="../ink/ink8242.xml"/><Relationship Id="rId11" Type="http://schemas.openxmlformats.org/officeDocument/2006/relationships/image" Target="../media/image2998.png"/><Relationship Id="rId343" Type="http://schemas.openxmlformats.org/officeDocument/2006/relationships/image" Target="../media/image3162.png"/><Relationship Id="rId348" Type="http://schemas.openxmlformats.org/officeDocument/2006/relationships/customXml" Target="../ink/ink8250.xml"/><Relationship Id="rId356" Type="http://schemas.openxmlformats.org/officeDocument/2006/relationships/customXml" Target="../ink/ink8254.xml"/><Relationship Id="rId364" Type="http://schemas.openxmlformats.org/officeDocument/2006/relationships/customXml" Target="../ink/ink8258.xml"/><Relationship Id="rId369" Type="http://schemas.openxmlformats.org/officeDocument/2006/relationships/image" Target="../media/image3175.png"/><Relationship Id="rId5" Type="http://schemas.openxmlformats.org/officeDocument/2006/relationships/image" Target="../media/image2995.png"/><Relationship Id="rId351" Type="http://schemas.openxmlformats.org/officeDocument/2006/relationships/image" Target="../media/image3166.png"/><Relationship Id="rId372" Type="http://schemas.openxmlformats.org/officeDocument/2006/relationships/customXml" Target="../ink/ink8262.xml"/><Relationship Id="rId19" Type="http://schemas.openxmlformats.org/officeDocument/2006/relationships/image" Target="../media/image3002.png"/><Relationship Id="rId14" Type="http://schemas.openxmlformats.org/officeDocument/2006/relationships/customXml" Target="../ink/ink8241.xml"/><Relationship Id="rId22" Type="http://schemas.openxmlformats.org/officeDocument/2006/relationships/customXml" Target="../ink/ink8245.xml"/><Relationship Id="rId346" Type="http://schemas.openxmlformats.org/officeDocument/2006/relationships/customXml" Target="../ink/ink8249.xml"/><Relationship Id="rId354" Type="http://schemas.openxmlformats.org/officeDocument/2006/relationships/customXml" Target="../ink/ink8253.xml"/><Relationship Id="rId359" Type="http://schemas.openxmlformats.org/officeDocument/2006/relationships/image" Target="../media/image3170.png"/><Relationship Id="rId367" Type="http://schemas.openxmlformats.org/officeDocument/2006/relationships/image" Target="../media/image3174.png"/><Relationship Id="rId8" Type="http://schemas.openxmlformats.org/officeDocument/2006/relationships/customXml" Target="../ink/ink8238.xml"/><Relationship Id="rId341" Type="http://schemas.openxmlformats.org/officeDocument/2006/relationships/image" Target="../media/image3161.png"/><Relationship Id="rId362" Type="http://schemas.openxmlformats.org/officeDocument/2006/relationships/customXml" Target="../ink/ink8257.xml"/><Relationship Id="rId370" Type="http://schemas.openxmlformats.org/officeDocument/2006/relationships/customXml" Target="../ink/ink8261.xml"/><Relationship Id="rId375" Type="http://schemas.openxmlformats.org/officeDocument/2006/relationships/image" Target="../media/image3178.png"/><Relationship Id="rId3" Type="http://schemas.openxmlformats.org/officeDocument/2006/relationships/image" Target="../media/image2994.png"/><Relationship Id="rId12" Type="http://schemas.openxmlformats.org/officeDocument/2006/relationships/customXml" Target="../ink/ink8240.xml"/><Relationship Id="rId17" Type="http://schemas.openxmlformats.org/officeDocument/2006/relationships/image" Target="../media/image3001.png"/><Relationship Id="rId344" Type="http://schemas.openxmlformats.org/officeDocument/2006/relationships/customXml" Target="../ink/ink8248.xml"/><Relationship Id="rId349" Type="http://schemas.openxmlformats.org/officeDocument/2006/relationships/image" Target="../media/image3165.png"/><Relationship Id="rId357" Type="http://schemas.openxmlformats.org/officeDocument/2006/relationships/image" Target="../media/image3169.png"/><Relationship Id="rId20" Type="http://schemas.openxmlformats.org/officeDocument/2006/relationships/customXml" Target="../ink/ink8244.xml"/><Relationship Id="rId352" Type="http://schemas.openxmlformats.org/officeDocument/2006/relationships/customXml" Target="../ink/ink8252.xml"/><Relationship Id="rId360" Type="http://schemas.openxmlformats.org/officeDocument/2006/relationships/customXml" Target="../ink/ink8256.xml"/><Relationship Id="rId365" Type="http://schemas.openxmlformats.org/officeDocument/2006/relationships/image" Target="../media/image3173.png"/><Relationship Id="rId373" Type="http://schemas.openxmlformats.org/officeDocument/2006/relationships/image" Target="../media/image3177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237.xml"/><Relationship Id="rId15" Type="http://schemas.openxmlformats.org/officeDocument/2006/relationships/image" Target="../media/image3000.png"/><Relationship Id="rId339" Type="http://schemas.openxmlformats.org/officeDocument/2006/relationships/image" Target="../media/image448.png"/><Relationship Id="rId347" Type="http://schemas.openxmlformats.org/officeDocument/2006/relationships/image" Target="../media/image3164.png"/><Relationship Id="rId10" Type="http://schemas.openxmlformats.org/officeDocument/2006/relationships/customXml" Target="../ink/ink8239.xml"/><Relationship Id="rId342" Type="http://schemas.openxmlformats.org/officeDocument/2006/relationships/customXml" Target="../ink/ink8247.xml"/><Relationship Id="rId350" Type="http://schemas.openxmlformats.org/officeDocument/2006/relationships/customXml" Target="../ink/ink8251.xml"/><Relationship Id="rId355" Type="http://schemas.openxmlformats.org/officeDocument/2006/relationships/image" Target="../media/image3168.png"/><Relationship Id="rId363" Type="http://schemas.openxmlformats.org/officeDocument/2006/relationships/image" Target="../media/image3172.png"/><Relationship Id="rId368" Type="http://schemas.openxmlformats.org/officeDocument/2006/relationships/customXml" Target="../ink/ink8260.xml"/><Relationship Id="rId371" Type="http://schemas.openxmlformats.org/officeDocument/2006/relationships/image" Target="../media/image3176.png"/><Relationship Id="rId376" Type="http://schemas.openxmlformats.org/officeDocument/2006/relationships/customXml" Target="../ink/ink8264.xml"/><Relationship Id="rId4" Type="http://schemas.openxmlformats.org/officeDocument/2006/relationships/customXml" Target="../ink/ink8236.xml"/><Relationship Id="rId9" Type="http://schemas.openxmlformats.org/officeDocument/2006/relationships/image" Target="../media/image2997.png"/></Relationships>
</file>

<file path=ppt/slides/_rels/slide43.xml.rels><?xml version="1.0" encoding="UTF-8" standalone="yes"?>
<Relationships xmlns="http://schemas.openxmlformats.org/package/2006/relationships"><Relationship Id="rId21" Type="http://schemas.openxmlformats.org/officeDocument/2006/relationships/image" Target="../media/image3003.png"/><Relationship Id="rId345" Type="http://schemas.openxmlformats.org/officeDocument/2006/relationships/image" Target="../media/image3163.png"/><Relationship Id="rId366" Type="http://schemas.openxmlformats.org/officeDocument/2006/relationships/customXml" Target="../ink/ink8289.xml"/><Relationship Id="rId387" Type="http://schemas.openxmlformats.org/officeDocument/2006/relationships/image" Target="../media/image3184.png"/><Relationship Id="rId382" Type="http://schemas.openxmlformats.org/officeDocument/2006/relationships/customXml" Target="../ink/ink8297.xml"/><Relationship Id="rId412" Type="http://schemas.openxmlformats.org/officeDocument/2006/relationships/customXml" Target="../ink/ink8312.xml"/><Relationship Id="rId417" Type="http://schemas.openxmlformats.org/officeDocument/2006/relationships/image" Target="../media/image3199.png"/><Relationship Id="rId433" Type="http://schemas.openxmlformats.org/officeDocument/2006/relationships/image" Target="../media/image3207.png"/><Relationship Id="rId438" Type="http://schemas.openxmlformats.org/officeDocument/2006/relationships/customXml" Target="../ink/ink8325.xml"/><Relationship Id="rId16" Type="http://schemas.openxmlformats.org/officeDocument/2006/relationships/customXml" Target="../ink/ink8272.xml"/><Relationship Id="rId11" Type="http://schemas.openxmlformats.org/officeDocument/2006/relationships/image" Target="../media/image2998.png"/><Relationship Id="rId356" Type="http://schemas.openxmlformats.org/officeDocument/2006/relationships/customXml" Target="../ink/ink8284.xml"/><Relationship Id="rId377" Type="http://schemas.openxmlformats.org/officeDocument/2006/relationships/image" Target="../media/image3179.png"/><Relationship Id="rId398" Type="http://schemas.openxmlformats.org/officeDocument/2006/relationships/customXml" Target="../ink/ink8305.xml"/><Relationship Id="rId5" Type="http://schemas.openxmlformats.org/officeDocument/2006/relationships/image" Target="../media/image2995.png"/><Relationship Id="rId351" Type="http://schemas.openxmlformats.org/officeDocument/2006/relationships/image" Target="../media/image3166.png"/><Relationship Id="rId372" Type="http://schemas.openxmlformats.org/officeDocument/2006/relationships/customXml" Target="../ink/ink8292.xml"/><Relationship Id="rId393" Type="http://schemas.openxmlformats.org/officeDocument/2006/relationships/image" Target="../media/image3187.png"/><Relationship Id="rId402" Type="http://schemas.openxmlformats.org/officeDocument/2006/relationships/customXml" Target="../ink/ink8307.xml"/><Relationship Id="rId407" Type="http://schemas.openxmlformats.org/officeDocument/2006/relationships/image" Target="../media/image3194.png"/><Relationship Id="rId423" Type="http://schemas.openxmlformats.org/officeDocument/2006/relationships/image" Target="../media/image3202.png"/><Relationship Id="rId428" Type="http://schemas.openxmlformats.org/officeDocument/2006/relationships/customXml" Target="../ink/ink8320.xml"/><Relationship Id="rId449" Type="http://schemas.openxmlformats.org/officeDocument/2006/relationships/image" Target="../media/image3215.png"/><Relationship Id="rId444" Type="http://schemas.openxmlformats.org/officeDocument/2006/relationships/customXml" Target="../ink/ink8328.xml"/><Relationship Id="rId22" Type="http://schemas.openxmlformats.org/officeDocument/2006/relationships/customXml" Target="../ink/ink8275.xml"/><Relationship Id="rId346" Type="http://schemas.openxmlformats.org/officeDocument/2006/relationships/customXml" Target="../ink/ink8279.xml"/><Relationship Id="rId367" Type="http://schemas.openxmlformats.org/officeDocument/2006/relationships/image" Target="../media/image3174.png"/><Relationship Id="rId388" Type="http://schemas.openxmlformats.org/officeDocument/2006/relationships/customXml" Target="../ink/ink8300.xml"/><Relationship Id="rId341" Type="http://schemas.openxmlformats.org/officeDocument/2006/relationships/image" Target="../media/image3161.png"/><Relationship Id="rId362" Type="http://schemas.openxmlformats.org/officeDocument/2006/relationships/customXml" Target="../ink/ink8287.xml"/><Relationship Id="rId383" Type="http://schemas.openxmlformats.org/officeDocument/2006/relationships/image" Target="../media/image3182.png"/><Relationship Id="rId413" Type="http://schemas.openxmlformats.org/officeDocument/2006/relationships/image" Target="../media/image3197.png"/><Relationship Id="rId418" Type="http://schemas.openxmlformats.org/officeDocument/2006/relationships/customXml" Target="../ink/ink8315.xml"/><Relationship Id="rId439" Type="http://schemas.openxmlformats.org/officeDocument/2006/relationships/image" Target="../media/image3210.png"/><Relationship Id="rId434" Type="http://schemas.openxmlformats.org/officeDocument/2006/relationships/customXml" Target="../ink/ink8323.xml"/><Relationship Id="rId450" Type="http://schemas.openxmlformats.org/officeDocument/2006/relationships/customXml" Target="../ink/ink8331.xml"/><Relationship Id="rId12" Type="http://schemas.openxmlformats.org/officeDocument/2006/relationships/customXml" Target="../ink/ink8270.xml"/><Relationship Id="rId17" Type="http://schemas.openxmlformats.org/officeDocument/2006/relationships/image" Target="../media/image3001.png"/><Relationship Id="rId357" Type="http://schemas.openxmlformats.org/officeDocument/2006/relationships/image" Target="../media/image3169.png"/><Relationship Id="rId352" Type="http://schemas.openxmlformats.org/officeDocument/2006/relationships/customXml" Target="../ink/ink8282.xml"/><Relationship Id="rId373" Type="http://schemas.openxmlformats.org/officeDocument/2006/relationships/image" Target="../media/image3177.png"/><Relationship Id="rId378" Type="http://schemas.openxmlformats.org/officeDocument/2006/relationships/customXml" Target="../ink/ink8295.xml"/><Relationship Id="rId394" Type="http://schemas.openxmlformats.org/officeDocument/2006/relationships/customXml" Target="../ink/ink8303.xml"/><Relationship Id="rId399" Type="http://schemas.openxmlformats.org/officeDocument/2006/relationships/image" Target="../media/image3190.png"/><Relationship Id="rId403" Type="http://schemas.openxmlformats.org/officeDocument/2006/relationships/image" Target="../media/image3192.png"/><Relationship Id="rId408" Type="http://schemas.openxmlformats.org/officeDocument/2006/relationships/customXml" Target="../ink/ink8310.xml"/><Relationship Id="rId429" Type="http://schemas.openxmlformats.org/officeDocument/2006/relationships/image" Target="../media/image320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267.xml"/><Relationship Id="rId424" Type="http://schemas.openxmlformats.org/officeDocument/2006/relationships/customXml" Target="../ink/ink8318.xml"/><Relationship Id="rId440" Type="http://schemas.openxmlformats.org/officeDocument/2006/relationships/customXml" Target="../ink/ink8326.xml"/><Relationship Id="rId445" Type="http://schemas.openxmlformats.org/officeDocument/2006/relationships/image" Target="../media/image3213.png"/><Relationship Id="rId347" Type="http://schemas.openxmlformats.org/officeDocument/2006/relationships/image" Target="../media/image3164.png"/><Relationship Id="rId342" Type="http://schemas.openxmlformats.org/officeDocument/2006/relationships/customXml" Target="../ink/ink8277.xml"/><Relationship Id="rId363" Type="http://schemas.openxmlformats.org/officeDocument/2006/relationships/image" Target="../media/image3172.png"/><Relationship Id="rId368" Type="http://schemas.openxmlformats.org/officeDocument/2006/relationships/customXml" Target="../ink/ink8290.xml"/><Relationship Id="rId384" Type="http://schemas.openxmlformats.org/officeDocument/2006/relationships/customXml" Target="../ink/ink8298.xml"/><Relationship Id="rId389" Type="http://schemas.openxmlformats.org/officeDocument/2006/relationships/image" Target="../media/image3185.png"/><Relationship Id="rId419" Type="http://schemas.openxmlformats.org/officeDocument/2006/relationships/image" Target="../media/image3200.png"/><Relationship Id="rId414" Type="http://schemas.openxmlformats.org/officeDocument/2006/relationships/customXml" Target="../ink/ink8313.xml"/><Relationship Id="rId430" Type="http://schemas.openxmlformats.org/officeDocument/2006/relationships/customXml" Target="../ink/ink8321.xml"/><Relationship Id="rId435" Type="http://schemas.openxmlformats.org/officeDocument/2006/relationships/image" Target="../media/image3208.png"/><Relationship Id="rId13" Type="http://schemas.openxmlformats.org/officeDocument/2006/relationships/image" Target="../media/image2999.png"/><Relationship Id="rId18" Type="http://schemas.openxmlformats.org/officeDocument/2006/relationships/customXml" Target="../ink/ink8273.xml"/><Relationship Id="rId451" Type="http://schemas.openxmlformats.org/officeDocument/2006/relationships/image" Target="../media/image3216.png"/><Relationship Id="rId353" Type="http://schemas.openxmlformats.org/officeDocument/2006/relationships/image" Target="../media/image3167.png"/><Relationship Id="rId358" Type="http://schemas.openxmlformats.org/officeDocument/2006/relationships/customXml" Target="../ink/ink8285.xml"/><Relationship Id="rId374" Type="http://schemas.openxmlformats.org/officeDocument/2006/relationships/customXml" Target="../ink/ink8293.xml"/><Relationship Id="rId379" Type="http://schemas.openxmlformats.org/officeDocument/2006/relationships/image" Target="../media/image3180.png"/><Relationship Id="rId395" Type="http://schemas.openxmlformats.org/officeDocument/2006/relationships/image" Target="../media/image3188.png"/><Relationship Id="rId409" Type="http://schemas.openxmlformats.org/officeDocument/2006/relationships/image" Target="../media/image3195.png"/><Relationship Id="rId7" Type="http://schemas.openxmlformats.org/officeDocument/2006/relationships/image" Target="../media/image2996.png"/><Relationship Id="rId390" Type="http://schemas.openxmlformats.org/officeDocument/2006/relationships/customXml" Target="../ink/ink8301.xml"/><Relationship Id="rId404" Type="http://schemas.openxmlformats.org/officeDocument/2006/relationships/customXml" Target="../ink/ink8308.xml"/><Relationship Id="rId420" Type="http://schemas.openxmlformats.org/officeDocument/2006/relationships/customXml" Target="../ink/ink8316.xml"/><Relationship Id="rId425" Type="http://schemas.openxmlformats.org/officeDocument/2006/relationships/image" Target="../media/image3203.png"/><Relationship Id="rId446" Type="http://schemas.openxmlformats.org/officeDocument/2006/relationships/customXml" Target="../ink/ink8329.xml"/><Relationship Id="rId2" Type="http://schemas.openxmlformats.org/officeDocument/2006/relationships/customXml" Target="../ink/ink8265.xml"/><Relationship Id="rId441" Type="http://schemas.openxmlformats.org/officeDocument/2006/relationships/image" Target="../media/image3211.png"/><Relationship Id="rId343" Type="http://schemas.openxmlformats.org/officeDocument/2006/relationships/image" Target="../media/image3162.png"/><Relationship Id="rId348" Type="http://schemas.openxmlformats.org/officeDocument/2006/relationships/customXml" Target="../ink/ink8280.xml"/><Relationship Id="rId364" Type="http://schemas.openxmlformats.org/officeDocument/2006/relationships/customXml" Target="../ink/ink8288.xml"/><Relationship Id="rId369" Type="http://schemas.openxmlformats.org/officeDocument/2006/relationships/image" Target="../media/image3175.png"/><Relationship Id="rId380" Type="http://schemas.openxmlformats.org/officeDocument/2006/relationships/customXml" Target="../ink/ink8296.xml"/><Relationship Id="rId385" Type="http://schemas.openxmlformats.org/officeDocument/2006/relationships/image" Target="../media/image3183.png"/><Relationship Id="rId415" Type="http://schemas.openxmlformats.org/officeDocument/2006/relationships/image" Target="../media/image3198.png"/><Relationship Id="rId436" Type="http://schemas.openxmlformats.org/officeDocument/2006/relationships/customXml" Target="../ink/ink8324.xml"/><Relationship Id="rId19" Type="http://schemas.openxmlformats.org/officeDocument/2006/relationships/image" Target="../media/image3002.png"/><Relationship Id="rId410" Type="http://schemas.openxmlformats.org/officeDocument/2006/relationships/customXml" Target="../ink/ink8311.xml"/><Relationship Id="rId431" Type="http://schemas.openxmlformats.org/officeDocument/2006/relationships/image" Target="../media/image3206.png"/><Relationship Id="rId14" Type="http://schemas.openxmlformats.org/officeDocument/2006/relationships/customXml" Target="../ink/ink8271.xml"/><Relationship Id="rId354" Type="http://schemas.openxmlformats.org/officeDocument/2006/relationships/customXml" Target="../ink/ink8283.xml"/><Relationship Id="rId359" Type="http://schemas.openxmlformats.org/officeDocument/2006/relationships/image" Target="../media/image3170.png"/><Relationship Id="rId8" Type="http://schemas.openxmlformats.org/officeDocument/2006/relationships/customXml" Target="../ink/ink8268.xml"/><Relationship Id="rId370" Type="http://schemas.openxmlformats.org/officeDocument/2006/relationships/customXml" Target="../ink/ink8291.xml"/><Relationship Id="rId375" Type="http://schemas.openxmlformats.org/officeDocument/2006/relationships/image" Target="../media/image3178.png"/><Relationship Id="rId391" Type="http://schemas.openxmlformats.org/officeDocument/2006/relationships/image" Target="../media/image3186.png"/><Relationship Id="rId396" Type="http://schemas.openxmlformats.org/officeDocument/2006/relationships/customXml" Target="../ink/ink8304.xml"/><Relationship Id="rId405" Type="http://schemas.openxmlformats.org/officeDocument/2006/relationships/image" Target="../media/image3193.png"/><Relationship Id="rId426" Type="http://schemas.openxmlformats.org/officeDocument/2006/relationships/customXml" Target="../ink/ink8319.xml"/><Relationship Id="rId447" Type="http://schemas.openxmlformats.org/officeDocument/2006/relationships/image" Target="../media/image3214.png"/><Relationship Id="rId3" Type="http://schemas.openxmlformats.org/officeDocument/2006/relationships/image" Target="../media/image2994.png"/><Relationship Id="rId400" Type="http://schemas.openxmlformats.org/officeDocument/2006/relationships/customXml" Target="../ink/ink8306.xml"/><Relationship Id="rId421" Type="http://schemas.openxmlformats.org/officeDocument/2006/relationships/image" Target="../media/image3201.png"/><Relationship Id="rId442" Type="http://schemas.openxmlformats.org/officeDocument/2006/relationships/customXml" Target="../ink/ink8327.xml"/><Relationship Id="rId344" Type="http://schemas.openxmlformats.org/officeDocument/2006/relationships/customXml" Target="../ink/ink8278.xml"/><Relationship Id="rId349" Type="http://schemas.openxmlformats.org/officeDocument/2006/relationships/image" Target="../media/image3165.png"/><Relationship Id="rId20" Type="http://schemas.openxmlformats.org/officeDocument/2006/relationships/customXml" Target="../ink/ink8274.xml"/><Relationship Id="rId360" Type="http://schemas.openxmlformats.org/officeDocument/2006/relationships/customXml" Target="../ink/ink8286.xml"/><Relationship Id="rId365" Type="http://schemas.openxmlformats.org/officeDocument/2006/relationships/image" Target="../media/image3173.png"/><Relationship Id="rId381" Type="http://schemas.openxmlformats.org/officeDocument/2006/relationships/image" Target="../media/image3181.png"/><Relationship Id="rId386" Type="http://schemas.openxmlformats.org/officeDocument/2006/relationships/customXml" Target="../ink/ink8299.xml"/><Relationship Id="rId416" Type="http://schemas.openxmlformats.org/officeDocument/2006/relationships/customXml" Target="../ink/ink8314.xml"/><Relationship Id="rId411" Type="http://schemas.openxmlformats.org/officeDocument/2006/relationships/image" Target="../media/image3196.png"/><Relationship Id="rId432" Type="http://schemas.openxmlformats.org/officeDocument/2006/relationships/customXml" Target="../ink/ink8322.xml"/><Relationship Id="rId437" Type="http://schemas.openxmlformats.org/officeDocument/2006/relationships/image" Target="../media/image3209.png"/><Relationship Id="rId15" Type="http://schemas.openxmlformats.org/officeDocument/2006/relationships/image" Target="../media/image3000.png"/><Relationship Id="rId339" Type="http://schemas.openxmlformats.org/officeDocument/2006/relationships/image" Target="../media/image448.png"/><Relationship Id="rId10" Type="http://schemas.openxmlformats.org/officeDocument/2006/relationships/customXml" Target="../ink/ink8269.xml"/><Relationship Id="rId350" Type="http://schemas.openxmlformats.org/officeDocument/2006/relationships/customXml" Target="../ink/ink8281.xml"/><Relationship Id="rId355" Type="http://schemas.openxmlformats.org/officeDocument/2006/relationships/image" Target="../media/image3168.png"/><Relationship Id="rId371" Type="http://schemas.openxmlformats.org/officeDocument/2006/relationships/image" Target="../media/image3176.png"/><Relationship Id="rId376" Type="http://schemas.openxmlformats.org/officeDocument/2006/relationships/customXml" Target="../ink/ink8294.xml"/><Relationship Id="rId397" Type="http://schemas.openxmlformats.org/officeDocument/2006/relationships/image" Target="../media/image3189.png"/><Relationship Id="rId406" Type="http://schemas.openxmlformats.org/officeDocument/2006/relationships/customXml" Target="../ink/ink8309.xml"/><Relationship Id="rId4" Type="http://schemas.openxmlformats.org/officeDocument/2006/relationships/customXml" Target="../ink/ink8266.xml"/><Relationship Id="rId9" Type="http://schemas.openxmlformats.org/officeDocument/2006/relationships/image" Target="../media/image2997.png"/><Relationship Id="rId392" Type="http://schemas.openxmlformats.org/officeDocument/2006/relationships/customXml" Target="../ink/ink8302.xml"/><Relationship Id="rId401" Type="http://schemas.openxmlformats.org/officeDocument/2006/relationships/image" Target="../media/image3191.png"/><Relationship Id="rId422" Type="http://schemas.openxmlformats.org/officeDocument/2006/relationships/customXml" Target="../ink/ink8317.xml"/><Relationship Id="rId427" Type="http://schemas.openxmlformats.org/officeDocument/2006/relationships/image" Target="../media/image3204.png"/><Relationship Id="rId443" Type="http://schemas.openxmlformats.org/officeDocument/2006/relationships/image" Target="../media/image3212.png"/><Relationship Id="rId448" Type="http://schemas.openxmlformats.org/officeDocument/2006/relationships/customXml" Target="../ink/ink8330.xml"/><Relationship Id="rId340" Type="http://schemas.openxmlformats.org/officeDocument/2006/relationships/customXml" Target="../ink/ink8276.xml"/><Relationship Id="rId361" Type="http://schemas.openxmlformats.org/officeDocument/2006/relationships/image" Target="../media/image3171.png"/></Relationships>
</file>

<file path=ppt/slides/_rels/slide44.xml.rels><?xml version="1.0" encoding="UTF-8" standalone="yes"?>
<Relationships xmlns="http://schemas.openxmlformats.org/package/2006/relationships"><Relationship Id="rId299" Type="http://schemas.openxmlformats.org/officeDocument/2006/relationships/image" Target="../media/image3141.png"/><Relationship Id="rId21" Type="http://schemas.openxmlformats.org/officeDocument/2006/relationships/image" Target="../media/image3003.png"/><Relationship Id="rId63" Type="http://schemas.openxmlformats.org/officeDocument/2006/relationships/image" Target="../media/image3024.png"/><Relationship Id="rId324" Type="http://schemas.openxmlformats.org/officeDocument/2006/relationships/customXml" Target="../ink/ink8402.xml"/><Relationship Id="rId366" Type="http://schemas.openxmlformats.org/officeDocument/2006/relationships/customXml" Target="../ink/ink8423.xml"/><Relationship Id="rId433" Type="http://schemas.openxmlformats.org/officeDocument/2006/relationships/image" Target="../media/image3207.png"/><Relationship Id="rId268" Type="http://schemas.openxmlformats.org/officeDocument/2006/relationships/customXml" Target="../ink/ink8374.xml"/><Relationship Id="rId11" Type="http://schemas.openxmlformats.org/officeDocument/2006/relationships/image" Target="../media/image2998.png"/><Relationship Id="rId32" Type="http://schemas.openxmlformats.org/officeDocument/2006/relationships/customXml" Target="../ink/ink8347.xml"/><Relationship Id="rId53" Type="http://schemas.openxmlformats.org/officeDocument/2006/relationships/image" Target="../media/image3019.png"/><Relationship Id="rId74" Type="http://schemas.openxmlformats.org/officeDocument/2006/relationships/customXml" Target="../ink/ink8368.xml"/><Relationship Id="rId314" Type="http://schemas.openxmlformats.org/officeDocument/2006/relationships/customXml" Target="../ink/ink8397.xml"/><Relationship Id="rId335" Type="http://schemas.openxmlformats.org/officeDocument/2006/relationships/image" Target="../media/image3159.png"/><Relationship Id="rId356" Type="http://schemas.openxmlformats.org/officeDocument/2006/relationships/customXml" Target="../ink/ink8418.xml"/><Relationship Id="rId377" Type="http://schemas.openxmlformats.org/officeDocument/2006/relationships/image" Target="../media/image3179.png"/><Relationship Id="rId398" Type="http://schemas.openxmlformats.org/officeDocument/2006/relationships/customXml" Target="../ink/ink8439.xml"/><Relationship Id="rId5" Type="http://schemas.openxmlformats.org/officeDocument/2006/relationships/image" Target="../media/image2995.png"/><Relationship Id="rId402" Type="http://schemas.openxmlformats.org/officeDocument/2006/relationships/customXml" Target="../ink/ink8441.xml"/><Relationship Id="rId423" Type="http://schemas.openxmlformats.org/officeDocument/2006/relationships/image" Target="../media/image3202.png"/><Relationship Id="rId279" Type="http://schemas.openxmlformats.org/officeDocument/2006/relationships/image" Target="../media/image3131.png"/><Relationship Id="rId444" Type="http://schemas.openxmlformats.org/officeDocument/2006/relationships/customXml" Target="../ink/ink8462.xml"/><Relationship Id="rId22" Type="http://schemas.openxmlformats.org/officeDocument/2006/relationships/customXml" Target="../ink/ink8342.xml"/><Relationship Id="rId43" Type="http://schemas.openxmlformats.org/officeDocument/2006/relationships/image" Target="../media/image3014.png"/><Relationship Id="rId64" Type="http://schemas.openxmlformats.org/officeDocument/2006/relationships/customXml" Target="../ink/ink8363.xml"/><Relationship Id="rId290" Type="http://schemas.openxmlformats.org/officeDocument/2006/relationships/customXml" Target="../ink/ink8385.xml"/><Relationship Id="rId304" Type="http://schemas.openxmlformats.org/officeDocument/2006/relationships/customXml" Target="../ink/ink8392.xml"/><Relationship Id="rId325" Type="http://schemas.openxmlformats.org/officeDocument/2006/relationships/image" Target="../media/image3154.png"/><Relationship Id="rId346" Type="http://schemas.openxmlformats.org/officeDocument/2006/relationships/customXml" Target="../ink/ink8413.xml"/><Relationship Id="rId367" Type="http://schemas.openxmlformats.org/officeDocument/2006/relationships/image" Target="../media/image3174.png"/><Relationship Id="rId388" Type="http://schemas.openxmlformats.org/officeDocument/2006/relationships/customXml" Target="../ink/ink8434.xml"/><Relationship Id="rId413" Type="http://schemas.openxmlformats.org/officeDocument/2006/relationships/image" Target="../media/image3197.png"/><Relationship Id="rId269" Type="http://schemas.openxmlformats.org/officeDocument/2006/relationships/image" Target="../media/image3126.png"/><Relationship Id="rId434" Type="http://schemas.openxmlformats.org/officeDocument/2006/relationships/customXml" Target="../ink/ink8457.xml"/><Relationship Id="rId12" Type="http://schemas.openxmlformats.org/officeDocument/2006/relationships/customXml" Target="../ink/ink8337.xml"/><Relationship Id="rId33" Type="http://schemas.openxmlformats.org/officeDocument/2006/relationships/image" Target="../media/image3009.png"/><Relationship Id="rId280" Type="http://schemas.openxmlformats.org/officeDocument/2006/relationships/customXml" Target="../ink/ink8380.xml"/><Relationship Id="rId315" Type="http://schemas.openxmlformats.org/officeDocument/2006/relationships/image" Target="../media/image3149.png"/><Relationship Id="rId336" Type="http://schemas.openxmlformats.org/officeDocument/2006/relationships/customXml" Target="../ink/ink8408.xml"/><Relationship Id="rId357" Type="http://schemas.openxmlformats.org/officeDocument/2006/relationships/image" Target="../media/image3169.png"/><Relationship Id="rId54" Type="http://schemas.openxmlformats.org/officeDocument/2006/relationships/customXml" Target="../ink/ink8358.xml"/><Relationship Id="rId75" Type="http://schemas.openxmlformats.org/officeDocument/2006/relationships/image" Target="../media/image3030.png"/><Relationship Id="rId378" Type="http://schemas.openxmlformats.org/officeDocument/2006/relationships/customXml" Target="../ink/ink8429.xml"/><Relationship Id="rId399" Type="http://schemas.openxmlformats.org/officeDocument/2006/relationships/image" Target="../media/image3190.png"/><Relationship Id="rId403" Type="http://schemas.openxmlformats.org/officeDocument/2006/relationships/image" Target="../media/image3192.png"/><Relationship Id="rId6" Type="http://schemas.openxmlformats.org/officeDocument/2006/relationships/customXml" Target="../ink/ink8334.xml"/><Relationship Id="rId259" Type="http://schemas.openxmlformats.org/officeDocument/2006/relationships/image" Target="../media/image3121.png"/><Relationship Id="rId424" Type="http://schemas.openxmlformats.org/officeDocument/2006/relationships/customXml" Target="../ink/ink8452.xml"/><Relationship Id="rId445" Type="http://schemas.openxmlformats.org/officeDocument/2006/relationships/image" Target="../media/image3213.png"/><Relationship Id="rId23" Type="http://schemas.openxmlformats.org/officeDocument/2006/relationships/image" Target="../media/image3004.png"/><Relationship Id="rId270" Type="http://schemas.openxmlformats.org/officeDocument/2006/relationships/customXml" Target="../ink/ink8375.xml"/><Relationship Id="rId291" Type="http://schemas.openxmlformats.org/officeDocument/2006/relationships/image" Target="../media/image3137.png"/><Relationship Id="rId305" Type="http://schemas.openxmlformats.org/officeDocument/2006/relationships/image" Target="../media/image3144.png"/><Relationship Id="rId326" Type="http://schemas.openxmlformats.org/officeDocument/2006/relationships/customXml" Target="../ink/ink8403.xml"/><Relationship Id="rId347" Type="http://schemas.openxmlformats.org/officeDocument/2006/relationships/image" Target="../media/image3164.png"/><Relationship Id="rId44" Type="http://schemas.openxmlformats.org/officeDocument/2006/relationships/customXml" Target="../ink/ink8353.xml"/><Relationship Id="rId65" Type="http://schemas.openxmlformats.org/officeDocument/2006/relationships/image" Target="../media/image3025.png"/><Relationship Id="rId368" Type="http://schemas.openxmlformats.org/officeDocument/2006/relationships/customXml" Target="../ink/ink8424.xml"/><Relationship Id="rId389" Type="http://schemas.openxmlformats.org/officeDocument/2006/relationships/image" Target="../media/image3185.png"/><Relationship Id="rId414" Type="http://schemas.openxmlformats.org/officeDocument/2006/relationships/customXml" Target="../ink/ink8447.xml"/><Relationship Id="rId435" Type="http://schemas.openxmlformats.org/officeDocument/2006/relationships/image" Target="../media/image3208.png"/><Relationship Id="rId13" Type="http://schemas.openxmlformats.org/officeDocument/2006/relationships/image" Target="../media/image2999.png"/><Relationship Id="rId260" Type="http://schemas.openxmlformats.org/officeDocument/2006/relationships/customXml" Target="../ink/ink8370.xml"/><Relationship Id="rId281" Type="http://schemas.openxmlformats.org/officeDocument/2006/relationships/image" Target="../media/image3132.png"/><Relationship Id="rId316" Type="http://schemas.openxmlformats.org/officeDocument/2006/relationships/customXml" Target="../ink/ink8398.xml"/><Relationship Id="rId337" Type="http://schemas.openxmlformats.org/officeDocument/2006/relationships/image" Target="../media/image3160.png"/><Relationship Id="rId34" Type="http://schemas.openxmlformats.org/officeDocument/2006/relationships/customXml" Target="../ink/ink8348.xml"/><Relationship Id="rId55" Type="http://schemas.openxmlformats.org/officeDocument/2006/relationships/image" Target="../media/image3020.png"/><Relationship Id="rId76" Type="http://schemas.openxmlformats.org/officeDocument/2006/relationships/customXml" Target="../ink/ink8369.xml"/><Relationship Id="rId358" Type="http://schemas.openxmlformats.org/officeDocument/2006/relationships/customXml" Target="../ink/ink8419.xml"/><Relationship Id="rId379" Type="http://schemas.openxmlformats.org/officeDocument/2006/relationships/image" Target="../media/image3180.png"/><Relationship Id="rId7" Type="http://schemas.openxmlformats.org/officeDocument/2006/relationships/image" Target="../media/image2996.png"/><Relationship Id="rId390" Type="http://schemas.openxmlformats.org/officeDocument/2006/relationships/customXml" Target="../ink/ink8435.xml"/><Relationship Id="rId404" Type="http://schemas.openxmlformats.org/officeDocument/2006/relationships/customXml" Target="../ink/ink8442.xml"/><Relationship Id="rId425" Type="http://schemas.openxmlformats.org/officeDocument/2006/relationships/image" Target="../media/image3203.png"/><Relationship Id="rId446" Type="http://schemas.openxmlformats.org/officeDocument/2006/relationships/customXml" Target="../ink/ink8463.xml"/><Relationship Id="rId271" Type="http://schemas.openxmlformats.org/officeDocument/2006/relationships/image" Target="../media/image3127.png"/><Relationship Id="rId292" Type="http://schemas.openxmlformats.org/officeDocument/2006/relationships/customXml" Target="../ink/ink8386.xml"/><Relationship Id="rId306" Type="http://schemas.openxmlformats.org/officeDocument/2006/relationships/customXml" Target="../ink/ink8393.xml"/><Relationship Id="rId24" Type="http://schemas.openxmlformats.org/officeDocument/2006/relationships/customXml" Target="../ink/ink8343.xml"/><Relationship Id="rId45" Type="http://schemas.openxmlformats.org/officeDocument/2006/relationships/image" Target="../media/image3015.png"/><Relationship Id="rId66" Type="http://schemas.openxmlformats.org/officeDocument/2006/relationships/customXml" Target="../ink/ink8364.xml"/><Relationship Id="rId327" Type="http://schemas.openxmlformats.org/officeDocument/2006/relationships/image" Target="../media/image3155.png"/><Relationship Id="rId348" Type="http://schemas.openxmlformats.org/officeDocument/2006/relationships/customXml" Target="../ink/ink8414.xml"/><Relationship Id="rId369" Type="http://schemas.openxmlformats.org/officeDocument/2006/relationships/image" Target="../media/image3175.png"/><Relationship Id="rId380" Type="http://schemas.openxmlformats.org/officeDocument/2006/relationships/customXml" Target="../ink/ink8430.xml"/><Relationship Id="rId415" Type="http://schemas.openxmlformats.org/officeDocument/2006/relationships/image" Target="../media/image3198.png"/><Relationship Id="rId436" Type="http://schemas.openxmlformats.org/officeDocument/2006/relationships/customXml" Target="../ink/ink8458.xml"/><Relationship Id="rId261" Type="http://schemas.openxmlformats.org/officeDocument/2006/relationships/image" Target="../media/image3122.png"/><Relationship Id="rId14" Type="http://schemas.openxmlformats.org/officeDocument/2006/relationships/customXml" Target="../ink/ink8338.xml"/><Relationship Id="rId35" Type="http://schemas.openxmlformats.org/officeDocument/2006/relationships/image" Target="../media/image3010.png"/><Relationship Id="rId56" Type="http://schemas.openxmlformats.org/officeDocument/2006/relationships/customXml" Target="../ink/ink8359.xml"/><Relationship Id="rId282" Type="http://schemas.openxmlformats.org/officeDocument/2006/relationships/customXml" Target="../ink/ink8381.xml"/><Relationship Id="rId317" Type="http://schemas.openxmlformats.org/officeDocument/2006/relationships/image" Target="../media/image3150.png"/><Relationship Id="rId338" Type="http://schemas.openxmlformats.org/officeDocument/2006/relationships/customXml" Target="../ink/ink8409.xml"/><Relationship Id="rId359" Type="http://schemas.openxmlformats.org/officeDocument/2006/relationships/image" Target="../media/image3170.png"/><Relationship Id="rId8" Type="http://schemas.openxmlformats.org/officeDocument/2006/relationships/customXml" Target="../ink/ink8335.xml"/><Relationship Id="rId370" Type="http://schemas.openxmlformats.org/officeDocument/2006/relationships/customXml" Target="../ink/ink8425.xml"/><Relationship Id="rId391" Type="http://schemas.openxmlformats.org/officeDocument/2006/relationships/image" Target="../media/image3186.png"/><Relationship Id="rId405" Type="http://schemas.openxmlformats.org/officeDocument/2006/relationships/image" Target="../media/image3193.png"/><Relationship Id="rId426" Type="http://schemas.openxmlformats.org/officeDocument/2006/relationships/customXml" Target="../ink/ink8453.xml"/><Relationship Id="rId447" Type="http://schemas.openxmlformats.org/officeDocument/2006/relationships/image" Target="../media/image3214.png"/><Relationship Id="rId25" Type="http://schemas.openxmlformats.org/officeDocument/2006/relationships/image" Target="../media/image3005.png"/><Relationship Id="rId46" Type="http://schemas.openxmlformats.org/officeDocument/2006/relationships/customXml" Target="../ink/ink8354.xml"/><Relationship Id="rId67" Type="http://schemas.openxmlformats.org/officeDocument/2006/relationships/image" Target="../media/image3026.png"/><Relationship Id="rId272" Type="http://schemas.openxmlformats.org/officeDocument/2006/relationships/customXml" Target="../ink/ink8376.xml"/><Relationship Id="rId293" Type="http://schemas.openxmlformats.org/officeDocument/2006/relationships/image" Target="../media/image3138.png"/><Relationship Id="rId307" Type="http://schemas.openxmlformats.org/officeDocument/2006/relationships/image" Target="../media/image3145.png"/><Relationship Id="rId328" Type="http://schemas.openxmlformats.org/officeDocument/2006/relationships/customXml" Target="../ink/ink8404.xml"/><Relationship Id="rId349" Type="http://schemas.openxmlformats.org/officeDocument/2006/relationships/image" Target="../media/image3165.png"/><Relationship Id="rId360" Type="http://schemas.openxmlformats.org/officeDocument/2006/relationships/customXml" Target="../ink/ink8420.xml"/><Relationship Id="rId381" Type="http://schemas.openxmlformats.org/officeDocument/2006/relationships/image" Target="../media/image3181.png"/><Relationship Id="rId416" Type="http://schemas.openxmlformats.org/officeDocument/2006/relationships/customXml" Target="../ink/ink8448.xml"/><Relationship Id="rId437" Type="http://schemas.openxmlformats.org/officeDocument/2006/relationships/image" Target="../media/image3209.png"/><Relationship Id="rId15" Type="http://schemas.openxmlformats.org/officeDocument/2006/relationships/image" Target="../media/image3000.png"/><Relationship Id="rId36" Type="http://schemas.openxmlformats.org/officeDocument/2006/relationships/customXml" Target="../ink/ink8349.xml"/><Relationship Id="rId57" Type="http://schemas.openxmlformats.org/officeDocument/2006/relationships/image" Target="../media/image3021.png"/><Relationship Id="rId262" Type="http://schemas.openxmlformats.org/officeDocument/2006/relationships/customXml" Target="../ink/ink8371.xml"/><Relationship Id="rId283" Type="http://schemas.openxmlformats.org/officeDocument/2006/relationships/image" Target="../media/image3133.png"/><Relationship Id="rId318" Type="http://schemas.openxmlformats.org/officeDocument/2006/relationships/customXml" Target="../ink/ink8399.xml"/><Relationship Id="rId339" Type="http://schemas.openxmlformats.org/officeDocument/2006/relationships/image" Target="../media/image448.png"/><Relationship Id="rId350" Type="http://schemas.openxmlformats.org/officeDocument/2006/relationships/customXml" Target="../ink/ink8415.xml"/><Relationship Id="rId371" Type="http://schemas.openxmlformats.org/officeDocument/2006/relationships/image" Target="../media/image3176.png"/><Relationship Id="rId406" Type="http://schemas.openxmlformats.org/officeDocument/2006/relationships/customXml" Target="../ink/ink8443.xml"/><Relationship Id="rId9" Type="http://schemas.openxmlformats.org/officeDocument/2006/relationships/image" Target="../media/image2997.png"/><Relationship Id="rId392" Type="http://schemas.openxmlformats.org/officeDocument/2006/relationships/customXml" Target="../ink/ink8436.xml"/><Relationship Id="rId427" Type="http://schemas.openxmlformats.org/officeDocument/2006/relationships/image" Target="../media/image3204.png"/><Relationship Id="rId448" Type="http://schemas.openxmlformats.org/officeDocument/2006/relationships/customXml" Target="../ink/ink8464.xml"/><Relationship Id="rId26" Type="http://schemas.openxmlformats.org/officeDocument/2006/relationships/customXml" Target="../ink/ink8344.xml"/><Relationship Id="rId273" Type="http://schemas.openxmlformats.org/officeDocument/2006/relationships/image" Target="../media/image3128.png"/><Relationship Id="rId294" Type="http://schemas.openxmlformats.org/officeDocument/2006/relationships/customXml" Target="../ink/ink8387.xml"/><Relationship Id="rId308" Type="http://schemas.openxmlformats.org/officeDocument/2006/relationships/customXml" Target="../ink/ink8394.xml"/><Relationship Id="rId329" Type="http://schemas.openxmlformats.org/officeDocument/2006/relationships/image" Target="../media/image3156.png"/><Relationship Id="rId47" Type="http://schemas.openxmlformats.org/officeDocument/2006/relationships/image" Target="../media/image3016.png"/><Relationship Id="rId68" Type="http://schemas.openxmlformats.org/officeDocument/2006/relationships/customXml" Target="../ink/ink8365.xml"/><Relationship Id="rId340" Type="http://schemas.openxmlformats.org/officeDocument/2006/relationships/customXml" Target="../ink/ink8410.xml"/><Relationship Id="rId361" Type="http://schemas.openxmlformats.org/officeDocument/2006/relationships/image" Target="../media/image3171.png"/><Relationship Id="rId382" Type="http://schemas.openxmlformats.org/officeDocument/2006/relationships/customXml" Target="../ink/ink8431.xml"/><Relationship Id="rId417" Type="http://schemas.openxmlformats.org/officeDocument/2006/relationships/image" Target="../media/image3199.png"/><Relationship Id="rId438" Type="http://schemas.openxmlformats.org/officeDocument/2006/relationships/customXml" Target="../ink/ink8459.xml"/><Relationship Id="rId16" Type="http://schemas.openxmlformats.org/officeDocument/2006/relationships/customXml" Target="../ink/ink8339.xml"/><Relationship Id="rId263" Type="http://schemas.openxmlformats.org/officeDocument/2006/relationships/image" Target="../media/image3123.png"/><Relationship Id="rId284" Type="http://schemas.openxmlformats.org/officeDocument/2006/relationships/customXml" Target="../ink/ink8382.xml"/><Relationship Id="rId319" Type="http://schemas.openxmlformats.org/officeDocument/2006/relationships/image" Target="../media/image3151.png"/><Relationship Id="rId37" Type="http://schemas.openxmlformats.org/officeDocument/2006/relationships/image" Target="../media/image3011.png"/><Relationship Id="rId58" Type="http://schemas.openxmlformats.org/officeDocument/2006/relationships/customXml" Target="../ink/ink8360.xml"/><Relationship Id="rId330" Type="http://schemas.openxmlformats.org/officeDocument/2006/relationships/customXml" Target="../ink/ink8405.xml"/><Relationship Id="rId351" Type="http://schemas.openxmlformats.org/officeDocument/2006/relationships/image" Target="../media/image3166.png"/><Relationship Id="rId372" Type="http://schemas.openxmlformats.org/officeDocument/2006/relationships/customXml" Target="../ink/ink8426.xml"/><Relationship Id="rId393" Type="http://schemas.openxmlformats.org/officeDocument/2006/relationships/image" Target="../media/image3187.png"/><Relationship Id="rId407" Type="http://schemas.openxmlformats.org/officeDocument/2006/relationships/image" Target="../media/image3194.png"/><Relationship Id="rId428" Type="http://schemas.openxmlformats.org/officeDocument/2006/relationships/customXml" Target="../ink/ink8454.xml"/><Relationship Id="rId449" Type="http://schemas.openxmlformats.org/officeDocument/2006/relationships/image" Target="../media/image3215.png"/><Relationship Id="rId274" Type="http://schemas.openxmlformats.org/officeDocument/2006/relationships/customXml" Target="../ink/ink8377.xml"/><Relationship Id="rId295" Type="http://schemas.openxmlformats.org/officeDocument/2006/relationships/image" Target="../media/image3139.png"/><Relationship Id="rId309" Type="http://schemas.openxmlformats.org/officeDocument/2006/relationships/image" Target="../media/image3146.png"/><Relationship Id="rId27" Type="http://schemas.openxmlformats.org/officeDocument/2006/relationships/image" Target="../media/image3006.png"/><Relationship Id="rId48" Type="http://schemas.openxmlformats.org/officeDocument/2006/relationships/customXml" Target="../ink/ink8355.xml"/><Relationship Id="rId69" Type="http://schemas.openxmlformats.org/officeDocument/2006/relationships/image" Target="../media/image3027.png"/><Relationship Id="rId320" Type="http://schemas.openxmlformats.org/officeDocument/2006/relationships/customXml" Target="../ink/ink8400.xml"/><Relationship Id="rId341" Type="http://schemas.openxmlformats.org/officeDocument/2006/relationships/image" Target="../media/image3161.png"/><Relationship Id="rId362" Type="http://schemas.openxmlformats.org/officeDocument/2006/relationships/customXml" Target="../ink/ink8421.xml"/><Relationship Id="rId383" Type="http://schemas.openxmlformats.org/officeDocument/2006/relationships/image" Target="../media/image3182.png"/><Relationship Id="rId418" Type="http://schemas.openxmlformats.org/officeDocument/2006/relationships/customXml" Target="../ink/ink8449.xml"/><Relationship Id="rId439" Type="http://schemas.openxmlformats.org/officeDocument/2006/relationships/image" Target="../media/image3210.png"/><Relationship Id="rId264" Type="http://schemas.openxmlformats.org/officeDocument/2006/relationships/customXml" Target="../ink/ink8372.xml"/><Relationship Id="rId285" Type="http://schemas.openxmlformats.org/officeDocument/2006/relationships/image" Target="../media/image3134.png"/><Relationship Id="rId450" Type="http://schemas.openxmlformats.org/officeDocument/2006/relationships/customXml" Target="../ink/ink8465.xml"/><Relationship Id="rId17" Type="http://schemas.openxmlformats.org/officeDocument/2006/relationships/image" Target="../media/image3001.png"/><Relationship Id="rId38" Type="http://schemas.openxmlformats.org/officeDocument/2006/relationships/customXml" Target="../ink/ink8350.xml"/><Relationship Id="rId59" Type="http://schemas.openxmlformats.org/officeDocument/2006/relationships/image" Target="../media/image3022.png"/><Relationship Id="rId310" Type="http://schemas.openxmlformats.org/officeDocument/2006/relationships/customXml" Target="../ink/ink8395.xml"/><Relationship Id="rId70" Type="http://schemas.openxmlformats.org/officeDocument/2006/relationships/customXml" Target="../ink/ink8366.xml"/><Relationship Id="rId331" Type="http://schemas.openxmlformats.org/officeDocument/2006/relationships/image" Target="../media/image3157.png"/><Relationship Id="rId352" Type="http://schemas.openxmlformats.org/officeDocument/2006/relationships/customXml" Target="../ink/ink8416.xml"/><Relationship Id="rId373" Type="http://schemas.openxmlformats.org/officeDocument/2006/relationships/image" Target="../media/image3177.png"/><Relationship Id="rId394" Type="http://schemas.openxmlformats.org/officeDocument/2006/relationships/customXml" Target="../ink/ink8437.xml"/><Relationship Id="rId408" Type="http://schemas.openxmlformats.org/officeDocument/2006/relationships/customXml" Target="../ink/ink8444.xml"/><Relationship Id="rId429" Type="http://schemas.openxmlformats.org/officeDocument/2006/relationships/image" Target="../media/image3205.png"/><Relationship Id="rId1" Type="http://schemas.openxmlformats.org/officeDocument/2006/relationships/slideLayout" Target="../slideLayouts/slideLayout1.xml"/><Relationship Id="rId440" Type="http://schemas.openxmlformats.org/officeDocument/2006/relationships/customXml" Target="../ink/ink8460.xml"/><Relationship Id="rId28" Type="http://schemas.openxmlformats.org/officeDocument/2006/relationships/customXml" Target="../ink/ink8345.xml"/><Relationship Id="rId49" Type="http://schemas.openxmlformats.org/officeDocument/2006/relationships/image" Target="../media/image3017.png"/><Relationship Id="rId275" Type="http://schemas.openxmlformats.org/officeDocument/2006/relationships/image" Target="../media/image3129.png"/><Relationship Id="rId296" Type="http://schemas.openxmlformats.org/officeDocument/2006/relationships/customXml" Target="../ink/ink8388.xml"/><Relationship Id="rId300" Type="http://schemas.openxmlformats.org/officeDocument/2006/relationships/customXml" Target="../ink/ink8390.xml"/><Relationship Id="rId60" Type="http://schemas.openxmlformats.org/officeDocument/2006/relationships/customXml" Target="../ink/ink8361.xml"/><Relationship Id="rId321" Type="http://schemas.openxmlformats.org/officeDocument/2006/relationships/image" Target="../media/image3152.png"/><Relationship Id="rId342" Type="http://schemas.openxmlformats.org/officeDocument/2006/relationships/customXml" Target="../ink/ink8411.xml"/><Relationship Id="rId363" Type="http://schemas.openxmlformats.org/officeDocument/2006/relationships/image" Target="../media/image3172.png"/><Relationship Id="rId384" Type="http://schemas.openxmlformats.org/officeDocument/2006/relationships/customXml" Target="../ink/ink8432.xml"/><Relationship Id="rId419" Type="http://schemas.openxmlformats.org/officeDocument/2006/relationships/image" Target="../media/image3200.png"/><Relationship Id="rId430" Type="http://schemas.openxmlformats.org/officeDocument/2006/relationships/customXml" Target="../ink/ink8455.xml"/><Relationship Id="rId18" Type="http://schemas.openxmlformats.org/officeDocument/2006/relationships/customXml" Target="../ink/ink8340.xml"/><Relationship Id="rId39" Type="http://schemas.openxmlformats.org/officeDocument/2006/relationships/image" Target="../media/image3012.png"/><Relationship Id="rId265" Type="http://schemas.openxmlformats.org/officeDocument/2006/relationships/image" Target="../media/image3124.png"/><Relationship Id="rId286" Type="http://schemas.openxmlformats.org/officeDocument/2006/relationships/customXml" Target="../ink/ink8383.xml"/><Relationship Id="rId451" Type="http://schemas.openxmlformats.org/officeDocument/2006/relationships/image" Target="../media/image3216.png"/><Relationship Id="rId50" Type="http://schemas.openxmlformats.org/officeDocument/2006/relationships/customXml" Target="../ink/ink8356.xml"/><Relationship Id="rId311" Type="http://schemas.openxmlformats.org/officeDocument/2006/relationships/image" Target="../media/image3147.png"/><Relationship Id="rId332" Type="http://schemas.openxmlformats.org/officeDocument/2006/relationships/customXml" Target="../ink/ink8406.xml"/><Relationship Id="rId353" Type="http://schemas.openxmlformats.org/officeDocument/2006/relationships/image" Target="../media/image3167.png"/><Relationship Id="rId374" Type="http://schemas.openxmlformats.org/officeDocument/2006/relationships/customXml" Target="../ink/ink8427.xml"/><Relationship Id="rId395" Type="http://schemas.openxmlformats.org/officeDocument/2006/relationships/image" Target="../media/image3188.png"/><Relationship Id="rId409" Type="http://schemas.openxmlformats.org/officeDocument/2006/relationships/image" Target="../media/image3195.png"/><Relationship Id="rId71" Type="http://schemas.openxmlformats.org/officeDocument/2006/relationships/image" Target="../media/image3028.png"/><Relationship Id="rId420" Type="http://schemas.openxmlformats.org/officeDocument/2006/relationships/customXml" Target="../ink/ink8450.xml"/><Relationship Id="rId2" Type="http://schemas.openxmlformats.org/officeDocument/2006/relationships/customXml" Target="../ink/ink8332.xml"/><Relationship Id="rId29" Type="http://schemas.openxmlformats.org/officeDocument/2006/relationships/image" Target="../media/image3007.png"/><Relationship Id="rId276" Type="http://schemas.openxmlformats.org/officeDocument/2006/relationships/customXml" Target="../ink/ink8378.xml"/><Relationship Id="rId297" Type="http://schemas.openxmlformats.org/officeDocument/2006/relationships/image" Target="../media/image3140.png"/><Relationship Id="rId441" Type="http://schemas.openxmlformats.org/officeDocument/2006/relationships/image" Target="../media/image3211.png"/><Relationship Id="rId40" Type="http://schemas.openxmlformats.org/officeDocument/2006/relationships/customXml" Target="../ink/ink8351.xml"/><Relationship Id="rId301" Type="http://schemas.openxmlformats.org/officeDocument/2006/relationships/image" Target="../media/image3142.png"/><Relationship Id="rId322" Type="http://schemas.openxmlformats.org/officeDocument/2006/relationships/customXml" Target="../ink/ink8401.xml"/><Relationship Id="rId343" Type="http://schemas.openxmlformats.org/officeDocument/2006/relationships/image" Target="../media/image3162.png"/><Relationship Id="rId364" Type="http://schemas.openxmlformats.org/officeDocument/2006/relationships/customXml" Target="../ink/ink8422.xml"/><Relationship Id="rId61" Type="http://schemas.openxmlformats.org/officeDocument/2006/relationships/image" Target="../media/image3023.png"/><Relationship Id="rId385" Type="http://schemas.openxmlformats.org/officeDocument/2006/relationships/image" Target="../media/image3183.png"/><Relationship Id="rId19" Type="http://schemas.openxmlformats.org/officeDocument/2006/relationships/image" Target="../media/image3002.png"/><Relationship Id="rId266" Type="http://schemas.openxmlformats.org/officeDocument/2006/relationships/customXml" Target="../ink/ink8373.xml"/><Relationship Id="rId287" Type="http://schemas.openxmlformats.org/officeDocument/2006/relationships/image" Target="../media/image3135.png"/><Relationship Id="rId410" Type="http://schemas.openxmlformats.org/officeDocument/2006/relationships/customXml" Target="../ink/ink8445.xml"/><Relationship Id="rId431" Type="http://schemas.openxmlformats.org/officeDocument/2006/relationships/image" Target="../media/image3206.png"/><Relationship Id="rId30" Type="http://schemas.openxmlformats.org/officeDocument/2006/relationships/customXml" Target="../ink/ink8346.xml"/><Relationship Id="rId312" Type="http://schemas.openxmlformats.org/officeDocument/2006/relationships/customXml" Target="../ink/ink8396.xml"/><Relationship Id="rId333" Type="http://schemas.openxmlformats.org/officeDocument/2006/relationships/image" Target="../media/image3158.png"/><Relationship Id="rId354" Type="http://schemas.openxmlformats.org/officeDocument/2006/relationships/customXml" Target="../ink/ink8417.xml"/><Relationship Id="rId51" Type="http://schemas.openxmlformats.org/officeDocument/2006/relationships/image" Target="../media/image3018.png"/><Relationship Id="rId72" Type="http://schemas.openxmlformats.org/officeDocument/2006/relationships/customXml" Target="../ink/ink8367.xml"/><Relationship Id="rId375" Type="http://schemas.openxmlformats.org/officeDocument/2006/relationships/image" Target="../media/image3178.png"/><Relationship Id="rId396" Type="http://schemas.openxmlformats.org/officeDocument/2006/relationships/customXml" Target="../ink/ink8438.xml"/><Relationship Id="rId3" Type="http://schemas.openxmlformats.org/officeDocument/2006/relationships/image" Target="../media/image2994.png"/><Relationship Id="rId277" Type="http://schemas.openxmlformats.org/officeDocument/2006/relationships/image" Target="../media/image3130.png"/><Relationship Id="rId298" Type="http://schemas.openxmlformats.org/officeDocument/2006/relationships/customXml" Target="../ink/ink8389.xml"/><Relationship Id="rId400" Type="http://schemas.openxmlformats.org/officeDocument/2006/relationships/customXml" Target="../ink/ink8440.xml"/><Relationship Id="rId421" Type="http://schemas.openxmlformats.org/officeDocument/2006/relationships/image" Target="../media/image3201.png"/><Relationship Id="rId442" Type="http://schemas.openxmlformats.org/officeDocument/2006/relationships/customXml" Target="../ink/ink8461.xml"/><Relationship Id="rId302" Type="http://schemas.openxmlformats.org/officeDocument/2006/relationships/customXml" Target="../ink/ink8391.xml"/><Relationship Id="rId323" Type="http://schemas.openxmlformats.org/officeDocument/2006/relationships/image" Target="../media/image3153.png"/><Relationship Id="rId344" Type="http://schemas.openxmlformats.org/officeDocument/2006/relationships/customXml" Target="../ink/ink8412.xml"/><Relationship Id="rId20" Type="http://schemas.openxmlformats.org/officeDocument/2006/relationships/customXml" Target="../ink/ink8341.xml"/><Relationship Id="rId41" Type="http://schemas.openxmlformats.org/officeDocument/2006/relationships/image" Target="../media/image3013.png"/><Relationship Id="rId62" Type="http://schemas.openxmlformats.org/officeDocument/2006/relationships/customXml" Target="../ink/ink8362.xml"/><Relationship Id="rId365" Type="http://schemas.openxmlformats.org/officeDocument/2006/relationships/image" Target="../media/image3173.png"/><Relationship Id="rId386" Type="http://schemas.openxmlformats.org/officeDocument/2006/relationships/customXml" Target="../ink/ink8433.xml"/><Relationship Id="rId267" Type="http://schemas.openxmlformats.org/officeDocument/2006/relationships/image" Target="../media/image3125.png"/><Relationship Id="rId288" Type="http://schemas.openxmlformats.org/officeDocument/2006/relationships/customXml" Target="../ink/ink8384.xml"/><Relationship Id="rId411" Type="http://schemas.openxmlformats.org/officeDocument/2006/relationships/image" Target="../media/image3196.png"/><Relationship Id="rId432" Type="http://schemas.openxmlformats.org/officeDocument/2006/relationships/customXml" Target="../ink/ink8456.xml"/><Relationship Id="rId313" Type="http://schemas.openxmlformats.org/officeDocument/2006/relationships/image" Target="../media/image3148.png"/><Relationship Id="rId10" Type="http://schemas.openxmlformats.org/officeDocument/2006/relationships/customXml" Target="../ink/ink8336.xml"/><Relationship Id="rId31" Type="http://schemas.openxmlformats.org/officeDocument/2006/relationships/image" Target="../media/image3008.png"/><Relationship Id="rId52" Type="http://schemas.openxmlformats.org/officeDocument/2006/relationships/customXml" Target="../ink/ink8357.xml"/><Relationship Id="rId73" Type="http://schemas.openxmlformats.org/officeDocument/2006/relationships/image" Target="../media/image3029.png"/><Relationship Id="rId334" Type="http://schemas.openxmlformats.org/officeDocument/2006/relationships/customXml" Target="../ink/ink8407.xml"/><Relationship Id="rId355" Type="http://schemas.openxmlformats.org/officeDocument/2006/relationships/image" Target="../media/image3168.png"/><Relationship Id="rId376" Type="http://schemas.openxmlformats.org/officeDocument/2006/relationships/customXml" Target="../ink/ink8428.xml"/><Relationship Id="rId397" Type="http://schemas.openxmlformats.org/officeDocument/2006/relationships/image" Target="../media/image3189.png"/><Relationship Id="rId4" Type="http://schemas.openxmlformats.org/officeDocument/2006/relationships/customXml" Target="../ink/ink8333.xml"/><Relationship Id="rId278" Type="http://schemas.openxmlformats.org/officeDocument/2006/relationships/customXml" Target="../ink/ink8379.xml"/><Relationship Id="rId401" Type="http://schemas.openxmlformats.org/officeDocument/2006/relationships/image" Target="../media/image3191.png"/><Relationship Id="rId422" Type="http://schemas.openxmlformats.org/officeDocument/2006/relationships/customXml" Target="../ink/ink8451.xml"/><Relationship Id="rId443" Type="http://schemas.openxmlformats.org/officeDocument/2006/relationships/image" Target="../media/image3212.png"/><Relationship Id="rId303" Type="http://schemas.openxmlformats.org/officeDocument/2006/relationships/image" Target="../media/image3143.png"/><Relationship Id="rId42" Type="http://schemas.openxmlformats.org/officeDocument/2006/relationships/customXml" Target="../ink/ink8352.xml"/><Relationship Id="rId345" Type="http://schemas.openxmlformats.org/officeDocument/2006/relationships/image" Target="../media/image3163.png"/><Relationship Id="rId387" Type="http://schemas.openxmlformats.org/officeDocument/2006/relationships/image" Target="../media/image3184.png"/><Relationship Id="rId412" Type="http://schemas.openxmlformats.org/officeDocument/2006/relationships/customXml" Target="../ink/ink8446.xml"/><Relationship Id="rId289" Type="http://schemas.openxmlformats.org/officeDocument/2006/relationships/image" Target="../media/image3136.png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51.png"/><Relationship Id="rId299" Type="http://schemas.openxmlformats.org/officeDocument/2006/relationships/image" Target="../media/image3141.png"/><Relationship Id="rId21" Type="http://schemas.openxmlformats.org/officeDocument/2006/relationships/image" Target="../media/image3003.png"/><Relationship Id="rId63" Type="http://schemas.openxmlformats.org/officeDocument/2006/relationships/image" Target="../media/image3024.png"/><Relationship Id="rId159" Type="http://schemas.openxmlformats.org/officeDocument/2006/relationships/image" Target="../media/image3072.png"/><Relationship Id="rId324" Type="http://schemas.openxmlformats.org/officeDocument/2006/relationships/customXml" Target="../ink/ink8627.xml"/><Relationship Id="rId366" Type="http://schemas.openxmlformats.org/officeDocument/2006/relationships/customXml" Target="../ink/ink8648.xml"/><Relationship Id="rId170" Type="http://schemas.openxmlformats.org/officeDocument/2006/relationships/customXml" Target="../ink/ink8550.xml"/><Relationship Id="rId226" Type="http://schemas.openxmlformats.org/officeDocument/2006/relationships/customXml" Target="../ink/ink8578.xml"/><Relationship Id="rId433" Type="http://schemas.openxmlformats.org/officeDocument/2006/relationships/image" Target="../media/image3207.png"/><Relationship Id="rId268" Type="http://schemas.openxmlformats.org/officeDocument/2006/relationships/customXml" Target="../ink/ink8599.xml"/><Relationship Id="rId32" Type="http://schemas.openxmlformats.org/officeDocument/2006/relationships/customXml" Target="../ink/ink8481.xml"/><Relationship Id="rId74" Type="http://schemas.openxmlformats.org/officeDocument/2006/relationships/customXml" Target="../ink/ink8502.xml"/><Relationship Id="rId128" Type="http://schemas.openxmlformats.org/officeDocument/2006/relationships/customXml" Target="../ink/ink8529.xml"/><Relationship Id="rId335" Type="http://schemas.openxmlformats.org/officeDocument/2006/relationships/image" Target="../media/image3159.png"/><Relationship Id="rId377" Type="http://schemas.openxmlformats.org/officeDocument/2006/relationships/image" Target="../media/image3179.png"/><Relationship Id="rId5" Type="http://schemas.openxmlformats.org/officeDocument/2006/relationships/image" Target="../media/image2995.png"/><Relationship Id="rId181" Type="http://schemas.openxmlformats.org/officeDocument/2006/relationships/image" Target="../media/image3083.png"/><Relationship Id="rId237" Type="http://schemas.openxmlformats.org/officeDocument/2006/relationships/image" Target="../media/image3110.png"/><Relationship Id="rId402" Type="http://schemas.openxmlformats.org/officeDocument/2006/relationships/customXml" Target="../ink/ink8666.xml"/><Relationship Id="rId279" Type="http://schemas.openxmlformats.org/officeDocument/2006/relationships/image" Target="../media/image3131.png"/><Relationship Id="rId444" Type="http://schemas.openxmlformats.org/officeDocument/2006/relationships/customXml" Target="../ink/ink8687.xml"/><Relationship Id="rId43" Type="http://schemas.openxmlformats.org/officeDocument/2006/relationships/image" Target="../media/image3014.png"/><Relationship Id="rId139" Type="http://schemas.openxmlformats.org/officeDocument/2006/relationships/image" Target="../media/image3062.png"/><Relationship Id="rId290" Type="http://schemas.openxmlformats.org/officeDocument/2006/relationships/customXml" Target="../ink/ink8610.xml"/><Relationship Id="rId304" Type="http://schemas.openxmlformats.org/officeDocument/2006/relationships/customXml" Target="../ink/ink8617.xml"/><Relationship Id="rId346" Type="http://schemas.openxmlformats.org/officeDocument/2006/relationships/customXml" Target="../ink/ink8638.xml"/><Relationship Id="rId388" Type="http://schemas.openxmlformats.org/officeDocument/2006/relationships/customXml" Target="../ink/ink8659.xml"/><Relationship Id="rId85" Type="http://schemas.openxmlformats.org/officeDocument/2006/relationships/image" Target="../media/image3035.png"/><Relationship Id="rId150" Type="http://schemas.openxmlformats.org/officeDocument/2006/relationships/customXml" Target="../ink/ink8540.xml"/><Relationship Id="rId192" Type="http://schemas.openxmlformats.org/officeDocument/2006/relationships/customXml" Target="../ink/ink8561.xml"/><Relationship Id="rId206" Type="http://schemas.openxmlformats.org/officeDocument/2006/relationships/customXml" Target="../ink/ink8568.xml"/><Relationship Id="rId413" Type="http://schemas.openxmlformats.org/officeDocument/2006/relationships/image" Target="../media/image3197.png"/><Relationship Id="rId248" Type="http://schemas.openxmlformats.org/officeDocument/2006/relationships/customXml" Target="../ink/ink8589.xml"/><Relationship Id="rId12" Type="http://schemas.openxmlformats.org/officeDocument/2006/relationships/customXml" Target="../ink/ink8471.xml"/><Relationship Id="rId108" Type="http://schemas.openxmlformats.org/officeDocument/2006/relationships/customXml" Target="../ink/ink8519.xml"/><Relationship Id="rId315" Type="http://schemas.openxmlformats.org/officeDocument/2006/relationships/image" Target="../media/image3149.png"/><Relationship Id="rId357" Type="http://schemas.openxmlformats.org/officeDocument/2006/relationships/image" Target="../media/image3169.png"/><Relationship Id="rId54" Type="http://schemas.openxmlformats.org/officeDocument/2006/relationships/customXml" Target="../ink/ink8492.xml"/><Relationship Id="rId96" Type="http://schemas.openxmlformats.org/officeDocument/2006/relationships/customXml" Target="../ink/ink8513.xml"/><Relationship Id="rId161" Type="http://schemas.openxmlformats.org/officeDocument/2006/relationships/image" Target="../media/image3073.png"/><Relationship Id="rId217" Type="http://schemas.openxmlformats.org/officeDocument/2006/relationships/image" Target="../media/image3100.png"/><Relationship Id="rId399" Type="http://schemas.openxmlformats.org/officeDocument/2006/relationships/image" Target="../media/image3190.png"/><Relationship Id="rId259" Type="http://schemas.openxmlformats.org/officeDocument/2006/relationships/image" Target="../media/image3121.png"/><Relationship Id="rId424" Type="http://schemas.openxmlformats.org/officeDocument/2006/relationships/customXml" Target="../ink/ink8677.xml"/><Relationship Id="rId23" Type="http://schemas.openxmlformats.org/officeDocument/2006/relationships/image" Target="../media/image3004.png"/><Relationship Id="rId119" Type="http://schemas.openxmlformats.org/officeDocument/2006/relationships/image" Target="../media/image3052.png"/><Relationship Id="rId270" Type="http://schemas.openxmlformats.org/officeDocument/2006/relationships/customXml" Target="../ink/ink8600.xml"/><Relationship Id="rId326" Type="http://schemas.openxmlformats.org/officeDocument/2006/relationships/customXml" Target="../ink/ink8628.xml"/><Relationship Id="rId65" Type="http://schemas.openxmlformats.org/officeDocument/2006/relationships/image" Target="../media/image3025.png"/><Relationship Id="rId130" Type="http://schemas.openxmlformats.org/officeDocument/2006/relationships/customXml" Target="../ink/ink8530.xml"/><Relationship Id="rId368" Type="http://schemas.openxmlformats.org/officeDocument/2006/relationships/customXml" Target="../ink/ink8649.xml"/><Relationship Id="rId172" Type="http://schemas.openxmlformats.org/officeDocument/2006/relationships/customXml" Target="../ink/ink8551.xml"/><Relationship Id="rId228" Type="http://schemas.openxmlformats.org/officeDocument/2006/relationships/customXml" Target="../ink/ink8579.xml"/><Relationship Id="rId435" Type="http://schemas.openxmlformats.org/officeDocument/2006/relationships/image" Target="../media/image3208.png"/><Relationship Id="rId281" Type="http://schemas.openxmlformats.org/officeDocument/2006/relationships/image" Target="../media/image3132.png"/><Relationship Id="rId337" Type="http://schemas.openxmlformats.org/officeDocument/2006/relationships/image" Target="../media/image3160.png"/><Relationship Id="rId34" Type="http://schemas.openxmlformats.org/officeDocument/2006/relationships/customXml" Target="../ink/ink8482.xml"/><Relationship Id="rId76" Type="http://schemas.openxmlformats.org/officeDocument/2006/relationships/customXml" Target="../ink/ink8503.xml"/><Relationship Id="rId141" Type="http://schemas.openxmlformats.org/officeDocument/2006/relationships/image" Target="../media/image3063.png"/><Relationship Id="rId379" Type="http://schemas.openxmlformats.org/officeDocument/2006/relationships/image" Target="../media/image3180.png"/><Relationship Id="rId7" Type="http://schemas.openxmlformats.org/officeDocument/2006/relationships/image" Target="../media/image2996.png"/><Relationship Id="rId183" Type="http://schemas.openxmlformats.org/officeDocument/2006/relationships/image" Target="../media/image3084.png"/><Relationship Id="rId239" Type="http://schemas.openxmlformats.org/officeDocument/2006/relationships/image" Target="../media/image3111.png"/><Relationship Id="rId390" Type="http://schemas.openxmlformats.org/officeDocument/2006/relationships/customXml" Target="../ink/ink8660.xml"/><Relationship Id="rId404" Type="http://schemas.openxmlformats.org/officeDocument/2006/relationships/customXml" Target="../ink/ink8667.xml"/><Relationship Id="rId446" Type="http://schemas.openxmlformats.org/officeDocument/2006/relationships/customXml" Target="../ink/ink8688.xml"/><Relationship Id="rId250" Type="http://schemas.openxmlformats.org/officeDocument/2006/relationships/customXml" Target="../ink/ink8590.xml"/><Relationship Id="rId292" Type="http://schemas.openxmlformats.org/officeDocument/2006/relationships/customXml" Target="../ink/ink8611.xml"/><Relationship Id="rId306" Type="http://schemas.openxmlformats.org/officeDocument/2006/relationships/customXml" Target="../ink/ink8618.xml"/><Relationship Id="rId45" Type="http://schemas.openxmlformats.org/officeDocument/2006/relationships/image" Target="../media/image3015.png"/><Relationship Id="rId87" Type="http://schemas.openxmlformats.org/officeDocument/2006/relationships/image" Target="../media/image3036.png"/><Relationship Id="rId110" Type="http://schemas.openxmlformats.org/officeDocument/2006/relationships/customXml" Target="../ink/ink8520.xml"/><Relationship Id="rId348" Type="http://schemas.openxmlformats.org/officeDocument/2006/relationships/customXml" Target="../ink/ink8639.xml"/><Relationship Id="rId152" Type="http://schemas.openxmlformats.org/officeDocument/2006/relationships/customXml" Target="../ink/ink8541.xml"/><Relationship Id="rId194" Type="http://schemas.openxmlformats.org/officeDocument/2006/relationships/customXml" Target="../ink/ink8562.xml"/><Relationship Id="rId208" Type="http://schemas.openxmlformats.org/officeDocument/2006/relationships/customXml" Target="../ink/ink8569.xml"/><Relationship Id="rId415" Type="http://schemas.openxmlformats.org/officeDocument/2006/relationships/image" Target="../media/image3198.png"/><Relationship Id="rId261" Type="http://schemas.openxmlformats.org/officeDocument/2006/relationships/image" Target="../media/image3122.png"/><Relationship Id="rId14" Type="http://schemas.openxmlformats.org/officeDocument/2006/relationships/customXml" Target="../ink/ink8472.xml"/><Relationship Id="rId56" Type="http://schemas.openxmlformats.org/officeDocument/2006/relationships/customXml" Target="../ink/ink8493.xml"/><Relationship Id="rId317" Type="http://schemas.openxmlformats.org/officeDocument/2006/relationships/image" Target="../media/image3150.png"/><Relationship Id="rId359" Type="http://schemas.openxmlformats.org/officeDocument/2006/relationships/image" Target="../media/image3170.png"/><Relationship Id="rId98" Type="http://schemas.openxmlformats.org/officeDocument/2006/relationships/customXml" Target="../ink/ink8514.xml"/><Relationship Id="rId121" Type="http://schemas.openxmlformats.org/officeDocument/2006/relationships/image" Target="../media/image3053.png"/><Relationship Id="rId163" Type="http://schemas.openxmlformats.org/officeDocument/2006/relationships/image" Target="../media/image3074.png"/><Relationship Id="rId219" Type="http://schemas.openxmlformats.org/officeDocument/2006/relationships/image" Target="../media/image3101.png"/><Relationship Id="rId370" Type="http://schemas.openxmlformats.org/officeDocument/2006/relationships/customXml" Target="../ink/ink8650.xml"/><Relationship Id="rId426" Type="http://schemas.openxmlformats.org/officeDocument/2006/relationships/customXml" Target="../ink/ink8678.xml"/><Relationship Id="rId230" Type="http://schemas.openxmlformats.org/officeDocument/2006/relationships/customXml" Target="../ink/ink8580.xml"/><Relationship Id="rId25" Type="http://schemas.openxmlformats.org/officeDocument/2006/relationships/image" Target="../media/image3005.png"/><Relationship Id="rId67" Type="http://schemas.openxmlformats.org/officeDocument/2006/relationships/image" Target="../media/image3026.png"/><Relationship Id="rId272" Type="http://schemas.openxmlformats.org/officeDocument/2006/relationships/customXml" Target="../ink/ink8601.xml"/><Relationship Id="rId328" Type="http://schemas.openxmlformats.org/officeDocument/2006/relationships/customXml" Target="../ink/ink8629.xml"/><Relationship Id="rId132" Type="http://schemas.openxmlformats.org/officeDocument/2006/relationships/customXml" Target="../ink/ink8531.xml"/><Relationship Id="rId174" Type="http://schemas.openxmlformats.org/officeDocument/2006/relationships/customXml" Target="../ink/ink8552.xml"/><Relationship Id="rId381" Type="http://schemas.openxmlformats.org/officeDocument/2006/relationships/image" Target="../media/image3181.png"/><Relationship Id="rId241" Type="http://schemas.openxmlformats.org/officeDocument/2006/relationships/image" Target="../media/image3112.png"/><Relationship Id="rId437" Type="http://schemas.openxmlformats.org/officeDocument/2006/relationships/image" Target="../media/image3209.png"/><Relationship Id="rId36" Type="http://schemas.openxmlformats.org/officeDocument/2006/relationships/customXml" Target="../ink/ink8483.xml"/><Relationship Id="rId283" Type="http://schemas.openxmlformats.org/officeDocument/2006/relationships/image" Target="../media/image3133.png"/><Relationship Id="rId339" Type="http://schemas.openxmlformats.org/officeDocument/2006/relationships/image" Target="../media/image448.png"/><Relationship Id="rId78" Type="http://schemas.openxmlformats.org/officeDocument/2006/relationships/customXml" Target="../ink/ink8504.xml"/><Relationship Id="rId101" Type="http://schemas.openxmlformats.org/officeDocument/2006/relationships/image" Target="../media/image3043.png"/><Relationship Id="rId143" Type="http://schemas.openxmlformats.org/officeDocument/2006/relationships/image" Target="../media/image3064.png"/><Relationship Id="rId185" Type="http://schemas.openxmlformats.org/officeDocument/2006/relationships/image" Target="../media/image3085.png"/><Relationship Id="rId350" Type="http://schemas.openxmlformats.org/officeDocument/2006/relationships/customXml" Target="../ink/ink8640.xml"/><Relationship Id="rId406" Type="http://schemas.openxmlformats.org/officeDocument/2006/relationships/customXml" Target="../ink/ink8668.xml"/><Relationship Id="rId9" Type="http://schemas.openxmlformats.org/officeDocument/2006/relationships/image" Target="../media/image2997.png"/><Relationship Id="rId210" Type="http://schemas.openxmlformats.org/officeDocument/2006/relationships/customXml" Target="../ink/ink8570.xml"/><Relationship Id="rId392" Type="http://schemas.openxmlformats.org/officeDocument/2006/relationships/customXml" Target="../ink/ink8661.xml"/><Relationship Id="rId448" Type="http://schemas.openxmlformats.org/officeDocument/2006/relationships/customXml" Target="../ink/ink8689.xml"/><Relationship Id="rId252" Type="http://schemas.openxmlformats.org/officeDocument/2006/relationships/customXml" Target="../ink/ink8591.xml"/><Relationship Id="rId294" Type="http://schemas.openxmlformats.org/officeDocument/2006/relationships/customXml" Target="../ink/ink8612.xml"/><Relationship Id="rId308" Type="http://schemas.openxmlformats.org/officeDocument/2006/relationships/customXml" Target="../ink/ink8619.xml"/><Relationship Id="rId47" Type="http://schemas.openxmlformats.org/officeDocument/2006/relationships/image" Target="../media/image3016.png"/><Relationship Id="rId89" Type="http://schemas.openxmlformats.org/officeDocument/2006/relationships/image" Target="../media/image3037.png"/><Relationship Id="rId112" Type="http://schemas.openxmlformats.org/officeDocument/2006/relationships/customXml" Target="../ink/ink8521.xml"/><Relationship Id="rId154" Type="http://schemas.openxmlformats.org/officeDocument/2006/relationships/customXml" Target="../ink/ink8542.xml"/><Relationship Id="rId361" Type="http://schemas.openxmlformats.org/officeDocument/2006/relationships/image" Target="../media/image3171.png"/><Relationship Id="rId196" Type="http://schemas.openxmlformats.org/officeDocument/2006/relationships/customXml" Target="../ink/ink8563.xml"/><Relationship Id="rId417" Type="http://schemas.openxmlformats.org/officeDocument/2006/relationships/image" Target="../media/image3199.png"/><Relationship Id="rId16" Type="http://schemas.openxmlformats.org/officeDocument/2006/relationships/customXml" Target="../ink/ink8473.xml"/><Relationship Id="rId221" Type="http://schemas.openxmlformats.org/officeDocument/2006/relationships/image" Target="../media/image3102.png"/><Relationship Id="rId263" Type="http://schemas.openxmlformats.org/officeDocument/2006/relationships/image" Target="../media/image3123.png"/><Relationship Id="rId319" Type="http://schemas.openxmlformats.org/officeDocument/2006/relationships/image" Target="../media/image3151.png"/><Relationship Id="rId58" Type="http://schemas.openxmlformats.org/officeDocument/2006/relationships/customXml" Target="../ink/ink8494.xml"/><Relationship Id="rId123" Type="http://schemas.openxmlformats.org/officeDocument/2006/relationships/image" Target="../media/image3054.png"/><Relationship Id="rId330" Type="http://schemas.openxmlformats.org/officeDocument/2006/relationships/customXml" Target="../ink/ink8630.xml"/><Relationship Id="rId165" Type="http://schemas.openxmlformats.org/officeDocument/2006/relationships/image" Target="../media/image3075.png"/><Relationship Id="rId372" Type="http://schemas.openxmlformats.org/officeDocument/2006/relationships/customXml" Target="../ink/ink8651.xml"/><Relationship Id="rId428" Type="http://schemas.openxmlformats.org/officeDocument/2006/relationships/customXml" Target="../ink/ink8679.xml"/><Relationship Id="rId232" Type="http://schemas.openxmlformats.org/officeDocument/2006/relationships/customXml" Target="../ink/ink8581.xml"/><Relationship Id="rId274" Type="http://schemas.openxmlformats.org/officeDocument/2006/relationships/customXml" Target="../ink/ink8602.xml"/><Relationship Id="rId27" Type="http://schemas.openxmlformats.org/officeDocument/2006/relationships/image" Target="../media/image3006.png"/><Relationship Id="rId69" Type="http://schemas.openxmlformats.org/officeDocument/2006/relationships/image" Target="../media/image3027.png"/><Relationship Id="rId134" Type="http://schemas.openxmlformats.org/officeDocument/2006/relationships/customXml" Target="../ink/ink8532.xml"/><Relationship Id="rId80" Type="http://schemas.openxmlformats.org/officeDocument/2006/relationships/customXml" Target="../ink/ink8505.xml"/><Relationship Id="rId176" Type="http://schemas.openxmlformats.org/officeDocument/2006/relationships/customXml" Target="../ink/ink8553.xml"/><Relationship Id="rId341" Type="http://schemas.openxmlformats.org/officeDocument/2006/relationships/image" Target="../media/image3161.png"/><Relationship Id="rId383" Type="http://schemas.openxmlformats.org/officeDocument/2006/relationships/image" Target="../media/image3182.png"/><Relationship Id="rId439" Type="http://schemas.openxmlformats.org/officeDocument/2006/relationships/image" Target="../media/image3210.png"/><Relationship Id="rId201" Type="http://schemas.openxmlformats.org/officeDocument/2006/relationships/image" Target="../media/image874.png"/><Relationship Id="rId243" Type="http://schemas.openxmlformats.org/officeDocument/2006/relationships/image" Target="../media/image3113.png"/><Relationship Id="rId285" Type="http://schemas.openxmlformats.org/officeDocument/2006/relationships/image" Target="../media/image3134.png"/><Relationship Id="rId450" Type="http://schemas.openxmlformats.org/officeDocument/2006/relationships/customXml" Target="../ink/ink8690.xml"/><Relationship Id="rId38" Type="http://schemas.openxmlformats.org/officeDocument/2006/relationships/customXml" Target="../ink/ink8484.xml"/><Relationship Id="rId103" Type="http://schemas.openxmlformats.org/officeDocument/2006/relationships/image" Target="../media/image3044.png"/><Relationship Id="rId310" Type="http://schemas.openxmlformats.org/officeDocument/2006/relationships/customXml" Target="../ink/ink8620.xml"/><Relationship Id="rId91" Type="http://schemas.openxmlformats.org/officeDocument/2006/relationships/image" Target="../media/image3038.png"/><Relationship Id="rId145" Type="http://schemas.openxmlformats.org/officeDocument/2006/relationships/image" Target="../media/image3065.png"/><Relationship Id="rId187" Type="http://schemas.openxmlformats.org/officeDocument/2006/relationships/image" Target="../media/image3086.png"/><Relationship Id="rId352" Type="http://schemas.openxmlformats.org/officeDocument/2006/relationships/customXml" Target="../ink/ink8641.xml"/><Relationship Id="rId394" Type="http://schemas.openxmlformats.org/officeDocument/2006/relationships/customXml" Target="../ink/ink8662.xml"/><Relationship Id="rId408" Type="http://schemas.openxmlformats.org/officeDocument/2006/relationships/customXml" Target="../ink/ink8669.xml"/><Relationship Id="rId212" Type="http://schemas.openxmlformats.org/officeDocument/2006/relationships/customXml" Target="../ink/ink8571.xml"/><Relationship Id="rId254" Type="http://schemas.openxmlformats.org/officeDocument/2006/relationships/customXml" Target="../ink/ink8592.xml"/><Relationship Id="rId49" Type="http://schemas.openxmlformats.org/officeDocument/2006/relationships/image" Target="../media/image3017.png"/><Relationship Id="rId114" Type="http://schemas.openxmlformats.org/officeDocument/2006/relationships/customXml" Target="../ink/ink8522.xml"/><Relationship Id="rId296" Type="http://schemas.openxmlformats.org/officeDocument/2006/relationships/customXml" Target="../ink/ink8613.xml"/><Relationship Id="rId60" Type="http://schemas.openxmlformats.org/officeDocument/2006/relationships/customXml" Target="../ink/ink8495.xml"/><Relationship Id="rId156" Type="http://schemas.openxmlformats.org/officeDocument/2006/relationships/customXml" Target="../ink/ink8543.xml"/><Relationship Id="rId198" Type="http://schemas.openxmlformats.org/officeDocument/2006/relationships/customXml" Target="../ink/ink8564.xml"/><Relationship Id="rId321" Type="http://schemas.openxmlformats.org/officeDocument/2006/relationships/image" Target="../media/image3152.png"/><Relationship Id="rId363" Type="http://schemas.openxmlformats.org/officeDocument/2006/relationships/image" Target="../media/image3172.png"/><Relationship Id="rId419" Type="http://schemas.openxmlformats.org/officeDocument/2006/relationships/image" Target="../media/image3200.png"/><Relationship Id="rId223" Type="http://schemas.openxmlformats.org/officeDocument/2006/relationships/image" Target="../media/image3103.png"/><Relationship Id="rId430" Type="http://schemas.openxmlformats.org/officeDocument/2006/relationships/customXml" Target="../ink/ink8680.xml"/><Relationship Id="rId18" Type="http://schemas.openxmlformats.org/officeDocument/2006/relationships/customXml" Target="../ink/ink8474.xml"/><Relationship Id="rId265" Type="http://schemas.openxmlformats.org/officeDocument/2006/relationships/image" Target="../media/image3124.png"/><Relationship Id="rId50" Type="http://schemas.openxmlformats.org/officeDocument/2006/relationships/customXml" Target="../ink/ink8490.xml"/><Relationship Id="rId104" Type="http://schemas.openxmlformats.org/officeDocument/2006/relationships/customXml" Target="../ink/ink8517.xml"/><Relationship Id="rId125" Type="http://schemas.openxmlformats.org/officeDocument/2006/relationships/image" Target="../media/image3055.png"/><Relationship Id="rId146" Type="http://schemas.openxmlformats.org/officeDocument/2006/relationships/customXml" Target="../ink/ink8538.xml"/><Relationship Id="rId167" Type="http://schemas.openxmlformats.org/officeDocument/2006/relationships/image" Target="../media/image3076.png"/><Relationship Id="rId188" Type="http://schemas.openxmlformats.org/officeDocument/2006/relationships/customXml" Target="../ink/ink8559.xml"/><Relationship Id="rId311" Type="http://schemas.openxmlformats.org/officeDocument/2006/relationships/image" Target="../media/image3147.png"/><Relationship Id="rId332" Type="http://schemas.openxmlformats.org/officeDocument/2006/relationships/customXml" Target="../ink/ink8631.xml"/><Relationship Id="rId353" Type="http://schemas.openxmlformats.org/officeDocument/2006/relationships/image" Target="../media/image3167.png"/><Relationship Id="rId374" Type="http://schemas.openxmlformats.org/officeDocument/2006/relationships/customXml" Target="../ink/ink8652.xml"/><Relationship Id="rId395" Type="http://schemas.openxmlformats.org/officeDocument/2006/relationships/image" Target="../media/image3188.png"/><Relationship Id="rId409" Type="http://schemas.openxmlformats.org/officeDocument/2006/relationships/image" Target="../media/image3195.png"/><Relationship Id="rId71" Type="http://schemas.openxmlformats.org/officeDocument/2006/relationships/image" Target="../media/image3028.png"/><Relationship Id="rId92" Type="http://schemas.openxmlformats.org/officeDocument/2006/relationships/customXml" Target="../ink/ink8511.xml"/><Relationship Id="rId213" Type="http://schemas.openxmlformats.org/officeDocument/2006/relationships/image" Target="../media/image3098.png"/><Relationship Id="rId234" Type="http://schemas.openxmlformats.org/officeDocument/2006/relationships/customXml" Target="../ink/ink8582.xml"/><Relationship Id="rId420" Type="http://schemas.openxmlformats.org/officeDocument/2006/relationships/customXml" Target="../ink/ink8675.xml"/><Relationship Id="rId2" Type="http://schemas.openxmlformats.org/officeDocument/2006/relationships/customXml" Target="../ink/ink8466.xml"/><Relationship Id="rId29" Type="http://schemas.openxmlformats.org/officeDocument/2006/relationships/image" Target="../media/image3007.png"/><Relationship Id="rId255" Type="http://schemas.openxmlformats.org/officeDocument/2006/relationships/image" Target="../media/image3119.png"/><Relationship Id="rId276" Type="http://schemas.openxmlformats.org/officeDocument/2006/relationships/customXml" Target="../ink/ink8603.xml"/><Relationship Id="rId297" Type="http://schemas.openxmlformats.org/officeDocument/2006/relationships/image" Target="../media/image3140.png"/><Relationship Id="rId441" Type="http://schemas.openxmlformats.org/officeDocument/2006/relationships/image" Target="../media/image3211.png"/><Relationship Id="rId40" Type="http://schemas.openxmlformats.org/officeDocument/2006/relationships/customXml" Target="../ink/ink8485.xml"/><Relationship Id="rId115" Type="http://schemas.openxmlformats.org/officeDocument/2006/relationships/image" Target="../media/image3050.png"/><Relationship Id="rId136" Type="http://schemas.openxmlformats.org/officeDocument/2006/relationships/customXml" Target="../ink/ink8533.xml"/><Relationship Id="rId157" Type="http://schemas.openxmlformats.org/officeDocument/2006/relationships/image" Target="../media/image3071.png"/><Relationship Id="rId178" Type="http://schemas.openxmlformats.org/officeDocument/2006/relationships/customXml" Target="../ink/ink8554.xml"/><Relationship Id="rId301" Type="http://schemas.openxmlformats.org/officeDocument/2006/relationships/image" Target="../media/image3142.png"/><Relationship Id="rId322" Type="http://schemas.openxmlformats.org/officeDocument/2006/relationships/customXml" Target="../ink/ink8626.xml"/><Relationship Id="rId343" Type="http://schemas.openxmlformats.org/officeDocument/2006/relationships/image" Target="../media/image3162.png"/><Relationship Id="rId364" Type="http://schemas.openxmlformats.org/officeDocument/2006/relationships/customXml" Target="../ink/ink8647.xml"/><Relationship Id="rId61" Type="http://schemas.openxmlformats.org/officeDocument/2006/relationships/image" Target="../media/image3023.png"/><Relationship Id="rId82" Type="http://schemas.openxmlformats.org/officeDocument/2006/relationships/customXml" Target="../ink/ink8506.xml"/><Relationship Id="rId199" Type="http://schemas.openxmlformats.org/officeDocument/2006/relationships/image" Target="../media/image3092.png"/><Relationship Id="rId203" Type="http://schemas.openxmlformats.org/officeDocument/2006/relationships/image" Target="../media/image3093.png"/><Relationship Id="rId385" Type="http://schemas.openxmlformats.org/officeDocument/2006/relationships/image" Target="../media/image3183.png"/><Relationship Id="rId19" Type="http://schemas.openxmlformats.org/officeDocument/2006/relationships/image" Target="../media/image3002.png"/><Relationship Id="rId224" Type="http://schemas.openxmlformats.org/officeDocument/2006/relationships/customXml" Target="../ink/ink8577.xml"/><Relationship Id="rId245" Type="http://schemas.openxmlformats.org/officeDocument/2006/relationships/image" Target="../media/image3114.png"/><Relationship Id="rId266" Type="http://schemas.openxmlformats.org/officeDocument/2006/relationships/customXml" Target="../ink/ink8598.xml"/><Relationship Id="rId287" Type="http://schemas.openxmlformats.org/officeDocument/2006/relationships/image" Target="../media/image3135.png"/><Relationship Id="rId410" Type="http://schemas.openxmlformats.org/officeDocument/2006/relationships/customXml" Target="../ink/ink8670.xml"/><Relationship Id="rId431" Type="http://schemas.openxmlformats.org/officeDocument/2006/relationships/image" Target="../media/image3206.png"/><Relationship Id="rId30" Type="http://schemas.openxmlformats.org/officeDocument/2006/relationships/customXml" Target="../ink/ink8480.xml"/><Relationship Id="rId105" Type="http://schemas.openxmlformats.org/officeDocument/2006/relationships/image" Target="../media/image3045.png"/><Relationship Id="rId126" Type="http://schemas.openxmlformats.org/officeDocument/2006/relationships/customXml" Target="../ink/ink8528.xml"/><Relationship Id="rId147" Type="http://schemas.openxmlformats.org/officeDocument/2006/relationships/image" Target="../media/image3066.png"/><Relationship Id="rId168" Type="http://schemas.openxmlformats.org/officeDocument/2006/relationships/customXml" Target="../ink/ink8549.xml"/><Relationship Id="rId312" Type="http://schemas.openxmlformats.org/officeDocument/2006/relationships/customXml" Target="../ink/ink8621.xml"/><Relationship Id="rId333" Type="http://schemas.openxmlformats.org/officeDocument/2006/relationships/image" Target="../media/image3158.png"/><Relationship Id="rId354" Type="http://schemas.openxmlformats.org/officeDocument/2006/relationships/customXml" Target="../ink/ink8642.xml"/><Relationship Id="rId51" Type="http://schemas.openxmlformats.org/officeDocument/2006/relationships/image" Target="../media/image3018.png"/><Relationship Id="rId72" Type="http://schemas.openxmlformats.org/officeDocument/2006/relationships/customXml" Target="../ink/ink8501.xml"/><Relationship Id="rId93" Type="http://schemas.openxmlformats.org/officeDocument/2006/relationships/image" Target="../media/image3039.png"/><Relationship Id="rId189" Type="http://schemas.openxmlformats.org/officeDocument/2006/relationships/image" Target="../media/image3087.png"/><Relationship Id="rId375" Type="http://schemas.openxmlformats.org/officeDocument/2006/relationships/image" Target="../media/image3178.png"/><Relationship Id="rId396" Type="http://schemas.openxmlformats.org/officeDocument/2006/relationships/customXml" Target="../ink/ink8663.xml"/><Relationship Id="rId3" Type="http://schemas.openxmlformats.org/officeDocument/2006/relationships/image" Target="../media/image2994.png"/><Relationship Id="rId214" Type="http://schemas.openxmlformats.org/officeDocument/2006/relationships/customXml" Target="../ink/ink8572.xml"/><Relationship Id="rId235" Type="http://schemas.openxmlformats.org/officeDocument/2006/relationships/image" Target="../media/image3109.png"/><Relationship Id="rId256" Type="http://schemas.openxmlformats.org/officeDocument/2006/relationships/customXml" Target="../ink/ink8593.xml"/><Relationship Id="rId277" Type="http://schemas.openxmlformats.org/officeDocument/2006/relationships/image" Target="../media/image3130.png"/><Relationship Id="rId298" Type="http://schemas.openxmlformats.org/officeDocument/2006/relationships/customXml" Target="../ink/ink8614.xml"/><Relationship Id="rId400" Type="http://schemas.openxmlformats.org/officeDocument/2006/relationships/customXml" Target="../ink/ink8665.xml"/><Relationship Id="rId421" Type="http://schemas.openxmlformats.org/officeDocument/2006/relationships/image" Target="../media/image3201.png"/><Relationship Id="rId442" Type="http://schemas.openxmlformats.org/officeDocument/2006/relationships/customXml" Target="../ink/ink8686.xml"/><Relationship Id="rId116" Type="http://schemas.openxmlformats.org/officeDocument/2006/relationships/customXml" Target="../ink/ink8523.xml"/><Relationship Id="rId137" Type="http://schemas.openxmlformats.org/officeDocument/2006/relationships/image" Target="../media/image3061.png"/><Relationship Id="rId158" Type="http://schemas.openxmlformats.org/officeDocument/2006/relationships/customXml" Target="../ink/ink8544.xml"/><Relationship Id="rId302" Type="http://schemas.openxmlformats.org/officeDocument/2006/relationships/customXml" Target="../ink/ink8616.xml"/><Relationship Id="rId323" Type="http://schemas.openxmlformats.org/officeDocument/2006/relationships/image" Target="../media/image3153.png"/><Relationship Id="rId344" Type="http://schemas.openxmlformats.org/officeDocument/2006/relationships/customXml" Target="../ink/ink8637.xml"/><Relationship Id="rId20" Type="http://schemas.openxmlformats.org/officeDocument/2006/relationships/customXml" Target="../ink/ink8475.xml"/><Relationship Id="rId41" Type="http://schemas.openxmlformats.org/officeDocument/2006/relationships/image" Target="../media/image3013.png"/><Relationship Id="rId62" Type="http://schemas.openxmlformats.org/officeDocument/2006/relationships/customXml" Target="../ink/ink8496.xml"/><Relationship Id="rId83" Type="http://schemas.openxmlformats.org/officeDocument/2006/relationships/image" Target="../media/image3034.png"/><Relationship Id="rId179" Type="http://schemas.openxmlformats.org/officeDocument/2006/relationships/image" Target="../media/image3082.png"/><Relationship Id="rId365" Type="http://schemas.openxmlformats.org/officeDocument/2006/relationships/image" Target="../media/image3173.png"/><Relationship Id="rId386" Type="http://schemas.openxmlformats.org/officeDocument/2006/relationships/customXml" Target="../ink/ink8658.xml"/><Relationship Id="rId190" Type="http://schemas.openxmlformats.org/officeDocument/2006/relationships/customXml" Target="../ink/ink8560.xml"/><Relationship Id="rId204" Type="http://schemas.openxmlformats.org/officeDocument/2006/relationships/customXml" Target="../ink/ink8567.xml"/><Relationship Id="rId225" Type="http://schemas.openxmlformats.org/officeDocument/2006/relationships/image" Target="../media/image3104.png"/><Relationship Id="rId246" Type="http://schemas.openxmlformats.org/officeDocument/2006/relationships/customXml" Target="../ink/ink8588.xml"/><Relationship Id="rId267" Type="http://schemas.openxmlformats.org/officeDocument/2006/relationships/image" Target="../media/image3125.png"/><Relationship Id="rId288" Type="http://schemas.openxmlformats.org/officeDocument/2006/relationships/customXml" Target="../ink/ink8609.xml"/><Relationship Id="rId411" Type="http://schemas.openxmlformats.org/officeDocument/2006/relationships/image" Target="../media/image3196.png"/><Relationship Id="rId432" Type="http://schemas.openxmlformats.org/officeDocument/2006/relationships/customXml" Target="../ink/ink8681.xml"/><Relationship Id="rId106" Type="http://schemas.openxmlformats.org/officeDocument/2006/relationships/customXml" Target="../ink/ink8518.xml"/><Relationship Id="rId127" Type="http://schemas.openxmlformats.org/officeDocument/2006/relationships/image" Target="../media/image3056.png"/><Relationship Id="rId313" Type="http://schemas.openxmlformats.org/officeDocument/2006/relationships/image" Target="../media/image3148.png"/><Relationship Id="rId10" Type="http://schemas.openxmlformats.org/officeDocument/2006/relationships/customXml" Target="../ink/ink8470.xml"/><Relationship Id="rId31" Type="http://schemas.openxmlformats.org/officeDocument/2006/relationships/image" Target="../media/image3008.png"/><Relationship Id="rId52" Type="http://schemas.openxmlformats.org/officeDocument/2006/relationships/customXml" Target="../ink/ink8491.xml"/><Relationship Id="rId73" Type="http://schemas.openxmlformats.org/officeDocument/2006/relationships/image" Target="../media/image3029.png"/><Relationship Id="rId94" Type="http://schemas.openxmlformats.org/officeDocument/2006/relationships/customXml" Target="../ink/ink8512.xml"/><Relationship Id="rId148" Type="http://schemas.openxmlformats.org/officeDocument/2006/relationships/customXml" Target="../ink/ink8539.xml"/><Relationship Id="rId169" Type="http://schemas.openxmlformats.org/officeDocument/2006/relationships/image" Target="../media/image3077.png"/><Relationship Id="rId334" Type="http://schemas.openxmlformats.org/officeDocument/2006/relationships/customXml" Target="../ink/ink8632.xml"/><Relationship Id="rId355" Type="http://schemas.openxmlformats.org/officeDocument/2006/relationships/image" Target="../media/image3168.png"/><Relationship Id="rId376" Type="http://schemas.openxmlformats.org/officeDocument/2006/relationships/customXml" Target="../ink/ink8653.xml"/><Relationship Id="rId397" Type="http://schemas.openxmlformats.org/officeDocument/2006/relationships/image" Target="../media/image3189.png"/><Relationship Id="rId4" Type="http://schemas.openxmlformats.org/officeDocument/2006/relationships/customXml" Target="../ink/ink8467.xml"/><Relationship Id="rId180" Type="http://schemas.openxmlformats.org/officeDocument/2006/relationships/customXml" Target="../ink/ink8555.xml"/><Relationship Id="rId215" Type="http://schemas.openxmlformats.org/officeDocument/2006/relationships/image" Target="../media/image3099.png"/><Relationship Id="rId236" Type="http://schemas.openxmlformats.org/officeDocument/2006/relationships/customXml" Target="../ink/ink8583.xml"/><Relationship Id="rId257" Type="http://schemas.openxmlformats.org/officeDocument/2006/relationships/image" Target="../media/image3120.png"/><Relationship Id="rId278" Type="http://schemas.openxmlformats.org/officeDocument/2006/relationships/customXml" Target="../ink/ink8604.xml"/><Relationship Id="rId401" Type="http://schemas.openxmlformats.org/officeDocument/2006/relationships/image" Target="../media/image3191.png"/><Relationship Id="rId422" Type="http://schemas.openxmlformats.org/officeDocument/2006/relationships/customXml" Target="../ink/ink8676.xml"/><Relationship Id="rId443" Type="http://schemas.openxmlformats.org/officeDocument/2006/relationships/image" Target="../media/image3212.png"/><Relationship Id="rId303" Type="http://schemas.openxmlformats.org/officeDocument/2006/relationships/image" Target="../media/image3143.png"/><Relationship Id="rId42" Type="http://schemas.openxmlformats.org/officeDocument/2006/relationships/customXml" Target="../ink/ink8486.xml"/><Relationship Id="rId84" Type="http://schemas.openxmlformats.org/officeDocument/2006/relationships/customXml" Target="../ink/ink8507.xml"/><Relationship Id="rId138" Type="http://schemas.openxmlformats.org/officeDocument/2006/relationships/customXml" Target="../ink/ink8534.xml"/><Relationship Id="rId345" Type="http://schemas.openxmlformats.org/officeDocument/2006/relationships/image" Target="../media/image3163.png"/><Relationship Id="rId387" Type="http://schemas.openxmlformats.org/officeDocument/2006/relationships/image" Target="../media/image3184.png"/><Relationship Id="rId191" Type="http://schemas.openxmlformats.org/officeDocument/2006/relationships/image" Target="../media/image3088.png"/><Relationship Id="rId205" Type="http://schemas.openxmlformats.org/officeDocument/2006/relationships/image" Target="../media/image3094.png"/><Relationship Id="rId247" Type="http://schemas.openxmlformats.org/officeDocument/2006/relationships/image" Target="../media/image3115.png"/><Relationship Id="rId412" Type="http://schemas.openxmlformats.org/officeDocument/2006/relationships/customXml" Target="../ink/ink8671.xml"/><Relationship Id="rId107" Type="http://schemas.openxmlformats.org/officeDocument/2006/relationships/image" Target="../media/image3046.png"/><Relationship Id="rId289" Type="http://schemas.openxmlformats.org/officeDocument/2006/relationships/image" Target="../media/image3136.png"/><Relationship Id="rId11" Type="http://schemas.openxmlformats.org/officeDocument/2006/relationships/image" Target="../media/image2998.png"/><Relationship Id="rId53" Type="http://schemas.openxmlformats.org/officeDocument/2006/relationships/image" Target="../media/image3019.png"/><Relationship Id="rId149" Type="http://schemas.openxmlformats.org/officeDocument/2006/relationships/image" Target="../media/image3067.png"/><Relationship Id="rId314" Type="http://schemas.openxmlformats.org/officeDocument/2006/relationships/customXml" Target="../ink/ink8622.xml"/><Relationship Id="rId356" Type="http://schemas.openxmlformats.org/officeDocument/2006/relationships/customXml" Target="../ink/ink8643.xml"/><Relationship Id="rId398" Type="http://schemas.openxmlformats.org/officeDocument/2006/relationships/customXml" Target="../ink/ink8664.xml"/><Relationship Id="rId95" Type="http://schemas.openxmlformats.org/officeDocument/2006/relationships/image" Target="../media/image3040.png"/><Relationship Id="rId160" Type="http://schemas.openxmlformats.org/officeDocument/2006/relationships/customXml" Target="../ink/ink8545.xml"/><Relationship Id="rId216" Type="http://schemas.openxmlformats.org/officeDocument/2006/relationships/customXml" Target="../ink/ink8573.xml"/><Relationship Id="rId423" Type="http://schemas.openxmlformats.org/officeDocument/2006/relationships/image" Target="../media/image3202.png"/><Relationship Id="rId258" Type="http://schemas.openxmlformats.org/officeDocument/2006/relationships/customXml" Target="../ink/ink8594.xml"/><Relationship Id="rId22" Type="http://schemas.openxmlformats.org/officeDocument/2006/relationships/customXml" Target="../ink/ink8476.xml"/><Relationship Id="rId64" Type="http://schemas.openxmlformats.org/officeDocument/2006/relationships/customXml" Target="../ink/ink8497.xml"/><Relationship Id="rId118" Type="http://schemas.openxmlformats.org/officeDocument/2006/relationships/customXml" Target="../ink/ink8524.xml"/><Relationship Id="rId325" Type="http://schemas.openxmlformats.org/officeDocument/2006/relationships/image" Target="../media/image3154.png"/><Relationship Id="rId367" Type="http://schemas.openxmlformats.org/officeDocument/2006/relationships/image" Target="../media/image3174.png"/><Relationship Id="rId171" Type="http://schemas.openxmlformats.org/officeDocument/2006/relationships/image" Target="../media/image3078.png"/><Relationship Id="rId227" Type="http://schemas.openxmlformats.org/officeDocument/2006/relationships/image" Target="../media/image3105.png"/><Relationship Id="rId269" Type="http://schemas.openxmlformats.org/officeDocument/2006/relationships/image" Target="../media/image3126.png"/><Relationship Id="rId434" Type="http://schemas.openxmlformats.org/officeDocument/2006/relationships/customXml" Target="../ink/ink8682.xml"/><Relationship Id="rId33" Type="http://schemas.openxmlformats.org/officeDocument/2006/relationships/image" Target="../media/image3009.png"/><Relationship Id="rId129" Type="http://schemas.openxmlformats.org/officeDocument/2006/relationships/image" Target="../media/image3057.png"/><Relationship Id="rId280" Type="http://schemas.openxmlformats.org/officeDocument/2006/relationships/customXml" Target="../ink/ink8605.xml"/><Relationship Id="rId336" Type="http://schemas.openxmlformats.org/officeDocument/2006/relationships/customXml" Target="../ink/ink8633.xml"/><Relationship Id="rId75" Type="http://schemas.openxmlformats.org/officeDocument/2006/relationships/image" Target="../media/image3030.png"/><Relationship Id="rId140" Type="http://schemas.openxmlformats.org/officeDocument/2006/relationships/customXml" Target="../ink/ink8535.xml"/><Relationship Id="rId182" Type="http://schemas.openxmlformats.org/officeDocument/2006/relationships/customXml" Target="../ink/ink8556.xml"/><Relationship Id="rId378" Type="http://schemas.openxmlformats.org/officeDocument/2006/relationships/customXml" Target="../ink/ink8654.xml"/><Relationship Id="rId403" Type="http://schemas.openxmlformats.org/officeDocument/2006/relationships/image" Target="../media/image3192.png"/><Relationship Id="rId6" Type="http://schemas.openxmlformats.org/officeDocument/2006/relationships/customXml" Target="../ink/ink8468.xml"/><Relationship Id="rId238" Type="http://schemas.openxmlformats.org/officeDocument/2006/relationships/customXml" Target="../ink/ink8584.xml"/><Relationship Id="rId445" Type="http://schemas.openxmlformats.org/officeDocument/2006/relationships/image" Target="../media/image3213.png"/><Relationship Id="rId291" Type="http://schemas.openxmlformats.org/officeDocument/2006/relationships/image" Target="../media/image3137.png"/><Relationship Id="rId305" Type="http://schemas.openxmlformats.org/officeDocument/2006/relationships/image" Target="../media/image3144.png"/><Relationship Id="rId347" Type="http://schemas.openxmlformats.org/officeDocument/2006/relationships/image" Target="../media/image3164.png"/><Relationship Id="rId44" Type="http://schemas.openxmlformats.org/officeDocument/2006/relationships/customXml" Target="../ink/ink8487.xml"/><Relationship Id="rId86" Type="http://schemas.openxmlformats.org/officeDocument/2006/relationships/customXml" Target="../ink/ink8508.xml"/><Relationship Id="rId151" Type="http://schemas.openxmlformats.org/officeDocument/2006/relationships/image" Target="../media/image3068.png"/><Relationship Id="rId389" Type="http://schemas.openxmlformats.org/officeDocument/2006/relationships/image" Target="../media/image3185.png"/><Relationship Id="rId193" Type="http://schemas.openxmlformats.org/officeDocument/2006/relationships/image" Target="../media/image3089.png"/><Relationship Id="rId207" Type="http://schemas.openxmlformats.org/officeDocument/2006/relationships/image" Target="../media/image3095.png"/><Relationship Id="rId249" Type="http://schemas.openxmlformats.org/officeDocument/2006/relationships/image" Target="../media/image3116.png"/><Relationship Id="rId414" Type="http://schemas.openxmlformats.org/officeDocument/2006/relationships/customXml" Target="../ink/ink8672.xml"/><Relationship Id="rId13" Type="http://schemas.openxmlformats.org/officeDocument/2006/relationships/image" Target="../media/image2999.png"/><Relationship Id="rId109" Type="http://schemas.openxmlformats.org/officeDocument/2006/relationships/image" Target="../media/image3047.png"/><Relationship Id="rId260" Type="http://schemas.openxmlformats.org/officeDocument/2006/relationships/customXml" Target="../ink/ink8595.xml"/><Relationship Id="rId316" Type="http://schemas.openxmlformats.org/officeDocument/2006/relationships/customXml" Target="../ink/ink8623.xml"/><Relationship Id="rId55" Type="http://schemas.openxmlformats.org/officeDocument/2006/relationships/image" Target="../media/image3020.png"/><Relationship Id="rId97" Type="http://schemas.openxmlformats.org/officeDocument/2006/relationships/image" Target="../media/image3041.png"/><Relationship Id="rId120" Type="http://schemas.openxmlformats.org/officeDocument/2006/relationships/customXml" Target="../ink/ink8525.xml"/><Relationship Id="rId358" Type="http://schemas.openxmlformats.org/officeDocument/2006/relationships/customXml" Target="../ink/ink8644.xml"/><Relationship Id="rId162" Type="http://schemas.openxmlformats.org/officeDocument/2006/relationships/customXml" Target="../ink/ink8546.xml"/><Relationship Id="rId218" Type="http://schemas.openxmlformats.org/officeDocument/2006/relationships/customXml" Target="../ink/ink8574.xml"/><Relationship Id="rId425" Type="http://schemas.openxmlformats.org/officeDocument/2006/relationships/image" Target="../media/image3203.png"/><Relationship Id="rId271" Type="http://schemas.openxmlformats.org/officeDocument/2006/relationships/image" Target="../media/image3127.png"/><Relationship Id="rId24" Type="http://schemas.openxmlformats.org/officeDocument/2006/relationships/customXml" Target="../ink/ink8477.xml"/><Relationship Id="rId66" Type="http://schemas.openxmlformats.org/officeDocument/2006/relationships/customXml" Target="../ink/ink8498.xml"/><Relationship Id="rId131" Type="http://schemas.openxmlformats.org/officeDocument/2006/relationships/image" Target="../media/image3058.png"/><Relationship Id="rId327" Type="http://schemas.openxmlformats.org/officeDocument/2006/relationships/image" Target="../media/image3155.png"/><Relationship Id="rId369" Type="http://schemas.openxmlformats.org/officeDocument/2006/relationships/image" Target="../media/image3175.png"/><Relationship Id="rId173" Type="http://schemas.openxmlformats.org/officeDocument/2006/relationships/image" Target="../media/image3079.png"/><Relationship Id="rId229" Type="http://schemas.openxmlformats.org/officeDocument/2006/relationships/image" Target="../media/image3106.png"/><Relationship Id="rId380" Type="http://schemas.openxmlformats.org/officeDocument/2006/relationships/customXml" Target="../ink/ink8655.xml"/><Relationship Id="rId436" Type="http://schemas.openxmlformats.org/officeDocument/2006/relationships/customXml" Target="../ink/ink8683.xml"/><Relationship Id="rId240" Type="http://schemas.openxmlformats.org/officeDocument/2006/relationships/customXml" Target="../ink/ink8585.xml"/><Relationship Id="rId35" Type="http://schemas.openxmlformats.org/officeDocument/2006/relationships/image" Target="../media/image3010.png"/><Relationship Id="rId77" Type="http://schemas.openxmlformats.org/officeDocument/2006/relationships/image" Target="../media/image3031.png"/><Relationship Id="rId100" Type="http://schemas.openxmlformats.org/officeDocument/2006/relationships/customXml" Target="../ink/ink8515.xml"/><Relationship Id="rId282" Type="http://schemas.openxmlformats.org/officeDocument/2006/relationships/customXml" Target="../ink/ink8606.xml"/><Relationship Id="rId338" Type="http://schemas.openxmlformats.org/officeDocument/2006/relationships/customXml" Target="../ink/ink8634.xml"/><Relationship Id="rId8" Type="http://schemas.openxmlformats.org/officeDocument/2006/relationships/customXml" Target="../ink/ink8469.xml"/><Relationship Id="rId142" Type="http://schemas.openxmlformats.org/officeDocument/2006/relationships/customXml" Target="../ink/ink8536.xml"/><Relationship Id="rId184" Type="http://schemas.openxmlformats.org/officeDocument/2006/relationships/customXml" Target="../ink/ink8557.xml"/><Relationship Id="rId391" Type="http://schemas.openxmlformats.org/officeDocument/2006/relationships/image" Target="../media/image3186.png"/><Relationship Id="rId405" Type="http://schemas.openxmlformats.org/officeDocument/2006/relationships/image" Target="../media/image3193.png"/><Relationship Id="rId447" Type="http://schemas.openxmlformats.org/officeDocument/2006/relationships/image" Target="../media/image3214.png"/><Relationship Id="rId251" Type="http://schemas.openxmlformats.org/officeDocument/2006/relationships/image" Target="../media/image3117.png"/><Relationship Id="rId46" Type="http://schemas.openxmlformats.org/officeDocument/2006/relationships/customXml" Target="../ink/ink8488.xml"/><Relationship Id="rId293" Type="http://schemas.openxmlformats.org/officeDocument/2006/relationships/image" Target="../media/image3138.png"/><Relationship Id="rId307" Type="http://schemas.openxmlformats.org/officeDocument/2006/relationships/image" Target="../media/image3145.png"/><Relationship Id="rId349" Type="http://schemas.openxmlformats.org/officeDocument/2006/relationships/image" Target="../media/image3165.png"/><Relationship Id="rId88" Type="http://schemas.openxmlformats.org/officeDocument/2006/relationships/customXml" Target="../ink/ink8509.xml"/><Relationship Id="rId111" Type="http://schemas.openxmlformats.org/officeDocument/2006/relationships/image" Target="../media/image3048.png"/><Relationship Id="rId153" Type="http://schemas.openxmlformats.org/officeDocument/2006/relationships/image" Target="../media/image3069.png"/><Relationship Id="rId195" Type="http://schemas.openxmlformats.org/officeDocument/2006/relationships/image" Target="../media/image3090.png"/><Relationship Id="rId209" Type="http://schemas.openxmlformats.org/officeDocument/2006/relationships/image" Target="../media/image3096.png"/><Relationship Id="rId360" Type="http://schemas.openxmlformats.org/officeDocument/2006/relationships/customXml" Target="../ink/ink8645.xml"/><Relationship Id="rId416" Type="http://schemas.openxmlformats.org/officeDocument/2006/relationships/customXml" Target="../ink/ink8673.xml"/><Relationship Id="rId220" Type="http://schemas.openxmlformats.org/officeDocument/2006/relationships/customXml" Target="../ink/ink8575.xml"/><Relationship Id="rId15" Type="http://schemas.openxmlformats.org/officeDocument/2006/relationships/image" Target="../media/image3000.png"/><Relationship Id="rId57" Type="http://schemas.openxmlformats.org/officeDocument/2006/relationships/image" Target="../media/image3021.png"/><Relationship Id="rId262" Type="http://schemas.openxmlformats.org/officeDocument/2006/relationships/customXml" Target="../ink/ink8596.xml"/><Relationship Id="rId318" Type="http://schemas.openxmlformats.org/officeDocument/2006/relationships/customXml" Target="../ink/ink8624.xml"/><Relationship Id="rId99" Type="http://schemas.openxmlformats.org/officeDocument/2006/relationships/image" Target="../media/image3042.png"/><Relationship Id="rId122" Type="http://schemas.openxmlformats.org/officeDocument/2006/relationships/customXml" Target="../ink/ink8526.xml"/><Relationship Id="rId164" Type="http://schemas.openxmlformats.org/officeDocument/2006/relationships/customXml" Target="../ink/ink8547.xml"/><Relationship Id="rId371" Type="http://schemas.openxmlformats.org/officeDocument/2006/relationships/image" Target="../media/image3176.png"/><Relationship Id="rId427" Type="http://schemas.openxmlformats.org/officeDocument/2006/relationships/image" Target="../media/image3204.png"/><Relationship Id="rId26" Type="http://schemas.openxmlformats.org/officeDocument/2006/relationships/customXml" Target="../ink/ink8478.xml"/><Relationship Id="rId231" Type="http://schemas.openxmlformats.org/officeDocument/2006/relationships/image" Target="../media/image3107.png"/><Relationship Id="rId273" Type="http://schemas.openxmlformats.org/officeDocument/2006/relationships/image" Target="../media/image3128.png"/><Relationship Id="rId329" Type="http://schemas.openxmlformats.org/officeDocument/2006/relationships/image" Target="../media/image3156.png"/><Relationship Id="rId68" Type="http://schemas.openxmlformats.org/officeDocument/2006/relationships/customXml" Target="../ink/ink8499.xml"/><Relationship Id="rId133" Type="http://schemas.openxmlformats.org/officeDocument/2006/relationships/image" Target="../media/image3059.png"/><Relationship Id="rId175" Type="http://schemas.openxmlformats.org/officeDocument/2006/relationships/image" Target="../media/image3080.png"/><Relationship Id="rId340" Type="http://schemas.openxmlformats.org/officeDocument/2006/relationships/customXml" Target="../ink/ink8635.xml"/><Relationship Id="rId200" Type="http://schemas.openxmlformats.org/officeDocument/2006/relationships/customXml" Target="../ink/ink8565.xml"/><Relationship Id="rId382" Type="http://schemas.openxmlformats.org/officeDocument/2006/relationships/customXml" Target="../ink/ink8656.xml"/><Relationship Id="rId438" Type="http://schemas.openxmlformats.org/officeDocument/2006/relationships/customXml" Target="../ink/ink8684.xml"/><Relationship Id="rId242" Type="http://schemas.openxmlformats.org/officeDocument/2006/relationships/customXml" Target="../ink/ink8586.xml"/><Relationship Id="rId284" Type="http://schemas.openxmlformats.org/officeDocument/2006/relationships/customXml" Target="../ink/ink8607.xml"/><Relationship Id="rId37" Type="http://schemas.openxmlformats.org/officeDocument/2006/relationships/image" Target="../media/image3011.png"/><Relationship Id="rId79" Type="http://schemas.openxmlformats.org/officeDocument/2006/relationships/image" Target="../media/image3032.png"/><Relationship Id="rId102" Type="http://schemas.openxmlformats.org/officeDocument/2006/relationships/customXml" Target="../ink/ink8516.xml"/><Relationship Id="rId144" Type="http://schemas.openxmlformats.org/officeDocument/2006/relationships/customXml" Target="../ink/ink8537.xml"/><Relationship Id="rId90" Type="http://schemas.openxmlformats.org/officeDocument/2006/relationships/customXml" Target="../ink/ink8510.xml"/><Relationship Id="rId186" Type="http://schemas.openxmlformats.org/officeDocument/2006/relationships/customXml" Target="../ink/ink8558.xml"/><Relationship Id="rId351" Type="http://schemas.openxmlformats.org/officeDocument/2006/relationships/image" Target="../media/image3166.png"/><Relationship Id="rId393" Type="http://schemas.openxmlformats.org/officeDocument/2006/relationships/image" Target="../media/image3187.png"/><Relationship Id="rId407" Type="http://schemas.openxmlformats.org/officeDocument/2006/relationships/image" Target="../media/image3194.png"/><Relationship Id="rId449" Type="http://schemas.openxmlformats.org/officeDocument/2006/relationships/image" Target="../media/image3215.png"/><Relationship Id="rId211" Type="http://schemas.openxmlformats.org/officeDocument/2006/relationships/image" Target="../media/image3097.png"/><Relationship Id="rId253" Type="http://schemas.openxmlformats.org/officeDocument/2006/relationships/image" Target="../media/image3118.png"/><Relationship Id="rId295" Type="http://schemas.openxmlformats.org/officeDocument/2006/relationships/image" Target="../media/image3139.png"/><Relationship Id="rId309" Type="http://schemas.openxmlformats.org/officeDocument/2006/relationships/image" Target="../media/image3146.png"/><Relationship Id="rId48" Type="http://schemas.openxmlformats.org/officeDocument/2006/relationships/customXml" Target="../ink/ink8489.xml"/><Relationship Id="rId113" Type="http://schemas.openxmlformats.org/officeDocument/2006/relationships/image" Target="../media/image3049.png"/><Relationship Id="rId320" Type="http://schemas.openxmlformats.org/officeDocument/2006/relationships/customXml" Target="../ink/ink8625.xml"/><Relationship Id="rId155" Type="http://schemas.openxmlformats.org/officeDocument/2006/relationships/image" Target="../media/image3070.png"/><Relationship Id="rId197" Type="http://schemas.openxmlformats.org/officeDocument/2006/relationships/image" Target="../media/image3091.png"/><Relationship Id="rId362" Type="http://schemas.openxmlformats.org/officeDocument/2006/relationships/customXml" Target="../ink/ink8646.xml"/><Relationship Id="rId418" Type="http://schemas.openxmlformats.org/officeDocument/2006/relationships/customXml" Target="../ink/ink8674.xml"/><Relationship Id="rId222" Type="http://schemas.openxmlformats.org/officeDocument/2006/relationships/customXml" Target="../ink/ink8576.xml"/><Relationship Id="rId264" Type="http://schemas.openxmlformats.org/officeDocument/2006/relationships/customXml" Target="../ink/ink8597.xml"/><Relationship Id="rId17" Type="http://schemas.openxmlformats.org/officeDocument/2006/relationships/image" Target="../media/image3001.png"/><Relationship Id="rId59" Type="http://schemas.openxmlformats.org/officeDocument/2006/relationships/image" Target="../media/image3022.png"/><Relationship Id="rId124" Type="http://schemas.openxmlformats.org/officeDocument/2006/relationships/customXml" Target="../ink/ink8527.xml"/><Relationship Id="rId70" Type="http://schemas.openxmlformats.org/officeDocument/2006/relationships/customXml" Target="../ink/ink8500.xml"/><Relationship Id="rId166" Type="http://schemas.openxmlformats.org/officeDocument/2006/relationships/customXml" Target="../ink/ink8548.xml"/><Relationship Id="rId331" Type="http://schemas.openxmlformats.org/officeDocument/2006/relationships/image" Target="../media/image3157.png"/><Relationship Id="rId373" Type="http://schemas.openxmlformats.org/officeDocument/2006/relationships/image" Target="../media/image3177.png"/><Relationship Id="rId429" Type="http://schemas.openxmlformats.org/officeDocument/2006/relationships/image" Target="../media/image3205.png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3108.png"/><Relationship Id="rId440" Type="http://schemas.openxmlformats.org/officeDocument/2006/relationships/customXml" Target="../ink/ink8685.xml"/><Relationship Id="rId28" Type="http://schemas.openxmlformats.org/officeDocument/2006/relationships/customXml" Target="../ink/ink8479.xml"/><Relationship Id="rId275" Type="http://schemas.openxmlformats.org/officeDocument/2006/relationships/image" Target="../media/image3129.png"/><Relationship Id="rId300" Type="http://schemas.openxmlformats.org/officeDocument/2006/relationships/customXml" Target="../ink/ink8615.xml"/><Relationship Id="rId81" Type="http://schemas.openxmlformats.org/officeDocument/2006/relationships/image" Target="../media/image3033.png"/><Relationship Id="rId135" Type="http://schemas.openxmlformats.org/officeDocument/2006/relationships/image" Target="../media/image3060.png"/><Relationship Id="rId177" Type="http://schemas.openxmlformats.org/officeDocument/2006/relationships/image" Target="../media/image3081.png"/><Relationship Id="rId342" Type="http://schemas.openxmlformats.org/officeDocument/2006/relationships/customXml" Target="../ink/ink8636.xml"/><Relationship Id="rId384" Type="http://schemas.openxmlformats.org/officeDocument/2006/relationships/customXml" Target="../ink/ink8657.xml"/><Relationship Id="rId202" Type="http://schemas.openxmlformats.org/officeDocument/2006/relationships/customXml" Target="../ink/ink8566.xml"/><Relationship Id="rId244" Type="http://schemas.openxmlformats.org/officeDocument/2006/relationships/customXml" Target="../ink/ink8587.xml"/><Relationship Id="rId39" Type="http://schemas.openxmlformats.org/officeDocument/2006/relationships/image" Target="../media/image3012.png"/><Relationship Id="rId286" Type="http://schemas.openxmlformats.org/officeDocument/2006/relationships/customXml" Target="../ink/ink8608.xml"/><Relationship Id="rId451" Type="http://schemas.openxmlformats.org/officeDocument/2006/relationships/image" Target="../media/image3216.png"/></Relationships>
</file>

<file path=ppt/slides/_rels/slide5.xml.rels><?xml version="1.0" encoding="UTF-8" standalone="yes"?>
<Relationships xmlns="http://schemas.openxmlformats.org/package/2006/relationships"><Relationship Id="rId671" Type="http://schemas.openxmlformats.org/officeDocument/2006/relationships/image" Target="../media/image407.png"/><Relationship Id="rId531" Type="http://schemas.openxmlformats.org/officeDocument/2006/relationships/image" Target="../media/image337.png"/><Relationship Id="rId573" Type="http://schemas.openxmlformats.org/officeDocument/2006/relationships/image" Target="../media/image358.png"/><Relationship Id="rId629" Type="http://schemas.openxmlformats.org/officeDocument/2006/relationships/image" Target="../media/image386.png"/><Relationship Id="rId433" Type="http://schemas.openxmlformats.org/officeDocument/2006/relationships/image" Target="../media/image28810.png"/><Relationship Id="rId475" Type="http://schemas.openxmlformats.org/officeDocument/2006/relationships/image" Target="../media/image309.png"/><Relationship Id="rId640" Type="http://schemas.openxmlformats.org/officeDocument/2006/relationships/customXml" Target="../ink/ink847.xml"/><Relationship Id="rId682" Type="http://schemas.openxmlformats.org/officeDocument/2006/relationships/customXml" Target="../ink/ink868.xml"/><Relationship Id="rId500" Type="http://schemas.openxmlformats.org/officeDocument/2006/relationships/customXml" Target="../ink/ink777.xml"/><Relationship Id="rId542" Type="http://schemas.openxmlformats.org/officeDocument/2006/relationships/customXml" Target="../ink/ink798.xml"/><Relationship Id="rId584" Type="http://schemas.openxmlformats.org/officeDocument/2006/relationships/customXml" Target="../ink/ink819.xml"/><Relationship Id="rId402" Type="http://schemas.openxmlformats.org/officeDocument/2006/relationships/customXml" Target="../ink/ink728.xml"/><Relationship Id="rId444" Type="http://schemas.openxmlformats.org/officeDocument/2006/relationships/customXml" Target="../ink/ink749.xml"/><Relationship Id="rId486" Type="http://schemas.openxmlformats.org/officeDocument/2006/relationships/customXml" Target="../ink/ink770.xml"/><Relationship Id="rId651" Type="http://schemas.openxmlformats.org/officeDocument/2006/relationships/image" Target="../media/image397.png"/><Relationship Id="rId388" Type="http://schemas.openxmlformats.org/officeDocument/2006/relationships/customXml" Target="../ink/ink721.xml"/><Relationship Id="rId511" Type="http://schemas.openxmlformats.org/officeDocument/2006/relationships/image" Target="../media/image327.png"/><Relationship Id="rId553" Type="http://schemas.openxmlformats.org/officeDocument/2006/relationships/image" Target="../media/image348.png"/><Relationship Id="rId609" Type="http://schemas.openxmlformats.org/officeDocument/2006/relationships/image" Target="../media/image376.png"/><Relationship Id="rId413" Type="http://schemas.openxmlformats.org/officeDocument/2006/relationships/image" Target="../media/image484.png"/><Relationship Id="rId595" Type="http://schemas.openxmlformats.org/officeDocument/2006/relationships/image" Target="../media/image369.png"/><Relationship Id="rId455" Type="http://schemas.openxmlformats.org/officeDocument/2006/relationships/image" Target="../media/image299.png"/><Relationship Id="rId497" Type="http://schemas.openxmlformats.org/officeDocument/2006/relationships/image" Target="../media/image320.png"/><Relationship Id="rId620" Type="http://schemas.openxmlformats.org/officeDocument/2006/relationships/customXml" Target="../ink/ink837.xml"/><Relationship Id="rId662" Type="http://schemas.openxmlformats.org/officeDocument/2006/relationships/customXml" Target="../ink/ink858.xml"/><Relationship Id="rId522" Type="http://schemas.openxmlformats.org/officeDocument/2006/relationships/customXml" Target="../ink/ink788.xml"/><Relationship Id="rId399" Type="http://schemas.openxmlformats.org/officeDocument/2006/relationships/image" Target="../media/image477.png"/><Relationship Id="rId564" Type="http://schemas.openxmlformats.org/officeDocument/2006/relationships/customXml" Target="../ink/ink809.xml"/><Relationship Id="rId424" Type="http://schemas.openxmlformats.org/officeDocument/2006/relationships/customXml" Target="../ink/ink739.xml"/><Relationship Id="rId466" Type="http://schemas.openxmlformats.org/officeDocument/2006/relationships/customXml" Target="../ink/ink760.xml"/><Relationship Id="rId631" Type="http://schemas.openxmlformats.org/officeDocument/2006/relationships/image" Target="../media/image387.png"/><Relationship Id="rId673" Type="http://schemas.openxmlformats.org/officeDocument/2006/relationships/image" Target="../media/image408.png"/><Relationship Id="rId512" Type="http://schemas.openxmlformats.org/officeDocument/2006/relationships/customXml" Target="../ink/ink783.xml"/><Relationship Id="rId533" Type="http://schemas.openxmlformats.org/officeDocument/2006/relationships/image" Target="../media/image338.png"/><Relationship Id="rId389" Type="http://schemas.openxmlformats.org/officeDocument/2006/relationships/image" Target="../media/image472.png"/><Relationship Id="rId554" Type="http://schemas.openxmlformats.org/officeDocument/2006/relationships/customXml" Target="../ink/ink804.xml"/><Relationship Id="rId575" Type="http://schemas.openxmlformats.org/officeDocument/2006/relationships/image" Target="../media/image359.png"/><Relationship Id="rId596" Type="http://schemas.openxmlformats.org/officeDocument/2006/relationships/customXml" Target="../ink/ink825.xml"/><Relationship Id="rId414" Type="http://schemas.openxmlformats.org/officeDocument/2006/relationships/customXml" Target="../ink/ink734.xml"/><Relationship Id="rId435" Type="http://schemas.openxmlformats.org/officeDocument/2006/relationships/image" Target="../media/image289.png"/><Relationship Id="rId456" Type="http://schemas.openxmlformats.org/officeDocument/2006/relationships/customXml" Target="../ink/ink755.xml"/><Relationship Id="rId477" Type="http://schemas.openxmlformats.org/officeDocument/2006/relationships/image" Target="../media/image310.png"/><Relationship Id="rId498" Type="http://schemas.openxmlformats.org/officeDocument/2006/relationships/customXml" Target="../ink/ink776.xml"/><Relationship Id="rId600" Type="http://schemas.openxmlformats.org/officeDocument/2006/relationships/customXml" Target="../ink/ink827.xml"/><Relationship Id="rId621" Type="http://schemas.openxmlformats.org/officeDocument/2006/relationships/image" Target="../media/image382.png"/><Relationship Id="rId642" Type="http://schemas.openxmlformats.org/officeDocument/2006/relationships/customXml" Target="../ink/ink848.xml"/><Relationship Id="rId663" Type="http://schemas.openxmlformats.org/officeDocument/2006/relationships/image" Target="../media/image403.png"/><Relationship Id="rId684" Type="http://schemas.openxmlformats.org/officeDocument/2006/relationships/customXml" Target="../ink/ink869.xml"/><Relationship Id="rId502" Type="http://schemas.openxmlformats.org/officeDocument/2006/relationships/customXml" Target="../ink/ink778.xml"/><Relationship Id="rId523" Type="http://schemas.openxmlformats.org/officeDocument/2006/relationships/image" Target="../media/image333.png"/><Relationship Id="rId544" Type="http://schemas.openxmlformats.org/officeDocument/2006/relationships/customXml" Target="../ink/ink799.xml"/><Relationship Id="rId565" Type="http://schemas.openxmlformats.org/officeDocument/2006/relationships/image" Target="../media/image354.png"/><Relationship Id="rId586" Type="http://schemas.openxmlformats.org/officeDocument/2006/relationships/customXml" Target="../ink/ink820.xml"/><Relationship Id="rId390" Type="http://schemas.openxmlformats.org/officeDocument/2006/relationships/customXml" Target="../ink/ink722.xml"/><Relationship Id="rId404" Type="http://schemas.openxmlformats.org/officeDocument/2006/relationships/customXml" Target="../ink/ink729.xml"/><Relationship Id="rId425" Type="http://schemas.openxmlformats.org/officeDocument/2006/relationships/image" Target="../media/image28410.png"/><Relationship Id="rId446" Type="http://schemas.openxmlformats.org/officeDocument/2006/relationships/customXml" Target="../ink/ink750.xml"/><Relationship Id="rId467" Type="http://schemas.openxmlformats.org/officeDocument/2006/relationships/image" Target="../media/image305.png"/><Relationship Id="rId611" Type="http://schemas.openxmlformats.org/officeDocument/2006/relationships/image" Target="../media/image377.png"/><Relationship Id="rId632" Type="http://schemas.openxmlformats.org/officeDocument/2006/relationships/customXml" Target="../ink/ink843.xml"/><Relationship Id="rId653" Type="http://schemas.openxmlformats.org/officeDocument/2006/relationships/image" Target="../media/image398.png"/><Relationship Id="rId488" Type="http://schemas.openxmlformats.org/officeDocument/2006/relationships/customXml" Target="../ink/ink771.xml"/><Relationship Id="rId674" Type="http://schemas.openxmlformats.org/officeDocument/2006/relationships/customXml" Target="../ink/ink864.xml"/><Relationship Id="rId513" Type="http://schemas.openxmlformats.org/officeDocument/2006/relationships/image" Target="../media/image328.png"/><Relationship Id="rId534" Type="http://schemas.openxmlformats.org/officeDocument/2006/relationships/customXml" Target="../ink/ink794.xml"/><Relationship Id="rId555" Type="http://schemas.openxmlformats.org/officeDocument/2006/relationships/image" Target="../media/image349.png"/><Relationship Id="rId576" Type="http://schemas.openxmlformats.org/officeDocument/2006/relationships/customXml" Target="../ink/ink815.xml"/><Relationship Id="rId597" Type="http://schemas.openxmlformats.org/officeDocument/2006/relationships/image" Target="../media/image370.png"/><Relationship Id="rId415" Type="http://schemas.openxmlformats.org/officeDocument/2006/relationships/image" Target="../media/image485.png"/><Relationship Id="rId436" Type="http://schemas.openxmlformats.org/officeDocument/2006/relationships/customXml" Target="../ink/ink745.xml"/><Relationship Id="rId457" Type="http://schemas.openxmlformats.org/officeDocument/2006/relationships/image" Target="../media/image300.png"/><Relationship Id="rId601" Type="http://schemas.openxmlformats.org/officeDocument/2006/relationships/image" Target="../media/image372.png"/><Relationship Id="rId622" Type="http://schemas.openxmlformats.org/officeDocument/2006/relationships/customXml" Target="../ink/ink838.xml"/><Relationship Id="rId643" Type="http://schemas.openxmlformats.org/officeDocument/2006/relationships/image" Target="../media/image393.png"/><Relationship Id="rId478" Type="http://schemas.openxmlformats.org/officeDocument/2006/relationships/customXml" Target="../ink/ink766.xml"/><Relationship Id="rId499" Type="http://schemas.openxmlformats.org/officeDocument/2006/relationships/image" Target="../media/image321.png"/><Relationship Id="rId664" Type="http://schemas.openxmlformats.org/officeDocument/2006/relationships/customXml" Target="../ink/ink859.xml"/><Relationship Id="rId685" Type="http://schemas.openxmlformats.org/officeDocument/2006/relationships/image" Target="../media/image414.png"/><Relationship Id="rId503" Type="http://schemas.openxmlformats.org/officeDocument/2006/relationships/image" Target="../media/image323.png"/><Relationship Id="rId524" Type="http://schemas.openxmlformats.org/officeDocument/2006/relationships/customXml" Target="../ink/ink789.xml"/><Relationship Id="rId545" Type="http://schemas.openxmlformats.org/officeDocument/2006/relationships/image" Target="../media/image344.png"/><Relationship Id="rId566" Type="http://schemas.openxmlformats.org/officeDocument/2006/relationships/customXml" Target="../ink/ink810.xml"/><Relationship Id="rId587" Type="http://schemas.openxmlformats.org/officeDocument/2006/relationships/image" Target="../media/image365.png"/><Relationship Id="rId391" Type="http://schemas.openxmlformats.org/officeDocument/2006/relationships/image" Target="../media/image473.png"/><Relationship Id="rId405" Type="http://schemas.openxmlformats.org/officeDocument/2006/relationships/image" Target="../media/image480.png"/><Relationship Id="rId426" Type="http://schemas.openxmlformats.org/officeDocument/2006/relationships/customXml" Target="../ink/ink740.xml"/><Relationship Id="rId447" Type="http://schemas.openxmlformats.org/officeDocument/2006/relationships/image" Target="../media/image295.png"/><Relationship Id="rId612" Type="http://schemas.openxmlformats.org/officeDocument/2006/relationships/customXml" Target="../ink/ink833.xml"/><Relationship Id="rId633" Type="http://schemas.openxmlformats.org/officeDocument/2006/relationships/image" Target="../media/image388.png"/><Relationship Id="rId468" Type="http://schemas.openxmlformats.org/officeDocument/2006/relationships/customXml" Target="../ink/ink761.xml"/><Relationship Id="rId489" Type="http://schemas.openxmlformats.org/officeDocument/2006/relationships/image" Target="../media/image316.png"/><Relationship Id="rId654" Type="http://schemas.openxmlformats.org/officeDocument/2006/relationships/customXml" Target="../ink/ink854.xml"/><Relationship Id="rId675" Type="http://schemas.openxmlformats.org/officeDocument/2006/relationships/image" Target="../media/image409.png"/><Relationship Id="rId514" Type="http://schemas.openxmlformats.org/officeDocument/2006/relationships/customXml" Target="../ink/ink784.xml"/><Relationship Id="rId535" Type="http://schemas.openxmlformats.org/officeDocument/2006/relationships/image" Target="../media/image339.png"/><Relationship Id="rId556" Type="http://schemas.openxmlformats.org/officeDocument/2006/relationships/customXml" Target="../ink/ink805.xml"/><Relationship Id="rId577" Type="http://schemas.openxmlformats.org/officeDocument/2006/relationships/image" Target="../media/image360.png"/><Relationship Id="rId416" Type="http://schemas.openxmlformats.org/officeDocument/2006/relationships/customXml" Target="../ink/ink735.xml"/><Relationship Id="rId598" Type="http://schemas.openxmlformats.org/officeDocument/2006/relationships/customXml" Target="../ink/ink826.xml"/><Relationship Id="rId602" Type="http://schemas.openxmlformats.org/officeDocument/2006/relationships/customXml" Target="../ink/ink828.xml"/><Relationship Id="rId437" Type="http://schemas.openxmlformats.org/officeDocument/2006/relationships/image" Target="../media/image290.png"/><Relationship Id="rId458" Type="http://schemas.openxmlformats.org/officeDocument/2006/relationships/customXml" Target="../ink/ink756.xml"/><Relationship Id="rId479" Type="http://schemas.openxmlformats.org/officeDocument/2006/relationships/image" Target="../media/image311.png"/><Relationship Id="rId623" Type="http://schemas.openxmlformats.org/officeDocument/2006/relationships/image" Target="../media/image383.png"/><Relationship Id="rId644" Type="http://schemas.openxmlformats.org/officeDocument/2006/relationships/customXml" Target="../ink/ink849.xml"/><Relationship Id="rId665" Type="http://schemas.openxmlformats.org/officeDocument/2006/relationships/image" Target="../media/image404.png"/><Relationship Id="rId686" Type="http://schemas.openxmlformats.org/officeDocument/2006/relationships/customXml" Target="../ink/ink870.xml"/><Relationship Id="rId490" Type="http://schemas.openxmlformats.org/officeDocument/2006/relationships/customXml" Target="../ink/ink772.xml"/><Relationship Id="rId504" Type="http://schemas.openxmlformats.org/officeDocument/2006/relationships/customXml" Target="../ink/ink779.xml"/><Relationship Id="rId525" Type="http://schemas.openxmlformats.org/officeDocument/2006/relationships/image" Target="../media/image334.png"/><Relationship Id="rId546" Type="http://schemas.openxmlformats.org/officeDocument/2006/relationships/customXml" Target="../ink/ink800.xml"/><Relationship Id="rId567" Type="http://schemas.openxmlformats.org/officeDocument/2006/relationships/image" Target="../media/image355.png"/><Relationship Id="rId406" Type="http://schemas.openxmlformats.org/officeDocument/2006/relationships/customXml" Target="../ink/ink730.xml"/><Relationship Id="rId588" Type="http://schemas.openxmlformats.org/officeDocument/2006/relationships/customXml" Target="../ink/ink821.xml"/><Relationship Id="rId392" Type="http://schemas.openxmlformats.org/officeDocument/2006/relationships/customXml" Target="../ink/ink723.xml"/><Relationship Id="rId427" Type="http://schemas.openxmlformats.org/officeDocument/2006/relationships/image" Target="../media/image28510.png"/><Relationship Id="rId448" Type="http://schemas.openxmlformats.org/officeDocument/2006/relationships/customXml" Target="../ink/ink751.xml"/><Relationship Id="rId469" Type="http://schemas.openxmlformats.org/officeDocument/2006/relationships/image" Target="../media/image306.png"/><Relationship Id="rId613" Type="http://schemas.openxmlformats.org/officeDocument/2006/relationships/image" Target="../media/image378.png"/><Relationship Id="rId634" Type="http://schemas.openxmlformats.org/officeDocument/2006/relationships/customXml" Target="../ink/ink844.xml"/><Relationship Id="rId655" Type="http://schemas.openxmlformats.org/officeDocument/2006/relationships/image" Target="../media/image399.png"/><Relationship Id="rId676" Type="http://schemas.openxmlformats.org/officeDocument/2006/relationships/customXml" Target="../ink/ink865.xml"/><Relationship Id="rId480" Type="http://schemas.openxmlformats.org/officeDocument/2006/relationships/customXml" Target="../ink/ink767.xml"/><Relationship Id="rId515" Type="http://schemas.openxmlformats.org/officeDocument/2006/relationships/image" Target="../media/image329.png"/><Relationship Id="rId536" Type="http://schemas.openxmlformats.org/officeDocument/2006/relationships/customXml" Target="../ink/ink795.xml"/><Relationship Id="rId557" Type="http://schemas.openxmlformats.org/officeDocument/2006/relationships/image" Target="../media/image350.png"/><Relationship Id="rId578" Type="http://schemas.openxmlformats.org/officeDocument/2006/relationships/customXml" Target="../ink/ink816.xml"/><Relationship Id="rId599" Type="http://schemas.openxmlformats.org/officeDocument/2006/relationships/image" Target="../media/image371.png"/><Relationship Id="rId417" Type="http://schemas.openxmlformats.org/officeDocument/2006/relationships/image" Target="../media/image28010.png"/><Relationship Id="rId438" Type="http://schemas.openxmlformats.org/officeDocument/2006/relationships/customXml" Target="../ink/ink746.xml"/><Relationship Id="rId459" Type="http://schemas.openxmlformats.org/officeDocument/2006/relationships/image" Target="../media/image301.png"/><Relationship Id="rId603" Type="http://schemas.openxmlformats.org/officeDocument/2006/relationships/image" Target="../media/image373.png"/><Relationship Id="rId624" Type="http://schemas.openxmlformats.org/officeDocument/2006/relationships/customXml" Target="../ink/ink839.xml"/><Relationship Id="rId645" Type="http://schemas.openxmlformats.org/officeDocument/2006/relationships/image" Target="../media/image394.png"/><Relationship Id="rId666" Type="http://schemas.openxmlformats.org/officeDocument/2006/relationships/customXml" Target="../ink/ink860.xml"/><Relationship Id="rId687" Type="http://schemas.openxmlformats.org/officeDocument/2006/relationships/image" Target="../media/image415.png"/><Relationship Id="rId470" Type="http://schemas.openxmlformats.org/officeDocument/2006/relationships/customXml" Target="../ink/ink762.xml"/><Relationship Id="rId491" Type="http://schemas.openxmlformats.org/officeDocument/2006/relationships/image" Target="../media/image317.png"/><Relationship Id="rId505" Type="http://schemas.openxmlformats.org/officeDocument/2006/relationships/image" Target="../media/image324.png"/><Relationship Id="rId526" Type="http://schemas.openxmlformats.org/officeDocument/2006/relationships/customXml" Target="../ink/ink790.xml"/><Relationship Id="rId547" Type="http://schemas.openxmlformats.org/officeDocument/2006/relationships/image" Target="../media/image345.png"/><Relationship Id="rId568" Type="http://schemas.openxmlformats.org/officeDocument/2006/relationships/customXml" Target="../ink/ink811.xml"/><Relationship Id="rId589" Type="http://schemas.openxmlformats.org/officeDocument/2006/relationships/image" Target="../media/image366.png"/><Relationship Id="rId393" Type="http://schemas.openxmlformats.org/officeDocument/2006/relationships/image" Target="../media/image474.png"/><Relationship Id="rId407" Type="http://schemas.openxmlformats.org/officeDocument/2006/relationships/image" Target="../media/image481.png"/><Relationship Id="rId428" Type="http://schemas.openxmlformats.org/officeDocument/2006/relationships/customXml" Target="../ink/ink741.xml"/><Relationship Id="rId449" Type="http://schemas.openxmlformats.org/officeDocument/2006/relationships/image" Target="../media/image296.png"/><Relationship Id="rId614" Type="http://schemas.openxmlformats.org/officeDocument/2006/relationships/customXml" Target="../ink/ink834.xml"/><Relationship Id="rId635" Type="http://schemas.openxmlformats.org/officeDocument/2006/relationships/image" Target="../media/image389.png"/><Relationship Id="rId656" Type="http://schemas.openxmlformats.org/officeDocument/2006/relationships/customXml" Target="../ink/ink855.xml"/><Relationship Id="rId677" Type="http://schemas.openxmlformats.org/officeDocument/2006/relationships/image" Target="../media/image410.png"/><Relationship Id="rId460" Type="http://schemas.openxmlformats.org/officeDocument/2006/relationships/customXml" Target="../ink/ink757.xml"/><Relationship Id="rId481" Type="http://schemas.openxmlformats.org/officeDocument/2006/relationships/image" Target="../media/image312.png"/><Relationship Id="rId516" Type="http://schemas.openxmlformats.org/officeDocument/2006/relationships/customXml" Target="../ink/ink785.xml"/><Relationship Id="rId537" Type="http://schemas.openxmlformats.org/officeDocument/2006/relationships/image" Target="../media/image340.png"/><Relationship Id="rId558" Type="http://schemas.openxmlformats.org/officeDocument/2006/relationships/customXml" Target="../ink/ink806.xml"/><Relationship Id="rId579" Type="http://schemas.openxmlformats.org/officeDocument/2006/relationships/image" Target="../media/image361.png"/><Relationship Id="rId418" Type="http://schemas.openxmlformats.org/officeDocument/2006/relationships/customXml" Target="../ink/ink736.xml"/><Relationship Id="rId439" Type="http://schemas.openxmlformats.org/officeDocument/2006/relationships/image" Target="../media/image291.png"/><Relationship Id="rId590" Type="http://schemas.openxmlformats.org/officeDocument/2006/relationships/customXml" Target="../ink/ink822.xml"/><Relationship Id="rId604" Type="http://schemas.openxmlformats.org/officeDocument/2006/relationships/customXml" Target="../ink/ink829.xml"/><Relationship Id="rId625" Type="http://schemas.openxmlformats.org/officeDocument/2006/relationships/image" Target="../media/image384.png"/><Relationship Id="rId646" Type="http://schemas.openxmlformats.org/officeDocument/2006/relationships/customXml" Target="../ink/ink850.xml"/><Relationship Id="rId450" Type="http://schemas.openxmlformats.org/officeDocument/2006/relationships/customXml" Target="../ink/ink752.xml"/><Relationship Id="rId471" Type="http://schemas.openxmlformats.org/officeDocument/2006/relationships/image" Target="../media/image307.png"/><Relationship Id="rId506" Type="http://schemas.openxmlformats.org/officeDocument/2006/relationships/customXml" Target="../ink/ink780.xml"/><Relationship Id="rId667" Type="http://schemas.openxmlformats.org/officeDocument/2006/relationships/image" Target="../media/image405.png"/><Relationship Id="rId688" Type="http://schemas.openxmlformats.org/officeDocument/2006/relationships/customXml" Target="../ink/ink871.xml"/><Relationship Id="rId492" Type="http://schemas.openxmlformats.org/officeDocument/2006/relationships/customXml" Target="../ink/ink773.xml"/><Relationship Id="rId527" Type="http://schemas.openxmlformats.org/officeDocument/2006/relationships/image" Target="../media/image335.png"/><Relationship Id="rId548" Type="http://schemas.openxmlformats.org/officeDocument/2006/relationships/customXml" Target="../ink/ink801.xml"/><Relationship Id="rId569" Type="http://schemas.openxmlformats.org/officeDocument/2006/relationships/image" Target="../media/image356.png"/><Relationship Id="rId394" Type="http://schemas.openxmlformats.org/officeDocument/2006/relationships/customXml" Target="../ink/ink724.xml"/><Relationship Id="rId408" Type="http://schemas.openxmlformats.org/officeDocument/2006/relationships/customXml" Target="../ink/ink731.xml"/><Relationship Id="rId429" Type="http://schemas.openxmlformats.org/officeDocument/2006/relationships/image" Target="../media/image28610.png"/><Relationship Id="rId580" Type="http://schemas.openxmlformats.org/officeDocument/2006/relationships/customXml" Target="../ink/ink817.xml"/><Relationship Id="rId615" Type="http://schemas.openxmlformats.org/officeDocument/2006/relationships/image" Target="../media/image379.png"/><Relationship Id="rId636" Type="http://schemas.openxmlformats.org/officeDocument/2006/relationships/customXml" Target="../ink/ink845.xml"/><Relationship Id="rId1" Type="http://schemas.openxmlformats.org/officeDocument/2006/relationships/slideLayout" Target="../slideLayouts/slideLayout1.xml"/><Relationship Id="rId440" Type="http://schemas.openxmlformats.org/officeDocument/2006/relationships/customXml" Target="../ink/ink747.xml"/><Relationship Id="rId657" Type="http://schemas.openxmlformats.org/officeDocument/2006/relationships/image" Target="../media/image400.png"/><Relationship Id="rId678" Type="http://schemas.openxmlformats.org/officeDocument/2006/relationships/customXml" Target="../ink/ink866.xml"/><Relationship Id="rId461" Type="http://schemas.openxmlformats.org/officeDocument/2006/relationships/image" Target="../media/image302.png"/><Relationship Id="rId482" Type="http://schemas.openxmlformats.org/officeDocument/2006/relationships/customXml" Target="../ink/ink768.xml"/><Relationship Id="rId517" Type="http://schemas.openxmlformats.org/officeDocument/2006/relationships/image" Target="../media/image330.png"/><Relationship Id="rId538" Type="http://schemas.openxmlformats.org/officeDocument/2006/relationships/customXml" Target="../ink/ink796.xml"/><Relationship Id="rId559" Type="http://schemas.openxmlformats.org/officeDocument/2006/relationships/image" Target="../media/image351.png"/><Relationship Id="rId419" Type="http://schemas.openxmlformats.org/officeDocument/2006/relationships/image" Target="../media/image28110.png"/><Relationship Id="rId570" Type="http://schemas.openxmlformats.org/officeDocument/2006/relationships/customXml" Target="../ink/ink812.xml"/><Relationship Id="rId591" Type="http://schemas.openxmlformats.org/officeDocument/2006/relationships/image" Target="../media/image367.png"/><Relationship Id="rId605" Type="http://schemas.openxmlformats.org/officeDocument/2006/relationships/image" Target="../media/image374.png"/><Relationship Id="rId626" Type="http://schemas.openxmlformats.org/officeDocument/2006/relationships/customXml" Target="../ink/ink840.xml"/><Relationship Id="rId430" Type="http://schemas.openxmlformats.org/officeDocument/2006/relationships/customXml" Target="../ink/ink742.xml"/><Relationship Id="rId647" Type="http://schemas.openxmlformats.org/officeDocument/2006/relationships/image" Target="../media/image395.png"/><Relationship Id="rId668" Type="http://schemas.openxmlformats.org/officeDocument/2006/relationships/customXml" Target="../ink/ink861.xml"/><Relationship Id="rId689" Type="http://schemas.openxmlformats.org/officeDocument/2006/relationships/image" Target="../media/image416.png"/><Relationship Id="rId451" Type="http://schemas.openxmlformats.org/officeDocument/2006/relationships/image" Target="../media/image297.png"/><Relationship Id="rId472" Type="http://schemas.openxmlformats.org/officeDocument/2006/relationships/customXml" Target="../ink/ink763.xml"/><Relationship Id="rId493" Type="http://schemas.openxmlformats.org/officeDocument/2006/relationships/image" Target="../media/image318.png"/><Relationship Id="rId507" Type="http://schemas.openxmlformats.org/officeDocument/2006/relationships/image" Target="../media/image325.png"/><Relationship Id="rId528" Type="http://schemas.openxmlformats.org/officeDocument/2006/relationships/customXml" Target="../ink/ink791.xml"/><Relationship Id="rId549" Type="http://schemas.openxmlformats.org/officeDocument/2006/relationships/image" Target="../media/image346.png"/><Relationship Id="rId395" Type="http://schemas.openxmlformats.org/officeDocument/2006/relationships/image" Target="../media/image475.png"/><Relationship Id="rId409" Type="http://schemas.openxmlformats.org/officeDocument/2006/relationships/image" Target="../media/image482.png"/><Relationship Id="rId560" Type="http://schemas.openxmlformats.org/officeDocument/2006/relationships/customXml" Target="../ink/ink807.xml"/><Relationship Id="rId581" Type="http://schemas.openxmlformats.org/officeDocument/2006/relationships/image" Target="../media/image362.png"/><Relationship Id="rId420" Type="http://schemas.openxmlformats.org/officeDocument/2006/relationships/customXml" Target="../ink/ink737.xml"/><Relationship Id="rId616" Type="http://schemas.openxmlformats.org/officeDocument/2006/relationships/customXml" Target="../ink/ink835.xml"/><Relationship Id="rId637" Type="http://schemas.openxmlformats.org/officeDocument/2006/relationships/image" Target="../media/image390.png"/><Relationship Id="rId658" Type="http://schemas.openxmlformats.org/officeDocument/2006/relationships/customXml" Target="../ink/ink856.xml"/><Relationship Id="rId679" Type="http://schemas.openxmlformats.org/officeDocument/2006/relationships/image" Target="../media/image411.png"/><Relationship Id="rId2" Type="http://schemas.openxmlformats.org/officeDocument/2006/relationships/customXml" Target="../ink/ink720.xml"/><Relationship Id="rId441" Type="http://schemas.openxmlformats.org/officeDocument/2006/relationships/image" Target="../media/image292.png"/><Relationship Id="rId462" Type="http://schemas.openxmlformats.org/officeDocument/2006/relationships/customXml" Target="../ink/ink758.xml"/><Relationship Id="rId483" Type="http://schemas.openxmlformats.org/officeDocument/2006/relationships/image" Target="../media/image313.png"/><Relationship Id="rId518" Type="http://schemas.openxmlformats.org/officeDocument/2006/relationships/customXml" Target="../ink/ink786.xml"/><Relationship Id="rId539" Type="http://schemas.openxmlformats.org/officeDocument/2006/relationships/image" Target="../media/image341.png"/><Relationship Id="rId690" Type="http://schemas.openxmlformats.org/officeDocument/2006/relationships/customXml" Target="../ink/ink872.xml"/><Relationship Id="rId550" Type="http://schemas.openxmlformats.org/officeDocument/2006/relationships/customXml" Target="../ink/ink802.xml"/><Relationship Id="rId571" Type="http://schemas.openxmlformats.org/officeDocument/2006/relationships/image" Target="../media/image357.png"/><Relationship Id="rId592" Type="http://schemas.openxmlformats.org/officeDocument/2006/relationships/customXml" Target="../ink/ink823.xml"/><Relationship Id="rId606" Type="http://schemas.openxmlformats.org/officeDocument/2006/relationships/customXml" Target="../ink/ink830.xml"/><Relationship Id="rId627" Type="http://schemas.openxmlformats.org/officeDocument/2006/relationships/image" Target="../media/image385.png"/><Relationship Id="rId648" Type="http://schemas.openxmlformats.org/officeDocument/2006/relationships/customXml" Target="../ink/ink851.xml"/><Relationship Id="rId669" Type="http://schemas.openxmlformats.org/officeDocument/2006/relationships/image" Target="../media/image406.png"/><Relationship Id="rId410" Type="http://schemas.openxmlformats.org/officeDocument/2006/relationships/customXml" Target="../ink/ink732.xml"/><Relationship Id="rId431" Type="http://schemas.openxmlformats.org/officeDocument/2006/relationships/image" Target="../media/image28710.png"/><Relationship Id="rId452" Type="http://schemas.openxmlformats.org/officeDocument/2006/relationships/customXml" Target="../ink/ink753.xml"/><Relationship Id="rId473" Type="http://schemas.openxmlformats.org/officeDocument/2006/relationships/image" Target="../media/image308.png"/><Relationship Id="rId494" Type="http://schemas.openxmlformats.org/officeDocument/2006/relationships/customXml" Target="../ink/ink774.xml"/><Relationship Id="rId508" Type="http://schemas.openxmlformats.org/officeDocument/2006/relationships/customXml" Target="../ink/ink781.xml"/><Relationship Id="rId529" Type="http://schemas.openxmlformats.org/officeDocument/2006/relationships/image" Target="../media/image336.png"/><Relationship Id="rId680" Type="http://schemas.openxmlformats.org/officeDocument/2006/relationships/customXml" Target="../ink/ink867.xml"/><Relationship Id="rId540" Type="http://schemas.openxmlformats.org/officeDocument/2006/relationships/customXml" Target="../ink/ink797.xml"/><Relationship Id="rId396" Type="http://schemas.openxmlformats.org/officeDocument/2006/relationships/customXml" Target="../ink/ink725.xml"/><Relationship Id="rId561" Type="http://schemas.openxmlformats.org/officeDocument/2006/relationships/image" Target="../media/image352.png"/><Relationship Id="rId582" Type="http://schemas.openxmlformats.org/officeDocument/2006/relationships/customXml" Target="../ink/ink818.xml"/><Relationship Id="rId617" Type="http://schemas.openxmlformats.org/officeDocument/2006/relationships/image" Target="../media/image380.png"/><Relationship Id="rId638" Type="http://schemas.openxmlformats.org/officeDocument/2006/relationships/customXml" Target="../ink/ink846.xml"/><Relationship Id="rId659" Type="http://schemas.openxmlformats.org/officeDocument/2006/relationships/image" Target="../media/image401.png"/><Relationship Id="rId400" Type="http://schemas.openxmlformats.org/officeDocument/2006/relationships/customXml" Target="../ink/ink727.xml"/><Relationship Id="rId421" Type="http://schemas.openxmlformats.org/officeDocument/2006/relationships/image" Target="../media/image28210.png"/><Relationship Id="rId442" Type="http://schemas.openxmlformats.org/officeDocument/2006/relationships/customXml" Target="../ink/ink748.xml"/><Relationship Id="rId463" Type="http://schemas.openxmlformats.org/officeDocument/2006/relationships/image" Target="../media/image303.png"/><Relationship Id="rId484" Type="http://schemas.openxmlformats.org/officeDocument/2006/relationships/customXml" Target="../ink/ink769.xml"/><Relationship Id="rId519" Type="http://schemas.openxmlformats.org/officeDocument/2006/relationships/image" Target="../media/image331.png"/><Relationship Id="rId670" Type="http://schemas.openxmlformats.org/officeDocument/2006/relationships/customXml" Target="../ink/ink862.xml"/><Relationship Id="rId530" Type="http://schemas.openxmlformats.org/officeDocument/2006/relationships/customXml" Target="../ink/ink792.xml"/><Relationship Id="rId691" Type="http://schemas.openxmlformats.org/officeDocument/2006/relationships/image" Target="../media/image417.png"/><Relationship Id="rId551" Type="http://schemas.openxmlformats.org/officeDocument/2006/relationships/image" Target="../media/image347.png"/><Relationship Id="rId572" Type="http://schemas.openxmlformats.org/officeDocument/2006/relationships/customXml" Target="../ink/ink813.xml"/><Relationship Id="rId593" Type="http://schemas.openxmlformats.org/officeDocument/2006/relationships/image" Target="../media/image368.png"/><Relationship Id="rId607" Type="http://schemas.openxmlformats.org/officeDocument/2006/relationships/image" Target="../media/image375.png"/><Relationship Id="rId628" Type="http://schemas.openxmlformats.org/officeDocument/2006/relationships/customXml" Target="../ink/ink841.xml"/><Relationship Id="rId649" Type="http://schemas.openxmlformats.org/officeDocument/2006/relationships/image" Target="../media/image396.png"/><Relationship Id="rId411" Type="http://schemas.openxmlformats.org/officeDocument/2006/relationships/image" Target="../media/image483.png"/><Relationship Id="rId432" Type="http://schemas.openxmlformats.org/officeDocument/2006/relationships/customXml" Target="../ink/ink743.xml"/><Relationship Id="rId453" Type="http://schemas.openxmlformats.org/officeDocument/2006/relationships/image" Target="../media/image298.png"/><Relationship Id="rId474" Type="http://schemas.openxmlformats.org/officeDocument/2006/relationships/customXml" Target="../ink/ink764.xml"/><Relationship Id="rId509" Type="http://schemas.openxmlformats.org/officeDocument/2006/relationships/image" Target="../media/image326.png"/><Relationship Id="rId660" Type="http://schemas.openxmlformats.org/officeDocument/2006/relationships/customXml" Target="../ink/ink857.xml"/><Relationship Id="rId495" Type="http://schemas.openxmlformats.org/officeDocument/2006/relationships/image" Target="../media/image319.png"/><Relationship Id="rId681" Type="http://schemas.openxmlformats.org/officeDocument/2006/relationships/image" Target="../media/image412.png"/><Relationship Id="rId397" Type="http://schemas.openxmlformats.org/officeDocument/2006/relationships/image" Target="../media/image476.png"/><Relationship Id="rId520" Type="http://schemas.openxmlformats.org/officeDocument/2006/relationships/customXml" Target="../ink/ink787.xml"/><Relationship Id="rId541" Type="http://schemas.openxmlformats.org/officeDocument/2006/relationships/image" Target="../media/image342.png"/><Relationship Id="rId562" Type="http://schemas.openxmlformats.org/officeDocument/2006/relationships/customXml" Target="../ink/ink808.xml"/><Relationship Id="rId583" Type="http://schemas.openxmlformats.org/officeDocument/2006/relationships/image" Target="../media/image363.png"/><Relationship Id="rId618" Type="http://schemas.openxmlformats.org/officeDocument/2006/relationships/customXml" Target="../ink/ink836.xml"/><Relationship Id="rId639" Type="http://schemas.openxmlformats.org/officeDocument/2006/relationships/image" Target="../media/image391.png"/><Relationship Id="rId401" Type="http://schemas.openxmlformats.org/officeDocument/2006/relationships/image" Target="../media/image478.png"/><Relationship Id="rId422" Type="http://schemas.openxmlformats.org/officeDocument/2006/relationships/customXml" Target="../ink/ink738.xml"/><Relationship Id="rId443" Type="http://schemas.openxmlformats.org/officeDocument/2006/relationships/image" Target="../media/image293.png"/><Relationship Id="rId464" Type="http://schemas.openxmlformats.org/officeDocument/2006/relationships/customXml" Target="../ink/ink759.xml"/><Relationship Id="rId650" Type="http://schemas.openxmlformats.org/officeDocument/2006/relationships/customXml" Target="../ink/ink852.xml"/><Relationship Id="rId485" Type="http://schemas.openxmlformats.org/officeDocument/2006/relationships/image" Target="../media/image314.png"/><Relationship Id="rId387" Type="http://schemas.openxmlformats.org/officeDocument/2006/relationships/image" Target="../media/image471.png"/><Relationship Id="rId510" Type="http://schemas.openxmlformats.org/officeDocument/2006/relationships/customXml" Target="../ink/ink782.xml"/><Relationship Id="rId552" Type="http://schemas.openxmlformats.org/officeDocument/2006/relationships/customXml" Target="../ink/ink803.xml"/><Relationship Id="rId594" Type="http://schemas.openxmlformats.org/officeDocument/2006/relationships/customXml" Target="../ink/ink824.xml"/><Relationship Id="rId608" Type="http://schemas.openxmlformats.org/officeDocument/2006/relationships/customXml" Target="../ink/ink831.xml"/><Relationship Id="rId412" Type="http://schemas.openxmlformats.org/officeDocument/2006/relationships/customXml" Target="../ink/ink733.xml"/><Relationship Id="rId454" Type="http://schemas.openxmlformats.org/officeDocument/2006/relationships/customXml" Target="../ink/ink754.xml"/><Relationship Id="rId496" Type="http://schemas.openxmlformats.org/officeDocument/2006/relationships/customXml" Target="../ink/ink775.xml"/><Relationship Id="rId661" Type="http://schemas.openxmlformats.org/officeDocument/2006/relationships/image" Target="../media/image402.png"/><Relationship Id="rId398" Type="http://schemas.openxmlformats.org/officeDocument/2006/relationships/customXml" Target="../ink/ink726.xml"/><Relationship Id="rId521" Type="http://schemas.openxmlformats.org/officeDocument/2006/relationships/image" Target="../media/image332.png"/><Relationship Id="rId563" Type="http://schemas.openxmlformats.org/officeDocument/2006/relationships/image" Target="../media/image353.png"/><Relationship Id="rId619" Type="http://schemas.openxmlformats.org/officeDocument/2006/relationships/image" Target="../media/image381.png"/><Relationship Id="rId423" Type="http://schemas.openxmlformats.org/officeDocument/2006/relationships/image" Target="../media/image28310.png"/><Relationship Id="rId465" Type="http://schemas.openxmlformats.org/officeDocument/2006/relationships/image" Target="../media/image304.png"/><Relationship Id="rId630" Type="http://schemas.openxmlformats.org/officeDocument/2006/relationships/customXml" Target="../ink/ink842.xml"/><Relationship Id="rId672" Type="http://schemas.openxmlformats.org/officeDocument/2006/relationships/customXml" Target="../ink/ink863.xml"/><Relationship Id="rId532" Type="http://schemas.openxmlformats.org/officeDocument/2006/relationships/customXml" Target="../ink/ink793.xml"/><Relationship Id="rId574" Type="http://schemas.openxmlformats.org/officeDocument/2006/relationships/customXml" Target="../ink/ink814.xml"/><Relationship Id="rId434" Type="http://schemas.openxmlformats.org/officeDocument/2006/relationships/customXml" Target="../ink/ink744.xml"/><Relationship Id="rId476" Type="http://schemas.openxmlformats.org/officeDocument/2006/relationships/customXml" Target="../ink/ink765.xml"/><Relationship Id="rId641" Type="http://schemas.openxmlformats.org/officeDocument/2006/relationships/image" Target="../media/image392.png"/><Relationship Id="rId683" Type="http://schemas.openxmlformats.org/officeDocument/2006/relationships/image" Target="../media/image413.png"/><Relationship Id="rId501" Type="http://schemas.openxmlformats.org/officeDocument/2006/relationships/image" Target="../media/image322.png"/><Relationship Id="rId543" Type="http://schemas.openxmlformats.org/officeDocument/2006/relationships/image" Target="../media/image343.png"/><Relationship Id="rId403" Type="http://schemas.openxmlformats.org/officeDocument/2006/relationships/image" Target="../media/image479.png"/><Relationship Id="rId585" Type="http://schemas.openxmlformats.org/officeDocument/2006/relationships/image" Target="../media/image364.png"/><Relationship Id="rId445" Type="http://schemas.openxmlformats.org/officeDocument/2006/relationships/image" Target="../media/image294.png"/><Relationship Id="rId487" Type="http://schemas.openxmlformats.org/officeDocument/2006/relationships/image" Target="../media/image315.png"/><Relationship Id="rId610" Type="http://schemas.openxmlformats.org/officeDocument/2006/relationships/customXml" Target="../ink/ink832.xml"/><Relationship Id="rId652" Type="http://schemas.openxmlformats.org/officeDocument/2006/relationships/customXml" Target="../ink/ink853.xml"/></Relationships>
</file>

<file path=ppt/slides/_rels/slide6.xml.rels><?xml version="1.0" encoding="UTF-8" standalone="yes"?>
<Relationships xmlns="http://schemas.openxmlformats.org/package/2006/relationships"><Relationship Id="rId671" Type="http://schemas.openxmlformats.org/officeDocument/2006/relationships/image" Target="../media/image407.png"/><Relationship Id="rId727" Type="http://schemas.openxmlformats.org/officeDocument/2006/relationships/image" Target="../media/image435.png"/><Relationship Id="rId531" Type="http://schemas.openxmlformats.org/officeDocument/2006/relationships/image" Target="../media/image337.png"/><Relationship Id="rId573" Type="http://schemas.openxmlformats.org/officeDocument/2006/relationships/image" Target="../media/image358.png"/><Relationship Id="rId629" Type="http://schemas.openxmlformats.org/officeDocument/2006/relationships/image" Target="../media/image386.png"/><Relationship Id="rId433" Type="http://schemas.openxmlformats.org/officeDocument/2006/relationships/image" Target="../media/image28810.png"/><Relationship Id="rId475" Type="http://schemas.openxmlformats.org/officeDocument/2006/relationships/image" Target="../media/image309.png"/><Relationship Id="rId640" Type="http://schemas.openxmlformats.org/officeDocument/2006/relationships/customXml" Target="../ink/ink1000.xml"/><Relationship Id="rId682" Type="http://schemas.openxmlformats.org/officeDocument/2006/relationships/customXml" Target="../ink/ink1021.xml"/><Relationship Id="rId738" Type="http://schemas.openxmlformats.org/officeDocument/2006/relationships/customXml" Target="../ink/ink1049.xml"/><Relationship Id="rId500" Type="http://schemas.openxmlformats.org/officeDocument/2006/relationships/customXml" Target="../ink/ink930.xml"/><Relationship Id="rId542" Type="http://schemas.openxmlformats.org/officeDocument/2006/relationships/customXml" Target="../ink/ink951.xml"/><Relationship Id="rId584" Type="http://schemas.openxmlformats.org/officeDocument/2006/relationships/customXml" Target="../ink/ink972.xml"/><Relationship Id="rId402" Type="http://schemas.openxmlformats.org/officeDocument/2006/relationships/customXml" Target="../ink/ink881.xml"/><Relationship Id="rId444" Type="http://schemas.openxmlformats.org/officeDocument/2006/relationships/customXml" Target="../ink/ink902.xml"/><Relationship Id="rId486" Type="http://schemas.openxmlformats.org/officeDocument/2006/relationships/customXml" Target="../ink/ink923.xml"/><Relationship Id="rId651" Type="http://schemas.openxmlformats.org/officeDocument/2006/relationships/image" Target="../media/image397.png"/><Relationship Id="rId693" Type="http://schemas.openxmlformats.org/officeDocument/2006/relationships/image" Target="../media/image418.png"/><Relationship Id="rId707" Type="http://schemas.openxmlformats.org/officeDocument/2006/relationships/image" Target="../media/image425.png"/><Relationship Id="rId749" Type="http://schemas.openxmlformats.org/officeDocument/2006/relationships/image" Target="../media/image446.png"/><Relationship Id="rId388" Type="http://schemas.openxmlformats.org/officeDocument/2006/relationships/customXml" Target="../ink/ink874.xml"/><Relationship Id="rId511" Type="http://schemas.openxmlformats.org/officeDocument/2006/relationships/image" Target="../media/image327.png"/><Relationship Id="rId553" Type="http://schemas.openxmlformats.org/officeDocument/2006/relationships/image" Target="../media/image348.png"/><Relationship Id="rId609" Type="http://schemas.openxmlformats.org/officeDocument/2006/relationships/image" Target="../media/image376.png"/><Relationship Id="rId413" Type="http://schemas.openxmlformats.org/officeDocument/2006/relationships/image" Target="../media/image484.png"/><Relationship Id="rId595" Type="http://schemas.openxmlformats.org/officeDocument/2006/relationships/image" Target="../media/image369.png"/><Relationship Id="rId455" Type="http://schemas.openxmlformats.org/officeDocument/2006/relationships/image" Target="../media/image299.png"/><Relationship Id="rId497" Type="http://schemas.openxmlformats.org/officeDocument/2006/relationships/image" Target="../media/image320.png"/><Relationship Id="rId620" Type="http://schemas.openxmlformats.org/officeDocument/2006/relationships/customXml" Target="../ink/ink990.xml"/><Relationship Id="rId662" Type="http://schemas.openxmlformats.org/officeDocument/2006/relationships/customXml" Target="../ink/ink1011.xml"/><Relationship Id="rId718" Type="http://schemas.openxmlformats.org/officeDocument/2006/relationships/customXml" Target="../ink/ink1039.xml"/><Relationship Id="rId522" Type="http://schemas.openxmlformats.org/officeDocument/2006/relationships/customXml" Target="../ink/ink941.xml"/><Relationship Id="rId399" Type="http://schemas.openxmlformats.org/officeDocument/2006/relationships/image" Target="../media/image477.png"/><Relationship Id="rId564" Type="http://schemas.openxmlformats.org/officeDocument/2006/relationships/customXml" Target="../ink/ink962.xml"/><Relationship Id="rId424" Type="http://schemas.openxmlformats.org/officeDocument/2006/relationships/customXml" Target="../ink/ink892.xml"/><Relationship Id="rId466" Type="http://schemas.openxmlformats.org/officeDocument/2006/relationships/customXml" Target="../ink/ink913.xml"/><Relationship Id="rId631" Type="http://schemas.openxmlformats.org/officeDocument/2006/relationships/image" Target="../media/image387.png"/><Relationship Id="rId673" Type="http://schemas.openxmlformats.org/officeDocument/2006/relationships/image" Target="../media/image408.png"/><Relationship Id="rId729" Type="http://schemas.openxmlformats.org/officeDocument/2006/relationships/image" Target="../media/image436.png"/><Relationship Id="rId533" Type="http://schemas.openxmlformats.org/officeDocument/2006/relationships/image" Target="../media/image338.png"/><Relationship Id="rId575" Type="http://schemas.openxmlformats.org/officeDocument/2006/relationships/image" Target="../media/image359.png"/><Relationship Id="rId740" Type="http://schemas.openxmlformats.org/officeDocument/2006/relationships/customXml" Target="../ink/ink1050.xml"/><Relationship Id="rId435" Type="http://schemas.openxmlformats.org/officeDocument/2006/relationships/image" Target="../media/image289.png"/><Relationship Id="rId477" Type="http://schemas.openxmlformats.org/officeDocument/2006/relationships/image" Target="../media/image310.png"/><Relationship Id="rId600" Type="http://schemas.openxmlformats.org/officeDocument/2006/relationships/customXml" Target="../ink/ink980.xml"/><Relationship Id="rId642" Type="http://schemas.openxmlformats.org/officeDocument/2006/relationships/customXml" Target="../ink/ink1001.xml"/><Relationship Id="rId684" Type="http://schemas.openxmlformats.org/officeDocument/2006/relationships/customXml" Target="../ink/ink1022.xml"/><Relationship Id="rId502" Type="http://schemas.openxmlformats.org/officeDocument/2006/relationships/customXml" Target="../ink/ink931.xml"/><Relationship Id="rId544" Type="http://schemas.openxmlformats.org/officeDocument/2006/relationships/customXml" Target="../ink/ink952.xml"/><Relationship Id="rId586" Type="http://schemas.openxmlformats.org/officeDocument/2006/relationships/customXml" Target="../ink/ink973.xml"/><Relationship Id="rId751" Type="http://schemas.openxmlformats.org/officeDocument/2006/relationships/image" Target="../media/image447.png"/><Relationship Id="rId390" Type="http://schemas.openxmlformats.org/officeDocument/2006/relationships/customXml" Target="../ink/ink875.xml"/><Relationship Id="rId404" Type="http://schemas.openxmlformats.org/officeDocument/2006/relationships/customXml" Target="../ink/ink882.xml"/><Relationship Id="rId446" Type="http://schemas.openxmlformats.org/officeDocument/2006/relationships/customXml" Target="../ink/ink903.xml"/><Relationship Id="rId611" Type="http://schemas.openxmlformats.org/officeDocument/2006/relationships/image" Target="../media/image377.png"/><Relationship Id="rId653" Type="http://schemas.openxmlformats.org/officeDocument/2006/relationships/image" Target="../media/image398.png"/><Relationship Id="rId488" Type="http://schemas.openxmlformats.org/officeDocument/2006/relationships/customXml" Target="../ink/ink924.xml"/><Relationship Id="rId695" Type="http://schemas.openxmlformats.org/officeDocument/2006/relationships/image" Target="../media/image419.png"/><Relationship Id="rId709" Type="http://schemas.openxmlformats.org/officeDocument/2006/relationships/image" Target="../media/image426.png"/><Relationship Id="rId513" Type="http://schemas.openxmlformats.org/officeDocument/2006/relationships/image" Target="../media/image328.png"/><Relationship Id="rId555" Type="http://schemas.openxmlformats.org/officeDocument/2006/relationships/image" Target="../media/image349.png"/><Relationship Id="rId597" Type="http://schemas.openxmlformats.org/officeDocument/2006/relationships/image" Target="../media/image370.png"/><Relationship Id="rId720" Type="http://schemas.openxmlformats.org/officeDocument/2006/relationships/customXml" Target="../ink/ink1040.xml"/><Relationship Id="rId415" Type="http://schemas.openxmlformats.org/officeDocument/2006/relationships/image" Target="../media/image485.png"/><Relationship Id="rId457" Type="http://schemas.openxmlformats.org/officeDocument/2006/relationships/image" Target="../media/image300.png"/><Relationship Id="rId622" Type="http://schemas.openxmlformats.org/officeDocument/2006/relationships/customXml" Target="../ink/ink991.xml"/><Relationship Id="rId499" Type="http://schemas.openxmlformats.org/officeDocument/2006/relationships/image" Target="../media/image321.png"/><Relationship Id="rId664" Type="http://schemas.openxmlformats.org/officeDocument/2006/relationships/customXml" Target="../ink/ink1012.xml"/><Relationship Id="rId524" Type="http://schemas.openxmlformats.org/officeDocument/2006/relationships/customXml" Target="../ink/ink942.xml"/><Relationship Id="rId566" Type="http://schemas.openxmlformats.org/officeDocument/2006/relationships/customXml" Target="../ink/ink963.xml"/><Relationship Id="rId731" Type="http://schemas.openxmlformats.org/officeDocument/2006/relationships/image" Target="../media/image437.png"/><Relationship Id="rId426" Type="http://schemas.openxmlformats.org/officeDocument/2006/relationships/customXml" Target="../ink/ink893.xml"/><Relationship Id="rId633" Type="http://schemas.openxmlformats.org/officeDocument/2006/relationships/image" Target="../media/image388.png"/><Relationship Id="rId468" Type="http://schemas.openxmlformats.org/officeDocument/2006/relationships/customXml" Target="../ink/ink914.xml"/><Relationship Id="rId675" Type="http://schemas.openxmlformats.org/officeDocument/2006/relationships/image" Target="../media/image409.png"/><Relationship Id="rId535" Type="http://schemas.openxmlformats.org/officeDocument/2006/relationships/image" Target="../media/image339.png"/><Relationship Id="rId577" Type="http://schemas.openxmlformats.org/officeDocument/2006/relationships/image" Target="../media/image360.png"/><Relationship Id="rId700" Type="http://schemas.openxmlformats.org/officeDocument/2006/relationships/customXml" Target="../ink/ink1030.xml"/><Relationship Id="rId742" Type="http://schemas.openxmlformats.org/officeDocument/2006/relationships/customXml" Target="../ink/ink1051.xml"/><Relationship Id="rId602" Type="http://schemas.openxmlformats.org/officeDocument/2006/relationships/customXml" Target="../ink/ink981.xml"/><Relationship Id="rId437" Type="http://schemas.openxmlformats.org/officeDocument/2006/relationships/image" Target="../media/image290.png"/><Relationship Id="rId458" Type="http://schemas.openxmlformats.org/officeDocument/2006/relationships/customXml" Target="../ink/ink909.xml"/><Relationship Id="rId479" Type="http://schemas.openxmlformats.org/officeDocument/2006/relationships/image" Target="../media/image311.png"/><Relationship Id="rId623" Type="http://schemas.openxmlformats.org/officeDocument/2006/relationships/image" Target="../media/image383.png"/><Relationship Id="rId644" Type="http://schemas.openxmlformats.org/officeDocument/2006/relationships/customXml" Target="../ink/ink1002.xml"/><Relationship Id="rId665" Type="http://schemas.openxmlformats.org/officeDocument/2006/relationships/image" Target="../media/image404.png"/><Relationship Id="rId686" Type="http://schemas.openxmlformats.org/officeDocument/2006/relationships/customXml" Target="../ink/ink1023.xml"/><Relationship Id="rId490" Type="http://schemas.openxmlformats.org/officeDocument/2006/relationships/customXml" Target="../ink/ink925.xml"/><Relationship Id="rId504" Type="http://schemas.openxmlformats.org/officeDocument/2006/relationships/customXml" Target="../ink/ink932.xml"/><Relationship Id="rId525" Type="http://schemas.openxmlformats.org/officeDocument/2006/relationships/image" Target="../media/image334.png"/><Relationship Id="rId546" Type="http://schemas.openxmlformats.org/officeDocument/2006/relationships/customXml" Target="../ink/ink953.xml"/><Relationship Id="rId567" Type="http://schemas.openxmlformats.org/officeDocument/2006/relationships/image" Target="../media/image355.png"/><Relationship Id="rId711" Type="http://schemas.openxmlformats.org/officeDocument/2006/relationships/image" Target="../media/image427.png"/><Relationship Id="rId732" Type="http://schemas.openxmlformats.org/officeDocument/2006/relationships/customXml" Target="../ink/ink1046.xml"/><Relationship Id="rId406" Type="http://schemas.openxmlformats.org/officeDocument/2006/relationships/customXml" Target="../ink/ink883.xml"/><Relationship Id="rId588" Type="http://schemas.openxmlformats.org/officeDocument/2006/relationships/customXml" Target="../ink/ink974.xml"/><Relationship Id="rId392" Type="http://schemas.openxmlformats.org/officeDocument/2006/relationships/customXml" Target="../ink/ink876.xml"/><Relationship Id="rId427" Type="http://schemas.openxmlformats.org/officeDocument/2006/relationships/image" Target="../media/image28510.png"/><Relationship Id="rId448" Type="http://schemas.openxmlformats.org/officeDocument/2006/relationships/customXml" Target="../ink/ink904.xml"/><Relationship Id="rId469" Type="http://schemas.openxmlformats.org/officeDocument/2006/relationships/image" Target="../media/image306.png"/><Relationship Id="rId613" Type="http://schemas.openxmlformats.org/officeDocument/2006/relationships/image" Target="../media/image378.png"/><Relationship Id="rId634" Type="http://schemas.openxmlformats.org/officeDocument/2006/relationships/customXml" Target="../ink/ink997.xml"/><Relationship Id="rId655" Type="http://schemas.openxmlformats.org/officeDocument/2006/relationships/image" Target="../media/image399.png"/><Relationship Id="rId676" Type="http://schemas.openxmlformats.org/officeDocument/2006/relationships/customXml" Target="../ink/ink1018.xml"/><Relationship Id="rId697" Type="http://schemas.openxmlformats.org/officeDocument/2006/relationships/image" Target="../media/image420.png"/><Relationship Id="rId480" Type="http://schemas.openxmlformats.org/officeDocument/2006/relationships/customXml" Target="../ink/ink920.xml"/><Relationship Id="rId515" Type="http://schemas.openxmlformats.org/officeDocument/2006/relationships/image" Target="../media/image329.png"/><Relationship Id="rId536" Type="http://schemas.openxmlformats.org/officeDocument/2006/relationships/customXml" Target="../ink/ink948.xml"/><Relationship Id="rId701" Type="http://schemas.openxmlformats.org/officeDocument/2006/relationships/image" Target="../media/image422.png"/><Relationship Id="rId722" Type="http://schemas.openxmlformats.org/officeDocument/2006/relationships/customXml" Target="../ink/ink1041.xml"/><Relationship Id="rId557" Type="http://schemas.openxmlformats.org/officeDocument/2006/relationships/image" Target="../media/image350.png"/><Relationship Id="rId578" Type="http://schemas.openxmlformats.org/officeDocument/2006/relationships/customXml" Target="../ink/ink969.xml"/><Relationship Id="rId599" Type="http://schemas.openxmlformats.org/officeDocument/2006/relationships/image" Target="../media/image371.png"/><Relationship Id="rId743" Type="http://schemas.openxmlformats.org/officeDocument/2006/relationships/image" Target="../media/image443.png"/><Relationship Id="rId417" Type="http://schemas.openxmlformats.org/officeDocument/2006/relationships/image" Target="../media/image28010.png"/><Relationship Id="rId438" Type="http://schemas.openxmlformats.org/officeDocument/2006/relationships/customXml" Target="../ink/ink899.xml"/><Relationship Id="rId459" Type="http://schemas.openxmlformats.org/officeDocument/2006/relationships/image" Target="../media/image301.png"/><Relationship Id="rId603" Type="http://schemas.openxmlformats.org/officeDocument/2006/relationships/image" Target="../media/image373.png"/><Relationship Id="rId624" Type="http://schemas.openxmlformats.org/officeDocument/2006/relationships/customXml" Target="../ink/ink992.xml"/><Relationship Id="rId645" Type="http://schemas.openxmlformats.org/officeDocument/2006/relationships/image" Target="../media/image394.png"/><Relationship Id="rId666" Type="http://schemas.openxmlformats.org/officeDocument/2006/relationships/customXml" Target="../ink/ink1013.xml"/><Relationship Id="rId687" Type="http://schemas.openxmlformats.org/officeDocument/2006/relationships/image" Target="../media/image415.png"/><Relationship Id="rId470" Type="http://schemas.openxmlformats.org/officeDocument/2006/relationships/customXml" Target="../ink/ink915.xml"/><Relationship Id="rId491" Type="http://schemas.openxmlformats.org/officeDocument/2006/relationships/image" Target="../media/image317.png"/><Relationship Id="rId505" Type="http://schemas.openxmlformats.org/officeDocument/2006/relationships/image" Target="../media/image324.png"/><Relationship Id="rId526" Type="http://schemas.openxmlformats.org/officeDocument/2006/relationships/customXml" Target="../ink/ink943.xml"/><Relationship Id="rId712" Type="http://schemas.openxmlformats.org/officeDocument/2006/relationships/customXml" Target="../ink/ink1036.xml"/><Relationship Id="rId547" Type="http://schemas.openxmlformats.org/officeDocument/2006/relationships/image" Target="../media/image345.png"/><Relationship Id="rId568" Type="http://schemas.openxmlformats.org/officeDocument/2006/relationships/customXml" Target="../ink/ink964.xml"/><Relationship Id="rId589" Type="http://schemas.openxmlformats.org/officeDocument/2006/relationships/image" Target="../media/image366.png"/><Relationship Id="rId733" Type="http://schemas.openxmlformats.org/officeDocument/2006/relationships/image" Target="../media/image438.png"/><Relationship Id="rId393" Type="http://schemas.openxmlformats.org/officeDocument/2006/relationships/image" Target="../media/image474.png"/><Relationship Id="rId407" Type="http://schemas.openxmlformats.org/officeDocument/2006/relationships/image" Target="../media/image481.png"/><Relationship Id="rId428" Type="http://schemas.openxmlformats.org/officeDocument/2006/relationships/customXml" Target="../ink/ink894.xml"/><Relationship Id="rId449" Type="http://schemas.openxmlformats.org/officeDocument/2006/relationships/image" Target="../media/image296.png"/><Relationship Id="rId614" Type="http://schemas.openxmlformats.org/officeDocument/2006/relationships/customXml" Target="../ink/ink987.xml"/><Relationship Id="rId635" Type="http://schemas.openxmlformats.org/officeDocument/2006/relationships/image" Target="../media/image389.png"/><Relationship Id="rId656" Type="http://schemas.openxmlformats.org/officeDocument/2006/relationships/customXml" Target="../ink/ink1008.xml"/><Relationship Id="rId677" Type="http://schemas.openxmlformats.org/officeDocument/2006/relationships/image" Target="../media/image410.png"/><Relationship Id="rId460" Type="http://schemas.openxmlformats.org/officeDocument/2006/relationships/customXml" Target="../ink/ink910.xml"/><Relationship Id="rId481" Type="http://schemas.openxmlformats.org/officeDocument/2006/relationships/image" Target="../media/image312.png"/><Relationship Id="rId516" Type="http://schemas.openxmlformats.org/officeDocument/2006/relationships/customXml" Target="../ink/ink938.xml"/><Relationship Id="rId698" Type="http://schemas.openxmlformats.org/officeDocument/2006/relationships/customXml" Target="../ink/ink1029.xml"/><Relationship Id="rId702" Type="http://schemas.openxmlformats.org/officeDocument/2006/relationships/customXml" Target="../ink/ink1031.xml"/><Relationship Id="rId537" Type="http://schemas.openxmlformats.org/officeDocument/2006/relationships/image" Target="../media/image340.png"/><Relationship Id="rId558" Type="http://schemas.openxmlformats.org/officeDocument/2006/relationships/customXml" Target="../ink/ink959.xml"/><Relationship Id="rId579" Type="http://schemas.openxmlformats.org/officeDocument/2006/relationships/image" Target="../media/image361.png"/><Relationship Id="rId723" Type="http://schemas.openxmlformats.org/officeDocument/2006/relationships/image" Target="../media/image433.png"/><Relationship Id="rId744" Type="http://schemas.openxmlformats.org/officeDocument/2006/relationships/customXml" Target="../ink/ink1052.xml"/><Relationship Id="rId418" Type="http://schemas.openxmlformats.org/officeDocument/2006/relationships/customXml" Target="../ink/ink889.xml"/><Relationship Id="rId439" Type="http://schemas.openxmlformats.org/officeDocument/2006/relationships/image" Target="../media/image291.png"/><Relationship Id="rId590" Type="http://schemas.openxmlformats.org/officeDocument/2006/relationships/customXml" Target="../ink/ink975.xml"/><Relationship Id="rId604" Type="http://schemas.openxmlformats.org/officeDocument/2006/relationships/customXml" Target="../ink/ink982.xml"/><Relationship Id="rId625" Type="http://schemas.openxmlformats.org/officeDocument/2006/relationships/image" Target="../media/image384.png"/><Relationship Id="rId646" Type="http://schemas.openxmlformats.org/officeDocument/2006/relationships/customXml" Target="../ink/ink1003.xml"/><Relationship Id="rId450" Type="http://schemas.openxmlformats.org/officeDocument/2006/relationships/customXml" Target="../ink/ink905.xml"/><Relationship Id="rId471" Type="http://schemas.openxmlformats.org/officeDocument/2006/relationships/image" Target="../media/image307.png"/><Relationship Id="rId506" Type="http://schemas.openxmlformats.org/officeDocument/2006/relationships/customXml" Target="../ink/ink933.xml"/><Relationship Id="rId667" Type="http://schemas.openxmlformats.org/officeDocument/2006/relationships/image" Target="../media/image405.png"/><Relationship Id="rId688" Type="http://schemas.openxmlformats.org/officeDocument/2006/relationships/customXml" Target="../ink/ink1024.xml"/><Relationship Id="rId492" Type="http://schemas.openxmlformats.org/officeDocument/2006/relationships/customXml" Target="../ink/ink926.xml"/><Relationship Id="rId527" Type="http://schemas.openxmlformats.org/officeDocument/2006/relationships/image" Target="../media/image335.png"/><Relationship Id="rId548" Type="http://schemas.openxmlformats.org/officeDocument/2006/relationships/customXml" Target="../ink/ink954.xml"/><Relationship Id="rId569" Type="http://schemas.openxmlformats.org/officeDocument/2006/relationships/image" Target="../media/image356.png"/><Relationship Id="rId713" Type="http://schemas.openxmlformats.org/officeDocument/2006/relationships/image" Target="../media/image428.png"/><Relationship Id="rId734" Type="http://schemas.openxmlformats.org/officeDocument/2006/relationships/customXml" Target="../ink/ink1047.xml"/><Relationship Id="rId394" Type="http://schemas.openxmlformats.org/officeDocument/2006/relationships/customXml" Target="../ink/ink877.xml"/><Relationship Id="rId408" Type="http://schemas.openxmlformats.org/officeDocument/2006/relationships/customXml" Target="../ink/ink884.xml"/><Relationship Id="rId429" Type="http://schemas.openxmlformats.org/officeDocument/2006/relationships/image" Target="../media/image28610.png"/><Relationship Id="rId580" Type="http://schemas.openxmlformats.org/officeDocument/2006/relationships/customXml" Target="../ink/ink970.xml"/><Relationship Id="rId615" Type="http://schemas.openxmlformats.org/officeDocument/2006/relationships/image" Target="../media/image379.png"/><Relationship Id="rId636" Type="http://schemas.openxmlformats.org/officeDocument/2006/relationships/customXml" Target="../ink/ink998.xml"/><Relationship Id="rId1" Type="http://schemas.openxmlformats.org/officeDocument/2006/relationships/slideLayout" Target="../slideLayouts/slideLayout1.xml"/><Relationship Id="rId440" Type="http://schemas.openxmlformats.org/officeDocument/2006/relationships/customXml" Target="../ink/ink900.xml"/><Relationship Id="rId657" Type="http://schemas.openxmlformats.org/officeDocument/2006/relationships/image" Target="../media/image400.png"/><Relationship Id="rId678" Type="http://schemas.openxmlformats.org/officeDocument/2006/relationships/customXml" Target="../ink/ink1019.xml"/><Relationship Id="rId699" Type="http://schemas.openxmlformats.org/officeDocument/2006/relationships/image" Target="../media/image421.png"/><Relationship Id="rId461" Type="http://schemas.openxmlformats.org/officeDocument/2006/relationships/image" Target="../media/image302.png"/><Relationship Id="rId482" Type="http://schemas.openxmlformats.org/officeDocument/2006/relationships/customXml" Target="../ink/ink921.xml"/><Relationship Id="rId517" Type="http://schemas.openxmlformats.org/officeDocument/2006/relationships/image" Target="../media/image330.png"/><Relationship Id="rId538" Type="http://schemas.openxmlformats.org/officeDocument/2006/relationships/customXml" Target="../ink/ink949.xml"/><Relationship Id="rId559" Type="http://schemas.openxmlformats.org/officeDocument/2006/relationships/image" Target="../media/image351.png"/><Relationship Id="rId703" Type="http://schemas.openxmlformats.org/officeDocument/2006/relationships/image" Target="../media/image423.png"/><Relationship Id="rId724" Type="http://schemas.openxmlformats.org/officeDocument/2006/relationships/customXml" Target="../ink/ink1042.xml"/><Relationship Id="rId745" Type="http://schemas.openxmlformats.org/officeDocument/2006/relationships/image" Target="../media/image444.png"/><Relationship Id="rId419" Type="http://schemas.openxmlformats.org/officeDocument/2006/relationships/image" Target="../media/image28110.png"/><Relationship Id="rId570" Type="http://schemas.openxmlformats.org/officeDocument/2006/relationships/customXml" Target="../ink/ink965.xml"/><Relationship Id="rId591" Type="http://schemas.openxmlformats.org/officeDocument/2006/relationships/image" Target="../media/image367.png"/><Relationship Id="rId605" Type="http://schemas.openxmlformats.org/officeDocument/2006/relationships/image" Target="../media/image374.png"/><Relationship Id="rId626" Type="http://schemas.openxmlformats.org/officeDocument/2006/relationships/customXml" Target="../ink/ink993.xml"/><Relationship Id="rId430" Type="http://schemas.openxmlformats.org/officeDocument/2006/relationships/customXml" Target="../ink/ink895.xml"/><Relationship Id="rId647" Type="http://schemas.openxmlformats.org/officeDocument/2006/relationships/image" Target="../media/image395.png"/><Relationship Id="rId668" Type="http://schemas.openxmlformats.org/officeDocument/2006/relationships/customXml" Target="../ink/ink1014.xml"/><Relationship Id="rId689" Type="http://schemas.openxmlformats.org/officeDocument/2006/relationships/image" Target="../media/image416.png"/><Relationship Id="rId451" Type="http://schemas.openxmlformats.org/officeDocument/2006/relationships/image" Target="../media/image297.png"/><Relationship Id="rId472" Type="http://schemas.openxmlformats.org/officeDocument/2006/relationships/customXml" Target="../ink/ink916.xml"/><Relationship Id="rId493" Type="http://schemas.openxmlformats.org/officeDocument/2006/relationships/image" Target="../media/image318.png"/><Relationship Id="rId507" Type="http://schemas.openxmlformats.org/officeDocument/2006/relationships/image" Target="../media/image325.png"/><Relationship Id="rId528" Type="http://schemas.openxmlformats.org/officeDocument/2006/relationships/customXml" Target="../ink/ink944.xml"/><Relationship Id="rId549" Type="http://schemas.openxmlformats.org/officeDocument/2006/relationships/image" Target="../media/image346.png"/><Relationship Id="rId714" Type="http://schemas.openxmlformats.org/officeDocument/2006/relationships/customXml" Target="../ink/ink1037.xml"/><Relationship Id="rId735" Type="http://schemas.openxmlformats.org/officeDocument/2006/relationships/image" Target="../media/image439.png"/><Relationship Id="rId395" Type="http://schemas.openxmlformats.org/officeDocument/2006/relationships/image" Target="../media/image475.png"/><Relationship Id="rId409" Type="http://schemas.openxmlformats.org/officeDocument/2006/relationships/image" Target="../media/image482.png"/><Relationship Id="rId560" Type="http://schemas.openxmlformats.org/officeDocument/2006/relationships/customXml" Target="../ink/ink960.xml"/><Relationship Id="rId581" Type="http://schemas.openxmlformats.org/officeDocument/2006/relationships/image" Target="../media/image362.png"/><Relationship Id="rId420" Type="http://schemas.openxmlformats.org/officeDocument/2006/relationships/customXml" Target="../ink/ink890.xml"/><Relationship Id="rId616" Type="http://schemas.openxmlformats.org/officeDocument/2006/relationships/customXml" Target="../ink/ink988.xml"/><Relationship Id="rId637" Type="http://schemas.openxmlformats.org/officeDocument/2006/relationships/image" Target="../media/image390.png"/><Relationship Id="rId658" Type="http://schemas.openxmlformats.org/officeDocument/2006/relationships/customXml" Target="../ink/ink1009.xml"/><Relationship Id="rId679" Type="http://schemas.openxmlformats.org/officeDocument/2006/relationships/image" Target="../media/image411.png"/><Relationship Id="rId2" Type="http://schemas.openxmlformats.org/officeDocument/2006/relationships/customXml" Target="../ink/ink873.xml"/><Relationship Id="rId441" Type="http://schemas.openxmlformats.org/officeDocument/2006/relationships/image" Target="../media/image292.png"/><Relationship Id="rId462" Type="http://schemas.openxmlformats.org/officeDocument/2006/relationships/customXml" Target="../ink/ink911.xml"/><Relationship Id="rId483" Type="http://schemas.openxmlformats.org/officeDocument/2006/relationships/image" Target="../media/image313.png"/><Relationship Id="rId518" Type="http://schemas.openxmlformats.org/officeDocument/2006/relationships/customXml" Target="../ink/ink939.xml"/><Relationship Id="rId539" Type="http://schemas.openxmlformats.org/officeDocument/2006/relationships/image" Target="../media/image341.png"/><Relationship Id="rId690" Type="http://schemas.openxmlformats.org/officeDocument/2006/relationships/customXml" Target="../ink/ink1025.xml"/><Relationship Id="rId704" Type="http://schemas.openxmlformats.org/officeDocument/2006/relationships/customXml" Target="../ink/ink1032.xml"/><Relationship Id="rId725" Type="http://schemas.openxmlformats.org/officeDocument/2006/relationships/image" Target="../media/image434.png"/><Relationship Id="rId746" Type="http://schemas.openxmlformats.org/officeDocument/2006/relationships/customXml" Target="../ink/ink1053.xml"/><Relationship Id="rId550" Type="http://schemas.openxmlformats.org/officeDocument/2006/relationships/customXml" Target="../ink/ink955.xml"/><Relationship Id="rId571" Type="http://schemas.openxmlformats.org/officeDocument/2006/relationships/image" Target="../media/image357.png"/><Relationship Id="rId592" Type="http://schemas.openxmlformats.org/officeDocument/2006/relationships/customXml" Target="../ink/ink976.xml"/><Relationship Id="rId606" Type="http://schemas.openxmlformats.org/officeDocument/2006/relationships/customXml" Target="../ink/ink983.xml"/><Relationship Id="rId627" Type="http://schemas.openxmlformats.org/officeDocument/2006/relationships/image" Target="../media/image385.png"/><Relationship Id="rId648" Type="http://schemas.openxmlformats.org/officeDocument/2006/relationships/customXml" Target="../ink/ink1004.xml"/><Relationship Id="rId669" Type="http://schemas.openxmlformats.org/officeDocument/2006/relationships/image" Target="../media/image406.png"/><Relationship Id="rId410" Type="http://schemas.openxmlformats.org/officeDocument/2006/relationships/customXml" Target="../ink/ink885.xml"/><Relationship Id="rId431" Type="http://schemas.openxmlformats.org/officeDocument/2006/relationships/image" Target="../media/image28710.png"/><Relationship Id="rId452" Type="http://schemas.openxmlformats.org/officeDocument/2006/relationships/customXml" Target="../ink/ink906.xml"/><Relationship Id="rId473" Type="http://schemas.openxmlformats.org/officeDocument/2006/relationships/image" Target="../media/image308.png"/><Relationship Id="rId494" Type="http://schemas.openxmlformats.org/officeDocument/2006/relationships/customXml" Target="../ink/ink927.xml"/><Relationship Id="rId508" Type="http://schemas.openxmlformats.org/officeDocument/2006/relationships/customXml" Target="../ink/ink934.xml"/><Relationship Id="rId529" Type="http://schemas.openxmlformats.org/officeDocument/2006/relationships/image" Target="../media/image336.png"/><Relationship Id="rId680" Type="http://schemas.openxmlformats.org/officeDocument/2006/relationships/customXml" Target="../ink/ink1020.xml"/><Relationship Id="rId715" Type="http://schemas.openxmlformats.org/officeDocument/2006/relationships/image" Target="../media/image429.png"/><Relationship Id="rId736" Type="http://schemas.openxmlformats.org/officeDocument/2006/relationships/customXml" Target="../ink/ink1048.xml"/><Relationship Id="rId540" Type="http://schemas.openxmlformats.org/officeDocument/2006/relationships/customXml" Target="../ink/ink950.xml"/><Relationship Id="rId396" Type="http://schemas.openxmlformats.org/officeDocument/2006/relationships/customXml" Target="../ink/ink878.xml"/><Relationship Id="rId561" Type="http://schemas.openxmlformats.org/officeDocument/2006/relationships/image" Target="../media/image352.png"/><Relationship Id="rId582" Type="http://schemas.openxmlformats.org/officeDocument/2006/relationships/customXml" Target="../ink/ink971.xml"/><Relationship Id="rId617" Type="http://schemas.openxmlformats.org/officeDocument/2006/relationships/image" Target="../media/image380.png"/><Relationship Id="rId638" Type="http://schemas.openxmlformats.org/officeDocument/2006/relationships/customXml" Target="../ink/ink999.xml"/><Relationship Id="rId659" Type="http://schemas.openxmlformats.org/officeDocument/2006/relationships/image" Target="../media/image401.png"/><Relationship Id="rId400" Type="http://schemas.openxmlformats.org/officeDocument/2006/relationships/customXml" Target="../ink/ink880.xml"/><Relationship Id="rId421" Type="http://schemas.openxmlformats.org/officeDocument/2006/relationships/image" Target="../media/image28210.png"/><Relationship Id="rId442" Type="http://schemas.openxmlformats.org/officeDocument/2006/relationships/customXml" Target="../ink/ink901.xml"/><Relationship Id="rId463" Type="http://schemas.openxmlformats.org/officeDocument/2006/relationships/image" Target="../media/image303.png"/><Relationship Id="rId484" Type="http://schemas.openxmlformats.org/officeDocument/2006/relationships/customXml" Target="../ink/ink922.xml"/><Relationship Id="rId519" Type="http://schemas.openxmlformats.org/officeDocument/2006/relationships/image" Target="../media/image331.png"/><Relationship Id="rId670" Type="http://schemas.openxmlformats.org/officeDocument/2006/relationships/customXml" Target="../ink/ink1015.xml"/><Relationship Id="rId705" Type="http://schemas.openxmlformats.org/officeDocument/2006/relationships/image" Target="../media/image424.png"/><Relationship Id="rId530" Type="http://schemas.openxmlformats.org/officeDocument/2006/relationships/customXml" Target="../ink/ink945.xml"/><Relationship Id="rId691" Type="http://schemas.openxmlformats.org/officeDocument/2006/relationships/image" Target="../media/image417.png"/><Relationship Id="rId726" Type="http://schemas.openxmlformats.org/officeDocument/2006/relationships/customXml" Target="../ink/ink1043.xml"/><Relationship Id="rId747" Type="http://schemas.openxmlformats.org/officeDocument/2006/relationships/image" Target="../media/image445.png"/><Relationship Id="rId551" Type="http://schemas.openxmlformats.org/officeDocument/2006/relationships/image" Target="../media/image347.png"/><Relationship Id="rId572" Type="http://schemas.openxmlformats.org/officeDocument/2006/relationships/customXml" Target="../ink/ink966.xml"/><Relationship Id="rId593" Type="http://schemas.openxmlformats.org/officeDocument/2006/relationships/image" Target="../media/image368.png"/><Relationship Id="rId607" Type="http://schemas.openxmlformats.org/officeDocument/2006/relationships/image" Target="../media/image375.png"/><Relationship Id="rId628" Type="http://schemas.openxmlformats.org/officeDocument/2006/relationships/customXml" Target="../ink/ink994.xml"/><Relationship Id="rId649" Type="http://schemas.openxmlformats.org/officeDocument/2006/relationships/image" Target="../media/image396.png"/><Relationship Id="rId411" Type="http://schemas.openxmlformats.org/officeDocument/2006/relationships/image" Target="../media/image483.png"/><Relationship Id="rId432" Type="http://schemas.openxmlformats.org/officeDocument/2006/relationships/customXml" Target="../ink/ink896.xml"/><Relationship Id="rId453" Type="http://schemas.openxmlformats.org/officeDocument/2006/relationships/image" Target="../media/image298.png"/><Relationship Id="rId474" Type="http://schemas.openxmlformats.org/officeDocument/2006/relationships/customXml" Target="../ink/ink917.xml"/><Relationship Id="rId509" Type="http://schemas.openxmlformats.org/officeDocument/2006/relationships/image" Target="../media/image326.png"/><Relationship Id="rId660" Type="http://schemas.openxmlformats.org/officeDocument/2006/relationships/customXml" Target="../ink/ink1010.xml"/><Relationship Id="rId495" Type="http://schemas.openxmlformats.org/officeDocument/2006/relationships/image" Target="../media/image319.png"/><Relationship Id="rId681" Type="http://schemas.openxmlformats.org/officeDocument/2006/relationships/image" Target="../media/image412.png"/><Relationship Id="rId716" Type="http://schemas.openxmlformats.org/officeDocument/2006/relationships/customXml" Target="../ink/ink1038.xml"/><Relationship Id="rId737" Type="http://schemas.openxmlformats.org/officeDocument/2006/relationships/image" Target="../media/image440.png"/><Relationship Id="rId397" Type="http://schemas.openxmlformats.org/officeDocument/2006/relationships/image" Target="../media/image476.png"/><Relationship Id="rId520" Type="http://schemas.openxmlformats.org/officeDocument/2006/relationships/customXml" Target="../ink/ink940.xml"/><Relationship Id="rId541" Type="http://schemas.openxmlformats.org/officeDocument/2006/relationships/image" Target="../media/image342.png"/><Relationship Id="rId562" Type="http://schemas.openxmlformats.org/officeDocument/2006/relationships/customXml" Target="../ink/ink961.xml"/><Relationship Id="rId583" Type="http://schemas.openxmlformats.org/officeDocument/2006/relationships/image" Target="../media/image363.png"/><Relationship Id="rId618" Type="http://schemas.openxmlformats.org/officeDocument/2006/relationships/customXml" Target="../ink/ink989.xml"/><Relationship Id="rId639" Type="http://schemas.openxmlformats.org/officeDocument/2006/relationships/image" Target="../media/image391.png"/><Relationship Id="rId401" Type="http://schemas.openxmlformats.org/officeDocument/2006/relationships/image" Target="../media/image478.png"/><Relationship Id="rId422" Type="http://schemas.openxmlformats.org/officeDocument/2006/relationships/customXml" Target="../ink/ink891.xml"/><Relationship Id="rId443" Type="http://schemas.openxmlformats.org/officeDocument/2006/relationships/image" Target="../media/image293.png"/><Relationship Id="rId464" Type="http://schemas.openxmlformats.org/officeDocument/2006/relationships/customXml" Target="../ink/ink912.xml"/><Relationship Id="rId650" Type="http://schemas.openxmlformats.org/officeDocument/2006/relationships/customXml" Target="../ink/ink1005.xml"/><Relationship Id="rId485" Type="http://schemas.openxmlformats.org/officeDocument/2006/relationships/image" Target="../media/image314.png"/><Relationship Id="rId692" Type="http://schemas.openxmlformats.org/officeDocument/2006/relationships/customXml" Target="../ink/ink1026.xml"/><Relationship Id="rId706" Type="http://schemas.openxmlformats.org/officeDocument/2006/relationships/customXml" Target="../ink/ink1033.xml"/><Relationship Id="rId748" Type="http://schemas.openxmlformats.org/officeDocument/2006/relationships/customXml" Target="../ink/ink1054.xml"/><Relationship Id="rId387" Type="http://schemas.openxmlformats.org/officeDocument/2006/relationships/image" Target="../media/image471.png"/><Relationship Id="rId510" Type="http://schemas.openxmlformats.org/officeDocument/2006/relationships/customXml" Target="../ink/ink935.xml"/><Relationship Id="rId552" Type="http://schemas.openxmlformats.org/officeDocument/2006/relationships/customXml" Target="../ink/ink956.xml"/><Relationship Id="rId594" Type="http://schemas.openxmlformats.org/officeDocument/2006/relationships/customXml" Target="../ink/ink977.xml"/><Relationship Id="rId608" Type="http://schemas.openxmlformats.org/officeDocument/2006/relationships/customXml" Target="../ink/ink984.xml"/><Relationship Id="rId412" Type="http://schemas.openxmlformats.org/officeDocument/2006/relationships/customXml" Target="../ink/ink886.xml"/><Relationship Id="rId454" Type="http://schemas.openxmlformats.org/officeDocument/2006/relationships/customXml" Target="../ink/ink907.xml"/><Relationship Id="rId496" Type="http://schemas.openxmlformats.org/officeDocument/2006/relationships/customXml" Target="../ink/ink928.xml"/><Relationship Id="rId661" Type="http://schemas.openxmlformats.org/officeDocument/2006/relationships/image" Target="../media/image402.png"/><Relationship Id="rId717" Type="http://schemas.openxmlformats.org/officeDocument/2006/relationships/image" Target="../media/image430.png"/><Relationship Id="rId398" Type="http://schemas.openxmlformats.org/officeDocument/2006/relationships/customXml" Target="../ink/ink879.xml"/><Relationship Id="rId521" Type="http://schemas.openxmlformats.org/officeDocument/2006/relationships/image" Target="../media/image332.png"/><Relationship Id="rId563" Type="http://schemas.openxmlformats.org/officeDocument/2006/relationships/image" Target="../media/image353.png"/><Relationship Id="rId619" Type="http://schemas.openxmlformats.org/officeDocument/2006/relationships/image" Target="../media/image381.png"/><Relationship Id="rId423" Type="http://schemas.openxmlformats.org/officeDocument/2006/relationships/image" Target="../media/image28310.png"/><Relationship Id="rId465" Type="http://schemas.openxmlformats.org/officeDocument/2006/relationships/image" Target="../media/image304.png"/><Relationship Id="rId630" Type="http://schemas.openxmlformats.org/officeDocument/2006/relationships/customXml" Target="../ink/ink995.xml"/><Relationship Id="rId672" Type="http://schemas.openxmlformats.org/officeDocument/2006/relationships/customXml" Target="../ink/ink1016.xml"/><Relationship Id="rId728" Type="http://schemas.openxmlformats.org/officeDocument/2006/relationships/customXml" Target="../ink/ink1044.xml"/><Relationship Id="rId532" Type="http://schemas.openxmlformats.org/officeDocument/2006/relationships/customXml" Target="../ink/ink946.xml"/><Relationship Id="rId574" Type="http://schemas.openxmlformats.org/officeDocument/2006/relationships/customXml" Target="../ink/ink967.xml"/><Relationship Id="rId434" Type="http://schemas.openxmlformats.org/officeDocument/2006/relationships/customXml" Target="../ink/ink897.xml"/><Relationship Id="rId476" Type="http://schemas.openxmlformats.org/officeDocument/2006/relationships/customXml" Target="../ink/ink918.xml"/><Relationship Id="rId641" Type="http://schemas.openxmlformats.org/officeDocument/2006/relationships/image" Target="../media/image392.png"/><Relationship Id="rId683" Type="http://schemas.openxmlformats.org/officeDocument/2006/relationships/image" Target="../media/image413.png"/><Relationship Id="rId739" Type="http://schemas.openxmlformats.org/officeDocument/2006/relationships/image" Target="../media/image441.png"/><Relationship Id="rId501" Type="http://schemas.openxmlformats.org/officeDocument/2006/relationships/image" Target="../media/image322.png"/><Relationship Id="rId543" Type="http://schemas.openxmlformats.org/officeDocument/2006/relationships/image" Target="../media/image343.png"/><Relationship Id="rId403" Type="http://schemas.openxmlformats.org/officeDocument/2006/relationships/image" Target="../media/image479.png"/><Relationship Id="rId585" Type="http://schemas.openxmlformats.org/officeDocument/2006/relationships/image" Target="../media/image364.png"/><Relationship Id="rId750" Type="http://schemas.openxmlformats.org/officeDocument/2006/relationships/customXml" Target="../ink/ink1055.xml"/><Relationship Id="rId445" Type="http://schemas.openxmlformats.org/officeDocument/2006/relationships/image" Target="../media/image294.png"/><Relationship Id="rId487" Type="http://schemas.openxmlformats.org/officeDocument/2006/relationships/image" Target="../media/image315.png"/><Relationship Id="rId610" Type="http://schemas.openxmlformats.org/officeDocument/2006/relationships/customXml" Target="../ink/ink985.xml"/><Relationship Id="rId652" Type="http://schemas.openxmlformats.org/officeDocument/2006/relationships/customXml" Target="../ink/ink1006.xml"/><Relationship Id="rId694" Type="http://schemas.openxmlformats.org/officeDocument/2006/relationships/customXml" Target="../ink/ink1027.xml"/><Relationship Id="rId708" Type="http://schemas.openxmlformats.org/officeDocument/2006/relationships/customXml" Target="../ink/ink1034.xml"/><Relationship Id="rId512" Type="http://schemas.openxmlformats.org/officeDocument/2006/relationships/customXml" Target="../ink/ink936.xml"/><Relationship Id="rId389" Type="http://schemas.openxmlformats.org/officeDocument/2006/relationships/image" Target="../media/image472.png"/><Relationship Id="rId554" Type="http://schemas.openxmlformats.org/officeDocument/2006/relationships/customXml" Target="../ink/ink957.xml"/><Relationship Id="rId596" Type="http://schemas.openxmlformats.org/officeDocument/2006/relationships/customXml" Target="../ink/ink978.xml"/><Relationship Id="rId414" Type="http://schemas.openxmlformats.org/officeDocument/2006/relationships/customXml" Target="../ink/ink887.xml"/><Relationship Id="rId456" Type="http://schemas.openxmlformats.org/officeDocument/2006/relationships/customXml" Target="../ink/ink908.xml"/><Relationship Id="rId498" Type="http://schemas.openxmlformats.org/officeDocument/2006/relationships/customXml" Target="../ink/ink929.xml"/><Relationship Id="rId621" Type="http://schemas.openxmlformats.org/officeDocument/2006/relationships/image" Target="../media/image382.png"/><Relationship Id="rId663" Type="http://schemas.openxmlformats.org/officeDocument/2006/relationships/image" Target="../media/image403.png"/><Relationship Id="rId523" Type="http://schemas.openxmlformats.org/officeDocument/2006/relationships/image" Target="../media/image333.png"/><Relationship Id="rId719" Type="http://schemas.openxmlformats.org/officeDocument/2006/relationships/image" Target="../media/image431.png"/><Relationship Id="rId565" Type="http://schemas.openxmlformats.org/officeDocument/2006/relationships/image" Target="../media/image354.png"/><Relationship Id="rId730" Type="http://schemas.openxmlformats.org/officeDocument/2006/relationships/customXml" Target="../ink/ink1045.xml"/><Relationship Id="rId425" Type="http://schemas.openxmlformats.org/officeDocument/2006/relationships/image" Target="../media/image28410.png"/><Relationship Id="rId467" Type="http://schemas.openxmlformats.org/officeDocument/2006/relationships/image" Target="../media/image305.png"/><Relationship Id="rId632" Type="http://schemas.openxmlformats.org/officeDocument/2006/relationships/customXml" Target="../ink/ink996.xml"/><Relationship Id="rId674" Type="http://schemas.openxmlformats.org/officeDocument/2006/relationships/customXml" Target="../ink/ink1017.xml"/><Relationship Id="rId534" Type="http://schemas.openxmlformats.org/officeDocument/2006/relationships/customXml" Target="../ink/ink947.xml"/><Relationship Id="rId576" Type="http://schemas.openxmlformats.org/officeDocument/2006/relationships/customXml" Target="../ink/ink968.xml"/><Relationship Id="rId741" Type="http://schemas.openxmlformats.org/officeDocument/2006/relationships/image" Target="../media/image442.png"/><Relationship Id="rId436" Type="http://schemas.openxmlformats.org/officeDocument/2006/relationships/customXml" Target="../ink/ink898.xml"/><Relationship Id="rId601" Type="http://schemas.openxmlformats.org/officeDocument/2006/relationships/image" Target="../media/image372.png"/><Relationship Id="rId643" Type="http://schemas.openxmlformats.org/officeDocument/2006/relationships/image" Target="../media/image393.png"/><Relationship Id="rId478" Type="http://schemas.openxmlformats.org/officeDocument/2006/relationships/customXml" Target="../ink/ink919.xml"/><Relationship Id="rId685" Type="http://schemas.openxmlformats.org/officeDocument/2006/relationships/image" Target="../media/image414.png"/><Relationship Id="rId503" Type="http://schemas.openxmlformats.org/officeDocument/2006/relationships/image" Target="../media/image323.png"/><Relationship Id="rId545" Type="http://schemas.openxmlformats.org/officeDocument/2006/relationships/image" Target="../media/image344.png"/><Relationship Id="rId587" Type="http://schemas.openxmlformats.org/officeDocument/2006/relationships/image" Target="../media/image365.png"/><Relationship Id="rId710" Type="http://schemas.openxmlformats.org/officeDocument/2006/relationships/customXml" Target="../ink/ink1035.xml"/><Relationship Id="rId391" Type="http://schemas.openxmlformats.org/officeDocument/2006/relationships/image" Target="../media/image473.png"/><Relationship Id="rId405" Type="http://schemas.openxmlformats.org/officeDocument/2006/relationships/image" Target="../media/image480.png"/><Relationship Id="rId447" Type="http://schemas.openxmlformats.org/officeDocument/2006/relationships/image" Target="../media/image295.png"/><Relationship Id="rId612" Type="http://schemas.openxmlformats.org/officeDocument/2006/relationships/customXml" Target="../ink/ink986.xml"/><Relationship Id="rId489" Type="http://schemas.openxmlformats.org/officeDocument/2006/relationships/image" Target="../media/image316.png"/><Relationship Id="rId654" Type="http://schemas.openxmlformats.org/officeDocument/2006/relationships/customXml" Target="../ink/ink1007.xml"/><Relationship Id="rId696" Type="http://schemas.openxmlformats.org/officeDocument/2006/relationships/customXml" Target="../ink/ink1028.xml"/><Relationship Id="rId514" Type="http://schemas.openxmlformats.org/officeDocument/2006/relationships/customXml" Target="../ink/ink937.xml"/><Relationship Id="rId556" Type="http://schemas.openxmlformats.org/officeDocument/2006/relationships/customXml" Target="../ink/ink958.xml"/><Relationship Id="rId721" Type="http://schemas.openxmlformats.org/officeDocument/2006/relationships/image" Target="../media/image432.png"/><Relationship Id="rId416" Type="http://schemas.openxmlformats.org/officeDocument/2006/relationships/customXml" Target="../ink/ink888.xml"/><Relationship Id="rId598" Type="http://schemas.openxmlformats.org/officeDocument/2006/relationships/customXml" Target="../ink/ink979.xml"/></Relationships>
</file>

<file path=ppt/slides/_rels/slide7.xml.rels><?xml version="1.0" encoding="UTF-8" standalone="yes"?>
<Relationships xmlns="http://schemas.openxmlformats.org/package/2006/relationships"><Relationship Id="rId671" Type="http://schemas.openxmlformats.org/officeDocument/2006/relationships/image" Target="../media/image499.png"/><Relationship Id="rId727" Type="http://schemas.openxmlformats.org/officeDocument/2006/relationships/image" Target="../media/image527.png"/><Relationship Id="rId769" Type="http://schemas.openxmlformats.org/officeDocument/2006/relationships/image" Target="../media/image573.png"/><Relationship Id="rId934" Type="http://schemas.openxmlformats.org/officeDocument/2006/relationships/customXml" Target="../ink/ink1230.xml"/><Relationship Id="rId573" Type="http://schemas.openxmlformats.org/officeDocument/2006/relationships/image" Target="../media/image473.png"/><Relationship Id="rId629" Type="http://schemas.openxmlformats.org/officeDocument/2006/relationships/image" Target="../media/image463.png"/><Relationship Id="rId780" Type="http://schemas.openxmlformats.org/officeDocument/2006/relationships/customXml" Target="../ink/ink1162.xml"/><Relationship Id="rId836" Type="http://schemas.openxmlformats.org/officeDocument/2006/relationships/customXml" Target="../ink/ink1181.xml"/><Relationship Id="rId878" Type="http://schemas.openxmlformats.org/officeDocument/2006/relationships/customXml" Target="../ink/ink1202.xml"/><Relationship Id="rId640" Type="http://schemas.openxmlformats.org/officeDocument/2006/relationships/customXml" Target="../ink/ink1092.xml"/><Relationship Id="rId682" Type="http://schemas.openxmlformats.org/officeDocument/2006/relationships/customXml" Target="../ink/ink1113.xml"/><Relationship Id="rId738" Type="http://schemas.openxmlformats.org/officeDocument/2006/relationships/customXml" Target="../ink/ink1141.xml"/><Relationship Id="rId903" Type="http://schemas.openxmlformats.org/officeDocument/2006/relationships/image" Target="../media/image582.png"/><Relationship Id="rId945" Type="http://schemas.openxmlformats.org/officeDocument/2006/relationships/image" Target="../media/image603.png"/><Relationship Id="rId584" Type="http://schemas.openxmlformats.org/officeDocument/2006/relationships/customXml" Target="../ink/ink1064.xml"/><Relationship Id="rId805" Type="http://schemas.openxmlformats.org/officeDocument/2006/relationships/image" Target="../media/image620.png"/><Relationship Id="rId847" Type="http://schemas.openxmlformats.org/officeDocument/2006/relationships/image" Target="../media/image645.png"/><Relationship Id="rId889" Type="http://schemas.openxmlformats.org/officeDocument/2006/relationships/image" Target="../media/image565.png"/><Relationship Id="rId651" Type="http://schemas.openxmlformats.org/officeDocument/2006/relationships/image" Target="../media/image489.png"/><Relationship Id="rId693" Type="http://schemas.openxmlformats.org/officeDocument/2006/relationships/image" Target="../media/image510.png"/><Relationship Id="rId707" Type="http://schemas.openxmlformats.org/officeDocument/2006/relationships/image" Target="../media/image517.png"/><Relationship Id="rId749" Type="http://schemas.openxmlformats.org/officeDocument/2006/relationships/image" Target="../media/image538.png"/><Relationship Id="rId914" Type="http://schemas.openxmlformats.org/officeDocument/2006/relationships/customXml" Target="../ink/ink1220.xml"/><Relationship Id="rId609" Type="http://schemas.openxmlformats.org/officeDocument/2006/relationships/image" Target="../media/image453.png"/><Relationship Id="rId760" Type="http://schemas.openxmlformats.org/officeDocument/2006/relationships/customXml" Target="../ink/ink1152.xml"/><Relationship Id="rId595" Type="http://schemas.openxmlformats.org/officeDocument/2006/relationships/image" Target="../media/image484.png"/><Relationship Id="rId816" Type="http://schemas.openxmlformats.org/officeDocument/2006/relationships/customXml" Target="../ink/ink1171.xml"/><Relationship Id="rId858" Type="http://schemas.openxmlformats.org/officeDocument/2006/relationships/customXml" Target="../ink/ink1192.xml"/><Relationship Id="rId620" Type="http://schemas.openxmlformats.org/officeDocument/2006/relationships/customXml" Target="../ink/ink1082.xml"/><Relationship Id="rId662" Type="http://schemas.openxmlformats.org/officeDocument/2006/relationships/customXml" Target="../ink/ink1103.xml"/><Relationship Id="rId718" Type="http://schemas.openxmlformats.org/officeDocument/2006/relationships/customXml" Target="../ink/ink1131.xml"/><Relationship Id="rId925" Type="http://schemas.openxmlformats.org/officeDocument/2006/relationships/image" Target="../media/image593.png"/><Relationship Id="rId771" Type="http://schemas.openxmlformats.org/officeDocument/2006/relationships/image" Target="../media/image574.png"/><Relationship Id="rId827" Type="http://schemas.openxmlformats.org/officeDocument/2006/relationships/image" Target="../media/image635.png"/><Relationship Id="rId869" Type="http://schemas.openxmlformats.org/officeDocument/2006/relationships/image" Target="../media/image555.png"/><Relationship Id="rId631" Type="http://schemas.openxmlformats.org/officeDocument/2006/relationships/image" Target="../media/image464.png"/><Relationship Id="rId673" Type="http://schemas.openxmlformats.org/officeDocument/2006/relationships/image" Target="../media/image500.png"/><Relationship Id="rId729" Type="http://schemas.openxmlformats.org/officeDocument/2006/relationships/image" Target="../media/image528.png"/><Relationship Id="rId880" Type="http://schemas.openxmlformats.org/officeDocument/2006/relationships/customXml" Target="../ink/ink1203.xml"/><Relationship Id="rId936" Type="http://schemas.openxmlformats.org/officeDocument/2006/relationships/customXml" Target="../ink/ink1231.xml"/><Relationship Id="rId575" Type="http://schemas.openxmlformats.org/officeDocument/2006/relationships/image" Target="../media/image474.png"/><Relationship Id="rId740" Type="http://schemas.openxmlformats.org/officeDocument/2006/relationships/customXml" Target="../ink/ink1142.xml"/><Relationship Id="rId838" Type="http://schemas.openxmlformats.org/officeDocument/2006/relationships/customXml" Target="../ink/ink1182.xml"/><Relationship Id="rId600" Type="http://schemas.openxmlformats.org/officeDocument/2006/relationships/customXml" Target="../ink/ink1072.xml"/><Relationship Id="rId642" Type="http://schemas.openxmlformats.org/officeDocument/2006/relationships/customXml" Target="../ink/ink1093.xml"/><Relationship Id="rId684" Type="http://schemas.openxmlformats.org/officeDocument/2006/relationships/customXml" Target="../ink/ink1114.xml"/><Relationship Id="rId891" Type="http://schemas.openxmlformats.org/officeDocument/2006/relationships/image" Target="../media/image566.png"/><Relationship Id="rId905" Type="http://schemas.openxmlformats.org/officeDocument/2006/relationships/image" Target="../media/image583.png"/><Relationship Id="rId947" Type="http://schemas.openxmlformats.org/officeDocument/2006/relationships/image" Target="../media/image604.png"/><Relationship Id="rId586" Type="http://schemas.openxmlformats.org/officeDocument/2006/relationships/customXml" Target="../ink/ink1065.xml"/><Relationship Id="rId751" Type="http://schemas.openxmlformats.org/officeDocument/2006/relationships/image" Target="../media/image540.png"/><Relationship Id="rId807" Type="http://schemas.openxmlformats.org/officeDocument/2006/relationships/image" Target="../media/image621.png"/><Relationship Id="rId849" Type="http://schemas.openxmlformats.org/officeDocument/2006/relationships/image" Target="../media/image545.png"/><Relationship Id="rId611" Type="http://schemas.openxmlformats.org/officeDocument/2006/relationships/image" Target="../media/image454.png"/><Relationship Id="rId653" Type="http://schemas.openxmlformats.org/officeDocument/2006/relationships/image" Target="../media/image490.png"/><Relationship Id="rId695" Type="http://schemas.openxmlformats.org/officeDocument/2006/relationships/image" Target="../media/image511.png"/><Relationship Id="rId709" Type="http://schemas.openxmlformats.org/officeDocument/2006/relationships/image" Target="../media/image518.png"/><Relationship Id="rId860" Type="http://schemas.openxmlformats.org/officeDocument/2006/relationships/customXml" Target="../ink/ink1193.xml"/><Relationship Id="rId916" Type="http://schemas.openxmlformats.org/officeDocument/2006/relationships/customXml" Target="../ink/ink1221.xml"/><Relationship Id="rId597" Type="http://schemas.openxmlformats.org/officeDocument/2006/relationships/image" Target="../media/image539.png"/><Relationship Id="rId720" Type="http://schemas.openxmlformats.org/officeDocument/2006/relationships/customXml" Target="../ink/ink1132.xml"/><Relationship Id="rId762" Type="http://schemas.openxmlformats.org/officeDocument/2006/relationships/customXml" Target="../ink/ink1153.xml"/><Relationship Id="rId818" Type="http://schemas.openxmlformats.org/officeDocument/2006/relationships/customXml" Target="../ink/ink1172.xml"/><Relationship Id="rId622" Type="http://schemas.openxmlformats.org/officeDocument/2006/relationships/customXml" Target="../ink/ink1083.xml"/><Relationship Id="rId664" Type="http://schemas.openxmlformats.org/officeDocument/2006/relationships/customXml" Target="../ink/ink1104.xml"/><Relationship Id="rId871" Type="http://schemas.openxmlformats.org/officeDocument/2006/relationships/image" Target="../media/image556.png"/><Relationship Id="rId927" Type="http://schemas.openxmlformats.org/officeDocument/2006/relationships/image" Target="../media/image594.png"/><Relationship Id="rId731" Type="http://schemas.openxmlformats.org/officeDocument/2006/relationships/image" Target="../media/image529.png"/><Relationship Id="rId773" Type="http://schemas.openxmlformats.org/officeDocument/2006/relationships/image" Target="../media/image575.png"/><Relationship Id="rId633" Type="http://schemas.openxmlformats.org/officeDocument/2006/relationships/image" Target="../media/image465.png"/><Relationship Id="rId829" Type="http://schemas.openxmlformats.org/officeDocument/2006/relationships/image" Target="../media/image636.png"/><Relationship Id="rId675" Type="http://schemas.openxmlformats.org/officeDocument/2006/relationships/image" Target="../media/image501.png"/><Relationship Id="rId840" Type="http://schemas.openxmlformats.org/officeDocument/2006/relationships/customXml" Target="../ink/ink1183.xml"/><Relationship Id="rId882" Type="http://schemas.openxmlformats.org/officeDocument/2006/relationships/customXml" Target="../ink/ink1204.xml"/><Relationship Id="rId938" Type="http://schemas.openxmlformats.org/officeDocument/2006/relationships/customXml" Target="../ink/ink1232.xml"/><Relationship Id="rId577" Type="http://schemas.openxmlformats.org/officeDocument/2006/relationships/image" Target="../media/image475.png"/><Relationship Id="rId700" Type="http://schemas.openxmlformats.org/officeDocument/2006/relationships/customXml" Target="../ink/ink1122.xml"/><Relationship Id="rId742" Type="http://schemas.openxmlformats.org/officeDocument/2006/relationships/customXml" Target="../ink/ink1143.xml"/><Relationship Id="rId602" Type="http://schemas.openxmlformats.org/officeDocument/2006/relationships/customXml" Target="../ink/ink1073.xml"/><Relationship Id="rId623" Type="http://schemas.openxmlformats.org/officeDocument/2006/relationships/image" Target="../media/image460.png"/><Relationship Id="rId644" Type="http://schemas.openxmlformats.org/officeDocument/2006/relationships/customXml" Target="../ink/ink1094.xml"/><Relationship Id="rId665" Type="http://schemas.openxmlformats.org/officeDocument/2006/relationships/image" Target="../media/image496.png"/><Relationship Id="rId686" Type="http://schemas.openxmlformats.org/officeDocument/2006/relationships/customXml" Target="../ink/ink1115.xml"/><Relationship Id="rId830" Type="http://schemas.openxmlformats.org/officeDocument/2006/relationships/customXml" Target="../ink/ink1178.xml"/><Relationship Id="rId851" Type="http://schemas.openxmlformats.org/officeDocument/2006/relationships/image" Target="../media/image546.png"/><Relationship Id="rId872" Type="http://schemas.openxmlformats.org/officeDocument/2006/relationships/customXml" Target="../ink/ink1199.xml"/><Relationship Id="rId893" Type="http://schemas.openxmlformats.org/officeDocument/2006/relationships/image" Target="../media/image567.png"/><Relationship Id="rId907" Type="http://schemas.openxmlformats.org/officeDocument/2006/relationships/image" Target="../media/image584.png"/><Relationship Id="rId928" Type="http://schemas.openxmlformats.org/officeDocument/2006/relationships/customXml" Target="../ink/ink1227.xml"/><Relationship Id="rId711" Type="http://schemas.openxmlformats.org/officeDocument/2006/relationships/image" Target="../media/image519.png"/><Relationship Id="rId732" Type="http://schemas.openxmlformats.org/officeDocument/2006/relationships/customXml" Target="../ink/ink1138.xml"/><Relationship Id="rId753" Type="http://schemas.openxmlformats.org/officeDocument/2006/relationships/image" Target="../media/image541.png"/><Relationship Id="rId949" Type="http://schemas.openxmlformats.org/officeDocument/2006/relationships/image" Target="../media/image605.png"/><Relationship Id="rId588" Type="http://schemas.openxmlformats.org/officeDocument/2006/relationships/customXml" Target="../ink/ink1066.xml"/><Relationship Id="rId774" Type="http://schemas.openxmlformats.org/officeDocument/2006/relationships/customXml" Target="../ink/ink1159.xml"/><Relationship Id="rId809" Type="http://schemas.openxmlformats.org/officeDocument/2006/relationships/image" Target="../media/image626.png"/><Relationship Id="rId613" Type="http://schemas.openxmlformats.org/officeDocument/2006/relationships/image" Target="../media/image455.png"/><Relationship Id="rId634" Type="http://schemas.openxmlformats.org/officeDocument/2006/relationships/customXml" Target="../ink/ink1089.xml"/><Relationship Id="rId655" Type="http://schemas.openxmlformats.org/officeDocument/2006/relationships/image" Target="../media/image491.png"/><Relationship Id="rId676" Type="http://schemas.openxmlformats.org/officeDocument/2006/relationships/customXml" Target="../ink/ink1110.xml"/><Relationship Id="rId697" Type="http://schemas.openxmlformats.org/officeDocument/2006/relationships/image" Target="../media/image512.png"/><Relationship Id="rId820" Type="http://schemas.openxmlformats.org/officeDocument/2006/relationships/customXml" Target="../ink/ink1173.xml"/><Relationship Id="rId841" Type="http://schemas.openxmlformats.org/officeDocument/2006/relationships/image" Target="../media/image642.png"/><Relationship Id="rId862" Type="http://schemas.openxmlformats.org/officeDocument/2006/relationships/customXml" Target="../ink/ink1194.xml"/><Relationship Id="rId883" Type="http://schemas.openxmlformats.org/officeDocument/2006/relationships/image" Target="../media/image562.png"/><Relationship Id="rId918" Type="http://schemas.openxmlformats.org/officeDocument/2006/relationships/customXml" Target="../ink/ink1222.xml"/><Relationship Id="rId701" Type="http://schemas.openxmlformats.org/officeDocument/2006/relationships/image" Target="../media/image514.png"/><Relationship Id="rId722" Type="http://schemas.openxmlformats.org/officeDocument/2006/relationships/customXml" Target="../ink/ink1133.xml"/><Relationship Id="rId939" Type="http://schemas.openxmlformats.org/officeDocument/2006/relationships/image" Target="../media/image600.png"/><Relationship Id="rId578" Type="http://schemas.openxmlformats.org/officeDocument/2006/relationships/customXml" Target="../ink/ink1061.xml"/><Relationship Id="rId599" Type="http://schemas.openxmlformats.org/officeDocument/2006/relationships/image" Target="../media/image448.png"/><Relationship Id="rId743" Type="http://schemas.openxmlformats.org/officeDocument/2006/relationships/image" Target="../media/image535.png"/><Relationship Id="rId764" Type="http://schemas.openxmlformats.org/officeDocument/2006/relationships/customXml" Target="../ink/ink1154.xml"/><Relationship Id="rId950" Type="http://schemas.openxmlformats.org/officeDocument/2006/relationships/customXml" Target="../ink/ink1238.xml"/><Relationship Id="rId603" Type="http://schemas.openxmlformats.org/officeDocument/2006/relationships/image" Target="../media/image450.png"/><Relationship Id="rId624" Type="http://schemas.openxmlformats.org/officeDocument/2006/relationships/customXml" Target="../ink/ink1084.xml"/><Relationship Id="rId645" Type="http://schemas.openxmlformats.org/officeDocument/2006/relationships/image" Target="../media/image486.png"/><Relationship Id="rId666" Type="http://schemas.openxmlformats.org/officeDocument/2006/relationships/customXml" Target="../ink/ink1105.xml"/><Relationship Id="rId687" Type="http://schemas.openxmlformats.org/officeDocument/2006/relationships/image" Target="../media/image507.png"/><Relationship Id="rId810" Type="http://schemas.openxmlformats.org/officeDocument/2006/relationships/customXml" Target="../ink/ink1168.xml"/><Relationship Id="rId831" Type="http://schemas.openxmlformats.org/officeDocument/2006/relationships/image" Target="../media/image637.png"/><Relationship Id="rId852" Type="http://schemas.openxmlformats.org/officeDocument/2006/relationships/customXml" Target="../ink/ink1189.xml"/><Relationship Id="rId873" Type="http://schemas.openxmlformats.org/officeDocument/2006/relationships/image" Target="../media/image557.png"/><Relationship Id="rId908" Type="http://schemas.openxmlformats.org/officeDocument/2006/relationships/customXml" Target="../ink/ink1217.xml"/><Relationship Id="rId712" Type="http://schemas.openxmlformats.org/officeDocument/2006/relationships/customXml" Target="../ink/ink1128.xml"/><Relationship Id="rId894" Type="http://schemas.openxmlformats.org/officeDocument/2006/relationships/customXml" Target="../ink/ink1210.xml"/><Relationship Id="rId929" Type="http://schemas.openxmlformats.org/officeDocument/2006/relationships/image" Target="../media/image595.png"/><Relationship Id="rId589" Type="http://schemas.openxmlformats.org/officeDocument/2006/relationships/image" Target="../media/image481.png"/><Relationship Id="rId733" Type="http://schemas.openxmlformats.org/officeDocument/2006/relationships/image" Target="../media/image530.png"/><Relationship Id="rId754" Type="http://schemas.openxmlformats.org/officeDocument/2006/relationships/customXml" Target="../ink/ink1149.xml"/><Relationship Id="rId775" Type="http://schemas.openxmlformats.org/officeDocument/2006/relationships/image" Target="../media/image576.png"/><Relationship Id="rId940" Type="http://schemas.openxmlformats.org/officeDocument/2006/relationships/customXml" Target="../ink/ink1233.xml"/><Relationship Id="rId614" Type="http://schemas.openxmlformats.org/officeDocument/2006/relationships/customXml" Target="../ink/ink1079.xml"/><Relationship Id="rId635" Type="http://schemas.openxmlformats.org/officeDocument/2006/relationships/image" Target="../media/image466.png"/><Relationship Id="rId656" Type="http://schemas.openxmlformats.org/officeDocument/2006/relationships/customXml" Target="../ink/ink1100.xml"/><Relationship Id="rId677" Type="http://schemas.openxmlformats.org/officeDocument/2006/relationships/image" Target="../media/image502.png"/><Relationship Id="rId800" Type="http://schemas.openxmlformats.org/officeDocument/2006/relationships/customXml" Target="../ink/ink1163.xml"/><Relationship Id="rId821" Type="http://schemas.openxmlformats.org/officeDocument/2006/relationships/image" Target="../media/image632.png"/><Relationship Id="rId842" Type="http://schemas.openxmlformats.org/officeDocument/2006/relationships/customXml" Target="../ink/ink1184.xml"/><Relationship Id="rId863" Type="http://schemas.openxmlformats.org/officeDocument/2006/relationships/image" Target="../media/image552.png"/><Relationship Id="rId698" Type="http://schemas.openxmlformats.org/officeDocument/2006/relationships/customXml" Target="../ink/ink1121.xml"/><Relationship Id="rId702" Type="http://schemas.openxmlformats.org/officeDocument/2006/relationships/customXml" Target="../ink/ink1123.xml"/><Relationship Id="rId884" Type="http://schemas.openxmlformats.org/officeDocument/2006/relationships/customXml" Target="../ink/ink1205.xml"/><Relationship Id="rId919" Type="http://schemas.openxmlformats.org/officeDocument/2006/relationships/image" Target="../media/image590.png"/><Relationship Id="rId579" Type="http://schemas.openxmlformats.org/officeDocument/2006/relationships/image" Target="../media/image476.png"/><Relationship Id="rId723" Type="http://schemas.openxmlformats.org/officeDocument/2006/relationships/image" Target="../media/image525.png"/><Relationship Id="rId744" Type="http://schemas.openxmlformats.org/officeDocument/2006/relationships/customXml" Target="../ink/ink1144.xml"/><Relationship Id="rId765" Type="http://schemas.openxmlformats.org/officeDocument/2006/relationships/image" Target="../media/image571.png"/><Relationship Id="rId930" Type="http://schemas.openxmlformats.org/officeDocument/2006/relationships/customXml" Target="../ink/ink1228.xml"/><Relationship Id="rId951" Type="http://schemas.openxmlformats.org/officeDocument/2006/relationships/image" Target="../media/image606.png"/><Relationship Id="rId590" Type="http://schemas.openxmlformats.org/officeDocument/2006/relationships/customXml" Target="../ink/ink1067.xml"/><Relationship Id="rId604" Type="http://schemas.openxmlformats.org/officeDocument/2006/relationships/customXml" Target="../ink/ink1074.xml"/><Relationship Id="rId625" Type="http://schemas.openxmlformats.org/officeDocument/2006/relationships/image" Target="../media/image461.png"/><Relationship Id="rId646" Type="http://schemas.openxmlformats.org/officeDocument/2006/relationships/customXml" Target="../ink/ink1095.xml"/><Relationship Id="rId811" Type="http://schemas.openxmlformats.org/officeDocument/2006/relationships/image" Target="../media/image627.png"/><Relationship Id="rId832" Type="http://schemas.openxmlformats.org/officeDocument/2006/relationships/customXml" Target="../ink/ink1179.xml"/><Relationship Id="rId667" Type="http://schemas.openxmlformats.org/officeDocument/2006/relationships/image" Target="../media/image497.png"/><Relationship Id="rId688" Type="http://schemas.openxmlformats.org/officeDocument/2006/relationships/customXml" Target="../ink/ink1116.xml"/><Relationship Id="rId853" Type="http://schemas.openxmlformats.org/officeDocument/2006/relationships/image" Target="../media/image547.png"/><Relationship Id="rId874" Type="http://schemas.openxmlformats.org/officeDocument/2006/relationships/customXml" Target="../ink/ink1200.xml"/><Relationship Id="rId895" Type="http://schemas.openxmlformats.org/officeDocument/2006/relationships/image" Target="../media/image568.png"/><Relationship Id="rId909" Type="http://schemas.openxmlformats.org/officeDocument/2006/relationships/image" Target="../media/image585.png"/><Relationship Id="rId569" Type="http://schemas.openxmlformats.org/officeDocument/2006/relationships/image" Target="../media/image471.png"/><Relationship Id="rId713" Type="http://schemas.openxmlformats.org/officeDocument/2006/relationships/image" Target="../media/image520.png"/><Relationship Id="rId734" Type="http://schemas.openxmlformats.org/officeDocument/2006/relationships/customXml" Target="../ink/ink1139.xml"/><Relationship Id="rId755" Type="http://schemas.openxmlformats.org/officeDocument/2006/relationships/image" Target="../media/image542.png"/><Relationship Id="rId776" Type="http://schemas.openxmlformats.org/officeDocument/2006/relationships/customXml" Target="../ink/ink1160.xml"/><Relationship Id="rId920" Type="http://schemas.openxmlformats.org/officeDocument/2006/relationships/customXml" Target="../ink/ink1223.xml"/><Relationship Id="rId941" Type="http://schemas.openxmlformats.org/officeDocument/2006/relationships/image" Target="../media/image601.png"/><Relationship Id="rId580" Type="http://schemas.openxmlformats.org/officeDocument/2006/relationships/customXml" Target="../ink/ink1062.xml"/><Relationship Id="rId615" Type="http://schemas.openxmlformats.org/officeDocument/2006/relationships/image" Target="../media/image456.png"/><Relationship Id="rId636" Type="http://schemas.openxmlformats.org/officeDocument/2006/relationships/customXml" Target="../ink/ink1090.xml"/><Relationship Id="rId801" Type="http://schemas.openxmlformats.org/officeDocument/2006/relationships/image" Target="../media/image618.png"/><Relationship Id="rId822" Type="http://schemas.openxmlformats.org/officeDocument/2006/relationships/customXml" Target="../ink/ink1174.xml"/><Relationship Id="rId1" Type="http://schemas.openxmlformats.org/officeDocument/2006/relationships/slideLayout" Target="../slideLayouts/slideLayout1.xml"/><Relationship Id="rId657" Type="http://schemas.openxmlformats.org/officeDocument/2006/relationships/image" Target="../media/image492.png"/><Relationship Id="rId678" Type="http://schemas.openxmlformats.org/officeDocument/2006/relationships/customXml" Target="../ink/ink1111.xml"/><Relationship Id="rId699" Type="http://schemas.openxmlformats.org/officeDocument/2006/relationships/image" Target="../media/image513.png"/><Relationship Id="rId843" Type="http://schemas.openxmlformats.org/officeDocument/2006/relationships/image" Target="../media/image643.png"/><Relationship Id="rId864" Type="http://schemas.openxmlformats.org/officeDocument/2006/relationships/customXml" Target="../ink/ink1195.xml"/><Relationship Id="rId885" Type="http://schemas.openxmlformats.org/officeDocument/2006/relationships/image" Target="../media/image563.png"/><Relationship Id="rId703" Type="http://schemas.openxmlformats.org/officeDocument/2006/relationships/image" Target="../media/image515.png"/><Relationship Id="rId724" Type="http://schemas.openxmlformats.org/officeDocument/2006/relationships/customXml" Target="../ink/ink1134.xml"/><Relationship Id="rId745" Type="http://schemas.openxmlformats.org/officeDocument/2006/relationships/image" Target="../media/image536.png"/><Relationship Id="rId766" Type="http://schemas.openxmlformats.org/officeDocument/2006/relationships/customXml" Target="../ink/ink1155.xml"/><Relationship Id="rId910" Type="http://schemas.openxmlformats.org/officeDocument/2006/relationships/customXml" Target="../ink/ink1218.xml"/><Relationship Id="rId931" Type="http://schemas.openxmlformats.org/officeDocument/2006/relationships/image" Target="../media/image596.png"/><Relationship Id="rId570" Type="http://schemas.openxmlformats.org/officeDocument/2006/relationships/customXml" Target="../ink/ink1057.xml"/><Relationship Id="rId591" Type="http://schemas.openxmlformats.org/officeDocument/2006/relationships/image" Target="../media/image482.png"/><Relationship Id="rId605" Type="http://schemas.openxmlformats.org/officeDocument/2006/relationships/image" Target="../media/image451.png"/><Relationship Id="rId626" Type="http://schemas.openxmlformats.org/officeDocument/2006/relationships/customXml" Target="../ink/ink1085.xml"/><Relationship Id="rId812" Type="http://schemas.openxmlformats.org/officeDocument/2006/relationships/customXml" Target="../ink/ink1169.xml"/><Relationship Id="rId647" Type="http://schemas.openxmlformats.org/officeDocument/2006/relationships/image" Target="../media/image487.png"/><Relationship Id="rId668" Type="http://schemas.openxmlformats.org/officeDocument/2006/relationships/customXml" Target="../ink/ink1106.xml"/><Relationship Id="rId689" Type="http://schemas.openxmlformats.org/officeDocument/2006/relationships/image" Target="../media/image508.png"/><Relationship Id="rId833" Type="http://schemas.openxmlformats.org/officeDocument/2006/relationships/image" Target="../media/image638.png"/><Relationship Id="rId854" Type="http://schemas.openxmlformats.org/officeDocument/2006/relationships/customXml" Target="../ink/ink1190.xml"/><Relationship Id="rId875" Type="http://schemas.openxmlformats.org/officeDocument/2006/relationships/image" Target="../media/image558.png"/><Relationship Id="rId896" Type="http://schemas.openxmlformats.org/officeDocument/2006/relationships/customXml" Target="../ink/ink1211.xml"/><Relationship Id="rId714" Type="http://schemas.openxmlformats.org/officeDocument/2006/relationships/customXml" Target="../ink/ink1129.xml"/><Relationship Id="rId735" Type="http://schemas.openxmlformats.org/officeDocument/2006/relationships/image" Target="../media/image531.png"/><Relationship Id="rId756" Type="http://schemas.openxmlformats.org/officeDocument/2006/relationships/customXml" Target="../ink/ink1150.xml"/><Relationship Id="rId900" Type="http://schemas.openxmlformats.org/officeDocument/2006/relationships/customXml" Target="../ink/ink1213.xml"/><Relationship Id="rId921" Type="http://schemas.openxmlformats.org/officeDocument/2006/relationships/image" Target="../media/image591.png"/><Relationship Id="rId942" Type="http://schemas.openxmlformats.org/officeDocument/2006/relationships/customXml" Target="../ink/ink1234.xml"/><Relationship Id="rId581" Type="http://schemas.openxmlformats.org/officeDocument/2006/relationships/image" Target="../media/image477.png"/><Relationship Id="rId777" Type="http://schemas.openxmlformats.org/officeDocument/2006/relationships/image" Target="../media/image577.png"/><Relationship Id="rId616" Type="http://schemas.openxmlformats.org/officeDocument/2006/relationships/customXml" Target="../ink/ink1080.xml"/><Relationship Id="rId637" Type="http://schemas.openxmlformats.org/officeDocument/2006/relationships/image" Target="../media/image467.png"/><Relationship Id="rId658" Type="http://schemas.openxmlformats.org/officeDocument/2006/relationships/customXml" Target="../ink/ink1101.xml"/><Relationship Id="rId679" Type="http://schemas.openxmlformats.org/officeDocument/2006/relationships/image" Target="../media/image503.png"/><Relationship Id="rId802" Type="http://schemas.openxmlformats.org/officeDocument/2006/relationships/customXml" Target="../ink/ink1164.xml"/><Relationship Id="rId823" Type="http://schemas.openxmlformats.org/officeDocument/2006/relationships/image" Target="../media/image633.png"/><Relationship Id="rId844" Type="http://schemas.openxmlformats.org/officeDocument/2006/relationships/customXml" Target="../ink/ink1185.xml"/><Relationship Id="rId865" Type="http://schemas.openxmlformats.org/officeDocument/2006/relationships/image" Target="../media/image553.png"/><Relationship Id="rId886" Type="http://schemas.openxmlformats.org/officeDocument/2006/relationships/customXml" Target="../ink/ink1206.xml"/><Relationship Id="rId2" Type="http://schemas.openxmlformats.org/officeDocument/2006/relationships/customXml" Target="../ink/ink1056.xml"/><Relationship Id="rId690" Type="http://schemas.openxmlformats.org/officeDocument/2006/relationships/customXml" Target="../ink/ink1117.xml"/><Relationship Id="rId704" Type="http://schemas.openxmlformats.org/officeDocument/2006/relationships/customXml" Target="../ink/ink1124.xml"/><Relationship Id="rId725" Type="http://schemas.openxmlformats.org/officeDocument/2006/relationships/image" Target="../media/image526.png"/><Relationship Id="rId746" Type="http://schemas.openxmlformats.org/officeDocument/2006/relationships/customXml" Target="../ink/ink1145.xml"/><Relationship Id="rId911" Type="http://schemas.openxmlformats.org/officeDocument/2006/relationships/image" Target="../media/image586.png"/><Relationship Id="rId932" Type="http://schemas.openxmlformats.org/officeDocument/2006/relationships/customXml" Target="../ink/ink1229.xml"/><Relationship Id="rId767" Type="http://schemas.openxmlformats.org/officeDocument/2006/relationships/image" Target="../media/image572.png"/><Relationship Id="rId571" Type="http://schemas.openxmlformats.org/officeDocument/2006/relationships/image" Target="../media/image472.png"/><Relationship Id="rId592" Type="http://schemas.openxmlformats.org/officeDocument/2006/relationships/customXml" Target="../ink/ink1068.xml"/><Relationship Id="rId606" Type="http://schemas.openxmlformats.org/officeDocument/2006/relationships/customXml" Target="../ink/ink1075.xml"/><Relationship Id="rId627" Type="http://schemas.openxmlformats.org/officeDocument/2006/relationships/image" Target="../media/image462.png"/><Relationship Id="rId648" Type="http://schemas.openxmlformats.org/officeDocument/2006/relationships/customXml" Target="../ink/ink1096.xml"/><Relationship Id="rId669" Type="http://schemas.openxmlformats.org/officeDocument/2006/relationships/image" Target="../media/image498.png"/><Relationship Id="rId813" Type="http://schemas.openxmlformats.org/officeDocument/2006/relationships/image" Target="../media/image628.png"/><Relationship Id="rId834" Type="http://schemas.openxmlformats.org/officeDocument/2006/relationships/customXml" Target="../ink/ink1180.xml"/><Relationship Id="rId855" Type="http://schemas.openxmlformats.org/officeDocument/2006/relationships/image" Target="../media/image548.png"/><Relationship Id="rId876" Type="http://schemas.openxmlformats.org/officeDocument/2006/relationships/customXml" Target="../ink/ink1201.xml"/><Relationship Id="rId680" Type="http://schemas.openxmlformats.org/officeDocument/2006/relationships/customXml" Target="../ink/ink1112.xml"/><Relationship Id="rId715" Type="http://schemas.openxmlformats.org/officeDocument/2006/relationships/image" Target="../media/image521.png"/><Relationship Id="rId736" Type="http://schemas.openxmlformats.org/officeDocument/2006/relationships/customXml" Target="../ink/ink1140.xml"/><Relationship Id="rId897" Type="http://schemas.openxmlformats.org/officeDocument/2006/relationships/image" Target="../media/image579.png"/><Relationship Id="rId901" Type="http://schemas.openxmlformats.org/officeDocument/2006/relationships/image" Target="../media/image581.png"/><Relationship Id="rId922" Type="http://schemas.openxmlformats.org/officeDocument/2006/relationships/customXml" Target="../ink/ink1224.xml"/><Relationship Id="rId757" Type="http://schemas.openxmlformats.org/officeDocument/2006/relationships/image" Target="../media/image543.png"/><Relationship Id="rId778" Type="http://schemas.openxmlformats.org/officeDocument/2006/relationships/customXml" Target="../ink/ink1161.xml"/><Relationship Id="rId799" Type="http://schemas.openxmlformats.org/officeDocument/2006/relationships/image" Target="../media/image611.png"/><Relationship Id="rId943" Type="http://schemas.openxmlformats.org/officeDocument/2006/relationships/image" Target="../media/image602.png"/><Relationship Id="rId582" Type="http://schemas.openxmlformats.org/officeDocument/2006/relationships/customXml" Target="../ink/ink1063.xml"/><Relationship Id="rId617" Type="http://schemas.openxmlformats.org/officeDocument/2006/relationships/image" Target="../media/image457.png"/><Relationship Id="rId638" Type="http://schemas.openxmlformats.org/officeDocument/2006/relationships/customXml" Target="../ink/ink1091.xml"/><Relationship Id="rId659" Type="http://schemas.openxmlformats.org/officeDocument/2006/relationships/image" Target="../media/image493.png"/><Relationship Id="rId803" Type="http://schemas.openxmlformats.org/officeDocument/2006/relationships/image" Target="../media/image619.png"/><Relationship Id="rId824" Type="http://schemas.openxmlformats.org/officeDocument/2006/relationships/customXml" Target="../ink/ink1175.xml"/><Relationship Id="rId845" Type="http://schemas.openxmlformats.org/officeDocument/2006/relationships/image" Target="../media/image644.png"/><Relationship Id="rId866" Type="http://schemas.openxmlformats.org/officeDocument/2006/relationships/customXml" Target="../ink/ink1196.xml"/><Relationship Id="rId670" Type="http://schemas.openxmlformats.org/officeDocument/2006/relationships/customXml" Target="../ink/ink1107.xml"/><Relationship Id="rId705" Type="http://schemas.openxmlformats.org/officeDocument/2006/relationships/image" Target="../media/image516.png"/><Relationship Id="rId887" Type="http://schemas.openxmlformats.org/officeDocument/2006/relationships/image" Target="../media/image564.png"/><Relationship Id="rId691" Type="http://schemas.openxmlformats.org/officeDocument/2006/relationships/image" Target="../media/image509.png"/><Relationship Id="rId726" Type="http://schemas.openxmlformats.org/officeDocument/2006/relationships/customXml" Target="../ink/ink1135.xml"/><Relationship Id="rId747" Type="http://schemas.openxmlformats.org/officeDocument/2006/relationships/image" Target="../media/image537.png"/><Relationship Id="rId768" Type="http://schemas.openxmlformats.org/officeDocument/2006/relationships/customXml" Target="../ink/ink1156.xml"/><Relationship Id="rId912" Type="http://schemas.openxmlformats.org/officeDocument/2006/relationships/customXml" Target="../ink/ink1219.xml"/><Relationship Id="rId933" Type="http://schemas.openxmlformats.org/officeDocument/2006/relationships/image" Target="../media/image597.png"/><Relationship Id="rId572" Type="http://schemas.openxmlformats.org/officeDocument/2006/relationships/customXml" Target="../ink/ink1058.xml"/><Relationship Id="rId593" Type="http://schemas.openxmlformats.org/officeDocument/2006/relationships/image" Target="../media/image483.png"/><Relationship Id="rId607" Type="http://schemas.openxmlformats.org/officeDocument/2006/relationships/image" Target="../media/image452.png"/><Relationship Id="rId628" Type="http://schemas.openxmlformats.org/officeDocument/2006/relationships/customXml" Target="../ink/ink1086.xml"/><Relationship Id="rId649" Type="http://schemas.openxmlformats.org/officeDocument/2006/relationships/image" Target="../media/image488.png"/><Relationship Id="rId814" Type="http://schemas.openxmlformats.org/officeDocument/2006/relationships/customXml" Target="../ink/ink1170.xml"/><Relationship Id="rId835" Type="http://schemas.openxmlformats.org/officeDocument/2006/relationships/image" Target="../media/image639.png"/><Relationship Id="rId856" Type="http://schemas.openxmlformats.org/officeDocument/2006/relationships/customXml" Target="../ink/ink1191.xml"/><Relationship Id="rId660" Type="http://schemas.openxmlformats.org/officeDocument/2006/relationships/customXml" Target="../ink/ink1102.xml"/><Relationship Id="rId877" Type="http://schemas.openxmlformats.org/officeDocument/2006/relationships/image" Target="../media/image559.png"/><Relationship Id="rId898" Type="http://schemas.openxmlformats.org/officeDocument/2006/relationships/customXml" Target="../ink/ink1212.xml"/><Relationship Id="rId681" Type="http://schemas.openxmlformats.org/officeDocument/2006/relationships/image" Target="../media/image504.png"/><Relationship Id="rId716" Type="http://schemas.openxmlformats.org/officeDocument/2006/relationships/customXml" Target="../ink/ink1130.xml"/><Relationship Id="rId737" Type="http://schemas.openxmlformats.org/officeDocument/2006/relationships/image" Target="../media/image532.png"/><Relationship Id="rId758" Type="http://schemas.openxmlformats.org/officeDocument/2006/relationships/customXml" Target="../ink/ink1151.xml"/><Relationship Id="rId779" Type="http://schemas.openxmlformats.org/officeDocument/2006/relationships/image" Target="../media/image578.png"/><Relationship Id="rId902" Type="http://schemas.openxmlformats.org/officeDocument/2006/relationships/customXml" Target="../ink/ink1214.xml"/><Relationship Id="rId923" Type="http://schemas.openxmlformats.org/officeDocument/2006/relationships/image" Target="../media/image592.png"/><Relationship Id="rId944" Type="http://schemas.openxmlformats.org/officeDocument/2006/relationships/customXml" Target="../ink/ink1235.xml"/><Relationship Id="rId583" Type="http://schemas.openxmlformats.org/officeDocument/2006/relationships/image" Target="../media/image478.png"/><Relationship Id="rId618" Type="http://schemas.openxmlformats.org/officeDocument/2006/relationships/customXml" Target="../ink/ink1081.xml"/><Relationship Id="rId639" Type="http://schemas.openxmlformats.org/officeDocument/2006/relationships/image" Target="../media/image468.png"/><Relationship Id="rId804" Type="http://schemas.openxmlformats.org/officeDocument/2006/relationships/customXml" Target="../ink/ink1165.xml"/><Relationship Id="rId825" Type="http://schemas.openxmlformats.org/officeDocument/2006/relationships/image" Target="../media/image634.png"/><Relationship Id="rId650" Type="http://schemas.openxmlformats.org/officeDocument/2006/relationships/customXml" Target="../ink/ink1097.xml"/><Relationship Id="rId846" Type="http://schemas.openxmlformats.org/officeDocument/2006/relationships/customXml" Target="../ink/ink1186.xml"/><Relationship Id="rId867" Type="http://schemas.openxmlformats.org/officeDocument/2006/relationships/image" Target="../media/image554.png"/><Relationship Id="rId888" Type="http://schemas.openxmlformats.org/officeDocument/2006/relationships/customXml" Target="../ink/ink1207.xml"/><Relationship Id="rId692" Type="http://schemas.openxmlformats.org/officeDocument/2006/relationships/customXml" Target="../ink/ink1118.xml"/><Relationship Id="rId706" Type="http://schemas.openxmlformats.org/officeDocument/2006/relationships/customXml" Target="../ink/ink1125.xml"/><Relationship Id="rId748" Type="http://schemas.openxmlformats.org/officeDocument/2006/relationships/customXml" Target="../ink/ink1146.xml"/><Relationship Id="rId913" Type="http://schemas.openxmlformats.org/officeDocument/2006/relationships/image" Target="../media/image587.png"/><Relationship Id="rId594" Type="http://schemas.openxmlformats.org/officeDocument/2006/relationships/customXml" Target="../ink/ink1069.xml"/><Relationship Id="rId608" Type="http://schemas.openxmlformats.org/officeDocument/2006/relationships/customXml" Target="../ink/ink1076.xml"/><Relationship Id="rId815" Type="http://schemas.openxmlformats.org/officeDocument/2006/relationships/image" Target="../media/image629.png"/><Relationship Id="rId857" Type="http://schemas.openxmlformats.org/officeDocument/2006/relationships/image" Target="../media/image549.png"/><Relationship Id="rId899" Type="http://schemas.openxmlformats.org/officeDocument/2006/relationships/image" Target="../media/image580.png"/><Relationship Id="rId661" Type="http://schemas.openxmlformats.org/officeDocument/2006/relationships/image" Target="../media/image494.png"/><Relationship Id="rId717" Type="http://schemas.openxmlformats.org/officeDocument/2006/relationships/image" Target="../media/image522.png"/><Relationship Id="rId759" Type="http://schemas.openxmlformats.org/officeDocument/2006/relationships/image" Target="../media/image544.png"/><Relationship Id="rId924" Type="http://schemas.openxmlformats.org/officeDocument/2006/relationships/customXml" Target="../ink/ink1225.xml"/><Relationship Id="rId619" Type="http://schemas.openxmlformats.org/officeDocument/2006/relationships/image" Target="../media/image458.png"/><Relationship Id="rId770" Type="http://schemas.openxmlformats.org/officeDocument/2006/relationships/customXml" Target="../ink/ink1157.xml"/><Relationship Id="rId826" Type="http://schemas.openxmlformats.org/officeDocument/2006/relationships/customXml" Target="../ink/ink1176.xml"/><Relationship Id="rId868" Type="http://schemas.openxmlformats.org/officeDocument/2006/relationships/customXml" Target="../ink/ink1197.xml"/><Relationship Id="rId630" Type="http://schemas.openxmlformats.org/officeDocument/2006/relationships/customXml" Target="../ink/ink1087.xml"/><Relationship Id="rId672" Type="http://schemas.openxmlformats.org/officeDocument/2006/relationships/customXml" Target="../ink/ink1108.xml"/><Relationship Id="rId728" Type="http://schemas.openxmlformats.org/officeDocument/2006/relationships/customXml" Target="../ink/ink1136.xml"/><Relationship Id="rId935" Type="http://schemas.openxmlformats.org/officeDocument/2006/relationships/image" Target="../media/image598.png"/><Relationship Id="rId574" Type="http://schemas.openxmlformats.org/officeDocument/2006/relationships/customXml" Target="../ink/ink1059.xml"/><Relationship Id="rId837" Type="http://schemas.openxmlformats.org/officeDocument/2006/relationships/image" Target="../media/image640.png"/><Relationship Id="rId879" Type="http://schemas.openxmlformats.org/officeDocument/2006/relationships/image" Target="../media/image560.png"/><Relationship Id="rId641" Type="http://schemas.openxmlformats.org/officeDocument/2006/relationships/image" Target="../media/image469.png"/><Relationship Id="rId683" Type="http://schemas.openxmlformats.org/officeDocument/2006/relationships/image" Target="../media/image505.png"/><Relationship Id="rId739" Type="http://schemas.openxmlformats.org/officeDocument/2006/relationships/image" Target="../media/image533.png"/><Relationship Id="rId890" Type="http://schemas.openxmlformats.org/officeDocument/2006/relationships/customXml" Target="../ink/ink1208.xml"/><Relationship Id="rId904" Type="http://schemas.openxmlformats.org/officeDocument/2006/relationships/customXml" Target="../ink/ink1215.xml"/><Relationship Id="rId946" Type="http://schemas.openxmlformats.org/officeDocument/2006/relationships/customXml" Target="../ink/ink1236.xml"/><Relationship Id="rId585" Type="http://schemas.openxmlformats.org/officeDocument/2006/relationships/image" Target="../media/image479.png"/><Relationship Id="rId750" Type="http://schemas.openxmlformats.org/officeDocument/2006/relationships/customXml" Target="../ink/ink1147.xml"/><Relationship Id="rId806" Type="http://schemas.openxmlformats.org/officeDocument/2006/relationships/customXml" Target="../ink/ink1166.xml"/><Relationship Id="rId848" Type="http://schemas.openxmlformats.org/officeDocument/2006/relationships/customXml" Target="../ink/ink1187.xml"/><Relationship Id="rId610" Type="http://schemas.openxmlformats.org/officeDocument/2006/relationships/customXml" Target="../ink/ink1077.xml"/><Relationship Id="rId652" Type="http://schemas.openxmlformats.org/officeDocument/2006/relationships/customXml" Target="../ink/ink1098.xml"/><Relationship Id="rId694" Type="http://schemas.openxmlformats.org/officeDocument/2006/relationships/customXml" Target="../ink/ink1119.xml"/><Relationship Id="rId708" Type="http://schemas.openxmlformats.org/officeDocument/2006/relationships/customXml" Target="../ink/ink1126.xml"/><Relationship Id="rId915" Type="http://schemas.openxmlformats.org/officeDocument/2006/relationships/image" Target="../media/image588.png"/><Relationship Id="rId596" Type="http://schemas.openxmlformats.org/officeDocument/2006/relationships/customXml" Target="../ink/ink1070.xml"/><Relationship Id="rId761" Type="http://schemas.openxmlformats.org/officeDocument/2006/relationships/image" Target="../media/image569.png"/><Relationship Id="rId817" Type="http://schemas.openxmlformats.org/officeDocument/2006/relationships/image" Target="../media/image630.png"/><Relationship Id="rId859" Type="http://schemas.openxmlformats.org/officeDocument/2006/relationships/image" Target="../media/image550.png"/><Relationship Id="rId621" Type="http://schemas.openxmlformats.org/officeDocument/2006/relationships/image" Target="../media/image459.png"/><Relationship Id="rId663" Type="http://schemas.openxmlformats.org/officeDocument/2006/relationships/image" Target="../media/image495.png"/><Relationship Id="rId870" Type="http://schemas.openxmlformats.org/officeDocument/2006/relationships/customXml" Target="../ink/ink1198.xml"/><Relationship Id="rId719" Type="http://schemas.openxmlformats.org/officeDocument/2006/relationships/image" Target="../media/image523.png"/><Relationship Id="rId926" Type="http://schemas.openxmlformats.org/officeDocument/2006/relationships/customXml" Target="../ink/ink1226.xml"/><Relationship Id="rId730" Type="http://schemas.openxmlformats.org/officeDocument/2006/relationships/customXml" Target="../ink/ink1137.xml"/><Relationship Id="rId772" Type="http://schemas.openxmlformats.org/officeDocument/2006/relationships/customXml" Target="../ink/ink1158.xml"/><Relationship Id="rId828" Type="http://schemas.openxmlformats.org/officeDocument/2006/relationships/customXml" Target="../ink/ink1177.xml"/><Relationship Id="rId632" Type="http://schemas.openxmlformats.org/officeDocument/2006/relationships/customXml" Target="../ink/ink1088.xml"/><Relationship Id="rId674" Type="http://schemas.openxmlformats.org/officeDocument/2006/relationships/customXml" Target="../ink/ink1109.xml"/><Relationship Id="rId881" Type="http://schemas.openxmlformats.org/officeDocument/2006/relationships/image" Target="../media/image561.png"/><Relationship Id="rId937" Type="http://schemas.openxmlformats.org/officeDocument/2006/relationships/image" Target="../media/image599.png"/><Relationship Id="rId576" Type="http://schemas.openxmlformats.org/officeDocument/2006/relationships/customXml" Target="../ink/ink1060.xml"/><Relationship Id="rId741" Type="http://schemas.openxmlformats.org/officeDocument/2006/relationships/image" Target="../media/image534.png"/><Relationship Id="rId839" Type="http://schemas.openxmlformats.org/officeDocument/2006/relationships/image" Target="../media/image641.png"/><Relationship Id="rId601" Type="http://schemas.openxmlformats.org/officeDocument/2006/relationships/image" Target="../media/image449.png"/><Relationship Id="rId643" Type="http://schemas.openxmlformats.org/officeDocument/2006/relationships/image" Target="../media/image470.png"/><Relationship Id="rId685" Type="http://schemas.openxmlformats.org/officeDocument/2006/relationships/image" Target="../media/image506.png"/><Relationship Id="rId850" Type="http://schemas.openxmlformats.org/officeDocument/2006/relationships/customXml" Target="../ink/ink1188.xml"/><Relationship Id="rId892" Type="http://schemas.openxmlformats.org/officeDocument/2006/relationships/customXml" Target="../ink/ink1209.xml"/><Relationship Id="rId906" Type="http://schemas.openxmlformats.org/officeDocument/2006/relationships/customXml" Target="../ink/ink1216.xml"/><Relationship Id="rId948" Type="http://schemas.openxmlformats.org/officeDocument/2006/relationships/customXml" Target="../ink/ink1237.xml"/><Relationship Id="rId587" Type="http://schemas.openxmlformats.org/officeDocument/2006/relationships/image" Target="../media/image480.png"/><Relationship Id="rId710" Type="http://schemas.openxmlformats.org/officeDocument/2006/relationships/customXml" Target="../ink/ink1127.xml"/><Relationship Id="rId752" Type="http://schemas.openxmlformats.org/officeDocument/2006/relationships/customXml" Target="../ink/ink1148.xml"/><Relationship Id="rId808" Type="http://schemas.openxmlformats.org/officeDocument/2006/relationships/customXml" Target="../ink/ink1167.xml"/><Relationship Id="rId612" Type="http://schemas.openxmlformats.org/officeDocument/2006/relationships/customXml" Target="../ink/ink1078.xml"/><Relationship Id="rId654" Type="http://schemas.openxmlformats.org/officeDocument/2006/relationships/customXml" Target="../ink/ink1099.xml"/><Relationship Id="rId696" Type="http://schemas.openxmlformats.org/officeDocument/2006/relationships/customXml" Target="../ink/ink1120.xml"/><Relationship Id="rId861" Type="http://schemas.openxmlformats.org/officeDocument/2006/relationships/image" Target="../media/image551.png"/><Relationship Id="rId917" Type="http://schemas.openxmlformats.org/officeDocument/2006/relationships/image" Target="../media/image589.png"/><Relationship Id="rId721" Type="http://schemas.openxmlformats.org/officeDocument/2006/relationships/image" Target="../media/image524.png"/><Relationship Id="rId763" Type="http://schemas.openxmlformats.org/officeDocument/2006/relationships/image" Target="../media/image570.png"/><Relationship Id="rId598" Type="http://schemas.openxmlformats.org/officeDocument/2006/relationships/customXml" Target="../ink/ink1071.xml"/><Relationship Id="rId819" Type="http://schemas.openxmlformats.org/officeDocument/2006/relationships/image" Target="../media/image631.png"/></Relationships>
</file>

<file path=ppt/slides/_rels/slide8.xml.rels><?xml version="1.0" encoding="UTF-8" standalone="yes"?>
<Relationships xmlns="http://schemas.openxmlformats.org/package/2006/relationships"><Relationship Id="rId671" Type="http://schemas.openxmlformats.org/officeDocument/2006/relationships/image" Target="../media/image499.png"/><Relationship Id="rId727" Type="http://schemas.openxmlformats.org/officeDocument/2006/relationships/image" Target="../media/image527.png"/><Relationship Id="rId769" Type="http://schemas.openxmlformats.org/officeDocument/2006/relationships/image" Target="../media/image573.png"/><Relationship Id="rId366" Type="http://schemas.openxmlformats.org/officeDocument/2006/relationships/customXml" Target="../ink/ink1247.xml"/><Relationship Id="rId531" Type="http://schemas.openxmlformats.org/officeDocument/2006/relationships/image" Target="../media/image5500.png"/><Relationship Id="rId573" Type="http://schemas.openxmlformats.org/officeDocument/2006/relationships/image" Target="../media/image473.png"/><Relationship Id="rId629" Type="http://schemas.openxmlformats.org/officeDocument/2006/relationships/image" Target="../media/image463.png"/><Relationship Id="rId780" Type="http://schemas.openxmlformats.org/officeDocument/2006/relationships/customXml" Target="../ink/ink1402.xml"/><Relationship Id="rId836" Type="http://schemas.openxmlformats.org/officeDocument/2006/relationships/customXml" Target="../ink/ink1430.xml"/><Relationship Id="rId878" Type="http://schemas.openxmlformats.org/officeDocument/2006/relationships/customXml" Target="../ink/ink1460.xml"/><Relationship Id="rId640" Type="http://schemas.openxmlformats.org/officeDocument/2006/relationships/customXml" Target="../ink/ink1332.xml"/><Relationship Id="rId682" Type="http://schemas.openxmlformats.org/officeDocument/2006/relationships/customXml" Target="../ink/ink1353.xml"/><Relationship Id="rId738" Type="http://schemas.openxmlformats.org/officeDocument/2006/relationships/customXml" Target="../ink/ink1381.xml"/><Relationship Id="rId903" Type="http://schemas.openxmlformats.org/officeDocument/2006/relationships/customXml" Target="../ink/ink1485.xml"/><Relationship Id="rId377" Type="http://schemas.openxmlformats.org/officeDocument/2006/relationships/image" Target="../media/image5990.png"/><Relationship Id="rId542" Type="http://schemas.openxmlformats.org/officeDocument/2006/relationships/customXml" Target="../ink/ink1283.xml"/><Relationship Id="rId584" Type="http://schemas.openxmlformats.org/officeDocument/2006/relationships/customXml" Target="../ink/ink1304.xml"/><Relationship Id="rId805" Type="http://schemas.openxmlformats.org/officeDocument/2006/relationships/image" Target="../media/image620.png"/><Relationship Id="rId791" Type="http://schemas.openxmlformats.org/officeDocument/2006/relationships/image" Target="../media/image5841.png"/><Relationship Id="rId847" Type="http://schemas.openxmlformats.org/officeDocument/2006/relationships/image" Target="../media/image645.png"/><Relationship Id="rId889" Type="http://schemas.openxmlformats.org/officeDocument/2006/relationships/customXml" Target="../ink/ink1471.xml"/><Relationship Id="rId651" Type="http://schemas.openxmlformats.org/officeDocument/2006/relationships/image" Target="../media/image489.png"/><Relationship Id="rId693" Type="http://schemas.openxmlformats.org/officeDocument/2006/relationships/image" Target="../media/image510.png"/><Relationship Id="rId707" Type="http://schemas.openxmlformats.org/officeDocument/2006/relationships/image" Target="../media/image517.png"/><Relationship Id="rId749" Type="http://schemas.openxmlformats.org/officeDocument/2006/relationships/image" Target="../media/image538.png"/><Relationship Id="rId388" Type="http://schemas.openxmlformats.org/officeDocument/2006/relationships/customXml" Target="../ink/ink1258.xml"/><Relationship Id="rId553" Type="http://schemas.openxmlformats.org/officeDocument/2006/relationships/image" Target="../media/image5610.png"/><Relationship Id="rId609" Type="http://schemas.openxmlformats.org/officeDocument/2006/relationships/image" Target="../media/image453.png"/><Relationship Id="rId760" Type="http://schemas.openxmlformats.org/officeDocument/2006/relationships/customXml" Target="../ink/ink1392.xml"/><Relationship Id="rId413" Type="http://schemas.openxmlformats.org/officeDocument/2006/relationships/image" Target="../media/image617.png"/><Relationship Id="rId595" Type="http://schemas.openxmlformats.org/officeDocument/2006/relationships/image" Target="../media/image484.png"/><Relationship Id="rId816" Type="http://schemas.openxmlformats.org/officeDocument/2006/relationships/customXml" Target="../ink/ink1420.xml"/><Relationship Id="rId858" Type="http://schemas.openxmlformats.org/officeDocument/2006/relationships/customXml" Target="../ink/ink1441.xml"/><Relationship Id="rId620" Type="http://schemas.openxmlformats.org/officeDocument/2006/relationships/customXml" Target="../ink/ink1322.xml"/><Relationship Id="rId662" Type="http://schemas.openxmlformats.org/officeDocument/2006/relationships/customXml" Target="../ink/ink1343.xml"/><Relationship Id="rId718" Type="http://schemas.openxmlformats.org/officeDocument/2006/relationships/customXml" Target="../ink/ink1371.xml"/><Relationship Id="rId357" Type="http://schemas.openxmlformats.org/officeDocument/2006/relationships/image" Target="../media/image5890.png"/><Relationship Id="rId522" Type="http://schemas.openxmlformats.org/officeDocument/2006/relationships/customXml" Target="../ink/ink1273.xml"/><Relationship Id="rId564" Type="http://schemas.openxmlformats.org/officeDocument/2006/relationships/customXml" Target="../ink/ink1294.xml"/><Relationship Id="rId771" Type="http://schemas.openxmlformats.org/officeDocument/2006/relationships/image" Target="../media/image574.png"/><Relationship Id="rId827" Type="http://schemas.openxmlformats.org/officeDocument/2006/relationships/image" Target="../media/image635.png"/><Relationship Id="rId869" Type="http://schemas.openxmlformats.org/officeDocument/2006/relationships/customXml" Target="../ink/ink1451.xml"/><Relationship Id="rId424" Type="http://schemas.openxmlformats.org/officeDocument/2006/relationships/customXml" Target="../ink/ink1269.xml"/><Relationship Id="rId631" Type="http://schemas.openxmlformats.org/officeDocument/2006/relationships/image" Target="../media/image464.png"/><Relationship Id="rId673" Type="http://schemas.openxmlformats.org/officeDocument/2006/relationships/image" Target="../media/image500.png"/><Relationship Id="rId729" Type="http://schemas.openxmlformats.org/officeDocument/2006/relationships/image" Target="../media/image528.png"/><Relationship Id="rId880" Type="http://schemas.openxmlformats.org/officeDocument/2006/relationships/customXml" Target="../ink/ink1462.xml"/><Relationship Id="rId533" Type="http://schemas.openxmlformats.org/officeDocument/2006/relationships/image" Target="../media/image5510.png"/><Relationship Id="rId368" Type="http://schemas.openxmlformats.org/officeDocument/2006/relationships/customXml" Target="../ink/ink1248.xml"/><Relationship Id="rId575" Type="http://schemas.openxmlformats.org/officeDocument/2006/relationships/image" Target="../media/image474.png"/><Relationship Id="rId740" Type="http://schemas.openxmlformats.org/officeDocument/2006/relationships/customXml" Target="../ink/ink1382.xml"/><Relationship Id="rId782" Type="http://schemas.openxmlformats.org/officeDocument/2006/relationships/customXml" Target="../ink/ink1403.xml"/><Relationship Id="rId838" Type="http://schemas.openxmlformats.org/officeDocument/2006/relationships/customXml" Target="../ink/ink1431.xml"/><Relationship Id="rId600" Type="http://schemas.openxmlformats.org/officeDocument/2006/relationships/customXml" Target="../ink/ink1312.xml"/><Relationship Id="rId642" Type="http://schemas.openxmlformats.org/officeDocument/2006/relationships/customXml" Target="../ink/ink1333.xml"/><Relationship Id="rId684" Type="http://schemas.openxmlformats.org/officeDocument/2006/relationships/customXml" Target="../ink/ink1354.xml"/><Relationship Id="rId891" Type="http://schemas.openxmlformats.org/officeDocument/2006/relationships/customXml" Target="../ink/ink1473.xml"/><Relationship Id="rId905" Type="http://schemas.openxmlformats.org/officeDocument/2006/relationships/customXml" Target="../ink/ink1487.xml"/><Relationship Id="rId379" Type="http://schemas.openxmlformats.org/officeDocument/2006/relationships/image" Target="../media/image6000.png"/><Relationship Id="rId544" Type="http://schemas.openxmlformats.org/officeDocument/2006/relationships/customXml" Target="../ink/ink1284.xml"/><Relationship Id="rId586" Type="http://schemas.openxmlformats.org/officeDocument/2006/relationships/customXml" Target="../ink/ink1305.xml"/><Relationship Id="rId751" Type="http://schemas.openxmlformats.org/officeDocument/2006/relationships/image" Target="../media/image540.png"/><Relationship Id="rId793" Type="http://schemas.openxmlformats.org/officeDocument/2006/relationships/image" Target="../media/image5851.png"/><Relationship Id="rId807" Type="http://schemas.openxmlformats.org/officeDocument/2006/relationships/image" Target="../media/image621.png"/><Relationship Id="rId849" Type="http://schemas.openxmlformats.org/officeDocument/2006/relationships/image" Target="../media/image646.png"/><Relationship Id="rId390" Type="http://schemas.openxmlformats.org/officeDocument/2006/relationships/customXml" Target="../ink/ink1259.xml"/><Relationship Id="rId404" Type="http://schemas.openxmlformats.org/officeDocument/2006/relationships/customXml" Target="../ink/ink1263.xml"/><Relationship Id="rId611" Type="http://schemas.openxmlformats.org/officeDocument/2006/relationships/image" Target="../media/image454.png"/><Relationship Id="rId653" Type="http://schemas.openxmlformats.org/officeDocument/2006/relationships/image" Target="../media/image490.png"/><Relationship Id="rId695" Type="http://schemas.openxmlformats.org/officeDocument/2006/relationships/image" Target="../media/image511.png"/><Relationship Id="rId709" Type="http://schemas.openxmlformats.org/officeDocument/2006/relationships/image" Target="../media/image518.png"/><Relationship Id="rId860" Type="http://schemas.openxmlformats.org/officeDocument/2006/relationships/customXml" Target="../ink/ink1442.xml"/><Relationship Id="rId555" Type="http://schemas.openxmlformats.org/officeDocument/2006/relationships/image" Target="../media/image5620.png"/><Relationship Id="rId597" Type="http://schemas.openxmlformats.org/officeDocument/2006/relationships/image" Target="../media/image539.png"/><Relationship Id="rId720" Type="http://schemas.openxmlformats.org/officeDocument/2006/relationships/customXml" Target="../ink/ink1372.xml"/><Relationship Id="rId762" Type="http://schemas.openxmlformats.org/officeDocument/2006/relationships/customXml" Target="../ink/ink1393.xml"/><Relationship Id="rId818" Type="http://schemas.openxmlformats.org/officeDocument/2006/relationships/customXml" Target="../ink/ink1421.xml"/><Relationship Id="rId622" Type="http://schemas.openxmlformats.org/officeDocument/2006/relationships/customXml" Target="../ink/ink1323.xml"/><Relationship Id="rId664" Type="http://schemas.openxmlformats.org/officeDocument/2006/relationships/customXml" Target="../ink/ink1344.xml"/><Relationship Id="rId871" Type="http://schemas.openxmlformats.org/officeDocument/2006/relationships/customXml" Target="../ink/ink1453.xml"/><Relationship Id="rId359" Type="http://schemas.openxmlformats.org/officeDocument/2006/relationships/image" Target="../media/image5900.png"/><Relationship Id="rId524" Type="http://schemas.openxmlformats.org/officeDocument/2006/relationships/customXml" Target="../ink/ink1274.xml"/><Relationship Id="rId566" Type="http://schemas.openxmlformats.org/officeDocument/2006/relationships/customXml" Target="../ink/ink1295.xml"/><Relationship Id="rId731" Type="http://schemas.openxmlformats.org/officeDocument/2006/relationships/image" Target="../media/image529.png"/><Relationship Id="rId773" Type="http://schemas.openxmlformats.org/officeDocument/2006/relationships/image" Target="../media/image575.png"/><Relationship Id="rId370" Type="http://schemas.openxmlformats.org/officeDocument/2006/relationships/customXml" Target="../ink/ink1249.xml"/><Relationship Id="rId426" Type="http://schemas.openxmlformats.org/officeDocument/2006/relationships/customXml" Target="../ink/ink1270.xml"/><Relationship Id="rId633" Type="http://schemas.openxmlformats.org/officeDocument/2006/relationships/image" Target="../media/image465.png"/><Relationship Id="rId829" Type="http://schemas.openxmlformats.org/officeDocument/2006/relationships/image" Target="../media/image636.png"/><Relationship Id="rId675" Type="http://schemas.openxmlformats.org/officeDocument/2006/relationships/image" Target="../media/image501.png"/><Relationship Id="rId840" Type="http://schemas.openxmlformats.org/officeDocument/2006/relationships/customXml" Target="../ink/ink1432.xml"/><Relationship Id="rId882" Type="http://schemas.openxmlformats.org/officeDocument/2006/relationships/customXml" Target="../ink/ink1464.xml"/><Relationship Id="rId535" Type="http://schemas.openxmlformats.org/officeDocument/2006/relationships/image" Target="../media/image5520.png"/><Relationship Id="rId577" Type="http://schemas.openxmlformats.org/officeDocument/2006/relationships/image" Target="../media/image475.png"/><Relationship Id="rId700" Type="http://schemas.openxmlformats.org/officeDocument/2006/relationships/customXml" Target="../ink/ink1362.xml"/><Relationship Id="rId742" Type="http://schemas.openxmlformats.org/officeDocument/2006/relationships/customXml" Target="../ink/ink1383.xml"/><Relationship Id="rId381" Type="http://schemas.openxmlformats.org/officeDocument/2006/relationships/image" Target="../media/image6011.png"/><Relationship Id="rId602" Type="http://schemas.openxmlformats.org/officeDocument/2006/relationships/customXml" Target="../ink/ink1313.xml"/><Relationship Id="rId784" Type="http://schemas.openxmlformats.org/officeDocument/2006/relationships/customXml" Target="../ink/ink1404.xml"/><Relationship Id="rId644" Type="http://schemas.openxmlformats.org/officeDocument/2006/relationships/customXml" Target="../ink/ink1334.xml"/><Relationship Id="rId686" Type="http://schemas.openxmlformats.org/officeDocument/2006/relationships/customXml" Target="../ink/ink1355.xml"/><Relationship Id="rId851" Type="http://schemas.openxmlformats.org/officeDocument/2006/relationships/image" Target="../media/image647.png"/><Relationship Id="rId893" Type="http://schemas.openxmlformats.org/officeDocument/2006/relationships/customXml" Target="../ink/ink1475.xml"/><Relationship Id="rId907" Type="http://schemas.openxmlformats.org/officeDocument/2006/relationships/customXml" Target="../ink/ink1489.xml"/><Relationship Id="rId546" Type="http://schemas.openxmlformats.org/officeDocument/2006/relationships/customXml" Target="../ink/ink1285.xml"/><Relationship Id="rId711" Type="http://schemas.openxmlformats.org/officeDocument/2006/relationships/image" Target="../media/image519.png"/><Relationship Id="rId753" Type="http://schemas.openxmlformats.org/officeDocument/2006/relationships/image" Target="../media/image541.png"/><Relationship Id="rId406" Type="http://schemas.openxmlformats.org/officeDocument/2006/relationships/customXml" Target="../ink/ink1264.xml"/><Relationship Id="rId588" Type="http://schemas.openxmlformats.org/officeDocument/2006/relationships/customXml" Target="../ink/ink1306.xml"/><Relationship Id="rId795" Type="http://schemas.openxmlformats.org/officeDocument/2006/relationships/image" Target="../media/image609.png"/><Relationship Id="rId809" Type="http://schemas.openxmlformats.org/officeDocument/2006/relationships/image" Target="../media/image626.png"/><Relationship Id="rId392" Type="http://schemas.openxmlformats.org/officeDocument/2006/relationships/customXml" Target="../ink/ink1260.xml"/><Relationship Id="rId613" Type="http://schemas.openxmlformats.org/officeDocument/2006/relationships/image" Target="../media/image455.png"/><Relationship Id="rId655" Type="http://schemas.openxmlformats.org/officeDocument/2006/relationships/image" Target="../media/image491.png"/><Relationship Id="rId697" Type="http://schemas.openxmlformats.org/officeDocument/2006/relationships/image" Target="../media/image512.png"/><Relationship Id="rId820" Type="http://schemas.openxmlformats.org/officeDocument/2006/relationships/customXml" Target="../ink/ink1422.xml"/><Relationship Id="rId862" Type="http://schemas.openxmlformats.org/officeDocument/2006/relationships/customXml" Target="../ink/ink1444.xml"/><Relationship Id="rId722" Type="http://schemas.openxmlformats.org/officeDocument/2006/relationships/customXml" Target="../ink/ink1373.xml"/><Relationship Id="rId361" Type="http://schemas.openxmlformats.org/officeDocument/2006/relationships/image" Target="../media/image5911.png"/><Relationship Id="rId557" Type="http://schemas.openxmlformats.org/officeDocument/2006/relationships/image" Target="../media/image5630.png"/><Relationship Id="rId599" Type="http://schemas.openxmlformats.org/officeDocument/2006/relationships/image" Target="../media/image448.png"/><Relationship Id="rId764" Type="http://schemas.openxmlformats.org/officeDocument/2006/relationships/customXml" Target="../ink/ink1394.xml"/><Relationship Id="rId624" Type="http://schemas.openxmlformats.org/officeDocument/2006/relationships/customXml" Target="../ink/ink1324.xml"/><Relationship Id="rId666" Type="http://schemas.openxmlformats.org/officeDocument/2006/relationships/customXml" Target="../ink/ink1345.xml"/><Relationship Id="rId831" Type="http://schemas.openxmlformats.org/officeDocument/2006/relationships/image" Target="../media/image637.png"/><Relationship Id="rId873" Type="http://schemas.openxmlformats.org/officeDocument/2006/relationships/customXml" Target="../ink/ink1455.xml"/><Relationship Id="rId526" Type="http://schemas.openxmlformats.org/officeDocument/2006/relationships/customXml" Target="../ink/ink1275.xml"/><Relationship Id="rId568" Type="http://schemas.openxmlformats.org/officeDocument/2006/relationships/customXml" Target="../ink/ink1296.xml"/><Relationship Id="rId733" Type="http://schemas.openxmlformats.org/officeDocument/2006/relationships/image" Target="../media/image530.png"/><Relationship Id="rId775" Type="http://schemas.openxmlformats.org/officeDocument/2006/relationships/image" Target="../media/image576.png"/><Relationship Id="rId372" Type="http://schemas.openxmlformats.org/officeDocument/2006/relationships/customXml" Target="../ink/ink1250.xml"/><Relationship Id="rId428" Type="http://schemas.openxmlformats.org/officeDocument/2006/relationships/customXml" Target="../ink/ink1271.xml"/><Relationship Id="rId635" Type="http://schemas.openxmlformats.org/officeDocument/2006/relationships/image" Target="../media/image466.png"/><Relationship Id="rId677" Type="http://schemas.openxmlformats.org/officeDocument/2006/relationships/image" Target="../media/image502.png"/><Relationship Id="rId800" Type="http://schemas.openxmlformats.org/officeDocument/2006/relationships/customXml" Target="../ink/ink1412.xml"/><Relationship Id="rId842" Type="http://schemas.openxmlformats.org/officeDocument/2006/relationships/customXml" Target="../ink/ink1433.xml"/><Relationship Id="rId702" Type="http://schemas.openxmlformats.org/officeDocument/2006/relationships/customXml" Target="../ink/ink1363.xml"/><Relationship Id="rId884" Type="http://schemas.openxmlformats.org/officeDocument/2006/relationships/customXml" Target="../ink/ink1466.xml"/><Relationship Id="rId537" Type="http://schemas.openxmlformats.org/officeDocument/2006/relationships/image" Target="../media/image5530.png"/><Relationship Id="rId579" Type="http://schemas.openxmlformats.org/officeDocument/2006/relationships/image" Target="../media/image476.png"/><Relationship Id="rId744" Type="http://schemas.openxmlformats.org/officeDocument/2006/relationships/customXml" Target="../ink/ink1384.xml"/><Relationship Id="rId786" Type="http://schemas.openxmlformats.org/officeDocument/2006/relationships/customXml" Target="../ink/ink1405.xml"/><Relationship Id="rId383" Type="http://schemas.openxmlformats.org/officeDocument/2006/relationships/image" Target="../media/image6020.png"/><Relationship Id="rId590" Type="http://schemas.openxmlformats.org/officeDocument/2006/relationships/customXml" Target="../ink/ink1307.xml"/><Relationship Id="rId604" Type="http://schemas.openxmlformats.org/officeDocument/2006/relationships/customXml" Target="../ink/ink1314.xml"/><Relationship Id="rId646" Type="http://schemas.openxmlformats.org/officeDocument/2006/relationships/customXml" Target="../ink/ink1335.xml"/><Relationship Id="rId811" Type="http://schemas.openxmlformats.org/officeDocument/2006/relationships/image" Target="../media/image627.png"/><Relationship Id="rId688" Type="http://schemas.openxmlformats.org/officeDocument/2006/relationships/customXml" Target="../ink/ink1356.xml"/><Relationship Id="rId853" Type="http://schemas.openxmlformats.org/officeDocument/2006/relationships/image" Target="../media/image648.png"/><Relationship Id="rId895" Type="http://schemas.openxmlformats.org/officeDocument/2006/relationships/customXml" Target="../ink/ink1477.xml"/><Relationship Id="rId909" Type="http://schemas.openxmlformats.org/officeDocument/2006/relationships/customXml" Target="../ink/ink1491.xml"/><Relationship Id="rId548" Type="http://schemas.openxmlformats.org/officeDocument/2006/relationships/customXml" Target="../ink/ink1286.xml"/><Relationship Id="rId713" Type="http://schemas.openxmlformats.org/officeDocument/2006/relationships/image" Target="../media/image520.png"/><Relationship Id="rId755" Type="http://schemas.openxmlformats.org/officeDocument/2006/relationships/image" Target="../media/image542.png"/><Relationship Id="rId797" Type="http://schemas.openxmlformats.org/officeDocument/2006/relationships/image" Target="../media/image610.png"/><Relationship Id="rId352" Type="http://schemas.openxmlformats.org/officeDocument/2006/relationships/customXml" Target="../ink/ink1240.xml"/><Relationship Id="rId394" Type="http://schemas.openxmlformats.org/officeDocument/2006/relationships/customXml" Target="../ink/ink1261.xml"/><Relationship Id="rId408" Type="http://schemas.openxmlformats.org/officeDocument/2006/relationships/customXml" Target="../ink/ink1265.xml"/><Relationship Id="rId615" Type="http://schemas.openxmlformats.org/officeDocument/2006/relationships/image" Target="../media/image456.png"/><Relationship Id="rId822" Type="http://schemas.openxmlformats.org/officeDocument/2006/relationships/customXml" Target="../ink/ink1423.xml"/><Relationship Id="rId657" Type="http://schemas.openxmlformats.org/officeDocument/2006/relationships/image" Target="../media/image492.png"/><Relationship Id="rId699" Type="http://schemas.openxmlformats.org/officeDocument/2006/relationships/image" Target="../media/image513.png"/><Relationship Id="rId864" Type="http://schemas.openxmlformats.org/officeDocument/2006/relationships/customXml" Target="../ink/ink1446.xml"/><Relationship Id="rId559" Type="http://schemas.openxmlformats.org/officeDocument/2006/relationships/image" Target="../media/image5640.png"/><Relationship Id="rId724" Type="http://schemas.openxmlformats.org/officeDocument/2006/relationships/customXml" Target="../ink/ink1374.xml"/><Relationship Id="rId766" Type="http://schemas.openxmlformats.org/officeDocument/2006/relationships/customXml" Target="../ink/ink1395.xml"/><Relationship Id="rId363" Type="http://schemas.openxmlformats.org/officeDocument/2006/relationships/image" Target="../media/image5920.png"/><Relationship Id="rId570" Type="http://schemas.openxmlformats.org/officeDocument/2006/relationships/customXml" Target="../ink/ink1297.xml"/><Relationship Id="rId626" Type="http://schemas.openxmlformats.org/officeDocument/2006/relationships/customXml" Target="../ink/ink1325.xml"/><Relationship Id="rId430" Type="http://schemas.openxmlformats.org/officeDocument/2006/relationships/customXml" Target="../ink/ink1272.xml"/><Relationship Id="rId668" Type="http://schemas.openxmlformats.org/officeDocument/2006/relationships/customXml" Target="../ink/ink1346.xml"/><Relationship Id="rId833" Type="http://schemas.openxmlformats.org/officeDocument/2006/relationships/image" Target="../media/image638.png"/><Relationship Id="rId875" Type="http://schemas.openxmlformats.org/officeDocument/2006/relationships/customXml" Target="../ink/ink1457.xml"/><Relationship Id="rId528" Type="http://schemas.openxmlformats.org/officeDocument/2006/relationships/customXml" Target="../ink/ink1276.xml"/><Relationship Id="rId735" Type="http://schemas.openxmlformats.org/officeDocument/2006/relationships/image" Target="../media/image531.png"/><Relationship Id="rId900" Type="http://schemas.openxmlformats.org/officeDocument/2006/relationships/customXml" Target="../ink/ink1482.xml"/><Relationship Id="rId374" Type="http://schemas.openxmlformats.org/officeDocument/2006/relationships/customXml" Target="../ink/ink1251.xml"/><Relationship Id="rId581" Type="http://schemas.openxmlformats.org/officeDocument/2006/relationships/image" Target="../media/image477.png"/><Relationship Id="rId777" Type="http://schemas.openxmlformats.org/officeDocument/2006/relationships/image" Target="../media/image577.png"/><Relationship Id="rId637" Type="http://schemas.openxmlformats.org/officeDocument/2006/relationships/image" Target="../media/image467.png"/><Relationship Id="rId679" Type="http://schemas.openxmlformats.org/officeDocument/2006/relationships/image" Target="../media/image503.png"/><Relationship Id="rId802" Type="http://schemas.openxmlformats.org/officeDocument/2006/relationships/customXml" Target="../ink/ink1413.xml"/><Relationship Id="rId844" Type="http://schemas.openxmlformats.org/officeDocument/2006/relationships/customXml" Target="../ink/ink1434.xml"/><Relationship Id="rId886" Type="http://schemas.openxmlformats.org/officeDocument/2006/relationships/customXml" Target="../ink/ink1468.xml"/><Relationship Id="rId2" Type="http://schemas.openxmlformats.org/officeDocument/2006/relationships/customXml" Target="../ink/ink1239.xml"/><Relationship Id="rId539" Type="http://schemas.openxmlformats.org/officeDocument/2006/relationships/image" Target="../media/image5540.png"/><Relationship Id="rId690" Type="http://schemas.openxmlformats.org/officeDocument/2006/relationships/customXml" Target="../ink/ink1357.xml"/><Relationship Id="rId704" Type="http://schemas.openxmlformats.org/officeDocument/2006/relationships/customXml" Target="../ink/ink1364.xml"/><Relationship Id="rId725" Type="http://schemas.openxmlformats.org/officeDocument/2006/relationships/image" Target="../media/image526.png"/><Relationship Id="rId746" Type="http://schemas.openxmlformats.org/officeDocument/2006/relationships/customXml" Target="../ink/ink1385.xml"/><Relationship Id="rId911" Type="http://schemas.openxmlformats.org/officeDocument/2006/relationships/customXml" Target="../ink/ink1493.xml"/><Relationship Id="rId364" Type="http://schemas.openxmlformats.org/officeDocument/2006/relationships/customXml" Target="../ink/ink1246.xml"/><Relationship Id="rId550" Type="http://schemas.openxmlformats.org/officeDocument/2006/relationships/customXml" Target="../ink/ink1287.xml"/><Relationship Id="rId767" Type="http://schemas.openxmlformats.org/officeDocument/2006/relationships/image" Target="../media/image572.png"/><Relationship Id="rId788" Type="http://schemas.openxmlformats.org/officeDocument/2006/relationships/customXml" Target="../ink/ink1406.xml"/><Relationship Id="rId385" Type="http://schemas.openxmlformats.org/officeDocument/2006/relationships/image" Target="../media/image6030.png"/><Relationship Id="rId571" Type="http://schemas.openxmlformats.org/officeDocument/2006/relationships/image" Target="../media/image472.png"/><Relationship Id="rId592" Type="http://schemas.openxmlformats.org/officeDocument/2006/relationships/customXml" Target="../ink/ink1308.xml"/><Relationship Id="rId606" Type="http://schemas.openxmlformats.org/officeDocument/2006/relationships/customXml" Target="../ink/ink1315.xml"/><Relationship Id="rId627" Type="http://schemas.openxmlformats.org/officeDocument/2006/relationships/image" Target="../media/image462.png"/><Relationship Id="rId648" Type="http://schemas.openxmlformats.org/officeDocument/2006/relationships/customXml" Target="../ink/ink1336.xml"/><Relationship Id="rId669" Type="http://schemas.openxmlformats.org/officeDocument/2006/relationships/image" Target="../media/image498.png"/><Relationship Id="rId813" Type="http://schemas.openxmlformats.org/officeDocument/2006/relationships/image" Target="../media/image628.png"/><Relationship Id="rId834" Type="http://schemas.openxmlformats.org/officeDocument/2006/relationships/customXml" Target="../ink/ink1429.xml"/><Relationship Id="rId855" Type="http://schemas.openxmlformats.org/officeDocument/2006/relationships/image" Target="../media/image649.png"/><Relationship Id="rId876" Type="http://schemas.openxmlformats.org/officeDocument/2006/relationships/customXml" Target="../ink/ink1458.xml"/><Relationship Id="rId410" Type="http://schemas.openxmlformats.org/officeDocument/2006/relationships/customXml" Target="../ink/ink1266.xml"/><Relationship Id="rId529" Type="http://schemas.openxmlformats.org/officeDocument/2006/relationships/image" Target="../media/image5490.png"/><Relationship Id="rId680" Type="http://schemas.openxmlformats.org/officeDocument/2006/relationships/customXml" Target="../ink/ink1352.xml"/><Relationship Id="rId715" Type="http://schemas.openxmlformats.org/officeDocument/2006/relationships/image" Target="../media/image521.png"/><Relationship Id="rId736" Type="http://schemas.openxmlformats.org/officeDocument/2006/relationships/customXml" Target="../ink/ink1380.xml"/><Relationship Id="rId897" Type="http://schemas.openxmlformats.org/officeDocument/2006/relationships/customXml" Target="../ink/ink1479.xml"/><Relationship Id="rId901" Type="http://schemas.openxmlformats.org/officeDocument/2006/relationships/customXml" Target="../ink/ink1483.xml"/><Relationship Id="rId354" Type="http://schemas.openxmlformats.org/officeDocument/2006/relationships/customXml" Target="../ink/ink1241.xml"/><Relationship Id="rId540" Type="http://schemas.openxmlformats.org/officeDocument/2006/relationships/customXml" Target="../ink/ink1282.xml"/><Relationship Id="rId757" Type="http://schemas.openxmlformats.org/officeDocument/2006/relationships/image" Target="../media/image543.png"/><Relationship Id="rId778" Type="http://schemas.openxmlformats.org/officeDocument/2006/relationships/customXml" Target="../ink/ink1401.xml"/><Relationship Id="rId799" Type="http://schemas.openxmlformats.org/officeDocument/2006/relationships/image" Target="../media/image611.png"/><Relationship Id="rId375" Type="http://schemas.openxmlformats.org/officeDocument/2006/relationships/image" Target="../media/image5980.png"/><Relationship Id="rId396" Type="http://schemas.openxmlformats.org/officeDocument/2006/relationships/customXml" Target="../ink/ink1262.xml"/><Relationship Id="rId561" Type="http://schemas.openxmlformats.org/officeDocument/2006/relationships/image" Target="../media/image5650.png"/><Relationship Id="rId582" Type="http://schemas.openxmlformats.org/officeDocument/2006/relationships/customXml" Target="../ink/ink1303.xml"/><Relationship Id="rId617" Type="http://schemas.openxmlformats.org/officeDocument/2006/relationships/image" Target="../media/image457.png"/><Relationship Id="rId638" Type="http://schemas.openxmlformats.org/officeDocument/2006/relationships/customXml" Target="../ink/ink1331.xml"/><Relationship Id="rId659" Type="http://schemas.openxmlformats.org/officeDocument/2006/relationships/image" Target="../media/image493.png"/><Relationship Id="rId803" Type="http://schemas.openxmlformats.org/officeDocument/2006/relationships/image" Target="../media/image619.png"/><Relationship Id="rId824" Type="http://schemas.openxmlformats.org/officeDocument/2006/relationships/customXml" Target="../ink/ink1424.xml"/><Relationship Id="rId845" Type="http://schemas.openxmlformats.org/officeDocument/2006/relationships/image" Target="../media/image644.png"/><Relationship Id="rId866" Type="http://schemas.openxmlformats.org/officeDocument/2006/relationships/customXml" Target="../ink/ink1448.xml"/><Relationship Id="rId670" Type="http://schemas.openxmlformats.org/officeDocument/2006/relationships/customXml" Target="../ink/ink1347.xml"/><Relationship Id="rId705" Type="http://schemas.openxmlformats.org/officeDocument/2006/relationships/image" Target="../media/image516.png"/><Relationship Id="rId887" Type="http://schemas.openxmlformats.org/officeDocument/2006/relationships/customXml" Target="../ink/ink1469.xml"/><Relationship Id="rId530" Type="http://schemas.openxmlformats.org/officeDocument/2006/relationships/customXml" Target="../ink/ink1277.xml"/><Relationship Id="rId691" Type="http://schemas.openxmlformats.org/officeDocument/2006/relationships/image" Target="../media/image509.png"/><Relationship Id="rId726" Type="http://schemas.openxmlformats.org/officeDocument/2006/relationships/customXml" Target="../ink/ink1375.xml"/><Relationship Id="rId747" Type="http://schemas.openxmlformats.org/officeDocument/2006/relationships/image" Target="../media/image537.png"/><Relationship Id="rId768" Type="http://schemas.openxmlformats.org/officeDocument/2006/relationships/customXml" Target="../ink/ink1396.xml"/><Relationship Id="rId789" Type="http://schemas.openxmlformats.org/officeDocument/2006/relationships/image" Target="../media/image5830.png"/><Relationship Id="rId365" Type="http://schemas.openxmlformats.org/officeDocument/2006/relationships/image" Target="../media/image5930.png"/><Relationship Id="rId386" Type="http://schemas.openxmlformats.org/officeDocument/2006/relationships/customXml" Target="../ink/ink1257.xml"/><Relationship Id="rId551" Type="http://schemas.openxmlformats.org/officeDocument/2006/relationships/image" Target="../media/image5600.png"/><Relationship Id="rId572" Type="http://schemas.openxmlformats.org/officeDocument/2006/relationships/customXml" Target="../ink/ink1298.xml"/><Relationship Id="rId593" Type="http://schemas.openxmlformats.org/officeDocument/2006/relationships/image" Target="../media/image483.png"/><Relationship Id="rId607" Type="http://schemas.openxmlformats.org/officeDocument/2006/relationships/image" Target="../media/image452.png"/><Relationship Id="rId628" Type="http://schemas.openxmlformats.org/officeDocument/2006/relationships/customXml" Target="../ink/ink1326.xml"/><Relationship Id="rId649" Type="http://schemas.openxmlformats.org/officeDocument/2006/relationships/image" Target="../media/image488.png"/><Relationship Id="rId814" Type="http://schemas.openxmlformats.org/officeDocument/2006/relationships/customXml" Target="../ink/ink1419.xml"/><Relationship Id="rId835" Type="http://schemas.openxmlformats.org/officeDocument/2006/relationships/image" Target="../media/image639.png"/><Relationship Id="rId856" Type="http://schemas.openxmlformats.org/officeDocument/2006/relationships/customXml" Target="../ink/ink1440.xml"/><Relationship Id="rId411" Type="http://schemas.openxmlformats.org/officeDocument/2006/relationships/image" Target="../media/image616.png"/><Relationship Id="rId660" Type="http://schemas.openxmlformats.org/officeDocument/2006/relationships/customXml" Target="../ink/ink1342.xml"/><Relationship Id="rId877" Type="http://schemas.openxmlformats.org/officeDocument/2006/relationships/customXml" Target="../ink/ink1459.xml"/><Relationship Id="rId898" Type="http://schemas.openxmlformats.org/officeDocument/2006/relationships/customXml" Target="../ink/ink1480.xml"/><Relationship Id="rId681" Type="http://schemas.openxmlformats.org/officeDocument/2006/relationships/image" Target="../media/image504.png"/><Relationship Id="rId716" Type="http://schemas.openxmlformats.org/officeDocument/2006/relationships/customXml" Target="../ink/ink1370.xml"/><Relationship Id="rId737" Type="http://schemas.openxmlformats.org/officeDocument/2006/relationships/image" Target="../media/image532.png"/><Relationship Id="rId758" Type="http://schemas.openxmlformats.org/officeDocument/2006/relationships/customXml" Target="../ink/ink1391.xml"/><Relationship Id="rId779" Type="http://schemas.openxmlformats.org/officeDocument/2006/relationships/image" Target="../media/image578.png"/><Relationship Id="rId902" Type="http://schemas.openxmlformats.org/officeDocument/2006/relationships/customXml" Target="../ink/ink1484.xml"/><Relationship Id="rId355" Type="http://schemas.openxmlformats.org/officeDocument/2006/relationships/image" Target="../media/image5880.png"/><Relationship Id="rId376" Type="http://schemas.openxmlformats.org/officeDocument/2006/relationships/customXml" Target="../ink/ink1252.xml"/><Relationship Id="rId541" Type="http://schemas.openxmlformats.org/officeDocument/2006/relationships/image" Target="../media/image5550.png"/><Relationship Id="rId562" Type="http://schemas.openxmlformats.org/officeDocument/2006/relationships/customXml" Target="../ink/ink1293.xml"/><Relationship Id="rId583" Type="http://schemas.openxmlformats.org/officeDocument/2006/relationships/image" Target="../media/image478.png"/><Relationship Id="rId618" Type="http://schemas.openxmlformats.org/officeDocument/2006/relationships/customXml" Target="../ink/ink1321.xml"/><Relationship Id="rId639" Type="http://schemas.openxmlformats.org/officeDocument/2006/relationships/image" Target="../media/image468.png"/><Relationship Id="rId790" Type="http://schemas.openxmlformats.org/officeDocument/2006/relationships/customXml" Target="../ink/ink1407.xml"/><Relationship Id="rId804" Type="http://schemas.openxmlformats.org/officeDocument/2006/relationships/customXml" Target="../ink/ink1414.xml"/><Relationship Id="rId825" Type="http://schemas.openxmlformats.org/officeDocument/2006/relationships/image" Target="../media/image634.png"/><Relationship Id="rId650" Type="http://schemas.openxmlformats.org/officeDocument/2006/relationships/customXml" Target="../ink/ink1337.xml"/><Relationship Id="rId846" Type="http://schemas.openxmlformats.org/officeDocument/2006/relationships/customXml" Target="../ink/ink1435.xml"/><Relationship Id="rId867" Type="http://schemas.openxmlformats.org/officeDocument/2006/relationships/customXml" Target="../ink/ink1449.xml"/><Relationship Id="rId888" Type="http://schemas.openxmlformats.org/officeDocument/2006/relationships/customXml" Target="../ink/ink1470.xml"/><Relationship Id="rId692" Type="http://schemas.openxmlformats.org/officeDocument/2006/relationships/customXml" Target="../ink/ink1358.xml"/><Relationship Id="rId706" Type="http://schemas.openxmlformats.org/officeDocument/2006/relationships/customXml" Target="../ink/ink1365.xml"/><Relationship Id="rId748" Type="http://schemas.openxmlformats.org/officeDocument/2006/relationships/customXml" Target="../ink/ink1386.xml"/><Relationship Id="rId387" Type="http://schemas.openxmlformats.org/officeDocument/2006/relationships/image" Target="../media/image6040.png"/><Relationship Id="rId552" Type="http://schemas.openxmlformats.org/officeDocument/2006/relationships/customXml" Target="../ink/ink1288.xml"/><Relationship Id="rId594" Type="http://schemas.openxmlformats.org/officeDocument/2006/relationships/customXml" Target="../ink/ink1309.xml"/><Relationship Id="rId608" Type="http://schemas.openxmlformats.org/officeDocument/2006/relationships/customXml" Target="../ink/ink1316.xml"/><Relationship Id="rId815" Type="http://schemas.openxmlformats.org/officeDocument/2006/relationships/image" Target="../media/image629.png"/><Relationship Id="rId412" Type="http://schemas.openxmlformats.org/officeDocument/2006/relationships/customXml" Target="../ink/ink1267.xml"/><Relationship Id="rId857" Type="http://schemas.openxmlformats.org/officeDocument/2006/relationships/image" Target="../media/image650.png"/><Relationship Id="rId899" Type="http://schemas.openxmlformats.org/officeDocument/2006/relationships/customXml" Target="../ink/ink1481.xml"/><Relationship Id="rId661" Type="http://schemas.openxmlformats.org/officeDocument/2006/relationships/image" Target="../media/image494.png"/><Relationship Id="rId717" Type="http://schemas.openxmlformats.org/officeDocument/2006/relationships/image" Target="../media/image522.png"/><Relationship Id="rId759" Type="http://schemas.openxmlformats.org/officeDocument/2006/relationships/image" Target="../media/image544.png"/><Relationship Id="rId356" Type="http://schemas.openxmlformats.org/officeDocument/2006/relationships/customXml" Target="../ink/ink1242.xml"/><Relationship Id="rId521" Type="http://schemas.openxmlformats.org/officeDocument/2006/relationships/image" Target="../media/image5450.png"/><Relationship Id="rId563" Type="http://schemas.openxmlformats.org/officeDocument/2006/relationships/image" Target="../media/image5660.png"/><Relationship Id="rId619" Type="http://schemas.openxmlformats.org/officeDocument/2006/relationships/image" Target="../media/image458.png"/><Relationship Id="rId770" Type="http://schemas.openxmlformats.org/officeDocument/2006/relationships/customXml" Target="../ink/ink1397.xml"/><Relationship Id="rId423" Type="http://schemas.openxmlformats.org/officeDocument/2006/relationships/image" Target="../media/image622.png"/><Relationship Id="rId826" Type="http://schemas.openxmlformats.org/officeDocument/2006/relationships/customXml" Target="../ink/ink1425.xml"/><Relationship Id="rId868" Type="http://schemas.openxmlformats.org/officeDocument/2006/relationships/customXml" Target="../ink/ink1450.xml"/><Relationship Id="rId630" Type="http://schemas.openxmlformats.org/officeDocument/2006/relationships/customXml" Target="../ink/ink1327.xml"/><Relationship Id="rId672" Type="http://schemas.openxmlformats.org/officeDocument/2006/relationships/customXml" Target="../ink/ink1348.xml"/><Relationship Id="rId728" Type="http://schemas.openxmlformats.org/officeDocument/2006/relationships/customXml" Target="../ink/ink1376.xml"/><Relationship Id="rId367" Type="http://schemas.openxmlformats.org/officeDocument/2006/relationships/image" Target="../media/image5940.png"/><Relationship Id="rId532" Type="http://schemas.openxmlformats.org/officeDocument/2006/relationships/customXml" Target="../ink/ink1278.xml"/><Relationship Id="rId574" Type="http://schemas.openxmlformats.org/officeDocument/2006/relationships/customXml" Target="../ink/ink1299.xml"/><Relationship Id="rId781" Type="http://schemas.openxmlformats.org/officeDocument/2006/relationships/image" Target="../media/image5791.png"/><Relationship Id="rId837" Type="http://schemas.openxmlformats.org/officeDocument/2006/relationships/image" Target="../media/image640.png"/><Relationship Id="rId879" Type="http://schemas.openxmlformats.org/officeDocument/2006/relationships/customXml" Target="../ink/ink1461.xml"/><Relationship Id="rId641" Type="http://schemas.openxmlformats.org/officeDocument/2006/relationships/image" Target="../media/image469.png"/><Relationship Id="rId683" Type="http://schemas.openxmlformats.org/officeDocument/2006/relationships/image" Target="../media/image505.png"/><Relationship Id="rId739" Type="http://schemas.openxmlformats.org/officeDocument/2006/relationships/image" Target="../media/image533.png"/><Relationship Id="rId890" Type="http://schemas.openxmlformats.org/officeDocument/2006/relationships/customXml" Target="../ink/ink1472.xml"/><Relationship Id="rId904" Type="http://schemas.openxmlformats.org/officeDocument/2006/relationships/customXml" Target="../ink/ink1486.xml"/><Relationship Id="rId543" Type="http://schemas.openxmlformats.org/officeDocument/2006/relationships/image" Target="../media/image5560.png"/><Relationship Id="rId378" Type="http://schemas.openxmlformats.org/officeDocument/2006/relationships/customXml" Target="../ink/ink1253.xml"/><Relationship Id="rId403" Type="http://schemas.openxmlformats.org/officeDocument/2006/relationships/image" Target="../media/image612.png"/><Relationship Id="rId585" Type="http://schemas.openxmlformats.org/officeDocument/2006/relationships/image" Target="../media/image479.png"/><Relationship Id="rId750" Type="http://schemas.openxmlformats.org/officeDocument/2006/relationships/customXml" Target="../ink/ink1387.xml"/><Relationship Id="rId792" Type="http://schemas.openxmlformats.org/officeDocument/2006/relationships/customXml" Target="../ink/ink1408.xml"/><Relationship Id="rId806" Type="http://schemas.openxmlformats.org/officeDocument/2006/relationships/customXml" Target="../ink/ink1415.xml"/><Relationship Id="rId848" Type="http://schemas.openxmlformats.org/officeDocument/2006/relationships/customXml" Target="../ink/ink1436.xml"/><Relationship Id="rId610" Type="http://schemas.openxmlformats.org/officeDocument/2006/relationships/customXml" Target="../ink/ink1317.xml"/><Relationship Id="rId652" Type="http://schemas.openxmlformats.org/officeDocument/2006/relationships/customXml" Target="../ink/ink1338.xml"/><Relationship Id="rId694" Type="http://schemas.openxmlformats.org/officeDocument/2006/relationships/customXml" Target="../ink/ink1359.xml"/><Relationship Id="rId708" Type="http://schemas.openxmlformats.org/officeDocument/2006/relationships/customXml" Target="../ink/ink1366.xml"/><Relationship Id="rId389" Type="http://schemas.openxmlformats.org/officeDocument/2006/relationships/image" Target="../media/image6050.png"/><Relationship Id="rId554" Type="http://schemas.openxmlformats.org/officeDocument/2006/relationships/customXml" Target="../ink/ink1289.xml"/><Relationship Id="rId596" Type="http://schemas.openxmlformats.org/officeDocument/2006/relationships/customXml" Target="../ink/ink1310.xml"/><Relationship Id="rId761" Type="http://schemas.openxmlformats.org/officeDocument/2006/relationships/image" Target="../media/image569.png"/><Relationship Id="rId817" Type="http://schemas.openxmlformats.org/officeDocument/2006/relationships/image" Target="../media/image630.png"/><Relationship Id="rId859" Type="http://schemas.openxmlformats.org/officeDocument/2006/relationships/image" Target="../media/image651.png"/><Relationship Id="rId414" Type="http://schemas.openxmlformats.org/officeDocument/2006/relationships/customXml" Target="../ink/ink1268.xml"/><Relationship Id="rId621" Type="http://schemas.openxmlformats.org/officeDocument/2006/relationships/image" Target="../media/image459.png"/><Relationship Id="rId663" Type="http://schemas.openxmlformats.org/officeDocument/2006/relationships/image" Target="../media/image495.png"/><Relationship Id="rId870" Type="http://schemas.openxmlformats.org/officeDocument/2006/relationships/customXml" Target="../ink/ink1452.xml"/><Relationship Id="rId523" Type="http://schemas.openxmlformats.org/officeDocument/2006/relationships/image" Target="../media/image5460.png"/><Relationship Id="rId719" Type="http://schemas.openxmlformats.org/officeDocument/2006/relationships/image" Target="../media/image523.png"/><Relationship Id="rId358" Type="http://schemas.openxmlformats.org/officeDocument/2006/relationships/customXml" Target="../ink/ink1243.xml"/><Relationship Id="rId565" Type="http://schemas.openxmlformats.org/officeDocument/2006/relationships/image" Target="../media/image5670.png"/><Relationship Id="rId730" Type="http://schemas.openxmlformats.org/officeDocument/2006/relationships/customXml" Target="../ink/ink1377.xml"/><Relationship Id="rId772" Type="http://schemas.openxmlformats.org/officeDocument/2006/relationships/customXml" Target="../ink/ink1398.xml"/><Relationship Id="rId828" Type="http://schemas.openxmlformats.org/officeDocument/2006/relationships/customXml" Target="../ink/ink1426.xml"/><Relationship Id="rId425" Type="http://schemas.openxmlformats.org/officeDocument/2006/relationships/image" Target="../media/image623.png"/><Relationship Id="rId632" Type="http://schemas.openxmlformats.org/officeDocument/2006/relationships/customXml" Target="../ink/ink1328.xml"/><Relationship Id="rId674" Type="http://schemas.openxmlformats.org/officeDocument/2006/relationships/customXml" Target="../ink/ink1349.xml"/><Relationship Id="rId881" Type="http://schemas.openxmlformats.org/officeDocument/2006/relationships/customXml" Target="../ink/ink1463.xml"/><Relationship Id="rId369" Type="http://schemas.openxmlformats.org/officeDocument/2006/relationships/image" Target="../media/image5950.png"/><Relationship Id="rId534" Type="http://schemas.openxmlformats.org/officeDocument/2006/relationships/customXml" Target="../ink/ink1279.xml"/><Relationship Id="rId576" Type="http://schemas.openxmlformats.org/officeDocument/2006/relationships/customXml" Target="../ink/ink1300.xml"/><Relationship Id="rId741" Type="http://schemas.openxmlformats.org/officeDocument/2006/relationships/image" Target="../media/image534.png"/><Relationship Id="rId783" Type="http://schemas.openxmlformats.org/officeDocument/2006/relationships/image" Target="../media/image5801.png"/><Relationship Id="rId839" Type="http://schemas.openxmlformats.org/officeDocument/2006/relationships/image" Target="../media/image641.png"/><Relationship Id="rId380" Type="http://schemas.openxmlformats.org/officeDocument/2006/relationships/customXml" Target="../ink/ink1254.xml"/><Relationship Id="rId601" Type="http://schemas.openxmlformats.org/officeDocument/2006/relationships/image" Target="../media/image449.png"/><Relationship Id="rId643" Type="http://schemas.openxmlformats.org/officeDocument/2006/relationships/image" Target="../media/image470.png"/><Relationship Id="rId685" Type="http://schemas.openxmlformats.org/officeDocument/2006/relationships/image" Target="../media/image506.png"/><Relationship Id="rId850" Type="http://schemas.openxmlformats.org/officeDocument/2006/relationships/customXml" Target="../ink/ink1437.xml"/><Relationship Id="rId892" Type="http://schemas.openxmlformats.org/officeDocument/2006/relationships/customXml" Target="../ink/ink1474.xml"/><Relationship Id="rId906" Type="http://schemas.openxmlformats.org/officeDocument/2006/relationships/customXml" Target="../ink/ink1488.xml"/><Relationship Id="rId545" Type="http://schemas.openxmlformats.org/officeDocument/2006/relationships/image" Target="../media/image5570.png"/><Relationship Id="rId587" Type="http://schemas.openxmlformats.org/officeDocument/2006/relationships/image" Target="../media/image480.png"/><Relationship Id="rId710" Type="http://schemas.openxmlformats.org/officeDocument/2006/relationships/customXml" Target="../ink/ink1367.xml"/><Relationship Id="rId752" Type="http://schemas.openxmlformats.org/officeDocument/2006/relationships/customXml" Target="../ink/ink1388.xml"/><Relationship Id="rId808" Type="http://schemas.openxmlformats.org/officeDocument/2006/relationships/customXml" Target="../ink/ink1416.xml"/><Relationship Id="rId391" Type="http://schemas.openxmlformats.org/officeDocument/2006/relationships/image" Target="../media/image6060.png"/><Relationship Id="rId405" Type="http://schemas.openxmlformats.org/officeDocument/2006/relationships/image" Target="../media/image613.png"/><Relationship Id="rId612" Type="http://schemas.openxmlformats.org/officeDocument/2006/relationships/customXml" Target="../ink/ink1318.xml"/><Relationship Id="rId794" Type="http://schemas.openxmlformats.org/officeDocument/2006/relationships/customXml" Target="../ink/ink1409.xml"/><Relationship Id="rId654" Type="http://schemas.openxmlformats.org/officeDocument/2006/relationships/customXml" Target="../ink/ink1339.xml"/><Relationship Id="rId696" Type="http://schemas.openxmlformats.org/officeDocument/2006/relationships/customXml" Target="../ink/ink1360.xml"/><Relationship Id="rId861" Type="http://schemas.openxmlformats.org/officeDocument/2006/relationships/customXml" Target="../ink/ink1443.xml"/><Relationship Id="rId556" Type="http://schemas.openxmlformats.org/officeDocument/2006/relationships/customXml" Target="../ink/ink1290.xml"/><Relationship Id="rId721" Type="http://schemas.openxmlformats.org/officeDocument/2006/relationships/image" Target="../media/image524.png"/><Relationship Id="rId763" Type="http://schemas.openxmlformats.org/officeDocument/2006/relationships/image" Target="../media/image570.png"/><Relationship Id="rId360" Type="http://schemas.openxmlformats.org/officeDocument/2006/relationships/customXml" Target="../ink/ink1244.xml"/><Relationship Id="rId598" Type="http://schemas.openxmlformats.org/officeDocument/2006/relationships/customXml" Target="../ink/ink1311.xml"/><Relationship Id="rId819" Type="http://schemas.openxmlformats.org/officeDocument/2006/relationships/image" Target="../media/image631.png"/><Relationship Id="rId623" Type="http://schemas.openxmlformats.org/officeDocument/2006/relationships/image" Target="../media/image460.png"/><Relationship Id="rId665" Type="http://schemas.openxmlformats.org/officeDocument/2006/relationships/image" Target="../media/image496.png"/><Relationship Id="rId830" Type="http://schemas.openxmlformats.org/officeDocument/2006/relationships/customXml" Target="../ink/ink1427.xml"/><Relationship Id="rId872" Type="http://schemas.openxmlformats.org/officeDocument/2006/relationships/customXml" Target="../ink/ink1454.xml"/><Relationship Id="rId525" Type="http://schemas.openxmlformats.org/officeDocument/2006/relationships/image" Target="../media/image5470.png"/><Relationship Id="rId567" Type="http://schemas.openxmlformats.org/officeDocument/2006/relationships/image" Target="../media/image5680.png"/><Relationship Id="rId732" Type="http://schemas.openxmlformats.org/officeDocument/2006/relationships/customXml" Target="../ink/ink1378.xml"/><Relationship Id="rId371" Type="http://schemas.openxmlformats.org/officeDocument/2006/relationships/image" Target="../media/image5960.png"/><Relationship Id="rId774" Type="http://schemas.openxmlformats.org/officeDocument/2006/relationships/customXml" Target="../ink/ink1399.xml"/><Relationship Id="rId427" Type="http://schemas.openxmlformats.org/officeDocument/2006/relationships/image" Target="../media/image624.png"/><Relationship Id="rId634" Type="http://schemas.openxmlformats.org/officeDocument/2006/relationships/customXml" Target="../ink/ink1329.xml"/><Relationship Id="rId676" Type="http://schemas.openxmlformats.org/officeDocument/2006/relationships/customXml" Target="../ink/ink1350.xml"/><Relationship Id="rId841" Type="http://schemas.openxmlformats.org/officeDocument/2006/relationships/image" Target="../media/image642.png"/><Relationship Id="rId883" Type="http://schemas.openxmlformats.org/officeDocument/2006/relationships/customXml" Target="../ink/ink1465.xml"/><Relationship Id="rId536" Type="http://schemas.openxmlformats.org/officeDocument/2006/relationships/customXml" Target="../ink/ink1280.xml"/><Relationship Id="rId701" Type="http://schemas.openxmlformats.org/officeDocument/2006/relationships/image" Target="../media/image514.png"/><Relationship Id="rId578" Type="http://schemas.openxmlformats.org/officeDocument/2006/relationships/customXml" Target="../ink/ink1301.xml"/><Relationship Id="rId743" Type="http://schemas.openxmlformats.org/officeDocument/2006/relationships/image" Target="../media/image535.png"/><Relationship Id="rId785" Type="http://schemas.openxmlformats.org/officeDocument/2006/relationships/image" Target="../media/image5810.png"/><Relationship Id="rId382" Type="http://schemas.openxmlformats.org/officeDocument/2006/relationships/customXml" Target="../ink/ink1255.xml"/><Relationship Id="rId603" Type="http://schemas.openxmlformats.org/officeDocument/2006/relationships/image" Target="../media/image450.png"/><Relationship Id="rId645" Type="http://schemas.openxmlformats.org/officeDocument/2006/relationships/image" Target="../media/image486.png"/><Relationship Id="rId687" Type="http://schemas.openxmlformats.org/officeDocument/2006/relationships/image" Target="../media/image507.png"/><Relationship Id="rId810" Type="http://schemas.openxmlformats.org/officeDocument/2006/relationships/customXml" Target="../ink/ink1417.xml"/><Relationship Id="rId852" Type="http://schemas.openxmlformats.org/officeDocument/2006/relationships/customXml" Target="../ink/ink1438.xml"/><Relationship Id="rId908" Type="http://schemas.openxmlformats.org/officeDocument/2006/relationships/customXml" Target="../ink/ink1490.xml"/><Relationship Id="rId712" Type="http://schemas.openxmlformats.org/officeDocument/2006/relationships/customXml" Target="../ink/ink1368.xml"/><Relationship Id="rId894" Type="http://schemas.openxmlformats.org/officeDocument/2006/relationships/customXml" Target="../ink/ink1476.xml"/><Relationship Id="rId547" Type="http://schemas.openxmlformats.org/officeDocument/2006/relationships/image" Target="../media/image5580.png"/><Relationship Id="rId589" Type="http://schemas.openxmlformats.org/officeDocument/2006/relationships/image" Target="../media/image481.png"/><Relationship Id="rId754" Type="http://schemas.openxmlformats.org/officeDocument/2006/relationships/customXml" Target="../ink/ink1389.xml"/><Relationship Id="rId796" Type="http://schemas.openxmlformats.org/officeDocument/2006/relationships/customXml" Target="../ink/ink1410.xml"/><Relationship Id="rId351" Type="http://schemas.openxmlformats.org/officeDocument/2006/relationships/image" Target="../media/image5860.png"/><Relationship Id="rId393" Type="http://schemas.openxmlformats.org/officeDocument/2006/relationships/image" Target="../media/image607.png"/><Relationship Id="rId407" Type="http://schemas.openxmlformats.org/officeDocument/2006/relationships/image" Target="../media/image614.png"/><Relationship Id="rId614" Type="http://schemas.openxmlformats.org/officeDocument/2006/relationships/customXml" Target="../ink/ink1319.xml"/><Relationship Id="rId656" Type="http://schemas.openxmlformats.org/officeDocument/2006/relationships/customXml" Target="../ink/ink1340.xml"/><Relationship Id="rId821" Type="http://schemas.openxmlformats.org/officeDocument/2006/relationships/image" Target="../media/image632.png"/><Relationship Id="rId863" Type="http://schemas.openxmlformats.org/officeDocument/2006/relationships/customXml" Target="../ink/ink1445.xml"/><Relationship Id="rId698" Type="http://schemas.openxmlformats.org/officeDocument/2006/relationships/customXml" Target="../ink/ink1361.xml"/><Relationship Id="rId558" Type="http://schemas.openxmlformats.org/officeDocument/2006/relationships/customXml" Target="../ink/ink1291.xml"/><Relationship Id="rId723" Type="http://schemas.openxmlformats.org/officeDocument/2006/relationships/image" Target="../media/image525.png"/><Relationship Id="rId765" Type="http://schemas.openxmlformats.org/officeDocument/2006/relationships/image" Target="../media/image571.png"/><Relationship Id="rId362" Type="http://schemas.openxmlformats.org/officeDocument/2006/relationships/customXml" Target="../ink/ink1245.xml"/><Relationship Id="rId625" Type="http://schemas.openxmlformats.org/officeDocument/2006/relationships/image" Target="../media/image461.png"/><Relationship Id="rId832" Type="http://schemas.openxmlformats.org/officeDocument/2006/relationships/customXml" Target="../ink/ink1428.xml"/><Relationship Id="rId667" Type="http://schemas.openxmlformats.org/officeDocument/2006/relationships/image" Target="../media/image497.png"/><Relationship Id="rId874" Type="http://schemas.openxmlformats.org/officeDocument/2006/relationships/customXml" Target="../ink/ink1456.xml"/><Relationship Id="rId527" Type="http://schemas.openxmlformats.org/officeDocument/2006/relationships/image" Target="../media/image5480.png"/><Relationship Id="rId569" Type="http://schemas.openxmlformats.org/officeDocument/2006/relationships/image" Target="../media/image471.png"/><Relationship Id="rId734" Type="http://schemas.openxmlformats.org/officeDocument/2006/relationships/customXml" Target="../ink/ink1379.xml"/><Relationship Id="rId776" Type="http://schemas.openxmlformats.org/officeDocument/2006/relationships/customXml" Target="../ink/ink1400.xml"/><Relationship Id="rId373" Type="http://schemas.openxmlformats.org/officeDocument/2006/relationships/image" Target="../media/image5970.png"/><Relationship Id="rId429" Type="http://schemas.openxmlformats.org/officeDocument/2006/relationships/image" Target="../media/image625.png"/><Relationship Id="rId580" Type="http://schemas.openxmlformats.org/officeDocument/2006/relationships/customXml" Target="../ink/ink1302.xml"/><Relationship Id="rId636" Type="http://schemas.openxmlformats.org/officeDocument/2006/relationships/customXml" Target="../ink/ink1330.xml"/><Relationship Id="rId801" Type="http://schemas.openxmlformats.org/officeDocument/2006/relationships/image" Target="../media/image618.png"/><Relationship Id="rId1" Type="http://schemas.openxmlformats.org/officeDocument/2006/relationships/slideLayout" Target="../slideLayouts/slideLayout1.xml"/><Relationship Id="rId678" Type="http://schemas.openxmlformats.org/officeDocument/2006/relationships/customXml" Target="../ink/ink1351.xml"/><Relationship Id="rId843" Type="http://schemas.openxmlformats.org/officeDocument/2006/relationships/image" Target="../media/image643.png"/><Relationship Id="rId885" Type="http://schemas.openxmlformats.org/officeDocument/2006/relationships/customXml" Target="../ink/ink1467.xml"/><Relationship Id="rId538" Type="http://schemas.openxmlformats.org/officeDocument/2006/relationships/customXml" Target="../ink/ink1281.xml"/><Relationship Id="rId703" Type="http://schemas.openxmlformats.org/officeDocument/2006/relationships/image" Target="../media/image515.png"/><Relationship Id="rId745" Type="http://schemas.openxmlformats.org/officeDocument/2006/relationships/image" Target="../media/image536.png"/><Relationship Id="rId910" Type="http://schemas.openxmlformats.org/officeDocument/2006/relationships/customXml" Target="../ink/ink1492.xml"/><Relationship Id="rId384" Type="http://schemas.openxmlformats.org/officeDocument/2006/relationships/customXml" Target="../ink/ink1256.xml"/><Relationship Id="rId591" Type="http://schemas.openxmlformats.org/officeDocument/2006/relationships/image" Target="../media/image482.png"/><Relationship Id="rId605" Type="http://schemas.openxmlformats.org/officeDocument/2006/relationships/image" Target="../media/image451.png"/><Relationship Id="rId787" Type="http://schemas.openxmlformats.org/officeDocument/2006/relationships/image" Target="../media/image5820.png"/><Relationship Id="rId812" Type="http://schemas.openxmlformats.org/officeDocument/2006/relationships/customXml" Target="../ink/ink1418.xml"/><Relationship Id="rId647" Type="http://schemas.openxmlformats.org/officeDocument/2006/relationships/image" Target="../media/image487.png"/><Relationship Id="rId689" Type="http://schemas.openxmlformats.org/officeDocument/2006/relationships/image" Target="../media/image508.png"/><Relationship Id="rId854" Type="http://schemas.openxmlformats.org/officeDocument/2006/relationships/customXml" Target="../ink/ink1439.xml"/><Relationship Id="rId896" Type="http://schemas.openxmlformats.org/officeDocument/2006/relationships/customXml" Target="../ink/ink1478.xml"/><Relationship Id="rId549" Type="http://schemas.openxmlformats.org/officeDocument/2006/relationships/image" Target="../media/image5590.png"/><Relationship Id="rId714" Type="http://schemas.openxmlformats.org/officeDocument/2006/relationships/customXml" Target="../ink/ink1369.xml"/><Relationship Id="rId756" Type="http://schemas.openxmlformats.org/officeDocument/2006/relationships/customXml" Target="../ink/ink1390.xml"/><Relationship Id="rId353" Type="http://schemas.openxmlformats.org/officeDocument/2006/relationships/image" Target="../media/image5870.png"/><Relationship Id="rId395" Type="http://schemas.openxmlformats.org/officeDocument/2006/relationships/image" Target="../media/image608.png"/><Relationship Id="rId409" Type="http://schemas.openxmlformats.org/officeDocument/2006/relationships/image" Target="../media/image615.png"/><Relationship Id="rId560" Type="http://schemas.openxmlformats.org/officeDocument/2006/relationships/customXml" Target="../ink/ink1292.xml"/><Relationship Id="rId798" Type="http://schemas.openxmlformats.org/officeDocument/2006/relationships/customXml" Target="../ink/ink1411.xml"/><Relationship Id="rId616" Type="http://schemas.openxmlformats.org/officeDocument/2006/relationships/customXml" Target="../ink/ink1320.xml"/><Relationship Id="rId658" Type="http://schemas.openxmlformats.org/officeDocument/2006/relationships/customXml" Target="../ink/ink1341.xml"/><Relationship Id="rId823" Type="http://schemas.openxmlformats.org/officeDocument/2006/relationships/image" Target="../media/image633.png"/><Relationship Id="rId865" Type="http://schemas.openxmlformats.org/officeDocument/2006/relationships/customXml" Target="../ink/ink1447.xml"/></Relationships>
</file>

<file path=ppt/slides/_rels/slide9.xml.rels><?xml version="1.0" encoding="UTF-8" standalone="yes"?>
<Relationships xmlns="http://schemas.openxmlformats.org/package/2006/relationships"><Relationship Id="rId159" Type="http://schemas.openxmlformats.org/officeDocument/2006/relationships/image" Target="../media/image5960.png"/><Relationship Id="rId387" Type="http://schemas.openxmlformats.org/officeDocument/2006/relationships/image" Target="../media/image471.png"/><Relationship Id="rId226" Type="http://schemas.openxmlformats.org/officeDocument/2006/relationships/customXml" Target="../ink/ink1516.xml"/><Relationship Id="rId247" Type="http://schemas.openxmlformats.org/officeDocument/2006/relationships/image" Target="../media/image690.png"/><Relationship Id="rId412" Type="http://schemas.openxmlformats.org/officeDocument/2006/relationships/customXml" Target="../ink/ink1556.xml"/><Relationship Id="rId433" Type="http://schemas.openxmlformats.org/officeDocument/2006/relationships/image" Target="../media/image661.png"/><Relationship Id="rId268" Type="http://schemas.openxmlformats.org/officeDocument/2006/relationships/customXml" Target="../ink/ink1537.xml"/><Relationship Id="rId454" Type="http://schemas.openxmlformats.org/officeDocument/2006/relationships/customXml" Target="../ink/ink1577.xml"/><Relationship Id="rId398" Type="http://schemas.openxmlformats.org/officeDocument/2006/relationships/customXml" Target="../ink/ink1549.xml"/><Relationship Id="rId160" Type="http://schemas.openxmlformats.org/officeDocument/2006/relationships/customXml" Target="../ink/ink1496.xml"/><Relationship Id="rId181" Type="http://schemas.openxmlformats.org/officeDocument/2006/relationships/image" Target="../media/image607.png"/><Relationship Id="rId216" Type="http://schemas.openxmlformats.org/officeDocument/2006/relationships/customXml" Target="../ink/ink1511.xml"/><Relationship Id="rId237" Type="http://schemas.openxmlformats.org/officeDocument/2006/relationships/image" Target="../media/image685.png"/><Relationship Id="rId402" Type="http://schemas.openxmlformats.org/officeDocument/2006/relationships/customXml" Target="../ink/ink1551.xml"/><Relationship Id="rId423" Type="http://schemas.openxmlformats.org/officeDocument/2006/relationships/image" Target="../media/image656.png"/><Relationship Id="rId258" Type="http://schemas.openxmlformats.org/officeDocument/2006/relationships/customXml" Target="../ink/ink1532.xml"/><Relationship Id="rId279" Type="http://schemas.openxmlformats.org/officeDocument/2006/relationships/image" Target="../media/image706.png"/><Relationship Id="rId444" Type="http://schemas.openxmlformats.org/officeDocument/2006/relationships/customXml" Target="../ink/ink1572.xml"/><Relationship Id="rId388" Type="http://schemas.openxmlformats.org/officeDocument/2006/relationships/customXml" Target="../ink/ink1544.xml"/><Relationship Id="rId227" Type="http://schemas.openxmlformats.org/officeDocument/2006/relationships/image" Target="../media/image680.png"/><Relationship Id="rId413" Type="http://schemas.openxmlformats.org/officeDocument/2006/relationships/image" Target="../media/image484.png"/><Relationship Id="rId248" Type="http://schemas.openxmlformats.org/officeDocument/2006/relationships/customXml" Target="../ink/ink1527.xml"/><Relationship Id="rId269" Type="http://schemas.openxmlformats.org/officeDocument/2006/relationships/image" Target="../media/image701.png"/><Relationship Id="rId434" Type="http://schemas.openxmlformats.org/officeDocument/2006/relationships/customXml" Target="../ink/ink1567.xml"/><Relationship Id="rId455" Type="http://schemas.openxmlformats.org/officeDocument/2006/relationships/image" Target="../media/image707.png"/><Relationship Id="rId280" Type="http://schemas.openxmlformats.org/officeDocument/2006/relationships/customXml" Target="../ink/ink1543.xml"/><Relationship Id="rId161" Type="http://schemas.openxmlformats.org/officeDocument/2006/relationships/image" Target="../media/image5970.png"/><Relationship Id="rId182" Type="http://schemas.openxmlformats.org/officeDocument/2006/relationships/customXml" Target="../ink/ink1505.xml"/><Relationship Id="rId217" Type="http://schemas.openxmlformats.org/officeDocument/2006/relationships/image" Target="../media/image675.png"/><Relationship Id="rId399" Type="http://schemas.openxmlformats.org/officeDocument/2006/relationships/image" Target="../media/image477.png"/><Relationship Id="rId403" Type="http://schemas.openxmlformats.org/officeDocument/2006/relationships/image" Target="../media/image479.png"/><Relationship Id="rId238" Type="http://schemas.openxmlformats.org/officeDocument/2006/relationships/customXml" Target="../ink/ink1522.xml"/><Relationship Id="rId259" Type="http://schemas.openxmlformats.org/officeDocument/2006/relationships/image" Target="../media/image696.png"/><Relationship Id="rId424" Type="http://schemas.openxmlformats.org/officeDocument/2006/relationships/customXml" Target="../ink/ink1562.xml"/><Relationship Id="rId445" Type="http://schemas.openxmlformats.org/officeDocument/2006/relationships/image" Target="../media/image667.png"/><Relationship Id="rId270" Type="http://schemas.openxmlformats.org/officeDocument/2006/relationships/customXml" Target="../ink/ink1538.xml"/><Relationship Id="rId275" Type="http://schemas.openxmlformats.org/officeDocument/2006/relationships/image" Target="../media/image704.png"/><Relationship Id="rId461" Type="http://schemas.openxmlformats.org/officeDocument/2006/relationships/image" Target="../media/image710.png"/><Relationship Id="rId177" Type="http://schemas.openxmlformats.org/officeDocument/2006/relationships/image" Target="../media/image6050.png"/><Relationship Id="rId389" Type="http://schemas.openxmlformats.org/officeDocument/2006/relationships/image" Target="../media/image472.png"/><Relationship Id="rId419" Type="http://schemas.openxmlformats.org/officeDocument/2006/relationships/image" Target="../media/image654.png"/><Relationship Id="rId223" Type="http://schemas.openxmlformats.org/officeDocument/2006/relationships/image" Target="../media/image678.png"/><Relationship Id="rId228" Type="http://schemas.openxmlformats.org/officeDocument/2006/relationships/customXml" Target="../ink/ink1517.xml"/><Relationship Id="rId244" Type="http://schemas.openxmlformats.org/officeDocument/2006/relationships/customXml" Target="../ink/ink1525.xml"/><Relationship Id="rId249" Type="http://schemas.openxmlformats.org/officeDocument/2006/relationships/image" Target="../media/image691.png"/><Relationship Id="rId414" Type="http://schemas.openxmlformats.org/officeDocument/2006/relationships/customXml" Target="../ink/ink1557.xml"/><Relationship Id="rId430" Type="http://schemas.openxmlformats.org/officeDocument/2006/relationships/customXml" Target="../ink/ink1565.xml"/><Relationship Id="rId435" Type="http://schemas.openxmlformats.org/officeDocument/2006/relationships/image" Target="../media/image662.png"/><Relationship Id="rId456" Type="http://schemas.openxmlformats.org/officeDocument/2006/relationships/customXml" Target="../ink/ink1578.xml"/><Relationship Id="rId260" Type="http://schemas.openxmlformats.org/officeDocument/2006/relationships/customXml" Target="../ink/ink1533.xml"/><Relationship Id="rId265" Type="http://schemas.openxmlformats.org/officeDocument/2006/relationships/image" Target="../media/image699.png"/><Relationship Id="rId451" Type="http://schemas.openxmlformats.org/officeDocument/2006/relationships/image" Target="../media/image670.png"/><Relationship Id="rId167" Type="http://schemas.openxmlformats.org/officeDocument/2006/relationships/image" Target="../media/image6000.png"/><Relationship Id="rId395" Type="http://schemas.openxmlformats.org/officeDocument/2006/relationships/image" Target="../media/image475.png"/><Relationship Id="rId409" Type="http://schemas.openxmlformats.org/officeDocument/2006/relationships/image" Target="../media/image482.png"/><Relationship Id="rId162" Type="http://schemas.openxmlformats.org/officeDocument/2006/relationships/customXml" Target="../ink/ink1497.xml"/><Relationship Id="rId183" Type="http://schemas.openxmlformats.org/officeDocument/2006/relationships/image" Target="../media/image608.png"/><Relationship Id="rId213" Type="http://schemas.openxmlformats.org/officeDocument/2006/relationships/image" Target="../media/image673.png"/><Relationship Id="rId218" Type="http://schemas.openxmlformats.org/officeDocument/2006/relationships/customXml" Target="../ink/ink1512.xml"/><Relationship Id="rId234" Type="http://schemas.openxmlformats.org/officeDocument/2006/relationships/customXml" Target="../ink/ink1520.xml"/><Relationship Id="rId239" Type="http://schemas.openxmlformats.org/officeDocument/2006/relationships/image" Target="../media/image686.png"/><Relationship Id="rId390" Type="http://schemas.openxmlformats.org/officeDocument/2006/relationships/customXml" Target="../ink/ink1545.xml"/><Relationship Id="rId404" Type="http://schemas.openxmlformats.org/officeDocument/2006/relationships/customXml" Target="../ink/ink1552.xml"/><Relationship Id="rId420" Type="http://schemas.openxmlformats.org/officeDocument/2006/relationships/customXml" Target="../ink/ink1560.xml"/><Relationship Id="rId425" Type="http://schemas.openxmlformats.org/officeDocument/2006/relationships/image" Target="../media/image657.png"/><Relationship Id="rId446" Type="http://schemas.openxmlformats.org/officeDocument/2006/relationships/customXml" Target="../ink/ink1573.xml"/><Relationship Id="rId2" Type="http://schemas.openxmlformats.org/officeDocument/2006/relationships/customXml" Target="../ink/ink1494.xml"/><Relationship Id="rId250" Type="http://schemas.openxmlformats.org/officeDocument/2006/relationships/customXml" Target="../ink/ink1528.xml"/><Relationship Id="rId255" Type="http://schemas.openxmlformats.org/officeDocument/2006/relationships/image" Target="../media/image694.png"/><Relationship Id="rId271" Type="http://schemas.openxmlformats.org/officeDocument/2006/relationships/image" Target="../media/image702.png"/><Relationship Id="rId276" Type="http://schemas.openxmlformats.org/officeDocument/2006/relationships/customXml" Target="../ink/ink1541.xml"/><Relationship Id="rId441" Type="http://schemas.openxmlformats.org/officeDocument/2006/relationships/image" Target="../media/image665.png"/><Relationship Id="rId462" Type="http://schemas.openxmlformats.org/officeDocument/2006/relationships/customXml" Target="../ink/ink1581.xml"/><Relationship Id="rId157" Type="http://schemas.openxmlformats.org/officeDocument/2006/relationships/image" Target="../media/image5950.png"/><Relationship Id="rId178" Type="http://schemas.openxmlformats.org/officeDocument/2006/relationships/customXml" Target="../ink/ink1503.xml"/><Relationship Id="rId173" Type="http://schemas.openxmlformats.org/officeDocument/2006/relationships/image" Target="../media/image6030.png"/><Relationship Id="rId229" Type="http://schemas.openxmlformats.org/officeDocument/2006/relationships/image" Target="../media/image681.png"/><Relationship Id="rId415" Type="http://schemas.openxmlformats.org/officeDocument/2006/relationships/image" Target="../media/image539.png"/><Relationship Id="rId436" Type="http://schemas.openxmlformats.org/officeDocument/2006/relationships/customXml" Target="../ink/ink1568.xml"/><Relationship Id="rId457" Type="http://schemas.openxmlformats.org/officeDocument/2006/relationships/image" Target="../media/image708.png"/><Relationship Id="rId224" Type="http://schemas.openxmlformats.org/officeDocument/2006/relationships/customXml" Target="../ink/ink1515.xml"/><Relationship Id="rId240" Type="http://schemas.openxmlformats.org/officeDocument/2006/relationships/customXml" Target="../ink/ink1523.xml"/><Relationship Id="rId245" Type="http://schemas.openxmlformats.org/officeDocument/2006/relationships/image" Target="../media/image689.png"/><Relationship Id="rId261" Type="http://schemas.openxmlformats.org/officeDocument/2006/relationships/image" Target="../media/image697.png"/><Relationship Id="rId266" Type="http://schemas.openxmlformats.org/officeDocument/2006/relationships/customXml" Target="../ink/ink1536.xml"/><Relationship Id="rId410" Type="http://schemas.openxmlformats.org/officeDocument/2006/relationships/customXml" Target="../ink/ink1555.xml"/><Relationship Id="rId431" Type="http://schemas.openxmlformats.org/officeDocument/2006/relationships/image" Target="../media/image660.png"/><Relationship Id="rId452" Type="http://schemas.openxmlformats.org/officeDocument/2006/relationships/customXml" Target="../ink/ink1576.xml"/><Relationship Id="rId168" Type="http://schemas.openxmlformats.org/officeDocument/2006/relationships/customXml" Target="../ink/ink1500.xml"/><Relationship Id="rId163" Type="http://schemas.openxmlformats.org/officeDocument/2006/relationships/image" Target="../media/image5980.png"/><Relationship Id="rId184" Type="http://schemas.openxmlformats.org/officeDocument/2006/relationships/customXml" Target="../ink/ink1506.xml"/><Relationship Id="rId219" Type="http://schemas.openxmlformats.org/officeDocument/2006/relationships/image" Target="../media/image676.png"/><Relationship Id="rId391" Type="http://schemas.openxmlformats.org/officeDocument/2006/relationships/image" Target="../media/image473.png"/><Relationship Id="rId396" Type="http://schemas.openxmlformats.org/officeDocument/2006/relationships/customXml" Target="../ink/ink1548.xml"/><Relationship Id="rId405" Type="http://schemas.openxmlformats.org/officeDocument/2006/relationships/image" Target="../media/image480.png"/><Relationship Id="rId426" Type="http://schemas.openxmlformats.org/officeDocument/2006/relationships/customXml" Target="../ink/ink1563.xml"/><Relationship Id="rId447" Type="http://schemas.openxmlformats.org/officeDocument/2006/relationships/image" Target="../media/image668.png"/><Relationship Id="rId214" Type="http://schemas.openxmlformats.org/officeDocument/2006/relationships/customXml" Target="../ink/ink1510.xml"/><Relationship Id="rId230" Type="http://schemas.openxmlformats.org/officeDocument/2006/relationships/customXml" Target="../ink/ink1518.xml"/><Relationship Id="rId235" Type="http://schemas.openxmlformats.org/officeDocument/2006/relationships/image" Target="../media/image684.png"/><Relationship Id="rId251" Type="http://schemas.openxmlformats.org/officeDocument/2006/relationships/image" Target="../media/image692.png"/><Relationship Id="rId256" Type="http://schemas.openxmlformats.org/officeDocument/2006/relationships/customXml" Target="../ink/ink1531.xml"/><Relationship Id="rId277" Type="http://schemas.openxmlformats.org/officeDocument/2006/relationships/image" Target="../media/image705.png"/><Relationship Id="rId400" Type="http://schemas.openxmlformats.org/officeDocument/2006/relationships/customXml" Target="../ink/ink1550.xml"/><Relationship Id="rId421" Type="http://schemas.openxmlformats.org/officeDocument/2006/relationships/image" Target="../media/image655.png"/><Relationship Id="rId442" Type="http://schemas.openxmlformats.org/officeDocument/2006/relationships/customXml" Target="../ink/ink1571.xml"/><Relationship Id="rId463" Type="http://schemas.openxmlformats.org/officeDocument/2006/relationships/image" Target="../media/image711.png"/><Relationship Id="rId158" Type="http://schemas.openxmlformats.org/officeDocument/2006/relationships/customXml" Target="../ink/ink1495.xml"/><Relationship Id="rId272" Type="http://schemas.openxmlformats.org/officeDocument/2006/relationships/customXml" Target="../ink/ink1539.xml"/><Relationship Id="rId174" Type="http://schemas.openxmlformats.org/officeDocument/2006/relationships/customXml" Target="../ink/ink1501.xml"/><Relationship Id="rId179" Type="http://schemas.openxmlformats.org/officeDocument/2006/relationships/image" Target="../media/image6060.png"/><Relationship Id="rId209" Type="http://schemas.openxmlformats.org/officeDocument/2006/relationships/image" Target="../media/image671.png"/><Relationship Id="rId416" Type="http://schemas.openxmlformats.org/officeDocument/2006/relationships/customXml" Target="../ink/ink1558.xml"/><Relationship Id="rId220" Type="http://schemas.openxmlformats.org/officeDocument/2006/relationships/customXml" Target="../ink/ink1513.xml"/><Relationship Id="rId225" Type="http://schemas.openxmlformats.org/officeDocument/2006/relationships/image" Target="../media/image679.png"/><Relationship Id="rId241" Type="http://schemas.openxmlformats.org/officeDocument/2006/relationships/image" Target="../media/image687.png"/><Relationship Id="rId246" Type="http://schemas.openxmlformats.org/officeDocument/2006/relationships/customXml" Target="../ink/ink1526.xml"/><Relationship Id="rId267" Type="http://schemas.openxmlformats.org/officeDocument/2006/relationships/image" Target="../media/image700.png"/><Relationship Id="rId411" Type="http://schemas.openxmlformats.org/officeDocument/2006/relationships/image" Target="../media/image483.png"/><Relationship Id="rId432" Type="http://schemas.openxmlformats.org/officeDocument/2006/relationships/customXml" Target="../ink/ink1566.xml"/><Relationship Id="rId437" Type="http://schemas.openxmlformats.org/officeDocument/2006/relationships/image" Target="../media/image663.png"/><Relationship Id="rId453" Type="http://schemas.openxmlformats.org/officeDocument/2006/relationships/image" Target="../media/image693.png"/><Relationship Id="rId458" Type="http://schemas.openxmlformats.org/officeDocument/2006/relationships/customXml" Target="../ink/ink1579.xml"/><Relationship Id="rId262" Type="http://schemas.openxmlformats.org/officeDocument/2006/relationships/customXml" Target="../ink/ink1534.xml"/><Relationship Id="rId164" Type="http://schemas.openxmlformats.org/officeDocument/2006/relationships/customXml" Target="../ink/ink1498.xml"/><Relationship Id="rId185" Type="http://schemas.openxmlformats.org/officeDocument/2006/relationships/image" Target="../media/image652.png"/><Relationship Id="rId397" Type="http://schemas.openxmlformats.org/officeDocument/2006/relationships/image" Target="../media/image476.png"/><Relationship Id="rId406" Type="http://schemas.openxmlformats.org/officeDocument/2006/relationships/customXml" Target="../ink/ink1553.xml"/><Relationship Id="rId180" Type="http://schemas.openxmlformats.org/officeDocument/2006/relationships/customXml" Target="../ink/ink1504.xml"/><Relationship Id="rId210" Type="http://schemas.openxmlformats.org/officeDocument/2006/relationships/customXml" Target="../ink/ink1508.xml"/><Relationship Id="rId215" Type="http://schemas.openxmlformats.org/officeDocument/2006/relationships/image" Target="../media/image674.png"/><Relationship Id="rId236" Type="http://schemas.openxmlformats.org/officeDocument/2006/relationships/customXml" Target="../ink/ink1521.xml"/><Relationship Id="rId257" Type="http://schemas.openxmlformats.org/officeDocument/2006/relationships/image" Target="../media/image695.png"/><Relationship Id="rId278" Type="http://schemas.openxmlformats.org/officeDocument/2006/relationships/customXml" Target="../ink/ink1542.xml"/><Relationship Id="rId392" Type="http://schemas.openxmlformats.org/officeDocument/2006/relationships/customXml" Target="../ink/ink1546.xml"/><Relationship Id="rId401" Type="http://schemas.openxmlformats.org/officeDocument/2006/relationships/image" Target="../media/image478.png"/><Relationship Id="rId422" Type="http://schemas.openxmlformats.org/officeDocument/2006/relationships/customXml" Target="../ink/ink1561.xml"/><Relationship Id="rId427" Type="http://schemas.openxmlformats.org/officeDocument/2006/relationships/image" Target="../media/image658.png"/><Relationship Id="rId443" Type="http://schemas.openxmlformats.org/officeDocument/2006/relationships/image" Target="../media/image666.png"/><Relationship Id="rId448" Type="http://schemas.openxmlformats.org/officeDocument/2006/relationships/customXml" Target="../ink/ink1574.xml"/><Relationship Id="rId231" Type="http://schemas.openxmlformats.org/officeDocument/2006/relationships/image" Target="../media/image682.png"/><Relationship Id="rId252" Type="http://schemas.openxmlformats.org/officeDocument/2006/relationships/customXml" Target="../ink/ink1529.xml"/><Relationship Id="rId273" Type="http://schemas.openxmlformats.org/officeDocument/2006/relationships/image" Target="../media/image703.png"/><Relationship Id="rId175" Type="http://schemas.openxmlformats.org/officeDocument/2006/relationships/image" Target="../media/image6040.png"/><Relationship Id="rId417" Type="http://schemas.openxmlformats.org/officeDocument/2006/relationships/image" Target="../media/image653.png"/><Relationship Id="rId438" Type="http://schemas.openxmlformats.org/officeDocument/2006/relationships/customXml" Target="../ink/ink1569.xml"/><Relationship Id="rId459" Type="http://schemas.openxmlformats.org/officeDocument/2006/relationships/image" Target="../media/image709.png"/><Relationship Id="rId221" Type="http://schemas.openxmlformats.org/officeDocument/2006/relationships/image" Target="../media/image677.png"/><Relationship Id="rId242" Type="http://schemas.openxmlformats.org/officeDocument/2006/relationships/customXml" Target="../ink/ink1524.xml"/><Relationship Id="rId263" Type="http://schemas.openxmlformats.org/officeDocument/2006/relationships/image" Target="../media/image698.png"/><Relationship Id="rId165" Type="http://schemas.openxmlformats.org/officeDocument/2006/relationships/image" Target="../media/image5990.png"/><Relationship Id="rId186" Type="http://schemas.openxmlformats.org/officeDocument/2006/relationships/customXml" Target="../ink/ink1507.xml"/><Relationship Id="rId393" Type="http://schemas.openxmlformats.org/officeDocument/2006/relationships/image" Target="../media/image474.png"/><Relationship Id="rId407" Type="http://schemas.openxmlformats.org/officeDocument/2006/relationships/image" Target="../media/image481.png"/><Relationship Id="rId428" Type="http://schemas.openxmlformats.org/officeDocument/2006/relationships/customXml" Target="../ink/ink1564.xml"/><Relationship Id="rId449" Type="http://schemas.openxmlformats.org/officeDocument/2006/relationships/image" Target="../media/image669.png"/><Relationship Id="rId211" Type="http://schemas.openxmlformats.org/officeDocument/2006/relationships/image" Target="../media/image672.png"/><Relationship Id="rId232" Type="http://schemas.openxmlformats.org/officeDocument/2006/relationships/customXml" Target="../ink/ink1519.xml"/><Relationship Id="rId253" Type="http://schemas.openxmlformats.org/officeDocument/2006/relationships/image" Target="../media/image5710.png"/><Relationship Id="rId274" Type="http://schemas.openxmlformats.org/officeDocument/2006/relationships/customXml" Target="../ink/ink1540.xml"/><Relationship Id="rId460" Type="http://schemas.openxmlformats.org/officeDocument/2006/relationships/customXml" Target="../ink/ink1580.xml"/><Relationship Id="rId176" Type="http://schemas.openxmlformats.org/officeDocument/2006/relationships/customXml" Target="../ink/ink1502.xml"/><Relationship Id="rId418" Type="http://schemas.openxmlformats.org/officeDocument/2006/relationships/customXml" Target="../ink/ink1559.xml"/><Relationship Id="rId439" Type="http://schemas.openxmlformats.org/officeDocument/2006/relationships/image" Target="../media/image664.png"/><Relationship Id="rId222" Type="http://schemas.openxmlformats.org/officeDocument/2006/relationships/customXml" Target="../ink/ink1514.xml"/><Relationship Id="rId243" Type="http://schemas.openxmlformats.org/officeDocument/2006/relationships/image" Target="../media/image688.png"/><Relationship Id="rId264" Type="http://schemas.openxmlformats.org/officeDocument/2006/relationships/customXml" Target="../ink/ink1535.xml"/><Relationship Id="rId450" Type="http://schemas.openxmlformats.org/officeDocument/2006/relationships/customXml" Target="../ink/ink1575.xml"/><Relationship Id="rId166" Type="http://schemas.openxmlformats.org/officeDocument/2006/relationships/customXml" Target="../ink/ink1499.xml"/><Relationship Id="rId394" Type="http://schemas.openxmlformats.org/officeDocument/2006/relationships/customXml" Target="../ink/ink1547.xml"/><Relationship Id="rId408" Type="http://schemas.openxmlformats.org/officeDocument/2006/relationships/customXml" Target="../ink/ink1554.xml"/><Relationship Id="rId429" Type="http://schemas.openxmlformats.org/officeDocument/2006/relationships/image" Target="../media/image659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1509.xml"/><Relationship Id="rId233" Type="http://schemas.openxmlformats.org/officeDocument/2006/relationships/image" Target="../media/image683.png"/><Relationship Id="rId254" Type="http://schemas.openxmlformats.org/officeDocument/2006/relationships/customXml" Target="../ink/ink1530.xml"/><Relationship Id="rId440" Type="http://schemas.openxmlformats.org/officeDocument/2006/relationships/customXml" Target="../ink/ink15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639776B1-8E96-48B5-9D14-A7B6ABA22577}"/>
              </a:ext>
            </a:extLst>
          </p:cNvPr>
          <p:cNvGrpSpPr/>
          <p:nvPr/>
        </p:nvGrpSpPr>
        <p:grpSpPr>
          <a:xfrm>
            <a:off x="1887655" y="472484"/>
            <a:ext cx="413280" cy="636120"/>
            <a:chOff x="1887655" y="472484"/>
            <a:chExt cx="413280" cy="63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4216C42-0815-4B0B-8D4B-F2AC18E006E8}"/>
                    </a:ext>
                  </a:extLst>
                </p14:cNvPr>
                <p14:cNvContentPartPr/>
                <p14:nvPr/>
              </p14:nvContentPartPr>
              <p14:xfrm>
                <a:off x="1887655" y="472484"/>
                <a:ext cx="413280" cy="636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4216C42-0815-4B0B-8D4B-F2AC18E006E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69655" y="454844"/>
                  <a:ext cx="448920" cy="6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407347B-3851-45AE-8392-D9478859D227}"/>
                    </a:ext>
                  </a:extLst>
                </p14:cNvPr>
                <p14:cNvContentPartPr/>
                <p14:nvPr/>
              </p14:nvContentPartPr>
              <p14:xfrm>
                <a:off x="1990615" y="801164"/>
                <a:ext cx="299160" cy="14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407347B-3851-45AE-8392-D9478859D22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72615" y="783164"/>
                  <a:ext cx="3348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1864626-A899-42A5-85AD-419C52914C22}"/>
              </a:ext>
            </a:extLst>
          </p:cNvPr>
          <p:cNvGrpSpPr/>
          <p:nvPr/>
        </p:nvGrpSpPr>
        <p:grpSpPr>
          <a:xfrm>
            <a:off x="2665255" y="522524"/>
            <a:ext cx="2715480" cy="892440"/>
            <a:chOff x="2665255" y="522524"/>
            <a:chExt cx="2715480" cy="89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776F537-00FE-418C-9154-370EADA4FA2B}"/>
                    </a:ext>
                  </a:extLst>
                </p14:cNvPr>
                <p14:cNvContentPartPr/>
                <p14:nvPr/>
              </p14:nvContentPartPr>
              <p14:xfrm>
                <a:off x="2665255" y="522524"/>
                <a:ext cx="330480" cy="587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776F537-00FE-418C-9154-370EADA4FA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47255" y="504524"/>
                  <a:ext cx="36612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E22ADA3-9316-43AE-9154-5799D0C345BD}"/>
                    </a:ext>
                  </a:extLst>
                </p14:cNvPr>
                <p14:cNvContentPartPr/>
                <p14:nvPr/>
              </p14:nvContentPartPr>
              <p14:xfrm>
                <a:off x="3035335" y="829964"/>
                <a:ext cx="314280" cy="227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E22ADA3-9316-43AE-9154-5799D0C345B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17335" y="811964"/>
                  <a:ext cx="3499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7EDC53B-3652-443F-BB01-0A8D7C817050}"/>
                    </a:ext>
                  </a:extLst>
                </p14:cNvPr>
                <p14:cNvContentPartPr/>
                <p14:nvPr/>
              </p14:nvContentPartPr>
              <p14:xfrm>
                <a:off x="3426295" y="582284"/>
                <a:ext cx="76320" cy="499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7EDC53B-3652-443F-BB01-0A8D7C81705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08655" y="564284"/>
                  <a:ext cx="11196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42D7DF2-049A-4B42-AEB9-78F5E912004E}"/>
                    </a:ext>
                  </a:extLst>
                </p14:cNvPr>
                <p14:cNvContentPartPr/>
                <p14:nvPr/>
              </p14:nvContentPartPr>
              <p14:xfrm>
                <a:off x="3337375" y="812324"/>
                <a:ext cx="318240" cy="25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42D7DF2-049A-4B42-AEB9-78F5E912004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19375" y="794324"/>
                  <a:ext cx="3538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F4CE302-E0B2-40FE-8CB8-502A04010459}"/>
                    </a:ext>
                  </a:extLst>
                </p14:cNvPr>
                <p14:cNvContentPartPr/>
                <p14:nvPr/>
              </p14:nvContentPartPr>
              <p14:xfrm>
                <a:off x="3626815" y="832484"/>
                <a:ext cx="174240" cy="245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F4CE302-E0B2-40FE-8CB8-502A0401045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09175" y="814844"/>
                  <a:ext cx="2098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0D43071-69CF-4870-B018-30D5A744EF42}"/>
                    </a:ext>
                  </a:extLst>
                </p14:cNvPr>
                <p14:cNvContentPartPr/>
                <p14:nvPr/>
              </p14:nvContentPartPr>
              <p14:xfrm>
                <a:off x="3866935" y="843644"/>
                <a:ext cx="251640" cy="571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0D43071-69CF-4870-B018-30D5A744EF4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48935" y="825644"/>
                  <a:ext cx="28728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C22AC73-8F5E-4F26-8A57-3E085E77FB75}"/>
                    </a:ext>
                  </a:extLst>
                </p14:cNvPr>
                <p14:cNvContentPartPr/>
                <p14:nvPr/>
              </p14:nvContentPartPr>
              <p14:xfrm>
                <a:off x="4144495" y="837884"/>
                <a:ext cx="178200" cy="221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C22AC73-8F5E-4F26-8A57-3E085E77FB7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26495" y="820244"/>
                  <a:ext cx="2138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2D2F481-E001-4727-8FDA-9AE3C384BC40}"/>
                    </a:ext>
                  </a:extLst>
                </p14:cNvPr>
                <p14:cNvContentPartPr/>
                <p14:nvPr/>
              </p14:nvContentPartPr>
              <p14:xfrm>
                <a:off x="4414495" y="817004"/>
                <a:ext cx="141120" cy="239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2D2F481-E001-4727-8FDA-9AE3C384BC4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96495" y="799364"/>
                  <a:ext cx="1767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4B270C1-2389-470A-B13A-1CB4D65817DF}"/>
                    </a:ext>
                  </a:extLst>
                </p14:cNvPr>
                <p14:cNvContentPartPr/>
                <p14:nvPr/>
              </p14:nvContentPartPr>
              <p14:xfrm>
                <a:off x="4663975" y="836444"/>
                <a:ext cx="17640" cy="212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4B270C1-2389-470A-B13A-1CB4D65817D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45975" y="818804"/>
                  <a:ext cx="532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2877F0B-6583-414E-BAE8-D996C40AE511}"/>
                    </a:ext>
                  </a:extLst>
                </p14:cNvPr>
                <p14:cNvContentPartPr/>
                <p14:nvPr/>
              </p14:nvContentPartPr>
              <p14:xfrm>
                <a:off x="4652095" y="711164"/>
                <a:ext cx="23760" cy="41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2877F0B-6583-414E-BAE8-D996C40AE51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34095" y="693524"/>
                  <a:ext cx="594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AC54D0B-0695-43C0-9E51-2A0F419D5B7F}"/>
                    </a:ext>
                  </a:extLst>
                </p14:cNvPr>
                <p14:cNvContentPartPr/>
                <p14:nvPr/>
              </p14:nvContentPartPr>
              <p14:xfrm>
                <a:off x="4796095" y="840044"/>
                <a:ext cx="153000" cy="214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AC54D0B-0695-43C0-9E51-2A0F419D5B7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78095" y="822404"/>
                  <a:ext cx="1886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6D5187E-4DC1-46D0-9B88-97E8FA60A0F6}"/>
                    </a:ext>
                  </a:extLst>
                </p14:cNvPr>
                <p14:cNvContentPartPr/>
                <p14:nvPr/>
              </p14:nvContentPartPr>
              <p14:xfrm>
                <a:off x="5018935" y="848324"/>
                <a:ext cx="225360" cy="181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6D5187E-4DC1-46D0-9B88-97E8FA60A0F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00935" y="830324"/>
                  <a:ext cx="261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097E9AE-E341-40D4-BDFC-44EDE7E32DFE}"/>
                    </a:ext>
                  </a:extLst>
                </p14:cNvPr>
                <p14:cNvContentPartPr/>
                <p14:nvPr/>
              </p14:nvContentPartPr>
              <p14:xfrm>
                <a:off x="5326015" y="580484"/>
                <a:ext cx="54720" cy="515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097E9AE-E341-40D4-BDFC-44EDE7E32DF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08375" y="562484"/>
                  <a:ext cx="9036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CA9EEA0-F2A8-4F86-A9DF-91D9134E8488}"/>
              </a:ext>
            </a:extLst>
          </p:cNvPr>
          <p:cNvGrpSpPr/>
          <p:nvPr/>
        </p:nvGrpSpPr>
        <p:grpSpPr>
          <a:xfrm>
            <a:off x="5754338" y="562876"/>
            <a:ext cx="2180160" cy="479160"/>
            <a:chOff x="5754338" y="562876"/>
            <a:chExt cx="2180160" cy="47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EB973BF-6900-465E-BEA6-7EB2C561F118}"/>
                    </a:ext>
                  </a:extLst>
                </p14:cNvPr>
                <p14:cNvContentPartPr/>
                <p14:nvPr/>
              </p14:nvContentPartPr>
              <p14:xfrm>
                <a:off x="5754338" y="562876"/>
                <a:ext cx="320040" cy="463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EB973BF-6900-465E-BEA6-7EB2C561F11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36338" y="545236"/>
                  <a:ext cx="35568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7DD27F0-C925-48A9-BB86-22EDE581847E}"/>
                    </a:ext>
                  </a:extLst>
                </p14:cNvPr>
                <p14:cNvContentPartPr/>
                <p14:nvPr/>
              </p14:nvContentPartPr>
              <p14:xfrm>
                <a:off x="5818418" y="771676"/>
                <a:ext cx="172080" cy="32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7DD27F0-C925-48A9-BB86-22EDE581847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00418" y="754036"/>
                  <a:ext cx="2077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9100F41-B996-4756-AE8C-B81A51ACC7F9}"/>
                    </a:ext>
                  </a:extLst>
                </p14:cNvPr>
                <p14:cNvContentPartPr/>
                <p14:nvPr/>
              </p14:nvContentPartPr>
              <p14:xfrm>
                <a:off x="6048458" y="829276"/>
                <a:ext cx="150480" cy="212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9100F41-B996-4756-AE8C-B81A51ACC7F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0818" y="811276"/>
                  <a:ext cx="1861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0758633-B769-4440-BACB-5B522D49B1B3}"/>
                    </a:ext>
                  </a:extLst>
                </p14:cNvPr>
                <p14:cNvContentPartPr/>
                <p14:nvPr/>
              </p14:nvContentPartPr>
              <p14:xfrm>
                <a:off x="6217658" y="842236"/>
                <a:ext cx="200160" cy="183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0758633-B769-4440-BACB-5B522D49B1B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00018" y="824236"/>
                  <a:ext cx="2358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862D988-174B-4E71-B8D2-15285D5C95AE}"/>
                    </a:ext>
                  </a:extLst>
                </p14:cNvPr>
                <p14:cNvContentPartPr/>
                <p14:nvPr/>
              </p14:nvContentPartPr>
              <p14:xfrm>
                <a:off x="6471458" y="809836"/>
                <a:ext cx="291600" cy="217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862D988-174B-4E71-B8D2-15285D5C95A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53818" y="791836"/>
                  <a:ext cx="3272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96D23C9-05BA-4074-B0DC-B0661C940250}"/>
                    </a:ext>
                  </a:extLst>
                </p14:cNvPr>
                <p14:cNvContentPartPr/>
                <p14:nvPr/>
              </p14:nvContentPartPr>
              <p14:xfrm>
                <a:off x="6850538" y="832516"/>
                <a:ext cx="137160" cy="185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96D23C9-05BA-4074-B0DC-B0661C94025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32898" y="814516"/>
                  <a:ext cx="1728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7F9198C-D7D6-438B-BDC8-D9DD5F1E53F2}"/>
                    </a:ext>
                  </a:extLst>
                </p14:cNvPr>
                <p14:cNvContentPartPr/>
                <p14:nvPr/>
              </p14:nvContentPartPr>
              <p14:xfrm>
                <a:off x="7091738" y="822436"/>
                <a:ext cx="313200" cy="200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7F9198C-D7D6-438B-BDC8-D9DD5F1E53F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74098" y="804436"/>
                  <a:ext cx="348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C16DC80-7BF8-41DB-93B7-B1B71D3008B3}"/>
                    </a:ext>
                  </a:extLst>
                </p14:cNvPr>
                <p14:cNvContentPartPr/>
                <p14:nvPr/>
              </p14:nvContentPartPr>
              <p14:xfrm>
                <a:off x="7510058" y="824956"/>
                <a:ext cx="194760" cy="198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C16DC80-7BF8-41DB-93B7-B1B71D3008B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92418" y="807316"/>
                  <a:ext cx="2304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507C96B-0442-407C-9875-FA7F225DD629}"/>
                    </a:ext>
                  </a:extLst>
                </p14:cNvPr>
                <p14:cNvContentPartPr/>
                <p14:nvPr/>
              </p14:nvContentPartPr>
              <p14:xfrm>
                <a:off x="7783658" y="805516"/>
                <a:ext cx="150840" cy="168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507C96B-0442-407C-9875-FA7F225DD62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65658" y="787516"/>
                  <a:ext cx="18648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BA1DEC2-A9F2-4DB1-986C-6A57D661608E}"/>
              </a:ext>
            </a:extLst>
          </p:cNvPr>
          <p:cNvGrpSpPr/>
          <p:nvPr/>
        </p:nvGrpSpPr>
        <p:grpSpPr>
          <a:xfrm>
            <a:off x="8624542" y="802004"/>
            <a:ext cx="678960" cy="441720"/>
            <a:chOff x="8624542" y="802004"/>
            <a:chExt cx="67896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A59A16-B27D-4DE0-81CF-E181AFBB7B0E}"/>
                    </a:ext>
                  </a:extLst>
                </p14:cNvPr>
                <p14:cNvContentPartPr/>
                <p14:nvPr/>
              </p14:nvContentPartPr>
              <p14:xfrm>
                <a:off x="8624542" y="802004"/>
                <a:ext cx="162000" cy="441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A59A16-B27D-4DE0-81CF-E181AFBB7B0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06542" y="784364"/>
                  <a:ext cx="19764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A9F2EA7-1990-46AB-BF30-59C24220DAAE}"/>
                    </a:ext>
                  </a:extLst>
                </p14:cNvPr>
                <p14:cNvContentPartPr/>
                <p14:nvPr/>
              </p14:nvContentPartPr>
              <p14:xfrm>
                <a:off x="8658022" y="1013324"/>
                <a:ext cx="188280" cy="54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A9F2EA7-1990-46AB-BF30-59C24220DAA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40022" y="995324"/>
                  <a:ext cx="223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580A274-43A3-46A0-963D-E097659BE6EB}"/>
                    </a:ext>
                  </a:extLst>
                </p14:cNvPr>
                <p14:cNvContentPartPr/>
                <p14:nvPr/>
              </p14:nvContentPartPr>
              <p14:xfrm>
                <a:off x="8871862" y="840524"/>
                <a:ext cx="162000" cy="181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580A274-43A3-46A0-963D-E097659BE6E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853862" y="822524"/>
                  <a:ext cx="197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917EBCD-F041-4781-BFD7-E09351962914}"/>
                    </a:ext>
                  </a:extLst>
                </p14:cNvPr>
                <p14:cNvContentPartPr/>
                <p14:nvPr/>
              </p14:nvContentPartPr>
              <p14:xfrm>
                <a:off x="9114142" y="804884"/>
                <a:ext cx="189360" cy="204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917EBCD-F041-4781-BFD7-E0935196291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096142" y="787244"/>
                  <a:ext cx="22500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FF74BD4-AADF-46FC-96ED-3A22E91CBC42}"/>
              </a:ext>
            </a:extLst>
          </p:cNvPr>
          <p:cNvGrpSpPr/>
          <p:nvPr/>
        </p:nvGrpSpPr>
        <p:grpSpPr>
          <a:xfrm>
            <a:off x="2690545" y="1655488"/>
            <a:ext cx="2548800" cy="606960"/>
            <a:chOff x="2690545" y="1655488"/>
            <a:chExt cx="2548800" cy="60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23656EE-D49E-42A2-946E-65FC835B10D5}"/>
                    </a:ext>
                  </a:extLst>
                </p14:cNvPr>
                <p14:cNvContentPartPr/>
                <p14:nvPr/>
              </p14:nvContentPartPr>
              <p14:xfrm>
                <a:off x="2690545" y="1703728"/>
                <a:ext cx="282600" cy="368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23656EE-D49E-42A2-946E-65FC835B10D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72905" y="1686088"/>
                  <a:ext cx="3182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58452A3-7725-4F9B-BEF8-A31B173CA629}"/>
                    </a:ext>
                  </a:extLst>
                </p14:cNvPr>
                <p14:cNvContentPartPr/>
                <p14:nvPr/>
              </p14:nvContentPartPr>
              <p14:xfrm>
                <a:off x="3022825" y="1898488"/>
                <a:ext cx="198000" cy="213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58452A3-7725-4F9B-BEF8-A31B173CA62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05185" y="1880488"/>
                  <a:ext cx="233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CD672BA-A438-481B-8F7A-98A86F98348A}"/>
                    </a:ext>
                  </a:extLst>
                </p14:cNvPr>
                <p14:cNvContentPartPr/>
                <p14:nvPr/>
              </p14:nvContentPartPr>
              <p14:xfrm>
                <a:off x="3288505" y="1857088"/>
                <a:ext cx="264960" cy="224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CD672BA-A438-481B-8F7A-98A86F98348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70865" y="1839448"/>
                  <a:ext cx="3006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6540966-ACF4-4547-BB53-5C1FB1FA9A53}"/>
                    </a:ext>
                  </a:extLst>
                </p14:cNvPr>
                <p14:cNvContentPartPr/>
                <p14:nvPr/>
              </p14:nvContentPartPr>
              <p14:xfrm>
                <a:off x="3660025" y="1904968"/>
                <a:ext cx="87840" cy="357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6540966-ACF4-4547-BB53-5C1FB1FA9A5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42385" y="1887328"/>
                  <a:ext cx="1234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F290031-3463-4BE9-8C27-5370E83CCC7C}"/>
                    </a:ext>
                  </a:extLst>
                </p14:cNvPr>
                <p14:cNvContentPartPr/>
                <p14:nvPr/>
              </p14:nvContentPartPr>
              <p14:xfrm>
                <a:off x="3662905" y="1854568"/>
                <a:ext cx="196200" cy="200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F290031-3463-4BE9-8C27-5370E83CCC7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45265" y="1836568"/>
                  <a:ext cx="231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5C67CD8-293F-4D78-8AE5-92AECCD9D00E}"/>
                    </a:ext>
                  </a:extLst>
                </p14:cNvPr>
                <p14:cNvContentPartPr/>
                <p14:nvPr/>
              </p14:nvContentPartPr>
              <p14:xfrm>
                <a:off x="3949825" y="1878688"/>
                <a:ext cx="177480" cy="176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5C67CD8-293F-4D78-8AE5-92AECCD9D00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32185" y="1860688"/>
                  <a:ext cx="2131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1699BBD-A299-4BBA-9CC7-08342295B67D}"/>
                    </a:ext>
                  </a:extLst>
                </p14:cNvPr>
                <p14:cNvContentPartPr/>
                <p14:nvPr/>
              </p14:nvContentPartPr>
              <p14:xfrm>
                <a:off x="4188865" y="1848808"/>
                <a:ext cx="156240" cy="198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1699BBD-A299-4BBA-9CC7-08342295B67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70865" y="1830808"/>
                  <a:ext cx="1918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739739C-A7D1-4393-8ADC-0E1B9724BE83}"/>
                    </a:ext>
                  </a:extLst>
                </p14:cNvPr>
                <p14:cNvContentPartPr/>
                <p14:nvPr/>
              </p14:nvContentPartPr>
              <p14:xfrm>
                <a:off x="4384705" y="1859608"/>
                <a:ext cx="215640" cy="165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739739C-A7D1-4393-8ADC-0E1B9724BE8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66705" y="1841968"/>
                  <a:ext cx="251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9A62FE6-AE1A-4E6A-B607-E4D2D4BD3108}"/>
                    </a:ext>
                  </a:extLst>
                </p14:cNvPr>
                <p14:cNvContentPartPr/>
                <p14:nvPr/>
              </p14:nvContentPartPr>
              <p14:xfrm>
                <a:off x="4643545" y="1655488"/>
                <a:ext cx="77760" cy="374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9A62FE6-AE1A-4E6A-B607-E4D2D4BD310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25905" y="1637848"/>
                  <a:ext cx="11340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A3CABA8-C60C-477B-8A69-6A2D81231C28}"/>
                    </a:ext>
                  </a:extLst>
                </p14:cNvPr>
                <p14:cNvContentPartPr/>
                <p14:nvPr/>
              </p14:nvContentPartPr>
              <p14:xfrm>
                <a:off x="4725985" y="1870408"/>
                <a:ext cx="162000" cy="174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A3CABA8-C60C-477B-8A69-6A2D81231C2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08345" y="1852408"/>
                  <a:ext cx="1976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ED7ADE9-856C-493A-8045-BA132E6FF15F}"/>
                    </a:ext>
                  </a:extLst>
                </p14:cNvPr>
                <p14:cNvContentPartPr/>
                <p14:nvPr/>
              </p14:nvContentPartPr>
              <p14:xfrm>
                <a:off x="4956385" y="1663408"/>
                <a:ext cx="54000" cy="397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ED7ADE9-856C-493A-8045-BA132E6FF15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38745" y="1645768"/>
                  <a:ext cx="8964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DB55AFB-58A9-4C1F-B34A-10871264ACD6}"/>
                    </a:ext>
                  </a:extLst>
                </p14:cNvPr>
                <p14:cNvContentPartPr/>
                <p14:nvPr/>
              </p14:nvContentPartPr>
              <p14:xfrm>
                <a:off x="5056465" y="1869328"/>
                <a:ext cx="182880" cy="199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DB55AFB-58A9-4C1F-B34A-10871264ACD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38825" y="1851688"/>
                  <a:ext cx="21852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833F493D-0200-4489-B418-07CFC15BDD43}"/>
              </a:ext>
            </a:extLst>
          </p:cNvPr>
          <p:cNvGrpSpPr/>
          <p:nvPr/>
        </p:nvGrpSpPr>
        <p:grpSpPr>
          <a:xfrm>
            <a:off x="5577634" y="1610028"/>
            <a:ext cx="2365920" cy="446760"/>
            <a:chOff x="5577634" y="1610028"/>
            <a:chExt cx="2365920" cy="44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6DD10A9-07B5-4D5A-845A-EF95B44AFD1E}"/>
                    </a:ext>
                  </a:extLst>
                </p14:cNvPr>
                <p14:cNvContentPartPr/>
                <p14:nvPr/>
              </p14:nvContentPartPr>
              <p14:xfrm>
                <a:off x="5577634" y="1656468"/>
                <a:ext cx="245880" cy="400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6DD10A9-07B5-4D5A-845A-EF95B44AFD1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59994" y="1638828"/>
                  <a:ext cx="28152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4135F98-7A9F-4867-A6DE-B1C5842FF979}"/>
                    </a:ext>
                  </a:extLst>
                </p14:cNvPr>
                <p14:cNvContentPartPr/>
                <p14:nvPr/>
              </p14:nvContentPartPr>
              <p14:xfrm>
                <a:off x="5854474" y="1845468"/>
                <a:ext cx="207360" cy="181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4135F98-7A9F-4867-A6DE-B1C5842FF97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36474" y="1827828"/>
                  <a:ext cx="2430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842E43D-21EA-4211-B1F2-937AFF65E2C9}"/>
                    </a:ext>
                  </a:extLst>
                </p14:cNvPr>
                <p14:cNvContentPartPr/>
                <p14:nvPr/>
              </p14:nvContentPartPr>
              <p14:xfrm>
                <a:off x="6128434" y="1823148"/>
                <a:ext cx="162360" cy="210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842E43D-21EA-4211-B1F2-937AFF65E2C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10434" y="1805508"/>
                  <a:ext cx="1980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C0F2401-ED2D-4FED-A63A-B19830292F7B}"/>
                    </a:ext>
                  </a:extLst>
                </p14:cNvPr>
                <p14:cNvContentPartPr/>
                <p14:nvPr/>
              </p14:nvContentPartPr>
              <p14:xfrm>
                <a:off x="6360634" y="1807668"/>
                <a:ext cx="119160" cy="2044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C0F2401-ED2D-4FED-A63A-B19830292F7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2634" y="1790028"/>
                  <a:ext cx="1548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10ED09E-A8D3-4E7D-8710-861B49F1D78C}"/>
                    </a:ext>
                  </a:extLst>
                </p14:cNvPr>
                <p14:cNvContentPartPr/>
                <p14:nvPr/>
              </p14:nvContentPartPr>
              <p14:xfrm>
                <a:off x="6576994" y="1651788"/>
                <a:ext cx="34200" cy="329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10ED09E-A8D3-4E7D-8710-861B49F1D78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58994" y="1633788"/>
                  <a:ext cx="698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6FEED30-809F-42E2-B821-4D87E42BE47E}"/>
                    </a:ext>
                  </a:extLst>
                </p14:cNvPr>
                <p14:cNvContentPartPr/>
                <p14:nvPr/>
              </p14:nvContentPartPr>
              <p14:xfrm>
                <a:off x="6494554" y="1814508"/>
                <a:ext cx="187920" cy="302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6FEED30-809F-42E2-B821-4D87E42BE47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76554" y="1796508"/>
                  <a:ext cx="2235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5D99A54-CC49-4A0B-9E1C-CB57080930F7}"/>
                    </a:ext>
                  </a:extLst>
                </p14:cNvPr>
                <p14:cNvContentPartPr/>
                <p14:nvPr/>
              </p14:nvContentPartPr>
              <p14:xfrm>
                <a:off x="6719914" y="1796148"/>
                <a:ext cx="173520" cy="171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5D99A54-CC49-4A0B-9E1C-CB57080930F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01914" y="1778508"/>
                  <a:ext cx="209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C7182E7-096F-455F-8B9F-482EFC1CDDF8}"/>
                    </a:ext>
                  </a:extLst>
                </p14:cNvPr>
                <p14:cNvContentPartPr/>
                <p14:nvPr/>
              </p14:nvContentPartPr>
              <p14:xfrm>
                <a:off x="6922954" y="1790028"/>
                <a:ext cx="181800" cy="178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C7182E7-096F-455F-8B9F-482EFC1CDDF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905314" y="1772028"/>
                  <a:ext cx="217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56D98DC-7D5C-4095-9D9B-03C5ADE81974}"/>
                    </a:ext>
                  </a:extLst>
                </p14:cNvPr>
                <p14:cNvContentPartPr/>
                <p14:nvPr/>
              </p14:nvContentPartPr>
              <p14:xfrm>
                <a:off x="7191874" y="1805868"/>
                <a:ext cx="35280" cy="1638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56D98DC-7D5C-4095-9D9B-03C5ADE8197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74234" y="1788228"/>
                  <a:ext cx="709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5CA2EC5-21FB-4016-BBD5-26E5A440AA47}"/>
                    </a:ext>
                  </a:extLst>
                </p14:cNvPr>
                <p14:cNvContentPartPr/>
                <p14:nvPr/>
              </p14:nvContentPartPr>
              <p14:xfrm>
                <a:off x="7187914" y="1649988"/>
                <a:ext cx="11880" cy="41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5CA2EC5-21FB-4016-BBD5-26E5A440AA4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70274" y="1631988"/>
                  <a:ext cx="475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02026FA-FF17-4DC4-BE59-3A26F43AB31A}"/>
                    </a:ext>
                  </a:extLst>
                </p14:cNvPr>
                <p14:cNvContentPartPr/>
                <p14:nvPr/>
              </p14:nvContentPartPr>
              <p14:xfrm>
                <a:off x="7311034" y="1802628"/>
                <a:ext cx="133200" cy="151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02026FA-FF17-4DC4-BE59-3A26F43AB31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93394" y="1784988"/>
                  <a:ext cx="1688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0164B04-D055-4E03-A188-F7240062C00A}"/>
                    </a:ext>
                  </a:extLst>
                </p14:cNvPr>
                <p14:cNvContentPartPr/>
                <p14:nvPr/>
              </p14:nvContentPartPr>
              <p14:xfrm>
                <a:off x="7587154" y="1610028"/>
                <a:ext cx="46800" cy="363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0164B04-D055-4E03-A188-F7240062C00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569154" y="1592028"/>
                  <a:ext cx="82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3AC8431-B0DC-4110-896F-871D7499BFB5}"/>
                    </a:ext>
                  </a:extLst>
                </p14:cNvPr>
                <p14:cNvContentPartPr/>
                <p14:nvPr/>
              </p14:nvContentPartPr>
              <p14:xfrm>
                <a:off x="7487434" y="1782468"/>
                <a:ext cx="217440" cy="20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3AC8431-B0DC-4110-896F-871D7499BFB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469434" y="1764828"/>
                  <a:ext cx="253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0029853-EDB3-455A-9832-DEC73AD318A9}"/>
                    </a:ext>
                  </a:extLst>
                </p14:cNvPr>
                <p14:cNvContentPartPr/>
                <p14:nvPr/>
              </p14:nvContentPartPr>
              <p14:xfrm>
                <a:off x="7794874" y="1755468"/>
                <a:ext cx="148680" cy="20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0029853-EDB3-455A-9832-DEC73AD318A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77234" y="1737468"/>
                  <a:ext cx="184320" cy="23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E3B036A0-0696-4436-A77D-C763AD6C2B35}"/>
              </a:ext>
            </a:extLst>
          </p:cNvPr>
          <p:cNvGrpSpPr/>
          <p:nvPr/>
        </p:nvGrpSpPr>
        <p:grpSpPr>
          <a:xfrm>
            <a:off x="8060115" y="679582"/>
            <a:ext cx="160560" cy="340920"/>
            <a:chOff x="8060115" y="679582"/>
            <a:chExt cx="16056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1F0F1C1-F227-4C59-9D39-9E83589B0E8A}"/>
                    </a:ext>
                  </a:extLst>
                </p14:cNvPr>
                <p14:cNvContentPartPr/>
                <p14:nvPr/>
              </p14:nvContentPartPr>
              <p14:xfrm>
                <a:off x="8060115" y="679582"/>
                <a:ext cx="28440" cy="3409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1F0F1C1-F227-4C59-9D39-9E83589B0E8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042115" y="661582"/>
                  <a:ext cx="640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9FDDE1A-56C3-4D27-9F64-F7B5D3F4AB25}"/>
                    </a:ext>
                  </a:extLst>
                </p14:cNvPr>
                <p14:cNvContentPartPr/>
                <p14:nvPr/>
              </p14:nvContentPartPr>
              <p14:xfrm>
                <a:off x="8080275" y="811702"/>
                <a:ext cx="140400" cy="1969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9FDDE1A-56C3-4D27-9F64-F7B5D3F4AB2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062275" y="794062"/>
                  <a:ext cx="176040" cy="23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82A62739-4758-44E0-8289-28B561EF517C}"/>
                  </a:ext>
                </a:extLst>
              </p14:cNvPr>
              <p14:cNvContentPartPr/>
              <p14:nvPr/>
            </p14:nvContentPartPr>
            <p14:xfrm>
              <a:off x="1758861" y="1254972"/>
              <a:ext cx="7635600" cy="1526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82A62739-4758-44E0-8289-28B561EF517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740861" y="1237332"/>
                <a:ext cx="76712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0368C400-4C42-4A80-9FC1-7FB53570C6AF}"/>
                  </a:ext>
                </a:extLst>
              </p14:cNvPr>
              <p14:cNvContentPartPr/>
              <p14:nvPr/>
            </p14:nvContentPartPr>
            <p14:xfrm>
              <a:off x="2612421" y="2204292"/>
              <a:ext cx="5367240" cy="2246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0368C400-4C42-4A80-9FC1-7FB53570C6A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594421" y="2186292"/>
                <a:ext cx="5402880" cy="26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09754326-FEB9-43FE-9623-9D2DEEA0F32B}"/>
              </a:ext>
            </a:extLst>
          </p:cNvPr>
          <p:cNvGrpSpPr/>
          <p:nvPr/>
        </p:nvGrpSpPr>
        <p:grpSpPr>
          <a:xfrm>
            <a:off x="5562818" y="4429069"/>
            <a:ext cx="1424880" cy="545760"/>
            <a:chOff x="5223208" y="3392955"/>
            <a:chExt cx="1424880" cy="54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E7FA309-8B29-46CD-BF65-17CBC98B08BA}"/>
                    </a:ext>
                  </a:extLst>
                </p14:cNvPr>
                <p14:cNvContentPartPr/>
                <p14:nvPr/>
              </p14:nvContentPartPr>
              <p14:xfrm>
                <a:off x="5223208" y="3392955"/>
                <a:ext cx="175680" cy="329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E7FA309-8B29-46CD-BF65-17CBC98B08B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05568" y="3374955"/>
                  <a:ext cx="2113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D54912B-1C7F-494B-9824-3354ACC5638F}"/>
                    </a:ext>
                  </a:extLst>
                </p14:cNvPr>
                <p14:cNvContentPartPr/>
                <p14:nvPr/>
              </p14:nvContentPartPr>
              <p14:xfrm>
                <a:off x="5243728" y="3582675"/>
                <a:ext cx="113760" cy="291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D54912B-1C7F-494B-9824-3354ACC5638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26088" y="3564675"/>
                  <a:ext cx="1494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4C01FF5-8081-4F2F-B431-464285621326}"/>
                    </a:ext>
                  </a:extLst>
                </p14:cNvPr>
                <p14:cNvContentPartPr/>
                <p14:nvPr/>
              </p14:nvContentPartPr>
              <p14:xfrm>
                <a:off x="5515168" y="3548475"/>
                <a:ext cx="147600" cy="1674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4C01FF5-8081-4F2F-B431-46428562132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97168" y="3530475"/>
                  <a:ext cx="1832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6D8FDCB-779D-4034-857C-06852AD47B77}"/>
                    </a:ext>
                  </a:extLst>
                </p14:cNvPr>
                <p14:cNvContentPartPr/>
                <p14:nvPr/>
              </p14:nvContentPartPr>
              <p14:xfrm>
                <a:off x="5743768" y="3539475"/>
                <a:ext cx="145800" cy="3992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6D8FDCB-779D-4034-857C-06852AD47B7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725768" y="3521475"/>
                  <a:ext cx="18144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2C01D63-1F2A-4C30-BAC1-1DD58B26F6F8}"/>
                    </a:ext>
                  </a:extLst>
                </p14:cNvPr>
                <p14:cNvContentPartPr/>
                <p14:nvPr/>
              </p14:nvContentPartPr>
              <p14:xfrm>
                <a:off x="5968408" y="3529755"/>
                <a:ext cx="151560" cy="1713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2C01D63-1F2A-4C30-BAC1-1DD58B26F6F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950408" y="3511755"/>
                  <a:ext cx="1872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C480807-5CC7-4BAA-960B-0BA176EA33FA}"/>
                    </a:ext>
                  </a:extLst>
                </p14:cNvPr>
                <p14:cNvContentPartPr/>
                <p14:nvPr/>
              </p14:nvContentPartPr>
              <p14:xfrm>
                <a:off x="6166408" y="3524355"/>
                <a:ext cx="61200" cy="1580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C480807-5CC7-4BAA-960B-0BA176EA33F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148408" y="3506715"/>
                  <a:ext cx="96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D1B31B1-AB9A-4C34-9D01-B4949895BAD7}"/>
                    </a:ext>
                  </a:extLst>
                </p14:cNvPr>
                <p14:cNvContentPartPr/>
                <p14:nvPr/>
              </p14:nvContentPartPr>
              <p14:xfrm>
                <a:off x="6314368" y="3398715"/>
                <a:ext cx="40680" cy="2869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D1B31B1-AB9A-4C34-9D01-B4949895BAD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296368" y="3381075"/>
                  <a:ext cx="763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1D8DA35-01E8-44B3-B70B-DCADB47FA4C9}"/>
                    </a:ext>
                  </a:extLst>
                </p14:cNvPr>
                <p14:cNvContentPartPr/>
                <p14:nvPr/>
              </p14:nvContentPartPr>
              <p14:xfrm>
                <a:off x="6268288" y="3529755"/>
                <a:ext cx="151200" cy="17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1D8DA35-01E8-44B3-B70B-DCADB47FA4C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50288" y="3511755"/>
                  <a:ext cx="186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619E1F8-956B-413E-80A8-1612AD567C8C}"/>
                    </a:ext>
                  </a:extLst>
                </p14:cNvPr>
                <p14:cNvContentPartPr/>
                <p14:nvPr/>
              </p14:nvContentPartPr>
              <p14:xfrm>
                <a:off x="6479968" y="3543795"/>
                <a:ext cx="7920" cy="968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619E1F8-956B-413E-80A8-1612AD567C8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462328" y="3525795"/>
                  <a:ext cx="43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3207F64-85CA-4DDF-90E3-3BD03E91E887}"/>
                    </a:ext>
                  </a:extLst>
                </p14:cNvPr>
                <p14:cNvContentPartPr/>
                <p14:nvPr/>
              </p14:nvContentPartPr>
              <p14:xfrm>
                <a:off x="6465568" y="3441195"/>
                <a:ext cx="8640" cy="381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3207F64-85CA-4DDF-90E3-3BD03E91E88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447928" y="3423555"/>
                  <a:ext cx="442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D3EE71E-FA70-4B4F-AD91-1A6B3AA8CE65}"/>
                    </a:ext>
                  </a:extLst>
                </p14:cNvPr>
                <p14:cNvContentPartPr/>
                <p14:nvPr/>
              </p14:nvContentPartPr>
              <p14:xfrm>
                <a:off x="6530368" y="3509955"/>
                <a:ext cx="117720" cy="1515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D3EE71E-FA70-4B4F-AD91-1A6B3AA8CE6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512368" y="3491955"/>
                  <a:ext cx="15336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46EF1530-F22C-4264-8CE0-8EBA716AD371}"/>
              </a:ext>
            </a:extLst>
          </p:cNvPr>
          <p:cNvGrpSpPr/>
          <p:nvPr/>
        </p:nvGrpSpPr>
        <p:grpSpPr>
          <a:xfrm>
            <a:off x="7146818" y="4319269"/>
            <a:ext cx="1724400" cy="365760"/>
            <a:chOff x="6807208" y="3283155"/>
            <a:chExt cx="172440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8F3F23A-7F38-402C-9EC8-D1A1A191B0AC}"/>
                    </a:ext>
                  </a:extLst>
                </p14:cNvPr>
                <p14:cNvContentPartPr/>
                <p14:nvPr/>
              </p14:nvContentPartPr>
              <p14:xfrm>
                <a:off x="6807208" y="3331395"/>
                <a:ext cx="182880" cy="3175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8F3F23A-7F38-402C-9EC8-D1A1A191B0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789208" y="3313395"/>
                  <a:ext cx="21852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810DD68-D6C9-4439-A5BF-3C964732CEC0}"/>
                    </a:ext>
                  </a:extLst>
                </p14:cNvPr>
                <p14:cNvContentPartPr/>
                <p14:nvPr/>
              </p14:nvContentPartPr>
              <p14:xfrm>
                <a:off x="7086568" y="3494475"/>
                <a:ext cx="147960" cy="1479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810DD68-D6C9-4439-A5BF-3C964732CEC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68568" y="3476835"/>
                  <a:ext cx="183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E73488D-0BE4-4E24-BE88-385DAD10E724}"/>
                    </a:ext>
                  </a:extLst>
                </p14:cNvPr>
                <p14:cNvContentPartPr/>
                <p14:nvPr/>
              </p14:nvContentPartPr>
              <p14:xfrm>
                <a:off x="7260808" y="3476835"/>
                <a:ext cx="102240" cy="144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E73488D-0BE4-4E24-BE88-385DAD10E72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242808" y="3459195"/>
                  <a:ext cx="137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B0AC11E-3FDA-4E4C-8F84-49D269750413}"/>
                    </a:ext>
                  </a:extLst>
                </p14:cNvPr>
                <p14:cNvContentPartPr/>
                <p14:nvPr/>
              </p14:nvContentPartPr>
              <p14:xfrm>
                <a:off x="7426408" y="3477915"/>
                <a:ext cx="102240" cy="1494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B0AC11E-3FDA-4E4C-8F84-49D26975041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408408" y="3459915"/>
                  <a:ext cx="137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1660D33-78DE-43C7-94FD-7AE9184B6973}"/>
                    </a:ext>
                  </a:extLst>
                </p14:cNvPr>
                <p14:cNvContentPartPr/>
                <p14:nvPr/>
              </p14:nvContentPartPr>
              <p14:xfrm>
                <a:off x="7556368" y="3503475"/>
                <a:ext cx="27360" cy="124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1660D33-78DE-43C7-94FD-7AE9184B697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538728" y="3485475"/>
                  <a:ext cx="630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658B054-FE4A-44D8-895C-305801CFC4C8}"/>
                    </a:ext>
                  </a:extLst>
                </p14:cNvPr>
                <p14:cNvContentPartPr/>
                <p14:nvPr/>
              </p14:nvContentPartPr>
              <p14:xfrm>
                <a:off x="7577248" y="3405195"/>
                <a:ext cx="11520" cy="439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658B054-FE4A-44D8-895C-305801CFC4C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559608" y="3387195"/>
                  <a:ext cx="471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5C957CF-6A90-43E9-998A-8D58480E8EBD}"/>
                    </a:ext>
                  </a:extLst>
                </p14:cNvPr>
                <p14:cNvContentPartPr/>
                <p14:nvPr/>
              </p14:nvContentPartPr>
              <p14:xfrm>
                <a:off x="7671208" y="3485115"/>
                <a:ext cx="77760" cy="144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5C957CF-6A90-43E9-998A-8D58480E8EB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653208" y="3467115"/>
                  <a:ext cx="113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D4B6D51-0940-43F7-B9A4-25343660683E}"/>
                    </a:ext>
                  </a:extLst>
                </p14:cNvPr>
                <p14:cNvContentPartPr/>
                <p14:nvPr/>
              </p14:nvContentPartPr>
              <p14:xfrm>
                <a:off x="7790728" y="3307275"/>
                <a:ext cx="46440" cy="3096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D4B6D51-0940-43F7-B9A4-25343660683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72728" y="3289275"/>
                  <a:ext cx="820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4146BDB-7551-4EA8-9DE9-095DA77A6007}"/>
                    </a:ext>
                  </a:extLst>
                </p14:cNvPr>
                <p14:cNvContentPartPr/>
                <p14:nvPr/>
              </p14:nvContentPartPr>
              <p14:xfrm>
                <a:off x="7729528" y="3456675"/>
                <a:ext cx="188280" cy="205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4146BDB-7551-4EA8-9DE9-095DA77A600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711528" y="3439035"/>
                  <a:ext cx="2239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162CFC2-5C85-4019-AAA4-2D02E9A87EA7}"/>
                    </a:ext>
                  </a:extLst>
                </p14:cNvPr>
                <p14:cNvContentPartPr/>
                <p14:nvPr/>
              </p14:nvContentPartPr>
              <p14:xfrm>
                <a:off x="7962808" y="3440475"/>
                <a:ext cx="132480" cy="1731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162CFC2-5C85-4019-AAA4-2D02E9A87EA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44808" y="3422475"/>
                  <a:ext cx="168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5B94182-BDF8-4D07-A300-13ECB2837C8E}"/>
                    </a:ext>
                  </a:extLst>
                </p14:cNvPr>
                <p14:cNvContentPartPr/>
                <p14:nvPr/>
              </p14:nvContentPartPr>
              <p14:xfrm>
                <a:off x="8167288" y="3449475"/>
                <a:ext cx="71640" cy="1609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5B94182-BDF8-4D07-A300-13ECB2837C8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149288" y="3431475"/>
                  <a:ext cx="107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E1C02D4-9CAD-4289-9A79-309E7EE80DB3}"/>
                    </a:ext>
                  </a:extLst>
                </p14:cNvPr>
                <p14:cNvContentPartPr/>
                <p14:nvPr/>
              </p14:nvContentPartPr>
              <p14:xfrm>
                <a:off x="8267728" y="3283155"/>
                <a:ext cx="46080" cy="320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E1C02D4-9CAD-4289-9A79-309E7EE80DB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249728" y="3265155"/>
                  <a:ext cx="817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F4B63A3-9646-4863-903E-FDF590EDD7C0}"/>
                    </a:ext>
                  </a:extLst>
                </p14:cNvPr>
                <p14:cNvContentPartPr/>
                <p14:nvPr/>
              </p14:nvContentPartPr>
              <p14:xfrm>
                <a:off x="8378968" y="3287835"/>
                <a:ext cx="152640" cy="2988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F4B63A3-9646-4863-903E-FDF590EDD7C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361328" y="3270195"/>
                  <a:ext cx="188280" cy="33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9BCC2D90-BC1F-4E0C-BC99-1B4F6D1CD753}"/>
                  </a:ext>
                </a:extLst>
              </p14:cNvPr>
              <p14:cNvContentPartPr/>
              <p14:nvPr/>
            </p14:nvContentPartPr>
            <p14:xfrm>
              <a:off x="8938538" y="4469389"/>
              <a:ext cx="117720" cy="1594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9BCC2D90-BC1F-4E0C-BC99-1B4F6D1CD753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920538" y="4451749"/>
                <a:ext cx="153360" cy="19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4" name="Group 263">
            <a:extLst>
              <a:ext uri="{FF2B5EF4-FFF2-40B4-BE49-F238E27FC236}">
                <a16:creationId xmlns:a16="http://schemas.microsoft.com/office/drawing/2014/main" id="{495BED66-300A-4E93-9815-547C9A439225}"/>
              </a:ext>
            </a:extLst>
          </p:cNvPr>
          <p:cNvGrpSpPr/>
          <p:nvPr/>
        </p:nvGrpSpPr>
        <p:grpSpPr>
          <a:xfrm>
            <a:off x="2578958" y="4476589"/>
            <a:ext cx="816840" cy="288720"/>
            <a:chOff x="2239348" y="3440475"/>
            <a:chExt cx="81684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ED4E21B8-17D2-4332-8F57-EDAFD1F84634}"/>
                    </a:ext>
                  </a:extLst>
                </p14:cNvPr>
                <p14:cNvContentPartPr/>
                <p14:nvPr/>
              </p14:nvContentPartPr>
              <p14:xfrm>
                <a:off x="2239348" y="3440475"/>
                <a:ext cx="262800" cy="2808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ED4E21B8-17D2-4332-8F57-EDAFD1F8463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21348" y="3422835"/>
                  <a:ext cx="2984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A8A5654-97BB-41A8-9D05-C61E33FFE893}"/>
                    </a:ext>
                  </a:extLst>
                </p14:cNvPr>
                <p14:cNvContentPartPr/>
                <p14:nvPr/>
              </p14:nvContentPartPr>
              <p14:xfrm>
                <a:off x="2584948" y="3584475"/>
                <a:ext cx="143280" cy="1436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A8A5654-97BB-41A8-9D05-C61E33FFE89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566948" y="3566835"/>
                  <a:ext cx="178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728C703-779E-4FAD-9C04-E6D5FCF2A519}"/>
                    </a:ext>
                  </a:extLst>
                </p14:cNvPr>
                <p14:cNvContentPartPr/>
                <p14:nvPr/>
              </p14:nvContentPartPr>
              <p14:xfrm>
                <a:off x="2812828" y="3449475"/>
                <a:ext cx="25200" cy="2797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728C703-779E-4FAD-9C04-E6D5FCF2A51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794828" y="3431475"/>
                  <a:ext cx="608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4CCB684-DF11-4A56-BCED-80D6A5195935}"/>
                    </a:ext>
                  </a:extLst>
                </p14:cNvPr>
                <p14:cNvContentPartPr/>
                <p14:nvPr/>
              </p14:nvContentPartPr>
              <p14:xfrm>
                <a:off x="2739748" y="3567555"/>
                <a:ext cx="154080" cy="24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4CCB684-DF11-4A56-BCED-80D6A519593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721748" y="3549555"/>
                  <a:ext cx="1897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40C3827-A119-41A9-8571-F444CE5A1787}"/>
                    </a:ext>
                  </a:extLst>
                </p14:cNvPr>
                <p14:cNvContentPartPr/>
                <p14:nvPr/>
              </p14:nvContentPartPr>
              <p14:xfrm>
                <a:off x="2951428" y="3451275"/>
                <a:ext cx="35640" cy="2710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40C3827-A119-41A9-8571-F444CE5A178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933428" y="3433635"/>
                  <a:ext cx="712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FCE7118-0436-457B-B1CE-48D9E4671F17}"/>
                    </a:ext>
                  </a:extLst>
                </p14:cNvPr>
                <p14:cNvContentPartPr/>
                <p14:nvPr/>
              </p14:nvContentPartPr>
              <p14:xfrm>
                <a:off x="2881588" y="3574755"/>
                <a:ext cx="174600" cy="129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FCE7118-0436-457B-B1CE-48D9E4671F1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863588" y="3557115"/>
                  <a:ext cx="21024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1B67DF11-8812-44E7-87BB-6939B91D5309}"/>
              </a:ext>
            </a:extLst>
          </p:cNvPr>
          <p:cNvGrpSpPr/>
          <p:nvPr/>
        </p:nvGrpSpPr>
        <p:grpSpPr>
          <a:xfrm>
            <a:off x="3665438" y="4436269"/>
            <a:ext cx="733680" cy="320040"/>
            <a:chOff x="3325828" y="3400155"/>
            <a:chExt cx="73368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0F0AE61-5E80-4CE9-A7C7-B1153CD5E98E}"/>
                    </a:ext>
                  </a:extLst>
                </p14:cNvPr>
                <p14:cNvContentPartPr/>
                <p14:nvPr/>
              </p14:nvContentPartPr>
              <p14:xfrm>
                <a:off x="3325828" y="3433275"/>
                <a:ext cx="265680" cy="2869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0F0AE61-5E80-4CE9-A7C7-B1153CD5E98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08188" y="3415635"/>
                  <a:ext cx="3013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F1BDA07-0589-424E-B99B-108542127E69}"/>
                    </a:ext>
                  </a:extLst>
                </p14:cNvPr>
                <p14:cNvContentPartPr/>
                <p14:nvPr/>
              </p14:nvContentPartPr>
              <p14:xfrm>
                <a:off x="3719308" y="3549195"/>
                <a:ext cx="4320" cy="1458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F1BDA07-0589-424E-B99B-108542127E6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701308" y="3531195"/>
                  <a:ext cx="399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BCB1FDC-58B7-4991-AC4D-C236398A4C0B}"/>
                    </a:ext>
                  </a:extLst>
                </p14:cNvPr>
                <p14:cNvContentPartPr/>
                <p14:nvPr/>
              </p14:nvContentPartPr>
              <p14:xfrm>
                <a:off x="3720748" y="3461715"/>
                <a:ext cx="3240" cy="360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BCB1FDC-58B7-4991-AC4D-C236398A4C0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702748" y="3444075"/>
                  <a:ext cx="38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8B9FE43-9B9E-472D-AC0D-BB3851E90FD9}"/>
                    </a:ext>
                  </a:extLst>
                </p14:cNvPr>
                <p14:cNvContentPartPr/>
                <p14:nvPr/>
              </p14:nvContentPartPr>
              <p14:xfrm>
                <a:off x="3842788" y="3400155"/>
                <a:ext cx="11160" cy="2815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8B9FE43-9B9E-472D-AC0D-BB3851E90FD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825148" y="3382515"/>
                  <a:ext cx="468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06FB230-C580-4DC1-AB33-9D96D37A49C4}"/>
                    </a:ext>
                  </a:extLst>
                </p14:cNvPr>
                <p14:cNvContentPartPr/>
                <p14:nvPr/>
              </p14:nvContentPartPr>
              <p14:xfrm>
                <a:off x="3910108" y="3511395"/>
                <a:ext cx="149400" cy="1749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06FB230-C580-4DC1-AB33-9D96D37A49C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892108" y="3493395"/>
                  <a:ext cx="18504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A959AFFC-276C-4301-BF86-59C459AFB665}"/>
              </a:ext>
            </a:extLst>
          </p:cNvPr>
          <p:cNvGrpSpPr/>
          <p:nvPr/>
        </p:nvGrpSpPr>
        <p:grpSpPr>
          <a:xfrm>
            <a:off x="4497398" y="4548949"/>
            <a:ext cx="380880" cy="178200"/>
            <a:chOff x="4157788" y="3512835"/>
            <a:chExt cx="38088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43E00AE-4439-427E-9B5E-121CE99022D3}"/>
                    </a:ext>
                  </a:extLst>
                </p14:cNvPr>
                <p14:cNvContentPartPr/>
                <p14:nvPr/>
              </p14:nvContentPartPr>
              <p14:xfrm>
                <a:off x="4157788" y="3513555"/>
                <a:ext cx="145080" cy="1720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43E00AE-4439-427E-9B5E-121CE99022D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40148" y="3495915"/>
                  <a:ext cx="180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1959943-2BF0-468C-ACCC-4DAB780AF488}"/>
                    </a:ext>
                  </a:extLst>
                </p14:cNvPr>
                <p14:cNvContentPartPr/>
                <p14:nvPr/>
              </p14:nvContentPartPr>
              <p14:xfrm>
                <a:off x="4396828" y="3512835"/>
                <a:ext cx="141840" cy="1782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1959943-2BF0-468C-ACCC-4DAB780AF48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378828" y="3495195"/>
                  <a:ext cx="17748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8F0E614D-8EFF-41DF-AF09-FBF511D04A87}"/>
              </a:ext>
            </a:extLst>
          </p:cNvPr>
          <p:cNvGrpSpPr/>
          <p:nvPr/>
        </p:nvGrpSpPr>
        <p:grpSpPr>
          <a:xfrm>
            <a:off x="2007550" y="3935185"/>
            <a:ext cx="7507800" cy="1349280"/>
            <a:chOff x="2007550" y="3935185"/>
            <a:chExt cx="7507800" cy="134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B95352D-7E3B-48D0-AD5A-856636BB3DA7}"/>
                    </a:ext>
                  </a:extLst>
                </p14:cNvPr>
                <p14:cNvContentPartPr/>
                <p14:nvPr/>
              </p14:nvContentPartPr>
              <p14:xfrm>
                <a:off x="2007550" y="4062625"/>
                <a:ext cx="66240" cy="10774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B95352D-7E3B-48D0-AD5A-856636BB3DA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944910" y="3999625"/>
                  <a:ext cx="191880" cy="12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D28E3E9-0DFD-4F40-B3AA-F96C4DE50DD8}"/>
                    </a:ext>
                  </a:extLst>
                </p14:cNvPr>
                <p14:cNvContentPartPr/>
                <p14:nvPr/>
              </p14:nvContentPartPr>
              <p14:xfrm>
                <a:off x="2083150" y="5176105"/>
                <a:ext cx="6554880" cy="1083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D28E3E9-0DFD-4F40-B3AA-F96C4DE50DD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020150" y="5113465"/>
                  <a:ext cx="66805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39FD5B8-50EE-499C-8BFA-134953B59619}"/>
                    </a:ext>
                  </a:extLst>
                </p14:cNvPr>
                <p14:cNvContentPartPr/>
                <p14:nvPr/>
              </p14:nvContentPartPr>
              <p14:xfrm>
                <a:off x="8490790" y="5142985"/>
                <a:ext cx="816480" cy="504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39FD5B8-50EE-499C-8BFA-134953B5961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28150" y="5079985"/>
                  <a:ext cx="942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9D85F85-7373-46F9-A5E5-CCC39142E954}"/>
                    </a:ext>
                  </a:extLst>
                </p14:cNvPr>
                <p14:cNvContentPartPr/>
                <p14:nvPr/>
              </p14:nvContentPartPr>
              <p14:xfrm>
                <a:off x="9481150" y="4125985"/>
                <a:ext cx="34200" cy="9900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9D85F85-7373-46F9-A5E5-CCC39142E95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418510" y="4062985"/>
                  <a:ext cx="159840" cy="11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D429570-3BD6-4827-AB87-60BAE146BC34}"/>
                    </a:ext>
                  </a:extLst>
                </p14:cNvPr>
                <p14:cNvContentPartPr/>
                <p14:nvPr/>
              </p14:nvContentPartPr>
              <p14:xfrm>
                <a:off x="2086750" y="3935185"/>
                <a:ext cx="7096680" cy="918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D429570-3BD6-4827-AB87-60BAE146BC3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24110" y="3872545"/>
                  <a:ext cx="7222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B2BAAA4E-6110-449D-835B-30D5820947F5}"/>
                    </a:ext>
                  </a:extLst>
                </p14:cNvPr>
                <p14:cNvContentPartPr/>
                <p14:nvPr/>
              </p14:nvContentPartPr>
              <p14:xfrm>
                <a:off x="9076150" y="3991705"/>
                <a:ext cx="14040" cy="252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B2BAAA4E-6110-449D-835B-30D5820947F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013150" y="3928705"/>
                  <a:ext cx="139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745AAB2-FD0C-4279-848E-F12215F3A03E}"/>
                    </a:ext>
                  </a:extLst>
                </p14:cNvPr>
                <p14:cNvContentPartPr/>
                <p14:nvPr/>
              </p14:nvContentPartPr>
              <p14:xfrm>
                <a:off x="9054550" y="3966505"/>
                <a:ext cx="403560" cy="1368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745AAB2-FD0C-4279-848E-F12215F3A03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991910" y="3903865"/>
                  <a:ext cx="529200" cy="26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79FB1CA9-576D-43FD-B444-55C917E73259}"/>
                  </a:ext>
                </a:extLst>
              </p14:cNvPr>
              <p14:cNvContentPartPr/>
              <p14:nvPr/>
            </p14:nvContentPartPr>
            <p14:xfrm>
              <a:off x="5206510" y="4048585"/>
              <a:ext cx="79920" cy="114480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79FB1CA9-576D-43FD-B444-55C917E73259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197870" y="4039945"/>
                <a:ext cx="97560" cy="116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6" name="Group 285">
            <a:extLst>
              <a:ext uri="{FF2B5EF4-FFF2-40B4-BE49-F238E27FC236}">
                <a16:creationId xmlns:a16="http://schemas.microsoft.com/office/drawing/2014/main" id="{72E7B14D-8C6A-4745-B72F-71CEBA2B1B2B}"/>
              </a:ext>
            </a:extLst>
          </p:cNvPr>
          <p:cNvGrpSpPr/>
          <p:nvPr/>
        </p:nvGrpSpPr>
        <p:grpSpPr>
          <a:xfrm>
            <a:off x="5192830" y="3354865"/>
            <a:ext cx="39600" cy="553320"/>
            <a:chOff x="5192830" y="3354865"/>
            <a:chExt cx="39600" cy="55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07E909B-5A3A-401D-AE8C-85DC4F00727A}"/>
                    </a:ext>
                  </a:extLst>
                </p14:cNvPr>
                <p14:cNvContentPartPr/>
                <p14:nvPr/>
              </p14:nvContentPartPr>
              <p14:xfrm>
                <a:off x="5224510" y="3354865"/>
                <a:ext cx="7920" cy="23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07E909B-5A3A-401D-AE8C-85DC4F00727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161510" y="3292225"/>
                  <a:ext cx="133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521601E-2544-409A-9D44-BE71F9D2C664}"/>
                    </a:ext>
                  </a:extLst>
                </p14:cNvPr>
                <p14:cNvContentPartPr/>
                <p14:nvPr/>
              </p14:nvContentPartPr>
              <p14:xfrm>
                <a:off x="5192830" y="3881185"/>
                <a:ext cx="36720" cy="270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521601E-2544-409A-9D44-BE71F9D2C66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130190" y="3818185"/>
                  <a:ext cx="1623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F509939-571C-41CD-84A4-9457527D2F54}"/>
              </a:ext>
            </a:extLst>
          </p:cNvPr>
          <p:cNvGrpSpPr/>
          <p:nvPr/>
        </p:nvGrpSpPr>
        <p:grpSpPr>
          <a:xfrm>
            <a:off x="5178400" y="3348980"/>
            <a:ext cx="45000" cy="569160"/>
            <a:chOff x="5178400" y="3348980"/>
            <a:chExt cx="45000" cy="56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29A217C-43A6-4CB4-A6CD-1A349EFCEDD6}"/>
                    </a:ext>
                  </a:extLst>
                </p14:cNvPr>
                <p14:cNvContentPartPr/>
                <p14:nvPr/>
              </p14:nvContentPartPr>
              <p14:xfrm>
                <a:off x="5207200" y="3348980"/>
                <a:ext cx="16200" cy="569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29A217C-43A6-4CB4-A6CD-1A349EFCEDD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171560" y="3313340"/>
                  <a:ext cx="8784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9FEA8BB-C739-46EF-8CFC-4F72A03FEE6F}"/>
                    </a:ext>
                  </a:extLst>
                </p14:cNvPr>
                <p14:cNvContentPartPr/>
                <p14:nvPr/>
              </p14:nvContentPartPr>
              <p14:xfrm>
                <a:off x="5178400" y="3356540"/>
                <a:ext cx="43560" cy="521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9FEA8BB-C739-46EF-8CFC-4F72A03FEE6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142760" y="3320540"/>
                  <a:ext cx="115200" cy="59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F77BA49-007D-428F-8680-786700613C1C}"/>
                  </a:ext>
                </a:extLst>
              </p14:cNvPr>
              <p14:cNvContentPartPr/>
              <p14:nvPr/>
            </p14:nvContentPartPr>
            <p14:xfrm>
              <a:off x="5248245" y="5277615"/>
              <a:ext cx="41400" cy="498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F77BA49-007D-428F-8680-786700613C1C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212245" y="5241615"/>
                <a:ext cx="113040" cy="56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85EC2ED1-3FA4-49A1-A490-FAEC451911AE}"/>
              </a:ext>
            </a:extLst>
          </p:cNvPr>
          <p:cNvGrpSpPr/>
          <p:nvPr/>
        </p:nvGrpSpPr>
        <p:grpSpPr>
          <a:xfrm>
            <a:off x="4420548" y="2920665"/>
            <a:ext cx="483840" cy="194040"/>
            <a:chOff x="4420548" y="2920665"/>
            <a:chExt cx="483840" cy="1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5388E82-3066-4113-BE45-29530C6971CC}"/>
                    </a:ext>
                  </a:extLst>
                </p14:cNvPr>
                <p14:cNvContentPartPr/>
                <p14:nvPr/>
              </p14:nvContentPartPr>
              <p14:xfrm>
                <a:off x="4420548" y="2920665"/>
                <a:ext cx="100440" cy="194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5388E82-3066-4113-BE45-29530C6971C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11548" y="2911665"/>
                  <a:ext cx="1180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8FA540D-5CFA-484D-B343-6753F93485ED}"/>
                    </a:ext>
                  </a:extLst>
                </p14:cNvPr>
                <p14:cNvContentPartPr/>
                <p14:nvPr/>
              </p14:nvContentPartPr>
              <p14:xfrm>
                <a:off x="4451868" y="3028665"/>
                <a:ext cx="60840" cy="4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8FA540D-5CFA-484D-B343-6753F93485E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442868" y="3020025"/>
                  <a:ext cx="784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057BD07-6EE3-4EFE-B588-321C67E8AAE8}"/>
                    </a:ext>
                  </a:extLst>
                </p14:cNvPr>
                <p14:cNvContentPartPr/>
                <p14:nvPr/>
              </p14:nvContentPartPr>
              <p14:xfrm>
                <a:off x="4586148" y="2940105"/>
                <a:ext cx="96120" cy="157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057BD07-6EE3-4EFE-B588-321C67E8AAE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577148" y="2931105"/>
                  <a:ext cx="113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29B840D-B800-45C9-B15A-51F9AF5B9ABF}"/>
                    </a:ext>
                  </a:extLst>
                </p14:cNvPr>
                <p14:cNvContentPartPr/>
                <p14:nvPr/>
              </p14:nvContentPartPr>
              <p14:xfrm>
                <a:off x="4809348" y="2943345"/>
                <a:ext cx="17280" cy="156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29B840D-B800-45C9-B15A-51F9AF5B9AB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800708" y="2934345"/>
                  <a:ext cx="34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5CAAFAF-AF7A-48C8-9A03-0A2267B3D9AF}"/>
                    </a:ext>
                  </a:extLst>
                </p14:cNvPr>
                <p14:cNvContentPartPr/>
                <p14:nvPr/>
              </p14:nvContentPartPr>
              <p14:xfrm>
                <a:off x="4726548" y="2934345"/>
                <a:ext cx="177840" cy="13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5CAAFAF-AF7A-48C8-9A03-0A2267B3D9A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717908" y="2925705"/>
                  <a:ext cx="19548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D804B9C-ABC2-4201-801E-615F59C415BB}"/>
              </a:ext>
            </a:extLst>
          </p:cNvPr>
          <p:cNvGrpSpPr/>
          <p:nvPr/>
        </p:nvGrpSpPr>
        <p:grpSpPr>
          <a:xfrm>
            <a:off x="5091948" y="2899065"/>
            <a:ext cx="664920" cy="218880"/>
            <a:chOff x="5091948" y="2899065"/>
            <a:chExt cx="664920" cy="21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4A14E05-9EDD-44A0-8950-001DD5EF5629}"/>
                    </a:ext>
                  </a:extLst>
                </p14:cNvPr>
                <p14:cNvContentPartPr/>
                <p14:nvPr/>
              </p14:nvContentPartPr>
              <p14:xfrm>
                <a:off x="5091948" y="2914185"/>
                <a:ext cx="142560" cy="196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4A14E05-9EDD-44A0-8950-001DD5EF562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083308" y="2905545"/>
                  <a:ext cx="1602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2B8E4E4-18B6-4A86-839C-62C4CEBB89CE}"/>
                    </a:ext>
                  </a:extLst>
                </p14:cNvPr>
                <p14:cNvContentPartPr/>
                <p14:nvPr/>
              </p14:nvContentPartPr>
              <p14:xfrm>
                <a:off x="5280948" y="2921385"/>
                <a:ext cx="162000" cy="177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2B8E4E4-18B6-4A86-839C-62C4CEBB89C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271948" y="2912385"/>
                  <a:ext cx="179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8B4D6DE-2A50-40E5-9931-306C8DFCD773}"/>
                    </a:ext>
                  </a:extLst>
                </p14:cNvPr>
                <p14:cNvContentPartPr/>
                <p14:nvPr/>
              </p14:nvContentPartPr>
              <p14:xfrm>
                <a:off x="5490468" y="2899425"/>
                <a:ext cx="168840" cy="207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8B4D6DE-2A50-40E5-9931-306C8DFCD77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481828" y="2890785"/>
                  <a:ext cx="1864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3A6F546-51F5-4616-90F6-B482891B8D1A}"/>
                    </a:ext>
                  </a:extLst>
                </p14:cNvPr>
                <p14:cNvContentPartPr/>
                <p14:nvPr/>
              </p14:nvContentPartPr>
              <p14:xfrm>
                <a:off x="5740668" y="2899065"/>
                <a:ext cx="16200" cy="218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3A6F546-51F5-4616-90F6-B482891B8D1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732028" y="2890425"/>
                  <a:ext cx="3384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4CA457DE-255E-4E26-8C32-5D31D52F8302}"/>
              </a:ext>
            </a:extLst>
          </p:cNvPr>
          <p:cNvGrpSpPr/>
          <p:nvPr/>
        </p:nvGrpSpPr>
        <p:grpSpPr>
          <a:xfrm>
            <a:off x="4273003" y="5911064"/>
            <a:ext cx="3389032" cy="598117"/>
            <a:chOff x="4273003" y="5911064"/>
            <a:chExt cx="3389032" cy="59811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256EA7B-9FF7-49F5-91D5-1A903EFA7448}"/>
                    </a:ext>
                  </a:extLst>
                </p14:cNvPr>
                <p14:cNvContentPartPr/>
                <p14:nvPr/>
              </p14:nvContentPartPr>
              <p14:xfrm>
                <a:off x="4273003" y="5935349"/>
                <a:ext cx="140760" cy="187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256EA7B-9FF7-49F5-91D5-1A903EFA744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64003" y="5926709"/>
                  <a:ext cx="158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5823536-C81D-46EF-9DC5-B4251D1EE852}"/>
                    </a:ext>
                  </a:extLst>
                </p14:cNvPr>
                <p14:cNvContentPartPr/>
                <p14:nvPr/>
              </p14:nvContentPartPr>
              <p14:xfrm>
                <a:off x="4358683" y="6040109"/>
                <a:ext cx="79560" cy="68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5823536-C81D-46EF-9DC5-B4251D1EE85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350043" y="6031469"/>
                  <a:ext cx="97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7C7F2AB-BEA4-4934-A0D0-B51C28E3C12D}"/>
                    </a:ext>
                  </a:extLst>
                </p14:cNvPr>
                <p14:cNvContentPartPr/>
                <p14:nvPr/>
              </p14:nvContentPartPr>
              <p14:xfrm>
                <a:off x="4472803" y="6034709"/>
                <a:ext cx="80280" cy="83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7C7F2AB-BEA4-4934-A0D0-B51C28E3C12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464163" y="6025709"/>
                  <a:ext cx="979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65538EF-2F68-4B84-976B-9DF0E46A8148}"/>
                    </a:ext>
                  </a:extLst>
                </p14:cNvPr>
                <p14:cNvContentPartPr/>
                <p14:nvPr/>
              </p14:nvContentPartPr>
              <p14:xfrm>
                <a:off x="4581163" y="6049829"/>
                <a:ext cx="69120" cy="66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65538EF-2F68-4B84-976B-9DF0E46A814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572523" y="6040829"/>
                  <a:ext cx="867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9104626-7BC1-47E3-BCAF-83577FF52214}"/>
                    </a:ext>
                  </a:extLst>
                </p14:cNvPr>
                <p14:cNvContentPartPr/>
                <p14:nvPr/>
              </p14:nvContentPartPr>
              <p14:xfrm>
                <a:off x="4679803" y="6045149"/>
                <a:ext cx="48240" cy="65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9104626-7BC1-47E3-BCAF-83577FF5221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671163" y="6036509"/>
                  <a:ext cx="658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BFDC989-932C-4A72-BC61-EDAB716035AA}"/>
                    </a:ext>
                  </a:extLst>
                </p14:cNvPr>
                <p14:cNvContentPartPr/>
                <p14:nvPr/>
              </p14:nvContentPartPr>
              <p14:xfrm>
                <a:off x="4777003" y="5977109"/>
                <a:ext cx="13680" cy="132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BFDC989-932C-4A72-BC61-EDAB716035A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768363" y="5968109"/>
                  <a:ext cx="31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3C51760-D0DC-445C-B7C6-41249B3227AA}"/>
                    </a:ext>
                  </a:extLst>
                </p14:cNvPr>
                <p14:cNvContentPartPr/>
                <p14:nvPr/>
              </p14:nvContentPartPr>
              <p14:xfrm>
                <a:off x="4743163" y="6046229"/>
                <a:ext cx="65160" cy="6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3C51760-D0DC-445C-B7C6-41249B3227A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734523" y="6037229"/>
                  <a:ext cx="828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B37DA13-B348-4A66-B662-AE77E0785330}"/>
                    </a:ext>
                  </a:extLst>
                </p14:cNvPr>
                <p14:cNvContentPartPr/>
                <p14:nvPr/>
              </p14:nvContentPartPr>
              <p14:xfrm>
                <a:off x="4854043" y="6048749"/>
                <a:ext cx="63000" cy="54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B37DA13-B348-4A66-B662-AE77E078533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845043" y="6039749"/>
                  <a:ext cx="80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BF5F74D-B5CC-4A5B-B6B9-16546F63060A}"/>
                    </a:ext>
                  </a:extLst>
                </p14:cNvPr>
                <p14:cNvContentPartPr/>
                <p14:nvPr/>
              </p14:nvContentPartPr>
              <p14:xfrm>
                <a:off x="4934683" y="6024989"/>
                <a:ext cx="95760" cy="87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BF5F74D-B5CC-4A5B-B6B9-16546F63060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926043" y="6015989"/>
                  <a:ext cx="1134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305F49B-ED91-42A0-9D60-F45F8954A16A}"/>
                    </a:ext>
                  </a:extLst>
                </p14:cNvPr>
                <p14:cNvContentPartPr/>
                <p14:nvPr/>
              </p14:nvContentPartPr>
              <p14:xfrm>
                <a:off x="5151763" y="5947589"/>
                <a:ext cx="83880" cy="160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305F49B-ED91-42A0-9D60-F45F8954A16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142763" y="5938949"/>
                  <a:ext cx="1015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3E4D262-FDD0-45A9-A91D-F83BF11F2D51}"/>
                    </a:ext>
                  </a:extLst>
                </p14:cNvPr>
                <p14:cNvContentPartPr/>
                <p14:nvPr/>
              </p14:nvContentPartPr>
              <p14:xfrm>
                <a:off x="5250043" y="6037589"/>
                <a:ext cx="43920" cy="68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3E4D262-FDD0-45A9-A91D-F83BF11F2D5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241043" y="6028589"/>
                  <a:ext cx="615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199990B-2D95-48F3-BAD1-74AA08227118}"/>
                    </a:ext>
                  </a:extLst>
                </p14:cNvPr>
                <p14:cNvContentPartPr/>
                <p14:nvPr/>
              </p14:nvContentPartPr>
              <p14:xfrm>
                <a:off x="5315563" y="6031829"/>
                <a:ext cx="48240" cy="73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199990B-2D95-48F3-BAD1-74AA0822711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306923" y="6022829"/>
                  <a:ext cx="658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A63AECE-9DB2-4A50-BA29-A41EDD9918AC}"/>
                    </a:ext>
                  </a:extLst>
                </p14:cNvPr>
                <p14:cNvContentPartPr/>
                <p14:nvPr/>
              </p14:nvContentPartPr>
              <p14:xfrm>
                <a:off x="5402683" y="6036869"/>
                <a:ext cx="57600" cy="58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A63AECE-9DB2-4A50-BA29-A41EDD9918A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394043" y="6028229"/>
                  <a:ext cx="752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34A45B4-046B-4437-B51C-97E058273527}"/>
                    </a:ext>
                  </a:extLst>
                </p14:cNvPr>
                <p14:cNvContentPartPr/>
                <p14:nvPr/>
              </p14:nvContentPartPr>
              <p14:xfrm>
                <a:off x="5489083" y="6029309"/>
                <a:ext cx="51480" cy="150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34A45B4-046B-4437-B51C-97E05827352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480443" y="6020309"/>
                  <a:ext cx="69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664C658-8FED-4A7D-8B84-6E56446FCB3A}"/>
                    </a:ext>
                  </a:extLst>
                </p14:cNvPr>
                <p14:cNvContentPartPr/>
                <p14:nvPr/>
              </p14:nvContentPartPr>
              <p14:xfrm>
                <a:off x="5647100" y="6028915"/>
                <a:ext cx="52560" cy="5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664C658-8FED-4A7D-8B84-6E56446FCB3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638460" y="6019915"/>
                  <a:ext cx="702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833D826-3CDF-4260-BF11-4C3A0E6377BB}"/>
                    </a:ext>
                  </a:extLst>
                </p14:cNvPr>
                <p14:cNvContentPartPr/>
                <p14:nvPr/>
              </p14:nvContentPartPr>
              <p14:xfrm>
                <a:off x="5823500" y="5949715"/>
                <a:ext cx="104400" cy="117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833D826-3CDF-4260-BF11-4C3A0E6377B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814500" y="5940715"/>
                  <a:ext cx="1220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96098BE-9797-4DCB-9171-D9BDA4F9A8E3}"/>
                    </a:ext>
                  </a:extLst>
                </p14:cNvPr>
                <p14:cNvContentPartPr/>
                <p14:nvPr/>
              </p14:nvContentPartPr>
              <p14:xfrm>
                <a:off x="5943020" y="5999395"/>
                <a:ext cx="61920" cy="72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96098BE-9797-4DCB-9171-D9BDA4F9A8E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934380" y="5990395"/>
                  <a:ext cx="795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5D1EFAC-276F-4CA5-9399-C0CA6424A224}"/>
                    </a:ext>
                  </a:extLst>
                </p14:cNvPr>
                <p14:cNvContentPartPr/>
                <p14:nvPr/>
              </p14:nvContentPartPr>
              <p14:xfrm>
                <a:off x="6022580" y="6006595"/>
                <a:ext cx="9000" cy="57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5D1EFAC-276F-4CA5-9399-C0CA6424A22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013580" y="5997955"/>
                  <a:ext cx="266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0657E78-7014-4995-8896-C852C0E82392}"/>
                    </a:ext>
                  </a:extLst>
                </p14:cNvPr>
                <p14:cNvContentPartPr/>
                <p14:nvPr/>
              </p14:nvContentPartPr>
              <p14:xfrm>
                <a:off x="6018980" y="5966995"/>
                <a:ext cx="7560" cy="14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0657E78-7014-4995-8896-C852C0E8239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009980" y="5957995"/>
                  <a:ext cx="252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92E38E5-363B-4325-AF78-51419C3A5658}"/>
                    </a:ext>
                  </a:extLst>
                </p14:cNvPr>
                <p14:cNvContentPartPr/>
                <p14:nvPr/>
              </p14:nvContentPartPr>
              <p14:xfrm>
                <a:off x="6074780" y="6002275"/>
                <a:ext cx="44640" cy="63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92E38E5-363B-4325-AF78-51419C3A565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066140" y="5993635"/>
                  <a:ext cx="622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4D05626-2846-43B7-8CB9-34924B17D830}"/>
                    </a:ext>
                  </a:extLst>
                </p14:cNvPr>
                <p14:cNvContentPartPr/>
                <p14:nvPr/>
              </p14:nvContentPartPr>
              <p14:xfrm>
                <a:off x="6162260" y="5992555"/>
                <a:ext cx="44280" cy="72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4D05626-2846-43B7-8CB9-34924B17D83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153260" y="5983915"/>
                  <a:ext cx="61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CC6DAD9-D127-43A7-A8DB-B0B213650A0B}"/>
                    </a:ext>
                  </a:extLst>
                </p14:cNvPr>
                <p14:cNvContentPartPr/>
                <p14:nvPr/>
              </p14:nvContentPartPr>
              <p14:xfrm>
                <a:off x="6225620" y="5993275"/>
                <a:ext cx="34560" cy="65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CC6DAD9-D127-43A7-A8DB-B0B213650A0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216980" y="5984635"/>
                  <a:ext cx="522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B0A7504-CE07-4713-863D-06D998DD884D}"/>
                    </a:ext>
                  </a:extLst>
                </p14:cNvPr>
                <p14:cNvContentPartPr/>
                <p14:nvPr/>
              </p14:nvContentPartPr>
              <p14:xfrm>
                <a:off x="6270260" y="5981755"/>
                <a:ext cx="44640" cy="76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B0A7504-CE07-4713-863D-06D998DD884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261260" y="5973115"/>
                  <a:ext cx="622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9D0FF66-6FC7-4FBD-AA5F-3A8FFAB30C63}"/>
                    </a:ext>
                  </a:extLst>
                </p14:cNvPr>
                <p14:cNvContentPartPr/>
                <p14:nvPr/>
              </p14:nvContentPartPr>
              <p14:xfrm>
                <a:off x="6347660" y="6003355"/>
                <a:ext cx="9000" cy="51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9D0FF66-6FC7-4FBD-AA5F-3A8FFAB30C6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339020" y="5994715"/>
                  <a:ext cx="266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8DA106F-7A13-452E-B6C7-6DB47FBAC025}"/>
                    </a:ext>
                  </a:extLst>
                </p14:cNvPr>
                <p14:cNvContentPartPr/>
                <p14:nvPr/>
              </p14:nvContentPartPr>
              <p14:xfrm>
                <a:off x="6341180" y="5950795"/>
                <a:ext cx="11160" cy="16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8DA106F-7A13-452E-B6C7-6DB47FBAC02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332180" y="5941795"/>
                  <a:ext cx="28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F53104E-9FBC-468D-ADE1-9796D8313547}"/>
                    </a:ext>
                  </a:extLst>
                </p14:cNvPr>
                <p14:cNvContentPartPr/>
                <p14:nvPr/>
              </p14:nvContentPartPr>
              <p14:xfrm>
                <a:off x="6395540" y="5923075"/>
                <a:ext cx="9000" cy="127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F53104E-9FBC-468D-ADE1-9796D831354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386900" y="5914435"/>
                  <a:ext cx="266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2DFA3B3-B9DF-4192-8A0B-939E98F507DF}"/>
                    </a:ext>
                  </a:extLst>
                </p14:cNvPr>
                <p14:cNvContentPartPr/>
                <p14:nvPr/>
              </p14:nvContentPartPr>
              <p14:xfrm>
                <a:off x="6374300" y="5979235"/>
                <a:ext cx="50760" cy="5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2DFA3B3-B9DF-4192-8A0B-939E98F507D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365300" y="5970235"/>
                  <a:ext cx="684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6E9D493-90B2-4139-BBE2-BD9B5BD63EAE}"/>
                    </a:ext>
                  </a:extLst>
                </p14:cNvPr>
                <p14:cNvContentPartPr/>
                <p14:nvPr/>
              </p14:nvContentPartPr>
              <p14:xfrm>
                <a:off x="6439460" y="5988595"/>
                <a:ext cx="67320" cy="209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6E9D493-90B2-4139-BBE2-BD9B5BD63EA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430820" y="5979595"/>
                  <a:ext cx="849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26D3317-29B8-4294-A5F9-D3F89157F117}"/>
                    </a:ext>
                  </a:extLst>
                </p14:cNvPr>
                <p14:cNvContentPartPr/>
                <p14:nvPr/>
              </p14:nvContentPartPr>
              <p14:xfrm>
                <a:off x="6636093" y="5990264"/>
                <a:ext cx="68040" cy="68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26D3317-29B8-4294-A5F9-D3F89157F11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627453" y="5981264"/>
                  <a:ext cx="856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1FC6278-9B2B-4232-81D1-79C85C854672}"/>
                    </a:ext>
                  </a:extLst>
                </p14:cNvPr>
                <p14:cNvContentPartPr/>
                <p14:nvPr/>
              </p14:nvContentPartPr>
              <p14:xfrm>
                <a:off x="6687213" y="5984504"/>
                <a:ext cx="64080" cy="147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1FC6278-9B2B-4232-81D1-79C85C85467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678213" y="5975504"/>
                  <a:ext cx="81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105B083-CC4B-4A2E-92E3-8CE9B4EC51D8}"/>
                    </a:ext>
                  </a:extLst>
                </p14:cNvPr>
                <p14:cNvContentPartPr/>
                <p14:nvPr/>
              </p14:nvContentPartPr>
              <p14:xfrm>
                <a:off x="6846333" y="5933744"/>
                <a:ext cx="93600" cy="1360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105B083-CC4B-4A2E-92E3-8CE9B4EC51D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837333" y="5924744"/>
                  <a:ext cx="1112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39D06F8-25EB-4D4E-8020-E0DF3FA44555}"/>
                    </a:ext>
                  </a:extLst>
                </p14:cNvPr>
                <p14:cNvContentPartPr/>
                <p14:nvPr/>
              </p14:nvContentPartPr>
              <p14:xfrm>
                <a:off x="6985293" y="5987744"/>
                <a:ext cx="58320" cy="622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39D06F8-25EB-4D4E-8020-E0DF3FA4455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976293" y="5978744"/>
                  <a:ext cx="759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B1F83DE-2DEB-4948-93E3-E6B417CE3A52}"/>
                    </a:ext>
                  </a:extLst>
                </p14:cNvPr>
                <p14:cNvContentPartPr/>
                <p14:nvPr/>
              </p14:nvContentPartPr>
              <p14:xfrm>
                <a:off x="6989613" y="5978024"/>
                <a:ext cx="38160" cy="90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B1F83DE-2DEB-4948-93E3-E6B417CE3A5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980613" y="5969024"/>
                  <a:ext cx="55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9365006-085B-4245-A910-57EFDBEC29BB}"/>
                    </a:ext>
                  </a:extLst>
                </p14:cNvPr>
                <p14:cNvContentPartPr/>
                <p14:nvPr/>
              </p14:nvContentPartPr>
              <p14:xfrm>
                <a:off x="7060533" y="5980544"/>
                <a:ext cx="60840" cy="145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9365006-085B-4245-A910-57EFDBEC29B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051533" y="5971904"/>
                  <a:ext cx="78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B542782-B9D9-4680-BC7F-B42BD5318624}"/>
                    </a:ext>
                  </a:extLst>
                </p14:cNvPr>
                <p14:cNvContentPartPr/>
                <p14:nvPr/>
              </p14:nvContentPartPr>
              <p14:xfrm>
                <a:off x="7128213" y="5988824"/>
                <a:ext cx="51840" cy="73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B542782-B9D9-4680-BC7F-B42BD531862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119573" y="5979824"/>
                  <a:ext cx="694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6444B32-BA96-4A39-904C-2FFEE4D64099}"/>
                    </a:ext>
                  </a:extLst>
                </p14:cNvPr>
                <p14:cNvContentPartPr/>
                <p14:nvPr/>
              </p14:nvContentPartPr>
              <p14:xfrm>
                <a:off x="7214973" y="5983064"/>
                <a:ext cx="32760" cy="781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6444B32-BA96-4A39-904C-2FFEE4D6409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205973" y="5974424"/>
                  <a:ext cx="504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07F478A-CB5D-42F9-9ABB-9FFBE68350F0}"/>
                    </a:ext>
                  </a:extLst>
                </p14:cNvPr>
                <p14:cNvContentPartPr/>
                <p14:nvPr/>
              </p14:nvContentPartPr>
              <p14:xfrm>
                <a:off x="7288773" y="5911064"/>
                <a:ext cx="70560" cy="139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07F478A-CB5D-42F9-9ABB-9FFBE68350F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280133" y="5902424"/>
                  <a:ext cx="882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E14C292-530B-46D4-BAD2-80985116D50F}"/>
                    </a:ext>
                  </a:extLst>
                </p14:cNvPr>
                <p14:cNvContentPartPr/>
                <p14:nvPr/>
              </p14:nvContentPartPr>
              <p14:xfrm>
                <a:off x="4285994" y="6246680"/>
                <a:ext cx="77040" cy="135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E14C292-530B-46D4-BAD2-80985116D50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277354" y="6238040"/>
                  <a:ext cx="94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E9925A2-20BF-48A6-B896-7D45D2A62CED}"/>
                    </a:ext>
                  </a:extLst>
                </p14:cNvPr>
                <p14:cNvContentPartPr/>
                <p14:nvPr/>
              </p14:nvContentPartPr>
              <p14:xfrm>
                <a:off x="4385714" y="6259640"/>
                <a:ext cx="18360" cy="137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E9925A2-20BF-48A6-B896-7D45D2A62CE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377074" y="6251000"/>
                  <a:ext cx="36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64826E9-A1CB-40EC-82F6-48639AD16C26}"/>
                    </a:ext>
                  </a:extLst>
                </p14:cNvPr>
                <p14:cNvContentPartPr/>
                <p14:nvPr/>
              </p14:nvContentPartPr>
              <p14:xfrm>
                <a:off x="4445114" y="6321560"/>
                <a:ext cx="58320" cy="63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64826E9-A1CB-40EC-82F6-48639AD16C2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436474" y="6312560"/>
                  <a:ext cx="759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2E2205E-8D9D-410B-BF42-72F9A0396618}"/>
                    </a:ext>
                  </a:extLst>
                </p14:cNvPr>
                <p14:cNvContentPartPr/>
                <p14:nvPr/>
              </p14:nvContentPartPr>
              <p14:xfrm>
                <a:off x="4535834" y="6319760"/>
                <a:ext cx="55080" cy="64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2E2205E-8D9D-410B-BF42-72F9A039661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527194" y="6310760"/>
                  <a:ext cx="727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9707D9D-16F0-400E-BC34-E3CEC2AE1932}"/>
                    </a:ext>
                  </a:extLst>
                </p14:cNvPr>
                <p14:cNvContentPartPr/>
                <p14:nvPr/>
              </p14:nvContentPartPr>
              <p14:xfrm>
                <a:off x="4603154" y="6250280"/>
                <a:ext cx="72360" cy="126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9707D9D-16F0-400E-BC34-E3CEC2AE193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594514" y="6241640"/>
                  <a:ext cx="90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E45AEE9-356E-4BF5-8F01-105643D0F424}"/>
                    </a:ext>
                  </a:extLst>
                </p14:cNvPr>
                <p14:cNvContentPartPr/>
                <p14:nvPr/>
              </p14:nvContentPartPr>
              <p14:xfrm>
                <a:off x="4685594" y="6312920"/>
                <a:ext cx="47520" cy="64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E45AEE9-356E-4BF5-8F01-105643D0F42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676954" y="6303920"/>
                  <a:ext cx="651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00BFE6E-B558-4621-8830-313544724EAE}"/>
                    </a:ext>
                  </a:extLst>
                </p14:cNvPr>
                <p14:cNvContentPartPr/>
                <p14:nvPr/>
              </p14:nvContentPartPr>
              <p14:xfrm>
                <a:off x="4802594" y="6237320"/>
                <a:ext cx="49680" cy="1368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00BFE6E-B558-4621-8830-313544724EA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793594" y="6228320"/>
                  <a:ext cx="67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1CF19C8-5227-49BE-A282-4EFA65C85198}"/>
                    </a:ext>
                  </a:extLst>
                </p14:cNvPr>
                <p14:cNvContentPartPr/>
                <p14:nvPr/>
              </p14:nvContentPartPr>
              <p14:xfrm>
                <a:off x="4774154" y="6303920"/>
                <a:ext cx="64800" cy="176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1CF19C8-5227-49BE-A282-4EFA65C8519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765154" y="6295280"/>
                  <a:ext cx="824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82EB2CE-85EC-427B-BA66-3E9C3CE6D6A2}"/>
                    </a:ext>
                  </a:extLst>
                </p14:cNvPr>
                <p14:cNvContentPartPr/>
                <p14:nvPr/>
              </p14:nvContentPartPr>
              <p14:xfrm>
                <a:off x="4892594" y="6248840"/>
                <a:ext cx="41400" cy="1234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82EB2CE-85EC-427B-BA66-3E9C3CE6D6A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883954" y="6239840"/>
                  <a:ext cx="590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E995364-128D-408A-B4B6-5592C6173059}"/>
                    </a:ext>
                  </a:extLst>
                </p14:cNvPr>
                <p14:cNvContentPartPr/>
                <p14:nvPr/>
              </p14:nvContentPartPr>
              <p14:xfrm>
                <a:off x="4863794" y="6307880"/>
                <a:ext cx="63720" cy="7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E995364-128D-408A-B4B6-5592C617305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855154" y="6299240"/>
                  <a:ext cx="813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F574143-1E0A-472C-B723-1B0892F2F078}"/>
                    </a:ext>
                  </a:extLst>
                </p14:cNvPr>
                <p14:cNvContentPartPr/>
                <p14:nvPr/>
              </p14:nvContentPartPr>
              <p14:xfrm>
                <a:off x="5063954" y="6247760"/>
                <a:ext cx="47520" cy="141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F574143-1E0A-472C-B723-1B0892F2F07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055314" y="6238760"/>
                  <a:ext cx="651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FA03659-403C-4EDC-8E54-B068E9CCD2A1}"/>
                    </a:ext>
                  </a:extLst>
                </p14:cNvPr>
                <p14:cNvContentPartPr/>
                <p14:nvPr/>
              </p14:nvContentPartPr>
              <p14:xfrm>
                <a:off x="5143874" y="6319400"/>
                <a:ext cx="59400" cy="63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FA03659-403C-4EDC-8E54-B068E9CCD2A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134874" y="6310400"/>
                  <a:ext cx="770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8EBC4DF-FE2F-4EBB-9F9E-CBBC290016E5}"/>
                    </a:ext>
                  </a:extLst>
                </p14:cNvPr>
                <p14:cNvContentPartPr/>
                <p14:nvPr/>
              </p14:nvContentPartPr>
              <p14:xfrm>
                <a:off x="5210834" y="6247760"/>
                <a:ext cx="60840" cy="1350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8EBC4DF-FE2F-4EBB-9F9E-CBBC290016E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201834" y="6238760"/>
                  <a:ext cx="78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2D9C817-1368-48DB-B98D-E8772D0111A9}"/>
                    </a:ext>
                  </a:extLst>
                </p14:cNvPr>
                <p14:cNvContentPartPr/>
                <p14:nvPr/>
              </p14:nvContentPartPr>
              <p14:xfrm>
                <a:off x="5304794" y="6314360"/>
                <a:ext cx="45720" cy="63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2D9C817-1368-48DB-B98D-E8772D0111A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295794" y="6305360"/>
                  <a:ext cx="633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743A14E-ACB6-4685-8DE7-26A5F07AA3EC}"/>
                    </a:ext>
                  </a:extLst>
                </p14:cNvPr>
                <p14:cNvContentPartPr/>
                <p14:nvPr/>
              </p14:nvContentPartPr>
              <p14:xfrm>
                <a:off x="5372114" y="6304640"/>
                <a:ext cx="37800" cy="64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743A14E-ACB6-4685-8DE7-26A5F07AA3E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363114" y="6295640"/>
                  <a:ext cx="554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EF275D2-D6AF-45DF-97D2-9C7E8588506E}"/>
                    </a:ext>
                  </a:extLst>
                </p14:cNvPr>
                <p14:cNvContentPartPr/>
                <p14:nvPr/>
              </p14:nvContentPartPr>
              <p14:xfrm>
                <a:off x="5423234" y="6312560"/>
                <a:ext cx="45360" cy="590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EF275D2-D6AF-45DF-97D2-9C7E8588506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414234" y="6303920"/>
                  <a:ext cx="63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1B2E8F6-42CD-425C-8042-32F791BF4A52}"/>
                    </a:ext>
                  </a:extLst>
                </p14:cNvPr>
                <p14:cNvContentPartPr/>
                <p14:nvPr/>
              </p14:nvContentPartPr>
              <p14:xfrm>
                <a:off x="5490554" y="6245960"/>
                <a:ext cx="6480" cy="125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1B2E8F6-42CD-425C-8042-32F791BF4A5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481554" y="6236960"/>
                  <a:ext cx="241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B0FD29E-6D47-43D4-8AD0-F1FABFFCC9CE}"/>
                    </a:ext>
                  </a:extLst>
                </p14:cNvPr>
                <p14:cNvContentPartPr/>
                <p14:nvPr/>
              </p14:nvContentPartPr>
              <p14:xfrm>
                <a:off x="5473994" y="6309680"/>
                <a:ext cx="58680" cy="3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B0FD29E-6D47-43D4-8AD0-F1FABFFCC9C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464994" y="6301040"/>
                  <a:ext cx="76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9691039-E21A-4A7D-B390-E2DA1D30CAC2}"/>
                    </a:ext>
                  </a:extLst>
                </p14:cNvPr>
                <p14:cNvContentPartPr/>
                <p14:nvPr/>
              </p14:nvContentPartPr>
              <p14:xfrm>
                <a:off x="5543834" y="6297080"/>
                <a:ext cx="48600" cy="68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9691039-E21A-4A7D-B390-E2DA1D30CAC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535194" y="6288440"/>
                  <a:ext cx="662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44DC9EF-86A1-40B3-8BB0-A238A299E763}"/>
                    </a:ext>
                  </a:extLst>
                </p14:cNvPr>
                <p14:cNvContentPartPr/>
                <p14:nvPr/>
              </p14:nvContentPartPr>
              <p14:xfrm>
                <a:off x="5616194" y="6292760"/>
                <a:ext cx="36720" cy="6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44DC9EF-86A1-40B3-8BB0-A238A299E76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607554" y="6283760"/>
                  <a:ext cx="543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0983BCF-6D67-48C0-A0CF-8A45327137BC}"/>
                    </a:ext>
                  </a:extLst>
                </p14:cNvPr>
                <p14:cNvContentPartPr/>
                <p14:nvPr/>
              </p14:nvContentPartPr>
              <p14:xfrm>
                <a:off x="5672675" y="6298941"/>
                <a:ext cx="61200" cy="2102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0983BCF-6D67-48C0-A0CF-8A45327137B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664035" y="6290301"/>
                  <a:ext cx="788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E10AC2F-0071-4D3C-BEB0-2DBEB8B50CA2}"/>
                    </a:ext>
                  </a:extLst>
                </p14:cNvPr>
                <p14:cNvContentPartPr/>
                <p14:nvPr/>
              </p14:nvContentPartPr>
              <p14:xfrm>
                <a:off x="5805875" y="6315501"/>
                <a:ext cx="38160" cy="14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E10AC2F-0071-4D3C-BEB0-2DBEB8B50CA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797235" y="6306501"/>
                  <a:ext cx="558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FCF91BD-ADD9-4712-90FC-143519DBEE4B}"/>
                    </a:ext>
                  </a:extLst>
                </p14:cNvPr>
                <p14:cNvContentPartPr/>
                <p14:nvPr/>
              </p14:nvContentPartPr>
              <p14:xfrm>
                <a:off x="5941955" y="6270141"/>
                <a:ext cx="95040" cy="126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FCF91BD-ADD9-4712-90FC-143519DBEE4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932955" y="6261501"/>
                  <a:ext cx="112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E14542F-8756-4D39-8CD5-84595244F70C}"/>
                    </a:ext>
                  </a:extLst>
                </p14:cNvPr>
                <p14:cNvContentPartPr/>
                <p14:nvPr/>
              </p14:nvContentPartPr>
              <p14:xfrm>
                <a:off x="5935835" y="6256461"/>
                <a:ext cx="100800" cy="14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E14542F-8756-4D39-8CD5-84595244F70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926835" y="6247821"/>
                  <a:ext cx="118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A36F178-327C-4886-90E6-5AF0A483E72A}"/>
                    </a:ext>
                  </a:extLst>
                </p14:cNvPr>
                <p14:cNvContentPartPr/>
                <p14:nvPr/>
              </p14:nvContentPartPr>
              <p14:xfrm>
                <a:off x="6084515" y="6310101"/>
                <a:ext cx="90720" cy="70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A36F178-327C-4886-90E6-5AF0A483E72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075875" y="6301101"/>
                  <a:ext cx="1083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9BFDC0D-DF71-47F3-9135-58FCB17FC0F2}"/>
                    </a:ext>
                  </a:extLst>
                </p14:cNvPr>
                <p14:cNvContentPartPr/>
                <p14:nvPr/>
              </p14:nvContentPartPr>
              <p14:xfrm>
                <a:off x="6201515" y="6317301"/>
                <a:ext cx="52200" cy="134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9BFDC0D-DF71-47F3-9135-58FCB17FC0F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192875" y="6308661"/>
                  <a:ext cx="69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3368449-7EA2-4DA0-81E7-778470CBBCC8}"/>
                    </a:ext>
                  </a:extLst>
                </p14:cNvPr>
                <p14:cNvContentPartPr/>
                <p14:nvPr/>
              </p14:nvContentPartPr>
              <p14:xfrm>
                <a:off x="6271355" y="6317301"/>
                <a:ext cx="54000" cy="71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3368449-7EA2-4DA0-81E7-778470CBBCC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262715" y="6308661"/>
                  <a:ext cx="716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D4209BF-4F5C-414C-A42E-EF39D120863F}"/>
                    </a:ext>
                  </a:extLst>
                </p14:cNvPr>
                <p14:cNvContentPartPr/>
                <p14:nvPr/>
              </p14:nvContentPartPr>
              <p14:xfrm>
                <a:off x="6346235" y="6312981"/>
                <a:ext cx="41760" cy="71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D4209BF-4F5C-414C-A42E-EF39D120863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337235" y="6304341"/>
                  <a:ext cx="59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4E7D2FC-ABE5-47D6-94F5-A33D0AE06AC6}"/>
                    </a:ext>
                  </a:extLst>
                </p14:cNvPr>
                <p14:cNvContentPartPr/>
                <p14:nvPr/>
              </p14:nvContentPartPr>
              <p14:xfrm>
                <a:off x="6417515" y="6324861"/>
                <a:ext cx="5760" cy="608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4E7D2FC-ABE5-47D6-94F5-A33D0AE06AC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408515" y="6315861"/>
                  <a:ext cx="234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B83C18A-A611-4419-874A-F4059726F788}"/>
                    </a:ext>
                  </a:extLst>
                </p14:cNvPr>
                <p14:cNvContentPartPr/>
                <p14:nvPr/>
              </p14:nvContentPartPr>
              <p14:xfrm>
                <a:off x="6409235" y="6287421"/>
                <a:ext cx="9720" cy="64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B83C18A-A611-4419-874A-F4059726F78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400595" y="6278781"/>
                  <a:ext cx="273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66B7CFC-B3CD-4E4B-A154-E947C5499E00}"/>
                    </a:ext>
                  </a:extLst>
                </p14:cNvPr>
                <p14:cNvContentPartPr/>
                <p14:nvPr/>
              </p14:nvContentPartPr>
              <p14:xfrm>
                <a:off x="6457475" y="6321261"/>
                <a:ext cx="53640" cy="558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66B7CFC-B3CD-4E4B-A154-E947C5499E0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448835" y="6312261"/>
                  <a:ext cx="712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326BC05-3CDB-492F-8FCA-891E806F9003}"/>
                    </a:ext>
                  </a:extLst>
                </p14:cNvPr>
                <p14:cNvContentPartPr/>
                <p14:nvPr/>
              </p14:nvContentPartPr>
              <p14:xfrm>
                <a:off x="6520475" y="6255021"/>
                <a:ext cx="20160" cy="1198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326BC05-3CDB-492F-8FCA-891E806F900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511835" y="6246381"/>
                  <a:ext cx="37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B3E567D-A0A4-4150-84D1-FC6F5EF9ECC8}"/>
                    </a:ext>
                  </a:extLst>
                </p14:cNvPr>
                <p14:cNvContentPartPr/>
                <p14:nvPr/>
              </p14:nvContentPartPr>
              <p14:xfrm>
                <a:off x="6650435" y="6290301"/>
                <a:ext cx="28080" cy="76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B3E567D-A0A4-4150-84D1-FC6F5EF9ECC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641795" y="6281661"/>
                  <a:ext cx="45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6B6B1DC-B905-4668-8B8D-C4B9DC5E2567}"/>
                    </a:ext>
                  </a:extLst>
                </p14:cNvPr>
                <p14:cNvContentPartPr/>
                <p14:nvPr/>
              </p14:nvContentPartPr>
              <p14:xfrm>
                <a:off x="6699395" y="6291021"/>
                <a:ext cx="64080" cy="734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6B6B1DC-B905-4668-8B8D-C4B9DC5E256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690755" y="6282381"/>
                  <a:ext cx="817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E0D6080-FCC9-407E-A40C-0C77DB02CA6E}"/>
                    </a:ext>
                  </a:extLst>
                </p14:cNvPr>
                <p14:cNvContentPartPr/>
                <p14:nvPr/>
              </p14:nvContentPartPr>
              <p14:xfrm>
                <a:off x="6781115" y="6238461"/>
                <a:ext cx="13320" cy="135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E0D6080-FCC9-407E-A40C-0C77DB02CA6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772115" y="6229461"/>
                  <a:ext cx="309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064FECB-96D4-4C21-A688-BFE1516A348E}"/>
                    </a:ext>
                  </a:extLst>
                </p14:cNvPr>
                <p14:cNvContentPartPr/>
                <p14:nvPr/>
              </p14:nvContentPartPr>
              <p14:xfrm>
                <a:off x="6815675" y="6237381"/>
                <a:ext cx="15120" cy="1378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064FECB-96D4-4C21-A688-BFE1516A348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806675" y="6228381"/>
                  <a:ext cx="32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FA4A28B-F43A-46AF-A406-B98EB14510F1}"/>
                    </a:ext>
                  </a:extLst>
                </p14:cNvPr>
                <p14:cNvContentPartPr/>
                <p14:nvPr/>
              </p14:nvContentPartPr>
              <p14:xfrm>
                <a:off x="6846275" y="6282021"/>
                <a:ext cx="53280" cy="73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FA4A28B-F43A-46AF-A406-B98EB14510F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837635" y="6273381"/>
                  <a:ext cx="709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0115531-3905-4B3D-AB13-08ED10CBC1B0}"/>
                    </a:ext>
                  </a:extLst>
                </p14:cNvPr>
                <p14:cNvContentPartPr/>
                <p14:nvPr/>
              </p14:nvContentPartPr>
              <p14:xfrm>
                <a:off x="6910715" y="6282741"/>
                <a:ext cx="50400" cy="220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0115531-3905-4B3D-AB13-08ED10CBC1B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902075" y="6274101"/>
                  <a:ext cx="680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548A655-F2C3-4207-B7D6-256E939D908D}"/>
                    </a:ext>
                  </a:extLst>
                </p14:cNvPr>
                <p14:cNvContentPartPr/>
                <p14:nvPr/>
              </p14:nvContentPartPr>
              <p14:xfrm>
                <a:off x="6979835" y="6267261"/>
                <a:ext cx="65520" cy="889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548A655-F2C3-4207-B7D6-256E939D908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971195" y="6258261"/>
                  <a:ext cx="831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334B86F-9037-4AA8-9D91-B39D9A2BE2F6}"/>
                    </a:ext>
                  </a:extLst>
                </p14:cNvPr>
                <p14:cNvContentPartPr/>
                <p14:nvPr/>
              </p14:nvContentPartPr>
              <p14:xfrm>
                <a:off x="7169915" y="6210741"/>
                <a:ext cx="75600" cy="147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334B86F-9037-4AA8-9D91-B39D9A2BE2F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161275" y="6201741"/>
                  <a:ext cx="932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2C63FC6-6EF3-40F8-9083-81953D27A0CA}"/>
                    </a:ext>
                  </a:extLst>
                </p14:cNvPr>
                <p14:cNvContentPartPr/>
                <p14:nvPr/>
              </p14:nvContentPartPr>
              <p14:xfrm>
                <a:off x="7252715" y="6269421"/>
                <a:ext cx="58680" cy="676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2C63FC6-6EF3-40F8-9083-81953D27A0C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243715" y="6260421"/>
                  <a:ext cx="763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AE1D483-A4C0-4EDC-9C76-F0D1601D2125}"/>
                    </a:ext>
                  </a:extLst>
                </p14:cNvPr>
                <p14:cNvContentPartPr/>
                <p14:nvPr/>
              </p14:nvContentPartPr>
              <p14:xfrm>
                <a:off x="7332275" y="6267981"/>
                <a:ext cx="56880" cy="78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AE1D483-A4C0-4EDC-9C76-F0D1601D212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323275" y="6258981"/>
                  <a:ext cx="745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8CA2962-27AF-4864-AB79-24909540B286}"/>
                    </a:ext>
                  </a:extLst>
                </p14:cNvPr>
                <p14:cNvContentPartPr/>
                <p14:nvPr/>
              </p14:nvContentPartPr>
              <p14:xfrm>
                <a:off x="7414715" y="6208941"/>
                <a:ext cx="72000" cy="135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8CA2962-27AF-4864-AB79-24909540B28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405715" y="6200301"/>
                  <a:ext cx="89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057C297-E762-48FF-B5BD-C1B105357A7C}"/>
                    </a:ext>
                  </a:extLst>
                </p14:cNvPr>
                <p14:cNvContentPartPr/>
                <p14:nvPr/>
              </p14:nvContentPartPr>
              <p14:xfrm>
                <a:off x="7506875" y="6269781"/>
                <a:ext cx="55440" cy="630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057C297-E762-48FF-B5BD-C1B105357A7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498235" y="6260781"/>
                  <a:ext cx="730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C8A225E-7153-4BFB-81FE-9C7B578690A1}"/>
                    </a:ext>
                  </a:extLst>
                </p14:cNvPr>
                <p14:cNvContentPartPr/>
                <p14:nvPr/>
              </p14:nvContentPartPr>
              <p14:xfrm>
                <a:off x="7598315" y="6261501"/>
                <a:ext cx="63720" cy="997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C8A225E-7153-4BFB-81FE-9C7B578690A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589315" y="6252861"/>
                  <a:ext cx="81360" cy="11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6CDA2005-DF7F-474D-8A6F-2C21B6BB0FB7}"/>
                  </a:ext>
                </a:extLst>
              </p14:cNvPr>
              <p14:cNvContentPartPr/>
              <p14:nvPr/>
            </p14:nvContentPartPr>
            <p14:xfrm>
              <a:off x="3418459" y="6583414"/>
              <a:ext cx="63000" cy="9828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6CDA2005-DF7F-474D-8A6F-2C21B6BB0FB7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3409819" y="6574774"/>
                <a:ext cx="806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9BF04768-D7EC-4484-8345-D9D050E1948C}"/>
                  </a:ext>
                </a:extLst>
              </p14:cNvPr>
              <p14:cNvContentPartPr/>
              <p14:nvPr/>
            </p14:nvContentPartPr>
            <p14:xfrm>
              <a:off x="3531859" y="6597454"/>
              <a:ext cx="4680" cy="7884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9BF04768-D7EC-4484-8345-D9D050E1948C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3523219" y="6588814"/>
                <a:ext cx="223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084568E9-25BC-4CA2-8EFF-DE0267CA27D9}"/>
                  </a:ext>
                </a:extLst>
              </p14:cNvPr>
              <p14:cNvContentPartPr/>
              <p14:nvPr/>
            </p14:nvContentPartPr>
            <p14:xfrm>
              <a:off x="3527179" y="6590254"/>
              <a:ext cx="73440" cy="8280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084568E9-25BC-4CA2-8EFF-DE0267CA27D9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3518179" y="6581254"/>
                <a:ext cx="910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24CA3EE5-2008-4857-9487-ECE11EFF9B06}"/>
                  </a:ext>
                </a:extLst>
              </p14:cNvPr>
              <p14:cNvContentPartPr/>
              <p14:nvPr/>
            </p14:nvContentPartPr>
            <p14:xfrm>
              <a:off x="3661819" y="6598534"/>
              <a:ext cx="3240" cy="6336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24CA3EE5-2008-4857-9487-ECE11EFF9B06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3652819" y="6589534"/>
                <a:ext cx="208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6F831332-B076-4697-80AD-A3F66E08963C}"/>
                  </a:ext>
                </a:extLst>
              </p14:cNvPr>
              <p14:cNvContentPartPr/>
              <p14:nvPr/>
            </p14:nvContentPartPr>
            <p14:xfrm>
              <a:off x="3624379" y="6588094"/>
              <a:ext cx="75240" cy="648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6F831332-B076-4697-80AD-A3F66E08963C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3615379" y="6579094"/>
                <a:ext cx="92880" cy="2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B26E009-4C40-4C0B-A18C-A7AD4AF65954}"/>
              </a:ext>
            </a:extLst>
          </p:cNvPr>
          <p:cNvGrpSpPr/>
          <p:nvPr/>
        </p:nvGrpSpPr>
        <p:grpSpPr>
          <a:xfrm>
            <a:off x="3818059" y="6572974"/>
            <a:ext cx="787680" cy="229320"/>
            <a:chOff x="3818059" y="6572974"/>
            <a:chExt cx="78768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7C6E0CB9-40CA-4033-8205-ABD27FC54325}"/>
                    </a:ext>
                  </a:extLst>
                </p14:cNvPr>
                <p14:cNvContentPartPr/>
                <p14:nvPr/>
              </p14:nvContentPartPr>
              <p14:xfrm>
                <a:off x="3824899" y="6637054"/>
                <a:ext cx="4680" cy="424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7C6E0CB9-40CA-4033-8205-ABD27FC5432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816259" y="6628054"/>
                  <a:ext cx="223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B179D81B-A6A2-4274-8EFD-C7AE7FB2DD09}"/>
                    </a:ext>
                  </a:extLst>
                </p14:cNvPr>
                <p14:cNvContentPartPr/>
                <p14:nvPr/>
              </p14:nvContentPartPr>
              <p14:xfrm>
                <a:off x="3818059" y="6581974"/>
                <a:ext cx="5040" cy="111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B179D81B-A6A2-4274-8EFD-C7AE7FB2DD0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809059" y="6573334"/>
                  <a:ext cx="226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5B9386E-7179-4900-83C1-D6573845D34C}"/>
                    </a:ext>
                  </a:extLst>
                </p14:cNvPr>
                <p14:cNvContentPartPr/>
                <p14:nvPr/>
              </p14:nvContentPartPr>
              <p14:xfrm>
                <a:off x="3857299" y="6634894"/>
                <a:ext cx="51840" cy="514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5B9386E-7179-4900-83C1-D6573845D34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848659" y="6626254"/>
                  <a:ext cx="694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E73230F-69FA-4492-A5DE-7769BE4E45C4}"/>
                    </a:ext>
                  </a:extLst>
                </p14:cNvPr>
                <p14:cNvContentPartPr/>
                <p14:nvPr/>
              </p14:nvContentPartPr>
              <p14:xfrm>
                <a:off x="3992659" y="6587374"/>
                <a:ext cx="75600" cy="914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E73230F-69FA-4492-A5DE-7769BE4E45C4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983659" y="6578734"/>
                  <a:ext cx="93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E1AB172-1954-42C1-A109-A0FD622811BE}"/>
                    </a:ext>
                  </a:extLst>
                </p14:cNvPr>
                <p14:cNvContentPartPr/>
                <p14:nvPr/>
              </p14:nvContentPartPr>
              <p14:xfrm>
                <a:off x="4082659" y="6634894"/>
                <a:ext cx="27720" cy="417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E1AB172-1954-42C1-A109-A0FD622811B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074019" y="6625894"/>
                  <a:ext cx="453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1BA4BF4A-7F48-4ED4-BBAD-A01C3167EDF3}"/>
                    </a:ext>
                  </a:extLst>
                </p14:cNvPr>
                <p14:cNvContentPartPr/>
                <p14:nvPr/>
              </p14:nvContentPartPr>
              <p14:xfrm>
                <a:off x="4135939" y="6572974"/>
                <a:ext cx="7560" cy="972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1BA4BF4A-7F48-4ED4-BBAD-A01C3167EDF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127299" y="6563974"/>
                  <a:ext cx="252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7127B38C-0B87-4F44-B9DE-089B5A974E44}"/>
                    </a:ext>
                  </a:extLst>
                </p14:cNvPr>
                <p14:cNvContentPartPr/>
                <p14:nvPr/>
              </p14:nvContentPartPr>
              <p14:xfrm>
                <a:off x="4189579" y="6643534"/>
                <a:ext cx="9720" cy="29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7127B38C-0B87-4F44-B9DE-089B5A974E4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180939" y="6634894"/>
                  <a:ext cx="273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C9873F00-3BAC-4A7A-B24C-DE16AADF8776}"/>
                    </a:ext>
                  </a:extLst>
                </p14:cNvPr>
                <p14:cNvContentPartPr/>
                <p14:nvPr/>
              </p14:nvContentPartPr>
              <p14:xfrm>
                <a:off x="4189939" y="6603214"/>
                <a:ext cx="5040" cy="136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C9873F00-3BAC-4A7A-B24C-DE16AADF877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180939" y="6594214"/>
                  <a:ext cx="22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8FA498F-D7C5-48DC-A339-6E1F167D3EAD}"/>
                    </a:ext>
                  </a:extLst>
                </p14:cNvPr>
                <p14:cNvContentPartPr/>
                <p14:nvPr/>
              </p14:nvContentPartPr>
              <p14:xfrm>
                <a:off x="4230619" y="6626974"/>
                <a:ext cx="48960" cy="547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8FA498F-D7C5-48DC-A339-6E1F167D3EA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221619" y="6617974"/>
                  <a:ext cx="666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DFF41C0B-40E3-4FCB-8E41-0F13EDF2970E}"/>
                    </a:ext>
                  </a:extLst>
                </p14:cNvPr>
                <p14:cNvContentPartPr/>
                <p14:nvPr/>
              </p14:nvContentPartPr>
              <p14:xfrm>
                <a:off x="4310539" y="6626614"/>
                <a:ext cx="30240" cy="543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DFF41C0B-40E3-4FCB-8E41-0F13EDF2970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301539" y="6617614"/>
                  <a:ext cx="478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6212E18F-063C-4F8B-9AFF-732F7E7D440B}"/>
                    </a:ext>
                  </a:extLst>
                </p14:cNvPr>
                <p14:cNvContentPartPr/>
                <p14:nvPr/>
              </p14:nvContentPartPr>
              <p14:xfrm>
                <a:off x="4361659" y="6620854"/>
                <a:ext cx="38520" cy="500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6212E18F-063C-4F8B-9AFF-732F7E7D440B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352659" y="6611854"/>
                  <a:ext cx="561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16BCE2F3-FE89-4F58-BF9E-8DECD0B94683}"/>
                    </a:ext>
                  </a:extLst>
                </p14:cNvPr>
                <p14:cNvContentPartPr/>
                <p14:nvPr/>
              </p14:nvContentPartPr>
              <p14:xfrm>
                <a:off x="4425739" y="6623734"/>
                <a:ext cx="6120" cy="550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16BCE2F3-FE89-4F58-BF9E-8DECD0B9468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417099" y="6614734"/>
                  <a:ext cx="237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B10DBA64-FBEC-43EE-B6E7-70C7C606C2DA}"/>
                    </a:ext>
                  </a:extLst>
                </p14:cNvPr>
                <p14:cNvContentPartPr/>
                <p14:nvPr/>
              </p14:nvContentPartPr>
              <p14:xfrm>
                <a:off x="4422499" y="6572974"/>
                <a:ext cx="1800" cy="25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B10DBA64-FBEC-43EE-B6E7-70C7C606C2D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413499" y="6564334"/>
                  <a:ext cx="194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07B3A01E-AA03-4030-9065-9E7C23AB6B5B}"/>
                    </a:ext>
                  </a:extLst>
                </p14:cNvPr>
                <p14:cNvContentPartPr/>
                <p14:nvPr/>
              </p14:nvContentPartPr>
              <p14:xfrm>
                <a:off x="4468939" y="6629854"/>
                <a:ext cx="64800" cy="597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07B3A01E-AA03-4030-9065-9E7C23AB6B5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460299" y="6620854"/>
                  <a:ext cx="824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E466317-4E42-4C98-96F6-06166C1C54D2}"/>
                    </a:ext>
                  </a:extLst>
                </p14:cNvPr>
                <p14:cNvContentPartPr/>
                <p14:nvPr/>
              </p14:nvContentPartPr>
              <p14:xfrm>
                <a:off x="4543099" y="6623734"/>
                <a:ext cx="62640" cy="1785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E466317-4E42-4C98-96F6-06166C1C54D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534099" y="6615094"/>
                  <a:ext cx="8028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E957FF55-934C-4589-99DC-37FCB4DB9392}"/>
              </a:ext>
            </a:extLst>
          </p:cNvPr>
          <p:cNvGrpSpPr/>
          <p:nvPr/>
        </p:nvGrpSpPr>
        <p:grpSpPr>
          <a:xfrm>
            <a:off x="4727450" y="6551014"/>
            <a:ext cx="1309680" cy="213120"/>
            <a:chOff x="4727450" y="6551014"/>
            <a:chExt cx="130968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AEA7931C-E7E7-4D55-B12B-1C4C6F657686}"/>
                    </a:ext>
                  </a:extLst>
                </p14:cNvPr>
                <p14:cNvContentPartPr/>
                <p14:nvPr/>
              </p14:nvContentPartPr>
              <p14:xfrm>
                <a:off x="4727450" y="6620134"/>
                <a:ext cx="95760" cy="1299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AEA7931C-E7E7-4D55-B12B-1C4C6F657686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718450" y="6611134"/>
                  <a:ext cx="113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1244DCD-B70E-493C-9239-514EDD738CD6}"/>
                    </a:ext>
                  </a:extLst>
                </p14:cNvPr>
                <p14:cNvContentPartPr/>
                <p14:nvPr/>
              </p14:nvContentPartPr>
              <p14:xfrm>
                <a:off x="4822850" y="6620134"/>
                <a:ext cx="64080" cy="561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1244DCD-B70E-493C-9239-514EDD738CD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814210" y="6611494"/>
                  <a:ext cx="817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3CB089FA-3BDE-42C5-8BAD-422A4E97EF98}"/>
                    </a:ext>
                  </a:extLst>
                </p14:cNvPr>
                <p14:cNvContentPartPr/>
                <p14:nvPr/>
              </p14:nvContentPartPr>
              <p14:xfrm>
                <a:off x="4905650" y="6623734"/>
                <a:ext cx="57600" cy="496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3CB089FA-3BDE-42C5-8BAD-422A4E97EF9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896650" y="6615094"/>
                  <a:ext cx="752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BC54CA9D-4357-4745-A973-6AB025521237}"/>
                    </a:ext>
                  </a:extLst>
                </p14:cNvPr>
                <p14:cNvContentPartPr/>
                <p14:nvPr/>
              </p14:nvContentPartPr>
              <p14:xfrm>
                <a:off x="4977290" y="6623374"/>
                <a:ext cx="54000" cy="529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BC54CA9D-4357-4745-A973-6AB025521237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968290" y="6614374"/>
                  <a:ext cx="716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1D7305A-82D7-443D-98C3-4484567A73D9}"/>
                    </a:ext>
                  </a:extLst>
                </p14:cNvPr>
                <p14:cNvContentPartPr/>
                <p14:nvPr/>
              </p14:nvContentPartPr>
              <p14:xfrm>
                <a:off x="5058290" y="6569374"/>
                <a:ext cx="5400" cy="1083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1D7305A-82D7-443D-98C3-4484567A73D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049290" y="6560734"/>
                  <a:ext cx="23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21B046E6-43A9-48B4-A1CB-E3FE69DE9F1A}"/>
                    </a:ext>
                  </a:extLst>
                </p14:cNvPr>
                <p14:cNvContentPartPr/>
                <p14:nvPr/>
              </p14:nvContentPartPr>
              <p14:xfrm>
                <a:off x="5026610" y="6616534"/>
                <a:ext cx="68400" cy="54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21B046E6-43A9-48B4-A1CB-E3FE69DE9F1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017610" y="6607894"/>
                  <a:ext cx="860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6AAE5470-26CA-4F9A-BB7C-91F605393261}"/>
                    </a:ext>
                  </a:extLst>
                </p14:cNvPr>
                <p14:cNvContentPartPr/>
                <p14:nvPr/>
              </p14:nvContentPartPr>
              <p14:xfrm>
                <a:off x="5106170" y="6624454"/>
                <a:ext cx="60120" cy="457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6AAE5470-26CA-4F9A-BB7C-91F60539326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097530" y="6615814"/>
                  <a:ext cx="777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F0C2502E-AE8E-43EE-A440-06A291D13023}"/>
                    </a:ext>
                  </a:extLst>
                </p14:cNvPr>
                <p14:cNvContentPartPr/>
                <p14:nvPr/>
              </p14:nvContentPartPr>
              <p14:xfrm>
                <a:off x="5183210" y="6616894"/>
                <a:ext cx="90000" cy="507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F0C2502E-AE8E-43EE-A440-06A291D1302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174570" y="6607894"/>
                  <a:ext cx="1076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A6388802-C4A5-4DB0-9176-16115873E017}"/>
                    </a:ext>
                  </a:extLst>
                </p14:cNvPr>
                <p14:cNvContentPartPr/>
                <p14:nvPr/>
              </p14:nvContentPartPr>
              <p14:xfrm>
                <a:off x="5381210" y="6551014"/>
                <a:ext cx="8280" cy="1278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A6388802-C4A5-4DB0-9176-16115873E01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372210" y="6542014"/>
                  <a:ext cx="25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79BB366-A136-4A7C-87C4-B1D75EE586A0}"/>
                    </a:ext>
                  </a:extLst>
                </p14:cNvPr>
                <p14:cNvContentPartPr/>
                <p14:nvPr/>
              </p14:nvContentPartPr>
              <p14:xfrm>
                <a:off x="5353130" y="6609334"/>
                <a:ext cx="79920" cy="79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79BB366-A136-4A7C-87C4-B1D75EE586A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344130" y="6600334"/>
                  <a:ext cx="97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4343C532-4F9C-4769-970E-8496EC769067}"/>
                    </a:ext>
                  </a:extLst>
                </p14:cNvPr>
                <p14:cNvContentPartPr/>
                <p14:nvPr/>
              </p14:nvContentPartPr>
              <p14:xfrm>
                <a:off x="5434130" y="6620494"/>
                <a:ext cx="37080" cy="579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4343C532-4F9C-4769-970E-8496EC76906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425130" y="6611494"/>
                  <a:ext cx="54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3D65A20-1D55-4396-9732-1A97DF97D330}"/>
                    </a:ext>
                  </a:extLst>
                </p14:cNvPr>
                <p14:cNvContentPartPr/>
                <p14:nvPr/>
              </p14:nvContentPartPr>
              <p14:xfrm>
                <a:off x="5487410" y="6620854"/>
                <a:ext cx="30600" cy="547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3D65A20-1D55-4396-9732-1A97DF97D33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478770" y="6612214"/>
                  <a:ext cx="482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69826E12-BAAD-409D-8B8C-BBCBFEE063D5}"/>
                    </a:ext>
                  </a:extLst>
                </p14:cNvPr>
                <p14:cNvContentPartPr/>
                <p14:nvPr/>
              </p14:nvContentPartPr>
              <p14:xfrm>
                <a:off x="5539610" y="6564694"/>
                <a:ext cx="57240" cy="1216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69826E12-BAAD-409D-8B8C-BBCBFEE063D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530610" y="6555694"/>
                  <a:ext cx="74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DEE6C673-F0D2-4EFB-8AC3-1C5A0F6E7ECC}"/>
                    </a:ext>
                  </a:extLst>
                </p14:cNvPr>
                <p14:cNvContentPartPr/>
                <p14:nvPr/>
              </p14:nvContentPartPr>
              <p14:xfrm>
                <a:off x="5620250" y="6608614"/>
                <a:ext cx="46080" cy="712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DEE6C673-F0D2-4EFB-8AC3-1C5A0F6E7EC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611610" y="6599614"/>
                  <a:ext cx="637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11190FC-58E4-41EC-9F61-7CBA3A27E4FD}"/>
                    </a:ext>
                  </a:extLst>
                </p14:cNvPr>
                <p14:cNvContentPartPr/>
                <p14:nvPr/>
              </p14:nvContentPartPr>
              <p14:xfrm>
                <a:off x="5694050" y="6611854"/>
                <a:ext cx="49320" cy="619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11190FC-58E4-41EC-9F61-7CBA3A27E4F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685050" y="6603214"/>
                  <a:ext cx="669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669EA0BD-28D9-4E79-9AB2-1DA0B02A1EC9}"/>
                    </a:ext>
                  </a:extLst>
                </p14:cNvPr>
                <p14:cNvContentPartPr/>
                <p14:nvPr/>
              </p14:nvContentPartPr>
              <p14:xfrm>
                <a:off x="5764610" y="6561094"/>
                <a:ext cx="15120" cy="1119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669EA0BD-28D9-4E79-9AB2-1DA0B02A1EC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755970" y="6552454"/>
                  <a:ext cx="32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B328DCE3-E2E2-4FE9-B2EB-0E82F1FE7D09}"/>
                    </a:ext>
                  </a:extLst>
                </p14:cNvPr>
                <p14:cNvContentPartPr/>
                <p14:nvPr/>
              </p14:nvContentPartPr>
              <p14:xfrm>
                <a:off x="5804930" y="6615814"/>
                <a:ext cx="52920" cy="565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B328DCE3-E2E2-4FE9-B2EB-0E82F1FE7D09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796290" y="6606814"/>
                  <a:ext cx="705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6F4FB7B1-7239-4B2A-B2CA-C60D72039A86}"/>
                    </a:ext>
                  </a:extLst>
                </p14:cNvPr>
                <p14:cNvContentPartPr/>
                <p14:nvPr/>
              </p14:nvContentPartPr>
              <p14:xfrm>
                <a:off x="5861090" y="6612934"/>
                <a:ext cx="68760" cy="1512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6F4FB7B1-7239-4B2A-B2CA-C60D72039A8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852450" y="6603934"/>
                  <a:ext cx="864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6A0B8DC3-6602-43E9-BFDE-8EBA4C1C8CE1}"/>
                    </a:ext>
                  </a:extLst>
                </p14:cNvPr>
                <p14:cNvContentPartPr/>
                <p14:nvPr/>
              </p14:nvContentPartPr>
              <p14:xfrm>
                <a:off x="5955770" y="6624454"/>
                <a:ext cx="3600" cy="561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6A0B8DC3-6602-43E9-BFDE-8EBA4C1C8CE1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946770" y="6615454"/>
                  <a:ext cx="212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9312F111-3D74-43E1-AB91-EF3FCE10DE74}"/>
                    </a:ext>
                  </a:extLst>
                </p14:cNvPr>
                <p14:cNvContentPartPr/>
                <p14:nvPr/>
              </p14:nvContentPartPr>
              <p14:xfrm>
                <a:off x="5952530" y="6587734"/>
                <a:ext cx="2520" cy="14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9312F111-3D74-43E1-AB91-EF3FCE10DE74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943530" y="6578734"/>
                  <a:ext cx="201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E27F93FC-457D-4773-8100-22C3B5C86897}"/>
                    </a:ext>
                  </a:extLst>
                </p14:cNvPr>
                <p14:cNvContentPartPr/>
                <p14:nvPr/>
              </p14:nvContentPartPr>
              <p14:xfrm>
                <a:off x="6003290" y="6624454"/>
                <a:ext cx="33840" cy="615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E27F93FC-457D-4773-8100-22C3B5C8689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994290" y="6615814"/>
                  <a:ext cx="5148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847E423B-4642-46B1-BCCC-B587BDAA2A1E}"/>
              </a:ext>
            </a:extLst>
          </p:cNvPr>
          <p:cNvGrpSpPr/>
          <p:nvPr/>
        </p:nvGrpSpPr>
        <p:grpSpPr>
          <a:xfrm>
            <a:off x="6078404" y="6622294"/>
            <a:ext cx="183960" cy="55080"/>
            <a:chOff x="6078404" y="6622294"/>
            <a:chExt cx="183960" cy="5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BCD6DC5E-3CE1-4BEB-B592-536FDDFA7CE1}"/>
                    </a:ext>
                  </a:extLst>
                </p14:cNvPr>
                <p14:cNvContentPartPr/>
                <p14:nvPr/>
              </p14:nvContentPartPr>
              <p14:xfrm>
                <a:off x="6078404" y="6622294"/>
                <a:ext cx="49680" cy="550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BCD6DC5E-3CE1-4BEB-B592-536FDDFA7CE1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069764" y="6613654"/>
                  <a:ext cx="673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9F7AF169-74A4-413D-9343-59C8718BD6D1}"/>
                    </a:ext>
                  </a:extLst>
                </p14:cNvPr>
                <p14:cNvContentPartPr/>
                <p14:nvPr/>
              </p14:nvContentPartPr>
              <p14:xfrm>
                <a:off x="6202244" y="6628414"/>
                <a:ext cx="60120" cy="61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9F7AF169-74A4-413D-9343-59C8718BD6D1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193604" y="6619414"/>
                  <a:ext cx="7776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1189A7FD-41A8-4F08-BEF7-FBFEFDE5E095}"/>
              </a:ext>
            </a:extLst>
          </p:cNvPr>
          <p:cNvGrpSpPr/>
          <p:nvPr/>
        </p:nvGrpSpPr>
        <p:grpSpPr>
          <a:xfrm>
            <a:off x="6320324" y="6553174"/>
            <a:ext cx="1595160" cy="249120"/>
            <a:chOff x="6320324" y="6553174"/>
            <a:chExt cx="159516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FD9D3187-7F3E-41FF-88EE-F8B733E71101}"/>
                    </a:ext>
                  </a:extLst>
                </p14:cNvPr>
                <p14:cNvContentPartPr/>
                <p14:nvPr/>
              </p14:nvContentPartPr>
              <p14:xfrm>
                <a:off x="6320324" y="6569734"/>
                <a:ext cx="83880" cy="11952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FD9D3187-7F3E-41FF-88EE-F8B733E7110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311324" y="6560734"/>
                  <a:ext cx="1015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25773693-07EF-4117-9BC7-C0F10D24816A}"/>
                    </a:ext>
                  </a:extLst>
                </p14:cNvPr>
                <p14:cNvContentPartPr/>
                <p14:nvPr/>
              </p14:nvContentPartPr>
              <p14:xfrm>
                <a:off x="6424724" y="6625894"/>
                <a:ext cx="47520" cy="558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25773693-07EF-4117-9BC7-C0F10D24816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416084" y="6617254"/>
                  <a:ext cx="651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31A40B7C-D3CD-4CD1-A0FE-015B6E6CB7F8}"/>
                    </a:ext>
                  </a:extLst>
                </p14:cNvPr>
                <p14:cNvContentPartPr/>
                <p14:nvPr/>
              </p14:nvContentPartPr>
              <p14:xfrm>
                <a:off x="6500324" y="6637774"/>
                <a:ext cx="9720" cy="428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31A40B7C-D3CD-4CD1-A0FE-015B6E6CB7F8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491684" y="6628774"/>
                  <a:ext cx="273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59068C55-DA87-4E3F-8238-172A7EB2A44A}"/>
                    </a:ext>
                  </a:extLst>
                </p14:cNvPr>
                <p14:cNvContentPartPr/>
                <p14:nvPr/>
              </p14:nvContentPartPr>
              <p14:xfrm>
                <a:off x="6490964" y="6588814"/>
                <a:ext cx="5040" cy="64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59068C55-DA87-4E3F-8238-172A7EB2A44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481964" y="6579814"/>
                  <a:ext cx="226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22423E2F-4875-4D5D-80C8-10E222F8DE38}"/>
                    </a:ext>
                  </a:extLst>
                </p14:cNvPr>
                <p14:cNvContentPartPr/>
                <p14:nvPr/>
              </p14:nvContentPartPr>
              <p14:xfrm>
                <a:off x="6533084" y="6624454"/>
                <a:ext cx="2880" cy="396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22423E2F-4875-4D5D-80C8-10E222F8DE3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524444" y="6615454"/>
                  <a:ext cx="20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677F5E6E-3B34-4C88-94B9-73078516D414}"/>
                    </a:ext>
                  </a:extLst>
                </p14:cNvPr>
                <p14:cNvContentPartPr/>
                <p14:nvPr/>
              </p14:nvContentPartPr>
              <p14:xfrm>
                <a:off x="6530204" y="6622654"/>
                <a:ext cx="42120" cy="583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677F5E6E-3B34-4C88-94B9-73078516D414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521204" y="6614014"/>
                  <a:ext cx="597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8A65B9EE-1442-4E7A-8555-02E3F8EE78EE}"/>
                    </a:ext>
                  </a:extLst>
                </p14:cNvPr>
                <p14:cNvContentPartPr/>
                <p14:nvPr/>
              </p14:nvContentPartPr>
              <p14:xfrm>
                <a:off x="6587804" y="6621214"/>
                <a:ext cx="44640" cy="572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8A65B9EE-1442-4E7A-8555-02E3F8EE78EE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579164" y="6612214"/>
                  <a:ext cx="622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14842887-E6B2-4A30-AED6-B2CEB2F31E3A}"/>
                    </a:ext>
                  </a:extLst>
                </p14:cNvPr>
                <p14:cNvContentPartPr/>
                <p14:nvPr/>
              </p14:nvContentPartPr>
              <p14:xfrm>
                <a:off x="6638564" y="6613654"/>
                <a:ext cx="33840" cy="601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14842887-E6B2-4A30-AED6-B2CEB2F31E3A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629564" y="6604654"/>
                  <a:ext cx="51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2B53D0C0-B990-4939-8942-314FC20CCD51}"/>
                    </a:ext>
                  </a:extLst>
                </p14:cNvPr>
                <p14:cNvContentPartPr/>
                <p14:nvPr/>
              </p14:nvContentPartPr>
              <p14:xfrm>
                <a:off x="6682484" y="6613654"/>
                <a:ext cx="30960" cy="594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2B53D0C0-B990-4939-8942-314FC20CCD51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673844" y="6605014"/>
                  <a:ext cx="486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A28B9804-F05D-41E0-AE71-235185213ECA}"/>
                    </a:ext>
                  </a:extLst>
                </p14:cNvPr>
                <p14:cNvContentPartPr/>
                <p14:nvPr/>
              </p14:nvContentPartPr>
              <p14:xfrm>
                <a:off x="6732884" y="6620854"/>
                <a:ext cx="7920" cy="547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A28B9804-F05D-41E0-AE71-235185213ECA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723884" y="6611854"/>
                  <a:ext cx="255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FC162F39-6874-4820-804D-5FF793F20598}"/>
                    </a:ext>
                  </a:extLst>
                </p14:cNvPr>
                <p14:cNvContentPartPr/>
                <p14:nvPr/>
              </p14:nvContentPartPr>
              <p14:xfrm>
                <a:off x="6732884" y="6581254"/>
                <a:ext cx="3240" cy="190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FC162F39-6874-4820-804D-5FF793F2059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724244" y="6572254"/>
                  <a:ext cx="20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D466B8F0-710E-4D21-B7F5-E60A9CCAD131}"/>
                    </a:ext>
                  </a:extLst>
                </p14:cNvPr>
                <p14:cNvContentPartPr/>
                <p14:nvPr/>
              </p14:nvContentPartPr>
              <p14:xfrm>
                <a:off x="6771044" y="6560014"/>
                <a:ext cx="10440" cy="1087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D466B8F0-710E-4D21-B7F5-E60A9CCAD13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762404" y="6551014"/>
                  <a:ext cx="280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40A34761-5C58-4C2D-AB42-34388FFF3060}"/>
                    </a:ext>
                  </a:extLst>
                </p14:cNvPr>
                <p14:cNvContentPartPr/>
                <p14:nvPr/>
              </p14:nvContentPartPr>
              <p14:xfrm>
                <a:off x="6763484" y="6620494"/>
                <a:ext cx="43560" cy="82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40A34761-5C58-4C2D-AB42-34388FFF3060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754844" y="6611494"/>
                  <a:ext cx="612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2754F38B-D31A-43EC-9FD7-C10617BB3682}"/>
                    </a:ext>
                  </a:extLst>
                </p14:cNvPr>
                <p14:cNvContentPartPr/>
                <p14:nvPr/>
              </p14:nvContentPartPr>
              <p14:xfrm>
                <a:off x="6813164" y="6626974"/>
                <a:ext cx="66240" cy="1753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2754F38B-D31A-43EC-9FD7-C10617BB3682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804164" y="6617974"/>
                  <a:ext cx="838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7004A93D-CF16-4D11-B539-AD1E7FDC6444}"/>
                    </a:ext>
                  </a:extLst>
                </p14:cNvPr>
                <p14:cNvContentPartPr/>
                <p14:nvPr/>
              </p14:nvContentPartPr>
              <p14:xfrm>
                <a:off x="6942044" y="6563254"/>
                <a:ext cx="47880" cy="1180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7004A93D-CF16-4D11-B539-AD1E7FDC644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933044" y="6554254"/>
                  <a:ext cx="655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C97F9A1-458B-49CE-B729-D1FCA4344A32}"/>
                    </a:ext>
                  </a:extLst>
                </p14:cNvPr>
                <p14:cNvContentPartPr/>
                <p14:nvPr/>
              </p14:nvContentPartPr>
              <p14:xfrm>
                <a:off x="6989924" y="6626254"/>
                <a:ext cx="44640" cy="514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C97F9A1-458B-49CE-B729-D1FCA4344A32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980924" y="6617254"/>
                  <a:ext cx="622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023CEC8D-6605-41E2-B7E5-EAC4F861C746}"/>
                    </a:ext>
                  </a:extLst>
                </p14:cNvPr>
                <p14:cNvContentPartPr/>
                <p14:nvPr/>
              </p14:nvContentPartPr>
              <p14:xfrm>
                <a:off x="7056524" y="6561814"/>
                <a:ext cx="8280" cy="1090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023CEC8D-6605-41E2-B7E5-EAC4F861C746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047524" y="6553174"/>
                  <a:ext cx="259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D1BAA26A-5141-4F8E-94C5-B59D53255BB7}"/>
                    </a:ext>
                  </a:extLst>
                </p14:cNvPr>
                <p14:cNvContentPartPr/>
                <p14:nvPr/>
              </p14:nvContentPartPr>
              <p14:xfrm>
                <a:off x="7094324" y="6559654"/>
                <a:ext cx="5760" cy="11988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D1BAA26A-5141-4F8E-94C5-B59D53255BB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085324" y="6550654"/>
                  <a:ext cx="23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233719A7-7104-4042-81F1-D7D578FAC256}"/>
                    </a:ext>
                  </a:extLst>
                </p14:cNvPr>
                <p14:cNvContentPartPr/>
                <p14:nvPr/>
              </p14:nvContentPartPr>
              <p14:xfrm>
                <a:off x="7110524" y="6619414"/>
                <a:ext cx="50760" cy="568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233719A7-7104-4042-81F1-D7D578FAC256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101524" y="6610414"/>
                  <a:ext cx="684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F99DCC3B-192C-478D-9C53-A808B5757A37}"/>
                    </a:ext>
                  </a:extLst>
                </p14:cNvPr>
                <p14:cNvContentPartPr/>
                <p14:nvPr/>
              </p14:nvContentPartPr>
              <p14:xfrm>
                <a:off x="7170644" y="6624454"/>
                <a:ext cx="51840" cy="1472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F99DCC3B-192C-478D-9C53-A808B5757A37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162004" y="6615814"/>
                  <a:ext cx="69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BAF46429-427A-4395-AE92-6A8775CD4F49}"/>
                    </a:ext>
                  </a:extLst>
                </p14:cNvPr>
                <p14:cNvContentPartPr/>
                <p14:nvPr/>
              </p14:nvContentPartPr>
              <p14:xfrm>
                <a:off x="7230764" y="6618694"/>
                <a:ext cx="43560" cy="601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BAF46429-427A-4395-AE92-6A8775CD4F49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221764" y="6610054"/>
                  <a:ext cx="61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A347F496-829D-405B-AEB8-3DCAAD7F87C8}"/>
                    </a:ext>
                  </a:extLst>
                </p14:cNvPr>
                <p14:cNvContentPartPr/>
                <p14:nvPr/>
              </p14:nvContentPartPr>
              <p14:xfrm>
                <a:off x="7389884" y="6553174"/>
                <a:ext cx="53640" cy="1278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A347F496-829D-405B-AEB8-3DCAAD7F87C8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381244" y="6544174"/>
                  <a:ext cx="71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BF9FB28F-33C9-4676-A900-E0746E7FD2B2}"/>
                    </a:ext>
                  </a:extLst>
                </p14:cNvPr>
                <p14:cNvContentPartPr/>
                <p14:nvPr/>
              </p14:nvContentPartPr>
              <p14:xfrm>
                <a:off x="7465484" y="6623014"/>
                <a:ext cx="65520" cy="514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BF9FB28F-33C9-4676-A900-E0746E7FD2B2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456844" y="6614374"/>
                  <a:ext cx="831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A92C8462-2799-4459-B4A5-5F89CEE1C44F}"/>
                    </a:ext>
                  </a:extLst>
                </p14:cNvPr>
                <p14:cNvContentPartPr/>
                <p14:nvPr/>
              </p14:nvContentPartPr>
              <p14:xfrm>
                <a:off x="7548644" y="6616894"/>
                <a:ext cx="57240" cy="529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A92C8462-2799-4459-B4A5-5F89CEE1C44F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539644" y="6607894"/>
                  <a:ext cx="748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46FEE467-05B1-4F70-A065-4B5D67C72E27}"/>
                    </a:ext>
                  </a:extLst>
                </p14:cNvPr>
                <p14:cNvContentPartPr/>
                <p14:nvPr/>
              </p14:nvContentPartPr>
              <p14:xfrm>
                <a:off x="7627124" y="6584854"/>
                <a:ext cx="78840" cy="954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46FEE467-05B1-4F70-A065-4B5D67C72E27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618484" y="6576214"/>
                  <a:ext cx="96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05F496E9-FB2D-4679-B85D-7FF9A1A4E548}"/>
                    </a:ext>
                  </a:extLst>
                </p14:cNvPr>
                <p14:cNvContentPartPr/>
                <p14:nvPr/>
              </p14:nvContentPartPr>
              <p14:xfrm>
                <a:off x="7752764" y="6620854"/>
                <a:ext cx="62640" cy="644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05F496E9-FB2D-4679-B85D-7FF9A1A4E548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743764" y="6612214"/>
                  <a:ext cx="802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50C79209-55FF-4CAA-A24D-CF75CC8DB0E8}"/>
                    </a:ext>
                  </a:extLst>
                </p14:cNvPr>
                <p14:cNvContentPartPr/>
                <p14:nvPr/>
              </p14:nvContentPartPr>
              <p14:xfrm>
                <a:off x="7844924" y="6629854"/>
                <a:ext cx="70560" cy="561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50C79209-55FF-4CAA-A24D-CF75CC8DB0E8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836284" y="6621214"/>
                  <a:ext cx="88200" cy="7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9D98FFDE-B40B-4182-8CE9-1B039548466F}"/>
              </a:ext>
            </a:extLst>
          </p:cNvPr>
          <p:cNvGrpSpPr/>
          <p:nvPr/>
        </p:nvGrpSpPr>
        <p:grpSpPr>
          <a:xfrm>
            <a:off x="4939298" y="4388438"/>
            <a:ext cx="146160" cy="113400"/>
            <a:chOff x="4939298" y="4388438"/>
            <a:chExt cx="146160" cy="11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82FE056C-73CF-4EB7-9536-870459AB92F4}"/>
                    </a:ext>
                  </a:extLst>
                </p14:cNvPr>
                <p14:cNvContentPartPr/>
                <p14:nvPr/>
              </p14:nvContentPartPr>
              <p14:xfrm>
                <a:off x="4939298" y="4394558"/>
                <a:ext cx="6480" cy="1069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82FE056C-73CF-4EB7-9536-870459AB92F4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930658" y="4385558"/>
                  <a:ext cx="24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23F4751E-E76F-4CCF-A275-CE2E690EA05B}"/>
                    </a:ext>
                  </a:extLst>
                </p14:cNvPr>
                <p14:cNvContentPartPr/>
                <p14:nvPr/>
              </p14:nvContentPartPr>
              <p14:xfrm>
                <a:off x="5018858" y="4388438"/>
                <a:ext cx="66600" cy="1134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23F4751E-E76F-4CCF-A275-CE2E690EA05B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010218" y="4379438"/>
                  <a:ext cx="8424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08DE5E6E-8C50-4787-A20E-AF7765E04B70}"/>
              </a:ext>
            </a:extLst>
          </p:cNvPr>
          <p:cNvGrpSpPr/>
          <p:nvPr/>
        </p:nvGrpSpPr>
        <p:grpSpPr>
          <a:xfrm>
            <a:off x="9154898" y="4293758"/>
            <a:ext cx="140040" cy="96840"/>
            <a:chOff x="9154898" y="4293758"/>
            <a:chExt cx="140040" cy="9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C4C2EF49-F687-4E70-8549-EEFAF68409EC}"/>
                    </a:ext>
                  </a:extLst>
                </p14:cNvPr>
                <p14:cNvContentPartPr/>
                <p14:nvPr/>
              </p14:nvContentPartPr>
              <p14:xfrm>
                <a:off x="9154898" y="4299158"/>
                <a:ext cx="10080" cy="824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C4C2EF49-F687-4E70-8549-EEFAF68409EC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145898" y="4290518"/>
                  <a:ext cx="277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0FFBFEAE-240C-4BB4-BBCC-2B823ED061A4}"/>
                    </a:ext>
                  </a:extLst>
                </p14:cNvPr>
                <p14:cNvContentPartPr/>
                <p14:nvPr/>
              </p14:nvContentPartPr>
              <p14:xfrm>
                <a:off x="9195218" y="4293758"/>
                <a:ext cx="99720" cy="968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0FFBFEAE-240C-4BB4-BBCC-2B823ED061A4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186578" y="4285118"/>
                  <a:ext cx="11736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35338752-FBF6-43D6-9C62-AAAC200A6834}"/>
              </a:ext>
            </a:extLst>
          </p:cNvPr>
          <p:cNvGrpSpPr/>
          <p:nvPr/>
        </p:nvGrpSpPr>
        <p:grpSpPr>
          <a:xfrm>
            <a:off x="4189418" y="5893958"/>
            <a:ext cx="15840" cy="56880"/>
            <a:chOff x="4189418" y="5893958"/>
            <a:chExt cx="15840" cy="5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66BC4E13-B557-43F6-BFAB-FABE0B375D37}"/>
                    </a:ext>
                  </a:extLst>
                </p14:cNvPr>
                <p14:cNvContentPartPr/>
                <p14:nvPr/>
              </p14:nvContentPartPr>
              <p14:xfrm>
                <a:off x="4193018" y="5904758"/>
                <a:ext cx="12240" cy="90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66BC4E13-B557-43F6-BFAB-FABE0B375D37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184018" y="5895758"/>
                  <a:ext cx="29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531E573F-A93A-4501-AC96-FB62DF49A1FA}"/>
                    </a:ext>
                  </a:extLst>
                </p14:cNvPr>
                <p14:cNvContentPartPr/>
                <p14:nvPr/>
              </p14:nvContentPartPr>
              <p14:xfrm>
                <a:off x="4189418" y="5893958"/>
                <a:ext cx="14040" cy="568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531E573F-A93A-4501-AC96-FB62DF49A1F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4180778" y="5884958"/>
                  <a:ext cx="31680" cy="7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4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C17C6831-2C01-403D-814F-634D70A47DA0}"/>
                  </a:ext>
                </a:extLst>
              </p14:cNvPr>
              <p14:cNvContentPartPr/>
              <p14:nvPr/>
            </p14:nvContentPartPr>
            <p14:xfrm>
              <a:off x="4189058" y="6211478"/>
              <a:ext cx="50400" cy="10764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C17C6831-2C01-403D-814F-634D70A47DA0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4180058" y="6202838"/>
                <a:ext cx="680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6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C43DECF3-208F-4B56-8E5C-6EFEF154149B}"/>
                  </a:ext>
                </a:extLst>
              </p14:cNvPr>
              <p14:cNvContentPartPr/>
              <p14:nvPr/>
            </p14:nvContentPartPr>
            <p14:xfrm>
              <a:off x="3254138" y="6517118"/>
              <a:ext cx="55080" cy="8604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C43DECF3-208F-4B56-8E5C-6EFEF154149B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3245498" y="6508118"/>
                <a:ext cx="72720" cy="10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5973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roup 328">
            <a:extLst>
              <a:ext uri="{FF2B5EF4-FFF2-40B4-BE49-F238E27FC236}">
                <a16:creationId xmlns:a16="http://schemas.microsoft.com/office/drawing/2014/main" id="{6537CE52-A53A-44CA-BEC0-08B4107AFA47}"/>
              </a:ext>
            </a:extLst>
          </p:cNvPr>
          <p:cNvGrpSpPr/>
          <p:nvPr/>
        </p:nvGrpSpPr>
        <p:grpSpPr>
          <a:xfrm>
            <a:off x="520143" y="484969"/>
            <a:ext cx="3032640" cy="540000"/>
            <a:chOff x="520143" y="484969"/>
            <a:chExt cx="3032640" cy="5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4C767C7-AB1B-47C7-81D2-40E4C16C3B6B}"/>
                    </a:ext>
                  </a:extLst>
                </p14:cNvPr>
                <p14:cNvContentPartPr/>
                <p14:nvPr/>
              </p14:nvContentPartPr>
              <p14:xfrm>
                <a:off x="520143" y="484969"/>
                <a:ext cx="549360" cy="52092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E2FEF3FE-8092-455C-B659-FA43F2BC18B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02503" y="467329"/>
                  <a:ext cx="58500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32DBF019-B2B8-4E11-BA9E-39DFDB4F6B07}"/>
                    </a:ext>
                  </a:extLst>
                </p14:cNvPr>
                <p14:cNvContentPartPr/>
                <p14:nvPr/>
              </p14:nvContentPartPr>
              <p14:xfrm>
                <a:off x="1163823" y="758569"/>
                <a:ext cx="250920" cy="25056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7FDD80BA-56E7-4606-B69C-F7CF842E59F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146183" y="740929"/>
                  <a:ext cx="2865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946B92F-13CE-487B-840B-CEA59A216E91}"/>
                    </a:ext>
                  </a:extLst>
                </p14:cNvPr>
                <p14:cNvContentPartPr/>
                <p14:nvPr/>
              </p14:nvContentPartPr>
              <p14:xfrm>
                <a:off x="1528863" y="536089"/>
                <a:ext cx="88920" cy="48888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8760D072-FAB5-4D43-B00C-F31262EA148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510863" y="518449"/>
                  <a:ext cx="12456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D3E60A6B-55B7-4A7E-B55F-605A6BAD88EE}"/>
                    </a:ext>
                  </a:extLst>
                </p14:cNvPr>
                <p14:cNvContentPartPr/>
                <p14:nvPr/>
              </p14:nvContentPartPr>
              <p14:xfrm>
                <a:off x="1476303" y="752449"/>
                <a:ext cx="230400" cy="3528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5D0B879C-BAB1-46F6-8066-3C33DBF4311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458663" y="734809"/>
                  <a:ext cx="2660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C9AB3424-6A67-429E-AB95-D3476B4E045A}"/>
                    </a:ext>
                  </a:extLst>
                </p14:cNvPr>
                <p14:cNvContentPartPr/>
                <p14:nvPr/>
              </p14:nvContentPartPr>
              <p14:xfrm>
                <a:off x="1792023" y="790249"/>
                <a:ext cx="33120" cy="21672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49024212-E4C2-4FF3-B2B1-67E6A62F7AF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774023" y="772609"/>
                  <a:ext cx="687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7F9EB3FC-C01B-431A-AB78-4C89DE169E64}"/>
                    </a:ext>
                  </a:extLst>
                </p14:cNvPr>
                <p14:cNvContentPartPr/>
                <p14:nvPr/>
              </p14:nvContentPartPr>
              <p14:xfrm>
                <a:off x="1741623" y="627529"/>
                <a:ext cx="20880" cy="2772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92B3B1D7-D42F-45F7-8F5E-6C3582CD8D0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723623" y="609529"/>
                  <a:ext cx="565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BC729CF-2B45-4434-8027-F38DDE2AF3F8}"/>
                    </a:ext>
                  </a:extLst>
                </p14:cNvPr>
                <p14:cNvContentPartPr/>
                <p14:nvPr/>
              </p14:nvContentPartPr>
              <p14:xfrm>
                <a:off x="1892823" y="752809"/>
                <a:ext cx="188640" cy="25992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09B7AD09-4C79-404A-AEA5-883BF723EB9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875183" y="735169"/>
                  <a:ext cx="224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ACBBF163-E383-4636-95DB-F494A576BAE0}"/>
                    </a:ext>
                  </a:extLst>
                </p14:cNvPr>
                <p14:cNvContentPartPr/>
                <p14:nvPr/>
              </p14:nvContentPartPr>
              <p14:xfrm>
                <a:off x="2186943" y="734089"/>
                <a:ext cx="213120" cy="20880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9D2DA626-6B74-4162-9805-AD09BC6189A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168943" y="716449"/>
                  <a:ext cx="2487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07E81036-DF64-4D02-A70F-A022312079B9}"/>
                    </a:ext>
                  </a:extLst>
                </p14:cNvPr>
                <p14:cNvContentPartPr/>
                <p14:nvPr/>
              </p14:nvContentPartPr>
              <p14:xfrm>
                <a:off x="2487543" y="531769"/>
                <a:ext cx="56520" cy="43884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54B85FD0-CDDC-4E02-A721-C7EA06714D2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469543" y="514129"/>
                  <a:ext cx="9216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394F88BC-CCDC-43D3-84B4-07C01C8A6528}"/>
                    </a:ext>
                  </a:extLst>
                </p14:cNvPr>
                <p14:cNvContentPartPr/>
                <p14:nvPr/>
              </p14:nvContentPartPr>
              <p14:xfrm>
                <a:off x="2420583" y="725449"/>
                <a:ext cx="239760" cy="1872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37C289E6-024E-4326-9418-7C608D84129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402943" y="707809"/>
                  <a:ext cx="275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B0CC1E28-ADD3-440F-A7F5-DC7F36E395D5}"/>
                    </a:ext>
                  </a:extLst>
                </p14:cNvPr>
                <p14:cNvContentPartPr/>
                <p14:nvPr/>
              </p14:nvContentPartPr>
              <p14:xfrm>
                <a:off x="2725863" y="755329"/>
                <a:ext cx="32400" cy="23220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846236A9-AEAE-4052-8FDE-3F31E49AD6D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707863" y="737689"/>
                  <a:ext cx="680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95982F80-D5FA-42B5-8517-116DE5EABCEB}"/>
                    </a:ext>
                  </a:extLst>
                </p14:cNvPr>
                <p14:cNvContentPartPr/>
                <p14:nvPr/>
              </p14:nvContentPartPr>
              <p14:xfrm>
                <a:off x="2737023" y="620329"/>
                <a:ext cx="34560" cy="2628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F7E929DB-09B1-4953-923C-36FD5C0C6FC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719383" y="602329"/>
                  <a:ext cx="702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ABA20A71-2ACB-4068-AD42-179AA52E3C6D}"/>
                    </a:ext>
                  </a:extLst>
                </p14:cNvPr>
                <p14:cNvContentPartPr/>
                <p14:nvPr/>
              </p14:nvContentPartPr>
              <p14:xfrm>
                <a:off x="2876343" y="723289"/>
                <a:ext cx="222840" cy="26100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EE096FC5-D29D-487A-9EEA-FBD9C6648EA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858343" y="705649"/>
                  <a:ext cx="2584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7041B8F9-D8A8-4D4E-93BD-6FE13C376693}"/>
                    </a:ext>
                  </a:extLst>
                </p14:cNvPr>
                <p14:cNvContentPartPr/>
                <p14:nvPr/>
              </p14:nvContentPartPr>
              <p14:xfrm>
                <a:off x="3276663" y="685489"/>
                <a:ext cx="276120" cy="29052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D48943F2-E32A-43B8-BBBB-310E46E3A02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259023" y="667489"/>
                  <a:ext cx="31176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1A4ECB18-A286-435A-AA07-05BAB7BF97FA}"/>
                  </a:ext>
                </a:extLst>
              </p14:cNvPr>
              <p14:cNvContentPartPr/>
              <p14:nvPr/>
            </p14:nvContentPartPr>
            <p14:xfrm>
              <a:off x="508263" y="1125049"/>
              <a:ext cx="3092760" cy="8964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1A4ECB18-A286-435A-AA07-05BAB7BF97FA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490263" y="1107049"/>
                <a:ext cx="31284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3808540-3903-4534-8BFF-36754421684A}"/>
                  </a:ext>
                </a:extLst>
              </p14:cNvPr>
              <p14:cNvContentPartPr/>
              <p14:nvPr/>
            </p14:nvContentPartPr>
            <p14:xfrm>
              <a:off x="6704643" y="4023161"/>
              <a:ext cx="351720" cy="11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3808540-3903-4534-8BFF-36754421684A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6686643" y="4005161"/>
                <a:ext cx="3873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4339C0A-08D8-424D-A82D-03D6F551D87E}"/>
                  </a:ext>
                </a:extLst>
              </p14:cNvPr>
              <p14:cNvContentPartPr/>
              <p14:nvPr/>
            </p14:nvContentPartPr>
            <p14:xfrm>
              <a:off x="6678723" y="4155281"/>
              <a:ext cx="378000" cy="21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4339C0A-08D8-424D-A82D-03D6F551D87E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6660723" y="4137641"/>
                <a:ext cx="41364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7E9241ED-183C-4AC4-A862-4049A45D23C9}"/>
              </a:ext>
            </a:extLst>
          </p:cNvPr>
          <p:cNvGrpSpPr/>
          <p:nvPr/>
        </p:nvGrpSpPr>
        <p:grpSpPr>
          <a:xfrm>
            <a:off x="10683387" y="2859076"/>
            <a:ext cx="772920" cy="2033280"/>
            <a:chOff x="10683387" y="2859076"/>
            <a:chExt cx="772920" cy="20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752609C-23AD-4308-AD14-C602F87671B5}"/>
                    </a:ext>
                  </a:extLst>
                </p14:cNvPr>
                <p14:cNvContentPartPr/>
                <p14:nvPr/>
              </p14:nvContentPartPr>
              <p14:xfrm>
                <a:off x="10740267" y="3222316"/>
                <a:ext cx="672120" cy="456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752609C-23AD-4308-AD14-C602F87671B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722627" y="3204676"/>
                  <a:ext cx="70776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74FE1DA-3E7E-4180-A1A7-2E6629C5E64E}"/>
                    </a:ext>
                  </a:extLst>
                </p14:cNvPr>
                <p14:cNvContentPartPr/>
                <p14:nvPr/>
              </p14:nvContentPartPr>
              <p14:xfrm>
                <a:off x="10970667" y="3334996"/>
                <a:ext cx="126360" cy="225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74FE1DA-3E7E-4180-A1A7-2E6629C5E64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953027" y="3317356"/>
                  <a:ext cx="1620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AF80C33-F52C-4382-9526-E6D66AF7203F}"/>
                    </a:ext>
                  </a:extLst>
                </p14:cNvPr>
                <p14:cNvContentPartPr/>
                <p14:nvPr/>
              </p14:nvContentPartPr>
              <p14:xfrm>
                <a:off x="10975707" y="3425716"/>
                <a:ext cx="171000" cy="19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AF80C33-F52C-4382-9526-E6D66AF7203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958067" y="3408076"/>
                  <a:ext cx="2066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721699-26CF-4926-A8C6-6FAB4B13537C}"/>
                    </a:ext>
                  </a:extLst>
                </p14:cNvPr>
                <p14:cNvContentPartPr/>
                <p14:nvPr/>
              </p14:nvContentPartPr>
              <p14:xfrm>
                <a:off x="11049867" y="3687796"/>
                <a:ext cx="31320" cy="290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721699-26CF-4926-A8C6-6FAB4B13537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1031867" y="3669796"/>
                  <a:ext cx="669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A924BA1-A0B8-4A22-87AA-CDF86B8ADC52}"/>
                    </a:ext>
                  </a:extLst>
                </p14:cNvPr>
                <p14:cNvContentPartPr/>
                <p14:nvPr/>
              </p14:nvContentPartPr>
              <p14:xfrm>
                <a:off x="10806867" y="3988756"/>
                <a:ext cx="636120" cy="27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A924BA1-A0B8-4A22-87AA-CDF86B8ADC5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788867" y="3971116"/>
                  <a:ext cx="671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6AA513D-38E9-4F41-BB12-19B43C678425}"/>
                    </a:ext>
                  </a:extLst>
                </p14:cNvPr>
                <p14:cNvContentPartPr/>
                <p14:nvPr/>
              </p14:nvContentPartPr>
              <p14:xfrm>
                <a:off x="10683387" y="3991276"/>
                <a:ext cx="772920" cy="564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6AA513D-38E9-4F41-BB12-19B43C67842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665747" y="3973276"/>
                  <a:ext cx="80856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11A8A88-2E6C-47E3-9CCA-F2A8037AEC3D}"/>
                    </a:ext>
                  </a:extLst>
                </p14:cNvPr>
                <p14:cNvContentPartPr/>
                <p14:nvPr/>
              </p14:nvContentPartPr>
              <p14:xfrm>
                <a:off x="10977147" y="4148956"/>
                <a:ext cx="201240" cy="263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11A8A88-2E6C-47E3-9CCA-F2A8037AEC3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959507" y="4131316"/>
                  <a:ext cx="2368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4264DD8-767C-4341-9CFD-E387A6C93F76}"/>
                    </a:ext>
                  </a:extLst>
                </p14:cNvPr>
                <p14:cNvContentPartPr/>
                <p14:nvPr/>
              </p14:nvContentPartPr>
              <p14:xfrm>
                <a:off x="11037267" y="4563676"/>
                <a:ext cx="37080" cy="328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4264DD8-767C-4341-9CFD-E387A6C93F7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1019267" y="4545676"/>
                  <a:ext cx="727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DD7F377-1983-43F7-8840-A6A0901B0D70}"/>
                    </a:ext>
                  </a:extLst>
                </p14:cNvPr>
                <p14:cNvContentPartPr/>
                <p14:nvPr/>
              </p14:nvContentPartPr>
              <p14:xfrm>
                <a:off x="11000187" y="2859076"/>
                <a:ext cx="36720" cy="385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DD7F377-1983-43F7-8840-A6A0901B0D7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982547" y="2841436"/>
                  <a:ext cx="72360" cy="42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E25A527-5983-4149-A0D4-2B9F2711B380}"/>
              </a:ext>
            </a:extLst>
          </p:cNvPr>
          <p:cNvGrpSpPr/>
          <p:nvPr/>
        </p:nvGrpSpPr>
        <p:grpSpPr>
          <a:xfrm>
            <a:off x="8299260" y="2430650"/>
            <a:ext cx="1975543" cy="2821018"/>
            <a:chOff x="7985283" y="2807045"/>
            <a:chExt cx="1975543" cy="282101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9A50D2F-9DBF-4035-8BA2-E04E4E7B21A4}"/>
                    </a:ext>
                  </a:extLst>
                </p14:cNvPr>
                <p14:cNvContentPartPr/>
                <p14:nvPr/>
              </p14:nvContentPartPr>
              <p14:xfrm>
                <a:off x="7985283" y="2864703"/>
                <a:ext cx="144360" cy="2763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9A50D2F-9DBF-4035-8BA2-E04E4E7B21A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967643" y="2847063"/>
                  <a:ext cx="180000" cy="27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E666BDB-6F01-4AC1-8DF3-3A3AD4BF4CF8}"/>
                    </a:ext>
                  </a:extLst>
                </p14:cNvPr>
                <p14:cNvContentPartPr/>
                <p14:nvPr/>
              </p14:nvContentPartPr>
              <p14:xfrm>
                <a:off x="8031723" y="2831223"/>
                <a:ext cx="201960" cy="148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E666BDB-6F01-4AC1-8DF3-3A3AD4BF4CF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013723" y="2813583"/>
                  <a:ext cx="2376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6F76E87-6651-4AA4-BA8E-F7B89EE483B2}"/>
                    </a:ext>
                  </a:extLst>
                </p14:cNvPr>
                <p14:cNvContentPartPr/>
                <p14:nvPr/>
              </p14:nvContentPartPr>
              <p14:xfrm>
                <a:off x="8162043" y="2898183"/>
                <a:ext cx="765360" cy="2698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6F76E87-6651-4AA4-BA8E-F7B89EE483B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144403" y="2880183"/>
                  <a:ext cx="801000" cy="27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F102EB0-8FD1-4253-B2FB-F103C75D3ACE}"/>
                    </a:ext>
                  </a:extLst>
                </p14:cNvPr>
                <p14:cNvContentPartPr/>
                <p14:nvPr/>
              </p14:nvContentPartPr>
              <p14:xfrm>
                <a:off x="8755683" y="2881983"/>
                <a:ext cx="237240" cy="143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F102EB0-8FD1-4253-B2FB-F103C75D3ACE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738043" y="2863983"/>
                  <a:ext cx="2728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AB17C1-C33A-41E6-9092-EDEA87B29CB5}"/>
                    </a:ext>
                  </a:extLst>
                </p14:cNvPr>
                <p14:cNvContentPartPr/>
                <p14:nvPr/>
              </p14:nvContentPartPr>
              <p14:xfrm>
                <a:off x="8736826" y="2840885"/>
                <a:ext cx="912240" cy="2665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AB17C1-C33A-41E6-9092-EDEA87B29CB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719186" y="2823245"/>
                  <a:ext cx="947880" cy="270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746FAA0-C2CE-434A-AAC1-64FCF358DB05}"/>
                    </a:ext>
                  </a:extLst>
                </p14:cNvPr>
                <p14:cNvContentPartPr/>
                <p14:nvPr/>
              </p14:nvContentPartPr>
              <p14:xfrm>
                <a:off x="9562666" y="2807045"/>
                <a:ext cx="106560" cy="114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746FAA0-C2CE-434A-AAC1-64FCF358DB05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545026" y="2789045"/>
                  <a:ext cx="1422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AD6E1F0-EC63-4DF5-8F1E-73154DF02167}"/>
                    </a:ext>
                  </a:extLst>
                </p14:cNvPr>
                <p14:cNvContentPartPr/>
                <p14:nvPr/>
              </p14:nvContentPartPr>
              <p14:xfrm>
                <a:off x="9467266" y="2819645"/>
                <a:ext cx="493560" cy="2704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AD6E1F0-EC63-4DF5-8F1E-73154DF0216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449266" y="2801645"/>
                  <a:ext cx="529200" cy="27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6FC39C2-146E-487A-B59C-219DC218F337}"/>
                    </a:ext>
                  </a:extLst>
                </p14:cNvPr>
                <p14:cNvContentPartPr/>
                <p14:nvPr/>
              </p14:nvContentPartPr>
              <p14:xfrm>
                <a:off x="9698026" y="2810645"/>
                <a:ext cx="139320" cy="115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6FC39C2-146E-487A-B59C-219DC218F337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680026" y="2793005"/>
                  <a:ext cx="17496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8DFFD4A2-30BC-431E-B619-E91840EFB440}"/>
              </a:ext>
            </a:extLst>
          </p:cNvPr>
          <p:cNvGrpSpPr/>
          <p:nvPr/>
        </p:nvGrpSpPr>
        <p:grpSpPr>
          <a:xfrm>
            <a:off x="7445821" y="3179463"/>
            <a:ext cx="698760" cy="1408680"/>
            <a:chOff x="7445821" y="3179463"/>
            <a:chExt cx="698760" cy="140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D0A546D-1779-4BCE-BC05-90C05B343699}"/>
                    </a:ext>
                  </a:extLst>
                </p14:cNvPr>
                <p14:cNvContentPartPr/>
                <p14:nvPr/>
              </p14:nvContentPartPr>
              <p14:xfrm>
                <a:off x="7641301" y="3179463"/>
                <a:ext cx="34200" cy="188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D0A546D-1779-4BCE-BC05-90C05B343699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623301" y="3161823"/>
                  <a:ext cx="698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FE69690-40FF-4D38-8925-4EA86B79B642}"/>
                    </a:ext>
                  </a:extLst>
                </p14:cNvPr>
                <p14:cNvContentPartPr/>
                <p14:nvPr/>
              </p14:nvContentPartPr>
              <p14:xfrm>
                <a:off x="7451221" y="3350823"/>
                <a:ext cx="472320" cy="43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FE69690-40FF-4D38-8925-4EA86B79B64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433221" y="3333183"/>
                  <a:ext cx="5079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D87EC8E-A79F-4DBC-9CD1-A70B40EE74D1}"/>
                    </a:ext>
                  </a:extLst>
                </p14:cNvPr>
                <p14:cNvContentPartPr/>
                <p14:nvPr/>
              </p14:nvContentPartPr>
              <p14:xfrm>
                <a:off x="7445821" y="3379623"/>
                <a:ext cx="587880" cy="338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D87EC8E-A79F-4DBC-9CD1-A70B40EE74D1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428181" y="3361983"/>
                  <a:ext cx="6235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FDD1033-E334-4309-A04C-70965496BACC}"/>
                    </a:ext>
                  </a:extLst>
                </p14:cNvPr>
                <p14:cNvContentPartPr/>
                <p14:nvPr/>
              </p14:nvContentPartPr>
              <p14:xfrm>
                <a:off x="7712221" y="3478983"/>
                <a:ext cx="22320" cy="121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FDD1033-E334-4309-A04C-70965496BACC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694581" y="3461343"/>
                  <a:ext cx="57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C262090-ABAE-457D-A9FC-43F3AA738115}"/>
                    </a:ext>
                  </a:extLst>
                </p14:cNvPr>
                <p14:cNvContentPartPr/>
                <p14:nvPr/>
              </p14:nvContentPartPr>
              <p14:xfrm>
                <a:off x="7622221" y="3445143"/>
                <a:ext cx="190080" cy="43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C262090-ABAE-457D-A9FC-43F3AA738115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604221" y="3427143"/>
                  <a:ext cx="225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16EAC43-E058-46D5-A7ED-09C632B57BDF}"/>
                    </a:ext>
                  </a:extLst>
                </p14:cNvPr>
                <p14:cNvContentPartPr/>
                <p14:nvPr/>
              </p14:nvContentPartPr>
              <p14:xfrm>
                <a:off x="7715461" y="3773463"/>
                <a:ext cx="1080" cy="1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16EAC43-E058-46D5-A7ED-09C632B57BD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697821" y="3755823"/>
                  <a:ext cx="36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4EF8408-8482-4AD2-9DA1-36DB09308C83}"/>
                    </a:ext>
                  </a:extLst>
                </p14:cNvPr>
                <p14:cNvContentPartPr/>
                <p14:nvPr/>
              </p14:nvContentPartPr>
              <p14:xfrm>
                <a:off x="7725181" y="3700023"/>
                <a:ext cx="38880" cy="217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4EF8408-8482-4AD2-9DA1-36DB09308C8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707181" y="3682383"/>
                  <a:ext cx="745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7E62A0F-FDE6-47EB-B519-7494BE79DC26}"/>
                    </a:ext>
                  </a:extLst>
                </p14:cNvPr>
                <p14:cNvContentPartPr/>
                <p14:nvPr/>
              </p14:nvContentPartPr>
              <p14:xfrm>
                <a:off x="7535101" y="3902343"/>
                <a:ext cx="510480" cy="58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7E62A0F-FDE6-47EB-B519-7494BE79DC2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517101" y="3884343"/>
                  <a:ext cx="5461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18D1D48-019D-48C7-A797-F21ACA87DD0C}"/>
                    </a:ext>
                  </a:extLst>
                </p14:cNvPr>
                <p14:cNvContentPartPr/>
                <p14:nvPr/>
              </p14:nvContentPartPr>
              <p14:xfrm>
                <a:off x="7513501" y="3907743"/>
                <a:ext cx="631080" cy="454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18D1D48-019D-48C7-A797-F21ACA87DD0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495861" y="3889743"/>
                  <a:ext cx="66672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D23A429F-D4BD-42A4-86B1-BA0B3F2E0A35}"/>
                    </a:ext>
                  </a:extLst>
                </p14:cNvPr>
                <p14:cNvContentPartPr/>
                <p14:nvPr/>
              </p14:nvContentPartPr>
              <p14:xfrm>
                <a:off x="7815901" y="4367103"/>
                <a:ext cx="27360" cy="22104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D23A429F-D4BD-42A4-86B1-BA0B3F2E0A35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797901" y="4349463"/>
                  <a:ext cx="630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D5EC1C54-49E7-4D8C-8F4E-B687D3F3D998}"/>
                    </a:ext>
                  </a:extLst>
                </p14:cNvPr>
                <p14:cNvContentPartPr/>
                <p14:nvPr/>
              </p14:nvContentPartPr>
              <p14:xfrm>
                <a:off x="7777021" y="4012143"/>
                <a:ext cx="148680" cy="18720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D5EC1C54-49E7-4D8C-8F4E-B687D3F3D998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759021" y="3994143"/>
                  <a:ext cx="1843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BCD1AE8E-C55C-4619-A663-D4F2BAE24249}"/>
                    </a:ext>
                  </a:extLst>
                </p14:cNvPr>
                <p14:cNvContentPartPr/>
                <p14:nvPr/>
              </p14:nvContentPartPr>
              <p14:xfrm>
                <a:off x="7688461" y="4090983"/>
                <a:ext cx="122760" cy="1767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BCD1AE8E-C55C-4619-A663-D4F2BAE24249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670821" y="4073343"/>
                  <a:ext cx="15840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691DB5-6BBF-4C73-B4ED-69ABE54402C7}"/>
              </a:ext>
            </a:extLst>
          </p:cNvPr>
          <p:cNvGrpSpPr/>
          <p:nvPr/>
        </p:nvGrpSpPr>
        <p:grpSpPr>
          <a:xfrm>
            <a:off x="7917933" y="2071827"/>
            <a:ext cx="2715840" cy="849960"/>
            <a:chOff x="7917933" y="2071827"/>
            <a:chExt cx="2715840" cy="84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04487E9-ABC2-4440-B192-8C8D6C68AB96}"/>
                    </a:ext>
                  </a:extLst>
                </p14:cNvPr>
                <p14:cNvContentPartPr/>
                <p14:nvPr/>
              </p14:nvContentPartPr>
              <p14:xfrm>
                <a:off x="7917933" y="2071827"/>
                <a:ext cx="2715840" cy="849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04487E9-ABC2-4440-B192-8C8D6C68AB96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900293" y="2053827"/>
                  <a:ext cx="2751480" cy="88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F22DAF9-8A1F-456A-8799-938BF681DDC4}"/>
                    </a:ext>
                  </a:extLst>
                </p14:cNvPr>
                <p14:cNvContentPartPr/>
                <p14:nvPr/>
              </p14:nvContentPartPr>
              <p14:xfrm>
                <a:off x="8758533" y="2122227"/>
                <a:ext cx="216000" cy="746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F22DAF9-8A1F-456A-8799-938BF681DDC4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740893" y="2104227"/>
                  <a:ext cx="251640" cy="78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C78EEA1-2303-460E-8924-839647FEB0E9}"/>
                    </a:ext>
                  </a:extLst>
                </p14:cNvPr>
                <p14:cNvContentPartPr/>
                <p14:nvPr/>
              </p14:nvContentPartPr>
              <p14:xfrm>
                <a:off x="9501213" y="2149947"/>
                <a:ext cx="222120" cy="763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C78EEA1-2303-460E-8924-839647FEB0E9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483213" y="2131947"/>
                  <a:ext cx="257760" cy="79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ACDDDF1-CB32-48B5-B172-62C0C1E8D3C0}"/>
              </a:ext>
            </a:extLst>
          </p:cNvPr>
          <p:cNvGrpSpPr/>
          <p:nvPr/>
        </p:nvGrpSpPr>
        <p:grpSpPr>
          <a:xfrm>
            <a:off x="7703227" y="4883173"/>
            <a:ext cx="2565360" cy="613440"/>
            <a:chOff x="7703227" y="4883173"/>
            <a:chExt cx="2565360" cy="61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329C2C9-6C74-42C2-86DD-CEAC332F453A}"/>
                    </a:ext>
                  </a:extLst>
                </p14:cNvPr>
                <p14:cNvContentPartPr/>
                <p14:nvPr/>
              </p14:nvContentPartPr>
              <p14:xfrm>
                <a:off x="7734907" y="4918453"/>
                <a:ext cx="469800" cy="362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329C2C9-6C74-42C2-86DD-CEAC332F453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716907" y="4900813"/>
                  <a:ext cx="5054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5F00755-4E29-4F72-B77C-EF68705096F9}"/>
                    </a:ext>
                  </a:extLst>
                </p14:cNvPr>
                <p14:cNvContentPartPr/>
                <p14:nvPr/>
              </p14:nvContentPartPr>
              <p14:xfrm>
                <a:off x="8403787" y="4900453"/>
                <a:ext cx="38160" cy="15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5F00755-4E29-4F72-B77C-EF68705096F9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385787" y="4882813"/>
                  <a:ext cx="738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0D8FD51-D385-4F14-BCDF-4C57BD7E6C47}"/>
                    </a:ext>
                  </a:extLst>
                </p14:cNvPr>
                <p14:cNvContentPartPr/>
                <p14:nvPr/>
              </p14:nvContentPartPr>
              <p14:xfrm>
                <a:off x="8606827" y="4892893"/>
                <a:ext cx="336240" cy="30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0D8FD51-D385-4F14-BCDF-4C57BD7E6C47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589187" y="4875253"/>
                  <a:ext cx="3718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B596ED3-7824-4A01-A03A-805D8C220DAE}"/>
                    </a:ext>
                  </a:extLst>
                </p14:cNvPr>
                <p14:cNvContentPartPr/>
                <p14:nvPr/>
              </p14:nvContentPartPr>
              <p14:xfrm>
                <a:off x="9146827" y="4883173"/>
                <a:ext cx="581400" cy="35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B596ED3-7824-4A01-A03A-805D8C220DAE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128827" y="4865533"/>
                  <a:ext cx="617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30DECCE-A3F8-4C4A-A231-888D515892EA}"/>
                    </a:ext>
                  </a:extLst>
                </p14:cNvPr>
                <p14:cNvContentPartPr/>
                <p14:nvPr/>
              </p14:nvContentPartPr>
              <p14:xfrm>
                <a:off x="7703227" y="4899373"/>
                <a:ext cx="2565360" cy="597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30DECCE-A3F8-4C4A-A231-888D515892E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685227" y="4881373"/>
                  <a:ext cx="260100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D349CB4-AFD2-498C-A9B7-B240E6D00F53}"/>
                    </a:ext>
                  </a:extLst>
                </p14:cNvPr>
                <p14:cNvContentPartPr/>
                <p14:nvPr/>
              </p14:nvContentPartPr>
              <p14:xfrm>
                <a:off x="8642467" y="4924213"/>
                <a:ext cx="163440" cy="508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D349CB4-AFD2-498C-A9B7-B240E6D00F53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624827" y="4906213"/>
                  <a:ext cx="19908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E7403EE-E345-4A92-BE1F-473B4EC64B42}"/>
                    </a:ext>
                  </a:extLst>
                </p14:cNvPr>
                <p14:cNvContentPartPr/>
                <p14:nvPr/>
              </p14:nvContentPartPr>
              <p14:xfrm>
                <a:off x="9392707" y="4922413"/>
                <a:ext cx="149760" cy="512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E7403EE-E345-4A92-BE1F-473B4EC64B42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375067" y="4904773"/>
                  <a:ext cx="185400" cy="54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BA82D027-A59D-4CFF-8A70-C859E62AEF01}"/>
              </a:ext>
            </a:extLst>
          </p:cNvPr>
          <p:cNvGrpSpPr/>
          <p:nvPr/>
        </p:nvGrpSpPr>
        <p:grpSpPr>
          <a:xfrm>
            <a:off x="10762065" y="2672558"/>
            <a:ext cx="749160" cy="314280"/>
            <a:chOff x="10762065" y="2672558"/>
            <a:chExt cx="749160" cy="3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E8CEFCFB-DEF6-4894-B8F1-3FC9E21240A7}"/>
                    </a:ext>
                  </a:extLst>
                </p14:cNvPr>
                <p14:cNvContentPartPr/>
                <p14:nvPr/>
              </p14:nvContentPartPr>
              <p14:xfrm>
                <a:off x="10762065" y="2672558"/>
                <a:ext cx="749160" cy="3142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E8CEFCFB-DEF6-4894-B8F1-3FC9E21240A7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744425" y="2654918"/>
                  <a:ext cx="7848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8224C6D1-CAA4-49F3-9F8F-FCE4A2C34991}"/>
                    </a:ext>
                  </a:extLst>
                </p14:cNvPr>
                <p14:cNvContentPartPr/>
                <p14:nvPr/>
              </p14:nvContentPartPr>
              <p14:xfrm>
                <a:off x="10876545" y="2701718"/>
                <a:ext cx="94680" cy="2617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8224C6D1-CAA4-49F3-9F8F-FCE4A2C34991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858545" y="2683718"/>
                  <a:ext cx="1303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2A212227-F3E0-4AC0-BF2B-979A9433444B}"/>
                    </a:ext>
                  </a:extLst>
                </p14:cNvPr>
                <p14:cNvContentPartPr/>
                <p14:nvPr/>
              </p14:nvContentPartPr>
              <p14:xfrm>
                <a:off x="11170305" y="2710718"/>
                <a:ext cx="51840" cy="2682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2A212227-F3E0-4AC0-BF2B-979A9433444B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1152665" y="2692718"/>
                  <a:ext cx="87480" cy="30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6B82C338-A94A-4092-84FA-33FCBD9D7DA3}"/>
              </a:ext>
            </a:extLst>
          </p:cNvPr>
          <p:cNvGrpSpPr/>
          <p:nvPr/>
        </p:nvGrpSpPr>
        <p:grpSpPr>
          <a:xfrm>
            <a:off x="10559775" y="4744854"/>
            <a:ext cx="977400" cy="369360"/>
            <a:chOff x="10559775" y="4744854"/>
            <a:chExt cx="977400" cy="36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F0FA6663-9786-4994-8BCE-EDE3366BEED7}"/>
                    </a:ext>
                  </a:extLst>
                </p14:cNvPr>
                <p14:cNvContentPartPr/>
                <p14:nvPr/>
              </p14:nvContentPartPr>
              <p14:xfrm>
                <a:off x="10578135" y="4760334"/>
                <a:ext cx="385920" cy="2181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F0FA6663-9786-4994-8BCE-EDE3366BEED7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560495" y="4742694"/>
                  <a:ext cx="421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0C92400B-0BBC-4346-B09E-1EBF82BF5A3E}"/>
                    </a:ext>
                  </a:extLst>
                </p14:cNvPr>
                <p14:cNvContentPartPr/>
                <p14:nvPr/>
              </p14:nvContentPartPr>
              <p14:xfrm>
                <a:off x="10559775" y="4744854"/>
                <a:ext cx="977400" cy="3693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0C92400B-0BBC-4346-B09E-1EBF82BF5A3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541775" y="4727214"/>
                  <a:ext cx="10130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E8138657-7D5D-47B3-8F9E-33B438F1BCB7}"/>
                    </a:ext>
                  </a:extLst>
                </p14:cNvPr>
                <p14:cNvContentPartPr/>
                <p14:nvPr/>
              </p14:nvContentPartPr>
              <p14:xfrm>
                <a:off x="10814295" y="4790574"/>
                <a:ext cx="34200" cy="2912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E8138657-7D5D-47B3-8F9E-33B438F1BCB7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0796295" y="4772934"/>
                  <a:ext cx="698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1BEC4B9F-15DD-4EE4-AFDB-B2952A4835C4}"/>
                    </a:ext>
                  </a:extLst>
                </p14:cNvPr>
                <p14:cNvContentPartPr/>
                <p14:nvPr/>
              </p14:nvContentPartPr>
              <p14:xfrm>
                <a:off x="11246655" y="4769694"/>
                <a:ext cx="10080" cy="31968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1BEC4B9F-15DD-4EE4-AFDB-B2952A4835C4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1229015" y="4752054"/>
                  <a:ext cx="45720" cy="35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B137662-26FB-4744-98C4-E01E7FD0117B}"/>
              </a:ext>
            </a:extLst>
          </p:cNvPr>
          <p:cNvGrpSpPr/>
          <p:nvPr/>
        </p:nvGrpSpPr>
        <p:grpSpPr>
          <a:xfrm>
            <a:off x="2004547" y="3818948"/>
            <a:ext cx="1984320" cy="1929960"/>
            <a:chOff x="7164374" y="4129549"/>
            <a:chExt cx="1984320" cy="19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36CD498-742C-4BF4-B9F6-DF99FCB48316}"/>
                    </a:ext>
                  </a:extLst>
                </p14:cNvPr>
                <p14:cNvContentPartPr/>
                <p14:nvPr/>
              </p14:nvContentPartPr>
              <p14:xfrm>
                <a:off x="7274174" y="4390909"/>
                <a:ext cx="100800" cy="1668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100CFF1-0DD7-49E7-8548-9C5EC8C2692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56534" y="4373269"/>
                  <a:ext cx="136440" cy="170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233D9F9-D7F3-46B3-A980-E3A2793B79B5}"/>
                    </a:ext>
                  </a:extLst>
                </p14:cNvPr>
                <p14:cNvContentPartPr/>
                <p14:nvPr/>
              </p14:nvContentPartPr>
              <p14:xfrm>
                <a:off x="7164374" y="4325749"/>
                <a:ext cx="201600" cy="129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958CA3F-C7D3-4343-9114-30DCFBC96FE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46734" y="4307749"/>
                  <a:ext cx="2372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504FA98-ABB0-45A3-AEB2-F8F67EB8B914}"/>
                    </a:ext>
                  </a:extLst>
                </p14:cNvPr>
                <p14:cNvContentPartPr/>
                <p14:nvPr/>
              </p14:nvContentPartPr>
              <p14:xfrm>
                <a:off x="8021894" y="4237909"/>
                <a:ext cx="107640" cy="1677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79003EA-AD5B-4648-92F3-6E7707F5DFB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003894" y="4219909"/>
                  <a:ext cx="143280" cy="171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063B5A0-AB1D-422D-855D-99AECCEF7996}"/>
                    </a:ext>
                  </a:extLst>
                </p14:cNvPr>
                <p14:cNvContentPartPr/>
                <p14:nvPr/>
              </p14:nvContentPartPr>
              <p14:xfrm>
                <a:off x="7969694" y="4208749"/>
                <a:ext cx="168120" cy="1447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E11B0D9-02BF-4E65-A92C-E4EECF27B6A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52054" y="4191109"/>
                  <a:ext cx="2037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6BB64FB-20D9-4F59-8999-78204E350507}"/>
                    </a:ext>
                  </a:extLst>
                </p14:cNvPr>
                <p14:cNvContentPartPr/>
                <p14:nvPr/>
              </p14:nvContentPartPr>
              <p14:xfrm>
                <a:off x="8241494" y="4160149"/>
                <a:ext cx="907200" cy="1756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E4B3BD9-E6CF-49C1-B4BB-C4A188ACEFC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23854" y="4142509"/>
                  <a:ext cx="942840" cy="179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2DA0892-40DB-43A0-A927-47F629A932BE}"/>
                    </a:ext>
                  </a:extLst>
                </p14:cNvPr>
                <p14:cNvContentPartPr/>
                <p14:nvPr/>
              </p14:nvContentPartPr>
              <p14:xfrm>
                <a:off x="8179574" y="4129549"/>
                <a:ext cx="189720" cy="1555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48CCB55-24F1-437C-8C45-5A8E4AA65B4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161934" y="4111909"/>
                  <a:ext cx="22536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9D1064B-123E-45E8-A76A-91FBC27304E2}"/>
              </a:ext>
            </a:extLst>
          </p:cNvPr>
          <p:cNvGrpSpPr/>
          <p:nvPr/>
        </p:nvGrpSpPr>
        <p:grpSpPr>
          <a:xfrm>
            <a:off x="5208490" y="4119971"/>
            <a:ext cx="693360" cy="1377720"/>
            <a:chOff x="10368317" y="4430572"/>
            <a:chExt cx="693360" cy="137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8491D1F-63DD-4BFB-96DE-DD9301750E7D}"/>
                    </a:ext>
                  </a:extLst>
                </p14:cNvPr>
                <p14:cNvContentPartPr/>
                <p14:nvPr/>
              </p14:nvContentPartPr>
              <p14:xfrm>
                <a:off x="10659917" y="4430572"/>
                <a:ext cx="36000" cy="3103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196FAB3-3CA3-4939-B11C-E220372F8D3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642277" y="4412932"/>
                  <a:ext cx="716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E868DB4-B9FA-4974-9123-8877FA892A64}"/>
                    </a:ext>
                  </a:extLst>
                </p14:cNvPr>
                <p14:cNvContentPartPr/>
                <p14:nvPr/>
              </p14:nvContentPartPr>
              <p14:xfrm>
                <a:off x="10432037" y="4768612"/>
                <a:ext cx="603720" cy="71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58BAF62-BAE0-49FC-B4CF-0B9F1370907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414397" y="4750612"/>
                  <a:ext cx="6393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057D25B-7EC3-429F-9A67-E120B4CA34B0}"/>
                    </a:ext>
                  </a:extLst>
                </p14:cNvPr>
                <p14:cNvContentPartPr/>
                <p14:nvPr/>
              </p14:nvContentPartPr>
              <p14:xfrm>
                <a:off x="10368317" y="4790212"/>
                <a:ext cx="51120" cy="5238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A68BDB7-1557-4B95-B1E8-89BBBB467CE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350317" y="4772572"/>
                  <a:ext cx="8676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C6F6EC-B670-4186-8ACB-564B7409D2CB}"/>
                    </a:ext>
                  </a:extLst>
                </p14:cNvPr>
                <p14:cNvContentPartPr/>
                <p14:nvPr/>
              </p14:nvContentPartPr>
              <p14:xfrm>
                <a:off x="10416557" y="5336692"/>
                <a:ext cx="577440" cy="532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A21C4E5-5176-47B8-BA55-A3C7C2CCFC4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398557" y="5319052"/>
                  <a:ext cx="6130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C54DAD6-A796-4440-B777-0C08446DC088}"/>
                    </a:ext>
                  </a:extLst>
                </p14:cNvPr>
                <p14:cNvContentPartPr/>
                <p14:nvPr/>
              </p14:nvContentPartPr>
              <p14:xfrm>
                <a:off x="11041517" y="4842412"/>
                <a:ext cx="20160" cy="590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B49EF28-9972-4F01-9863-F93C5FA0A7C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023517" y="4824772"/>
                  <a:ext cx="5580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0AAE34C-61E6-4BEA-9BC2-6CC5261EFB1C}"/>
                    </a:ext>
                  </a:extLst>
                </p14:cNvPr>
                <p14:cNvContentPartPr/>
                <p14:nvPr/>
              </p14:nvContentPartPr>
              <p14:xfrm>
                <a:off x="10747037" y="5399692"/>
                <a:ext cx="51480" cy="408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1324F98-4F1D-43E7-9771-3BA70A86F4D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729037" y="5381692"/>
                  <a:ext cx="87120" cy="44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0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B137E6F1-D986-4D26-B628-870274709C66}"/>
                  </a:ext>
                </a:extLst>
              </p14:cNvPr>
              <p14:cNvContentPartPr/>
              <p14:nvPr/>
            </p14:nvContentPartPr>
            <p14:xfrm>
              <a:off x="5358610" y="5436131"/>
              <a:ext cx="720" cy="3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B137E6F1-D986-4D26-B628-870274709C66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5340610" y="5418131"/>
                <a:ext cx="3636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036DE22F-9D1E-4175-8E7F-0D5BA491B5D0}"/>
              </a:ext>
            </a:extLst>
          </p:cNvPr>
          <p:cNvGrpSpPr/>
          <p:nvPr/>
        </p:nvGrpSpPr>
        <p:grpSpPr>
          <a:xfrm>
            <a:off x="1304243" y="2114659"/>
            <a:ext cx="2193480" cy="1809720"/>
            <a:chOff x="6464070" y="2425260"/>
            <a:chExt cx="2193480" cy="180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6DAA3E6-90EA-43F0-A856-E3CE5EEE49C1}"/>
                    </a:ext>
                  </a:extLst>
                </p14:cNvPr>
                <p14:cNvContentPartPr/>
                <p14:nvPr/>
              </p14:nvContentPartPr>
              <p14:xfrm>
                <a:off x="6511230" y="2648460"/>
                <a:ext cx="649080" cy="158652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3CDE1608-1F6F-4FAE-A4DD-CF02134C738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493590" y="2630460"/>
                  <a:ext cx="684720" cy="16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F63B2C2-E9EC-4026-9397-AFDCCBE0B769}"/>
                    </a:ext>
                  </a:extLst>
                </p14:cNvPr>
                <p14:cNvContentPartPr/>
                <p14:nvPr/>
              </p14:nvContentPartPr>
              <p14:xfrm>
                <a:off x="6464070" y="2615340"/>
                <a:ext cx="154800" cy="1681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2F43D6E2-42CA-4A39-8C85-D34A6C525FD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446430" y="2597700"/>
                  <a:ext cx="190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8B7B74D-BE8A-41E4-BA33-7DA6C32584F2}"/>
                    </a:ext>
                  </a:extLst>
                </p14:cNvPr>
                <p14:cNvContentPartPr/>
                <p14:nvPr/>
              </p14:nvContentPartPr>
              <p14:xfrm>
                <a:off x="7429590" y="2564940"/>
                <a:ext cx="110880" cy="159732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B073A577-0F0C-4687-A5E5-248841D0871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411950" y="2546940"/>
                  <a:ext cx="146520" cy="163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AED0904-0B06-4CD2-BA9F-E6F09BA254BB}"/>
                    </a:ext>
                  </a:extLst>
                </p14:cNvPr>
                <p14:cNvContentPartPr/>
                <p14:nvPr/>
              </p14:nvContentPartPr>
              <p14:xfrm>
                <a:off x="7434990" y="2535420"/>
                <a:ext cx="191160" cy="1526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0F05FD3E-E7D8-4356-A8C6-9B31B4ED5A2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417350" y="2517420"/>
                  <a:ext cx="2268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8E36B26-A9EE-4730-8869-C78339C32BBA}"/>
                    </a:ext>
                  </a:extLst>
                </p14:cNvPr>
                <p14:cNvContentPartPr/>
                <p14:nvPr/>
              </p14:nvContentPartPr>
              <p14:xfrm>
                <a:off x="8092710" y="2461620"/>
                <a:ext cx="497520" cy="158904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C3F787CA-251F-44F6-8310-8A03B513540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75070" y="2443620"/>
                  <a:ext cx="533160" cy="162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482082A-1BD3-4BCB-ACE0-385B21964ED0}"/>
                    </a:ext>
                  </a:extLst>
                </p14:cNvPr>
                <p14:cNvContentPartPr/>
                <p14:nvPr/>
              </p14:nvContentPartPr>
              <p14:xfrm>
                <a:off x="8471430" y="2425260"/>
                <a:ext cx="186120" cy="1652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3CD066F6-F4DD-4291-96D5-C52E0C53D17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453790" y="2407620"/>
                  <a:ext cx="22176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8680562E-557F-4676-828C-402428FD404E}"/>
              </a:ext>
            </a:extLst>
          </p:cNvPr>
          <p:cNvGrpSpPr/>
          <p:nvPr/>
        </p:nvGrpSpPr>
        <p:grpSpPr>
          <a:xfrm>
            <a:off x="857195" y="4418775"/>
            <a:ext cx="734040" cy="1034280"/>
            <a:chOff x="6017022" y="4729376"/>
            <a:chExt cx="734040" cy="10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D7238BC-2723-4FBE-B46B-5091427FFBE4}"/>
                    </a:ext>
                  </a:extLst>
                </p14:cNvPr>
                <p14:cNvContentPartPr/>
                <p14:nvPr/>
              </p14:nvContentPartPr>
              <p14:xfrm>
                <a:off x="6017022" y="5050108"/>
                <a:ext cx="60840" cy="41508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4B869809-8632-4F63-A8A5-7E196E0070D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999382" y="5032108"/>
                  <a:ext cx="9648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3DCDF8D-D51A-4703-93F5-F2217BBA0DBA}"/>
                    </a:ext>
                  </a:extLst>
                </p14:cNvPr>
                <p14:cNvContentPartPr/>
                <p14:nvPr/>
              </p14:nvContentPartPr>
              <p14:xfrm>
                <a:off x="6080742" y="5471308"/>
                <a:ext cx="616320" cy="6552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D520A01C-E04C-40ED-A95A-21FEA387972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63102" y="5453308"/>
                  <a:ext cx="6519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1D1490C-C897-499E-B850-AB66801471A0}"/>
                    </a:ext>
                  </a:extLst>
                </p14:cNvPr>
                <p14:cNvContentPartPr/>
                <p14:nvPr/>
              </p14:nvContentPartPr>
              <p14:xfrm>
                <a:off x="6727302" y="5101228"/>
                <a:ext cx="23760" cy="39672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D2D27CE9-EBDB-4881-8BFC-070C514DAC0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709302" y="5083588"/>
                  <a:ext cx="594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9CFE610-E060-41DB-9E8F-40B26CBDEEC2}"/>
                    </a:ext>
                  </a:extLst>
                </p14:cNvPr>
                <p14:cNvContentPartPr/>
                <p14:nvPr/>
              </p14:nvContentPartPr>
              <p14:xfrm>
                <a:off x="6143742" y="4995028"/>
                <a:ext cx="527040" cy="2628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71468804-3740-4E85-9306-99F3EDBA1C8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25742" y="4977388"/>
                  <a:ext cx="5626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8B179F3-7468-4C62-A742-81926C698330}"/>
                    </a:ext>
                  </a:extLst>
                </p14:cNvPr>
                <p14:cNvContentPartPr/>
                <p14:nvPr/>
              </p14:nvContentPartPr>
              <p14:xfrm>
                <a:off x="6335269" y="5118536"/>
                <a:ext cx="172440" cy="21888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E8359E44-A654-4804-8D1F-F783C793FF0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317629" y="5100536"/>
                  <a:ext cx="208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9D71238-B9B7-4642-B434-C9480E20D8D1}"/>
                    </a:ext>
                  </a:extLst>
                </p14:cNvPr>
                <p14:cNvContentPartPr/>
                <p14:nvPr/>
              </p14:nvContentPartPr>
              <p14:xfrm>
                <a:off x="6291709" y="5218256"/>
                <a:ext cx="129240" cy="121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B7905A22-8A95-4700-B3AC-0834802913D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73709" y="5200256"/>
                  <a:ext cx="1648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68D9348-C74D-4F06-96EE-C53FE6641892}"/>
                    </a:ext>
                  </a:extLst>
                </p14:cNvPr>
                <p14:cNvContentPartPr/>
                <p14:nvPr/>
              </p14:nvContentPartPr>
              <p14:xfrm>
                <a:off x="6357229" y="5581496"/>
                <a:ext cx="7920" cy="18216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B6E62DB3-FD90-41D0-B9E6-AC4976E4ADF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339589" y="5563856"/>
                  <a:ext cx="43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50D271B-27E8-4212-9EC3-14BE1E83BF33}"/>
                    </a:ext>
                  </a:extLst>
                </p14:cNvPr>
                <p14:cNvContentPartPr/>
                <p14:nvPr/>
              </p14:nvContentPartPr>
              <p14:xfrm>
                <a:off x="6383509" y="4729376"/>
                <a:ext cx="16200" cy="20808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B6C22E3C-6DDE-4263-B08D-29CADF19347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65509" y="4711736"/>
                  <a:ext cx="5184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907290D6-671F-425D-BC5A-1EB46845AF69}"/>
              </a:ext>
            </a:extLst>
          </p:cNvPr>
          <p:cNvGrpSpPr/>
          <p:nvPr/>
        </p:nvGrpSpPr>
        <p:grpSpPr>
          <a:xfrm>
            <a:off x="689928" y="2857032"/>
            <a:ext cx="662040" cy="931320"/>
            <a:chOff x="5849755" y="3167633"/>
            <a:chExt cx="662040" cy="93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0193D0F-3951-45F4-A4CC-75A2AA58CB24}"/>
                    </a:ext>
                  </a:extLst>
                </p14:cNvPr>
                <p14:cNvContentPartPr/>
                <p14:nvPr/>
              </p14:nvContentPartPr>
              <p14:xfrm>
                <a:off x="5849755" y="3397944"/>
                <a:ext cx="56880" cy="4572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B3C8DE20-2B73-49E4-82E6-93B3D9AF719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832115" y="3379944"/>
                  <a:ext cx="9252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3EF3DCF-2CD2-422B-A3DB-BFF47A38A4A6}"/>
                    </a:ext>
                  </a:extLst>
                </p14:cNvPr>
                <p14:cNvContentPartPr/>
                <p14:nvPr/>
              </p14:nvContentPartPr>
              <p14:xfrm>
                <a:off x="5908795" y="3848664"/>
                <a:ext cx="603000" cy="2700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EF98B8B9-86C9-494F-A9A0-E995487F3B1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891155" y="3830664"/>
                  <a:ext cx="638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F910003-B977-4FD7-9086-978D5C44443D}"/>
                    </a:ext>
                  </a:extLst>
                </p14:cNvPr>
                <p14:cNvContentPartPr/>
                <p14:nvPr/>
              </p14:nvContentPartPr>
              <p14:xfrm>
                <a:off x="6448795" y="3347544"/>
                <a:ext cx="55440" cy="51408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CB700508-4D09-4A4B-BB3E-0FDB0F4416A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430795" y="3329544"/>
                  <a:ext cx="9108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6970369-BF48-4F79-84D0-042C8FD3F2A9}"/>
                    </a:ext>
                  </a:extLst>
                </p14:cNvPr>
                <p14:cNvContentPartPr/>
                <p14:nvPr/>
              </p14:nvContentPartPr>
              <p14:xfrm>
                <a:off x="5903035" y="3371304"/>
                <a:ext cx="515880" cy="2880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839557B6-7323-4EF5-82BE-117B2E88A0A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885395" y="3353664"/>
                  <a:ext cx="5515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7C6B10D-EBE3-4756-A579-1364E49722FC}"/>
                    </a:ext>
                  </a:extLst>
                </p14:cNvPr>
                <p14:cNvContentPartPr/>
                <p14:nvPr/>
              </p14:nvContentPartPr>
              <p14:xfrm>
                <a:off x="6133075" y="3593064"/>
                <a:ext cx="37080" cy="1252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4F794D36-A087-4692-87A4-91E492047A4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15075" y="3575424"/>
                  <a:ext cx="72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4A6AEDC-C05F-4849-BC9B-5BCF175090A9}"/>
                    </a:ext>
                  </a:extLst>
                </p14:cNvPr>
                <p14:cNvContentPartPr/>
                <p14:nvPr/>
              </p14:nvContentPartPr>
              <p14:xfrm>
                <a:off x="6054955" y="3532944"/>
                <a:ext cx="191160" cy="4392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8EC88193-5B6D-4198-9FD4-3996B49041A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036955" y="3515304"/>
                  <a:ext cx="2268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7A939F9-51EF-4F29-9BDA-D7693EF646B5}"/>
                    </a:ext>
                  </a:extLst>
                </p14:cNvPr>
                <p14:cNvContentPartPr/>
                <p14:nvPr/>
              </p14:nvContentPartPr>
              <p14:xfrm>
                <a:off x="6079031" y="3167633"/>
                <a:ext cx="50760" cy="210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DC5696F-4CFD-49E1-972A-3B57AD5283D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061391" y="3149993"/>
                  <a:ext cx="864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A0239DB-8946-4136-B563-86A98562558A}"/>
                    </a:ext>
                  </a:extLst>
                </p14:cNvPr>
                <p14:cNvContentPartPr/>
                <p14:nvPr/>
              </p14:nvContentPartPr>
              <p14:xfrm>
                <a:off x="6201791" y="3904553"/>
                <a:ext cx="36000" cy="194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B498608-8309-420E-A085-0C38889AAAC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183791" y="3886913"/>
                  <a:ext cx="71640" cy="23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FD63E89F-0025-4F78-88B1-F1CAB1083BA8}"/>
                  </a:ext>
                </a:extLst>
              </p14:cNvPr>
              <p14:cNvContentPartPr/>
              <p14:nvPr/>
            </p14:nvContentPartPr>
            <p14:xfrm>
              <a:off x="5501829" y="4674532"/>
              <a:ext cx="104760" cy="3376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FD63E89F-0025-4F78-88B1-F1CAB1083BA8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5483891" y="4656532"/>
                <a:ext cx="140278" cy="37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8" name="Group 227">
            <a:extLst>
              <a:ext uri="{FF2B5EF4-FFF2-40B4-BE49-F238E27FC236}">
                <a16:creationId xmlns:a16="http://schemas.microsoft.com/office/drawing/2014/main" id="{88906BBF-306E-4B05-803E-60321196E633}"/>
              </a:ext>
            </a:extLst>
          </p:cNvPr>
          <p:cNvGrpSpPr/>
          <p:nvPr/>
        </p:nvGrpSpPr>
        <p:grpSpPr>
          <a:xfrm>
            <a:off x="5213469" y="2431602"/>
            <a:ext cx="580680" cy="1650739"/>
            <a:chOff x="10373296" y="2742203"/>
            <a:chExt cx="580680" cy="165073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66FBF4B-109E-402D-9A3A-889A11C59156}"/>
                    </a:ext>
                  </a:extLst>
                </p14:cNvPr>
                <p14:cNvContentPartPr/>
                <p14:nvPr/>
              </p14:nvContentPartPr>
              <p14:xfrm>
                <a:off x="10665976" y="4201422"/>
                <a:ext cx="7920" cy="191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4A456FB-72D3-4455-8720-729A72013FF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647976" y="4183422"/>
                  <a:ext cx="43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69463C2-3A81-4D79-940C-6DABD8592F9E}"/>
                    </a:ext>
                  </a:extLst>
                </p14:cNvPr>
                <p14:cNvContentPartPr/>
                <p14:nvPr/>
              </p14:nvContentPartPr>
              <p14:xfrm>
                <a:off x="10676416" y="4204302"/>
                <a:ext cx="9720" cy="15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559FA37-BFCC-4265-9698-762CDD6002B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658776" y="4186302"/>
                  <a:ext cx="453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43B6EF9-7C50-4BA8-868A-3C820800C7D1}"/>
                    </a:ext>
                  </a:extLst>
                </p14:cNvPr>
                <p14:cNvContentPartPr/>
                <p14:nvPr/>
              </p14:nvContentPartPr>
              <p14:xfrm>
                <a:off x="10645096" y="3870582"/>
                <a:ext cx="29520" cy="357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07000DA-EF67-473E-975A-E31BCD495AE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627456" y="3852942"/>
                  <a:ext cx="6516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1273382-4C51-48AC-B913-33359392F246}"/>
                    </a:ext>
                  </a:extLst>
                </p14:cNvPr>
                <p14:cNvContentPartPr/>
                <p14:nvPr/>
              </p14:nvContentPartPr>
              <p14:xfrm>
                <a:off x="10409296" y="3360462"/>
                <a:ext cx="45360" cy="457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2EE2E77-930F-4525-B7E8-6EA3C5F880E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391296" y="3342822"/>
                  <a:ext cx="8100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0E93E49-F7F6-44BE-86F4-E76914EFD68A}"/>
                    </a:ext>
                  </a:extLst>
                </p14:cNvPr>
                <p14:cNvContentPartPr/>
                <p14:nvPr/>
              </p14:nvContentPartPr>
              <p14:xfrm>
                <a:off x="10445656" y="3815502"/>
                <a:ext cx="437760" cy="25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4235DA4-472E-44C7-994B-874B2BB65E3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428016" y="3797862"/>
                  <a:ext cx="4734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8E1582C-AAF3-4C71-86E2-1D6097C874BC}"/>
                    </a:ext>
                  </a:extLst>
                </p14:cNvPr>
                <p14:cNvContentPartPr/>
                <p14:nvPr/>
              </p14:nvContentPartPr>
              <p14:xfrm>
                <a:off x="10910776" y="3318342"/>
                <a:ext cx="43200" cy="52740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B5ACCABA-3E7C-4D88-8D51-077C9668A6A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892776" y="3300702"/>
                  <a:ext cx="7884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FBF05A4-BBED-4520-BAC4-CA4A16E890CA}"/>
                    </a:ext>
                  </a:extLst>
                </p14:cNvPr>
                <p14:cNvContentPartPr/>
                <p14:nvPr/>
              </p14:nvContentPartPr>
              <p14:xfrm>
                <a:off x="10373296" y="3292062"/>
                <a:ext cx="512640" cy="1944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2AD1B8BC-30F5-4EBC-BA08-66C61313156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355656" y="3274062"/>
                  <a:ext cx="5482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D41089F-98B3-4B43-8EE8-669D2D751479}"/>
                    </a:ext>
                  </a:extLst>
                </p14:cNvPr>
                <p14:cNvContentPartPr/>
                <p14:nvPr/>
              </p14:nvContentPartPr>
              <p14:xfrm>
                <a:off x="10649776" y="3427782"/>
                <a:ext cx="52560" cy="25560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A18136BC-1D0A-4B0F-A19D-60E6F510EE9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632136" y="3410142"/>
                  <a:ext cx="882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0502F4C-5F8D-4E13-86BF-6F9A393E2CFD}"/>
                    </a:ext>
                  </a:extLst>
                </p14:cNvPr>
                <p14:cNvContentPartPr/>
                <p14:nvPr/>
              </p14:nvContentPartPr>
              <p14:xfrm>
                <a:off x="10615936" y="3549822"/>
                <a:ext cx="136080" cy="72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CE279ACB-93CF-4424-8CF6-E3E94DC9379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598296" y="3532182"/>
                  <a:ext cx="171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58416CB-1133-4FBE-8095-D37889860AAA}"/>
                    </a:ext>
                  </a:extLst>
                </p14:cNvPr>
                <p14:cNvContentPartPr/>
                <p14:nvPr/>
              </p14:nvContentPartPr>
              <p14:xfrm>
                <a:off x="10589656" y="2871882"/>
                <a:ext cx="40680" cy="44640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E2EDD6A8-D10F-4C60-8B39-0A40D3F30C6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572016" y="2854242"/>
                  <a:ext cx="7632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404831E-92B5-42F1-AB7E-BAFDED2B60A5}"/>
                    </a:ext>
                  </a:extLst>
                </p14:cNvPr>
                <p14:cNvContentPartPr/>
                <p14:nvPr/>
              </p14:nvContentPartPr>
              <p14:xfrm>
                <a:off x="10625439" y="2813843"/>
                <a:ext cx="9720" cy="3132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1DC21F7F-9BFF-4DB1-8625-AB5522449D5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607799" y="2795843"/>
                  <a:ext cx="453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C1CE972-477D-4545-8300-77F7BED826DD}"/>
                    </a:ext>
                  </a:extLst>
                </p14:cNvPr>
                <p14:cNvContentPartPr/>
                <p14:nvPr/>
              </p14:nvContentPartPr>
              <p14:xfrm>
                <a:off x="10615359" y="2882243"/>
                <a:ext cx="3240" cy="252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F8CC6665-FF13-44AD-800C-46B468B5285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597359" y="2864243"/>
                  <a:ext cx="388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05C545B-FFD2-44B4-97F3-131ECF9A1D59}"/>
                    </a:ext>
                  </a:extLst>
                </p14:cNvPr>
                <p14:cNvContentPartPr/>
                <p14:nvPr/>
              </p14:nvContentPartPr>
              <p14:xfrm>
                <a:off x="10590879" y="2742203"/>
                <a:ext cx="24840" cy="16848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FD920DD5-339D-4DE4-9D4F-7D8BB4A92AE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573239" y="2724203"/>
                  <a:ext cx="6048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6A98A54E-CDE0-44C5-B8B1-D8198BA2BD96}"/>
              </a:ext>
            </a:extLst>
          </p:cNvPr>
          <p:cNvGrpSpPr/>
          <p:nvPr/>
        </p:nvGrpSpPr>
        <p:grpSpPr>
          <a:xfrm>
            <a:off x="894286" y="1787389"/>
            <a:ext cx="2988360" cy="840240"/>
            <a:chOff x="894286" y="1787389"/>
            <a:chExt cx="2988360" cy="84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CC428CE-29AD-47CC-880E-C6DF37B839BC}"/>
                    </a:ext>
                  </a:extLst>
                </p14:cNvPr>
                <p14:cNvContentPartPr/>
                <p14:nvPr/>
              </p14:nvContentPartPr>
              <p14:xfrm>
                <a:off x="894286" y="1787389"/>
                <a:ext cx="2988360" cy="8402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CC428CE-29AD-47CC-880E-C6DF37B839B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76286" y="1769389"/>
                  <a:ext cx="3024000" cy="87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BE6B18E-041C-416C-B187-7ED683B2CED7}"/>
                    </a:ext>
                  </a:extLst>
                </p14:cNvPr>
                <p14:cNvContentPartPr/>
                <p14:nvPr/>
              </p14:nvContentPartPr>
              <p14:xfrm>
                <a:off x="1791406" y="1853629"/>
                <a:ext cx="95040" cy="7351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BE6B18E-041C-416C-B187-7ED683B2CED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773766" y="1835629"/>
                  <a:ext cx="13068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1BF0177-BBAD-447C-A1F0-39444BB0861D}"/>
                    </a:ext>
                  </a:extLst>
                </p14:cNvPr>
                <p14:cNvContentPartPr/>
                <p14:nvPr/>
              </p14:nvContentPartPr>
              <p14:xfrm>
                <a:off x="2792926" y="1819429"/>
                <a:ext cx="65160" cy="746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1BF0177-BBAD-447C-A1F0-39444BB0861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774926" y="1801789"/>
                  <a:ext cx="100800" cy="78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D8CA4E7-785A-48F4-A5E8-3E9192DDE18A}"/>
              </a:ext>
            </a:extLst>
          </p:cNvPr>
          <p:cNvGrpSpPr/>
          <p:nvPr/>
        </p:nvGrpSpPr>
        <p:grpSpPr>
          <a:xfrm>
            <a:off x="1553738" y="3472060"/>
            <a:ext cx="2234520" cy="899640"/>
            <a:chOff x="1553738" y="3472060"/>
            <a:chExt cx="2234520" cy="89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9A8B916-BAAD-4EB7-BC48-2328AFA9687E}"/>
                    </a:ext>
                  </a:extLst>
                </p14:cNvPr>
                <p14:cNvContentPartPr/>
                <p14:nvPr/>
              </p14:nvContentPartPr>
              <p14:xfrm>
                <a:off x="1611698" y="3675460"/>
                <a:ext cx="215280" cy="2714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9A8B916-BAAD-4EB7-BC48-2328AFA9687E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594058" y="3657460"/>
                  <a:ext cx="2509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8CBB96B-121B-4733-A9B0-10D80C45C88C}"/>
                    </a:ext>
                  </a:extLst>
                </p14:cNvPr>
                <p14:cNvContentPartPr/>
                <p14:nvPr/>
              </p14:nvContentPartPr>
              <p14:xfrm>
                <a:off x="2002658" y="3498700"/>
                <a:ext cx="255240" cy="1368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8CBB96B-121B-4733-A9B0-10D80C45C88C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984658" y="3480700"/>
                  <a:ext cx="2908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A81B6AA-DB4A-4727-8B98-B8287DA914DC}"/>
                    </a:ext>
                  </a:extLst>
                </p14:cNvPr>
                <p14:cNvContentPartPr/>
                <p14:nvPr/>
              </p14:nvContentPartPr>
              <p14:xfrm>
                <a:off x="2417378" y="3472060"/>
                <a:ext cx="502920" cy="540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A81B6AA-DB4A-4727-8B98-B8287DA914DC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399738" y="3454420"/>
                  <a:ext cx="5385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177637D-1FDC-42BD-B620-548C2FE22D03}"/>
                    </a:ext>
                  </a:extLst>
                </p14:cNvPr>
                <p14:cNvContentPartPr/>
                <p14:nvPr/>
              </p14:nvContentPartPr>
              <p14:xfrm>
                <a:off x="1553738" y="3561340"/>
                <a:ext cx="2234520" cy="8103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177637D-1FDC-42BD-B620-548C2FE22D03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536098" y="3543340"/>
                  <a:ext cx="2270160" cy="84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F14001F-6139-4AA8-81CD-05CADA4A464C}"/>
                    </a:ext>
                  </a:extLst>
                </p14:cNvPr>
                <p14:cNvContentPartPr/>
                <p14:nvPr/>
              </p14:nvContentPartPr>
              <p14:xfrm>
                <a:off x="2456258" y="3483220"/>
                <a:ext cx="231480" cy="8362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F14001F-6139-4AA8-81CD-05CADA4A464C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438618" y="3465580"/>
                  <a:ext cx="267120" cy="87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BC27E174-612C-4916-801E-D92026EE0372}"/>
              </a:ext>
            </a:extLst>
          </p:cNvPr>
          <p:cNvGrpSpPr/>
          <p:nvPr/>
        </p:nvGrpSpPr>
        <p:grpSpPr>
          <a:xfrm>
            <a:off x="1490209" y="5266499"/>
            <a:ext cx="3020040" cy="772200"/>
            <a:chOff x="1490209" y="5266499"/>
            <a:chExt cx="3020040" cy="77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98232BA-41AA-473C-8D60-CF248F47F0FB}"/>
                    </a:ext>
                  </a:extLst>
                </p14:cNvPr>
                <p14:cNvContentPartPr/>
                <p14:nvPr/>
              </p14:nvContentPartPr>
              <p14:xfrm>
                <a:off x="1567249" y="5418059"/>
                <a:ext cx="498240" cy="2664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98232BA-41AA-473C-8D60-CF248F47F0FB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549249" y="5400059"/>
                  <a:ext cx="5338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F7CB0D6-9A98-4092-B430-F4F1655BD577}"/>
                    </a:ext>
                  </a:extLst>
                </p14:cNvPr>
                <p14:cNvContentPartPr/>
                <p14:nvPr/>
              </p14:nvContentPartPr>
              <p14:xfrm>
                <a:off x="2298049" y="5291339"/>
                <a:ext cx="519120" cy="1162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F7CB0D6-9A98-4092-B430-F4F1655BD577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280409" y="5273339"/>
                  <a:ext cx="554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4EC546A-0949-475B-BB0F-DEF2AE85C5EE}"/>
                    </a:ext>
                  </a:extLst>
                </p14:cNvPr>
                <p14:cNvContentPartPr/>
                <p14:nvPr/>
              </p14:nvContentPartPr>
              <p14:xfrm>
                <a:off x="3063769" y="5266499"/>
                <a:ext cx="666720" cy="309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4EC546A-0949-475B-BB0F-DEF2AE85C5EE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3046129" y="5248499"/>
                  <a:ext cx="7023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52EDC74-5894-456D-BCF7-676AA926A179}"/>
                    </a:ext>
                  </a:extLst>
                </p14:cNvPr>
                <p14:cNvContentPartPr/>
                <p14:nvPr/>
              </p14:nvContentPartPr>
              <p14:xfrm>
                <a:off x="1490209" y="5336339"/>
                <a:ext cx="3020040" cy="7023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52EDC74-5894-456D-BCF7-676AA926A179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472569" y="5318699"/>
                  <a:ext cx="3055680" cy="73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8061173-74F4-49CF-8A3B-B36AF621AF5C}"/>
                    </a:ext>
                  </a:extLst>
                </p14:cNvPr>
                <p14:cNvContentPartPr/>
                <p14:nvPr/>
              </p14:nvContentPartPr>
              <p14:xfrm>
                <a:off x="2519449" y="5335619"/>
                <a:ext cx="94680" cy="6404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8061173-74F4-49CF-8A3B-B36AF621AF5C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501449" y="5317619"/>
                  <a:ext cx="130320" cy="67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49805B9-B02E-452C-B3FC-AC8CCE1DFA4D}"/>
                    </a:ext>
                  </a:extLst>
                </p14:cNvPr>
                <p14:cNvContentPartPr/>
                <p14:nvPr/>
              </p14:nvContentPartPr>
              <p14:xfrm>
                <a:off x="3301369" y="5283059"/>
                <a:ext cx="106200" cy="6994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49805B9-B02E-452C-B3FC-AC8CCE1DFA4D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3283369" y="5265419"/>
                  <a:ext cx="141840" cy="73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5AD6A9D8-2BA4-40C3-BBAB-7CD4B3C055E5}"/>
              </a:ext>
            </a:extLst>
          </p:cNvPr>
          <p:cNvGrpSpPr/>
          <p:nvPr/>
        </p:nvGrpSpPr>
        <p:grpSpPr>
          <a:xfrm>
            <a:off x="4657904" y="2186652"/>
            <a:ext cx="1498680" cy="495000"/>
            <a:chOff x="4657904" y="2186652"/>
            <a:chExt cx="149868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CF41B50-220D-4C72-9C5D-FA6D6F81C999}"/>
                    </a:ext>
                  </a:extLst>
                </p14:cNvPr>
                <p14:cNvContentPartPr/>
                <p14:nvPr/>
              </p14:nvContentPartPr>
              <p14:xfrm>
                <a:off x="4657904" y="2186652"/>
                <a:ext cx="1498680" cy="4950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CF41B50-220D-4C72-9C5D-FA6D6F81C999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4639904" y="2168652"/>
                  <a:ext cx="153432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7D567BA-3EE9-4807-8966-03877E92FBA5}"/>
                    </a:ext>
                  </a:extLst>
                </p14:cNvPr>
                <p14:cNvContentPartPr/>
                <p14:nvPr/>
              </p14:nvContentPartPr>
              <p14:xfrm>
                <a:off x="5145344" y="2234532"/>
                <a:ext cx="51480" cy="4111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7D567BA-3EE9-4807-8966-03877E92FBA5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5127704" y="2216892"/>
                  <a:ext cx="8712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FA47159-4C88-4B6D-AB01-3BD20A1967BB}"/>
                    </a:ext>
                  </a:extLst>
                </p14:cNvPr>
                <p14:cNvContentPartPr/>
                <p14:nvPr/>
              </p14:nvContentPartPr>
              <p14:xfrm>
                <a:off x="5682824" y="2222652"/>
                <a:ext cx="64800" cy="4132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FA47159-4C88-4B6D-AB01-3BD20A1967BB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5664824" y="2204652"/>
                  <a:ext cx="100440" cy="44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C7F41CC5-0EA7-42ED-A64E-5043DE93E0D0}"/>
              </a:ext>
            </a:extLst>
          </p:cNvPr>
          <p:cNvGrpSpPr/>
          <p:nvPr/>
        </p:nvGrpSpPr>
        <p:grpSpPr>
          <a:xfrm>
            <a:off x="5008052" y="3853045"/>
            <a:ext cx="936360" cy="414360"/>
            <a:chOff x="5008052" y="3853045"/>
            <a:chExt cx="93636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614FD89-18D3-43CC-9591-9563A5AA8305}"/>
                    </a:ext>
                  </a:extLst>
                </p14:cNvPr>
                <p14:cNvContentPartPr/>
                <p14:nvPr/>
              </p14:nvContentPartPr>
              <p14:xfrm>
                <a:off x="5107412" y="3863845"/>
                <a:ext cx="309960" cy="1371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614FD89-18D3-43CC-9591-9563A5AA8305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5089772" y="3845845"/>
                  <a:ext cx="3456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7D7AB0F-B9FB-483A-9177-C85D835CDC0C}"/>
                    </a:ext>
                  </a:extLst>
                </p14:cNvPr>
                <p14:cNvContentPartPr/>
                <p14:nvPr/>
              </p14:nvContentPartPr>
              <p14:xfrm>
                <a:off x="5008052" y="3853045"/>
                <a:ext cx="936360" cy="4107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7D7AB0F-B9FB-483A-9177-C85D835CDC0C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4990412" y="3835405"/>
                  <a:ext cx="9720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08CD640-599E-4866-A93D-A372C2B442E6}"/>
                    </a:ext>
                  </a:extLst>
                </p14:cNvPr>
                <p14:cNvContentPartPr/>
                <p14:nvPr/>
              </p14:nvContentPartPr>
              <p14:xfrm>
                <a:off x="5383172" y="3871765"/>
                <a:ext cx="275400" cy="3956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08CD640-599E-4866-A93D-A372C2B442E6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5365172" y="3854125"/>
                  <a:ext cx="311040" cy="43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82EF4877-474E-44C9-BDED-4B3F2EBEC033}"/>
              </a:ext>
            </a:extLst>
          </p:cNvPr>
          <p:cNvGrpSpPr/>
          <p:nvPr/>
        </p:nvGrpSpPr>
        <p:grpSpPr>
          <a:xfrm>
            <a:off x="5088141" y="5381511"/>
            <a:ext cx="1136520" cy="361440"/>
            <a:chOff x="5088141" y="5381511"/>
            <a:chExt cx="113652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ADB0399-CAEF-444C-9163-C000B6BF8328}"/>
                    </a:ext>
                  </a:extLst>
                </p14:cNvPr>
                <p14:cNvContentPartPr/>
                <p14:nvPr/>
              </p14:nvContentPartPr>
              <p14:xfrm>
                <a:off x="5199021" y="5381511"/>
                <a:ext cx="339840" cy="1429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ADB0399-CAEF-444C-9163-C000B6BF8328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5181381" y="5363871"/>
                  <a:ext cx="375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80C7F36F-0D82-4928-BE31-713B66409BEB}"/>
                    </a:ext>
                  </a:extLst>
                </p14:cNvPr>
                <p14:cNvContentPartPr/>
                <p14:nvPr/>
              </p14:nvContentPartPr>
              <p14:xfrm>
                <a:off x="5088141" y="5388711"/>
                <a:ext cx="1136520" cy="3542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80C7F36F-0D82-4928-BE31-713B66409BEB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5070141" y="5371071"/>
                  <a:ext cx="11721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ED6791FC-BF6D-447D-B343-99C476440D7E}"/>
                    </a:ext>
                  </a:extLst>
                </p14:cNvPr>
                <p14:cNvContentPartPr/>
                <p14:nvPr/>
              </p14:nvContentPartPr>
              <p14:xfrm>
                <a:off x="5378301" y="5414271"/>
                <a:ext cx="97920" cy="3074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ED6791FC-BF6D-447D-B343-99C476440D7E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5360301" y="5396631"/>
                  <a:ext cx="1335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D0C5E44-8E8D-496C-9CF1-CB66807CEB17}"/>
                    </a:ext>
                  </a:extLst>
                </p14:cNvPr>
                <p14:cNvContentPartPr/>
                <p14:nvPr/>
              </p14:nvContentPartPr>
              <p14:xfrm>
                <a:off x="5775741" y="5424711"/>
                <a:ext cx="88560" cy="2937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D0C5E44-8E8D-496C-9CF1-CB66807CEB17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5758101" y="5406711"/>
                  <a:ext cx="124200" cy="32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44686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3">
            <a:extLst>
              <a:ext uri="{FF2B5EF4-FFF2-40B4-BE49-F238E27FC236}">
                <a16:creationId xmlns:a16="http://schemas.microsoft.com/office/drawing/2014/main" id="{6101C8F4-B8F0-4981-8C56-9EA4D3EE0C77}"/>
              </a:ext>
            </a:extLst>
          </p:cNvPr>
          <p:cNvGrpSpPr/>
          <p:nvPr/>
        </p:nvGrpSpPr>
        <p:grpSpPr>
          <a:xfrm>
            <a:off x="1076225" y="3733326"/>
            <a:ext cx="209880" cy="180360"/>
            <a:chOff x="1076225" y="3733326"/>
            <a:chExt cx="20988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B3639CD-1470-48BD-91B4-A0990380CA09}"/>
                    </a:ext>
                  </a:extLst>
                </p14:cNvPr>
                <p14:cNvContentPartPr/>
                <p14:nvPr/>
              </p14:nvContentPartPr>
              <p14:xfrm>
                <a:off x="1175585" y="3784806"/>
                <a:ext cx="24840" cy="1288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B3639CD-1470-48BD-91B4-A0990380CA0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57585" y="3767166"/>
                  <a:ext cx="60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C5A22EA-2F35-46FE-B35A-19EABE21B63C}"/>
                    </a:ext>
                  </a:extLst>
                </p14:cNvPr>
                <p14:cNvContentPartPr/>
                <p14:nvPr/>
              </p14:nvContentPartPr>
              <p14:xfrm>
                <a:off x="1076225" y="3733326"/>
                <a:ext cx="209880" cy="316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C5A22EA-2F35-46FE-B35A-19EABE21B63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58585" y="3715326"/>
                  <a:ext cx="24552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10B7AD51-84F9-448F-AE1A-272A0CCCE8C9}"/>
              </a:ext>
            </a:extLst>
          </p:cNvPr>
          <p:cNvGrpSpPr/>
          <p:nvPr/>
        </p:nvGrpSpPr>
        <p:grpSpPr>
          <a:xfrm>
            <a:off x="1120249" y="4685886"/>
            <a:ext cx="219856" cy="1097850"/>
            <a:chOff x="1120249" y="4685886"/>
            <a:chExt cx="219856" cy="10978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CE62205-C1ED-4E7A-9F93-3E8036935BE1}"/>
                    </a:ext>
                  </a:extLst>
                </p14:cNvPr>
                <p14:cNvContentPartPr/>
                <p14:nvPr/>
              </p14:nvContentPartPr>
              <p14:xfrm>
                <a:off x="1168745" y="4685886"/>
                <a:ext cx="171360" cy="2174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CE62205-C1ED-4E7A-9F93-3E8036935BE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50745" y="4667886"/>
                  <a:ext cx="2070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21F677A-2DDC-44EB-8908-DCA3CF1BD9C6}"/>
                    </a:ext>
                  </a:extLst>
                </p14:cNvPr>
                <p14:cNvContentPartPr/>
                <p14:nvPr/>
              </p14:nvContentPartPr>
              <p14:xfrm>
                <a:off x="1171985" y="4794606"/>
                <a:ext cx="31680" cy="1195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21F677A-2DDC-44EB-8908-DCA3CF1BD9C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54345" y="4776966"/>
                  <a:ext cx="67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BE473CB-F0D0-4A8F-B119-CD479D3696A0}"/>
                    </a:ext>
                  </a:extLst>
                </p14:cNvPr>
                <p14:cNvContentPartPr/>
                <p14:nvPr/>
              </p14:nvContentPartPr>
              <p14:xfrm>
                <a:off x="1120249" y="5031696"/>
                <a:ext cx="73080" cy="7520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BE473CB-F0D0-4A8F-B119-CD479D3696A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02609" y="5014056"/>
                  <a:ext cx="108720" cy="7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B9A1E54-2E44-492F-97E0-06AAC8DCCCD9}"/>
                    </a:ext>
                  </a:extLst>
                </p14:cNvPr>
                <p14:cNvContentPartPr/>
                <p14:nvPr/>
              </p14:nvContentPartPr>
              <p14:xfrm>
                <a:off x="1129249" y="5020896"/>
                <a:ext cx="111960" cy="1090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B9A1E54-2E44-492F-97E0-06AAC8DCCCD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11249" y="5003256"/>
                  <a:ext cx="14760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08C01E4A-0B28-4D61-82C9-85E7D10B90BC}"/>
              </a:ext>
            </a:extLst>
          </p:cNvPr>
          <p:cNvGrpSpPr/>
          <p:nvPr/>
        </p:nvGrpSpPr>
        <p:grpSpPr>
          <a:xfrm>
            <a:off x="187129" y="5855736"/>
            <a:ext cx="2423880" cy="344520"/>
            <a:chOff x="187129" y="5855736"/>
            <a:chExt cx="242388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864F19C-9252-4CCA-9417-C335F99FAC77}"/>
                    </a:ext>
                  </a:extLst>
                </p14:cNvPr>
                <p14:cNvContentPartPr/>
                <p14:nvPr/>
              </p14:nvContentPartPr>
              <p14:xfrm>
                <a:off x="189649" y="5928816"/>
                <a:ext cx="16920" cy="1746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864F19C-9252-4CCA-9417-C335F99FAC7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72009" y="5911176"/>
                  <a:ext cx="52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2BC39C5-3C02-44B2-9388-51AA3A653830}"/>
                    </a:ext>
                  </a:extLst>
                </p14:cNvPr>
                <p14:cNvContentPartPr/>
                <p14:nvPr/>
              </p14:nvContentPartPr>
              <p14:xfrm>
                <a:off x="191089" y="5896056"/>
                <a:ext cx="114480" cy="2030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2BC39C5-3C02-44B2-9388-51AA3A65383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73449" y="5878416"/>
                  <a:ext cx="1501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7295025-3754-45A8-84DE-4039C4B177E5}"/>
                    </a:ext>
                  </a:extLst>
                </p14:cNvPr>
                <p14:cNvContentPartPr/>
                <p14:nvPr/>
              </p14:nvContentPartPr>
              <p14:xfrm>
                <a:off x="338329" y="6006216"/>
                <a:ext cx="74160" cy="972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37295025-3754-45A8-84DE-4039C4B177E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20329" y="5988576"/>
                  <a:ext cx="1098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6C011D8-5769-4DB5-9F40-7F0621830114}"/>
                    </a:ext>
                  </a:extLst>
                </p14:cNvPr>
                <p14:cNvContentPartPr/>
                <p14:nvPr/>
              </p14:nvContentPartPr>
              <p14:xfrm>
                <a:off x="447409" y="5914416"/>
                <a:ext cx="14760" cy="1972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6C011D8-5769-4DB5-9F40-7F062183011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29409" y="5896776"/>
                  <a:ext cx="504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53323B1-D73F-4661-8E1A-F5FE4DD37450}"/>
                    </a:ext>
                  </a:extLst>
                </p14:cNvPr>
                <p14:cNvContentPartPr/>
                <p14:nvPr/>
              </p14:nvContentPartPr>
              <p14:xfrm>
                <a:off x="506449" y="6009816"/>
                <a:ext cx="100800" cy="828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53323B1-D73F-4661-8E1A-F5FE4DD3745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88809" y="5992176"/>
                  <a:ext cx="1364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A66F3CD-C261-4AEE-AACB-D56E30EBA262}"/>
                    </a:ext>
                  </a:extLst>
                </p14:cNvPr>
                <p14:cNvContentPartPr/>
                <p14:nvPr/>
              </p14:nvContentPartPr>
              <p14:xfrm>
                <a:off x="667009" y="5914056"/>
                <a:ext cx="11520" cy="1807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A66F3CD-C261-4AEE-AACB-D56E30EBA26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49009" y="5896416"/>
                  <a:ext cx="471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54080376-38AD-4633-8C53-E519F2D8191C}"/>
                    </a:ext>
                  </a:extLst>
                </p14:cNvPr>
                <p14:cNvContentPartPr/>
                <p14:nvPr/>
              </p14:nvContentPartPr>
              <p14:xfrm>
                <a:off x="633169" y="6002976"/>
                <a:ext cx="95400" cy="82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54080376-38AD-4633-8C53-E519F2D8191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15169" y="5985336"/>
                  <a:ext cx="1310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E9A2827-C916-4F52-9069-0B845BFCC40E}"/>
                    </a:ext>
                  </a:extLst>
                </p14:cNvPr>
                <p14:cNvContentPartPr/>
                <p14:nvPr/>
              </p14:nvContentPartPr>
              <p14:xfrm>
                <a:off x="750529" y="5944296"/>
                <a:ext cx="29880" cy="1461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E9A2827-C916-4F52-9069-0B845BFCC40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32529" y="5926656"/>
                  <a:ext cx="655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274DBB8-8FDD-40CB-8D38-3F82CCDFAAAE}"/>
                    </a:ext>
                  </a:extLst>
                </p14:cNvPr>
                <p14:cNvContentPartPr/>
                <p14:nvPr/>
              </p14:nvContentPartPr>
              <p14:xfrm>
                <a:off x="837289" y="6000816"/>
                <a:ext cx="65520" cy="871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274DBB8-8FDD-40CB-8D38-3F82CCDFAAA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19289" y="5983176"/>
                  <a:ext cx="1011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04E0769-0F07-48F8-96A2-DC856E049CE1}"/>
                    </a:ext>
                  </a:extLst>
                </p14:cNvPr>
                <p14:cNvContentPartPr/>
                <p14:nvPr/>
              </p14:nvContentPartPr>
              <p14:xfrm>
                <a:off x="961489" y="5989296"/>
                <a:ext cx="109080" cy="928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04E0769-0F07-48F8-96A2-DC856E049CE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43849" y="5971656"/>
                  <a:ext cx="1447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6B84CE7-8F98-4A27-BA6D-7971653972AF}"/>
                    </a:ext>
                  </a:extLst>
                </p14:cNvPr>
                <p14:cNvContentPartPr/>
                <p14:nvPr/>
              </p14:nvContentPartPr>
              <p14:xfrm>
                <a:off x="187129" y="6179016"/>
                <a:ext cx="902880" cy="212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6B84CE7-8F98-4A27-BA6D-7971653972A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69489" y="6161376"/>
                  <a:ext cx="9385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70982E8-D088-455A-9769-0E50484FDECD}"/>
                    </a:ext>
                  </a:extLst>
                </p14:cNvPr>
                <p14:cNvContentPartPr/>
                <p14:nvPr/>
              </p14:nvContentPartPr>
              <p14:xfrm>
                <a:off x="1293769" y="5918016"/>
                <a:ext cx="130680" cy="1886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70982E8-D088-455A-9769-0E50484FDEC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275769" y="5900016"/>
                  <a:ext cx="1663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DB5B0C3-7A47-41AF-9F58-AF022902F1F7}"/>
                    </a:ext>
                  </a:extLst>
                </p14:cNvPr>
                <p14:cNvContentPartPr/>
                <p14:nvPr/>
              </p14:nvContentPartPr>
              <p14:xfrm>
                <a:off x="1470169" y="6003336"/>
                <a:ext cx="80640" cy="972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DB5B0C3-7A47-41AF-9F58-AF022902F1F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452169" y="5985336"/>
                  <a:ext cx="1162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7CCCFC4-32D0-44F8-8378-710A9037A286}"/>
                    </a:ext>
                  </a:extLst>
                </p14:cNvPr>
                <p14:cNvContentPartPr/>
                <p14:nvPr/>
              </p14:nvContentPartPr>
              <p14:xfrm>
                <a:off x="1611649" y="5981376"/>
                <a:ext cx="103320" cy="1126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7CCCFC4-32D0-44F8-8378-710A9037A28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593649" y="5963376"/>
                  <a:ext cx="1389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648AB4A-02EF-4E54-9EF9-E439C75B4D21}"/>
                    </a:ext>
                  </a:extLst>
                </p14:cNvPr>
                <p14:cNvContentPartPr/>
                <p14:nvPr/>
              </p14:nvContentPartPr>
              <p14:xfrm>
                <a:off x="1756369" y="5987136"/>
                <a:ext cx="81360" cy="914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648AB4A-02EF-4E54-9EF9-E439C75B4D2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738369" y="5969496"/>
                  <a:ext cx="117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C6CC7AC-6CDF-40AB-9B6B-77D23F20AD18}"/>
                    </a:ext>
                  </a:extLst>
                </p14:cNvPr>
                <p14:cNvContentPartPr/>
                <p14:nvPr/>
              </p14:nvContentPartPr>
              <p14:xfrm>
                <a:off x="1893889" y="5889936"/>
                <a:ext cx="28080" cy="1699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C6CC7AC-6CDF-40AB-9B6B-77D23F20AD1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875889" y="5872296"/>
                  <a:ext cx="63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21C6F46-DEEC-429A-BEA3-0D1C5973660C}"/>
                    </a:ext>
                  </a:extLst>
                </p14:cNvPr>
                <p14:cNvContentPartPr/>
                <p14:nvPr/>
              </p14:nvContentPartPr>
              <p14:xfrm>
                <a:off x="1883089" y="5966976"/>
                <a:ext cx="97920" cy="28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21C6F46-DEEC-429A-BEA3-0D1C5973660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865089" y="5949336"/>
                  <a:ext cx="1335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40D70180-4736-4681-9D91-03139364C0C9}"/>
                    </a:ext>
                  </a:extLst>
                </p14:cNvPr>
                <p14:cNvContentPartPr/>
                <p14:nvPr/>
              </p14:nvContentPartPr>
              <p14:xfrm>
                <a:off x="1994689" y="5956176"/>
                <a:ext cx="70200" cy="907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40D70180-4736-4681-9D91-03139364C0C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976689" y="5938536"/>
                  <a:ext cx="105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47BDCBB-9E77-41D3-A22A-BCA5B1867DBE}"/>
                    </a:ext>
                  </a:extLst>
                </p14:cNvPr>
                <p14:cNvContentPartPr/>
                <p14:nvPr/>
              </p14:nvContentPartPr>
              <p14:xfrm>
                <a:off x="2105209" y="5965896"/>
                <a:ext cx="113400" cy="748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47BDCBB-9E77-41D3-A22A-BCA5B1867DB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087209" y="5948256"/>
                  <a:ext cx="149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773C1298-ECC8-4170-AF31-C7028A95EE8F}"/>
                    </a:ext>
                  </a:extLst>
                </p14:cNvPr>
                <p14:cNvContentPartPr/>
                <p14:nvPr/>
              </p14:nvContentPartPr>
              <p14:xfrm>
                <a:off x="2254969" y="5959776"/>
                <a:ext cx="5760" cy="802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773C1298-ECC8-4170-AF31-C7028A95EE8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237329" y="5942136"/>
                  <a:ext cx="414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4F6E0F06-0244-46B5-8698-D8843CAF8DD5}"/>
                    </a:ext>
                  </a:extLst>
                </p14:cNvPr>
                <p14:cNvContentPartPr/>
                <p14:nvPr/>
              </p14:nvContentPartPr>
              <p14:xfrm>
                <a:off x="2256409" y="5872296"/>
                <a:ext cx="2160" cy="3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4F6E0F06-0244-46B5-8698-D8843CAF8DD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238769" y="5854656"/>
                  <a:ext cx="37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007CDFE-47E7-484A-95D0-DD21A9B9CACB}"/>
                    </a:ext>
                  </a:extLst>
                </p14:cNvPr>
                <p14:cNvContentPartPr/>
                <p14:nvPr/>
              </p14:nvContentPartPr>
              <p14:xfrm>
                <a:off x="2333449" y="5964096"/>
                <a:ext cx="107640" cy="79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007CDFE-47E7-484A-95D0-DD21A9B9CAC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315449" y="5946456"/>
                  <a:ext cx="143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4F561DB-5027-492B-B155-6DA7A98F37B0}"/>
                    </a:ext>
                  </a:extLst>
                </p14:cNvPr>
                <p14:cNvContentPartPr/>
                <p14:nvPr/>
              </p14:nvContentPartPr>
              <p14:xfrm>
                <a:off x="2497609" y="5855736"/>
                <a:ext cx="113400" cy="1890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4F561DB-5027-492B-B155-6DA7A98F37B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479969" y="5837736"/>
                  <a:ext cx="14904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4" name="Group 593">
            <a:extLst>
              <a:ext uri="{FF2B5EF4-FFF2-40B4-BE49-F238E27FC236}">
                <a16:creationId xmlns:a16="http://schemas.microsoft.com/office/drawing/2014/main" id="{2C578C8D-C9D4-4995-8CEB-B8A71A45ED03}"/>
              </a:ext>
            </a:extLst>
          </p:cNvPr>
          <p:cNvGrpSpPr/>
          <p:nvPr/>
        </p:nvGrpSpPr>
        <p:grpSpPr>
          <a:xfrm>
            <a:off x="117289" y="6292416"/>
            <a:ext cx="1557000" cy="276480"/>
            <a:chOff x="117289" y="6292416"/>
            <a:chExt cx="155700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966B3D19-3A2D-4E28-95C9-B28F70C07F56}"/>
                    </a:ext>
                  </a:extLst>
                </p14:cNvPr>
                <p14:cNvContentPartPr/>
                <p14:nvPr/>
              </p14:nvContentPartPr>
              <p14:xfrm>
                <a:off x="117289" y="6369096"/>
                <a:ext cx="81360" cy="946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966B3D19-3A2D-4E28-95C9-B28F70C07F5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9289" y="6351456"/>
                  <a:ext cx="1170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51463BB5-4121-456E-A6EE-C92272FDDB24}"/>
                    </a:ext>
                  </a:extLst>
                </p14:cNvPr>
                <p14:cNvContentPartPr/>
                <p14:nvPr/>
              </p14:nvContentPartPr>
              <p14:xfrm>
                <a:off x="262369" y="6365496"/>
                <a:ext cx="80640" cy="849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51463BB5-4121-456E-A6EE-C92272FDDB2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44729" y="6347496"/>
                  <a:ext cx="116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866170D-A7A2-4DC5-9410-1EF17AB9C75E}"/>
                    </a:ext>
                  </a:extLst>
                </p14:cNvPr>
                <p14:cNvContentPartPr/>
                <p14:nvPr/>
              </p14:nvContentPartPr>
              <p14:xfrm>
                <a:off x="502489" y="6342456"/>
                <a:ext cx="64080" cy="94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866170D-A7A2-4DC5-9410-1EF17AB9C75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84489" y="6324456"/>
                  <a:ext cx="99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AEA5C31F-CEB9-4B2B-BABD-A2127515D266}"/>
                    </a:ext>
                  </a:extLst>
                </p14:cNvPr>
                <p14:cNvContentPartPr/>
                <p14:nvPr/>
              </p14:nvContentPartPr>
              <p14:xfrm>
                <a:off x="611569" y="6343896"/>
                <a:ext cx="48600" cy="1090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AEA5C31F-CEB9-4B2B-BABD-A2127515D26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93929" y="6325896"/>
                  <a:ext cx="842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191D8EFC-32B3-412A-B4EB-DDBE5086864F}"/>
                    </a:ext>
                  </a:extLst>
                </p14:cNvPr>
                <p14:cNvContentPartPr/>
                <p14:nvPr/>
              </p14:nvContentPartPr>
              <p14:xfrm>
                <a:off x="722089" y="6346056"/>
                <a:ext cx="103680" cy="914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191D8EFC-32B3-412A-B4EB-DDBE5086864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04449" y="6328056"/>
                  <a:ext cx="139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7995E471-A1F4-407E-8348-90E0F23A1242}"/>
                    </a:ext>
                  </a:extLst>
                </p14:cNvPr>
                <p14:cNvContentPartPr/>
                <p14:nvPr/>
              </p14:nvContentPartPr>
              <p14:xfrm>
                <a:off x="867889" y="6292416"/>
                <a:ext cx="24480" cy="1530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7995E471-A1F4-407E-8348-90E0F23A124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50249" y="6274776"/>
                  <a:ext cx="601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A83C81DB-9E03-48B9-A730-E8A04B2E6358}"/>
                    </a:ext>
                  </a:extLst>
                </p14:cNvPr>
                <p14:cNvContentPartPr/>
                <p14:nvPr/>
              </p14:nvContentPartPr>
              <p14:xfrm>
                <a:off x="865009" y="6355776"/>
                <a:ext cx="71280" cy="648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A83C81DB-9E03-48B9-A730-E8A04B2E635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47369" y="6338136"/>
                  <a:ext cx="1069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5F73D730-2FAD-4E88-842B-33ECFA91EB0A}"/>
                    </a:ext>
                  </a:extLst>
                </p14:cNvPr>
                <p14:cNvContentPartPr/>
                <p14:nvPr/>
              </p14:nvContentPartPr>
              <p14:xfrm>
                <a:off x="984889" y="6377376"/>
                <a:ext cx="11520" cy="6804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5F73D730-2FAD-4E88-842B-33ECFA91EB0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66889" y="6359736"/>
                  <a:ext cx="47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26E7E0A1-DB40-444A-8FB3-952DBCE824CF}"/>
                    </a:ext>
                  </a:extLst>
                </p14:cNvPr>
                <p14:cNvContentPartPr/>
                <p14:nvPr/>
              </p14:nvContentPartPr>
              <p14:xfrm>
                <a:off x="982369" y="6306096"/>
                <a:ext cx="16560" cy="4680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26E7E0A1-DB40-444A-8FB3-952DBCE824C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64369" y="6288096"/>
                  <a:ext cx="522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05684AB7-14B3-40E2-B24C-51FBD8CB5D48}"/>
                    </a:ext>
                  </a:extLst>
                </p14:cNvPr>
                <p14:cNvContentPartPr/>
                <p14:nvPr/>
              </p14:nvContentPartPr>
              <p14:xfrm>
                <a:off x="1033489" y="6351096"/>
                <a:ext cx="118800" cy="8964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05684AB7-14B3-40E2-B24C-51FBD8CB5D4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15849" y="6333456"/>
                  <a:ext cx="1544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2A057A41-DA55-4A2D-B17C-AFC386B7F3F1}"/>
                    </a:ext>
                  </a:extLst>
                </p14:cNvPr>
                <p14:cNvContentPartPr/>
                <p14:nvPr/>
              </p14:nvContentPartPr>
              <p14:xfrm>
                <a:off x="1189369" y="6341736"/>
                <a:ext cx="79920" cy="22716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2A057A41-DA55-4A2D-B17C-AFC386B7F3F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71369" y="6324096"/>
                  <a:ext cx="1155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AAC4F848-0C5F-43F3-AAD0-FA2132658EBF}"/>
                    </a:ext>
                  </a:extLst>
                </p14:cNvPr>
                <p14:cNvContentPartPr/>
                <p14:nvPr/>
              </p14:nvContentPartPr>
              <p14:xfrm>
                <a:off x="1425889" y="6325176"/>
                <a:ext cx="90000" cy="9252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AAC4F848-0C5F-43F3-AAD0-FA2132658EB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408249" y="6307536"/>
                  <a:ext cx="1256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EE1878DE-E706-4563-9662-C759EAC5E473}"/>
                    </a:ext>
                  </a:extLst>
                </p14:cNvPr>
                <p14:cNvContentPartPr/>
                <p14:nvPr/>
              </p14:nvContentPartPr>
              <p14:xfrm>
                <a:off x="1607329" y="6326256"/>
                <a:ext cx="36720" cy="19944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EE1878DE-E706-4563-9662-C759EAC5E47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589329" y="6308256"/>
                  <a:ext cx="723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681B5968-A5C6-4F92-B8B3-6F44CDE5607D}"/>
                    </a:ext>
                  </a:extLst>
                </p14:cNvPr>
                <p14:cNvContentPartPr/>
                <p14:nvPr/>
              </p14:nvContentPartPr>
              <p14:xfrm>
                <a:off x="1582489" y="6414816"/>
                <a:ext cx="91800" cy="1044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681B5968-A5C6-4F92-B8B3-6F44CDE5607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564489" y="6397176"/>
                  <a:ext cx="12744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3" name="Group 602">
            <a:extLst>
              <a:ext uri="{FF2B5EF4-FFF2-40B4-BE49-F238E27FC236}">
                <a16:creationId xmlns:a16="http://schemas.microsoft.com/office/drawing/2014/main" id="{7A4D5714-AF43-436C-B7D6-7AC407594849}"/>
              </a:ext>
            </a:extLst>
          </p:cNvPr>
          <p:cNvGrpSpPr/>
          <p:nvPr/>
        </p:nvGrpSpPr>
        <p:grpSpPr>
          <a:xfrm>
            <a:off x="1925209" y="6195194"/>
            <a:ext cx="1759430" cy="230062"/>
            <a:chOff x="1925209" y="6195194"/>
            <a:chExt cx="1759430" cy="23006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99CC55B2-B848-4751-B7B2-05DCA7057B95}"/>
                    </a:ext>
                  </a:extLst>
                </p14:cNvPr>
                <p14:cNvContentPartPr/>
                <p14:nvPr/>
              </p14:nvContentPartPr>
              <p14:xfrm>
                <a:off x="1925209" y="6338136"/>
                <a:ext cx="19800" cy="5904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99CC55B2-B848-4751-B7B2-05DCA7057B9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907209" y="6320136"/>
                  <a:ext cx="554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1BB2BEA4-F905-4044-ADB7-B89A15944175}"/>
                    </a:ext>
                  </a:extLst>
                </p14:cNvPr>
                <p14:cNvContentPartPr/>
                <p14:nvPr/>
              </p14:nvContentPartPr>
              <p14:xfrm>
                <a:off x="1939609" y="6228696"/>
                <a:ext cx="11520" cy="4356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1BB2BEA4-F905-4044-ADB7-B89A1594417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921609" y="6211056"/>
                  <a:ext cx="471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D311C14D-C604-445F-AB50-985395763E40}"/>
                    </a:ext>
                  </a:extLst>
                </p14:cNvPr>
                <p14:cNvContentPartPr/>
                <p14:nvPr/>
              </p14:nvContentPartPr>
              <p14:xfrm>
                <a:off x="2009089" y="6321936"/>
                <a:ext cx="64800" cy="6984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D311C14D-C604-445F-AB50-985395763E4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991089" y="6303936"/>
                  <a:ext cx="1004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DFA5DCE3-1292-40A0-9384-748F8501FB2D}"/>
                    </a:ext>
                  </a:extLst>
                </p14:cNvPr>
                <p14:cNvContentPartPr/>
                <p14:nvPr/>
              </p14:nvContentPartPr>
              <p14:xfrm>
                <a:off x="2190529" y="6244536"/>
                <a:ext cx="72000" cy="18072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DFA5DCE3-1292-40A0-9384-748F8501FB2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172889" y="6226536"/>
                  <a:ext cx="1076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2BDFE7BA-60F8-47AC-B3F7-371E757DB0B7}"/>
                    </a:ext>
                  </a:extLst>
                </p14:cNvPr>
                <p14:cNvContentPartPr/>
                <p14:nvPr/>
              </p14:nvContentPartPr>
              <p14:xfrm>
                <a:off x="2300689" y="6316896"/>
                <a:ext cx="73080" cy="10008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2BDFE7BA-60F8-47AC-B3F7-371E757DB0B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282689" y="6298896"/>
                  <a:ext cx="108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79775598-9D35-4230-BE69-5634259F1E3B}"/>
                    </a:ext>
                  </a:extLst>
                </p14:cNvPr>
                <p14:cNvContentPartPr/>
                <p14:nvPr/>
              </p14:nvContentPartPr>
              <p14:xfrm>
                <a:off x="2419489" y="6319776"/>
                <a:ext cx="108720" cy="7704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79775598-9D35-4230-BE69-5634259F1E3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401849" y="6302136"/>
                  <a:ext cx="144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42DE3DE7-18FA-4261-8F82-C5B36A469021}"/>
                    </a:ext>
                  </a:extLst>
                </p14:cNvPr>
                <p14:cNvContentPartPr/>
                <p14:nvPr/>
              </p14:nvContentPartPr>
              <p14:xfrm>
                <a:off x="2596249" y="6244896"/>
                <a:ext cx="17640" cy="15948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42DE3DE7-18FA-4261-8F82-C5B36A46902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578249" y="6227256"/>
                  <a:ext cx="53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59F33503-C789-4701-ABA6-70218F4CF022}"/>
                    </a:ext>
                  </a:extLst>
                </p14:cNvPr>
                <p14:cNvContentPartPr/>
                <p14:nvPr/>
              </p14:nvContentPartPr>
              <p14:xfrm>
                <a:off x="2609569" y="6316536"/>
                <a:ext cx="56520" cy="612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59F33503-C789-4701-ABA6-70218F4CF02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591569" y="6298536"/>
                  <a:ext cx="92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A1793AC9-7335-41E6-97CF-DE25DD0D6125}"/>
                    </a:ext>
                  </a:extLst>
                </p14:cNvPr>
                <p14:cNvContentPartPr/>
                <p14:nvPr/>
              </p14:nvContentPartPr>
              <p14:xfrm>
                <a:off x="2888679" y="6288434"/>
                <a:ext cx="95760" cy="11916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A1793AC9-7335-41E6-97CF-DE25DD0D612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870679" y="6270794"/>
                  <a:ext cx="131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773CFA10-B255-4B4C-9CD8-E39F02310210}"/>
                    </a:ext>
                  </a:extLst>
                </p14:cNvPr>
                <p14:cNvContentPartPr/>
                <p14:nvPr/>
              </p14:nvContentPartPr>
              <p14:xfrm>
                <a:off x="3001359" y="6315434"/>
                <a:ext cx="93960" cy="7956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773CFA10-B255-4B4C-9CD8-E39F0231021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983719" y="6297434"/>
                  <a:ext cx="129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8002FAD3-9EA3-46FE-9B33-158E3495E00F}"/>
                    </a:ext>
                  </a:extLst>
                </p14:cNvPr>
                <p14:cNvContentPartPr/>
                <p14:nvPr/>
              </p14:nvContentPartPr>
              <p14:xfrm>
                <a:off x="3129879" y="6317954"/>
                <a:ext cx="57960" cy="7956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8002FAD3-9EA3-46FE-9B33-158E3495E00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111879" y="6300314"/>
                  <a:ext cx="93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3A72E088-0E3D-4205-8918-DBAE03B45A66}"/>
                    </a:ext>
                  </a:extLst>
                </p14:cNvPr>
                <p14:cNvContentPartPr/>
                <p14:nvPr/>
              </p14:nvContentPartPr>
              <p14:xfrm>
                <a:off x="3278559" y="6195194"/>
                <a:ext cx="9720" cy="18936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3A72E088-0E3D-4205-8918-DBAE03B45A6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260559" y="6177554"/>
                  <a:ext cx="453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18E73FF1-6887-42A9-B1EF-C056D205ED55}"/>
                    </a:ext>
                  </a:extLst>
                </p14:cNvPr>
                <p14:cNvContentPartPr/>
                <p14:nvPr/>
              </p14:nvContentPartPr>
              <p14:xfrm>
                <a:off x="3263079" y="6300314"/>
                <a:ext cx="83160" cy="756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18E73FF1-6887-42A9-B1EF-C056D205ED5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245079" y="6282314"/>
                  <a:ext cx="1188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F833FED7-2C94-411A-9BA9-A4417F89C883}"/>
                    </a:ext>
                  </a:extLst>
                </p14:cNvPr>
                <p14:cNvContentPartPr/>
                <p14:nvPr/>
              </p14:nvContentPartPr>
              <p14:xfrm>
                <a:off x="3363159" y="6307874"/>
                <a:ext cx="74520" cy="7776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F833FED7-2C94-411A-9BA9-A4417F89C88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345159" y="6290234"/>
                  <a:ext cx="110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8110C566-E801-463C-94E2-99EE1EF4F036}"/>
                    </a:ext>
                  </a:extLst>
                </p14:cNvPr>
                <p14:cNvContentPartPr/>
                <p14:nvPr/>
              </p14:nvContentPartPr>
              <p14:xfrm>
                <a:off x="3494919" y="6292034"/>
                <a:ext cx="74160" cy="9144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8110C566-E801-463C-94E2-99EE1EF4F03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477279" y="6274394"/>
                  <a:ext cx="109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A2D08EB6-3518-400D-A33E-D221DB766103}"/>
                    </a:ext>
                  </a:extLst>
                </p14:cNvPr>
                <p14:cNvContentPartPr/>
                <p14:nvPr/>
              </p14:nvContentPartPr>
              <p14:xfrm>
                <a:off x="3641799" y="6281234"/>
                <a:ext cx="42840" cy="9900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A2D08EB6-3518-400D-A33E-D221DB76610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623799" y="6263594"/>
                  <a:ext cx="78480" cy="13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531" name="Ink 530">
                <a:extLst>
                  <a:ext uri="{FF2B5EF4-FFF2-40B4-BE49-F238E27FC236}">
                    <a16:creationId xmlns:a16="http://schemas.microsoft.com/office/drawing/2014/main" id="{3F6258FA-B988-49BF-A34F-62E3A3261E0E}"/>
                  </a:ext>
                </a:extLst>
              </p14:cNvPr>
              <p14:cNvContentPartPr/>
              <p14:nvPr/>
            </p14:nvContentPartPr>
            <p14:xfrm>
              <a:off x="894475" y="3661209"/>
              <a:ext cx="43200" cy="357120"/>
            </p14:xfrm>
          </p:contentPart>
        </mc:Choice>
        <mc:Fallback xmlns="">
          <p:pic>
            <p:nvPicPr>
              <p:cNvPr id="531" name="Ink 530">
                <a:extLst>
                  <a:ext uri="{FF2B5EF4-FFF2-40B4-BE49-F238E27FC236}">
                    <a16:creationId xmlns:a16="http://schemas.microsoft.com/office/drawing/2014/main" id="{3F6258FA-B988-49BF-A34F-62E3A3261E0E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876475" y="3643569"/>
                <a:ext cx="7884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532" name="Ink 531">
                <a:extLst>
                  <a:ext uri="{FF2B5EF4-FFF2-40B4-BE49-F238E27FC236}">
                    <a16:creationId xmlns:a16="http://schemas.microsoft.com/office/drawing/2014/main" id="{6ACC3927-9A6D-4593-947C-FB2D993AC37E}"/>
                  </a:ext>
                </a:extLst>
              </p14:cNvPr>
              <p14:cNvContentPartPr/>
              <p14:nvPr/>
            </p14:nvContentPartPr>
            <p14:xfrm>
              <a:off x="953875" y="4039569"/>
              <a:ext cx="1030680" cy="21600"/>
            </p14:xfrm>
          </p:contentPart>
        </mc:Choice>
        <mc:Fallback xmlns="">
          <p:pic>
            <p:nvPicPr>
              <p:cNvPr id="532" name="Ink 531">
                <a:extLst>
                  <a:ext uri="{FF2B5EF4-FFF2-40B4-BE49-F238E27FC236}">
                    <a16:creationId xmlns:a16="http://schemas.microsoft.com/office/drawing/2014/main" id="{6ACC3927-9A6D-4593-947C-FB2D993AC37E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936235" y="4021929"/>
                <a:ext cx="10663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533" name="Ink 532">
                <a:extLst>
                  <a:ext uri="{FF2B5EF4-FFF2-40B4-BE49-F238E27FC236}">
                    <a16:creationId xmlns:a16="http://schemas.microsoft.com/office/drawing/2014/main" id="{7E2E864F-0717-4D78-B6FC-E61F4CFD6D39}"/>
                  </a:ext>
                </a:extLst>
              </p14:cNvPr>
              <p14:cNvContentPartPr/>
              <p14:nvPr/>
            </p14:nvContentPartPr>
            <p14:xfrm>
              <a:off x="1985275" y="3630609"/>
              <a:ext cx="31680" cy="435960"/>
            </p14:xfrm>
          </p:contentPart>
        </mc:Choice>
        <mc:Fallback xmlns="">
          <p:pic>
            <p:nvPicPr>
              <p:cNvPr id="533" name="Ink 532">
                <a:extLst>
                  <a:ext uri="{FF2B5EF4-FFF2-40B4-BE49-F238E27FC236}">
                    <a16:creationId xmlns:a16="http://schemas.microsoft.com/office/drawing/2014/main" id="{7E2E864F-0717-4D78-B6FC-E61F4CFD6D39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1967275" y="3612969"/>
                <a:ext cx="6732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534" name="Ink 533">
                <a:extLst>
                  <a:ext uri="{FF2B5EF4-FFF2-40B4-BE49-F238E27FC236}">
                    <a16:creationId xmlns:a16="http://schemas.microsoft.com/office/drawing/2014/main" id="{40F05205-B602-45F5-93E1-93AA76905D70}"/>
                  </a:ext>
                </a:extLst>
              </p14:cNvPr>
              <p14:cNvContentPartPr/>
              <p14:nvPr/>
            </p14:nvContentPartPr>
            <p14:xfrm>
              <a:off x="921475" y="3575169"/>
              <a:ext cx="1019880" cy="38160"/>
            </p14:xfrm>
          </p:contentPart>
        </mc:Choice>
        <mc:Fallback xmlns="">
          <p:pic>
            <p:nvPicPr>
              <p:cNvPr id="534" name="Ink 533">
                <a:extLst>
                  <a:ext uri="{FF2B5EF4-FFF2-40B4-BE49-F238E27FC236}">
                    <a16:creationId xmlns:a16="http://schemas.microsoft.com/office/drawing/2014/main" id="{40F05205-B602-45F5-93E1-93AA76905D70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903835" y="3557529"/>
                <a:ext cx="10555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537" name="Ink 536">
                <a:extLst>
                  <a:ext uri="{FF2B5EF4-FFF2-40B4-BE49-F238E27FC236}">
                    <a16:creationId xmlns:a16="http://schemas.microsoft.com/office/drawing/2014/main" id="{F143C963-02FA-4BDF-8E8E-88ED39C28B2C}"/>
                  </a:ext>
                </a:extLst>
              </p14:cNvPr>
              <p14:cNvContentPartPr/>
              <p14:nvPr/>
            </p14:nvContentPartPr>
            <p14:xfrm>
              <a:off x="1460395" y="3177369"/>
              <a:ext cx="19800" cy="349200"/>
            </p14:xfrm>
          </p:contentPart>
        </mc:Choice>
        <mc:Fallback xmlns="">
          <p:pic>
            <p:nvPicPr>
              <p:cNvPr id="537" name="Ink 536">
                <a:extLst>
                  <a:ext uri="{FF2B5EF4-FFF2-40B4-BE49-F238E27FC236}">
                    <a16:creationId xmlns:a16="http://schemas.microsoft.com/office/drawing/2014/main" id="{F143C963-02FA-4BDF-8E8E-88ED39C28B2C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1442755" y="3159369"/>
                <a:ext cx="5544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03C1067D-8EB0-4F56-A51E-BBDB6716EECD}"/>
                  </a:ext>
                </a:extLst>
              </p14:cNvPr>
              <p14:cNvContentPartPr/>
              <p14:nvPr/>
            </p14:nvContentPartPr>
            <p14:xfrm>
              <a:off x="1487035" y="4100049"/>
              <a:ext cx="66240" cy="3776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03C1067D-8EB0-4F56-A51E-BBDB6716EECD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1469035" y="4082409"/>
                <a:ext cx="10188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D7F2DDB-F999-4A00-B6D2-B0C0E34D2348}"/>
                  </a:ext>
                </a:extLst>
              </p14:cNvPr>
              <p14:cNvContentPartPr/>
              <p14:nvPr/>
            </p14:nvContentPartPr>
            <p14:xfrm>
              <a:off x="1465435" y="3631329"/>
              <a:ext cx="48240" cy="3690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D7F2DDB-F999-4A00-B6D2-B0C0E34D2348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1447435" y="3613689"/>
                <a:ext cx="8388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434AF3C3-5937-41A5-ACA8-5F0D4B91F3F5}"/>
                  </a:ext>
                </a:extLst>
              </p14:cNvPr>
              <p14:cNvContentPartPr/>
              <p14:nvPr/>
            </p14:nvContentPartPr>
            <p14:xfrm>
              <a:off x="1651915" y="3703431"/>
              <a:ext cx="74880" cy="2566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434AF3C3-5937-41A5-ACA8-5F0D4B91F3F5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1633915" y="3685431"/>
                <a:ext cx="11052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AC86F259-7134-4087-9261-D39201957D88}"/>
                  </a:ext>
                </a:extLst>
              </p14:cNvPr>
              <p14:cNvContentPartPr/>
              <p14:nvPr/>
            </p14:nvContentPartPr>
            <p14:xfrm>
              <a:off x="1620235" y="3836271"/>
              <a:ext cx="153360" cy="1512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AC86F259-7134-4087-9261-D39201957D88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1602595" y="3818271"/>
                <a:ext cx="1890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7BE49A29-0EBF-4D61-BFB3-59B63D6181C7}"/>
                  </a:ext>
                </a:extLst>
              </p14:cNvPr>
              <p14:cNvContentPartPr/>
              <p14:nvPr/>
            </p14:nvContentPartPr>
            <p14:xfrm>
              <a:off x="945595" y="4526391"/>
              <a:ext cx="1125720" cy="234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7BE49A29-0EBF-4D61-BFB3-59B63D6181C7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927955" y="4508391"/>
                <a:ext cx="11613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1169928F-BFE3-425E-B615-8211C59F7CD6}"/>
                  </a:ext>
                </a:extLst>
              </p14:cNvPr>
              <p14:cNvContentPartPr/>
              <p14:nvPr/>
            </p14:nvContentPartPr>
            <p14:xfrm>
              <a:off x="892675" y="4564551"/>
              <a:ext cx="74160" cy="5011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1169928F-BFE3-425E-B615-8211C59F7CD6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874675" y="4546911"/>
                <a:ext cx="10980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8817EB9A-DAA8-4ADF-9F49-D766F93AAD37}"/>
                  </a:ext>
                </a:extLst>
              </p14:cNvPr>
              <p14:cNvContentPartPr/>
              <p14:nvPr/>
            </p14:nvContentPartPr>
            <p14:xfrm>
              <a:off x="979435" y="5059551"/>
              <a:ext cx="1150920" cy="403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8817EB9A-DAA8-4ADF-9F49-D766F93AAD37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961435" y="5041551"/>
                <a:ext cx="11865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6BE8043A-1DB2-4CC3-B06C-16A68A6F5EDD}"/>
                  </a:ext>
                </a:extLst>
              </p14:cNvPr>
              <p14:cNvContentPartPr/>
              <p14:nvPr/>
            </p14:nvContentPartPr>
            <p14:xfrm>
              <a:off x="2088235" y="4560951"/>
              <a:ext cx="55800" cy="5342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6BE8043A-1DB2-4CC3-B06C-16A68A6F5EDD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2070235" y="4542951"/>
                <a:ext cx="9144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517DD42E-5548-4CA2-BEF6-6E7D37B239EB}"/>
                  </a:ext>
                </a:extLst>
              </p14:cNvPr>
              <p14:cNvContentPartPr/>
              <p14:nvPr/>
            </p14:nvContentPartPr>
            <p14:xfrm>
              <a:off x="1566955" y="5085831"/>
              <a:ext cx="51840" cy="32904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517DD42E-5548-4CA2-BEF6-6E7D37B239EB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1549315" y="5068191"/>
                <a:ext cx="874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B2F5E9F2-0FF9-45D3-84AE-D5286ED1F591}"/>
                  </a:ext>
                </a:extLst>
              </p14:cNvPr>
              <p14:cNvContentPartPr/>
              <p14:nvPr/>
            </p14:nvContentPartPr>
            <p14:xfrm>
              <a:off x="1536715" y="4576431"/>
              <a:ext cx="61920" cy="4240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B2F5E9F2-0FF9-45D3-84AE-D5286ED1F591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1519075" y="4558431"/>
                <a:ext cx="9756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100DDD15-F874-498D-8FD4-557C8F7D9D83}"/>
                  </a:ext>
                </a:extLst>
              </p14:cNvPr>
              <p14:cNvContentPartPr/>
              <p14:nvPr/>
            </p14:nvContentPartPr>
            <p14:xfrm>
              <a:off x="1786555" y="4701711"/>
              <a:ext cx="122760" cy="2728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100DDD15-F874-498D-8FD4-557C8F7D9D83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1768915" y="4683711"/>
                <a:ext cx="15840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07B21E36-6C77-4C41-901C-3FA8E70169AE}"/>
                  </a:ext>
                </a:extLst>
              </p14:cNvPr>
              <p14:cNvContentPartPr/>
              <p14:nvPr/>
            </p14:nvContentPartPr>
            <p14:xfrm>
              <a:off x="2498590" y="4234573"/>
              <a:ext cx="206640" cy="140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07B21E36-6C77-4C41-901C-3FA8E70169AE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2480950" y="4216933"/>
                <a:ext cx="2422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EBE39F97-B14A-4ABA-885F-8BADD33DCEA6}"/>
                  </a:ext>
                </a:extLst>
              </p14:cNvPr>
              <p14:cNvContentPartPr/>
              <p14:nvPr/>
            </p14:nvContentPartPr>
            <p14:xfrm>
              <a:off x="2503990" y="4328173"/>
              <a:ext cx="199080" cy="302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EBE39F97-B14A-4ABA-885F-8BADD33DCEA6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2486350" y="4310173"/>
                <a:ext cx="2347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604" name="Ink 603">
                <a:extLst>
                  <a:ext uri="{FF2B5EF4-FFF2-40B4-BE49-F238E27FC236}">
                    <a16:creationId xmlns:a16="http://schemas.microsoft.com/office/drawing/2014/main" id="{6BE83429-1F55-4E44-BEC0-0B7649A4F8FD}"/>
                  </a:ext>
                </a:extLst>
              </p14:cNvPr>
              <p14:cNvContentPartPr/>
              <p14:nvPr/>
            </p14:nvContentPartPr>
            <p14:xfrm>
              <a:off x="2071096" y="4862763"/>
              <a:ext cx="484200" cy="408240"/>
            </p14:xfrm>
          </p:contentPart>
        </mc:Choice>
        <mc:Fallback xmlns="">
          <p:pic>
            <p:nvPicPr>
              <p:cNvPr id="604" name="Ink 603">
                <a:extLst>
                  <a:ext uri="{FF2B5EF4-FFF2-40B4-BE49-F238E27FC236}">
                    <a16:creationId xmlns:a16="http://schemas.microsoft.com/office/drawing/2014/main" id="{6BE83429-1F55-4E44-BEC0-0B7649A4F8FD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2053456" y="4845123"/>
                <a:ext cx="51984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605" name="Ink 604">
                <a:extLst>
                  <a:ext uri="{FF2B5EF4-FFF2-40B4-BE49-F238E27FC236}">
                    <a16:creationId xmlns:a16="http://schemas.microsoft.com/office/drawing/2014/main" id="{79171D1B-54B1-4E97-9463-AF2744E5E4CA}"/>
                  </a:ext>
                </a:extLst>
              </p14:cNvPr>
              <p14:cNvContentPartPr/>
              <p14:nvPr/>
            </p14:nvContentPartPr>
            <p14:xfrm>
              <a:off x="2046256" y="4818483"/>
              <a:ext cx="86760" cy="87840"/>
            </p14:xfrm>
          </p:contentPart>
        </mc:Choice>
        <mc:Fallback xmlns="">
          <p:pic>
            <p:nvPicPr>
              <p:cNvPr id="605" name="Ink 604">
                <a:extLst>
                  <a:ext uri="{FF2B5EF4-FFF2-40B4-BE49-F238E27FC236}">
                    <a16:creationId xmlns:a16="http://schemas.microsoft.com/office/drawing/2014/main" id="{79171D1B-54B1-4E97-9463-AF2744E5E4CA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2028616" y="4800483"/>
                <a:ext cx="122400" cy="12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5" name="Group 624">
            <a:extLst>
              <a:ext uri="{FF2B5EF4-FFF2-40B4-BE49-F238E27FC236}">
                <a16:creationId xmlns:a16="http://schemas.microsoft.com/office/drawing/2014/main" id="{09E8107B-7E96-429F-AD27-C6ACE38DABE6}"/>
              </a:ext>
            </a:extLst>
          </p:cNvPr>
          <p:cNvGrpSpPr/>
          <p:nvPr/>
        </p:nvGrpSpPr>
        <p:grpSpPr>
          <a:xfrm>
            <a:off x="2294656" y="5369283"/>
            <a:ext cx="1346040" cy="313200"/>
            <a:chOff x="2294656" y="5369283"/>
            <a:chExt cx="134604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A33235B9-B959-4877-A5C7-7602B303A35B}"/>
                    </a:ext>
                  </a:extLst>
                </p14:cNvPr>
                <p14:cNvContentPartPr/>
                <p14:nvPr/>
              </p14:nvContentPartPr>
              <p14:xfrm>
                <a:off x="2294656" y="5369283"/>
                <a:ext cx="107640" cy="21888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A33235B9-B959-4877-A5C7-7602B303A35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276656" y="5351283"/>
                  <a:ext cx="1432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49A24565-D829-4BAF-8667-B73132A76DC4}"/>
                    </a:ext>
                  </a:extLst>
                </p14:cNvPr>
                <p14:cNvContentPartPr/>
                <p14:nvPr/>
              </p14:nvContentPartPr>
              <p14:xfrm>
                <a:off x="2443696" y="5504283"/>
                <a:ext cx="10440" cy="8388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49A24565-D829-4BAF-8667-B73132A76DC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426056" y="5486283"/>
                  <a:ext cx="46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52D29443-AE0E-4ABF-8D59-003EB5065D6D}"/>
                    </a:ext>
                  </a:extLst>
                </p14:cNvPr>
                <p14:cNvContentPartPr/>
                <p14:nvPr/>
              </p14:nvContentPartPr>
              <p14:xfrm>
                <a:off x="2420656" y="5427963"/>
                <a:ext cx="6120" cy="612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52D29443-AE0E-4ABF-8D59-003EB5065D6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403016" y="5409963"/>
                  <a:ext cx="417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ED744A68-ECDF-4F20-99F0-6253462ABA5C}"/>
                    </a:ext>
                  </a:extLst>
                </p14:cNvPr>
                <p14:cNvContentPartPr/>
                <p14:nvPr/>
              </p14:nvContentPartPr>
              <p14:xfrm>
                <a:off x="2494816" y="5481243"/>
                <a:ext cx="93960" cy="10476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ED744A68-ECDF-4F20-99F0-6253462ABA5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476816" y="5463603"/>
                  <a:ext cx="1296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370D88A3-1FDB-41A8-84D6-448244F9F6EE}"/>
                    </a:ext>
                  </a:extLst>
                </p14:cNvPr>
                <p14:cNvContentPartPr/>
                <p14:nvPr/>
              </p14:nvContentPartPr>
              <p14:xfrm>
                <a:off x="2626216" y="5465043"/>
                <a:ext cx="64440" cy="10116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370D88A3-1FDB-41A8-84D6-448244F9F6E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608576" y="5447043"/>
                  <a:ext cx="100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9FA1EE6A-57D9-4B91-A323-0CD0B93905A9}"/>
                    </a:ext>
                  </a:extLst>
                </p14:cNvPr>
                <p14:cNvContentPartPr/>
                <p14:nvPr/>
              </p14:nvContentPartPr>
              <p14:xfrm>
                <a:off x="2726656" y="5455683"/>
                <a:ext cx="91080" cy="9828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9FA1EE6A-57D9-4B91-A323-0CD0B93905A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709016" y="5438043"/>
                  <a:ext cx="1267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E0073BE9-B6BB-4BD3-8AE6-7E479967754A}"/>
                    </a:ext>
                  </a:extLst>
                </p14:cNvPr>
                <p14:cNvContentPartPr/>
                <p14:nvPr/>
              </p14:nvContentPartPr>
              <p14:xfrm>
                <a:off x="2850856" y="5457483"/>
                <a:ext cx="88560" cy="10224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E0073BE9-B6BB-4BD3-8AE6-7E479967754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832856" y="5439483"/>
                  <a:ext cx="124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931BEE70-FB5F-4BEA-8FEF-65F19DB47A28}"/>
                    </a:ext>
                  </a:extLst>
                </p14:cNvPr>
                <p14:cNvContentPartPr/>
                <p14:nvPr/>
              </p14:nvContentPartPr>
              <p14:xfrm>
                <a:off x="3100336" y="5423643"/>
                <a:ext cx="208800" cy="12924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931BEE70-FB5F-4BEA-8FEF-65F19DB47A2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082336" y="5405643"/>
                  <a:ext cx="244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C4DAF9FB-BE7E-4AAE-92CE-C0902C0871E4}"/>
                    </a:ext>
                  </a:extLst>
                </p14:cNvPr>
                <p14:cNvContentPartPr/>
                <p14:nvPr/>
              </p14:nvContentPartPr>
              <p14:xfrm>
                <a:off x="3344056" y="5436963"/>
                <a:ext cx="121680" cy="10044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C4DAF9FB-BE7E-4AAE-92CE-C0902C0871E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326056" y="5419323"/>
                  <a:ext cx="1573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2DA76EC1-78BF-4D47-BC7E-70F6CB8F7008}"/>
                    </a:ext>
                  </a:extLst>
                </p14:cNvPr>
                <p14:cNvContentPartPr/>
                <p14:nvPr/>
              </p14:nvContentPartPr>
              <p14:xfrm>
                <a:off x="3510016" y="5426523"/>
                <a:ext cx="130680" cy="25596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2DA76EC1-78BF-4D47-BC7E-70F6CB8F7008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492016" y="5408523"/>
                  <a:ext cx="16632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6" name="Group 655">
            <a:extLst>
              <a:ext uri="{FF2B5EF4-FFF2-40B4-BE49-F238E27FC236}">
                <a16:creationId xmlns:a16="http://schemas.microsoft.com/office/drawing/2014/main" id="{745BC1C2-C262-4402-8765-16442F04332E}"/>
              </a:ext>
            </a:extLst>
          </p:cNvPr>
          <p:cNvGrpSpPr/>
          <p:nvPr/>
        </p:nvGrpSpPr>
        <p:grpSpPr>
          <a:xfrm>
            <a:off x="3113470" y="2711695"/>
            <a:ext cx="2514202" cy="2236398"/>
            <a:chOff x="3113470" y="2711695"/>
            <a:chExt cx="2514202" cy="223639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809BF7B-B372-41E0-8214-530A34102447}"/>
                    </a:ext>
                  </a:extLst>
                </p14:cNvPr>
                <p14:cNvContentPartPr/>
                <p14:nvPr/>
              </p14:nvContentPartPr>
              <p14:xfrm>
                <a:off x="3113470" y="3957013"/>
                <a:ext cx="62280" cy="6033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809BF7B-B372-41E0-8214-530A3410244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095470" y="3939013"/>
                  <a:ext cx="9792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6211BA6-F27B-4A2B-AE1D-4ACC28C273AC}"/>
                    </a:ext>
                  </a:extLst>
                </p14:cNvPr>
                <p14:cNvContentPartPr/>
                <p14:nvPr/>
              </p14:nvContentPartPr>
              <p14:xfrm>
                <a:off x="3192310" y="4581613"/>
                <a:ext cx="1293840" cy="151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6211BA6-F27B-4A2B-AE1D-4ACC28C273A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174670" y="4563613"/>
                  <a:ext cx="1329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9B26473-0F89-43C4-961D-CF0B7A8214B7}"/>
                    </a:ext>
                  </a:extLst>
                </p14:cNvPr>
                <p14:cNvContentPartPr/>
                <p14:nvPr/>
              </p14:nvContentPartPr>
              <p14:xfrm>
                <a:off x="4461310" y="3934333"/>
                <a:ext cx="70920" cy="635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9B26473-0F89-43C4-961D-CF0B7A8214B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443310" y="3916333"/>
                  <a:ext cx="106560" cy="67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91AC406-23FF-40EC-95F3-1FA121F812E0}"/>
                    </a:ext>
                  </a:extLst>
                </p14:cNvPr>
                <p14:cNvContentPartPr/>
                <p14:nvPr/>
              </p14:nvContentPartPr>
              <p14:xfrm>
                <a:off x="3129670" y="3880333"/>
                <a:ext cx="1315440" cy="194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91AC406-23FF-40EC-95F3-1FA121F812E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111670" y="3862693"/>
                  <a:ext cx="1351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DF218F1-86F9-44D2-820B-B73619537053}"/>
                    </a:ext>
                  </a:extLst>
                </p14:cNvPr>
                <p14:cNvContentPartPr/>
                <p14:nvPr/>
              </p14:nvContentPartPr>
              <p14:xfrm>
                <a:off x="3758230" y="3955933"/>
                <a:ext cx="7200" cy="25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DF218F1-86F9-44D2-820B-B7361953705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740230" y="3937933"/>
                  <a:ext cx="42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21DBDEF-E695-442B-A3CF-2A6F8FF1E253}"/>
                    </a:ext>
                  </a:extLst>
                </p14:cNvPr>
                <p14:cNvContentPartPr/>
                <p14:nvPr/>
              </p14:nvContentPartPr>
              <p14:xfrm>
                <a:off x="3758950" y="3936133"/>
                <a:ext cx="90360" cy="605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21DBDEF-E695-442B-A3CF-2A6F8FF1E253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741310" y="3918133"/>
                  <a:ext cx="12600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60B322C-DCF4-4933-A6FB-3F4329992D92}"/>
                    </a:ext>
                  </a:extLst>
                </p14:cNvPr>
                <p14:cNvContentPartPr/>
                <p14:nvPr/>
              </p14:nvContentPartPr>
              <p14:xfrm>
                <a:off x="3929230" y="4141693"/>
                <a:ext cx="42120" cy="2556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60B322C-DCF4-4933-A6FB-3F4329992D9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911230" y="4123693"/>
                  <a:ext cx="777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0521437-AA45-440B-8F95-70878BC86592}"/>
                    </a:ext>
                  </a:extLst>
                </p14:cNvPr>
                <p14:cNvContentPartPr/>
                <p14:nvPr/>
              </p14:nvContentPartPr>
              <p14:xfrm>
                <a:off x="3915550" y="4275973"/>
                <a:ext cx="82800" cy="12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0521437-AA45-440B-8F95-70878BC8659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897550" y="4258333"/>
                  <a:ext cx="118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9BD767E-638F-4110-BAE6-AD9075526F75}"/>
                    </a:ext>
                  </a:extLst>
                </p14:cNvPr>
                <p14:cNvContentPartPr/>
                <p14:nvPr/>
              </p14:nvContentPartPr>
              <p14:xfrm>
                <a:off x="4086550" y="4158613"/>
                <a:ext cx="75600" cy="972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9BD767E-638F-4110-BAE6-AD9075526F7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068550" y="4140973"/>
                  <a:ext cx="111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0320A14-6B22-42A9-B2A7-18D08AD9C411}"/>
                    </a:ext>
                  </a:extLst>
                </p14:cNvPr>
                <p14:cNvContentPartPr/>
                <p14:nvPr/>
              </p14:nvContentPartPr>
              <p14:xfrm>
                <a:off x="4262230" y="4139893"/>
                <a:ext cx="81360" cy="3139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0320A14-6B22-42A9-B2A7-18D08AD9C41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244590" y="4122253"/>
                  <a:ext cx="1170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4F04570-C6C8-4A42-A9D7-6375D1DDCDF1}"/>
                    </a:ext>
                  </a:extLst>
                </p14:cNvPr>
                <p14:cNvContentPartPr/>
                <p14:nvPr/>
              </p14:nvContentPartPr>
              <p14:xfrm>
                <a:off x="3753910" y="3605293"/>
                <a:ext cx="38520" cy="311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4F04570-C6C8-4A42-A9D7-6375D1DDCDF1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736270" y="3587293"/>
                  <a:ext cx="741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2F95BA8-2FFC-4733-BF94-7BE816C84A32}"/>
                    </a:ext>
                  </a:extLst>
                </p14:cNvPr>
                <p14:cNvContentPartPr/>
                <p14:nvPr/>
              </p14:nvContentPartPr>
              <p14:xfrm>
                <a:off x="3856510" y="4575853"/>
                <a:ext cx="63000" cy="3722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2F95BA8-2FFC-4733-BF94-7BE816C84A3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838510" y="4558213"/>
                  <a:ext cx="986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2E0EB348-399D-4EFC-AE34-D26965ACD0E9}"/>
                    </a:ext>
                  </a:extLst>
                </p14:cNvPr>
                <p14:cNvContentPartPr/>
                <p14:nvPr/>
              </p14:nvContentPartPr>
              <p14:xfrm>
                <a:off x="4239797" y="3416906"/>
                <a:ext cx="134280" cy="59940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2E0EB348-399D-4EFC-AE34-D26965ACD0E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221797" y="3399266"/>
                  <a:ext cx="169920" cy="6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B407EE01-8212-492A-A2AA-3257EC3AB663}"/>
                    </a:ext>
                  </a:extLst>
                </p14:cNvPr>
                <p14:cNvContentPartPr/>
                <p14:nvPr/>
              </p14:nvContentPartPr>
              <p14:xfrm>
                <a:off x="4207757" y="3975626"/>
                <a:ext cx="93960" cy="7164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B407EE01-8212-492A-A2AA-3257EC3AB663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189757" y="3957626"/>
                  <a:ext cx="129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3EC985F4-58F2-492D-9CAE-D8725A7422EC}"/>
                    </a:ext>
                  </a:extLst>
                </p14:cNvPr>
                <p14:cNvContentPartPr/>
                <p14:nvPr/>
              </p14:nvContentPartPr>
              <p14:xfrm>
                <a:off x="4094072" y="2752015"/>
                <a:ext cx="93240" cy="22068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3EC985F4-58F2-492D-9CAE-D8725A7422EC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076432" y="2734375"/>
                  <a:ext cx="128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1A57C6DE-B548-4582-8BE9-A8AAFFE16E0B}"/>
                    </a:ext>
                  </a:extLst>
                </p14:cNvPr>
                <p14:cNvContentPartPr/>
                <p14:nvPr/>
              </p14:nvContentPartPr>
              <p14:xfrm>
                <a:off x="4218272" y="2858575"/>
                <a:ext cx="64800" cy="12348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1A57C6DE-B548-4582-8BE9-A8AAFFE16E0B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200272" y="2840575"/>
                  <a:ext cx="100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397D1E0A-B5FD-4E01-94DF-EF3A72011CD8}"/>
                    </a:ext>
                  </a:extLst>
                </p14:cNvPr>
                <p14:cNvContentPartPr/>
                <p14:nvPr/>
              </p14:nvContentPartPr>
              <p14:xfrm>
                <a:off x="4337072" y="2839855"/>
                <a:ext cx="125280" cy="12744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397D1E0A-B5FD-4E01-94DF-EF3A72011CD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319432" y="2821855"/>
                  <a:ext cx="160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8DB1BE66-3F7E-4E53-8D91-AD51798DA5FF}"/>
                    </a:ext>
                  </a:extLst>
                </p14:cNvPr>
                <p14:cNvContentPartPr/>
                <p14:nvPr/>
              </p14:nvContentPartPr>
              <p14:xfrm>
                <a:off x="4548032" y="2848135"/>
                <a:ext cx="70920" cy="23724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8DB1BE66-3F7E-4E53-8D91-AD51798DA5FF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530032" y="2830495"/>
                  <a:ext cx="1065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926A0FBD-228B-4661-9295-CD153AA0A119}"/>
                    </a:ext>
                  </a:extLst>
                </p14:cNvPr>
                <p14:cNvContentPartPr/>
                <p14:nvPr/>
              </p14:nvContentPartPr>
              <p14:xfrm>
                <a:off x="4695632" y="2834095"/>
                <a:ext cx="69480" cy="11160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926A0FBD-228B-4661-9295-CD153AA0A119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677992" y="2816455"/>
                  <a:ext cx="105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8A16A62A-523F-4B27-B473-2D7EE39BF190}"/>
                    </a:ext>
                  </a:extLst>
                </p14:cNvPr>
                <p14:cNvContentPartPr/>
                <p14:nvPr/>
              </p14:nvContentPartPr>
              <p14:xfrm>
                <a:off x="4820552" y="2834455"/>
                <a:ext cx="62640" cy="10548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8A16A62A-523F-4B27-B473-2D7EE39BF19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802912" y="2816815"/>
                  <a:ext cx="98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4862299F-D8F3-40A1-9231-612A0878E328}"/>
                    </a:ext>
                  </a:extLst>
                </p14:cNvPr>
                <p14:cNvContentPartPr/>
                <p14:nvPr/>
              </p14:nvContentPartPr>
              <p14:xfrm>
                <a:off x="4960232" y="2855335"/>
                <a:ext cx="8640" cy="8424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4862299F-D8F3-40A1-9231-612A0878E328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942232" y="2837695"/>
                  <a:ext cx="44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CF4A382B-CDEF-40DA-8D94-433BE28E3658}"/>
                    </a:ext>
                  </a:extLst>
                </p14:cNvPr>
                <p14:cNvContentPartPr/>
                <p14:nvPr/>
              </p14:nvContentPartPr>
              <p14:xfrm>
                <a:off x="4964912" y="2711695"/>
                <a:ext cx="105480" cy="22896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CF4A382B-CDEF-40DA-8D94-433BE28E3658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947272" y="2693695"/>
                  <a:ext cx="1411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B4957832-81E0-45BB-A0E4-EE41CFB2AD19}"/>
                    </a:ext>
                  </a:extLst>
                </p14:cNvPr>
                <p14:cNvContentPartPr/>
                <p14:nvPr/>
              </p14:nvContentPartPr>
              <p14:xfrm>
                <a:off x="5048072" y="2834455"/>
                <a:ext cx="74520" cy="648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B4957832-81E0-45BB-A0E4-EE41CFB2AD19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030072" y="2816455"/>
                  <a:ext cx="1101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6A2576E3-982F-4674-A2C0-EC8195D1EFAE}"/>
                    </a:ext>
                  </a:extLst>
                </p14:cNvPr>
                <p14:cNvContentPartPr/>
                <p14:nvPr/>
              </p14:nvContentPartPr>
              <p14:xfrm>
                <a:off x="5174792" y="2757415"/>
                <a:ext cx="34920" cy="17712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6A2576E3-982F-4674-A2C0-EC8195D1EFAE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157152" y="2739415"/>
                  <a:ext cx="70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29932C00-A2F3-4FDC-B38F-F343C380A22C}"/>
                    </a:ext>
                  </a:extLst>
                </p14:cNvPr>
                <p14:cNvContentPartPr/>
                <p14:nvPr/>
              </p14:nvContentPartPr>
              <p14:xfrm>
                <a:off x="5261552" y="2822935"/>
                <a:ext cx="71640" cy="12996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29932C00-A2F3-4FDC-B38F-F343C380A22C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243912" y="2805295"/>
                  <a:ext cx="107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52E19D42-0309-423E-9B31-31F3D9DBAF6C}"/>
                    </a:ext>
                  </a:extLst>
                </p14:cNvPr>
                <p14:cNvContentPartPr/>
                <p14:nvPr/>
              </p14:nvContentPartPr>
              <p14:xfrm>
                <a:off x="5358032" y="2830855"/>
                <a:ext cx="91800" cy="10548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52E19D42-0309-423E-9B31-31F3D9DBAF6C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340032" y="2812855"/>
                  <a:ext cx="127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87ED7734-EC98-4992-B460-0ECD5105CAE3}"/>
                    </a:ext>
                  </a:extLst>
                </p14:cNvPr>
                <p14:cNvContentPartPr/>
                <p14:nvPr/>
              </p14:nvContentPartPr>
              <p14:xfrm>
                <a:off x="3980672" y="3162775"/>
                <a:ext cx="78480" cy="13500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87ED7734-EC98-4992-B460-0ECD5105CAE3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963032" y="3145135"/>
                  <a:ext cx="114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FC0D71BC-E266-407A-B3EC-7FCDAEEAF40E}"/>
                    </a:ext>
                  </a:extLst>
                </p14:cNvPr>
                <p14:cNvContentPartPr/>
                <p14:nvPr/>
              </p14:nvContentPartPr>
              <p14:xfrm>
                <a:off x="4107752" y="3167095"/>
                <a:ext cx="36360" cy="23760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FC0D71BC-E266-407A-B3EC-7FCDAEEAF40E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4090112" y="3149095"/>
                  <a:ext cx="720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D7E10BE3-A3EE-4B2D-A328-29272F73AD9B}"/>
                    </a:ext>
                  </a:extLst>
                </p14:cNvPr>
                <p14:cNvContentPartPr/>
                <p14:nvPr/>
              </p14:nvContentPartPr>
              <p14:xfrm>
                <a:off x="4111352" y="3288415"/>
                <a:ext cx="66240" cy="396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D7E10BE3-A3EE-4B2D-A328-29272F73AD9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4093352" y="3270415"/>
                  <a:ext cx="101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1778C379-5F46-45B2-B4C6-148CECEB5BAD}"/>
                    </a:ext>
                  </a:extLst>
                </p14:cNvPr>
                <p14:cNvContentPartPr/>
                <p14:nvPr/>
              </p14:nvContentPartPr>
              <p14:xfrm>
                <a:off x="4338512" y="3094015"/>
                <a:ext cx="31320" cy="19944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1778C379-5F46-45B2-B4C6-148CECEB5BAD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320872" y="3076015"/>
                  <a:ext cx="669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F9800B63-3E25-40CE-BDCB-DF8E56D30E18}"/>
                    </a:ext>
                  </a:extLst>
                </p14:cNvPr>
                <p14:cNvContentPartPr/>
                <p14:nvPr/>
              </p14:nvContentPartPr>
              <p14:xfrm>
                <a:off x="4446512" y="3219655"/>
                <a:ext cx="5400" cy="5832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F9800B63-3E25-40CE-BDCB-DF8E56D30E18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4428872" y="3202015"/>
                  <a:ext cx="41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BA251DAF-8BEB-41DB-B4E1-907175AFF5BD}"/>
                    </a:ext>
                  </a:extLst>
                </p14:cNvPr>
                <p14:cNvContentPartPr/>
                <p14:nvPr/>
              </p14:nvContentPartPr>
              <p14:xfrm>
                <a:off x="4455512" y="3126775"/>
                <a:ext cx="14400" cy="2340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BA251DAF-8BEB-41DB-B4E1-907175AFF5B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437512" y="3109135"/>
                  <a:ext cx="50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B1E731F8-EFA2-4F6C-8CCF-6A1423468AD3}"/>
                    </a:ext>
                  </a:extLst>
                </p14:cNvPr>
                <p14:cNvContentPartPr/>
                <p14:nvPr/>
              </p14:nvContentPartPr>
              <p14:xfrm>
                <a:off x="4517072" y="3160615"/>
                <a:ext cx="76320" cy="12708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B1E731F8-EFA2-4F6C-8CCF-6A1423468AD3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4499072" y="3142975"/>
                  <a:ext cx="111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87F93068-AD49-4AF0-A2AB-FA58EA3B7593}"/>
                    </a:ext>
                  </a:extLst>
                </p14:cNvPr>
                <p14:cNvContentPartPr/>
                <p14:nvPr/>
              </p14:nvContentPartPr>
              <p14:xfrm>
                <a:off x="4660352" y="3166735"/>
                <a:ext cx="43560" cy="10944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87F93068-AD49-4AF0-A2AB-FA58EA3B7593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4642712" y="3149095"/>
                  <a:ext cx="79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DD0A88B5-60AF-457F-BF9D-53F1D7FD1C4E}"/>
                    </a:ext>
                  </a:extLst>
                </p14:cNvPr>
                <p14:cNvContentPartPr/>
                <p14:nvPr/>
              </p14:nvContentPartPr>
              <p14:xfrm>
                <a:off x="4752872" y="3172855"/>
                <a:ext cx="95760" cy="10656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DD0A88B5-60AF-457F-BF9D-53F1D7FD1C4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4734872" y="3155215"/>
                  <a:ext cx="13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21ED7E41-3592-4984-873A-7FA8D0F93B4D}"/>
                    </a:ext>
                  </a:extLst>
                </p14:cNvPr>
                <p14:cNvContentPartPr/>
                <p14:nvPr/>
              </p14:nvContentPartPr>
              <p14:xfrm>
                <a:off x="4892552" y="3173575"/>
                <a:ext cx="60480" cy="8352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21ED7E41-3592-4984-873A-7FA8D0F93B4D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874912" y="3155575"/>
                  <a:ext cx="961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63A7EB3B-0BA8-423B-B4A0-70963BBD2E7B}"/>
                    </a:ext>
                  </a:extLst>
                </p14:cNvPr>
                <p14:cNvContentPartPr/>
                <p14:nvPr/>
              </p14:nvContentPartPr>
              <p14:xfrm>
                <a:off x="5097392" y="3141175"/>
                <a:ext cx="157680" cy="12600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63A7EB3B-0BA8-423B-B4A0-70963BBD2E7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5079392" y="3123535"/>
                  <a:ext cx="193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FEB9E79E-212C-45BB-B472-81E597653591}"/>
                    </a:ext>
                  </a:extLst>
                </p14:cNvPr>
                <p14:cNvContentPartPr/>
                <p14:nvPr/>
              </p14:nvContentPartPr>
              <p14:xfrm>
                <a:off x="5304752" y="3172135"/>
                <a:ext cx="84240" cy="10188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FEB9E79E-212C-45BB-B472-81E597653591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5286752" y="3154495"/>
                  <a:ext cx="119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50314F35-8E1D-40AC-81E4-CF88FAEEAB02}"/>
                    </a:ext>
                  </a:extLst>
                </p14:cNvPr>
                <p14:cNvContentPartPr/>
                <p14:nvPr/>
              </p14:nvContentPartPr>
              <p14:xfrm>
                <a:off x="5443352" y="3152695"/>
                <a:ext cx="73080" cy="26604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50314F35-8E1D-40AC-81E4-CF88FAEEAB02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5425712" y="3135055"/>
                  <a:ext cx="108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CEDCA58C-1172-4499-B105-6E60ADCD1BB6}"/>
                    </a:ext>
                  </a:extLst>
                </p14:cNvPr>
                <p14:cNvContentPartPr/>
                <p14:nvPr/>
              </p14:nvContentPartPr>
              <p14:xfrm>
                <a:off x="5577272" y="3142975"/>
                <a:ext cx="50400" cy="12276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CEDCA58C-1172-4499-B105-6E60ADCD1BB6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559632" y="3124975"/>
                  <a:ext cx="8604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4" name="Group 683">
            <a:extLst>
              <a:ext uri="{FF2B5EF4-FFF2-40B4-BE49-F238E27FC236}">
                <a16:creationId xmlns:a16="http://schemas.microsoft.com/office/drawing/2014/main" id="{8D0EB34B-5968-4136-920E-68BC45AC9414}"/>
              </a:ext>
            </a:extLst>
          </p:cNvPr>
          <p:cNvGrpSpPr/>
          <p:nvPr/>
        </p:nvGrpSpPr>
        <p:grpSpPr>
          <a:xfrm>
            <a:off x="2458805" y="2872172"/>
            <a:ext cx="1319400" cy="1419330"/>
            <a:chOff x="2458805" y="2872172"/>
            <a:chExt cx="1319400" cy="141933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0BF2856-9238-4DF3-BCD1-608B537760CD}"/>
                    </a:ext>
                  </a:extLst>
                </p14:cNvPr>
                <p14:cNvContentPartPr/>
                <p14:nvPr/>
              </p14:nvContentPartPr>
              <p14:xfrm>
                <a:off x="3269418" y="4193942"/>
                <a:ext cx="17280" cy="975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0BF2856-9238-4DF3-BCD1-608B537760CD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251418" y="4176302"/>
                  <a:ext cx="52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0CFA3DF-B9A0-4E0C-85FB-B6BEDC303A0F}"/>
                    </a:ext>
                  </a:extLst>
                </p14:cNvPr>
                <p14:cNvContentPartPr/>
                <p14:nvPr/>
              </p14:nvContentPartPr>
              <p14:xfrm>
                <a:off x="3212898" y="4150022"/>
                <a:ext cx="117000" cy="406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0CFA3DF-B9A0-4E0C-85FB-B6BEDC303A0F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194898" y="4132382"/>
                  <a:ext cx="1526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E047480-754C-4B63-9B3E-5620D26EFF7C}"/>
                    </a:ext>
                  </a:extLst>
                </p14:cNvPr>
                <p14:cNvContentPartPr/>
                <p14:nvPr/>
              </p14:nvContentPartPr>
              <p14:xfrm>
                <a:off x="3406938" y="4193222"/>
                <a:ext cx="65520" cy="738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E047480-754C-4B63-9B3E-5620D26EFF7C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389298" y="4175222"/>
                  <a:ext cx="1011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5014C1B-93A8-4E8F-9F5F-29B29D370EE0}"/>
                    </a:ext>
                  </a:extLst>
                </p14:cNvPr>
                <p14:cNvContentPartPr/>
                <p14:nvPr/>
              </p14:nvContentPartPr>
              <p14:xfrm>
                <a:off x="3574698" y="4123382"/>
                <a:ext cx="89640" cy="1681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5014C1B-93A8-4E8F-9F5F-29B29D370EE0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557058" y="4105742"/>
                  <a:ext cx="1252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A80D7AB-DA5D-408F-90F7-251EB0824B15}"/>
                    </a:ext>
                  </a:extLst>
                </p14:cNvPr>
                <p14:cNvContentPartPr/>
                <p14:nvPr/>
              </p14:nvContentPartPr>
              <p14:xfrm>
                <a:off x="3550938" y="4217702"/>
                <a:ext cx="38880" cy="727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A80D7AB-DA5D-408F-90F7-251EB0824B15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533298" y="4200062"/>
                  <a:ext cx="745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BFFD8A57-F5D1-4248-878E-A5E9E2B1A663}"/>
                    </a:ext>
                  </a:extLst>
                </p14:cNvPr>
                <p14:cNvContentPartPr/>
                <p14:nvPr/>
              </p14:nvContentPartPr>
              <p14:xfrm>
                <a:off x="3205085" y="3469772"/>
                <a:ext cx="199080" cy="51444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BFFD8A57-F5D1-4248-878E-A5E9E2B1A66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187085" y="3451772"/>
                  <a:ext cx="23472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47F2CA56-1C5C-45B8-A994-53C82224F7B5}"/>
                    </a:ext>
                  </a:extLst>
                </p14:cNvPr>
                <p14:cNvContentPartPr/>
                <p14:nvPr/>
              </p14:nvContentPartPr>
              <p14:xfrm>
                <a:off x="3355565" y="3947492"/>
                <a:ext cx="97920" cy="9756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47F2CA56-1C5C-45B8-A994-53C82224F7B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3337925" y="3929852"/>
                  <a:ext cx="133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7CEE3AAA-681D-45D3-B0FE-E6D44652D335}"/>
                    </a:ext>
                  </a:extLst>
                </p14:cNvPr>
                <p14:cNvContentPartPr/>
                <p14:nvPr/>
              </p14:nvContentPartPr>
              <p14:xfrm>
                <a:off x="2458805" y="2988812"/>
                <a:ext cx="104040" cy="22176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7CEE3AAA-681D-45D3-B0FE-E6D44652D335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441165" y="2970812"/>
                  <a:ext cx="1396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FA557E92-493C-446B-B206-42FB1DFC72BB}"/>
                    </a:ext>
                  </a:extLst>
                </p14:cNvPr>
                <p14:cNvContentPartPr/>
                <p14:nvPr/>
              </p14:nvContentPartPr>
              <p14:xfrm>
                <a:off x="2585165" y="3077732"/>
                <a:ext cx="78840" cy="11664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FA557E92-493C-446B-B206-42FB1DFC72BB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567525" y="3059732"/>
                  <a:ext cx="114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8BFC5B89-D53A-4723-BB25-B28003A1BF57}"/>
                    </a:ext>
                  </a:extLst>
                </p14:cNvPr>
                <p14:cNvContentPartPr/>
                <p14:nvPr/>
              </p14:nvContentPartPr>
              <p14:xfrm>
                <a:off x="2705405" y="3049652"/>
                <a:ext cx="138240" cy="11844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8BFC5B89-D53A-4723-BB25-B28003A1BF57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2687765" y="3031652"/>
                  <a:ext cx="1738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56F02D1F-9A77-437A-9041-3D0E66D3AE40}"/>
                    </a:ext>
                  </a:extLst>
                </p14:cNvPr>
                <p14:cNvContentPartPr/>
                <p14:nvPr/>
              </p14:nvContentPartPr>
              <p14:xfrm>
                <a:off x="2901245" y="3021212"/>
                <a:ext cx="100800" cy="23688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56F02D1F-9A77-437A-9041-3D0E66D3AE40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2883605" y="3003572"/>
                  <a:ext cx="1364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A0392988-EFBD-4770-8BDA-60200F2A3C2E}"/>
                    </a:ext>
                  </a:extLst>
                </p14:cNvPr>
                <p14:cNvContentPartPr/>
                <p14:nvPr/>
              </p14:nvContentPartPr>
              <p14:xfrm>
                <a:off x="3040925" y="3001412"/>
                <a:ext cx="76320" cy="12240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A0392988-EFBD-4770-8BDA-60200F2A3C2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3022925" y="2983412"/>
                  <a:ext cx="111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D0442B4C-13AF-406A-A6F5-5F7FB6D2553D}"/>
                    </a:ext>
                  </a:extLst>
                </p14:cNvPr>
                <p14:cNvContentPartPr/>
                <p14:nvPr/>
              </p14:nvContentPartPr>
              <p14:xfrm>
                <a:off x="3157565" y="2981252"/>
                <a:ext cx="78480" cy="11916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D0442B4C-13AF-406A-A6F5-5F7FB6D2553D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3139925" y="2963252"/>
                  <a:ext cx="114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6158BF11-DDD8-4AFF-8E06-BC48FF0AD615}"/>
                    </a:ext>
                  </a:extLst>
                </p14:cNvPr>
                <p14:cNvContentPartPr/>
                <p14:nvPr/>
              </p14:nvContentPartPr>
              <p14:xfrm>
                <a:off x="3307685" y="3001412"/>
                <a:ext cx="11880" cy="7848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6158BF11-DDD8-4AFF-8E06-BC48FF0AD615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3290045" y="2983412"/>
                  <a:ext cx="47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43959C80-0A92-4FD1-A71D-7B968AA1BAD5}"/>
                    </a:ext>
                  </a:extLst>
                </p14:cNvPr>
                <p14:cNvContentPartPr/>
                <p14:nvPr/>
              </p14:nvContentPartPr>
              <p14:xfrm>
                <a:off x="3300845" y="2872172"/>
                <a:ext cx="122040" cy="20052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43959C80-0A92-4FD1-A71D-7B968AA1BAD5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3282845" y="2854532"/>
                  <a:ext cx="1576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A77CDB1D-D109-451E-9FB6-F4AB5463B922}"/>
                    </a:ext>
                  </a:extLst>
                </p14:cNvPr>
                <p14:cNvContentPartPr/>
                <p14:nvPr/>
              </p14:nvContentPartPr>
              <p14:xfrm>
                <a:off x="3368525" y="2972252"/>
                <a:ext cx="89640" cy="936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A77CDB1D-D109-451E-9FB6-F4AB5463B922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3350525" y="2954252"/>
                  <a:ext cx="125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28907009-34B4-406C-A21C-790A45E42148}"/>
                    </a:ext>
                  </a:extLst>
                </p14:cNvPr>
                <p14:cNvContentPartPr/>
                <p14:nvPr/>
              </p14:nvContentPartPr>
              <p14:xfrm>
                <a:off x="3508205" y="2912132"/>
                <a:ext cx="28800" cy="15840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28907009-34B4-406C-A21C-790A45E42148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3490205" y="2894492"/>
                  <a:ext cx="64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925C2569-DCAD-47EB-BBC5-3D3253379924}"/>
                    </a:ext>
                  </a:extLst>
                </p14:cNvPr>
                <p14:cNvContentPartPr/>
                <p14:nvPr/>
              </p14:nvContentPartPr>
              <p14:xfrm>
                <a:off x="3586685" y="2949932"/>
                <a:ext cx="61920" cy="11160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925C2569-DCAD-47EB-BBC5-3D3253379924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3568685" y="2932292"/>
                  <a:ext cx="97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601695E3-E304-41A6-94E7-AB31700FB068}"/>
                    </a:ext>
                  </a:extLst>
                </p14:cNvPr>
                <p14:cNvContentPartPr/>
                <p14:nvPr/>
              </p14:nvContentPartPr>
              <p14:xfrm>
                <a:off x="3686765" y="2932292"/>
                <a:ext cx="91440" cy="10548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601695E3-E304-41A6-94E7-AB31700FB06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3669125" y="2914652"/>
                  <a:ext cx="127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97F16671-4D19-45CB-A97C-152ECD600442}"/>
                    </a:ext>
                  </a:extLst>
                </p14:cNvPr>
                <p14:cNvContentPartPr/>
                <p14:nvPr/>
              </p14:nvContentPartPr>
              <p14:xfrm>
                <a:off x="2500565" y="3430892"/>
                <a:ext cx="114120" cy="14472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97F16671-4D19-45CB-A97C-152ECD600442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2482565" y="3412892"/>
                  <a:ext cx="1497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87C2F325-457B-4128-ADDF-22189AB56E90}"/>
                    </a:ext>
                  </a:extLst>
                </p14:cNvPr>
                <p14:cNvContentPartPr/>
                <p14:nvPr/>
              </p14:nvContentPartPr>
              <p14:xfrm>
                <a:off x="2657885" y="3411092"/>
                <a:ext cx="82080" cy="30312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87C2F325-457B-4128-ADDF-22189AB56E90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2639885" y="3393092"/>
                  <a:ext cx="1177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EBD60C28-48B1-40F9-AB19-F53C2F1C010E}"/>
                    </a:ext>
                  </a:extLst>
                </p14:cNvPr>
                <p14:cNvContentPartPr/>
                <p14:nvPr/>
              </p14:nvContentPartPr>
              <p14:xfrm>
                <a:off x="2845085" y="3360332"/>
                <a:ext cx="64080" cy="14904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EBD60C28-48B1-40F9-AB19-F53C2F1C010E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827445" y="3342692"/>
                  <a:ext cx="997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24F9E371-6280-4084-A8DC-3F7178E2F7D9}"/>
                    </a:ext>
                  </a:extLst>
                </p14:cNvPr>
                <p14:cNvContentPartPr/>
                <p14:nvPr/>
              </p14:nvContentPartPr>
              <p14:xfrm>
                <a:off x="2970005" y="3344132"/>
                <a:ext cx="57960" cy="13176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24F9E371-6280-4084-A8DC-3F7178E2F7D9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952005" y="3326492"/>
                  <a:ext cx="93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9B44EAB4-9F5F-4E95-B846-D7211321FF5E}"/>
                    </a:ext>
                  </a:extLst>
                </p14:cNvPr>
                <p14:cNvContentPartPr/>
                <p14:nvPr/>
              </p14:nvContentPartPr>
              <p14:xfrm>
                <a:off x="3052805" y="3211652"/>
                <a:ext cx="57240" cy="23868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9B44EAB4-9F5F-4E95-B846-D7211321FF5E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3034805" y="3194012"/>
                  <a:ext cx="92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26A3F139-F7B6-42CD-BC51-369391BBB449}"/>
                    </a:ext>
                  </a:extLst>
                </p14:cNvPr>
                <p14:cNvContentPartPr/>
                <p14:nvPr/>
              </p14:nvContentPartPr>
              <p14:xfrm>
                <a:off x="3139565" y="3317492"/>
                <a:ext cx="95760" cy="9216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26A3F139-F7B6-42CD-BC51-369391BBB449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3121925" y="3299852"/>
                  <a:ext cx="131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2019F42B-E8FD-4043-9C76-21E72279FEB3}"/>
                    </a:ext>
                  </a:extLst>
                </p14:cNvPr>
                <p14:cNvContentPartPr/>
                <p14:nvPr/>
              </p14:nvContentPartPr>
              <p14:xfrm>
                <a:off x="3265925" y="3200492"/>
                <a:ext cx="39960" cy="21384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2019F42B-E8FD-4043-9C76-21E72279FEB3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247925" y="3182492"/>
                  <a:ext cx="75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16B5A0F5-DC5B-48E4-8A6F-02ADC35D7A5D}"/>
                    </a:ext>
                  </a:extLst>
                </p14:cNvPr>
                <p14:cNvContentPartPr/>
                <p14:nvPr/>
              </p14:nvContentPartPr>
              <p14:xfrm>
                <a:off x="3238565" y="3304892"/>
                <a:ext cx="110520" cy="1188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16B5A0F5-DC5B-48E4-8A6F-02ADC35D7A5D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220925" y="3287252"/>
                  <a:ext cx="146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7D0A06C9-E524-45D8-8043-EAF579AC3033}"/>
                    </a:ext>
                  </a:extLst>
                </p14:cNvPr>
                <p14:cNvContentPartPr/>
                <p14:nvPr/>
              </p14:nvContentPartPr>
              <p14:xfrm>
                <a:off x="3372845" y="3248372"/>
                <a:ext cx="34200" cy="14796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7D0A06C9-E524-45D8-8043-EAF579AC3033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3354845" y="3230732"/>
                  <a:ext cx="69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4C7D3FF0-9F98-4D0C-89F2-6A589BE589AC}"/>
                    </a:ext>
                  </a:extLst>
                </p14:cNvPr>
                <p14:cNvContentPartPr/>
                <p14:nvPr/>
              </p14:nvContentPartPr>
              <p14:xfrm>
                <a:off x="3453485" y="3280412"/>
                <a:ext cx="66960" cy="10152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4C7D3FF0-9F98-4D0C-89F2-6A589BE589AC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3435845" y="3262412"/>
                  <a:ext cx="102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6D1CD044-302D-4D15-8450-E0A8C27B2A29}"/>
                    </a:ext>
                  </a:extLst>
                </p14:cNvPr>
                <p14:cNvContentPartPr/>
                <p14:nvPr/>
              </p14:nvContentPartPr>
              <p14:xfrm>
                <a:off x="3571205" y="3245132"/>
                <a:ext cx="86040" cy="11448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6D1CD044-302D-4D15-8450-E0A8C27B2A29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53565" y="3227492"/>
                  <a:ext cx="1216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06A5B7D3-9974-4716-90D2-5C85F5BF1FDD}"/>
                    </a:ext>
                  </a:extLst>
                </p14:cNvPr>
                <p14:cNvContentPartPr/>
                <p14:nvPr/>
              </p14:nvContentPartPr>
              <p14:xfrm>
                <a:off x="3700805" y="3217412"/>
                <a:ext cx="37080" cy="12384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06A5B7D3-9974-4716-90D2-5C85F5BF1FDD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83165" y="3199412"/>
                  <a:ext cx="7272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6537CE52-A53A-44CA-BEC0-08B4107AFA47}"/>
              </a:ext>
            </a:extLst>
          </p:cNvPr>
          <p:cNvGrpSpPr/>
          <p:nvPr/>
        </p:nvGrpSpPr>
        <p:grpSpPr>
          <a:xfrm>
            <a:off x="520143" y="484969"/>
            <a:ext cx="3032640" cy="540000"/>
            <a:chOff x="520143" y="484969"/>
            <a:chExt cx="3032640" cy="5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4C767C7-AB1B-47C7-81D2-40E4C16C3B6B}"/>
                    </a:ext>
                  </a:extLst>
                </p14:cNvPr>
                <p14:cNvContentPartPr/>
                <p14:nvPr/>
              </p14:nvContentPartPr>
              <p14:xfrm>
                <a:off x="520143" y="484969"/>
                <a:ext cx="549360" cy="52092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E2FEF3FE-8092-455C-B659-FA43F2BC18BB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502503" y="467329"/>
                  <a:ext cx="58500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32DBF019-B2B8-4E11-BA9E-39DFDB4F6B07}"/>
                    </a:ext>
                  </a:extLst>
                </p14:cNvPr>
                <p14:cNvContentPartPr/>
                <p14:nvPr/>
              </p14:nvContentPartPr>
              <p14:xfrm>
                <a:off x="1163823" y="758569"/>
                <a:ext cx="250920" cy="25056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7FDD80BA-56E7-4606-B69C-F7CF842E59F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146183" y="740929"/>
                  <a:ext cx="2865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946B92F-13CE-487B-840B-CEA59A216E91}"/>
                    </a:ext>
                  </a:extLst>
                </p14:cNvPr>
                <p14:cNvContentPartPr/>
                <p14:nvPr/>
              </p14:nvContentPartPr>
              <p14:xfrm>
                <a:off x="1528863" y="536089"/>
                <a:ext cx="88920" cy="48888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8760D072-FAB5-4D43-B00C-F31262EA1489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510863" y="518449"/>
                  <a:ext cx="12456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D3E60A6B-55B7-4A7E-B55F-605A6BAD88EE}"/>
                    </a:ext>
                  </a:extLst>
                </p14:cNvPr>
                <p14:cNvContentPartPr/>
                <p14:nvPr/>
              </p14:nvContentPartPr>
              <p14:xfrm>
                <a:off x="1476303" y="752449"/>
                <a:ext cx="230400" cy="3528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5D0B879C-BAB1-46F6-8066-3C33DBF43110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458663" y="734809"/>
                  <a:ext cx="2660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C9AB3424-6A67-429E-AB95-D3476B4E045A}"/>
                    </a:ext>
                  </a:extLst>
                </p14:cNvPr>
                <p14:cNvContentPartPr/>
                <p14:nvPr/>
              </p14:nvContentPartPr>
              <p14:xfrm>
                <a:off x="1792023" y="790249"/>
                <a:ext cx="33120" cy="21672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49024212-E4C2-4FF3-B2B1-67E6A62F7AFF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774023" y="772609"/>
                  <a:ext cx="687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7F9EB3FC-C01B-431A-AB78-4C89DE169E64}"/>
                    </a:ext>
                  </a:extLst>
                </p14:cNvPr>
                <p14:cNvContentPartPr/>
                <p14:nvPr/>
              </p14:nvContentPartPr>
              <p14:xfrm>
                <a:off x="1741623" y="627529"/>
                <a:ext cx="20880" cy="2772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92B3B1D7-D42F-45F7-8F5E-6C3582CD8D0E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723623" y="609529"/>
                  <a:ext cx="565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BC729CF-2B45-4434-8027-F38DDE2AF3F8}"/>
                    </a:ext>
                  </a:extLst>
                </p14:cNvPr>
                <p14:cNvContentPartPr/>
                <p14:nvPr/>
              </p14:nvContentPartPr>
              <p14:xfrm>
                <a:off x="1892823" y="752809"/>
                <a:ext cx="188640" cy="25992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09B7AD09-4C79-404A-AEA5-883BF723EB9C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875183" y="735169"/>
                  <a:ext cx="224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ACBBF163-E383-4636-95DB-F494A576BAE0}"/>
                    </a:ext>
                  </a:extLst>
                </p14:cNvPr>
                <p14:cNvContentPartPr/>
                <p14:nvPr/>
              </p14:nvContentPartPr>
              <p14:xfrm>
                <a:off x="2186943" y="734089"/>
                <a:ext cx="213120" cy="20880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9D2DA626-6B74-4162-9805-AD09BC6189A9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2168943" y="716449"/>
                  <a:ext cx="2487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07E81036-DF64-4D02-A70F-A022312079B9}"/>
                    </a:ext>
                  </a:extLst>
                </p14:cNvPr>
                <p14:cNvContentPartPr/>
                <p14:nvPr/>
              </p14:nvContentPartPr>
              <p14:xfrm>
                <a:off x="2487543" y="531769"/>
                <a:ext cx="56520" cy="43884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54B85FD0-CDDC-4E02-A721-C7EA06714D25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2469543" y="514129"/>
                  <a:ext cx="9216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394F88BC-CCDC-43D3-84B4-07C01C8A6528}"/>
                    </a:ext>
                  </a:extLst>
                </p14:cNvPr>
                <p14:cNvContentPartPr/>
                <p14:nvPr/>
              </p14:nvContentPartPr>
              <p14:xfrm>
                <a:off x="2420583" y="725449"/>
                <a:ext cx="239760" cy="1872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37C289E6-024E-4326-9418-7C608D841293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2402943" y="707809"/>
                  <a:ext cx="275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B0CC1E28-ADD3-440F-A7F5-DC7F36E395D5}"/>
                    </a:ext>
                  </a:extLst>
                </p14:cNvPr>
                <p14:cNvContentPartPr/>
                <p14:nvPr/>
              </p14:nvContentPartPr>
              <p14:xfrm>
                <a:off x="2725863" y="755329"/>
                <a:ext cx="32400" cy="23220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846236A9-AEAE-4052-8FDE-3F31E49AD6D0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2707863" y="737689"/>
                  <a:ext cx="680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95982F80-D5FA-42B5-8517-116DE5EABCEB}"/>
                    </a:ext>
                  </a:extLst>
                </p14:cNvPr>
                <p14:cNvContentPartPr/>
                <p14:nvPr/>
              </p14:nvContentPartPr>
              <p14:xfrm>
                <a:off x="2737023" y="620329"/>
                <a:ext cx="34560" cy="2628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F7E929DB-09B1-4953-923C-36FD5C0C6FCB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2719383" y="602329"/>
                  <a:ext cx="702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ABA20A71-2ACB-4068-AD42-179AA52E3C6D}"/>
                    </a:ext>
                  </a:extLst>
                </p14:cNvPr>
                <p14:cNvContentPartPr/>
                <p14:nvPr/>
              </p14:nvContentPartPr>
              <p14:xfrm>
                <a:off x="2876343" y="723289"/>
                <a:ext cx="222840" cy="26100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EE096FC5-D29D-487A-9EEA-FBD9C6648EA2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2858343" y="705649"/>
                  <a:ext cx="2584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7041B8F9-D8A8-4D4E-93BD-6FE13C376693}"/>
                    </a:ext>
                  </a:extLst>
                </p14:cNvPr>
                <p14:cNvContentPartPr/>
                <p14:nvPr/>
              </p14:nvContentPartPr>
              <p14:xfrm>
                <a:off x="3276663" y="685489"/>
                <a:ext cx="276120" cy="29052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D48943F2-E32A-43B8-BBBB-310E46E3A02C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3259023" y="667489"/>
                  <a:ext cx="31176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4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1A4ECB18-A286-435A-AA07-05BAB7BF97FA}"/>
                  </a:ext>
                </a:extLst>
              </p14:cNvPr>
              <p14:cNvContentPartPr/>
              <p14:nvPr/>
            </p14:nvContentPartPr>
            <p14:xfrm>
              <a:off x="508263" y="1125049"/>
              <a:ext cx="3092760" cy="8964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1A4ECB18-A286-435A-AA07-05BAB7BF97FA}"/>
                  </a:ext>
                </a:extLst>
              </p:cNvPr>
              <p:cNvPicPr/>
              <p:nvPr/>
            </p:nvPicPr>
            <p:blipFill>
              <a:blip r:embed="rId635"/>
              <a:stretch>
                <a:fillRect/>
              </a:stretch>
            </p:blipFill>
            <p:spPr>
              <a:xfrm>
                <a:off x="490263" y="1107049"/>
                <a:ext cx="3128400" cy="12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" name="Group 296">
            <a:extLst>
              <a:ext uri="{FF2B5EF4-FFF2-40B4-BE49-F238E27FC236}">
                <a16:creationId xmlns:a16="http://schemas.microsoft.com/office/drawing/2014/main" id="{6E450BDC-63F4-4D4D-9BDD-507890733229}"/>
              </a:ext>
            </a:extLst>
          </p:cNvPr>
          <p:cNvGrpSpPr/>
          <p:nvPr/>
        </p:nvGrpSpPr>
        <p:grpSpPr>
          <a:xfrm>
            <a:off x="7465703" y="3820305"/>
            <a:ext cx="1984320" cy="1929960"/>
            <a:chOff x="7164374" y="4129549"/>
            <a:chExt cx="1984320" cy="19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60908D3-0758-4F58-B85E-12EF32571BD5}"/>
                    </a:ext>
                  </a:extLst>
                </p14:cNvPr>
                <p14:cNvContentPartPr/>
                <p14:nvPr/>
              </p14:nvContentPartPr>
              <p14:xfrm>
                <a:off x="7274174" y="4390909"/>
                <a:ext cx="100800" cy="1668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100CFF1-0DD7-49E7-8548-9C5EC8C2692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56534" y="4373269"/>
                  <a:ext cx="136440" cy="170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FEB57FAB-4488-46E8-BD28-D8F39F88C60E}"/>
                    </a:ext>
                  </a:extLst>
                </p14:cNvPr>
                <p14:cNvContentPartPr/>
                <p14:nvPr/>
              </p14:nvContentPartPr>
              <p14:xfrm>
                <a:off x="7164374" y="4325749"/>
                <a:ext cx="201600" cy="129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958CA3F-C7D3-4343-9114-30DCFBC96FE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46734" y="4307749"/>
                  <a:ext cx="2372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DEA0328-648E-45DA-869D-7AD5ECAA8CDA}"/>
                    </a:ext>
                  </a:extLst>
                </p14:cNvPr>
                <p14:cNvContentPartPr/>
                <p14:nvPr/>
              </p14:nvContentPartPr>
              <p14:xfrm>
                <a:off x="8021894" y="4237909"/>
                <a:ext cx="107640" cy="1677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79003EA-AD5B-4648-92F3-6E7707F5DFB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003894" y="4219909"/>
                  <a:ext cx="143280" cy="171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6F146CA-4187-4115-9DA3-7293588F5FD3}"/>
                    </a:ext>
                  </a:extLst>
                </p14:cNvPr>
                <p14:cNvContentPartPr/>
                <p14:nvPr/>
              </p14:nvContentPartPr>
              <p14:xfrm>
                <a:off x="7969694" y="4208749"/>
                <a:ext cx="168120" cy="1447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E11B0D9-02BF-4E65-A92C-E4EECF27B6A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52054" y="4191109"/>
                  <a:ext cx="2037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789269C-5897-4228-B9BC-DB46D827849E}"/>
                    </a:ext>
                  </a:extLst>
                </p14:cNvPr>
                <p14:cNvContentPartPr/>
                <p14:nvPr/>
              </p14:nvContentPartPr>
              <p14:xfrm>
                <a:off x="8241494" y="4160149"/>
                <a:ext cx="907200" cy="1756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E4B3BD9-E6CF-49C1-B4BB-C4A188ACEFC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23854" y="4142509"/>
                  <a:ext cx="942840" cy="179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24C49E08-1751-45CB-B672-8F9377116472}"/>
                    </a:ext>
                  </a:extLst>
                </p14:cNvPr>
                <p14:cNvContentPartPr/>
                <p14:nvPr/>
              </p14:nvContentPartPr>
              <p14:xfrm>
                <a:off x="8179574" y="4129549"/>
                <a:ext cx="189720" cy="1555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48CCB55-24F1-437C-8C45-5A8E4AA65B4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161934" y="4111909"/>
                  <a:ext cx="22536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35583F46-99FB-4469-97F7-512760DF6D2C}"/>
              </a:ext>
            </a:extLst>
          </p:cNvPr>
          <p:cNvGrpSpPr/>
          <p:nvPr/>
        </p:nvGrpSpPr>
        <p:grpSpPr>
          <a:xfrm>
            <a:off x="10669646" y="4121328"/>
            <a:ext cx="693360" cy="1377720"/>
            <a:chOff x="10368317" y="4430572"/>
            <a:chExt cx="693360" cy="137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B162B73-3BDB-4518-BF92-91CA4EA168AB}"/>
                    </a:ext>
                  </a:extLst>
                </p14:cNvPr>
                <p14:cNvContentPartPr/>
                <p14:nvPr/>
              </p14:nvContentPartPr>
              <p14:xfrm>
                <a:off x="10659917" y="4430572"/>
                <a:ext cx="36000" cy="3103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196FAB3-3CA3-4939-B11C-E220372F8D3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642277" y="4412932"/>
                  <a:ext cx="716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1E4C61E-B4AE-4BFA-9A34-F66C66CA83BA}"/>
                    </a:ext>
                  </a:extLst>
                </p14:cNvPr>
                <p14:cNvContentPartPr/>
                <p14:nvPr/>
              </p14:nvContentPartPr>
              <p14:xfrm>
                <a:off x="10432037" y="4768612"/>
                <a:ext cx="603720" cy="71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58BAF62-BAE0-49FC-B4CF-0B9F1370907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414397" y="4750612"/>
                  <a:ext cx="6393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DCBF5807-9ECB-4D18-8ABB-9882DE4E0CCE}"/>
                    </a:ext>
                  </a:extLst>
                </p14:cNvPr>
                <p14:cNvContentPartPr/>
                <p14:nvPr/>
              </p14:nvContentPartPr>
              <p14:xfrm>
                <a:off x="10368317" y="4790212"/>
                <a:ext cx="51120" cy="5238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A68BDB7-1557-4B95-B1E8-89BBBB467CE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350317" y="4772572"/>
                  <a:ext cx="8676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1A58D461-8FB7-4D1A-9D59-D65C57377B8F}"/>
                    </a:ext>
                  </a:extLst>
                </p14:cNvPr>
                <p14:cNvContentPartPr/>
                <p14:nvPr/>
              </p14:nvContentPartPr>
              <p14:xfrm>
                <a:off x="10416557" y="5336692"/>
                <a:ext cx="577440" cy="532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A21C4E5-5176-47B8-BA55-A3C7C2CCFC4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398557" y="5319052"/>
                  <a:ext cx="6130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5E66035F-9C08-4455-A411-1D621B962ACC}"/>
                    </a:ext>
                  </a:extLst>
                </p14:cNvPr>
                <p14:cNvContentPartPr/>
                <p14:nvPr/>
              </p14:nvContentPartPr>
              <p14:xfrm>
                <a:off x="11041517" y="4842412"/>
                <a:ext cx="20160" cy="590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B49EF28-9972-4F01-9863-F93C5FA0A7C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023517" y="4824772"/>
                  <a:ext cx="5580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1D43FCA-1C71-474A-80FE-B290B89B587C}"/>
                    </a:ext>
                  </a:extLst>
                </p14:cNvPr>
                <p14:cNvContentPartPr/>
                <p14:nvPr/>
              </p14:nvContentPartPr>
              <p14:xfrm>
                <a:off x="10747037" y="5399692"/>
                <a:ext cx="51480" cy="408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1324F98-4F1D-43E7-9771-3BA70A86F4D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729037" y="5381692"/>
                  <a:ext cx="87120" cy="44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8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F60106D2-C0E1-4781-9AF3-DB43D083B9EB}"/>
                  </a:ext>
                </a:extLst>
              </p14:cNvPr>
              <p14:cNvContentPartPr/>
              <p14:nvPr/>
            </p14:nvContentPartPr>
            <p14:xfrm>
              <a:off x="10819766" y="5437488"/>
              <a:ext cx="720" cy="36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F60106D2-C0E1-4781-9AF3-DB43D083B9EB}"/>
                  </a:ext>
                </a:extLst>
              </p:cNvPr>
              <p:cNvPicPr/>
              <p:nvPr/>
            </p:nvPicPr>
            <p:blipFill>
              <a:blip r:embed="rId649"/>
              <a:stretch>
                <a:fillRect/>
              </a:stretch>
            </p:blipFill>
            <p:spPr>
              <a:xfrm>
                <a:off x="10801766" y="5419488"/>
                <a:ext cx="3636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5" name="Group 324">
            <a:extLst>
              <a:ext uri="{FF2B5EF4-FFF2-40B4-BE49-F238E27FC236}">
                <a16:creationId xmlns:a16="http://schemas.microsoft.com/office/drawing/2014/main" id="{7BF92560-277C-4655-980D-C5D3886B37CC}"/>
              </a:ext>
            </a:extLst>
          </p:cNvPr>
          <p:cNvGrpSpPr/>
          <p:nvPr/>
        </p:nvGrpSpPr>
        <p:grpSpPr>
          <a:xfrm>
            <a:off x="6765399" y="2116016"/>
            <a:ext cx="2193480" cy="1809720"/>
            <a:chOff x="6464070" y="2425260"/>
            <a:chExt cx="2193480" cy="180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1859BC0-9E24-4D40-B4B8-8FA7745EB067}"/>
                    </a:ext>
                  </a:extLst>
                </p14:cNvPr>
                <p14:cNvContentPartPr/>
                <p14:nvPr/>
              </p14:nvContentPartPr>
              <p14:xfrm>
                <a:off x="6511230" y="2648460"/>
                <a:ext cx="649080" cy="158652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3CDE1608-1F6F-4FAE-A4DD-CF02134C738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493590" y="2630460"/>
                  <a:ext cx="684720" cy="16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8F4A8204-961C-4D52-99D5-C63F0831CB0B}"/>
                    </a:ext>
                  </a:extLst>
                </p14:cNvPr>
                <p14:cNvContentPartPr/>
                <p14:nvPr/>
              </p14:nvContentPartPr>
              <p14:xfrm>
                <a:off x="6464070" y="2615340"/>
                <a:ext cx="154800" cy="1681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2F43D6E2-42CA-4A39-8C85-D34A6C525FD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446430" y="2597700"/>
                  <a:ext cx="190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F021F988-DD46-4DB4-94B4-9A8EF65DD0AB}"/>
                    </a:ext>
                  </a:extLst>
                </p14:cNvPr>
                <p14:cNvContentPartPr/>
                <p14:nvPr/>
              </p14:nvContentPartPr>
              <p14:xfrm>
                <a:off x="7429590" y="2564940"/>
                <a:ext cx="110880" cy="159732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B073A577-0F0C-4687-A5E5-248841D0871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411950" y="2546940"/>
                  <a:ext cx="146520" cy="163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A61A7090-A0CD-4E6B-AAE6-09871A1A9CEE}"/>
                    </a:ext>
                  </a:extLst>
                </p14:cNvPr>
                <p14:cNvContentPartPr/>
                <p14:nvPr/>
              </p14:nvContentPartPr>
              <p14:xfrm>
                <a:off x="7434990" y="2535420"/>
                <a:ext cx="191160" cy="1526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0F05FD3E-E7D8-4356-A8C6-9B31B4ED5A2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417350" y="2517420"/>
                  <a:ext cx="2268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CE542442-18D8-4C5F-93E3-E8BCBD510F27}"/>
                    </a:ext>
                  </a:extLst>
                </p14:cNvPr>
                <p14:cNvContentPartPr/>
                <p14:nvPr/>
              </p14:nvContentPartPr>
              <p14:xfrm>
                <a:off x="8092710" y="2461620"/>
                <a:ext cx="497520" cy="158904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C3F787CA-251F-44F6-8310-8A03B513540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75070" y="2443620"/>
                  <a:ext cx="533160" cy="162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8BE402EC-BD50-4651-934E-67AA0A408A02}"/>
                    </a:ext>
                  </a:extLst>
                </p14:cNvPr>
                <p14:cNvContentPartPr/>
                <p14:nvPr/>
              </p14:nvContentPartPr>
              <p14:xfrm>
                <a:off x="8471430" y="2425260"/>
                <a:ext cx="186120" cy="1652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3CD066F6-F4DD-4291-96D5-C52E0C53D17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453790" y="2407620"/>
                  <a:ext cx="22176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4B2D5F05-EBC4-49B5-AB9E-75C031215D60}"/>
              </a:ext>
            </a:extLst>
          </p:cNvPr>
          <p:cNvGrpSpPr/>
          <p:nvPr/>
        </p:nvGrpSpPr>
        <p:grpSpPr>
          <a:xfrm>
            <a:off x="6318351" y="4420132"/>
            <a:ext cx="734040" cy="1034280"/>
            <a:chOff x="6017022" y="4729376"/>
            <a:chExt cx="734040" cy="10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F0EF2362-37C6-4F7B-BE3D-5B6BF18B8129}"/>
                    </a:ext>
                  </a:extLst>
                </p14:cNvPr>
                <p14:cNvContentPartPr/>
                <p14:nvPr/>
              </p14:nvContentPartPr>
              <p14:xfrm>
                <a:off x="6017022" y="5050108"/>
                <a:ext cx="60840" cy="41508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4B869809-8632-4F63-A8A5-7E196E0070D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999382" y="5032108"/>
                  <a:ext cx="9648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852A361A-09DD-4E87-ADDB-28E057F06446}"/>
                    </a:ext>
                  </a:extLst>
                </p14:cNvPr>
                <p14:cNvContentPartPr/>
                <p14:nvPr/>
              </p14:nvContentPartPr>
              <p14:xfrm>
                <a:off x="6080742" y="5471308"/>
                <a:ext cx="616320" cy="6552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D520A01C-E04C-40ED-A95A-21FEA387972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63102" y="5453308"/>
                  <a:ext cx="6519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B5EC084C-D018-4570-8CFE-481703908470}"/>
                    </a:ext>
                  </a:extLst>
                </p14:cNvPr>
                <p14:cNvContentPartPr/>
                <p14:nvPr/>
              </p14:nvContentPartPr>
              <p14:xfrm>
                <a:off x="6727302" y="5101228"/>
                <a:ext cx="23760" cy="39672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D2D27CE9-EBDB-4881-8BFC-070C514DAC0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709302" y="5083588"/>
                  <a:ext cx="594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3B4D6B81-3368-4565-8B41-0713CB08AB6C}"/>
                    </a:ext>
                  </a:extLst>
                </p14:cNvPr>
                <p14:cNvContentPartPr/>
                <p14:nvPr/>
              </p14:nvContentPartPr>
              <p14:xfrm>
                <a:off x="6143742" y="4995028"/>
                <a:ext cx="527040" cy="2628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71468804-3740-4E85-9306-99F3EDBA1C8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25742" y="4977388"/>
                  <a:ext cx="5626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BC3406D8-87D7-46E8-9270-340A496F9B3E}"/>
                    </a:ext>
                  </a:extLst>
                </p14:cNvPr>
                <p14:cNvContentPartPr/>
                <p14:nvPr/>
              </p14:nvContentPartPr>
              <p14:xfrm>
                <a:off x="6335269" y="5118536"/>
                <a:ext cx="172440" cy="21888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E8359E44-A654-4804-8D1F-F783C793FF0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317629" y="5100536"/>
                  <a:ext cx="208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1504D41-B74D-48DD-A849-A1B25C9ACA2C}"/>
                    </a:ext>
                  </a:extLst>
                </p14:cNvPr>
                <p14:cNvContentPartPr/>
                <p14:nvPr/>
              </p14:nvContentPartPr>
              <p14:xfrm>
                <a:off x="6291709" y="5218256"/>
                <a:ext cx="129240" cy="121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B7905A22-8A95-4700-B3AC-0834802913D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73709" y="5200256"/>
                  <a:ext cx="1648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818C3039-1C0D-41D2-8FD8-ABCB1024DA46}"/>
                    </a:ext>
                  </a:extLst>
                </p14:cNvPr>
                <p14:cNvContentPartPr/>
                <p14:nvPr/>
              </p14:nvContentPartPr>
              <p14:xfrm>
                <a:off x="6357229" y="5581496"/>
                <a:ext cx="7920" cy="18216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B6E62DB3-FD90-41D0-B9E6-AC4976E4ADF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339589" y="5563856"/>
                  <a:ext cx="43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4CB65947-2545-4046-BC6C-2B8B549F91B1}"/>
                    </a:ext>
                  </a:extLst>
                </p14:cNvPr>
                <p14:cNvContentPartPr/>
                <p14:nvPr/>
              </p14:nvContentPartPr>
              <p14:xfrm>
                <a:off x="6383509" y="4729376"/>
                <a:ext cx="16200" cy="20808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B6C22E3C-6DDE-4263-B08D-29CADF19347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65509" y="4711736"/>
                  <a:ext cx="5184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824B4CEE-0634-4C78-8C5E-424A5DB04DE1}"/>
              </a:ext>
            </a:extLst>
          </p:cNvPr>
          <p:cNvGrpSpPr/>
          <p:nvPr/>
        </p:nvGrpSpPr>
        <p:grpSpPr>
          <a:xfrm>
            <a:off x="6151084" y="2858389"/>
            <a:ext cx="662040" cy="931320"/>
            <a:chOff x="5849755" y="3167633"/>
            <a:chExt cx="662040" cy="93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4219787C-739D-44D6-ACBB-04CBF1B5F68B}"/>
                    </a:ext>
                  </a:extLst>
                </p14:cNvPr>
                <p14:cNvContentPartPr/>
                <p14:nvPr/>
              </p14:nvContentPartPr>
              <p14:xfrm>
                <a:off x="5849755" y="3397944"/>
                <a:ext cx="56880" cy="4572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B3C8DE20-2B73-49E4-82E6-93B3D9AF719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832115" y="3379944"/>
                  <a:ext cx="9252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A51A96EF-0D09-4937-9473-9A7C772E307B}"/>
                    </a:ext>
                  </a:extLst>
                </p14:cNvPr>
                <p14:cNvContentPartPr/>
                <p14:nvPr/>
              </p14:nvContentPartPr>
              <p14:xfrm>
                <a:off x="5908795" y="3848664"/>
                <a:ext cx="603000" cy="2700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EF98B8B9-86C9-494F-A9A0-E995487F3B1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891155" y="3830664"/>
                  <a:ext cx="638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840E2F88-ACE0-447D-8825-1CE882CEE083}"/>
                    </a:ext>
                  </a:extLst>
                </p14:cNvPr>
                <p14:cNvContentPartPr/>
                <p14:nvPr/>
              </p14:nvContentPartPr>
              <p14:xfrm>
                <a:off x="6448795" y="3347544"/>
                <a:ext cx="55440" cy="51408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CB700508-4D09-4A4B-BB3E-0FDB0F4416A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430795" y="3329544"/>
                  <a:ext cx="9108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632E59E4-63A1-44BE-AC30-380C839B2DA1}"/>
                    </a:ext>
                  </a:extLst>
                </p14:cNvPr>
                <p14:cNvContentPartPr/>
                <p14:nvPr/>
              </p14:nvContentPartPr>
              <p14:xfrm>
                <a:off x="5903035" y="3371304"/>
                <a:ext cx="515880" cy="2880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839557B6-7323-4EF5-82BE-117B2E88A0A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885395" y="3353664"/>
                  <a:ext cx="5515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869A4DC1-17D2-4C6D-98D3-B852E17ECE1C}"/>
                    </a:ext>
                  </a:extLst>
                </p14:cNvPr>
                <p14:cNvContentPartPr/>
                <p14:nvPr/>
              </p14:nvContentPartPr>
              <p14:xfrm>
                <a:off x="6133075" y="3593064"/>
                <a:ext cx="37080" cy="1252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4F794D36-A087-4692-87A4-91E492047A4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15075" y="3575424"/>
                  <a:ext cx="72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2B8237DB-7B52-4471-9D60-EA299D540259}"/>
                    </a:ext>
                  </a:extLst>
                </p14:cNvPr>
                <p14:cNvContentPartPr/>
                <p14:nvPr/>
              </p14:nvContentPartPr>
              <p14:xfrm>
                <a:off x="6054955" y="3532944"/>
                <a:ext cx="191160" cy="4392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8EC88193-5B6D-4198-9FD4-3996B49041A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036955" y="3515304"/>
                  <a:ext cx="2268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109346CB-3A86-40D1-BE67-CA9B44337C3D}"/>
                    </a:ext>
                  </a:extLst>
                </p14:cNvPr>
                <p14:cNvContentPartPr/>
                <p14:nvPr/>
              </p14:nvContentPartPr>
              <p14:xfrm>
                <a:off x="6079031" y="3167633"/>
                <a:ext cx="50760" cy="210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DC5696F-4CFD-49E1-972A-3B57AD5283D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061391" y="3149993"/>
                  <a:ext cx="864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3689654A-A34A-44DB-B279-A8565B3D1A26}"/>
                    </a:ext>
                  </a:extLst>
                </p14:cNvPr>
                <p14:cNvContentPartPr/>
                <p14:nvPr/>
              </p14:nvContentPartPr>
              <p14:xfrm>
                <a:off x="6201791" y="3904553"/>
                <a:ext cx="36000" cy="194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B498608-8309-420E-A085-0C38889AAAC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183791" y="3886913"/>
                  <a:ext cx="71640" cy="23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2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C2F03E08-8A3C-47CF-80D7-C5318EC2B052}"/>
                  </a:ext>
                </a:extLst>
              </p14:cNvPr>
              <p14:cNvContentPartPr/>
              <p14:nvPr/>
            </p14:nvContentPartPr>
            <p14:xfrm>
              <a:off x="10962985" y="4675889"/>
              <a:ext cx="104760" cy="33768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C2F03E08-8A3C-47CF-80D7-C5318EC2B052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10945047" y="4657889"/>
                <a:ext cx="140278" cy="37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7" name="Group 366">
            <a:extLst>
              <a:ext uri="{FF2B5EF4-FFF2-40B4-BE49-F238E27FC236}">
                <a16:creationId xmlns:a16="http://schemas.microsoft.com/office/drawing/2014/main" id="{4A9E8286-E30A-4FC3-921A-723D7FE01E80}"/>
              </a:ext>
            </a:extLst>
          </p:cNvPr>
          <p:cNvGrpSpPr/>
          <p:nvPr/>
        </p:nvGrpSpPr>
        <p:grpSpPr>
          <a:xfrm>
            <a:off x="10674625" y="2432959"/>
            <a:ext cx="580680" cy="1650739"/>
            <a:chOff x="10373296" y="2742203"/>
            <a:chExt cx="580680" cy="165073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0B86B33B-0C26-4849-93EF-C4CB17CD3A66}"/>
                    </a:ext>
                  </a:extLst>
                </p14:cNvPr>
                <p14:cNvContentPartPr/>
                <p14:nvPr/>
              </p14:nvContentPartPr>
              <p14:xfrm>
                <a:off x="10665976" y="4201422"/>
                <a:ext cx="7920" cy="191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4A456FB-72D3-4455-8720-729A72013FF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647976" y="4183422"/>
                  <a:ext cx="43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FB26AEE2-AE69-4145-9D3F-374A82694CD0}"/>
                    </a:ext>
                  </a:extLst>
                </p14:cNvPr>
                <p14:cNvContentPartPr/>
                <p14:nvPr/>
              </p14:nvContentPartPr>
              <p14:xfrm>
                <a:off x="10676416" y="4204302"/>
                <a:ext cx="9720" cy="15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559FA37-BFCC-4265-9698-762CDD6002B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658776" y="4186302"/>
                  <a:ext cx="453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CA4E9C8F-92A1-4244-94E2-B2FEBA0BEB7D}"/>
                    </a:ext>
                  </a:extLst>
                </p14:cNvPr>
                <p14:cNvContentPartPr/>
                <p14:nvPr/>
              </p14:nvContentPartPr>
              <p14:xfrm>
                <a:off x="10645096" y="3870582"/>
                <a:ext cx="29520" cy="357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07000DA-EF67-473E-975A-E31BCD495AE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627456" y="3852942"/>
                  <a:ext cx="6516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8B640BA1-D63E-42EA-BBCE-A0B7FBD08570}"/>
                    </a:ext>
                  </a:extLst>
                </p14:cNvPr>
                <p14:cNvContentPartPr/>
                <p14:nvPr/>
              </p14:nvContentPartPr>
              <p14:xfrm>
                <a:off x="10409296" y="3360462"/>
                <a:ext cx="45360" cy="457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2EE2E77-930F-4525-B7E8-6EA3C5F880E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391296" y="3342822"/>
                  <a:ext cx="8100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92D2A6F1-EB61-4801-9B24-BAD4556EA1FE}"/>
                    </a:ext>
                  </a:extLst>
                </p14:cNvPr>
                <p14:cNvContentPartPr/>
                <p14:nvPr/>
              </p14:nvContentPartPr>
              <p14:xfrm>
                <a:off x="10445656" y="3815502"/>
                <a:ext cx="437760" cy="25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4235DA4-472E-44C7-994B-874B2BB65E3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428016" y="3797862"/>
                  <a:ext cx="4734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83D240D-8931-4FB4-A29B-ACBA1C6BCBE9}"/>
                    </a:ext>
                  </a:extLst>
                </p14:cNvPr>
                <p14:cNvContentPartPr/>
                <p14:nvPr/>
              </p14:nvContentPartPr>
              <p14:xfrm>
                <a:off x="10910776" y="3318342"/>
                <a:ext cx="43200" cy="52740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B5ACCABA-3E7C-4D88-8D51-077C9668A6A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892776" y="3300702"/>
                  <a:ext cx="7884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A4D95451-6BC6-4E51-9DE9-28F11A48ABF6}"/>
                    </a:ext>
                  </a:extLst>
                </p14:cNvPr>
                <p14:cNvContentPartPr/>
                <p14:nvPr/>
              </p14:nvContentPartPr>
              <p14:xfrm>
                <a:off x="10373296" y="3292062"/>
                <a:ext cx="512640" cy="1944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2AD1B8BC-30F5-4EBC-BA08-66C61313156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355656" y="3274062"/>
                  <a:ext cx="5482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E9CE89BF-FCBC-4F62-9F00-E0C4F533BA66}"/>
                    </a:ext>
                  </a:extLst>
                </p14:cNvPr>
                <p14:cNvContentPartPr/>
                <p14:nvPr/>
              </p14:nvContentPartPr>
              <p14:xfrm>
                <a:off x="10649776" y="3427782"/>
                <a:ext cx="52560" cy="25560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A18136BC-1D0A-4B0F-A19D-60E6F510EE9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632136" y="3410142"/>
                  <a:ext cx="882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ECD7443E-9C54-4DF4-81A4-0F6D370AC29B}"/>
                    </a:ext>
                  </a:extLst>
                </p14:cNvPr>
                <p14:cNvContentPartPr/>
                <p14:nvPr/>
              </p14:nvContentPartPr>
              <p14:xfrm>
                <a:off x="10615936" y="3549822"/>
                <a:ext cx="136080" cy="72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CE279ACB-93CF-4424-8CF6-E3E94DC9379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598296" y="3532182"/>
                  <a:ext cx="171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8BE1EE93-326E-4862-BDC8-A22A85971555}"/>
                    </a:ext>
                  </a:extLst>
                </p14:cNvPr>
                <p14:cNvContentPartPr/>
                <p14:nvPr/>
              </p14:nvContentPartPr>
              <p14:xfrm>
                <a:off x="10589656" y="2871882"/>
                <a:ext cx="40680" cy="44640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E2EDD6A8-D10F-4C60-8B39-0A40D3F30C6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572016" y="2854242"/>
                  <a:ext cx="7632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1508DD9B-0668-42A0-8A65-88321EAFB642}"/>
                    </a:ext>
                  </a:extLst>
                </p14:cNvPr>
                <p14:cNvContentPartPr/>
                <p14:nvPr/>
              </p14:nvContentPartPr>
              <p14:xfrm>
                <a:off x="10625439" y="2813843"/>
                <a:ext cx="9720" cy="3132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1DC21F7F-9BFF-4DB1-8625-AB5522449D5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607799" y="2795843"/>
                  <a:ext cx="453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8DD0FADC-AE20-4CED-A324-076B7B3986F6}"/>
                    </a:ext>
                  </a:extLst>
                </p14:cNvPr>
                <p14:cNvContentPartPr/>
                <p14:nvPr/>
              </p14:nvContentPartPr>
              <p14:xfrm>
                <a:off x="10615359" y="2882243"/>
                <a:ext cx="3240" cy="252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F8CC6665-FF13-44AD-800C-46B468B5285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597359" y="2864243"/>
                  <a:ext cx="388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F37EA831-10EA-4AF7-9368-09C0E4FA2300}"/>
                    </a:ext>
                  </a:extLst>
                </p14:cNvPr>
                <p14:cNvContentPartPr/>
                <p14:nvPr/>
              </p14:nvContentPartPr>
              <p14:xfrm>
                <a:off x="10590879" y="2742203"/>
                <a:ext cx="24840" cy="16848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FD920DD5-339D-4DE4-9D4F-7D8BB4A92AE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573239" y="2724203"/>
                  <a:ext cx="6048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132E7CA9-EB25-4013-97D0-08B8B68EA449}"/>
              </a:ext>
            </a:extLst>
          </p:cNvPr>
          <p:cNvGrpSpPr/>
          <p:nvPr/>
        </p:nvGrpSpPr>
        <p:grpSpPr>
          <a:xfrm>
            <a:off x="6355442" y="1788746"/>
            <a:ext cx="2988360" cy="840240"/>
            <a:chOff x="894286" y="1787389"/>
            <a:chExt cx="2988360" cy="84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1659CE5D-1032-4750-B695-D1904B258ACE}"/>
                    </a:ext>
                  </a:extLst>
                </p14:cNvPr>
                <p14:cNvContentPartPr/>
                <p14:nvPr/>
              </p14:nvContentPartPr>
              <p14:xfrm>
                <a:off x="894286" y="1787389"/>
                <a:ext cx="2988360" cy="8402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1659CE5D-1032-4750-B695-D1904B258ACE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876286" y="1769389"/>
                  <a:ext cx="3024000" cy="87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24D9004D-2D13-4F97-8DD3-60B00DBFE1B9}"/>
                    </a:ext>
                  </a:extLst>
                </p14:cNvPr>
                <p14:cNvContentPartPr/>
                <p14:nvPr/>
              </p14:nvContentPartPr>
              <p14:xfrm>
                <a:off x="1791406" y="1853629"/>
                <a:ext cx="95040" cy="7351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24D9004D-2D13-4F97-8DD3-60B00DBFE1B9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773766" y="1835629"/>
                  <a:ext cx="13068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512D573-4147-4972-8184-EF6F8877E1C6}"/>
                    </a:ext>
                  </a:extLst>
                </p14:cNvPr>
                <p14:cNvContentPartPr/>
                <p14:nvPr/>
              </p14:nvContentPartPr>
              <p14:xfrm>
                <a:off x="2792926" y="1819429"/>
                <a:ext cx="65160" cy="74664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512D573-4147-4972-8184-EF6F8877E1C6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2774926" y="1801789"/>
                  <a:ext cx="100800" cy="78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7848EA19-98C1-48A2-BA1A-3AE5565D9A83}"/>
              </a:ext>
            </a:extLst>
          </p:cNvPr>
          <p:cNvGrpSpPr/>
          <p:nvPr/>
        </p:nvGrpSpPr>
        <p:grpSpPr>
          <a:xfrm>
            <a:off x="7014894" y="3473417"/>
            <a:ext cx="2234520" cy="899640"/>
            <a:chOff x="1553738" y="3472060"/>
            <a:chExt cx="2234520" cy="89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664FE1B2-A971-42B6-B48E-E35EC3A5DA71}"/>
                    </a:ext>
                  </a:extLst>
                </p14:cNvPr>
                <p14:cNvContentPartPr/>
                <p14:nvPr/>
              </p14:nvContentPartPr>
              <p14:xfrm>
                <a:off x="1611698" y="3675460"/>
                <a:ext cx="215280" cy="2714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664FE1B2-A971-42B6-B48E-E35EC3A5DA71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594058" y="3657460"/>
                  <a:ext cx="2509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29E037E0-1BB6-4B10-B86B-640371F46A93}"/>
                    </a:ext>
                  </a:extLst>
                </p14:cNvPr>
                <p14:cNvContentPartPr/>
                <p14:nvPr/>
              </p14:nvContentPartPr>
              <p14:xfrm>
                <a:off x="2002658" y="3498700"/>
                <a:ext cx="255240" cy="13680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29E037E0-1BB6-4B10-B86B-640371F46A93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984658" y="3480700"/>
                  <a:ext cx="2908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C8BA68C-B37E-416C-BD71-BD29E12BC9D2}"/>
                    </a:ext>
                  </a:extLst>
                </p14:cNvPr>
                <p14:cNvContentPartPr/>
                <p14:nvPr/>
              </p14:nvContentPartPr>
              <p14:xfrm>
                <a:off x="2417378" y="3472060"/>
                <a:ext cx="502920" cy="540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C8BA68C-B37E-416C-BD71-BD29E12BC9D2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2399738" y="3454420"/>
                  <a:ext cx="5385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A4CC4C2E-17CC-4CA8-BF03-2EF54E96B821}"/>
                    </a:ext>
                  </a:extLst>
                </p14:cNvPr>
                <p14:cNvContentPartPr/>
                <p14:nvPr/>
              </p14:nvContentPartPr>
              <p14:xfrm>
                <a:off x="1553738" y="3561340"/>
                <a:ext cx="2234520" cy="8103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A4CC4C2E-17CC-4CA8-BF03-2EF54E96B821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536098" y="3543340"/>
                  <a:ext cx="2270160" cy="84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87068DE4-B74B-49B0-83BC-8062F0FF9BC7}"/>
                    </a:ext>
                  </a:extLst>
                </p14:cNvPr>
                <p14:cNvContentPartPr/>
                <p14:nvPr/>
              </p14:nvContentPartPr>
              <p14:xfrm>
                <a:off x="2456258" y="3483220"/>
                <a:ext cx="231480" cy="8362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87068DE4-B74B-49B0-83BC-8062F0FF9BC7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2438618" y="3465580"/>
                  <a:ext cx="267120" cy="87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F74A2182-8670-48E2-B675-B252C88233A4}"/>
              </a:ext>
            </a:extLst>
          </p:cNvPr>
          <p:cNvGrpSpPr/>
          <p:nvPr/>
        </p:nvGrpSpPr>
        <p:grpSpPr>
          <a:xfrm>
            <a:off x="6951365" y="5267856"/>
            <a:ext cx="3020040" cy="772200"/>
            <a:chOff x="1490209" y="5266499"/>
            <a:chExt cx="3020040" cy="77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77CE1B4B-6757-45BE-9E35-863EAB048F37}"/>
                    </a:ext>
                  </a:extLst>
                </p14:cNvPr>
                <p14:cNvContentPartPr/>
                <p14:nvPr/>
              </p14:nvContentPartPr>
              <p14:xfrm>
                <a:off x="1567249" y="5418059"/>
                <a:ext cx="498240" cy="2664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77CE1B4B-6757-45BE-9E35-863EAB048F37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549249" y="5400059"/>
                  <a:ext cx="5338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BDCFC719-7843-427C-82B6-792F7E272DB1}"/>
                    </a:ext>
                  </a:extLst>
                </p14:cNvPr>
                <p14:cNvContentPartPr/>
                <p14:nvPr/>
              </p14:nvContentPartPr>
              <p14:xfrm>
                <a:off x="2298049" y="5291339"/>
                <a:ext cx="519120" cy="1162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BDCFC719-7843-427C-82B6-792F7E272DB1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2280409" y="5273339"/>
                  <a:ext cx="554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DF8BC3B1-4864-4AEF-93FF-E8A792667185}"/>
                    </a:ext>
                  </a:extLst>
                </p14:cNvPr>
                <p14:cNvContentPartPr/>
                <p14:nvPr/>
              </p14:nvContentPartPr>
              <p14:xfrm>
                <a:off x="3063769" y="5266499"/>
                <a:ext cx="666720" cy="309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DF8BC3B1-4864-4AEF-93FF-E8A792667185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3046129" y="5248499"/>
                  <a:ext cx="7023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EF143463-AE31-4D4A-9897-9EDD641D68C2}"/>
                    </a:ext>
                  </a:extLst>
                </p14:cNvPr>
                <p14:cNvContentPartPr/>
                <p14:nvPr/>
              </p14:nvContentPartPr>
              <p14:xfrm>
                <a:off x="1490209" y="5336339"/>
                <a:ext cx="3020040" cy="7023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EF143463-AE31-4D4A-9897-9EDD641D68C2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472569" y="5318699"/>
                  <a:ext cx="3055680" cy="73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C377846F-DE7C-4717-AA9C-5DE290D49471}"/>
                    </a:ext>
                  </a:extLst>
                </p14:cNvPr>
                <p14:cNvContentPartPr/>
                <p14:nvPr/>
              </p14:nvContentPartPr>
              <p14:xfrm>
                <a:off x="2519449" y="5335619"/>
                <a:ext cx="94680" cy="6404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C377846F-DE7C-4717-AA9C-5DE290D49471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2501449" y="5317619"/>
                  <a:ext cx="130320" cy="67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929E52CD-76D0-430F-9EEC-E12DBDFA3C3E}"/>
                    </a:ext>
                  </a:extLst>
                </p14:cNvPr>
                <p14:cNvContentPartPr/>
                <p14:nvPr/>
              </p14:nvContentPartPr>
              <p14:xfrm>
                <a:off x="3301369" y="5283059"/>
                <a:ext cx="106200" cy="6994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929E52CD-76D0-430F-9EEC-E12DBDFA3C3E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3283369" y="5265419"/>
                  <a:ext cx="141840" cy="73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CA2E1204-E187-4A8A-BF2E-45C275570A33}"/>
              </a:ext>
            </a:extLst>
          </p:cNvPr>
          <p:cNvGrpSpPr/>
          <p:nvPr/>
        </p:nvGrpSpPr>
        <p:grpSpPr>
          <a:xfrm>
            <a:off x="10119060" y="2188009"/>
            <a:ext cx="1498680" cy="495000"/>
            <a:chOff x="4657904" y="2186652"/>
            <a:chExt cx="149868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8F581002-9553-406E-BACD-006ED9208C35}"/>
                    </a:ext>
                  </a:extLst>
                </p14:cNvPr>
                <p14:cNvContentPartPr/>
                <p14:nvPr/>
              </p14:nvContentPartPr>
              <p14:xfrm>
                <a:off x="4657904" y="2186652"/>
                <a:ext cx="1498680" cy="49500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8F581002-9553-406E-BACD-006ED9208C35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4639904" y="2168652"/>
                  <a:ext cx="153432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4A0C9641-7B58-4D2B-AC73-666CA6028167}"/>
                    </a:ext>
                  </a:extLst>
                </p14:cNvPr>
                <p14:cNvContentPartPr/>
                <p14:nvPr/>
              </p14:nvContentPartPr>
              <p14:xfrm>
                <a:off x="5145344" y="2234532"/>
                <a:ext cx="51480" cy="41112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4A0C9641-7B58-4D2B-AC73-666CA6028167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5127704" y="2216892"/>
                  <a:ext cx="8712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FC5F6AC9-B99B-4001-BC8B-BD1B59CE87AA}"/>
                    </a:ext>
                  </a:extLst>
                </p14:cNvPr>
                <p14:cNvContentPartPr/>
                <p14:nvPr/>
              </p14:nvContentPartPr>
              <p14:xfrm>
                <a:off x="5682824" y="2222652"/>
                <a:ext cx="64800" cy="4132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FC5F6AC9-B99B-4001-BC8B-BD1B59CE87AA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5664824" y="2204652"/>
                  <a:ext cx="100440" cy="44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6397470E-39D5-432E-983D-7E21526FA7D2}"/>
              </a:ext>
            </a:extLst>
          </p:cNvPr>
          <p:cNvGrpSpPr/>
          <p:nvPr/>
        </p:nvGrpSpPr>
        <p:grpSpPr>
          <a:xfrm>
            <a:off x="10469208" y="3854402"/>
            <a:ext cx="936360" cy="414360"/>
            <a:chOff x="5008052" y="3853045"/>
            <a:chExt cx="93636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4C9104C9-0454-4DF9-B5E6-7F8EF8471B62}"/>
                    </a:ext>
                  </a:extLst>
                </p14:cNvPr>
                <p14:cNvContentPartPr/>
                <p14:nvPr/>
              </p14:nvContentPartPr>
              <p14:xfrm>
                <a:off x="5107412" y="3863845"/>
                <a:ext cx="309960" cy="1371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4C9104C9-0454-4DF9-B5E6-7F8EF8471B62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5089772" y="3845845"/>
                  <a:ext cx="3456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397562BB-5920-4BFC-8A02-F0C02267BB45}"/>
                    </a:ext>
                  </a:extLst>
                </p14:cNvPr>
                <p14:cNvContentPartPr/>
                <p14:nvPr/>
              </p14:nvContentPartPr>
              <p14:xfrm>
                <a:off x="5008052" y="3853045"/>
                <a:ext cx="936360" cy="4107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397562BB-5920-4BFC-8A02-F0C02267BB45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4990412" y="3835405"/>
                  <a:ext cx="9720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C8D084A4-3D7B-408D-98AD-0D3491EB0A4D}"/>
                    </a:ext>
                  </a:extLst>
                </p14:cNvPr>
                <p14:cNvContentPartPr/>
                <p14:nvPr/>
              </p14:nvContentPartPr>
              <p14:xfrm>
                <a:off x="5383172" y="3871765"/>
                <a:ext cx="275400" cy="39564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C8D084A4-3D7B-408D-98AD-0D3491EB0A4D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5365172" y="3854125"/>
                  <a:ext cx="311040" cy="43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E5C4D8BD-38A9-4F17-98A3-C4D1780076B0}"/>
              </a:ext>
            </a:extLst>
          </p:cNvPr>
          <p:cNvGrpSpPr/>
          <p:nvPr/>
        </p:nvGrpSpPr>
        <p:grpSpPr>
          <a:xfrm>
            <a:off x="10549297" y="5382868"/>
            <a:ext cx="1136520" cy="361440"/>
            <a:chOff x="5088141" y="5381511"/>
            <a:chExt cx="113652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4AE3904F-4DD6-4EDF-B14F-CF66C73BE9B3}"/>
                    </a:ext>
                  </a:extLst>
                </p14:cNvPr>
                <p14:cNvContentPartPr/>
                <p14:nvPr/>
              </p14:nvContentPartPr>
              <p14:xfrm>
                <a:off x="5199021" y="5381511"/>
                <a:ext cx="339840" cy="14292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4AE3904F-4DD6-4EDF-B14F-CF66C73BE9B3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5181381" y="5363871"/>
                  <a:ext cx="375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98420D14-4F0E-4DE0-85D6-08F9ED67FB04}"/>
                    </a:ext>
                  </a:extLst>
                </p14:cNvPr>
                <p14:cNvContentPartPr/>
                <p14:nvPr/>
              </p14:nvContentPartPr>
              <p14:xfrm>
                <a:off x="5088141" y="5388711"/>
                <a:ext cx="1136520" cy="35424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98420D14-4F0E-4DE0-85D6-08F9ED67FB04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5070141" y="5371071"/>
                  <a:ext cx="11721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1AA7111E-4D09-4605-89AE-CBED628D6103}"/>
                    </a:ext>
                  </a:extLst>
                </p14:cNvPr>
                <p14:cNvContentPartPr/>
                <p14:nvPr/>
              </p14:nvContentPartPr>
              <p14:xfrm>
                <a:off x="5378301" y="5414271"/>
                <a:ext cx="97920" cy="30744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1AA7111E-4D09-4605-89AE-CBED628D610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360301" y="5396631"/>
                  <a:ext cx="1335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E82FD53A-1B7C-4E9C-A52A-130B7746F8B8}"/>
                    </a:ext>
                  </a:extLst>
                </p14:cNvPr>
                <p14:cNvContentPartPr/>
                <p14:nvPr/>
              </p14:nvContentPartPr>
              <p14:xfrm>
                <a:off x="5775741" y="5424711"/>
                <a:ext cx="88560" cy="29376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E82FD53A-1B7C-4E9C-A52A-130B7746F8B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758101" y="5406711"/>
                  <a:ext cx="124200" cy="32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D3915720-FD8A-40B9-8C64-8D81ACD2A362}"/>
              </a:ext>
            </a:extLst>
          </p:cNvPr>
          <p:cNvGrpSpPr/>
          <p:nvPr/>
        </p:nvGrpSpPr>
        <p:grpSpPr>
          <a:xfrm>
            <a:off x="633930" y="1498171"/>
            <a:ext cx="1218600" cy="356400"/>
            <a:chOff x="633930" y="1498171"/>
            <a:chExt cx="1218600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762638D5-B7B8-4A1A-BC6C-365C1B257CB4}"/>
                    </a:ext>
                  </a:extLst>
                </p14:cNvPr>
                <p14:cNvContentPartPr/>
                <p14:nvPr/>
              </p14:nvContentPartPr>
              <p14:xfrm>
                <a:off x="641850" y="1567291"/>
                <a:ext cx="360" cy="3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762638D5-B7B8-4A1A-BC6C-365C1B257CB4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623850" y="15496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8A3B26FA-1C9F-42C4-B0F2-858DDD62BEE5}"/>
                    </a:ext>
                  </a:extLst>
                </p14:cNvPr>
                <p14:cNvContentPartPr/>
                <p14:nvPr/>
              </p14:nvContentPartPr>
              <p14:xfrm>
                <a:off x="633930" y="1507171"/>
                <a:ext cx="201600" cy="33156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8A3B26FA-1C9F-42C4-B0F2-858DDD62BEE5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616290" y="1489531"/>
                  <a:ext cx="23724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75AA772A-5CFC-499B-92EC-4C8CFBB0D365}"/>
                    </a:ext>
                  </a:extLst>
                </p14:cNvPr>
                <p14:cNvContentPartPr/>
                <p14:nvPr/>
              </p14:nvContentPartPr>
              <p14:xfrm>
                <a:off x="942090" y="1668451"/>
                <a:ext cx="142200" cy="1861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75AA772A-5CFC-499B-92EC-4C8CFBB0D365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924090" y="1650811"/>
                  <a:ext cx="1778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0F915CBE-F571-4A25-BFA7-25AF2F80EC98}"/>
                    </a:ext>
                  </a:extLst>
                </p14:cNvPr>
                <p14:cNvContentPartPr/>
                <p14:nvPr/>
              </p14:nvContentPartPr>
              <p14:xfrm>
                <a:off x="1150890" y="1672051"/>
                <a:ext cx="142200" cy="1627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0F915CBE-F571-4A25-BFA7-25AF2F80EC98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1133250" y="1654411"/>
                  <a:ext cx="1778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A842C19F-A5F3-4B7A-B686-9EEC135081B1}"/>
                    </a:ext>
                  </a:extLst>
                </p14:cNvPr>
                <p14:cNvContentPartPr/>
                <p14:nvPr/>
              </p14:nvContentPartPr>
              <p14:xfrm>
                <a:off x="1365810" y="1534171"/>
                <a:ext cx="38880" cy="30600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A842C19F-A5F3-4B7A-B686-9EEC135081B1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1347810" y="1516171"/>
                  <a:ext cx="745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FEE61CDF-2ACF-4280-80E7-6CC5A3A4B2CC}"/>
                    </a:ext>
                  </a:extLst>
                </p14:cNvPr>
                <p14:cNvContentPartPr/>
                <p14:nvPr/>
              </p14:nvContentPartPr>
              <p14:xfrm>
                <a:off x="1340610" y="1683571"/>
                <a:ext cx="135720" cy="111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FEE61CDF-2ACF-4280-80E7-6CC5A3A4B2CC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1322610" y="1665931"/>
                  <a:ext cx="1713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D8D80FE5-7D5F-4656-8704-A92ABBC4413C}"/>
                    </a:ext>
                  </a:extLst>
                </p14:cNvPr>
                <p14:cNvContentPartPr/>
                <p14:nvPr/>
              </p14:nvContentPartPr>
              <p14:xfrm>
                <a:off x="1518450" y="1660171"/>
                <a:ext cx="93240" cy="15660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D8D80FE5-7D5F-4656-8704-A92ABBC4413C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1500810" y="1642531"/>
                  <a:ext cx="1288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3E27C6B7-A8BB-484A-9B67-C1FDC51F1291}"/>
                    </a:ext>
                  </a:extLst>
                </p14:cNvPr>
                <p14:cNvContentPartPr/>
                <p14:nvPr/>
              </p14:nvContentPartPr>
              <p14:xfrm>
                <a:off x="1685490" y="1498171"/>
                <a:ext cx="167040" cy="32616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3E27C6B7-A8BB-484A-9B67-C1FDC51F1291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1667850" y="1480171"/>
                  <a:ext cx="202680" cy="36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6AC01321-3E6F-4B3B-9582-C66D6D734405}"/>
              </a:ext>
            </a:extLst>
          </p:cNvPr>
          <p:cNvGrpSpPr/>
          <p:nvPr/>
        </p:nvGrpSpPr>
        <p:grpSpPr>
          <a:xfrm>
            <a:off x="2087610" y="1447771"/>
            <a:ext cx="1475280" cy="326160"/>
            <a:chOff x="2087610" y="1447771"/>
            <a:chExt cx="1475280" cy="32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52731071-73FD-48AB-879F-46D62CC527A1}"/>
                    </a:ext>
                  </a:extLst>
                </p14:cNvPr>
                <p14:cNvContentPartPr/>
                <p14:nvPr/>
              </p14:nvContentPartPr>
              <p14:xfrm>
                <a:off x="2087610" y="1465411"/>
                <a:ext cx="191160" cy="30744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52731071-73FD-48AB-879F-46D62CC527A1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2069610" y="1447411"/>
                  <a:ext cx="2268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9FA38BAC-16B4-4055-9AE0-89CA6E2C6678}"/>
                    </a:ext>
                  </a:extLst>
                </p14:cNvPr>
                <p14:cNvContentPartPr/>
                <p14:nvPr/>
              </p14:nvContentPartPr>
              <p14:xfrm>
                <a:off x="2199570" y="1627771"/>
                <a:ext cx="117360" cy="13320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9FA38BAC-16B4-4055-9AE0-89CA6E2C6678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2181570" y="1610131"/>
                  <a:ext cx="1530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6B0EC9EB-072D-45FF-9C6B-43F0553B34DB}"/>
                    </a:ext>
                  </a:extLst>
                </p14:cNvPr>
                <p14:cNvContentPartPr/>
                <p14:nvPr/>
              </p14:nvContentPartPr>
              <p14:xfrm>
                <a:off x="2374530" y="1610491"/>
                <a:ext cx="163440" cy="16344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6B0EC9EB-072D-45FF-9C6B-43F0553B34DB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2356890" y="1592491"/>
                  <a:ext cx="199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0A4C0C85-8733-4775-B75D-5DA1E246DDD8}"/>
                    </a:ext>
                  </a:extLst>
                </p14:cNvPr>
                <p14:cNvContentPartPr/>
                <p14:nvPr/>
              </p14:nvContentPartPr>
              <p14:xfrm>
                <a:off x="2590890" y="1611931"/>
                <a:ext cx="130320" cy="1386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0A4C0C85-8733-4775-B75D-5DA1E246DDD8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2572890" y="1593931"/>
                  <a:ext cx="1659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404BF25E-C063-4D61-A371-D56A37ECB049}"/>
                    </a:ext>
                  </a:extLst>
                </p14:cNvPr>
                <p14:cNvContentPartPr/>
                <p14:nvPr/>
              </p14:nvContentPartPr>
              <p14:xfrm>
                <a:off x="2764410" y="1587091"/>
                <a:ext cx="127080" cy="16200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404BF25E-C063-4D61-A371-D56A37ECB049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2746410" y="1569451"/>
                  <a:ext cx="162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60AA3951-8C8D-4C10-9D7A-476101C24DC3}"/>
                    </a:ext>
                  </a:extLst>
                </p14:cNvPr>
                <p14:cNvContentPartPr/>
                <p14:nvPr/>
              </p14:nvContentPartPr>
              <p14:xfrm>
                <a:off x="2963850" y="1447771"/>
                <a:ext cx="38520" cy="29304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60AA3951-8C8D-4C10-9D7A-476101C24DC3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2946210" y="1429771"/>
                  <a:ext cx="741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451F2B68-436C-439C-9C8F-61820E4CA35B}"/>
                    </a:ext>
                  </a:extLst>
                </p14:cNvPr>
                <p14:cNvContentPartPr/>
                <p14:nvPr/>
              </p14:nvContentPartPr>
              <p14:xfrm>
                <a:off x="2915970" y="1574131"/>
                <a:ext cx="149040" cy="2088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451F2B68-436C-439C-9C8F-61820E4CA35B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2898330" y="1556131"/>
                  <a:ext cx="1846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95F365B7-64F7-45B2-A492-D94D1D3FC361}"/>
                    </a:ext>
                  </a:extLst>
                </p14:cNvPr>
                <p14:cNvContentPartPr/>
                <p14:nvPr/>
              </p14:nvContentPartPr>
              <p14:xfrm>
                <a:off x="3135210" y="1577731"/>
                <a:ext cx="144720" cy="15588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95F365B7-64F7-45B2-A492-D94D1D3FC361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3117570" y="1560091"/>
                  <a:ext cx="180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69C1F554-FB78-49BF-B814-4347A5CE29F8}"/>
                    </a:ext>
                  </a:extLst>
                </p14:cNvPr>
                <p14:cNvContentPartPr/>
                <p14:nvPr/>
              </p14:nvContentPartPr>
              <p14:xfrm>
                <a:off x="3363810" y="1537771"/>
                <a:ext cx="199080" cy="2062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69C1F554-FB78-49BF-B814-4347A5CE29F8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3346170" y="1519771"/>
                  <a:ext cx="23472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76E728AA-1709-498C-B24F-BEF3EB452D2A}"/>
              </a:ext>
            </a:extLst>
          </p:cNvPr>
          <p:cNvGrpSpPr/>
          <p:nvPr/>
        </p:nvGrpSpPr>
        <p:grpSpPr>
          <a:xfrm>
            <a:off x="3868698" y="1394212"/>
            <a:ext cx="1126800" cy="308160"/>
            <a:chOff x="3868698" y="1394212"/>
            <a:chExt cx="112680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2D8147B7-4C55-43EA-8848-9CF2A8D0E95D}"/>
                    </a:ext>
                  </a:extLst>
                </p14:cNvPr>
                <p14:cNvContentPartPr/>
                <p14:nvPr/>
              </p14:nvContentPartPr>
              <p14:xfrm>
                <a:off x="3868698" y="1395292"/>
                <a:ext cx="131040" cy="30708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2D8147B7-4C55-43EA-8848-9CF2A8D0E95D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3850698" y="1377652"/>
                  <a:ext cx="1666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59020CA9-2437-48FD-9DC2-CD6AD6ADCE85}"/>
                    </a:ext>
                  </a:extLst>
                </p14:cNvPr>
                <p14:cNvContentPartPr/>
                <p14:nvPr/>
              </p14:nvContentPartPr>
              <p14:xfrm>
                <a:off x="4060218" y="1572052"/>
                <a:ext cx="7560" cy="12132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59020CA9-2437-48FD-9DC2-CD6AD6ADCE85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4042218" y="1554052"/>
                  <a:ext cx="432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3AE99F85-B510-4514-B7D8-3EE6BD79F4BF}"/>
                    </a:ext>
                  </a:extLst>
                </p14:cNvPr>
                <p14:cNvContentPartPr/>
                <p14:nvPr/>
              </p14:nvContentPartPr>
              <p14:xfrm>
                <a:off x="4052298" y="1466572"/>
                <a:ext cx="11160" cy="349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3AE99F85-B510-4514-B7D8-3EE6BD79F4BF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4034298" y="1448932"/>
                  <a:ext cx="468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13EC1456-339D-4A21-89AB-AC69D4D2761E}"/>
                    </a:ext>
                  </a:extLst>
                </p14:cNvPr>
                <p14:cNvContentPartPr/>
                <p14:nvPr/>
              </p14:nvContentPartPr>
              <p14:xfrm>
                <a:off x="4144458" y="1519852"/>
                <a:ext cx="86040" cy="15984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13EC1456-339D-4A21-89AB-AC69D4D2761E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126458" y="1502212"/>
                  <a:ext cx="1216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895A8626-861F-48A9-9DAC-21DED6CC3E0F}"/>
                    </a:ext>
                  </a:extLst>
                </p14:cNvPr>
                <p14:cNvContentPartPr/>
                <p14:nvPr/>
              </p14:nvContentPartPr>
              <p14:xfrm>
                <a:off x="4296018" y="1521292"/>
                <a:ext cx="73080" cy="15876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895A8626-861F-48A9-9DAC-21DED6CC3E0F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278018" y="1503292"/>
                  <a:ext cx="108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A0895FCB-E972-4447-AD17-66C6E7CBA08D}"/>
                    </a:ext>
                  </a:extLst>
                </p14:cNvPr>
                <p14:cNvContentPartPr/>
                <p14:nvPr/>
              </p14:nvContentPartPr>
              <p14:xfrm>
                <a:off x="4420218" y="1522372"/>
                <a:ext cx="136080" cy="14148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A0895FCB-E972-4447-AD17-66C6E7CBA08D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4402218" y="1504732"/>
                  <a:ext cx="171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0BAC9AFC-7C9F-428D-9DF5-2BAB2BB609CF}"/>
                    </a:ext>
                  </a:extLst>
                </p14:cNvPr>
                <p14:cNvContentPartPr/>
                <p14:nvPr/>
              </p14:nvContentPartPr>
              <p14:xfrm>
                <a:off x="4645938" y="1524172"/>
                <a:ext cx="14400" cy="12600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0BAC9AFC-7C9F-428D-9DF5-2BAB2BB609CF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4627938" y="1506172"/>
                  <a:ext cx="50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5FEFD2E4-B8B1-4F6D-A76B-00FE9595EF88}"/>
                    </a:ext>
                  </a:extLst>
                </p14:cNvPr>
                <p14:cNvContentPartPr/>
                <p14:nvPr/>
              </p14:nvContentPartPr>
              <p14:xfrm>
                <a:off x="4640178" y="1400692"/>
                <a:ext cx="4680" cy="2196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5FEFD2E4-B8B1-4F6D-A76B-00FE9595EF88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4622538" y="1382692"/>
                  <a:ext cx="40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387DCE90-1D42-439B-8D5B-962D0F9467E1}"/>
                    </a:ext>
                  </a:extLst>
                </p14:cNvPr>
                <p14:cNvContentPartPr/>
                <p14:nvPr/>
              </p14:nvContentPartPr>
              <p14:xfrm>
                <a:off x="4765818" y="1394212"/>
                <a:ext cx="23760" cy="2642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387DCE90-1D42-439B-8D5B-962D0F9467E1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4748178" y="1376212"/>
                  <a:ext cx="594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9CDC2BDC-FFEF-4612-91B1-7F005401378C}"/>
                    </a:ext>
                  </a:extLst>
                </p14:cNvPr>
                <p14:cNvContentPartPr/>
                <p14:nvPr/>
              </p14:nvContentPartPr>
              <p14:xfrm>
                <a:off x="4702818" y="1507972"/>
                <a:ext cx="135720" cy="61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9CDC2BDC-FFEF-4612-91B1-7F005401378C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4685178" y="1490332"/>
                  <a:ext cx="1713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0BC5DBEA-3CB9-44CA-A1D2-5900B9D62346}"/>
                    </a:ext>
                  </a:extLst>
                </p14:cNvPr>
                <p14:cNvContentPartPr/>
                <p14:nvPr/>
              </p14:nvContentPartPr>
              <p14:xfrm>
                <a:off x="4924938" y="1487092"/>
                <a:ext cx="70560" cy="15984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0BC5DBEA-3CB9-44CA-A1D2-5900B9D62346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4907298" y="1469092"/>
                  <a:ext cx="10620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82AB3A8F-3FD0-452C-A5D7-56490589703F}"/>
              </a:ext>
            </a:extLst>
          </p:cNvPr>
          <p:cNvGrpSpPr/>
          <p:nvPr/>
        </p:nvGrpSpPr>
        <p:grpSpPr>
          <a:xfrm>
            <a:off x="609246" y="1808019"/>
            <a:ext cx="4418640" cy="187560"/>
            <a:chOff x="609246" y="1808019"/>
            <a:chExt cx="4418640" cy="1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23D38990-22AC-4C40-AA14-8E8868459AA0}"/>
                    </a:ext>
                  </a:extLst>
                </p14:cNvPr>
                <p14:cNvContentPartPr/>
                <p14:nvPr/>
              </p14:nvContentPartPr>
              <p14:xfrm>
                <a:off x="609246" y="1948059"/>
                <a:ext cx="997920" cy="4752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23D38990-22AC-4C40-AA14-8E8868459AA0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91246" y="1930419"/>
                  <a:ext cx="10335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DA93E14C-C8EB-4F0E-8495-81AF377991E8}"/>
                    </a:ext>
                  </a:extLst>
                </p14:cNvPr>
                <p14:cNvContentPartPr/>
                <p14:nvPr/>
              </p14:nvContentPartPr>
              <p14:xfrm>
                <a:off x="1606806" y="1891899"/>
                <a:ext cx="1801080" cy="9792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DA93E14C-C8EB-4F0E-8495-81AF377991E8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1588806" y="1874259"/>
                  <a:ext cx="1836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F47C7291-6DF1-4219-8163-D8F0846C03AE}"/>
                    </a:ext>
                  </a:extLst>
                </p14:cNvPr>
                <p14:cNvContentPartPr/>
                <p14:nvPr/>
              </p14:nvContentPartPr>
              <p14:xfrm>
                <a:off x="3390606" y="1808019"/>
                <a:ext cx="1637280" cy="12528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F47C7291-6DF1-4219-8163-D8F0846C03AE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3372966" y="1790379"/>
                  <a:ext cx="167292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0BAD9B51-887C-4E93-AB9C-689746417849}"/>
              </a:ext>
            </a:extLst>
          </p:cNvPr>
          <p:cNvGrpSpPr/>
          <p:nvPr/>
        </p:nvGrpSpPr>
        <p:grpSpPr>
          <a:xfrm>
            <a:off x="9803003" y="232898"/>
            <a:ext cx="1618560" cy="205200"/>
            <a:chOff x="9913952" y="333164"/>
            <a:chExt cx="161856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6D5A6DDB-E0FE-4A6D-9F76-12E93F511441}"/>
                    </a:ext>
                  </a:extLst>
                </p14:cNvPr>
                <p14:cNvContentPartPr/>
                <p14:nvPr/>
              </p14:nvContentPartPr>
              <p14:xfrm>
                <a:off x="9913952" y="427484"/>
                <a:ext cx="113040" cy="11088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6D5A6DDB-E0FE-4A6D-9F76-12E93F511441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9895952" y="409844"/>
                  <a:ext cx="148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2B3ABF7-301D-40DC-BD83-CF86F278FB1C}"/>
                    </a:ext>
                  </a:extLst>
                </p14:cNvPr>
                <p14:cNvContentPartPr/>
                <p14:nvPr/>
              </p14:nvContentPartPr>
              <p14:xfrm>
                <a:off x="10066952" y="436484"/>
                <a:ext cx="56520" cy="910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2B3ABF7-301D-40DC-BD83-CF86F278FB1C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10048952" y="418484"/>
                  <a:ext cx="92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6FEE2DEC-642F-4214-81A9-1EDEAC4E243A}"/>
                    </a:ext>
                  </a:extLst>
                </p14:cNvPr>
                <p14:cNvContentPartPr/>
                <p14:nvPr/>
              </p14:nvContentPartPr>
              <p14:xfrm>
                <a:off x="10189712" y="426764"/>
                <a:ext cx="82800" cy="8532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6FEE2DEC-642F-4214-81A9-1EDEAC4E243A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10171712" y="409124"/>
                  <a:ext cx="1184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386E77AC-0821-4537-A13D-32F07A50074F}"/>
                    </a:ext>
                  </a:extLst>
                </p14:cNvPr>
                <p14:cNvContentPartPr/>
                <p14:nvPr/>
              </p14:nvContentPartPr>
              <p14:xfrm>
                <a:off x="10199432" y="423884"/>
                <a:ext cx="59040" cy="979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386E77AC-0821-4537-A13D-32F07A50074F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10181432" y="406244"/>
                  <a:ext cx="94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A1E4260B-4F71-4FB1-AAEF-A1532D4123BE}"/>
                    </a:ext>
                  </a:extLst>
                </p14:cNvPr>
                <p14:cNvContentPartPr/>
                <p14:nvPr/>
              </p14:nvContentPartPr>
              <p14:xfrm>
                <a:off x="10313552" y="434324"/>
                <a:ext cx="10800" cy="7308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A1E4260B-4F71-4FB1-AAEF-A1532D4123BE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10295552" y="416684"/>
                  <a:ext cx="46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AB2B9CB6-2429-458A-A894-C520C0EC3390}"/>
                    </a:ext>
                  </a:extLst>
                </p14:cNvPr>
                <p14:cNvContentPartPr/>
                <p14:nvPr/>
              </p14:nvContentPartPr>
              <p14:xfrm>
                <a:off x="10311392" y="358364"/>
                <a:ext cx="9000" cy="1080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AB2B9CB6-2429-458A-A894-C520C0EC3390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10293752" y="340364"/>
                  <a:ext cx="446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6DBC32FF-DD4D-4540-BAE1-907BBDF51593}"/>
                    </a:ext>
                  </a:extLst>
                </p14:cNvPr>
                <p14:cNvContentPartPr/>
                <p14:nvPr/>
              </p14:nvContentPartPr>
              <p14:xfrm>
                <a:off x="10384112" y="421364"/>
                <a:ext cx="82080" cy="903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6DBC32FF-DD4D-4540-BAE1-907BBDF51593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10366112" y="403364"/>
                  <a:ext cx="117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7A5289D2-B1D6-4C29-9E14-43DBCF2F4286}"/>
                    </a:ext>
                  </a:extLst>
                </p14:cNvPr>
                <p14:cNvContentPartPr/>
                <p14:nvPr/>
              </p14:nvContentPartPr>
              <p14:xfrm>
                <a:off x="10560152" y="416684"/>
                <a:ext cx="3600" cy="72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7A5289D2-B1D6-4C29-9E14-43DBCF2F4286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10542152" y="398684"/>
                  <a:ext cx="392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7118A736-9124-474C-8C88-469414E8D98E}"/>
                    </a:ext>
                  </a:extLst>
                </p14:cNvPr>
                <p14:cNvContentPartPr/>
                <p14:nvPr/>
              </p14:nvContentPartPr>
              <p14:xfrm>
                <a:off x="10559072" y="500204"/>
                <a:ext cx="10080" cy="828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7118A736-9124-474C-8C88-469414E8D98E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10541432" y="482564"/>
                  <a:ext cx="457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5E15A756-3905-4825-9CE8-F5FCE8457662}"/>
                    </a:ext>
                  </a:extLst>
                </p14:cNvPr>
                <p14:cNvContentPartPr/>
                <p14:nvPr/>
              </p14:nvContentPartPr>
              <p14:xfrm>
                <a:off x="10669232" y="368084"/>
                <a:ext cx="102960" cy="16776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5E15A756-3905-4825-9CE8-F5FCE8457662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10651592" y="350444"/>
                  <a:ext cx="1386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85D39C0F-DFE7-41D9-BF17-6C2B4298D59D}"/>
                    </a:ext>
                  </a:extLst>
                </p14:cNvPr>
                <p14:cNvContentPartPr/>
                <p14:nvPr/>
              </p14:nvContentPartPr>
              <p14:xfrm>
                <a:off x="10802792" y="368084"/>
                <a:ext cx="123480" cy="1422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85D39C0F-DFE7-41D9-BF17-6C2B4298D59D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10785152" y="350084"/>
                  <a:ext cx="1591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B220EBA6-B9F4-4BF7-8E9F-1033FE55DC11}"/>
                    </a:ext>
                  </a:extLst>
                </p14:cNvPr>
                <p14:cNvContentPartPr/>
                <p14:nvPr/>
              </p14:nvContentPartPr>
              <p14:xfrm>
                <a:off x="10806032" y="403724"/>
                <a:ext cx="6840" cy="590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B220EBA6-B9F4-4BF7-8E9F-1033FE55DC11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10788032" y="385724"/>
                  <a:ext cx="424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721966FF-F515-4880-BB8C-88A9C4C0676E}"/>
                    </a:ext>
                  </a:extLst>
                </p14:cNvPr>
                <p14:cNvContentPartPr/>
                <p14:nvPr/>
              </p14:nvContentPartPr>
              <p14:xfrm>
                <a:off x="10974512" y="363044"/>
                <a:ext cx="22320" cy="14112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721966FF-F515-4880-BB8C-88A9C4C0676E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10956512" y="345044"/>
                  <a:ext cx="57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A69410B2-DDB9-44C3-8D56-2EE90B17AE2A}"/>
                    </a:ext>
                  </a:extLst>
                </p14:cNvPr>
                <p14:cNvContentPartPr/>
                <p14:nvPr/>
              </p14:nvContentPartPr>
              <p14:xfrm>
                <a:off x="11065232" y="353324"/>
                <a:ext cx="14760" cy="15048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A69410B2-DDB9-44C3-8D56-2EE90B17AE2A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11047232" y="335684"/>
                  <a:ext cx="50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09AD2495-D40B-4398-BBB3-4FEE078B663C}"/>
                    </a:ext>
                  </a:extLst>
                </p14:cNvPr>
                <p14:cNvContentPartPr/>
                <p14:nvPr/>
              </p14:nvContentPartPr>
              <p14:xfrm>
                <a:off x="11147312" y="472844"/>
                <a:ext cx="17640" cy="1080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09AD2495-D40B-4398-BBB3-4FEE078B663C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11129312" y="455204"/>
                  <a:ext cx="53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A2AFC119-130F-45CF-AA93-E5E5E090202F}"/>
                    </a:ext>
                  </a:extLst>
                </p14:cNvPr>
                <p14:cNvContentPartPr/>
                <p14:nvPr/>
              </p14:nvContentPartPr>
              <p14:xfrm>
                <a:off x="11240192" y="346124"/>
                <a:ext cx="131400" cy="1512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A2AFC119-130F-45CF-AA93-E5E5E090202F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11222552" y="328484"/>
                  <a:ext cx="1670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23332EF4-96B3-45C0-B294-9677E86D41E8}"/>
                    </a:ext>
                  </a:extLst>
                </p14:cNvPr>
                <p14:cNvContentPartPr/>
                <p14:nvPr/>
              </p14:nvContentPartPr>
              <p14:xfrm>
                <a:off x="11433872" y="333164"/>
                <a:ext cx="98640" cy="14652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23332EF4-96B3-45C0-B294-9677E86D41E8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11416232" y="315164"/>
                  <a:ext cx="13428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BE9D3C3E-EF39-469D-B110-FBE11B2E47FF}"/>
              </a:ext>
            </a:extLst>
          </p:cNvPr>
          <p:cNvGrpSpPr/>
          <p:nvPr/>
        </p:nvGrpSpPr>
        <p:grpSpPr>
          <a:xfrm>
            <a:off x="11502563" y="230378"/>
            <a:ext cx="419400" cy="172800"/>
            <a:chOff x="11613512" y="330644"/>
            <a:chExt cx="419400" cy="17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8A0CD43F-68F5-4797-895B-0D814D0BC0CD}"/>
                    </a:ext>
                  </a:extLst>
                </p14:cNvPr>
                <p14:cNvContentPartPr/>
                <p14:nvPr/>
              </p14:nvContentPartPr>
              <p14:xfrm>
                <a:off x="11613512" y="332804"/>
                <a:ext cx="11520" cy="16560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8A0CD43F-68F5-4797-895B-0D814D0BC0CD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11595872" y="314804"/>
                  <a:ext cx="471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C915E22D-F10F-4874-B99A-E6501333663B}"/>
                    </a:ext>
                  </a:extLst>
                </p14:cNvPr>
                <p14:cNvContentPartPr/>
                <p14:nvPr/>
              </p14:nvContentPartPr>
              <p14:xfrm>
                <a:off x="11703152" y="330644"/>
                <a:ext cx="108360" cy="17100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C915E22D-F10F-4874-B99A-E6501333663B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11685512" y="312644"/>
                  <a:ext cx="1440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3236F342-59C5-4C58-AA84-A9B6C6F1A75E}"/>
                    </a:ext>
                  </a:extLst>
                </p14:cNvPr>
                <p14:cNvContentPartPr/>
                <p14:nvPr/>
              </p14:nvContentPartPr>
              <p14:xfrm>
                <a:off x="11897912" y="346124"/>
                <a:ext cx="135000" cy="15732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3236F342-59C5-4C58-AA84-A9B6C6F1A75E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11880272" y="328124"/>
                  <a:ext cx="1706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BDAE49CD-52BD-4904-AB8D-C8DFF460FFDD}"/>
                    </a:ext>
                  </a:extLst>
                </p14:cNvPr>
                <p14:cNvContentPartPr/>
                <p14:nvPr/>
              </p14:nvContentPartPr>
              <p14:xfrm>
                <a:off x="11900792" y="373484"/>
                <a:ext cx="34920" cy="4392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BDAE49CD-52BD-4904-AB8D-C8DFF460FFDD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11882792" y="355484"/>
                  <a:ext cx="705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E8C383DE-2A20-4AB7-8BF2-26773F181E75}"/>
                    </a:ext>
                  </a:extLst>
                </p14:cNvPr>
                <p14:cNvContentPartPr/>
                <p14:nvPr/>
              </p14:nvContentPartPr>
              <p14:xfrm>
                <a:off x="11917712" y="360164"/>
                <a:ext cx="16200" cy="5904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E8C383DE-2A20-4AB7-8BF2-26773F181E75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11899712" y="342524"/>
                  <a:ext cx="51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33E205E1-E76D-4981-9F9B-D78D3C56A289}"/>
                    </a:ext>
                  </a:extLst>
                </p14:cNvPr>
                <p14:cNvContentPartPr/>
                <p14:nvPr/>
              </p14:nvContentPartPr>
              <p14:xfrm>
                <a:off x="11902592" y="401204"/>
                <a:ext cx="15120" cy="4212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33E205E1-E76D-4981-9F9B-D78D3C56A289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11884592" y="383564"/>
                  <a:ext cx="5076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08815E7B-3C39-4391-9664-B51940087702}"/>
              </a:ext>
            </a:extLst>
          </p:cNvPr>
          <p:cNvGrpSpPr/>
          <p:nvPr/>
        </p:nvGrpSpPr>
        <p:grpSpPr>
          <a:xfrm>
            <a:off x="5946891" y="318773"/>
            <a:ext cx="787320" cy="215280"/>
            <a:chOff x="6563861" y="483230"/>
            <a:chExt cx="787320" cy="21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A52C1A1-611F-45F3-A89C-850EFD982B13}"/>
                    </a:ext>
                  </a:extLst>
                </p14:cNvPr>
                <p14:cNvContentPartPr/>
                <p14:nvPr/>
              </p14:nvContentPartPr>
              <p14:xfrm>
                <a:off x="6563861" y="483230"/>
                <a:ext cx="122400" cy="21528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A52C1A1-611F-45F3-A89C-850EFD982B13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6545861" y="465230"/>
                  <a:ext cx="158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ED0F30A9-CE39-4207-A1E7-E1899C2007D0}"/>
                    </a:ext>
                  </a:extLst>
                </p14:cNvPr>
                <p14:cNvContentPartPr/>
                <p14:nvPr/>
              </p14:nvContentPartPr>
              <p14:xfrm>
                <a:off x="6734141" y="590150"/>
                <a:ext cx="82080" cy="10116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ED0F30A9-CE39-4207-A1E7-E1899C2007D0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6716141" y="572150"/>
                  <a:ext cx="117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774421B7-75AE-4CED-8E52-23E6C8E1FA53}"/>
                    </a:ext>
                  </a:extLst>
                </p14:cNvPr>
                <p14:cNvContentPartPr/>
                <p14:nvPr/>
              </p14:nvContentPartPr>
              <p14:xfrm>
                <a:off x="6863381" y="591590"/>
                <a:ext cx="96840" cy="1008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774421B7-75AE-4CED-8E52-23E6C8E1FA53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6845381" y="573590"/>
                  <a:ext cx="132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C5C7ED63-563B-4F59-9161-18570CD0E577}"/>
                    </a:ext>
                  </a:extLst>
                </p14:cNvPr>
                <p14:cNvContentPartPr/>
                <p14:nvPr/>
              </p14:nvContentPartPr>
              <p14:xfrm>
                <a:off x="7027181" y="492230"/>
                <a:ext cx="15480" cy="20484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C5C7ED63-563B-4F59-9161-18570CD0E577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7009541" y="474230"/>
                  <a:ext cx="511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CEA61A13-3D50-49F5-B217-72A4FD1537E7}"/>
                    </a:ext>
                  </a:extLst>
                </p14:cNvPr>
                <p14:cNvContentPartPr/>
                <p14:nvPr/>
              </p14:nvContentPartPr>
              <p14:xfrm>
                <a:off x="6978581" y="594470"/>
                <a:ext cx="106200" cy="6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CEA61A13-3D50-49F5-B217-72A4FD1537E7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6960581" y="576830"/>
                  <a:ext cx="141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80B3995E-B388-4A06-AF78-D248D0AC05F5}"/>
                    </a:ext>
                  </a:extLst>
                </p14:cNvPr>
                <p14:cNvContentPartPr/>
                <p14:nvPr/>
              </p14:nvContentPartPr>
              <p14:xfrm>
                <a:off x="7140581" y="585470"/>
                <a:ext cx="55080" cy="10440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80B3995E-B388-4A06-AF78-D248D0AC05F5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7122941" y="567470"/>
                  <a:ext cx="90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4033AF8-FD7E-424C-80C5-5B9DDB5F2993}"/>
                    </a:ext>
                  </a:extLst>
                </p14:cNvPr>
                <p14:cNvContentPartPr/>
                <p14:nvPr/>
              </p14:nvContentPartPr>
              <p14:xfrm>
                <a:off x="7243901" y="502310"/>
                <a:ext cx="107280" cy="19512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4033AF8-FD7E-424C-80C5-5B9DDB5F2993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7226261" y="484310"/>
                  <a:ext cx="14292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44B4EB0-EB2D-439F-9262-019B9FACD42B}"/>
              </a:ext>
            </a:extLst>
          </p:cNvPr>
          <p:cNvGrpSpPr/>
          <p:nvPr/>
        </p:nvGrpSpPr>
        <p:grpSpPr>
          <a:xfrm>
            <a:off x="6944451" y="254693"/>
            <a:ext cx="1155240" cy="253440"/>
            <a:chOff x="7561421" y="419150"/>
            <a:chExt cx="115524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4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8709988B-28DE-48AA-BF8D-2C8D1FBEAE8A}"/>
                    </a:ext>
                  </a:extLst>
                </p14:cNvPr>
                <p14:cNvContentPartPr/>
                <p14:nvPr/>
              </p14:nvContentPartPr>
              <p14:xfrm>
                <a:off x="7561421" y="468470"/>
                <a:ext cx="128160" cy="2041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8709988B-28DE-48AA-BF8D-2C8D1FBEAE8A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7543421" y="450470"/>
                  <a:ext cx="1638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DADB15A5-01E2-47EF-A23C-EBEED251906F}"/>
                    </a:ext>
                  </a:extLst>
                </p14:cNvPr>
                <p14:cNvContentPartPr/>
                <p14:nvPr/>
              </p14:nvContentPartPr>
              <p14:xfrm>
                <a:off x="7634861" y="582590"/>
                <a:ext cx="69480" cy="6876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DADB15A5-01E2-47EF-A23C-EBEED251906F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7616861" y="564590"/>
                  <a:ext cx="105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91C61F53-0790-4B46-A04F-197171927687}"/>
                    </a:ext>
                  </a:extLst>
                </p14:cNvPr>
                <p14:cNvContentPartPr/>
                <p14:nvPr/>
              </p14:nvContentPartPr>
              <p14:xfrm>
                <a:off x="7762661" y="556670"/>
                <a:ext cx="126000" cy="10296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91C61F53-0790-4B46-A04F-197171927687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7744661" y="539030"/>
                  <a:ext cx="161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1A5286DC-B6FD-43AA-AED9-F088AB26D72F}"/>
                    </a:ext>
                  </a:extLst>
                </p14:cNvPr>
                <p14:cNvContentPartPr/>
                <p14:nvPr/>
              </p14:nvContentPartPr>
              <p14:xfrm>
                <a:off x="7958861" y="553070"/>
                <a:ext cx="83160" cy="9072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1A5286DC-B6FD-43AA-AED9-F088AB26D72F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7940861" y="535430"/>
                  <a:ext cx="118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ABEF34BA-E27A-45FD-8F7F-CE3C0AEEFE75}"/>
                    </a:ext>
                  </a:extLst>
                </p14:cNvPr>
                <p14:cNvContentPartPr/>
                <p14:nvPr/>
              </p14:nvContentPartPr>
              <p14:xfrm>
                <a:off x="8107901" y="540830"/>
                <a:ext cx="83520" cy="997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ABEF34BA-E27A-45FD-8F7F-CE3C0AEEFE75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8090261" y="522830"/>
                  <a:ext cx="119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4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23647B1F-2013-4F2B-9CB0-669554ADF272}"/>
                    </a:ext>
                  </a:extLst>
                </p14:cNvPr>
                <p14:cNvContentPartPr/>
                <p14:nvPr/>
              </p14:nvContentPartPr>
              <p14:xfrm>
                <a:off x="8251181" y="419150"/>
                <a:ext cx="23760" cy="19980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23647B1F-2013-4F2B-9CB0-669554ADF272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8233541" y="401150"/>
                  <a:ext cx="59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6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B84993E9-B85E-4CAA-86F9-F5A45039C49C}"/>
                    </a:ext>
                  </a:extLst>
                </p14:cNvPr>
                <p14:cNvContentPartPr/>
                <p14:nvPr/>
              </p14:nvContentPartPr>
              <p14:xfrm>
                <a:off x="8246861" y="517790"/>
                <a:ext cx="83520" cy="43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B84993E9-B85E-4CAA-86F9-F5A45039C49C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8229221" y="500150"/>
                  <a:ext cx="119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8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C6B9B3DF-D2AA-42A1-A9CD-6A4829012618}"/>
                    </a:ext>
                  </a:extLst>
                </p14:cNvPr>
                <p14:cNvContentPartPr/>
                <p14:nvPr/>
              </p14:nvContentPartPr>
              <p14:xfrm>
                <a:off x="8375741" y="539030"/>
                <a:ext cx="107640" cy="8388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C6B9B3DF-D2AA-42A1-A9CD-6A4829012618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8358101" y="521030"/>
                  <a:ext cx="1432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E99BBCDF-EA74-4ABD-8B54-F6985BE8AB8F}"/>
                    </a:ext>
                  </a:extLst>
                </p14:cNvPr>
                <p14:cNvContentPartPr/>
                <p14:nvPr/>
              </p14:nvContentPartPr>
              <p14:xfrm>
                <a:off x="8538461" y="496190"/>
                <a:ext cx="178200" cy="1155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E99BBCDF-EA74-4ABD-8B54-F6985BE8AB8F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8520821" y="478190"/>
                  <a:ext cx="21384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1DCFBA85-3ABB-4771-AF05-88249FD9085A}"/>
              </a:ext>
            </a:extLst>
          </p:cNvPr>
          <p:cNvGrpSpPr/>
          <p:nvPr/>
        </p:nvGrpSpPr>
        <p:grpSpPr>
          <a:xfrm>
            <a:off x="8322392" y="233759"/>
            <a:ext cx="1026000" cy="244440"/>
            <a:chOff x="8471501" y="390710"/>
            <a:chExt cx="102600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764E84E1-2574-46F4-9618-95284440BAC2}"/>
                    </a:ext>
                  </a:extLst>
                </p14:cNvPr>
                <p14:cNvContentPartPr/>
                <p14:nvPr/>
              </p14:nvContentPartPr>
              <p14:xfrm>
                <a:off x="8471501" y="415550"/>
                <a:ext cx="108360" cy="21960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764E84E1-2574-46F4-9618-95284440BAC2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8453501" y="397550"/>
                  <a:ext cx="1440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CCCCC9E1-6132-4F15-9F5D-C37573AAFC5C}"/>
                    </a:ext>
                  </a:extLst>
                </p14:cNvPr>
                <p14:cNvContentPartPr/>
                <p14:nvPr/>
              </p14:nvContentPartPr>
              <p14:xfrm>
                <a:off x="8665901" y="540470"/>
                <a:ext cx="12600" cy="8100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CCCCC9E1-6132-4F15-9F5D-C37573AAFC5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47901" y="522470"/>
                  <a:ext cx="482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E26E4630-F5A3-412F-A5B5-C838A163FA3E}"/>
                    </a:ext>
                  </a:extLst>
                </p14:cNvPr>
                <p14:cNvContentPartPr/>
                <p14:nvPr/>
              </p14:nvContentPartPr>
              <p14:xfrm>
                <a:off x="8664821" y="450830"/>
                <a:ext cx="3960" cy="756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E26E4630-F5A3-412F-A5B5-C838A163FA3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647181" y="433190"/>
                  <a:ext cx="39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3235C14C-ABC5-4058-B88E-5358DEC960C0}"/>
                    </a:ext>
                  </a:extLst>
                </p14:cNvPr>
                <p14:cNvContentPartPr/>
                <p14:nvPr/>
              </p14:nvContentPartPr>
              <p14:xfrm>
                <a:off x="8722061" y="494030"/>
                <a:ext cx="62640" cy="12564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3235C14C-ABC5-4058-B88E-5358DEC960C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704421" y="476030"/>
                  <a:ext cx="98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D1C609F-14AE-405C-8C81-E8241CE62222}"/>
                    </a:ext>
                  </a:extLst>
                </p14:cNvPr>
                <p14:cNvContentPartPr/>
                <p14:nvPr/>
              </p14:nvContentPartPr>
              <p14:xfrm>
                <a:off x="8832221" y="495470"/>
                <a:ext cx="60840" cy="12852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D1C609F-14AE-405C-8C81-E8241CE6222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814221" y="477830"/>
                  <a:ext cx="96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4C1E965C-23F0-46E8-86AF-47B8470F953F}"/>
                    </a:ext>
                  </a:extLst>
                </p14:cNvPr>
                <p14:cNvContentPartPr/>
                <p14:nvPr/>
              </p14:nvContentPartPr>
              <p14:xfrm>
                <a:off x="8986301" y="498350"/>
                <a:ext cx="110880" cy="11952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4C1E965C-23F0-46E8-86AF-47B8470F953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968661" y="480350"/>
                  <a:ext cx="1465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710A4902-8A97-4624-A073-3F78CBE5DD77}"/>
                    </a:ext>
                  </a:extLst>
                </p14:cNvPr>
                <p14:cNvContentPartPr/>
                <p14:nvPr/>
              </p14:nvContentPartPr>
              <p14:xfrm>
                <a:off x="9170261" y="513470"/>
                <a:ext cx="25920" cy="8784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710A4902-8A97-4624-A073-3F78CBE5DD7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152261" y="495830"/>
                  <a:ext cx="615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0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10E81EF8-E1F3-4103-A9AF-CD214D1BF3DB}"/>
                    </a:ext>
                  </a:extLst>
                </p14:cNvPr>
                <p14:cNvContentPartPr/>
                <p14:nvPr/>
              </p14:nvContentPartPr>
              <p14:xfrm>
                <a:off x="9177101" y="392150"/>
                <a:ext cx="2520" cy="180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10E81EF8-E1F3-4103-A9AF-CD214D1BF3DB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9159461" y="374150"/>
                  <a:ext cx="38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2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323B1084-3B8D-41A7-A53F-3D1AD78EE275}"/>
                    </a:ext>
                  </a:extLst>
                </p14:cNvPr>
                <p14:cNvContentPartPr/>
                <p14:nvPr/>
              </p14:nvContentPartPr>
              <p14:xfrm>
                <a:off x="9298421" y="390710"/>
                <a:ext cx="23400" cy="19260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323B1084-3B8D-41A7-A53F-3D1AD78EE275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9280421" y="372710"/>
                  <a:ext cx="590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ED8FE68F-28BE-41BE-80B4-FD339D683BB5}"/>
                    </a:ext>
                  </a:extLst>
                </p14:cNvPr>
                <p14:cNvContentPartPr/>
                <p14:nvPr/>
              </p14:nvContentPartPr>
              <p14:xfrm>
                <a:off x="9410741" y="463790"/>
                <a:ext cx="86760" cy="1274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ED8FE68F-28BE-41BE-80B4-FD339D683BB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93101" y="445790"/>
                  <a:ext cx="122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023B7494-A296-4E1C-A570-7AFC5457B908}"/>
                    </a:ext>
                  </a:extLst>
                </p14:cNvPr>
                <p14:cNvContentPartPr/>
                <p14:nvPr/>
              </p14:nvContentPartPr>
              <p14:xfrm>
                <a:off x="9280781" y="449390"/>
                <a:ext cx="128880" cy="720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023B7494-A296-4E1C-A570-7AFC5457B90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263141" y="431390"/>
                  <a:ext cx="164520" cy="4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6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495AB7B4-F6B9-435E-A146-11F7E5876F7B}"/>
                  </a:ext>
                </a:extLst>
              </p14:cNvPr>
              <p14:cNvContentPartPr/>
              <p14:nvPr/>
            </p14:nvContentPartPr>
            <p14:xfrm>
              <a:off x="9544232" y="331844"/>
              <a:ext cx="12240" cy="828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495AB7B4-F6B9-435E-A146-11F7E5876F7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526592" y="314204"/>
                <a:ext cx="478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7">
            <p14:nvContentPartPr>
              <p14:cNvPr id="502" name="Ink 501">
                <a:extLst>
                  <a:ext uri="{FF2B5EF4-FFF2-40B4-BE49-F238E27FC236}">
                    <a16:creationId xmlns:a16="http://schemas.microsoft.com/office/drawing/2014/main" id="{1AF0EE23-6308-4629-BD3E-68B10F8B22D2}"/>
                  </a:ext>
                </a:extLst>
              </p14:cNvPr>
              <p14:cNvContentPartPr/>
              <p14:nvPr/>
            </p14:nvContentPartPr>
            <p14:xfrm>
              <a:off x="9545312" y="436964"/>
              <a:ext cx="15120" cy="19440"/>
            </p14:xfrm>
          </p:contentPart>
        </mc:Choice>
        <mc:Fallback xmlns="">
          <p:pic>
            <p:nvPicPr>
              <p:cNvPr id="502" name="Ink 501">
                <a:extLst>
                  <a:ext uri="{FF2B5EF4-FFF2-40B4-BE49-F238E27FC236}">
                    <a16:creationId xmlns:a16="http://schemas.microsoft.com/office/drawing/2014/main" id="{1AF0EE23-6308-4629-BD3E-68B10F8B22D2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527312" y="419324"/>
                <a:ext cx="50760" cy="5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1266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3">
            <a:extLst>
              <a:ext uri="{FF2B5EF4-FFF2-40B4-BE49-F238E27FC236}">
                <a16:creationId xmlns:a16="http://schemas.microsoft.com/office/drawing/2014/main" id="{6101C8F4-B8F0-4981-8C56-9EA4D3EE0C77}"/>
              </a:ext>
            </a:extLst>
          </p:cNvPr>
          <p:cNvGrpSpPr/>
          <p:nvPr/>
        </p:nvGrpSpPr>
        <p:grpSpPr>
          <a:xfrm>
            <a:off x="7477025" y="1199447"/>
            <a:ext cx="209880" cy="180360"/>
            <a:chOff x="7477025" y="1199447"/>
            <a:chExt cx="20988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B3639CD-1470-48BD-91B4-A0990380CA09}"/>
                    </a:ext>
                  </a:extLst>
                </p14:cNvPr>
                <p14:cNvContentPartPr/>
                <p14:nvPr/>
              </p14:nvContentPartPr>
              <p14:xfrm>
                <a:off x="7576385" y="1250927"/>
                <a:ext cx="24840" cy="1288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B3639CD-1470-48BD-91B4-A0990380CA0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58385" y="1233287"/>
                  <a:ext cx="60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C5A22EA-2F35-46FE-B35A-19EABE21B63C}"/>
                    </a:ext>
                  </a:extLst>
                </p14:cNvPr>
                <p14:cNvContentPartPr/>
                <p14:nvPr/>
              </p14:nvContentPartPr>
              <p14:xfrm>
                <a:off x="7477025" y="1199447"/>
                <a:ext cx="209880" cy="316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C5A22EA-2F35-46FE-B35A-19EABE21B6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59385" y="1181447"/>
                  <a:ext cx="24552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10B7AD51-84F9-448F-AE1A-272A0CCCE8C9}"/>
              </a:ext>
            </a:extLst>
          </p:cNvPr>
          <p:cNvGrpSpPr/>
          <p:nvPr/>
        </p:nvGrpSpPr>
        <p:grpSpPr>
          <a:xfrm>
            <a:off x="7569545" y="2152007"/>
            <a:ext cx="171360" cy="228240"/>
            <a:chOff x="7569545" y="2152007"/>
            <a:chExt cx="171360" cy="2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CE62205-C1ED-4E7A-9F93-3E8036935BE1}"/>
                    </a:ext>
                  </a:extLst>
                </p14:cNvPr>
                <p14:cNvContentPartPr/>
                <p14:nvPr/>
              </p14:nvContentPartPr>
              <p14:xfrm>
                <a:off x="7569545" y="2152007"/>
                <a:ext cx="171360" cy="2174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CE62205-C1ED-4E7A-9F93-3E8036935BE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51545" y="2134007"/>
                  <a:ext cx="2070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21F677A-2DDC-44EB-8908-DCA3CF1BD9C6}"/>
                    </a:ext>
                  </a:extLst>
                </p14:cNvPr>
                <p14:cNvContentPartPr/>
                <p14:nvPr/>
              </p14:nvContentPartPr>
              <p14:xfrm>
                <a:off x="7572785" y="2260727"/>
                <a:ext cx="31680" cy="1195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21F677A-2DDC-44EB-8908-DCA3CF1BD9C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55145" y="2243087"/>
                  <a:ext cx="67320" cy="15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31" name="Ink 530">
                <a:extLst>
                  <a:ext uri="{FF2B5EF4-FFF2-40B4-BE49-F238E27FC236}">
                    <a16:creationId xmlns:a16="http://schemas.microsoft.com/office/drawing/2014/main" id="{3F6258FA-B988-49BF-A34F-62E3A3261E0E}"/>
                  </a:ext>
                </a:extLst>
              </p14:cNvPr>
              <p14:cNvContentPartPr/>
              <p14:nvPr/>
            </p14:nvContentPartPr>
            <p14:xfrm>
              <a:off x="7295275" y="1127330"/>
              <a:ext cx="43200" cy="357120"/>
            </p14:xfrm>
          </p:contentPart>
        </mc:Choice>
        <mc:Fallback xmlns="">
          <p:pic>
            <p:nvPicPr>
              <p:cNvPr id="531" name="Ink 530">
                <a:extLst>
                  <a:ext uri="{FF2B5EF4-FFF2-40B4-BE49-F238E27FC236}">
                    <a16:creationId xmlns:a16="http://schemas.microsoft.com/office/drawing/2014/main" id="{3F6258FA-B988-49BF-A34F-62E3A3261E0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77275" y="1109690"/>
                <a:ext cx="7884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32" name="Ink 531">
                <a:extLst>
                  <a:ext uri="{FF2B5EF4-FFF2-40B4-BE49-F238E27FC236}">
                    <a16:creationId xmlns:a16="http://schemas.microsoft.com/office/drawing/2014/main" id="{6ACC3927-9A6D-4593-947C-FB2D993AC37E}"/>
                  </a:ext>
                </a:extLst>
              </p14:cNvPr>
              <p14:cNvContentPartPr/>
              <p14:nvPr/>
            </p14:nvContentPartPr>
            <p14:xfrm>
              <a:off x="7354675" y="1505690"/>
              <a:ext cx="1030680" cy="21600"/>
            </p14:xfrm>
          </p:contentPart>
        </mc:Choice>
        <mc:Fallback xmlns="">
          <p:pic>
            <p:nvPicPr>
              <p:cNvPr id="532" name="Ink 531">
                <a:extLst>
                  <a:ext uri="{FF2B5EF4-FFF2-40B4-BE49-F238E27FC236}">
                    <a16:creationId xmlns:a16="http://schemas.microsoft.com/office/drawing/2014/main" id="{6ACC3927-9A6D-4593-947C-FB2D993AC37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37035" y="1488050"/>
                <a:ext cx="10663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3" name="Ink 532">
                <a:extLst>
                  <a:ext uri="{FF2B5EF4-FFF2-40B4-BE49-F238E27FC236}">
                    <a16:creationId xmlns:a16="http://schemas.microsoft.com/office/drawing/2014/main" id="{7E2E864F-0717-4D78-B6FC-E61F4CFD6D39}"/>
                  </a:ext>
                </a:extLst>
              </p14:cNvPr>
              <p14:cNvContentPartPr/>
              <p14:nvPr/>
            </p14:nvContentPartPr>
            <p14:xfrm>
              <a:off x="8386075" y="1096730"/>
              <a:ext cx="31680" cy="435960"/>
            </p14:xfrm>
          </p:contentPart>
        </mc:Choice>
        <mc:Fallback xmlns="">
          <p:pic>
            <p:nvPicPr>
              <p:cNvPr id="533" name="Ink 532">
                <a:extLst>
                  <a:ext uri="{FF2B5EF4-FFF2-40B4-BE49-F238E27FC236}">
                    <a16:creationId xmlns:a16="http://schemas.microsoft.com/office/drawing/2014/main" id="{7E2E864F-0717-4D78-B6FC-E61F4CFD6D3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68075" y="1079090"/>
                <a:ext cx="6732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34" name="Ink 533">
                <a:extLst>
                  <a:ext uri="{FF2B5EF4-FFF2-40B4-BE49-F238E27FC236}">
                    <a16:creationId xmlns:a16="http://schemas.microsoft.com/office/drawing/2014/main" id="{40F05205-B602-45F5-93E1-93AA76905D70}"/>
                  </a:ext>
                </a:extLst>
              </p14:cNvPr>
              <p14:cNvContentPartPr/>
              <p14:nvPr/>
            </p14:nvContentPartPr>
            <p14:xfrm>
              <a:off x="7322275" y="1041290"/>
              <a:ext cx="1019880" cy="38160"/>
            </p14:xfrm>
          </p:contentPart>
        </mc:Choice>
        <mc:Fallback xmlns="">
          <p:pic>
            <p:nvPicPr>
              <p:cNvPr id="534" name="Ink 533">
                <a:extLst>
                  <a:ext uri="{FF2B5EF4-FFF2-40B4-BE49-F238E27FC236}">
                    <a16:creationId xmlns:a16="http://schemas.microsoft.com/office/drawing/2014/main" id="{40F05205-B602-45F5-93E1-93AA76905D7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04635" y="1023650"/>
                <a:ext cx="10555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37" name="Ink 536">
                <a:extLst>
                  <a:ext uri="{FF2B5EF4-FFF2-40B4-BE49-F238E27FC236}">
                    <a16:creationId xmlns:a16="http://schemas.microsoft.com/office/drawing/2014/main" id="{F143C963-02FA-4BDF-8E8E-88ED39C28B2C}"/>
                  </a:ext>
                </a:extLst>
              </p14:cNvPr>
              <p14:cNvContentPartPr/>
              <p14:nvPr/>
            </p14:nvContentPartPr>
            <p14:xfrm>
              <a:off x="7861195" y="643490"/>
              <a:ext cx="19800" cy="349200"/>
            </p14:xfrm>
          </p:contentPart>
        </mc:Choice>
        <mc:Fallback xmlns="">
          <p:pic>
            <p:nvPicPr>
              <p:cNvPr id="537" name="Ink 536">
                <a:extLst>
                  <a:ext uri="{FF2B5EF4-FFF2-40B4-BE49-F238E27FC236}">
                    <a16:creationId xmlns:a16="http://schemas.microsoft.com/office/drawing/2014/main" id="{F143C963-02FA-4BDF-8E8E-88ED39C28B2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43555" y="625490"/>
                <a:ext cx="5544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03C1067D-8EB0-4F56-A51E-BBDB6716EECD}"/>
                  </a:ext>
                </a:extLst>
              </p14:cNvPr>
              <p14:cNvContentPartPr/>
              <p14:nvPr/>
            </p14:nvContentPartPr>
            <p14:xfrm>
              <a:off x="7887835" y="1566170"/>
              <a:ext cx="66240" cy="3776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03C1067D-8EB0-4F56-A51E-BBDB6716EEC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69835" y="1548530"/>
                <a:ext cx="10188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D7F2DDB-F999-4A00-B6D2-B0C0E34D2348}"/>
                  </a:ext>
                </a:extLst>
              </p14:cNvPr>
              <p14:cNvContentPartPr/>
              <p14:nvPr/>
            </p14:nvContentPartPr>
            <p14:xfrm>
              <a:off x="7866235" y="1097450"/>
              <a:ext cx="48240" cy="3690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D7F2DDB-F999-4A00-B6D2-B0C0E34D234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48235" y="1079810"/>
                <a:ext cx="8388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434AF3C3-5937-41A5-ACA8-5F0D4B91F3F5}"/>
                  </a:ext>
                </a:extLst>
              </p14:cNvPr>
              <p14:cNvContentPartPr/>
              <p14:nvPr/>
            </p14:nvContentPartPr>
            <p14:xfrm>
              <a:off x="8052715" y="1169552"/>
              <a:ext cx="74880" cy="2566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434AF3C3-5937-41A5-ACA8-5F0D4B91F3F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34715" y="1151552"/>
                <a:ext cx="11052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AC86F259-7134-4087-9261-D39201957D88}"/>
                  </a:ext>
                </a:extLst>
              </p14:cNvPr>
              <p14:cNvContentPartPr/>
              <p14:nvPr/>
            </p14:nvContentPartPr>
            <p14:xfrm>
              <a:off x="8021035" y="1302392"/>
              <a:ext cx="153360" cy="1512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AC86F259-7134-4087-9261-D39201957D8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03395" y="1284392"/>
                <a:ext cx="1890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7BE49A29-0EBF-4D61-BFB3-59B63D6181C7}"/>
                  </a:ext>
                </a:extLst>
              </p14:cNvPr>
              <p14:cNvContentPartPr/>
              <p14:nvPr/>
            </p14:nvContentPartPr>
            <p14:xfrm>
              <a:off x="7346395" y="1992512"/>
              <a:ext cx="1125720" cy="234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7BE49A29-0EBF-4D61-BFB3-59B63D6181C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28755" y="1974512"/>
                <a:ext cx="11613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1169928F-BFE3-425E-B615-8211C59F7CD6}"/>
                  </a:ext>
                </a:extLst>
              </p14:cNvPr>
              <p14:cNvContentPartPr/>
              <p14:nvPr/>
            </p14:nvContentPartPr>
            <p14:xfrm>
              <a:off x="7293475" y="2030672"/>
              <a:ext cx="74160" cy="5011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1169928F-BFE3-425E-B615-8211C59F7CD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75475" y="2013032"/>
                <a:ext cx="10980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8817EB9A-DAA8-4ADF-9F49-D766F93AAD37}"/>
                  </a:ext>
                </a:extLst>
              </p14:cNvPr>
              <p14:cNvContentPartPr/>
              <p14:nvPr/>
            </p14:nvContentPartPr>
            <p14:xfrm>
              <a:off x="7380235" y="2525672"/>
              <a:ext cx="1150920" cy="403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8817EB9A-DAA8-4ADF-9F49-D766F93AAD3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62235" y="2507672"/>
                <a:ext cx="11865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6BE8043A-1DB2-4CC3-B06C-16A68A6F5EDD}"/>
                  </a:ext>
                </a:extLst>
              </p14:cNvPr>
              <p14:cNvContentPartPr/>
              <p14:nvPr/>
            </p14:nvContentPartPr>
            <p14:xfrm>
              <a:off x="8489035" y="2027072"/>
              <a:ext cx="55800" cy="5342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6BE8043A-1DB2-4CC3-B06C-16A68A6F5ED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471035" y="2009072"/>
                <a:ext cx="9144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517DD42E-5548-4CA2-BEF6-6E7D37B239EB}"/>
                  </a:ext>
                </a:extLst>
              </p14:cNvPr>
              <p14:cNvContentPartPr/>
              <p14:nvPr/>
            </p14:nvContentPartPr>
            <p14:xfrm>
              <a:off x="7967755" y="2551952"/>
              <a:ext cx="51840" cy="32904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517DD42E-5548-4CA2-BEF6-6E7D37B239E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50115" y="2534312"/>
                <a:ext cx="874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B2F5E9F2-0FF9-45D3-84AE-D5286ED1F591}"/>
                  </a:ext>
                </a:extLst>
              </p14:cNvPr>
              <p14:cNvContentPartPr/>
              <p14:nvPr/>
            </p14:nvContentPartPr>
            <p14:xfrm>
              <a:off x="7937515" y="2042552"/>
              <a:ext cx="61920" cy="4240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B2F5E9F2-0FF9-45D3-84AE-D5286ED1F59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919875" y="2024552"/>
                <a:ext cx="9756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100DDD15-F874-498D-8FD4-557C8F7D9D83}"/>
                  </a:ext>
                </a:extLst>
              </p14:cNvPr>
              <p14:cNvContentPartPr/>
              <p14:nvPr/>
            </p14:nvContentPartPr>
            <p14:xfrm>
              <a:off x="8187355" y="2167832"/>
              <a:ext cx="122760" cy="2728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100DDD15-F874-498D-8FD4-557C8F7D9D8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169715" y="2149832"/>
                <a:ext cx="15840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07B21E36-6C77-4C41-901C-3FA8E70169AE}"/>
                  </a:ext>
                </a:extLst>
              </p14:cNvPr>
              <p14:cNvContentPartPr/>
              <p14:nvPr/>
            </p14:nvContentPartPr>
            <p14:xfrm>
              <a:off x="8899390" y="1700694"/>
              <a:ext cx="206640" cy="140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07B21E36-6C77-4C41-901C-3FA8E70169A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881750" y="1683054"/>
                <a:ext cx="2422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EBE39F97-B14A-4ABA-885F-8BADD33DCEA6}"/>
                  </a:ext>
                </a:extLst>
              </p14:cNvPr>
              <p14:cNvContentPartPr/>
              <p14:nvPr/>
            </p14:nvContentPartPr>
            <p14:xfrm>
              <a:off x="8904790" y="1794294"/>
              <a:ext cx="199080" cy="302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EBE39F97-B14A-4ABA-885F-8BADD33DCEA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887150" y="1776294"/>
                <a:ext cx="23472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56" name="Group 655">
            <a:extLst>
              <a:ext uri="{FF2B5EF4-FFF2-40B4-BE49-F238E27FC236}">
                <a16:creationId xmlns:a16="http://schemas.microsoft.com/office/drawing/2014/main" id="{745BC1C2-C262-4402-8765-16442F04332E}"/>
              </a:ext>
            </a:extLst>
          </p:cNvPr>
          <p:cNvGrpSpPr/>
          <p:nvPr/>
        </p:nvGrpSpPr>
        <p:grpSpPr>
          <a:xfrm>
            <a:off x="9514270" y="177816"/>
            <a:ext cx="2514202" cy="2236398"/>
            <a:chOff x="9514270" y="177816"/>
            <a:chExt cx="2514202" cy="223639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809BF7B-B372-41E0-8214-530A34102447}"/>
                    </a:ext>
                  </a:extLst>
                </p14:cNvPr>
                <p14:cNvContentPartPr/>
                <p14:nvPr/>
              </p14:nvContentPartPr>
              <p14:xfrm>
                <a:off x="9514270" y="1423134"/>
                <a:ext cx="62280" cy="6033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809BF7B-B372-41E0-8214-530A3410244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96270" y="1405134"/>
                  <a:ext cx="9792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6211BA6-F27B-4A2B-AE1D-4ACC28C273AC}"/>
                    </a:ext>
                  </a:extLst>
                </p14:cNvPr>
                <p14:cNvContentPartPr/>
                <p14:nvPr/>
              </p14:nvContentPartPr>
              <p14:xfrm>
                <a:off x="9593110" y="2047734"/>
                <a:ext cx="1293840" cy="151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6211BA6-F27B-4A2B-AE1D-4ACC28C273A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575470" y="2029734"/>
                  <a:ext cx="1329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9B26473-0F89-43C4-961D-CF0B7A8214B7}"/>
                    </a:ext>
                  </a:extLst>
                </p14:cNvPr>
                <p14:cNvContentPartPr/>
                <p14:nvPr/>
              </p14:nvContentPartPr>
              <p14:xfrm>
                <a:off x="10862110" y="1400454"/>
                <a:ext cx="70920" cy="635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9B26473-0F89-43C4-961D-CF0B7A8214B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844110" y="1382454"/>
                  <a:ext cx="106560" cy="67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91AC406-23FF-40EC-95F3-1FA121F812E0}"/>
                    </a:ext>
                  </a:extLst>
                </p14:cNvPr>
                <p14:cNvContentPartPr/>
                <p14:nvPr/>
              </p14:nvContentPartPr>
              <p14:xfrm>
                <a:off x="9530470" y="1346454"/>
                <a:ext cx="1315440" cy="194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91AC406-23FF-40EC-95F3-1FA121F812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512470" y="1328814"/>
                  <a:ext cx="1351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DF218F1-86F9-44D2-820B-B73619537053}"/>
                    </a:ext>
                  </a:extLst>
                </p14:cNvPr>
                <p14:cNvContentPartPr/>
                <p14:nvPr/>
              </p14:nvContentPartPr>
              <p14:xfrm>
                <a:off x="10159030" y="1422054"/>
                <a:ext cx="7200" cy="25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DF218F1-86F9-44D2-820B-B7361953705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41030" y="1404054"/>
                  <a:ext cx="42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21DBDEF-E695-442B-A3CF-2A6F8FF1E253}"/>
                    </a:ext>
                  </a:extLst>
                </p14:cNvPr>
                <p14:cNvContentPartPr/>
                <p14:nvPr/>
              </p14:nvContentPartPr>
              <p14:xfrm>
                <a:off x="10159750" y="1402254"/>
                <a:ext cx="90360" cy="605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21DBDEF-E695-442B-A3CF-2A6F8FF1E25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142110" y="1384254"/>
                  <a:ext cx="12600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60B322C-DCF4-4933-A6FB-3F4329992D92}"/>
                    </a:ext>
                  </a:extLst>
                </p14:cNvPr>
                <p14:cNvContentPartPr/>
                <p14:nvPr/>
              </p14:nvContentPartPr>
              <p14:xfrm>
                <a:off x="10330030" y="1607814"/>
                <a:ext cx="42120" cy="2556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60B322C-DCF4-4933-A6FB-3F4329992D9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312030" y="1589814"/>
                  <a:ext cx="777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0521437-AA45-440B-8F95-70878BC86592}"/>
                    </a:ext>
                  </a:extLst>
                </p14:cNvPr>
                <p14:cNvContentPartPr/>
                <p14:nvPr/>
              </p14:nvContentPartPr>
              <p14:xfrm>
                <a:off x="10316350" y="1742094"/>
                <a:ext cx="82800" cy="12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0521437-AA45-440B-8F95-70878BC8659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98350" y="1724454"/>
                  <a:ext cx="118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9BD767E-638F-4110-BAE6-AD9075526F75}"/>
                    </a:ext>
                  </a:extLst>
                </p14:cNvPr>
                <p14:cNvContentPartPr/>
                <p14:nvPr/>
              </p14:nvContentPartPr>
              <p14:xfrm>
                <a:off x="10487350" y="1624734"/>
                <a:ext cx="75600" cy="972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9BD767E-638F-4110-BAE6-AD9075526F7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469350" y="1607094"/>
                  <a:ext cx="111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0320A14-6B22-42A9-B2A7-18D08AD9C411}"/>
                    </a:ext>
                  </a:extLst>
                </p14:cNvPr>
                <p14:cNvContentPartPr/>
                <p14:nvPr/>
              </p14:nvContentPartPr>
              <p14:xfrm>
                <a:off x="10663030" y="1606014"/>
                <a:ext cx="81360" cy="3139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0320A14-6B22-42A9-B2A7-18D08AD9C41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645390" y="1588374"/>
                  <a:ext cx="1170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4F04570-C6C8-4A42-A9D7-6375D1DDCDF1}"/>
                    </a:ext>
                  </a:extLst>
                </p14:cNvPr>
                <p14:cNvContentPartPr/>
                <p14:nvPr/>
              </p14:nvContentPartPr>
              <p14:xfrm>
                <a:off x="10154710" y="1071414"/>
                <a:ext cx="38520" cy="311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4F04570-C6C8-4A42-A9D7-6375D1DDCDF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137070" y="1053414"/>
                  <a:ext cx="741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2F95BA8-2FFC-4733-BF94-7BE816C84A32}"/>
                    </a:ext>
                  </a:extLst>
                </p14:cNvPr>
                <p14:cNvContentPartPr/>
                <p14:nvPr/>
              </p14:nvContentPartPr>
              <p14:xfrm>
                <a:off x="10257310" y="2041974"/>
                <a:ext cx="63000" cy="3722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2F95BA8-2FFC-4733-BF94-7BE816C84A3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39310" y="2024334"/>
                  <a:ext cx="986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2E0EB348-399D-4EFC-AE34-D26965ACD0E9}"/>
                    </a:ext>
                  </a:extLst>
                </p14:cNvPr>
                <p14:cNvContentPartPr/>
                <p14:nvPr/>
              </p14:nvContentPartPr>
              <p14:xfrm>
                <a:off x="10640597" y="883027"/>
                <a:ext cx="134280" cy="59940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2E0EB348-399D-4EFC-AE34-D26965ACD0E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22597" y="865387"/>
                  <a:ext cx="169920" cy="6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B407EE01-8212-492A-A2AA-3257EC3AB663}"/>
                    </a:ext>
                  </a:extLst>
                </p14:cNvPr>
                <p14:cNvContentPartPr/>
                <p14:nvPr/>
              </p14:nvContentPartPr>
              <p14:xfrm>
                <a:off x="10608557" y="1441747"/>
                <a:ext cx="93960" cy="7164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B407EE01-8212-492A-A2AA-3257EC3AB66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590557" y="1423747"/>
                  <a:ext cx="129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3EC985F4-58F2-492D-9CAE-D8725A7422EC}"/>
                    </a:ext>
                  </a:extLst>
                </p14:cNvPr>
                <p14:cNvContentPartPr/>
                <p14:nvPr/>
              </p14:nvContentPartPr>
              <p14:xfrm>
                <a:off x="10494872" y="218136"/>
                <a:ext cx="93240" cy="22068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3EC985F4-58F2-492D-9CAE-D8725A7422E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477232" y="200496"/>
                  <a:ext cx="128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1A57C6DE-B548-4582-8BE9-A8AAFFE16E0B}"/>
                    </a:ext>
                  </a:extLst>
                </p14:cNvPr>
                <p14:cNvContentPartPr/>
                <p14:nvPr/>
              </p14:nvContentPartPr>
              <p14:xfrm>
                <a:off x="10619072" y="324696"/>
                <a:ext cx="64800" cy="12348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1A57C6DE-B548-4582-8BE9-A8AAFFE16E0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01072" y="306696"/>
                  <a:ext cx="100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397D1E0A-B5FD-4E01-94DF-EF3A72011CD8}"/>
                    </a:ext>
                  </a:extLst>
                </p14:cNvPr>
                <p14:cNvContentPartPr/>
                <p14:nvPr/>
              </p14:nvContentPartPr>
              <p14:xfrm>
                <a:off x="10737872" y="305976"/>
                <a:ext cx="125280" cy="12744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397D1E0A-B5FD-4E01-94DF-EF3A72011C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720232" y="287976"/>
                  <a:ext cx="160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8DB1BE66-3F7E-4E53-8D91-AD51798DA5FF}"/>
                    </a:ext>
                  </a:extLst>
                </p14:cNvPr>
                <p14:cNvContentPartPr/>
                <p14:nvPr/>
              </p14:nvContentPartPr>
              <p14:xfrm>
                <a:off x="10948832" y="314256"/>
                <a:ext cx="70920" cy="23724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8DB1BE66-3F7E-4E53-8D91-AD51798DA5F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930832" y="296616"/>
                  <a:ext cx="1065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926A0FBD-228B-4661-9295-CD153AA0A119}"/>
                    </a:ext>
                  </a:extLst>
                </p14:cNvPr>
                <p14:cNvContentPartPr/>
                <p14:nvPr/>
              </p14:nvContentPartPr>
              <p14:xfrm>
                <a:off x="11096432" y="300216"/>
                <a:ext cx="69480" cy="11160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926A0FBD-228B-4661-9295-CD153AA0A11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078792" y="282576"/>
                  <a:ext cx="105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8A16A62A-523F-4B27-B473-2D7EE39BF190}"/>
                    </a:ext>
                  </a:extLst>
                </p14:cNvPr>
                <p14:cNvContentPartPr/>
                <p14:nvPr/>
              </p14:nvContentPartPr>
              <p14:xfrm>
                <a:off x="11221352" y="300576"/>
                <a:ext cx="62640" cy="10548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8A16A62A-523F-4B27-B473-2D7EE39BF19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203712" y="282936"/>
                  <a:ext cx="98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4862299F-D8F3-40A1-9231-612A0878E328}"/>
                    </a:ext>
                  </a:extLst>
                </p14:cNvPr>
                <p14:cNvContentPartPr/>
                <p14:nvPr/>
              </p14:nvContentPartPr>
              <p14:xfrm>
                <a:off x="11361032" y="321456"/>
                <a:ext cx="8640" cy="8424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4862299F-D8F3-40A1-9231-612A0878E32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343032" y="303816"/>
                  <a:ext cx="44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CF4A382B-CDEF-40DA-8D94-433BE28E3658}"/>
                    </a:ext>
                  </a:extLst>
                </p14:cNvPr>
                <p14:cNvContentPartPr/>
                <p14:nvPr/>
              </p14:nvContentPartPr>
              <p14:xfrm>
                <a:off x="11365712" y="177816"/>
                <a:ext cx="105480" cy="22896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CF4A382B-CDEF-40DA-8D94-433BE28E365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348072" y="159816"/>
                  <a:ext cx="1411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B4957832-81E0-45BB-A0E4-EE41CFB2AD19}"/>
                    </a:ext>
                  </a:extLst>
                </p14:cNvPr>
                <p14:cNvContentPartPr/>
                <p14:nvPr/>
              </p14:nvContentPartPr>
              <p14:xfrm>
                <a:off x="11448872" y="300576"/>
                <a:ext cx="74520" cy="648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B4957832-81E0-45BB-A0E4-EE41CFB2AD1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430872" y="282576"/>
                  <a:ext cx="1101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6A2576E3-982F-4674-A2C0-EC8195D1EFAE}"/>
                    </a:ext>
                  </a:extLst>
                </p14:cNvPr>
                <p14:cNvContentPartPr/>
                <p14:nvPr/>
              </p14:nvContentPartPr>
              <p14:xfrm>
                <a:off x="11575592" y="223536"/>
                <a:ext cx="34920" cy="17712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6A2576E3-982F-4674-A2C0-EC8195D1EFA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557952" y="205536"/>
                  <a:ext cx="70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29932C00-A2F3-4FDC-B38F-F343C380A22C}"/>
                    </a:ext>
                  </a:extLst>
                </p14:cNvPr>
                <p14:cNvContentPartPr/>
                <p14:nvPr/>
              </p14:nvContentPartPr>
              <p14:xfrm>
                <a:off x="11662352" y="289056"/>
                <a:ext cx="71640" cy="12996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29932C00-A2F3-4FDC-B38F-F343C380A22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644712" y="271416"/>
                  <a:ext cx="107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52E19D42-0309-423E-9B31-31F3D9DBAF6C}"/>
                    </a:ext>
                  </a:extLst>
                </p14:cNvPr>
                <p14:cNvContentPartPr/>
                <p14:nvPr/>
              </p14:nvContentPartPr>
              <p14:xfrm>
                <a:off x="11758832" y="296976"/>
                <a:ext cx="91800" cy="10548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52E19D42-0309-423E-9B31-31F3D9DBAF6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740832" y="278976"/>
                  <a:ext cx="127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87ED7734-EC98-4992-B460-0ECD5105CAE3}"/>
                    </a:ext>
                  </a:extLst>
                </p14:cNvPr>
                <p14:cNvContentPartPr/>
                <p14:nvPr/>
              </p14:nvContentPartPr>
              <p14:xfrm>
                <a:off x="10381472" y="628896"/>
                <a:ext cx="78480" cy="13500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87ED7734-EC98-4992-B460-0ECD5105CAE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363832" y="611256"/>
                  <a:ext cx="114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FC0D71BC-E266-407A-B3EC-7FCDAEEAF40E}"/>
                    </a:ext>
                  </a:extLst>
                </p14:cNvPr>
                <p14:cNvContentPartPr/>
                <p14:nvPr/>
              </p14:nvContentPartPr>
              <p14:xfrm>
                <a:off x="10508552" y="633216"/>
                <a:ext cx="36360" cy="23760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FC0D71BC-E266-407A-B3EC-7FCDAEEAF40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490912" y="615216"/>
                  <a:ext cx="720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D7E10BE3-A3EE-4B2D-A328-29272F73AD9B}"/>
                    </a:ext>
                  </a:extLst>
                </p14:cNvPr>
                <p14:cNvContentPartPr/>
                <p14:nvPr/>
              </p14:nvContentPartPr>
              <p14:xfrm>
                <a:off x="10512152" y="754536"/>
                <a:ext cx="66240" cy="396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D7E10BE3-A3EE-4B2D-A328-29272F73AD9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494152" y="736536"/>
                  <a:ext cx="101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1778C379-5F46-45B2-B4C6-148CECEB5BAD}"/>
                    </a:ext>
                  </a:extLst>
                </p14:cNvPr>
                <p14:cNvContentPartPr/>
                <p14:nvPr/>
              </p14:nvContentPartPr>
              <p14:xfrm>
                <a:off x="10739312" y="560136"/>
                <a:ext cx="31320" cy="19944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1778C379-5F46-45B2-B4C6-148CECEB5BA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721672" y="542136"/>
                  <a:ext cx="669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F9800B63-3E25-40CE-BDCB-DF8E56D30E18}"/>
                    </a:ext>
                  </a:extLst>
                </p14:cNvPr>
                <p14:cNvContentPartPr/>
                <p14:nvPr/>
              </p14:nvContentPartPr>
              <p14:xfrm>
                <a:off x="10847312" y="685776"/>
                <a:ext cx="5400" cy="5832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F9800B63-3E25-40CE-BDCB-DF8E56D30E1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829672" y="668136"/>
                  <a:ext cx="41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BA251DAF-8BEB-41DB-B4E1-907175AFF5BD}"/>
                    </a:ext>
                  </a:extLst>
                </p14:cNvPr>
                <p14:cNvContentPartPr/>
                <p14:nvPr/>
              </p14:nvContentPartPr>
              <p14:xfrm>
                <a:off x="10856312" y="592896"/>
                <a:ext cx="14400" cy="2340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BA251DAF-8BEB-41DB-B4E1-907175AFF5B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838312" y="575256"/>
                  <a:ext cx="50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B1E731F8-EFA2-4F6C-8CCF-6A1423468AD3}"/>
                    </a:ext>
                  </a:extLst>
                </p14:cNvPr>
                <p14:cNvContentPartPr/>
                <p14:nvPr/>
              </p14:nvContentPartPr>
              <p14:xfrm>
                <a:off x="10917872" y="626736"/>
                <a:ext cx="76320" cy="12708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B1E731F8-EFA2-4F6C-8CCF-6A1423468AD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899872" y="609096"/>
                  <a:ext cx="111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87F93068-AD49-4AF0-A2AB-FA58EA3B7593}"/>
                    </a:ext>
                  </a:extLst>
                </p14:cNvPr>
                <p14:cNvContentPartPr/>
                <p14:nvPr/>
              </p14:nvContentPartPr>
              <p14:xfrm>
                <a:off x="11061152" y="632856"/>
                <a:ext cx="43560" cy="10944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87F93068-AD49-4AF0-A2AB-FA58EA3B759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043512" y="615216"/>
                  <a:ext cx="79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DD0A88B5-60AF-457F-BF9D-53F1D7FD1C4E}"/>
                    </a:ext>
                  </a:extLst>
                </p14:cNvPr>
                <p14:cNvContentPartPr/>
                <p14:nvPr/>
              </p14:nvContentPartPr>
              <p14:xfrm>
                <a:off x="11153672" y="638976"/>
                <a:ext cx="95760" cy="10656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DD0A88B5-60AF-457F-BF9D-53F1D7FD1C4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135672" y="621336"/>
                  <a:ext cx="13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21ED7E41-3592-4984-873A-7FA8D0F93B4D}"/>
                    </a:ext>
                  </a:extLst>
                </p14:cNvPr>
                <p14:cNvContentPartPr/>
                <p14:nvPr/>
              </p14:nvContentPartPr>
              <p14:xfrm>
                <a:off x="11293352" y="639696"/>
                <a:ext cx="60480" cy="8352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21ED7E41-3592-4984-873A-7FA8D0F93B4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275712" y="621696"/>
                  <a:ext cx="961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63A7EB3B-0BA8-423B-B4A0-70963BBD2E7B}"/>
                    </a:ext>
                  </a:extLst>
                </p14:cNvPr>
                <p14:cNvContentPartPr/>
                <p14:nvPr/>
              </p14:nvContentPartPr>
              <p14:xfrm>
                <a:off x="11498192" y="607296"/>
                <a:ext cx="157680" cy="12600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63A7EB3B-0BA8-423B-B4A0-70963BBD2E7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480192" y="589656"/>
                  <a:ext cx="193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FEB9E79E-212C-45BB-B472-81E597653591}"/>
                    </a:ext>
                  </a:extLst>
                </p14:cNvPr>
                <p14:cNvContentPartPr/>
                <p14:nvPr/>
              </p14:nvContentPartPr>
              <p14:xfrm>
                <a:off x="11705552" y="638256"/>
                <a:ext cx="84240" cy="10188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FEB9E79E-212C-45BB-B472-81E59765359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687552" y="620616"/>
                  <a:ext cx="119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50314F35-8E1D-40AC-81E4-CF88FAEEAB02}"/>
                    </a:ext>
                  </a:extLst>
                </p14:cNvPr>
                <p14:cNvContentPartPr/>
                <p14:nvPr/>
              </p14:nvContentPartPr>
              <p14:xfrm>
                <a:off x="11844152" y="618816"/>
                <a:ext cx="73080" cy="26604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50314F35-8E1D-40AC-81E4-CF88FAEEAB0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826512" y="601176"/>
                  <a:ext cx="108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CEDCA58C-1172-4499-B105-6E60ADCD1BB6}"/>
                    </a:ext>
                  </a:extLst>
                </p14:cNvPr>
                <p14:cNvContentPartPr/>
                <p14:nvPr/>
              </p14:nvContentPartPr>
              <p14:xfrm>
                <a:off x="11978072" y="609096"/>
                <a:ext cx="50400" cy="12276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CEDCA58C-1172-4499-B105-6E60ADCD1BB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960432" y="591096"/>
                  <a:ext cx="8604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4" name="Group 683">
            <a:extLst>
              <a:ext uri="{FF2B5EF4-FFF2-40B4-BE49-F238E27FC236}">
                <a16:creationId xmlns:a16="http://schemas.microsoft.com/office/drawing/2014/main" id="{8D0EB34B-5968-4136-920E-68BC45AC9414}"/>
              </a:ext>
            </a:extLst>
          </p:cNvPr>
          <p:cNvGrpSpPr/>
          <p:nvPr/>
        </p:nvGrpSpPr>
        <p:grpSpPr>
          <a:xfrm>
            <a:off x="8859605" y="338293"/>
            <a:ext cx="1319400" cy="1419330"/>
            <a:chOff x="8859605" y="338293"/>
            <a:chExt cx="1319400" cy="141933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0BF2856-9238-4DF3-BCD1-608B537760CD}"/>
                    </a:ext>
                  </a:extLst>
                </p14:cNvPr>
                <p14:cNvContentPartPr/>
                <p14:nvPr/>
              </p14:nvContentPartPr>
              <p14:xfrm>
                <a:off x="9670218" y="1660063"/>
                <a:ext cx="17280" cy="975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0BF2856-9238-4DF3-BCD1-608B537760C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52218" y="1642423"/>
                  <a:ext cx="52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0CFA3DF-B9A0-4E0C-85FB-B6BEDC303A0F}"/>
                    </a:ext>
                  </a:extLst>
                </p14:cNvPr>
                <p14:cNvContentPartPr/>
                <p14:nvPr/>
              </p14:nvContentPartPr>
              <p14:xfrm>
                <a:off x="9613698" y="1616143"/>
                <a:ext cx="117000" cy="406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0CFA3DF-B9A0-4E0C-85FB-B6BEDC303A0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595698" y="1598503"/>
                  <a:ext cx="1526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E047480-754C-4B63-9B3E-5620D26EFF7C}"/>
                    </a:ext>
                  </a:extLst>
                </p14:cNvPr>
                <p14:cNvContentPartPr/>
                <p14:nvPr/>
              </p14:nvContentPartPr>
              <p14:xfrm>
                <a:off x="9807738" y="1659343"/>
                <a:ext cx="65520" cy="738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E047480-754C-4B63-9B3E-5620D26EFF7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790098" y="1641343"/>
                  <a:ext cx="1011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5014C1B-93A8-4E8F-9F5F-29B29D370EE0}"/>
                    </a:ext>
                  </a:extLst>
                </p14:cNvPr>
                <p14:cNvContentPartPr/>
                <p14:nvPr/>
              </p14:nvContentPartPr>
              <p14:xfrm>
                <a:off x="9975498" y="1589503"/>
                <a:ext cx="89640" cy="1681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5014C1B-93A8-4E8F-9F5F-29B29D370EE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957858" y="1571863"/>
                  <a:ext cx="1252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A80D7AB-DA5D-408F-90F7-251EB0824B15}"/>
                    </a:ext>
                  </a:extLst>
                </p14:cNvPr>
                <p14:cNvContentPartPr/>
                <p14:nvPr/>
              </p14:nvContentPartPr>
              <p14:xfrm>
                <a:off x="9951738" y="1683823"/>
                <a:ext cx="38880" cy="727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A80D7AB-DA5D-408F-90F7-251EB0824B1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934098" y="1666183"/>
                  <a:ext cx="745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BFFD8A57-F5D1-4248-878E-A5E9E2B1A663}"/>
                    </a:ext>
                  </a:extLst>
                </p14:cNvPr>
                <p14:cNvContentPartPr/>
                <p14:nvPr/>
              </p14:nvContentPartPr>
              <p14:xfrm>
                <a:off x="9605885" y="935893"/>
                <a:ext cx="199080" cy="51444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BFFD8A57-F5D1-4248-878E-A5E9E2B1A66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87885" y="917893"/>
                  <a:ext cx="23472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47F2CA56-1C5C-45B8-A994-53C82224F7B5}"/>
                    </a:ext>
                  </a:extLst>
                </p14:cNvPr>
                <p14:cNvContentPartPr/>
                <p14:nvPr/>
              </p14:nvContentPartPr>
              <p14:xfrm>
                <a:off x="9756365" y="1413613"/>
                <a:ext cx="97920" cy="9756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47F2CA56-1C5C-45B8-A994-53C82224F7B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738725" y="1395973"/>
                  <a:ext cx="133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7CEE3AAA-681D-45D3-B0FE-E6D44652D335}"/>
                    </a:ext>
                  </a:extLst>
                </p14:cNvPr>
                <p14:cNvContentPartPr/>
                <p14:nvPr/>
              </p14:nvContentPartPr>
              <p14:xfrm>
                <a:off x="8859605" y="454933"/>
                <a:ext cx="104040" cy="22176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7CEE3AAA-681D-45D3-B0FE-E6D44652D33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841965" y="436933"/>
                  <a:ext cx="1396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FA557E92-493C-446B-B206-42FB1DFC72BB}"/>
                    </a:ext>
                  </a:extLst>
                </p14:cNvPr>
                <p14:cNvContentPartPr/>
                <p14:nvPr/>
              </p14:nvContentPartPr>
              <p14:xfrm>
                <a:off x="8985965" y="543853"/>
                <a:ext cx="78840" cy="11664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FA557E92-493C-446B-B206-42FB1DFC72B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968325" y="525853"/>
                  <a:ext cx="114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8BFC5B89-D53A-4723-BB25-B28003A1BF57}"/>
                    </a:ext>
                  </a:extLst>
                </p14:cNvPr>
                <p14:cNvContentPartPr/>
                <p14:nvPr/>
              </p14:nvContentPartPr>
              <p14:xfrm>
                <a:off x="9106205" y="515773"/>
                <a:ext cx="138240" cy="11844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8BFC5B89-D53A-4723-BB25-B28003A1BF5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088565" y="497773"/>
                  <a:ext cx="1738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56F02D1F-9A77-437A-9041-3D0E66D3AE40}"/>
                    </a:ext>
                  </a:extLst>
                </p14:cNvPr>
                <p14:cNvContentPartPr/>
                <p14:nvPr/>
              </p14:nvContentPartPr>
              <p14:xfrm>
                <a:off x="9302045" y="487333"/>
                <a:ext cx="100800" cy="23688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56F02D1F-9A77-437A-9041-3D0E66D3AE4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284405" y="469693"/>
                  <a:ext cx="1364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A0392988-EFBD-4770-8BDA-60200F2A3C2E}"/>
                    </a:ext>
                  </a:extLst>
                </p14:cNvPr>
                <p14:cNvContentPartPr/>
                <p14:nvPr/>
              </p14:nvContentPartPr>
              <p14:xfrm>
                <a:off x="9441725" y="467533"/>
                <a:ext cx="76320" cy="12240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A0392988-EFBD-4770-8BDA-60200F2A3C2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423725" y="449533"/>
                  <a:ext cx="111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D0442B4C-13AF-406A-A6F5-5F7FB6D2553D}"/>
                    </a:ext>
                  </a:extLst>
                </p14:cNvPr>
                <p14:cNvContentPartPr/>
                <p14:nvPr/>
              </p14:nvContentPartPr>
              <p14:xfrm>
                <a:off x="9558365" y="447373"/>
                <a:ext cx="78480" cy="11916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D0442B4C-13AF-406A-A6F5-5F7FB6D2553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40725" y="429373"/>
                  <a:ext cx="114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6158BF11-DDD8-4AFF-8E06-BC48FF0AD615}"/>
                    </a:ext>
                  </a:extLst>
                </p14:cNvPr>
                <p14:cNvContentPartPr/>
                <p14:nvPr/>
              </p14:nvContentPartPr>
              <p14:xfrm>
                <a:off x="9708485" y="467533"/>
                <a:ext cx="11880" cy="7848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6158BF11-DDD8-4AFF-8E06-BC48FF0AD61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690845" y="449533"/>
                  <a:ext cx="47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43959C80-0A92-4FD1-A71D-7B968AA1BAD5}"/>
                    </a:ext>
                  </a:extLst>
                </p14:cNvPr>
                <p14:cNvContentPartPr/>
                <p14:nvPr/>
              </p14:nvContentPartPr>
              <p14:xfrm>
                <a:off x="9701645" y="338293"/>
                <a:ext cx="122040" cy="20052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43959C80-0A92-4FD1-A71D-7B968AA1BAD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683645" y="320653"/>
                  <a:ext cx="1576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A77CDB1D-D109-451E-9FB6-F4AB5463B922}"/>
                    </a:ext>
                  </a:extLst>
                </p14:cNvPr>
                <p14:cNvContentPartPr/>
                <p14:nvPr/>
              </p14:nvContentPartPr>
              <p14:xfrm>
                <a:off x="9769325" y="438373"/>
                <a:ext cx="89640" cy="936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A77CDB1D-D109-451E-9FB6-F4AB5463B92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51325" y="420373"/>
                  <a:ext cx="125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28907009-34B4-406C-A21C-790A45E42148}"/>
                    </a:ext>
                  </a:extLst>
                </p14:cNvPr>
                <p14:cNvContentPartPr/>
                <p14:nvPr/>
              </p14:nvContentPartPr>
              <p14:xfrm>
                <a:off x="9909005" y="378253"/>
                <a:ext cx="28800" cy="15840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28907009-34B4-406C-A21C-790A45E4214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891005" y="360613"/>
                  <a:ext cx="64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925C2569-DCAD-47EB-BBC5-3D3253379924}"/>
                    </a:ext>
                  </a:extLst>
                </p14:cNvPr>
                <p14:cNvContentPartPr/>
                <p14:nvPr/>
              </p14:nvContentPartPr>
              <p14:xfrm>
                <a:off x="9987485" y="416053"/>
                <a:ext cx="61920" cy="11160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925C2569-DCAD-47EB-BBC5-3D325337992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969485" y="398413"/>
                  <a:ext cx="97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601695E3-E304-41A6-94E7-AB31700FB068}"/>
                    </a:ext>
                  </a:extLst>
                </p14:cNvPr>
                <p14:cNvContentPartPr/>
                <p14:nvPr/>
              </p14:nvContentPartPr>
              <p14:xfrm>
                <a:off x="10087565" y="398413"/>
                <a:ext cx="91440" cy="10548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601695E3-E304-41A6-94E7-AB31700FB06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69925" y="380773"/>
                  <a:ext cx="127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97F16671-4D19-45CB-A97C-152ECD600442}"/>
                    </a:ext>
                  </a:extLst>
                </p14:cNvPr>
                <p14:cNvContentPartPr/>
                <p14:nvPr/>
              </p14:nvContentPartPr>
              <p14:xfrm>
                <a:off x="8901365" y="897013"/>
                <a:ext cx="114120" cy="14472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97F16671-4D19-45CB-A97C-152ECD60044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883365" y="879013"/>
                  <a:ext cx="1497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87C2F325-457B-4128-ADDF-22189AB56E90}"/>
                    </a:ext>
                  </a:extLst>
                </p14:cNvPr>
                <p14:cNvContentPartPr/>
                <p14:nvPr/>
              </p14:nvContentPartPr>
              <p14:xfrm>
                <a:off x="9058685" y="877213"/>
                <a:ext cx="82080" cy="30312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87C2F325-457B-4128-ADDF-22189AB56E9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040685" y="859213"/>
                  <a:ext cx="1177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EBD60C28-48B1-40F9-AB19-F53C2F1C010E}"/>
                    </a:ext>
                  </a:extLst>
                </p14:cNvPr>
                <p14:cNvContentPartPr/>
                <p14:nvPr/>
              </p14:nvContentPartPr>
              <p14:xfrm>
                <a:off x="9245885" y="826453"/>
                <a:ext cx="64080" cy="14904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EBD60C28-48B1-40F9-AB19-F53C2F1C010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228245" y="808813"/>
                  <a:ext cx="997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24F9E371-6280-4084-A8DC-3F7178E2F7D9}"/>
                    </a:ext>
                  </a:extLst>
                </p14:cNvPr>
                <p14:cNvContentPartPr/>
                <p14:nvPr/>
              </p14:nvContentPartPr>
              <p14:xfrm>
                <a:off x="9370805" y="810253"/>
                <a:ext cx="57960" cy="13176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24F9E371-6280-4084-A8DC-3F7178E2F7D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52805" y="792613"/>
                  <a:ext cx="93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9B44EAB4-9F5F-4E95-B846-D7211321FF5E}"/>
                    </a:ext>
                  </a:extLst>
                </p14:cNvPr>
                <p14:cNvContentPartPr/>
                <p14:nvPr/>
              </p14:nvContentPartPr>
              <p14:xfrm>
                <a:off x="9453605" y="677773"/>
                <a:ext cx="57240" cy="23868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9B44EAB4-9F5F-4E95-B846-D7211321FF5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435605" y="660133"/>
                  <a:ext cx="92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26A3F139-F7B6-42CD-BC51-369391BBB449}"/>
                    </a:ext>
                  </a:extLst>
                </p14:cNvPr>
                <p14:cNvContentPartPr/>
                <p14:nvPr/>
              </p14:nvContentPartPr>
              <p14:xfrm>
                <a:off x="9540365" y="783613"/>
                <a:ext cx="95760" cy="9216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26A3F139-F7B6-42CD-BC51-369391BBB44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522725" y="765973"/>
                  <a:ext cx="131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2019F42B-E8FD-4043-9C76-21E72279FEB3}"/>
                    </a:ext>
                  </a:extLst>
                </p14:cNvPr>
                <p14:cNvContentPartPr/>
                <p14:nvPr/>
              </p14:nvContentPartPr>
              <p14:xfrm>
                <a:off x="9666725" y="666613"/>
                <a:ext cx="39960" cy="21384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2019F42B-E8FD-4043-9C76-21E72279FEB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648725" y="648613"/>
                  <a:ext cx="75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16B5A0F5-DC5B-48E4-8A6F-02ADC35D7A5D}"/>
                    </a:ext>
                  </a:extLst>
                </p14:cNvPr>
                <p14:cNvContentPartPr/>
                <p14:nvPr/>
              </p14:nvContentPartPr>
              <p14:xfrm>
                <a:off x="9639365" y="771013"/>
                <a:ext cx="110520" cy="1188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16B5A0F5-DC5B-48E4-8A6F-02ADC35D7A5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621725" y="753373"/>
                  <a:ext cx="146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7D0A06C9-E524-45D8-8043-EAF579AC3033}"/>
                    </a:ext>
                  </a:extLst>
                </p14:cNvPr>
                <p14:cNvContentPartPr/>
                <p14:nvPr/>
              </p14:nvContentPartPr>
              <p14:xfrm>
                <a:off x="9773645" y="714493"/>
                <a:ext cx="34200" cy="14796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7D0A06C9-E524-45D8-8043-EAF579AC303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755645" y="696853"/>
                  <a:ext cx="69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4C7D3FF0-9F98-4D0C-89F2-6A589BE589AC}"/>
                    </a:ext>
                  </a:extLst>
                </p14:cNvPr>
                <p14:cNvContentPartPr/>
                <p14:nvPr/>
              </p14:nvContentPartPr>
              <p14:xfrm>
                <a:off x="9854285" y="746533"/>
                <a:ext cx="66960" cy="10152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4C7D3FF0-9F98-4D0C-89F2-6A589BE589A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836645" y="728533"/>
                  <a:ext cx="102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6D1CD044-302D-4D15-8450-E0A8C27B2A29}"/>
                    </a:ext>
                  </a:extLst>
                </p14:cNvPr>
                <p14:cNvContentPartPr/>
                <p14:nvPr/>
              </p14:nvContentPartPr>
              <p14:xfrm>
                <a:off x="9972005" y="711253"/>
                <a:ext cx="86040" cy="11448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6D1CD044-302D-4D15-8450-E0A8C27B2A2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954365" y="693613"/>
                  <a:ext cx="1216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06A5B7D3-9974-4716-90D2-5C85F5BF1FDD}"/>
                    </a:ext>
                  </a:extLst>
                </p14:cNvPr>
                <p14:cNvContentPartPr/>
                <p14:nvPr/>
              </p14:nvContentPartPr>
              <p14:xfrm>
                <a:off x="10101605" y="683533"/>
                <a:ext cx="37080" cy="12384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06A5B7D3-9974-4716-90D2-5C85F5BF1FD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083965" y="665533"/>
                  <a:ext cx="7272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4281BE23-BFD3-4B52-BA61-DEE35C68E767}"/>
              </a:ext>
            </a:extLst>
          </p:cNvPr>
          <p:cNvGrpSpPr/>
          <p:nvPr/>
        </p:nvGrpSpPr>
        <p:grpSpPr>
          <a:xfrm>
            <a:off x="391443" y="332029"/>
            <a:ext cx="1181520" cy="534600"/>
            <a:chOff x="391443" y="332029"/>
            <a:chExt cx="118152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2C200177-4C42-4AB4-9234-2FC112F6CA6A}"/>
                    </a:ext>
                  </a:extLst>
                </p14:cNvPr>
                <p14:cNvContentPartPr/>
                <p14:nvPr/>
              </p14:nvContentPartPr>
              <p14:xfrm>
                <a:off x="413403" y="374869"/>
                <a:ext cx="81720" cy="4820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2C200177-4C42-4AB4-9234-2FC112F6CA6A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395763" y="357229"/>
                  <a:ext cx="1173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F021B36D-22EC-4974-9180-405FC6AA1E9D}"/>
                    </a:ext>
                  </a:extLst>
                </p14:cNvPr>
                <p14:cNvContentPartPr/>
                <p14:nvPr/>
              </p14:nvContentPartPr>
              <p14:xfrm>
                <a:off x="391443" y="332029"/>
                <a:ext cx="405000" cy="770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F021B36D-22EC-4974-9180-405FC6AA1E9D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73803" y="314389"/>
                  <a:ext cx="440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08E7DB73-AE7F-4018-872A-F7B73BF9F3E2}"/>
                    </a:ext>
                  </a:extLst>
                </p14:cNvPr>
                <p14:cNvContentPartPr/>
                <p14:nvPr/>
              </p14:nvContentPartPr>
              <p14:xfrm>
                <a:off x="461283" y="616789"/>
                <a:ext cx="266400" cy="262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08E7DB73-AE7F-4018-872A-F7B73BF9F3E2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43283" y="598789"/>
                  <a:ext cx="302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6A048A9D-A23E-44F9-BA30-B9D84E5392EC}"/>
                    </a:ext>
                  </a:extLst>
                </p14:cNvPr>
                <p14:cNvContentPartPr/>
                <p14:nvPr/>
              </p14:nvContentPartPr>
              <p14:xfrm>
                <a:off x="793923" y="621469"/>
                <a:ext cx="147240" cy="2451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6A048A9D-A23E-44F9-BA30-B9D84E5392EC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75923" y="603829"/>
                  <a:ext cx="1828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8C436A81-F1C3-4868-AA7C-EEAD0F9C8CCC}"/>
                    </a:ext>
                  </a:extLst>
                </p14:cNvPr>
                <p14:cNvContentPartPr/>
                <p14:nvPr/>
              </p14:nvContentPartPr>
              <p14:xfrm>
                <a:off x="1286763" y="626149"/>
                <a:ext cx="286200" cy="2368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8C436A81-F1C3-4868-AA7C-EEAD0F9C8CCC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268763" y="608509"/>
                  <a:ext cx="3218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EB92C0A1-236B-4708-9047-3301E30BC904}"/>
                    </a:ext>
                  </a:extLst>
                </p14:cNvPr>
                <p14:cNvContentPartPr/>
                <p14:nvPr/>
              </p14:nvContentPartPr>
              <p14:xfrm>
                <a:off x="1016763" y="670429"/>
                <a:ext cx="185400" cy="1821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EB92C0A1-236B-4708-9047-3301E30BC90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98763" y="652789"/>
                  <a:ext cx="221040" cy="21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64960584-7CF6-4F87-B28D-8588AE3C8F32}"/>
                  </a:ext>
                </a:extLst>
              </p14:cNvPr>
              <p14:cNvContentPartPr/>
              <p14:nvPr/>
            </p14:nvContentPartPr>
            <p14:xfrm>
              <a:off x="1668003" y="608869"/>
              <a:ext cx="164880" cy="260640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64960584-7CF6-4F87-B28D-8588AE3C8F32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1650363" y="590869"/>
                <a:ext cx="200520" cy="29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5" name="Group 494">
            <a:extLst>
              <a:ext uri="{FF2B5EF4-FFF2-40B4-BE49-F238E27FC236}">
                <a16:creationId xmlns:a16="http://schemas.microsoft.com/office/drawing/2014/main" id="{897195C5-AAB6-45CF-807E-CD08827F585D}"/>
              </a:ext>
            </a:extLst>
          </p:cNvPr>
          <p:cNvGrpSpPr/>
          <p:nvPr/>
        </p:nvGrpSpPr>
        <p:grpSpPr>
          <a:xfrm>
            <a:off x="1937283" y="423829"/>
            <a:ext cx="1078200" cy="439920"/>
            <a:chOff x="1937283" y="423829"/>
            <a:chExt cx="107820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113610AC-36B1-460B-9A84-BA3878BD0755}"/>
                    </a:ext>
                  </a:extLst>
                </p14:cNvPr>
                <p14:cNvContentPartPr/>
                <p14:nvPr/>
              </p14:nvContentPartPr>
              <p14:xfrm>
                <a:off x="1937283" y="630829"/>
                <a:ext cx="279720" cy="2329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113610AC-36B1-460B-9A84-BA3878BD0755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919283" y="613189"/>
                  <a:ext cx="3153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52A60746-6CF7-4003-B8EE-C53DE67FD42B}"/>
                    </a:ext>
                  </a:extLst>
                </p14:cNvPr>
                <p14:cNvContentPartPr/>
                <p14:nvPr/>
              </p14:nvContentPartPr>
              <p14:xfrm>
                <a:off x="2321403" y="636589"/>
                <a:ext cx="154080" cy="192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52A60746-6CF7-4003-B8EE-C53DE67FD42B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2303403" y="618589"/>
                  <a:ext cx="189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54C66B20-31E9-48C6-87C3-5F77E05605E5}"/>
                    </a:ext>
                  </a:extLst>
                </p14:cNvPr>
                <p14:cNvContentPartPr/>
                <p14:nvPr/>
              </p14:nvContentPartPr>
              <p14:xfrm>
                <a:off x="2564763" y="621829"/>
                <a:ext cx="135000" cy="17604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54C66B20-31E9-48C6-87C3-5F77E05605E5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2546763" y="604189"/>
                  <a:ext cx="170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7D8973F5-5733-443D-B767-60206C7E2DB4}"/>
                    </a:ext>
                  </a:extLst>
                </p14:cNvPr>
                <p14:cNvContentPartPr/>
                <p14:nvPr/>
              </p14:nvContentPartPr>
              <p14:xfrm>
                <a:off x="2841603" y="423829"/>
                <a:ext cx="173880" cy="4186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7D8973F5-5733-443D-B767-60206C7E2DB4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2823603" y="405829"/>
                  <a:ext cx="209520" cy="45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496" name="Ink 495">
                <a:extLst>
                  <a:ext uri="{FF2B5EF4-FFF2-40B4-BE49-F238E27FC236}">
                    <a16:creationId xmlns:a16="http://schemas.microsoft.com/office/drawing/2014/main" id="{0F3BA7BB-ABE6-4782-9B62-05FB6ED14D2C}"/>
                  </a:ext>
                </a:extLst>
              </p14:cNvPr>
              <p14:cNvContentPartPr/>
              <p14:nvPr/>
            </p14:nvContentPartPr>
            <p14:xfrm>
              <a:off x="420243" y="979309"/>
              <a:ext cx="2685600" cy="77400"/>
            </p14:xfrm>
          </p:contentPart>
        </mc:Choice>
        <mc:Fallback xmlns="">
          <p:pic>
            <p:nvPicPr>
              <p:cNvPr id="496" name="Ink 495">
                <a:extLst>
                  <a:ext uri="{FF2B5EF4-FFF2-40B4-BE49-F238E27FC236}">
                    <a16:creationId xmlns:a16="http://schemas.microsoft.com/office/drawing/2014/main" id="{0F3BA7BB-ABE6-4782-9B62-05FB6ED14D2C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402243" y="961669"/>
                <a:ext cx="2721240" cy="11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5042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3">
            <a:extLst>
              <a:ext uri="{FF2B5EF4-FFF2-40B4-BE49-F238E27FC236}">
                <a16:creationId xmlns:a16="http://schemas.microsoft.com/office/drawing/2014/main" id="{6101C8F4-B8F0-4981-8C56-9EA4D3EE0C77}"/>
              </a:ext>
            </a:extLst>
          </p:cNvPr>
          <p:cNvGrpSpPr/>
          <p:nvPr/>
        </p:nvGrpSpPr>
        <p:grpSpPr>
          <a:xfrm>
            <a:off x="7477025" y="1199447"/>
            <a:ext cx="209880" cy="180360"/>
            <a:chOff x="7477025" y="1199447"/>
            <a:chExt cx="20988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B3639CD-1470-48BD-91B4-A0990380CA09}"/>
                    </a:ext>
                  </a:extLst>
                </p14:cNvPr>
                <p14:cNvContentPartPr/>
                <p14:nvPr/>
              </p14:nvContentPartPr>
              <p14:xfrm>
                <a:off x="7576385" y="1250927"/>
                <a:ext cx="24840" cy="1288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B3639CD-1470-48BD-91B4-A0990380CA0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58385" y="1233287"/>
                  <a:ext cx="60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C5A22EA-2F35-46FE-B35A-19EABE21B63C}"/>
                    </a:ext>
                  </a:extLst>
                </p14:cNvPr>
                <p14:cNvContentPartPr/>
                <p14:nvPr/>
              </p14:nvContentPartPr>
              <p14:xfrm>
                <a:off x="7477025" y="1199447"/>
                <a:ext cx="209880" cy="316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C5A22EA-2F35-46FE-B35A-19EABE21B6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59385" y="1181447"/>
                  <a:ext cx="24552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10B7AD51-84F9-448F-AE1A-272A0CCCE8C9}"/>
              </a:ext>
            </a:extLst>
          </p:cNvPr>
          <p:cNvGrpSpPr/>
          <p:nvPr/>
        </p:nvGrpSpPr>
        <p:grpSpPr>
          <a:xfrm>
            <a:off x="7569545" y="2152007"/>
            <a:ext cx="171360" cy="228240"/>
            <a:chOff x="7569545" y="2152007"/>
            <a:chExt cx="171360" cy="2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CE62205-C1ED-4E7A-9F93-3E8036935BE1}"/>
                    </a:ext>
                  </a:extLst>
                </p14:cNvPr>
                <p14:cNvContentPartPr/>
                <p14:nvPr/>
              </p14:nvContentPartPr>
              <p14:xfrm>
                <a:off x="7569545" y="2152007"/>
                <a:ext cx="171360" cy="2174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CE62205-C1ED-4E7A-9F93-3E8036935BE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51545" y="2134007"/>
                  <a:ext cx="2070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21F677A-2DDC-44EB-8908-DCA3CF1BD9C6}"/>
                    </a:ext>
                  </a:extLst>
                </p14:cNvPr>
                <p14:cNvContentPartPr/>
                <p14:nvPr/>
              </p14:nvContentPartPr>
              <p14:xfrm>
                <a:off x="7572785" y="2260727"/>
                <a:ext cx="31680" cy="1195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21F677A-2DDC-44EB-8908-DCA3CF1BD9C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55145" y="2243087"/>
                  <a:ext cx="67320" cy="15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31" name="Ink 530">
                <a:extLst>
                  <a:ext uri="{FF2B5EF4-FFF2-40B4-BE49-F238E27FC236}">
                    <a16:creationId xmlns:a16="http://schemas.microsoft.com/office/drawing/2014/main" id="{3F6258FA-B988-49BF-A34F-62E3A3261E0E}"/>
                  </a:ext>
                </a:extLst>
              </p14:cNvPr>
              <p14:cNvContentPartPr/>
              <p14:nvPr/>
            </p14:nvContentPartPr>
            <p14:xfrm>
              <a:off x="7295275" y="1127330"/>
              <a:ext cx="43200" cy="357120"/>
            </p14:xfrm>
          </p:contentPart>
        </mc:Choice>
        <mc:Fallback xmlns="">
          <p:pic>
            <p:nvPicPr>
              <p:cNvPr id="531" name="Ink 530">
                <a:extLst>
                  <a:ext uri="{FF2B5EF4-FFF2-40B4-BE49-F238E27FC236}">
                    <a16:creationId xmlns:a16="http://schemas.microsoft.com/office/drawing/2014/main" id="{3F6258FA-B988-49BF-A34F-62E3A3261E0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77275" y="1109690"/>
                <a:ext cx="7884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32" name="Ink 531">
                <a:extLst>
                  <a:ext uri="{FF2B5EF4-FFF2-40B4-BE49-F238E27FC236}">
                    <a16:creationId xmlns:a16="http://schemas.microsoft.com/office/drawing/2014/main" id="{6ACC3927-9A6D-4593-947C-FB2D993AC37E}"/>
                  </a:ext>
                </a:extLst>
              </p14:cNvPr>
              <p14:cNvContentPartPr/>
              <p14:nvPr/>
            </p14:nvContentPartPr>
            <p14:xfrm>
              <a:off x="7354675" y="1505690"/>
              <a:ext cx="1030680" cy="21600"/>
            </p14:xfrm>
          </p:contentPart>
        </mc:Choice>
        <mc:Fallback xmlns="">
          <p:pic>
            <p:nvPicPr>
              <p:cNvPr id="532" name="Ink 531">
                <a:extLst>
                  <a:ext uri="{FF2B5EF4-FFF2-40B4-BE49-F238E27FC236}">
                    <a16:creationId xmlns:a16="http://schemas.microsoft.com/office/drawing/2014/main" id="{6ACC3927-9A6D-4593-947C-FB2D993AC37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37035" y="1488050"/>
                <a:ext cx="10663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3" name="Ink 532">
                <a:extLst>
                  <a:ext uri="{FF2B5EF4-FFF2-40B4-BE49-F238E27FC236}">
                    <a16:creationId xmlns:a16="http://schemas.microsoft.com/office/drawing/2014/main" id="{7E2E864F-0717-4D78-B6FC-E61F4CFD6D39}"/>
                  </a:ext>
                </a:extLst>
              </p14:cNvPr>
              <p14:cNvContentPartPr/>
              <p14:nvPr/>
            </p14:nvContentPartPr>
            <p14:xfrm>
              <a:off x="8386075" y="1096730"/>
              <a:ext cx="31680" cy="435960"/>
            </p14:xfrm>
          </p:contentPart>
        </mc:Choice>
        <mc:Fallback xmlns="">
          <p:pic>
            <p:nvPicPr>
              <p:cNvPr id="533" name="Ink 532">
                <a:extLst>
                  <a:ext uri="{FF2B5EF4-FFF2-40B4-BE49-F238E27FC236}">
                    <a16:creationId xmlns:a16="http://schemas.microsoft.com/office/drawing/2014/main" id="{7E2E864F-0717-4D78-B6FC-E61F4CFD6D3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68075" y="1079090"/>
                <a:ext cx="6732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34" name="Ink 533">
                <a:extLst>
                  <a:ext uri="{FF2B5EF4-FFF2-40B4-BE49-F238E27FC236}">
                    <a16:creationId xmlns:a16="http://schemas.microsoft.com/office/drawing/2014/main" id="{40F05205-B602-45F5-93E1-93AA76905D70}"/>
                  </a:ext>
                </a:extLst>
              </p14:cNvPr>
              <p14:cNvContentPartPr/>
              <p14:nvPr/>
            </p14:nvContentPartPr>
            <p14:xfrm>
              <a:off x="7322275" y="1041290"/>
              <a:ext cx="1019880" cy="38160"/>
            </p14:xfrm>
          </p:contentPart>
        </mc:Choice>
        <mc:Fallback xmlns="">
          <p:pic>
            <p:nvPicPr>
              <p:cNvPr id="534" name="Ink 533">
                <a:extLst>
                  <a:ext uri="{FF2B5EF4-FFF2-40B4-BE49-F238E27FC236}">
                    <a16:creationId xmlns:a16="http://schemas.microsoft.com/office/drawing/2014/main" id="{40F05205-B602-45F5-93E1-93AA76905D7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04635" y="1023650"/>
                <a:ext cx="10555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37" name="Ink 536">
                <a:extLst>
                  <a:ext uri="{FF2B5EF4-FFF2-40B4-BE49-F238E27FC236}">
                    <a16:creationId xmlns:a16="http://schemas.microsoft.com/office/drawing/2014/main" id="{F143C963-02FA-4BDF-8E8E-88ED39C28B2C}"/>
                  </a:ext>
                </a:extLst>
              </p14:cNvPr>
              <p14:cNvContentPartPr/>
              <p14:nvPr/>
            </p14:nvContentPartPr>
            <p14:xfrm>
              <a:off x="7861195" y="643490"/>
              <a:ext cx="19800" cy="349200"/>
            </p14:xfrm>
          </p:contentPart>
        </mc:Choice>
        <mc:Fallback xmlns="">
          <p:pic>
            <p:nvPicPr>
              <p:cNvPr id="537" name="Ink 536">
                <a:extLst>
                  <a:ext uri="{FF2B5EF4-FFF2-40B4-BE49-F238E27FC236}">
                    <a16:creationId xmlns:a16="http://schemas.microsoft.com/office/drawing/2014/main" id="{F143C963-02FA-4BDF-8E8E-88ED39C28B2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43555" y="625490"/>
                <a:ext cx="5544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03C1067D-8EB0-4F56-A51E-BBDB6716EECD}"/>
                  </a:ext>
                </a:extLst>
              </p14:cNvPr>
              <p14:cNvContentPartPr/>
              <p14:nvPr/>
            </p14:nvContentPartPr>
            <p14:xfrm>
              <a:off x="7887835" y="1566170"/>
              <a:ext cx="66240" cy="3776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03C1067D-8EB0-4F56-A51E-BBDB6716EEC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69835" y="1548530"/>
                <a:ext cx="10188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D7F2DDB-F999-4A00-B6D2-B0C0E34D2348}"/>
                  </a:ext>
                </a:extLst>
              </p14:cNvPr>
              <p14:cNvContentPartPr/>
              <p14:nvPr/>
            </p14:nvContentPartPr>
            <p14:xfrm>
              <a:off x="7866235" y="1097450"/>
              <a:ext cx="48240" cy="3690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D7F2DDB-F999-4A00-B6D2-B0C0E34D234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48235" y="1079810"/>
                <a:ext cx="8388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434AF3C3-5937-41A5-ACA8-5F0D4B91F3F5}"/>
                  </a:ext>
                </a:extLst>
              </p14:cNvPr>
              <p14:cNvContentPartPr/>
              <p14:nvPr/>
            </p14:nvContentPartPr>
            <p14:xfrm>
              <a:off x="8052715" y="1169552"/>
              <a:ext cx="74880" cy="2566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434AF3C3-5937-41A5-ACA8-5F0D4B91F3F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34715" y="1151552"/>
                <a:ext cx="11052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AC86F259-7134-4087-9261-D39201957D88}"/>
                  </a:ext>
                </a:extLst>
              </p14:cNvPr>
              <p14:cNvContentPartPr/>
              <p14:nvPr/>
            </p14:nvContentPartPr>
            <p14:xfrm>
              <a:off x="8021035" y="1302392"/>
              <a:ext cx="153360" cy="1512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AC86F259-7134-4087-9261-D39201957D8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03395" y="1284392"/>
                <a:ext cx="1890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7BE49A29-0EBF-4D61-BFB3-59B63D6181C7}"/>
                  </a:ext>
                </a:extLst>
              </p14:cNvPr>
              <p14:cNvContentPartPr/>
              <p14:nvPr/>
            </p14:nvContentPartPr>
            <p14:xfrm>
              <a:off x="7346395" y="1992512"/>
              <a:ext cx="1125720" cy="234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7BE49A29-0EBF-4D61-BFB3-59B63D6181C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28755" y="1974512"/>
                <a:ext cx="11613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1169928F-BFE3-425E-B615-8211C59F7CD6}"/>
                  </a:ext>
                </a:extLst>
              </p14:cNvPr>
              <p14:cNvContentPartPr/>
              <p14:nvPr/>
            </p14:nvContentPartPr>
            <p14:xfrm>
              <a:off x="7293475" y="2030672"/>
              <a:ext cx="74160" cy="5011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1169928F-BFE3-425E-B615-8211C59F7CD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75475" y="2013032"/>
                <a:ext cx="10980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8817EB9A-DAA8-4ADF-9F49-D766F93AAD37}"/>
                  </a:ext>
                </a:extLst>
              </p14:cNvPr>
              <p14:cNvContentPartPr/>
              <p14:nvPr/>
            </p14:nvContentPartPr>
            <p14:xfrm>
              <a:off x="7380235" y="2525672"/>
              <a:ext cx="1150920" cy="403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8817EB9A-DAA8-4ADF-9F49-D766F93AAD3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62235" y="2507672"/>
                <a:ext cx="11865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6BE8043A-1DB2-4CC3-B06C-16A68A6F5EDD}"/>
                  </a:ext>
                </a:extLst>
              </p14:cNvPr>
              <p14:cNvContentPartPr/>
              <p14:nvPr/>
            </p14:nvContentPartPr>
            <p14:xfrm>
              <a:off x="8489035" y="2027072"/>
              <a:ext cx="55800" cy="5342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6BE8043A-1DB2-4CC3-B06C-16A68A6F5ED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471035" y="2009072"/>
                <a:ext cx="9144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517DD42E-5548-4CA2-BEF6-6E7D37B239EB}"/>
                  </a:ext>
                </a:extLst>
              </p14:cNvPr>
              <p14:cNvContentPartPr/>
              <p14:nvPr/>
            </p14:nvContentPartPr>
            <p14:xfrm>
              <a:off x="7967755" y="2551952"/>
              <a:ext cx="51840" cy="32904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517DD42E-5548-4CA2-BEF6-6E7D37B239E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50115" y="2534312"/>
                <a:ext cx="874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B2F5E9F2-0FF9-45D3-84AE-D5286ED1F591}"/>
                  </a:ext>
                </a:extLst>
              </p14:cNvPr>
              <p14:cNvContentPartPr/>
              <p14:nvPr/>
            </p14:nvContentPartPr>
            <p14:xfrm>
              <a:off x="7937515" y="2042552"/>
              <a:ext cx="61920" cy="4240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B2F5E9F2-0FF9-45D3-84AE-D5286ED1F59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919875" y="2024552"/>
                <a:ext cx="9756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100DDD15-F874-498D-8FD4-557C8F7D9D83}"/>
                  </a:ext>
                </a:extLst>
              </p14:cNvPr>
              <p14:cNvContentPartPr/>
              <p14:nvPr/>
            </p14:nvContentPartPr>
            <p14:xfrm>
              <a:off x="8187355" y="2167832"/>
              <a:ext cx="122760" cy="2728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100DDD15-F874-498D-8FD4-557C8F7D9D8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169715" y="2149832"/>
                <a:ext cx="15840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07B21E36-6C77-4C41-901C-3FA8E70169AE}"/>
                  </a:ext>
                </a:extLst>
              </p14:cNvPr>
              <p14:cNvContentPartPr/>
              <p14:nvPr/>
            </p14:nvContentPartPr>
            <p14:xfrm>
              <a:off x="8899390" y="1700694"/>
              <a:ext cx="206640" cy="140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07B21E36-6C77-4C41-901C-3FA8E70169A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881750" y="1683054"/>
                <a:ext cx="2422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EBE39F97-B14A-4ABA-885F-8BADD33DCEA6}"/>
                  </a:ext>
                </a:extLst>
              </p14:cNvPr>
              <p14:cNvContentPartPr/>
              <p14:nvPr/>
            </p14:nvContentPartPr>
            <p14:xfrm>
              <a:off x="8904790" y="1794294"/>
              <a:ext cx="199080" cy="302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EBE39F97-B14A-4ABA-885F-8BADD33DCEA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887150" y="1776294"/>
                <a:ext cx="23472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56" name="Group 655">
            <a:extLst>
              <a:ext uri="{FF2B5EF4-FFF2-40B4-BE49-F238E27FC236}">
                <a16:creationId xmlns:a16="http://schemas.microsoft.com/office/drawing/2014/main" id="{745BC1C2-C262-4402-8765-16442F04332E}"/>
              </a:ext>
            </a:extLst>
          </p:cNvPr>
          <p:cNvGrpSpPr/>
          <p:nvPr/>
        </p:nvGrpSpPr>
        <p:grpSpPr>
          <a:xfrm>
            <a:off x="9514270" y="177816"/>
            <a:ext cx="2514202" cy="2236398"/>
            <a:chOff x="9514270" y="177816"/>
            <a:chExt cx="2514202" cy="223639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809BF7B-B372-41E0-8214-530A34102447}"/>
                    </a:ext>
                  </a:extLst>
                </p14:cNvPr>
                <p14:cNvContentPartPr/>
                <p14:nvPr/>
              </p14:nvContentPartPr>
              <p14:xfrm>
                <a:off x="9514270" y="1423134"/>
                <a:ext cx="62280" cy="6033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809BF7B-B372-41E0-8214-530A3410244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96270" y="1405134"/>
                  <a:ext cx="9792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6211BA6-F27B-4A2B-AE1D-4ACC28C273AC}"/>
                    </a:ext>
                  </a:extLst>
                </p14:cNvPr>
                <p14:cNvContentPartPr/>
                <p14:nvPr/>
              </p14:nvContentPartPr>
              <p14:xfrm>
                <a:off x="9593110" y="2047734"/>
                <a:ext cx="1293840" cy="151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6211BA6-F27B-4A2B-AE1D-4ACC28C273A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575470" y="2029734"/>
                  <a:ext cx="1329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9B26473-0F89-43C4-961D-CF0B7A8214B7}"/>
                    </a:ext>
                  </a:extLst>
                </p14:cNvPr>
                <p14:cNvContentPartPr/>
                <p14:nvPr/>
              </p14:nvContentPartPr>
              <p14:xfrm>
                <a:off x="10862110" y="1400454"/>
                <a:ext cx="70920" cy="635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9B26473-0F89-43C4-961D-CF0B7A8214B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844110" y="1382454"/>
                  <a:ext cx="106560" cy="67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91AC406-23FF-40EC-95F3-1FA121F812E0}"/>
                    </a:ext>
                  </a:extLst>
                </p14:cNvPr>
                <p14:cNvContentPartPr/>
                <p14:nvPr/>
              </p14:nvContentPartPr>
              <p14:xfrm>
                <a:off x="9530470" y="1346454"/>
                <a:ext cx="1315440" cy="194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91AC406-23FF-40EC-95F3-1FA121F812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512470" y="1328814"/>
                  <a:ext cx="1351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DF218F1-86F9-44D2-820B-B73619537053}"/>
                    </a:ext>
                  </a:extLst>
                </p14:cNvPr>
                <p14:cNvContentPartPr/>
                <p14:nvPr/>
              </p14:nvContentPartPr>
              <p14:xfrm>
                <a:off x="10159030" y="1422054"/>
                <a:ext cx="7200" cy="25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DF218F1-86F9-44D2-820B-B7361953705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41030" y="1404054"/>
                  <a:ext cx="42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21DBDEF-E695-442B-A3CF-2A6F8FF1E253}"/>
                    </a:ext>
                  </a:extLst>
                </p14:cNvPr>
                <p14:cNvContentPartPr/>
                <p14:nvPr/>
              </p14:nvContentPartPr>
              <p14:xfrm>
                <a:off x="10159750" y="1402254"/>
                <a:ext cx="90360" cy="605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21DBDEF-E695-442B-A3CF-2A6F8FF1E25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142110" y="1384254"/>
                  <a:ext cx="12600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60B322C-DCF4-4933-A6FB-3F4329992D92}"/>
                    </a:ext>
                  </a:extLst>
                </p14:cNvPr>
                <p14:cNvContentPartPr/>
                <p14:nvPr/>
              </p14:nvContentPartPr>
              <p14:xfrm>
                <a:off x="10330030" y="1607814"/>
                <a:ext cx="42120" cy="2556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60B322C-DCF4-4933-A6FB-3F4329992D9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312030" y="1589814"/>
                  <a:ext cx="777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0521437-AA45-440B-8F95-70878BC86592}"/>
                    </a:ext>
                  </a:extLst>
                </p14:cNvPr>
                <p14:cNvContentPartPr/>
                <p14:nvPr/>
              </p14:nvContentPartPr>
              <p14:xfrm>
                <a:off x="10316350" y="1742094"/>
                <a:ext cx="82800" cy="12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0521437-AA45-440B-8F95-70878BC8659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98350" y="1724454"/>
                  <a:ext cx="118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9BD767E-638F-4110-BAE6-AD9075526F75}"/>
                    </a:ext>
                  </a:extLst>
                </p14:cNvPr>
                <p14:cNvContentPartPr/>
                <p14:nvPr/>
              </p14:nvContentPartPr>
              <p14:xfrm>
                <a:off x="10487350" y="1624734"/>
                <a:ext cx="75600" cy="972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9BD767E-638F-4110-BAE6-AD9075526F7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469350" y="1607094"/>
                  <a:ext cx="111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0320A14-6B22-42A9-B2A7-18D08AD9C411}"/>
                    </a:ext>
                  </a:extLst>
                </p14:cNvPr>
                <p14:cNvContentPartPr/>
                <p14:nvPr/>
              </p14:nvContentPartPr>
              <p14:xfrm>
                <a:off x="10663030" y="1606014"/>
                <a:ext cx="81360" cy="3139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0320A14-6B22-42A9-B2A7-18D08AD9C41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645390" y="1588374"/>
                  <a:ext cx="1170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4F04570-C6C8-4A42-A9D7-6375D1DDCDF1}"/>
                    </a:ext>
                  </a:extLst>
                </p14:cNvPr>
                <p14:cNvContentPartPr/>
                <p14:nvPr/>
              </p14:nvContentPartPr>
              <p14:xfrm>
                <a:off x="10154710" y="1071414"/>
                <a:ext cx="38520" cy="311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4F04570-C6C8-4A42-A9D7-6375D1DDCDF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137070" y="1053414"/>
                  <a:ext cx="741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2F95BA8-2FFC-4733-BF94-7BE816C84A32}"/>
                    </a:ext>
                  </a:extLst>
                </p14:cNvPr>
                <p14:cNvContentPartPr/>
                <p14:nvPr/>
              </p14:nvContentPartPr>
              <p14:xfrm>
                <a:off x="10257310" y="2041974"/>
                <a:ext cx="63000" cy="3722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2F95BA8-2FFC-4733-BF94-7BE816C84A3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39310" y="2024334"/>
                  <a:ext cx="986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2E0EB348-399D-4EFC-AE34-D26965ACD0E9}"/>
                    </a:ext>
                  </a:extLst>
                </p14:cNvPr>
                <p14:cNvContentPartPr/>
                <p14:nvPr/>
              </p14:nvContentPartPr>
              <p14:xfrm>
                <a:off x="10640597" y="883027"/>
                <a:ext cx="134280" cy="59940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2E0EB348-399D-4EFC-AE34-D26965ACD0E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22597" y="865387"/>
                  <a:ext cx="169920" cy="6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B407EE01-8212-492A-A2AA-3257EC3AB663}"/>
                    </a:ext>
                  </a:extLst>
                </p14:cNvPr>
                <p14:cNvContentPartPr/>
                <p14:nvPr/>
              </p14:nvContentPartPr>
              <p14:xfrm>
                <a:off x="10608557" y="1441747"/>
                <a:ext cx="93960" cy="7164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B407EE01-8212-492A-A2AA-3257EC3AB66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590557" y="1423747"/>
                  <a:ext cx="129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3EC985F4-58F2-492D-9CAE-D8725A7422EC}"/>
                    </a:ext>
                  </a:extLst>
                </p14:cNvPr>
                <p14:cNvContentPartPr/>
                <p14:nvPr/>
              </p14:nvContentPartPr>
              <p14:xfrm>
                <a:off x="10494872" y="218136"/>
                <a:ext cx="93240" cy="22068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3EC985F4-58F2-492D-9CAE-D8725A7422E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477232" y="200496"/>
                  <a:ext cx="128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1A57C6DE-B548-4582-8BE9-A8AAFFE16E0B}"/>
                    </a:ext>
                  </a:extLst>
                </p14:cNvPr>
                <p14:cNvContentPartPr/>
                <p14:nvPr/>
              </p14:nvContentPartPr>
              <p14:xfrm>
                <a:off x="10619072" y="324696"/>
                <a:ext cx="64800" cy="12348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1A57C6DE-B548-4582-8BE9-A8AAFFE16E0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01072" y="306696"/>
                  <a:ext cx="100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397D1E0A-B5FD-4E01-94DF-EF3A72011CD8}"/>
                    </a:ext>
                  </a:extLst>
                </p14:cNvPr>
                <p14:cNvContentPartPr/>
                <p14:nvPr/>
              </p14:nvContentPartPr>
              <p14:xfrm>
                <a:off x="10737872" y="305976"/>
                <a:ext cx="125280" cy="12744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397D1E0A-B5FD-4E01-94DF-EF3A72011C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720232" y="287976"/>
                  <a:ext cx="160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8DB1BE66-3F7E-4E53-8D91-AD51798DA5FF}"/>
                    </a:ext>
                  </a:extLst>
                </p14:cNvPr>
                <p14:cNvContentPartPr/>
                <p14:nvPr/>
              </p14:nvContentPartPr>
              <p14:xfrm>
                <a:off x="10948832" y="314256"/>
                <a:ext cx="70920" cy="23724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8DB1BE66-3F7E-4E53-8D91-AD51798DA5F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930832" y="296616"/>
                  <a:ext cx="1065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926A0FBD-228B-4661-9295-CD153AA0A119}"/>
                    </a:ext>
                  </a:extLst>
                </p14:cNvPr>
                <p14:cNvContentPartPr/>
                <p14:nvPr/>
              </p14:nvContentPartPr>
              <p14:xfrm>
                <a:off x="11096432" y="300216"/>
                <a:ext cx="69480" cy="11160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926A0FBD-228B-4661-9295-CD153AA0A11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078792" y="282576"/>
                  <a:ext cx="105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8A16A62A-523F-4B27-B473-2D7EE39BF190}"/>
                    </a:ext>
                  </a:extLst>
                </p14:cNvPr>
                <p14:cNvContentPartPr/>
                <p14:nvPr/>
              </p14:nvContentPartPr>
              <p14:xfrm>
                <a:off x="11221352" y="300576"/>
                <a:ext cx="62640" cy="10548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8A16A62A-523F-4B27-B473-2D7EE39BF19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203712" y="282936"/>
                  <a:ext cx="98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4862299F-D8F3-40A1-9231-612A0878E328}"/>
                    </a:ext>
                  </a:extLst>
                </p14:cNvPr>
                <p14:cNvContentPartPr/>
                <p14:nvPr/>
              </p14:nvContentPartPr>
              <p14:xfrm>
                <a:off x="11361032" y="321456"/>
                <a:ext cx="8640" cy="8424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4862299F-D8F3-40A1-9231-612A0878E32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343032" y="303816"/>
                  <a:ext cx="44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CF4A382B-CDEF-40DA-8D94-433BE28E3658}"/>
                    </a:ext>
                  </a:extLst>
                </p14:cNvPr>
                <p14:cNvContentPartPr/>
                <p14:nvPr/>
              </p14:nvContentPartPr>
              <p14:xfrm>
                <a:off x="11365712" y="177816"/>
                <a:ext cx="105480" cy="22896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CF4A382B-CDEF-40DA-8D94-433BE28E365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348072" y="159816"/>
                  <a:ext cx="1411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B4957832-81E0-45BB-A0E4-EE41CFB2AD19}"/>
                    </a:ext>
                  </a:extLst>
                </p14:cNvPr>
                <p14:cNvContentPartPr/>
                <p14:nvPr/>
              </p14:nvContentPartPr>
              <p14:xfrm>
                <a:off x="11448872" y="300576"/>
                <a:ext cx="74520" cy="648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B4957832-81E0-45BB-A0E4-EE41CFB2AD1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430872" y="282576"/>
                  <a:ext cx="1101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6A2576E3-982F-4674-A2C0-EC8195D1EFAE}"/>
                    </a:ext>
                  </a:extLst>
                </p14:cNvPr>
                <p14:cNvContentPartPr/>
                <p14:nvPr/>
              </p14:nvContentPartPr>
              <p14:xfrm>
                <a:off x="11575592" y="223536"/>
                <a:ext cx="34920" cy="17712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6A2576E3-982F-4674-A2C0-EC8195D1EFA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557952" y="205536"/>
                  <a:ext cx="70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29932C00-A2F3-4FDC-B38F-F343C380A22C}"/>
                    </a:ext>
                  </a:extLst>
                </p14:cNvPr>
                <p14:cNvContentPartPr/>
                <p14:nvPr/>
              </p14:nvContentPartPr>
              <p14:xfrm>
                <a:off x="11662352" y="289056"/>
                <a:ext cx="71640" cy="12996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29932C00-A2F3-4FDC-B38F-F343C380A22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644712" y="271416"/>
                  <a:ext cx="107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52E19D42-0309-423E-9B31-31F3D9DBAF6C}"/>
                    </a:ext>
                  </a:extLst>
                </p14:cNvPr>
                <p14:cNvContentPartPr/>
                <p14:nvPr/>
              </p14:nvContentPartPr>
              <p14:xfrm>
                <a:off x="11758832" y="296976"/>
                <a:ext cx="91800" cy="10548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52E19D42-0309-423E-9B31-31F3D9DBAF6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740832" y="278976"/>
                  <a:ext cx="127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87ED7734-EC98-4992-B460-0ECD5105CAE3}"/>
                    </a:ext>
                  </a:extLst>
                </p14:cNvPr>
                <p14:cNvContentPartPr/>
                <p14:nvPr/>
              </p14:nvContentPartPr>
              <p14:xfrm>
                <a:off x="10381472" y="628896"/>
                <a:ext cx="78480" cy="13500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87ED7734-EC98-4992-B460-0ECD5105CAE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363832" y="611256"/>
                  <a:ext cx="114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FC0D71BC-E266-407A-B3EC-7FCDAEEAF40E}"/>
                    </a:ext>
                  </a:extLst>
                </p14:cNvPr>
                <p14:cNvContentPartPr/>
                <p14:nvPr/>
              </p14:nvContentPartPr>
              <p14:xfrm>
                <a:off x="10508552" y="633216"/>
                <a:ext cx="36360" cy="23760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FC0D71BC-E266-407A-B3EC-7FCDAEEAF40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490912" y="615216"/>
                  <a:ext cx="720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D7E10BE3-A3EE-4B2D-A328-29272F73AD9B}"/>
                    </a:ext>
                  </a:extLst>
                </p14:cNvPr>
                <p14:cNvContentPartPr/>
                <p14:nvPr/>
              </p14:nvContentPartPr>
              <p14:xfrm>
                <a:off x="10512152" y="754536"/>
                <a:ext cx="66240" cy="396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D7E10BE3-A3EE-4B2D-A328-29272F73AD9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494152" y="736536"/>
                  <a:ext cx="101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1778C379-5F46-45B2-B4C6-148CECEB5BAD}"/>
                    </a:ext>
                  </a:extLst>
                </p14:cNvPr>
                <p14:cNvContentPartPr/>
                <p14:nvPr/>
              </p14:nvContentPartPr>
              <p14:xfrm>
                <a:off x="10739312" y="560136"/>
                <a:ext cx="31320" cy="19944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1778C379-5F46-45B2-B4C6-148CECEB5BA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721672" y="542136"/>
                  <a:ext cx="669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F9800B63-3E25-40CE-BDCB-DF8E56D30E18}"/>
                    </a:ext>
                  </a:extLst>
                </p14:cNvPr>
                <p14:cNvContentPartPr/>
                <p14:nvPr/>
              </p14:nvContentPartPr>
              <p14:xfrm>
                <a:off x="10847312" y="685776"/>
                <a:ext cx="5400" cy="5832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F9800B63-3E25-40CE-BDCB-DF8E56D30E1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829672" y="668136"/>
                  <a:ext cx="41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BA251DAF-8BEB-41DB-B4E1-907175AFF5BD}"/>
                    </a:ext>
                  </a:extLst>
                </p14:cNvPr>
                <p14:cNvContentPartPr/>
                <p14:nvPr/>
              </p14:nvContentPartPr>
              <p14:xfrm>
                <a:off x="10856312" y="592896"/>
                <a:ext cx="14400" cy="2340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BA251DAF-8BEB-41DB-B4E1-907175AFF5B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838312" y="575256"/>
                  <a:ext cx="50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B1E731F8-EFA2-4F6C-8CCF-6A1423468AD3}"/>
                    </a:ext>
                  </a:extLst>
                </p14:cNvPr>
                <p14:cNvContentPartPr/>
                <p14:nvPr/>
              </p14:nvContentPartPr>
              <p14:xfrm>
                <a:off x="10917872" y="626736"/>
                <a:ext cx="76320" cy="12708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B1E731F8-EFA2-4F6C-8CCF-6A1423468AD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899872" y="609096"/>
                  <a:ext cx="111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87F93068-AD49-4AF0-A2AB-FA58EA3B7593}"/>
                    </a:ext>
                  </a:extLst>
                </p14:cNvPr>
                <p14:cNvContentPartPr/>
                <p14:nvPr/>
              </p14:nvContentPartPr>
              <p14:xfrm>
                <a:off x="11061152" y="632856"/>
                <a:ext cx="43560" cy="10944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87F93068-AD49-4AF0-A2AB-FA58EA3B759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043512" y="615216"/>
                  <a:ext cx="79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DD0A88B5-60AF-457F-BF9D-53F1D7FD1C4E}"/>
                    </a:ext>
                  </a:extLst>
                </p14:cNvPr>
                <p14:cNvContentPartPr/>
                <p14:nvPr/>
              </p14:nvContentPartPr>
              <p14:xfrm>
                <a:off x="11153672" y="638976"/>
                <a:ext cx="95760" cy="10656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DD0A88B5-60AF-457F-BF9D-53F1D7FD1C4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135672" y="621336"/>
                  <a:ext cx="13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21ED7E41-3592-4984-873A-7FA8D0F93B4D}"/>
                    </a:ext>
                  </a:extLst>
                </p14:cNvPr>
                <p14:cNvContentPartPr/>
                <p14:nvPr/>
              </p14:nvContentPartPr>
              <p14:xfrm>
                <a:off x="11293352" y="639696"/>
                <a:ext cx="60480" cy="8352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21ED7E41-3592-4984-873A-7FA8D0F93B4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275712" y="621696"/>
                  <a:ext cx="961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63A7EB3B-0BA8-423B-B4A0-70963BBD2E7B}"/>
                    </a:ext>
                  </a:extLst>
                </p14:cNvPr>
                <p14:cNvContentPartPr/>
                <p14:nvPr/>
              </p14:nvContentPartPr>
              <p14:xfrm>
                <a:off x="11498192" y="607296"/>
                <a:ext cx="157680" cy="12600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63A7EB3B-0BA8-423B-B4A0-70963BBD2E7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480192" y="589656"/>
                  <a:ext cx="193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FEB9E79E-212C-45BB-B472-81E597653591}"/>
                    </a:ext>
                  </a:extLst>
                </p14:cNvPr>
                <p14:cNvContentPartPr/>
                <p14:nvPr/>
              </p14:nvContentPartPr>
              <p14:xfrm>
                <a:off x="11705552" y="638256"/>
                <a:ext cx="84240" cy="10188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FEB9E79E-212C-45BB-B472-81E59765359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687552" y="620616"/>
                  <a:ext cx="119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50314F35-8E1D-40AC-81E4-CF88FAEEAB02}"/>
                    </a:ext>
                  </a:extLst>
                </p14:cNvPr>
                <p14:cNvContentPartPr/>
                <p14:nvPr/>
              </p14:nvContentPartPr>
              <p14:xfrm>
                <a:off x="11844152" y="618816"/>
                <a:ext cx="73080" cy="26604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50314F35-8E1D-40AC-81E4-CF88FAEEAB0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826512" y="601176"/>
                  <a:ext cx="108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CEDCA58C-1172-4499-B105-6E60ADCD1BB6}"/>
                    </a:ext>
                  </a:extLst>
                </p14:cNvPr>
                <p14:cNvContentPartPr/>
                <p14:nvPr/>
              </p14:nvContentPartPr>
              <p14:xfrm>
                <a:off x="11978072" y="609096"/>
                <a:ext cx="50400" cy="12276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CEDCA58C-1172-4499-B105-6E60ADCD1BB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960432" y="591096"/>
                  <a:ext cx="8604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4" name="Group 683">
            <a:extLst>
              <a:ext uri="{FF2B5EF4-FFF2-40B4-BE49-F238E27FC236}">
                <a16:creationId xmlns:a16="http://schemas.microsoft.com/office/drawing/2014/main" id="{8D0EB34B-5968-4136-920E-68BC45AC9414}"/>
              </a:ext>
            </a:extLst>
          </p:cNvPr>
          <p:cNvGrpSpPr/>
          <p:nvPr/>
        </p:nvGrpSpPr>
        <p:grpSpPr>
          <a:xfrm>
            <a:off x="8859605" y="338293"/>
            <a:ext cx="1319400" cy="1419330"/>
            <a:chOff x="8859605" y="338293"/>
            <a:chExt cx="1319400" cy="141933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0BF2856-9238-4DF3-BCD1-608B537760CD}"/>
                    </a:ext>
                  </a:extLst>
                </p14:cNvPr>
                <p14:cNvContentPartPr/>
                <p14:nvPr/>
              </p14:nvContentPartPr>
              <p14:xfrm>
                <a:off x="9670218" y="1660063"/>
                <a:ext cx="17280" cy="975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0BF2856-9238-4DF3-BCD1-608B537760C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52218" y="1642423"/>
                  <a:ext cx="52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0CFA3DF-B9A0-4E0C-85FB-B6BEDC303A0F}"/>
                    </a:ext>
                  </a:extLst>
                </p14:cNvPr>
                <p14:cNvContentPartPr/>
                <p14:nvPr/>
              </p14:nvContentPartPr>
              <p14:xfrm>
                <a:off x="9613698" y="1616143"/>
                <a:ext cx="117000" cy="406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0CFA3DF-B9A0-4E0C-85FB-B6BEDC303A0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595698" y="1598503"/>
                  <a:ext cx="1526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E047480-754C-4B63-9B3E-5620D26EFF7C}"/>
                    </a:ext>
                  </a:extLst>
                </p14:cNvPr>
                <p14:cNvContentPartPr/>
                <p14:nvPr/>
              </p14:nvContentPartPr>
              <p14:xfrm>
                <a:off x="9807738" y="1659343"/>
                <a:ext cx="65520" cy="738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E047480-754C-4B63-9B3E-5620D26EFF7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790098" y="1641343"/>
                  <a:ext cx="1011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5014C1B-93A8-4E8F-9F5F-29B29D370EE0}"/>
                    </a:ext>
                  </a:extLst>
                </p14:cNvPr>
                <p14:cNvContentPartPr/>
                <p14:nvPr/>
              </p14:nvContentPartPr>
              <p14:xfrm>
                <a:off x="9975498" y="1589503"/>
                <a:ext cx="89640" cy="1681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5014C1B-93A8-4E8F-9F5F-29B29D370EE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957858" y="1571863"/>
                  <a:ext cx="1252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A80D7AB-DA5D-408F-90F7-251EB0824B15}"/>
                    </a:ext>
                  </a:extLst>
                </p14:cNvPr>
                <p14:cNvContentPartPr/>
                <p14:nvPr/>
              </p14:nvContentPartPr>
              <p14:xfrm>
                <a:off x="9951738" y="1683823"/>
                <a:ext cx="38880" cy="727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A80D7AB-DA5D-408F-90F7-251EB0824B1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934098" y="1666183"/>
                  <a:ext cx="745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BFFD8A57-F5D1-4248-878E-A5E9E2B1A663}"/>
                    </a:ext>
                  </a:extLst>
                </p14:cNvPr>
                <p14:cNvContentPartPr/>
                <p14:nvPr/>
              </p14:nvContentPartPr>
              <p14:xfrm>
                <a:off x="9605885" y="935893"/>
                <a:ext cx="199080" cy="51444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BFFD8A57-F5D1-4248-878E-A5E9E2B1A66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87885" y="917893"/>
                  <a:ext cx="23472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47F2CA56-1C5C-45B8-A994-53C82224F7B5}"/>
                    </a:ext>
                  </a:extLst>
                </p14:cNvPr>
                <p14:cNvContentPartPr/>
                <p14:nvPr/>
              </p14:nvContentPartPr>
              <p14:xfrm>
                <a:off x="9756365" y="1413613"/>
                <a:ext cx="97920" cy="9756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47F2CA56-1C5C-45B8-A994-53C82224F7B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738725" y="1395973"/>
                  <a:ext cx="133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7CEE3AAA-681D-45D3-B0FE-E6D44652D335}"/>
                    </a:ext>
                  </a:extLst>
                </p14:cNvPr>
                <p14:cNvContentPartPr/>
                <p14:nvPr/>
              </p14:nvContentPartPr>
              <p14:xfrm>
                <a:off x="8859605" y="454933"/>
                <a:ext cx="104040" cy="22176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7CEE3AAA-681D-45D3-B0FE-E6D44652D33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841965" y="436933"/>
                  <a:ext cx="1396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FA557E92-493C-446B-B206-42FB1DFC72BB}"/>
                    </a:ext>
                  </a:extLst>
                </p14:cNvPr>
                <p14:cNvContentPartPr/>
                <p14:nvPr/>
              </p14:nvContentPartPr>
              <p14:xfrm>
                <a:off x="8985965" y="543853"/>
                <a:ext cx="78840" cy="11664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FA557E92-493C-446B-B206-42FB1DFC72B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968325" y="525853"/>
                  <a:ext cx="114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8BFC5B89-D53A-4723-BB25-B28003A1BF57}"/>
                    </a:ext>
                  </a:extLst>
                </p14:cNvPr>
                <p14:cNvContentPartPr/>
                <p14:nvPr/>
              </p14:nvContentPartPr>
              <p14:xfrm>
                <a:off x="9106205" y="515773"/>
                <a:ext cx="138240" cy="11844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8BFC5B89-D53A-4723-BB25-B28003A1BF5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088565" y="497773"/>
                  <a:ext cx="1738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56F02D1F-9A77-437A-9041-3D0E66D3AE40}"/>
                    </a:ext>
                  </a:extLst>
                </p14:cNvPr>
                <p14:cNvContentPartPr/>
                <p14:nvPr/>
              </p14:nvContentPartPr>
              <p14:xfrm>
                <a:off x="9302045" y="487333"/>
                <a:ext cx="100800" cy="23688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56F02D1F-9A77-437A-9041-3D0E66D3AE4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284405" y="469693"/>
                  <a:ext cx="1364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A0392988-EFBD-4770-8BDA-60200F2A3C2E}"/>
                    </a:ext>
                  </a:extLst>
                </p14:cNvPr>
                <p14:cNvContentPartPr/>
                <p14:nvPr/>
              </p14:nvContentPartPr>
              <p14:xfrm>
                <a:off x="9441725" y="467533"/>
                <a:ext cx="76320" cy="12240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A0392988-EFBD-4770-8BDA-60200F2A3C2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423725" y="449533"/>
                  <a:ext cx="111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D0442B4C-13AF-406A-A6F5-5F7FB6D2553D}"/>
                    </a:ext>
                  </a:extLst>
                </p14:cNvPr>
                <p14:cNvContentPartPr/>
                <p14:nvPr/>
              </p14:nvContentPartPr>
              <p14:xfrm>
                <a:off x="9558365" y="447373"/>
                <a:ext cx="78480" cy="11916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D0442B4C-13AF-406A-A6F5-5F7FB6D2553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40725" y="429373"/>
                  <a:ext cx="114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6158BF11-DDD8-4AFF-8E06-BC48FF0AD615}"/>
                    </a:ext>
                  </a:extLst>
                </p14:cNvPr>
                <p14:cNvContentPartPr/>
                <p14:nvPr/>
              </p14:nvContentPartPr>
              <p14:xfrm>
                <a:off x="9708485" y="467533"/>
                <a:ext cx="11880" cy="7848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6158BF11-DDD8-4AFF-8E06-BC48FF0AD61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690845" y="449533"/>
                  <a:ext cx="47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43959C80-0A92-4FD1-A71D-7B968AA1BAD5}"/>
                    </a:ext>
                  </a:extLst>
                </p14:cNvPr>
                <p14:cNvContentPartPr/>
                <p14:nvPr/>
              </p14:nvContentPartPr>
              <p14:xfrm>
                <a:off x="9701645" y="338293"/>
                <a:ext cx="122040" cy="20052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43959C80-0A92-4FD1-A71D-7B968AA1BAD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683645" y="320653"/>
                  <a:ext cx="1576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A77CDB1D-D109-451E-9FB6-F4AB5463B922}"/>
                    </a:ext>
                  </a:extLst>
                </p14:cNvPr>
                <p14:cNvContentPartPr/>
                <p14:nvPr/>
              </p14:nvContentPartPr>
              <p14:xfrm>
                <a:off x="9769325" y="438373"/>
                <a:ext cx="89640" cy="936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A77CDB1D-D109-451E-9FB6-F4AB5463B92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51325" y="420373"/>
                  <a:ext cx="125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28907009-34B4-406C-A21C-790A45E42148}"/>
                    </a:ext>
                  </a:extLst>
                </p14:cNvPr>
                <p14:cNvContentPartPr/>
                <p14:nvPr/>
              </p14:nvContentPartPr>
              <p14:xfrm>
                <a:off x="9909005" y="378253"/>
                <a:ext cx="28800" cy="15840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28907009-34B4-406C-A21C-790A45E4214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891005" y="360613"/>
                  <a:ext cx="64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925C2569-DCAD-47EB-BBC5-3D3253379924}"/>
                    </a:ext>
                  </a:extLst>
                </p14:cNvPr>
                <p14:cNvContentPartPr/>
                <p14:nvPr/>
              </p14:nvContentPartPr>
              <p14:xfrm>
                <a:off x="9987485" y="416053"/>
                <a:ext cx="61920" cy="11160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925C2569-DCAD-47EB-BBC5-3D325337992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969485" y="398413"/>
                  <a:ext cx="97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601695E3-E304-41A6-94E7-AB31700FB068}"/>
                    </a:ext>
                  </a:extLst>
                </p14:cNvPr>
                <p14:cNvContentPartPr/>
                <p14:nvPr/>
              </p14:nvContentPartPr>
              <p14:xfrm>
                <a:off x="10087565" y="398413"/>
                <a:ext cx="91440" cy="10548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601695E3-E304-41A6-94E7-AB31700FB06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69925" y="380773"/>
                  <a:ext cx="127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97F16671-4D19-45CB-A97C-152ECD600442}"/>
                    </a:ext>
                  </a:extLst>
                </p14:cNvPr>
                <p14:cNvContentPartPr/>
                <p14:nvPr/>
              </p14:nvContentPartPr>
              <p14:xfrm>
                <a:off x="8901365" y="897013"/>
                <a:ext cx="114120" cy="14472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97F16671-4D19-45CB-A97C-152ECD60044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883365" y="879013"/>
                  <a:ext cx="1497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87C2F325-457B-4128-ADDF-22189AB56E90}"/>
                    </a:ext>
                  </a:extLst>
                </p14:cNvPr>
                <p14:cNvContentPartPr/>
                <p14:nvPr/>
              </p14:nvContentPartPr>
              <p14:xfrm>
                <a:off x="9058685" y="877213"/>
                <a:ext cx="82080" cy="30312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87C2F325-457B-4128-ADDF-22189AB56E9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040685" y="859213"/>
                  <a:ext cx="1177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EBD60C28-48B1-40F9-AB19-F53C2F1C010E}"/>
                    </a:ext>
                  </a:extLst>
                </p14:cNvPr>
                <p14:cNvContentPartPr/>
                <p14:nvPr/>
              </p14:nvContentPartPr>
              <p14:xfrm>
                <a:off x="9245885" y="826453"/>
                <a:ext cx="64080" cy="14904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EBD60C28-48B1-40F9-AB19-F53C2F1C010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228245" y="808813"/>
                  <a:ext cx="997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24F9E371-6280-4084-A8DC-3F7178E2F7D9}"/>
                    </a:ext>
                  </a:extLst>
                </p14:cNvPr>
                <p14:cNvContentPartPr/>
                <p14:nvPr/>
              </p14:nvContentPartPr>
              <p14:xfrm>
                <a:off x="9370805" y="810253"/>
                <a:ext cx="57960" cy="13176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24F9E371-6280-4084-A8DC-3F7178E2F7D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52805" y="792613"/>
                  <a:ext cx="93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9B44EAB4-9F5F-4E95-B846-D7211321FF5E}"/>
                    </a:ext>
                  </a:extLst>
                </p14:cNvPr>
                <p14:cNvContentPartPr/>
                <p14:nvPr/>
              </p14:nvContentPartPr>
              <p14:xfrm>
                <a:off x="9453605" y="677773"/>
                <a:ext cx="57240" cy="23868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9B44EAB4-9F5F-4E95-B846-D7211321FF5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435605" y="660133"/>
                  <a:ext cx="92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26A3F139-F7B6-42CD-BC51-369391BBB449}"/>
                    </a:ext>
                  </a:extLst>
                </p14:cNvPr>
                <p14:cNvContentPartPr/>
                <p14:nvPr/>
              </p14:nvContentPartPr>
              <p14:xfrm>
                <a:off x="9540365" y="783613"/>
                <a:ext cx="95760" cy="9216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26A3F139-F7B6-42CD-BC51-369391BBB44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522725" y="765973"/>
                  <a:ext cx="131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2019F42B-E8FD-4043-9C76-21E72279FEB3}"/>
                    </a:ext>
                  </a:extLst>
                </p14:cNvPr>
                <p14:cNvContentPartPr/>
                <p14:nvPr/>
              </p14:nvContentPartPr>
              <p14:xfrm>
                <a:off x="9666725" y="666613"/>
                <a:ext cx="39960" cy="21384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2019F42B-E8FD-4043-9C76-21E72279FEB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648725" y="648613"/>
                  <a:ext cx="75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16B5A0F5-DC5B-48E4-8A6F-02ADC35D7A5D}"/>
                    </a:ext>
                  </a:extLst>
                </p14:cNvPr>
                <p14:cNvContentPartPr/>
                <p14:nvPr/>
              </p14:nvContentPartPr>
              <p14:xfrm>
                <a:off x="9639365" y="771013"/>
                <a:ext cx="110520" cy="1188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16B5A0F5-DC5B-48E4-8A6F-02ADC35D7A5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621725" y="753373"/>
                  <a:ext cx="146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7D0A06C9-E524-45D8-8043-EAF579AC3033}"/>
                    </a:ext>
                  </a:extLst>
                </p14:cNvPr>
                <p14:cNvContentPartPr/>
                <p14:nvPr/>
              </p14:nvContentPartPr>
              <p14:xfrm>
                <a:off x="9773645" y="714493"/>
                <a:ext cx="34200" cy="14796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7D0A06C9-E524-45D8-8043-EAF579AC303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755645" y="696853"/>
                  <a:ext cx="69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4C7D3FF0-9F98-4D0C-89F2-6A589BE589AC}"/>
                    </a:ext>
                  </a:extLst>
                </p14:cNvPr>
                <p14:cNvContentPartPr/>
                <p14:nvPr/>
              </p14:nvContentPartPr>
              <p14:xfrm>
                <a:off x="9854285" y="746533"/>
                <a:ext cx="66960" cy="10152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4C7D3FF0-9F98-4D0C-89F2-6A589BE589A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836645" y="728533"/>
                  <a:ext cx="102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6D1CD044-302D-4D15-8450-E0A8C27B2A29}"/>
                    </a:ext>
                  </a:extLst>
                </p14:cNvPr>
                <p14:cNvContentPartPr/>
                <p14:nvPr/>
              </p14:nvContentPartPr>
              <p14:xfrm>
                <a:off x="9972005" y="711253"/>
                <a:ext cx="86040" cy="11448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6D1CD044-302D-4D15-8450-E0A8C27B2A2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954365" y="693613"/>
                  <a:ext cx="1216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06A5B7D3-9974-4716-90D2-5C85F5BF1FDD}"/>
                    </a:ext>
                  </a:extLst>
                </p14:cNvPr>
                <p14:cNvContentPartPr/>
                <p14:nvPr/>
              </p14:nvContentPartPr>
              <p14:xfrm>
                <a:off x="10101605" y="683533"/>
                <a:ext cx="37080" cy="12384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06A5B7D3-9974-4716-90D2-5C85F5BF1FD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083965" y="665533"/>
                  <a:ext cx="7272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E5D6E84-9DD9-48E4-A9DB-FF3D51D5DEBE}"/>
              </a:ext>
            </a:extLst>
          </p:cNvPr>
          <p:cNvGrpSpPr/>
          <p:nvPr/>
        </p:nvGrpSpPr>
        <p:grpSpPr>
          <a:xfrm>
            <a:off x="426762" y="1729208"/>
            <a:ext cx="520920" cy="280080"/>
            <a:chOff x="426762" y="1729208"/>
            <a:chExt cx="52092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250AFE5-B69B-4E44-8A0C-CECD0E513F1C}"/>
                    </a:ext>
                  </a:extLst>
                </p14:cNvPr>
                <p14:cNvContentPartPr/>
                <p14:nvPr/>
              </p14:nvContentPartPr>
              <p14:xfrm>
                <a:off x="426762" y="1729208"/>
                <a:ext cx="179640" cy="280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250AFE5-B69B-4E44-8A0C-CECD0E513F1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09122" y="1711208"/>
                  <a:ext cx="2152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0C39E02-B0EC-4A32-B892-21A1B38627C1}"/>
                    </a:ext>
                  </a:extLst>
                </p14:cNvPr>
                <p14:cNvContentPartPr/>
                <p14:nvPr/>
              </p14:nvContentPartPr>
              <p14:xfrm>
                <a:off x="639162" y="1875008"/>
                <a:ext cx="123120" cy="131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0C39E02-B0EC-4A32-B892-21A1B38627C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21522" y="1857368"/>
                  <a:ext cx="158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BF447EA-452E-431C-995E-0C97088578A0}"/>
                    </a:ext>
                  </a:extLst>
                </p14:cNvPr>
                <p14:cNvContentPartPr/>
                <p14:nvPr/>
              </p14:nvContentPartPr>
              <p14:xfrm>
                <a:off x="831402" y="1861328"/>
                <a:ext cx="116280" cy="133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BF447EA-452E-431C-995E-0C97088578A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13402" y="1843328"/>
                  <a:ext cx="151920" cy="16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B4103C6-0653-46D5-B9E5-C0671EF0A1D3}"/>
                  </a:ext>
                </a:extLst>
              </p14:cNvPr>
              <p14:cNvContentPartPr/>
              <p14:nvPr/>
            </p14:nvContentPartPr>
            <p14:xfrm>
              <a:off x="1089213" y="1834238"/>
              <a:ext cx="32760" cy="25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B4103C6-0653-46D5-B9E5-C0671EF0A1D3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1071573" y="1816238"/>
                <a:ext cx="684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D173433-E59B-4DFB-92FA-52539042FB8C}"/>
                  </a:ext>
                </a:extLst>
              </p14:cNvPr>
              <p14:cNvContentPartPr/>
              <p14:nvPr/>
            </p14:nvContentPartPr>
            <p14:xfrm>
              <a:off x="1102173" y="1976438"/>
              <a:ext cx="20880" cy="19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D173433-E59B-4DFB-92FA-52539042FB8C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1084173" y="1958798"/>
                <a:ext cx="56520" cy="5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B37C42CB-E76F-4F8B-AF27-5E68766F505B}"/>
              </a:ext>
            </a:extLst>
          </p:cNvPr>
          <p:cNvGrpSpPr/>
          <p:nvPr/>
        </p:nvGrpSpPr>
        <p:grpSpPr>
          <a:xfrm>
            <a:off x="1371093" y="1732718"/>
            <a:ext cx="1272960" cy="442080"/>
            <a:chOff x="1371093" y="1732718"/>
            <a:chExt cx="127296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F7DC2F-F9E7-44C6-8F47-D0A09D973EC9}"/>
                    </a:ext>
                  </a:extLst>
                </p14:cNvPr>
                <p14:cNvContentPartPr/>
                <p14:nvPr/>
              </p14:nvContentPartPr>
              <p14:xfrm>
                <a:off x="1371093" y="1805438"/>
                <a:ext cx="83520" cy="153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DF7DC2F-F9E7-44C6-8F47-D0A09D973EC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353093" y="1787438"/>
                  <a:ext cx="1191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E10E2D-4701-48A7-8B5E-6C9A52F98FCC}"/>
                    </a:ext>
                  </a:extLst>
                </p14:cNvPr>
                <p14:cNvContentPartPr/>
                <p14:nvPr/>
              </p14:nvContentPartPr>
              <p14:xfrm>
                <a:off x="1511133" y="1833878"/>
                <a:ext cx="112680" cy="104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E10E2D-4701-48A7-8B5E-6C9A52F98FC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493493" y="1815878"/>
                  <a:ext cx="1483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9BAB4BC-5128-44BE-900C-BBF756D2BD17}"/>
                    </a:ext>
                  </a:extLst>
                </p14:cNvPr>
                <p14:cNvContentPartPr/>
                <p14:nvPr/>
              </p14:nvContentPartPr>
              <p14:xfrm>
                <a:off x="1692213" y="1732718"/>
                <a:ext cx="18720" cy="200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9BAB4BC-5128-44BE-900C-BBF756D2BD1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674213" y="1715078"/>
                  <a:ext cx="543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DB5798-86AC-450D-8A8C-7D74107A9E42}"/>
                    </a:ext>
                  </a:extLst>
                </p14:cNvPr>
                <p14:cNvContentPartPr/>
                <p14:nvPr/>
              </p14:nvContentPartPr>
              <p14:xfrm>
                <a:off x="1687533" y="1805438"/>
                <a:ext cx="81720" cy="14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DB5798-86AC-450D-8A8C-7D74107A9E4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669533" y="1787798"/>
                  <a:ext cx="1173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5293F70-7F7B-4B34-A251-2EE17E782DD1}"/>
                    </a:ext>
                  </a:extLst>
                </p14:cNvPr>
                <p14:cNvContentPartPr/>
                <p14:nvPr/>
              </p14:nvContentPartPr>
              <p14:xfrm>
                <a:off x="1830093" y="1815878"/>
                <a:ext cx="79560" cy="12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5293F70-7F7B-4B34-A251-2EE17E782DD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812453" y="1797878"/>
                  <a:ext cx="115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F9E13E9-80C7-488E-AF13-34294CFBC6E5}"/>
                    </a:ext>
                  </a:extLst>
                </p14:cNvPr>
                <p14:cNvContentPartPr/>
                <p14:nvPr/>
              </p14:nvContentPartPr>
              <p14:xfrm>
                <a:off x="1969413" y="1819118"/>
                <a:ext cx="118800" cy="287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F9E13E9-80C7-488E-AF13-34294CFBC6E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951773" y="1801118"/>
                  <a:ext cx="1544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664BE0C-9D8C-464E-B42B-3892D6944F7E}"/>
                    </a:ext>
                  </a:extLst>
                </p14:cNvPr>
                <p14:cNvContentPartPr/>
                <p14:nvPr/>
              </p14:nvContentPartPr>
              <p14:xfrm>
                <a:off x="2164893" y="1812278"/>
                <a:ext cx="91800" cy="118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664BE0C-9D8C-464E-B42B-3892D6944F7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146893" y="1794638"/>
                  <a:ext cx="127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6A653F0-FB71-48BA-8293-D6CE0261CD4C}"/>
                    </a:ext>
                  </a:extLst>
                </p14:cNvPr>
                <p14:cNvContentPartPr/>
                <p14:nvPr/>
              </p14:nvContentPartPr>
              <p14:xfrm>
                <a:off x="2327253" y="1805798"/>
                <a:ext cx="88560" cy="110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6A653F0-FB71-48BA-8293-D6CE0261CD4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309613" y="1787798"/>
                  <a:ext cx="1242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6201996-0176-412A-8ECC-C65AD8239C85}"/>
                    </a:ext>
                  </a:extLst>
                </p14:cNvPr>
                <p14:cNvContentPartPr/>
                <p14:nvPr/>
              </p14:nvContentPartPr>
              <p14:xfrm>
                <a:off x="2478813" y="1820918"/>
                <a:ext cx="165240" cy="35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6201996-0176-412A-8ECC-C65AD8239C8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461173" y="1802918"/>
                  <a:ext cx="200880" cy="38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4922AC-C562-45D4-BA73-2A1871DC87DA}"/>
              </a:ext>
            </a:extLst>
          </p:cNvPr>
          <p:cNvGrpSpPr/>
          <p:nvPr/>
        </p:nvGrpSpPr>
        <p:grpSpPr>
          <a:xfrm>
            <a:off x="2855653" y="1783090"/>
            <a:ext cx="258840" cy="259560"/>
            <a:chOff x="2855653" y="1783090"/>
            <a:chExt cx="25884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2FE4DCC-550D-4ACB-83C0-F795CCF7B555}"/>
                    </a:ext>
                  </a:extLst>
                </p14:cNvPr>
                <p14:cNvContentPartPr/>
                <p14:nvPr/>
              </p14:nvContentPartPr>
              <p14:xfrm>
                <a:off x="2855653" y="1800370"/>
                <a:ext cx="123120" cy="129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2FE4DCC-550D-4ACB-83C0-F795CCF7B55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837653" y="1782370"/>
                  <a:ext cx="158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369436A-0BA4-43FD-82D2-5E5081AC58BB}"/>
                    </a:ext>
                  </a:extLst>
                </p14:cNvPr>
                <p14:cNvContentPartPr/>
                <p14:nvPr/>
              </p14:nvContentPartPr>
              <p14:xfrm>
                <a:off x="3045373" y="1783090"/>
                <a:ext cx="51120" cy="259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369436A-0BA4-43FD-82D2-5E5081AC58B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027733" y="1765090"/>
                  <a:ext cx="867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2280291-EA7C-4B67-B688-24118A507435}"/>
                    </a:ext>
                  </a:extLst>
                </p14:cNvPr>
                <p14:cNvContentPartPr/>
                <p14:nvPr/>
              </p14:nvContentPartPr>
              <p14:xfrm>
                <a:off x="3015853" y="1925650"/>
                <a:ext cx="98640" cy="5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2280291-EA7C-4B67-B688-24118A50743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998213" y="1907650"/>
                  <a:ext cx="13428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CCB1912-03DF-40EA-AA1C-D77C3F43489F}"/>
              </a:ext>
            </a:extLst>
          </p:cNvPr>
          <p:cNvGrpSpPr/>
          <p:nvPr/>
        </p:nvGrpSpPr>
        <p:grpSpPr>
          <a:xfrm>
            <a:off x="3318613" y="1650743"/>
            <a:ext cx="1541121" cy="278507"/>
            <a:chOff x="3318613" y="1650743"/>
            <a:chExt cx="1541121" cy="27850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D2064A9-898C-4417-B98D-0066F5A4085E}"/>
                    </a:ext>
                  </a:extLst>
                </p14:cNvPr>
                <p14:cNvContentPartPr/>
                <p14:nvPr/>
              </p14:nvContentPartPr>
              <p14:xfrm>
                <a:off x="3318613" y="1768330"/>
                <a:ext cx="107280" cy="160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D2064A9-898C-4417-B98D-0066F5A4085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300613" y="1750330"/>
                  <a:ext cx="142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3EF4CF6-7EB4-4F03-80F9-A7F56E27DD69}"/>
                    </a:ext>
                  </a:extLst>
                </p14:cNvPr>
                <p14:cNvContentPartPr/>
                <p14:nvPr/>
              </p14:nvContentPartPr>
              <p14:xfrm>
                <a:off x="3470173" y="1782370"/>
                <a:ext cx="108000" cy="144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3EF4CF6-7EB4-4F03-80F9-A7F56E27DD6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452533" y="1764370"/>
                  <a:ext cx="143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F4D3BD1-4C3E-4D39-B016-642894DE1B94}"/>
                    </a:ext>
                  </a:extLst>
                </p14:cNvPr>
                <p14:cNvContentPartPr/>
                <p14:nvPr/>
              </p14:nvContentPartPr>
              <p14:xfrm>
                <a:off x="3643693" y="1765810"/>
                <a:ext cx="113400" cy="149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F4D3BD1-4C3E-4D39-B016-642894DE1B94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626053" y="1747810"/>
                  <a:ext cx="149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D57F013-604A-4D45-BB2D-3095517712D0}"/>
                    </a:ext>
                  </a:extLst>
                </p14:cNvPr>
                <p14:cNvContentPartPr/>
                <p14:nvPr/>
              </p14:nvContentPartPr>
              <p14:xfrm>
                <a:off x="3806053" y="1760770"/>
                <a:ext cx="69840" cy="152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D57F013-604A-4D45-BB2D-3095517712D0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788053" y="1742770"/>
                  <a:ext cx="1054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5DD5266-4652-4622-8B43-09A1957C0354}"/>
                    </a:ext>
                  </a:extLst>
                </p14:cNvPr>
                <p14:cNvContentPartPr/>
                <p14:nvPr/>
              </p14:nvContentPartPr>
              <p14:xfrm>
                <a:off x="3955414" y="1650743"/>
                <a:ext cx="45000" cy="251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5DD5266-4652-4622-8B43-09A1957C035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937414" y="1633103"/>
                  <a:ext cx="806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30031EF-F918-4DEA-8237-BFEA8AD899FD}"/>
                    </a:ext>
                  </a:extLst>
                </p14:cNvPr>
                <p14:cNvContentPartPr/>
                <p14:nvPr/>
              </p14:nvContentPartPr>
              <p14:xfrm>
                <a:off x="3922294" y="1752623"/>
                <a:ext cx="123480" cy="13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30031EF-F918-4DEA-8237-BFEA8AD899F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904654" y="1734623"/>
                  <a:ext cx="1591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7E0A2E0-B51A-44EB-ABA0-0174F6BFC353}"/>
                    </a:ext>
                  </a:extLst>
                </p14:cNvPr>
                <p14:cNvContentPartPr/>
                <p14:nvPr/>
              </p14:nvContentPartPr>
              <p14:xfrm>
                <a:off x="4084654" y="1761623"/>
                <a:ext cx="96120" cy="120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7E0A2E0-B51A-44EB-ABA0-0174F6BFC35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066654" y="1743623"/>
                  <a:ext cx="131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41EB046-344D-4BD1-B9C4-8A949859AA9D}"/>
                    </a:ext>
                  </a:extLst>
                </p14:cNvPr>
                <p14:cNvContentPartPr/>
                <p14:nvPr/>
              </p14:nvContentPartPr>
              <p14:xfrm>
                <a:off x="4225414" y="1760903"/>
                <a:ext cx="99360" cy="115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41EB046-344D-4BD1-B9C4-8A949859AA9D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207774" y="1742903"/>
                  <a:ext cx="135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BE771D7-FFF7-428B-A359-4EFFA9B7588D}"/>
                    </a:ext>
                  </a:extLst>
                </p14:cNvPr>
                <p14:cNvContentPartPr/>
                <p14:nvPr/>
              </p14:nvContentPartPr>
              <p14:xfrm>
                <a:off x="4393534" y="1777823"/>
                <a:ext cx="8640" cy="93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BE771D7-FFF7-428B-A359-4EFFA9B7588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375894" y="1759823"/>
                  <a:ext cx="44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5E35D34-9731-4858-9344-CD85F1B642C0}"/>
                    </a:ext>
                  </a:extLst>
                </p14:cNvPr>
                <p14:cNvContentPartPr/>
                <p14:nvPr/>
              </p14:nvContentPartPr>
              <p14:xfrm>
                <a:off x="4382014" y="1704743"/>
                <a:ext cx="3960" cy="7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5E35D34-9731-4858-9344-CD85F1B642C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364014" y="1686743"/>
                  <a:ext cx="39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00978EA-312E-48E9-9211-86E19649F919}"/>
                    </a:ext>
                  </a:extLst>
                </p14:cNvPr>
                <p14:cNvContentPartPr/>
                <p14:nvPr/>
              </p14:nvContentPartPr>
              <p14:xfrm>
                <a:off x="4483174" y="1764863"/>
                <a:ext cx="96840" cy="109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00978EA-312E-48E9-9211-86E19649F91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465534" y="1746863"/>
                  <a:ext cx="132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8C40F1-0E7A-471F-A867-785557EE2EAB}"/>
                    </a:ext>
                  </a:extLst>
                </p14:cNvPr>
                <p14:cNvContentPartPr/>
                <p14:nvPr/>
              </p14:nvContentPartPr>
              <p14:xfrm>
                <a:off x="4671094" y="1668743"/>
                <a:ext cx="13320" cy="221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8C40F1-0E7A-471F-A867-785557EE2EAB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653094" y="1650743"/>
                  <a:ext cx="489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52FE294-23DF-4108-B0B6-AE172EBEA191}"/>
                    </a:ext>
                  </a:extLst>
                </p14:cNvPr>
                <p14:cNvContentPartPr/>
                <p14:nvPr/>
              </p14:nvContentPartPr>
              <p14:xfrm>
                <a:off x="4621414" y="1743983"/>
                <a:ext cx="101520" cy="10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52FE294-23DF-4108-B0B6-AE172EBEA19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603774" y="1726343"/>
                  <a:ext cx="137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E2943F0-A149-438B-A1B0-A9F7308C81BE}"/>
                    </a:ext>
                  </a:extLst>
                </p14:cNvPr>
                <p14:cNvContentPartPr/>
                <p14:nvPr/>
              </p14:nvContentPartPr>
              <p14:xfrm>
                <a:off x="4795654" y="1766663"/>
                <a:ext cx="64080" cy="131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E2943F0-A149-438B-A1B0-A9F7308C81B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778014" y="1748663"/>
                  <a:ext cx="9972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4281BE23-BFD3-4B52-BA61-DEE35C68E767}"/>
              </a:ext>
            </a:extLst>
          </p:cNvPr>
          <p:cNvGrpSpPr/>
          <p:nvPr/>
        </p:nvGrpSpPr>
        <p:grpSpPr>
          <a:xfrm>
            <a:off x="391443" y="332029"/>
            <a:ext cx="1181520" cy="534600"/>
            <a:chOff x="391443" y="332029"/>
            <a:chExt cx="118152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2C200177-4C42-4AB4-9234-2FC112F6CA6A}"/>
                    </a:ext>
                  </a:extLst>
                </p14:cNvPr>
                <p14:cNvContentPartPr/>
                <p14:nvPr/>
              </p14:nvContentPartPr>
              <p14:xfrm>
                <a:off x="413403" y="374869"/>
                <a:ext cx="81720" cy="4820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2C200177-4C42-4AB4-9234-2FC112F6CA6A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395763" y="357229"/>
                  <a:ext cx="1173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F021B36D-22EC-4974-9180-405FC6AA1E9D}"/>
                    </a:ext>
                  </a:extLst>
                </p14:cNvPr>
                <p14:cNvContentPartPr/>
                <p14:nvPr/>
              </p14:nvContentPartPr>
              <p14:xfrm>
                <a:off x="391443" y="332029"/>
                <a:ext cx="405000" cy="770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F021B36D-22EC-4974-9180-405FC6AA1E9D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73803" y="314389"/>
                  <a:ext cx="440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08E7DB73-AE7F-4018-872A-F7B73BF9F3E2}"/>
                    </a:ext>
                  </a:extLst>
                </p14:cNvPr>
                <p14:cNvContentPartPr/>
                <p14:nvPr/>
              </p14:nvContentPartPr>
              <p14:xfrm>
                <a:off x="461283" y="616789"/>
                <a:ext cx="266400" cy="262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08E7DB73-AE7F-4018-872A-F7B73BF9F3E2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43283" y="598789"/>
                  <a:ext cx="302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6A048A9D-A23E-44F9-BA30-B9D84E5392EC}"/>
                    </a:ext>
                  </a:extLst>
                </p14:cNvPr>
                <p14:cNvContentPartPr/>
                <p14:nvPr/>
              </p14:nvContentPartPr>
              <p14:xfrm>
                <a:off x="793923" y="621469"/>
                <a:ext cx="147240" cy="2451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6A048A9D-A23E-44F9-BA30-B9D84E5392EC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75923" y="603829"/>
                  <a:ext cx="1828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8C436A81-F1C3-4868-AA7C-EEAD0F9C8CCC}"/>
                    </a:ext>
                  </a:extLst>
                </p14:cNvPr>
                <p14:cNvContentPartPr/>
                <p14:nvPr/>
              </p14:nvContentPartPr>
              <p14:xfrm>
                <a:off x="1286763" y="626149"/>
                <a:ext cx="286200" cy="2368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8C436A81-F1C3-4868-AA7C-EEAD0F9C8CCC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268763" y="608509"/>
                  <a:ext cx="3218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EB92C0A1-236B-4708-9047-3301E30BC904}"/>
                    </a:ext>
                  </a:extLst>
                </p14:cNvPr>
                <p14:cNvContentPartPr/>
                <p14:nvPr/>
              </p14:nvContentPartPr>
              <p14:xfrm>
                <a:off x="1016763" y="670429"/>
                <a:ext cx="185400" cy="1821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EB92C0A1-236B-4708-9047-3301E30BC90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98763" y="652789"/>
                  <a:ext cx="221040" cy="21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64960584-7CF6-4F87-B28D-8588AE3C8F32}"/>
                  </a:ext>
                </a:extLst>
              </p14:cNvPr>
              <p14:cNvContentPartPr/>
              <p14:nvPr/>
            </p14:nvContentPartPr>
            <p14:xfrm>
              <a:off x="1668003" y="608869"/>
              <a:ext cx="164880" cy="260640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64960584-7CF6-4F87-B28D-8588AE3C8F32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1650363" y="590869"/>
                <a:ext cx="200520" cy="29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5" name="Group 494">
            <a:extLst>
              <a:ext uri="{FF2B5EF4-FFF2-40B4-BE49-F238E27FC236}">
                <a16:creationId xmlns:a16="http://schemas.microsoft.com/office/drawing/2014/main" id="{897195C5-AAB6-45CF-807E-CD08827F585D}"/>
              </a:ext>
            </a:extLst>
          </p:cNvPr>
          <p:cNvGrpSpPr/>
          <p:nvPr/>
        </p:nvGrpSpPr>
        <p:grpSpPr>
          <a:xfrm>
            <a:off x="1937283" y="423829"/>
            <a:ext cx="1078200" cy="439920"/>
            <a:chOff x="1937283" y="423829"/>
            <a:chExt cx="107820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113610AC-36B1-460B-9A84-BA3878BD0755}"/>
                    </a:ext>
                  </a:extLst>
                </p14:cNvPr>
                <p14:cNvContentPartPr/>
                <p14:nvPr/>
              </p14:nvContentPartPr>
              <p14:xfrm>
                <a:off x="1937283" y="630829"/>
                <a:ext cx="279720" cy="2329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113610AC-36B1-460B-9A84-BA3878BD0755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919283" y="613189"/>
                  <a:ext cx="3153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52A60746-6CF7-4003-B8EE-C53DE67FD42B}"/>
                    </a:ext>
                  </a:extLst>
                </p14:cNvPr>
                <p14:cNvContentPartPr/>
                <p14:nvPr/>
              </p14:nvContentPartPr>
              <p14:xfrm>
                <a:off x="2321403" y="636589"/>
                <a:ext cx="154080" cy="192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52A60746-6CF7-4003-B8EE-C53DE67FD42B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2303403" y="618589"/>
                  <a:ext cx="189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54C66B20-31E9-48C6-87C3-5F77E05605E5}"/>
                    </a:ext>
                  </a:extLst>
                </p14:cNvPr>
                <p14:cNvContentPartPr/>
                <p14:nvPr/>
              </p14:nvContentPartPr>
              <p14:xfrm>
                <a:off x="2564763" y="621829"/>
                <a:ext cx="135000" cy="17604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54C66B20-31E9-48C6-87C3-5F77E05605E5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2546763" y="604189"/>
                  <a:ext cx="170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7D8973F5-5733-443D-B767-60206C7E2DB4}"/>
                    </a:ext>
                  </a:extLst>
                </p14:cNvPr>
                <p14:cNvContentPartPr/>
                <p14:nvPr/>
              </p14:nvContentPartPr>
              <p14:xfrm>
                <a:off x="2841603" y="423829"/>
                <a:ext cx="173880" cy="4186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7D8973F5-5733-443D-B767-60206C7E2DB4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2823603" y="405829"/>
                  <a:ext cx="209520" cy="45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496" name="Ink 495">
                <a:extLst>
                  <a:ext uri="{FF2B5EF4-FFF2-40B4-BE49-F238E27FC236}">
                    <a16:creationId xmlns:a16="http://schemas.microsoft.com/office/drawing/2014/main" id="{0F3BA7BB-ABE6-4782-9B62-05FB6ED14D2C}"/>
                  </a:ext>
                </a:extLst>
              </p14:cNvPr>
              <p14:cNvContentPartPr/>
              <p14:nvPr/>
            </p14:nvContentPartPr>
            <p14:xfrm>
              <a:off x="420243" y="979309"/>
              <a:ext cx="2685600" cy="77400"/>
            </p14:xfrm>
          </p:contentPart>
        </mc:Choice>
        <mc:Fallback xmlns="">
          <p:pic>
            <p:nvPicPr>
              <p:cNvPr id="496" name="Ink 495">
                <a:extLst>
                  <a:ext uri="{FF2B5EF4-FFF2-40B4-BE49-F238E27FC236}">
                    <a16:creationId xmlns:a16="http://schemas.microsoft.com/office/drawing/2014/main" id="{0F3BA7BB-ABE6-4782-9B62-05FB6ED14D2C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402243" y="961669"/>
                <a:ext cx="2721240" cy="11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2212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3">
            <a:extLst>
              <a:ext uri="{FF2B5EF4-FFF2-40B4-BE49-F238E27FC236}">
                <a16:creationId xmlns:a16="http://schemas.microsoft.com/office/drawing/2014/main" id="{6101C8F4-B8F0-4981-8C56-9EA4D3EE0C77}"/>
              </a:ext>
            </a:extLst>
          </p:cNvPr>
          <p:cNvGrpSpPr/>
          <p:nvPr/>
        </p:nvGrpSpPr>
        <p:grpSpPr>
          <a:xfrm>
            <a:off x="7477025" y="1199447"/>
            <a:ext cx="209880" cy="180360"/>
            <a:chOff x="7477025" y="1199447"/>
            <a:chExt cx="20988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B3639CD-1470-48BD-91B4-A0990380CA09}"/>
                    </a:ext>
                  </a:extLst>
                </p14:cNvPr>
                <p14:cNvContentPartPr/>
                <p14:nvPr/>
              </p14:nvContentPartPr>
              <p14:xfrm>
                <a:off x="7576385" y="1250927"/>
                <a:ext cx="24840" cy="1288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B3639CD-1470-48BD-91B4-A0990380CA0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58385" y="1233287"/>
                  <a:ext cx="60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C5A22EA-2F35-46FE-B35A-19EABE21B63C}"/>
                    </a:ext>
                  </a:extLst>
                </p14:cNvPr>
                <p14:cNvContentPartPr/>
                <p14:nvPr/>
              </p14:nvContentPartPr>
              <p14:xfrm>
                <a:off x="7477025" y="1199447"/>
                <a:ext cx="209880" cy="316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C5A22EA-2F35-46FE-B35A-19EABE21B6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59385" y="1181447"/>
                  <a:ext cx="24552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10B7AD51-84F9-448F-AE1A-272A0CCCE8C9}"/>
              </a:ext>
            </a:extLst>
          </p:cNvPr>
          <p:cNvGrpSpPr/>
          <p:nvPr/>
        </p:nvGrpSpPr>
        <p:grpSpPr>
          <a:xfrm>
            <a:off x="7569545" y="2152007"/>
            <a:ext cx="171360" cy="228240"/>
            <a:chOff x="7569545" y="2152007"/>
            <a:chExt cx="171360" cy="2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CE62205-C1ED-4E7A-9F93-3E8036935BE1}"/>
                    </a:ext>
                  </a:extLst>
                </p14:cNvPr>
                <p14:cNvContentPartPr/>
                <p14:nvPr/>
              </p14:nvContentPartPr>
              <p14:xfrm>
                <a:off x="7569545" y="2152007"/>
                <a:ext cx="171360" cy="2174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CE62205-C1ED-4E7A-9F93-3E8036935BE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51545" y="2134007"/>
                  <a:ext cx="2070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21F677A-2DDC-44EB-8908-DCA3CF1BD9C6}"/>
                    </a:ext>
                  </a:extLst>
                </p14:cNvPr>
                <p14:cNvContentPartPr/>
                <p14:nvPr/>
              </p14:nvContentPartPr>
              <p14:xfrm>
                <a:off x="7572785" y="2260727"/>
                <a:ext cx="31680" cy="1195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21F677A-2DDC-44EB-8908-DCA3CF1BD9C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55145" y="2243087"/>
                  <a:ext cx="67320" cy="15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31" name="Ink 530">
                <a:extLst>
                  <a:ext uri="{FF2B5EF4-FFF2-40B4-BE49-F238E27FC236}">
                    <a16:creationId xmlns:a16="http://schemas.microsoft.com/office/drawing/2014/main" id="{3F6258FA-B988-49BF-A34F-62E3A3261E0E}"/>
                  </a:ext>
                </a:extLst>
              </p14:cNvPr>
              <p14:cNvContentPartPr/>
              <p14:nvPr/>
            </p14:nvContentPartPr>
            <p14:xfrm>
              <a:off x="7295275" y="1127330"/>
              <a:ext cx="43200" cy="357120"/>
            </p14:xfrm>
          </p:contentPart>
        </mc:Choice>
        <mc:Fallback xmlns="">
          <p:pic>
            <p:nvPicPr>
              <p:cNvPr id="531" name="Ink 530">
                <a:extLst>
                  <a:ext uri="{FF2B5EF4-FFF2-40B4-BE49-F238E27FC236}">
                    <a16:creationId xmlns:a16="http://schemas.microsoft.com/office/drawing/2014/main" id="{3F6258FA-B988-49BF-A34F-62E3A3261E0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77275" y="1109690"/>
                <a:ext cx="7884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32" name="Ink 531">
                <a:extLst>
                  <a:ext uri="{FF2B5EF4-FFF2-40B4-BE49-F238E27FC236}">
                    <a16:creationId xmlns:a16="http://schemas.microsoft.com/office/drawing/2014/main" id="{6ACC3927-9A6D-4593-947C-FB2D993AC37E}"/>
                  </a:ext>
                </a:extLst>
              </p14:cNvPr>
              <p14:cNvContentPartPr/>
              <p14:nvPr/>
            </p14:nvContentPartPr>
            <p14:xfrm>
              <a:off x="7354675" y="1505690"/>
              <a:ext cx="1030680" cy="21600"/>
            </p14:xfrm>
          </p:contentPart>
        </mc:Choice>
        <mc:Fallback xmlns="">
          <p:pic>
            <p:nvPicPr>
              <p:cNvPr id="532" name="Ink 531">
                <a:extLst>
                  <a:ext uri="{FF2B5EF4-FFF2-40B4-BE49-F238E27FC236}">
                    <a16:creationId xmlns:a16="http://schemas.microsoft.com/office/drawing/2014/main" id="{6ACC3927-9A6D-4593-947C-FB2D993AC37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37035" y="1488050"/>
                <a:ext cx="10663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3" name="Ink 532">
                <a:extLst>
                  <a:ext uri="{FF2B5EF4-FFF2-40B4-BE49-F238E27FC236}">
                    <a16:creationId xmlns:a16="http://schemas.microsoft.com/office/drawing/2014/main" id="{7E2E864F-0717-4D78-B6FC-E61F4CFD6D39}"/>
                  </a:ext>
                </a:extLst>
              </p14:cNvPr>
              <p14:cNvContentPartPr/>
              <p14:nvPr/>
            </p14:nvContentPartPr>
            <p14:xfrm>
              <a:off x="8386075" y="1096730"/>
              <a:ext cx="31680" cy="435960"/>
            </p14:xfrm>
          </p:contentPart>
        </mc:Choice>
        <mc:Fallback xmlns="">
          <p:pic>
            <p:nvPicPr>
              <p:cNvPr id="533" name="Ink 532">
                <a:extLst>
                  <a:ext uri="{FF2B5EF4-FFF2-40B4-BE49-F238E27FC236}">
                    <a16:creationId xmlns:a16="http://schemas.microsoft.com/office/drawing/2014/main" id="{7E2E864F-0717-4D78-B6FC-E61F4CFD6D3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68075" y="1079090"/>
                <a:ext cx="6732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34" name="Ink 533">
                <a:extLst>
                  <a:ext uri="{FF2B5EF4-FFF2-40B4-BE49-F238E27FC236}">
                    <a16:creationId xmlns:a16="http://schemas.microsoft.com/office/drawing/2014/main" id="{40F05205-B602-45F5-93E1-93AA76905D70}"/>
                  </a:ext>
                </a:extLst>
              </p14:cNvPr>
              <p14:cNvContentPartPr/>
              <p14:nvPr/>
            </p14:nvContentPartPr>
            <p14:xfrm>
              <a:off x="7322275" y="1041290"/>
              <a:ext cx="1019880" cy="38160"/>
            </p14:xfrm>
          </p:contentPart>
        </mc:Choice>
        <mc:Fallback xmlns="">
          <p:pic>
            <p:nvPicPr>
              <p:cNvPr id="534" name="Ink 533">
                <a:extLst>
                  <a:ext uri="{FF2B5EF4-FFF2-40B4-BE49-F238E27FC236}">
                    <a16:creationId xmlns:a16="http://schemas.microsoft.com/office/drawing/2014/main" id="{40F05205-B602-45F5-93E1-93AA76905D7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04635" y="1023650"/>
                <a:ext cx="10555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37" name="Ink 536">
                <a:extLst>
                  <a:ext uri="{FF2B5EF4-FFF2-40B4-BE49-F238E27FC236}">
                    <a16:creationId xmlns:a16="http://schemas.microsoft.com/office/drawing/2014/main" id="{F143C963-02FA-4BDF-8E8E-88ED39C28B2C}"/>
                  </a:ext>
                </a:extLst>
              </p14:cNvPr>
              <p14:cNvContentPartPr/>
              <p14:nvPr/>
            </p14:nvContentPartPr>
            <p14:xfrm>
              <a:off x="7861195" y="643490"/>
              <a:ext cx="19800" cy="349200"/>
            </p14:xfrm>
          </p:contentPart>
        </mc:Choice>
        <mc:Fallback xmlns="">
          <p:pic>
            <p:nvPicPr>
              <p:cNvPr id="537" name="Ink 536">
                <a:extLst>
                  <a:ext uri="{FF2B5EF4-FFF2-40B4-BE49-F238E27FC236}">
                    <a16:creationId xmlns:a16="http://schemas.microsoft.com/office/drawing/2014/main" id="{F143C963-02FA-4BDF-8E8E-88ED39C28B2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43555" y="625490"/>
                <a:ext cx="5544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03C1067D-8EB0-4F56-A51E-BBDB6716EECD}"/>
                  </a:ext>
                </a:extLst>
              </p14:cNvPr>
              <p14:cNvContentPartPr/>
              <p14:nvPr/>
            </p14:nvContentPartPr>
            <p14:xfrm>
              <a:off x="7887835" y="1566170"/>
              <a:ext cx="66240" cy="3776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03C1067D-8EB0-4F56-A51E-BBDB6716EEC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69835" y="1548530"/>
                <a:ext cx="10188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D7F2DDB-F999-4A00-B6D2-B0C0E34D2348}"/>
                  </a:ext>
                </a:extLst>
              </p14:cNvPr>
              <p14:cNvContentPartPr/>
              <p14:nvPr/>
            </p14:nvContentPartPr>
            <p14:xfrm>
              <a:off x="7866235" y="1097450"/>
              <a:ext cx="48240" cy="3690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D7F2DDB-F999-4A00-B6D2-B0C0E34D234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48235" y="1079810"/>
                <a:ext cx="8388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434AF3C3-5937-41A5-ACA8-5F0D4B91F3F5}"/>
                  </a:ext>
                </a:extLst>
              </p14:cNvPr>
              <p14:cNvContentPartPr/>
              <p14:nvPr/>
            </p14:nvContentPartPr>
            <p14:xfrm>
              <a:off x="8052715" y="1169552"/>
              <a:ext cx="74880" cy="2566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434AF3C3-5937-41A5-ACA8-5F0D4B91F3F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34715" y="1151552"/>
                <a:ext cx="11052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AC86F259-7134-4087-9261-D39201957D88}"/>
                  </a:ext>
                </a:extLst>
              </p14:cNvPr>
              <p14:cNvContentPartPr/>
              <p14:nvPr/>
            </p14:nvContentPartPr>
            <p14:xfrm>
              <a:off x="8021035" y="1302392"/>
              <a:ext cx="153360" cy="1512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AC86F259-7134-4087-9261-D39201957D8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03395" y="1284392"/>
                <a:ext cx="1890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7BE49A29-0EBF-4D61-BFB3-59B63D6181C7}"/>
                  </a:ext>
                </a:extLst>
              </p14:cNvPr>
              <p14:cNvContentPartPr/>
              <p14:nvPr/>
            </p14:nvContentPartPr>
            <p14:xfrm>
              <a:off x="7346395" y="1992512"/>
              <a:ext cx="1125720" cy="234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7BE49A29-0EBF-4D61-BFB3-59B63D6181C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28755" y="1974512"/>
                <a:ext cx="11613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1169928F-BFE3-425E-B615-8211C59F7CD6}"/>
                  </a:ext>
                </a:extLst>
              </p14:cNvPr>
              <p14:cNvContentPartPr/>
              <p14:nvPr/>
            </p14:nvContentPartPr>
            <p14:xfrm>
              <a:off x="7293475" y="2030672"/>
              <a:ext cx="74160" cy="5011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1169928F-BFE3-425E-B615-8211C59F7CD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75475" y="2013032"/>
                <a:ext cx="10980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8817EB9A-DAA8-4ADF-9F49-D766F93AAD37}"/>
                  </a:ext>
                </a:extLst>
              </p14:cNvPr>
              <p14:cNvContentPartPr/>
              <p14:nvPr/>
            </p14:nvContentPartPr>
            <p14:xfrm>
              <a:off x="7380235" y="2525672"/>
              <a:ext cx="1150920" cy="403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8817EB9A-DAA8-4ADF-9F49-D766F93AAD3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62235" y="2507672"/>
                <a:ext cx="11865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6BE8043A-1DB2-4CC3-B06C-16A68A6F5EDD}"/>
                  </a:ext>
                </a:extLst>
              </p14:cNvPr>
              <p14:cNvContentPartPr/>
              <p14:nvPr/>
            </p14:nvContentPartPr>
            <p14:xfrm>
              <a:off x="8489035" y="2027072"/>
              <a:ext cx="55800" cy="5342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6BE8043A-1DB2-4CC3-B06C-16A68A6F5ED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471035" y="2009072"/>
                <a:ext cx="9144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517DD42E-5548-4CA2-BEF6-6E7D37B239EB}"/>
                  </a:ext>
                </a:extLst>
              </p14:cNvPr>
              <p14:cNvContentPartPr/>
              <p14:nvPr/>
            </p14:nvContentPartPr>
            <p14:xfrm>
              <a:off x="7967755" y="2551952"/>
              <a:ext cx="51840" cy="32904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517DD42E-5548-4CA2-BEF6-6E7D37B239E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50115" y="2534312"/>
                <a:ext cx="874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B2F5E9F2-0FF9-45D3-84AE-D5286ED1F591}"/>
                  </a:ext>
                </a:extLst>
              </p14:cNvPr>
              <p14:cNvContentPartPr/>
              <p14:nvPr/>
            </p14:nvContentPartPr>
            <p14:xfrm>
              <a:off x="7937515" y="2042552"/>
              <a:ext cx="61920" cy="4240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B2F5E9F2-0FF9-45D3-84AE-D5286ED1F59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919875" y="2024552"/>
                <a:ext cx="9756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100DDD15-F874-498D-8FD4-557C8F7D9D83}"/>
                  </a:ext>
                </a:extLst>
              </p14:cNvPr>
              <p14:cNvContentPartPr/>
              <p14:nvPr/>
            </p14:nvContentPartPr>
            <p14:xfrm>
              <a:off x="8187355" y="2167832"/>
              <a:ext cx="122760" cy="2728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100DDD15-F874-498D-8FD4-557C8F7D9D8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169715" y="2149832"/>
                <a:ext cx="15840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07B21E36-6C77-4C41-901C-3FA8E70169AE}"/>
                  </a:ext>
                </a:extLst>
              </p14:cNvPr>
              <p14:cNvContentPartPr/>
              <p14:nvPr/>
            </p14:nvContentPartPr>
            <p14:xfrm>
              <a:off x="8899390" y="1700694"/>
              <a:ext cx="206640" cy="140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07B21E36-6C77-4C41-901C-3FA8E70169A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881750" y="1683054"/>
                <a:ext cx="2422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EBE39F97-B14A-4ABA-885F-8BADD33DCEA6}"/>
                  </a:ext>
                </a:extLst>
              </p14:cNvPr>
              <p14:cNvContentPartPr/>
              <p14:nvPr/>
            </p14:nvContentPartPr>
            <p14:xfrm>
              <a:off x="8904790" y="1794294"/>
              <a:ext cx="199080" cy="302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EBE39F97-B14A-4ABA-885F-8BADD33DCEA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887150" y="1776294"/>
                <a:ext cx="23472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56" name="Group 655">
            <a:extLst>
              <a:ext uri="{FF2B5EF4-FFF2-40B4-BE49-F238E27FC236}">
                <a16:creationId xmlns:a16="http://schemas.microsoft.com/office/drawing/2014/main" id="{745BC1C2-C262-4402-8765-16442F04332E}"/>
              </a:ext>
            </a:extLst>
          </p:cNvPr>
          <p:cNvGrpSpPr/>
          <p:nvPr/>
        </p:nvGrpSpPr>
        <p:grpSpPr>
          <a:xfrm>
            <a:off x="9514270" y="177816"/>
            <a:ext cx="2514202" cy="2236398"/>
            <a:chOff x="9514270" y="177816"/>
            <a:chExt cx="2514202" cy="223639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809BF7B-B372-41E0-8214-530A34102447}"/>
                    </a:ext>
                  </a:extLst>
                </p14:cNvPr>
                <p14:cNvContentPartPr/>
                <p14:nvPr/>
              </p14:nvContentPartPr>
              <p14:xfrm>
                <a:off x="9514270" y="1423134"/>
                <a:ext cx="62280" cy="6033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809BF7B-B372-41E0-8214-530A3410244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96270" y="1405134"/>
                  <a:ext cx="9792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6211BA6-F27B-4A2B-AE1D-4ACC28C273AC}"/>
                    </a:ext>
                  </a:extLst>
                </p14:cNvPr>
                <p14:cNvContentPartPr/>
                <p14:nvPr/>
              </p14:nvContentPartPr>
              <p14:xfrm>
                <a:off x="9593110" y="2047734"/>
                <a:ext cx="1293840" cy="151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6211BA6-F27B-4A2B-AE1D-4ACC28C273A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575470" y="2029734"/>
                  <a:ext cx="1329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9B26473-0F89-43C4-961D-CF0B7A8214B7}"/>
                    </a:ext>
                  </a:extLst>
                </p14:cNvPr>
                <p14:cNvContentPartPr/>
                <p14:nvPr/>
              </p14:nvContentPartPr>
              <p14:xfrm>
                <a:off x="10862110" y="1400454"/>
                <a:ext cx="70920" cy="635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9B26473-0F89-43C4-961D-CF0B7A8214B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844110" y="1382454"/>
                  <a:ext cx="106560" cy="67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91AC406-23FF-40EC-95F3-1FA121F812E0}"/>
                    </a:ext>
                  </a:extLst>
                </p14:cNvPr>
                <p14:cNvContentPartPr/>
                <p14:nvPr/>
              </p14:nvContentPartPr>
              <p14:xfrm>
                <a:off x="9530470" y="1346454"/>
                <a:ext cx="1315440" cy="194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91AC406-23FF-40EC-95F3-1FA121F812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512470" y="1328814"/>
                  <a:ext cx="1351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DF218F1-86F9-44D2-820B-B73619537053}"/>
                    </a:ext>
                  </a:extLst>
                </p14:cNvPr>
                <p14:cNvContentPartPr/>
                <p14:nvPr/>
              </p14:nvContentPartPr>
              <p14:xfrm>
                <a:off x="10159030" y="1422054"/>
                <a:ext cx="7200" cy="25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DF218F1-86F9-44D2-820B-B7361953705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41030" y="1404054"/>
                  <a:ext cx="42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21DBDEF-E695-442B-A3CF-2A6F8FF1E253}"/>
                    </a:ext>
                  </a:extLst>
                </p14:cNvPr>
                <p14:cNvContentPartPr/>
                <p14:nvPr/>
              </p14:nvContentPartPr>
              <p14:xfrm>
                <a:off x="10159750" y="1402254"/>
                <a:ext cx="90360" cy="605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21DBDEF-E695-442B-A3CF-2A6F8FF1E25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142110" y="1384254"/>
                  <a:ext cx="12600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60B322C-DCF4-4933-A6FB-3F4329992D92}"/>
                    </a:ext>
                  </a:extLst>
                </p14:cNvPr>
                <p14:cNvContentPartPr/>
                <p14:nvPr/>
              </p14:nvContentPartPr>
              <p14:xfrm>
                <a:off x="10330030" y="1607814"/>
                <a:ext cx="42120" cy="2556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60B322C-DCF4-4933-A6FB-3F4329992D9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312030" y="1589814"/>
                  <a:ext cx="777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0521437-AA45-440B-8F95-70878BC86592}"/>
                    </a:ext>
                  </a:extLst>
                </p14:cNvPr>
                <p14:cNvContentPartPr/>
                <p14:nvPr/>
              </p14:nvContentPartPr>
              <p14:xfrm>
                <a:off x="10316350" y="1742094"/>
                <a:ext cx="82800" cy="12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0521437-AA45-440B-8F95-70878BC8659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98350" y="1724454"/>
                  <a:ext cx="118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9BD767E-638F-4110-BAE6-AD9075526F75}"/>
                    </a:ext>
                  </a:extLst>
                </p14:cNvPr>
                <p14:cNvContentPartPr/>
                <p14:nvPr/>
              </p14:nvContentPartPr>
              <p14:xfrm>
                <a:off x="10487350" y="1624734"/>
                <a:ext cx="75600" cy="972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9BD767E-638F-4110-BAE6-AD9075526F7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469350" y="1607094"/>
                  <a:ext cx="111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0320A14-6B22-42A9-B2A7-18D08AD9C411}"/>
                    </a:ext>
                  </a:extLst>
                </p14:cNvPr>
                <p14:cNvContentPartPr/>
                <p14:nvPr/>
              </p14:nvContentPartPr>
              <p14:xfrm>
                <a:off x="10663030" y="1606014"/>
                <a:ext cx="81360" cy="3139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0320A14-6B22-42A9-B2A7-18D08AD9C41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645390" y="1588374"/>
                  <a:ext cx="1170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4F04570-C6C8-4A42-A9D7-6375D1DDCDF1}"/>
                    </a:ext>
                  </a:extLst>
                </p14:cNvPr>
                <p14:cNvContentPartPr/>
                <p14:nvPr/>
              </p14:nvContentPartPr>
              <p14:xfrm>
                <a:off x="10154710" y="1071414"/>
                <a:ext cx="38520" cy="311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4F04570-C6C8-4A42-A9D7-6375D1DDCDF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137070" y="1053414"/>
                  <a:ext cx="741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2F95BA8-2FFC-4733-BF94-7BE816C84A32}"/>
                    </a:ext>
                  </a:extLst>
                </p14:cNvPr>
                <p14:cNvContentPartPr/>
                <p14:nvPr/>
              </p14:nvContentPartPr>
              <p14:xfrm>
                <a:off x="10257310" y="2041974"/>
                <a:ext cx="63000" cy="3722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2F95BA8-2FFC-4733-BF94-7BE816C84A3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39310" y="2024334"/>
                  <a:ext cx="986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2E0EB348-399D-4EFC-AE34-D26965ACD0E9}"/>
                    </a:ext>
                  </a:extLst>
                </p14:cNvPr>
                <p14:cNvContentPartPr/>
                <p14:nvPr/>
              </p14:nvContentPartPr>
              <p14:xfrm>
                <a:off x="10640597" y="883027"/>
                <a:ext cx="134280" cy="59940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2E0EB348-399D-4EFC-AE34-D26965ACD0E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22597" y="865387"/>
                  <a:ext cx="169920" cy="6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B407EE01-8212-492A-A2AA-3257EC3AB663}"/>
                    </a:ext>
                  </a:extLst>
                </p14:cNvPr>
                <p14:cNvContentPartPr/>
                <p14:nvPr/>
              </p14:nvContentPartPr>
              <p14:xfrm>
                <a:off x="10608557" y="1441747"/>
                <a:ext cx="93960" cy="7164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B407EE01-8212-492A-A2AA-3257EC3AB66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590557" y="1423747"/>
                  <a:ext cx="129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3EC985F4-58F2-492D-9CAE-D8725A7422EC}"/>
                    </a:ext>
                  </a:extLst>
                </p14:cNvPr>
                <p14:cNvContentPartPr/>
                <p14:nvPr/>
              </p14:nvContentPartPr>
              <p14:xfrm>
                <a:off x="10494872" y="218136"/>
                <a:ext cx="93240" cy="22068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3EC985F4-58F2-492D-9CAE-D8725A7422E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477232" y="200496"/>
                  <a:ext cx="128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1A57C6DE-B548-4582-8BE9-A8AAFFE16E0B}"/>
                    </a:ext>
                  </a:extLst>
                </p14:cNvPr>
                <p14:cNvContentPartPr/>
                <p14:nvPr/>
              </p14:nvContentPartPr>
              <p14:xfrm>
                <a:off x="10619072" y="324696"/>
                <a:ext cx="64800" cy="12348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1A57C6DE-B548-4582-8BE9-A8AAFFE16E0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01072" y="306696"/>
                  <a:ext cx="100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397D1E0A-B5FD-4E01-94DF-EF3A72011CD8}"/>
                    </a:ext>
                  </a:extLst>
                </p14:cNvPr>
                <p14:cNvContentPartPr/>
                <p14:nvPr/>
              </p14:nvContentPartPr>
              <p14:xfrm>
                <a:off x="10737872" y="305976"/>
                <a:ext cx="125280" cy="12744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397D1E0A-B5FD-4E01-94DF-EF3A72011C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720232" y="287976"/>
                  <a:ext cx="160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8DB1BE66-3F7E-4E53-8D91-AD51798DA5FF}"/>
                    </a:ext>
                  </a:extLst>
                </p14:cNvPr>
                <p14:cNvContentPartPr/>
                <p14:nvPr/>
              </p14:nvContentPartPr>
              <p14:xfrm>
                <a:off x="10948832" y="314256"/>
                <a:ext cx="70920" cy="23724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8DB1BE66-3F7E-4E53-8D91-AD51798DA5F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930832" y="296616"/>
                  <a:ext cx="1065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926A0FBD-228B-4661-9295-CD153AA0A119}"/>
                    </a:ext>
                  </a:extLst>
                </p14:cNvPr>
                <p14:cNvContentPartPr/>
                <p14:nvPr/>
              </p14:nvContentPartPr>
              <p14:xfrm>
                <a:off x="11096432" y="300216"/>
                <a:ext cx="69480" cy="11160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926A0FBD-228B-4661-9295-CD153AA0A11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078792" y="282576"/>
                  <a:ext cx="105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8A16A62A-523F-4B27-B473-2D7EE39BF190}"/>
                    </a:ext>
                  </a:extLst>
                </p14:cNvPr>
                <p14:cNvContentPartPr/>
                <p14:nvPr/>
              </p14:nvContentPartPr>
              <p14:xfrm>
                <a:off x="11221352" y="300576"/>
                <a:ext cx="62640" cy="10548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8A16A62A-523F-4B27-B473-2D7EE39BF19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203712" y="282936"/>
                  <a:ext cx="98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4862299F-D8F3-40A1-9231-612A0878E328}"/>
                    </a:ext>
                  </a:extLst>
                </p14:cNvPr>
                <p14:cNvContentPartPr/>
                <p14:nvPr/>
              </p14:nvContentPartPr>
              <p14:xfrm>
                <a:off x="11361032" y="321456"/>
                <a:ext cx="8640" cy="8424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4862299F-D8F3-40A1-9231-612A0878E32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343032" y="303816"/>
                  <a:ext cx="44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CF4A382B-CDEF-40DA-8D94-433BE28E3658}"/>
                    </a:ext>
                  </a:extLst>
                </p14:cNvPr>
                <p14:cNvContentPartPr/>
                <p14:nvPr/>
              </p14:nvContentPartPr>
              <p14:xfrm>
                <a:off x="11365712" y="177816"/>
                <a:ext cx="105480" cy="22896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CF4A382B-CDEF-40DA-8D94-433BE28E365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348072" y="159816"/>
                  <a:ext cx="1411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B4957832-81E0-45BB-A0E4-EE41CFB2AD19}"/>
                    </a:ext>
                  </a:extLst>
                </p14:cNvPr>
                <p14:cNvContentPartPr/>
                <p14:nvPr/>
              </p14:nvContentPartPr>
              <p14:xfrm>
                <a:off x="11448872" y="300576"/>
                <a:ext cx="74520" cy="648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B4957832-81E0-45BB-A0E4-EE41CFB2AD1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430872" y="282576"/>
                  <a:ext cx="1101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6A2576E3-982F-4674-A2C0-EC8195D1EFAE}"/>
                    </a:ext>
                  </a:extLst>
                </p14:cNvPr>
                <p14:cNvContentPartPr/>
                <p14:nvPr/>
              </p14:nvContentPartPr>
              <p14:xfrm>
                <a:off x="11575592" y="223536"/>
                <a:ext cx="34920" cy="17712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6A2576E3-982F-4674-A2C0-EC8195D1EFA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557952" y="205536"/>
                  <a:ext cx="70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29932C00-A2F3-4FDC-B38F-F343C380A22C}"/>
                    </a:ext>
                  </a:extLst>
                </p14:cNvPr>
                <p14:cNvContentPartPr/>
                <p14:nvPr/>
              </p14:nvContentPartPr>
              <p14:xfrm>
                <a:off x="11662352" y="289056"/>
                <a:ext cx="71640" cy="12996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29932C00-A2F3-4FDC-B38F-F343C380A22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644712" y="271416"/>
                  <a:ext cx="107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52E19D42-0309-423E-9B31-31F3D9DBAF6C}"/>
                    </a:ext>
                  </a:extLst>
                </p14:cNvPr>
                <p14:cNvContentPartPr/>
                <p14:nvPr/>
              </p14:nvContentPartPr>
              <p14:xfrm>
                <a:off x="11758832" y="296976"/>
                <a:ext cx="91800" cy="10548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52E19D42-0309-423E-9B31-31F3D9DBAF6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740832" y="278976"/>
                  <a:ext cx="127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87ED7734-EC98-4992-B460-0ECD5105CAE3}"/>
                    </a:ext>
                  </a:extLst>
                </p14:cNvPr>
                <p14:cNvContentPartPr/>
                <p14:nvPr/>
              </p14:nvContentPartPr>
              <p14:xfrm>
                <a:off x="10381472" y="628896"/>
                <a:ext cx="78480" cy="13500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87ED7734-EC98-4992-B460-0ECD5105CAE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363832" y="611256"/>
                  <a:ext cx="114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FC0D71BC-E266-407A-B3EC-7FCDAEEAF40E}"/>
                    </a:ext>
                  </a:extLst>
                </p14:cNvPr>
                <p14:cNvContentPartPr/>
                <p14:nvPr/>
              </p14:nvContentPartPr>
              <p14:xfrm>
                <a:off x="10508552" y="633216"/>
                <a:ext cx="36360" cy="23760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FC0D71BC-E266-407A-B3EC-7FCDAEEAF40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490912" y="615216"/>
                  <a:ext cx="720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D7E10BE3-A3EE-4B2D-A328-29272F73AD9B}"/>
                    </a:ext>
                  </a:extLst>
                </p14:cNvPr>
                <p14:cNvContentPartPr/>
                <p14:nvPr/>
              </p14:nvContentPartPr>
              <p14:xfrm>
                <a:off x="10512152" y="754536"/>
                <a:ext cx="66240" cy="396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D7E10BE3-A3EE-4B2D-A328-29272F73AD9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494152" y="736536"/>
                  <a:ext cx="101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1778C379-5F46-45B2-B4C6-148CECEB5BAD}"/>
                    </a:ext>
                  </a:extLst>
                </p14:cNvPr>
                <p14:cNvContentPartPr/>
                <p14:nvPr/>
              </p14:nvContentPartPr>
              <p14:xfrm>
                <a:off x="10739312" y="560136"/>
                <a:ext cx="31320" cy="19944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1778C379-5F46-45B2-B4C6-148CECEB5BA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721672" y="542136"/>
                  <a:ext cx="669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F9800B63-3E25-40CE-BDCB-DF8E56D30E18}"/>
                    </a:ext>
                  </a:extLst>
                </p14:cNvPr>
                <p14:cNvContentPartPr/>
                <p14:nvPr/>
              </p14:nvContentPartPr>
              <p14:xfrm>
                <a:off x="10847312" y="685776"/>
                <a:ext cx="5400" cy="5832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F9800B63-3E25-40CE-BDCB-DF8E56D30E1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829672" y="668136"/>
                  <a:ext cx="41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BA251DAF-8BEB-41DB-B4E1-907175AFF5BD}"/>
                    </a:ext>
                  </a:extLst>
                </p14:cNvPr>
                <p14:cNvContentPartPr/>
                <p14:nvPr/>
              </p14:nvContentPartPr>
              <p14:xfrm>
                <a:off x="10856312" y="592896"/>
                <a:ext cx="14400" cy="2340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BA251DAF-8BEB-41DB-B4E1-907175AFF5B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838312" y="575256"/>
                  <a:ext cx="50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B1E731F8-EFA2-4F6C-8CCF-6A1423468AD3}"/>
                    </a:ext>
                  </a:extLst>
                </p14:cNvPr>
                <p14:cNvContentPartPr/>
                <p14:nvPr/>
              </p14:nvContentPartPr>
              <p14:xfrm>
                <a:off x="10917872" y="626736"/>
                <a:ext cx="76320" cy="12708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B1E731F8-EFA2-4F6C-8CCF-6A1423468AD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899872" y="609096"/>
                  <a:ext cx="111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87F93068-AD49-4AF0-A2AB-FA58EA3B7593}"/>
                    </a:ext>
                  </a:extLst>
                </p14:cNvPr>
                <p14:cNvContentPartPr/>
                <p14:nvPr/>
              </p14:nvContentPartPr>
              <p14:xfrm>
                <a:off x="11061152" y="632856"/>
                <a:ext cx="43560" cy="10944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87F93068-AD49-4AF0-A2AB-FA58EA3B759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043512" y="615216"/>
                  <a:ext cx="79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DD0A88B5-60AF-457F-BF9D-53F1D7FD1C4E}"/>
                    </a:ext>
                  </a:extLst>
                </p14:cNvPr>
                <p14:cNvContentPartPr/>
                <p14:nvPr/>
              </p14:nvContentPartPr>
              <p14:xfrm>
                <a:off x="11153672" y="638976"/>
                <a:ext cx="95760" cy="10656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DD0A88B5-60AF-457F-BF9D-53F1D7FD1C4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135672" y="621336"/>
                  <a:ext cx="13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21ED7E41-3592-4984-873A-7FA8D0F93B4D}"/>
                    </a:ext>
                  </a:extLst>
                </p14:cNvPr>
                <p14:cNvContentPartPr/>
                <p14:nvPr/>
              </p14:nvContentPartPr>
              <p14:xfrm>
                <a:off x="11293352" y="639696"/>
                <a:ext cx="60480" cy="8352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21ED7E41-3592-4984-873A-7FA8D0F93B4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275712" y="621696"/>
                  <a:ext cx="961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63A7EB3B-0BA8-423B-B4A0-70963BBD2E7B}"/>
                    </a:ext>
                  </a:extLst>
                </p14:cNvPr>
                <p14:cNvContentPartPr/>
                <p14:nvPr/>
              </p14:nvContentPartPr>
              <p14:xfrm>
                <a:off x="11498192" y="607296"/>
                <a:ext cx="157680" cy="12600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63A7EB3B-0BA8-423B-B4A0-70963BBD2E7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480192" y="589656"/>
                  <a:ext cx="193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FEB9E79E-212C-45BB-B472-81E597653591}"/>
                    </a:ext>
                  </a:extLst>
                </p14:cNvPr>
                <p14:cNvContentPartPr/>
                <p14:nvPr/>
              </p14:nvContentPartPr>
              <p14:xfrm>
                <a:off x="11705552" y="638256"/>
                <a:ext cx="84240" cy="10188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FEB9E79E-212C-45BB-B472-81E59765359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687552" y="620616"/>
                  <a:ext cx="119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50314F35-8E1D-40AC-81E4-CF88FAEEAB02}"/>
                    </a:ext>
                  </a:extLst>
                </p14:cNvPr>
                <p14:cNvContentPartPr/>
                <p14:nvPr/>
              </p14:nvContentPartPr>
              <p14:xfrm>
                <a:off x="11844152" y="618816"/>
                <a:ext cx="73080" cy="26604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50314F35-8E1D-40AC-81E4-CF88FAEEAB0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826512" y="601176"/>
                  <a:ext cx="108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CEDCA58C-1172-4499-B105-6E60ADCD1BB6}"/>
                    </a:ext>
                  </a:extLst>
                </p14:cNvPr>
                <p14:cNvContentPartPr/>
                <p14:nvPr/>
              </p14:nvContentPartPr>
              <p14:xfrm>
                <a:off x="11978072" y="609096"/>
                <a:ext cx="50400" cy="12276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CEDCA58C-1172-4499-B105-6E60ADCD1BB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960432" y="591096"/>
                  <a:ext cx="8604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4" name="Group 683">
            <a:extLst>
              <a:ext uri="{FF2B5EF4-FFF2-40B4-BE49-F238E27FC236}">
                <a16:creationId xmlns:a16="http://schemas.microsoft.com/office/drawing/2014/main" id="{8D0EB34B-5968-4136-920E-68BC45AC9414}"/>
              </a:ext>
            </a:extLst>
          </p:cNvPr>
          <p:cNvGrpSpPr/>
          <p:nvPr/>
        </p:nvGrpSpPr>
        <p:grpSpPr>
          <a:xfrm>
            <a:off x="8859605" y="338293"/>
            <a:ext cx="1319400" cy="1419330"/>
            <a:chOff x="8859605" y="338293"/>
            <a:chExt cx="1319400" cy="141933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0BF2856-9238-4DF3-BCD1-608B537760CD}"/>
                    </a:ext>
                  </a:extLst>
                </p14:cNvPr>
                <p14:cNvContentPartPr/>
                <p14:nvPr/>
              </p14:nvContentPartPr>
              <p14:xfrm>
                <a:off x="9670218" y="1660063"/>
                <a:ext cx="17280" cy="975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0BF2856-9238-4DF3-BCD1-608B537760C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52218" y="1642423"/>
                  <a:ext cx="52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0CFA3DF-B9A0-4E0C-85FB-B6BEDC303A0F}"/>
                    </a:ext>
                  </a:extLst>
                </p14:cNvPr>
                <p14:cNvContentPartPr/>
                <p14:nvPr/>
              </p14:nvContentPartPr>
              <p14:xfrm>
                <a:off x="9613698" y="1616143"/>
                <a:ext cx="117000" cy="406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0CFA3DF-B9A0-4E0C-85FB-B6BEDC303A0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595698" y="1598503"/>
                  <a:ext cx="1526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E047480-754C-4B63-9B3E-5620D26EFF7C}"/>
                    </a:ext>
                  </a:extLst>
                </p14:cNvPr>
                <p14:cNvContentPartPr/>
                <p14:nvPr/>
              </p14:nvContentPartPr>
              <p14:xfrm>
                <a:off x="9807738" y="1659343"/>
                <a:ext cx="65520" cy="738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E047480-754C-4B63-9B3E-5620D26EFF7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790098" y="1641343"/>
                  <a:ext cx="1011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5014C1B-93A8-4E8F-9F5F-29B29D370EE0}"/>
                    </a:ext>
                  </a:extLst>
                </p14:cNvPr>
                <p14:cNvContentPartPr/>
                <p14:nvPr/>
              </p14:nvContentPartPr>
              <p14:xfrm>
                <a:off x="9975498" y="1589503"/>
                <a:ext cx="89640" cy="1681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5014C1B-93A8-4E8F-9F5F-29B29D370EE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957858" y="1571863"/>
                  <a:ext cx="1252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A80D7AB-DA5D-408F-90F7-251EB0824B15}"/>
                    </a:ext>
                  </a:extLst>
                </p14:cNvPr>
                <p14:cNvContentPartPr/>
                <p14:nvPr/>
              </p14:nvContentPartPr>
              <p14:xfrm>
                <a:off x="9951738" y="1683823"/>
                <a:ext cx="38880" cy="727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A80D7AB-DA5D-408F-90F7-251EB0824B1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934098" y="1666183"/>
                  <a:ext cx="745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BFFD8A57-F5D1-4248-878E-A5E9E2B1A663}"/>
                    </a:ext>
                  </a:extLst>
                </p14:cNvPr>
                <p14:cNvContentPartPr/>
                <p14:nvPr/>
              </p14:nvContentPartPr>
              <p14:xfrm>
                <a:off x="9605885" y="935893"/>
                <a:ext cx="199080" cy="51444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BFFD8A57-F5D1-4248-878E-A5E9E2B1A66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87885" y="917893"/>
                  <a:ext cx="23472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47F2CA56-1C5C-45B8-A994-53C82224F7B5}"/>
                    </a:ext>
                  </a:extLst>
                </p14:cNvPr>
                <p14:cNvContentPartPr/>
                <p14:nvPr/>
              </p14:nvContentPartPr>
              <p14:xfrm>
                <a:off x="9756365" y="1413613"/>
                <a:ext cx="97920" cy="9756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47F2CA56-1C5C-45B8-A994-53C82224F7B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738725" y="1395973"/>
                  <a:ext cx="133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7CEE3AAA-681D-45D3-B0FE-E6D44652D335}"/>
                    </a:ext>
                  </a:extLst>
                </p14:cNvPr>
                <p14:cNvContentPartPr/>
                <p14:nvPr/>
              </p14:nvContentPartPr>
              <p14:xfrm>
                <a:off x="8859605" y="454933"/>
                <a:ext cx="104040" cy="22176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7CEE3AAA-681D-45D3-B0FE-E6D44652D33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841965" y="436933"/>
                  <a:ext cx="1396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FA557E92-493C-446B-B206-42FB1DFC72BB}"/>
                    </a:ext>
                  </a:extLst>
                </p14:cNvPr>
                <p14:cNvContentPartPr/>
                <p14:nvPr/>
              </p14:nvContentPartPr>
              <p14:xfrm>
                <a:off x="8985965" y="543853"/>
                <a:ext cx="78840" cy="11664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FA557E92-493C-446B-B206-42FB1DFC72B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968325" y="525853"/>
                  <a:ext cx="114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8BFC5B89-D53A-4723-BB25-B28003A1BF57}"/>
                    </a:ext>
                  </a:extLst>
                </p14:cNvPr>
                <p14:cNvContentPartPr/>
                <p14:nvPr/>
              </p14:nvContentPartPr>
              <p14:xfrm>
                <a:off x="9106205" y="515773"/>
                <a:ext cx="138240" cy="11844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8BFC5B89-D53A-4723-BB25-B28003A1BF5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088565" y="497773"/>
                  <a:ext cx="1738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56F02D1F-9A77-437A-9041-3D0E66D3AE40}"/>
                    </a:ext>
                  </a:extLst>
                </p14:cNvPr>
                <p14:cNvContentPartPr/>
                <p14:nvPr/>
              </p14:nvContentPartPr>
              <p14:xfrm>
                <a:off x="9302045" y="487333"/>
                <a:ext cx="100800" cy="23688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56F02D1F-9A77-437A-9041-3D0E66D3AE4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284405" y="469693"/>
                  <a:ext cx="1364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A0392988-EFBD-4770-8BDA-60200F2A3C2E}"/>
                    </a:ext>
                  </a:extLst>
                </p14:cNvPr>
                <p14:cNvContentPartPr/>
                <p14:nvPr/>
              </p14:nvContentPartPr>
              <p14:xfrm>
                <a:off x="9441725" y="467533"/>
                <a:ext cx="76320" cy="12240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A0392988-EFBD-4770-8BDA-60200F2A3C2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423725" y="449533"/>
                  <a:ext cx="111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D0442B4C-13AF-406A-A6F5-5F7FB6D2553D}"/>
                    </a:ext>
                  </a:extLst>
                </p14:cNvPr>
                <p14:cNvContentPartPr/>
                <p14:nvPr/>
              </p14:nvContentPartPr>
              <p14:xfrm>
                <a:off x="9558365" y="447373"/>
                <a:ext cx="78480" cy="11916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D0442B4C-13AF-406A-A6F5-5F7FB6D2553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40725" y="429373"/>
                  <a:ext cx="114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6158BF11-DDD8-4AFF-8E06-BC48FF0AD615}"/>
                    </a:ext>
                  </a:extLst>
                </p14:cNvPr>
                <p14:cNvContentPartPr/>
                <p14:nvPr/>
              </p14:nvContentPartPr>
              <p14:xfrm>
                <a:off x="9708485" y="467533"/>
                <a:ext cx="11880" cy="7848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6158BF11-DDD8-4AFF-8E06-BC48FF0AD61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690845" y="449533"/>
                  <a:ext cx="47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43959C80-0A92-4FD1-A71D-7B968AA1BAD5}"/>
                    </a:ext>
                  </a:extLst>
                </p14:cNvPr>
                <p14:cNvContentPartPr/>
                <p14:nvPr/>
              </p14:nvContentPartPr>
              <p14:xfrm>
                <a:off x="9701645" y="338293"/>
                <a:ext cx="122040" cy="20052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43959C80-0A92-4FD1-A71D-7B968AA1BAD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683645" y="320653"/>
                  <a:ext cx="1576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A77CDB1D-D109-451E-9FB6-F4AB5463B922}"/>
                    </a:ext>
                  </a:extLst>
                </p14:cNvPr>
                <p14:cNvContentPartPr/>
                <p14:nvPr/>
              </p14:nvContentPartPr>
              <p14:xfrm>
                <a:off x="9769325" y="438373"/>
                <a:ext cx="89640" cy="936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A77CDB1D-D109-451E-9FB6-F4AB5463B92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51325" y="420373"/>
                  <a:ext cx="125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28907009-34B4-406C-A21C-790A45E42148}"/>
                    </a:ext>
                  </a:extLst>
                </p14:cNvPr>
                <p14:cNvContentPartPr/>
                <p14:nvPr/>
              </p14:nvContentPartPr>
              <p14:xfrm>
                <a:off x="9909005" y="378253"/>
                <a:ext cx="28800" cy="15840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28907009-34B4-406C-A21C-790A45E4214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891005" y="360613"/>
                  <a:ext cx="64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925C2569-DCAD-47EB-BBC5-3D3253379924}"/>
                    </a:ext>
                  </a:extLst>
                </p14:cNvPr>
                <p14:cNvContentPartPr/>
                <p14:nvPr/>
              </p14:nvContentPartPr>
              <p14:xfrm>
                <a:off x="9987485" y="416053"/>
                <a:ext cx="61920" cy="11160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925C2569-DCAD-47EB-BBC5-3D325337992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969485" y="398413"/>
                  <a:ext cx="97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601695E3-E304-41A6-94E7-AB31700FB068}"/>
                    </a:ext>
                  </a:extLst>
                </p14:cNvPr>
                <p14:cNvContentPartPr/>
                <p14:nvPr/>
              </p14:nvContentPartPr>
              <p14:xfrm>
                <a:off x="10087565" y="398413"/>
                <a:ext cx="91440" cy="10548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601695E3-E304-41A6-94E7-AB31700FB06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69925" y="380773"/>
                  <a:ext cx="127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97F16671-4D19-45CB-A97C-152ECD600442}"/>
                    </a:ext>
                  </a:extLst>
                </p14:cNvPr>
                <p14:cNvContentPartPr/>
                <p14:nvPr/>
              </p14:nvContentPartPr>
              <p14:xfrm>
                <a:off x="8901365" y="897013"/>
                <a:ext cx="114120" cy="14472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97F16671-4D19-45CB-A97C-152ECD60044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883365" y="879013"/>
                  <a:ext cx="1497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87C2F325-457B-4128-ADDF-22189AB56E90}"/>
                    </a:ext>
                  </a:extLst>
                </p14:cNvPr>
                <p14:cNvContentPartPr/>
                <p14:nvPr/>
              </p14:nvContentPartPr>
              <p14:xfrm>
                <a:off x="9058685" y="877213"/>
                <a:ext cx="82080" cy="30312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87C2F325-457B-4128-ADDF-22189AB56E9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040685" y="859213"/>
                  <a:ext cx="1177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EBD60C28-48B1-40F9-AB19-F53C2F1C010E}"/>
                    </a:ext>
                  </a:extLst>
                </p14:cNvPr>
                <p14:cNvContentPartPr/>
                <p14:nvPr/>
              </p14:nvContentPartPr>
              <p14:xfrm>
                <a:off x="9245885" y="826453"/>
                <a:ext cx="64080" cy="14904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EBD60C28-48B1-40F9-AB19-F53C2F1C010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228245" y="808813"/>
                  <a:ext cx="997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24F9E371-6280-4084-A8DC-3F7178E2F7D9}"/>
                    </a:ext>
                  </a:extLst>
                </p14:cNvPr>
                <p14:cNvContentPartPr/>
                <p14:nvPr/>
              </p14:nvContentPartPr>
              <p14:xfrm>
                <a:off x="9370805" y="810253"/>
                <a:ext cx="57960" cy="13176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24F9E371-6280-4084-A8DC-3F7178E2F7D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52805" y="792613"/>
                  <a:ext cx="93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9B44EAB4-9F5F-4E95-B846-D7211321FF5E}"/>
                    </a:ext>
                  </a:extLst>
                </p14:cNvPr>
                <p14:cNvContentPartPr/>
                <p14:nvPr/>
              </p14:nvContentPartPr>
              <p14:xfrm>
                <a:off x="9453605" y="677773"/>
                <a:ext cx="57240" cy="23868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9B44EAB4-9F5F-4E95-B846-D7211321FF5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435605" y="660133"/>
                  <a:ext cx="92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26A3F139-F7B6-42CD-BC51-369391BBB449}"/>
                    </a:ext>
                  </a:extLst>
                </p14:cNvPr>
                <p14:cNvContentPartPr/>
                <p14:nvPr/>
              </p14:nvContentPartPr>
              <p14:xfrm>
                <a:off x="9540365" y="783613"/>
                <a:ext cx="95760" cy="9216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26A3F139-F7B6-42CD-BC51-369391BBB44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522725" y="765973"/>
                  <a:ext cx="131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2019F42B-E8FD-4043-9C76-21E72279FEB3}"/>
                    </a:ext>
                  </a:extLst>
                </p14:cNvPr>
                <p14:cNvContentPartPr/>
                <p14:nvPr/>
              </p14:nvContentPartPr>
              <p14:xfrm>
                <a:off x="9666725" y="666613"/>
                <a:ext cx="39960" cy="21384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2019F42B-E8FD-4043-9C76-21E72279FEB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648725" y="648613"/>
                  <a:ext cx="75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16B5A0F5-DC5B-48E4-8A6F-02ADC35D7A5D}"/>
                    </a:ext>
                  </a:extLst>
                </p14:cNvPr>
                <p14:cNvContentPartPr/>
                <p14:nvPr/>
              </p14:nvContentPartPr>
              <p14:xfrm>
                <a:off x="9639365" y="771013"/>
                <a:ext cx="110520" cy="1188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16B5A0F5-DC5B-48E4-8A6F-02ADC35D7A5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621725" y="753373"/>
                  <a:ext cx="146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7D0A06C9-E524-45D8-8043-EAF579AC3033}"/>
                    </a:ext>
                  </a:extLst>
                </p14:cNvPr>
                <p14:cNvContentPartPr/>
                <p14:nvPr/>
              </p14:nvContentPartPr>
              <p14:xfrm>
                <a:off x="9773645" y="714493"/>
                <a:ext cx="34200" cy="14796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7D0A06C9-E524-45D8-8043-EAF579AC303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755645" y="696853"/>
                  <a:ext cx="69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4C7D3FF0-9F98-4D0C-89F2-6A589BE589AC}"/>
                    </a:ext>
                  </a:extLst>
                </p14:cNvPr>
                <p14:cNvContentPartPr/>
                <p14:nvPr/>
              </p14:nvContentPartPr>
              <p14:xfrm>
                <a:off x="9854285" y="746533"/>
                <a:ext cx="66960" cy="10152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4C7D3FF0-9F98-4D0C-89F2-6A589BE589A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836645" y="728533"/>
                  <a:ext cx="102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6D1CD044-302D-4D15-8450-E0A8C27B2A29}"/>
                    </a:ext>
                  </a:extLst>
                </p14:cNvPr>
                <p14:cNvContentPartPr/>
                <p14:nvPr/>
              </p14:nvContentPartPr>
              <p14:xfrm>
                <a:off x="9972005" y="711253"/>
                <a:ext cx="86040" cy="11448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6D1CD044-302D-4D15-8450-E0A8C27B2A2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954365" y="693613"/>
                  <a:ext cx="1216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06A5B7D3-9974-4716-90D2-5C85F5BF1FDD}"/>
                    </a:ext>
                  </a:extLst>
                </p14:cNvPr>
                <p14:cNvContentPartPr/>
                <p14:nvPr/>
              </p14:nvContentPartPr>
              <p14:xfrm>
                <a:off x="10101605" y="683533"/>
                <a:ext cx="37080" cy="12384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06A5B7D3-9974-4716-90D2-5C85F5BF1FD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083965" y="665533"/>
                  <a:ext cx="7272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E5D6E84-9DD9-48E4-A9DB-FF3D51D5DEBE}"/>
              </a:ext>
            </a:extLst>
          </p:cNvPr>
          <p:cNvGrpSpPr/>
          <p:nvPr/>
        </p:nvGrpSpPr>
        <p:grpSpPr>
          <a:xfrm>
            <a:off x="426762" y="1729208"/>
            <a:ext cx="520920" cy="280080"/>
            <a:chOff x="426762" y="1729208"/>
            <a:chExt cx="52092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250AFE5-B69B-4E44-8A0C-CECD0E513F1C}"/>
                    </a:ext>
                  </a:extLst>
                </p14:cNvPr>
                <p14:cNvContentPartPr/>
                <p14:nvPr/>
              </p14:nvContentPartPr>
              <p14:xfrm>
                <a:off x="426762" y="1729208"/>
                <a:ext cx="179640" cy="280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250AFE5-B69B-4E44-8A0C-CECD0E513F1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09122" y="1711208"/>
                  <a:ext cx="2152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0C39E02-B0EC-4A32-B892-21A1B38627C1}"/>
                    </a:ext>
                  </a:extLst>
                </p14:cNvPr>
                <p14:cNvContentPartPr/>
                <p14:nvPr/>
              </p14:nvContentPartPr>
              <p14:xfrm>
                <a:off x="639162" y="1875008"/>
                <a:ext cx="123120" cy="131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0C39E02-B0EC-4A32-B892-21A1B38627C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21522" y="1857368"/>
                  <a:ext cx="158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BF447EA-452E-431C-995E-0C97088578A0}"/>
                    </a:ext>
                  </a:extLst>
                </p14:cNvPr>
                <p14:cNvContentPartPr/>
                <p14:nvPr/>
              </p14:nvContentPartPr>
              <p14:xfrm>
                <a:off x="831402" y="1861328"/>
                <a:ext cx="116280" cy="133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BF447EA-452E-431C-995E-0C97088578A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13402" y="1843328"/>
                  <a:ext cx="151920" cy="16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B4103C6-0653-46D5-B9E5-C0671EF0A1D3}"/>
                  </a:ext>
                </a:extLst>
              </p14:cNvPr>
              <p14:cNvContentPartPr/>
              <p14:nvPr/>
            </p14:nvContentPartPr>
            <p14:xfrm>
              <a:off x="1089213" y="1834238"/>
              <a:ext cx="32760" cy="25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B4103C6-0653-46D5-B9E5-C0671EF0A1D3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1071573" y="1816238"/>
                <a:ext cx="684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D173433-E59B-4DFB-92FA-52539042FB8C}"/>
                  </a:ext>
                </a:extLst>
              </p14:cNvPr>
              <p14:cNvContentPartPr/>
              <p14:nvPr/>
            </p14:nvContentPartPr>
            <p14:xfrm>
              <a:off x="1102173" y="1976438"/>
              <a:ext cx="20880" cy="19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D173433-E59B-4DFB-92FA-52539042FB8C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1084173" y="1958798"/>
                <a:ext cx="56520" cy="5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B37C42CB-E76F-4F8B-AF27-5E68766F505B}"/>
              </a:ext>
            </a:extLst>
          </p:cNvPr>
          <p:cNvGrpSpPr/>
          <p:nvPr/>
        </p:nvGrpSpPr>
        <p:grpSpPr>
          <a:xfrm>
            <a:off x="1371093" y="1732718"/>
            <a:ext cx="1272960" cy="442080"/>
            <a:chOff x="1371093" y="1732718"/>
            <a:chExt cx="127296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F7DC2F-F9E7-44C6-8F47-D0A09D973EC9}"/>
                    </a:ext>
                  </a:extLst>
                </p14:cNvPr>
                <p14:cNvContentPartPr/>
                <p14:nvPr/>
              </p14:nvContentPartPr>
              <p14:xfrm>
                <a:off x="1371093" y="1805438"/>
                <a:ext cx="83520" cy="153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DF7DC2F-F9E7-44C6-8F47-D0A09D973EC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353093" y="1787438"/>
                  <a:ext cx="1191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E10E2D-4701-48A7-8B5E-6C9A52F98FCC}"/>
                    </a:ext>
                  </a:extLst>
                </p14:cNvPr>
                <p14:cNvContentPartPr/>
                <p14:nvPr/>
              </p14:nvContentPartPr>
              <p14:xfrm>
                <a:off x="1511133" y="1833878"/>
                <a:ext cx="112680" cy="104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E10E2D-4701-48A7-8B5E-6C9A52F98FC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493493" y="1815878"/>
                  <a:ext cx="1483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9BAB4BC-5128-44BE-900C-BBF756D2BD17}"/>
                    </a:ext>
                  </a:extLst>
                </p14:cNvPr>
                <p14:cNvContentPartPr/>
                <p14:nvPr/>
              </p14:nvContentPartPr>
              <p14:xfrm>
                <a:off x="1692213" y="1732718"/>
                <a:ext cx="18720" cy="200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9BAB4BC-5128-44BE-900C-BBF756D2BD1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674213" y="1715078"/>
                  <a:ext cx="543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DB5798-86AC-450D-8A8C-7D74107A9E42}"/>
                    </a:ext>
                  </a:extLst>
                </p14:cNvPr>
                <p14:cNvContentPartPr/>
                <p14:nvPr/>
              </p14:nvContentPartPr>
              <p14:xfrm>
                <a:off x="1687533" y="1805438"/>
                <a:ext cx="81720" cy="14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DB5798-86AC-450D-8A8C-7D74107A9E4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669533" y="1787798"/>
                  <a:ext cx="1173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5293F70-7F7B-4B34-A251-2EE17E782DD1}"/>
                    </a:ext>
                  </a:extLst>
                </p14:cNvPr>
                <p14:cNvContentPartPr/>
                <p14:nvPr/>
              </p14:nvContentPartPr>
              <p14:xfrm>
                <a:off x="1830093" y="1815878"/>
                <a:ext cx="79560" cy="12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5293F70-7F7B-4B34-A251-2EE17E782DD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812453" y="1797878"/>
                  <a:ext cx="115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F9E13E9-80C7-488E-AF13-34294CFBC6E5}"/>
                    </a:ext>
                  </a:extLst>
                </p14:cNvPr>
                <p14:cNvContentPartPr/>
                <p14:nvPr/>
              </p14:nvContentPartPr>
              <p14:xfrm>
                <a:off x="1969413" y="1819118"/>
                <a:ext cx="118800" cy="287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F9E13E9-80C7-488E-AF13-34294CFBC6E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951773" y="1801118"/>
                  <a:ext cx="1544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664BE0C-9D8C-464E-B42B-3892D6944F7E}"/>
                    </a:ext>
                  </a:extLst>
                </p14:cNvPr>
                <p14:cNvContentPartPr/>
                <p14:nvPr/>
              </p14:nvContentPartPr>
              <p14:xfrm>
                <a:off x="2164893" y="1812278"/>
                <a:ext cx="91800" cy="118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664BE0C-9D8C-464E-B42B-3892D6944F7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146893" y="1794638"/>
                  <a:ext cx="127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6A653F0-FB71-48BA-8293-D6CE0261CD4C}"/>
                    </a:ext>
                  </a:extLst>
                </p14:cNvPr>
                <p14:cNvContentPartPr/>
                <p14:nvPr/>
              </p14:nvContentPartPr>
              <p14:xfrm>
                <a:off x="2327253" y="1805798"/>
                <a:ext cx="88560" cy="110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6A653F0-FB71-48BA-8293-D6CE0261CD4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309613" y="1787798"/>
                  <a:ext cx="1242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6201996-0176-412A-8ECC-C65AD8239C85}"/>
                    </a:ext>
                  </a:extLst>
                </p14:cNvPr>
                <p14:cNvContentPartPr/>
                <p14:nvPr/>
              </p14:nvContentPartPr>
              <p14:xfrm>
                <a:off x="2478813" y="1820918"/>
                <a:ext cx="165240" cy="35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6201996-0176-412A-8ECC-C65AD8239C8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461173" y="1802918"/>
                  <a:ext cx="200880" cy="38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4922AC-C562-45D4-BA73-2A1871DC87DA}"/>
              </a:ext>
            </a:extLst>
          </p:cNvPr>
          <p:cNvGrpSpPr/>
          <p:nvPr/>
        </p:nvGrpSpPr>
        <p:grpSpPr>
          <a:xfrm>
            <a:off x="2855653" y="1783090"/>
            <a:ext cx="258840" cy="259560"/>
            <a:chOff x="2855653" y="1783090"/>
            <a:chExt cx="25884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2FE4DCC-550D-4ACB-83C0-F795CCF7B555}"/>
                    </a:ext>
                  </a:extLst>
                </p14:cNvPr>
                <p14:cNvContentPartPr/>
                <p14:nvPr/>
              </p14:nvContentPartPr>
              <p14:xfrm>
                <a:off x="2855653" y="1800370"/>
                <a:ext cx="123120" cy="129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2FE4DCC-550D-4ACB-83C0-F795CCF7B55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837653" y="1782370"/>
                  <a:ext cx="158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369436A-0BA4-43FD-82D2-5E5081AC58BB}"/>
                    </a:ext>
                  </a:extLst>
                </p14:cNvPr>
                <p14:cNvContentPartPr/>
                <p14:nvPr/>
              </p14:nvContentPartPr>
              <p14:xfrm>
                <a:off x="3045373" y="1783090"/>
                <a:ext cx="51120" cy="259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369436A-0BA4-43FD-82D2-5E5081AC58B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027733" y="1765090"/>
                  <a:ext cx="867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2280291-EA7C-4B67-B688-24118A507435}"/>
                    </a:ext>
                  </a:extLst>
                </p14:cNvPr>
                <p14:cNvContentPartPr/>
                <p14:nvPr/>
              </p14:nvContentPartPr>
              <p14:xfrm>
                <a:off x="3015853" y="1925650"/>
                <a:ext cx="98640" cy="5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2280291-EA7C-4B67-B688-24118A50743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998213" y="1907650"/>
                  <a:ext cx="13428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CCB1912-03DF-40EA-AA1C-D77C3F43489F}"/>
              </a:ext>
            </a:extLst>
          </p:cNvPr>
          <p:cNvGrpSpPr/>
          <p:nvPr/>
        </p:nvGrpSpPr>
        <p:grpSpPr>
          <a:xfrm>
            <a:off x="3318613" y="1650743"/>
            <a:ext cx="1541121" cy="278507"/>
            <a:chOff x="3318613" y="1650743"/>
            <a:chExt cx="1541121" cy="27850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D2064A9-898C-4417-B98D-0066F5A4085E}"/>
                    </a:ext>
                  </a:extLst>
                </p14:cNvPr>
                <p14:cNvContentPartPr/>
                <p14:nvPr/>
              </p14:nvContentPartPr>
              <p14:xfrm>
                <a:off x="3318613" y="1768330"/>
                <a:ext cx="107280" cy="160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D2064A9-898C-4417-B98D-0066F5A4085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300613" y="1750330"/>
                  <a:ext cx="142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3EF4CF6-7EB4-4F03-80F9-A7F56E27DD69}"/>
                    </a:ext>
                  </a:extLst>
                </p14:cNvPr>
                <p14:cNvContentPartPr/>
                <p14:nvPr/>
              </p14:nvContentPartPr>
              <p14:xfrm>
                <a:off x="3470173" y="1782370"/>
                <a:ext cx="108000" cy="144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3EF4CF6-7EB4-4F03-80F9-A7F56E27DD6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452533" y="1764370"/>
                  <a:ext cx="143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F4D3BD1-4C3E-4D39-B016-642894DE1B94}"/>
                    </a:ext>
                  </a:extLst>
                </p14:cNvPr>
                <p14:cNvContentPartPr/>
                <p14:nvPr/>
              </p14:nvContentPartPr>
              <p14:xfrm>
                <a:off x="3643693" y="1765810"/>
                <a:ext cx="113400" cy="149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F4D3BD1-4C3E-4D39-B016-642894DE1B94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626053" y="1747810"/>
                  <a:ext cx="149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D57F013-604A-4D45-BB2D-3095517712D0}"/>
                    </a:ext>
                  </a:extLst>
                </p14:cNvPr>
                <p14:cNvContentPartPr/>
                <p14:nvPr/>
              </p14:nvContentPartPr>
              <p14:xfrm>
                <a:off x="3806053" y="1760770"/>
                <a:ext cx="69840" cy="152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D57F013-604A-4D45-BB2D-3095517712D0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788053" y="1742770"/>
                  <a:ext cx="1054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5DD5266-4652-4622-8B43-09A1957C0354}"/>
                    </a:ext>
                  </a:extLst>
                </p14:cNvPr>
                <p14:cNvContentPartPr/>
                <p14:nvPr/>
              </p14:nvContentPartPr>
              <p14:xfrm>
                <a:off x="3955414" y="1650743"/>
                <a:ext cx="45000" cy="251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5DD5266-4652-4622-8B43-09A1957C035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937414" y="1633103"/>
                  <a:ext cx="806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30031EF-F918-4DEA-8237-BFEA8AD899FD}"/>
                    </a:ext>
                  </a:extLst>
                </p14:cNvPr>
                <p14:cNvContentPartPr/>
                <p14:nvPr/>
              </p14:nvContentPartPr>
              <p14:xfrm>
                <a:off x="3922294" y="1752623"/>
                <a:ext cx="123480" cy="13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30031EF-F918-4DEA-8237-BFEA8AD899F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904654" y="1734623"/>
                  <a:ext cx="1591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7E0A2E0-B51A-44EB-ABA0-0174F6BFC353}"/>
                    </a:ext>
                  </a:extLst>
                </p14:cNvPr>
                <p14:cNvContentPartPr/>
                <p14:nvPr/>
              </p14:nvContentPartPr>
              <p14:xfrm>
                <a:off x="4084654" y="1761623"/>
                <a:ext cx="96120" cy="120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7E0A2E0-B51A-44EB-ABA0-0174F6BFC35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066654" y="1743623"/>
                  <a:ext cx="131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41EB046-344D-4BD1-B9C4-8A949859AA9D}"/>
                    </a:ext>
                  </a:extLst>
                </p14:cNvPr>
                <p14:cNvContentPartPr/>
                <p14:nvPr/>
              </p14:nvContentPartPr>
              <p14:xfrm>
                <a:off x="4225414" y="1760903"/>
                <a:ext cx="99360" cy="115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41EB046-344D-4BD1-B9C4-8A949859AA9D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207774" y="1742903"/>
                  <a:ext cx="135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BE771D7-FFF7-428B-A359-4EFFA9B7588D}"/>
                    </a:ext>
                  </a:extLst>
                </p14:cNvPr>
                <p14:cNvContentPartPr/>
                <p14:nvPr/>
              </p14:nvContentPartPr>
              <p14:xfrm>
                <a:off x="4393534" y="1777823"/>
                <a:ext cx="8640" cy="93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BE771D7-FFF7-428B-A359-4EFFA9B7588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375894" y="1759823"/>
                  <a:ext cx="44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5E35D34-9731-4858-9344-CD85F1B642C0}"/>
                    </a:ext>
                  </a:extLst>
                </p14:cNvPr>
                <p14:cNvContentPartPr/>
                <p14:nvPr/>
              </p14:nvContentPartPr>
              <p14:xfrm>
                <a:off x="4382014" y="1704743"/>
                <a:ext cx="3960" cy="7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5E35D34-9731-4858-9344-CD85F1B642C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364014" y="1686743"/>
                  <a:ext cx="39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00978EA-312E-48E9-9211-86E19649F919}"/>
                    </a:ext>
                  </a:extLst>
                </p14:cNvPr>
                <p14:cNvContentPartPr/>
                <p14:nvPr/>
              </p14:nvContentPartPr>
              <p14:xfrm>
                <a:off x="4483174" y="1764863"/>
                <a:ext cx="96840" cy="109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00978EA-312E-48E9-9211-86E19649F91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465534" y="1746863"/>
                  <a:ext cx="132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8C40F1-0E7A-471F-A867-785557EE2EAB}"/>
                    </a:ext>
                  </a:extLst>
                </p14:cNvPr>
                <p14:cNvContentPartPr/>
                <p14:nvPr/>
              </p14:nvContentPartPr>
              <p14:xfrm>
                <a:off x="4671094" y="1668743"/>
                <a:ext cx="13320" cy="221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8C40F1-0E7A-471F-A867-785557EE2EAB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653094" y="1650743"/>
                  <a:ext cx="489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52FE294-23DF-4108-B0B6-AE172EBEA191}"/>
                    </a:ext>
                  </a:extLst>
                </p14:cNvPr>
                <p14:cNvContentPartPr/>
                <p14:nvPr/>
              </p14:nvContentPartPr>
              <p14:xfrm>
                <a:off x="4621414" y="1743983"/>
                <a:ext cx="101520" cy="10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52FE294-23DF-4108-B0B6-AE172EBEA19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603774" y="1726343"/>
                  <a:ext cx="137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E2943F0-A149-438B-A1B0-A9F7308C81BE}"/>
                    </a:ext>
                  </a:extLst>
                </p14:cNvPr>
                <p14:cNvContentPartPr/>
                <p14:nvPr/>
              </p14:nvContentPartPr>
              <p14:xfrm>
                <a:off x="4795654" y="1766663"/>
                <a:ext cx="64080" cy="131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E2943F0-A149-438B-A1B0-A9F7308C81B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778014" y="1748663"/>
                  <a:ext cx="99720" cy="16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22402E1-0E25-485A-A19B-FF23184D1DC7}"/>
                  </a:ext>
                </a:extLst>
              </p14:cNvPr>
              <p14:cNvContentPartPr/>
              <p14:nvPr/>
            </p14:nvContentPartPr>
            <p14:xfrm>
              <a:off x="496096" y="2427619"/>
              <a:ext cx="196200" cy="2696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22402E1-0E25-485A-A19B-FF23184D1DC7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478096" y="2409979"/>
                <a:ext cx="23184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7827ADD-D749-4B8C-B621-43C4F34168D6}"/>
                  </a:ext>
                </a:extLst>
              </p14:cNvPr>
              <p14:cNvContentPartPr/>
              <p14:nvPr/>
            </p14:nvContentPartPr>
            <p14:xfrm>
              <a:off x="808576" y="2492779"/>
              <a:ext cx="20520" cy="27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7827ADD-D749-4B8C-B621-43C4F34168D6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790576" y="2474779"/>
                <a:ext cx="561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4DC7ACC-D277-402E-8CB7-82F7440A3D53}"/>
                  </a:ext>
                </a:extLst>
              </p14:cNvPr>
              <p14:cNvContentPartPr/>
              <p14:nvPr/>
            </p14:nvContentPartPr>
            <p14:xfrm>
              <a:off x="813256" y="2626699"/>
              <a:ext cx="18360" cy="270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4DC7ACC-D277-402E-8CB7-82F7440A3D53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795616" y="2609059"/>
                <a:ext cx="5400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DE6B2C13-CF65-43DE-A778-9146C648A4E3}"/>
              </a:ext>
            </a:extLst>
          </p:cNvPr>
          <p:cNvGrpSpPr/>
          <p:nvPr/>
        </p:nvGrpSpPr>
        <p:grpSpPr>
          <a:xfrm>
            <a:off x="1087718" y="2416967"/>
            <a:ext cx="1150560" cy="530280"/>
            <a:chOff x="1087718" y="2416967"/>
            <a:chExt cx="1150560" cy="53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4B0E034-7CED-4D4B-8440-6CDDE6B02C92}"/>
                    </a:ext>
                  </a:extLst>
                </p14:cNvPr>
                <p14:cNvContentPartPr/>
                <p14:nvPr/>
              </p14:nvContentPartPr>
              <p14:xfrm>
                <a:off x="1087718" y="2492207"/>
                <a:ext cx="97560" cy="170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4B0E034-7CED-4D4B-8440-6CDDE6B02C92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070078" y="2474207"/>
                  <a:ext cx="1332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CA252E5-494F-456E-9D00-F2CD0BC270EF}"/>
                    </a:ext>
                  </a:extLst>
                </p14:cNvPr>
                <p14:cNvContentPartPr/>
                <p14:nvPr/>
              </p14:nvContentPartPr>
              <p14:xfrm>
                <a:off x="1221638" y="2517047"/>
                <a:ext cx="104040" cy="124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CA252E5-494F-456E-9D00-F2CD0BC270E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203998" y="2499407"/>
                  <a:ext cx="1396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663B124-7D6C-4353-A84A-CFFA2BA1E55D}"/>
                    </a:ext>
                  </a:extLst>
                </p14:cNvPr>
                <p14:cNvContentPartPr/>
                <p14:nvPr/>
              </p14:nvContentPartPr>
              <p14:xfrm>
                <a:off x="1402358" y="2416967"/>
                <a:ext cx="34560" cy="22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663B124-7D6C-4353-A84A-CFFA2BA1E55D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384358" y="2399327"/>
                  <a:ext cx="702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7616911-9ACF-4C6C-ACE1-A3090222C979}"/>
                    </a:ext>
                  </a:extLst>
                </p14:cNvPr>
                <p14:cNvContentPartPr/>
                <p14:nvPr/>
              </p14:nvContentPartPr>
              <p14:xfrm>
                <a:off x="1365998" y="2508047"/>
                <a:ext cx="102600" cy="1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7616911-9ACF-4C6C-ACE1-A3090222C97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348358" y="2490047"/>
                  <a:ext cx="138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BC65E22-0043-48C6-B497-5F918C5A40AB}"/>
                    </a:ext>
                  </a:extLst>
                </p14:cNvPr>
                <p14:cNvContentPartPr/>
                <p14:nvPr/>
              </p14:nvContentPartPr>
              <p14:xfrm>
                <a:off x="1495598" y="2518127"/>
                <a:ext cx="64080" cy="129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BC65E22-0043-48C6-B497-5F918C5A40AB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477598" y="2500127"/>
                  <a:ext cx="99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C033AC7-4C49-4922-A84A-1D914FACB190}"/>
                    </a:ext>
                  </a:extLst>
                </p14:cNvPr>
                <p14:cNvContentPartPr/>
                <p14:nvPr/>
              </p14:nvContentPartPr>
              <p14:xfrm>
                <a:off x="1617278" y="2521367"/>
                <a:ext cx="104400" cy="261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C033AC7-4C49-4922-A84A-1D914FACB190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599638" y="2503367"/>
                  <a:ext cx="1400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3BF071A-457C-4F95-B4A1-32A729EF54D5}"/>
                    </a:ext>
                  </a:extLst>
                </p14:cNvPr>
                <p14:cNvContentPartPr/>
                <p14:nvPr/>
              </p14:nvContentPartPr>
              <p14:xfrm>
                <a:off x="1791878" y="2514887"/>
                <a:ext cx="77400" cy="117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3BF071A-457C-4F95-B4A1-32A729EF54D5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773878" y="2496887"/>
                  <a:ext cx="113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949AE6E-DBD2-4AAE-9473-9B726FD67CBF}"/>
                    </a:ext>
                  </a:extLst>
                </p14:cNvPr>
                <p14:cNvContentPartPr/>
                <p14:nvPr/>
              </p14:nvContentPartPr>
              <p14:xfrm>
                <a:off x="1920758" y="2506607"/>
                <a:ext cx="61200" cy="10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949AE6E-DBD2-4AAE-9473-9B726FD67CBF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902758" y="2488607"/>
                  <a:ext cx="968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77DFD68-0368-4A3F-AD25-19AE88543C1B}"/>
                    </a:ext>
                  </a:extLst>
                </p14:cNvPr>
                <p14:cNvContentPartPr/>
                <p14:nvPr/>
              </p14:nvContentPartPr>
              <p14:xfrm>
                <a:off x="2040638" y="2512007"/>
                <a:ext cx="197640" cy="435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77DFD68-0368-4A3F-AD25-19AE88543C1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022638" y="2494007"/>
                  <a:ext cx="233280" cy="47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6DFA9D5-5608-48FE-9613-C5B085B8B20D}"/>
              </a:ext>
            </a:extLst>
          </p:cNvPr>
          <p:cNvGrpSpPr/>
          <p:nvPr/>
        </p:nvGrpSpPr>
        <p:grpSpPr>
          <a:xfrm>
            <a:off x="2406485" y="2496004"/>
            <a:ext cx="288360" cy="283320"/>
            <a:chOff x="2406485" y="2496004"/>
            <a:chExt cx="28836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41A3591-E496-4E55-B73E-45D609E37A5F}"/>
                    </a:ext>
                  </a:extLst>
                </p14:cNvPr>
                <p14:cNvContentPartPr/>
                <p14:nvPr/>
              </p14:nvContentPartPr>
              <p14:xfrm>
                <a:off x="2406485" y="2501044"/>
                <a:ext cx="123480" cy="145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41A3591-E496-4E55-B73E-45D609E37A5F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388485" y="2483044"/>
                  <a:ext cx="159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81D2E6E-438F-44AD-BFD4-9838009728A4}"/>
                    </a:ext>
                  </a:extLst>
                </p14:cNvPr>
                <p14:cNvContentPartPr/>
                <p14:nvPr/>
              </p14:nvContentPartPr>
              <p14:xfrm>
                <a:off x="2592965" y="2496004"/>
                <a:ext cx="51480" cy="283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81D2E6E-438F-44AD-BFD4-9838009728A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574965" y="2478004"/>
                  <a:ext cx="871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EE2364C-1ED8-48CE-B721-B791E4021BE3}"/>
                    </a:ext>
                  </a:extLst>
                </p14:cNvPr>
                <p14:cNvContentPartPr/>
                <p14:nvPr/>
              </p14:nvContentPartPr>
              <p14:xfrm>
                <a:off x="2556245" y="2632804"/>
                <a:ext cx="138600" cy="23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EE2364C-1ED8-48CE-B721-B791E4021BE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538605" y="2615164"/>
                  <a:ext cx="17424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91865994-3AC4-461A-9035-6869F2E6F8C6}"/>
              </a:ext>
            </a:extLst>
          </p:cNvPr>
          <p:cNvGrpSpPr/>
          <p:nvPr/>
        </p:nvGrpSpPr>
        <p:grpSpPr>
          <a:xfrm>
            <a:off x="2857039" y="2388842"/>
            <a:ext cx="2061360" cy="343800"/>
            <a:chOff x="2857039" y="2388842"/>
            <a:chExt cx="206136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6DB919F-A917-450A-A591-E9FD4FDA50EF}"/>
                    </a:ext>
                  </a:extLst>
                </p14:cNvPr>
                <p14:cNvContentPartPr/>
                <p14:nvPr/>
              </p14:nvContentPartPr>
              <p14:xfrm>
                <a:off x="2889439" y="2388842"/>
                <a:ext cx="48960" cy="241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6DB919F-A917-450A-A591-E9FD4FDA50EF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871439" y="2370842"/>
                  <a:ext cx="846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49FD135-8F25-4AB0-B994-D5FE7F612CBD}"/>
                    </a:ext>
                  </a:extLst>
                </p14:cNvPr>
                <p14:cNvContentPartPr/>
                <p14:nvPr/>
              </p14:nvContentPartPr>
              <p14:xfrm>
                <a:off x="2857039" y="2491442"/>
                <a:ext cx="140760" cy="15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49FD135-8F25-4AB0-B994-D5FE7F612CBD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2839399" y="2473802"/>
                  <a:ext cx="176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6E95662-7728-436A-A2B4-1072B8803C2A}"/>
                    </a:ext>
                  </a:extLst>
                </p14:cNvPr>
                <p14:cNvContentPartPr/>
                <p14:nvPr/>
              </p14:nvContentPartPr>
              <p14:xfrm>
                <a:off x="3033799" y="2482802"/>
                <a:ext cx="83880" cy="134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6E95662-7728-436A-A2B4-1072B8803C2A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015799" y="2464802"/>
                  <a:ext cx="119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1B7780D-F782-4B7B-8F87-0E3EF3DA65DE}"/>
                    </a:ext>
                  </a:extLst>
                </p14:cNvPr>
                <p14:cNvContentPartPr/>
                <p14:nvPr/>
              </p14:nvContentPartPr>
              <p14:xfrm>
                <a:off x="3155119" y="2501522"/>
                <a:ext cx="99000" cy="115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1B7780D-F782-4B7B-8F87-0E3EF3DA65DE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137119" y="2483882"/>
                  <a:ext cx="1346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423C8C3-8F4B-4E96-ACD8-2C66CFCCF3D3}"/>
                    </a:ext>
                  </a:extLst>
                </p14:cNvPr>
                <p14:cNvContentPartPr/>
                <p14:nvPr/>
              </p14:nvContentPartPr>
              <p14:xfrm>
                <a:off x="3311719" y="2488202"/>
                <a:ext cx="92520" cy="132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423C8C3-8F4B-4E96-ACD8-2C66CFCCF3D3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294079" y="2470562"/>
                  <a:ext cx="1281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8F9FBDA-0688-4A1D-8893-6AF4DFB11DF9}"/>
                    </a:ext>
                  </a:extLst>
                </p14:cNvPr>
                <p14:cNvContentPartPr/>
                <p14:nvPr/>
              </p14:nvContentPartPr>
              <p14:xfrm>
                <a:off x="3422599" y="2479562"/>
                <a:ext cx="68760" cy="141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8F9FBDA-0688-4A1D-8893-6AF4DFB11DF9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404599" y="2461562"/>
                  <a:ext cx="104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775E1F7-9517-487E-BABE-5E73E3391BC8}"/>
                    </a:ext>
                  </a:extLst>
                </p14:cNvPr>
                <p14:cNvContentPartPr/>
                <p14:nvPr/>
              </p14:nvContentPartPr>
              <p14:xfrm>
                <a:off x="3541759" y="2484242"/>
                <a:ext cx="91800" cy="248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775E1F7-9517-487E-BABE-5E73E3391BC8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3523759" y="2466602"/>
                  <a:ext cx="127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2339CA6-CA19-4B00-A0E4-3DF0F3BC2EBC}"/>
                    </a:ext>
                  </a:extLst>
                </p14:cNvPr>
                <p14:cNvContentPartPr/>
                <p14:nvPr/>
              </p14:nvContentPartPr>
              <p14:xfrm>
                <a:off x="3674239" y="2493602"/>
                <a:ext cx="80280" cy="114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2339CA6-CA19-4B00-A0E4-3DF0F3BC2EBC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3656239" y="2475962"/>
                  <a:ext cx="1159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DFE94F7-8880-4272-8818-BB6DBBDFABEC}"/>
                    </a:ext>
                  </a:extLst>
                </p14:cNvPr>
                <p14:cNvContentPartPr/>
                <p14:nvPr/>
              </p14:nvContentPartPr>
              <p14:xfrm>
                <a:off x="3807079" y="2500082"/>
                <a:ext cx="63360" cy="100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DFE94F7-8880-4272-8818-BB6DBBDFABE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3789439" y="2482442"/>
                  <a:ext cx="99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DB3CF8BF-F984-4484-B880-1E7682FCC8EB}"/>
                    </a:ext>
                  </a:extLst>
                </p14:cNvPr>
                <p14:cNvContentPartPr/>
                <p14:nvPr/>
              </p14:nvContentPartPr>
              <p14:xfrm>
                <a:off x="3922639" y="2470202"/>
                <a:ext cx="172440" cy="12780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DB3CF8BF-F984-4484-B880-1E7682FCC8EB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3904639" y="2452562"/>
                  <a:ext cx="208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4AB6AD4E-948C-4871-8E49-ED323ADF0295}"/>
                    </a:ext>
                  </a:extLst>
                </p14:cNvPr>
                <p14:cNvContentPartPr/>
                <p14:nvPr/>
              </p14:nvContentPartPr>
              <p14:xfrm>
                <a:off x="4152679" y="2496122"/>
                <a:ext cx="116640" cy="10800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4AB6AD4E-948C-4871-8E49-ED323ADF0295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134679" y="2478482"/>
                  <a:ext cx="1522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BAA0AC19-5311-4BC1-AC52-3C6736C958E0}"/>
                    </a:ext>
                  </a:extLst>
                </p14:cNvPr>
                <p14:cNvContentPartPr/>
                <p14:nvPr/>
              </p14:nvContentPartPr>
              <p14:xfrm>
                <a:off x="4326559" y="2397482"/>
                <a:ext cx="18360" cy="21564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BAA0AC19-5311-4BC1-AC52-3C6736C958E0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308919" y="2379482"/>
                  <a:ext cx="540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58FDF0C4-3B70-454D-B172-CF1DD02B774D}"/>
                    </a:ext>
                  </a:extLst>
                </p14:cNvPr>
                <p14:cNvContentPartPr/>
                <p14:nvPr/>
              </p14:nvContentPartPr>
              <p14:xfrm>
                <a:off x="4274359" y="2491442"/>
                <a:ext cx="133920" cy="828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58FDF0C4-3B70-454D-B172-CF1DD02B774D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256719" y="2473442"/>
                  <a:ext cx="169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778C803-0584-4C34-AA4F-880A8A4BF349}"/>
                    </a:ext>
                  </a:extLst>
                </p14:cNvPr>
                <p14:cNvContentPartPr/>
                <p14:nvPr/>
              </p14:nvContentPartPr>
              <p14:xfrm>
                <a:off x="4451479" y="2504402"/>
                <a:ext cx="10800" cy="8820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778C803-0584-4C34-AA4F-880A8A4BF349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4433479" y="2486762"/>
                  <a:ext cx="464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30A869C7-CA41-4EC0-B6C9-ECA24434E4BC}"/>
                    </a:ext>
                  </a:extLst>
                </p14:cNvPr>
                <p14:cNvContentPartPr/>
                <p14:nvPr/>
              </p14:nvContentPartPr>
              <p14:xfrm>
                <a:off x="4453279" y="2438522"/>
                <a:ext cx="14400" cy="1584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30A869C7-CA41-4EC0-B6C9-ECA24434E4BC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4435279" y="2420522"/>
                  <a:ext cx="500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E7E21007-4020-4A7E-A7BE-3F83E5C9B846}"/>
                    </a:ext>
                  </a:extLst>
                </p14:cNvPr>
                <p14:cNvContentPartPr/>
                <p14:nvPr/>
              </p14:nvContentPartPr>
              <p14:xfrm>
                <a:off x="4535719" y="2498642"/>
                <a:ext cx="102240" cy="1036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E7E21007-4020-4A7E-A7BE-3F83E5C9B846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4518079" y="2481002"/>
                  <a:ext cx="137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31D3F2F3-F310-4FC7-B9C1-6D9E40829F8E}"/>
                    </a:ext>
                  </a:extLst>
                </p14:cNvPr>
                <p14:cNvContentPartPr/>
                <p14:nvPr/>
              </p14:nvContentPartPr>
              <p14:xfrm>
                <a:off x="4693759" y="2497922"/>
                <a:ext cx="104760" cy="1083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31D3F2F3-F310-4FC7-B9C1-6D9E40829F8E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4676119" y="2480282"/>
                  <a:ext cx="140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5261E5B8-8BA0-402D-ABCA-40D9DE83F923}"/>
                    </a:ext>
                  </a:extLst>
                </p14:cNvPr>
                <p14:cNvContentPartPr/>
                <p14:nvPr/>
              </p14:nvContentPartPr>
              <p14:xfrm>
                <a:off x="4875559" y="2487482"/>
                <a:ext cx="42840" cy="11736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5261E5B8-8BA0-402D-ABCA-40D9DE83F923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4857559" y="2469842"/>
                  <a:ext cx="7848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82D7B812-CA41-4480-B9A4-AE78B5F94722}"/>
              </a:ext>
            </a:extLst>
          </p:cNvPr>
          <p:cNvGrpSpPr/>
          <p:nvPr/>
        </p:nvGrpSpPr>
        <p:grpSpPr>
          <a:xfrm>
            <a:off x="1081585" y="3016098"/>
            <a:ext cx="232200" cy="192240"/>
            <a:chOff x="1081585" y="3016098"/>
            <a:chExt cx="23220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0D680C33-2376-41DE-8DB9-AF3A8FBF467D}"/>
                    </a:ext>
                  </a:extLst>
                </p14:cNvPr>
                <p14:cNvContentPartPr/>
                <p14:nvPr/>
              </p14:nvContentPartPr>
              <p14:xfrm>
                <a:off x="1115065" y="3016098"/>
                <a:ext cx="33120" cy="1922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0D680C33-2376-41DE-8DB9-AF3A8FBF467D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097425" y="2998458"/>
                  <a:ext cx="687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F1E6C151-10E9-49BA-B5E8-188A03E63AD1}"/>
                    </a:ext>
                  </a:extLst>
                </p14:cNvPr>
                <p14:cNvContentPartPr/>
                <p14:nvPr/>
              </p14:nvContentPartPr>
              <p14:xfrm>
                <a:off x="1081585" y="3088818"/>
                <a:ext cx="125280" cy="1512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F1E6C151-10E9-49BA-B5E8-188A03E63AD1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063945" y="3071178"/>
                  <a:ext cx="1609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ABC25CDC-FEA5-4A4C-9CBE-7F952A4739DB}"/>
                    </a:ext>
                  </a:extLst>
                </p14:cNvPr>
                <p14:cNvContentPartPr/>
                <p14:nvPr/>
              </p14:nvContentPartPr>
              <p14:xfrm>
                <a:off x="1224505" y="3102498"/>
                <a:ext cx="89280" cy="9936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ABC25CDC-FEA5-4A4C-9CBE-7F952A4739DB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206505" y="3084858"/>
                  <a:ext cx="12492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AA097982-207B-428E-B9C5-7198E3134832}"/>
              </a:ext>
            </a:extLst>
          </p:cNvPr>
          <p:cNvGrpSpPr/>
          <p:nvPr/>
        </p:nvGrpSpPr>
        <p:grpSpPr>
          <a:xfrm>
            <a:off x="1477585" y="2998818"/>
            <a:ext cx="222480" cy="200520"/>
            <a:chOff x="1477585" y="2998818"/>
            <a:chExt cx="22248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8912AFB9-54C2-4B45-88D2-D604B67B84B8}"/>
                    </a:ext>
                  </a:extLst>
                </p14:cNvPr>
                <p14:cNvContentPartPr/>
                <p14:nvPr/>
              </p14:nvContentPartPr>
              <p14:xfrm>
                <a:off x="1477585" y="2998818"/>
                <a:ext cx="115920" cy="2005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8912AFB9-54C2-4B45-88D2-D604B67B84B8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459585" y="2980818"/>
                  <a:ext cx="1515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D64C12AB-A0CB-49D6-879D-06C4376B4C40}"/>
                    </a:ext>
                  </a:extLst>
                </p14:cNvPr>
                <p14:cNvContentPartPr/>
                <p14:nvPr/>
              </p14:nvContentPartPr>
              <p14:xfrm>
                <a:off x="1639585" y="3083418"/>
                <a:ext cx="60480" cy="1054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D64C12AB-A0CB-49D6-879D-06C4376B4C40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621585" y="3065778"/>
                  <a:ext cx="9612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FDD6CF94-7B90-426E-B11B-B5CD08CD5A67}"/>
              </a:ext>
            </a:extLst>
          </p:cNvPr>
          <p:cNvGrpSpPr/>
          <p:nvPr/>
        </p:nvGrpSpPr>
        <p:grpSpPr>
          <a:xfrm>
            <a:off x="1899145" y="2942298"/>
            <a:ext cx="1585440" cy="236160"/>
            <a:chOff x="1899145" y="2942298"/>
            <a:chExt cx="158544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F9E7F11E-62B4-439E-AAD8-63CF8349976D}"/>
                    </a:ext>
                  </a:extLst>
                </p14:cNvPr>
                <p14:cNvContentPartPr/>
                <p14:nvPr/>
              </p14:nvContentPartPr>
              <p14:xfrm>
                <a:off x="1899145" y="3054618"/>
                <a:ext cx="103320" cy="1238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F9E7F11E-62B4-439E-AAD8-63CF8349976D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881145" y="3036978"/>
                  <a:ext cx="138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4285FB9C-ED03-4693-84D3-5618F66A0DE1}"/>
                    </a:ext>
                  </a:extLst>
                </p14:cNvPr>
                <p14:cNvContentPartPr/>
                <p14:nvPr/>
              </p14:nvContentPartPr>
              <p14:xfrm>
                <a:off x="2022985" y="3063258"/>
                <a:ext cx="107280" cy="10980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4285FB9C-ED03-4693-84D3-5618F66A0DE1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004985" y="3045618"/>
                  <a:ext cx="142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5F2A4465-0A3F-4FEE-A14D-D9E7F236E61A}"/>
                    </a:ext>
                  </a:extLst>
                </p14:cNvPr>
                <p14:cNvContentPartPr/>
                <p14:nvPr/>
              </p14:nvContentPartPr>
              <p14:xfrm>
                <a:off x="2190745" y="3052098"/>
                <a:ext cx="97560" cy="10440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5F2A4465-0A3F-4FEE-A14D-D9E7F236E61A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172745" y="3034458"/>
                  <a:ext cx="133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E1D262ED-4E44-4CFD-9139-86B97D65B670}"/>
                    </a:ext>
                  </a:extLst>
                </p14:cNvPr>
                <p14:cNvContentPartPr/>
                <p14:nvPr/>
              </p14:nvContentPartPr>
              <p14:xfrm>
                <a:off x="2323225" y="3046338"/>
                <a:ext cx="80640" cy="11268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E1D262ED-4E44-4CFD-9139-86B97D65B670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305585" y="3028698"/>
                  <a:ext cx="116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5725EA87-56B7-48E2-AEF6-B61C24CA7530}"/>
                    </a:ext>
                  </a:extLst>
                </p14:cNvPr>
                <p14:cNvContentPartPr/>
                <p14:nvPr/>
              </p14:nvContentPartPr>
              <p14:xfrm>
                <a:off x="2470465" y="2942298"/>
                <a:ext cx="9000" cy="21708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5725EA87-56B7-48E2-AEF6-B61C24CA753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452465" y="2924658"/>
                  <a:ext cx="446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2F8FFDA7-83B5-4E1C-94FB-7B92731B7F4D}"/>
                    </a:ext>
                  </a:extLst>
                </p14:cNvPr>
                <p14:cNvContentPartPr/>
                <p14:nvPr/>
              </p14:nvContentPartPr>
              <p14:xfrm>
                <a:off x="2437705" y="3041658"/>
                <a:ext cx="92520" cy="72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2F8FFDA7-83B5-4E1C-94FB-7B92731B7F4D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419705" y="3024018"/>
                  <a:ext cx="128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D3FF0FB1-1A13-43BE-94B9-C11591AE2220}"/>
                    </a:ext>
                  </a:extLst>
                </p14:cNvPr>
                <p14:cNvContentPartPr/>
                <p14:nvPr/>
              </p14:nvContentPartPr>
              <p14:xfrm>
                <a:off x="2567305" y="3035178"/>
                <a:ext cx="86040" cy="11412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D3FF0FB1-1A13-43BE-94B9-C11591AE2220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549305" y="3017538"/>
                  <a:ext cx="121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576889D7-4EDB-4459-9E37-5FA1F937C373}"/>
                    </a:ext>
                  </a:extLst>
                </p14:cNvPr>
                <p14:cNvContentPartPr/>
                <p14:nvPr/>
              </p14:nvContentPartPr>
              <p14:xfrm>
                <a:off x="2684305" y="3060378"/>
                <a:ext cx="101880" cy="8820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576889D7-4EDB-4459-9E37-5FA1F937C373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666305" y="3042378"/>
                  <a:ext cx="1375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C9E4CFE2-C542-4B2D-BEE0-E682A8F66872}"/>
                    </a:ext>
                  </a:extLst>
                </p14:cNvPr>
                <p14:cNvContentPartPr/>
                <p14:nvPr/>
              </p14:nvContentPartPr>
              <p14:xfrm>
                <a:off x="2848825" y="3061818"/>
                <a:ext cx="12240" cy="914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C9E4CFE2-C542-4B2D-BEE0-E682A8F66872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830825" y="3044178"/>
                  <a:ext cx="478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56C12961-21FB-407F-99FB-A1F6798758FC}"/>
                    </a:ext>
                  </a:extLst>
                </p14:cNvPr>
                <p14:cNvContentPartPr/>
                <p14:nvPr/>
              </p14:nvContentPartPr>
              <p14:xfrm>
                <a:off x="2831545" y="2978658"/>
                <a:ext cx="11520" cy="576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56C12961-21FB-407F-99FB-A1F6798758FC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813545" y="2960658"/>
                  <a:ext cx="47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110B4B9A-17DE-4D6F-B8D7-E673DD41C064}"/>
                    </a:ext>
                  </a:extLst>
                </p14:cNvPr>
                <p14:cNvContentPartPr/>
                <p14:nvPr/>
              </p14:nvContentPartPr>
              <p14:xfrm>
                <a:off x="2943145" y="3049578"/>
                <a:ext cx="104040" cy="10800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110B4B9A-17DE-4D6F-B8D7-E673DD41C064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925145" y="3031938"/>
                  <a:ext cx="1396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D73E3584-8AC3-40E8-AAF2-CB830A3573DE}"/>
                    </a:ext>
                  </a:extLst>
                </p14:cNvPr>
                <p14:cNvContentPartPr/>
                <p14:nvPr/>
              </p14:nvContentPartPr>
              <p14:xfrm>
                <a:off x="3095785" y="3058578"/>
                <a:ext cx="78480" cy="10296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D73E3584-8AC3-40E8-AAF2-CB830A3573DE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3078145" y="3040578"/>
                  <a:ext cx="114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CF17ED84-E987-4880-9874-BAF6547FFAAB}"/>
                    </a:ext>
                  </a:extLst>
                </p14:cNvPr>
                <p14:cNvContentPartPr/>
                <p14:nvPr/>
              </p14:nvContentPartPr>
              <p14:xfrm>
                <a:off x="3243745" y="2949138"/>
                <a:ext cx="153720" cy="22428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CF17ED84-E987-4880-9874-BAF6547FFAA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3226105" y="2931138"/>
                  <a:ext cx="1893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29FE60C-24FA-4B23-9E9C-8AFB51D0D4B9}"/>
                    </a:ext>
                  </a:extLst>
                </p14:cNvPr>
                <p14:cNvContentPartPr/>
                <p14:nvPr/>
              </p14:nvContentPartPr>
              <p14:xfrm>
                <a:off x="3477385" y="3167298"/>
                <a:ext cx="7200" cy="396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29FE60C-24FA-4B23-9E9C-8AFB51D0D4B9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3459385" y="3149658"/>
                  <a:ext cx="4284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4281BE23-BFD3-4B52-BA61-DEE35C68E767}"/>
              </a:ext>
            </a:extLst>
          </p:cNvPr>
          <p:cNvGrpSpPr/>
          <p:nvPr/>
        </p:nvGrpSpPr>
        <p:grpSpPr>
          <a:xfrm>
            <a:off x="391443" y="332029"/>
            <a:ext cx="1181520" cy="534600"/>
            <a:chOff x="391443" y="332029"/>
            <a:chExt cx="118152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2C200177-4C42-4AB4-9234-2FC112F6CA6A}"/>
                    </a:ext>
                  </a:extLst>
                </p14:cNvPr>
                <p14:cNvContentPartPr/>
                <p14:nvPr/>
              </p14:nvContentPartPr>
              <p14:xfrm>
                <a:off x="413403" y="374869"/>
                <a:ext cx="81720" cy="4820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2C200177-4C42-4AB4-9234-2FC112F6CA6A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395763" y="357229"/>
                  <a:ext cx="1173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F021B36D-22EC-4974-9180-405FC6AA1E9D}"/>
                    </a:ext>
                  </a:extLst>
                </p14:cNvPr>
                <p14:cNvContentPartPr/>
                <p14:nvPr/>
              </p14:nvContentPartPr>
              <p14:xfrm>
                <a:off x="391443" y="332029"/>
                <a:ext cx="405000" cy="770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F021B36D-22EC-4974-9180-405FC6AA1E9D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73803" y="314389"/>
                  <a:ext cx="440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08E7DB73-AE7F-4018-872A-F7B73BF9F3E2}"/>
                    </a:ext>
                  </a:extLst>
                </p14:cNvPr>
                <p14:cNvContentPartPr/>
                <p14:nvPr/>
              </p14:nvContentPartPr>
              <p14:xfrm>
                <a:off x="461283" y="616789"/>
                <a:ext cx="266400" cy="262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08E7DB73-AE7F-4018-872A-F7B73BF9F3E2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43283" y="598789"/>
                  <a:ext cx="302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6A048A9D-A23E-44F9-BA30-B9D84E5392EC}"/>
                    </a:ext>
                  </a:extLst>
                </p14:cNvPr>
                <p14:cNvContentPartPr/>
                <p14:nvPr/>
              </p14:nvContentPartPr>
              <p14:xfrm>
                <a:off x="793923" y="621469"/>
                <a:ext cx="147240" cy="2451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6A048A9D-A23E-44F9-BA30-B9D84E5392EC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75923" y="603829"/>
                  <a:ext cx="1828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8C436A81-F1C3-4868-AA7C-EEAD0F9C8CCC}"/>
                    </a:ext>
                  </a:extLst>
                </p14:cNvPr>
                <p14:cNvContentPartPr/>
                <p14:nvPr/>
              </p14:nvContentPartPr>
              <p14:xfrm>
                <a:off x="1286763" y="626149"/>
                <a:ext cx="286200" cy="2368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8C436A81-F1C3-4868-AA7C-EEAD0F9C8CCC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268763" y="608509"/>
                  <a:ext cx="3218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EB92C0A1-236B-4708-9047-3301E30BC904}"/>
                    </a:ext>
                  </a:extLst>
                </p14:cNvPr>
                <p14:cNvContentPartPr/>
                <p14:nvPr/>
              </p14:nvContentPartPr>
              <p14:xfrm>
                <a:off x="1016763" y="670429"/>
                <a:ext cx="185400" cy="1821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EB92C0A1-236B-4708-9047-3301E30BC90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98763" y="652789"/>
                  <a:ext cx="221040" cy="21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64960584-7CF6-4F87-B28D-8588AE3C8F32}"/>
                  </a:ext>
                </a:extLst>
              </p14:cNvPr>
              <p14:cNvContentPartPr/>
              <p14:nvPr/>
            </p14:nvContentPartPr>
            <p14:xfrm>
              <a:off x="1668003" y="608869"/>
              <a:ext cx="164880" cy="260640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64960584-7CF6-4F87-B28D-8588AE3C8F32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1650363" y="590869"/>
                <a:ext cx="200520" cy="29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5" name="Group 494">
            <a:extLst>
              <a:ext uri="{FF2B5EF4-FFF2-40B4-BE49-F238E27FC236}">
                <a16:creationId xmlns:a16="http://schemas.microsoft.com/office/drawing/2014/main" id="{897195C5-AAB6-45CF-807E-CD08827F585D}"/>
              </a:ext>
            </a:extLst>
          </p:cNvPr>
          <p:cNvGrpSpPr/>
          <p:nvPr/>
        </p:nvGrpSpPr>
        <p:grpSpPr>
          <a:xfrm>
            <a:off x="1937283" y="423829"/>
            <a:ext cx="1078200" cy="439920"/>
            <a:chOff x="1937283" y="423829"/>
            <a:chExt cx="107820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113610AC-36B1-460B-9A84-BA3878BD0755}"/>
                    </a:ext>
                  </a:extLst>
                </p14:cNvPr>
                <p14:cNvContentPartPr/>
                <p14:nvPr/>
              </p14:nvContentPartPr>
              <p14:xfrm>
                <a:off x="1937283" y="630829"/>
                <a:ext cx="279720" cy="2329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113610AC-36B1-460B-9A84-BA3878BD0755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919283" y="613189"/>
                  <a:ext cx="3153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52A60746-6CF7-4003-B8EE-C53DE67FD42B}"/>
                    </a:ext>
                  </a:extLst>
                </p14:cNvPr>
                <p14:cNvContentPartPr/>
                <p14:nvPr/>
              </p14:nvContentPartPr>
              <p14:xfrm>
                <a:off x="2321403" y="636589"/>
                <a:ext cx="154080" cy="192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52A60746-6CF7-4003-B8EE-C53DE67FD42B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2303403" y="618589"/>
                  <a:ext cx="189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54C66B20-31E9-48C6-87C3-5F77E05605E5}"/>
                    </a:ext>
                  </a:extLst>
                </p14:cNvPr>
                <p14:cNvContentPartPr/>
                <p14:nvPr/>
              </p14:nvContentPartPr>
              <p14:xfrm>
                <a:off x="2564763" y="621829"/>
                <a:ext cx="135000" cy="17604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54C66B20-31E9-48C6-87C3-5F77E05605E5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2546763" y="604189"/>
                  <a:ext cx="170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7D8973F5-5733-443D-B767-60206C7E2DB4}"/>
                    </a:ext>
                  </a:extLst>
                </p14:cNvPr>
                <p14:cNvContentPartPr/>
                <p14:nvPr/>
              </p14:nvContentPartPr>
              <p14:xfrm>
                <a:off x="2841603" y="423829"/>
                <a:ext cx="173880" cy="4186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7D8973F5-5733-443D-B767-60206C7E2DB4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2823603" y="405829"/>
                  <a:ext cx="209520" cy="45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496" name="Ink 495">
                <a:extLst>
                  <a:ext uri="{FF2B5EF4-FFF2-40B4-BE49-F238E27FC236}">
                    <a16:creationId xmlns:a16="http://schemas.microsoft.com/office/drawing/2014/main" id="{0F3BA7BB-ABE6-4782-9B62-05FB6ED14D2C}"/>
                  </a:ext>
                </a:extLst>
              </p14:cNvPr>
              <p14:cNvContentPartPr/>
              <p14:nvPr/>
            </p14:nvContentPartPr>
            <p14:xfrm>
              <a:off x="420243" y="979309"/>
              <a:ext cx="2685600" cy="77400"/>
            </p14:xfrm>
          </p:contentPart>
        </mc:Choice>
        <mc:Fallback xmlns="">
          <p:pic>
            <p:nvPicPr>
              <p:cNvPr id="496" name="Ink 495">
                <a:extLst>
                  <a:ext uri="{FF2B5EF4-FFF2-40B4-BE49-F238E27FC236}">
                    <a16:creationId xmlns:a16="http://schemas.microsoft.com/office/drawing/2014/main" id="{0F3BA7BB-ABE6-4782-9B62-05FB6ED14D2C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402243" y="961669"/>
                <a:ext cx="2721240" cy="11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2010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5508F9E1-BA97-496E-8997-1C5D0F0E5F4F}"/>
                  </a:ext>
                </a:extLst>
              </p14:cNvPr>
              <p14:cNvContentPartPr/>
              <p14:nvPr/>
            </p14:nvContentPartPr>
            <p14:xfrm>
              <a:off x="10518437" y="5746732"/>
              <a:ext cx="720" cy="3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5508F9E1-BA97-496E-8997-1C5D0F0E5F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00437" y="5728732"/>
                <a:ext cx="3636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oup 223">
            <a:extLst>
              <a:ext uri="{FF2B5EF4-FFF2-40B4-BE49-F238E27FC236}">
                <a16:creationId xmlns:a16="http://schemas.microsoft.com/office/drawing/2014/main" id="{6101C8F4-B8F0-4981-8C56-9EA4D3EE0C77}"/>
              </a:ext>
            </a:extLst>
          </p:cNvPr>
          <p:cNvGrpSpPr/>
          <p:nvPr/>
        </p:nvGrpSpPr>
        <p:grpSpPr>
          <a:xfrm>
            <a:off x="7477025" y="1199447"/>
            <a:ext cx="209880" cy="180360"/>
            <a:chOff x="7477025" y="1199447"/>
            <a:chExt cx="20988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B3639CD-1470-48BD-91B4-A0990380CA09}"/>
                    </a:ext>
                  </a:extLst>
                </p14:cNvPr>
                <p14:cNvContentPartPr/>
                <p14:nvPr/>
              </p14:nvContentPartPr>
              <p14:xfrm>
                <a:off x="7576385" y="1250927"/>
                <a:ext cx="24840" cy="1288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B3639CD-1470-48BD-91B4-A0990380CA0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58385" y="1233287"/>
                  <a:ext cx="60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C5A22EA-2F35-46FE-B35A-19EABE21B63C}"/>
                    </a:ext>
                  </a:extLst>
                </p14:cNvPr>
                <p14:cNvContentPartPr/>
                <p14:nvPr/>
              </p14:nvContentPartPr>
              <p14:xfrm>
                <a:off x="7477025" y="1199447"/>
                <a:ext cx="209880" cy="316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C5A22EA-2F35-46FE-B35A-19EABE21B6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59385" y="1181447"/>
                  <a:ext cx="24552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10B7AD51-84F9-448F-AE1A-272A0CCCE8C9}"/>
              </a:ext>
            </a:extLst>
          </p:cNvPr>
          <p:cNvGrpSpPr/>
          <p:nvPr/>
        </p:nvGrpSpPr>
        <p:grpSpPr>
          <a:xfrm>
            <a:off x="7569545" y="2152007"/>
            <a:ext cx="171360" cy="228240"/>
            <a:chOff x="7569545" y="2152007"/>
            <a:chExt cx="171360" cy="2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CE62205-C1ED-4E7A-9F93-3E8036935BE1}"/>
                    </a:ext>
                  </a:extLst>
                </p14:cNvPr>
                <p14:cNvContentPartPr/>
                <p14:nvPr/>
              </p14:nvContentPartPr>
              <p14:xfrm>
                <a:off x="7569545" y="2152007"/>
                <a:ext cx="171360" cy="2174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CE62205-C1ED-4E7A-9F93-3E8036935BE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51545" y="2134007"/>
                  <a:ext cx="2070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21F677A-2DDC-44EB-8908-DCA3CF1BD9C6}"/>
                    </a:ext>
                  </a:extLst>
                </p14:cNvPr>
                <p14:cNvContentPartPr/>
                <p14:nvPr/>
              </p14:nvContentPartPr>
              <p14:xfrm>
                <a:off x="7572785" y="2260727"/>
                <a:ext cx="31680" cy="1195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21F677A-2DDC-44EB-8908-DCA3CF1BD9C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55145" y="2243087"/>
                  <a:ext cx="67320" cy="15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31" name="Ink 530">
                <a:extLst>
                  <a:ext uri="{FF2B5EF4-FFF2-40B4-BE49-F238E27FC236}">
                    <a16:creationId xmlns:a16="http://schemas.microsoft.com/office/drawing/2014/main" id="{3F6258FA-B988-49BF-A34F-62E3A3261E0E}"/>
                  </a:ext>
                </a:extLst>
              </p14:cNvPr>
              <p14:cNvContentPartPr/>
              <p14:nvPr/>
            </p14:nvContentPartPr>
            <p14:xfrm>
              <a:off x="7295275" y="1127330"/>
              <a:ext cx="43200" cy="357120"/>
            </p14:xfrm>
          </p:contentPart>
        </mc:Choice>
        <mc:Fallback xmlns="">
          <p:pic>
            <p:nvPicPr>
              <p:cNvPr id="531" name="Ink 530">
                <a:extLst>
                  <a:ext uri="{FF2B5EF4-FFF2-40B4-BE49-F238E27FC236}">
                    <a16:creationId xmlns:a16="http://schemas.microsoft.com/office/drawing/2014/main" id="{3F6258FA-B988-49BF-A34F-62E3A3261E0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77275" y="1109690"/>
                <a:ext cx="7884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32" name="Ink 531">
                <a:extLst>
                  <a:ext uri="{FF2B5EF4-FFF2-40B4-BE49-F238E27FC236}">
                    <a16:creationId xmlns:a16="http://schemas.microsoft.com/office/drawing/2014/main" id="{6ACC3927-9A6D-4593-947C-FB2D993AC37E}"/>
                  </a:ext>
                </a:extLst>
              </p14:cNvPr>
              <p14:cNvContentPartPr/>
              <p14:nvPr/>
            </p14:nvContentPartPr>
            <p14:xfrm>
              <a:off x="7354675" y="1505690"/>
              <a:ext cx="1030680" cy="21600"/>
            </p14:xfrm>
          </p:contentPart>
        </mc:Choice>
        <mc:Fallback xmlns="">
          <p:pic>
            <p:nvPicPr>
              <p:cNvPr id="532" name="Ink 531">
                <a:extLst>
                  <a:ext uri="{FF2B5EF4-FFF2-40B4-BE49-F238E27FC236}">
                    <a16:creationId xmlns:a16="http://schemas.microsoft.com/office/drawing/2014/main" id="{6ACC3927-9A6D-4593-947C-FB2D993AC37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37035" y="1488050"/>
                <a:ext cx="10663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3" name="Ink 532">
                <a:extLst>
                  <a:ext uri="{FF2B5EF4-FFF2-40B4-BE49-F238E27FC236}">
                    <a16:creationId xmlns:a16="http://schemas.microsoft.com/office/drawing/2014/main" id="{7E2E864F-0717-4D78-B6FC-E61F4CFD6D39}"/>
                  </a:ext>
                </a:extLst>
              </p14:cNvPr>
              <p14:cNvContentPartPr/>
              <p14:nvPr/>
            </p14:nvContentPartPr>
            <p14:xfrm>
              <a:off x="8386075" y="1096730"/>
              <a:ext cx="31680" cy="435960"/>
            </p14:xfrm>
          </p:contentPart>
        </mc:Choice>
        <mc:Fallback xmlns="">
          <p:pic>
            <p:nvPicPr>
              <p:cNvPr id="533" name="Ink 532">
                <a:extLst>
                  <a:ext uri="{FF2B5EF4-FFF2-40B4-BE49-F238E27FC236}">
                    <a16:creationId xmlns:a16="http://schemas.microsoft.com/office/drawing/2014/main" id="{7E2E864F-0717-4D78-B6FC-E61F4CFD6D3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68075" y="1079090"/>
                <a:ext cx="6732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34" name="Ink 533">
                <a:extLst>
                  <a:ext uri="{FF2B5EF4-FFF2-40B4-BE49-F238E27FC236}">
                    <a16:creationId xmlns:a16="http://schemas.microsoft.com/office/drawing/2014/main" id="{40F05205-B602-45F5-93E1-93AA76905D70}"/>
                  </a:ext>
                </a:extLst>
              </p14:cNvPr>
              <p14:cNvContentPartPr/>
              <p14:nvPr/>
            </p14:nvContentPartPr>
            <p14:xfrm>
              <a:off x="7322275" y="1041290"/>
              <a:ext cx="1019880" cy="38160"/>
            </p14:xfrm>
          </p:contentPart>
        </mc:Choice>
        <mc:Fallback xmlns="">
          <p:pic>
            <p:nvPicPr>
              <p:cNvPr id="534" name="Ink 533">
                <a:extLst>
                  <a:ext uri="{FF2B5EF4-FFF2-40B4-BE49-F238E27FC236}">
                    <a16:creationId xmlns:a16="http://schemas.microsoft.com/office/drawing/2014/main" id="{40F05205-B602-45F5-93E1-93AA76905D7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04635" y="1023650"/>
                <a:ext cx="10555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37" name="Ink 536">
                <a:extLst>
                  <a:ext uri="{FF2B5EF4-FFF2-40B4-BE49-F238E27FC236}">
                    <a16:creationId xmlns:a16="http://schemas.microsoft.com/office/drawing/2014/main" id="{F143C963-02FA-4BDF-8E8E-88ED39C28B2C}"/>
                  </a:ext>
                </a:extLst>
              </p14:cNvPr>
              <p14:cNvContentPartPr/>
              <p14:nvPr/>
            </p14:nvContentPartPr>
            <p14:xfrm>
              <a:off x="7861195" y="643490"/>
              <a:ext cx="19800" cy="349200"/>
            </p14:xfrm>
          </p:contentPart>
        </mc:Choice>
        <mc:Fallback xmlns="">
          <p:pic>
            <p:nvPicPr>
              <p:cNvPr id="537" name="Ink 536">
                <a:extLst>
                  <a:ext uri="{FF2B5EF4-FFF2-40B4-BE49-F238E27FC236}">
                    <a16:creationId xmlns:a16="http://schemas.microsoft.com/office/drawing/2014/main" id="{F143C963-02FA-4BDF-8E8E-88ED39C28B2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43555" y="625490"/>
                <a:ext cx="5544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03C1067D-8EB0-4F56-A51E-BBDB6716EECD}"/>
                  </a:ext>
                </a:extLst>
              </p14:cNvPr>
              <p14:cNvContentPartPr/>
              <p14:nvPr/>
            </p14:nvContentPartPr>
            <p14:xfrm>
              <a:off x="7887835" y="1566170"/>
              <a:ext cx="66240" cy="3776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03C1067D-8EB0-4F56-A51E-BBDB6716EEC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69835" y="1548530"/>
                <a:ext cx="10188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D7F2DDB-F999-4A00-B6D2-B0C0E34D2348}"/>
                  </a:ext>
                </a:extLst>
              </p14:cNvPr>
              <p14:cNvContentPartPr/>
              <p14:nvPr/>
            </p14:nvContentPartPr>
            <p14:xfrm>
              <a:off x="7866235" y="1097450"/>
              <a:ext cx="48240" cy="3690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D7F2DDB-F999-4A00-B6D2-B0C0E34D234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48235" y="1079810"/>
                <a:ext cx="8388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434AF3C3-5937-41A5-ACA8-5F0D4B91F3F5}"/>
                  </a:ext>
                </a:extLst>
              </p14:cNvPr>
              <p14:cNvContentPartPr/>
              <p14:nvPr/>
            </p14:nvContentPartPr>
            <p14:xfrm>
              <a:off x="8052715" y="1169552"/>
              <a:ext cx="74880" cy="2566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434AF3C3-5937-41A5-ACA8-5F0D4B91F3F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34715" y="1151552"/>
                <a:ext cx="11052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AC86F259-7134-4087-9261-D39201957D88}"/>
                  </a:ext>
                </a:extLst>
              </p14:cNvPr>
              <p14:cNvContentPartPr/>
              <p14:nvPr/>
            </p14:nvContentPartPr>
            <p14:xfrm>
              <a:off x="8021035" y="1302392"/>
              <a:ext cx="153360" cy="1512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AC86F259-7134-4087-9261-D39201957D8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03395" y="1284392"/>
                <a:ext cx="1890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7BE49A29-0EBF-4D61-BFB3-59B63D6181C7}"/>
                  </a:ext>
                </a:extLst>
              </p14:cNvPr>
              <p14:cNvContentPartPr/>
              <p14:nvPr/>
            </p14:nvContentPartPr>
            <p14:xfrm>
              <a:off x="7346395" y="1992512"/>
              <a:ext cx="1125720" cy="234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7BE49A29-0EBF-4D61-BFB3-59B63D6181C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28755" y="1974512"/>
                <a:ext cx="11613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1169928F-BFE3-425E-B615-8211C59F7CD6}"/>
                  </a:ext>
                </a:extLst>
              </p14:cNvPr>
              <p14:cNvContentPartPr/>
              <p14:nvPr/>
            </p14:nvContentPartPr>
            <p14:xfrm>
              <a:off x="7293475" y="2030672"/>
              <a:ext cx="74160" cy="5011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1169928F-BFE3-425E-B615-8211C59F7CD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75475" y="2013032"/>
                <a:ext cx="10980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8817EB9A-DAA8-4ADF-9F49-D766F93AAD37}"/>
                  </a:ext>
                </a:extLst>
              </p14:cNvPr>
              <p14:cNvContentPartPr/>
              <p14:nvPr/>
            </p14:nvContentPartPr>
            <p14:xfrm>
              <a:off x="7380235" y="2525672"/>
              <a:ext cx="1150920" cy="403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8817EB9A-DAA8-4ADF-9F49-D766F93AAD3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62235" y="2507672"/>
                <a:ext cx="11865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6BE8043A-1DB2-4CC3-B06C-16A68A6F5EDD}"/>
                  </a:ext>
                </a:extLst>
              </p14:cNvPr>
              <p14:cNvContentPartPr/>
              <p14:nvPr/>
            </p14:nvContentPartPr>
            <p14:xfrm>
              <a:off x="8489035" y="2027072"/>
              <a:ext cx="55800" cy="5342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6BE8043A-1DB2-4CC3-B06C-16A68A6F5ED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471035" y="2009072"/>
                <a:ext cx="9144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517DD42E-5548-4CA2-BEF6-6E7D37B239EB}"/>
                  </a:ext>
                </a:extLst>
              </p14:cNvPr>
              <p14:cNvContentPartPr/>
              <p14:nvPr/>
            </p14:nvContentPartPr>
            <p14:xfrm>
              <a:off x="7967755" y="2551952"/>
              <a:ext cx="51840" cy="32904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517DD42E-5548-4CA2-BEF6-6E7D37B239E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50115" y="2534312"/>
                <a:ext cx="874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B2F5E9F2-0FF9-45D3-84AE-D5286ED1F591}"/>
                  </a:ext>
                </a:extLst>
              </p14:cNvPr>
              <p14:cNvContentPartPr/>
              <p14:nvPr/>
            </p14:nvContentPartPr>
            <p14:xfrm>
              <a:off x="7937515" y="2042552"/>
              <a:ext cx="61920" cy="4240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B2F5E9F2-0FF9-45D3-84AE-D5286ED1F59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919875" y="2024552"/>
                <a:ext cx="9756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100DDD15-F874-498D-8FD4-557C8F7D9D83}"/>
                  </a:ext>
                </a:extLst>
              </p14:cNvPr>
              <p14:cNvContentPartPr/>
              <p14:nvPr/>
            </p14:nvContentPartPr>
            <p14:xfrm>
              <a:off x="8187355" y="2167832"/>
              <a:ext cx="122760" cy="2728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100DDD15-F874-498D-8FD4-557C8F7D9D8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169715" y="2149832"/>
                <a:ext cx="15840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07B21E36-6C77-4C41-901C-3FA8E70169AE}"/>
                  </a:ext>
                </a:extLst>
              </p14:cNvPr>
              <p14:cNvContentPartPr/>
              <p14:nvPr/>
            </p14:nvContentPartPr>
            <p14:xfrm>
              <a:off x="8899390" y="1700694"/>
              <a:ext cx="206640" cy="140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07B21E36-6C77-4C41-901C-3FA8E70169A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881750" y="1683054"/>
                <a:ext cx="2422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EBE39F97-B14A-4ABA-885F-8BADD33DCEA6}"/>
                  </a:ext>
                </a:extLst>
              </p14:cNvPr>
              <p14:cNvContentPartPr/>
              <p14:nvPr/>
            </p14:nvContentPartPr>
            <p14:xfrm>
              <a:off x="8904790" y="1794294"/>
              <a:ext cx="199080" cy="302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EBE39F97-B14A-4ABA-885F-8BADD33DCEA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887150" y="1776294"/>
                <a:ext cx="23472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56" name="Group 655">
            <a:extLst>
              <a:ext uri="{FF2B5EF4-FFF2-40B4-BE49-F238E27FC236}">
                <a16:creationId xmlns:a16="http://schemas.microsoft.com/office/drawing/2014/main" id="{745BC1C2-C262-4402-8765-16442F04332E}"/>
              </a:ext>
            </a:extLst>
          </p:cNvPr>
          <p:cNvGrpSpPr/>
          <p:nvPr/>
        </p:nvGrpSpPr>
        <p:grpSpPr>
          <a:xfrm>
            <a:off x="9514270" y="177816"/>
            <a:ext cx="2514202" cy="2236398"/>
            <a:chOff x="9514270" y="177816"/>
            <a:chExt cx="2514202" cy="223639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809BF7B-B372-41E0-8214-530A34102447}"/>
                    </a:ext>
                  </a:extLst>
                </p14:cNvPr>
                <p14:cNvContentPartPr/>
                <p14:nvPr/>
              </p14:nvContentPartPr>
              <p14:xfrm>
                <a:off x="9514270" y="1423134"/>
                <a:ext cx="62280" cy="6033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809BF7B-B372-41E0-8214-530A3410244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96270" y="1405134"/>
                  <a:ext cx="9792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6211BA6-F27B-4A2B-AE1D-4ACC28C273AC}"/>
                    </a:ext>
                  </a:extLst>
                </p14:cNvPr>
                <p14:cNvContentPartPr/>
                <p14:nvPr/>
              </p14:nvContentPartPr>
              <p14:xfrm>
                <a:off x="9593110" y="2047734"/>
                <a:ext cx="1293840" cy="151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6211BA6-F27B-4A2B-AE1D-4ACC28C273A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575470" y="2029734"/>
                  <a:ext cx="1329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9B26473-0F89-43C4-961D-CF0B7A8214B7}"/>
                    </a:ext>
                  </a:extLst>
                </p14:cNvPr>
                <p14:cNvContentPartPr/>
                <p14:nvPr/>
              </p14:nvContentPartPr>
              <p14:xfrm>
                <a:off x="10862110" y="1400454"/>
                <a:ext cx="70920" cy="635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9B26473-0F89-43C4-961D-CF0B7A8214B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844110" y="1382454"/>
                  <a:ext cx="106560" cy="67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91AC406-23FF-40EC-95F3-1FA121F812E0}"/>
                    </a:ext>
                  </a:extLst>
                </p14:cNvPr>
                <p14:cNvContentPartPr/>
                <p14:nvPr/>
              </p14:nvContentPartPr>
              <p14:xfrm>
                <a:off x="9530470" y="1346454"/>
                <a:ext cx="1315440" cy="194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91AC406-23FF-40EC-95F3-1FA121F812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512470" y="1328814"/>
                  <a:ext cx="1351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DF218F1-86F9-44D2-820B-B73619537053}"/>
                    </a:ext>
                  </a:extLst>
                </p14:cNvPr>
                <p14:cNvContentPartPr/>
                <p14:nvPr/>
              </p14:nvContentPartPr>
              <p14:xfrm>
                <a:off x="10159030" y="1422054"/>
                <a:ext cx="7200" cy="25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DF218F1-86F9-44D2-820B-B7361953705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41030" y="1404054"/>
                  <a:ext cx="42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21DBDEF-E695-442B-A3CF-2A6F8FF1E253}"/>
                    </a:ext>
                  </a:extLst>
                </p14:cNvPr>
                <p14:cNvContentPartPr/>
                <p14:nvPr/>
              </p14:nvContentPartPr>
              <p14:xfrm>
                <a:off x="10159750" y="1402254"/>
                <a:ext cx="90360" cy="605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21DBDEF-E695-442B-A3CF-2A6F8FF1E25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142110" y="1384254"/>
                  <a:ext cx="12600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60B322C-DCF4-4933-A6FB-3F4329992D92}"/>
                    </a:ext>
                  </a:extLst>
                </p14:cNvPr>
                <p14:cNvContentPartPr/>
                <p14:nvPr/>
              </p14:nvContentPartPr>
              <p14:xfrm>
                <a:off x="10330030" y="1607814"/>
                <a:ext cx="42120" cy="2556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60B322C-DCF4-4933-A6FB-3F4329992D9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312030" y="1589814"/>
                  <a:ext cx="777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0521437-AA45-440B-8F95-70878BC86592}"/>
                    </a:ext>
                  </a:extLst>
                </p14:cNvPr>
                <p14:cNvContentPartPr/>
                <p14:nvPr/>
              </p14:nvContentPartPr>
              <p14:xfrm>
                <a:off x="10316350" y="1742094"/>
                <a:ext cx="82800" cy="12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0521437-AA45-440B-8F95-70878BC8659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98350" y="1724454"/>
                  <a:ext cx="118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9BD767E-638F-4110-BAE6-AD9075526F75}"/>
                    </a:ext>
                  </a:extLst>
                </p14:cNvPr>
                <p14:cNvContentPartPr/>
                <p14:nvPr/>
              </p14:nvContentPartPr>
              <p14:xfrm>
                <a:off x="10487350" y="1624734"/>
                <a:ext cx="75600" cy="972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9BD767E-638F-4110-BAE6-AD9075526F7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469350" y="1607094"/>
                  <a:ext cx="111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0320A14-6B22-42A9-B2A7-18D08AD9C411}"/>
                    </a:ext>
                  </a:extLst>
                </p14:cNvPr>
                <p14:cNvContentPartPr/>
                <p14:nvPr/>
              </p14:nvContentPartPr>
              <p14:xfrm>
                <a:off x="10663030" y="1606014"/>
                <a:ext cx="81360" cy="3139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0320A14-6B22-42A9-B2A7-18D08AD9C41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645390" y="1588374"/>
                  <a:ext cx="1170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4F04570-C6C8-4A42-A9D7-6375D1DDCDF1}"/>
                    </a:ext>
                  </a:extLst>
                </p14:cNvPr>
                <p14:cNvContentPartPr/>
                <p14:nvPr/>
              </p14:nvContentPartPr>
              <p14:xfrm>
                <a:off x="10154710" y="1071414"/>
                <a:ext cx="38520" cy="311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4F04570-C6C8-4A42-A9D7-6375D1DDCDF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137070" y="1053414"/>
                  <a:ext cx="741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2F95BA8-2FFC-4733-BF94-7BE816C84A32}"/>
                    </a:ext>
                  </a:extLst>
                </p14:cNvPr>
                <p14:cNvContentPartPr/>
                <p14:nvPr/>
              </p14:nvContentPartPr>
              <p14:xfrm>
                <a:off x="10257310" y="2041974"/>
                <a:ext cx="63000" cy="3722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2F95BA8-2FFC-4733-BF94-7BE816C84A3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39310" y="2024334"/>
                  <a:ext cx="986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2E0EB348-399D-4EFC-AE34-D26965ACD0E9}"/>
                    </a:ext>
                  </a:extLst>
                </p14:cNvPr>
                <p14:cNvContentPartPr/>
                <p14:nvPr/>
              </p14:nvContentPartPr>
              <p14:xfrm>
                <a:off x="10640597" y="883027"/>
                <a:ext cx="134280" cy="59940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2E0EB348-399D-4EFC-AE34-D26965ACD0E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22597" y="865387"/>
                  <a:ext cx="169920" cy="6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B407EE01-8212-492A-A2AA-3257EC3AB663}"/>
                    </a:ext>
                  </a:extLst>
                </p14:cNvPr>
                <p14:cNvContentPartPr/>
                <p14:nvPr/>
              </p14:nvContentPartPr>
              <p14:xfrm>
                <a:off x="10608557" y="1441747"/>
                <a:ext cx="93960" cy="7164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B407EE01-8212-492A-A2AA-3257EC3AB66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590557" y="1423747"/>
                  <a:ext cx="129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3EC985F4-58F2-492D-9CAE-D8725A7422EC}"/>
                    </a:ext>
                  </a:extLst>
                </p14:cNvPr>
                <p14:cNvContentPartPr/>
                <p14:nvPr/>
              </p14:nvContentPartPr>
              <p14:xfrm>
                <a:off x="10494872" y="218136"/>
                <a:ext cx="93240" cy="22068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3EC985F4-58F2-492D-9CAE-D8725A7422E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477232" y="200496"/>
                  <a:ext cx="128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1A57C6DE-B548-4582-8BE9-A8AAFFE16E0B}"/>
                    </a:ext>
                  </a:extLst>
                </p14:cNvPr>
                <p14:cNvContentPartPr/>
                <p14:nvPr/>
              </p14:nvContentPartPr>
              <p14:xfrm>
                <a:off x="10619072" y="324696"/>
                <a:ext cx="64800" cy="12348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1A57C6DE-B548-4582-8BE9-A8AAFFE16E0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01072" y="306696"/>
                  <a:ext cx="100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397D1E0A-B5FD-4E01-94DF-EF3A72011CD8}"/>
                    </a:ext>
                  </a:extLst>
                </p14:cNvPr>
                <p14:cNvContentPartPr/>
                <p14:nvPr/>
              </p14:nvContentPartPr>
              <p14:xfrm>
                <a:off x="10737872" y="305976"/>
                <a:ext cx="125280" cy="12744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397D1E0A-B5FD-4E01-94DF-EF3A72011C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720232" y="287976"/>
                  <a:ext cx="160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8DB1BE66-3F7E-4E53-8D91-AD51798DA5FF}"/>
                    </a:ext>
                  </a:extLst>
                </p14:cNvPr>
                <p14:cNvContentPartPr/>
                <p14:nvPr/>
              </p14:nvContentPartPr>
              <p14:xfrm>
                <a:off x="10948832" y="314256"/>
                <a:ext cx="70920" cy="23724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8DB1BE66-3F7E-4E53-8D91-AD51798DA5F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930832" y="296616"/>
                  <a:ext cx="1065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926A0FBD-228B-4661-9295-CD153AA0A119}"/>
                    </a:ext>
                  </a:extLst>
                </p14:cNvPr>
                <p14:cNvContentPartPr/>
                <p14:nvPr/>
              </p14:nvContentPartPr>
              <p14:xfrm>
                <a:off x="11096432" y="300216"/>
                <a:ext cx="69480" cy="11160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926A0FBD-228B-4661-9295-CD153AA0A11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078792" y="282576"/>
                  <a:ext cx="105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8A16A62A-523F-4B27-B473-2D7EE39BF190}"/>
                    </a:ext>
                  </a:extLst>
                </p14:cNvPr>
                <p14:cNvContentPartPr/>
                <p14:nvPr/>
              </p14:nvContentPartPr>
              <p14:xfrm>
                <a:off x="11221352" y="300576"/>
                <a:ext cx="62640" cy="10548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8A16A62A-523F-4B27-B473-2D7EE39BF19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203712" y="282936"/>
                  <a:ext cx="98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4862299F-D8F3-40A1-9231-612A0878E328}"/>
                    </a:ext>
                  </a:extLst>
                </p14:cNvPr>
                <p14:cNvContentPartPr/>
                <p14:nvPr/>
              </p14:nvContentPartPr>
              <p14:xfrm>
                <a:off x="11361032" y="321456"/>
                <a:ext cx="8640" cy="8424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4862299F-D8F3-40A1-9231-612A0878E32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343032" y="303816"/>
                  <a:ext cx="44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CF4A382B-CDEF-40DA-8D94-433BE28E3658}"/>
                    </a:ext>
                  </a:extLst>
                </p14:cNvPr>
                <p14:cNvContentPartPr/>
                <p14:nvPr/>
              </p14:nvContentPartPr>
              <p14:xfrm>
                <a:off x="11365712" y="177816"/>
                <a:ext cx="105480" cy="22896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CF4A382B-CDEF-40DA-8D94-433BE28E365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348072" y="159816"/>
                  <a:ext cx="1411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B4957832-81E0-45BB-A0E4-EE41CFB2AD19}"/>
                    </a:ext>
                  </a:extLst>
                </p14:cNvPr>
                <p14:cNvContentPartPr/>
                <p14:nvPr/>
              </p14:nvContentPartPr>
              <p14:xfrm>
                <a:off x="11448872" y="300576"/>
                <a:ext cx="74520" cy="648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B4957832-81E0-45BB-A0E4-EE41CFB2AD1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430872" y="282576"/>
                  <a:ext cx="1101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6A2576E3-982F-4674-A2C0-EC8195D1EFAE}"/>
                    </a:ext>
                  </a:extLst>
                </p14:cNvPr>
                <p14:cNvContentPartPr/>
                <p14:nvPr/>
              </p14:nvContentPartPr>
              <p14:xfrm>
                <a:off x="11575592" y="223536"/>
                <a:ext cx="34920" cy="17712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6A2576E3-982F-4674-A2C0-EC8195D1EFA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557952" y="205536"/>
                  <a:ext cx="70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29932C00-A2F3-4FDC-B38F-F343C380A22C}"/>
                    </a:ext>
                  </a:extLst>
                </p14:cNvPr>
                <p14:cNvContentPartPr/>
                <p14:nvPr/>
              </p14:nvContentPartPr>
              <p14:xfrm>
                <a:off x="11662352" y="289056"/>
                <a:ext cx="71640" cy="12996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29932C00-A2F3-4FDC-B38F-F343C380A22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644712" y="271416"/>
                  <a:ext cx="107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52E19D42-0309-423E-9B31-31F3D9DBAF6C}"/>
                    </a:ext>
                  </a:extLst>
                </p14:cNvPr>
                <p14:cNvContentPartPr/>
                <p14:nvPr/>
              </p14:nvContentPartPr>
              <p14:xfrm>
                <a:off x="11758832" y="296976"/>
                <a:ext cx="91800" cy="10548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52E19D42-0309-423E-9B31-31F3D9DBAF6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740832" y="278976"/>
                  <a:ext cx="127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87ED7734-EC98-4992-B460-0ECD5105CAE3}"/>
                    </a:ext>
                  </a:extLst>
                </p14:cNvPr>
                <p14:cNvContentPartPr/>
                <p14:nvPr/>
              </p14:nvContentPartPr>
              <p14:xfrm>
                <a:off x="10381472" y="628896"/>
                <a:ext cx="78480" cy="13500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87ED7734-EC98-4992-B460-0ECD5105CAE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363832" y="611256"/>
                  <a:ext cx="114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FC0D71BC-E266-407A-B3EC-7FCDAEEAF40E}"/>
                    </a:ext>
                  </a:extLst>
                </p14:cNvPr>
                <p14:cNvContentPartPr/>
                <p14:nvPr/>
              </p14:nvContentPartPr>
              <p14:xfrm>
                <a:off x="10508552" y="633216"/>
                <a:ext cx="36360" cy="23760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FC0D71BC-E266-407A-B3EC-7FCDAEEAF40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490912" y="615216"/>
                  <a:ext cx="720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D7E10BE3-A3EE-4B2D-A328-29272F73AD9B}"/>
                    </a:ext>
                  </a:extLst>
                </p14:cNvPr>
                <p14:cNvContentPartPr/>
                <p14:nvPr/>
              </p14:nvContentPartPr>
              <p14:xfrm>
                <a:off x="10512152" y="754536"/>
                <a:ext cx="66240" cy="396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D7E10BE3-A3EE-4B2D-A328-29272F73AD9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494152" y="736536"/>
                  <a:ext cx="101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1778C379-5F46-45B2-B4C6-148CECEB5BAD}"/>
                    </a:ext>
                  </a:extLst>
                </p14:cNvPr>
                <p14:cNvContentPartPr/>
                <p14:nvPr/>
              </p14:nvContentPartPr>
              <p14:xfrm>
                <a:off x="10739312" y="560136"/>
                <a:ext cx="31320" cy="19944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1778C379-5F46-45B2-B4C6-148CECEB5BA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721672" y="542136"/>
                  <a:ext cx="669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F9800B63-3E25-40CE-BDCB-DF8E56D30E18}"/>
                    </a:ext>
                  </a:extLst>
                </p14:cNvPr>
                <p14:cNvContentPartPr/>
                <p14:nvPr/>
              </p14:nvContentPartPr>
              <p14:xfrm>
                <a:off x="10847312" y="685776"/>
                <a:ext cx="5400" cy="5832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F9800B63-3E25-40CE-BDCB-DF8E56D30E1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829672" y="668136"/>
                  <a:ext cx="41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BA251DAF-8BEB-41DB-B4E1-907175AFF5BD}"/>
                    </a:ext>
                  </a:extLst>
                </p14:cNvPr>
                <p14:cNvContentPartPr/>
                <p14:nvPr/>
              </p14:nvContentPartPr>
              <p14:xfrm>
                <a:off x="10856312" y="592896"/>
                <a:ext cx="14400" cy="2340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BA251DAF-8BEB-41DB-B4E1-907175AFF5B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838312" y="575256"/>
                  <a:ext cx="50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B1E731F8-EFA2-4F6C-8CCF-6A1423468AD3}"/>
                    </a:ext>
                  </a:extLst>
                </p14:cNvPr>
                <p14:cNvContentPartPr/>
                <p14:nvPr/>
              </p14:nvContentPartPr>
              <p14:xfrm>
                <a:off x="10917872" y="626736"/>
                <a:ext cx="76320" cy="12708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B1E731F8-EFA2-4F6C-8CCF-6A1423468AD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899872" y="609096"/>
                  <a:ext cx="111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87F93068-AD49-4AF0-A2AB-FA58EA3B7593}"/>
                    </a:ext>
                  </a:extLst>
                </p14:cNvPr>
                <p14:cNvContentPartPr/>
                <p14:nvPr/>
              </p14:nvContentPartPr>
              <p14:xfrm>
                <a:off x="11061152" y="632856"/>
                <a:ext cx="43560" cy="10944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87F93068-AD49-4AF0-A2AB-FA58EA3B759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043512" y="615216"/>
                  <a:ext cx="79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DD0A88B5-60AF-457F-BF9D-53F1D7FD1C4E}"/>
                    </a:ext>
                  </a:extLst>
                </p14:cNvPr>
                <p14:cNvContentPartPr/>
                <p14:nvPr/>
              </p14:nvContentPartPr>
              <p14:xfrm>
                <a:off x="11153672" y="638976"/>
                <a:ext cx="95760" cy="10656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DD0A88B5-60AF-457F-BF9D-53F1D7FD1C4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135672" y="621336"/>
                  <a:ext cx="13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21ED7E41-3592-4984-873A-7FA8D0F93B4D}"/>
                    </a:ext>
                  </a:extLst>
                </p14:cNvPr>
                <p14:cNvContentPartPr/>
                <p14:nvPr/>
              </p14:nvContentPartPr>
              <p14:xfrm>
                <a:off x="11293352" y="639696"/>
                <a:ext cx="60480" cy="8352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21ED7E41-3592-4984-873A-7FA8D0F93B4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275712" y="621696"/>
                  <a:ext cx="961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63A7EB3B-0BA8-423B-B4A0-70963BBD2E7B}"/>
                    </a:ext>
                  </a:extLst>
                </p14:cNvPr>
                <p14:cNvContentPartPr/>
                <p14:nvPr/>
              </p14:nvContentPartPr>
              <p14:xfrm>
                <a:off x="11498192" y="607296"/>
                <a:ext cx="157680" cy="12600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63A7EB3B-0BA8-423B-B4A0-70963BBD2E7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480192" y="589656"/>
                  <a:ext cx="193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FEB9E79E-212C-45BB-B472-81E597653591}"/>
                    </a:ext>
                  </a:extLst>
                </p14:cNvPr>
                <p14:cNvContentPartPr/>
                <p14:nvPr/>
              </p14:nvContentPartPr>
              <p14:xfrm>
                <a:off x="11705552" y="638256"/>
                <a:ext cx="84240" cy="10188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FEB9E79E-212C-45BB-B472-81E59765359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687552" y="620616"/>
                  <a:ext cx="119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50314F35-8E1D-40AC-81E4-CF88FAEEAB02}"/>
                    </a:ext>
                  </a:extLst>
                </p14:cNvPr>
                <p14:cNvContentPartPr/>
                <p14:nvPr/>
              </p14:nvContentPartPr>
              <p14:xfrm>
                <a:off x="11844152" y="618816"/>
                <a:ext cx="73080" cy="26604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50314F35-8E1D-40AC-81E4-CF88FAEEAB0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826512" y="601176"/>
                  <a:ext cx="108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CEDCA58C-1172-4499-B105-6E60ADCD1BB6}"/>
                    </a:ext>
                  </a:extLst>
                </p14:cNvPr>
                <p14:cNvContentPartPr/>
                <p14:nvPr/>
              </p14:nvContentPartPr>
              <p14:xfrm>
                <a:off x="11978072" y="609096"/>
                <a:ext cx="50400" cy="12276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CEDCA58C-1172-4499-B105-6E60ADCD1BB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960432" y="591096"/>
                  <a:ext cx="8604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4" name="Group 683">
            <a:extLst>
              <a:ext uri="{FF2B5EF4-FFF2-40B4-BE49-F238E27FC236}">
                <a16:creationId xmlns:a16="http://schemas.microsoft.com/office/drawing/2014/main" id="{8D0EB34B-5968-4136-920E-68BC45AC9414}"/>
              </a:ext>
            </a:extLst>
          </p:cNvPr>
          <p:cNvGrpSpPr/>
          <p:nvPr/>
        </p:nvGrpSpPr>
        <p:grpSpPr>
          <a:xfrm>
            <a:off x="8859605" y="338293"/>
            <a:ext cx="1319400" cy="1419330"/>
            <a:chOff x="8859605" y="338293"/>
            <a:chExt cx="1319400" cy="141933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0BF2856-9238-4DF3-BCD1-608B537760CD}"/>
                    </a:ext>
                  </a:extLst>
                </p14:cNvPr>
                <p14:cNvContentPartPr/>
                <p14:nvPr/>
              </p14:nvContentPartPr>
              <p14:xfrm>
                <a:off x="9670218" y="1660063"/>
                <a:ext cx="17280" cy="975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0BF2856-9238-4DF3-BCD1-608B537760C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52218" y="1642423"/>
                  <a:ext cx="52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0CFA3DF-B9A0-4E0C-85FB-B6BEDC303A0F}"/>
                    </a:ext>
                  </a:extLst>
                </p14:cNvPr>
                <p14:cNvContentPartPr/>
                <p14:nvPr/>
              </p14:nvContentPartPr>
              <p14:xfrm>
                <a:off x="9613698" y="1616143"/>
                <a:ext cx="117000" cy="406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0CFA3DF-B9A0-4E0C-85FB-B6BEDC303A0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595698" y="1598503"/>
                  <a:ext cx="1526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E047480-754C-4B63-9B3E-5620D26EFF7C}"/>
                    </a:ext>
                  </a:extLst>
                </p14:cNvPr>
                <p14:cNvContentPartPr/>
                <p14:nvPr/>
              </p14:nvContentPartPr>
              <p14:xfrm>
                <a:off x="9807738" y="1659343"/>
                <a:ext cx="65520" cy="738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E047480-754C-4B63-9B3E-5620D26EFF7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790098" y="1641343"/>
                  <a:ext cx="1011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5014C1B-93A8-4E8F-9F5F-29B29D370EE0}"/>
                    </a:ext>
                  </a:extLst>
                </p14:cNvPr>
                <p14:cNvContentPartPr/>
                <p14:nvPr/>
              </p14:nvContentPartPr>
              <p14:xfrm>
                <a:off x="9975498" y="1589503"/>
                <a:ext cx="89640" cy="1681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5014C1B-93A8-4E8F-9F5F-29B29D370EE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957858" y="1571863"/>
                  <a:ext cx="1252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A80D7AB-DA5D-408F-90F7-251EB0824B15}"/>
                    </a:ext>
                  </a:extLst>
                </p14:cNvPr>
                <p14:cNvContentPartPr/>
                <p14:nvPr/>
              </p14:nvContentPartPr>
              <p14:xfrm>
                <a:off x="9951738" y="1683823"/>
                <a:ext cx="38880" cy="727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A80D7AB-DA5D-408F-90F7-251EB0824B1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934098" y="1666183"/>
                  <a:ext cx="745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BFFD8A57-F5D1-4248-878E-A5E9E2B1A663}"/>
                    </a:ext>
                  </a:extLst>
                </p14:cNvPr>
                <p14:cNvContentPartPr/>
                <p14:nvPr/>
              </p14:nvContentPartPr>
              <p14:xfrm>
                <a:off x="9605885" y="935893"/>
                <a:ext cx="199080" cy="51444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BFFD8A57-F5D1-4248-878E-A5E9E2B1A66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87885" y="917893"/>
                  <a:ext cx="23472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47F2CA56-1C5C-45B8-A994-53C82224F7B5}"/>
                    </a:ext>
                  </a:extLst>
                </p14:cNvPr>
                <p14:cNvContentPartPr/>
                <p14:nvPr/>
              </p14:nvContentPartPr>
              <p14:xfrm>
                <a:off x="9756365" y="1413613"/>
                <a:ext cx="97920" cy="9756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47F2CA56-1C5C-45B8-A994-53C82224F7B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738725" y="1395973"/>
                  <a:ext cx="133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7CEE3AAA-681D-45D3-B0FE-E6D44652D335}"/>
                    </a:ext>
                  </a:extLst>
                </p14:cNvPr>
                <p14:cNvContentPartPr/>
                <p14:nvPr/>
              </p14:nvContentPartPr>
              <p14:xfrm>
                <a:off x="8859605" y="454933"/>
                <a:ext cx="104040" cy="22176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7CEE3AAA-681D-45D3-B0FE-E6D44652D33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841965" y="436933"/>
                  <a:ext cx="1396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FA557E92-493C-446B-B206-42FB1DFC72BB}"/>
                    </a:ext>
                  </a:extLst>
                </p14:cNvPr>
                <p14:cNvContentPartPr/>
                <p14:nvPr/>
              </p14:nvContentPartPr>
              <p14:xfrm>
                <a:off x="8985965" y="543853"/>
                <a:ext cx="78840" cy="11664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FA557E92-493C-446B-B206-42FB1DFC72B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968325" y="525853"/>
                  <a:ext cx="114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8BFC5B89-D53A-4723-BB25-B28003A1BF57}"/>
                    </a:ext>
                  </a:extLst>
                </p14:cNvPr>
                <p14:cNvContentPartPr/>
                <p14:nvPr/>
              </p14:nvContentPartPr>
              <p14:xfrm>
                <a:off x="9106205" y="515773"/>
                <a:ext cx="138240" cy="11844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8BFC5B89-D53A-4723-BB25-B28003A1BF5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088565" y="497773"/>
                  <a:ext cx="1738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56F02D1F-9A77-437A-9041-3D0E66D3AE40}"/>
                    </a:ext>
                  </a:extLst>
                </p14:cNvPr>
                <p14:cNvContentPartPr/>
                <p14:nvPr/>
              </p14:nvContentPartPr>
              <p14:xfrm>
                <a:off x="9302045" y="487333"/>
                <a:ext cx="100800" cy="23688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56F02D1F-9A77-437A-9041-3D0E66D3AE4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284405" y="469693"/>
                  <a:ext cx="1364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A0392988-EFBD-4770-8BDA-60200F2A3C2E}"/>
                    </a:ext>
                  </a:extLst>
                </p14:cNvPr>
                <p14:cNvContentPartPr/>
                <p14:nvPr/>
              </p14:nvContentPartPr>
              <p14:xfrm>
                <a:off x="9441725" y="467533"/>
                <a:ext cx="76320" cy="12240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A0392988-EFBD-4770-8BDA-60200F2A3C2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423725" y="449533"/>
                  <a:ext cx="111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D0442B4C-13AF-406A-A6F5-5F7FB6D2553D}"/>
                    </a:ext>
                  </a:extLst>
                </p14:cNvPr>
                <p14:cNvContentPartPr/>
                <p14:nvPr/>
              </p14:nvContentPartPr>
              <p14:xfrm>
                <a:off x="9558365" y="447373"/>
                <a:ext cx="78480" cy="11916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D0442B4C-13AF-406A-A6F5-5F7FB6D2553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40725" y="429373"/>
                  <a:ext cx="114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6158BF11-DDD8-4AFF-8E06-BC48FF0AD615}"/>
                    </a:ext>
                  </a:extLst>
                </p14:cNvPr>
                <p14:cNvContentPartPr/>
                <p14:nvPr/>
              </p14:nvContentPartPr>
              <p14:xfrm>
                <a:off x="9708485" y="467533"/>
                <a:ext cx="11880" cy="7848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6158BF11-DDD8-4AFF-8E06-BC48FF0AD61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690845" y="449533"/>
                  <a:ext cx="47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43959C80-0A92-4FD1-A71D-7B968AA1BAD5}"/>
                    </a:ext>
                  </a:extLst>
                </p14:cNvPr>
                <p14:cNvContentPartPr/>
                <p14:nvPr/>
              </p14:nvContentPartPr>
              <p14:xfrm>
                <a:off x="9701645" y="338293"/>
                <a:ext cx="122040" cy="20052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43959C80-0A92-4FD1-A71D-7B968AA1BAD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683645" y="320653"/>
                  <a:ext cx="1576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A77CDB1D-D109-451E-9FB6-F4AB5463B922}"/>
                    </a:ext>
                  </a:extLst>
                </p14:cNvPr>
                <p14:cNvContentPartPr/>
                <p14:nvPr/>
              </p14:nvContentPartPr>
              <p14:xfrm>
                <a:off x="9769325" y="438373"/>
                <a:ext cx="89640" cy="936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A77CDB1D-D109-451E-9FB6-F4AB5463B92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51325" y="420373"/>
                  <a:ext cx="125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28907009-34B4-406C-A21C-790A45E42148}"/>
                    </a:ext>
                  </a:extLst>
                </p14:cNvPr>
                <p14:cNvContentPartPr/>
                <p14:nvPr/>
              </p14:nvContentPartPr>
              <p14:xfrm>
                <a:off x="9909005" y="378253"/>
                <a:ext cx="28800" cy="15840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28907009-34B4-406C-A21C-790A45E4214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891005" y="360613"/>
                  <a:ext cx="64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925C2569-DCAD-47EB-BBC5-3D3253379924}"/>
                    </a:ext>
                  </a:extLst>
                </p14:cNvPr>
                <p14:cNvContentPartPr/>
                <p14:nvPr/>
              </p14:nvContentPartPr>
              <p14:xfrm>
                <a:off x="9987485" y="416053"/>
                <a:ext cx="61920" cy="11160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925C2569-DCAD-47EB-BBC5-3D325337992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969485" y="398413"/>
                  <a:ext cx="97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601695E3-E304-41A6-94E7-AB31700FB068}"/>
                    </a:ext>
                  </a:extLst>
                </p14:cNvPr>
                <p14:cNvContentPartPr/>
                <p14:nvPr/>
              </p14:nvContentPartPr>
              <p14:xfrm>
                <a:off x="10087565" y="398413"/>
                <a:ext cx="91440" cy="10548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601695E3-E304-41A6-94E7-AB31700FB06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69925" y="380773"/>
                  <a:ext cx="127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97F16671-4D19-45CB-A97C-152ECD600442}"/>
                    </a:ext>
                  </a:extLst>
                </p14:cNvPr>
                <p14:cNvContentPartPr/>
                <p14:nvPr/>
              </p14:nvContentPartPr>
              <p14:xfrm>
                <a:off x="8901365" y="897013"/>
                <a:ext cx="114120" cy="14472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97F16671-4D19-45CB-A97C-152ECD60044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883365" y="879013"/>
                  <a:ext cx="1497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87C2F325-457B-4128-ADDF-22189AB56E90}"/>
                    </a:ext>
                  </a:extLst>
                </p14:cNvPr>
                <p14:cNvContentPartPr/>
                <p14:nvPr/>
              </p14:nvContentPartPr>
              <p14:xfrm>
                <a:off x="9058685" y="877213"/>
                <a:ext cx="82080" cy="30312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87C2F325-457B-4128-ADDF-22189AB56E9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040685" y="859213"/>
                  <a:ext cx="1177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EBD60C28-48B1-40F9-AB19-F53C2F1C010E}"/>
                    </a:ext>
                  </a:extLst>
                </p14:cNvPr>
                <p14:cNvContentPartPr/>
                <p14:nvPr/>
              </p14:nvContentPartPr>
              <p14:xfrm>
                <a:off x="9245885" y="826453"/>
                <a:ext cx="64080" cy="14904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EBD60C28-48B1-40F9-AB19-F53C2F1C010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228245" y="808813"/>
                  <a:ext cx="997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24F9E371-6280-4084-A8DC-3F7178E2F7D9}"/>
                    </a:ext>
                  </a:extLst>
                </p14:cNvPr>
                <p14:cNvContentPartPr/>
                <p14:nvPr/>
              </p14:nvContentPartPr>
              <p14:xfrm>
                <a:off x="9370805" y="810253"/>
                <a:ext cx="57960" cy="13176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24F9E371-6280-4084-A8DC-3F7178E2F7D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52805" y="792613"/>
                  <a:ext cx="93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9B44EAB4-9F5F-4E95-B846-D7211321FF5E}"/>
                    </a:ext>
                  </a:extLst>
                </p14:cNvPr>
                <p14:cNvContentPartPr/>
                <p14:nvPr/>
              </p14:nvContentPartPr>
              <p14:xfrm>
                <a:off x="9453605" y="677773"/>
                <a:ext cx="57240" cy="23868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9B44EAB4-9F5F-4E95-B846-D7211321FF5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435605" y="660133"/>
                  <a:ext cx="92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26A3F139-F7B6-42CD-BC51-369391BBB449}"/>
                    </a:ext>
                  </a:extLst>
                </p14:cNvPr>
                <p14:cNvContentPartPr/>
                <p14:nvPr/>
              </p14:nvContentPartPr>
              <p14:xfrm>
                <a:off x="9540365" y="783613"/>
                <a:ext cx="95760" cy="9216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26A3F139-F7B6-42CD-BC51-369391BBB44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522725" y="765973"/>
                  <a:ext cx="131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2019F42B-E8FD-4043-9C76-21E72279FEB3}"/>
                    </a:ext>
                  </a:extLst>
                </p14:cNvPr>
                <p14:cNvContentPartPr/>
                <p14:nvPr/>
              </p14:nvContentPartPr>
              <p14:xfrm>
                <a:off x="9666725" y="666613"/>
                <a:ext cx="39960" cy="21384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2019F42B-E8FD-4043-9C76-21E72279FEB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648725" y="648613"/>
                  <a:ext cx="75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16B5A0F5-DC5B-48E4-8A6F-02ADC35D7A5D}"/>
                    </a:ext>
                  </a:extLst>
                </p14:cNvPr>
                <p14:cNvContentPartPr/>
                <p14:nvPr/>
              </p14:nvContentPartPr>
              <p14:xfrm>
                <a:off x="9639365" y="771013"/>
                <a:ext cx="110520" cy="1188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16B5A0F5-DC5B-48E4-8A6F-02ADC35D7A5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621725" y="753373"/>
                  <a:ext cx="146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7D0A06C9-E524-45D8-8043-EAF579AC3033}"/>
                    </a:ext>
                  </a:extLst>
                </p14:cNvPr>
                <p14:cNvContentPartPr/>
                <p14:nvPr/>
              </p14:nvContentPartPr>
              <p14:xfrm>
                <a:off x="9773645" y="714493"/>
                <a:ext cx="34200" cy="14796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7D0A06C9-E524-45D8-8043-EAF579AC303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755645" y="696853"/>
                  <a:ext cx="69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4C7D3FF0-9F98-4D0C-89F2-6A589BE589AC}"/>
                    </a:ext>
                  </a:extLst>
                </p14:cNvPr>
                <p14:cNvContentPartPr/>
                <p14:nvPr/>
              </p14:nvContentPartPr>
              <p14:xfrm>
                <a:off x="9854285" y="746533"/>
                <a:ext cx="66960" cy="10152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4C7D3FF0-9F98-4D0C-89F2-6A589BE589A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836645" y="728533"/>
                  <a:ext cx="102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6D1CD044-302D-4D15-8450-E0A8C27B2A29}"/>
                    </a:ext>
                  </a:extLst>
                </p14:cNvPr>
                <p14:cNvContentPartPr/>
                <p14:nvPr/>
              </p14:nvContentPartPr>
              <p14:xfrm>
                <a:off x="9972005" y="711253"/>
                <a:ext cx="86040" cy="11448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6D1CD044-302D-4D15-8450-E0A8C27B2A2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954365" y="693613"/>
                  <a:ext cx="1216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06A5B7D3-9974-4716-90D2-5C85F5BF1FDD}"/>
                    </a:ext>
                  </a:extLst>
                </p14:cNvPr>
                <p14:cNvContentPartPr/>
                <p14:nvPr/>
              </p14:nvContentPartPr>
              <p14:xfrm>
                <a:off x="10101605" y="683533"/>
                <a:ext cx="37080" cy="12384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06A5B7D3-9974-4716-90D2-5C85F5BF1FD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083965" y="665533"/>
                  <a:ext cx="7272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67F0652-9181-4209-B0B7-C3F082A9B639}"/>
              </a:ext>
            </a:extLst>
          </p:cNvPr>
          <p:cNvGrpSpPr/>
          <p:nvPr/>
        </p:nvGrpSpPr>
        <p:grpSpPr>
          <a:xfrm>
            <a:off x="2009554" y="4399915"/>
            <a:ext cx="161640" cy="174960"/>
            <a:chOff x="1674694" y="3607471"/>
            <a:chExt cx="16164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BD1E47F-662C-45D3-80A9-E96239845D49}"/>
                    </a:ext>
                  </a:extLst>
                </p14:cNvPr>
                <p14:cNvContentPartPr/>
                <p14:nvPr/>
              </p14:nvContentPartPr>
              <p14:xfrm>
                <a:off x="1756054" y="3672271"/>
                <a:ext cx="17640" cy="110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BD1E47F-662C-45D3-80A9-E96239845D4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738054" y="3654271"/>
                  <a:ext cx="53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B8FDDA5-8342-462A-9B73-BF4A727BEFFD}"/>
                    </a:ext>
                  </a:extLst>
                </p14:cNvPr>
                <p14:cNvContentPartPr/>
                <p14:nvPr/>
              </p14:nvContentPartPr>
              <p14:xfrm>
                <a:off x="1674694" y="3607471"/>
                <a:ext cx="161640" cy="42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B8FDDA5-8342-462A-9B73-BF4A727BEFF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657054" y="3589831"/>
                  <a:ext cx="19728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57DDC70-CCB8-4071-A31A-39A2EDA922FA}"/>
              </a:ext>
            </a:extLst>
          </p:cNvPr>
          <p:cNvGrpSpPr/>
          <p:nvPr/>
        </p:nvGrpSpPr>
        <p:grpSpPr>
          <a:xfrm>
            <a:off x="867215" y="4902659"/>
            <a:ext cx="503640" cy="411840"/>
            <a:chOff x="532355" y="4110215"/>
            <a:chExt cx="50364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55FEAD9-B90D-4C62-88BB-F87A2DF776AC}"/>
                    </a:ext>
                  </a:extLst>
                </p14:cNvPr>
                <p14:cNvContentPartPr/>
                <p14:nvPr/>
              </p14:nvContentPartPr>
              <p14:xfrm>
                <a:off x="532355" y="4127855"/>
                <a:ext cx="195120" cy="394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55FEAD9-B90D-4C62-88BB-F87A2DF776A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14355" y="4110215"/>
                  <a:ext cx="2307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8E47701-F520-4C15-83BE-8C5039FD1E5D}"/>
                    </a:ext>
                  </a:extLst>
                </p14:cNvPr>
                <p14:cNvContentPartPr/>
                <p14:nvPr/>
              </p14:nvContentPartPr>
              <p14:xfrm>
                <a:off x="901355" y="4110215"/>
                <a:ext cx="123840" cy="1962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8E47701-F520-4C15-83BE-8C5039FD1E5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83715" y="4092215"/>
                  <a:ext cx="1594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2C135B0-26AE-46D7-98B3-925E5079B991}"/>
                    </a:ext>
                  </a:extLst>
                </p14:cNvPr>
                <p14:cNvContentPartPr/>
                <p14:nvPr/>
              </p14:nvContentPartPr>
              <p14:xfrm>
                <a:off x="946715" y="4197695"/>
                <a:ext cx="89280" cy="6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2C135B0-26AE-46D7-98B3-925E5079B99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28715" y="4179695"/>
                  <a:ext cx="12492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BE7C0350-CF86-46F1-95A8-80A277C7D7D6}"/>
                  </a:ext>
                </a:extLst>
              </p14:cNvPr>
              <p14:cNvContentPartPr/>
              <p14:nvPr/>
            </p14:nvContentPartPr>
            <p14:xfrm>
              <a:off x="1657055" y="4784219"/>
              <a:ext cx="209520" cy="3484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BE7C0350-CF86-46F1-95A8-80A277C7D7D6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639055" y="4766219"/>
                <a:ext cx="245160" cy="38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oup 211">
            <a:extLst>
              <a:ext uri="{FF2B5EF4-FFF2-40B4-BE49-F238E27FC236}">
                <a16:creationId xmlns:a16="http://schemas.microsoft.com/office/drawing/2014/main" id="{150F9F17-131B-4355-A4A1-826C38CF0322}"/>
              </a:ext>
            </a:extLst>
          </p:cNvPr>
          <p:cNvGrpSpPr/>
          <p:nvPr/>
        </p:nvGrpSpPr>
        <p:grpSpPr>
          <a:xfrm>
            <a:off x="2070335" y="4717619"/>
            <a:ext cx="929880" cy="419400"/>
            <a:chOff x="1735475" y="3925175"/>
            <a:chExt cx="92988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05F45D2-1CCD-4ECD-A0C8-D52F73C75905}"/>
                    </a:ext>
                  </a:extLst>
                </p14:cNvPr>
                <p14:cNvContentPartPr/>
                <p14:nvPr/>
              </p14:nvContentPartPr>
              <p14:xfrm>
                <a:off x="1735475" y="3951815"/>
                <a:ext cx="82800" cy="378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05F45D2-1CCD-4ECD-A0C8-D52F73C7590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717475" y="3933815"/>
                  <a:ext cx="1184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086EDB9-9E5D-488A-93BC-16D1E7BBBD81}"/>
                    </a:ext>
                  </a:extLst>
                </p14:cNvPr>
                <p14:cNvContentPartPr/>
                <p14:nvPr/>
              </p14:nvContentPartPr>
              <p14:xfrm>
                <a:off x="1895675" y="3994295"/>
                <a:ext cx="142200" cy="262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086EDB9-9E5D-488A-93BC-16D1E7BBBD8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878035" y="3976655"/>
                  <a:ext cx="177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1512D63-B543-4622-8424-A47537FE9A17}"/>
                    </a:ext>
                  </a:extLst>
                </p14:cNvPr>
                <p14:cNvContentPartPr/>
                <p14:nvPr/>
              </p14:nvContentPartPr>
              <p14:xfrm>
                <a:off x="2149115" y="4217135"/>
                <a:ext cx="35280" cy="1274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1512D63-B543-4622-8424-A47537FE9A1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131475" y="4199495"/>
                  <a:ext cx="70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BDA4835-6764-4011-BBB5-4CC848FAE8B4}"/>
                    </a:ext>
                  </a:extLst>
                </p14:cNvPr>
                <p14:cNvContentPartPr/>
                <p14:nvPr/>
              </p14:nvContentPartPr>
              <p14:xfrm>
                <a:off x="2301755" y="4011215"/>
                <a:ext cx="145440" cy="2476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BDA4835-6764-4011-BBB5-4CC848FAE8B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283755" y="3993215"/>
                  <a:ext cx="1810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19F3BB9-E70F-45B3-8926-8F397C929EE4}"/>
                    </a:ext>
                  </a:extLst>
                </p14:cNvPr>
                <p14:cNvContentPartPr/>
                <p14:nvPr/>
              </p14:nvContentPartPr>
              <p14:xfrm>
                <a:off x="2532515" y="3925175"/>
                <a:ext cx="132840" cy="3776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19F3BB9-E70F-45B3-8926-8F397C929EE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514875" y="3907535"/>
                  <a:ext cx="168480" cy="41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F3037312-C573-4647-B953-64235600F934}"/>
                  </a:ext>
                </a:extLst>
              </p14:cNvPr>
              <p14:cNvContentPartPr/>
              <p14:nvPr/>
            </p14:nvContentPartPr>
            <p14:xfrm>
              <a:off x="2245740" y="4004639"/>
              <a:ext cx="92880" cy="4593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F3037312-C573-4647-B953-64235600F934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2227740" y="3986999"/>
                <a:ext cx="12852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E492DDFB-0C23-42E3-B463-757C1E4E7A43}"/>
                  </a:ext>
                </a:extLst>
              </p14:cNvPr>
              <p14:cNvContentPartPr/>
              <p14:nvPr/>
            </p14:nvContentPartPr>
            <p14:xfrm>
              <a:off x="1699980" y="4055759"/>
              <a:ext cx="245880" cy="3117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E492DDFB-0C23-42E3-B463-757C1E4E7A43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1682340" y="4037759"/>
                <a:ext cx="281520" cy="34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B10EA55-05C2-429F-9910-39018EFC5D4D}"/>
              </a:ext>
            </a:extLst>
          </p:cNvPr>
          <p:cNvGrpSpPr/>
          <p:nvPr/>
        </p:nvGrpSpPr>
        <p:grpSpPr>
          <a:xfrm>
            <a:off x="2385780" y="3978719"/>
            <a:ext cx="597600" cy="468000"/>
            <a:chOff x="2050920" y="3186275"/>
            <a:chExt cx="597600" cy="46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C8FEAD4-8593-4836-B80E-84DF83CBCCD1}"/>
                    </a:ext>
                  </a:extLst>
                </p14:cNvPr>
                <p14:cNvContentPartPr/>
                <p14:nvPr/>
              </p14:nvContentPartPr>
              <p14:xfrm>
                <a:off x="2050920" y="3304355"/>
                <a:ext cx="124560" cy="245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C8FEAD4-8593-4836-B80E-84DF83CBCCD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032920" y="3286355"/>
                  <a:ext cx="1602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0B1D7C5-10C6-4A55-88B2-ED36A7B771C6}"/>
                    </a:ext>
                  </a:extLst>
                </p14:cNvPr>
                <p14:cNvContentPartPr/>
                <p14:nvPr/>
              </p14:nvContentPartPr>
              <p14:xfrm>
                <a:off x="2076480" y="3465995"/>
                <a:ext cx="81360" cy="72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0B1D7C5-10C6-4A55-88B2-ED36A7B771C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058480" y="3447995"/>
                  <a:ext cx="117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149B74A-2344-4089-B310-41AABE029277}"/>
                    </a:ext>
                  </a:extLst>
                </p14:cNvPr>
                <p14:cNvContentPartPr/>
                <p14:nvPr/>
              </p14:nvContentPartPr>
              <p14:xfrm>
                <a:off x="2274840" y="3546995"/>
                <a:ext cx="41040" cy="107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149B74A-2344-4089-B310-41AABE02927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257200" y="3528995"/>
                  <a:ext cx="76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DC59C80-B437-4C50-8388-C84FBD6AE186}"/>
                    </a:ext>
                  </a:extLst>
                </p14:cNvPr>
                <p14:cNvContentPartPr/>
                <p14:nvPr/>
              </p14:nvContentPartPr>
              <p14:xfrm>
                <a:off x="2367720" y="3262235"/>
                <a:ext cx="144720" cy="2631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DC59C80-B437-4C50-8388-C84FBD6AE18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350080" y="3244595"/>
                  <a:ext cx="1803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9BC39F5-B8D7-4693-8052-4FB6F19270A0}"/>
                    </a:ext>
                  </a:extLst>
                </p14:cNvPr>
                <p14:cNvContentPartPr/>
                <p14:nvPr/>
              </p14:nvContentPartPr>
              <p14:xfrm>
                <a:off x="2541240" y="3186275"/>
                <a:ext cx="107280" cy="422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9BC39F5-B8D7-4693-8052-4FB6F19270A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523240" y="3168275"/>
                  <a:ext cx="142920" cy="45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5" name="Group 684">
            <a:extLst>
              <a:ext uri="{FF2B5EF4-FFF2-40B4-BE49-F238E27FC236}">
                <a16:creationId xmlns:a16="http://schemas.microsoft.com/office/drawing/2014/main" id="{789217A5-9540-4AD9-891B-099B1C6271B8}"/>
              </a:ext>
            </a:extLst>
          </p:cNvPr>
          <p:cNvGrpSpPr/>
          <p:nvPr/>
        </p:nvGrpSpPr>
        <p:grpSpPr>
          <a:xfrm>
            <a:off x="881340" y="4177439"/>
            <a:ext cx="569520" cy="383400"/>
            <a:chOff x="546480" y="3384995"/>
            <a:chExt cx="56952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F9B41BF-49D5-487A-A0E6-BC27E02438C7}"/>
                    </a:ext>
                  </a:extLst>
                </p14:cNvPr>
                <p14:cNvContentPartPr/>
                <p14:nvPr/>
              </p14:nvContentPartPr>
              <p14:xfrm>
                <a:off x="587880" y="3397955"/>
                <a:ext cx="81000" cy="3704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F9B41BF-49D5-487A-A0E6-BC27E02438C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70240" y="3379955"/>
                  <a:ext cx="11664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BDADEA1-704E-4781-B5F8-359DD912BE7B}"/>
                    </a:ext>
                  </a:extLst>
                </p14:cNvPr>
                <p14:cNvContentPartPr/>
                <p14:nvPr/>
              </p14:nvContentPartPr>
              <p14:xfrm>
                <a:off x="546480" y="3557075"/>
                <a:ext cx="196920" cy="133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BDADEA1-704E-4781-B5F8-359DD912BE7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28840" y="3539075"/>
                  <a:ext cx="2325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1EA1371C-86F4-4C66-9A0A-3317E08A6F23}"/>
                    </a:ext>
                  </a:extLst>
                </p14:cNvPr>
                <p14:cNvContentPartPr/>
                <p14:nvPr/>
              </p14:nvContentPartPr>
              <p14:xfrm>
                <a:off x="958320" y="3384995"/>
                <a:ext cx="149400" cy="20448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1EA1371C-86F4-4C66-9A0A-3317E08A6F2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40680" y="3367355"/>
                  <a:ext cx="185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74EC41C5-CC2A-4B84-9EC4-605288810EBB}"/>
                    </a:ext>
                  </a:extLst>
                </p14:cNvPr>
                <p14:cNvContentPartPr/>
                <p14:nvPr/>
              </p14:nvContentPartPr>
              <p14:xfrm>
                <a:off x="1026360" y="3473555"/>
                <a:ext cx="89640" cy="1332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74EC41C5-CC2A-4B84-9EC4-605288810EB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08720" y="3455915"/>
                  <a:ext cx="12528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8" name="Group 687">
            <a:extLst>
              <a:ext uri="{FF2B5EF4-FFF2-40B4-BE49-F238E27FC236}">
                <a16:creationId xmlns:a16="http://schemas.microsoft.com/office/drawing/2014/main" id="{70B1ED6C-C452-4747-9673-24509C680D88}"/>
              </a:ext>
            </a:extLst>
          </p:cNvPr>
          <p:cNvGrpSpPr/>
          <p:nvPr/>
        </p:nvGrpSpPr>
        <p:grpSpPr>
          <a:xfrm>
            <a:off x="1955887" y="5110205"/>
            <a:ext cx="98640" cy="159480"/>
            <a:chOff x="1621027" y="4317761"/>
            <a:chExt cx="9864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7D6DEF42-E5C3-43C7-9C4C-78B388AFBFB9}"/>
                    </a:ext>
                  </a:extLst>
                </p14:cNvPr>
                <p14:cNvContentPartPr/>
                <p14:nvPr/>
              </p14:nvContentPartPr>
              <p14:xfrm>
                <a:off x="1639747" y="4317761"/>
                <a:ext cx="79920" cy="12744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7D6DEF42-E5C3-43C7-9C4C-78B388AFBFB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622107" y="4300121"/>
                  <a:ext cx="115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30B75907-7576-4656-A926-D29570C42461}"/>
                    </a:ext>
                  </a:extLst>
                </p14:cNvPr>
                <p14:cNvContentPartPr/>
                <p14:nvPr/>
              </p14:nvContentPartPr>
              <p14:xfrm>
                <a:off x="1621027" y="4393361"/>
                <a:ext cx="32040" cy="8388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30B75907-7576-4656-A926-D29570C4246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603387" y="4375361"/>
                  <a:ext cx="6768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3" name="Group 692">
            <a:extLst>
              <a:ext uri="{FF2B5EF4-FFF2-40B4-BE49-F238E27FC236}">
                <a16:creationId xmlns:a16="http://schemas.microsoft.com/office/drawing/2014/main" id="{1069BDE2-F88A-4B6B-8047-BCC80756607A}"/>
              </a:ext>
            </a:extLst>
          </p:cNvPr>
          <p:cNvGrpSpPr/>
          <p:nvPr/>
        </p:nvGrpSpPr>
        <p:grpSpPr>
          <a:xfrm>
            <a:off x="3258368" y="4434119"/>
            <a:ext cx="440280" cy="254880"/>
            <a:chOff x="2923508" y="3641675"/>
            <a:chExt cx="44028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0F0E8F26-4C25-49AC-956B-133706AADDFE}"/>
                    </a:ext>
                  </a:extLst>
                </p14:cNvPr>
                <p14:cNvContentPartPr/>
                <p14:nvPr/>
              </p14:nvContentPartPr>
              <p14:xfrm>
                <a:off x="2933228" y="3705395"/>
                <a:ext cx="318240" cy="1728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0F0E8F26-4C25-49AC-956B-133706AADDF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915228" y="3687755"/>
                  <a:ext cx="353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FD36D208-963D-4D94-A00E-A039235FE7C3}"/>
                    </a:ext>
                  </a:extLst>
                </p14:cNvPr>
                <p14:cNvContentPartPr/>
                <p14:nvPr/>
              </p14:nvContentPartPr>
              <p14:xfrm>
                <a:off x="2923508" y="3791795"/>
                <a:ext cx="348480" cy="2448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FD36D208-963D-4D94-A00E-A039235FE7C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905868" y="3773795"/>
                  <a:ext cx="384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5EB7F5CA-DC8E-406C-A4A1-6D680A263A9D}"/>
                    </a:ext>
                  </a:extLst>
                </p14:cNvPr>
                <p14:cNvContentPartPr/>
                <p14:nvPr/>
              </p14:nvContentPartPr>
              <p14:xfrm>
                <a:off x="3215108" y="3641675"/>
                <a:ext cx="140400" cy="14040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5EB7F5CA-DC8E-406C-A4A1-6D680A263A9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197108" y="3623675"/>
                  <a:ext cx="176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D903CF09-077A-4245-AB97-4DD82EAC8D69}"/>
                    </a:ext>
                  </a:extLst>
                </p14:cNvPr>
                <p14:cNvContentPartPr/>
                <p14:nvPr/>
              </p14:nvContentPartPr>
              <p14:xfrm>
                <a:off x="3233468" y="3789275"/>
                <a:ext cx="130320" cy="10728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D903CF09-077A-4245-AB97-4DD82EAC8D6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215828" y="3771275"/>
                  <a:ext cx="16596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oup 700">
            <a:extLst>
              <a:ext uri="{FF2B5EF4-FFF2-40B4-BE49-F238E27FC236}">
                <a16:creationId xmlns:a16="http://schemas.microsoft.com/office/drawing/2014/main" id="{61F3E682-6743-486F-990D-F7413647E5DB}"/>
              </a:ext>
            </a:extLst>
          </p:cNvPr>
          <p:cNvGrpSpPr/>
          <p:nvPr/>
        </p:nvGrpSpPr>
        <p:grpSpPr>
          <a:xfrm>
            <a:off x="3945827" y="4382079"/>
            <a:ext cx="1051901" cy="444933"/>
            <a:chOff x="3610967" y="3589635"/>
            <a:chExt cx="1051901" cy="4449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FDE2B563-DAE3-4E0B-B3D1-531A9FF58E06}"/>
                    </a:ext>
                  </a:extLst>
                </p14:cNvPr>
                <p14:cNvContentPartPr/>
                <p14:nvPr/>
              </p14:nvContentPartPr>
              <p14:xfrm>
                <a:off x="3638687" y="3647208"/>
                <a:ext cx="119520" cy="36324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FDE2B563-DAE3-4E0B-B3D1-531A9FF58E0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621047" y="3629208"/>
                  <a:ext cx="1551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805B6289-48C2-4A2D-AE7B-9E0BA6788B64}"/>
                    </a:ext>
                  </a:extLst>
                </p14:cNvPr>
                <p14:cNvContentPartPr/>
                <p14:nvPr/>
              </p14:nvContentPartPr>
              <p14:xfrm>
                <a:off x="3610967" y="3839808"/>
                <a:ext cx="178920" cy="1836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805B6289-48C2-4A2D-AE7B-9E0BA6788B6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592967" y="3822168"/>
                  <a:ext cx="2145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D73845EC-9EF3-4F97-9418-4C4AD785A9C4}"/>
                    </a:ext>
                  </a:extLst>
                </p14:cNvPr>
                <p14:cNvContentPartPr/>
                <p14:nvPr/>
              </p14:nvContentPartPr>
              <p14:xfrm>
                <a:off x="3887447" y="3686808"/>
                <a:ext cx="108000" cy="11232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D73845EC-9EF3-4F97-9418-4C4AD785A9C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869807" y="3668808"/>
                  <a:ext cx="143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ED2108D5-B14D-4991-AAD6-485E0E1C630E}"/>
                    </a:ext>
                  </a:extLst>
                </p14:cNvPr>
                <p14:cNvContentPartPr/>
                <p14:nvPr/>
              </p14:nvContentPartPr>
              <p14:xfrm>
                <a:off x="4134407" y="3659808"/>
                <a:ext cx="177120" cy="37476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ED2108D5-B14D-4991-AAD6-485E0E1C630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116407" y="3641808"/>
                  <a:ext cx="2127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E90F974B-DF6C-4E53-A016-E2F347D0480A}"/>
                    </a:ext>
                  </a:extLst>
                </p14:cNvPr>
                <p14:cNvContentPartPr/>
                <p14:nvPr/>
              </p14:nvContentPartPr>
              <p14:xfrm>
                <a:off x="4483228" y="3589635"/>
                <a:ext cx="148320" cy="24768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E90F974B-DF6C-4E53-A016-E2F347D0480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465588" y="3571635"/>
                  <a:ext cx="183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5291BCF5-4FF7-490E-BBDE-9C33B1BA0480}"/>
                    </a:ext>
                  </a:extLst>
                </p14:cNvPr>
                <p14:cNvContentPartPr/>
                <p14:nvPr/>
              </p14:nvContentPartPr>
              <p14:xfrm>
                <a:off x="4574668" y="3706635"/>
                <a:ext cx="88200" cy="1044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5291BCF5-4FF7-490E-BBDE-9C33B1BA048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556668" y="3688635"/>
                  <a:ext cx="12384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702" name="Ink 701">
                <a:extLst>
                  <a:ext uri="{FF2B5EF4-FFF2-40B4-BE49-F238E27FC236}">
                    <a16:creationId xmlns:a16="http://schemas.microsoft.com/office/drawing/2014/main" id="{724C3C73-1413-458E-8CCF-F612EEA8C222}"/>
                  </a:ext>
                </a:extLst>
              </p14:cNvPr>
              <p14:cNvContentPartPr/>
              <p14:nvPr/>
            </p14:nvContentPartPr>
            <p14:xfrm>
              <a:off x="5234248" y="4281999"/>
              <a:ext cx="283320" cy="402480"/>
            </p14:xfrm>
          </p:contentPart>
        </mc:Choice>
        <mc:Fallback xmlns="">
          <p:pic>
            <p:nvPicPr>
              <p:cNvPr id="702" name="Ink 701">
                <a:extLst>
                  <a:ext uri="{FF2B5EF4-FFF2-40B4-BE49-F238E27FC236}">
                    <a16:creationId xmlns:a16="http://schemas.microsoft.com/office/drawing/2014/main" id="{724C3C73-1413-458E-8CCF-F612EEA8C222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5216248" y="4264359"/>
                <a:ext cx="318960" cy="43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Group 271">
            <a:extLst>
              <a:ext uri="{FF2B5EF4-FFF2-40B4-BE49-F238E27FC236}">
                <a16:creationId xmlns:a16="http://schemas.microsoft.com/office/drawing/2014/main" id="{2357BFE8-D2AE-40BB-8598-A12916DBF378}"/>
              </a:ext>
            </a:extLst>
          </p:cNvPr>
          <p:cNvGrpSpPr/>
          <p:nvPr/>
        </p:nvGrpSpPr>
        <p:grpSpPr>
          <a:xfrm>
            <a:off x="5764888" y="4214679"/>
            <a:ext cx="1016280" cy="506520"/>
            <a:chOff x="5430028" y="3422235"/>
            <a:chExt cx="1016280" cy="50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7BE05C3F-F444-4A0B-B195-0B3F22EA44F4}"/>
                    </a:ext>
                  </a:extLst>
                </p14:cNvPr>
                <p14:cNvContentPartPr/>
                <p14:nvPr/>
              </p14:nvContentPartPr>
              <p14:xfrm>
                <a:off x="5430028" y="3436635"/>
                <a:ext cx="90000" cy="48420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7BE05C3F-F444-4A0B-B195-0B3F22EA44F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412388" y="3418995"/>
                  <a:ext cx="1256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618B7BE-1712-4991-BBE6-75E6414FE62F}"/>
                    </a:ext>
                  </a:extLst>
                </p14:cNvPr>
                <p14:cNvContentPartPr/>
                <p14:nvPr/>
              </p14:nvContentPartPr>
              <p14:xfrm>
                <a:off x="5625868" y="3524835"/>
                <a:ext cx="174240" cy="2858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618B7BE-1712-4991-BBE6-75E6414FE62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607868" y="3507195"/>
                  <a:ext cx="2098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3D65ACB-C30A-4405-B012-4CFC666D64BE}"/>
                    </a:ext>
                  </a:extLst>
                </p14:cNvPr>
                <p14:cNvContentPartPr/>
                <p14:nvPr/>
              </p14:nvContentPartPr>
              <p14:xfrm>
                <a:off x="5682388" y="3702315"/>
                <a:ext cx="79560" cy="180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3D65ACB-C30A-4405-B012-4CFC666D64B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664748" y="3684315"/>
                  <a:ext cx="1152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683D719-2968-4A54-B269-633A4663B245}"/>
                    </a:ext>
                  </a:extLst>
                </p14:cNvPr>
                <p14:cNvContentPartPr/>
                <p14:nvPr/>
              </p14:nvContentPartPr>
              <p14:xfrm>
                <a:off x="5916028" y="3755595"/>
                <a:ext cx="49680" cy="1731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683D719-2968-4A54-B269-633A4663B24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898028" y="3737595"/>
                  <a:ext cx="85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28229DA-D7CB-48F5-B609-AA8E025E273B}"/>
                    </a:ext>
                  </a:extLst>
                </p14:cNvPr>
                <p14:cNvContentPartPr/>
                <p14:nvPr/>
              </p14:nvContentPartPr>
              <p14:xfrm>
                <a:off x="6061828" y="3530955"/>
                <a:ext cx="156960" cy="2797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28229DA-D7CB-48F5-B609-AA8E025E273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043828" y="3512955"/>
                  <a:ext cx="1926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7329349-E956-4D49-A259-D7FDB2370BFF}"/>
                    </a:ext>
                  </a:extLst>
                </p14:cNvPr>
                <p14:cNvContentPartPr/>
                <p14:nvPr/>
              </p14:nvContentPartPr>
              <p14:xfrm>
                <a:off x="6302668" y="3422235"/>
                <a:ext cx="143640" cy="4237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7329349-E956-4D49-A259-D7FDB2370BF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284668" y="3404595"/>
                  <a:ext cx="179280" cy="45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F930900E-C399-412B-80D2-C06304C418BF}"/>
              </a:ext>
            </a:extLst>
          </p:cNvPr>
          <p:cNvGrpSpPr/>
          <p:nvPr/>
        </p:nvGrpSpPr>
        <p:grpSpPr>
          <a:xfrm>
            <a:off x="5398408" y="4749279"/>
            <a:ext cx="388080" cy="180360"/>
            <a:chOff x="5063548" y="3956835"/>
            <a:chExt cx="38808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C16F767-7678-40A9-AA95-A3A4C77D5118}"/>
                    </a:ext>
                  </a:extLst>
                </p14:cNvPr>
                <p14:cNvContentPartPr/>
                <p14:nvPr/>
              </p14:nvContentPartPr>
              <p14:xfrm>
                <a:off x="5125828" y="4037475"/>
                <a:ext cx="6840" cy="165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C16F767-7678-40A9-AA95-A3A4C77D511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108188" y="4019835"/>
                  <a:ext cx="42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CE52B1C-E628-4940-B383-B02993BDC623}"/>
                    </a:ext>
                  </a:extLst>
                </p14:cNvPr>
                <p14:cNvContentPartPr/>
                <p14:nvPr/>
              </p14:nvContentPartPr>
              <p14:xfrm>
                <a:off x="5126908" y="4036395"/>
                <a:ext cx="11880" cy="100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CE52B1C-E628-4940-B383-B02993BDC62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108908" y="4018395"/>
                  <a:ext cx="47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5C9258A-554C-4D92-B408-33DF455E4022}"/>
                    </a:ext>
                  </a:extLst>
                </p14:cNvPr>
                <p14:cNvContentPartPr/>
                <p14:nvPr/>
              </p14:nvContentPartPr>
              <p14:xfrm>
                <a:off x="5063548" y="3992115"/>
                <a:ext cx="146880" cy="21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5C9258A-554C-4D92-B408-33DF455E402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045548" y="3974475"/>
                  <a:ext cx="182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13CDFDD-D390-42E8-87A8-D5D64A6EFA26}"/>
                    </a:ext>
                  </a:extLst>
                </p14:cNvPr>
                <p14:cNvContentPartPr/>
                <p14:nvPr/>
              </p14:nvContentPartPr>
              <p14:xfrm>
                <a:off x="5212228" y="4055115"/>
                <a:ext cx="65880" cy="583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13CDFDD-D390-42E8-87A8-D5D64A6EFA2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194588" y="4037115"/>
                  <a:ext cx="101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656F2DC-DF6C-40DC-A50D-C00D643481EE}"/>
                    </a:ext>
                  </a:extLst>
                </p14:cNvPr>
                <p14:cNvContentPartPr/>
                <p14:nvPr/>
              </p14:nvContentPartPr>
              <p14:xfrm>
                <a:off x="5360188" y="3956835"/>
                <a:ext cx="91440" cy="1461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656F2DC-DF6C-40DC-A50D-C00D643481E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342188" y="3939195"/>
                  <a:ext cx="127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DA537CC-AC82-4766-A01E-4E2624ADEA72}"/>
                    </a:ext>
                  </a:extLst>
                </p14:cNvPr>
                <p14:cNvContentPartPr/>
                <p14:nvPr/>
              </p14:nvContentPartPr>
              <p14:xfrm>
                <a:off x="5348668" y="4027755"/>
                <a:ext cx="29520" cy="644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DA537CC-AC82-4766-A01E-4E2624ADEA7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330668" y="4009755"/>
                  <a:ext cx="6516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E5D6E84-9DD9-48E4-A9DB-FF3D51D5DEBE}"/>
              </a:ext>
            </a:extLst>
          </p:cNvPr>
          <p:cNvGrpSpPr/>
          <p:nvPr/>
        </p:nvGrpSpPr>
        <p:grpSpPr>
          <a:xfrm>
            <a:off x="426762" y="1729208"/>
            <a:ext cx="520920" cy="280080"/>
            <a:chOff x="426762" y="1729208"/>
            <a:chExt cx="52092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250AFE5-B69B-4E44-8A0C-CECD0E513F1C}"/>
                    </a:ext>
                  </a:extLst>
                </p14:cNvPr>
                <p14:cNvContentPartPr/>
                <p14:nvPr/>
              </p14:nvContentPartPr>
              <p14:xfrm>
                <a:off x="426762" y="1729208"/>
                <a:ext cx="179640" cy="280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250AFE5-B69B-4E44-8A0C-CECD0E513F1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09122" y="1711208"/>
                  <a:ext cx="2152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0C39E02-B0EC-4A32-B892-21A1B38627C1}"/>
                    </a:ext>
                  </a:extLst>
                </p14:cNvPr>
                <p14:cNvContentPartPr/>
                <p14:nvPr/>
              </p14:nvContentPartPr>
              <p14:xfrm>
                <a:off x="639162" y="1875008"/>
                <a:ext cx="123120" cy="131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0C39E02-B0EC-4A32-B892-21A1B38627C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21522" y="1857368"/>
                  <a:ext cx="158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BF447EA-452E-431C-995E-0C97088578A0}"/>
                    </a:ext>
                  </a:extLst>
                </p14:cNvPr>
                <p14:cNvContentPartPr/>
                <p14:nvPr/>
              </p14:nvContentPartPr>
              <p14:xfrm>
                <a:off x="831402" y="1861328"/>
                <a:ext cx="116280" cy="133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BF447EA-452E-431C-995E-0C97088578A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13402" y="1843328"/>
                  <a:ext cx="151920" cy="16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B4103C6-0653-46D5-B9E5-C0671EF0A1D3}"/>
                  </a:ext>
                </a:extLst>
              </p14:cNvPr>
              <p14:cNvContentPartPr/>
              <p14:nvPr/>
            </p14:nvContentPartPr>
            <p14:xfrm>
              <a:off x="1089213" y="1834238"/>
              <a:ext cx="32760" cy="25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B4103C6-0653-46D5-B9E5-C0671EF0A1D3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1071573" y="1816238"/>
                <a:ext cx="684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D173433-E59B-4DFB-92FA-52539042FB8C}"/>
                  </a:ext>
                </a:extLst>
              </p14:cNvPr>
              <p14:cNvContentPartPr/>
              <p14:nvPr/>
            </p14:nvContentPartPr>
            <p14:xfrm>
              <a:off x="1102173" y="1976438"/>
              <a:ext cx="20880" cy="19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D173433-E59B-4DFB-92FA-52539042FB8C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1084173" y="1958798"/>
                <a:ext cx="56520" cy="5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B37C42CB-E76F-4F8B-AF27-5E68766F505B}"/>
              </a:ext>
            </a:extLst>
          </p:cNvPr>
          <p:cNvGrpSpPr/>
          <p:nvPr/>
        </p:nvGrpSpPr>
        <p:grpSpPr>
          <a:xfrm>
            <a:off x="1371093" y="1732718"/>
            <a:ext cx="1272960" cy="442080"/>
            <a:chOff x="1371093" y="1732718"/>
            <a:chExt cx="127296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F7DC2F-F9E7-44C6-8F47-D0A09D973EC9}"/>
                    </a:ext>
                  </a:extLst>
                </p14:cNvPr>
                <p14:cNvContentPartPr/>
                <p14:nvPr/>
              </p14:nvContentPartPr>
              <p14:xfrm>
                <a:off x="1371093" y="1805438"/>
                <a:ext cx="83520" cy="153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DF7DC2F-F9E7-44C6-8F47-D0A09D973EC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353093" y="1787438"/>
                  <a:ext cx="1191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E10E2D-4701-48A7-8B5E-6C9A52F98FCC}"/>
                    </a:ext>
                  </a:extLst>
                </p14:cNvPr>
                <p14:cNvContentPartPr/>
                <p14:nvPr/>
              </p14:nvContentPartPr>
              <p14:xfrm>
                <a:off x="1511133" y="1833878"/>
                <a:ext cx="112680" cy="104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E10E2D-4701-48A7-8B5E-6C9A52F98FC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493493" y="1815878"/>
                  <a:ext cx="1483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9BAB4BC-5128-44BE-900C-BBF756D2BD17}"/>
                    </a:ext>
                  </a:extLst>
                </p14:cNvPr>
                <p14:cNvContentPartPr/>
                <p14:nvPr/>
              </p14:nvContentPartPr>
              <p14:xfrm>
                <a:off x="1692213" y="1732718"/>
                <a:ext cx="18720" cy="200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9BAB4BC-5128-44BE-900C-BBF756D2BD1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674213" y="1715078"/>
                  <a:ext cx="543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DB5798-86AC-450D-8A8C-7D74107A9E42}"/>
                    </a:ext>
                  </a:extLst>
                </p14:cNvPr>
                <p14:cNvContentPartPr/>
                <p14:nvPr/>
              </p14:nvContentPartPr>
              <p14:xfrm>
                <a:off x="1687533" y="1805438"/>
                <a:ext cx="81720" cy="14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DB5798-86AC-450D-8A8C-7D74107A9E4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669533" y="1787798"/>
                  <a:ext cx="1173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5293F70-7F7B-4B34-A251-2EE17E782DD1}"/>
                    </a:ext>
                  </a:extLst>
                </p14:cNvPr>
                <p14:cNvContentPartPr/>
                <p14:nvPr/>
              </p14:nvContentPartPr>
              <p14:xfrm>
                <a:off x="1830093" y="1815878"/>
                <a:ext cx="79560" cy="12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5293F70-7F7B-4B34-A251-2EE17E782DD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812453" y="1797878"/>
                  <a:ext cx="115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F9E13E9-80C7-488E-AF13-34294CFBC6E5}"/>
                    </a:ext>
                  </a:extLst>
                </p14:cNvPr>
                <p14:cNvContentPartPr/>
                <p14:nvPr/>
              </p14:nvContentPartPr>
              <p14:xfrm>
                <a:off x="1969413" y="1819118"/>
                <a:ext cx="118800" cy="287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F9E13E9-80C7-488E-AF13-34294CFBC6E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951773" y="1801118"/>
                  <a:ext cx="1544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664BE0C-9D8C-464E-B42B-3892D6944F7E}"/>
                    </a:ext>
                  </a:extLst>
                </p14:cNvPr>
                <p14:cNvContentPartPr/>
                <p14:nvPr/>
              </p14:nvContentPartPr>
              <p14:xfrm>
                <a:off x="2164893" y="1812278"/>
                <a:ext cx="91800" cy="118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664BE0C-9D8C-464E-B42B-3892D6944F7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146893" y="1794638"/>
                  <a:ext cx="127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6A653F0-FB71-48BA-8293-D6CE0261CD4C}"/>
                    </a:ext>
                  </a:extLst>
                </p14:cNvPr>
                <p14:cNvContentPartPr/>
                <p14:nvPr/>
              </p14:nvContentPartPr>
              <p14:xfrm>
                <a:off x="2327253" y="1805798"/>
                <a:ext cx="88560" cy="110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6A653F0-FB71-48BA-8293-D6CE0261CD4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309613" y="1787798"/>
                  <a:ext cx="1242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6201996-0176-412A-8ECC-C65AD8239C85}"/>
                    </a:ext>
                  </a:extLst>
                </p14:cNvPr>
                <p14:cNvContentPartPr/>
                <p14:nvPr/>
              </p14:nvContentPartPr>
              <p14:xfrm>
                <a:off x="2478813" y="1820918"/>
                <a:ext cx="165240" cy="35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6201996-0176-412A-8ECC-C65AD8239C8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461173" y="1802918"/>
                  <a:ext cx="200880" cy="38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4922AC-C562-45D4-BA73-2A1871DC87DA}"/>
              </a:ext>
            </a:extLst>
          </p:cNvPr>
          <p:cNvGrpSpPr/>
          <p:nvPr/>
        </p:nvGrpSpPr>
        <p:grpSpPr>
          <a:xfrm>
            <a:off x="2855653" y="1783090"/>
            <a:ext cx="258840" cy="259560"/>
            <a:chOff x="2855653" y="1783090"/>
            <a:chExt cx="25884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2FE4DCC-550D-4ACB-83C0-F795CCF7B555}"/>
                    </a:ext>
                  </a:extLst>
                </p14:cNvPr>
                <p14:cNvContentPartPr/>
                <p14:nvPr/>
              </p14:nvContentPartPr>
              <p14:xfrm>
                <a:off x="2855653" y="1800370"/>
                <a:ext cx="123120" cy="129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2FE4DCC-550D-4ACB-83C0-F795CCF7B55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837653" y="1782370"/>
                  <a:ext cx="158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369436A-0BA4-43FD-82D2-5E5081AC58BB}"/>
                    </a:ext>
                  </a:extLst>
                </p14:cNvPr>
                <p14:cNvContentPartPr/>
                <p14:nvPr/>
              </p14:nvContentPartPr>
              <p14:xfrm>
                <a:off x="3045373" y="1783090"/>
                <a:ext cx="51120" cy="259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369436A-0BA4-43FD-82D2-5E5081AC58B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027733" y="1765090"/>
                  <a:ext cx="867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2280291-EA7C-4B67-B688-24118A507435}"/>
                    </a:ext>
                  </a:extLst>
                </p14:cNvPr>
                <p14:cNvContentPartPr/>
                <p14:nvPr/>
              </p14:nvContentPartPr>
              <p14:xfrm>
                <a:off x="3015853" y="1925650"/>
                <a:ext cx="98640" cy="5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2280291-EA7C-4B67-B688-24118A50743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998213" y="1907650"/>
                  <a:ext cx="13428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CCB1912-03DF-40EA-AA1C-D77C3F43489F}"/>
              </a:ext>
            </a:extLst>
          </p:cNvPr>
          <p:cNvGrpSpPr/>
          <p:nvPr/>
        </p:nvGrpSpPr>
        <p:grpSpPr>
          <a:xfrm>
            <a:off x="3318613" y="1650743"/>
            <a:ext cx="1541121" cy="278507"/>
            <a:chOff x="3318613" y="1650743"/>
            <a:chExt cx="1541121" cy="27850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D2064A9-898C-4417-B98D-0066F5A4085E}"/>
                    </a:ext>
                  </a:extLst>
                </p14:cNvPr>
                <p14:cNvContentPartPr/>
                <p14:nvPr/>
              </p14:nvContentPartPr>
              <p14:xfrm>
                <a:off x="3318613" y="1768330"/>
                <a:ext cx="107280" cy="160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D2064A9-898C-4417-B98D-0066F5A4085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300613" y="1750330"/>
                  <a:ext cx="142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3EF4CF6-7EB4-4F03-80F9-A7F56E27DD69}"/>
                    </a:ext>
                  </a:extLst>
                </p14:cNvPr>
                <p14:cNvContentPartPr/>
                <p14:nvPr/>
              </p14:nvContentPartPr>
              <p14:xfrm>
                <a:off x="3470173" y="1782370"/>
                <a:ext cx="108000" cy="144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3EF4CF6-7EB4-4F03-80F9-A7F56E27DD6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452533" y="1764370"/>
                  <a:ext cx="143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F4D3BD1-4C3E-4D39-B016-642894DE1B94}"/>
                    </a:ext>
                  </a:extLst>
                </p14:cNvPr>
                <p14:cNvContentPartPr/>
                <p14:nvPr/>
              </p14:nvContentPartPr>
              <p14:xfrm>
                <a:off x="3643693" y="1765810"/>
                <a:ext cx="113400" cy="149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F4D3BD1-4C3E-4D39-B016-642894DE1B94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626053" y="1747810"/>
                  <a:ext cx="149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D57F013-604A-4D45-BB2D-3095517712D0}"/>
                    </a:ext>
                  </a:extLst>
                </p14:cNvPr>
                <p14:cNvContentPartPr/>
                <p14:nvPr/>
              </p14:nvContentPartPr>
              <p14:xfrm>
                <a:off x="3806053" y="1760770"/>
                <a:ext cx="69840" cy="152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D57F013-604A-4D45-BB2D-3095517712D0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788053" y="1742770"/>
                  <a:ext cx="1054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5DD5266-4652-4622-8B43-09A1957C0354}"/>
                    </a:ext>
                  </a:extLst>
                </p14:cNvPr>
                <p14:cNvContentPartPr/>
                <p14:nvPr/>
              </p14:nvContentPartPr>
              <p14:xfrm>
                <a:off x="3955414" y="1650743"/>
                <a:ext cx="45000" cy="251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5DD5266-4652-4622-8B43-09A1957C035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937414" y="1633103"/>
                  <a:ext cx="806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30031EF-F918-4DEA-8237-BFEA8AD899FD}"/>
                    </a:ext>
                  </a:extLst>
                </p14:cNvPr>
                <p14:cNvContentPartPr/>
                <p14:nvPr/>
              </p14:nvContentPartPr>
              <p14:xfrm>
                <a:off x="3922294" y="1752623"/>
                <a:ext cx="123480" cy="13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30031EF-F918-4DEA-8237-BFEA8AD899F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904654" y="1734623"/>
                  <a:ext cx="1591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7E0A2E0-B51A-44EB-ABA0-0174F6BFC353}"/>
                    </a:ext>
                  </a:extLst>
                </p14:cNvPr>
                <p14:cNvContentPartPr/>
                <p14:nvPr/>
              </p14:nvContentPartPr>
              <p14:xfrm>
                <a:off x="4084654" y="1761623"/>
                <a:ext cx="96120" cy="120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7E0A2E0-B51A-44EB-ABA0-0174F6BFC35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066654" y="1743623"/>
                  <a:ext cx="131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41EB046-344D-4BD1-B9C4-8A949859AA9D}"/>
                    </a:ext>
                  </a:extLst>
                </p14:cNvPr>
                <p14:cNvContentPartPr/>
                <p14:nvPr/>
              </p14:nvContentPartPr>
              <p14:xfrm>
                <a:off x="4225414" y="1760903"/>
                <a:ext cx="99360" cy="115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41EB046-344D-4BD1-B9C4-8A949859AA9D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207774" y="1742903"/>
                  <a:ext cx="135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BE771D7-FFF7-428B-A359-4EFFA9B7588D}"/>
                    </a:ext>
                  </a:extLst>
                </p14:cNvPr>
                <p14:cNvContentPartPr/>
                <p14:nvPr/>
              </p14:nvContentPartPr>
              <p14:xfrm>
                <a:off x="4393534" y="1777823"/>
                <a:ext cx="8640" cy="93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BE771D7-FFF7-428B-A359-4EFFA9B7588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375894" y="1759823"/>
                  <a:ext cx="44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5E35D34-9731-4858-9344-CD85F1B642C0}"/>
                    </a:ext>
                  </a:extLst>
                </p14:cNvPr>
                <p14:cNvContentPartPr/>
                <p14:nvPr/>
              </p14:nvContentPartPr>
              <p14:xfrm>
                <a:off x="4382014" y="1704743"/>
                <a:ext cx="3960" cy="7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5E35D34-9731-4858-9344-CD85F1B642C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364014" y="1686743"/>
                  <a:ext cx="39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00978EA-312E-48E9-9211-86E19649F919}"/>
                    </a:ext>
                  </a:extLst>
                </p14:cNvPr>
                <p14:cNvContentPartPr/>
                <p14:nvPr/>
              </p14:nvContentPartPr>
              <p14:xfrm>
                <a:off x="4483174" y="1764863"/>
                <a:ext cx="96840" cy="109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00978EA-312E-48E9-9211-86E19649F91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465534" y="1746863"/>
                  <a:ext cx="132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8C40F1-0E7A-471F-A867-785557EE2EAB}"/>
                    </a:ext>
                  </a:extLst>
                </p14:cNvPr>
                <p14:cNvContentPartPr/>
                <p14:nvPr/>
              </p14:nvContentPartPr>
              <p14:xfrm>
                <a:off x="4671094" y="1668743"/>
                <a:ext cx="13320" cy="221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8C40F1-0E7A-471F-A867-785557EE2EAB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653094" y="1650743"/>
                  <a:ext cx="489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52FE294-23DF-4108-B0B6-AE172EBEA191}"/>
                    </a:ext>
                  </a:extLst>
                </p14:cNvPr>
                <p14:cNvContentPartPr/>
                <p14:nvPr/>
              </p14:nvContentPartPr>
              <p14:xfrm>
                <a:off x="4621414" y="1743983"/>
                <a:ext cx="101520" cy="10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52FE294-23DF-4108-B0B6-AE172EBEA19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603774" y="1726343"/>
                  <a:ext cx="137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E2943F0-A149-438B-A1B0-A9F7308C81BE}"/>
                    </a:ext>
                  </a:extLst>
                </p14:cNvPr>
                <p14:cNvContentPartPr/>
                <p14:nvPr/>
              </p14:nvContentPartPr>
              <p14:xfrm>
                <a:off x="4795654" y="1766663"/>
                <a:ext cx="64080" cy="131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E2943F0-A149-438B-A1B0-A9F7308C81B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778014" y="1748663"/>
                  <a:ext cx="99720" cy="16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22402E1-0E25-485A-A19B-FF23184D1DC7}"/>
                  </a:ext>
                </a:extLst>
              </p14:cNvPr>
              <p14:cNvContentPartPr/>
              <p14:nvPr/>
            </p14:nvContentPartPr>
            <p14:xfrm>
              <a:off x="496096" y="2427619"/>
              <a:ext cx="196200" cy="2696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22402E1-0E25-485A-A19B-FF23184D1DC7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478096" y="2409979"/>
                <a:ext cx="23184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7827ADD-D749-4B8C-B621-43C4F34168D6}"/>
                  </a:ext>
                </a:extLst>
              </p14:cNvPr>
              <p14:cNvContentPartPr/>
              <p14:nvPr/>
            </p14:nvContentPartPr>
            <p14:xfrm>
              <a:off x="808576" y="2492779"/>
              <a:ext cx="20520" cy="27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7827ADD-D749-4B8C-B621-43C4F34168D6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790576" y="2474779"/>
                <a:ext cx="561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4DC7ACC-D277-402E-8CB7-82F7440A3D53}"/>
                  </a:ext>
                </a:extLst>
              </p14:cNvPr>
              <p14:cNvContentPartPr/>
              <p14:nvPr/>
            </p14:nvContentPartPr>
            <p14:xfrm>
              <a:off x="813256" y="2626699"/>
              <a:ext cx="18360" cy="270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4DC7ACC-D277-402E-8CB7-82F7440A3D53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795616" y="2609059"/>
                <a:ext cx="5400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DE6B2C13-CF65-43DE-A778-9146C648A4E3}"/>
              </a:ext>
            </a:extLst>
          </p:cNvPr>
          <p:cNvGrpSpPr/>
          <p:nvPr/>
        </p:nvGrpSpPr>
        <p:grpSpPr>
          <a:xfrm>
            <a:off x="1087718" y="2416967"/>
            <a:ext cx="1150560" cy="530280"/>
            <a:chOff x="1087718" y="2416967"/>
            <a:chExt cx="1150560" cy="53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4B0E034-7CED-4D4B-8440-6CDDE6B02C92}"/>
                    </a:ext>
                  </a:extLst>
                </p14:cNvPr>
                <p14:cNvContentPartPr/>
                <p14:nvPr/>
              </p14:nvContentPartPr>
              <p14:xfrm>
                <a:off x="1087718" y="2492207"/>
                <a:ext cx="97560" cy="170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4B0E034-7CED-4D4B-8440-6CDDE6B02C92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070078" y="2474207"/>
                  <a:ext cx="1332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CA252E5-494F-456E-9D00-F2CD0BC270EF}"/>
                    </a:ext>
                  </a:extLst>
                </p14:cNvPr>
                <p14:cNvContentPartPr/>
                <p14:nvPr/>
              </p14:nvContentPartPr>
              <p14:xfrm>
                <a:off x="1221638" y="2517047"/>
                <a:ext cx="104040" cy="124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CA252E5-494F-456E-9D00-F2CD0BC270E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203998" y="2499407"/>
                  <a:ext cx="1396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663B124-7D6C-4353-A84A-CFFA2BA1E55D}"/>
                    </a:ext>
                  </a:extLst>
                </p14:cNvPr>
                <p14:cNvContentPartPr/>
                <p14:nvPr/>
              </p14:nvContentPartPr>
              <p14:xfrm>
                <a:off x="1402358" y="2416967"/>
                <a:ext cx="34560" cy="22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663B124-7D6C-4353-A84A-CFFA2BA1E55D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384358" y="2399327"/>
                  <a:ext cx="702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7616911-9ACF-4C6C-ACE1-A3090222C979}"/>
                    </a:ext>
                  </a:extLst>
                </p14:cNvPr>
                <p14:cNvContentPartPr/>
                <p14:nvPr/>
              </p14:nvContentPartPr>
              <p14:xfrm>
                <a:off x="1365998" y="2508047"/>
                <a:ext cx="102600" cy="1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7616911-9ACF-4C6C-ACE1-A3090222C97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348358" y="2490047"/>
                  <a:ext cx="138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BC65E22-0043-48C6-B497-5F918C5A40AB}"/>
                    </a:ext>
                  </a:extLst>
                </p14:cNvPr>
                <p14:cNvContentPartPr/>
                <p14:nvPr/>
              </p14:nvContentPartPr>
              <p14:xfrm>
                <a:off x="1495598" y="2518127"/>
                <a:ext cx="64080" cy="129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BC65E22-0043-48C6-B497-5F918C5A40AB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477598" y="2500127"/>
                  <a:ext cx="99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C033AC7-4C49-4922-A84A-1D914FACB190}"/>
                    </a:ext>
                  </a:extLst>
                </p14:cNvPr>
                <p14:cNvContentPartPr/>
                <p14:nvPr/>
              </p14:nvContentPartPr>
              <p14:xfrm>
                <a:off x="1617278" y="2521367"/>
                <a:ext cx="104400" cy="261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C033AC7-4C49-4922-A84A-1D914FACB190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599638" y="2503367"/>
                  <a:ext cx="1400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3BF071A-457C-4F95-B4A1-32A729EF54D5}"/>
                    </a:ext>
                  </a:extLst>
                </p14:cNvPr>
                <p14:cNvContentPartPr/>
                <p14:nvPr/>
              </p14:nvContentPartPr>
              <p14:xfrm>
                <a:off x="1791878" y="2514887"/>
                <a:ext cx="77400" cy="117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3BF071A-457C-4F95-B4A1-32A729EF54D5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773878" y="2496887"/>
                  <a:ext cx="113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949AE6E-DBD2-4AAE-9473-9B726FD67CBF}"/>
                    </a:ext>
                  </a:extLst>
                </p14:cNvPr>
                <p14:cNvContentPartPr/>
                <p14:nvPr/>
              </p14:nvContentPartPr>
              <p14:xfrm>
                <a:off x="1920758" y="2506607"/>
                <a:ext cx="61200" cy="10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949AE6E-DBD2-4AAE-9473-9B726FD67CBF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902758" y="2488607"/>
                  <a:ext cx="968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77DFD68-0368-4A3F-AD25-19AE88543C1B}"/>
                    </a:ext>
                  </a:extLst>
                </p14:cNvPr>
                <p14:cNvContentPartPr/>
                <p14:nvPr/>
              </p14:nvContentPartPr>
              <p14:xfrm>
                <a:off x="2040638" y="2512007"/>
                <a:ext cx="197640" cy="435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77DFD68-0368-4A3F-AD25-19AE88543C1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022638" y="2494007"/>
                  <a:ext cx="233280" cy="47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6DFA9D5-5608-48FE-9613-C5B085B8B20D}"/>
              </a:ext>
            </a:extLst>
          </p:cNvPr>
          <p:cNvGrpSpPr/>
          <p:nvPr/>
        </p:nvGrpSpPr>
        <p:grpSpPr>
          <a:xfrm>
            <a:off x="2406485" y="2496004"/>
            <a:ext cx="288360" cy="283320"/>
            <a:chOff x="2406485" y="2496004"/>
            <a:chExt cx="28836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41A3591-E496-4E55-B73E-45D609E37A5F}"/>
                    </a:ext>
                  </a:extLst>
                </p14:cNvPr>
                <p14:cNvContentPartPr/>
                <p14:nvPr/>
              </p14:nvContentPartPr>
              <p14:xfrm>
                <a:off x="2406485" y="2501044"/>
                <a:ext cx="123480" cy="145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41A3591-E496-4E55-B73E-45D609E37A5F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388485" y="2483044"/>
                  <a:ext cx="159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81D2E6E-438F-44AD-BFD4-9838009728A4}"/>
                    </a:ext>
                  </a:extLst>
                </p14:cNvPr>
                <p14:cNvContentPartPr/>
                <p14:nvPr/>
              </p14:nvContentPartPr>
              <p14:xfrm>
                <a:off x="2592965" y="2496004"/>
                <a:ext cx="51480" cy="283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81D2E6E-438F-44AD-BFD4-9838009728A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574965" y="2478004"/>
                  <a:ext cx="871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EE2364C-1ED8-48CE-B721-B791E4021BE3}"/>
                    </a:ext>
                  </a:extLst>
                </p14:cNvPr>
                <p14:cNvContentPartPr/>
                <p14:nvPr/>
              </p14:nvContentPartPr>
              <p14:xfrm>
                <a:off x="2556245" y="2632804"/>
                <a:ext cx="138600" cy="23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EE2364C-1ED8-48CE-B721-B791E4021BE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538605" y="2615164"/>
                  <a:ext cx="17424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91865994-3AC4-461A-9035-6869F2E6F8C6}"/>
              </a:ext>
            </a:extLst>
          </p:cNvPr>
          <p:cNvGrpSpPr/>
          <p:nvPr/>
        </p:nvGrpSpPr>
        <p:grpSpPr>
          <a:xfrm>
            <a:off x="2857039" y="2388842"/>
            <a:ext cx="2061360" cy="343800"/>
            <a:chOff x="2857039" y="2388842"/>
            <a:chExt cx="206136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6DB919F-A917-450A-A591-E9FD4FDA50EF}"/>
                    </a:ext>
                  </a:extLst>
                </p14:cNvPr>
                <p14:cNvContentPartPr/>
                <p14:nvPr/>
              </p14:nvContentPartPr>
              <p14:xfrm>
                <a:off x="2889439" y="2388842"/>
                <a:ext cx="48960" cy="241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6DB919F-A917-450A-A591-E9FD4FDA50EF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871439" y="2370842"/>
                  <a:ext cx="846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49FD135-8F25-4AB0-B994-D5FE7F612CBD}"/>
                    </a:ext>
                  </a:extLst>
                </p14:cNvPr>
                <p14:cNvContentPartPr/>
                <p14:nvPr/>
              </p14:nvContentPartPr>
              <p14:xfrm>
                <a:off x="2857039" y="2491442"/>
                <a:ext cx="140760" cy="15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49FD135-8F25-4AB0-B994-D5FE7F612CBD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2839399" y="2473802"/>
                  <a:ext cx="176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6E95662-7728-436A-A2B4-1072B8803C2A}"/>
                    </a:ext>
                  </a:extLst>
                </p14:cNvPr>
                <p14:cNvContentPartPr/>
                <p14:nvPr/>
              </p14:nvContentPartPr>
              <p14:xfrm>
                <a:off x="3033799" y="2482802"/>
                <a:ext cx="83880" cy="134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6E95662-7728-436A-A2B4-1072B8803C2A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015799" y="2464802"/>
                  <a:ext cx="119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1B7780D-F782-4B7B-8F87-0E3EF3DA65DE}"/>
                    </a:ext>
                  </a:extLst>
                </p14:cNvPr>
                <p14:cNvContentPartPr/>
                <p14:nvPr/>
              </p14:nvContentPartPr>
              <p14:xfrm>
                <a:off x="3155119" y="2501522"/>
                <a:ext cx="99000" cy="115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1B7780D-F782-4B7B-8F87-0E3EF3DA65DE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137119" y="2483882"/>
                  <a:ext cx="1346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423C8C3-8F4B-4E96-ACD8-2C66CFCCF3D3}"/>
                    </a:ext>
                  </a:extLst>
                </p14:cNvPr>
                <p14:cNvContentPartPr/>
                <p14:nvPr/>
              </p14:nvContentPartPr>
              <p14:xfrm>
                <a:off x="3311719" y="2488202"/>
                <a:ext cx="92520" cy="132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423C8C3-8F4B-4E96-ACD8-2C66CFCCF3D3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294079" y="2470562"/>
                  <a:ext cx="1281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8F9FBDA-0688-4A1D-8893-6AF4DFB11DF9}"/>
                    </a:ext>
                  </a:extLst>
                </p14:cNvPr>
                <p14:cNvContentPartPr/>
                <p14:nvPr/>
              </p14:nvContentPartPr>
              <p14:xfrm>
                <a:off x="3422599" y="2479562"/>
                <a:ext cx="68760" cy="141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8F9FBDA-0688-4A1D-8893-6AF4DFB11DF9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404599" y="2461562"/>
                  <a:ext cx="104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775E1F7-9517-487E-BABE-5E73E3391BC8}"/>
                    </a:ext>
                  </a:extLst>
                </p14:cNvPr>
                <p14:cNvContentPartPr/>
                <p14:nvPr/>
              </p14:nvContentPartPr>
              <p14:xfrm>
                <a:off x="3541759" y="2484242"/>
                <a:ext cx="91800" cy="248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775E1F7-9517-487E-BABE-5E73E3391BC8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3523759" y="2466602"/>
                  <a:ext cx="127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2339CA6-CA19-4B00-A0E4-3DF0F3BC2EBC}"/>
                    </a:ext>
                  </a:extLst>
                </p14:cNvPr>
                <p14:cNvContentPartPr/>
                <p14:nvPr/>
              </p14:nvContentPartPr>
              <p14:xfrm>
                <a:off x="3674239" y="2493602"/>
                <a:ext cx="80280" cy="114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2339CA6-CA19-4B00-A0E4-3DF0F3BC2EBC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3656239" y="2475962"/>
                  <a:ext cx="1159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DFE94F7-8880-4272-8818-BB6DBBDFABEC}"/>
                    </a:ext>
                  </a:extLst>
                </p14:cNvPr>
                <p14:cNvContentPartPr/>
                <p14:nvPr/>
              </p14:nvContentPartPr>
              <p14:xfrm>
                <a:off x="3807079" y="2500082"/>
                <a:ext cx="63360" cy="100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DFE94F7-8880-4272-8818-BB6DBBDFABE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3789439" y="2482442"/>
                  <a:ext cx="99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DB3CF8BF-F984-4484-B880-1E7682FCC8EB}"/>
                    </a:ext>
                  </a:extLst>
                </p14:cNvPr>
                <p14:cNvContentPartPr/>
                <p14:nvPr/>
              </p14:nvContentPartPr>
              <p14:xfrm>
                <a:off x="3922639" y="2470202"/>
                <a:ext cx="172440" cy="12780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DB3CF8BF-F984-4484-B880-1E7682FCC8EB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3904639" y="2452562"/>
                  <a:ext cx="208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4AB6AD4E-948C-4871-8E49-ED323ADF0295}"/>
                    </a:ext>
                  </a:extLst>
                </p14:cNvPr>
                <p14:cNvContentPartPr/>
                <p14:nvPr/>
              </p14:nvContentPartPr>
              <p14:xfrm>
                <a:off x="4152679" y="2496122"/>
                <a:ext cx="116640" cy="10800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4AB6AD4E-948C-4871-8E49-ED323ADF0295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134679" y="2478482"/>
                  <a:ext cx="1522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BAA0AC19-5311-4BC1-AC52-3C6736C958E0}"/>
                    </a:ext>
                  </a:extLst>
                </p14:cNvPr>
                <p14:cNvContentPartPr/>
                <p14:nvPr/>
              </p14:nvContentPartPr>
              <p14:xfrm>
                <a:off x="4326559" y="2397482"/>
                <a:ext cx="18360" cy="21564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BAA0AC19-5311-4BC1-AC52-3C6736C958E0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308919" y="2379482"/>
                  <a:ext cx="540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58FDF0C4-3B70-454D-B172-CF1DD02B774D}"/>
                    </a:ext>
                  </a:extLst>
                </p14:cNvPr>
                <p14:cNvContentPartPr/>
                <p14:nvPr/>
              </p14:nvContentPartPr>
              <p14:xfrm>
                <a:off x="4274359" y="2491442"/>
                <a:ext cx="133920" cy="828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58FDF0C4-3B70-454D-B172-CF1DD02B774D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256719" y="2473442"/>
                  <a:ext cx="169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778C803-0584-4C34-AA4F-880A8A4BF349}"/>
                    </a:ext>
                  </a:extLst>
                </p14:cNvPr>
                <p14:cNvContentPartPr/>
                <p14:nvPr/>
              </p14:nvContentPartPr>
              <p14:xfrm>
                <a:off x="4451479" y="2504402"/>
                <a:ext cx="10800" cy="8820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778C803-0584-4C34-AA4F-880A8A4BF349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4433479" y="2486762"/>
                  <a:ext cx="464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30A869C7-CA41-4EC0-B6C9-ECA24434E4BC}"/>
                    </a:ext>
                  </a:extLst>
                </p14:cNvPr>
                <p14:cNvContentPartPr/>
                <p14:nvPr/>
              </p14:nvContentPartPr>
              <p14:xfrm>
                <a:off x="4453279" y="2438522"/>
                <a:ext cx="14400" cy="1584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30A869C7-CA41-4EC0-B6C9-ECA24434E4BC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4435279" y="2420522"/>
                  <a:ext cx="500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E7E21007-4020-4A7E-A7BE-3F83E5C9B846}"/>
                    </a:ext>
                  </a:extLst>
                </p14:cNvPr>
                <p14:cNvContentPartPr/>
                <p14:nvPr/>
              </p14:nvContentPartPr>
              <p14:xfrm>
                <a:off x="4535719" y="2498642"/>
                <a:ext cx="102240" cy="1036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E7E21007-4020-4A7E-A7BE-3F83E5C9B846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4518079" y="2481002"/>
                  <a:ext cx="137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31D3F2F3-F310-4FC7-B9C1-6D9E40829F8E}"/>
                    </a:ext>
                  </a:extLst>
                </p14:cNvPr>
                <p14:cNvContentPartPr/>
                <p14:nvPr/>
              </p14:nvContentPartPr>
              <p14:xfrm>
                <a:off x="4693759" y="2497922"/>
                <a:ext cx="104760" cy="1083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31D3F2F3-F310-4FC7-B9C1-6D9E40829F8E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4676119" y="2480282"/>
                  <a:ext cx="140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5261E5B8-8BA0-402D-ABCA-40D9DE83F923}"/>
                    </a:ext>
                  </a:extLst>
                </p14:cNvPr>
                <p14:cNvContentPartPr/>
                <p14:nvPr/>
              </p14:nvContentPartPr>
              <p14:xfrm>
                <a:off x="4875559" y="2487482"/>
                <a:ext cx="42840" cy="11736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5261E5B8-8BA0-402D-ABCA-40D9DE83F923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4857559" y="2469842"/>
                  <a:ext cx="7848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82D7B812-CA41-4480-B9A4-AE78B5F94722}"/>
              </a:ext>
            </a:extLst>
          </p:cNvPr>
          <p:cNvGrpSpPr/>
          <p:nvPr/>
        </p:nvGrpSpPr>
        <p:grpSpPr>
          <a:xfrm>
            <a:off x="1081585" y="3016098"/>
            <a:ext cx="232200" cy="192240"/>
            <a:chOff x="1081585" y="3016098"/>
            <a:chExt cx="23220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0D680C33-2376-41DE-8DB9-AF3A8FBF467D}"/>
                    </a:ext>
                  </a:extLst>
                </p14:cNvPr>
                <p14:cNvContentPartPr/>
                <p14:nvPr/>
              </p14:nvContentPartPr>
              <p14:xfrm>
                <a:off x="1115065" y="3016098"/>
                <a:ext cx="33120" cy="1922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0D680C33-2376-41DE-8DB9-AF3A8FBF467D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097425" y="2998458"/>
                  <a:ext cx="687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F1E6C151-10E9-49BA-B5E8-188A03E63AD1}"/>
                    </a:ext>
                  </a:extLst>
                </p14:cNvPr>
                <p14:cNvContentPartPr/>
                <p14:nvPr/>
              </p14:nvContentPartPr>
              <p14:xfrm>
                <a:off x="1081585" y="3088818"/>
                <a:ext cx="125280" cy="1512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F1E6C151-10E9-49BA-B5E8-188A03E63AD1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063945" y="3071178"/>
                  <a:ext cx="1609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ABC25CDC-FEA5-4A4C-9CBE-7F952A4739DB}"/>
                    </a:ext>
                  </a:extLst>
                </p14:cNvPr>
                <p14:cNvContentPartPr/>
                <p14:nvPr/>
              </p14:nvContentPartPr>
              <p14:xfrm>
                <a:off x="1224505" y="3102498"/>
                <a:ext cx="89280" cy="9936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ABC25CDC-FEA5-4A4C-9CBE-7F952A4739DB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206505" y="3084858"/>
                  <a:ext cx="12492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AA097982-207B-428E-B9C5-7198E3134832}"/>
              </a:ext>
            </a:extLst>
          </p:cNvPr>
          <p:cNvGrpSpPr/>
          <p:nvPr/>
        </p:nvGrpSpPr>
        <p:grpSpPr>
          <a:xfrm>
            <a:off x="1477585" y="2998818"/>
            <a:ext cx="222480" cy="200520"/>
            <a:chOff x="1477585" y="2998818"/>
            <a:chExt cx="22248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8912AFB9-54C2-4B45-88D2-D604B67B84B8}"/>
                    </a:ext>
                  </a:extLst>
                </p14:cNvPr>
                <p14:cNvContentPartPr/>
                <p14:nvPr/>
              </p14:nvContentPartPr>
              <p14:xfrm>
                <a:off x="1477585" y="2998818"/>
                <a:ext cx="115920" cy="2005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8912AFB9-54C2-4B45-88D2-D604B67B84B8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459585" y="2980818"/>
                  <a:ext cx="1515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D64C12AB-A0CB-49D6-879D-06C4376B4C40}"/>
                    </a:ext>
                  </a:extLst>
                </p14:cNvPr>
                <p14:cNvContentPartPr/>
                <p14:nvPr/>
              </p14:nvContentPartPr>
              <p14:xfrm>
                <a:off x="1639585" y="3083418"/>
                <a:ext cx="60480" cy="1054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D64C12AB-A0CB-49D6-879D-06C4376B4C40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621585" y="3065778"/>
                  <a:ext cx="9612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FDD6CF94-7B90-426E-B11B-B5CD08CD5A67}"/>
              </a:ext>
            </a:extLst>
          </p:cNvPr>
          <p:cNvGrpSpPr/>
          <p:nvPr/>
        </p:nvGrpSpPr>
        <p:grpSpPr>
          <a:xfrm>
            <a:off x="1899145" y="2942298"/>
            <a:ext cx="1585440" cy="236160"/>
            <a:chOff x="1899145" y="2942298"/>
            <a:chExt cx="158544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F9E7F11E-62B4-439E-AAD8-63CF8349976D}"/>
                    </a:ext>
                  </a:extLst>
                </p14:cNvPr>
                <p14:cNvContentPartPr/>
                <p14:nvPr/>
              </p14:nvContentPartPr>
              <p14:xfrm>
                <a:off x="1899145" y="3054618"/>
                <a:ext cx="103320" cy="1238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F9E7F11E-62B4-439E-AAD8-63CF8349976D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881145" y="3036978"/>
                  <a:ext cx="138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4285FB9C-ED03-4693-84D3-5618F66A0DE1}"/>
                    </a:ext>
                  </a:extLst>
                </p14:cNvPr>
                <p14:cNvContentPartPr/>
                <p14:nvPr/>
              </p14:nvContentPartPr>
              <p14:xfrm>
                <a:off x="2022985" y="3063258"/>
                <a:ext cx="107280" cy="10980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4285FB9C-ED03-4693-84D3-5618F66A0DE1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004985" y="3045618"/>
                  <a:ext cx="142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5F2A4465-0A3F-4FEE-A14D-D9E7F236E61A}"/>
                    </a:ext>
                  </a:extLst>
                </p14:cNvPr>
                <p14:cNvContentPartPr/>
                <p14:nvPr/>
              </p14:nvContentPartPr>
              <p14:xfrm>
                <a:off x="2190745" y="3052098"/>
                <a:ext cx="97560" cy="10440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5F2A4465-0A3F-4FEE-A14D-D9E7F236E61A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172745" y="3034458"/>
                  <a:ext cx="133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E1D262ED-4E44-4CFD-9139-86B97D65B670}"/>
                    </a:ext>
                  </a:extLst>
                </p14:cNvPr>
                <p14:cNvContentPartPr/>
                <p14:nvPr/>
              </p14:nvContentPartPr>
              <p14:xfrm>
                <a:off x="2323225" y="3046338"/>
                <a:ext cx="80640" cy="11268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E1D262ED-4E44-4CFD-9139-86B97D65B670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305585" y="3028698"/>
                  <a:ext cx="116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5725EA87-56B7-48E2-AEF6-B61C24CA7530}"/>
                    </a:ext>
                  </a:extLst>
                </p14:cNvPr>
                <p14:cNvContentPartPr/>
                <p14:nvPr/>
              </p14:nvContentPartPr>
              <p14:xfrm>
                <a:off x="2470465" y="2942298"/>
                <a:ext cx="9000" cy="21708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5725EA87-56B7-48E2-AEF6-B61C24CA753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452465" y="2924658"/>
                  <a:ext cx="446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2F8FFDA7-83B5-4E1C-94FB-7B92731B7F4D}"/>
                    </a:ext>
                  </a:extLst>
                </p14:cNvPr>
                <p14:cNvContentPartPr/>
                <p14:nvPr/>
              </p14:nvContentPartPr>
              <p14:xfrm>
                <a:off x="2437705" y="3041658"/>
                <a:ext cx="92520" cy="72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2F8FFDA7-83B5-4E1C-94FB-7B92731B7F4D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419705" y="3024018"/>
                  <a:ext cx="128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D3FF0FB1-1A13-43BE-94B9-C11591AE2220}"/>
                    </a:ext>
                  </a:extLst>
                </p14:cNvPr>
                <p14:cNvContentPartPr/>
                <p14:nvPr/>
              </p14:nvContentPartPr>
              <p14:xfrm>
                <a:off x="2567305" y="3035178"/>
                <a:ext cx="86040" cy="11412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D3FF0FB1-1A13-43BE-94B9-C11591AE2220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549305" y="3017538"/>
                  <a:ext cx="121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576889D7-4EDB-4459-9E37-5FA1F937C373}"/>
                    </a:ext>
                  </a:extLst>
                </p14:cNvPr>
                <p14:cNvContentPartPr/>
                <p14:nvPr/>
              </p14:nvContentPartPr>
              <p14:xfrm>
                <a:off x="2684305" y="3060378"/>
                <a:ext cx="101880" cy="8820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576889D7-4EDB-4459-9E37-5FA1F937C373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666305" y="3042378"/>
                  <a:ext cx="1375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C9E4CFE2-C542-4B2D-BEE0-E682A8F66872}"/>
                    </a:ext>
                  </a:extLst>
                </p14:cNvPr>
                <p14:cNvContentPartPr/>
                <p14:nvPr/>
              </p14:nvContentPartPr>
              <p14:xfrm>
                <a:off x="2848825" y="3061818"/>
                <a:ext cx="12240" cy="914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C9E4CFE2-C542-4B2D-BEE0-E682A8F66872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830825" y="3044178"/>
                  <a:ext cx="478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56C12961-21FB-407F-99FB-A1F6798758FC}"/>
                    </a:ext>
                  </a:extLst>
                </p14:cNvPr>
                <p14:cNvContentPartPr/>
                <p14:nvPr/>
              </p14:nvContentPartPr>
              <p14:xfrm>
                <a:off x="2831545" y="2978658"/>
                <a:ext cx="11520" cy="576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56C12961-21FB-407F-99FB-A1F6798758FC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813545" y="2960658"/>
                  <a:ext cx="47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110B4B9A-17DE-4D6F-B8D7-E673DD41C064}"/>
                    </a:ext>
                  </a:extLst>
                </p14:cNvPr>
                <p14:cNvContentPartPr/>
                <p14:nvPr/>
              </p14:nvContentPartPr>
              <p14:xfrm>
                <a:off x="2943145" y="3049578"/>
                <a:ext cx="104040" cy="10800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110B4B9A-17DE-4D6F-B8D7-E673DD41C064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925145" y="3031938"/>
                  <a:ext cx="1396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D73E3584-8AC3-40E8-AAF2-CB830A3573DE}"/>
                    </a:ext>
                  </a:extLst>
                </p14:cNvPr>
                <p14:cNvContentPartPr/>
                <p14:nvPr/>
              </p14:nvContentPartPr>
              <p14:xfrm>
                <a:off x="3095785" y="3058578"/>
                <a:ext cx="78480" cy="10296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D73E3584-8AC3-40E8-AAF2-CB830A3573DE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3078145" y="3040578"/>
                  <a:ext cx="114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CF17ED84-E987-4880-9874-BAF6547FFAAB}"/>
                    </a:ext>
                  </a:extLst>
                </p14:cNvPr>
                <p14:cNvContentPartPr/>
                <p14:nvPr/>
              </p14:nvContentPartPr>
              <p14:xfrm>
                <a:off x="3243745" y="2949138"/>
                <a:ext cx="153720" cy="22428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CF17ED84-E987-4880-9874-BAF6547FFAA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3226105" y="2931138"/>
                  <a:ext cx="1893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29FE60C-24FA-4B23-9E9C-8AFB51D0D4B9}"/>
                    </a:ext>
                  </a:extLst>
                </p14:cNvPr>
                <p14:cNvContentPartPr/>
                <p14:nvPr/>
              </p14:nvContentPartPr>
              <p14:xfrm>
                <a:off x="3477385" y="3167298"/>
                <a:ext cx="7200" cy="396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29FE60C-24FA-4B23-9E9C-8AFB51D0D4B9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3459385" y="3149658"/>
                  <a:ext cx="4284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4281BE23-BFD3-4B52-BA61-DEE35C68E767}"/>
              </a:ext>
            </a:extLst>
          </p:cNvPr>
          <p:cNvGrpSpPr/>
          <p:nvPr/>
        </p:nvGrpSpPr>
        <p:grpSpPr>
          <a:xfrm>
            <a:off x="391443" y="332029"/>
            <a:ext cx="1181520" cy="534600"/>
            <a:chOff x="391443" y="332029"/>
            <a:chExt cx="118152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2C200177-4C42-4AB4-9234-2FC112F6CA6A}"/>
                    </a:ext>
                  </a:extLst>
                </p14:cNvPr>
                <p14:cNvContentPartPr/>
                <p14:nvPr/>
              </p14:nvContentPartPr>
              <p14:xfrm>
                <a:off x="413403" y="374869"/>
                <a:ext cx="81720" cy="4820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2C200177-4C42-4AB4-9234-2FC112F6CA6A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395763" y="357229"/>
                  <a:ext cx="1173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F021B36D-22EC-4974-9180-405FC6AA1E9D}"/>
                    </a:ext>
                  </a:extLst>
                </p14:cNvPr>
                <p14:cNvContentPartPr/>
                <p14:nvPr/>
              </p14:nvContentPartPr>
              <p14:xfrm>
                <a:off x="391443" y="332029"/>
                <a:ext cx="405000" cy="770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F021B36D-22EC-4974-9180-405FC6AA1E9D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73803" y="314389"/>
                  <a:ext cx="440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08E7DB73-AE7F-4018-872A-F7B73BF9F3E2}"/>
                    </a:ext>
                  </a:extLst>
                </p14:cNvPr>
                <p14:cNvContentPartPr/>
                <p14:nvPr/>
              </p14:nvContentPartPr>
              <p14:xfrm>
                <a:off x="461283" y="616789"/>
                <a:ext cx="266400" cy="262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08E7DB73-AE7F-4018-872A-F7B73BF9F3E2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43283" y="598789"/>
                  <a:ext cx="302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6A048A9D-A23E-44F9-BA30-B9D84E5392EC}"/>
                    </a:ext>
                  </a:extLst>
                </p14:cNvPr>
                <p14:cNvContentPartPr/>
                <p14:nvPr/>
              </p14:nvContentPartPr>
              <p14:xfrm>
                <a:off x="793923" y="621469"/>
                <a:ext cx="147240" cy="2451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6A048A9D-A23E-44F9-BA30-B9D84E5392EC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75923" y="603829"/>
                  <a:ext cx="1828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8C436A81-F1C3-4868-AA7C-EEAD0F9C8CCC}"/>
                    </a:ext>
                  </a:extLst>
                </p14:cNvPr>
                <p14:cNvContentPartPr/>
                <p14:nvPr/>
              </p14:nvContentPartPr>
              <p14:xfrm>
                <a:off x="1286763" y="626149"/>
                <a:ext cx="286200" cy="2368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8C436A81-F1C3-4868-AA7C-EEAD0F9C8CCC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268763" y="608509"/>
                  <a:ext cx="3218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EB92C0A1-236B-4708-9047-3301E30BC904}"/>
                    </a:ext>
                  </a:extLst>
                </p14:cNvPr>
                <p14:cNvContentPartPr/>
                <p14:nvPr/>
              </p14:nvContentPartPr>
              <p14:xfrm>
                <a:off x="1016763" y="670429"/>
                <a:ext cx="185400" cy="1821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EB92C0A1-236B-4708-9047-3301E30BC90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98763" y="652789"/>
                  <a:ext cx="221040" cy="21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64960584-7CF6-4F87-B28D-8588AE3C8F32}"/>
                  </a:ext>
                </a:extLst>
              </p14:cNvPr>
              <p14:cNvContentPartPr/>
              <p14:nvPr/>
            </p14:nvContentPartPr>
            <p14:xfrm>
              <a:off x="1668003" y="608869"/>
              <a:ext cx="164880" cy="260640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64960584-7CF6-4F87-B28D-8588AE3C8F32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1650363" y="590869"/>
                <a:ext cx="200520" cy="29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5" name="Group 494">
            <a:extLst>
              <a:ext uri="{FF2B5EF4-FFF2-40B4-BE49-F238E27FC236}">
                <a16:creationId xmlns:a16="http://schemas.microsoft.com/office/drawing/2014/main" id="{897195C5-AAB6-45CF-807E-CD08827F585D}"/>
              </a:ext>
            </a:extLst>
          </p:cNvPr>
          <p:cNvGrpSpPr/>
          <p:nvPr/>
        </p:nvGrpSpPr>
        <p:grpSpPr>
          <a:xfrm>
            <a:off x="1937283" y="423829"/>
            <a:ext cx="1078200" cy="439920"/>
            <a:chOff x="1937283" y="423829"/>
            <a:chExt cx="107820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113610AC-36B1-460B-9A84-BA3878BD0755}"/>
                    </a:ext>
                  </a:extLst>
                </p14:cNvPr>
                <p14:cNvContentPartPr/>
                <p14:nvPr/>
              </p14:nvContentPartPr>
              <p14:xfrm>
                <a:off x="1937283" y="630829"/>
                <a:ext cx="279720" cy="2329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113610AC-36B1-460B-9A84-BA3878BD0755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919283" y="613189"/>
                  <a:ext cx="3153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52A60746-6CF7-4003-B8EE-C53DE67FD42B}"/>
                    </a:ext>
                  </a:extLst>
                </p14:cNvPr>
                <p14:cNvContentPartPr/>
                <p14:nvPr/>
              </p14:nvContentPartPr>
              <p14:xfrm>
                <a:off x="2321403" y="636589"/>
                <a:ext cx="154080" cy="192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52A60746-6CF7-4003-B8EE-C53DE67FD42B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2303403" y="618589"/>
                  <a:ext cx="189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54C66B20-31E9-48C6-87C3-5F77E05605E5}"/>
                    </a:ext>
                  </a:extLst>
                </p14:cNvPr>
                <p14:cNvContentPartPr/>
                <p14:nvPr/>
              </p14:nvContentPartPr>
              <p14:xfrm>
                <a:off x="2564763" y="621829"/>
                <a:ext cx="135000" cy="17604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54C66B20-31E9-48C6-87C3-5F77E05605E5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2546763" y="604189"/>
                  <a:ext cx="170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7D8973F5-5733-443D-B767-60206C7E2DB4}"/>
                    </a:ext>
                  </a:extLst>
                </p14:cNvPr>
                <p14:cNvContentPartPr/>
                <p14:nvPr/>
              </p14:nvContentPartPr>
              <p14:xfrm>
                <a:off x="2841603" y="423829"/>
                <a:ext cx="173880" cy="4186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7D8973F5-5733-443D-B767-60206C7E2DB4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2823603" y="405829"/>
                  <a:ext cx="209520" cy="45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496" name="Ink 495">
                <a:extLst>
                  <a:ext uri="{FF2B5EF4-FFF2-40B4-BE49-F238E27FC236}">
                    <a16:creationId xmlns:a16="http://schemas.microsoft.com/office/drawing/2014/main" id="{0F3BA7BB-ABE6-4782-9B62-05FB6ED14D2C}"/>
                  </a:ext>
                </a:extLst>
              </p14:cNvPr>
              <p14:cNvContentPartPr/>
              <p14:nvPr/>
            </p14:nvContentPartPr>
            <p14:xfrm>
              <a:off x="420243" y="979309"/>
              <a:ext cx="2685600" cy="77400"/>
            </p14:xfrm>
          </p:contentPart>
        </mc:Choice>
        <mc:Fallback xmlns="">
          <p:pic>
            <p:nvPicPr>
              <p:cNvPr id="496" name="Ink 495">
                <a:extLst>
                  <a:ext uri="{FF2B5EF4-FFF2-40B4-BE49-F238E27FC236}">
                    <a16:creationId xmlns:a16="http://schemas.microsoft.com/office/drawing/2014/main" id="{0F3BA7BB-ABE6-4782-9B62-05FB6ED14D2C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402243" y="961669"/>
                <a:ext cx="2721240" cy="11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1489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5508F9E1-BA97-496E-8997-1C5D0F0E5F4F}"/>
                  </a:ext>
                </a:extLst>
              </p14:cNvPr>
              <p14:cNvContentPartPr/>
              <p14:nvPr/>
            </p14:nvContentPartPr>
            <p14:xfrm>
              <a:off x="10518437" y="5746732"/>
              <a:ext cx="720" cy="3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5508F9E1-BA97-496E-8997-1C5D0F0E5F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00437" y="5728732"/>
                <a:ext cx="3636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oup 223">
            <a:extLst>
              <a:ext uri="{FF2B5EF4-FFF2-40B4-BE49-F238E27FC236}">
                <a16:creationId xmlns:a16="http://schemas.microsoft.com/office/drawing/2014/main" id="{6101C8F4-B8F0-4981-8C56-9EA4D3EE0C77}"/>
              </a:ext>
            </a:extLst>
          </p:cNvPr>
          <p:cNvGrpSpPr/>
          <p:nvPr/>
        </p:nvGrpSpPr>
        <p:grpSpPr>
          <a:xfrm>
            <a:off x="7477025" y="1199447"/>
            <a:ext cx="209880" cy="180360"/>
            <a:chOff x="7477025" y="1199447"/>
            <a:chExt cx="20988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B3639CD-1470-48BD-91B4-A0990380CA09}"/>
                    </a:ext>
                  </a:extLst>
                </p14:cNvPr>
                <p14:cNvContentPartPr/>
                <p14:nvPr/>
              </p14:nvContentPartPr>
              <p14:xfrm>
                <a:off x="7576385" y="1250927"/>
                <a:ext cx="24840" cy="1288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B3639CD-1470-48BD-91B4-A0990380CA0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58385" y="1233287"/>
                  <a:ext cx="60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C5A22EA-2F35-46FE-B35A-19EABE21B63C}"/>
                    </a:ext>
                  </a:extLst>
                </p14:cNvPr>
                <p14:cNvContentPartPr/>
                <p14:nvPr/>
              </p14:nvContentPartPr>
              <p14:xfrm>
                <a:off x="7477025" y="1199447"/>
                <a:ext cx="209880" cy="316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C5A22EA-2F35-46FE-B35A-19EABE21B6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59385" y="1181447"/>
                  <a:ext cx="24552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10B7AD51-84F9-448F-AE1A-272A0CCCE8C9}"/>
              </a:ext>
            </a:extLst>
          </p:cNvPr>
          <p:cNvGrpSpPr/>
          <p:nvPr/>
        </p:nvGrpSpPr>
        <p:grpSpPr>
          <a:xfrm>
            <a:off x="7569545" y="2152007"/>
            <a:ext cx="171360" cy="228240"/>
            <a:chOff x="7569545" y="2152007"/>
            <a:chExt cx="171360" cy="2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CE62205-C1ED-4E7A-9F93-3E8036935BE1}"/>
                    </a:ext>
                  </a:extLst>
                </p14:cNvPr>
                <p14:cNvContentPartPr/>
                <p14:nvPr/>
              </p14:nvContentPartPr>
              <p14:xfrm>
                <a:off x="7569545" y="2152007"/>
                <a:ext cx="171360" cy="2174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CE62205-C1ED-4E7A-9F93-3E8036935BE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51545" y="2134007"/>
                  <a:ext cx="2070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21F677A-2DDC-44EB-8908-DCA3CF1BD9C6}"/>
                    </a:ext>
                  </a:extLst>
                </p14:cNvPr>
                <p14:cNvContentPartPr/>
                <p14:nvPr/>
              </p14:nvContentPartPr>
              <p14:xfrm>
                <a:off x="7572785" y="2260727"/>
                <a:ext cx="31680" cy="1195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21F677A-2DDC-44EB-8908-DCA3CF1BD9C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55145" y="2243087"/>
                  <a:ext cx="67320" cy="15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31" name="Ink 530">
                <a:extLst>
                  <a:ext uri="{FF2B5EF4-FFF2-40B4-BE49-F238E27FC236}">
                    <a16:creationId xmlns:a16="http://schemas.microsoft.com/office/drawing/2014/main" id="{3F6258FA-B988-49BF-A34F-62E3A3261E0E}"/>
                  </a:ext>
                </a:extLst>
              </p14:cNvPr>
              <p14:cNvContentPartPr/>
              <p14:nvPr/>
            </p14:nvContentPartPr>
            <p14:xfrm>
              <a:off x="7295275" y="1127330"/>
              <a:ext cx="43200" cy="357120"/>
            </p14:xfrm>
          </p:contentPart>
        </mc:Choice>
        <mc:Fallback xmlns="">
          <p:pic>
            <p:nvPicPr>
              <p:cNvPr id="531" name="Ink 530">
                <a:extLst>
                  <a:ext uri="{FF2B5EF4-FFF2-40B4-BE49-F238E27FC236}">
                    <a16:creationId xmlns:a16="http://schemas.microsoft.com/office/drawing/2014/main" id="{3F6258FA-B988-49BF-A34F-62E3A3261E0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77275" y="1109690"/>
                <a:ext cx="7884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32" name="Ink 531">
                <a:extLst>
                  <a:ext uri="{FF2B5EF4-FFF2-40B4-BE49-F238E27FC236}">
                    <a16:creationId xmlns:a16="http://schemas.microsoft.com/office/drawing/2014/main" id="{6ACC3927-9A6D-4593-947C-FB2D993AC37E}"/>
                  </a:ext>
                </a:extLst>
              </p14:cNvPr>
              <p14:cNvContentPartPr/>
              <p14:nvPr/>
            </p14:nvContentPartPr>
            <p14:xfrm>
              <a:off x="7354675" y="1505690"/>
              <a:ext cx="1030680" cy="21600"/>
            </p14:xfrm>
          </p:contentPart>
        </mc:Choice>
        <mc:Fallback xmlns="">
          <p:pic>
            <p:nvPicPr>
              <p:cNvPr id="532" name="Ink 531">
                <a:extLst>
                  <a:ext uri="{FF2B5EF4-FFF2-40B4-BE49-F238E27FC236}">
                    <a16:creationId xmlns:a16="http://schemas.microsoft.com/office/drawing/2014/main" id="{6ACC3927-9A6D-4593-947C-FB2D993AC37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37035" y="1488050"/>
                <a:ext cx="10663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3" name="Ink 532">
                <a:extLst>
                  <a:ext uri="{FF2B5EF4-FFF2-40B4-BE49-F238E27FC236}">
                    <a16:creationId xmlns:a16="http://schemas.microsoft.com/office/drawing/2014/main" id="{7E2E864F-0717-4D78-B6FC-E61F4CFD6D39}"/>
                  </a:ext>
                </a:extLst>
              </p14:cNvPr>
              <p14:cNvContentPartPr/>
              <p14:nvPr/>
            </p14:nvContentPartPr>
            <p14:xfrm>
              <a:off x="8386075" y="1096730"/>
              <a:ext cx="31680" cy="435960"/>
            </p14:xfrm>
          </p:contentPart>
        </mc:Choice>
        <mc:Fallback xmlns="">
          <p:pic>
            <p:nvPicPr>
              <p:cNvPr id="533" name="Ink 532">
                <a:extLst>
                  <a:ext uri="{FF2B5EF4-FFF2-40B4-BE49-F238E27FC236}">
                    <a16:creationId xmlns:a16="http://schemas.microsoft.com/office/drawing/2014/main" id="{7E2E864F-0717-4D78-B6FC-E61F4CFD6D3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68075" y="1079090"/>
                <a:ext cx="6732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34" name="Ink 533">
                <a:extLst>
                  <a:ext uri="{FF2B5EF4-FFF2-40B4-BE49-F238E27FC236}">
                    <a16:creationId xmlns:a16="http://schemas.microsoft.com/office/drawing/2014/main" id="{40F05205-B602-45F5-93E1-93AA76905D70}"/>
                  </a:ext>
                </a:extLst>
              </p14:cNvPr>
              <p14:cNvContentPartPr/>
              <p14:nvPr/>
            </p14:nvContentPartPr>
            <p14:xfrm>
              <a:off x="7322275" y="1041290"/>
              <a:ext cx="1019880" cy="38160"/>
            </p14:xfrm>
          </p:contentPart>
        </mc:Choice>
        <mc:Fallback xmlns="">
          <p:pic>
            <p:nvPicPr>
              <p:cNvPr id="534" name="Ink 533">
                <a:extLst>
                  <a:ext uri="{FF2B5EF4-FFF2-40B4-BE49-F238E27FC236}">
                    <a16:creationId xmlns:a16="http://schemas.microsoft.com/office/drawing/2014/main" id="{40F05205-B602-45F5-93E1-93AA76905D7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04635" y="1023650"/>
                <a:ext cx="10555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37" name="Ink 536">
                <a:extLst>
                  <a:ext uri="{FF2B5EF4-FFF2-40B4-BE49-F238E27FC236}">
                    <a16:creationId xmlns:a16="http://schemas.microsoft.com/office/drawing/2014/main" id="{F143C963-02FA-4BDF-8E8E-88ED39C28B2C}"/>
                  </a:ext>
                </a:extLst>
              </p14:cNvPr>
              <p14:cNvContentPartPr/>
              <p14:nvPr/>
            </p14:nvContentPartPr>
            <p14:xfrm>
              <a:off x="7861195" y="643490"/>
              <a:ext cx="19800" cy="349200"/>
            </p14:xfrm>
          </p:contentPart>
        </mc:Choice>
        <mc:Fallback xmlns="">
          <p:pic>
            <p:nvPicPr>
              <p:cNvPr id="537" name="Ink 536">
                <a:extLst>
                  <a:ext uri="{FF2B5EF4-FFF2-40B4-BE49-F238E27FC236}">
                    <a16:creationId xmlns:a16="http://schemas.microsoft.com/office/drawing/2014/main" id="{F143C963-02FA-4BDF-8E8E-88ED39C28B2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43555" y="625490"/>
                <a:ext cx="5544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03C1067D-8EB0-4F56-A51E-BBDB6716EECD}"/>
                  </a:ext>
                </a:extLst>
              </p14:cNvPr>
              <p14:cNvContentPartPr/>
              <p14:nvPr/>
            </p14:nvContentPartPr>
            <p14:xfrm>
              <a:off x="7887835" y="1566170"/>
              <a:ext cx="66240" cy="3776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03C1067D-8EB0-4F56-A51E-BBDB6716EEC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69835" y="1548530"/>
                <a:ext cx="10188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D7F2DDB-F999-4A00-B6D2-B0C0E34D2348}"/>
                  </a:ext>
                </a:extLst>
              </p14:cNvPr>
              <p14:cNvContentPartPr/>
              <p14:nvPr/>
            </p14:nvContentPartPr>
            <p14:xfrm>
              <a:off x="7866235" y="1097450"/>
              <a:ext cx="48240" cy="3690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D7F2DDB-F999-4A00-B6D2-B0C0E34D234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48235" y="1079810"/>
                <a:ext cx="8388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434AF3C3-5937-41A5-ACA8-5F0D4B91F3F5}"/>
                  </a:ext>
                </a:extLst>
              </p14:cNvPr>
              <p14:cNvContentPartPr/>
              <p14:nvPr/>
            </p14:nvContentPartPr>
            <p14:xfrm>
              <a:off x="8052715" y="1169552"/>
              <a:ext cx="74880" cy="2566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434AF3C3-5937-41A5-ACA8-5F0D4B91F3F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34715" y="1151552"/>
                <a:ext cx="11052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AC86F259-7134-4087-9261-D39201957D88}"/>
                  </a:ext>
                </a:extLst>
              </p14:cNvPr>
              <p14:cNvContentPartPr/>
              <p14:nvPr/>
            </p14:nvContentPartPr>
            <p14:xfrm>
              <a:off x="8021035" y="1302392"/>
              <a:ext cx="153360" cy="1512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AC86F259-7134-4087-9261-D39201957D8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03395" y="1284392"/>
                <a:ext cx="1890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7BE49A29-0EBF-4D61-BFB3-59B63D6181C7}"/>
                  </a:ext>
                </a:extLst>
              </p14:cNvPr>
              <p14:cNvContentPartPr/>
              <p14:nvPr/>
            </p14:nvContentPartPr>
            <p14:xfrm>
              <a:off x="7346395" y="1992512"/>
              <a:ext cx="1125720" cy="234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7BE49A29-0EBF-4D61-BFB3-59B63D6181C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28755" y="1974512"/>
                <a:ext cx="11613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1169928F-BFE3-425E-B615-8211C59F7CD6}"/>
                  </a:ext>
                </a:extLst>
              </p14:cNvPr>
              <p14:cNvContentPartPr/>
              <p14:nvPr/>
            </p14:nvContentPartPr>
            <p14:xfrm>
              <a:off x="7293475" y="2030672"/>
              <a:ext cx="74160" cy="5011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1169928F-BFE3-425E-B615-8211C59F7CD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75475" y="2013032"/>
                <a:ext cx="10980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8817EB9A-DAA8-4ADF-9F49-D766F93AAD37}"/>
                  </a:ext>
                </a:extLst>
              </p14:cNvPr>
              <p14:cNvContentPartPr/>
              <p14:nvPr/>
            </p14:nvContentPartPr>
            <p14:xfrm>
              <a:off x="7380235" y="2525672"/>
              <a:ext cx="1150920" cy="403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8817EB9A-DAA8-4ADF-9F49-D766F93AAD3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62235" y="2507672"/>
                <a:ext cx="11865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6BE8043A-1DB2-4CC3-B06C-16A68A6F5EDD}"/>
                  </a:ext>
                </a:extLst>
              </p14:cNvPr>
              <p14:cNvContentPartPr/>
              <p14:nvPr/>
            </p14:nvContentPartPr>
            <p14:xfrm>
              <a:off x="8489035" y="2027072"/>
              <a:ext cx="55800" cy="5342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6BE8043A-1DB2-4CC3-B06C-16A68A6F5ED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471035" y="2009072"/>
                <a:ext cx="9144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517DD42E-5548-4CA2-BEF6-6E7D37B239EB}"/>
                  </a:ext>
                </a:extLst>
              </p14:cNvPr>
              <p14:cNvContentPartPr/>
              <p14:nvPr/>
            </p14:nvContentPartPr>
            <p14:xfrm>
              <a:off x="7967755" y="2551952"/>
              <a:ext cx="51840" cy="32904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517DD42E-5548-4CA2-BEF6-6E7D37B239E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50115" y="2534312"/>
                <a:ext cx="874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B2F5E9F2-0FF9-45D3-84AE-D5286ED1F591}"/>
                  </a:ext>
                </a:extLst>
              </p14:cNvPr>
              <p14:cNvContentPartPr/>
              <p14:nvPr/>
            </p14:nvContentPartPr>
            <p14:xfrm>
              <a:off x="7937515" y="2042552"/>
              <a:ext cx="61920" cy="4240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B2F5E9F2-0FF9-45D3-84AE-D5286ED1F59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919875" y="2024552"/>
                <a:ext cx="9756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100DDD15-F874-498D-8FD4-557C8F7D9D83}"/>
                  </a:ext>
                </a:extLst>
              </p14:cNvPr>
              <p14:cNvContentPartPr/>
              <p14:nvPr/>
            </p14:nvContentPartPr>
            <p14:xfrm>
              <a:off x="8187355" y="2167832"/>
              <a:ext cx="122760" cy="2728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100DDD15-F874-498D-8FD4-557C8F7D9D8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169715" y="2149832"/>
                <a:ext cx="15840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07B21E36-6C77-4C41-901C-3FA8E70169AE}"/>
                  </a:ext>
                </a:extLst>
              </p14:cNvPr>
              <p14:cNvContentPartPr/>
              <p14:nvPr/>
            </p14:nvContentPartPr>
            <p14:xfrm>
              <a:off x="8899390" y="1700694"/>
              <a:ext cx="206640" cy="140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07B21E36-6C77-4C41-901C-3FA8E70169A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881750" y="1683054"/>
                <a:ext cx="2422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EBE39F97-B14A-4ABA-885F-8BADD33DCEA6}"/>
                  </a:ext>
                </a:extLst>
              </p14:cNvPr>
              <p14:cNvContentPartPr/>
              <p14:nvPr/>
            </p14:nvContentPartPr>
            <p14:xfrm>
              <a:off x="8904790" y="1794294"/>
              <a:ext cx="199080" cy="302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EBE39F97-B14A-4ABA-885F-8BADD33DCEA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887150" y="1776294"/>
                <a:ext cx="23472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56" name="Group 655">
            <a:extLst>
              <a:ext uri="{FF2B5EF4-FFF2-40B4-BE49-F238E27FC236}">
                <a16:creationId xmlns:a16="http://schemas.microsoft.com/office/drawing/2014/main" id="{745BC1C2-C262-4402-8765-16442F04332E}"/>
              </a:ext>
            </a:extLst>
          </p:cNvPr>
          <p:cNvGrpSpPr/>
          <p:nvPr/>
        </p:nvGrpSpPr>
        <p:grpSpPr>
          <a:xfrm>
            <a:off x="9514270" y="177816"/>
            <a:ext cx="2514202" cy="2236398"/>
            <a:chOff x="9514270" y="177816"/>
            <a:chExt cx="2514202" cy="223639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809BF7B-B372-41E0-8214-530A34102447}"/>
                    </a:ext>
                  </a:extLst>
                </p14:cNvPr>
                <p14:cNvContentPartPr/>
                <p14:nvPr/>
              </p14:nvContentPartPr>
              <p14:xfrm>
                <a:off x="9514270" y="1423134"/>
                <a:ext cx="62280" cy="6033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809BF7B-B372-41E0-8214-530A3410244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96270" y="1405134"/>
                  <a:ext cx="9792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6211BA6-F27B-4A2B-AE1D-4ACC28C273AC}"/>
                    </a:ext>
                  </a:extLst>
                </p14:cNvPr>
                <p14:cNvContentPartPr/>
                <p14:nvPr/>
              </p14:nvContentPartPr>
              <p14:xfrm>
                <a:off x="9593110" y="2047734"/>
                <a:ext cx="1293840" cy="151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6211BA6-F27B-4A2B-AE1D-4ACC28C273A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575470" y="2029734"/>
                  <a:ext cx="1329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9B26473-0F89-43C4-961D-CF0B7A8214B7}"/>
                    </a:ext>
                  </a:extLst>
                </p14:cNvPr>
                <p14:cNvContentPartPr/>
                <p14:nvPr/>
              </p14:nvContentPartPr>
              <p14:xfrm>
                <a:off x="10862110" y="1400454"/>
                <a:ext cx="70920" cy="635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9B26473-0F89-43C4-961D-CF0B7A8214B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844110" y="1382454"/>
                  <a:ext cx="106560" cy="67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91AC406-23FF-40EC-95F3-1FA121F812E0}"/>
                    </a:ext>
                  </a:extLst>
                </p14:cNvPr>
                <p14:cNvContentPartPr/>
                <p14:nvPr/>
              </p14:nvContentPartPr>
              <p14:xfrm>
                <a:off x="9530470" y="1346454"/>
                <a:ext cx="1315440" cy="194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91AC406-23FF-40EC-95F3-1FA121F812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512470" y="1328814"/>
                  <a:ext cx="1351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DF218F1-86F9-44D2-820B-B73619537053}"/>
                    </a:ext>
                  </a:extLst>
                </p14:cNvPr>
                <p14:cNvContentPartPr/>
                <p14:nvPr/>
              </p14:nvContentPartPr>
              <p14:xfrm>
                <a:off x="10159030" y="1422054"/>
                <a:ext cx="7200" cy="25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DF218F1-86F9-44D2-820B-B7361953705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41030" y="1404054"/>
                  <a:ext cx="42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21DBDEF-E695-442B-A3CF-2A6F8FF1E253}"/>
                    </a:ext>
                  </a:extLst>
                </p14:cNvPr>
                <p14:cNvContentPartPr/>
                <p14:nvPr/>
              </p14:nvContentPartPr>
              <p14:xfrm>
                <a:off x="10159750" y="1402254"/>
                <a:ext cx="90360" cy="605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21DBDEF-E695-442B-A3CF-2A6F8FF1E25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142110" y="1384254"/>
                  <a:ext cx="12600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60B322C-DCF4-4933-A6FB-3F4329992D92}"/>
                    </a:ext>
                  </a:extLst>
                </p14:cNvPr>
                <p14:cNvContentPartPr/>
                <p14:nvPr/>
              </p14:nvContentPartPr>
              <p14:xfrm>
                <a:off x="10330030" y="1607814"/>
                <a:ext cx="42120" cy="2556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60B322C-DCF4-4933-A6FB-3F4329992D9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312030" y="1589814"/>
                  <a:ext cx="777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0521437-AA45-440B-8F95-70878BC86592}"/>
                    </a:ext>
                  </a:extLst>
                </p14:cNvPr>
                <p14:cNvContentPartPr/>
                <p14:nvPr/>
              </p14:nvContentPartPr>
              <p14:xfrm>
                <a:off x="10316350" y="1742094"/>
                <a:ext cx="82800" cy="12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0521437-AA45-440B-8F95-70878BC8659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98350" y="1724454"/>
                  <a:ext cx="118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9BD767E-638F-4110-BAE6-AD9075526F75}"/>
                    </a:ext>
                  </a:extLst>
                </p14:cNvPr>
                <p14:cNvContentPartPr/>
                <p14:nvPr/>
              </p14:nvContentPartPr>
              <p14:xfrm>
                <a:off x="10487350" y="1624734"/>
                <a:ext cx="75600" cy="972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9BD767E-638F-4110-BAE6-AD9075526F7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469350" y="1607094"/>
                  <a:ext cx="111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0320A14-6B22-42A9-B2A7-18D08AD9C411}"/>
                    </a:ext>
                  </a:extLst>
                </p14:cNvPr>
                <p14:cNvContentPartPr/>
                <p14:nvPr/>
              </p14:nvContentPartPr>
              <p14:xfrm>
                <a:off x="10663030" y="1606014"/>
                <a:ext cx="81360" cy="3139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0320A14-6B22-42A9-B2A7-18D08AD9C41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645390" y="1588374"/>
                  <a:ext cx="1170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4F04570-C6C8-4A42-A9D7-6375D1DDCDF1}"/>
                    </a:ext>
                  </a:extLst>
                </p14:cNvPr>
                <p14:cNvContentPartPr/>
                <p14:nvPr/>
              </p14:nvContentPartPr>
              <p14:xfrm>
                <a:off x="10154710" y="1071414"/>
                <a:ext cx="38520" cy="311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4F04570-C6C8-4A42-A9D7-6375D1DDCDF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137070" y="1053414"/>
                  <a:ext cx="741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2F95BA8-2FFC-4733-BF94-7BE816C84A32}"/>
                    </a:ext>
                  </a:extLst>
                </p14:cNvPr>
                <p14:cNvContentPartPr/>
                <p14:nvPr/>
              </p14:nvContentPartPr>
              <p14:xfrm>
                <a:off x="10257310" y="2041974"/>
                <a:ext cx="63000" cy="3722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2F95BA8-2FFC-4733-BF94-7BE816C84A3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39310" y="2024334"/>
                  <a:ext cx="986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2E0EB348-399D-4EFC-AE34-D26965ACD0E9}"/>
                    </a:ext>
                  </a:extLst>
                </p14:cNvPr>
                <p14:cNvContentPartPr/>
                <p14:nvPr/>
              </p14:nvContentPartPr>
              <p14:xfrm>
                <a:off x="10640597" y="883027"/>
                <a:ext cx="134280" cy="59940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2E0EB348-399D-4EFC-AE34-D26965ACD0E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22597" y="865387"/>
                  <a:ext cx="169920" cy="6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B407EE01-8212-492A-A2AA-3257EC3AB663}"/>
                    </a:ext>
                  </a:extLst>
                </p14:cNvPr>
                <p14:cNvContentPartPr/>
                <p14:nvPr/>
              </p14:nvContentPartPr>
              <p14:xfrm>
                <a:off x="10608557" y="1441747"/>
                <a:ext cx="93960" cy="7164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B407EE01-8212-492A-A2AA-3257EC3AB66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590557" y="1423747"/>
                  <a:ext cx="129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3EC985F4-58F2-492D-9CAE-D8725A7422EC}"/>
                    </a:ext>
                  </a:extLst>
                </p14:cNvPr>
                <p14:cNvContentPartPr/>
                <p14:nvPr/>
              </p14:nvContentPartPr>
              <p14:xfrm>
                <a:off x="10494872" y="218136"/>
                <a:ext cx="93240" cy="22068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3EC985F4-58F2-492D-9CAE-D8725A7422E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477232" y="200496"/>
                  <a:ext cx="128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1A57C6DE-B548-4582-8BE9-A8AAFFE16E0B}"/>
                    </a:ext>
                  </a:extLst>
                </p14:cNvPr>
                <p14:cNvContentPartPr/>
                <p14:nvPr/>
              </p14:nvContentPartPr>
              <p14:xfrm>
                <a:off x="10619072" y="324696"/>
                <a:ext cx="64800" cy="12348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1A57C6DE-B548-4582-8BE9-A8AAFFE16E0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01072" y="306696"/>
                  <a:ext cx="100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397D1E0A-B5FD-4E01-94DF-EF3A72011CD8}"/>
                    </a:ext>
                  </a:extLst>
                </p14:cNvPr>
                <p14:cNvContentPartPr/>
                <p14:nvPr/>
              </p14:nvContentPartPr>
              <p14:xfrm>
                <a:off x="10737872" y="305976"/>
                <a:ext cx="125280" cy="12744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397D1E0A-B5FD-4E01-94DF-EF3A72011C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720232" y="287976"/>
                  <a:ext cx="160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8DB1BE66-3F7E-4E53-8D91-AD51798DA5FF}"/>
                    </a:ext>
                  </a:extLst>
                </p14:cNvPr>
                <p14:cNvContentPartPr/>
                <p14:nvPr/>
              </p14:nvContentPartPr>
              <p14:xfrm>
                <a:off x="10948832" y="314256"/>
                <a:ext cx="70920" cy="23724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8DB1BE66-3F7E-4E53-8D91-AD51798DA5F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930832" y="296616"/>
                  <a:ext cx="1065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926A0FBD-228B-4661-9295-CD153AA0A119}"/>
                    </a:ext>
                  </a:extLst>
                </p14:cNvPr>
                <p14:cNvContentPartPr/>
                <p14:nvPr/>
              </p14:nvContentPartPr>
              <p14:xfrm>
                <a:off x="11096432" y="300216"/>
                <a:ext cx="69480" cy="11160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926A0FBD-228B-4661-9295-CD153AA0A11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078792" y="282576"/>
                  <a:ext cx="105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8A16A62A-523F-4B27-B473-2D7EE39BF190}"/>
                    </a:ext>
                  </a:extLst>
                </p14:cNvPr>
                <p14:cNvContentPartPr/>
                <p14:nvPr/>
              </p14:nvContentPartPr>
              <p14:xfrm>
                <a:off x="11221352" y="300576"/>
                <a:ext cx="62640" cy="10548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8A16A62A-523F-4B27-B473-2D7EE39BF19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203712" y="282936"/>
                  <a:ext cx="98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4862299F-D8F3-40A1-9231-612A0878E328}"/>
                    </a:ext>
                  </a:extLst>
                </p14:cNvPr>
                <p14:cNvContentPartPr/>
                <p14:nvPr/>
              </p14:nvContentPartPr>
              <p14:xfrm>
                <a:off x="11361032" y="321456"/>
                <a:ext cx="8640" cy="8424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4862299F-D8F3-40A1-9231-612A0878E32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343032" y="303816"/>
                  <a:ext cx="44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CF4A382B-CDEF-40DA-8D94-433BE28E3658}"/>
                    </a:ext>
                  </a:extLst>
                </p14:cNvPr>
                <p14:cNvContentPartPr/>
                <p14:nvPr/>
              </p14:nvContentPartPr>
              <p14:xfrm>
                <a:off x="11365712" y="177816"/>
                <a:ext cx="105480" cy="22896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CF4A382B-CDEF-40DA-8D94-433BE28E365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348072" y="159816"/>
                  <a:ext cx="1411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B4957832-81E0-45BB-A0E4-EE41CFB2AD19}"/>
                    </a:ext>
                  </a:extLst>
                </p14:cNvPr>
                <p14:cNvContentPartPr/>
                <p14:nvPr/>
              </p14:nvContentPartPr>
              <p14:xfrm>
                <a:off x="11448872" y="300576"/>
                <a:ext cx="74520" cy="648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B4957832-81E0-45BB-A0E4-EE41CFB2AD1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430872" y="282576"/>
                  <a:ext cx="1101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6A2576E3-982F-4674-A2C0-EC8195D1EFAE}"/>
                    </a:ext>
                  </a:extLst>
                </p14:cNvPr>
                <p14:cNvContentPartPr/>
                <p14:nvPr/>
              </p14:nvContentPartPr>
              <p14:xfrm>
                <a:off x="11575592" y="223536"/>
                <a:ext cx="34920" cy="17712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6A2576E3-982F-4674-A2C0-EC8195D1EFA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557952" y="205536"/>
                  <a:ext cx="70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29932C00-A2F3-4FDC-B38F-F343C380A22C}"/>
                    </a:ext>
                  </a:extLst>
                </p14:cNvPr>
                <p14:cNvContentPartPr/>
                <p14:nvPr/>
              </p14:nvContentPartPr>
              <p14:xfrm>
                <a:off x="11662352" y="289056"/>
                <a:ext cx="71640" cy="12996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29932C00-A2F3-4FDC-B38F-F343C380A22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644712" y="271416"/>
                  <a:ext cx="107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52E19D42-0309-423E-9B31-31F3D9DBAF6C}"/>
                    </a:ext>
                  </a:extLst>
                </p14:cNvPr>
                <p14:cNvContentPartPr/>
                <p14:nvPr/>
              </p14:nvContentPartPr>
              <p14:xfrm>
                <a:off x="11758832" y="296976"/>
                <a:ext cx="91800" cy="10548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52E19D42-0309-423E-9B31-31F3D9DBAF6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740832" y="278976"/>
                  <a:ext cx="127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87ED7734-EC98-4992-B460-0ECD5105CAE3}"/>
                    </a:ext>
                  </a:extLst>
                </p14:cNvPr>
                <p14:cNvContentPartPr/>
                <p14:nvPr/>
              </p14:nvContentPartPr>
              <p14:xfrm>
                <a:off x="10381472" y="628896"/>
                <a:ext cx="78480" cy="13500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87ED7734-EC98-4992-B460-0ECD5105CAE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363832" y="611256"/>
                  <a:ext cx="114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FC0D71BC-E266-407A-B3EC-7FCDAEEAF40E}"/>
                    </a:ext>
                  </a:extLst>
                </p14:cNvPr>
                <p14:cNvContentPartPr/>
                <p14:nvPr/>
              </p14:nvContentPartPr>
              <p14:xfrm>
                <a:off x="10508552" y="633216"/>
                <a:ext cx="36360" cy="23760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FC0D71BC-E266-407A-B3EC-7FCDAEEAF40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490912" y="615216"/>
                  <a:ext cx="720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D7E10BE3-A3EE-4B2D-A328-29272F73AD9B}"/>
                    </a:ext>
                  </a:extLst>
                </p14:cNvPr>
                <p14:cNvContentPartPr/>
                <p14:nvPr/>
              </p14:nvContentPartPr>
              <p14:xfrm>
                <a:off x="10512152" y="754536"/>
                <a:ext cx="66240" cy="396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D7E10BE3-A3EE-4B2D-A328-29272F73AD9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494152" y="736536"/>
                  <a:ext cx="101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1778C379-5F46-45B2-B4C6-148CECEB5BAD}"/>
                    </a:ext>
                  </a:extLst>
                </p14:cNvPr>
                <p14:cNvContentPartPr/>
                <p14:nvPr/>
              </p14:nvContentPartPr>
              <p14:xfrm>
                <a:off x="10739312" y="560136"/>
                <a:ext cx="31320" cy="19944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1778C379-5F46-45B2-B4C6-148CECEB5BA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721672" y="542136"/>
                  <a:ext cx="669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F9800B63-3E25-40CE-BDCB-DF8E56D30E18}"/>
                    </a:ext>
                  </a:extLst>
                </p14:cNvPr>
                <p14:cNvContentPartPr/>
                <p14:nvPr/>
              </p14:nvContentPartPr>
              <p14:xfrm>
                <a:off x="10847312" y="685776"/>
                <a:ext cx="5400" cy="5832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F9800B63-3E25-40CE-BDCB-DF8E56D30E1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829672" y="668136"/>
                  <a:ext cx="41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BA251DAF-8BEB-41DB-B4E1-907175AFF5BD}"/>
                    </a:ext>
                  </a:extLst>
                </p14:cNvPr>
                <p14:cNvContentPartPr/>
                <p14:nvPr/>
              </p14:nvContentPartPr>
              <p14:xfrm>
                <a:off x="10856312" y="592896"/>
                <a:ext cx="14400" cy="2340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BA251DAF-8BEB-41DB-B4E1-907175AFF5B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838312" y="575256"/>
                  <a:ext cx="50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B1E731F8-EFA2-4F6C-8CCF-6A1423468AD3}"/>
                    </a:ext>
                  </a:extLst>
                </p14:cNvPr>
                <p14:cNvContentPartPr/>
                <p14:nvPr/>
              </p14:nvContentPartPr>
              <p14:xfrm>
                <a:off x="10917872" y="626736"/>
                <a:ext cx="76320" cy="12708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B1E731F8-EFA2-4F6C-8CCF-6A1423468AD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899872" y="609096"/>
                  <a:ext cx="111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87F93068-AD49-4AF0-A2AB-FA58EA3B7593}"/>
                    </a:ext>
                  </a:extLst>
                </p14:cNvPr>
                <p14:cNvContentPartPr/>
                <p14:nvPr/>
              </p14:nvContentPartPr>
              <p14:xfrm>
                <a:off x="11061152" y="632856"/>
                <a:ext cx="43560" cy="10944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87F93068-AD49-4AF0-A2AB-FA58EA3B759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043512" y="615216"/>
                  <a:ext cx="79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DD0A88B5-60AF-457F-BF9D-53F1D7FD1C4E}"/>
                    </a:ext>
                  </a:extLst>
                </p14:cNvPr>
                <p14:cNvContentPartPr/>
                <p14:nvPr/>
              </p14:nvContentPartPr>
              <p14:xfrm>
                <a:off x="11153672" y="638976"/>
                <a:ext cx="95760" cy="10656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DD0A88B5-60AF-457F-BF9D-53F1D7FD1C4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135672" y="621336"/>
                  <a:ext cx="13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21ED7E41-3592-4984-873A-7FA8D0F93B4D}"/>
                    </a:ext>
                  </a:extLst>
                </p14:cNvPr>
                <p14:cNvContentPartPr/>
                <p14:nvPr/>
              </p14:nvContentPartPr>
              <p14:xfrm>
                <a:off x="11293352" y="639696"/>
                <a:ext cx="60480" cy="8352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21ED7E41-3592-4984-873A-7FA8D0F93B4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275712" y="621696"/>
                  <a:ext cx="961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63A7EB3B-0BA8-423B-B4A0-70963BBD2E7B}"/>
                    </a:ext>
                  </a:extLst>
                </p14:cNvPr>
                <p14:cNvContentPartPr/>
                <p14:nvPr/>
              </p14:nvContentPartPr>
              <p14:xfrm>
                <a:off x="11498192" y="607296"/>
                <a:ext cx="157680" cy="12600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63A7EB3B-0BA8-423B-B4A0-70963BBD2E7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480192" y="589656"/>
                  <a:ext cx="193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FEB9E79E-212C-45BB-B472-81E597653591}"/>
                    </a:ext>
                  </a:extLst>
                </p14:cNvPr>
                <p14:cNvContentPartPr/>
                <p14:nvPr/>
              </p14:nvContentPartPr>
              <p14:xfrm>
                <a:off x="11705552" y="638256"/>
                <a:ext cx="84240" cy="10188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FEB9E79E-212C-45BB-B472-81E59765359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687552" y="620616"/>
                  <a:ext cx="119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50314F35-8E1D-40AC-81E4-CF88FAEEAB02}"/>
                    </a:ext>
                  </a:extLst>
                </p14:cNvPr>
                <p14:cNvContentPartPr/>
                <p14:nvPr/>
              </p14:nvContentPartPr>
              <p14:xfrm>
                <a:off x="11844152" y="618816"/>
                <a:ext cx="73080" cy="26604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50314F35-8E1D-40AC-81E4-CF88FAEEAB0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826512" y="601176"/>
                  <a:ext cx="108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CEDCA58C-1172-4499-B105-6E60ADCD1BB6}"/>
                    </a:ext>
                  </a:extLst>
                </p14:cNvPr>
                <p14:cNvContentPartPr/>
                <p14:nvPr/>
              </p14:nvContentPartPr>
              <p14:xfrm>
                <a:off x="11978072" y="609096"/>
                <a:ext cx="50400" cy="12276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CEDCA58C-1172-4499-B105-6E60ADCD1BB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960432" y="591096"/>
                  <a:ext cx="8604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4" name="Group 683">
            <a:extLst>
              <a:ext uri="{FF2B5EF4-FFF2-40B4-BE49-F238E27FC236}">
                <a16:creationId xmlns:a16="http://schemas.microsoft.com/office/drawing/2014/main" id="{8D0EB34B-5968-4136-920E-68BC45AC9414}"/>
              </a:ext>
            </a:extLst>
          </p:cNvPr>
          <p:cNvGrpSpPr/>
          <p:nvPr/>
        </p:nvGrpSpPr>
        <p:grpSpPr>
          <a:xfrm>
            <a:off x="8859605" y="338293"/>
            <a:ext cx="1319400" cy="1419330"/>
            <a:chOff x="8859605" y="338293"/>
            <a:chExt cx="1319400" cy="141933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0BF2856-9238-4DF3-BCD1-608B537760CD}"/>
                    </a:ext>
                  </a:extLst>
                </p14:cNvPr>
                <p14:cNvContentPartPr/>
                <p14:nvPr/>
              </p14:nvContentPartPr>
              <p14:xfrm>
                <a:off x="9670218" y="1660063"/>
                <a:ext cx="17280" cy="975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0BF2856-9238-4DF3-BCD1-608B537760C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52218" y="1642423"/>
                  <a:ext cx="52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0CFA3DF-B9A0-4E0C-85FB-B6BEDC303A0F}"/>
                    </a:ext>
                  </a:extLst>
                </p14:cNvPr>
                <p14:cNvContentPartPr/>
                <p14:nvPr/>
              </p14:nvContentPartPr>
              <p14:xfrm>
                <a:off x="9613698" y="1616143"/>
                <a:ext cx="117000" cy="406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0CFA3DF-B9A0-4E0C-85FB-B6BEDC303A0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595698" y="1598503"/>
                  <a:ext cx="1526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E047480-754C-4B63-9B3E-5620D26EFF7C}"/>
                    </a:ext>
                  </a:extLst>
                </p14:cNvPr>
                <p14:cNvContentPartPr/>
                <p14:nvPr/>
              </p14:nvContentPartPr>
              <p14:xfrm>
                <a:off x="9807738" y="1659343"/>
                <a:ext cx="65520" cy="738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E047480-754C-4B63-9B3E-5620D26EFF7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790098" y="1641343"/>
                  <a:ext cx="1011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5014C1B-93A8-4E8F-9F5F-29B29D370EE0}"/>
                    </a:ext>
                  </a:extLst>
                </p14:cNvPr>
                <p14:cNvContentPartPr/>
                <p14:nvPr/>
              </p14:nvContentPartPr>
              <p14:xfrm>
                <a:off x="9975498" y="1589503"/>
                <a:ext cx="89640" cy="1681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5014C1B-93A8-4E8F-9F5F-29B29D370EE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957858" y="1571863"/>
                  <a:ext cx="1252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A80D7AB-DA5D-408F-90F7-251EB0824B15}"/>
                    </a:ext>
                  </a:extLst>
                </p14:cNvPr>
                <p14:cNvContentPartPr/>
                <p14:nvPr/>
              </p14:nvContentPartPr>
              <p14:xfrm>
                <a:off x="9951738" y="1683823"/>
                <a:ext cx="38880" cy="727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A80D7AB-DA5D-408F-90F7-251EB0824B1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934098" y="1666183"/>
                  <a:ext cx="745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BFFD8A57-F5D1-4248-878E-A5E9E2B1A663}"/>
                    </a:ext>
                  </a:extLst>
                </p14:cNvPr>
                <p14:cNvContentPartPr/>
                <p14:nvPr/>
              </p14:nvContentPartPr>
              <p14:xfrm>
                <a:off x="9605885" y="935893"/>
                <a:ext cx="199080" cy="51444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BFFD8A57-F5D1-4248-878E-A5E9E2B1A66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87885" y="917893"/>
                  <a:ext cx="23472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47F2CA56-1C5C-45B8-A994-53C82224F7B5}"/>
                    </a:ext>
                  </a:extLst>
                </p14:cNvPr>
                <p14:cNvContentPartPr/>
                <p14:nvPr/>
              </p14:nvContentPartPr>
              <p14:xfrm>
                <a:off x="9756365" y="1413613"/>
                <a:ext cx="97920" cy="9756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47F2CA56-1C5C-45B8-A994-53C82224F7B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738725" y="1395973"/>
                  <a:ext cx="133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7CEE3AAA-681D-45D3-B0FE-E6D44652D335}"/>
                    </a:ext>
                  </a:extLst>
                </p14:cNvPr>
                <p14:cNvContentPartPr/>
                <p14:nvPr/>
              </p14:nvContentPartPr>
              <p14:xfrm>
                <a:off x="8859605" y="454933"/>
                <a:ext cx="104040" cy="22176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7CEE3AAA-681D-45D3-B0FE-E6D44652D33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841965" y="436933"/>
                  <a:ext cx="1396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FA557E92-493C-446B-B206-42FB1DFC72BB}"/>
                    </a:ext>
                  </a:extLst>
                </p14:cNvPr>
                <p14:cNvContentPartPr/>
                <p14:nvPr/>
              </p14:nvContentPartPr>
              <p14:xfrm>
                <a:off x="8985965" y="543853"/>
                <a:ext cx="78840" cy="11664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FA557E92-493C-446B-B206-42FB1DFC72B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968325" y="525853"/>
                  <a:ext cx="114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8BFC5B89-D53A-4723-BB25-B28003A1BF57}"/>
                    </a:ext>
                  </a:extLst>
                </p14:cNvPr>
                <p14:cNvContentPartPr/>
                <p14:nvPr/>
              </p14:nvContentPartPr>
              <p14:xfrm>
                <a:off x="9106205" y="515773"/>
                <a:ext cx="138240" cy="11844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8BFC5B89-D53A-4723-BB25-B28003A1BF5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088565" y="497773"/>
                  <a:ext cx="1738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56F02D1F-9A77-437A-9041-3D0E66D3AE40}"/>
                    </a:ext>
                  </a:extLst>
                </p14:cNvPr>
                <p14:cNvContentPartPr/>
                <p14:nvPr/>
              </p14:nvContentPartPr>
              <p14:xfrm>
                <a:off x="9302045" y="487333"/>
                <a:ext cx="100800" cy="23688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56F02D1F-9A77-437A-9041-3D0E66D3AE4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284405" y="469693"/>
                  <a:ext cx="1364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A0392988-EFBD-4770-8BDA-60200F2A3C2E}"/>
                    </a:ext>
                  </a:extLst>
                </p14:cNvPr>
                <p14:cNvContentPartPr/>
                <p14:nvPr/>
              </p14:nvContentPartPr>
              <p14:xfrm>
                <a:off x="9441725" y="467533"/>
                <a:ext cx="76320" cy="12240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A0392988-EFBD-4770-8BDA-60200F2A3C2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423725" y="449533"/>
                  <a:ext cx="111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D0442B4C-13AF-406A-A6F5-5F7FB6D2553D}"/>
                    </a:ext>
                  </a:extLst>
                </p14:cNvPr>
                <p14:cNvContentPartPr/>
                <p14:nvPr/>
              </p14:nvContentPartPr>
              <p14:xfrm>
                <a:off x="9558365" y="447373"/>
                <a:ext cx="78480" cy="11916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D0442B4C-13AF-406A-A6F5-5F7FB6D2553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40725" y="429373"/>
                  <a:ext cx="114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6158BF11-DDD8-4AFF-8E06-BC48FF0AD615}"/>
                    </a:ext>
                  </a:extLst>
                </p14:cNvPr>
                <p14:cNvContentPartPr/>
                <p14:nvPr/>
              </p14:nvContentPartPr>
              <p14:xfrm>
                <a:off x="9708485" y="467533"/>
                <a:ext cx="11880" cy="7848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6158BF11-DDD8-4AFF-8E06-BC48FF0AD61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690845" y="449533"/>
                  <a:ext cx="47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43959C80-0A92-4FD1-A71D-7B968AA1BAD5}"/>
                    </a:ext>
                  </a:extLst>
                </p14:cNvPr>
                <p14:cNvContentPartPr/>
                <p14:nvPr/>
              </p14:nvContentPartPr>
              <p14:xfrm>
                <a:off x="9701645" y="338293"/>
                <a:ext cx="122040" cy="20052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43959C80-0A92-4FD1-A71D-7B968AA1BAD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683645" y="320653"/>
                  <a:ext cx="1576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A77CDB1D-D109-451E-9FB6-F4AB5463B922}"/>
                    </a:ext>
                  </a:extLst>
                </p14:cNvPr>
                <p14:cNvContentPartPr/>
                <p14:nvPr/>
              </p14:nvContentPartPr>
              <p14:xfrm>
                <a:off x="9769325" y="438373"/>
                <a:ext cx="89640" cy="936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A77CDB1D-D109-451E-9FB6-F4AB5463B92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51325" y="420373"/>
                  <a:ext cx="125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28907009-34B4-406C-A21C-790A45E42148}"/>
                    </a:ext>
                  </a:extLst>
                </p14:cNvPr>
                <p14:cNvContentPartPr/>
                <p14:nvPr/>
              </p14:nvContentPartPr>
              <p14:xfrm>
                <a:off x="9909005" y="378253"/>
                <a:ext cx="28800" cy="15840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28907009-34B4-406C-A21C-790A45E4214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891005" y="360613"/>
                  <a:ext cx="64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925C2569-DCAD-47EB-BBC5-3D3253379924}"/>
                    </a:ext>
                  </a:extLst>
                </p14:cNvPr>
                <p14:cNvContentPartPr/>
                <p14:nvPr/>
              </p14:nvContentPartPr>
              <p14:xfrm>
                <a:off x="9987485" y="416053"/>
                <a:ext cx="61920" cy="11160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925C2569-DCAD-47EB-BBC5-3D325337992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969485" y="398413"/>
                  <a:ext cx="97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601695E3-E304-41A6-94E7-AB31700FB068}"/>
                    </a:ext>
                  </a:extLst>
                </p14:cNvPr>
                <p14:cNvContentPartPr/>
                <p14:nvPr/>
              </p14:nvContentPartPr>
              <p14:xfrm>
                <a:off x="10087565" y="398413"/>
                <a:ext cx="91440" cy="10548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601695E3-E304-41A6-94E7-AB31700FB06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69925" y="380773"/>
                  <a:ext cx="127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97F16671-4D19-45CB-A97C-152ECD600442}"/>
                    </a:ext>
                  </a:extLst>
                </p14:cNvPr>
                <p14:cNvContentPartPr/>
                <p14:nvPr/>
              </p14:nvContentPartPr>
              <p14:xfrm>
                <a:off x="8901365" y="897013"/>
                <a:ext cx="114120" cy="14472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97F16671-4D19-45CB-A97C-152ECD60044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883365" y="879013"/>
                  <a:ext cx="1497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87C2F325-457B-4128-ADDF-22189AB56E90}"/>
                    </a:ext>
                  </a:extLst>
                </p14:cNvPr>
                <p14:cNvContentPartPr/>
                <p14:nvPr/>
              </p14:nvContentPartPr>
              <p14:xfrm>
                <a:off x="9058685" y="877213"/>
                <a:ext cx="82080" cy="30312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87C2F325-457B-4128-ADDF-22189AB56E9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040685" y="859213"/>
                  <a:ext cx="1177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EBD60C28-48B1-40F9-AB19-F53C2F1C010E}"/>
                    </a:ext>
                  </a:extLst>
                </p14:cNvPr>
                <p14:cNvContentPartPr/>
                <p14:nvPr/>
              </p14:nvContentPartPr>
              <p14:xfrm>
                <a:off x="9245885" y="826453"/>
                <a:ext cx="64080" cy="14904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EBD60C28-48B1-40F9-AB19-F53C2F1C010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228245" y="808813"/>
                  <a:ext cx="997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24F9E371-6280-4084-A8DC-3F7178E2F7D9}"/>
                    </a:ext>
                  </a:extLst>
                </p14:cNvPr>
                <p14:cNvContentPartPr/>
                <p14:nvPr/>
              </p14:nvContentPartPr>
              <p14:xfrm>
                <a:off x="9370805" y="810253"/>
                <a:ext cx="57960" cy="13176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24F9E371-6280-4084-A8DC-3F7178E2F7D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52805" y="792613"/>
                  <a:ext cx="93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9B44EAB4-9F5F-4E95-B846-D7211321FF5E}"/>
                    </a:ext>
                  </a:extLst>
                </p14:cNvPr>
                <p14:cNvContentPartPr/>
                <p14:nvPr/>
              </p14:nvContentPartPr>
              <p14:xfrm>
                <a:off x="9453605" y="677773"/>
                <a:ext cx="57240" cy="23868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9B44EAB4-9F5F-4E95-B846-D7211321FF5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435605" y="660133"/>
                  <a:ext cx="92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26A3F139-F7B6-42CD-BC51-369391BBB449}"/>
                    </a:ext>
                  </a:extLst>
                </p14:cNvPr>
                <p14:cNvContentPartPr/>
                <p14:nvPr/>
              </p14:nvContentPartPr>
              <p14:xfrm>
                <a:off x="9540365" y="783613"/>
                <a:ext cx="95760" cy="9216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26A3F139-F7B6-42CD-BC51-369391BBB44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522725" y="765973"/>
                  <a:ext cx="131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2019F42B-E8FD-4043-9C76-21E72279FEB3}"/>
                    </a:ext>
                  </a:extLst>
                </p14:cNvPr>
                <p14:cNvContentPartPr/>
                <p14:nvPr/>
              </p14:nvContentPartPr>
              <p14:xfrm>
                <a:off x="9666725" y="666613"/>
                <a:ext cx="39960" cy="21384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2019F42B-E8FD-4043-9C76-21E72279FEB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648725" y="648613"/>
                  <a:ext cx="75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16B5A0F5-DC5B-48E4-8A6F-02ADC35D7A5D}"/>
                    </a:ext>
                  </a:extLst>
                </p14:cNvPr>
                <p14:cNvContentPartPr/>
                <p14:nvPr/>
              </p14:nvContentPartPr>
              <p14:xfrm>
                <a:off x="9639365" y="771013"/>
                <a:ext cx="110520" cy="1188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16B5A0F5-DC5B-48E4-8A6F-02ADC35D7A5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621725" y="753373"/>
                  <a:ext cx="146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7D0A06C9-E524-45D8-8043-EAF579AC3033}"/>
                    </a:ext>
                  </a:extLst>
                </p14:cNvPr>
                <p14:cNvContentPartPr/>
                <p14:nvPr/>
              </p14:nvContentPartPr>
              <p14:xfrm>
                <a:off x="9773645" y="714493"/>
                <a:ext cx="34200" cy="14796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7D0A06C9-E524-45D8-8043-EAF579AC303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755645" y="696853"/>
                  <a:ext cx="69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4C7D3FF0-9F98-4D0C-89F2-6A589BE589AC}"/>
                    </a:ext>
                  </a:extLst>
                </p14:cNvPr>
                <p14:cNvContentPartPr/>
                <p14:nvPr/>
              </p14:nvContentPartPr>
              <p14:xfrm>
                <a:off x="9854285" y="746533"/>
                <a:ext cx="66960" cy="10152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4C7D3FF0-9F98-4D0C-89F2-6A589BE589A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836645" y="728533"/>
                  <a:ext cx="102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6D1CD044-302D-4D15-8450-E0A8C27B2A29}"/>
                    </a:ext>
                  </a:extLst>
                </p14:cNvPr>
                <p14:cNvContentPartPr/>
                <p14:nvPr/>
              </p14:nvContentPartPr>
              <p14:xfrm>
                <a:off x="9972005" y="711253"/>
                <a:ext cx="86040" cy="11448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6D1CD044-302D-4D15-8450-E0A8C27B2A2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954365" y="693613"/>
                  <a:ext cx="1216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06A5B7D3-9974-4716-90D2-5C85F5BF1FDD}"/>
                    </a:ext>
                  </a:extLst>
                </p14:cNvPr>
                <p14:cNvContentPartPr/>
                <p14:nvPr/>
              </p14:nvContentPartPr>
              <p14:xfrm>
                <a:off x="10101605" y="683533"/>
                <a:ext cx="37080" cy="12384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06A5B7D3-9974-4716-90D2-5C85F5BF1FD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083965" y="665533"/>
                  <a:ext cx="7272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67F0652-9181-4209-B0B7-C3F082A9B639}"/>
              </a:ext>
            </a:extLst>
          </p:cNvPr>
          <p:cNvGrpSpPr/>
          <p:nvPr/>
        </p:nvGrpSpPr>
        <p:grpSpPr>
          <a:xfrm>
            <a:off x="2009554" y="4399915"/>
            <a:ext cx="161640" cy="174960"/>
            <a:chOff x="1674694" y="3607471"/>
            <a:chExt cx="16164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BD1E47F-662C-45D3-80A9-E96239845D49}"/>
                    </a:ext>
                  </a:extLst>
                </p14:cNvPr>
                <p14:cNvContentPartPr/>
                <p14:nvPr/>
              </p14:nvContentPartPr>
              <p14:xfrm>
                <a:off x="1756054" y="3672271"/>
                <a:ext cx="17640" cy="110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BD1E47F-662C-45D3-80A9-E96239845D4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738054" y="3654271"/>
                  <a:ext cx="53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B8FDDA5-8342-462A-9B73-BF4A727BEFFD}"/>
                    </a:ext>
                  </a:extLst>
                </p14:cNvPr>
                <p14:cNvContentPartPr/>
                <p14:nvPr/>
              </p14:nvContentPartPr>
              <p14:xfrm>
                <a:off x="1674694" y="3607471"/>
                <a:ext cx="161640" cy="42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B8FDDA5-8342-462A-9B73-BF4A727BEFF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657054" y="3589831"/>
                  <a:ext cx="19728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57DDC70-CCB8-4071-A31A-39A2EDA922FA}"/>
              </a:ext>
            </a:extLst>
          </p:cNvPr>
          <p:cNvGrpSpPr/>
          <p:nvPr/>
        </p:nvGrpSpPr>
        <p:grpSpPr>
          <a:xfrm>
            <a:off x="867215" y="4902659"/>
            <a:ext cx="503640" cy="411840"/>
            <a:chOff x="532355" y="4110215"/>
            <a:chExt cx="50364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55FEAD9-B90D-4C62-88BB-F87A2DF776AC}"/>
                    </a:ext>
                  </a:extLst>
                </p14:cNvPr>
                <p14:cNvContentPartPr/>
                <p14:nvPr/>
              </p14:nvContentPartPr>
              <p14:xfrm>
                <a:off x="532355" y="4127855"/>
                <a:ext cx="195120" cy="394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55FEAD9-B90D-4C62-88BB-F87A2DF776A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14355" y="4110215"/>
                  <a:ext cx="2307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8E47701-F520-4C15-83BE-8C5039FD1E5D}"/>
                    </a:ext>
                  </a:extLst>
                </p14:cNvPr>
                <p14:cNvContentPartPr/>
                <p14:nvPr/>
              </p14:nvContentPartPr>
              <p14:xfrm>
                <a:off x="901355" y="4110215"/>
                <a:ext cx="123840" cy="1962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8E47701-F520-4C15-83BE-8C5039FD1E5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83715" y="4092215"/>
                  <a:ext cx="1594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2C135B0-26AE-46D7-98B3-925E5079B991}"/>
                    </a:ext>
                  </a:extLst>
                </p14:cNvPr>
                <p14:cNvContentPartPr/>
                <p14:nvPr/>
              </p14:nvContentPartPr>
              <p14:xfrm>
                <a:off x="946715" y="4197695"/>
                <a:ext cx="89280" cy="6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2C135B0-26AE-46D7-98B3-925E5079B99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28715" y="4179695"/>
                  <a:ext cx="12492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BE7C0350-CF86-46F1-95A8-80A277C7D7D6}"/>
                  </a:ext>
                </a:extLst>
              </p14:cNvPr>
              <p14:cNvContentPartPr/>
              <p14:nvPr/>
            </p14:nvContentPartPr>
            <p14:xfrm>
              <a:off x="1657055" y="4784219"/>
              <a:ext cx="209520" cy="3484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BE7C0350-CF86-46F1-95A8-80A277C7D7D6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639055" y="4766219"/>
                <a:ext cx="245160" cy="38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oup 211">
            <a:extLst>
              <a:ext uri="{FF2B5EF4-FFF2-40B4-BE49-F238E27FC236}">
                <a16:creationId xmlns:a16="http://schemas.microsoft.com/office/drawing/2014/main" id="{150F9F17-131B-4355-A4A1-826C38CF0322}"/>
              </a:ext>
            </a:extLst>
          </p:cNvPr>
          <p:cNvGrpSpPr/>
          <p:nvPr/>
        </p:nvGrpSpPr>
        <p:grpSpPr>
          <a:xfrm>
            <a:off x="2070335" y="4717619"/>
            <a:ext cx="929880" cy="419400"/>
            <a:chOff x="1735475" y="3925175"/>
            <a:chExt cx="92988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05F45D2-1CCD-4ECD-A0C8-D52F73C75905}"/>
                    </a:ext>
                  </a:extLst>
                </p14:cNvPr>
                <p14:cNvContentPartPr/>
                <p14:nvPr/>
              </p14:nvContentPartPr>
              <p14:xfrm>
                <a:off x="1735475" y="3951815"/>
                <a:ext cx="82800" cy="378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05F45D2-1CCD-4ECD-A0C8-D52F73C7590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717475" y="3933815"/>
                  <a:ext cx="1184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086EDB9-9E5D-488A-93BC-16D1E7BBBD81}"/>
                    </a:ext>
                  </a:extLst>
                </p14:cNvPr>
                <p14:cNvContentPartPr/>
                <p14:nvPr/>
              </p14:nvContentPartPr>
              <p14:xfrm>
                <a:off x="1895675" y="3994295"/>
                <a:ext cx="142200" cy="262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086EDB9-9E5D-488A-93BC-16D1E7BBBD8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878035" y="3976655"/>
                  <a:ext cx="177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1512D63-B543-4622-8424-A47537FE9A17}"/>
                    </a:ext>
                  </a:extLst>
                </p14:cNvPr>
                <p14:cNvContentPartPr/>
                <p14:nvPr/>
              </p14:nvContentPartPr>
              <p14:xfrm>
                <a:off x="2149115" y="4217135"/>
                <a:ext cx="35280" cy="1274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1512D63-B543-4622-8424-A47537FE9A1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131475" y="4199495"/>
                  <a:ext cx="70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BDA4835-6764-4011-BBB5-4CC848FAE8B4}"/>
                    </a:ext>
                  </a:extLst>
                </p14:cNvPr>
                <p14:cNvContentPartPr/>
                <p14:nvPr/>
              </p14:nvContentPartPr>
              <p14:xfrm>
                <a:off x="2301755" y="4011215"/>
                <a:ext cx="145440" cy="2476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BDA4835-6764-4011-BBB5-4CC848FAE8B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283755" y="3993215"/>
                  <a:ext cx="1810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19F3BB9-E70F-45B3-8926-8F397C929EE4}"/>
                    </a:ext>
                  </a:extLst>
                </p14:cNvPr>
                <p14:cNvContentPartPr/>
                <p14:nvPr/>
              </p14:nvContentPartPr>
              <p14:xfrm>
                <a:off x="2532515" y="3925175"/>
                <a:ext cx="132840" cy="3776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19F3BB9-E70F-45B3-8926-8F397C929EE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514875" y="3907535"/>
                  <a:ext cx="168480" cy="41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F3037312-C573-4647-B953-64235600F934}"/>
                  </a:ext>
                </a:extLst>
              </p14:cNvPr>
              <p14:cNvContentPartPr/>
              <p14:nvPr/>
            </p14:nvContentPartPr>
            <p14:xfrm>
              <a:off x="2245740" y="4004639"/>
              <a:ext cx="92880" cy="4593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F3037312-C573-4647-B953-64235600F934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2227740" y="3986999"/>
                <a:ext cx="12852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E492DDFB-0C23-42E3-B463-757C1E4E7A43}"/>
                  </a:ext>
                </a:extLst>
              </p14:cNvPr>
              <p14:cNvContentPartPr/>
              <p14:nvPr/>
            </p14:nvContentPartPr>
            <p14:xfrm>
              <a:off x="1699980" y="4055759"/>
              <a:ext cx="245880" cy="3117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E492DDFB-0C23-42E3-B463-757C1E4E7A43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1682340" y="4037759"/>
                <a:ext cx="281520" cy="34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B10EA55-05C2-429F-9910-39018EFC5D4D}"/>
              </a:ext>
            </a:extLst>
          </p:cNvPr>
          <p:cNvGrpSpPr/>
          <p:nvPr/>
        </p:nvGrpSpPr>
        <p:grpSpPr>
          <a:xfrm>
            <a:off x="2385780" y="3978719"/>
            <a:ext cx="597600" cy="468000"/>
            <a:chOff x="2050920" y="3186275"/>
            <a:chExt cx="597600" cy="46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C8FEAD4-8593-4836-B80E-84DF83CBCCD1}"/>
                    </a:ext>
                  </a:extLst>
                </p14:cNvPr>
                <p14:cNvContentPartPr/>
                <p14:nvPr/>
              </p14:nvContentPartPr>
              <p14:xfrm>
                <a:off x="2050920" y="3304355"/>
                <a:ext cx="124560" cy="245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C8FEAD4-8593-4836-B80E-84DF83CBCCD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032920" y="3286355"/>
                  <a:ext cx="1602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0B1D7C5-10C6-4A55-88B2-ED36A7B771C6}"/>
                    </a:ext>
                  </a:extLst>
                </p14:cNvPr>
                <p14:cNvContentPartPr/>
                <p14:nvPr/>
              </p14:nvContentPartPr>
              <p14:xfrm>
                <a:off x="2076480" y="3465995"/>
                <a:ext cx="81360" cy="72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0B1D7C5-10C6-4A55-88B2-ED36A7B771C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058480" y="3447995"/>
                  <a:ext cx="117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149B74A-2344-4089-B310-41AABE029277}"/>
                    </a:ext>
                  </a:extLst>
                </p14:cNvPr>
                <p14:cNvContentPartPr/>
                <p14:nvPr/>
              </p14:nvContentPartPr>
              <p14:xfrm>
                <a:off x="2274840" y="3546995"/>
                <a:ext cx="41040" cy="107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149B74A-2344-4089-B310-41AABE02927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257200" y="3528995"/>
                  <a:ext cx="76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DC59C80-B437-4C50-8388-C84FBD6AE186}"/>
                    </a:ext>
                  </a:extLst>
                </p14:cNvPr>
                <p14:cNvContentPartPr/>
                <p14:nvPr/>
              </p14:nvContentPartPr>
              <p14:xfrm>
                <a:off x="2367720" y="3262235"/>
                <a:ext cx="144720" cy="2631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DC59C80-B437-4C50-8388-C84FBD6AE18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350080" y="3244595"/>
                  <a:ext cx="1803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9BC39F5-B8D7-4693-8052-4FB6F19270A0}"/>
                    </a:ext>
                  </a:extLst>
                </p14:cNvPr>
                <p14:cNvContentPartPr/>
                <p14:nvPr/>
              </p14:nvContentPartPr>
              <p14:xfrm>
                <a:off x="2541240" y="3186275"/>
                <a:ext cx="107280" cy="422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9BC39F5-B8D7-4693-8052-4FB6F19270A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523240" y="3168275"/>
                  <a:ext cx="142920" cy="45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5" name="Group 684">
            <a:extLst>
              <a:ext uri="{FF2B5EF4-FFF2-40B4-BE49-F238E27FC236}">
                <a16:creationId xmlns:a16="http://schemas.microsoft.com/office/drawing/2014/main" id="{789217A5-9540-4AD9-891B-099B1C6271B8}"/>
              </a:ext>
            </a:extLst>
          </p:cNvPr>
          <p:cNvGrpSpPr/>
          <p:nvPr/>
        </p:nvGrpSpPr>
        <p:grpSpPr>
          <a:xfrm>
            <a:off x="881340" y="4177439"/>
            <a:ext cx="569520" cy="383400"/>
            <a:chOff x="546480" y="3384995"/>
            <a:chExt cx="56952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F9B41BF-49D5-487A-A0E6-BC27E02438C7}"/>
                    </a:ext>
                  </a:extLst>
                </p14:cNvPr>
                <p14:cNvContentPartPr/>
                <p14:nvPr/>
              </p14:nvContentPartPr>
              <p14:xfrm>
                <a:off x="587880" y="3397955"/>
                <a:ext cx="81000" cy="3704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F9B41BF-49D5-487A-A0E6-BC27E02438C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70240" y="3379955"/>
                  <a:ext cx="11664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BDADEA1-704E-4781-B5F8-359DD912BE7B}"/>
                    </a:ext>
                  </a:extLst>
                </p14:cNvPr>
                <p14:cNvContentPartPr/>
                <p14:nvPr/>
              </p14:nvContentPartPr>
              <p14:xfrm>
                <a:off x="546480" y="3557075"/>
                <a:ext cx="196920" cy="133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BDADEA1-704E-4781-B5F8-359DD912BE7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28840" y="3539075"/>
                  <a:ext cx="2325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1EA1371C-86F4-4C66-9A0A-3317E08A6F23}"/>
                    </a:ext>
                  </a:extLst>
                </p14:cNvPr>
                <p14:cNvContentPartPr/>
                <p14:nvPr/>
              </p14:nvContentPartPr>
              <p14:xfrm>
                <a:off x="958320" y="3384995"/>
                <a:ext cx="149400" cy="20448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1EA1371C-86F4-4C66-9A0A-3317E08A6F2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40680" y="3367355"/>
                  <a:ext cx="185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74EC41C5-CC2A-4B84-9EC4-605288810EBB}"/>
                    </a:ext>
                  </a:extLst>
                </p14:cNvPr>
                <p14:cNvContentPartPr/>
                <p14:nvPr/>
              </p14:nvContentPartPr>
              <p14:xfrm>
                <a:off x="1026360" y="3473555"/>
                <a:ext cx="89640" cy="1332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74EC41C5-CC2A-4B84-9EC4-605288810EB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08720" y="3455915"/>
                  <a:ext cx="12528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8" name="Group 687">
            <a:extLst>
              <a:ext uri="{FF2B5EF4-FFF2-40B4-BE49-F238E27FC236}">
                <a16:creationId xmlns:a16="http://schemas.microsoft.com/office/drawing/2014/main" id="{70B1ED6C-C452-4747-9673-24509C680D88}"/>
              </a:ext>
            </a:extLst>
          </p:cNvPr>
          <p:cNvGrpSpPr/>
          <p:nvPr/>
        </p:nvGrpSpPr>
        <p:grpSpPr>
          <a:xfrm>
            <a:off x="1955887" y="5110205"/>
            <a:ext cx="98640" cy="159480"/>
            <a:chOff x="1621027" y="4317761"/>
            <a:chExt cx="9864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7D6DEF42-E5C3-43C7-9C4C-78B388AFBFB9}"/>
                    </a:ext>
                  </a:extLst>
                </p14:cNvPr>
                <p14:cNvContentPartPr/>
                <p14:nvPr/>
              </p14:nvContentPartPr>
              <p14:xfrm>
                <a:off x="1639747" y="4317761"/>
                <a:ext cx="79920" cy="12744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7D6DEF42-E5C3-43C7-9C4C-78B388AFBFB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622107" y="4300121"/>
                  <a:ext cx="115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30B75907-7576-4656-A926-D29570C42461}"/>
                    </a:ext>
                  </a:extLst>
                </p14:cNvPr>
                <p14:cNvContentPartPr/>
                <p14:nvPr/>
              </p14:nvContentPartPr>
              <p14:xfrm>
                <a:off x="1621027" y="4393361"/>
                <a:ext cx="32040" cy="8388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30B75907-7576-4656-A926-D29570C4246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603387" y="4375361"/>
                  <a:ext cx="6768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3" name="Group 692">
            <a:extLst>
              <a:ext uri="{FF2B5EF4-FFF2-40B4-BE49-F238E27FC236}">
                <a16:creationId xmlns:a16="http://schemas.microsoft.com/office/drawing/2014/main" id="{1069BDE2-F88A-4B6B-8047-BCC80756607A}"/>
              </a:ext>
            </a:extLst>
          </p:cNvPr>
          <p:cNvGrpSpPr/>
          <p:nvPr/>
        </p:nvGrpSpPr>
        <p:grpSpPr>
          <a:xfrm>
            <a:off x="3258368" y="4434119"/>
            <a:ext cx="440280" cy="254880"/>
            <a:chOff x="2923508" y="3641675"/>
            <a:chExt cx="44028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0F0E8F26-4C25-49AC-956B-133706AADDFE}"/>
                    </a:ext>
                  </a:extLst>
                </p14:cNvPr>
                <p14:cNvContentPartPr/>
                <p14:nvPr/>
              </p14:nvContentPartPr>
              <p14:xfrm>
                <a:off x="2933228" y="3705395"/>
                <a:ext cx="318240" cy="1728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0F0E8F26-4C25-49AC-956B-133706AADDF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915228" y="3687755"/>
                  <a:ext cx="353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FD36D208-963D-4D94-A00E-A039235FE7C3}"/>
                    </a:ext>
                  </a:extLst>
                </p14:cNvPr>
                <p14:cNvContentPartPr/>
                <p14:nvPr/>
              </p14:nvContentPartPr>
              <p14:xfrm>
                <a:off x="2923508" y="3791795"/>
                <a:ext cx="348480" cy="2448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FD36D208-963D-4D94-A00E-A039235FE7C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905868" y="3773795"/>
                  <a:ext cx="384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5EB7F5CA-DC8E-406C-A4A1-6D680A263A9D}"/>
                    </a:ext>
                  </a:extLst>
                </p14:cNvPr>
                <p14:cNvContentPartPr/>
                <p14:nvPr/>
              </p14:nvContentPartPr>
              <p14:xfrm>
                <a:off x="3215108" y="3641675"/>
                <a:ext cx="140400" cy="14040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5EB7F5CA-DC8E-406C-A4A1-6D680A263A9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197108" y="3623675"/>
                  <a:ext cx="176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D903CF09-077A-4245-AB97-4DD82EAC8D69}"/>
                    </a:ext>
                  </a:extLst>
                </p14:cNvPr>
                <p14:cNvContentPartPr/>
                <p14:nvPr/>
              </p14:nvContentPartPr>
              <p14:xfrm>
                <a:off x="3233468" y="3789275"/>
                <a:ext cx="130320" cy="10728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D903CF09-077A-4245-AB97-4DD82EAC8D6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215828" y="3771275"/>
                  <a:ext cx="16596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oup 700">
            <a:extLst>
              <a:ext uri="{FF2B5EF4-FFF2-40B4-BE49-F238E27FC236}">
                <a16:creationId xmlns:a16="http://schemas.microsoft.com/office/drawing/2014/main" id="{61F3E682-6743-486F-990D-F7413647E5DB}"/>
              </a:ext>
            </a:extLst>
          </p:cNvPr>
          <p:cNvGrpSpPr/>
          <p:nvPr/>
        </p:nvGrpSpPr>
        <p:grpSpPr>
          <a:xfrm>
            <a:off x="3945827" y="4382079"/>
            <a:ext cx="1051901" cy="444933"/>
            <a:chOff x="3610967" y="3589635"/>
            <a:chExt cx="1051901" cy="4449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FDE2B563-DAE3-4E0B-B3D1-531A9FF58E06}"/>
                    </a:ext>
                  </a:extLst>
                </p14:cNvPr>
                <p14:cNvContentPartPr/>
                <p14:nvPr/>
              </p14:nvContentPartPr>
              <p14:xfrm>
                <a:off x="3638687" y="3647208"/>
                <a:ext cx="119520" cy="36324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FDE2B563-DAE3-4E0B-B3D1-531A9FF58E0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621047" y="3629208"/>
                  <a:ext cx="1551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805B6289-48C2-4A2D-AE7B-9E0BA6788B64}"/>
                    </a:ext>
                  </a:extLst>
                </p14:cNvPr>
                <p14:cNvContentPartPr/>
                <p14:nvPr/>
              </p14:nvContentPartPr>
              <p14:xfrm>
                <a:off x="3610967" y="3839808"/>
                <a:ext cx="178920" cy="1836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805B6289-48C2-4A2D-AE7B-9E0BA6788B6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592967" y="3822168"/>
                  <a:ext cx="2145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D73845EC-9EF3-4F97-9418-4C4AD785A9C4}"/>
                    </a:ext>
                  </a:extLst>
                </p14:cNvPr>
                <p14:cNvContentPartPr/>
                <p14:nvPr/>
              </p14:nvContentPartPr>
              <p14:xfrm>
                <a:off x="3887447" y="3686808"/>
                <a:ext cx="108000" cy="11232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D73845EC-9EF3-4F97-9418-4C4AD785A9C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869807" y="3668808"/>
                  <a:ext cx="143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ED2108D5-B14D-4991-AAD6-485E0E1C630E}"/>
                    </a:ext>
                  </a:extLst>
                </p14:cNvPr>
                <p14:cNvContentPartPr/>
                <p14:nvPr/>
              </p14:nvContentPartPr>
              <p14:xfrm>
                <a:off x="4134407" y="3659808"/>
                <a:ext cx="177120" cy="37476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ED2108D5-B14D-4991-AAD6-485E0E1C630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116407" y="3641808"/>
                  <a:ext cx="2127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E90F974B-DF6C-4E53-A016-E2F347D0480A}"/>
                    </a:ext>
                  </a:extLst>
                </p14:cNvPr>
                <p14:cNvContentPartPr/>
                <p14:nvPr/>
              </p14:nvContentPartPr>
              <p14:xfrm>
                <a:off x="4483228" y="3589635"/>
                <a:ext cx="148320" cy="24768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E90F974B-DF6C-4E53-A016-E2F347D0480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465588" y="3571635"/>
                  <a:ext cx="183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5291BCF5-4FF7-490E-BBDE-9C33B1BA0480}"/>
                    </a:ext>
                  </a:extLst>
                </p14:cNvPr>
                <p14:cNvContentPartPr/>
                <p14:nvPr/>
              </p14:nvContentPartPr>
              <p14:xfrm>
                <a:off x="4574668" y="3706635"/>
                <a:ext cx="88200" cy="1044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5291BCF5-4FF7-490E-BBDE-9C33B1BA048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556668" y="3688635"/>
                  <a:ext cx="12384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702" name="Ink 701">
                <a:extLst>
                  <a:ext uri="{FF2B5EF4-FFF2-40B4-BE49-F238E27FC236}">
                    <a16:creationId xmlns:a16="http://schemas.microsoft.com/office/drawing/2014/main" id="{724C3C73-1413-458E-8CCF-F612EEA8C222}"/>
                  </a:ext>
                </a:extLst>
              </p14:cNvPr>
              <p14:cNvContentPartPr/>
              <p14:nvPr/>
            </p14:nvContentPartPr>
            <p14:xfrm>
              <a:off x="5234248" y="4281999"/>
              <a:ext cx="283320" cy="402480"/>
            </p14:xfrm>
          </p:contentPart>
        </mc:Choice>
        <mc:Fallback xmlns="">
          <p:pic>
            <p:nvPicPr>
              <p:cNvPr id="702" name="Ink 701">
                <a:extLst>
                  <a:ext uri="{FF2B5EF4-FFF2-40B4-BE49-F238E27FC236}">
                    <a16:creationId xmlns:a16="http://schemas.microsoft.com/office/drawing/2014/main" id="{724C3C73-1413-458E-8CCF-F612EEA8C222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5216248" y="4264359"/>
                <a:ext cx="318960" cy="43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Group 271">
            <a:extLst>
              <a:ext uri="{FF2B5EF4-FFF2-40B4-BE49-F238E27FC236}">
                <a16:creationId xmlns:a16="http://schemas.microsoft.com/office/drawing/2014/main" id="{2357BFE8-D2AE-40BB-8598-A12916DBF378}"/>
              </a:ext>
            </a:extLst>
          </p:cNvPr>
          <p:cNvGrpSpPr/>
          <p:nvPr/>
        </p:nvGrpSpPr>
        <p:grpSpPr>
          <a:xfrm>
            <a:off x="5764888" y="4214679"/>
            <a:ext cx="1016280" cy="506520"/>
            <a:chOff x="5430028" y="3422235"/>
            <a:chExt cx="1016280" cy="50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7BE05C3F-F444-4A0B-B195-0B3F22EA44F4}"/>
                    </a:ext>
                  </a:extLst>
                </p14:cNvPr>
                <p14:cNvContentPartPr/>
                <p14:nvPr/>
              </p14:nvContentPartPr>
              <p14:xfrm>
                <a:off x="5430028" y="3436635"/>
                <a:ext cx="90000" cy="48420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7BE05C3F-F444-4A0B-B195-0B3F22EA44F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412388" y="3418995"/>
                  <a:ext cx="1256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618B7BE-1712-4991-BBE6-75E6414FE62F}"/>
                    </a:ext>
                  </a:extLst>
                </p14:cNvPr>
                <p14:cNvContentPartPr/>
                <p14:nvPr/>
              </p14:nvContentPartPr>
              <p14:xfrm>
                <a:off x="5625868" y="3524835"/>
                <a:ext cx="174240" cy="2858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618B7BE-1712-4991-BBE6-75E6414FE62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607868" y="3507195"/>
                  <a:ext cx="2098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3D65ACB-C30A-4405-B012-4CFC666D64BE}"/>
                    </a:ext>
                  </a:extLst>
                </p14:cNvPr>
                <p14:cNvContentPartPr/>
                <p14:nvPr/>
              </p14:nvContentPartPr>
              <p14:xfrm>
                <a:off x="5682388" y="3702315"/>
                <a:ext cx="79560" cy="180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3D65ACB-C30A-4405-B012-4CFC666D64B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664748" y="3684315"/>
                  <a:ext cx="1152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683D719-2968-4A54-B269-633A4663B245}"/>
                    </a:ext>
                  </a:extLst>
                </p14:cNvPr>
                <p14:cNvContentPartPr/>
                <p14:nvPr/>
              </p14:nvContentPartPr>
              <p14:xfrm>
                <a:off x="5916028" y="3755595"/>
                <a:ext cx="49680" cy="1731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683D719-2968-4A54-B269-633A4663B24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898028" y="3737595"/>
                  <a:ext cx="85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28229DA-D7CB-48F5-B609-AA8E025E273B}"/>
                    </a:ext>
                  </a:extLst>
                </p14:cNvPr>
                <p14:cNvContentPartPr/>
                <p14:nvPr/>
              </p14:nvContentPartPr>
              <p14:xfrm>
                <a:off x="6061828" y="3530955"/>
                <a:ext cx="156960" cy="2797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28229DA-D7CB-48F5-B609-AA8E025E273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043828" y="3512955"/>
                  <a:ext cx="1926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7329349-E956-4D49-A259-D7FDB2370BFF}"/>
                    </a:ext>
                  </a:extLst>
                </p14:cNvPr>
                <p14:cNvContentPartPr/>
                <p14:nvPr/>
              </p14:nvContentPartPr>
              <p14:xfrm>
                <a:off x="6302668" y="3422235"/>
                <a:ext cx="143640" cy="4237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7329349-E956-4D49-A259-D7FDB2370BF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284668" y="3404595"/>
                  <a:ext cx="179280" cy="45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F930900E-C399-412B-80D2-C06304C418BF}"/>
              </a:ext>
            </a:extLst>
          </p:cNvPr>
          <p:cNvGrpSpPr/>
          <p:nvPr/>
        </p:nvGrpSpPr>
        <p:grpSpPr>
          <a:xfrm>
            <a:off x="5398408" y="4749279"/>
            <a:ext cx="388080" cy="180360"/>
            <a:chOff x="5063548" y="3956835"/>
            <a:chExt cx="38808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C16F767-7678-40A9-AA95-A3A4C77D5118}"/>
                    </a:ext>
                  </a:extLst>
                </p14:cNvPr>
                <p14:cNvContentPartPr/>
                <p14:nvPr/>
              </p14:nvContentPartPr>
              <p14:xfrm>
                <a:off x="5125828" y="4037475"/>
                <a:ext cx="6840" cy="165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C16F767-7678-40A9-AA95-A3A4C77D511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108188" y="4019835"/>
                  <a:ext cx="42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CE52B1C-E628-4940-B383-B02993BDC623}"/>
                    </a:ext>
                  </a:extLst>
                </p14:cNvPr>
                <p14:cNvContentPartPr/>
                <p14:nvPr/>
              </p14:nvContentPartPr>
              <p14:xfrm>
                <a:off x="5126908" y="4036395"/>
                <a:ext cx="11880" cy="100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CE52B1C-E628-4940-B383-B02993BDC62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108908" y="4018395"/>
                  <a:ext cx="47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5C9258A-554C-4D92-B408-33DF455E4022}"/>
                    </a:ext>
                  </a:extLst>
                </p14:cNvPr>
                <p14:cNvContentPartPr/>
                <p14:nvPr/>
              </p14:nvContentPartPr>
              <p14:xfrm>
                <a:off x="5063548" y="3992115"/>
                <a:ext cx="146880" cy="21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5C9258A-554C-4D92-B408-33DF455E402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045548" y="3974475"/>
                  <a:ext cx="182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13CDFDD-D390-42E8-87A8-D5D64A6EFA26}"/>
                    </a:ext>
                  </a:extLst>
                </p14:cNvPr>
                <p14:cNvContentPartPr/>
                <p14:nvPr/>
              </p14:nvContentPartPr>
              <p14:xfrm>
                <a:off x="5212228" y="4055115"/>
                <a:ext cx="65880" cy="583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13CDFDD-D390-42E8-87A8-D5D64A6EFA2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194588" y="4037115"/>
                  <a:ext cx="101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656F2DC-DF6C-40DC-A50D-C00D643481EE}"/>
                    </a:ext>
                  </a:extLst>
                </p14:cNvPr>
                <p14:cNvContentPartPr/>
                <p14:nvPr/>
              </p14:nvContentPartPr>
              <p14:xfrm>
                <a:off x="5360188" y="3956835"/>
                <a:ext cx="91440" cy="1461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656F2DC-DF6C-40DC-A50D-C00D643481E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342188" y="3939195"/>
                  <a:ext cx="127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DA537CC-AC82-4766-A01E-4E2624ADEA72}"/>
                    </a:ext>
                  </a:extLst>
                </p14:cNvPr>
                <p14:cNvContentPartPr/>
                <p14:nvPr/>
              </p14:nvContentPartPr>
              <p14:xfrm>
                <a:off x="5348668" y="4027755"/>
                <a:ext cx="29520" cy="644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DA537CC-AC82-4766-A01E-4E2624ADEA7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330668" y="4009755"/>
                  <a:ext cx="65160" cy="10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44F2A0DE-A7E3-41EC-86A3-2D94ED3E45A9}"/>
                  </a:ext>
                </a:extLst>
              </p14:cNvPr>
              <p14:cNvContentPartPr/>
              <p14:nvPr/>
            </p14:nvContentPartPr>
            <p14:xfrm>
              <a:off x="8356779" y="4407727"/>
              <a:ext cx="25560" cy="11232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44F2A0DE-A7E3-41EC-86A3-2D94ED3E45A9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8338779" y="4389727"/>
                <a:ext cx="6120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BBA19B1F-536A-4C49-91BD-17C499FCC730}"/>
                  </a:ext>
                </a:extLst>
              </p14:cNvPr>
              <p14:cNvContentPartPr/>
              <p14:nvPr/>
            </p14:nvContentPartPr>
            <p14:xfrm>
              <a:off x="8350659" y="4312687"/>
              <a:ext cx="12240" cy="1764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BBA19B1F-536A-4C49-91BD-17C499FCC730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8333019" y="4295047"/>
                <a:ext cx="478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A3A0D54C-DDA3-41B6-9673-77A69180C53F}"/>
                  </a:ext>
                </a:extLst>
              </p14:cNvPr>
              <p14:cNvContentPartPr/>
              <p14:nvPr/>
            </p14:nvContentPartPr>
            <p14:xfrm>
              <a:off x="8448219" y="4291087"/>
              <a:ext cx="220320" cy="21348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A3A0D54C-DDA3-41B6-9673-77A69180C53F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8430219" y="4273447"/>
                <a:ext cx="25596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21F62C9A-0A07-4AA2-BC9D-A70A0BFE8DC7}"/>
                  </a:ext>
                </a:extLst>
              </p14:cNvPr>
              <p14:cNvContentPartPr/>
              <p14:nvPr/>
            </p14:nvContentPartPr>
            <p14:xfrm>
              <a:off x="8829819" y="4350487"/>
              <a:ext cx="169920" cy="18288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21F62C9A-0A07-4AA2-BC9D-A70A0BFE8DC7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8812179" y="4332487"/>
                <a:ext cx="2055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6C336DC5-4C9A-46D3-9D45-0BD2F54F4E91}"/>
                  </a:ext>
                </a:extLst>
              </p14:cNvPr>
              <p14:cNvContentPartPr/>
              <p14:nvPr/>
            </p14:nvContentPartPr>
            <p14:xfrm>
              <a:off x="8877339" y="4453447"/>
              <a:ext cx="106200" cy="183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6C336DC5-4C9A-46D3-9D45-0BD2F54F4E91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8859339" y="4435807"/>
                <a:ext cx="14184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0" name="Group 709">
            <a:extLst>
              <a:ext uri="{FF2B5EF4-FFF2-40B4-BE49-F238E27FC236}">
                <a16:creationId xmlns:a16="http://schemas.microsoft.com/office/drawing/2014/main" id="{D06432A2-AD24-4C54-8D4C-02DB7124894C}"/>
              </a:ext>
            </a:extLst>
          </p:cNvPr>
          <p:cNvGrpSpPr/>
          <p:nvPr/>
        </p:nvGrpSpPr>
        <p:grpSpPr>
          <a:xfrm>
            <a:off x="9173259" y="4176967"/>
            <a:ext cx="1287360" cy="353160"/>
            <a:chOff x="1489312" y="4901345"/>
            <a:chExt cx="128736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384F5ED-33B0-4EE9-8E1D-4F489ED9B1D2}"/>
                    </a:ext>
                  </a:extLst>
                </p14:cNvPr>
                <p14:cNvContentPartPr/>
                <p14:nvPr/>
              </p14:nvContentPartPr>
              <p14:xfrm>
                <a:off x="1489312" y="4960025"/>
                <a:ext cx="198000" cy="2944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384F5ED-33B0-4EE9-8E1D-4F489ED9B1D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471672" y="4942025"/>
                  <a:ext cx="2336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8830128-CB11-47A7-AED1-ABCEBF5D3B74}"/>
                    </a:ext>
                  </a:extLst>
                </p14:cNvPr>
                <p14:cNvContentPartPr/>
                <p14:nvPr/>
              </p14:nvContentPartPr>
              <p14:xfrm>
                <a:off x="1809712" y="4935905"/>
                <a:ext cx="126360" cy="3153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8830128-CB11-47A7-AED1-ABCEBF5D3B7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791712" y="4918265"/>
                  <a:ext cx="1620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ED814EB2-B2F3-4027-8BB2-7857C9F6505F}"/>
                    </a:ext>
                  </a:extLst>
                </p14:cNvPr>
                <p14:cNvContentPartPr/>
                <p14:nvPr/>
              </p14:nvContentPartPr>
              <p14:xfrm>
                <a:off x="1997992" y="4989905"/>
                <a:ext cx="167400" cy="2131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ED814EB2-B2F3-4027-8BB2-7857C9F6505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980352" y="4971905"/>
                  <a:ext cx="2030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608E4060-8A9E-4A1B-8472-C66CB568DF50}"/>
                    </a:ext>
                  </a:extLst>
                </p14:cNvPr>
                <p14:cNvContentPartPr/>
                <p14:nvPr/>
              </p14:nvContentPartPr>
              <p14:xfrm>
                <a:off x="2028592" y="5116985"/>
                <a:ext cx="75960" cy="122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608E4060-8A9E-4A1B-8472-C66CB568DF5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010592" y="5098985"/>
                  <a:ext cx="1116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C4F4C3A7-1FFF-4BB4-B91E-57E14A308338}"/>
                    </a:ext>
                  </a:extLst>
                </p14:cNvPr>
                <p14:cNvContentPartPr/>
                <p14:nvPr/>
              </p14:nvContentPartPr>
              <p14:xfrm>
                <a:off x="2267632" y="5147585"/>
                <a:ext cx="26280" cy="8316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C4F4C3A7-1FFF-4BB4-B91E-57E14A30833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249992" y="5129585"/>
                  <a:ext cx="61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A1732BA2-D2BD-47AD-8794-3B209143E991}"/>
                    </a:ext>
                  </a:extLst>
                </p14:cNvPr>
                <p14:cNvContentPartPr/>
                <p14:nvPr/>
              </p14:nvContentPartPr>
              <p14:xfrm>
                <a:off x="2395432" y="4943105"/>
                <a:ext cx="190800" cy="23688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A1732BA2-D2BD-47AD-8794-3B209143E99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377432" y="4925465"/>
                  <a:ext cx="2264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CB0B65EA-114C-4B80-B5E9-DC3A3DEE07D7}"/>
                    </a:ext>
                  </a:extLst>
                </p14:cNvPr>
                <p14:cNvContentPartPr/>
                <p14:nvPr/>
              </p14:nvContentPartPr>
              <p14:xfrm>
                <a:off x="2435752" y="5098265"/>
                <a:ext cx="92160" cy="1188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CB0B65EA-114C-4B80-B5E9-DC3A3DEE07D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418112" y="5080265"/>
                  <a:ext cx="1278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7B1A015C-B102-4786-AADF-09D81914907F}"/>
                    </a:ext>
                  </a:extLst>
                </p14:cNvPr>
                <p14:cNvContentPartPr/>
                <p14:nvPr/>
              </p14:nvContentPartPr>
              <p14:xfrm>
                <a:off x="2628712" y="4901345"/>
                <a:ext cx="147960" cy="32580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7B1A015C-B102-4786-AADF-09D81914907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610712" y="4883705"/>
                  <a:ext cx="183600" cy="36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8" name="Group 717">
            <a:extLst>
              <a:ext uri="{FF2B5EF4-FFF2-40B4-BE49-F238E27FC236}">
                <a16:creationId xmlns:a16="http://schemas.microsoft.com/office/drawing/2014/main" id="{2772A0DD-8029-41E1-9589-81EFF5EBE036}"/>
              </a:ext>
            </a:extLst>
          </p:cNvPr>
          <p:cNvGrpSpPr/>
          <p:nvPr/>
        </p:nvGrpSpPr>
        <p:grpSpPr>
          <a:xfrm>
            <a:off x="9373631" y="4581438"/>
            <a:ext cx="161280" cy="133920"/>
            <a:chOff x="1689684" y="5305816"/>
            <a:chExt cx="161280" cy="13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F5973E9B-3B25-409D-99BC-CD95F588CEA7}"/>
                    </a:ext>
                  </a:extLst>
                </p14:cNvPr>
                <p14:cNvContentPartPr/>
                <p14:nvPr/>
              </p14:nvContentPartPr>
              <p14:xfrm>
                <a:off x="1700124" y="5373496"/>
                <a:ext cx="14040" cy="6624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F5973E9B-3B25-409D-99BC-CD95F588CEA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682124" y="5355856"/>
                  <a:ext cx="496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365A4EEF-2D26-43FA-B22C-60EA805E1840}"/>
                    </a:ext>
                  </a:extLst>
                </p14:cNvPr>
                <p14:cNvContentPartPr/>
                <p14:nvPr/>
              </p14:nvContentPartPr>
              <p14:xfrm>
                <a:off x="1689684" y="5308336"/>
                <a:ext cx="1440" cy="180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365A4EEF-2D26-43FA-B22C-60EA805E1840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671684" y="5290696"/>
                  <a:ext cx="370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D6C52947-7B5B-4B72-A76B-96078B0A364D}"/>
                    </a:ext>
                  </a:extLst>
                </p14:cNvPr>
                <p14:cNvContentPartPr/>
                <p14:nvPr/>
              </p14:nvContentPartPr>
              <p14:xfrm>
                <a:off x="1760964" y="5305816"/>
                <a:ext cx="90000" cy="12528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D6C52947-7B5B-4B72-A76B-96078B0A364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743324" y="5287816"/>
                  <a:ext cx="12564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E5D6E84-9DD9-48E4-A9DB-FF3D51D5DEBE}"/>
              </a:ext>
            </a:extLst>
          </p:cNvPr>
          <p:cNvGrpSpPr/>
          <p:nvPr/>
        </p:nvGrpSpPr>
        <p:grpSpPr>
          <a:xfrm>
            <a:off x="426762" y="1729208"/>
            <a:ext cx="520920" cy="280080"/>
            <a:chOff x="426762" y="1729208"/>
            <a:chExt cx="52092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250AFE5-B69B-4E44-8A0C-CECD0E513F1C}"/>
                    </a:ext>
                  </a:extLst>
                </p14:cNvPr>
                <p14:cNvContentPartPr/>
                <p14:nvPr/>
              </p14:nvContentPartPr>
              <p14:xfrm>
                <a:off x="426762" y="1729208"/>
                <a:ext cx="179640" cy="280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250AFE5-B69B-4E44-8A0C-CECD0E513F1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09122" y="1711208"/>
                  <a:ext cx="2152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0C39E02-B0EC-4A32-B892-21A1B38627C1}"/>
                    </a:ext>
                  </a:extLst>
                </p14:cNvPr>
                <p14:cNvContentPartPr/>
                <p14:nvPr/>
              </p14:nvContentPartPr>
              <p14:xfrm>
                <a:off x="639162" y="1875008"/>
                <a:ext cx="123120" cy="131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0C39E02-B0EC-4A32-B892-21A1B38627C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21522" y="1857368"/>
                  <a:ext cx="158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BF447EA-452E-431C-995E-0C97088578A0}"/>
                    </a:ext>
                  </a:extLst>
                </p14:cNvPr>
                <p14:cNvContentPartPr/>
                <p14:nvPr/>
              </p14:nvContentPartPr>
              <p14:xfrm>
                <a:off x="831402" y="1861328"/>
                <a:ext cx="116280" cy="133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BF447EA-452E-431C-995E-0C97088578A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13402" y="1843328"/>
                  <a:ext cx="151920" cy="16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B4103C6-0653-46D5-B9E5-C0671EF0A1D3}"/>
                  </a:ext>
                </a:extLst>
              </p14:cNvPr>
              <p14:cNvContentPartPr/>
              <p14:nvPr/>
            </p14:nvContentPartPr>
            <p14:xfrm>
              <a:off x="1089213" y="1834238"/>
              <a:ext cx="32760" cy="25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B4103C6-0653-46D5-B9E5-C0671EF0A1D3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1071573" y="1816238"/>
                <a:ext cx="684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D173433-E59B-4DFB-92FA-52539042FB8C}"/>
                  </a:ext>
                </a:extLst>
              </p14:cNvPr>
              <p14:cNvContentPartPr/>
              <p14:nvPr/>
            </p14:nvContentPartPr>
            <p14:xfrm>
              <a:off x="1102173" y="1976438"/>
              <a:ext cx="20880" cy="19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D173433-E59B-4DFB-92FA-52539042FB8C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1084173" y="1958798"/>
                <a:ext cx="56520" cy="5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B37C42CB-E76F-4F8B-AF27-5E68766F505B}"/>
              </a:ext>
            </a:extLst>
          </p:cNvPr>
          <p:cNvGrpSpPr/>
          <p:nvPr/>
        </p:nvGrpSpPr>
        <p:grpSpPr>
          <a:xfrm>
            <a:off x="1371093" y="1732718"/>
            <a:ext cx="1272960" cy="442080"/>
            <a:chOff x="1371093" y="1732718"/>
            <a:chExt cx="127296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F7DC2F-F9E7-44C6-8F47-D0A09D973EC9}"/>
                    </a:ext>
                  </a:extLst>
                </p14:cNvPr>
                <p14:cNvContentPartPr/>
                <p14:nvPr/>
              </p14:nvContentPartPr>
              <p14:xfrm>
                <a:off x="1371093" y="1805438"/>
                <a:ext cx="83520" cy="153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DF7DC2F-F9E7-44C6-8F47-D0A09D973EC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353093" y="1787438"/>
                  <a:ext cx="1191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E10E2D-4701-48A7-8B5E-6C9A52F98FCC}"/>
                    </a:ext>
                  </a:extLst>
                </p14:cNvPr>
                <p14:cNvContentPartPr/>
                <p14:nvPr/>
              </p14:nvContentPartPr>
              <p14:xfrm>
                <a:off x="1511133" y="1833878"/>
                <a:ext cx="112680" cy="104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E10E2D-4701-48A7-8B5E-6C9A52F98FC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493493" y="1815878"/>
                  <a:ext cx="1483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9BAB4BC-5128-44BE-900C-BBF756D2BD17}"/>
                    </a:ext>
                  </a:extLst>
                </p14:cNvPr>
                <p14:cNvContentPartPr/>
                <p14:nvPr/>
              </p14:nvContentPartPr>
              <p14:xfrm>
                <a:off x="1692213" y="1732718"/>
                <a:ext cx="18720" cy="200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9BAB4BC-5128-44BE-900C-BBF756D2BD1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674213" y="1715078"/>
                  <a:ext cx="543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DB5798-86AC-450D-8A8C-7D74107A9E42}"/>
                    </a:ext>
                  </a:extLst>
                </p14:cNvPr>
                <p14:cNvContentPartPr/>
                <p14:nvPr/>
              </p14:nvContentPartPr>
              <p14:xfrm>
                <a:off x="1687533" y="1805438"/>
                <a:ext cx="81720" cy="14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DB5798-86AC-450D-8A8C-7D74107A9E4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669533" y="1787798"/>
                  <a:ext cx="1173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5293F70-7F7B-4B34-A251-2EE17E782DD1}"/>
                    </a:ext>
                  </a:extLst>
                </p14:cNvPr>
                <p14:cNvContentPartPr/>
                <p14:nvPr/>
              </p14:nvContentPartPr>
              <p14:xfrm>
                <a:off x="1830093" y="1815878"/>
                <a:ext cx="79560" cy="121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5293F70-7F7B-4B34-A251-2EE17E782DD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812453" y="1797878"/>
                  <a:ext cx="115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F9E13E9-80C7-488E-AF13-34294CFBC6E5}"/>
                    </a:ext>
                  </a:extLst>
                </p14:cNvPr>
                <p14:cNvContentPartPr/>
                <p14:nvPr/>
              </p14:nvContentPartPr>
              <p14:xfrm>
                <a:off x="1969413" y="1819118"/>
                <a:ext cx="118800" cy="287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F9E13E9-80C7-488E-AF13-34294CFBC6E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951773" y="1801118"/>
                  <a:ext cx="1544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664BE0C-9D8C-464E-B42B-3892D6944F7E}"/>
                    </a:ext>
                  </a:extLst>
                </p14:cNvPr>
                <p14:cNvContentPartPr/>
                <p14:nvPr/>
              </p14:nvContentPartPr>
              <p14:xfrm>
                <a:off x="2164893" y="1812278"/>
                <a:ext cx="91800" cy="118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664BE0C-9D8C-464E-B42B-3892D6944F7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146893" y="1794638"/>
                  <a:ext cx="127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6A653F0-FB71-48BA-8293-D6CE0261CD4C}"/>
                    </a:ext>
                  </a:extLst>
                </p14:cNvPr>
                <p14:cNvContentPartPr/>
                <p14:nvPr/>
              </p14:nvContentPartPr>
              <p14:xfrm>
                <a:off x="2327253" y="1805798"/>
                <a:ext cx="88560" cy="110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6A653F0-FB71-48BA-8293-D6CE0261CD4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309613" y="1787798"/>
                  <a:ext cx="1242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6201996-0176-412A-8ECC-C65AD8239C85}"/>
                    </a:ext>
                  </a:extLst>
                </p14:cNvPr>
                <p14:cNvContentPartPr/>
                <p14:nvPr/>
              </p14:nvContentPartPr>
              <p14:xfrm>
                <a:off x="2478813" y="1820918"/>
                <a:ext cx="165240" cy="35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6201996-0176-412A-8ECC-C65AD8239C8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461173" y="1802918"/>
                  <a:ext cx="200880" cy="38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4922AC-C562-45D4-BA73-2A1871DC87DA}"/>
              </a:ext>
            </a:extLst>
          </p:cNvPr>
          <p:cNvGrpSpPr/>
          <p:nvPr/>
        </p:nvGrpSpPr>
        <p:grpSpPr>
          <a:xfrm>
            <a:off x="2855653" y="1783090"/>
            <a:ext cx="258840" cy="259560"/>
            <a:chOff x="2855653" y="1783090"/>
            <a:chExt cx="25884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2FE4DCC-550D-4ACB-83C0-F795CCF7B555}"/>
                    </a:ext>
                  </a:extLst>
                </p14:cNvPr>
                <p14:cNvContentPartPr/>
                <p14:nvPr/>
              </p14:nvContentPartPr>
              <p14:xfrm>
                <a:off x="2855653" y="1800370"/>
                <a:ext cx="123120" cy="129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2FE4DCC-550D-4ACB-83C0-F795CCF7B55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837653" y="1782370"/>
                  <a:ext cx="158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369436A-0BA4-43FD-82D2-5E5081AC58BB}"/>
                    </a:ext>
                  </a:extLst>
                </p14:cNvPr>
                <p14:cNvContentPartPr/>
                <p14:nvPr/>
              </p14:nvContentPartPr>
              <p14:xfrm>
                <a:off x="3045373" y="1783090"/>
                <a:ext cx="51120" cy="259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369436A-0BA4-43FD-82D2-5E5081AC58B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027733" y="1765090"/>
                  <a:ext cx="867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2280291-EA7C-4B67-B688-24118A507435}"/>
                    </a:ext>
                  </a:extLst>
                </p14:cNvPr>
                <p14:cNvContentPartPr/>
                <p14:nvPr/>
              </p14:nvContentPartPr>
              <p14:xfrm>
                <a:off x="3015853" y="1925650"/>
                <a:ext cx="98640" cy="5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2280291-EA7C-4B67-B688-24118A50743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998213" y="1907650"/>
                  <a:ext cx="13428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CCB1912-03DF-40EA-AA1C-D77C3F43489F}"/>
              </a:ext>
            </a:extLst>
          </p:cNvPr>
          <p:cNvGrpSpPr/>
          <p:nvPr/>
        </p:nvGrpSpPr>
        <p:grpSpPr>
          <a:xfrm>
            <a:off x="3318613" y="1650743"/>
            <a:ext cx="1541121" cy="278507"/>
            <a:chOff x="3318613" y="1650743"/>
            <a:chExt cx="1541121" cy="27850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D2064A9-898C-4417-B98D-0066F5A4085E}"/>
                    </a:ext>
                  </a:extLst>
                </p14:cNvPr>
                <p14:cNvContentPartPr/>
                <p14:nvPr/>
              </p14:nvContentPartPr>
              <p14:xfrm>
                <a:off x="3318613" y="1768330"/>
                <a:ext cx="107280" cy="160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D2064A9-898C-4417-B98D-0066F5A4085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300613" y="1750330"/>
                  <a:ext cx="142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3EF4CF6-7EB4-4F03-80F9-A7F56E27DD69}"/>
                    </a:ext>
                  </a:extLst>
                </p14:cNvPr>
                <p14:cNvContentPartPr/>
                <p14:nvPr/>
              </p14:nvContentPartPr>
              <p14:xfrm>
                <a:off x="3470173" y="1782370"/>
                <a:ext cx="108000" cy="144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3EF4CF6-7EB4-4F03-80F9-A7F56E27DD6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452533" y="1764370"/>
                  <a:ext cx="143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F4D3BD1-4C3E-4D39-B016-642894DE1B94}"/>
                    </a:ext>
                  </a:extLst>
                </p14:cNvPr>
                <p14:cNvContentPartPr/>
                <p14:nvPr/>
              </p14:nvContentPartPr>
              <p14:xfrm>
                <a:off x="3643693" y="1765810"/>
                <a:ext cx="113400" cy="149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F4D3BD1-4C3E-4D39-B016-642894DE1B94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626053" y="1747810"/>
                  <a:ext cx="149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D57F013-604A-4D45-BB2D-3095517712D0}"/>
                    </a:ext>
                  </a:extLst>
                </p14:cNvPr>
                <p14:cNvContentPartPr/>
                <p14:nvPr/>
              </p14:nvContentPartPr>
              <p14:xfrm>
                <a:off x="3806053" y="1760770"/>
                <a:ext cx="69840" cy="152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D57F013-604A-4D45-BB2D-3095517712D0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788053" y="1742770"/>
                  <a:ext cx="1054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5DD5266-4652-4622-8B43-09A1957C0354}"/>
                    </a:ext>
                  </a:extLst>
                </p14:cNvPr>
                <p14:cNvContentPartPr/>
                <p14:nvPr/>
              </p14:nvContentPartPr>
              <p14:xfrm>
                <a:off x="3955414" y="1650743"/>
                <a:ext cx="45000" cy="251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5DD5266-4652-4622-8B43-09A1957C035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937414" y="1633103"/>
                  <a:ext cx="806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30031EF-F918-4DEA-8237-BFEA8AD899FD}"/>
                    </a:ext>
                  </a:extLst>
                </p14:cNvPr>
                <p14:cNvContentPartPr/>
                <p14:nvPr/>
              </p14:nvContentPartPr>
              <p14:xfrm>
                <a:off x="3922294" y="1752623"/>
                <a:ext cx="123480" cy="13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30031EF-F918-4DEA-8237-BFEA8AD899F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904654" y="1734623"/>
                  <a:ext cx="1591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7E0A2E0-B51A-44EB-ABA0-0174F6BFC353}"/>
                    </a:ext>
                  </a:extLst>
                </p14:cNvPr>
                <p14:cNvContentPartPr/>
                <p14:nvPr/>
              </p14:nvContentPartPr>
              <p14:xfrm>
                <a:off x="4084654" y="1761623"/>
                <a:ext cx="96120" cy="120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7E0A2E0-B51A-44EB-ABA0-0174F6BFC35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066654" y="1743623"/>
                  <a:ext cx="131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41EB046-344D-4BD1-B9C4-8A949859AA9D}"/>
                    </a:ext>
                  </a:extLst>
                </p14:cNvPr>
                <p14:cNvContentPartPr/>
                <p14:nvPr/>
              </p14:nvContentPartPr>
              <p14:xfrm>
                <a:off x="4225414" y="1760903"/>
                <a:ext cx="99360" cy="115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41EB046-344D-4BD1-B9C4-8A949859AA9D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207774" y="1742903"/>
                  <a:ext cx="135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BE771D7-FFF7-428B-A359-4EFFA9B7588D}"/>
                    </a:ext>
                  </a:extLst>
                </p14:cNvPr>
                <p14:cNvContentPartPr/>
                <p14:nvPr/>
              </p14:nvContentPartPr>
              <p14:xfrm>
                <a:off x="4393534" y="1777823"/>
                <a:ext cx="8640" cy="93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BE771D7-FFF7-428B-A359-4EFFA9B7588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375894" y="1759823"/>
                  <a:ext cx="44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5E35D34-9731-4858-9344-CD85F1B642C0}"/>
                    </a:ext>
                  </a:extLst>
                </p14:cNvPr>
                <p14:cNvContentPartPr/>
                <p14:nvPr/>
              </p14:nvContentPartPr>
              <p14:xfrm>
                <a:off x="4382014" y="1704743"/>
                <a:ext cx="3960" cy="7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5E35D34-9731-4858-9344-CD85F1B642C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364014" y="1686743"/>
                  <a:ext cx="39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00978EA-312E-48E9-9211-86E19649F919}"/>
                    </a:ext>
                  </a:extLst>
                </p14:cNvPr>
                <p14:cNvContentPartPr/>
                <p14:nvPr/>
              </p14:nvContentPartPr>
              <p14:xfrm>
                <a:off x="4483174" y="1764863"/>
                <a:ext cx="96840" cy="109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00978EA-312E-48E9-9211-86E19649F91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465534" y="1746863"/>
                  <a:ext cx="132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8C40F1-0E7A-471F-A867-785557EE2EAB}"/>
                    </a:ext>
                  </a:extLst>
                </p14:cNvPr>
                <p14:cNvContentPartPr/>
                <p14:nvPr/>
              </p14:nvContentPartPr>
              <p14:xfrm>
                <a:off x="4671094" y="1668743"/>
                <a:ext cx="13320" cy="221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8C40F1-0E7A-471F-A867-785557EE2EAB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653094" y="1650743"/>
                  <a:ext cx="489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52FE294-23DF-4108-B0B6-AE172EBEA191}"/>
                    </a:ext>
                  </a:extLst>
                </p14:cNvPr>
                <p14:cNvContentPartPr/>
                <p14:nvPr/>
              </p14:nvContentPartPr>
              <p14:xfrm>
                <a:off x="4621414" y="1743983"/>
                <a:ext cx="101520" cy="10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52FE294-23DF-4108-B0B6-AE172EBEA19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603774" y="1726343"/>
                  <a:ext cx="137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E2943F0-A149-438B-A1B0-A9F7308C81BE}"/>
                    </a:ext>
                  </a:extLst>
                </p14:cNvPr>
                <p14:cNvContentPartPr/>
                <p14:nvPr/>
              </p14:nvContentPartPr>
              <p14:xfrm>
                <a:off x="4795654" y="1766663"/>
                <a:ext cx="64080" cy="131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E2943F0-A149-438B-A1B0-A9F7308C81B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778014" y="1748663"/>
                  <a:ext cx="99720" cy="16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22402E1-0E25-485A-A19B-FF23184D1DC7}"/>
                  </a:ext>
                </a:extLst>
              </p14:cNvPr>
              <p14:cNvContentPartPr/>
              <p14:nvPr/>
            </p14:nvContentPartPr>
            <p14:xfrm>
              <a:off x="496096" y="2427619"/>
              <a:ext cx="196200" cy="2696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22402E1-0E25-485A-A19B-FF23184D1DC7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478096" y="2409979"/>
                <a:ext cx="23184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7827ADD-D749-4B8C-B621-43C4F34168D6}"/>
                  </a:ext>
                </a:extLst>
              </p14:cNvPr>
              <p14:cNvContentPartPr/>
              <p14:nvPr/>
            </p14:nvContentPartPr>
            <p14:xfrm>
              <a:off x="808576" y="2492779"/>
              <a:ext cx="20520" cy="27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7827ADD-D749-4B8C-B621-43C4F34168D6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790576" y="2474779"/>
                <a:ext cx="561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4DC7ACC-D277-402E-8CB7-82F7440A3D53}"/>
                  </a:ext>
                </a:extLst>
              </p14:cNvPr>
              <p14:cNvContentPartPr/>
              <p14:nvPr/>
            </p14:nvContentPartPr>
            <p14:xfrm>
              <a:off x="813256" y="2626699"/>
              <a:ext cx="18360" cy="270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4DC7ACC-D277-402E-8CB7-82F7440A3D53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795616" y="2609059"/>
                <a:ext cx="5400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DE6B2C13-CF65-43DE-A778-9146C648A4E3}"/>
              </a:ext>
            </a:extLst>
          </p:cNvPr>
          <p:cNvGrpSpPr/>
          <p:nvPr/>
        </p:nvGrpSpPr>
        <p:grpSpPr>
          <a:xfrm>
            <a:off x="1087718" y="2416967"/>
            <a:ext cx="1150560" cy="530280"/>
            <a:chOff x="1087718" y="2416967"/>
            <a:chExt cx="1150560" cy="53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4B0E034-7CED-4D4B-8440-6CDDE6B02C92}"/>
                    </a:ext>
                  </a:extLst>
                </p14:cNvPr>
                <p14:cNvContentPartPr/>
                <p14:nvPr/>
              </p14:nvContentPartPr>
              <p14:xfrm>
                <a:off x="1087718" y="2492207"/>
                <a:ext cx="97560" cy="170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4B0E034-7CED-4D4B-8440-6CDDE6B02C92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070078" y="2474207"/>
                  <a:ext cx="1332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CA252E5-494F-456E-9D00-F2CD0BC270EF}"/>
                    </a:ext>
                  </a:extLst>
                </p14:cNvPr>
                <p14:cNvContentPartPr/>
                <p14:nvPr/>
              </p14:nvContentPartPr>
              <p14:xfrm>
                <a:off x="1221638" y="2517047"/>
                <a:ext cx="104040" cy="124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CA252E5-494F-456E-9D00-F2CD0BC270E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203998" y="2499407"/>
                  <a:ext cx="1396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663B124-7D6C-4353-A84A-CFFA2BA1E55D}"/>
                    </a:ext>
                  </a:extLst>
                </p14:cNvPr>
                <p14:cNvContentPartPr/>
                <p14:nvPr/>
              </p14:nvContentPartPr>
              <p14:xfrm>
                <a:off x="1402358" y="2416967"/>
                <a:ext cx="34560" cy="22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663B124-7D6C-4353-A84A-CFFA2BA1E55D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384358" y="2399327"/>
                  <a:ext cx="702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7616911-9ACF-4C6C-ACE1-A3090222C979}"/>
                    </a:ext>
                  </a:extLst>
                </p14:cNvPr>
                <p14:cNvContentPartPr/>
                <p14:nvPr/>
              </p14:nvContentPartPr>
              <p14:xfrm>
                <a:off x="1365998" y="2508047"/>
                <a:ext cx="102600" cy="1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7616911-9ACF-4C6C-ACE1-A3090222C97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348358" y="2490047"/>
                  <a:ext cx="138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BC65E22-0043-48C6-B497-5F918C5A40AB}"/>
                    </a:ext>
                  </a:extLst>
                </p14:cNvPr>
                <p14:cNvContentPartPr/>
                <p14:nvPr/>
              </p14:nvContentPartPr>
              <p14:xfrm>
                <a:off x="1495598" y="2518127"/>
                <a:ext cx="64080" cy="129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BC65E22-0043-48C6-B497-5F918C5A40AB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477598" y="2500127"/>
                  <a:ext cx="99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C033AC7-4C49-4922-A84A-1D914FACB190}"/>
                    </a:ext>
                  </a:extLst>
                </p14:cNvPr>
                <p14:cNvContentPartPr/>
                <p14:nvPr/>
              </p14:nvContentPartPr>
              <p14:xfrm>
                <a:off x="1617278" y="2521367"/>
                <a:ext cx="104400" cy="261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C033AC7-4C49-4922-A84A-1D914FACB190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599638" y="2503367"/>
                  <a:ext cx="1400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3BF071A-457C-4F95-B4A1-32A729EF54D5}"/>
                    </a:ext>
                  </a:extLst>
                </p14:cNvPr>
                <p14:cNvContentPartPr/>
                <p14:nvPr/>
              </p14:nvContentPartPr>
              <p14:xfrm>
                <a:off x="1791878" y="2514887"/>
                <a:ext cx="77400" cy="117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3BF071A-457C-4F95-B4A1-32A729EF54D5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773878" y="2496887"/>
                  <a:ext cx="113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949AE6E-DBD2-4AAE-9473-9B726FD67CBF}"/>
                    </a:ext>
                  </a:extLst>
                </p14:cNvPr>
                <p14:cNvContentPartPr/>
                <p14:nvPr/>
              </p14:nvContentPartPr>
              <p14:xfrm>
                <a:off x="1920758" y="2506607"/>
                <a:ext cx="61200" cy="10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949AE6E-DBD2-4AAE-9473-9B726FD67CBF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902758" y="2488607"/>
                  <a:ext cx="968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77DFD68-0368-4A3F-AD25-19AE88543C1B}"/>
                    </a:ext>
                  </a:extLst>
                </p14:cNvPr>
                <p14:cNvContentPartPr/>
                <p14:nvPr/>
              </p14:nvContentPartPr>
              <p14:xfrm>
                <a:off x="2040638" y="2512007"/>
                <a:ext cx="197640" cy="435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77DFD68-0368-4A3F-AD25-19AE88543C1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022638" y="2494007"/>
                  <a:ext cx="233280" cy="47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6DFA9D5-5608-48FE-9613-C5B085B8B20D}"/>
              </a:ext>
            </a:extLst>
          </p:cNvPr>
          <p:cNvGrpSpPr/>
          <p:nvPr/>
        </p:nvGrpSpPr>
        <p:grpSpPr>
          <a:xfrm>
            <a:off x="2406485" y="2496004"/>
            <a:ext cx="288360" cy="283320"/>
            <a:chOff x="2406485" y="2496004"/>
            <a:chExt cx="28836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41A3591-E496-4E55-B73E-45D609E37A5F}"/>
                    </a:ext>
                  </a:extLst>
                </p14:cNvPr>
                <p14:cNvContentPartPr/>
                <p14:nvPr/>
              </p14:nvContentPartPr>
              <p14:xfrm>
                <a:off x="2406485" y="2501044"/>
                <a:ext cx="123480" cy="145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41A3591-E496-4E55-B73E-45D609E37A5F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388485" y="2483044"/>
                  <a:ext cx="159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81D2E6E-438F-44AD-BFD4-9838009728A4}"/>
                    </a:ext>
                  </a:extLst>
                </p14:cNvPr>
                <p14:cNvContentPartPr/>
                <p14:nvPr/>
              </p14:nvContentPartPr>
              <p14:xfrm>
                <a:off x="2592965" y="2496004"/>
                <a:ext cx="51480" cy="283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81D2E6E-438F-44AD-BFD4-9838009728A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574965" y="2478004"/>
                  <a:ext cx="871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EE2364C-1ED8-48CE-B721-B791E4021BE3}"/>
                    </a:ext>
                  </a:extLst>
                </p14:cNvPr>
                <p14:cNvContentPartPr/>
                <p14:nvPr/>
              </p14:nvContentPartPr>
              <p14:xfrm>
                <a:off x="2556245" y="2632804"/>
                <a:ext cx="138600" cy="23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EE2364C-1ED8-48CE-B721-B791E4021BE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538605" y="2615164"/>
                  <a:ext cx="17424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91865994-3AC4-461A-9035-6869F2E6F8C6}"/>
              </a:ext>
            </a:extLst>
          </p:cNvPr>
          <p:cNvGrpSpPr/>
          <p:nvPr/>
        </p:nvGrpSpPr>
        <p:grpSpPr>
          <a:xfrm>
            <a:off x="2857039" y="2388842"/>
            <a:ext cx="2061360" cy="343800"/>
            <a:chOff x="2857039" y="2388842"/>
            <a:chExt cx="206136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6DB919F-A917-450A-A591-E9FD4FDA50EF}"/>
                    </a:ext>
                  </a:extLst>
                </p14:cNvPr>
                <p14:cNvContentPartPr/>
                <p14:nvPr/>
              </p14:nvContentPartPr>
              <p14:xfrm>
                <a:off x="2889439" y="2388842"/>
                <a:ext cx="48960" cy="241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6DB919F-A917-450A-A591-E9FD4FDA50EF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871439" y="2370842"/>
                  <a:ext cx="846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49FD135-8F25-4AB0-B994-D5FE7F612CBD}"/>
                    </a:ext>
                  </a:extLst>
                </p14:cNvPr>
                <p14:cNvContentPartPr/>
                <p14:nvPr/>
              </p14:nvContentPartPr>
              <p14:xfrm>
                <a:off x="2857039" y="2491442"/>
                <a:ext cx="140760" cy="15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49FD135-8F25-4AB0-B994-D5FE7F612CBD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2839399" y="2473802"/>
                  <a:ext cx="176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6E95662-7728-436A-A2B4-1072B8803C2A}"/>
                    </a:ext>
                  </a:extLst>
                </p14:cNvPr>
                <p14:cNvContentPartPr/>
                <p14:nvPr/>
              </p14:nvContentPartPr>
              <p14:xfrm>
                <a:off x="3033799" y="2482802"/>
                <a:ext cx="83880" cy="134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6E95662-7728-436A-A2B4-1072B8803C2A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015799" y="2464802"/>
                  <a:ext cx="119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1B7780D-F782-4B7B-8F87-0E3EF3DA65DE}"/>
                    </a:ext>
                  </a:extLst>
                </p14:cNvPr>
                <p14:cNvContentPartPr/>
                <p14:nvPr/>
              </p14:nvContentPartPr>
              <p14:xfrm>
                <a:off x="3155119" y="2501522"/>
                <a:ext cx="99000" cy="115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1B7780D-F782-4B7B-8F87-0E3EF3DA65DE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137119" y="2483882"/>
                  <a:ext cx="1346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423C8C3-8F4B-4E96-ACD8-2C66CFCCF3D3}"/>
                    </a:ext>
                  </a:extLst>
                </p14:cNvPr>
                <p14:cNvContentPartPr/>
                <p14:nvPr/>
              </p14:nvContentPartPr>
              <p14:xfrm>
                <a:off x="3311719" y="2488202"/>
                <a:ext cx="92520" cy="132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423C8C3-8F4B-4E96-ACD8-2C66CFCCF3D3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294079" y="2470562"/>
                  <a:ext cx="1281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8F9FBDA-0688-4A1D-8893-6AF4DFB11DF9}"/>
                    </a:ext>
                  </a:extLst>
                </p14:cNvPr>
                <p14:cNvContentPartPr/>
                <p14:nvPr/>
              </p14:nvContentPartPr>
              <p14:xfrm>
                <a:off x="3422599" y="2479562"/>
                <a:ext cx="68760" cy="141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8F9FBDA-0688-4A1D-8893-6AF4DFB11DF9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404599" y="2461562"/>
                  <a:ext cx="104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775E1F7-9517-487E-BABE-5E73E3391BC8}"/>
                    </a:ext>
                  </a:extLst>
                </p14:cNvPr>
                <p14:cNvContentPartPr/>
                <p14:nvPr/>
              </p14:nvContentPartPr>
              <p14:xfrm>
                <a:off x="3541759" y="2484242"/>
                <a:ext cx="91800" cy="248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775E1F7-9517-487E-BABE-5E73E3391BC8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3523759" y="2466602"/>
                  <a:ext cx="127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2339CA6-CA19-4B00-A0E4-3DF0F3BC2EBC}"/>
                    </a:ext>
                  </a:extLst>
                </p14:cNvPr>
                <p14:cNvContentPartPr/>
                <p14:nvPr/>
              </p14:nvContentPartPr>
              <p14:xfrm>
                <a:off x="3674239" y="2493602"/>
                <a:ext cx="80280" cy="114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2339CA6-CA19-4B00-A0E4-3DF0F3BC2EBC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3656239" y="2475962"/>
                  <a:ext cx="1159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DFE94F7-8880-4272-8818-BB6DBBDFABEC}"/>
                    </a:ext>
                  </a:extLst>
                </p14:cNvPr>
                <p14:cNvContentPartPr/>
                <p14:nvPr/>
              </p14:nvContentPartPr>
              <p14:xfrm>
                <a:off x="3807079" y="2500082"/>
                <a:ext cx="63360" cy="100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DFE94F7-8880-4272-8818-BB6DBBDFABE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3789439" y="2482442"/>
                  <a:ext cx="99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DB3CF8BF-F984-4484-B880-1E7682FCC8EB}"/>
                    </a:ext>
                  </a:extLst>
                </p14:cNvPr>
                <p14:cNvContentPartPr/>
                <p14:nvPr/>
              </p14:nvContentPartPr>
              <p14:xfrm>
                <a:off x="3922639" y="2470202"/>
                <a:ext cx="172440" cy="12780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DB3CF8BF-F984-4484-B880-1E7682FCC8EB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3904639" y="2452562"/>
                  <a:ext cx="208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4AB6AD4E-948C-4871-8E49-ED323ADF0295}"/>
                    </a:ext>
                  </a:extLst>
                </p14:cNvPr>
                <p14:cNvContentPartPr/>
                <p14:nvPr/>
              </p14:nvContentPartPr>
              <p14:xfrm>
                <a:off x="4152679" y="2496122"/>
                <a:ext cx="116640" cy="10800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4AB6AD4E-948C-4871-8E49-ED323ADF0295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134679" y="2478482"/>
                  <a:ext cx="1522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BAA0AC19-5311-4BC1-AC52-3C6736C958E0}"/>
                    </a:ext>
                  </a:extLst>
                </p14:cNvPr>
                <p14:cNvContentPartPr/>
                <p14:nvPr/>
              </p14:nvContentPartPr>
              <p14:xfrm>
                <a:off x="4326559" y="2397482"/>
                <a:ext cx="18360" cy="21564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BAA0AC19-5311-4BC1-AC52-3C6736C958E0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308919" y="2379482"/>
                  <a:ext cx="540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58FDF0C4-3B70-454D-B172-CF1DD02B774D}"/>
                    </a:ext>
                  </a:extLst>
                </p14:cNvPr>
                <p14:cNvContentPartPr/>
                <p14:nvPr/>
              </p14:nvContentPartPr>
              <p14:xfrm>
                <a:off x="4274359" y="2491442"/>
                <a:ext cx="133920" cy="828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58FDF0C4-3B70-454D-B172-CF1DD02B774D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256719" y="2473442"/>
                  <a:ext cx="169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778C803-0584-4C34-AA4F-880A8A4BF349}"/>
                    </a:ext>
                  </a:extLst>
                </p14:cNvPr>
                <p14:cNvContentPartPr/>
                <p14:nvPr/>
              </p14:nvContentPartPr>
              <p14:xfrm>
                <a:off x="4451479" y="2504402"/>
                <a:ext cx="10800" cy="8820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778C803-0584-4C34-AA4F-880A8A4BF349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4433479" y="2486762"/>
                  <a:ext cx="464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30A869C7-CA41-4EC0-B6C9-ECA24434E4BC}"/>
                    </a:ext>
                  </a:extLst>
                </p14:cNvPr>
                <p14:cNvContentPartPr/>
                <p14:nvPr/>
              </p14:nvContentPartPr>
              <p14:xfrm>
                <a:off x="4453279" y="2438522"/>
                <a:ext cx="14400" cy="1584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30A869C7-CA41-4EC0-B6C9-ECA24434E4BC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4435279" y="2420522"/>
                  <a:ext cx="500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E7E21007-4020-4A7E-A7BE-3F83E5C9B846}"/>
                    </a:ext>
                  </a:extLst>
                </p14:cNvPr>
                <p14:cNvContentPartPr/>
                <p14:nvPr/>
              </p14:nvContentPartPr>
              <p14:xfrm>
                <a:off x="4535719" y="2498642"/>
                <a:ext cx="102240" cy="1036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E7E21007-4020-4A7E-A7BE-3F83E5C9B846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4518079" y="2481002"/>
                  <a:ext cx="137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31D3F2F3-F310-4FC7-B9C1-6D9E40829F8E}"/>
                    </a:ext>
                  </a:extLst>
                </p14:cNvPr>
                <p14:cNvContentPartPr/>
                <p14:nvPr/>
              </p14:nvContentPartPr>
              <p14:xfrm>
                <a:off x="4693759" y="2497922"/>
                <a:ext cx="104760" cy="1083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31D3F2F3-F310-4FC7-B9C1-6D9E40829F8E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4676119" y="2480282"/>
                  <a:ext cx="140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5261E5B8-8BA0-402D-ABCA-40D9DE83F923}"/>
                    </a:ext>
                  </a:extLst>
                </p14:cNvPr>
                <p14:cNvContentPartPr/>
                <p14:nvPr/>
              </p14:nvContentPartPr>
              <p14:xfrm>
                <a:off x="4875559" y="2487482"/>
                <a:ext cx="42840" cy="11736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5261E5B8-8BA0-402D-ABCA-40D9DE83F923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4857559" y="2469842"/>
                  <a:ext cx="7848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82D7B812-CA41-4480-B9A4-AE78B5F94722}"/>
              </a:ext>
            </a:extLst>
          </p:cNvPr>
          <p:cNvGrpSpPr/>
          <p:nvPr/>
        </p:nvGrpSpPr>
        <p:grpSpPr>
          <a:xfrm>
            <a:off x="1081585" y="3016098"/>
            <a:ext cx="232200" cy="192240"/>
            <a:chOff x="1081585" y="3016098"/>
            <a:chExt cx="23220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0D680C33-2376-41DE-8DB9-AF3A8FBF467D}"/>
                    </a:ext>
                  </a:extLst>
                </p14:cNvPr>
                <p14:cNvContentPartPr/>
                <p14:nvPr/>
              </p14:nvContentPartPr>
              <p14:xfrm>
                <a:off x="1115065" y="3016098"/>
                <a:ext cx="33120" cy="1922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0D680C33-2376-41DE-8DB9-AF3A8FBF467D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097425" y="2998458"/>
                  <a:ext cx="687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F1E6C151-10E9-49BA-B5E8-188A03E63AD1}"/>
                    </a:ext>
                  </a:extLst>
                </p14:cNvPr>
                <p14:cNvContentPartPr/>
                <p14:nvPr/>
              </p14:nvContentPartPr>
              <p14:xfrm>
                <a:off x="1081585" y="3088818"/>
                <a:ext cx="125280" cy="1512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F1E6C151-10E9-49BA-B5E8-188A03E63AD1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063945" y="3071178"/>
                  <a:ext cx="1609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ABC25CDC-FEA5-4A4C-9CBE-7F952A4739DB}"/>
                    </a:ext>
                  </a:extLst>
                </p14:cNvPr>
                <p14:cNvContentPartPr/>
                <p14:nvPr/>
              </p14:nvContentPartPr>
              <p14:xfrm>
                <a:off x="1224505" y="3102498"/>
                <a:ext cx="89280" cy="9936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ABC25CDC-FEA5-4A4C-9CBE-7F952A4739DB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206505" y="3084858"/>
                  <a:ext cx="12492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AA097982-207B-428E-B9C5-7198E3134832}"/>
              </a:ext>
            </a:extLst>
          </p:cNvPr>
          <p:cNvGrpSpPr/>
          <p:nvPr/>
        </p:nvGrpSpPr>
        <p:grpSpPr>
          <a:xfrm>
            <a:off x="1477585" y="2998818"/>
            <a:ext cx="222480" cy="200520"/>
            <a:chOff x="1477585" y="2998818"/>
            <a:chExt cx="22248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8912AFB9-54C2-4B45-88D2-D604B67B84B8}"/>
                    </a:ext>
                  </a:extLst>
                </p14:cNvPr>
                <p14:cNvContentPartPr/>
                <p14:nvPr/>
              </p14:nvContentPartPr>
              <p14:xfrm>
                <a:off x="1477585" y="2998818"/>
                <a:ext cx="115920" cy="2005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8912AFB9-54C2-4B45-88D2-D604B67B84B8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459585" y="2980818"/>
                  <a:ext cx="1515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D64C12AB-A0CB-49D6-879D-06C4376B4C40}"/>
                    </a:ext>
                  </a:extLst>
                </p14:cNvPr>
                <p14:cNvContentPartPr/>
                <p14:nvPr/>
              </p14:nvContentPartPr>
              <p14:xfrm>
                <a:off x="1639585" y="3083418"/>
                <a:ext cx="60480" cy="1054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D64C12AB-A0CB-49D6-879D-06C4376B4C40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621585" y="3065778"/>
                  <a:ext cx="9612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FDD6CF94-7B90-426E-B11B-B5CD08CD5A67}"/>
              </a:ext>
            </a:extLst>
          </p:cNvPr>
          <p:cNvGrpSpPr/>
          <p:nvPr/>
        </p:nvGrpSpPr>
        <p:grpSpPr>
          <a:xfrm>
            <a:off x="1899145" y="2942298"/>
            <a:ext cx="1585440" cy="236160"/>
            <a:chOff x="1899145" y="2942298"/>
            <a:chExt cx="158544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F9E7F11E-62B4-439E-AAD8-63CF8349976D}"/>
                    </a:ext>
                  </a:extLst>
                </p14:cNvPr>
                <p14:cNvContentPartPr/>
                <p14:nvPr/>
              </p14:nvContentPartPr>
              <p14:xfrm>
                <a:off x="1899145" y="3054618"/>
                <a:ext cx="103320" cy="1238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F9E7F11E-62B4-439E-AAD8-63CF8349976D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881145" y="3036978"/>
                  <a:ext cx="138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4285FB9C-ED03-4693-84D3-5618F66A0DE1}"/>
                    </a:ext>
                  </a:extLst>
                </p14:cNvPr>
                <p14:cNvContentPartPr/>
                <p14:nvPr/>
              </p14:nvContentPartPr>
              <p14:xfrm>
                <a:off x="2022985" y="3063258"/>
                <a:ext cx="107280" cy="10980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4285FB9C-ED03-4693-84D3-5618F66A0DE1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004985" y="3045618"/>
                  <a:ext cx="142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5F2A4465-0A3F-4FEE-A14D-D9E7F236E61A}"/>
                    </a:ext>
                  </a:extLst>
                </p14:cNvPr>
                <p14:cNvContentPartPr/>
                <p14:nvPr/>
              </p14:nvContentPartPr>
              <p14:xfrm>
                <a:off x="2190745" y="3052098"/>
                <a:ext cx="97560" cy="10440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5F2A4465-0A3F-4FEE-A14D-D9E7F236E61A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172745" y="3034458"/>
                  <a:ext cx="133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E1D262ED-4E44-4CFD-9139-86B97D65B670}"/>
                    </a:ext>
                  </a:extLst>
                </p14:cNvPr>
                <p14:cNvContentPartPr/>
                <p14:nvPr/>
              </p14:nvContentPartPr>
              <p14:xfrm>
                <a:off x="2323225" y="3046338"/>
                <a:ext cx="80640" cy="11268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E1D262ED-4E44-4CFD-9139-86B97D65B670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305585" y="3028698"/>
                  <a:ext cx="116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5725EA87-56B7-48E2-AEF6-B61C24CA7530}"/>
                    </a:ext>
                  </a:extLst>
                </p14:cNvPr>
                <p14:cNvContentPartPr/>
                <p14:nvPr/>
              </p14:nvContentPartPr>
              <p14:xfrm>
                <a:off x="2470465" y="2942298"/>
                <a:ext cx="9000" cy="21708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5725EA87-56B7-48E2-AEF6-B61C24CA753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452465" y="2924658"/>
                  <a:ext cx="446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2F8FFDA7-83B5-4E1C-94FB-7B92731B7F4D}"/>
                    </a:ext>
                  </a:extLst>
                </p14:cNvPr>
                <p14:cNvContentPartPr/>
                <p14:nvPr/>
              </p14:nvContentPartPr>
              <p14:xfrm>
                <a:off x="2437705" y="3041658"/>
                <a:ext cx="92520" cy="72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2F8FFDA7-83B5-4E1C-94FB-7B92731B7F4D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419705" y="3024018"/>
                  <a:ext cx="128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D3FF0FB1-1A13-43BE-94B9-C11591AE2220}"/>
                    </a:ext>
                  </a:extLst>
                </p14:cNvPr>
                <p14:cNvContentPartPr/>
                <p14:nvPr/>
              </p14:nvContentPartPr>
              <p14:xfrm>
                <a:off x="2567305" y="3035178"/>
                <a:ext cx="86040" cy="11412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D3FF0FB1-1A13-43BE-94B9-C11591AE2220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549305" y="3017538"/>
                  <a:ext cx="121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576889D7-4EDB-4459-9E37-5FA1F937C373}"/>
                    </a:ext>
                  </a:extLst>
                </p14:cNvPr>
                <p14:cNvContentPartPr/>
                <p14:nvPr/>
              </p14:nvContentPartPr>
              <p14:xfrm>
                <a:off x="2684305" y="3060378"/>
                <a:ext cx="101880" cy="8820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576889D7-4EDB-4459-9E37-5FA1F937C373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666305" y="3042378"/>
                  <a:ext cx="1375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C9E4CFE2-C542-4B2D-BEE0-E682A8F66872}"/>
                    </a:ext>
                  </a:extLst>
                </p14:cNvPr>
                <p14:cNvContentPartPr/>
                <p14:nvPr/>
              </p14:nvContentPartPr>
              <p14:xfrm>
                <a:off x="2848825" y="3061818"/>
                <a:ext cx="12240" cy="914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C9E4CFE2-C542-4B2D-BEE0-E682A8F66872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830825" y="3044178"/>
                  <a:ext cx="478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56C12961-21FB-407F-99FB-A1F6798758FC}"/>
                    </a:ext>
                  </a:extLst>
                </p14:cNvPr>
                <p14:cNvContentPartPr/>
                <p14:nvPr/>
              </p14:nvContentPartPr>
              <p14:xfrm>
                <a:off x="2831545" y="2978658"/>
                <a:ext cx="11520" cy="576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56C12961-21FB-407F-99FB-A1F6798758FC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813545" y="2960658"/>
                  <a:ext cx="47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110B4B9A-17DE-4D6F-B8D7-E673DD41C064}"/>
                    </a:ext>
                  </a:extLst>
                </p14:cNvPr>
                <p14:cNvContentPartPr/>
                <p14:nvPr/>
              </p14:nvContentPartPr>
              <p14:xfrm>
                <a:off x="2943145" y="3049578"/>
                <a:ext cx="104040" cy="10800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110B4B9A-17DE-4D6F-B8D7-E673DD41C064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925145" y="3031938"/>
                  <a:ext cx="1396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D73E3584-8AC3-40E8-AAF2-CB830A3573DE}"/>
                    </a:ext>
                  </a:extLst>
                </p14:cNvPr>
                <p14:cNvContentPartPr/>
                <p14:nvPr/>
              </p14:nvContentPartPr>
              <p14:xfrm>
                <a:off x="3095785" y="3058578"/>
                <a:ext cx="78480" cy="10296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D73E3584-8AC3-40E8-AAF2-CB830A3573DE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3078145" y="3040578"/>
                  <a:ext cx="114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CF17ED84-E987-4880-9874-BAF6547FFAAB}"/>
                    </a:ext>
                  </a:extLst>
                </p14:cNvPr>
                <p14:cNvContentPartPr/>
                <p14:nvPr/>
              </p14:nvContentPartPr>
              <p14:xfrm>
                <a:off x="3243745" y="2949138"/>
                <a:ext cx="153720" cy="22428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CF17ED84-E987-4880-9874-BAF6547FFAA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3226105" y="2931138"/>
                  <a:ext cx="1893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29FE60C-24FA-4B23-9E9C-8AFB51D0D4B9}"/>
                    </a:ext>
                  </a:extLst>
                </p14:cNvPr>
                <p14:cNvContentPartPr/>
                <p14:nvPr/>
              </p14:nvContentPartPr>
              <p14:xfrm>
                <a:off x="3477385" y="3167298"/>
                <a:ext cx="7200" cy="396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29FE60C-24FA-4B23-9E9C-8AFB51D0D4B9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3459385" y="3149658"/>
                  <a:ext cx="4284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4281BE23-BFD3-4B52-BA61-DEE35C68E767}"/>
              </a:ext>
            </a:extLst>
          </p:cNvPr>
          <p:cNvGrpSpPr/>
          <p:nvPr/>
        </p:nvGrpSpPr>
        <p:grpSpPr>
          <a:xfrm>
            <a:off x="391443" y="332029"/>
            <a:ext cx="1181520" cy="534600"/>
            <a:chOff x="391443" y="332029"/>
            <a:chExt cx="118152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2C200177-4C42-4AB4-9234-2FC112F6CA6A}"/>
                    </a:ext>
                  </a:extLst>
                </p14:cNvPr>
                <p14:cNvContentPartPr/>
                <p14:nvPr/>
              </p14:nvContentPartPr>
              <p14:xfrm>
                <a:off x="413403" y="374869"/>
                <a:ext cx="81720" cy="4820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2C200177-4C42-4AB4-9234-2FC112F6CA6A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395763" y="357229"/>
                  <a:ext cx="1173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F021B36D-22EC-4974-9180-405FC6AA1E9D}"/>
                    </a:ext>
                  </a:extLst>
                </p14:cNvPr>
                <p14:cNvContentPartPr/>
                <p14:nvPr/>
              </p14:nvContentPartPr>
              <p14:xfrm>
                <a:off x="391443" y="332029"/>
                <a:ext cx="405000" cy="770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F021B36D-22EC-4974-9180-405FC6AA1E9D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73803" y="314389"/>
                  <a:ext cx="440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08E7DB73-AE7F-4018-872A-F7B73BF9F3E2}"/>
                    </a:ext>
                  </a:extLst>
                </p14:cNvPr>
                <p14:cNvContentPartPr/>
                <p14:nvPr/>
              </p14:nvContentPartPr>
              <p14:xfrm>
                <a:off x="461283" y="616789"/>
                <a:ext cx="266400" cy="262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08E7DB73-AE7F-4018-872A-F7B73BF9F3E2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43283" y="598789"/>
                  <a:ext cx="302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6A048A9D-A23E-44F9-BA30-B9D84E5392EC}"/>
                    </a:ext>
                  </a:extLst>
                </p14:cNvPr>
                <p14:cNvContentPartPr/>
                <p14:nvPr/>
              </p14:nvContentPartPr>
              <p14:xfrm>
                <a:off x="793923" y="621469"/>
                <a:ext cx="147240" cy="2451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6A048A9D-A23E-44F9-BA30-B9D84E5392EC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75923" y="603829"/>
                  <a:ext cx="1828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8C436A81-F1C3-4868-AA7C-EEAD0F9C8CCC}"/>
                    </a:ext>
                  </a:extLst>
                </p14:cNvPr>
                <p14:cNvContentPartPr/>
                <p14:nvPr/>
              </p14:nvContentPartPr>
              <p14:xfrm>
                <a:off x="1286763" y="626149"/>
                <a:ext cx="286200" cy="2368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8C436A81-F1C3-4868-AA7C-EEAD0F9C8CCC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268763" y="608509"/>
                  <a:ext cx="3218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EB92C0A1-236B-4708-9047-3301E30BC904}"/>
                    </a:ext>
                  </a:extLst>
                </p14:cNvPr>
                <p14:cNvContentPartPr/>
                <p14:nvPr/>
              </p14:nvContentPartPr>
              <p14:xfrm>
                <a:off x="1016763" y="670429"/>
                <a:ext cx="185400" cy="1821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EB92C0A1-236B-4708-9047-3301E30BC90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98763" y="652789"/>
                  <a:ext cx="221040" cy="21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64960584-7CF6-4F87-B28D-8588AE3C8F32}"/>
                  </a:ext>
                </a:extLst>
              </p14:cNvPr>
              <p14:cNvContentPartPr/>
              <p14:nvPr/>
            </p14:nvContentPartPr>
            <p14:xfrm>
              <a:off x="1668003" y="608869"/>
              <a:ext cx="164880" cy="260640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64960584-7CF6-4F87-B28D-8588AE3C8F32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1650363" y="590869"/>
                <a:ext cx="200520" cy="29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5" name="Group 494">
            <a:extLst>
              <a:ext uri="{FF2B5EF4-FFF2-40B4-BE49-F238E27FC236}">
                <a16:creationId xmlns:a16="http://schemas.microsoft.com/office/drawing/2014/main" id="{897195C5-AAB6-45CF-807E-CD08827F585D}"/>
              </a:ext>
            </a:extLst>
          </p:cNvPr>
          <p:cNvGrpSpPr/>
          <p:nvPr/>
        </p:nvGrpSpPr>
        <p:grpSpPr>
          <a:xfrm>
            <a:off x="1937283" y="423829"/>
            <a:ext cx="1078200" cy="439920"/>
            <a:chOff x="1937283" y="423829"/>
            <a:chExt cx="107820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113610AC-36B1-460B-9A84-BA3878BD0755}"/>
                    </a:ext>
                  </a:extLst>
                </p14:cNvPr>
                <p14:cNvContentPartPr/>
                <p14:nvPr/>
              </p14:nvContentPartPr>
              <p14:xfrm>
                <a:off x="1937283" y="630829"/>
                <a:ext cx="279720" cy="2329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113610AC-36B1-460B-9A84-BA3878BD0755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919283" y="613189"/>
                  <a:ext cx="3153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52A60746-6CF7-4003-B8EE-C53DE67FD42B}"/>
                    </a:ext>
                  </a:extLst>
                </p14:cNvPr>
                <p14:cNvContentPartPr/>
                <p14:nvPr/>
              </p14:nvContentPartPr>
              <p14:xfrm>
                <a:off x="2321403" y="636589"/>
                <a:ext cx="154080" cy="192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52A60746-6CF7-4003-B8EE-C53DE67FD42B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2303403" y="618589"/>
                  <a:ext cx="189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54C66B20-31E9-48C6-87C3-5F77E05605E5}"/>
                    </a:ext>
                  </a:extLst>
                </p14:cNvPr>
                <p14:cNvContentPartPr/>
                <p14:nvPr/>
              </p14:nvContentPartPr>
              <p14:xfrm>
                <a:off x="2564763" y="621829"/>
                <a:ext cx="135000" cy="17604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54C66B20-31E9-48C6-87C3-5F77E05605E5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2546763" y="604189"/>
                  <a:ext cx="170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7D8973F5-5733-443D-B767-60206C7E2DB4}"/>
                    </a:ext>
                  </a:extLst>
                </p14:cNvPr>
                <p14:cNvContentPartPr/>
                <p14:nvPr/>
              </p14:nvContentPartPr>
              <p14:xfrm>
                <a:off x="2841603" y="423829"/>
                <a:ext cx="173880" cy="4186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7D8973F5-5733-443D-B767-60206C7E2DB4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2823603" y="405829"/>
                  <a:ext cx="209520" cy="45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496" name="Ink 495">
                <a:extLst>
                  <a:ext uri="{FF2B5EF4-FFF2-40B4-BE49-F238E27FC236}">
                    <a16:creationId xmlns:a16="http://schemas.microsoft.com/office/drawing/2014/main" id="{0F3BA7BB-ABE6-4782-9B62-05FB6ED14D2C}"/>
                  </a:ext>
                </a:extLst>
              </p14:cNvPr>
              <p14:cNvContentPartPr/>
              <p14:nvPr/>
            </p14:nvContentPartPr>
            <p14:xfrm>
              <a:off x="420243" y="979309"/>
              <a:ext cx="2685600" cy="77400"/>
            </p14:xfrm>
          </p:contentPart>
        </mc:Choice>
        <mc:Fallback xmlns="">
          <p:pic>
            <p:nvPicPr>
              <p:cNvPr id="496" name="Ink 495">
                <a:extLst>
                  <a:ext uri="{FF2B5EF4-FFF2-40B4-BE49-F238E27FC236}">
                    <a16:creationId xmlns:a16="http://schemas.microsoft.com/office/drawing/2014/main" id="{0F3BA7BB-ABE6-4782-9B62-05FB6ED14D2C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402243" y="961669"/>
                <a:ext cx="2721240" cy="11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1124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5508F9E1-BA97-496E-8997-1C5D0F0E5F4F}"/>
                  </a:ext>
                </a:extLst>
              </p14:cNvPr>
              <p14:cNvContentPartPr/>
              <p14:nvPr/>
            </p14:nvContentPartPr>
            <p14:xfrm>
              <a:off x="10518437" y="5746732"/>
              <a:ext cx="720" cy="3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5508F9E1-BA97-496E-8997-1C5D0F0E5F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00437" y="5728732"/>
                <a:ext cx="3636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67F0652-9181-4209-B0B7-C3F082A9B639}"/>
              </a:ext>
            </a:extLst>
          </p:cNvPr>
          <p:cNvGrpSpPr/>
          <p:nvPr/>
        </p:nvGrpSpPr>
        <p:grpSpPr>
          <a:xfrm>
            <a:off x="7190166" y="831875"/>
            <a:ext cx="161640" cy="174960"/>
            <a:chOff x="7190166" y="831875"/>
            <a:chExt cx="16164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BD1E47F-662C-45D3-80A9-E96239845D49}"/>
                    </a:ext>
                  </a:extLst>
                </p14:cNvPr>
                <p14:cNvContentPartPr/>
                <p14:nvPr/>
              </p14:nvContentPartPr>
              <p14:xfrm>
                <a:off x="7271526" y="896675"/>
                <a:ext cx="17640" cy="110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BD1E47F-662C-45D3-80A9-E96239845D4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53526" y="878675"/>
                  <a:ext cx="53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B8FDDA5-8342-462A-9B73-BF4A727BEFFD}"/>
                    </a:ext>
                  </a:extLst>
                </p14:cNvPr>
                <p14:cNvContentPartPr/>
                <p14:nvPr/>
              </p14:nvContentPartPr>
              <p14:xfrm>
                <a:off x="7190166" y="831875"/>
                <a:ext cx="161640" cy="42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B8FDDA5-8342-462A-9B73-BF4A727BEFF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72526" y="814235"/>
                  <a:ext cx="19728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57DDC70-CCB8-4071-A31A-39A2EDA922FA}"/>
              </a:ext>
            </a:extLst>
          </p:cNvPr>
          <p:cNvGrpSpPr/>
          <p:nvPr/>
        </p:nvGrpSpPr>
        <p:grpSpPr>
          <a:xfrm>
            <a:off x="6047827" y="1334619"/>
            <a:ext cx="503640" cy="411840"/>
            <a:chOff x="6047827" y="1334619"/>
            <a:chExt cx="50364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55FEAD9-B90D-4C62-88BB-F87A2DF776AC}"/>
                    </a:ext>
                  </a:extLst>
                </p14:cNvPr>
                <p14:cNvContentPartPr/>
                <p14:nvPr/>
              </p14:nvContentPartPr>
              <p14:xfrm>
                <a:off x="6047827" y="1352259"/>
                <a:ext cx="195120" cy="394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55FEAD9-B90D-4C62-88BB-F87A2DF776A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29827" y="1334619"/>
                  <a:ext cx="2307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8E47701-F520-4C15-83BE-8C5039FD1E5D}"/>
                    </a:ext>
                  </a:extLst>
                </p14:cNvPr>
                <p14:cNvContentPartPr/>
                <p14:nvPr/>
              </p14:nvContentPartPr>
              <p14:xfrm>
                <a:off x="6416827" y="1334619"/>
                <a:ext cx="123840" cy="1962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8E47701-F520-4C15-83BE-8C5039FD1E5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99187" y="1316619"/>
                  <a:ext cx="1594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2C135B0-26AE-46D7-98B3-925E5079B991}"/>
                    </a:ext>
                  </a:extLst>
                </p14:cNvPr>
                <p14:cNvContentPartPr/>
                <p14:nvPr/>
              </p14:nvContentPartPr>
              <p14:xfrm>
                <a:off x="6462187" y="1422099"/>
                <a:ext cx="89280" cy="6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2C135B0-26AE-46D7-98B3-925E5079B99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44187" y="1404099"/>
                  <a:ext cx="12492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BE7C0350-CF86-46F1-95A8-80A277C7D7D6}"/>
                  </a:ext>
                </a:extLst>
              </p14:cNvPr>
              <p14:cNvContentPartPr/>
              <p14:nvPr/>
            </p14:nvContentPartPr>
            <p14:xfrm>
              <a:off x="6837667" y="1216179"/>
              <a:ext cx="209520" cy="3484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BE7C0350-CF86-46F1-95A8-80A277C7D7D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19667" y="1198179"/>
                <a:ext cx="245160" cy="38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oup 211">
            <a:extLst>
              <a:ext uri="{FF2B5EF4-FFF2-40B4-BE49-F238E27FC236}">
                <a16:creationId xmlns:a16="http://schemas.microsoft.com/office/drawing/2014/main" id="{150F9F17-131B-4355-A4A1-826C38CF0322}"/>
              </a:ext>
            </a:extLst>
          </p:cNvPr>
          <p:cNvGrpSpPr/>
          <p:nvPr/>
        </p:nvGrpSpPr>
        <p:grpSpPr>
          <a:xfrm>
            <a:off x="7250947" y="1149579"/>
            <a:ext cx="929880" cy="419400"/>
            <a:chOff x="7250947" y="1149579"/>
            <a:chExt cx="92988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05F45D2-1CCD-4ECD-A0C8-D52F73C75905}"/>
                    </a:ext>
                  </a:extLst>
                </p14:cNvPr>
                <p14:cNvContentPartPr/>
                <p14:nvPr/>
              </p14:nvContentPartPr>
              <p14:xfrm>
                <a:off x="7250947" y="1176219"/>
                <a:ext cx="82800" cy="378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05F45D2-1CCD-4ECD-A0C8-D52F73C759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32947" y="1158219"/>
                  <a:ext cx="1184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086EDB9-9E5D-488A-93BC-16D1E7BBBD81}"/>
                    </a:ext>
                  </a:extLst>
                </p14:cNvPr>
                <p14:cNvContentPartPr/>
                <p14:nvPr/>
              </p14:nvContentPartPr>
              <p14:xfrm>
                <a:off x="7411147" y="1218699"/>
                <a:ext cx="142200" cy="262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086EDB9-9E5D-488A-93BC-16D1E7BBBD8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93507" y="1201059"/>
                  <a:ext cx="177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1512D63-B543-4622-8424-A47537FE9A17}"/>
                    </a:ext>
                  </a:extLst>
                </p14:cNvPr>
                <p14:cNvContentPartPr/>
                <p14:nvPr/>
              </p14:nvContentPartPr>
              <p14:xfrm>
                <a:off x="7664587" y="1441539"/>
                <a:ext cx="35280" cy="1274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1512D63-B543-4622-8424-A47537FE9A1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46947" y="1423899"/>
                  <a:ext cx="70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BDA4835-6764-4011-BBB5-4CC848FAE8B4}"/>
                    </a:ext>
                  </a:extLst>
                </p14:cNvPr>
                <p14:cNvContentPartPr/>
                <p14:nvPr/>
              </p14:nvContentPartPr>
              <p14:xfrm>
                <a:off x="7817227" y="1235619"/>
                <a:ext cx="145440" cy="2476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BDA4835-6764-4011-BBB5-4CC848FAE8B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99227" y="1217619"/>
                  <a:ext cx="1810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19F3BB9-E70F-45B3-8926-8F397C929EE4}"/>
                    </a:ext>
                  </a:extLst>
                </p14:cNvPr>
                <p14:cNvContentPartPr/>
                <p14:nvPr/>
              </p14:nvContentPartPr>
              <p14:xfrm>
                <a:off x="8047987" y="1149579"/>
                <a:ext cx="132840" cy="3776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19F3BB9-E70F-45B3-8926-8F397C929EE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30347" y="1131939"/>
                  <a:ext cx="168480" cy="41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F3037312-C573-4647-B953-64235600F934}"/>
                  </a:ext>
                </a:extLst>
              </p14:cNvPr>
              <p14:cNvContentPartPr/>
              <p14:nvPr/>
            </p14:nvContentPartPr>
            <p14:xfrm>
              <a:off x="7426352" y="436599"/>
              <a:ext cx="92880" cy="4593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F3037312-C573-4647-B953-64235600F93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408352" y="418959"/>
                <a:ext cx="12852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E492DDFB-0C23-42E3-B463-757C1E4E7A43}"/>
                  </a:ext>
                </a:extLst>
              </p14:cNvPr>
              <p14:cNvContentPartPr/>
              <p14:nvPr/>
            </p14:nvContentPartPr>
            <p14:xfrm>
              <a:off x="6880592" y="487719"/>
              <a:ext cx="245880" cy="3117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E492DDFB-0C23-42E3-B463-757C1E4E7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62952" y="469719"/>
                <a:ext cx="281520" cy="34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B10EA55-05C2-429F-9910-39018EFC5D4D}"/>
              </a:ext>
            </a:extLst>
          </p:cNvPr>
          <p:cNvGrpSpPr/>
          <p:nvPr/>
        </p:nvGrpSpPr>
        <p:grpSpPr>
          <a:xfrm>
            <a:off x="7566392" y="410679"/>
            <a:ext cx="597600" cy="468000"/>
            <a:chOff x="7566392" y="410679"/>
            <a:chExt cx="597600" cy="46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C8FEAD4-8593-4836-B80E-84DF83CBCCD1}"/>
                    </a:ext>
                  </a:extLst>
                </p14:cNvPr>
                <p14:cNvContentPartPr/>
                <p14:nvPr/>
              </p14:nvContentPartPr>
              <p14:xfrm>
                <a:off x="7566392" y="528759"/>
                <a:ext cx="124560" cy="245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C8FEAD4-8593-4836-B80E-84DF83CBCCD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48392" y="510759"/>
                  <a:ext cx="1602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0B1D7C5-10C6-4A55-88B2-ED36A7B771C6}"/>
                    </a:ext>
                  </a:extLst>
                </p14:cNvPr>
                <p14:cNvContentPartPr/>
                <p14:nvPr/>
              </p14:nvContentPartPr>
              <p14:xfrm>
                <a:off x="7591952" y="690399"/>
                <a:ext cx="81360" cy="72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0B1D7C5-10C6-4A55-88B2-ED36A7B771C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73952" y="672399"/>
                  <a:ext cx="117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149B74A-2344-4089-B310-41AABE029277}"/>
                    </a:ext>
                  </a:extLst>
                </p14:cNvPr>
                <p14:cNvContentPartPr/>
                <p14:nvPr/>
              </p14:nvContentPartPr>
              <p14:xfrm>
                <a:off x="7790312" y="771399"/>
                <a:ext cx="41040" cy="107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149B74A-2344-4089-B310-41AABE02927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72672" y="753399"/>
                  <a:ext cx="76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DC59C80-B437-4C50-8388-C84FBD6AE186}"/>
                    </a:ext>
                  </a:extLst>
                </p14:cNvPr>
                <p14:cNvContentPartPr/>
                <p14:nvPr/>
              </p14:nvContentPartPr>
              <p14:xfrm>
                <a:off x="7883192" y="486639"/>
                <a:ext cx="144720" cy="2631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DC59C80-B437-4C50-8388-C84FBD6AE18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65552" y="468999"/>
                  <a:ext cx="1803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9BC39F5-B8D7-4693-8052-4FB6F19270A0}"/>
                    </a:ext>
                  </a:extLst>
                </p14:cNvPr>
                <p14:cNvContentPartPr/>
                <p14:nvPr/>
              </p14:nvContentPartPr>
              <p14:xfrm>
                <a:off x="8056712" y="410679"/>
                <a:ext cx="107280" cy="422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9BC39F5-B8D7-4693-8052-4FB6F19270A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38712" y="392679"/>
                  <a:ext cx="142920" cy="45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5" name="Group 684">
            <a:extLst>
              <a:ext uri="{FF2B5EF4-FFF2-40B4-BE49-F238E27FC236}">
                <a16:creationId xmlns:a16="http://schemas.microsoft.com/office/drawing/2014/main" id="{789217A5-9540-4AD9-891B-099B1C6271B8}"/>
              </a:ext>
            </a:extLst>
          </p:cNvPr>
          <p:cNvGrpSpPr/>
          <p:nvPr/>
        </p:nvGrpSpPr>
        <p:grpSpPr>
          <a:xfrm>
            <a:off x="6061952" y="609399"/>
            <a:ext cx="569520" cy="383400"/>
            <a:chOff x="6061952" y="609399"/>
            <a:chExt cx="56952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F9B41BF-49D5-487A-A0E6-BC27E02438C7}"/>
                    </a:ext>
                  </a:extLst>
                </p14:cNvPr>
                <p14:cNvContentPartPr/>
                <p14:nvPr/>
              </p14:nvContentPartPr>
              <p14:xfrm>
                <a:off x="6103352" y="622359"/>
                <a:ext cx="81000" cy="3704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F9B41BF-49D5-487A-A0E6-BC27E02438C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85712" y="604359"/>
                  <a:ext cx="11664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BDADEA1-704E-4781-B5F8-359DD912BE7B}"/>
                    </a:ext>
                  </a:extLst>
                </p14:cNvPr>
                <p14:cNvContentPartPr/>
                <p14:nvPr/>
              </p14:nvContentPartPr>
              <p14:xfrm>
                <a:off x="6061952" y="781479"/>
                <a:ext cx="196920" cy="133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BDADEA1-704E-4781-B5F8-359DD912BE7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4312" y="763479"/>
                  <a:ext cx="2325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1EA1371C-86F4-4C66-9A0A-3317E08A6F23}"/>
                    </a:ext>
                  </a:extLst>
                </p14:cNvPr>
                <p14:cNvContentPartPr/>
                <p14:nvPr/>
              </p14:nvContentPartPr>
              <p14:xfrm>
                <a:off x="6473792" y="609399"/>
                <a:ext cx="149400" cy="20448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1EA1371C-86F4-4C66-9A0A-3317E08A6F2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56152" y="591759"/>
                  <a:ext cx="185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74EC41C5-CC2A-4B84-9EC4-605288810EBB}"/>
                    </a:ext>
                  </a:extLst>
                </p14:cNvPr>
                <p14:cNvContentPartPr/>
                <p14:nvPr/>
              </p14:nvContentPartPr>
              <p14:xfrm>
                <a:off x="6541832" y="697959"/>
                <a:ext cx="89640" cy="1332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74EC41C5-CC2A-4B84-9EC4-605288810EB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24192" y="680319"/>
                  <a:ext cx="12528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8" name="Group 687">
            <a:extLst>
              <a:ext uri="{FF2B5EF4-FFF2-40B4-BE49-F238E27FC236}">
                <a16:creationId xmlns:a16="http://schemas.microsoft.com/office/drawing/2014/main" id="{70B1ED6C-C452-4747-9673-24509C680D88}"/>
              </a:ext>
            </a:extLst>
          </p:cNvPr>
          <p:cNvGrpSpPr/>
          <p:nvPr/>
        </p:nvGrpSpPr>
        <p:grpSpPr>
          <a:xfrm>
            <a:off x="7136499" y="1542165"/>
            <a:ext cx="98640" cy="159480"/>
            <a:chOff x="7136499" y="1542165"/>
            <a:chExt cx="9864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7D6DEF42-E5C3-43C7-9C4C-78B388AFBFB9}"/>
                    </a:ext>
                  </a:extLst>
                </p14:cNvPr>
                <p14:cNvContentPartPr/>
                <p14:nvPr/>
              </p14:nvContentPartPr>
              <p14:xfrm>
                <a:off x="7155219" y="1542165"/>
                <a:ext cx="79920" cy="12744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7D6DEF42-E5C3-43C7-9C4C-78B388AFBFB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37579" y="1524525"/>
                  <a:ext cx="115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30B75907-7576-4656-A926-D29570C42461}"/>
                    </a:ext>
                  </a:extLst>
                </p14:cNvPr>
                <p14:cNvContentPartPr/>
                <p14:nvPr/>
              </p14:nvContentPartPr>
              <p14:xfrm>
                <a:off x="7136499" y="1617765"/>
                <a:ext cx="32040" cy="8388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30B75907-7576-4656-A926-D29570C4246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8859" y="1599765"/>
                  <a:ext cx="6768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3" name="Group 692">
            <a:extLst>
              <a:ext uri="{FF2B5EF4-FFF2-40B4-BE49-F238E27FC236}">
                <a16:creationId xmlns:a16="http://schemas.microsoft.com/office/drawing/2014/main" id="{1069BDE2-F88A-4B6B-8047-BCC80756607A}"/>
              </a:ext>
            </a:extLst>
          </p:cNvPr>
          <p:cNvGrpSpPr/>
          <p:nvPr/>
        </p:nvGrpSpPr>
        <p:grpSpPr>
          <a:xfrm>
            <a:off x="8438980" y="866079"/>
            <a:ext cx="440280" cy="254880"/>
            <a:chOff x="8438980" y="866079"/>
            <a:chExt cx="44028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0F0E8F26-4C25-49AC-956B-133706AADDFE}"/>
                    </a:ext>
                  </a:extLst>
                </p14:cNvPr>
                <p14:cNvContentPartPr/>
                <p14:nvPr/>
              </p14:nvContentPartPr>
              <p14:xfrm>
                <a:off x="8448700" y="929799"/>
                <a:ext cx="318240" cy="1728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0F0E8F26-4C25-49AC-956B-133706AADDF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430700" y="912159"/>
                  <a:ext cx="353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FD36D208-963D-4D94-A00E-A039235FE7C3}"/>
                    </a:ext>
                  </a:extLst>
                </p14:cNvPr>
                <p14:cNvContentPartPr/>
                <p14:nvPr/>
              </p14:nvContentPartPr>
              <p14:xfrm>
                <a:off x="8438980" y="1016199"/>
                <a:ext cx="348480" cy="2448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FD36D208-963D-4D94-A00E-A039235FE7C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21340" y="998199"/>
                  <a:ext cx="384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5EB7F5CA-DC8E-406C-A4A1-6D680A263A9D}"/>
                    </a:ext>
                  </a:extLst>
                </p14:cNvPr>
                <p14:cNvContentPartPr/>
                <p14:nvPr/>
              </p14:nvContentPartPr>
              <p14:xfrm>
                <a:off x="8730580" y="866079"/>
                <a:ext cx="140400" cy="14040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5EB7F5CA-DC8E-406C-A4A1-6D680A263A9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12580" y="848079"/>
                  <a:ext cx="176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D903CF09-077A-4245-AB97-4DD82EAC8D69}"/>
                    </a:ext>
                  </a:extLst>
                </p14:cNvPr>
                <p14:cNvContentPartPr/>
                <p14:nvPr/>
              </p14:nvContentPartPr>
              <p14:xfrm>
                <a:off x="8748940" y="1013679"/>
                <a:ext cx="130320" cy="10728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D903CF09-077A-4245-AB97-4DD82EAC8D6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731300" y="995679"/>
                  <a:ext cx="16596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oup 700">
            <a:extLst>
              <a:ext uri="{FF2B5EF4-FFF2-40B4-BE49-F238E27FC236}">
                <a16:creationId xmlns:a16="http://schemas.microsoft.com/office/drawing/2014/main" id="{61F3E682-6743-486F-990D-F7413647E5DB}"/>
              </a:ext>
            </a:extLst>
          </p:cNvPr>
          <p:cNvGrpSpPr/>
          <p:nvPr/>
        </p:nvGrpSpPr>
        <p:grpSpPr>
          <a:xfrm>
            <a:off x="9126439" y="814039"/>
            <a:ext cx="1051901" cy="444933"/>
            <a:chOff x="9126439" y="814039"/>
            <a:chExt cx="1051901" cy="4449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FDE2B563-DAE3-4E0B-B3D1-531A9FF58E06}"/>
                    </a:ext>
                  </a:extLst>
                </p14:cNvPr>
                <p14:cNvContentPartPr/>
                <p14:nvPr/>
              </p14:nvContentPartPr>
              <p14:xfrm>
                <a:off x="9154159" y="871612"/>
                <a:ext cx="119520" cy="36324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FDE2B563-DAE3-4E0B-B3D1-531A9FF58E0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36519" y="853612"/>
                  <a:ext cx="1551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805B6289-48C2-4A2D-AE7B-9E0BA6788B64}"/>
                    </a:ext>
                  </a:extLst>
                </p14:cNvPr>
                <p14:cNvContentPartPr/>
                <p14:nvPr/>
              </p14:nvContentPartPr>
              <p14:xfrm>
                <a:off x="9126439" y="1064212"/>
                <a:ext cx="178920" cy="1836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805B6289-48C2-4A2D-AE7B-9E0BA6788B6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08439" y="1046572"/>
                  <a:ext cx="2145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D73845EC-9EF3-4F97-9418-4C4AD785A9C4}"/>
                    </a:ext>
                  </a:extLst>
                </p14:cNvPr>
                <p14:cNvContentPartPr/>
                <p14:nvPr/>
              </p14:nvContentPartPr>
              <p14:xfrm>
                <a:off x="9402919" y="911212"/>
                <a:ext cx="108000" cy="11232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D73845EC-9EF3-4F97-9418-4C4AD785A9C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85279" y="893212"/>
                  <a:ext cx="143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ED2108D5-B14D-4991-AAD6-485E0E1C630E}"/>
                    </a:ext>
                  </a:extLst>
                </p14:cNvPr>
                <p14:cNvContentPartPr/>
                <p14:nvPr/>
              </p14:nvContentPartPr>
              <p14:xfrm>
                <a:off x="9649879" y="884212"/>
                <a:ext cx="177120" cy="37476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ED2108D5-B14D-4991-AAD6-485E0E1C630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631879" y="866212"/>
                  <a:ext cx="2127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E90F974B-DF6C-4E53-A016-E2F347D0480A}"/>
                    </a:ext>
                  </a:extLst>
                </p14:cNvPr>
                <p14:cNvContentPartPr/>
                <p14:nvPr/>
              </p14:nvContentPartPr>
              <p14:xfrm>
                <a:off x="9998700" y="814039"/>
                <a:ext cx="148320" cy="24768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E90F974B-DF6C-4E53-A016-E2F347D0480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81060" y="796039"/>
                  <a:ext cx="183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5291BCF5-4FF7-490E-BBDE-9C33B1BA0480}"/>
                    </a:ext>
                  </a:extLst>
                </p14:cNvPr>
                <p14:cNvContentPartPr/>
                <p14:nvPr/>
              </p14:nvContentPartPr>
              <p14:xfrm>
                <a:off x="10090140" y="931039"/>
                <a:ext cx="88200" cy="1044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5291BCF5-4FF7-490E-BBDE-9C33B1BA048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072140" y="913039"/>
                  <a:ext cx="12384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02" name="Ink 701">
                <a:extLst>
                  <a:ext uri="{FF2B5EF4-FFF2-40B4-BE49-F238E27FC236}">
                    <a16:creationId xmlns:a16="http://schemas.microsoft.com/office/drawing/2014/main" id="{724C3C73-1413-458E-8CCF-F612EEA8C222}"/>
                  </a:ext>
                </a:extLst>
              </p14:cNvPr>
              <p14:cNvContentPartPr/>
              <p14:nvPr/>
            </p14:nvContentPartPr>
            <p14:xfrm>
              <a:off x="10414860" y="713959"/>
              <a:ext cx="283320" cy="402480"/>
            </p14:xfrm>
          </p:contentPart>
        </mc:Choice>
        <mc:Fallback xmlns="">
          <p:pic>
            <p:nvPicPr>
              <p:cNvPr id="702" name="Ink 701">
                <a:extLst>
                  <a:ext uri="{FF2B5EF4-FFF2-40B4-BE49-F238E27FC236}">
                    <a16:creationId xmlns:a16="http://schemas.microsoft.com/office/drawing/2014/main" id="{724C3C73-1413-458E-8CCF-F612EEA8C22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396860" y="696319"/>
                <a:ext cx="318960" cy="43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Group 271">
            <a:extLst>
              <a:ext uri="{FF2B5EF4-FFF2-40B4-BE49-F238E27FC236}">
                <a16:creationId xmlns:a16="http://schemas.microsoft.com/office/drawing/2014/main" id="{2357BFE8-D2AE-40BB-8598-A12916DBF378}"/>
              </a:ext>
            </a:extLst>
          </p:cNvPr>
          <p:cNvGrpSpPr/>
          <p:nvPr/>
        </p:nvGrpSpPr>
        <p:grpSpPr>
          <a:xfrm>
            <a:off x="10945500" y="646639"/>
            <a:ext cx="1016280" cy="506520"/>
            <a:chOff x="10945500" y="646639"/>
            <a:chExt cx="1016280" cy="50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7BE05C3F-F444-4A0B-B195-0B3F22EA44F4}"/>
                    </a:ext>
                  </a:extLst>
                </p14:cNvPr>
                <p14:cNvContentPartPr/>
                <p14:nvPr/>
              </p14:nvContentPartPr>
              <p14:xfrm>
                <a:off x="10945500" y="661039"/>
                <a:ext cx="90000" cy="48420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7BE05C3F-F444-4A0B-B195-0B3F22EA44F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927860" y="643399"/>
                  <a:ext cx="1256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618B7BE-1712-4991-BBE6-75E6414FE62F}"/>
                    </a:ext>
                  </a:extLst>
                </p14:cNvPr>
                <p14:cNvContentPartPr/>
                <p14:nvPr/>
              </p14:nvContentPartPr>
              <p14:xfrm>
                <a:off x="11141340" y="749239"/>
                <a:ext cx="174240" cy="2858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618B7BE-1712-4991-BBE6-75E6414FE62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123340" y="731599"/>
                  <a:ext cx="2098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3D65ACB-C30A-4405-B012-4CFC666D64BE}"/>
                    </a:ext>
                  </a:extLst>
                </p14:cNvPr>
                <p14:cNvContentPartPr/>
                <p14:nvPr/>
              </p14:nvContentPartPr>
              <p14:xfrm>
                <a:off x="11197860" y="926719"/>
                <a:ext cx="79560" cy="180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3D65ACB-C30A-4405-B012-4CFC666D64B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180220" y="908719"/>
                  <a:ext cx="1152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683D719-2968-4A54-B269-633A4663B245}"/>
                    </a:ext>
                  </a:extLst>
                </p14:cNvPr>
                <p14:cNvContentPartPr/>
                <p14:nvPr/>
              </p14:nvContentPartPr>
              <p14:xfrm>
                <a:off x="11431500" y="979999"/>
                <a:ext cx="49680" cy="1731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683D719-2968-4A54-B269-633A4663B24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413500" y="961999"/>
                  <a:ext cx="85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28229DA-D7CB-48F5-B609-AA8E025E273B}"/>
                    </a:ext>
                  </a:extLst>
                </p14:cNvPr>
                <p14:cNvContentPartPr/>
                <p14:nvPr/>
              </p14:nvContentPartPr>
              <p14:xfrm>
                <a:off x="11577300" y="755359"/>
                <a:ext cx="156960" cy="2797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28229DA-D7CB-48F5-B609-AA8E025E273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559300" y="737359"/>
                  <a:ext cx="1926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7329349-E956-4D49-A259-D7FDB2370BFF}"/>
                    </a:ext>
                  </a:extLst>
                </p14:cNvPr>
                <p14:cNvContentPartPr/>
                <p14:nvPr/>
              </p14:nvContentPartPr>
              <p14:xfrm>
                <a:off x="11818140" y="646639"/>
                <a:ext cx="143640" cy="4237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7329349-E956-4D49-A259-D7FDB2370BF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800140" y="628999"/>
                  <a:ext cx="179280" cy="45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F930900E-C399-412B-80D2-C06304C418BF}"/>
              </a:ext>
            </a:extLst>
          </p:cNvPr>
          <p:cNvGrpSpPr/>
          <p:nvPr/>
        </p:nvGrpSpPr>
        <p:grpSpPr>
          <a:xfrm>
            <a:off x="10579020" y="1181239"/>
            <a:ext cx="388080" cy="180360"/>
            <a:chOff x="10579020" y="1181239"/>
            <a:chExt cx="38808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C16F767-7678-40A9-AA95-A3A4C77D5118}"/>
                    </a:ext>
                  </a:extLst>
                </p14:cNvPr>
                <p14:cNvContentPartPr/>
                <p14:nvPr/>
              </p14:nvContentPartPr>
              <p14:xfrm>
                <a:off x="10641300" y="1261879"/>
                <a:ext cx="6840" cy="165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C16F767-7678-40A9-AA95-A3A4C77D511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623660" y="1244239"/>
                  <a:ext cx="42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CE52B1C-E628-4940-B383-B02993BDC623}"/>
                    </a:ext>
                  </a:extLst>
                </p14:cNvPr>
                <p14:cNvContentPartPr/>
                <p14:nvPr/>
              </p14:nvContentPartPr>
              <p14:xfrm>
                <a:off x="10642380" y="1260799"/>
                <a:ext cx="11880" cy="100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CE52B1C-E628-4940-B383-B02993BDC62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624380" y="1242799"/>
                  <a:ext cx="47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5C9258A-554C-4D92-B408-33DF455E4022}"/>
                    </a:ext>
                  </a:extLst>
                </p14:cNvPr>
                <p14:cNvContentPartPr/>
                <p14:nvPr/>
              </p14:nvContentPartPr>
              <p14:xfrm>
                <a:off x="10579020" y="1216519"/>
                <a:ext cx="146880" cy="21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5C9258A-554C-4D92-B408-33DF455E402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61020" y="1198879"/>
                  <a:ext cx="182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13CDFDD-D390-42E8-87A8-D5D64A6EFA26}"/>
                    </a:ext>
                  </a:extLst>
                </p14:cNvPr>
                <p14:cNvContentPartPr/>
                <p14:nvPr/>
              </p14:nvContentPartPr>
              <p14:xfrm>
                <a:off x="10727700" y="1279519"/>
                <a:ext cx="65880" cy="583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13CDFDD-D390-42E8-87A8-D5D64A6EFA2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710060" y="1261519"/>
                  <a:ext cx="101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656F2DC-DF6C-40DC-A50D-C00D643481EE}"/>
                    </a:ext>
                  </a:extLst>
                </p14:cNvPr>
                <p14:cNvContentPartPr/>
                <p14:nvPr/>
              </p14:nvContentPartPr>
              <p14:xfrm>
                <a:off x="10875660" y="1181239"/>
                <a:ext cx="91440" cy="1461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656F2DC-DF6C-40DC-A50D-C00D643481E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857660" y="1163599"/>
                  <a:ext cx="127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DA537CC-AC82-4766-A01E-4E2624ADEA72}"/>
                    </a:ext>
                  </a:extLst>
                </p14:cNvPr>
                <p14:cNvContentPartPr/>
                <p14:nvPr/>
              </p14:nvContentPartPr>
              <p14:xfrm>
                <a:off x="10864140" y="1252159"/>
                <a:ext cx="29520" cy="644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DA537CC-AC82-4766-A01E-4E2624ADEA7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846140" y="1234159"/>
                  <a:ext cx="65160" cy="10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44F2A0DE-A7E3-41EC-86A3-2D94ED3E45A9}"/>
                  </a:ext>
                </a:extLst>
              </p14:cNvPr>
              <p14:cNvContentPartPr/>
              <p14:nvPr/>
            </p14:nvContentPartPr>
            <p14:xfrm>
              <a:off x="7777532" y="2341856"/>
              <a:ext cx="25560" cy="11232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44F2A0DE-A7E3-41EC-86A3-2D94ED3E45A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759782" y="2323914"/>
                <a:ext cx="60705" cy="147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BBA19B1F-536A-4C49-91BD-17C499FCC730}"/>
                  </a:ext>
                </a:extLst>
              </p14:cNvPr>
              <p14:cNvContentPartPr/>
              <p14:nvPr/>
            </p14:nvContentPartPr>
            <p14:xfrm>
              <a:off x="7771412" y="2246816"/>
              <a:ext cx="12240" cy="1764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BBA19B1F-536A-4C49-91BD-17C499FCC73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753412" y="2228816"/>
                <a:ext cx="478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A3A0D54C-DDA3-41B6-9673-77A69180C53F}"/>
                  </a:ext>
                </a:extLst>
              </p14:cNvPr>
              <p14:cNvContentPartPr/>
              <p14:nvPr/>
            </p14:nvContentPartPr>
            <p14:xfrm>
              <a:off x="7868972" y="2225216"/>
              <a:ext cx="220320" cy="21348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A3A0D54C-DDA3-41B6-9673-77A69180C53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850972" y="2207186"/>
                <a:ext cx="255960" cy="249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21F62C9A-0A07-4AA2-BC9D-A70A0BFE8DC7}"/>
                  </a:ext>
                </a:extLst>
              </p14:cNvPr>
              <p14:cNvContentPartPr/>
              <p14:nvPr/>
            </p14:nvContentPartPr>
            <p14:xfrm>
              <a:off x="8250572" y="2284616"/>
              <a:ext cx="169920" cy="18288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21F62C9A-0A07-4AA2-BC9D-A70A0BFE8DC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232572" y="2266616"/>
                <a:ext cx="2055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6C336DC5-4C9A-46D3-9D45-0BD2F54F4E91}"/>
                  </a:ext>
                </a:extLst>
              </p14:cNvPr>
              <p14:cNvContentPartPr/>
              <p14:nvPr/>
            </p14:nvContentPartPr>
            <p14:xfrm>
              <a:off x="8298092" y="2387576"/>
              <a:ext cx="106200" cy="183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6C336DC5-4C9A-46D3-9D45-0BD2F54F4E9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280092" y="2369576"/>
                <a:ext cx="14184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0" name="Group 709">
            <a:extLst>
              <a:ext uri="{FF2B5EF4-FFF2-40B4-BE49-F238E27FC236}">
                <a16:creationId xmlns:a16="http://schemas.microsoft.com/office/drawing/2014/main" id="{D06432A2-AD24-4C54-8D4C-02DB7124894C}"/>
              </a:ext>
            </a:extLst>
          </p:cNvPr>
          <p:cNvGrpSpPr/>
          <p:nvPr/>
        </p:nvGrpSpPr>
        <p:grpSpPr>
          <a:xfrm>
            <a:off x="8594012" y="2111096"/>
            <a:ext cx="1287360" cy="353160"/>
            <a:chOff x="8594012" y="2111096"/>
            <a:chExt cx="128736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384F5ED-33B0-4EE9-8E1D-4F489ED9B1D2}"/>
                    </a:ext>
                  </a:extLst>
                </p14:cNvPr>
                <p14:cNvContentPartPr/>
                <p14:nvPr/>
              </p14:nvContentPartPr>
              <p14:xfrm>
                <a:off x="8594012" y="2169776"/>
                <a:ext cx="198000" cy="2944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384F5ED-33B0-4EE9-8E1D-4F489ED9B1D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75979" y="2151776"/>
                  <a:ext cx="233705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8830128-CB11-47A7-AED1-ABCEBF5D3B74}"/>
                    </a:ext>
                  </a:extLst>
                </p14:cNvPr>
                <p14:cNvContentPartPr/>
                <p14:nvPr/>
              </p14:nvContentPartPr>
              <p14:xfrm>
                <a:off x="8914412" y="2145656"/>
                <a:ext cx="126360" cy="3153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8830128-CB11-47A7-AED1-ABCEBF5D3B7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96463" y="2127635"/>
                  <a:ext cx="161899" cy="3510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ED814EB2-B2F3-4027-8BB2-7857C9F6505F}"/>
                    </a:ext>
                  </a:extLst>
                </p14:cNvPr>
                <p14:cNvContentPartPr/>
                <p14:nvPr/>
              </p14:nvContentPartPr>
              <p14:xfrm>
                <a:off x="9102692" y="2199656"/>
                <a:ext cx="167400" cy="2131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ED814EB2-B2F3-4027-8BB2-7857C9F650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084692" y="2181656"/>
                  <a:ext cx="2030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608E4060-8A9E-4A1B-8472-C66CB568DF50}"/>
                    </a:ext>
                  </a:extLst>
                </p14:cNvPr>
                <p14:cNvContentPartPr/>
                <p14:nvPr/>
              </p14:nvContentPartPr>
              <p14:xfrm>
                <a:off x="9133292" y="2326736"/>
                <a:ext cx="75960" cy="122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608E4060-8A9E-4A1B-8472-C66CB568DF5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115292" y="2308736"/>
                  <a:ext cx="1116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C4F4C3A7-1FFF-4BB4-B91E-57E14A308338}"/>
                    </a:ext>
                  </a:extLst>
                </p14:cNvPr>
                <p14:cNvContentPartPr/>
                <p14:nvPr/>
              </p14:nvContentPartPr>
              <p14:xfrm>
                <a:off x="9372332" y="2357336"/>
                <a:ext cx="26280" cy="8316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C4F4C3A7-1FFF-4BB4-B91E-57E14A30833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354332" y="2339336"/>
                  <a:ext cx="61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A1732BA2-D2BD-47AD-8794-3B209143E991}"/>
                    </a:ext>
                  </a:extLst>
                </p14:cNvPr>
                <p14:cNvContentPartPr/>
                <p14:nvPr/>
              </p14:nvContentPartPr>
              <p14:xfrm>
                <a:off x="9500132" y="2152856"/>
                <a:ext cx="190800" cy="23688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A1732BA2-D2BD-47AD-8794-3B209143E99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482132" y="2134856"/>
                  <a:ext cx="2264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CB0B65EA-114C-4B80-B5E9-DC3A3DEE07D7}"/>
                    </a:ext>
                  </a:extLst>
                </p14:cNvPr>
                <p14:cNvContentPartPr/>
                <p14:nvPr/>
              </p14:nvContentPartPr>
              <p14:xfrm>
                <a:off x="9540452" y="2308016"/>
                <a:ext cx="92160" cy="1188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CB0B65EA-114C-4B80-B5E9-DC3A3DEE07D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522452" y="2290016"/>
                  <a:ext cx="1278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7B1A015C-B102-4786-AADF-09D81914907F}"/>
                    </a:ext>
                  </a:extLst>
                </p14:cNvPr>
                <p14:cNvContentPartPr/>
                <p14:nvPr/>
              </p14:nvContentPartPr>
              <p14:xfrm>
                <a:off x="9733412" y="2111096"/>
                <a:ext cx="147960" cy="32580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7B1A015C-B102-4786-AADF-09D81914907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15412" y="2093096"/>
                  <a:ext cx="183600" cy="36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8" name="Group 717">
            <a:extLst>
              <a:ext uri="{FF2B5EF4-FFF2-40B4-BE49-F238E27FC236}">
                <a16:creationId xmlns:a16="http://schemas.microsoft.com/office/drawing/2014/main" id="{2772A0DD-8029-41E1-9589-81EFF5EBE036}"/>
              </a:ext>
            </a:extLst>
          </p:cNvPr>
          <p:cNvGrpSpPr/>
          <p:nvPr/>
        </p:nvGrpSpPr>
        <p:grpSpPr>
          <a:xfrm>
            <a:off x="8794384" y="2515567"/>
            <a:ext cx="161280" cy="133920"/>
            <a:chOff x="8794384" y="2515567"/>
            <a:chExt cx="161280" cy="13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F5973E9B-3B25-409D-99BC-CD95F588CEA7}"/>
                    </a:ext>
                  </a:extLst>
                </p14:cNvPr>
                <p14:cNvContentPartPr/>
                <p14:nvPr/>
              </p14:nvContentPartPr>
              <p14:xfrm>
                <a:off x="8804824" y="2583247"/>
                <a:ext cx="14040" cy="6624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F5973E9B-3B25-409D-99BC-CD95F588CEA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786824" y="2565247"/>
                  <a:ext cx="496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365A4EEF-2D26-43FA-B22C-60EA805E1840}"/>
                    </a:ext>
                  </a:extLst>
                </p14:cNvPr>
                <p14:cNvContentPartPr/>
                <p14:nvPr/>
              </p14:nvContentPartPr>
              <p14:xfrm>
                <a:off x="8794384" y="2518087"/>
                <a:ext cx="1440" cy="180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365A4EEF-2D26-43FA-B22C-60EA805E184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779984" y="2500087"/>
                  <a:ext cx="29952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D6C52947-7B5B-4B72-A76B-96078B0A364D}"/>
                    </a:ext>
                  </a:extLst>
                </p14:cNvPr>
                <p14:cNvContentPartPr/>
                <p14:nvPr/>
              </p14:nvContentPartPr>
              <p14:xfrm>
                <a:off x="8865664" y="2515567"/>
                <a:ext cx="90000" cy="12528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D6C52947-7B5B-4B72-A76B-96078B0A364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47664" y="2497567"/>
                  <a:ext cx="12564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ABB63D-4FCB-4585-8C64-8E71F74B8C14}"/>
              </a:ext>
            </a:extLst>
          </p:cNvPr>
          <p:cNvGrpSpPr/>
          <p:nvPr/>
        </p:nvGrpSpPr>
        <p:grpSpPr>
          <a:xfrm>
            <a:off x="739200" y="1731189"/>
            <a:ext cx="1132560" cy="266760"/>
            <a:chOff x="739200" y="1731189"/>
            <a:chExt cx="113256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7100165-05E4-45A9-B334-98ED4D44070A}"/>
                    </a:ext>
                  </a:extLst>
                </p14:cNvPr>
                <p14:cNvContentPartPr/>
                <p14:nvPr/>
              </p14:nvContentPartPr>
              <p14:xfrm>
                <a:off x="739200" y="1848549"/>
                <a:ext cx="120240" cy="149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7100165-05E4-45A9-B334-98ED4D44070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1200" y="1830909"/>
                  <a:ext cx="155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090C500-C037-4E2F-A571-AA2856B015F7}"/>
                    </a:ext>
                  </a:extLst>
                </p14:cNvPr>
                <p14:cNvContentPartPr/>
                <p14:nvPr/>
              </p14:nvContentPartPr>
              <p14:xfrm>
                <a:off x="920280" y="1853229"/>
                <a:ext cx="172800" cy="144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090C500-C037-4E2F-A571-AA2856B015F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02640" y="1835229"/>
                  <a:ext cx="208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49A0BF7-DD23-47F3-854D-28B502C87EE8}"/>
                    </a:ext>
                  </a:extLst>
                </p14:cNvPr>
                <p14:cNvContentPartPr/>
                <p14:nvPr/>
              </p14:nvContentPartPr>
              <p14:xfrm>
                <a:off x="1160760" y="1856109"/>
                <a:ext cx="84960" cy="123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49A0BF7-DD23-47F3-854D-28B502C87EE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43120" y="1838109"/>
                  <a:ext cx="1206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84F71B6-3204-4428-A00A-10440FFB3064}"/>
                    </a:ext>
                  </a:extLst>
                </p14:cNvPr>
                <p14:cNvContentPartPr/>
                <p14:nvPr/>
              </p14:nvContentPartPr>
              <p14:xfrm>
                <a:off x="1274880" y="1836309"/>
                <a:ext cx="89640" cy="137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84F71B6-3204-4428-A00A-10440FFB30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57240" y="1818309"/>
                  <a:ext cx="125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FBD970E-AE04-4DC3-8B49-73E971265E65}"/>
                    </a:ext>
                  </a:extLst>
                </p14:cNvPr>
                <p14:cNvContentPartPr/>
                <p14:nvPr/>
              </p14:nvContentPartPr>
              <p14:xfrm>
                <a:off x="1430760" y="1840629"/>
                <a:ext cx="108360" cy="124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FBD970E-AE04-4DC3-8B49-73E971265E6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412760" y="1822989"/>
                  <a:ext cx="144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A79AB46-3593-4C68-98A5-D9661AD5906D}"/>
                    </a:ext>
                  </a:extLst>
                </p14:cNvPr>
                <p14:cNvContentPartPr/>
                <p14:nvPr/>
              </p14:nvContentPartPr>
              <p14:xfrm>
                <a:off x="1607160" y="1855389"/>
                <a:ext cx="87480" cy="113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A79AB46-3593-4C68-98A5-D9661AD5906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589520" y="1837749"/>
                  <a:ext cx="123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1090A8A-47F2-4571-A48D-594E5260A5D6}"/>
                    </a:ext>
                  </a:extLst>
                </p14:cNvPr>
                <p14:cNvContentPartPr/>
                <p14:nvPr/>
              </p14:nvContentPartPr>
              <p14:xfrm>
                <a:off x="1784640" y="1731189"/>
                <a:ext cx="27000" cy="244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1090A8A-47F2-4571-A48D-594E5260A5D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766640" y="1713189"/>
                  <a:ext cx="626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35FB057-F194-45DA-87A2-6D61F0102ECC}"/>
                    </a:ext>
                  </a:extLst>
                </p14:cNvPr>
                <p14:cNvContentPartPr/>
                <p14:nvPr/>
              </p14:nvContentPartPr>
              <p14:xfrm>
                <a:off x="1743240" y="1821909"/>
                <a:ext cx="128520" cy="17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35FB057-F194-45DA-87A2-6D61F0102EC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725240" y="1803909"/>
                  <a:ext cx="1641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DA209CA-DF59-43EF-A751-904BB200DAC3}"/>
              </a:ext>
            </a:extLst>
          </p:cNvPr>
          <p:cNvGrpSpPr/>
          <p:nvPr/>
        </p:nvGrpSpPr>
        <p:grpSpPr>
          <a:xfrm>
            <a:off x="2064231" y="1705135"/>
            <a:ext cx="1019520" cy="429480"/>
            <a:chOff x="2064231" y="1705135"/>
            <a:chExt cx="1019520" cy="42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E4C1B34-A6E0-45FC-9C7C-F69FAF3F502A}"/>
                    </a:ext>
                  </a:extLst>
                </p14:cNvPr>
                <p14:cNvContentPartPr/>
                <p14:nvPr/>
              </p14:nvContentPartPr>
              <p14:xfrm>
                <a:off x="2064231" y="1705135"/>
                <a:ext cx="135000" cy="292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E4C1B34-A6E0-45FC-9C7C-F69FAF3F502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046591" y="1687135"/>
                  <a:ext cx="1706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842B779-EA5C-4354-870F-E18499C913ED}"/>
                    </a:ext>
                  </a:extLst>
                </p14:cNvPr>
                <p14:cNvContentPartPr/>
                <p14:nvPr/>
              </p14:nvContentPartPr>
              <p14:xfrm>
                <a:off x="2240271" y="1851295"/>
                <a:ext cx="136800" cy="127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842B779-EA5C-4354-870F-E18499C913E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222271" y="1833655"/>
                  <a:ext cx="1724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2EE6D10-692B-4051-A8BF-1AA0D361A6E7}"/>
                    </a:ext>
                  </a:extLst>
                </p14:cNvPr>
                <p14:cNvContentPartPr/>
                <p14:nvPr/>
              </p14:nvContentPartPr>
              <p14:xfrm>
                <a:off x="2438271" y="1727815"/>
                <a:ext cx="20160" cy="253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2EE6D10-692B-4051-A8BF-1AA0D361A6E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420271" y="1710175"/>
                  <a:ext cx="558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4723A64-2B46-465A-AF98-35E26FD913DF}"/>
                    </a:ext>
                  </a:extLst>
                </p14:cNvPr>
                <p14:cNvContentPartPr/>
                <p14:nvPr/>
              </p14:nvContentPartPr>
              <p14:xfrm>
                <a:off x="2341791" y="1850215"/>
                <a:ext cx="190080" cy="7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4723A64-2B46-465A-AF98-35E26FD913D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323791" y="1832575"/>
                  <a:ext cx="225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78BE468-9A2F-49D0-84A0-C5F1CEABB7DD}"/>
                    </a:ext>
                  </a:extLst>
                </p14:cNvPr>
                <p14:cNvContentPartPr/>
                <p14:nvPr/>
              </p14:nvContentPartPr>
              <p14:xfrm>
                <a:off x="2532231" y="1861375"/>
                <a:ext cx="90360" cy="121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78BE468-9A2F-49D0-84A0-C5F1CEABB7D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14231" y="1843735"/>
                  <a:ext cx="126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F8915C1-3319-4B04-80D0-57CEEA7FEFEB}"/>
                    </a:ext>
                  </a:extLst>
                </p14:cNvPr>
                <p14:cNvContentPartPr/>
                <p14:nvPr/>
              </p14:nvContentPartPr>
              <p14:xfrm>
                <a:off x="2680911" y="1861015"/>
                <a:ext cx="119880" cy="273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F8915C1-3319-4B04-80D0-57CEEA7FEFE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662911" y="1843375"/>
                  <a:ext cx="1555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C8C7A18-B7B8-4272-9DD8-013E2D4BAC58}"/>
                    </a:ext>
                  </a:extLst>
                </p14:cNvPr>
                <p14:cNvContentPartPr/>
                <p14:nvPr/>
              </p14:nvContentPartPr>
              <p14:xfrm>
                <a:off x="2846871" y="1861015"/>
                <a:ext cx="97920" cy="111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C8C7A18-B7B8-4272-9DD8-013E2D4BAC5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829231" y="1843375"/>
                  <a:ext cx="133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E900AAE-CF12-46E2-9AD9-01833DE77978}"/>
                    </a:ext>
                  </a:extLst>
                </p14:cNvPr>
                <p14:cNvContentPartPr/>
                <p14:nvPr/>
              </p14:nvContentPartPr>
              <p14:xfrm>
                <a:off x="3013551" y="1858135"/>
                <a:ext cx="70200" cy="114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E900AAE-CF12-46E2-9AD9-01833DE7797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995911" y="1840495"/>
                  <a:ext cx="10584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0E3A7B70-9DE6-44DA-8A51-9F509E40EC28}"/>
                  </a:ext>
                </a:extLst>
              </p14:cNvPr>
              <p14:cNvContentPartPr/>
              <p14:nvPr/>
            </p14:nvContentPartPr>
            <p14:xfrm>
              <a:off x="3168480" y="1852832"/>
              <a:ext cx="233280" cy="36036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0E3A7B70-9DE6-44DA-8A51-9F509E40EC28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150480" y="1834832"/>
                <a:ext cx="2689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2" name="Group 461">
            <a:extLst>
              <a:ext uri="{FF2B5EF4-FFF2-40B4-BE49-F238E27FC236}">
                <a16:creationId xmlns:a16="http://schemas.microsoft.com/office/drawing/2014/main" id="{D8F23E12-081D-4972-AB47-B825E34F1FDE}"/>
              </a:ext>
            </a:extLst>
          </p:cNvPr>
          <p:cNvGrpSpPr/>
          <p:nvPr/>
        </p:nvGrpSpPr>
        <p:grpSpPr>
          <a:xfrm>
            <a:off x="364080" y="1612352"/>
            <a:ext cx="348480" cy="393517"/>
            <a:chOff x="364080" y="1612352"/>
            <a:chExt cx="348480" cy="39351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CA55AAA-EE59-424A-B9F8-DC2303A81C13}"/>
                    </a:ext>
                  </a:extLst>
                </p14:cNvPr>
                <p14:cNvContentPartPr/>
                <p14:nvPr/>
              </p14:nvContentPartPr>
              <p14:xfrm>
                <a:off x="528600" y="1754229"/>
                <a:ext cx="25200" cy="251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CA55AAA-EE59-424A-B9F8-DC2303A81C1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10960" y="1736589"/>
                  <a:ext cx="608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7670E0F-4F17-42A8-8200-691F3CF6B196}"/>
                    </a:ext>
                  </a:extLst>
                </p14:cNvPr>
                <p14:cNvContentPartPr/>
                <p14:nvPr/>
              </p14:nvContentPartPr>
              <p14:xfrm>
                <a:off x="524280" y="1669989"/>
                <a:ext cx="188280" cy="192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7670E0F-4F17-42A8-8200-691F3CF6B19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06280" y="1651989"/>
                  <a:ext cx="2239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AE753446-98EB-4FA4-8B65-9D7CEB3BB10A}"/>
                    </a:ext>
                  </a:extLst>
                </p14:cNvPr>
                <p14:cNvContentPartPr/>
                <p14:nvPr/>
              </p14:nvContentPartPr>
              <p14:xfrm>
                <a:off x="382080" y="1633952"/>
                <a:ext cx="720" cy="36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AE753446-98EB-4FA4-8B65-9D7CEB3BB1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64080" y="1615952"/>
                  <a:ext cx="36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8B386BF8-34C8-49B2-9EB0-A91557D7EAE8}"/>
                    </a:ext>
                  </a:extLst>
                </p14:cNvPr>
                <p14:cNvContentPartPr/>
                <p14:nvPr/>
              </p14:nvContentPartPr>
              <p14:xfrm>
                <a:off x="364080" y="1612352"/>
                <a:ext cx="69120" cy="6264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8B386BF8-34C8-49B2-9EB0-A91557D7EAE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46080" y="1594712"/>
                  <a:ext cx="104760" cy="9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983287A2-1F38-43CC-A2C4-808384CBB645}"/>
                  </a:ext>
                </a:extLst>
              </p14:cNvPr>
              <p14:cNvContentPartPr/>
              <p14:nvPr/>
            </p14:nvContentPartPr>
            <p14:xfrm>
              <a:off x="3403560" y="1620992"/>
              <a:ext cx="55080" cy="6840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983287A2-1F38-43CC-A2C4-808384CBB64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385560" y="1603352"/>
                <a:ext cx="9072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4" name="Group 333">
            <a:extLst>
              <a:ext uri="{FF2B5EF4-FFF2-40B4-BE49-F238E27FC236}">
                <a16:creationId xmlns:a16="http://schemas.microsoft.com/office/drawing/2014/main" id="{8BC233CE-2EC4-4421-888A-65C237B42515}"/>
              </a:ext>
            </a:extLst>
          </p:cNvPr>
          <p:cNvGrpSpPr/>
          <p:nvPr/>
        </p:nvGrpSpPr>
        <p:grpSpPr>
          <a:xfrm>
            <a:off x="391443" y="332029"/>
            <a:ext cx="1181520" cy="534600"/>
            <a:chOff x="391443" y="332029"/>
            <a:chExt cx="118152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CFAA507-7E46-4FFA-9F6B-8D897FE7E16B}"/>
                    </a:ext>
                  </a:extLst>
                </p14:cNvPr>
                <p14:cNvContentPartPr/>
                <p14:nvPr/>
              </p14:nvContentPartPr>
              <p14:xfrm>
                <a:off x="413403" y="374869"/>
                <a:ext cx="81720" cy="4820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2C200177-4C42-4AB4-9234-2FC112F6CA6A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395763" y="357229"/>
                  <a:ext cx="1173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60C340B-59DD-4D7B-BF38-07A16BE073BA}"/>
                    </a:ext>
                  </a:extLst>
                </p14:cNvPr>
                <p14:cNvContentPartPr/>
                <p14:nvPr/>
              </p14:nvContentPartPr>
              <p14:xfrm>
                <a:off x="391443" y="332029"/>
                <a:ext cx="405000" cy="770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F021B36D-22EC-4974-9180-405FC6AA1E9D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73803" y="314389"/>
                  <a:ext cx="440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CC8CDAD1-F5CC-4C43-98C1-15B016654D52}"/>
                    </a:ext>
                  </a:extLst>
                </p14:cNvPr>
                <p14:cNvContentPartPr/>
                <p14:nvPr/>
              </p14:nvContentPartPr>
              <p14:xfrm>
                <a:off x="461283" y="616789"/>
                <a:ext cx="266400" cy="262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08E7DB73-AE7F-4018-872A-F7B73BF9F3E2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43283" y="598789"/>
                  <a:ext cx="302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DA3D8B4-D4EE-40ED-AD62-4549365F7975}"/>
                    </a:ext>
                  </a:extLst>
                </p14:cNvPr>
                <p14:cNvContentPartPr/>
                <p14:nvPr/>
              </p14:nvContentPartPr>
              <p14:xfrm>
                <a:off x="793923" y="621469"/>
                <a:ext cx="147240" cy="2451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6A048A9D-A23E-44F9-BA30-B9D84E5392EC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75923" y="603829"/>
                  <a:ext cx="1828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AED766DC-9CF2-4279-ACE5-73A0345973FD}"/>
                    </a:ext>
                  </a:extLst>
                </p14:cNvPr>
                <p14:cNvContentPartPr/>
                <p14:nvPr/>
              </p14:nvContentPartPr>
              <p14:xfrm>
                <a:off x="1286763" y="626149"/>
                <a:ext cx="286200" cy="2368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8C436A81-F1C3-4868-AA7C-EEAD0F9C8CCC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268763" y="608509"/>
                  <a:ext cx="3218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01B787CC-2B70-4C86-BAB7-93BD700AE191}"/>
                    </a:ext>
                  </a:extLst>
                </p14:cNvPr>
                <p14:cNvContentPartPr/>
                <p14:nvPr/>
              </p14:nvContentPartPr>
              <p14:xfrm>
                <a:off x="1016763" y="670429"/>
                <a:ext cx="185400" cy="1821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EB92C0A1-236B-4708-9047-3301E30BC90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98763" y="652789"/>
                  <a:ext cx="221040" cy="21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2828FA38-F369-456A-981F-8621558EBCB1}"/>
                  </a:ext>
                </a:extLst>
              </p14:cNvPr>
              <p14:cNvContentPartPr/>
              <p14:nvPr/>
            </p14:nvContentPartPr>
            <p14:xfrm>
              <a:off x="1668003" y="608869"/>
              <a:ext cx="164880" cy="26064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2828FA38-F369-456A-981F-8621558EBCB1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1650003" y="590869"/>
                <a:ext cx="200520" cy="29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2" name="Group 341">
            <a:extLst>
              <a:ext uri="{FF2B5EF4-FFF2-40B4-BE49-F238E27FC236}">
                <a16:creationId xmlns:a16="http://schemas.microsoft.com/office/drawing/2014/main" id="{E50C0165-09DE-4E5B-B33C-5DA74D685C43}"/>
              </a:ext>
            </a:extLst>
          </p:cNvPr>
          <p:cNvGrpSpPr/>
          <p:nvPr/>
        </p:nvGrpSpPr>
        <p:grpSpPr>
          <a:xfrm>
            <a:off x="1937283" y="423829"/>
            <a:ext cx="1078200" cy="439920"/>
            <a:chOff x="1937283" y="423829"/>
            <a:chExt cx="107820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7BA397B-596D-4F5C-9739-134E62666941}"/>
                    </a:ext>
                  </a:extLst>
                </p14:cNvPr>
                <p14:cNvContentPartPr/>
                <p14:nvPr/>
              </p14:nvContentPartPr>
              <p14:xfrm>
                <a:off x="1937283" y="630829"/>
                <a:ext cx="279720" cy="2329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113610AC-36B1-460B-9A84-BA3878BD0755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919283" y="613189"/>
                  <a:ext cx="3153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98E14247-67C2-42DA-A1CD-22CD38E7AA89}"/>
                    </a:ext>
                  </a:extLst>
                </p14:cNvPr>
                <p14:cNvContentPartPr/>
                <p14:nvPr/>
              </p14:nvContentPartPr>
              <p14:xfrm>
                <a:off x="2321403" y="636589"/>
                <a:ext cx="154080" cy="192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52A60746-6CF7-4003-B8EE-C53DE67FD42B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2303403" y="618589"/>
                  <a:ext cx="189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BFA252BA-6D20-470E-B5D6-D8615D561263}"/>
                    </a:ext>
                  </a:extLst>
                </p14:cNvPr>
                <p14:cNvContentPartPr/>
                <p14:nvPr/>
              </p14:nvContentPartPr>
              <p14:xfrm>
                <a:off x="2564763" y="621829"/>
                <a:ext cx="135000" cy="17604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54C66B20-31E9-48C6-87C3-5F77E05605E5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2546763" y="604189"/>
                  <a:ext cx="170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DD77A414-D5EA-4C01-BABC-375E86B2D854}"/>
                    </a:ext>
                  </a:extLst>
                </p14:cNvPr>
                <p14:cNvContentPartPr/>
                <p14:nvPr/>
              </p14:nvContentPartPr>
              <p14:xfrm>
                <a:off x="2841603" y="423829"/>
                <a:ext cx="173880" cy="4186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7D8973F5-5733-443D-B767-60206C7E2DB4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2823603" y="405829"/>
                  <a:ext cx="209520" cy="45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EA648B97-5250-420E-9ED1-6D76294B91EE}"/>
                  </a:ext>
                </a:extLst>
              </p14:cNvPr>
              <p14:cNvContentPartPr/>
              <p14:nvPr/>
            </p14:nvContentPartPr>
            <p14:xfrm>
              <a:off x="420243" y="979309"/>
              <a:ext cx="2685600" cy="77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EA648B97-5250-420E-9ED1-6D76294B91EE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402243" y="961309"/>
                <a:ext cx="2721240" cy="11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2727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5508F9E1-BA97-496E-8997-1C5D0F0E5F4F}"/>
                  </a:ext>
                </a:extLst>
              </p14:cNvPr>
              <p14:cNvContentPartPr/>
              <p14:nvPr/>
            </p14:nvContentPartPr>
            <p14:xfrm>
              <a:off x="10518437" y="5746732"/>
              <a:ext cx="720" cy="3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5508F9E1-BA97-496E-8997-1C5D0F0E5F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00437" y="5728732"/>
                <a:ext cx="3636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67F0652-9181-4209-B0B7-C3F082A9B639}"/>
              </a:ext>
            </a:extLst>
          </p:cNvPr>
          <p:cNvGrpSpPr/>
          <p:nvPr/>
        </p:nvGrpSpPr>
        <p:grpSpPr>
          <a:xfrm>
            <a:off x="7190166" y="831875"/>
            <a:ext cx="161640" cy="174960"/>
            <a:chOff x="7190166" y="831875"/>
            <a:chExt cx="16164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BD1E47F-662C-45D3-80A9-E96239845D49}"/>
                    </a:ext>
                  </a:extLst>
                </p14:cNvPr>
                <p14:cNvContentPartPr/>
                <p14:nvPr/>
              </p14:nvContentPartPr>
              <p14:xfrm>
                <a:off x="7271526" y="896675"/>
                <a:ext cx="17640" cy="110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BD1E47F-662C-45D3-80A9-E96239845D4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53526" y="878675"/>
                  <a:ext cx="53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B8FDDA5-8342-462A-9B73-BF4A727BEFFD}"/>
                    </a:ext>
                  </a:extLst>
                </p14:cNvPr>
                <p14:cNvContentPartPr/>
                <p14:nvPr/>
              </p14:nvContentPartPr>
              <p14:xfrm>
                <a:off x="7190166" y="831875"/>
                <a:ext cx="161640" cy="42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B8FDDA5-8342-462A-9B73-BF4A727BEFF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72526" y="814235"/>
                  <a:ext cx="19728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57DDC70-CCB8-4071-A31A-39A2EDA922FA}"/>
              </a:ext>
            </a:extLst>
          </p:cNvPr>
          <p:cNvGrpSpPr/>
          <p:nvPr/>
        </p:nvGrpSpPr>
        <p:grpSpPr>
          <a:xfrm>
            <a:off x="6047827" y="1334619"/>
            <a:ext cx="503640" cy="411840"/>
            <a:chOff x="6047827" y="1334619"/>
            <a:chExt cx="50364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55FEAD9-B90D-4C62-88BB-F87A2DF776AC}"/>
                    </a:ext>
                  </a:extLst>
                </p14:cNvPr>
                <p14:cNvContentPartPr/>
                <p14:nvPr/>
              </p14:nvContentPartPr>
              <p14:xfrm>
                <a:off x="6047827" y="1352259"/>
                <a:ext cx="195120" cy="394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55FEAD9-B90D-4C62-88BB-F87A2DF776A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29827" y="1334619"/>
                  <a:ext cx="2307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8E47701-F520-4C15-83BE-8C5039FD1E5D}"/>
                    </a:ext>
                  </a:extLst>
                </p14:cNvPr>
                <p14:cNvContentPartPr/>
                <p14:nvPr/>
              </p14:nvContentPartPr>
              <p14:xfrm>
                <a:off x="6416827" y="1334619"/>
                <a:ext cx="123840" cy="1962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8E47701-F520-4C15-83BE-8C5039FD1E5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99187" y="1316619"/>
                  <a:ext cx="1594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2C135B0-26AE-46D7-98B3-925E5079B991}"/>
                    </a:ext>
                  </a:extLst>
                </p14:cNvPr>
                <p14:cNvContentPartPr/>
                <p14:nvPr/>
              </p14:nvContentPartPr>
              <p14:xfrm>
                <a:off x="6462187" y="1422099"/>
                <a:ext cx="89280" cy="6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2C135B0-26AE-46D7-98B3-925E5079B99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44187" y="1404099"/>
                  <a:ext cx="12492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BE7C0350-CF86-46F1-95A8-80A277C7D7D6}"/>
                  </a:ext>
                </a:extLst>
              </p14:cNvPr>
              <p14:cNvContentPartPr/>
              <p14:nvPr/>
            </p14:nvContentPartPr>
            <p14:xfrm>
              <a:off x="6837667" y="1216179"/>
              <a:ext cx="209520" cy="3484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BE7C0350-CF86-46F1-95A8-80A277C7D7D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19667" y="1198179"/>
                <a:ext cx="245160" cy="38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oup 211">
            <a:extLst>
              <a:ext uri="{FF2B5EF4-FFF2-40B4-BE49-F238E27FC236}">
                <a16:creationId xmlns:a16="http://schemas.microsoft.com/office/drawing/2014/main" id="{150F9F17-131B-4355-A4A1-826C38CF0322}"/>
              </a:ext>
            </a:extLst>
          </p:cNvPr>
          <p:cNvGrpSpPr/>
          <p:nvPr/>
        </p:nvGrpSpPr>
        <p:grpSpPr>
          <a:xfrm>
            <a:off x="7250947" y="1149579"/>
            <a:ext cx="929880" cy="419400"/>
            <a:chOff x="7250947" y="1149579"/>
            <a:chExt cx="92988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05F45D2-1CCD-4ECD-A0C8-D52F73C75905}"/>
                    </a:ext>
                  </a:extLst>
                </p14:cNvPr>
                <p14:cNvContentPartPr/>
                <p14:nvPr/>
              </p14:nvContentPartPr>
              <p14:xfrm>
                <a:off x="7250947" y="1176219"/>
                <a:ext cx="82800" cy="378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05F45D2-1CCD-4ECD-A0C8-D52F73C759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32947" y="1158219"/>
                  <a:ext cx="1184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086EDB9-9E5D-488A-93BC-16D1E7BBBD81}"/>
                    </a:ext>
                  </a:extLst>
                </p14:cNvPr>
                <p14:cNvContentPartPr/>
                <p14:nvPr/>
              </p14:nvContentPartPr>
              <p14:xfrm>
                <a:off x="7411147" y="1218699"/>
                <a:ext cx="142200" cy="262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086EDB9-9E5D-488A-93BC-16D1E7BBBD8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93507" y="1201059"/>
                  <a:ext cx="177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1512D63-B543-4622-8424-A47537FE9A17}"/>
                    </a:ext>
                  </a:extLst>
                </p14:cNvPr>
                <p14:cNvContentPartPr/>
                <p14:nvPr/>
              </p14:nvContentPartPr>
              <p14:xfrm>
                <a:off x="7664587" y="1441539"/>
                <a:ext cx="35280" cy="1274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1512D63-B543-4622-8424-A47537FE9A1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46947" y="1423899"/>
                  <a:ext cx="70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BDA4835-6764-4011-BBB5-4CC848FAE8B4}"/>
                    </a:ext>
                  </a:extLst>
                </p14:cNvPr>
                <p14:cNvContentPartPr/>
                <p14:nvPr/>
              </p14:nvContentPartPr>
              <p14:xfrm>
                <a:off x="7817227" y="1235619"/>
                <a:ext cx="145440" cy="2476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BDA4835-6764-4011-BBB5-4CC848FAE8B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99227" y="1217619"/>
                  <a:ext cx="1810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19F3BB9-E70F-45B3-8926-8F397C929EE4}"/>
                    </a:ext>
                  </a:extLst>
                </p14:cNvPr>
                <p14:cNvContentPartPr/>
                <p14:nvPr/>
              </p14:nvContentPartPr>
              <p14:xfrm>
                <a:off x="8047987" y="1149579"/>
                <a:ext cx="132840" cy="3776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19F3BB9-E70F-45B3-8926-8F397C929EE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30347" y="1131939"/>
                  <a:ext cx="168480" cy="41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F3037312-C573-4647-B953-64235600F934}"/>
                  </a:ext>
                </a:extLst>
              </p14:cNvPr>
              <p14:cNvContentPartPr/>
              <p14:nvPr/>
            </p14:nvContentPartPr>
            <p14:xfrm>
              <a:off x="7426352" y="436599"/>
              <a:ext cx="92880" cy="4593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F3037312-C573-4647-B953-64235600F93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408352" y="418959"/>
                <a:ext cx="12852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E492DDFB-0C23-42E3-B463-757C1E4E7A43}"/>
                  </a:ext>
                </a:extLst>
              </p14:cNvPr>
              <p14:cNvContentPartPr/>
              <p14:nvPr/>
            </p14:nvContentPartPr>
            <p14:xfrm>
              <a:off x="6880592" y="487719"/>
              <a:ext cx="245880" cy="3117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E492DDFB-0C23-42E3-B463-757C1E4E7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62952" y="469719"/>
                <a:ext cx="281520" cy="34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B10EA55-05C2-429F-9910-39018EFC5D4D}"/>
              </a:ext>
            </a:extLst>
          </p:cNvPr>
          <p:cNvGrpSpPr/>
          <p:nvPr/>
        </p:nvGrpSpPr>
        <p:grpSpPr>
          <a:xfrm>
            <a:off x="7566392" y="410679"/>
            <a:ext cx="597600" cy="468000"/>
            <a:chOff x="7566392" y="410679"/>
            <a:chExt cx="597600" cy="46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C8FEAD4-8593-4836-B80E-84DF83CBCCD1}"/>
                    </a:ext>
                  </a:extLst>
                </p14:cNvPr>
                <p14:cNvContentPartPr/>
                <p14:nvPr/>
              </p14:nvContentPartPr>
              <p14:xfrm>
                <a:off x="7566392" y="528759"/>
                <a:ext cx="124560" cy="245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C8FEAD4-8593-4836-B80E-84DF83CBCCD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48392" y="510759"/>
                  <a:ext cx="1602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0B1D7C5-10C6-4A55-88B2-ED36A7B771C6}"/>
                    </a:ext>
                  </a:extLst>
                </p14:cNvPr>
                <p14:cNvContentPartPr/>
                <p14:nvPr/>
              </p14:nvContentPartPr>
              <p14:xfrm>
                <a:off x="7591952" y="690399"/>
                <a:ext cx="81360" cy="72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0B1D7C5-10C6-4A55-88B2-ED36A7B771C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73952" y="672399"/>
                  <a:ext cx="117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149B74A-2344-4089-B310-41AABE029277}"/>
                    </a:ext>
                  </a:extLst>
                </p14:cNvPr>
                <p14:cNvContentPartPr/>
                <p14:nvPr/>
              </p14:nvContentPartPr>
              <p14:xfrm>
                <a:off x="7790312" y="771399"/>
                <a:ext cx="41040" cy="107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149B74A-2344-4089-B310-41AABE02927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72672" y="753399"/>
                  <a:ext cx="76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DC59C80-B437-4C50-8388-C84FBD6AE186}"/>
                    </a:ext>
                  </a:extLst>
                </p14:cNvPr>
                <p14:cNvContentPartPr/>
                <p14:nvPr/>
              </p14:nvContentPartPr>
              <p14:xfrm>
                <a:off x="7883192" y="486639"/>
                <a:ext cx="144720" cy="2631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DC59C80-B437-4C50-8388-C84FBD6AE18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65552" y="468999"/>
                  <a:ext cx="1803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9BC39F5-B8D7-4693-8052-4FB6F19270A0}"/>
                    </a:ext>
                  </a:extLst>
                </p14:cNvPr>
                <p14:cNvContentPartPr/>
                <p14:nvPr/>
              </p14:nvContentPartPr>
              <p14:xfrm>
                <a:off x="8056712" y="410679"/>
                <a:ext cx="107280" cy="422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9BC39F5-B8D7-4693-8052-4FB6F19270A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38712" y="392679"/>
                  <a:ext cx="142920" cy="45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5" name="Group 684">
            <a:extLst>
              <a:ext uri="{FF2B5EF4-FFF2-40B4-BE49-F238E27FC236}">
                <a16:creationId xmlns:a16="http://schemas.microsoft.com/office/drawing/2014/main" id="{789217A5-9540-4AD9-891B-099B1C6271B8}"/>
              </a:ext>
            </a:extLst>
          </p:cNvPr>
          <p:cNvGrpSpPr/>
          <p:nvPr/>
        </p:nvGrpSpPr>
        <p:grpSpPr>
          <a:xfrm>
            <a:off x="6061952" y="609399"/>
            <a:ext cx="569520" cy="383400"/>
            <a:chOff x="6061952" y="609399"/>
            <a:chExt cx="56952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F9B41BF-49D5-487A-A0E6-BC27E02438C7}"/>
                    </a:ext>
                  </a:extLst>
                </p14:cNvPr>
                <p14:cNvContentPartPr/>
                <p14:nvPr/>
              </p14:nvContentPartPr>
              <p14:xfrm>
                <a:off x="6103352" y="622359"/>
                <a:ext cx="81000" cy="3704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F9B41BF-49D5-487A-A0E6-BC27E02438C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85712" y="604359"/>
                  <a:ext cx="11664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BDADEA1-704E-4781-B5F8-359DD912BE7B}"/>
                    </a:ext>
                  </a:extLst>
                </p14:cNvPr>
                <p14:cNvContentPartPr/>
                <p14:nvPr/>
              </p14:nvContentPartPr>
              <p14:xfrm>
                <a:off x="6061952" y="781479"/>
                <a:ext cx="196920" cy="133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BDADEA1-704E-4781-B5F8-359DD912BE7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4312" y="763479"/>
                  <a:ext cx="2325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1EA1371C-86F4-4C66-9A0A-3317E08A6F23}"/>
                    </a:ext>
                  </a:extLst>
                </p14:cNvPr>
                <p14:cNvContentPartPr/>
                <p14:nvPr/>
              </p14:nvContentPartPr>
              <p14:xfrm>
                <a:off x="6473792" y="609399"/>
                <a:ext cx="149400" cy="20448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1EA1371C-86F4-4C66-9A0A-3317E08A6F2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56152" y="591759"/>
                  <a:ext cx="185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74EC41C5-CC2A-4B84-9EC4-605288810EBB}"/>
                    </a:ext>
                  </a:extLst>
                </p14:cNvPr>
                <p14:cNvContentPartPr/>
                <p14:nvPr/>
              </p14:nvContentPartPr>
              <p14:xfrm>
                <a:off x="6541832" y="697959"/>
                <a:ext cx="89640" cy="1332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74EC41C5-CC2A-4B84-9EC4-605288810EB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24192" y="680319"/>
                  <a:ext cx="12528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8" name="Group 687">
            <a:extLst>
              <a:ext uri="{FF2B5EF4-FFF2-40B4-BE49-F238E27FC236}">
                <a16:creationId xmlns:a16="http://schemas.microsoft.com/office/drawing/2014/main" id="{70B1ED6C-C452-4747-9673-24509C680D88}"/>
              </a:ext>
            </a:extLst>
          </p:cNvPr>
          <p:cNvGrpSpPr/>
          <p:nvPr/>
        </p:nvGrpSpPr>
        <p:grpSpPr>
          <a:xfrm>
            <a:off x="7136499" y="1542165"/>
            <a:ext cx="98640" cy="159480"/>
            <a:chOff x="7136499" y="1542165"/>
            <a:chExt cx="9864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7D6DEF42-E5C3-43C7-9C4C-78B388AFBFB9}"/>
                    </a:ext>
                  </a:extLst>
                </p14:cNvPr>
                <p14:cNvContentPartPr/>
                <p14:nvPr/>
              </p14:nvContentPartPr>
              <p14:xfrm>
                <a:off x="7155219" y="1542165"/>
                <a:ext cx="79920" cy="12744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7D6DEF42-E5C3-43C7-9C4C-78B388AFBFB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37579" y="1524525"/>
                  <a:ext cx="115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30B75907-7576-4656-A926-D29570C42461}"/>
                    </a:ext>
                  </a:extLst>
                </p14:cNvPr>
                <p14:cNvContentPartPr/>
                <p14:nvPr/>
              </p14:nvContentPartPr>
              <p14:xfrm>
                <a:off x="7136499" y="1617765"/>
                <a:ext cx="32040" cy="8388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30B75907-7576-4656-A926-D29570C4246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8859" y="1599765"/>
                  <a:ext cx="6768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3" name="Group 692">
            <a:extLst>
              <a:ext uri="{FF2B5EF4-FFF2-40B4-BE49-F238E27FC236}">
                <a16:creationId xmlns:a16="http://schemas.microsoft.com/office/drawing/2014/main" id="{1069BDE2-F88A-4B6B-8047-BCC80756607A}"/>
              </a:ext>
            </a:extLst>
          </p:cNvPr>
          <p:cNvGrpSpPr/>
          <p:nvPr/>
        </p:nvGrpSpPr>
        <p:grpSpPr>
          <a:xfrm>
            <a:off x="8438980" y="866079"/>
            <a:ext cx="440280" cy="254880"/>
            <a:chOff x="8438980" y="866079"/>
            <a:chExt cx="44028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0F0E8F26-4C25-49AC-956B-133706AADDFE}"/>
                    </a:ext>
                  </a:extLst>
                </p14:cNvPr>
                <p14:cNvContentPartPr/>
                <p14:nvPr/>
              </p14:nvContentPartPr>
              <p14:xfrm>
                <a:off x="8448700" y="929799"/>
                <a:ext cx="318240" cy="1728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0F0E8F26-4C25-49AC-956B-133706AADDF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430700" y="912159"/>
                  <a:ext cx="353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FD36D208-963D-4D94-A00E-A039235FE7C3}"/>
                    </a:ext>
                  </a:extLst>
                </p14:cNvPr>
                <p14:cNvContentPartPr/>
                <p14:nvPr/>
              </p14:nvContentPartPr>
              <p14:xfrm>
                <a:off x="8438980" y="1016199"/>
                <a:ext cx="348480" cy="2448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FD36D208-963D-4D94-A00E-A039235FE7C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21340" y="998199"/>
                  <a:ext cx="384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5EB7F5CA-DC8E-406C-A4A1-6D680A263A9D}"/>
                    </a:ext>
                  </a:extLst>
                </p14:cNvPr>
                <p14:cNvContentPartPr/>
                <p14:nvPr/>
              </p14:nvContentPartPr>
              <p14:xfrm>
                <a:off x="8730580" y="866079"/>
                <a:ext cx="140400" cy="14040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5EB7F5CA-DC8E-406C-A4A1-6D680A263A9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12580" y="848079"/>
                  <a:ext cx="176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D903CF09-077A-4245-AB97-4DD82EAC8D69}"/>
                    </a:ext>
                  </a:extLst>
                </p14:cNvPr>
                <p14:cNvContentPartPr/>
                <p14:nvPr/>
              </p14:nvContentPartPr>
              <p14:xfrm>
                <a:off x="8748940" y="1013679"/>
                <a:ext cx="130320" cy="10728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D903CF09-077A-4245-AB97-4DD82EAC8D6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731300" y="995679"/>
                  <a:ext cx="16596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oup 700">
            <a:extLst>
              <a:ext uri="{FF2B5EF4-FFF2-40B4-BE49-F238E27FC236}">
                <a16:creationId xmlns:a16="http://schemas.microsoft.com/office/drawing/2014/main" id="{61F3E682-6743-486F-990D-F7413647E5DB}"/>
              </a:ext>
            </a:extLst>
          </p:cNvPr>
          <p:cNvGrpSpPr/>
          <p:nvPr/>
        </p:nvGrpSpPr>
        <p:grpSpPr>
          <a:xfrm>
            <a:off x="9126439" y="814039"/>
            <a:ext cx="1051901" cy="444933"/>
            <a:chOff x="9126439" y="814039"/>
            <a:chExt cx="1051901" cy="4449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FDE2B563-DAE3-4E0B-B3D1-531A9FF58E06}"/>
                    </a:ext>
                  </a:extLst>
                </p14:cNvPr>
                <p14:cNvContentPartPr/>
                <p14:nvPr/>
              </p14:nvContentPartPr>
              <p14:xfrm>
                <a:off x="9154159" y="871612"/>
                <a:ext cx="119520" cy="36324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FDE2B563-DAE3-4E0B-B3D1-531A9FF58E0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36519" y="853612"/>
                  <a:ext cx="1551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805B6289-48C2-4A2D-AE7B-9E0BA6788B64}"/>
                    </a:ext>
                  </a:extLst>
                </p14:cNvPr>
                <p14:cNvContentPartPr/>
                <p14:nvPr/>
              </p14:nvContentPartPr>
              <p14:xfrm>
                <a:off x="9126439" y="1064212"/>
                <a:ext cx="178920" cy="1836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805B6289-48C2-4A2D-AE7B-9E0BA6788B6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08439" y="1046572"/>
                  <a:ext cx="2145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D73845EC-9EF3-4F97-9418-4C4AD785A9C4}"/>
                    </a:ext>
                  </a:extLst>
                </p14:cNvPr>
                <p14:cNvContentPartPr/>
                <p14:nvPr/>
              </p14:nvContentPartPr>
              <p14:xfrm>
                <a:off x="9402919" y="911212"/>
                <a:ext cx="108000" cy="11232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D73845EC-9EF3-4F97-9418-4C4AD785A9C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85279" y="893212"/>
                  <a:ext cx="143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ED2108D5-B14D-4991-AAD6-485E0E1C630E}"/>
                    </a:ext>
                  </a:extLst>
                </p14:cNvPr>
                <p14:cNvContentPartPr/>
                <p14:nvPr/>
              </p14:nvContentPartPr>
              <p14:xfrm>
                <a:off x="9649879" y="884212"/>
                <a:ext cx="177120" cy="37476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ED2108D5-B14D-4991-AAD6-485E0E1C630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631879" y="866212"/>
                  <a:ext cx="2127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E90F974B-DF6C-4E53-A016-E2F347D0480A}"/>
                    </a:ext>
                  </a:extLst>
                </p14:cNvPr>
                <p14:cNvContentPartPr/>
                <p14:nvPr/>
              </p14:nvContentPartPr>
              <p14:xfrm>
                <a:off x="9998700" y="814039"/>
                <a:ext cx="148320" cy="24768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E90F974B-DF6C-4E53-A016-E2F347D0480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81060" y="796039"/>
                  <a:ext cx="183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5291BCF5-4FF7-490E-BBDE-9C33B1BA0480}"/>
                    </a:ext>
                  </a:extLst>
                </p14:cNvPr>
                <p14:cNvContentPartPr/>
                <p14:nvPr/>
              </p14:nvContentPartPr>
              <p14:xfrm>
                <a:off x="10090140" y="931039"/>
                <a:ext cx="88200" cy="1044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5291BCF5-4FF7-490E-BBDE-9C33B1BA048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072140" y="913039"/>
                  <a:ext cx="12384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02" name="Ink 701">
                <a:extLst>
                  <a:ext uri="{FF2B5EF4-FFF2-40B4-BE49-F238E27FC236}">
                    <a16:creationId xmlns:a16="http://schemas.microsoft.com/office/drawing/2014/main" id="{724C3C73-1413-458E-8CCF-F612EEA8C222}"/>
                  </a:ext>
                </a:extLst>
              </p14:cNvPr>
              <p14:cNvContentPartPr/>
              <p14:nvPr/>
            </p14:nvContentPartPr>
            <p14:xfrm>
              <a:off x="10414860" y="713959"/>
              <a:ext cx="283320" cy="402480"/>
            </p14:xfrm>
          </p:contentPart>
        </mc:Choice>
        <mc:Fallback xmlns="">
          <p:pic>
            <p:nvPicPr>
              <p:cNvPr id="702" name="Ink 701">
                <a:extLst>
                  <a:ext uri="{FF2B5EF4-FFF2-40B4-BE49-F238E27FC236}">
                    <a16:creationId xmlns:a16="http://schemas.microsoft.com/office/drawing/2014/main" id="{724C3C73-1413-458E-8CCF-F612EEA8C22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396860" y="696319"/>
                <a:ext cx="318960" cy="43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Group 271">
            <a:extLst>
              <a:ext uri="{FF2B5EF4-FFF2-40B4-BE49-F238E27FC236}">
                <a16:creationId xmlns:a16="http://schemas.microsoft.com/office/drawing/2014/main" id="{2357BFE8-D2AE-40BB-8598-A12916DBF378}"/>
              </a:ext>
            </a:extLst>
          </p:cNvPr>
          <p:cNvGrpSpPr/>
          <p:nvPr/>
        </p:nvGrpSpPr>
        <p:grpSpPr>
          <a:xfrm>
            <a:off x="10945500" y="646639"/>
            <a:ext cx="1016280" cy="506520"/>
            <a:chOff x="10945500" y="646639"/>
            <a:chExt cx="1016280" cy="50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7BE05C3F-F444-4A0B-B195-0B3F22EA44F4}"/>
                    </a:ext>
                  </a:extLst>
                </p14:cNvPr>
                <p14:cNvContentPartPr/>
                <p14:nvPr/>
              </p14:nvContentPartPr>
              <p14:xfrm>
                <a:off x="10945500" y="661039"/>
                <a:ext cx="90000" cy="48420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7BE05C3F-F444-4A0B-B195-0B3F22EA44F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927860" y="643399"/>
                  <a:ext cx="1256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618B7BE-1712-4991-BBE6-75E6414FE62F}"/>
                    </a:ext>
                  </a:extLst>
                </p14:cNvPr>
                <p14:cNvContentPartPr/>
                <p14:nvPr/>
              </p14:nvContentPartPr>
              <p14:xfrm>
                <a:off x="11141340" y="749239"/>
                <a:ext cx="174240" cy="2858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618B7BE-1712-4991-BBE6-75E6414FE62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123340" y="731599"/>
                  <a:ext cx="2098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3D65ACB-C30A-4405-B012-4CFC666D64BE}"/>
                    </a:ext>
                  </a:extLst>
                </p14:cNvPr>
                <p14:cNvContentPartPr/>
                <p14:nvPr/>
              </p14:nvContentPartPr>
              <p14:xfrm>
                <a:off x="11197860" y="926719"/>
                <a:ext cx="79560" cy="180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3D65ACB-C30A-4405-B012-4CFC666D64B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180220" y="908719"/>
                  <a:ext cx="1152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683D719-2968-4A54-B269-633A4663B245}"/>
                    </a:ext>
                  </a:extLst>
                </p14:cNvPr>
                <p14:cNvContentPartPr/>
                <p14:nvPr/>
              </p14:nvContentPartPr>
              <p14:xfrm>
                <a:off x="11431500" y="979999"/>
                <a:ext cx="49680" cy="1731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683D719-2968-4A54-B269-633A4663B24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413500" y="961999"/>
                  <a:ext cx="85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28229DA-D7CB-48F5-B609-AA8E025E273B}"/>
                    </a:ext>
                  </a:extLst>
                </p14:cNvPr>
                <p14:cNvContentPartPr/>
                <p14:nvPr/>
              </p14:nvContentPartPr>
              <p14:xfrm>
                <a:off x="11577300" y="755359"/>
                <a:ext cx="156960" cy="2797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28229DA-D7CB-48F5-B609-AA8E025E273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559300" y="737359"/>
                  <a:ext cx="1926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7329349-E956-4D49-A259-D7FDB2370BFF}"/>
                    </a:ext>
                  </a:extLst>
                </p14:cNvPr>
                <p14:cNvContentPartPr/>
                <p14:nvPr/>
              </p14:nvContentPartPr>
              <p14:xfrm>
                <a:off x="11818140" y="646639"/>
                <a:ext cx="143640" cy="4237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7329349-E956-4D49-A259-D7FDB2370BF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800140" y="628999"/>
                  <a:ext cx="179280" cy="45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F930900E-C399-412B-80D2-C06304C418BF}"/>
              </a:ext>
            </a:extLst>
          </p:cNvPr>
          <p:cNvGrpSpPr/>
          <p:nvPr/>
        </p:nvGrpSpPr>
        <p:grpSpPr>
          <a:xfrm>
            <a:off x="10579020" y="1181239"/>
            <a:ext cx="388080" cy="180360"/>
            <a:chOff x="10579020" y="1181239"/>
            <a:chExt cx="38808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C16F767-7678-40A9-AA95-A3A4C77D5118}"/>
                    </a:ext>
                  </a:extLst>
                </p14:cNvPr>
                <p14:cNvContentPartPr/>
                <p14:nvPr/>
              </p14:nvContentPartPr>
              <p14:xfrm>
                <a:off x="10641300" y="1261879"/>
                <a:ext cx="6840" cy="165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C16F767-7678-40A9-AA95-A3A4C77D511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623660" y="1244239"/>
                  <a:ext cx="42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CE52B1C-E628-4940-B383-B02993BDC623}"/>
                    </a:ext>
                  </a:extLst>
                </p14:cNvPr>
                <p14:cNvContentPartPr/>
                <p14:nvPr/>
              </p14:nvContentPartPr>
              <p14:xfrm>
                <a:off x="10642380" y="1260799"/>
                <a:ext cx="11880" cy="100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CE52B1C-E628-4940-B383-B02993BDC62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624380" y="1242799"/>
                  <a:ext cx="47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5C9258A-554C-4D92-B408-33DF455E4022}"/>
                    </a:ext>
                  </a:extLst>
                </p14:cNvPr>
                <p14:cNvContentPartPr/>
                <p14:nvPr/>
              </p14:nvContentPartPr>
              <p14:xfrm>
                <a:off x="10579020" y="1216519"/>
                <a:ext cx="146880" cy="21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5C9258A-554C-4D92-B408-33DF455E402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61020" y="1198879"/>
                  <a:ext cx="182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13CDFDD-D390-42E8-87A8-D5D64A6EFA26}"/>
                    </a:ext>
                  </a:extLst>
                </p14:cNvPr>
                <p14:cNvContentPartPr/>
                <p14:nvPr/>
              </p14:nvContentPartPr>
              <p14:xfrm>
                <a:off x="10727700" y="1279519"/>
                <a:ext cx="65880" cy="583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13CDFDD-D390-42E8-87A8-D5D64A6EFA2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710060" y="1261519"/>
                  <a:ext cx="101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656F2DC-DF6C-40DC-A50D-C00D643481EE}"/>
                    </a:ext>
                  </a:extLst>
                </p14:cNvPr>
                <p14:cNvContentPartPr/>
                <p14:nvPr/>
              </p14:nvContentPartPr>
              <p14:xfrm>
                <a:off x="10875660" y="1181239"/>
                <a:ext cx="91440" cy="1461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656F2DC-DF6C-40DC-A50D-C00D643481E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857660" y="1163599"/>
                  <a:ext cx="127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DA537CC-AC82-4766-A01E-4E2624ADEA72}"/>
                    </a:ext>
                  </a:extLst>
                </p14:cNvPr>
                <p14:cNvContentPartPr/>
                <p14:nvPr/>
              </p14:nvContentPartPr>
              <p14:xfrm>
                <a:off x="10864140" y="1252159"/>
                <a:ext cx="29520" cy="644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DA537CC-AC82-4766-A01E-4E2624ADEA7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846140" y="1234159"/>
                  <a:ext cx="65160" cy="10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44F2A0DE-A7E3-41EC-86A3-2D94ED3E45A9}"/>
                  </a:ext>
                </a:extLst>
              </p14:cNvPr>
              <p14:cNvContentPartPr/>
              <p14:nvPr/>
            </p14:nvContentPartPr>
            <p14:xfrm>
              <a:off x="7777532" y="2341856"/>
              <a:ext cx="25560" cy="11232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44F2A0DE-A7E3-41EC-86A3-2D94ED3E45A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759782" y="2323914"/>
                <a:ext cx="60705" cy="147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BBA19B1F-536A-4C49-91BD-17C499FCC730}"/>
                  </a:ext>
                </a:extLst>
              </p14:cNvPr>
              <p14:cNvContentPartPr/>
              <p14:nvPr/>
            </p14:nvContentPartPr>
            <p14:xfrm>
              <a:off x="7771412" y="2246816"/>
              <a:ext cx="12240" cy="1764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BBA19B1F-536A-4C49-91BD-17C499FCC73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753412" y="2228816"/>
                <a:ext cx="478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A3A0D54C-DDA3-41B6-9673-77A69180C53F}"/>
                  </a:ext>
                </a:extLst>
              </p14:cNvPr>
              <p14:cNvContentPartPr/>
              <p14:nvPr/>
            </p14:nvContentPartPr>
            <p14:xfrm>
              <a:off x="7868972" y="2225216"/>
              <a:ext cx="220320" cy="21348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A3A0D54C-DDA3-41B6-9673-77A69180C53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850972" y="2207186"/>
                <a:ext cx="255960" cy="249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21F62C9A-0A07-4AA2-BC9D-A70A0BFE8DC7}"/>
                  </a:ext>
                </a:extLst>
              </p14:cNvPr>
              <p14:cNvContentPartPr/>
              <p14:nvPr/>
            </p14:nvContentPartPr>
            <p14:xfrm>
              <a:off x="8250572" y="2284616"/>
              <a:ext cx="169920" cy="18288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21F62C9A-0A07-4AA2-BC9D-A70A0BFE8DC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232572" y="2266616"/>
                <a:ext cx="2055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6C336DC5-4C9A-46D3-9D45-0BD2F54F4E91}"/>
                  </a:ext>
                </a:extLst>
              </p14:cNvPr>
              <p14:cNvContentPartPr/>
              <p14:nvPr/>
            </p14:nvContentPartPr>
            <p14:xfrm>
              <a:off x="8298092" y="2387576"/>
              <a:ext cx="106200" cy="183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6C336DC5-4C9A-46D3-9D45-0BD2F54F4E9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280092" y="2369576"/>
                <a:ext cx="14184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0" name="Group 709">
            <a:extLst>
              <a:ext uri="{FF2B5EF4-FFF2-40B4-BE49-F238E27FC236}">
                <a16:creationId xmlns:a16="http://schemas.microsoft.com/office/drawing/2014/main" id="{D06432A2-AD24-4C54-8D4C-02DB7124894C}"/>
              </a:ext>
            </a:extLst>
          </p:cNvPr>
          <p:cNvGrpSpPr/>
          <p:nvPr/>
        </p:nvGrpSpPr>
        <p:grpSpPr>
          <a:xfrm>
            <a:off x="8594012" y="2111096"/>
            <a:ext cx="1287360" cy="353160"/>
            <a:chOff x="8594012" y="2111096"/>
            <a:chExt cx="128736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384F5ED-33B0-4EE9-8E1D-4F489ED9B1D2}"/>
                    </a:ext>
                  </a:extLst>
                </p14:cNvPr>
                <p14:cNvContentPartPr/>
                <p14:nvPr/>
              </p14:nvContentPartPr>
              <p14:xfrm>
                <a:off x="8594012" y="2169776"/>
                <a:ext cx="198000" cy="2944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384F5ED-33B0-4EE9-8E1D-4F489ED9B1D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75979" y="2151776"/>
                  <a:ext cx="233705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8830128-CB11-47A7-AED1-ABCEBF5D3B74}"/>
                    </a:ext>
                  </a:extLst>
                </p14:cNvPr>
                <p14:cNvContentPartPr/>
                <p14:nvPr/>
              </p14:nvContentPartPr>
              <p14:xfrm>
                <a:off x="8914412" y="2145656"/>
                <a:ext cx="126360" cy="3153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8830128-CB11-47A7-AED1-ABCEBF5D3B7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96463" y="2127635"/>
                  <a:ext cx="161899" cy="3510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ED814EB2-B2F3-4027-8BB2-7857C9F6505F}"/>
                    </a:ext>
                  </a:extLst>
                </p14:cNvPr>
                <p14:cNvContentPartPr/>
                <p14:nvPr/>
              </p14:nvContentPartPr>
              <p14:xfrm>
                <a:off x="9102692" y="2199656"/>
                <a:ext cx="167400" cy="2131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ED814EB2-B2F3-4027-8BB2-7857C9F650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084692" y="2181656"/>
                  <a:ext cx="2030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608E4060-8A9E-4A1B-8472-C66CB568DF50}"/>
                    </a:ext>
                  </a:extLst>
                </p14:cNvPr>
                <p14:cNvContentPartPr/>
                <p14:nvPr/>
              </p14:nvContentPartPr>
              <p14:xfrm>
                <a:off x="9133292" y="2326736"/>
                <a:ext cx="75960" cy="122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608E4060-8A9E-4A1B-8472-C66CB568DF5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115292" y="2308736"/>
                  <a:ext cx="1116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C4F4C3A7-1FFF-4BB4-B91E-57E14A308338}"/>
                    </a:ext>
                  </a:extLst>
                </p14:cNvPr>
                <p14:cNvContentPartPr/>
                <p14:nvPr/>
              </p14:nvContentPartPr>
              <p14:xfrm>
                <a:off x="9372332" y="2357336"/>
                <a:ext cx="26280" cy="8316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C4F4C3A7-1FFF-4BB4-B91E-57E14A30833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354332" y="2339336"/>
                  <a:ext cx="61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A1732BA2-D2BD-47AD-8794-3B209143E991}"/>
                    </a:ext>
                  </a:extLst>
                </p14:cNvPr>
                <p14:cNvContentPartPr/>
                <p14:nvPr/>
              </p14:nvContentPartPr>
              <p14:xfrm>
                <a:off x="9500132" y="2152856"/>
                <a:ext cx="190800" cy="23688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A1732BA2-D2BD-47AD-8794-3B209143E99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482132" y="2134856"/>
                  <a:ext cx="2264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CB0B65EA-114C-4B80-B5E9-DC3A3DEE07D7}"/>
                    </a:ext>
                  </a:extLst>
                </p14:cNvPr>
                <p14:cNvContentPartPr/>
                <p14:nvPr/>
              </p14:nvContentPartPr>
              <p14:xfrm>
                <a:off x="9540452" y="2308016"/>
                <a:ext cx="92160" cy="1188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CB0B65EA-114C-4B80-B5E9-DC3A3DEE07D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522452" y="2290016"/>
                  <a:ext cx="1278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7B1A015C-B102-4786-AADF-09D81914907F}"/>
                    </a:ext>
                  </a:extLst>
                </p14:cNvPr>
                <p14:cNvContentPartPr/>
                <p14:nvPr/>
              </p14:nvContentPartPr>
              <p14:xfrm>
                <a:off x="9733412" y="2111096"/>
                <a:ext cx="147960" cy="32580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7B1A015C-B102-4786-AADF-09D81914907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15412" y="2093096"/>
                  <a:ext cx="183600" cy="36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8" name="Group 717">
            <a:extLst>
              <a:ext uri="{FF2B5EF4-FFF2-40B4-BE49-F238E27FC236}">
                <a16:creationId xmlns:a16="http://schemas.microsoft.com/office/drawing/2014/main" id="{2772A0DD-8029-41E1-9589-81EFF5EBE036}"/>
              </a:ext>
            </a:extLst>
          </p:cNvPr>
          <p:cNvGrpSpPr/>
          <p:nvPr/>
        </p:nvGrpSpPr>
        <p:grpSpPr>
          <a:xfrm>
            <a:off x="8794384" y="2515567"/>
            <a:ext cx="161280" cy="133920"/>
            <a:chOff x="8794384" y="2515567"/>
            <a:chExt cx="161280" cy="13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F5973E9B-3B25-409D-99BC-CD95F588CEA7}"/>
                    </a:ext>
                  </a:extLst>
                </p14:cNvPr>
                <p14:cNvContentPartPr/>
                <p14:nvPr/>
              </p14:nvContentPartPr>
              <p14:xfrm>
                <a:off x="8804824" y="2583247"/>
                <a:ext cx="14040" cy="6624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F5973E9B-3B25-409D-99BC-CD95F588CEA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786824" y="2565247"/>
                  <a:ext cx="496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365A4EEF-2D26-43FA-B22C-60EA805E1840}"/>
                    </a:ext>
                  </a:extLst>
                </p14:cNvPr>
                <p14:cNvContentPartPr/>
                <p14:nvPr/>
              </p14:nvContentPartPr>
              <p14:xfrm>
                <a:off x="8794384" y="2518087"/>
                <a:ext cx="1440" cy="180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365A4EEF-2D26-43FA-B22C-60EA805E184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779984" y="2500087"/>
                  <a:ext cx="29952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D6C52947-7B5B-4B72-A76B-96078B0A364D}"/>
                    </a:ext>
                  </a:extLst>
                </p14:cNvPr>
                <p14:cNvContentPartPr/>
                <p14:nvPr/>
              </p14:nvContentPartPr>
              <p14:xfrm>
                <a:off x="8865664" y="2515567"/>
                <a:ext cx="90000" cy="12528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D6C52947-7B5B-4B72-A76B-96078B0A364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47664" y="2497567"/>
                  <a:ext cx="12564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ABB63D-4FCB-4585-8C64-8E71F74B8C14}"/>
              </a:ext>
            </a:extLst>
          </p:cNvPr>
          <p:cNvGrpSpPr/>
          <p:nvPr/>
        </p:nvGrpSpPr>
        <p:grpSpPr>
          <a:xfrm>
            <a:off x="739200" y="1731189"/>
            <a:ext cx="1132560" cy="266760"/>
            <a:chOff x="739200" y="1731189"/>
            <a:chExt cx="113256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7100165-05E4-45A9-B334-98ED4D44070A}"/>
                    </a:ext>
                  </a:extLst>
                </p14:cNvPr>
                <p14:cNvContentPartPr/>
                <p14:nvPr/>
              </p14:nvContentPartPr>
              <p14:xfrm>
                <a:off x="739200" y="1848549"/>
                <a:ext cx="120240" cy="149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7100165-05E4-45A9-B334-98ED4D44070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1200" y="1830909"/>
                  <a:ext cx="155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090C500-C037-4E2F-A571-AA2856B015F7}"/>
                    </a:ext>
                  </a:extLst>
                </p14:cNvPr>
                <p14:cNvContentPartPr/>
                <p14:nvPr/>
              </p14:nvContentPartPr>
              <p14:xfrm>
                <a:off x="920280" y="1853229"/>
                <a:ext cx="172800" cy="144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090C500-C037-4E2F-A571-AA2856B015F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02640" y="1835229"/>
                  <a:ext cx="208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49A0BF7-DD23-47F3-854D-28B502C87EE8}"/>
                    </a:ext>
                  </a:extLst>
                </p14:cNvPr>
                <p14:cNvContentPartPr/>
                <p14:nvPr/>
              </p14:nvContentPartPr>
              <p14:xfrm>
                <a:off x="1160760" y="1856109"/>
                <a:ext cx="84960" cy="123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49A0BF7-DD23-47F3-854D-28B502C87EE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43120" y="1838109"/>
                  <a:ext cx="1206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84F71B6-3204-4428-A00A-10440FFB3064}"/>
                    </a:ext>
                  </a:extLst>
                </p14:cNvPr>
                <p14:cNvContentPartPr/>
                <p14:nvPr/>
              </p14:nvContentPartPr>
              <p14:xfrm>
                <a:off x="1274880" y="1836309"/>
                <a:ext cx="89640" cy="137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84F71B6-3204-4428-A00A-10440FFB30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57240" y="1818309"/>
                  <a:ext cx="125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FBD970E-AE04-4DC3-8B49-73E971265E65}"/>
                    </a:ext>
                  </a:extLst>
                </p14:cNvPr>
                <p14:cNvContentPartPr/>
                <p14:nvPr/>
              </p14:nvContentPartPr>
              <p14:xfrm>
                <a:off x="1430760" y="1840629"/>
                <a:ext cx="108360" cy="124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FBD970E-AE04-4DC3-8B49-73E971265E6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412760" y="1822989"/>
                  <a:ext cx="144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A79AB46-3593-4C68-98A5-D9661AD5906D}"/>
                    </a:ext>
                  </a:extLst>
                </p14:cNvPr>
                <p14:cNvContentPartPr/>
                <p14:nvPr/>
              </p14:nvContentPartPr>
              <p14:xfrm>
                <a:off x="1607160" y="1855389"/>
                <a:ext cx="87480" cy="113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A79AB46-3593-4C68-98A5-D9661AD5906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589520" y="1837749"/>
                  <a:ext cx="123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1090A8A-47F2-4571-A48D-594E5260A5D6}"/>
                    </a:ext>
                  </a:extLst>
                </p14:cNvPr>
                <p14:cNvContentPartPr/>
                <p14:nvPr/>
              </p14:nvContentPartPr>
              <p14:xfrm>
                <a:off x="1784640" y="1731189"/>
                <a:ext cx="27000" cy="244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1090A8A-47F2-4571-A48D-594E5260A5D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766640" y="1713189"/>
                  <a:ext cx="626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35FB057-F194-45DA-87A2-6D61F0102ECC}"/>
                    </a:ext>
                  </a:extLst>
                </p14:cNvPr>
                <p14:cNvContentPartPr/>
                <p14:nvPr/>
              </p14:nvContentPartPr>
              <p14:xfrm>
                <a:off x="1743240" y="1821909"/>
                <a:ext cx="128520" cy="17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35FB057-F194-45DA-87A2-6D61F0102EC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725240" y="1803909"/>
                  <a:ext cx="1641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DA209CA-DF59-43EF-A751-904BB200DAC3}"/>
              </a:ext>
            </a:extLst>
          </p:cNvPr>
          <p:cNvGrpSpPr/>
          <p:nvPr/>
        </p:nvGrpSpPr>
        <p:grpSpPr>
          <a:xfrm>
            <a:off x="2064231" y="1705135"/>
            <a:ext cx="1019520" cy="429480"/>
            <a:chOff x="2064231" y="1705135"/>
            <a:chExt cx="1019520" cy="42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E4C1B34-A6E0-45FC-9C7C-F69FAF3F502A}"/>
                    </a:ext>
                  </a:extLst>
                </p14:cNvPr>
                <p14:cNvContentPartPr/>
                <p14:nvPr/>
              </p14:nvContentPartPr>
              <p14:xfrm>
                <a:off x="2064231" y="1705135"/>
                <a:ext cx="135000" cy="292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E4C1B34-A6E0-45FC-9C7C-F69FAF3F502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046591" y="1687135"/>
                  <a:ext cx="1706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842B779-EA5C-4354-870F-E18499C913ED}"/>
                    </a:ext>
                  </a:extLst>
                </p14:cNvPr>
                <p14:cNvContentPartPr/>
                <p14:nvPr/>
              </p14:nvContentPartPr>
              <p14:xfrm>
                <a:off x="2240271" y="1851295"/>
                <a:ext cx="136800" cy="127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842B779-EA5C-4354-870F-E18499C913E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222271" y="1833655"/>
                  <a:ext cx="1724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2EE6D10-692B-4051-A8BF-1AA0D361A6E7}"/>
                    </a:ext>
                  </a:extLst>
                </p14:cNvPr>
                <p14:cNvContentPartPr/>
                <p14:nvPr/>
              </p14:nvContentPartPr>
              <p14:xfrm>
                <a:off x="2438271" y="1727815"/>
                <a:ext cx="20160" cy="253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2EE6D10-692B-4051-A8BF-1AA0D361A6E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420271" y="1710175"/>
                  <a:ext cx="558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4723A64-2B46-465A-AF98-35E26FD913DF}"/>
                    </a:ext>
                  </a:extLst>
                </p14:cNvPr>
                <p14:cNvContentPartPr/>
                <p14:nvPr/>
              </p14:nvContentPartPr>
              <p14:xfrm>
                <a:off x="2341791" y="1850215"/>
                <a:ext cx="190080" cy="7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4723A64-2B46-465A-AF98-35E26FD913D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323791" y="1832575"/>
                  <a:ext cx="225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78BE468-9A2F-49D0-84A0-C5F1CEABB7DD}"/>
                    </a:ext>
                  </a:extLst>
                </p14:cNvPr>
                <p14:cNvContentPartPr/>
                <p14:nvPr/>
              </p14:nvContentPartPr>
              <p14:xfrm>
                <a:off x="2532231" y="1861375"/>
                <a:ext cx="90360" cy="121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78BE468-9A2F-49D0-84A0-C5F1CEABB7D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14231" y="1843735"/>
                  <a:ext cx="126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F8915C1-3319-4B04-80D0-57CEEA7FEFEB}"/>
                    </a:ext>
                  </a:extLst>
                </p14:cNvPr>
                <p14:cNvContentPartPr/>
                <p14:nvPr/>
              </p14:nvContentPartPr>
              <p14:xfrm>
                <a:off x="2680911" y="1861015"/>
                <a:ext cx="119880" cy="273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F8915C1-3319-4B04-80D0-57CEEA7FEFE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662911" y="1843375"/>
                  <a:ext cx="1555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C8C7A18-B7B8-4272-9DD8-013E2D4BAC58}"/>
                    </a:ext>
                  </a:extLst>
                </p14:cNvPr>
                <p14:cNvContentPartPr/>
                <p14:nvPr/>
              </p14:nvContentPartPr>
              <p14:xfrm>
                <a:off x="2846871" y="1861015"/>
                <a:ext cx="97920" cy="111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C8C7A18-B7B8-4272-9DD8-013E2D4BAC5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829231" y="1843375"/>
                  <a:ext cx="133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E900AAE-CF12-46E2-9AD9-01833DE77978}"/>
                    </a:ext>
                  </a:extLst>
                </p14:cNvPr>
                <p14:cNvContentPartPr/>
                <p14:nvPr/>
              </p14:nvContentPartPr>
              <p14:xfrm>
                <a:off x="3013551" y="1858135"/>
                <a:ext cx="70200" cy="114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E900AAE-CF12-46E2-9AD9-01833DE7797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995911" y="1840495"/>
                  <a:ext cx="10584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0E3A7B70-9DE6-44DA-8A51-9F509E40EC28}"/>
                  </a:ext>
                </a:extLst>
              </p14:cNvPr>
              <p14:cNvContentPartPr/>
              <p14:nvPr/>
            </p14:nvContentPartPr>
            <p14:xfrm>
              <a:off x="3168480" y="1852832"/>
              <a:ext cx="233280" cy="36036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0E3A7B70-9DE6-44DA-8A51-9F509E40EC28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150480" y="1834832"/>
                <a:ext cx="2689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2" name="Group 461">
            <a:extLst>
              <a:ext uri="{FF2B5EF4-FFF2-40B4-BE49-F238E27FC236}">
                <a16:creationId xmlns:a16="http://schemas.microsoft.com/office/drawing/2014/main" id="{D8F23E12-081D-4972-AB47-B825E34F1FDE}"/>
              </a:ext>
            </a:extLst>
          </p:cNvPr>
          <p:cNvGrpSpPr/>
          <p:nvPr/>
        </p:nvGrpSpPr>
        <p:grpSpPr>
          <a:xfrm>
            <a:off x="364080" y="1612352"/>
            <a:ext cx="348480" cy="393517"/>
            <a:chOff x="364080" y="1612352"/>
            <a:chExt cx="348480" cy="39351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CA55AAA-EE59-424A-B9F8-DC2303A81C13}"/>
                    </a:ext>
                  </a:extLst>
                </p14:cNvPr>
                <p14:cNvContentPartPr/>
                <p14:nvPr/>
              </p14:nvContentPartPr>
              <p14:xfrm>
                <a:off x="528600" y="1754229"/>
                <a:ext cx="25200" cy="251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CA55AAA-EE59-424A-B9F8-DC2303A81C1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10960" y="1736589"/>
                  <a:ext cx="608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7670E0F-4F17-42A8-8200-691F3CF6B196}"/>
                    </a:ext>
                  </a:extLst>
                </p14:cNvPr>
                <p14:cNvContentPartPr/>
                <p14:nvPr/>
              </p14:nvContentPartPr>
              <p14:xfrm>
                <a:off x="524280" y="1669989"/>
                <a:ext cx="188280" cy="192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7670E0F-4F17-42A8-8200-691F3CF6B19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06280" y="1651989"/>
                  <a:ext cx="2239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AE753446-98EB-4FA4-8B65-9D7CEB3BB10A}"/>
                    </a:ext>
                  </a:extLst>
                </p14:cNvPr>
                <p14:cNvContentPartPr/>
                <p14:nvPr/>
              </p14:nvContentPartPr>
              <p14:xfrm>
                <a:off x="382080" y="1633952"/>
                <a:ext cx="720" cy="36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AE753446-98EB-4FA4-8B65-9D7CEB3BB1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64080" y="1615952"/>
                  <a:ext cx="36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8B386BF8-34C8-49B2-9EB0-A91557D7EAE8}"/>
                    </a:ext>
                  </a:extLst>
                </p14:cNvPr>
                <p14:cNvContentPartPr/>
                <p14:nvPr/>
              </p14:nvContentPartPr>
              <p14:xfrm>
                <a:off x="364080" y="1612352"/>
                <a:ext cx="69120" cy="6264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8B386BF8-34C8-49B2-9EB0-A91557D7EAE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46080" y="1594712"/>
                  <a:ext cx="104760" cy="9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983287A2-1F38-43CC-A2C4-808384CBB645}"/>
                  </a:ext>
                </a:extLst>
              </p14:cNvPr>
              <p14:cNvContentPartPr/>
              <p14:nvPr/>
            </p14:nvContentPartPr>
            <p14:xfrm>
              <a:off x="3403560" y="1620992"/>
              <a:ext cx="55080" cy="6840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983287A2-1F38-43CC-A2C4-808384CBB64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385560" y="1603352"/>
                <a:ext cx="9072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724ABD32-3FC5-4C1F-8BC0-2D34A546AE96}"/>
              </a:ext>
            </a:extLst>
          </p:cNvPr>
          <p:cNvGrpSpPr/>
          <p:nvPr/>
        </p:nvGrpSpPr>
        <p:grpSpPr>
          <a:xfrm>
            <a:off x="409938" y="2546682"/>
            <a:ext cx="854280" cy="277920"/>
            <a:chOff x="409938" y="2546682"/>
            <a:chExt cx="85428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94CF816-00F6-4FF2-97E1-9AA69E9076FE}"/>
                    </a:ext>
                  </a:extLst>
                </p14:cNvPr>
                <p14:cNvContentPartPr/>
                <p14:nvPr/>
              </p14:nvContentPartPr>
              <p14:xfrm>
                <a:off x="409938" y="2556042"/>
                <a:ext cx="174600" cy="190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94CF816-00F6-4FF2-97E1-9AA69E9076F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91938" y="2538042"/>
                  <a:ext cx="210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BBCC3CA-7A36-498C-9940-2782E34FDC19}"/>
                    </a:ext>
                  </a:extLst>
                </p14:cNvPr>
                <p14:cNvContentPartPr/>
                <p14:nvPr/>
              </p14:nvContentPartPr>
              <p14:xfrm>
                <a:off x="646098" y="2560002"/>
                <a:ext cx="101520" cy="176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BBCC3CA-7A36-498C-9940-2782E34FDC1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28098" y="2542002"/>
                  <a:ext cx="137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747B65E-80DA-496E-A45A-E0FADF4E31FC}"/>
                    </a:ext>
                  </a:extLst>
                </p14:cNvPr>
                <p14:cNvContentPartPr/>
                <p14:nvPr/>
              </p14:nvContentPartPr>
              <p14:xfrm>
                <a:off x="807738" y="2680602"/>
                <a:ext cx="26640" cy="144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747B65E-80DA-496E-A45A-E0FADF4E31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90098" y="2662602"/>
                  <a:ext cx="62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24B0B6E-B3FC-4B7C-9780-A2D5C5C7F794}"/>
                    </a:ext>
                  </a:extLst>
                </p14:cNvPr>
                <p14:cNvContentPartPr/>
                <p14:nvPr/>
              </p14:nvContentPartPr>
              <p14:xfrm>
                <a:off x="778938" y="2594562"/>
                <a:ext cx="10080" cy="5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24B0B6E-B3FC-4B7C-9780-A2D5C5C7F79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60938" y="2576562"/>
                  <a:ext cx="457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B91EF96-2552-4320-ADB8-DB1DB770744A}"/>
                    </a:ext>
                  </a:extLst>
                </p14:cNvPr>
                <p14:cNvContentPartPr/>
                <p14:nvPr/>
              </p14:nvContentPartPr>
              <p14:xfrm>
                <a:off x="884418" y="2652522"/>
                <a:ext cx="68400" cy="90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B91EF96-2552-4320-ADB8-DB1DB770744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66418" y="2634522"/>
                  <a:ext cx="104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B73C9DF-D619-489E-A09A-6D89E0958A8A}"/>
                    </a:ext>
                  </a:extLst>
                </p14:cNvPr>
                <p14:cNvContentPartPr/>
                <p14:nvPr/>
              </p14:nvContentPartPr>
              <p14:xfrm>
                <a:off x="971898" y="2655762"/>
                <a:ext cx="61200" cy="73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B73C9DF-D619-489E-A09A-6D89E0958A8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54258" y="2637762"/>
                  <a:ext cx="968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A24CE73-045E-4161-8748-E809BC4FC0AA}"/>
                    </a:ext>
                  </a:extLst>
                </p14:cNvPr>
                <p14:cNvContentPartPr/>
                <p14:nvPr/>
              </p14:nvContentPartPr>
              <p14:xfrm>
                <a:off x="1109058" y="2546682"/>
                <a:ext cx="12240" cy="208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A24CE73-045E-4161-8748-E809BC4FC0A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91058" y="2529042"/>
                  <a:ext cx="478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4AC0E41-0757-42CB-9A37-84D49E912BEA}"/>
                    </a:ext>
                  </a:extLst>
                </p14:cNvPr>
                <p14:cNvContentPartPr/>
                <p14:nvPr/>
              </p14:nvContentPartPr>
              <p14:xfrm>
                <a:off x="1082418" y="2626602"/>
                <a:ext cx="80640" cy="5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4AC0E41-0757-42CB-9A37-84D49E912BE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64778" y="2608602"/>
                  <a:ext cx="116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109FE6A-1C89-4101-9700-9050D41476E8}"/>
                    </a:ext>
                  </a:extLst>
                </p14:cNvPr>
                <p14:cNvContentPartPr/>
                <p14:nvPr/>
              </p14:nvContentPartPr>
              <p14:xfrm>
                <a:off x="1217778" y="2644242"/>
                <a:ext cx="46440" cy="925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109FE6A-1C89-4101-9700-9050D41476E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200138" y="2626602"/>
                  <a:ext cx="8208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4CB970C-32A7-4BFD-9FAF-C4F918FBA705}"/>
              </a:ext>
            </a:extLst>
          </p:cNvPr>
          <p:cNvGrpSpPr/>
          <p:nvPr/>
        </p:nvGrpSpPr>
        <p:grpSpPr>
          <a:xfrm>
            <a:off x="1429098" y="2621202"/>
            <a:ext cx="238680" cy="183960"/>
            <a:chOff x="1429098" y="2621202"/>
            <a:chExt cx="238680" cy="1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7941954-F532-4DD9-B5FB-666B20FE6C0B}"/>
                    </a:ext>
                  </a:extLst>
                </p14:cNvPr>
                <p14:cNvContentPartPr/>
                <p14:nvPr/>
              </p14:nvContentPartPr>
              <p14:xfrm>
                <a:off x="1429098" y="2623002"/>
                <a:ext cx="80280" cy="90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7941954-F532-4DD9-B5FB-666B20FE6C0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411098" y="2605362"/>
                  <a:ext cx="1159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A8C22F3-44DB-4DF6-8B62-4E4F72F83E4B}"/>
                    </a:ext>
                  </a:extLst>
                </p14:cNvPr>
                <p14:cNvContentPartPr/>
                <p14:nvPr/>
              </p14:nvContentPartPr>
              <p14:xfrm>
                <a:off x="1597218" y="2621202"/>
                <a:ext cx="60120" cy="183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A8C22F3-44DB-4DF6-8B62-4E4F72F83E4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579578" y="2603562"/>
                  <a:ext cx="957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B0BE488-7B3D-4373-9971-487101C96834}"/>
                    </a:ext>
                  </a:extLst>
                </p14:cNvPr>
                <p14:cNvContentPartPr/>
                <p14:nvPr/>
              </p14:nvContentPartPr>
              <p14:xfrm>
                <a:off x="1575978" y="2707602"/>
                <a:ext cx="91800" cy="2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B0BE488-7B3D-4373-9971-487101C9683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557978" y="2689962"/>
                  <a:ext cx="1274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8B980B3-CD03-452A-9CBA-DEF25CFA1641}"/>
              </a:ext>
            </a:extLst>
          </p:cNvPr>
          <p:cNvGrpSpPr/>
          <p:nvPr/>
        </p:nvGrpSpPr>
        <p:grpSpPr>
          <a:xfrm>
            <a:off x="1932018" y="2457402"/>
            <a:ext cx="317160" cy="317880"/>
            <a:chOff x="1932018" y="2457402"/>
            <a:chExt cx="31716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7F6A2EF-E136-4983-9315-E7AB7FC6A8FD}"/>
                    </a:ext>
                  </a:extLst>
                </p14:cNvPr>
                <p14:cNvContentPartPr/>
                <p14:nvPr/>
              </p14:nvContentPartPr>
              <p14:xfrm>
                <a:off x="1933458" y="2525442"/>
                <a:ext cx="32400" cy="187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7F6A2EF-E136-4983-9315-E7AB7FC6A8F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915818" y="2507802"/>
                  <a:ext cx="680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40B1361-E339-458A-A494-C18CED030FA3}"/>
                    </a:ext>
                  </a:extLst>
                </p14:cNvPr>
                <p14:cNvContentPartPr/>
                <p14:nvPr/>
              </p14:nvContentPartPr>
              <p14:xfrm>
                <a:off x="1932018" y="2474682"/>
                <a:ext cx="134640" cy="127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40B1361-E339-458A-A494-C18CED030FA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914018" y="2456682"/>
                  <a:ext cx="170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05100FE-8B74-461C-9A0B-5C7F927326E5}"/>
                    </a:ext>
                  </a:extLst>
                </p14:cNvPr>
                <p14:cNvContentPartPr/>
                <p14:nvPr/>
              </p14:nvContentPartPr>
              <p14:xfrm>
                <a:off x="2123178" y="2457402"/>
                <a:ext cx="126000" cy="317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05100FE-8B74-461C-9A0B-5C7F927326E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05178" y="2439762"/>
                  <a:ext cx="161640" cy="35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878E2AF-2042-40C8-BB51-02ADCD8FD00D}"/>
                  </a:ext>
                </a:extLst>
              </p14:cNvPr>
              <p14:cNvContentPartPr/>
              <p14:nvPr/>
            </p14:nvContentPartPr>
            <p14:xfrm>
              <a:off x="2446098" y="2434002"/>
              <a:ext cx="122760" cy="3132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878E2AF-2042-40C8-BB51-02ADCD8FD00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428458" y="2416362"/>
                <a:ext cx="15840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CA0613E-6E8D-4B87-8CBB-337BBAB2130D}"/>
                  </a:ext>
                </a:extLst>
              </p14:cNvPr>
              <p14:cNvContentPartPr/>
              <p14:nvPr/>
            </p14:nvContentPartPr>
            <p14:xfrm>
              <a:off x="2267538" y="2508522"/>
              <a:ext cx="140040" cy="1839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CA0613E-6E8D-4B87-8CBB-337BBAB2130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249538" y="2490522"/>
                <a:ext cx="175680" cy="21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51FE485-BE68-41D1-8F97-78D49CBA36C5}"/>
              </a:ext>
            </a:extLst>
          </p:cNvPr>
          <p:cNvGrpSpPr/>
          <p:nvPr/>
        </p:nvGrpSpPr>
        <p:grpSpPr>
          <a:xfrm>
            <a:off x="2769702" y="2504995"/>
            <a:ext cx="618120" cy="321120"/>
            <a:chOff x="2769702" y="2504995"/>
            <a:chExt cx="61812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265746B-D218-41BB-9ADF-9F6E7A2826FB}"/>
                    </a:ext>
                  </a:extLst>
                </p14:cNvPr>
                <p14:cNvContentPartPr/>
                <p14:nvPr/>
              </p14:nvContentPartPr>
              <p14:xfrm>
                <a:off x="2769702" y="2571235"/>
                <a:ext cx="167400" cy="254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265746B-D218-41BB-9ADF-9F6E7A2826F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752062" y="2553595"/>
                  <a:ext cx="2030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138F938-6FFB-4301-97C3-33B0DE6931C4}"/>
                    </a:ext>
                  </a:extLst>
                </p14:cNvPr>
                <p14:cNvContentPartPr/>
                <p14:nvPr/>
              </p14:nvContentPartPr>
              <p14:xfrm>
                <a:off x="2966262" y="2589955"/>
                <a:ext cx="11160" cy="82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138F938-6FFB-4301-97C3-33B0DE6931C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48262" y="2572315"/>
                  <a:ext cx="46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DE77CE9-41AA-403F-91E1-AFA1D65F0A55}"/>
                    </a:ext>
                  </a:extLst>
                </p14:cNvPr>
                <p14:cNvContentPartPr/>
                <p14:nvPr/>
              </p14:nvContentPartPr>
              <p14:xfrm>
                <a:off x="2939982" y="2504995"/>
                <a:ext cx="10800" cy="24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DE77CE9-41AA-403F-91E1-AFA1D65F0A5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921982" y="2486995"/>
                  <a:ext cx="464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ECB5C71-846E-4845-98F2-3060D11642A2}"/>
                    </a:ext>
                  </a:extLst>
                </p14:cNvPr>
                <p14:cNvContentPartPr/>
                <p14:nvPr/>
              </p14:nvContentPartPr>
              <p14:xfrm>
                <a:off x="3038622" y="2575555"/>
                <a:ext cx="92160" cy="115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ECB5C71-846E-4845-98F2-3060D11642A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020622" y="2557915"/>
                  <a:ext cx="127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4F89DCA-909F-460C-9B74-6232C8A6D303}"/>
                    </a:ext>
                  </a:extLst>
                </p14:cNvPr>
                <p14:cNvContentPartPr/>
                <p14:nvPr/>
              </p14:nvContentPartPr>
              <p14:xfrm>
                <a:off x="3176502" y="2581315"/>
                <a:ext cx="56520" cy="102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4F89DCA-909F-460C-9B74-6232C8A6D30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158862" y="2563675"/>
                  <a:ext cx="92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5F6D649-BB79-4C7F-AE33-D38A3F8492AF}"/>
                    </a:ext>
                  </a:extLst>
                </p14:cNvPr>
                <p14:cNvContentPartPr/>
                <p14:nvPr/>
              </p14:nvContentPartPr>
              <p14:xfrm>
                <a:off x="3301062" y="2568715"/>
                <a:ext cx="86760" cy="986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5F6D649-BB79-4C7F-AE33-D38A3F8492A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283062" y="2551075"/>
                  <a:ext cx="12240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4DFF972-5E68-4689-9BEB-B0D1B75DFFC0}"/>
              </a:ext>
            </a:extLst>
          </p:cNvPr>
          <p:cNvGrpSpPr/>
          <p:nvPr/>
        </p:nvGrpSpPr>
        <p:grpSpPr>
          <a:xfrm>
            <a:off x="3609812" y="2413948"/>
            <a:ext cx="373320" cy="447120"/>
            <a:chOff x="3609812" y="2413948"/>
            <a:chExt cx="373320" cy="44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F7A1739-934E-4DE5-8657-5D9A515AB1EA}"/>
                    </a:ext>
                  </a:extLst>
                </p14:cNvPr>
                <p14:cNvContentPartPr/>
                <p14:nvPr/>
              </p14:nvContentPartPr>
              <p14:xfrm>
                <a:off x="3609812" y="2413948"/>
                <a:ext cx="52560" cy="247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F7A1739-934E-4DE5-8657-5D9A515AB1E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592172" y="2396308"/>
                  <a:ext cx="88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BAB02BB-A1C5-49C8-8F1C-B1CB45EE9B8D}"/>
                    </a:ext>
                  </a:extLst>
                </p14:cNvPr>
                <p14:cNvContentPartPr/>
                <p14:nvPr/>
              </p14:nvContentPartPr>
              <p14:xfrm>
                <a:off x="3640412" y="2561908"/>
                <a:ext cx="98640" cy="1170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BAB02BB-A1C5-49C8-8F1C-B1CB45EE9B8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622772" y="2543908"/>
                  <a:ext cx="1342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146956D-4671-440E-A707-75BF008FFEBA}"/>
                    </a:ext>
                  </a:extLst>
                </p14:cNvPr>
                <p14:cNvContentPartPr/>
                <p14:nvPr/>
              </p14:nvContentPartPr>
              <p14:xfrm>
                <a:off x="3800612" y="2567668"/>
                <a:ext cx="182520" cy="293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146956D-4671-440E-A707-75BF008FFEB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782612" y="2549668"/>
                  <a:ext cx="218160" cy="32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FD0DF9FE-93B6-4ECA-B49B-6B43AD481A8E}"/>
              </a:ext>
            </a:extLst>
          </p:cNvPr>
          <p:cNvGrpSpPr/>
          <p:nvPr/>
        </p:nvGrpSpPr>
        <p:grpSpPr>
          <a:xfrm>
            <a:off x="4203775" y="2473034"/>
            <a:ext cx="867600" cy="263520"/>
            <a:chOff x="4203775" y="2473034"/>
            <a:chExt cx="867600" cy="2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DAEB16E-7AD2-4F4B-B4DF-3D63087EB3A1}"/>
                    </a:ext>
                  </a:extLst>
                </p14:cNvPr>
                <p14:cNvContentPartPr/>
                <p14:nvPr/>
              </p14:nvContentPartPr>
              <p14:xfrm>
                <a:off x="4203775" y="2574554"/>
                <a:ext cx="122400" cy="126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DAEB16E-7AD2-4F4B-B4DF-3D63087EB3A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185775" y="2556914"/>
                  <a:ext cx="158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FC0E62F-91E7-49C3-ADE9-C60C57B525EB}"/>
                    </a:ext>
                  </a:extLst>
                </p14:cNvPr>
                <p14:cNvContentPartPr/>
                <p14:nvPr/>
              </p14:nvContentPartPr>
              <p14:xfrm>
                <a:off x="4354975" y="2473034"/>
                <a:ext cx="122040" cy="216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FC0E62F-91E7-49C3-ADE9-C60C57B525E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336975" y="2455034"/>
                  <a:ext cx="1576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941D35E-32FF-457F-B6D7-273B9B66A244}"/>
                    </a:ext>
                  </a:extLst>
                </p14:cNvPr>
                <p14:cNvContentPartPr/>
                <p14:nvPr/>
              </p14:nvContentPartPr>
              <p14:xfrm>
                <a:off x="4551895" y="2592914"/>
                <a:ext cx="64800" cy="143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941D35E-32FF-457F-B6D7-273B9B66A24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534255" y="2574914"/>
                  <a:ext cx="100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92C4DDD-E1AF-462B-93F6-65CEC80D1BC7}"/>
                    </a:ext>
                  </a:extLst>
                </p14:cNvPr>
                <p14:cNvContentPartPr/>
                <p14:nvPr/>
              </p14:nvContentPartPr>
              <p14:xfrm>
                <a:off x="4513375" y="2498594"/>
                <a:ext cx="9000" cy="8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92C4DDD-E1AF-462B-93F6-65CEC80D1BC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495735" y="2480594"/>
                  <a:ext cx="446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9BDB8EB-6989-44A5-B01B-D22A253C3B77}"/>
                    </a:ext>
                  </a:extLst>
                </p14:cNvPr>
                <p14:cNvContentPartPr/>
                <p14:nvPr/>
              </p14:nvContentPartPr>
              <p14:xfrm>
                <a:off x="4672135" y="2578154"/>
                <a:ext cx="65880" cy="103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9BDB8EB-6989-44A5-B01B-D22A253C3B7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654135" y="2560154"/>
                  <a:ext cx="101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6463CFE-DF31-41FA-AED0-ED120A53B08E}"/>
                    </a:ext>
                  </a:extLst>
                </p14:cNvPr>
                <p14:cNvContentPartPr/>
                <p14:nvPr/>
              </p14:nvContentPartPr>
              <p14:xfrm>
                <a:off x="4770055" y="2577434"/>
                <a:ext cx="82800" cy="102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6463CFE-DF31-41FA-AED0-ED120A53B08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52415" y="2559794"/>
                  <a:ext cx="118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617039FF-D836-4183-8785-29BAFCA78118}"/>
                    </a:ext>
                  </a:extLst>
                </p14:cNvPr>
                <p14:cNvContentPartPr/>
                <p14:nvPr/>
              </p14:nvContentPartPr>
              <p14:xfrm>
                <a:off x="4916575" y="2483834"/>
                <a:ext cx="14400" cy="196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617039FF-D836-4183-8785-29BAFCA7811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898575" y="2465834"/>
                  <a:ext cx="500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F67DEED5-40C4-4371-A3EF-15D28CAC4D23}"/>
                    </a:ext>
                  </a:extLst>
                </p14:cNvPr>
                <p14:cNvContentPartPr/>
                <p14:nvPr/>
              </p14:nvContentPartPr>
              <p14:xfrm>
                <a:off x="4853215" y="2564834"/>
                <a:ext cx="115200" cy="1476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F67DEED5-40C4-4371-A3EF-15D28CAC4D2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835575" y="2547194"/>
                  <a:ext cx="1508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EAF0EF9A-D26D-4C0C-83DB-58052AD2CB48}"/>
                    </a:ext>
                  </a:extLst>
                </p14:cNvPr>
                <p14:cNvContentPartPr/>
                <p14:nvPr/>
              </p14:nvContentPartPr>
              <p14:xfrm>
                <a:off x="5021695" y="2561594"/>
                <a:ext cx="49680" cy="1177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EAF0EF9A-D26D-4C0C-83DB-58052AD2CB4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004055" y="2543594"/>
                  <a:ext cx="8532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2" name="Group 521">
            <a:extLst>
              <a:ext uri="{FF2B5EF4-FFF2-40B4-BE49-F238E27FC236}">
                <a16:creationId xmlns:a16="http://schemas.microsoft.com/office/drawing/2014/main" id="{C498AA28-C6B9-4121-8DB8-89394E3E8314}"/>
              </a:ext>
            </a:extLst>
          </p:cNvPr>
          <p:cNvGrpSpPr/>
          <p:nvPr/>
        </p:nvGrpSpPr>
        <p:grpSpPr>
          <a:xfrm>
            <a:off x="5310055" y="2544314"/>
            <a:ext cx="213480" cy="240840"/>
            <a:chOff x="5310055" y="2544314"/>
            <a:chExt cx="21348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BBF9213A-AB59-4F21-AF96-C52FE86E01B6}"/>
                    </a:ext>
                  </a:extLst>
                </p14:cNvPr>
                <p14:cNvContentPartPr/>
                <p14:nvPr/>
              </p14:nvContentPartPr>
              <p14:xfrm>
                <a:off x="5310055" y="2556554"/>
                <a:ext cx="108720" cy="11772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BBF9213A-AB59-4F21-AF96-C52FE86E01B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292415" y="2538554"/>
                  <a:ext cx="144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F967646A-26C2-498F-ABDD-95BD4C150182}"/>
                    </a:ext>
                  </a:extLst>
                </p14:cNvPr>
                <p14:cNvContentPartPr/>
                <p14:nvPr/>
              </p14:nvContentPartPr>
              <p14:xfrm>
                <a:off x="5464135" y="2544314"/>
                <a:ext cx="43560" cy="24084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F967646A-26C2-498F-ABDD-95BD4C15018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446495" y="2526674"/>
                  <a:ext cx="792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4E7A936E-1229-419F-857E-A4CFC50C079E}"/>
                    </a:ext>
                  </a:extLst>
                </p14:cNvPr>
                <p14:cNvContentPartPr/>
                <p14:nvPr/>
              </p14:nvContentPartPr>
              <p14:xfrm>
                <a:off x="5416255" y="2669234"/>
                <a:ext cx="107280" cy="216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4E7A936E-1229-419F-857E-A4CFC50C079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398615" y="2651594"/>
                  <a:ext cx="14292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49D4ABEC-7DD4-4A19-A9A8-18BB96788DE0}"/>
                  </a:ext>
                </a:extLst>
              </p14:cNvPr>
              <p14:cNvContentPartPr/>
              <p14:nvPr/>
            </p14:nvContentPartPr>
            <p14:xfrm>
              <a:off x="5796655" y="2455417"/>
              <a:ext cx="201960" cy="248760"/>
            </p14:xfrm>
          </p:contentPart>
        </mc:Choice>
        <mc:Fallback xmlns=""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49D4ABEC-7DD4-4A19-A9A8-18BB96788DE0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5779015" y="2437417"/>
                <a:ext cx="23760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6D4D0372-C257-4BFA-BD4C-BF6582E9A573}"/>
                  </a:ext>
                </a:extLst>
              </p14:cNvPr>
              <p14:cNvContentPartPr/>
              <p14:nvPr/>
            </p14:nvContentPartPr>
            <p14:xfrm>
              <a:off x="157530" y="2630804"/>
              <a:ext cx="56160" cy="5544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6D4D0372-C257-4BFA-BD4C-BF6582E9A573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139890" y="2613164"/>
                <a:ext cx="91800" cy="9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4" name="Group 333">
            <a:extLst>
              <a:ext uri="{FF2B5EF4-FFF2-40B4-BE49-F238E27FC236}">
                <a16:creationId xmlns:a16="http://schemas.microsoft.com/office/drawing/2014/main" id="{8BC233CE-2EC4-4421-888A-65C237B42515}"/>
              </a:ext>
            </a:extLst>
          </p:cNvPr>
          <p:cNvGrpSpPr/>
          <p:nvPr/>
        </p:nvGrpSpPr>
        <p:grpSpPr>
          <a:xfrm>
            <a:off x="391443" y="332029"/>
            <a:ext cx="1181520" cy="534600"/>
            <a:chOff x="391443" y="332029"/>
            <a:chExt cx="118152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CFAA507-7E46-4FFA-9F6B-8D897FE7E16B}"/>
                    </a:ext>
                  </a:extLst>
                </p14:cNvPr>
                <p14:cNvContentPartPr/>
                <p14:nvPr/>
              </p14:nvContentPartPr>
              <p14:xfrm>
                <a:off x="413403" y="374869"/>
                <a:ext cx="81720" cy="4820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2C200177-4C42-4AB4-9234-2FC112F6CA6A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395763" y="357229"/>
                  <a:ext cx="1173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60C340B-59DD-4D7B-BF38-07A16BE073BA}"/>
                    </a:ext>
                  </a:extLst>
                </p14:cNvPr>
                <p14:cNvContentPartPr/>
                <p14:nvPr/>
              </p14:nvContentPartPr>
              <p14:xfrm>
                <a:off x="391443" y="332029"/>
                <a:ext cx="405000" cy="770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F021B36D-22EC-4974-9180-405FC6AA1E9D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73803" y="314389"/>
                  <a:ext cx="440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CC8CDAD1-F5CC-4C43-98C1-15B016654D52}"/>
                    </a:ext>
                  </a:extLst>
                </p14:cNvPr>
                <p14:cNvContentPartPr/>
                <p14:nvPr/>
              </p14:nvContentPartPr>
              <p14:xfrm>
                <a:off x="461283" y="616789"/>
                <a:ext cx="266400" cy="262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08E7DB73-AE7F-4018-872A-F7B73BF9F3E2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43283" y="598789"/>
                  <a:ext cx="302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DA3D8B4-D4EE-40ED-AD62-4549365F7975}"/>
                    </a:ext>
                  </a:extLst>
                </p14:cNvPr>
                <p14:cNvContentPartPr/>
                <p14:nvPr/>
              </p14:nvContentPartPr>
              <p14:xfrm>
                <a:off x="793923" y="621469"/>
                <a:ext cx="147240" cy="2451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6A048A9D-A23E-44F9-BA30-B9D84E5392EC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75923" y="603829"/>
                  <a:ext cx="1828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AED766DC-9CF2-4279-ACE5-73A0345973FD}"/>
                    </a:ext>
                  </a:extLst>
                </p14:cNvPr>
                <p14:cNvContentPartPr/>
                <p14:nvPr/>
              </p14:nvContentPartPr>
              <p14:xfrm>
                <a:off x="1286763" y="626149"/>
                <a:ext cx="286200" cy="2368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8C436A81-F1C3-4868-AA7C-EEAD0F9C8CCC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268763" y="608509"/>
                  <a:ext cx="3218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01B787CC-2B70-4C86-BAB7-93BD700AE191}"/>
                    </a:ext>
                  </a:extLst>
                </p14:cNvPr>
                <p14:cNvContentPartPr/>
                <p14:nvPr/>
              </p14:nvContentPartPr>
              <p14:xfrm>
                <a:off x="1016763" y="670429"/>
                <a:ext cx="185400" cy="1821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EB92C0A1-236B-4708-9047-3301E30BC90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98763" y="652789"/>
                  <a:ext cx="221040" cy="21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2828FA38-F369-456A-981F-8621558EBCB1}"/>
                  </a:ext>
                </a:extLst>
              </p14:cNvPr>
              <p14:cNvContentPartPr/>
              <p14:nvPr/>
            </p14:nvContentPartPr>
            <p14:xfrm>
              <a:off x="1668003" y="608869"/>
              <a:ext cx="164880" cy="26064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2828FA38-F369-456A-981F-8621558EBCB1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1650003" y="590869"/>
                <a:ext cx="200520" cy="29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2" name="Group 341">
            <a:extLst>
              <a:ext uri="{FF2B5EF4-FFF2-40B4-BE49-F238E27FC236}">
                <a16:creationId xmlns:a16="http://schemas.microsoft.com/office/drawing/2014/main" id="{E50C0165-09DE-4E5B-B33C-5DA74D685C43}"/>
              </a:ext>
            </a:extLst>
          </p:cNvPr>
          <p:cNvGrpSpPr/>
          <p:nvPr/>
        </p:nvGrpSpPr>
        <p:grpSpPr>
          <a:xfrm>
            <a:off x="1937283" y="423829"/>
            <a:ext cx="1078200" cy="439920"/>
            <a:chOff x="1937283" y="423829"/>
            <a:chExt cx="107820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7BA397B-596D-4F5C-9739-134E62666941}"/>
                    </a:ext>
                  </a:extLst>
                </p14:cNvPr>
                <p14:cNvContentPartPr/>
                <p14:nvPr/>
              </p14:nvContentPartPr>
              <p14:xfrm>
                <a:off x="1937283" y="630829"/>
                <a:ext cx="279720" cy="2329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113610AC-36B1-460B-9A84-BA3878BD0755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919283" y="613189"/>
                  <a:ext cx="3153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98E14247-67C2-42DA-A1CD-22CD38E7AA89}"/>
                    </a:ext>
                  </a:extLst>
                </p14:cNvPr>
                <p14:cNvContentPartPr/>
                <p14:nvPr/>
              </p14:nvContentPartPr>
              <p14:xfrm>
                <a:off x="2321403" y="636589"/>
                <a:ext cx="154080" cy="192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52A60746-6CF7-4003-B8EE-C53DE67FD42B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2303403" y="618589"/>
                  <a:ext cx="189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BFA252BA-6D20-470E-B5D6-D8615D561263}"/>
                    </a:ext>
                  </a:extLst>
                </p14:cNvPr>
                <p14:cNvContentPartPr/>
                <p14:nvPr/>
              </p14:nvContentPartPr>
              <p14:xfrm>
                <a:off x="2564763" y="621829"/>
                <a:ext cx="135000" cy="17604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54C66B20-31E9-48C6-87C3-5F77E05605E5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2546763" y="604189"/>
                  <a:ext cx="170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DD77A414-D5EA-4C01-BABC-375E86B2D854}"/>
                    </a:ext>
                  </a:extLst>
                </p14:cNvPr>
                <p14:cNvContentPartPr/>
                <p14:nvPr/>
              </p14:nvContentPartPr>
              <p14:xfrm>
                <a:off x="2841603" y="423829"/>
                <a:ext cx="173880" cy="4186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7D8973F5-5733-443D-B767-60206C7E2DB4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2823603" y="405829"/>
                  <a:ext cx="209520" cy="45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EA648B97-5250-420E-9ED1-6D76294B91EE}"/>
                  </a:ext>
                </a:extLst>
              </p14:cNvPr>
              <p14:cNvContentPartPr/>
              <p14:nvPr/>
            </p14:nvContentPartPr>
            <p14:xfrm>
              <a:off x="420243" y="979309"/>
              <a:ext cx="2685600" cy="77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EA648B97-5250-420E-9ED1-6D76294B91EE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402243" y="961309"/>
                <a:ext cx="2721240" cy="11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2149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5508F9E1-BA97-496E-8997-1C5D0F0E5F4F}"/>
                  </a:ext>
                </a:extLst>
              </p14:cNvPr>
              <p14:cNvContentPartPr/>
              <p14:nvPr/>
            </p14:nvContentPartPr>
            <p14:xfrm>
              <a:off x="10518437" y="5746732"/>
              <a:ext cx="720" cy="3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5508F9E1-BA97-496E-8997-1C5D0F0E5F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00437" y="5728732"/>
                <a:ext cx="3636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67F0652-9181-4209-B0B7-C3F082A9B639}"/>
              </a:ext>
            </a:extLst>
          </p:cNvPr>
          <p:cNvGrpSpPr/>
          <p:nvPr/>
        </p:nvGrpSpPr>
        <p:grpSpPr>
          <a:xfrm>
            <a:off x="7190166" y="831875"/>
            <a:ext cx="161640" cy="174960"/>
            <a:chOff x="7190166" y="831875"/>
            <a:chExt cx="16164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BD1E47F-662C-45D3-80A9-E96239845D49}"/>
                    </a:ext>
                  </a:extLst>
                </p14:cNvPr>
                <p14:cNvContentPartPr/>
                <p14:nvPr/>
              </p14:nvContentPartPr>
              <p14:xfrm>
                <a:off x="7271526" y="896675"/>
                <a:ext cx="17640" cy="110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BD1E47F-662C-45D3-80A9-E96239845D4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53526" y="878675"/>
                  <a:ext cx="53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B8FDDA5-8342-462A-9B73-BF4A727BEFFD}"/>
                    </a:ext>
                  </a:extLst>
                </p14:cNvPr>
                <p14:cNvContentPartPr/>
                <p14:nvPr/>
              </p14:nvContentPartPr>
              <p14:xfrm>
                <a:off x="7190166" y="831875"/>
                <a:ext cx="161640" cy="42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B8FDDA5-8342-462A-9B73-BF4A727BEFF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72526" y="814235"/>
                  <a:ext cx="19728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57DDC70-CCB8-4071-A31A-39A2EDA922FA}"/>
              </a:ext>
            </a:extLst>
          </p:cNvPr>
          <p:cNvGrpSpPr/>
          <p:nvPr/>
        </p:nvGrpSpPr>
        <p:grpSpPr>
          <a:xfrm>
            <a:off x="6047827" y="1334619"/>
            <a:ext cx="503640" cy="411840"/>
            <a:chOff x="6047827" y="1334619"/>
            <a:chExt cx="50364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55FEAD9-B90D-4C62-88BB-F87A2DF776AC}"/>
                    </a:ext>
                  </a:extLst>
                </p14:cNvPr>
                <p14:cNvContentPartPr/>
                <p14:nvPr/>
              </p14:nvContentPartPr>
              <p14:xfrm>
                <a:off x="6047827" y="1352259"/>
                <a:ext cx="195120" cy="394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55FEAD9-B90D-4C62-88BB-F87A2DF776A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29827" y="1334619"/>
                  <a:ext cx="2307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8E47701-F520-4C15-83BE-8C5039FD1E5D}"/>
                    </a:ext>
                  </a:extLst>
                </p14:cNvPr>
                <p14:cNvContentPartPr/>
                <p14:nvPr/>
              </p14:nvContentPartPr>
              <p14:xfrm>
                <a:off x="6416827" y="1334619"/>
                <a:ext cx="123840" cy="1962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8E47701-F520-4C15-83BE-8C5039FD1E5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99187" y="1316619"/>
                  <a:ext cx="1594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2C135B0-26AE-46D7-98B3-925E5079B991}"/>
                    </a:ext>
                  </a:extLst>
                </p14:cNvPr>
                <p14:cNvContentPartPr/>
                <p14:nvPr/>
              </p14:nvContentPartPr>
              <p14:xfrm>
                <a:off x="6462187" y="1422099"/>
                <a:ext cx="89280" cy="6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2C135B0-26AE-46D7-98B3-925E5079B99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44187" y="1404099"/>
                  <a:ext cx="12492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BE7C0350-CF86-46F1-95A8-80A277C7D7D6}"/>
                  </a:ext>
                </a:extLst>
              </p14:cNvPr>
              <p14:cNvContentPartPr/>
              <p14:nvPr/>
            </p14:nvContentPartPr>
            <p14:xfrm>
              <a:off x="6837667" y="1216179"/>
              <a:ext cx="209520" cy="3484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BE7C0350-CF86-46F1-95A8-80A277C7D7D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19667" y="1198179"/>
                <a:ext cx="245160" cy="38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oup 211">
            <a:extLst>
              <a:ext uri="{FF2B5EF4-FFF2-40B4-BE49-F238E27FC236}">
                <a16:creationId xmlns:a16="http://schemas.microsoft.com/office/drawing/2014/main" id="{150F9F17-131B-4355-A4A1-826C38CF0322}"/>
              </a:ext>
            </a:extLst>
          </p:cNvPr>
          <p:cNvGrpSpPr/>
          <p:nvPr/>
        </p:nvGrpSpPr>
        <p:grpSpPr>
          <a:xfrm>
            <a:off x="7250947" y="1149579"/>
            <a:ext cx="929880" cy="419400"/>
            <a:chOff x="7250947" y="1149579"/>
            <a:chExt cx="92988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05F45D2-1CCD-4ECD-A0C8-D52F73C75905}"/>
                    </a:ext>
                  </a:extLst>
                </p14:cNvPr>
                <p14:cNvContentPartPr/>
                <p14:nvPr/>
              </p14:nvContentPartPr>
              <p14:xfrm>
                <a:off x="7250947" y="1176219"/>
                <a:ext cx="82800" cy="378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05F45D2-1CCD-4ECD-A0C8-D52F73C759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32947" y="1158219"/>
                  <a:ext cx="1184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086EDB9-9E5D-488A-93BC-16D1E7BBBD81}"/>
                    </a:ext>
                  </a:extLst>
                </p14:cNvPr>
                <p14:cNvContentPartPr/>
                <p14:nvPr/>
              </p14:nvContentPartPr>
              <p14:xfrm>
                <a:off x="7411147" y="1218699"/>
                <a:ext cx="142200" cy="262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086EDB9-9E5D-488A-93BC-16D1E7BBBD8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93507" y="1201059"/>
                  <a:ext cx="177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1512D63-B543-4622-8424-A47537FE9A17}"/>
                    </a:ext>
                  </a:extLst>
                </p14:cNvPr>
                <p14:cNvContentPartPr/>
                <p14:nvPr/>
              </p14:nvContentPartPr>
              <p14:xfrm>
                <a:off x="7664587" y="1441539"/>
                <a:ext cx="35280" cy="1274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1512D63-B543-4622-8424-A47537FE9A1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46947" y="1423899"/>
                  <a:ext cx="70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BDA4835-6764-4011-BBB5-4CC848FAE8B4}"/>
                    </a:ext>
                  </a:extLst>
                </p14:cNvPr>
                <p14:cNvContentPartPr/>
                <p14:nvPr/>
              </p14:nvContentPartPr>
              <p14:xfrm>
                <a:off x="7817227" y="1235619"/>
                <a:ext cx="145440" cy="2476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BDA4835-6764-4011-BBB5-4CC848FAE8B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99227" y="1217619"/>
                  <a:ext cx="1810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19F3BB9-E70F-45B3-8926-8F397C929EE4}"/>
                    </a:ext>
                  </a:extLst>
                </p14:cNvPr>
                <p14:cNvContentPartPr/>
                <p14:nvPr/>
              </p14:nvContentPartPr>
              <p14:xfrm>
                <a:off x="8047987" y="1149579"/>
                <a:ext cx="132840" cy="3776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19F3BB9-E70F-45B3-8926-8F397C929EE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30347" y="1131939"/>
                  <a:ext cx="168480" cy="41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F3037312-C573-4647-B953-64235600F934}"/>
                  </a:ext>
                </a:extLst>
              </p14:cNvPr>
              <p14:cNvContentPartPr/>
              <p14:nvPr/>
            </p14:nvContentPartPr>
            <p14:xfrm>
              <a:off x="7426352" y="436599"/>
              <a:ext cx="92880" cy="4593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F3037312-C573-4647-B953-64235600F93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408352" y="418959"/>
                <a:ext cx="12852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E492DDFB-0C23-42E3-B463-757C1E4E7A43}"/>
                  </a:ext>
                </a:extLst>
              </p14:cNvPr>
              <p14:cNvContentPartPr/>
              <p14:nvPr/>
            </p14:nvContentPartPr>
            <p14:xfrm>
              <a:off x="6880592" y="487719"/>
              <a:ext cx="245880" cy="3117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E492DDFB-0C23-42E3-B463-757C1E4E7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62952" y="469719"/>
                <a:ext cx="281520" cy="34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B10EA55-05C2-429F-9910-39018EFC5D4D}"/>
              </a:ext>
            </a:extLst>
          </p:cNvPr>
          <p:cNvGrpSpPr/>
          <p:nvPr/>
        </p:nvGrpSpPr>
        <p:grpSpPr>
          <a:xfrm>
            <a:off x="7566392" y="410679"/>
            <a:ext cx="597600" cy="468000"/>
            <a:chOff x="7566392" y="410679"/>
            <a:chExt cx="597600" cy="46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C8FEAD4-8593-4836-B80E-84DF83CBCCD1}"/>
                    </a:ext>
                  </a:extLst>
                </p14:cNvPr>
                <p14:cNvContentPartPr/>
                <p14:nvPr/>
              </p14:nvContentPartPr>
              <p14:xfrm>
                <a:off x="7566392" y="528759"/>
                <a:ext cx="124560" cy="245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C8FEAD4-8593-4836-B80E-84DF83CBCCD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48392" y="510759"/>
                  <a:ext cx="1602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0B1D7C5-10C6-4A55-88B2-ED36A7B771C6}"/>
                    </a:ext>
                  </a:extLst>
                </p14:cNvPr>
                <p14:cNvContentPartPr/>
                <p14:nvPr/>
              </p14:nvContentPartPr>
              <p14:xfrm>
                <a:off x="7591952" y="690399"/>
                <a:ext cx="81360" cy="72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0B1D7C5-10C6-4A55-88B2-ED36A7B771C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73952" y="672399"/>
                  <a:ext cx="117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149B74A-2344-4089-B310-41AABE029277}"/>
                    </a:ext>
                  </a:extLst>
                </p14:cNvPr>
                <p14:cNvContentPartPr/>
                <p14:nvPr/>
              </p14:nvContentPartPr>
              <p14:xfrm>
                <a:off x="7790312" y="771399"/>
                <a:ext cx="41040" cy="107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149B74A-2344-4089-B310-41AABE02927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72672" y="753399"/>
                  <a:ext cx="76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DC59C80-B437-4C50-8388-C84FBD6AE186}"/>
                    </a:ext>
                  </a:extLst>
                </p14:cNvPr>
                <p14:cNvContentPartPr/>
                <p14:nvPr/>
              </p14:nvContentPartPr>
              <p14:xfrm>
                <a:off x="7883192" y="486639"/>
                <a:ext cx="144720" cy="2631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DC59C80-B437-4C50-8388-C84FBD6AE18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65552" y="468999"/>
                  <a:ext cx="1803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9BC39F5-B8D7-4693-8052-4FB6F19270A0}"/>
                    </a:ext>
                  </a:extLst>
                </p14:cNvPr>
                <p14:cNvContentPartPr/>
                <p14:nvPr/>
              </p14:nvContentPartPr>
              <p14:xfrm>
                <a:off x="8056712" y="410679"/>
                <a:ext cx="107280" cy="422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9BC39F5-B8D7-4693-8052-4FB6F19270A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38712" y="392679"/>
                  <a:ext cx="142920" cy="45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5" name="Group 684">
            <a:extLst>
              <a:ext uri="{FF2B5EF4-FFF2-40B4-BE49-F238E27FC236}">
                <a16:creationId xmlns:a16="http://schemas.microsoft.com/office/drawing/2014/main" id="{789217A5-9540-4AD9-891B-099B1C6271B8}"/>
              </a:ext>
            </a:extLst>
          </p:cNvPr>
          <p:cNvGrpSpPr/>
          <p:nvPr/>
        </p:nvGrpSpPr>
        <p:grpSpPr>
          <a:xfrm>
            <a:off x="6061952" y="609399"/>
            <a:ext cx="569520" cy="383400"/>
            <a:chOff x="6061952" y="609399"/>
            <a:chExt cx="56952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F9B41BF-49D5-487A-A0E6-BC27E02438C7}"/>
                    </a:ext>
                  </a:extLst>
                </p14:cNvPr>
                <p14:cNvContentPartPr/>
                <p14:nvPr/>
              </p14:nvContentPartPr>
              <p14:xfrm>
                <a:off x="6103352" y="622359"/>
                <a:ext cx="81000" cy="3704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F9B41BF-49D5-487A-A0E6-BC27E02438C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85712" y="604359"/>
                  <a:ext cx="11664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BDADEA1-704E-4781-B5F8-359DD912BE7B}"/>
                    </a:ext>
                  </a:extLst>
                </p14:cNvPr>
                <p14:cNvContentPartPr/>
                <p14:nvPr/>
              </p14:nvContentPartPr>
              <p14:xfrm>
                <a:off x="6061952" y="781479"/>
                <a:ext cx="196920" cy="133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BDADEA1-704E-4781-B5F8-359DD912BE7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4312" y="763479"/>
                  <a:ext cx="2325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1EA1371C-86F4-4C66-9A0A-3317E08A6F23}"/>
                    </a:ext>
                  </a:extLst>
                </p14:cNvPr>
                <p14:cNvContentPartPr/>
                <p14:nvPr/>
              </p14:nvContentPartPr>
              <p14:xfrm>
                <a:off x="6473792" y="609399"/>
                <a:ext cx="149400" cy="20448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1EA1371C-86F4-4C66-9A0A-3317E08A6F2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56152" y="591759"/>
                  <a:ext cx="185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74EC41C5-CC2A-4B84-9EC4-605288810EBB}"/>
                    </a:ext>
                  </a:extLst>
                </p14:cNvPr>
                <p14:cNvContentPartPr/>
                <p14:nvPr/>
              </p14:nvContentPartPr>
              <p14:xfrm>
                <a:off x="6541832" y="697959"/>
                <a:ext cx="89640" cy="1332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74EC41C5-CC2A-4B84-9EC4-605288810EB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24192" y="680319"/>
                  <a:ext cx="12528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8" name="Group 687">
            <a:extLst>
              <a:ext uri="{FF2B5EF4-FFF2-40B4-BE49-F238E27FC236}">
                <a16:creationId xmlns:a16="http://schemas.microsoft.com/office/drawing/2014/main" id="{70B1ED6C-C452-4747-9673-24509C680D88}"/>
              </a:ext>
            </a:extLst>
          </p:cNvPr>
          <p:cNvGrpSpPr/>
          <p:nvPr/>
        </p:nvGrpSpPr>
        <p:grpSpPr>
          <a:xfrm>
            <a:off x="7136499" y="1542165"/>
            <a:ext cx="98640" cy="159480"/>
            <a:chOff x="7136499" y="1542165"/>
            <a:chExt cx="9864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7D6DEF42-E5C3-43C7-9C4C-78B388AFBFB9}"/>
                    </a:ext>
                  </a:extLst>
                </p14:cNvPr>
                <p14:cNvContentPartPr/>
                <p14:nvPr/>
              </p14:nvContentPartPr>
              <p14:xfrm>
                <a:off x="7155219" y="1542165"/>
                <a:ext cx="79920" cy="12744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7D6DEF42-E5C3-43C7-9C4C-78B388AFBFB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37579" y="1524525"/>
                  <a:ext cx="115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30B75907-7576-4656-A926-D29570C42461}"/>
                    </a:ext>
                  </a:extLst>
                </p14:cNvPr>
                <p14:cNvContentPartPr/>
                <p14:nvPr/>
              </p14:nvContentPartPr>
              <p14:xfrm>
                <a:off x="7136499" y="1617765"/>
                <a:ext cx="32040" cy="8388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30B75907-7576-4656-A926-D29570C4246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8859" y="1599765"/>
                  <a:ext cx="6768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3" name="Group 692">
            <a:extLst>
              <a:ext uri="{FF2B5EF4-FFF2-40B4-BE49-F238E27FC236}">
                <a16:creationId xmlns:a16="http://schemas.microsoft.com/office/drawing/2014/main" id="{1069BDE2-F88A-4B6B-8047-BCC80756607A}"/>
              </a:ext>
            </a:extLst>
          </p:cNvPr>
          <p:cNvGrpSpPr/>
          <p:nvPr/>
        </p:nvGrpSpPr>
        <p:grpSpPr>
          <a:xfrm>
            <a:off x="8438980" y="866079"/>
            <a:ext cx="440280" cy="254880"/>
            <a:chOff x="8438980" y="866079"/>
            <a:chExt cx="44028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0F0E8F26-4C25-49AC-956B-133706AADDFE}"/>
                    </a:ext>
                  </a:extLst>
                </p14:cNvPr>
                <p14:cNvContentPartPr/>
                <p14:nvPr/>
              </p14:nvContentPartPr>
              <p14:xfrm>
                <a:off x="8448700" y="929799"/>
                <a:ext cx="318240" cy="1728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0F0E8F26-4C25-49AC-956B-133706AADDF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430700" y="912159"/>
                  <a:ext cx="353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FD36D208-963D-4D94-A00E-A039235FE7C3}"/>
                    </a:ext>
                  </a:extLst>
                </p14:cNvPr>
                <p14:cNvContentPartPr/>
                <p14:nvPr/>
              </p14:nvContentPartPr>
              <p14:xfrm>
                <a:off x="8438980" y="1016199"/>
                <a:ext cx="348480" cy="2448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FD36D208-963D-4D94-A00E-A039235FE7C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21340" y="998199"/>
                  <a:ext cx="384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5EB7F5CA-DC8E-406C-A4A1-6D680A263A9D}"/>
                    </a:ext>
                  </a:extLst>
                </p14:cNvPr>
                <p14:cNvContentPartPr/>
                <p14:nvPr/>
              </p14:nvContentPartPr>
              <p14:xfrm>
                <a:off x="8730580" y="866079"/>
                <a:ext cx="140400" cy="14040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5EB7F5CA-DC8E-406C-A4A1-6D680A263A9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12580" y="848079"/>
                  <a:ext cx="176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D903CF09-077A-4245-AB97-4DD82EAC8D69}"/>
                    </a:ext>
                  </a:extLst>
                </p14:cNvPr>
                <p14:cNvContentPartPr/>
                <p14:nvPr/>
              </p14:nvContentPartPr>
              <p14:xfrm>
                <a:off x="8748940" y="1013679"/>
                <a:ext cx="130320" cy="10728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D903CF09-077A-4245-AB97-4DD82EAC8D6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731300" y="995679"/>
                  <a:ext cx="16596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oup 700">
            <a:extLst>
              <a:ext uri="{FF2B5EF4-FFF2-40B4-BE49-F238E27FC236}">
                <a16:creationId xmlns:a16="http://schemas.microsoft.com/office/drawing/2014/main" id="{61F3E682-6743-486F-990D-F7413647E5DB}"/>
              </a:ext>
            </a:extLst>
          </p:cNvPr>
          <p:cNvGrpSpPr/>
          <p:nvPr/>
        </p:nvGrpSpPr>
        <p:grpSpPr>
          <a:xfrm>
            <a:off x="9126439" y="814039"/>
            <a:ext cx="1051901" cy="444933"/>
            <a:chOff x="9126439" y="814039"/>
            <a:chExt cx="1051901" cy="4449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FDE2B563-DAE3-4E0B-B3D1-531A9FF58E06}"/>
                    </a:ext>
                  </a:extLst>
                </p14:cNvPr>
                <p14:cNvContentPartPr/>
                <p14:nvPr/>
              </p14:nvContentPartPr>
              <p14:xfrm>
                <a:off x="9154159" y="871612"/>
                <a:ext cx="119520" cy="36324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FDE2B563-DAE3-4E0B-B3D1-531A9FF58E0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36519" y="853612"/>
                  <a:ext cx="1551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805B6289-48C2-4A2D-AE7B-9E0BA6788B64}"/>
                    </a:ext>
                  </a:extLst>
                </p14:cNvPr>
                <p14:cNvContentPartPr/>
                <p14:nvPr/>
              </p14:nvContentPartPr>
              <p14:xfrm>
                <a:off x="9126439" y="1064212"/>
                <a:ext cx="178920" cy="1836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805B6289-48C2-4A2D-AE7B-9E0BA6788B6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08439" y="1046572"/>
                  <a:ext cx="2145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D73845EC-9EF3-4F97-9418-4C4AD785A9C4}"/>
                    </a:ext>
                  </a:extLst>
                </p14:cNvPr>
                <p14:cNvContentPartPr/>
                <p14:nvPr/>
              </p14:nvContentPartPr>
              <p14:xfrm>
                <a:off x="9402919" y="911212"/>
                <a:ext cx="108000" cy="11232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D73845EC-9EF3-4F97-9418-4C4AD785A9C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85279" y="893212"/>
                  <a:ext cx="143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ED2108D5-B14D-4991-AAD6-485E0E1C630E}"/>
                    </a:ext>
                  </a:extLst>
                </p14:cNvPr>
                <p14:cNvContentPartPr/>
                <p14:nvPr/>
              </p14:nvContentPartPr>
              <p14:xfrm>
                <a:off x="9649879" y="884212"/>
                <a:ext cx="177120" cy="37476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ED2108D5-B14D-4991-AAD6-485E0E1C630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631879" y="866212"/>
                  <a:ext cx="2127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E90F974B-DF6C-4E53-A016-E2F347D0480A}"/>
                    </a:ext>
                  </a:extLst>
                </p14:cNvPr>
                <p14:cNvContentPartPr/>
                <p14:nvPr/>
              </p14:nvContentPartPr>
              <p14:xfrm>
                <a:off x="9998700" y="814039"/>
                <a:ext cx="148320" cy="24768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E90F974B-DF6C-4E53-A016-E2F347D0480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81060" y="796039"/>
                  <a:ext cx="183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5291BCF5-4FF7-490E-BBDE-9C33B1BA0480}"/>
                    </a:ext>
                  </a:extLst>
                </p14:cNvPr>
                <p14:cNvContentPartPr/>
                <p14:nvPr/>
              </p14:nvContentPartPr>
              <p14:xfrm>
                <a:off x="10090140" y="931039"/>
                <a:ext cx="88200" cy="1044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5291BCF5-4FF7-490E-BBDE-9C33B1BA048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072140" y="913039"/>
                  <a:ext cx="12384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02" name="Ink 701">
                <a:extLst>
                  <a:ext uri="{FF2B5EF4-FFF2-40B4-BE49-F238E27FC236}">
                    <a16:creationId xmlns:a16="http://schemas.microsoft.com/office/drawing/2014/main" id="{724C3C73-1413-458E-8CCF-F612EEA8C222}"/>
                  </a:ext>
                </a:extLst>
              </p14:cNvPr>
              <p14:cNvContentPartPr/>
              <p14:nvPr/>
            </p14:nvContentPartPr>
            <p14:xfrm>
              <a:off x="10414860" y="713959"/>
              <a:ext cx="283320" cy="402480"/>
            </p14:xfrm>
          </p:contentPart>
        </mc:Choice>
        <mc:Fallback xmlns="">
          <p:pic>
            <p:nvPicPr>
              <p:cNvPr id="702" name="Ink 701">
                <a:extLst>
                  <a:ext uri="{FF2B5EF4-FFF2-40B4-BE49-F238E27FC236}">
                    <a16:creationId xmlns:a16="http://schemas.microsoft.com/office/drawing/2014/main" id="{724C3C73-1413-458E-8CCF-F612EEA8C22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396860" y="696319"/>
                <a:ext cx="318960" cy="43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Group 271">
            <a:extLst>
              <a:ext uri="{FF2B5EF4-FFF2-40B4-BE49-F238E27FC236}">
                <a16:creationId xmlns:a16="http://schemas.microsoft.com/office/drawing/2014/main" id="{2357BFE8-D2AE-40BB-8598-A12916DBF378}"/>
              </a:ext>
            </a:extLst>
          </p:cNvPr>
          <p:cNvGrpSpPr/>
          <p:nvPr/>
        </p:nvGrpSpPr>
        <p:grpSpPr>
          <a:xfrm>
            <a:off x="10945500" y="646639"/>
            <a:ext cx="1016280" cy="506520"/>
            <a:chOff x="10945500" y="646639"/>
            <a:chExt cx="1016280" cy="50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7BE05C3F-F444-4A0B-B195-0B3F22EA44F4}"/>
                    </a:ext>
                  </a:extLst>
                </p14:cNvPr>
                <p14:cNvContentPartPr/>
                <p14:nvPr/>
              </p14:nvContentPartPr>
              <p14:xfrm>
                <a:off x="10945500" y="661039"/>
                <a:ext cx="90000" cy="48420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7BE05C3F-F444-4A0B-B195-0B3F22EA44F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927860" y="643399"/>
                  <a:ext cx="1256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618B7BE-1712-4991-BBE6-75E6414FE62F}"/>
                    </a:ext>
                  </a:extLst>
                </p14:cNvPr>
                <p14:cNvContentPartPr/>
                <p14:nvPr/>
              </p14:nvContentPartPr>
              <p14:xfrm>
                <a:off x="11141340" y="749239"/>
                <a:ext cx="174240" cy="2858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618B7BE-1712-4991-BBE6-75E6414FE62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123340" y="731599"/>
                  <a:ext cx="2098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3D65ACB-C30A-4405-B012-4CFC666D64BE}"/>
                    </a:ext>
                  </a:extLst>
                </p14:cNvPr>
                <p14:cNvContentPartPr/>
                <p14:nvPr/>
              </p14:nvContentPartPr>
              <p14:xfrm>
                <a:off x="11197860" y="926719"/>
                <a:ext cx="79560" cy="180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3D65ACB-C30A-4405-B012-4CFC666D64B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180220" y="908719"/>
                  <a:ext cx="1152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683D719-2968-4A54-B269-633A4663B245}"/>
                    </a:ext>
                  </a:extLst>
                </p14:cNvPr>
                <p14:cNvContentPartPr/>
                <p14:nvPr/>
              </p14:nvContentPartPr>
              <p14:xfrm>
                <a:off x="11431500" y="979999"/>
                <a:ext cx="49680" cy="1731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683D719-2968-4A54-B269-633A4663B24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413500" y="961999"/>
                  <a:ext cx="85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28229DA-D7CB-48F5-B609-AA8E025E273B}"/>
                    </a:ext>
                  </a:extLst>
                </p14:cNvPr>
                <p14:cNvContentPartPr/>
                <p14:nvPr/>
              </p14:nvContentPartPr>
              <p14:xfrm>
                <a:off x="11577300" y="755359"/>
                <a:ext cx="156960" cy="2797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28229DA-D7CB-48F5-B609-AA8E025E273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559300" y="737359"/>
                  <a:ext cx="1926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7329349-E956-4D49-A259-D7FDB2370BFF}"/>
                    </a:ext>
                  </a:extLst>
                </p14:cNvPr>
                <p14:cNvContentPartPr/>
                <p14:nvPr/>
              </p14:nvContentPartPr>
              <p14:xfrm>
                <a:off x="11818140" y="646639"/>
                <a:ext cx="143640" cy="4237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7329349-E956-4D49-A259-D7FDB2370BF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800140" y="628999"/>
                  <a:ext cx="179280" cy="45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F930900E-C399-412B-80D2-C06304C418BF}"/>
              </a:ext>
            </a:extLst>
          </p:cNvPr>
          <p:cNvGrpSpPr/>
          <p:nvPr/>
        </p:nvGrpSpPr>
        <p:grpSpPr>
          <a:xfrm>
            <a:off x="10579020" y="1181239"/>
            <a:ext cx="388080" cy="180360"/>
            <a:chOff x="10579020" y="1181239"/>
            <a:chExt cx="38808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C16F767-7678-40A9-AA95-A3A4C77D5118}"/>
                    </a:ext>
                  </a:extLst>
                </p14:cNvPr>
                <p14:cNvContentPartPr/>
                <p14:nvPr/>
              </p14:nvContentPartPr>
              <p14:xfrm>
                <a:off x="10641300" y="1261879"/>
                <a:ext cx="6840" cy="165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C16F767-7678-40A9-AA95-A3A4C77D511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623660" y="1244239"/>
                  <a:ext cx="42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CE52B1C-E628-4940-B383-B02993BDC623}"/>
                    </a:ext>
                  </a:extLst>
                </p14:cNvPr>
                <p14:cNvContentPartPr/>
                <p14:nvPr/>
              </p14:nvContentPartPr>
              <p14:xfrm>
                <a:off x="10642380" y="1260799"/>
                <a:ext cx="11880" cy="100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CE52B1C-E628-4940-B383-B02993BDC62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624380" y="1242799"/>
                  <a:ext cx="47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5C9258A-554C-4D92-B408-33DF455E4022}"/>
                    </a:ext>
                  </a:extLst>
                </p14:cNvPr>
                <p14:cNvContentPartPr/>
                <p14:nvPr/>
              </p14:nvContentPartPr>
              <p14:xfrm>
                <a:off x="10579020" y="1216519"/>
                <a:ext cx="146880" cy="21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5C9258A-554C-4D92-B408-33DF455E402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61020" y="1198879"/>
                  <a:ext cx="182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13CDFDD-D390-42E8-87A8-D5D64A6EFA26}"/>
                    </a:ext>
                  </a:extLst>
                </p14:cNvPr>
                <p14:cNvContentPartPr/>
                <p14:nvPr/>
              </p14:nvContentPartPr>
              <p14:xfrm>
                <a:off x="10727700" y="1279519"/>
                <a:ext cx="65880" cy="583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13CDFDD-D390-42E8-87A8-D5D64A6EFA2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710060" y="1261519"/>
                  <a:ext cx="101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656F2DC-DF6C-40DC-A50D-C00D643481EE}"/>
                    </a:ext>
                  </a:extLst>
                </p14:cNvPr>
                <p14:cNvContentPartPr/>
                <p14:nvPr/>
              </p14:nvContentPartPr>
              <p14:xfrm>
                <a:off x="10875660" y="1181239"/>
                <a:ext cx="91440" cy="1461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656F2DC-DF6C-40DC-A50D-C00D643481E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857660" y="1163599"/>
                  <a:ext cx="127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DA537CC-AC82-4766-A01E-4E2624ADEA72}"/>
                    </a:ext>
                  </a:extLst>
                </p14:cNvPr>
                <p14:cNvContentPartPr/>
                <p14:nvPr/>
              </p14:nvContentPartPr>
              <p14:xfrm>
                <a:off x="10864140" y="1252159"/>
                <a:ext cx="29520" cy="644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DA537CC-AC82-4766-A01E-4E2624ADEA7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846140" y="1234159"/>
                  <a:ext cx="65160" cy="10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44F2A0DE-A7E3-41EC-86A3-2D94ED3E45A9}"/>
                  </a:ext>
                </a:extLst>
              </p14:cNvPr>
              <p14:cNvContentPartPr/>
              <p14:nvPr/>
            </p14:nvContentPartPr>
            <p14:xfrm>
              <a:off x="7777532" y="2341856"/>
              <a:ext cx="25560" cy="11232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44F2A0DE-A7E3-41EC-86A3-2D94ED3E45A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759782" y="2323914"/>
                <a:ext cx="60705" cy="147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BBA19B1F-536A-4C49-91BD-17C499FCC730}"/>
                  </a:ext>
                </a:extLst>
              </p14:cNvPr>
              <p14:cNvContentPartPr/>
              <p14:nvPr/>
            </p14:nvContentPartPr>
            <p14:xfrm>
              <a:off x="7771412" y="2246816"/>
              <a:ext cx="12240" cy="1764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BBA19B1F-536A-4C49-91BD-17C499FCC73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753412" y="2228816"/>
                <a:ext cx="478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A3A0D54C-DDA3-41B6-9673-77A69180C53F}"/>
                  </a:ext>
                </a:extLst>
              </p14:cNvPr>
              <p14:cNvContentPartPr/>
              <p14:nvPr/>
            </p14:nvContentPartPr>
            <p14:xfrm>
              <a:off x="7868972" y="2225216"/>
              <a:ext cx="220320" cy="21348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A3A0D54C-DDA3-41B6-9673-77A69180C53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850972" y="2207186"/>
                <a:ext cx="255960" cy="249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21F62C9A-0A07-4AA2-BC9D-A70A0BFE8DC7}"/>
                  </a:ext>
                </a:extLst>
              </p14:cNvPr>
              <p14:cNvContentPartPr/>
              <p14:nvPr/>
            </p14:nvContentPartPr>
            <p14:xfrm>
              <a:off x="8250572" y="2284616"/>
              <a:ext cx="169920" cy="18288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21F62C9A-0A07-4AA2-BC9D-A70A0BFE8DC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232572" y="2266616"/>
                <a:ext cx="2055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6C336DC5-4C9A-46D3-9D45-0BD2F54F4E91}"/>
                  </a:ext>
                </a:extLst>
              </p14:cNvPr>
              <p14:cNvContentPartPr/>
              <p14:nvPr/>
            </p14:nvContentPartPr>
            <p14:xfrm>
              <a:off x="8298092" y="2387576"/>
              <a:ext cx="106200" cy="183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6C336DC5-4C9A-46D3-9D45-0BD2F54F4E9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280092" y="2369576"/>
                <a:ext cx="14184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0" name="Group 709">
            <a:extLst>
              <a:ext uri="{FF2B5EF4-FFF2-40B4-BE49-F238E27FC236}">
                <a16:creationId xmlns:a16="http://schemas.microsoft.com/office/drawing/2014/main" id="{D06432A2-AD24-4C54-8D4C-02DB7124894C}"/>
              </a:ext>
            </a:extLst>
          </p:cNvPr>
          <p:cNvGrpSpPr/>
          <p:nvPr/>
        </p:nvGrpSpPr>
        <p:grpSpPr>
          <a:xfrm>
            <a:off x="8594012" y="2111096"/>
            <a:ext cx="1287360" cy="353160"/>
            <a:chOff x="8594012" y="2111096"/>
            <a:chExt cx="128736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384F5ED-33B0-4EE9-8E1D-4F489ED9B1D2}"/>
                    </a:ext>
                  </a:extLst>
                </p14:cNvPr>
                <p14:cNvContentPartPr/>
                <p14:nvPr/>
              </p14:nvContentPartPr>
              <p14:xfrm>
                <a:off x="8594012" y="2169776"/>
                <a:ext cx="198000" cy="2944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384F5ED-33B0-4EE9-8E1D-4F489ED9B1D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75979" y="2151776"/>
                  <a:ext cx="233705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8830128-CB11-47A7-AED1-ABCEBF5D3B74}"/>
                    </a:ext>
                  </a:extLst>
                </p14:cNvPr>
                <p14:cNvContentPartPr/>
                <p14:nvPr/>
              </p14:nvContentPartPr>
              <p14:xfrm>
                <a:off x="8914412" y="2145656"/>
                <a:ext cx="126360" cy="3153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8830128-CB11-47A7-AED1-ABCEBF5D3B7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96463" y="2127635"/>
                  <a:ext cx="161899" cy="3510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ED814EB2-B2F3-4027-8BB2-7857C9F6505F}"/>
                    </a:ext>
                  </a:extLst>
                </p14:cNvPr>
                <p14:cNvContentPartPr/>
                <p14:nvPr/>
              </p14:nvContentPartPr>
              <p14:xfrm>
                <a:off x="9102692" y="2199656"/>
                <a:ext cx="167400" cy="2131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ED814EB2-B2F3-4027-8BB2-7857C9F650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084692" y="2181656"/>
                  <a:ext cx="2030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608E4060-8A9E-4A1B-8472-C66CB568DF50}"/>
                    </a:ext>
                  </a:extLst>
                </p14:cNvPr>
                <p14:cNvContentPartPr/>
                <p14:nvPr/>
              </p14:nvContentPartPr>
              <p14:xfrm>
                <a:off x="9133292" y="2326736"/>
                <a:ext cx="75960" cy="122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608E4060-8A9E-4A1B-8472-C66CB568DF5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115292" y="2308736"/>
                  <a:ext cx="1116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C4F4C3A7-1FFF-4BB4-B91E-57E14A308338}"/>
                    </a:ext>
                  </a:extLst>
                </p14:cNvPr>
                <p14:cNvContentPartPr/>
                <p14:nvPr/>
              </p14:nvContentPartPr>
              <p14:xfrm>
                <a:off x="9372332" y="2357336"/>
                <a:ext cx="26280" cy="8316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C4F4C3A7-1FFF-4BB4-B91E-57E14A30833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354332" y="2339336"/>
                  <a:ext cx="61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A1732BA2-D2BD-47AD-8794-3B209143E991}"/>
                    </a:ext>
                  </a:extLst>
                </p14:cNvPr>
                <p14:cNvContentPartPr/>
                <p14:nvPr/>
              </p14:nvContentPartPr>
              <p14:xfrm>
                <a:off x="9500132" y="2152856"/>
                <a:ext cx="190800" cy="23688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A1732BA2-D2BD-47AD-8794-3B209143E99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482132" y="2134856"/>
                  <a:ext cx="2264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CB0B65EA-114C-4B80-B5E9-DC3A3DEE07D7}"/>
                    </a:ext>
                  </a:extLst>
                </p14:cNvPr>
                <p14:cNvContentPartPr/>
                <p14:nvPr/>
              </p14:nvContentPartPr>
              <p14:xfrm>
                <a:off x="9540452" y="2308016"/>
                <a:ext cx="92160" cy="1188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CB0B65EA-114C-4B80-B5E9-DC3A3DEE07D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522452" y="2290016"/>
                  <a:ext cx="1278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7B1A015C-B102-4786-AADF-09D81914907F}"/>
                    </a:ext>
                  </a:extLst>
                </p14:cNvPr>
                <p14:cNvContentPartPr/>
                <p14:nvPr/>
              </p14:nvContentPartPr>
              <p14:xfrm>
                <a:off x="9733412" y="2111096"/>
                <a:ext cx="147960" cy="32580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7B1A015C-B102-4786-AADF-09D81914907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15412" y="2093096"/>
                  <a:ext cx="183600" cy="36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8" name="Group 717">
            <a:extLst>
              <a:ext uri="{FF2B5EF4-FFF2-40B4-BE49-F238E27FC236}">
                <a16:creationId xmlns:a16="http://schemas.microsoft.com/office/drawing/2014/main" id="{2772A0DD-8029-41E1-9589-81EFF5EBE036}"/>
              </a:ext>
            </a:extLst>
          </p:cNvPr>
          <p:cNvGrpSpPr/>
          <p:nvPr/>
        </p:nvGrpSpPr>
        <p:grpSpPr>
          <a:xfrm>
            <a:off x="8794384" y="2515567"/>
            <a:ext cx="161280" cy="133920"/>
            <a:chOff x="8794384" y="2515567"/>
            <a:chExt cx="161280" cy="13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F5973E9B-3B25-409D-99BC-CD95F588CEA7}"/>
                    </a:ext>
                  </a:extLst>
                </p14:cNvPr>
                <p14:cNvContentPartPr/>
                <p14:nvPr/>
              </p14:nvContentPartPr>
              <p14:xfrm>
                <a:off x="8804824" y="2583247"/>
                <a:ext cx="14040" cy="6624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F5973E9B-3B25-409D-99BC-CD95F588CEA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786824" y="2565247"/>
                  <a:ext cx="496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365A4EEF-2D26-43FA-B22C-60EA805E1840}"/>
                    </a:ext>
                  </a:extLst>
                </p14:cNvPr>
                <p14:cNvContentPartPr/>
                <p14:nvPr/>
              </p14:nvContentPartPr>
              <p14:xfrm>
                <a:off x="8794384" y="2518087"/>
                <a:ext cx="1440" cy="180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365A4EEF-2D26-43FA-B22C-60EA805E184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779984" y="2500087"/>
                  <a:ext cx="29952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D6C52947-7B5B-4B72-A76B-96078B0A364D}"/>
                    </a:ext>
                  </a:extLst>
                </p14:cNvPr>
                <p14:cNvContentPartPr/>
                <p14:nvPr/>
              </p14:nvContentPartPr>
              <p14:xfrm>
                <a:off x="8865664" y="2515567"/>
                <a:ext cx="90000" cy="12528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D6C52947-7B5B-4B72-A76B-96078B0A364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47664" y="2497567"/>
                  <a:ext cx="12564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ABB63D-4FCB-4585-8C64-8E71F74B8C14}"/>
              </a:ext>
            </a:extLst>
          </p:cNvPr>
          <p:cNvGrpSpPr/>
          <p:nvPr/>
        </p:nvGrpSpPr>
        <p:grpSpPr>
          <a:xfrm>
            <a:off x="739200" y="1731189"/>
            <a:ext cx="1132560" cy="266760"/>
            <a:chOff x="739200" y="1731189"/>
            <a:chExt cx="113256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7100165-05E4-45A9-B334-98ED4D44070A}"/>
                    </a:ext>
                  </a:extLst>
                </p14:cNvPr>
                <p14:cNvContentPartPr/>
                <p14:nvPr/>
              </p14:nvContentPartPr>
              <p14:xfrm>
                <a:off x="739200" y="1848549"/>
                <a:ext cx="120240" cy="149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7100165-05E4-45A9-B334-98ED4D44070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1200" y="1830909"/>
                  <a:ext cx="155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090C500-C037-4E2F-A571-AA2856B015F7}"/>
                    </a:ext>
                  </a:extLst>
                </p14:cNvPr>
                <p14:cNvContentPartPr/>
                <p14:nvPr/>
              </p14:nvContentPartPr>
              <p14:xfrm>
                <a:off x="920280" y="1853229"/>
                <a:ext cx="172800" cy="144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090C500-C037-4E2F-A571-AA2856B015F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02640" y="1835229"/>
                  <a:ext cx="208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49A0BF7-DD23-47F3-854D-28B502C87EE8}"/>
                    </a:ext>
                  </a:extLst>
                </p14:cNvPr>
                <p14:cNvContentPartPr/>
                <p14:nvPr/>
              </p14:nvContentPartPr>
              <p14:xfrm>
                <a:off x="1160760" y="1856109"/>
                <a:ext cx="84960" cy="123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49A0BF7-DD23-47F3-854D-28B502C87EE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43120" y="1838109"/>
                  <a:ext cx="1206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84F71B6-3204-4428-A00A-10440FFB3064}"/>
                    </a:ext>
                  </a:extLst>
                </p14:cNvPr>
                <p14:cNvContentPartPr/>
                <p14:nvPr/>
              </p14:nvContentPartPr>
              <p14:xfrm>
                <a:off x="1274880" y="1836309"/>
                <a:ext cx="89640" cy="137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84F71B6-3204-4428-A00A-10440FFB30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57240" y="1818309"/>
                  <a:ext cx="125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FBD970E-AE04-4DC3-8B49-73E971265E65}"/>
                    </a:ext>
                  </a:extLst>
                </p14:cNvPr>
                <p14:cNvContentPartPr/>
                <p14:nvPr/>
              </p14:nvContentPartPr>
              <p14:xfrm>
                <a:off x="1430760" y="1840629"/>
                <a:ext cx="108360" cy="124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FBD970E-AE04-4DC3-8B49-73E971265E6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412760" y="1822989"/>
                  <a:ext cx="144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A79AB46-3593-4C68-98A5-D9661AD5906D}"/>
                    </a:ext>
                  </a:extLst>
                </p14:cNvPr>
                <p14:cNvContentPartPr/>
                <p14:nvPr/>
              </p14:nvContentPartPr>
              <p14:xfrm>
                <a:off x="1607160" y="1855389"/>
                <a:ext cx="87480" cy="113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A79AB46-3593-4C68-98A5-D9661AD5906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589520" y="1837749"/>
                  <a:ext cx="123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1090A8A-47F2-4571-A48D-594E5260A5D6}"/>
                    </a:ext>
                  </a:extLst>
                </p14:cNvPr>
                <p14:cNvContentPartPr/>
                <p14:nvPr/>
              </p14:nvContentPartPr>
              <p14:xfrm>
                <a:off x="1784640" y="1731189"/>
                <a:ext cx="27000" cy="244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1090A8A-47F2-4571-A48D-594E5260A5D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766640" y="1713189"/>
                  <a:ext cx="626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35FB057-F194-45DA-87A2-6D61F0102ECC}"/>
                    </a:ext>
                  </a:extLst>
                </p14:cNvPr>
                <p14:cNvContentPartPr/>
                <p14:nvPr/>
              </p14:nvContentPartPr>
              <p14:xfrm>
                <a:off x="1743240" y="1821909"/>
                <a:ext cx="128520" cy="17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35FB057-F194-45DA-87A2-6D61F0102EC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725240" y="1803909"/>
                  <a:ext cx="1641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DA209CA-DF59-43EF-A751-904BB200DAC3}"/>
              </a:ext>
            </a:extLst>
          </p:cNvPr>
          <p:cNvGrpSpPr/>
          <p:nvPr/>
        </p:nvGrpSpPr>
        <p:grpSpPr>
          <a:xfrm>
            <a:off x="2064231" y="1705135"/>
            <a:ext cx="1019520" cy="429480"/>
            <a:chOff x="2064231" y="1705135"/>
            <a:chExt cx="1019520" cy="42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E4C1B34-A6E0-45FC-9C7C-F69FAF3F502A}"/>
                    </a:ext>
                  </a:extLst>
                </p14:cNvPr>
                <p14:cNvContentPartPr/>
                <p14:nvPr/>
              </p14:nvContentPartPr>
              <p14:xfrm>
                <a:off x="2064231" y="1705135"/>
                <a:ext cx="135000" cy="292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E4C1B34-A6E0-45FC-9C7C-F69FAF3F502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046591" y="1687135"/>
                  <a:ext cx="1706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842B779-EA5C-4354-870F-E18499C913ED}"/>
                    </a:ext>
                  </a:extLst>
                </p14:cNvPr>
                <p14:cNvContentPartPr/>
                <p14:nvPr/>
              </p14:nvContentPartPr>
              <p14:xfrm>
                <a:off x="2240271" y="1851295"/>
                <a:ext cx="136800" cy="127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842B779-EA5C-4354-870F-E18499C913E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222271" y="1833655"/>
                  <a:ext cx="1724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2EE6D10-692B-4051-A8BF-1AA0D361A6E7}"/>
                    </a:ext>
                  </a:extLst>
                </p14:cNvPr>
                <p14:cNvContentPartPr/>
                <p14:nvPr/>
              </p14:nvContentPartPr>
              <p14:xfrm>
                <a:off x="2438271" y="1727815"/>
                <a:ext cx="20160" cy="253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2EE6D10-692B-4051-A8BF-1AA0D361A6E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420271" y="1710175"/>
                  <a:ext cx="558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4723A64-2B46-465A-AF98-35E26FD913DF}"/>
                    </a:ext>
                  </a:extLst>
                </p14:cNvPr>
                <p14:cNvContentPartPr/>
                <p14:nvPr/>
              </p14:nvContentPartPr>
              <p14:xfrm>
                <a:off x="2341791" y="1850215"/>
                <a:ext cx="190080" cy="7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4723A64-2B46-465A-AF98-35E26FD913D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323791" y="1832575"/>
                  <a:ext cx="225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78BE468-9A2F-49D0-84A0-C5F1CEABB7DD}"/>
                    </a:ext>
                  </a:extLst>
                </p14:cNvPr>
                <p14:cNvContentPartPr/>
                <p14:nvPr/>
              </p14:nvContentPartPr>
              <p14:xfrm>
                <a:off x="2532231" y="1861375"/>
                <a:ext cx="90360" cy="121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78BE468-9A2F-49D0-84A0-C5F1CEABB7D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14231" y="1843735"/>
                  <a:ext cx="126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F8915C1-3319-4B04-80D0-57CEEA7FEFEB}"/>
                    </a:ext>
                  </a:extLst>
                </p14:cNvPr>
                <p14:cNvContentPartPr/>
                <p14:nvPr/>
              </p14:nvContentPartPr>
              <p14:xfrm>
                <a:off x="2680911" y="1861015"/>
                <a:ext cx="119880" cy="273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F8915C1-3319-4B04-80D0-57CEEA7FEFE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662911" y="1843375"/>
                  <a:ext cx="1555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C8C7A18-B7B8-4272-9DD8-013E2D4BAC58}"/>
                    </a:ext>
                  </a:extLst>
                </p14:cNvPr>
                <p14:cNvContentPartPr/>
                <p14:nvPr/>
              </p14:nvContentPartPr>
              <p14:xfrm>
                <a:off x="2846871" y="1861015"/>
                <a:ext cx="97920" cy="111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C8C7A18-B7B8-4272-9DD8-013E2D4BAC5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829231" y="1843375"/>
                  <a:ext cx="133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E900AAE-CF12-46E2-9AD9-01833DE77978}"/>
                    </a:ext>
                  </a:extLst>
                </p14:cNvPr>
                <p14:cNvContentPartPr/>
                <p14:nvPr/>
              </p14:nvContentPartPr>
              <p14:xfrm>
                <a:off x="3013551" y="1858135"/>
                <a:ext cx="70200" cy="114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E900AAE-CF12-46E2-9AD9-01833DE7797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995911" y="1840495"/>
                  <a:ext cx="10584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0E3A7B70-9DE6-44DA-8A51-9F509E40EC28}"/>
                  </a:ext>
                </a:extLst>
              </p14:cNvPr>
              <p14:cNvContentPartPr/>
              <p14:nvPr/>
            </p14:nvContentPartPr>
            <p14:xfrm>
              <a:off x="3168480" y="1852832"/>
              <a:ext cx="233280" cy="36036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0E3A7B70-9DE6-44DA-8A51-9F509E40EC28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150480" y="1834832"/>
                <a:ext cx="2689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2" name="Group 461">
            <a:extLst>
              <a:ext uri="{FF2B5EF4-FFF2-40B4-BE49-F238E27FC236}">
                <a16:creationId xmlns:a16="http://schemas.microsoft.com/office/drawing/2014/main" id="{D8F23E12-081D-4972-AB47-B825E34F1FDE}"/>
              </a:ext>
            </a:extLst>
          </p:cNvPr>
          <p:cNvGrpSpPr/>
          <p:nvPr/>
        </p:nvGrpSpPr>
        <p:grpSpPr>
          <a:xfrm>
            <a:off x="364080" y="1612352"/>
            <a:ext cx="348480" cy="393517"/>
            <a:chOff x="364080" y="1612352"/>
            <a:chExt cx="348480" cy="39351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CA55AAA-EE59-424A-B9F8-DC2303A81C13}"/>
                    </a:ext>
                  </a:extLst>
                </p14:cNvPr>
                <p14:cNvContentPartPr/>
                <p14:nvPr/>
              </p14:nvContentPartPr>
              <p14:xfrm>
                <a:off x="528600" y="1754229"/>
                <a:ext cx="25200" cy="251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CA55AAA-EE59-424A-B9F8-DC2303A81C1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10960" y="1736589"/>
                  <a:ext cx="608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7670E0F-4F17-42A8-8200-691F3CF6B196}"/>
                    </a:ext>
                  </a:extLst>
                </p14:cNvPr>
                <p14:cNvContentPartPr/>
                <p14:nvPr/>
              </p14:nvContentPartPr>
              <p14:xfrm>
                <a:off x="524280" y="1669989"/>
                <a:ext cx="188280" cy="192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7670E0F-4F17-42A8-8200-691F3CF6B19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06280" y="1651989"/>
                  <a:ext cx="2239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AE753446-98EB-4FA4-8B65-9D7CEB3BB10A}"/>
                    </a:ext>
                  </a:extLst>
                </p14:cNvPr>
                <p14:cNvContentPartPr/>
                <p14:nvPr/>
              </p14:nvContentPartPr>
              <p14:xfrm>
                <a:off x="382080" y="1633952"/>
                <a:ext cx="720" cy="36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AE753446-98EB-4FA4-8B65-9D7CEB3BB1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64080" y="1615952"/>
                  <a:ext cx="36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8B386BF8-34C8-49B2-9EB0-A91557D7EAE8}"/>
                    </a:ext>
                  </a:extLst>
                </p14:cNvPr>
                <p14:cNvContentPartPr/>
                <p14:nvPr/>
              </p14:nvContentPartPr>
              <p14:xfrm>
                <a:off x="364080" y="1612352"/>
                <a:ext cx="69120" cy="6264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8B386BF8-34C8-49B2-9EB0-A91557D7EAE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46080" y="1594712"/>
                  <a:ext cx="104760" cy="9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983287A2-1F38-43CC-A2C4-808384CBB645}"/>
                  </a:ext>
                </a:extLst>
              </p14:cNvPr>
              <p14:cNvContentPartPr/>
              <p14:nvPr/>
            </p14:nvContentPartPr>
            <p14:xfrm>
              <a:off x="3403560" y="1620992"/>
              <a:ext cx="55080" cy="6840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983287A2-1F38-43CC-A2C4-808384CBB64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385560" y="1603352"/>
                <a:ext cx="9072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724ABD32-3FC5-4C1F-8BC0-2D34A546AE96}"/>
              </a:ext>
            </a:extLst>
          </p:cNvPr>
          <p:cNvGrpSpPr/>
          <p:nvPr/>
        </p:nvGrpSpPr>
        <p:grpSpPr>
          <a:xfrm>
            <a:off x="409938" y="2546682"/>
            <a:ext cx="854280" cy="277920"/>
            <a:chOff x="409938" y="2546682"/>
            <a:chExt cx="85428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94CF816-00F6-4FF2-97E1-9AA69E9076FE}"/>
                    </a:ext>
                  </a:extLst>
                </p14:cNvPr>
                <p14:cNvContentPartPr/>
                <p14:nvPr/>
              </p14:nvContentPartPr>
              <p14:xfrm>
                <a:off x="409938" y="2556042"/>
                <a:ext cx="174600" cy="190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94CF816-00F6-4FF2-97E1-9AA69E9076F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91938" y="2538042"/>
                  <a:ext cx="210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BBCC3CA-7A36-498C-9940-2782E34FDC19}"/>
                    </a:ext>
                  </a:extLst>
                </p14:cNvPr>
                <p14:cNvContentPartPr/>
                <p14:nvPr/>
              </p14:nvContentPartPr>
              <p14:xfrm>
                <a:off x="646098" y="2560002"/>
                <a:ext cx="101520" cy="176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BBCC3CA-7A36-498C-9940-2782E34FDC1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28098" y="2542002"/>
                  <a:ext cx="137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747B65E-80DA-496E-A45A-E0FADF4E31FC}"/>
                    </a:ext>
                  </a:extLst>
                </p14:cNvPr>
                <p14:cNvContentPartPr/>
                <p14:nvPr/>
              </p14:nvContentPartPr>
              <p14:xfrm>
                <a:off x="807738" y="2680602"/>
                <a:ext cx="26640" cy="144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747B65E-80DA-496E-A45A-E0FADF4E31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90098" y="2662602"/>
                  <a:ext cx="62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24B0B6E-B3FC-4B7C-9780-A2D5C5C7F794}"/>
                    </a:ext>
                  </a:extLst>
                </p14:cNvPr>
                <p14:cNvContentPartPr/>
                <p14:nvPr/>
              </p14:nvContentPartPr>
              <p14:xfrm>
                <a:off x="778938" y="2594562"/>
                <a:ext cx="10080" cy="5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24B0B6E-B3FC-4B7C-9780-A2D5C5C7F79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60938" y="2576562"/>
                  <a:ext cx="457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B91EF96-2552-4320-ADB8-DB1DB770744A}"/>
                    </a:ext>
                  </a:extLst>
                </p14:cNvPr>
                <p14:cNvContentPartPr/>
                <p14:nvPr/>
              </p14:nvContentPartPr>
              <p14:xfrm>
                <a:off x="884418" y="2652522"/>
                <a:ext cx="68400" cy="90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B91EF96-2552-4320-ADB8-DB1DB770744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66418" y="2634522"/>
                  <a:ext cx="104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B73C9DF-D619-489E-A09A-6D89E0958A8A}"/>
                    </a:ext>
                  </a:extLst>
                </p14:cNvPr>
                <p14:cNvContentPartPr/>
                <p14:nvPr/>
              </p14:nvContentPartPr>
              <p14:xfrm>
                <a:off x="971898" y="2655762"/>
                <a:ext cx="61200" cy="73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B73C9DF-D619-489E-A09A-6D89E0958A8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54258" y="2637762"/>
                  <a:ext cx="968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A24CE73-045E-4161-8748-E809BC4FC0AA}"/>
                    </a:ext>
                  </a:extLst>
                </p14:cNvPr>
                <p14:cNvContentPartPr/>
                <p14:nvPr/>
              </p14:nvContentPartPr>
              <p14:xfrm>
                <a:off x="1109058" y="2546682"/>
                <a:ext cx="12240" cy="208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A24CE73-045E-4161-8748-E809BC4FC0A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91058" y="2529042"/>
                  <a:ext cx="478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4AC0E41-0757-42CB-9A37-84D49E912BEA}"/>
                    </a:ext>
                  </a:extLst>
                </p14:cNvPr>
                <p14:cNvContentPartPr/>
                <p14:nvPr/>
              </p14:nvContentPartPr>
              <p14:xfrm>
                <a:off x="1082418" y="2626602"/>
                <a:ext cx="80640" cy="5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4AC0E41-0757-42CB-9A37-84D49E912BE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64778" y="2608602"/>
                  <a:ext cx="116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109FE6A-1C89-4101-9700-9050D41476E8}"/>
                    </a:ext>
                  </a:extLst>
                </p14:cNvPr>
                <p14:cNvContentPartPr/>
                <p14:nvPr/>
              </p14:nvContentPartPr>
              <p14:xfrm>
                <a:off x="1217778" y="2644242"/>
                <a:ext cx="46440" cy="925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109FE6A-1C89-4101-9700-9050D41476E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200138" y="2626602"/>
                  <a:ext cx="8208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4CB970C-32A7-4BFD-9FAF-C4F918FBA705}"/>
              </a:ext>
            </a:extLst>
          </p:cNvPr>
          <p:cNvGrpSpPr/>
          <p:nvPr/>
        </p:nvGrpSpPr>
        <p:grpSpPr>
          <a:xfrm>
            <a:off x="1429098" y="2621202"/>
            <a:ext cx="238680" cy="183960"/>
            <a:chOff x="1429098" y="2621202"/>
            <a:chExt cx="238680" cy="1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7941954-F532-4DD9-B5FB-666B20FE6C0B}"/>
                    </a:ext>
                  </a:extLst>
                </p14:cNvPr>
                <p14:cNvContentPartPr/>
                <p14:nvPr/>
              </p14:nvContentPartPr>
              <p14:xfrm>
                <a:off x="1429098" y="2623002"/>
                <a:ext cx="80280" cy="90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7941954-F532-4DD9-B5FB-666B20FE6C0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411098" y="2605362"/>
                  <a:ext cx="1159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A8C22F3-44DB-4DF6-8B62-4E4F72F83E4B}"/>
                    </a:ext>
                  </a:extLst>
                </p14:cNvPr>
                <p14:cNvContentPartPr/>
                <p14:nvPr/>
              </p14:nvContentPartPr>
              <p14:xfrm>
                <a:off x="1597218" y="2621202"/>
                <a:ext cx="60120" cy="183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A8C22F3-44DB-4DF6-8B62-4E4F72F83E4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579578" y="2603562"/>
                  <a:ext cx="957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B0BE488-7B3D-4373-9971-487101C96834}"/>
                    </a:ext>
                  </a:extLst>
                </p14:cNvPr>
                <p14:cNvContentPartPr/>
                <p14:nvPr/>
              </p14:nvContentPartPr>
              <p14:xfrm>
                <a:off x="1575978" y="2707602"/>
                <a:ext cx="91800" cy="2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B0BE488-7B3D-4373-9971-487101C9683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557978" y="2689962"/>
                  <a:ext cx="1274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8B980B3-CD03-452A-9CBA-DEF25CFA1641}"/>
              </a:ext>
            </a:extLst>
          </p:cNvPr>
          <p:cNvGrpSpPr/>
          <p:nvPr/>
        </p:nvGrpSpPr>
        <p:grpSpPr>
          <a:xfrm>
            <a:off x="1932018" y="2457402"/>
            <a:ext cx="317160" cy="317880"/>
            <a:chOff x="1932018" y="2457402"/>
            <a:chExt cx="31716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7F6A2EF-E136-4983-9315-E7AB7FC6A8FD}"/>
                    </a:ext>
                  </a:extLst>
                </p14:cNvPr>
                <p14:cNvContentPartPr/>
                <p14:nvPr/>
              </p14:nvContentPartPr>
              <p14:xfrm>
                <a:off x="1933458" y="2525442"/>
                <a:ext cx="32400" cy="187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7F6A2EF-E136-4983-9315-E7AB7FC6A8F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915818" y="2507802"/>
                  <a:ext cx="680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40B1361-E339-458A-A494-C18CED030FA3}"/>
                    </a:ext>
                  </a:extLst>
                </p14:cNvPr>
                <p14:cNvContentPartPr/>
                <p14:nvPr/>
              </p14:nvContentPartPr>
              <p14:xfrm>
                <a:off x="1932018" y="2474682"/>
                <a:ext cx="134640" cy="127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40B1361-E339-458A-A494-C18CED030FA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914018" y="2456682"/>
                  <a:ext cx="170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05100FE-8B74-461C-9A0B-5C7F927326E5}"/>
                    </a:ext>
                  </a:extLst>
                </p14:cNvPr>
                <p14:cNvContentPartPr/>
                <p14:nvPr/>
              </p14:nvContentPartPr>
              <p14:xfrm>
                <a:off x="2123178" y="2457402"/>
                <a:ext cx="126000" cy="317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05100FE-8B74-461C-9A0B-5C7F927326E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05178" y="2439762"/>
                  <a:ext cx="161640" cy="35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878E2AF-2042-40C8-BB51-02ADCD8FD00D}"/>
                  </a:ext>
                </a:extLst>
              </p14:cNvPr>
              <p14:cNvContentPartPr/>
              <p14:nvPr/>
            </p14:nvContentPartPr>
            <p14:xfrm>
              <a:off x="2446098" y="2434002"/>
              <a:ext cx="122760" cy="3132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878E2AF-2042-40C8-BB51-02ADCD8FD00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428458" y="2416362"/>
                <a:ext cx="15840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CA0613E-6E8D-4B87-8CBB-337BBAB2130D}"/>
                  </a:ext>
                </a:extLst>
              </p14:cNvPr>
              <p14:cNvContentPartPr/>
              <p14:nvPr/>
            </p14:nvContentPartPr>
            <p14:xfrm>
              <a:off x="2267538" y="2508522"/>
              <a:ext cx="140040" cy="1839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CA0613E-6E8D-4B87-8CBB-337BBAB2130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249538" y="2490522"/>
                <a:ext cx="175680" cy="21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51FE485-BE68-41D1-8F97-78D49CBA36C5}"/>
              </a:ext>
            </a:extLst>
          </p:cNvPr>
          <p:cNvGrpSpPr/>
          <p:nvPr/>
        </p:nvGrpSpPr>
        <p:grpSpPr>
          <a:xfrm>
            <a:off x="2769702" y="2504995"/>
            <a:ext cx="618120" cy="321120"/>
            <a:chOff x="2769702" y="2504995"/>
            <a:chExt cx="61812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265746B-D218-41BB-9ADF-9F6E7A2826FB}"/>
                    </a:ext>
                  </a:extLst>
                </p14:cNvPr>
                <p14:cNvContentPartPr/>
                <p14:nvPr/>
              </p14:nvContentPartPr>
              <p14:xfrm>
                <a:off x="2769702" y="2571235"/>
                <a:ext cx="167400" cy="254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265746B-D218-41BB-9ADF-9F6E7A2826F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752062" y="2553595"/>
                  <a:ext cx="2030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138F938-6FFB-4301-97C3-33B0DE6931C4}"/>
                    </a:ext>
                  </a:extLst>
                </p14:cNvPr>
                <p14:cNvContentPartPr/>
                <p14:nvPr/>
              </p14:nvContentPartPr>
              <p14:xfrm>
                <a:off x="2966262" y="2589955"/>
                <a:ext cx="11160" cy="82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138F938-6FFB-4301-97C3-33B0DE6931C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48262" y="2572315"/>
                  <a:ext cx="46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DE77CE9-41AA-403F-91E1-AFA1D65F0A55}"/>
                    </a:ext>
                  </a:extLst>
                </p14:cNvPr>
                <p14:cNvContentPartPr/>
                <p14:nvPr/>
              </p14:nvContentPartPr>
              <p14:xfrm>
                <a:off x="2939982" y="2504995"/>
                <a:ext cx="10800" cy="24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DE77CE9-41AA-403F-91E1-AFA1D65F0A5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921982" y="2486995"/>
                  <a:ext cx="464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ECB5C71-846E-4845-98F2-3060D11642A2}"/>
                    </a:ext>
                  </a:extLst>
                </p14:cNvPr>
                <p14:cNvContentPartPr/>
                <p14:nvPr/>
              </p14:nvContentPartPr>
              <p14:xfrm>
                <a:off x="3038622" y="2575555"/>
                <a:ext cx="92160" cy="115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ECB5C71-846E-4845-98F2-3060D11642A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020622" y="2557915"/>
                  <a:ext cx="127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4F89DCA-909F-460C-9B74-6232C8A6D303}"/>
                    </a:ext>
                  </a:extLst>
                </p14:cNvPr>
                <p14:cNvContentPartPr/>
                <p14:nvPr/>
              </p14:nvContentPartPr>
              <p14:xfrm>
                <a:off x="3176502" y="2581315"/>
                <a:ext cx="56520" cy="102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4F89DCA-909F-460C-9B74-6232C8A6D30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158862" y="2563675"/>
                  <a:ext cx="92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5F6D649-BB79-4C7F-AE33-D38A3F8492AF}"/>
                    </a:ext>
                  </a:extLst>
                </p14:cNvPr>
                <p14:cNvContentPartPr/>
                <p14:nvPr/>
              </p14:nvContentPartPr>
              <p14:xfrm>
                <a:off x="3301062" y="2568715"/>
                <a:ext cx="86760" cy="986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5F6D649-BB79-4C7F-AE33-D38A3F8492A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283062" y="2551075"/>
                  <a:ext cx="12240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4DFF972-5E68-4689-9BEB-B0D1B75DFFC0}"/>
              </a:ext>
            </a:extLst>
          </p:cNvPr>
          <p:cNvGrpSpPr/>
          <p:nvPr/>
        </p:nvGrpSpPr>
        <p:grpSpPr>
          <a:xfrm>
            <a:off x="3609812" y="2413948"/>
            <a:ext cx="373320" cy="447120"/>
            <a:chOff x="3609812" y="2413948"/>
            <a:chExt cx="373320" cy="44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F7A1739-934E-4DE5-8657-5D9A515AB1EA}"/>
                    </a:ext>
                  </a:extLst>
                </p14:cNvPr>
                <p14:cNvContentPartPr/>
                <p14:nvPr/>
              </p14:nvContentPartPr>
              <p14:xfrm>
                <a:off x="3609812" y="2413948"/>
                <a:ext cx="52560" cy="247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F7A1739-934E-4DE5-8657-5D9A515AB1E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592172" y="2396308"/>
                  <a:ext cx="88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BAB02BB-A1C5-49C8-8F1C-B1CB45EE9B8D}"/>
                    </a:ext>
                  </a:extLst>
                </p14:cNvPr>
                <p14:cNvContentPartPr/>
                <p14:nvPr/>
              </p14:nvContentPartPr>
              <p14:xfrm>
                <a:off x="3640412" y="2561908"/>
                <a:ext cx="98640" cy="1170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BAB02BB-A1C5-49C8-8F1C-B1CB45EE9B8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622772" y="2543908"/>
                  <a:ext cx="1342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146956D-4671-440E-A707-75BF008FFEBA}"/>
                    </a:ext>
                  </a:extLst>
                </p14:cNvPr>
                <p14:cNvContentPartPr/>
                <p14:nvPr/>
              </p14:nvContentPartPr>
              <p14:xfrm>
                <a:off x="3800612" y="2567668"/>
                <a:ext cx="182520" cy="293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146956D-4671-440E-A707-75BF008FFEB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782612" y="2549668"/>
                  <a:ext cx="218160" cy="32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FD0DF9FE-93B6-4ECA-B49B-6B43AD481A8E}"/>
              </a:ext>
            </a:extLst>
          </p:cNvPr>
          <p:cNvGrpSpPr/>
          <p:nvPr/>
        </p:nvGrpSpPr>
        <p:grpSpPr>
          <a:xfrm>
            <a:off x="4203775" y="2473034"/>
            <a:ext cx="867600" cy="263520"/>
            <a:chOff x="4203775" y="2473034"/>
            <a:chExt cx="867600" cy="2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DAEB16E-7AD2-4F4B-B4DF-3D63087EB3A1}"/>
                    </a:ext>
                  </a:extLst>
                </p14:cNvPr>
                <p14:cNvContentPartPr/>
                <p14:nvPr/>
              </p14:nvContentPartPr>
              <p14:xfrm>
                <a:off x="4203775" y="2574554"/>
                <a:ext cx="122400" cy="126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DAEB16E-7AD2-4F4B-B4DF-3D63087EB3A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185775" y="2556914"/>
                  <a:ext cx="158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FC0E62F-91E7-49C3-ADE9-C60C57B525EB}"/>
                    </a:ext>
                  </a:extLst>
                </p14:cNvPr>
                <p14:cNvContentPartPr/>
                <p14:nvPr/>
              </p14:nvContentPartPr>
              <p14:xfrm>
                <a:off x="4354975" y="2473034"/>
                <a:ext cx="122040" cy="216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FC0E62F-91E7-49C3-ADE9-C60C57B525E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336975" y="2455034"/>
                  <a:ext cx="1576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941D35E-32FF-457F-B6D7-273B9B66A244}"/>
                    </a:ext>
                  </a:extLst>
                </p14:cNvPr>
                <p14:cNvContentPartPr/>
                <p14:nvPr/>
              </p14:nvContentPartPr>
              <p14:xfrm>
                <a:off x="4551895" y="2592914"/>
                <a:ext cx="64800" cy="143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941D35E-32FF-457F-B6D7-273B9B66A24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534255" y="2574914"/>
                  <a:ext cx="100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92C4DDD-E1AF-462B-93F6-65CEC80D1BC7}"/>
                    </a:ext>
                  </a:extLst>
                </p14:cNvPr>
                <p14:cNvContentPartPr/>
                <p14:nvPr/>
              </p14:nvContentPartPr>
              <p14:xfrm>
                <a:off x="4513375" y="2498594"/>
                <a:ext cx="9000" cy="8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92C4DDD-E1AF-462B-93F6-65CEC80D1BC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495735" y="2480594"/>
                  <a:ext cx="446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9BDB8EB-6989-44A5-B01B-D22A253C3B77}"/>
                    </a:ext>
                  </a:extLst>
                </p14:cNvPr>
                <p14:cNvContentPartPr/>
                <p14:nvPr/>
              </p14:nvContentPartPr>
              <p14:xfrm>
                <a:off x="4672135" y="2578154"/>
                <a:ext cx="65880" cy="103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9BDB8EB-6989-44A5-B01B-D22A253C3B7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654135" y="2560154"/>
                  <a:ext cx="101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6463CFE-DF31-41FA-AED0-ED120A53B08E}"/>
                    </a:ext>
                  </a:extLst>
                </p14:cNvPr>
                <p14:cNvContentPartPr/>
                <p14:nvPr/>
              </p14:nvContentPartPr>
              <p14:xfrm>
                <a:off x="4770055" y="2577434"/>
                <a:ext cx="82800" cy="102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6463CFE-DF31-41FA-AED0-ED120A53B08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52415" y="2559794"/>
                  <a:ext cx="118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617039FF-D836-4183-8785-29BAFCA78118}"/>
                    </a:ext>
                  </a:extLst>
                </p14:cNvPr>
                <p14:cNvContentPartPr/>
                <p14:nvPr/>
              </p14:nvContentPartPr>
              <p14:xfrm>
                <a:off x="4916575" y="2483834"/>
                <a:ext cx="14400" cy="196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617039FF-D836-4183-8785-29BAFCA7811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898575" y="2465834"/>
                  <a:ext cx="500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F67DEED5-40C4-4371-A3EF-15D28CAC4D23}"/>
                    </a:ext>
                  </a:extLst>
                </p14:cNvPr>
                <p14:cNvContentPartPr/>
                <p14:nvPr/>
              </p14:nvContentPartPr>
              <p14:xfrm>
                <a:off x="4853215" y="2564834"/>
                <a:ext cx="115200" cy="1476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F67DEED5-40C4-4371-A3EF-15D28CAC4D2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835575" y="2547194"/>
                  <a:ext cx="1508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EAF0EF9A-D26D-4C0C-83DB-58052AD2CB48}"/>
                    </a:ext>
                  </a:extLst>
                </p14:cNvPr>
                <p14:cNvContentPartPr/>
                <p14:nvPr/>
              </p14:nvContentPartPr>
              <p14:xfrm>
                <a:off x="5021695" y="2561594"/>
                <a:ext cx="49680" cy="1177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EAF0EF9A-D26D-4C0C-83DB-58052AD2CB4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004055" y="2543594"/>
                  <a:ext cx="8532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2" name="Group 521">
            <a:extLst>
              <a:ext uri="{FF2B5EF4-FFF2-40B4-BE49-F238E27FC236}">
                <a16:creationId xmlns:a16="http://schemas.microsoft.com/office/drawing/2014/main" id="{C498AA28-C6B9-4121-8DB8-89394E3E8314}"/>
              </a:ext>
            </a:extLst>
          </p:cNvPr>
          <p:cNvGrpSpPr/>
          <p:nvPr/>
        </p:nvGrpSpPr>
        <p:grpSpPr>
          <a:xfrm>
            <a:off x="5310055" y="2544314"/>
            <a:ext cx="213480" cy="240840"/>
            <a:chOff x="5310055" y="2544314"/>
            <a:chExt cx="21348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BBF9213A-AB59-4F21-AF96-C52FE86E01B6}"/>
                    </a:ext>
                  </a:extLst>
                </p14:cNvPr>
                <p14:cNvContentPartPr/>
                <p14:nvPr/>
              </p14:nvContentPartPr>
              <p14:xfrm>
                <a:off x="5310055" y="2556554"/>
                <a:ext cx="108720" cy="11772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BBF9213A-AB59-4F21-AF96-C52FE86E01B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292415" y="2538554"/>
                  <a:ext cx="144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F967646A-26C2-498F-ABDD-95BD4C150182}"/>
                    </a:ext>
                  </a:extLst>
                </p14:cNvPr>
                <p14:cNvContentPartPr/>
                <p14:nvPr/>
              </p14:nvContentPartPr>
              <p14:xfrm>
                <a:off x="5464135" y="2544314"/>
                <a:ext cx="43560" cy="24084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F967646A-26C2-498F-ABDD-95BD4C15018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446495" y="2526674"/>
                  <a:ext cx="792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4E7A936E-1229-419F-857E-A4CFC50C079E}"/>
                    </a:ext>
                  </a:extLst>
                </p14:cNvPr>
                <p14:cNvContentPartPr/>
                <p14:nvPr/>
              </p14:nvContentPartPr>
              <p14:xfrm>
                <a:off x="5416255" y="2669234"/>
                <a:ext cx="107280" cy="216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4E7A936E-1229-419F-857E-A4CFC50C079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398615" y="2651594"/>
                  <a:ext cx="14292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49D4ABEC-7DD4-4A19-A9A8-18BB96788DE0}"/>
                  </a:ext>
                </a:extLst>
              </p14:cNvPr>
              <p14:cNvContentPartPr/>
              <p14:nvPr/>
            </p14:nvContentPartPr>
            <p14:xfrm>
              <a:off x="5796655" y="2455417"/>
              <a:ext cx="201960" cy="248760"/>
            </p14:xfrm>
          </p:contentPart>
        </mc:Choice>
        <mc:Fallback xmlns=""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49D4ABEC-7DD4-4A19-A9A8-18BB96788DE0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5779015" y="2437417"/>
                <a:ext cx="237600" cy="28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7" name="Group 546">
            <a:extLst>
              <a:ext uri="{FF2B5EF4-FFF2-40B4-BE49-F238E27FC236}">
                <a16:creationId xmlns:a16="http://schemas.microsoft.com/office/drawing/2014/main" id="{1232D077-B5B4-4AD3-ACD2-77499D06E3CA}"/>
              </a:ext>
            </a:extLst>
          </p:cNvPr>
          <p:cNvGrpSpPr/>
          <p:nvPr/>
        </p:nvGrpSpPr>
        <p:grpSpPr>
          <a:xfrm>
            <a:off x="413963" y="3169597"/>
            <a:ext cx="1628640" cy="361440"/>
            <a:chOff x="413963" y="3169597"/>
            <a:chExt cx="162864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8723F4ED-0206-4BD3-A11D-A6D82172B2D6}"/>
                    </a:ext>
                  </a:extLst>
                </p14:cNvPr>
                <p14:cNvContentPartPr/>
                <p14:nvPr/>
              </p14:nvContentPartPr>
              <p14:xfrm>
                <a:off x="413963" y="3276517"/>
                <a:ext cx="235800" cy="1479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8723F4ED-0206-4BD3-A11D-A6D82172B2D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95963" y="3258877"/>
                  <a:ext cx="271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626A1F19-4C6D-4F78-84E3-66A8075BAFE3}"/>
                    </a:ext>
                  </a:extLst>
                </p14:cNvPr>
                <p14:cNvContentPartPr/>
                <p14:nvPr/>
              </p14:nvContentPartPr>
              <p14:xfrm>
                <a:off x="713123" y="3290917"/>
                <a:ext cx="106200" cy="11412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626A1F19-4C6D-4F78-84E3-66A8075BAFE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95483" y="3273277"/>
                  <a:ext cx="1418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AA84AE17-247F-4DC2-A5AC-52D0C33905EF}"/>
                    </a:ext>
                  </a:extLst>
                </p14:cNvPr>
                <p14:cNvContentPartPr/>
                <p14:nvPr/>
              </p14:nvContentPartPr>
              <p14:xfrm>
                <a:off x="888443" y="3273277"/>
                <a:ext cx="62640" cy="11412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AA84AE17-247F-4DC2-A5AC-52D0C33905E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70443" y="3255637"/>
                  <a:ext cx="98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F1D50C33-53B9-4EDA-A6D5-E7602CF9C3D7}"/>
                    </a:ext>
                  </a:extLst>
                </p14:cNvPr>
                <p14:cNvContentPartPr/>
                <p14:nvPr/>
              </p14:nvContentPartPr>
              <p14:xfrm>
                <a:off x="1028483" y="3269677"/>
                <a:ext cx="118800" cy="26136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F1D50C33-53B9-4EDA-A6D5-E7602CF9C3D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10843" y="3252037"/>
                  <a:ext cx="1544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C41125D4-D66C-4D4D-8D96-C3AF810A767B}"/>
                    </a:ext>
                  </a:extLst>
                </p14:cNvPr>
                <p14:cNvContentPartPr/>
                <p14:nvPr/>
              </p14:nvContentPartPr>
              <p14:xfrm>
                <a:off x="1175723" y="3169597"/>
                <a:ext cx="162720" cy="22752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C41125D4-D66C-4D4D-8D96-C3AF810A767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58083" y="3151957"/>
                  <a:ext cx="1983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1AA00174-2BD9-415B-8BA6-AA9708E7BDA6}"/>
                    </a:ext>
                  </a:extLst>
                </p14:cNvPr>
                <p14:cNvContentPartPr/>
                <p14:nvPr/>
              </p14:nvContentPartPr>
              <p14:xfrm>
                <a:off x="1401803" y="3269317"/>
                <a:ext cx="12600" cy="11376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1AA00174-2BD9-415B-8BA6-AA9708E7BDA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384163" y="3251677"/>
                  <a:ext cx="48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5E561D1F-A3E9-4DCD-BDF0-19A2BDE3B12E}"/>
                    </a:ext>
                  </a:extLst>
                </p14:cNvPr>
                <p14:cNvContentPartPr/>
                <p14:nvPr/>
              </p14:nvContentPartPr>
              <p14:xfrm>
                <a:off x="1392443" y="3191557"/>
                <a:ext cx="16920" cy="1584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5E561D1F-A3E9-4DCD-BDF0-19A2BDE3B12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374443" y="3173557"/>
                  <a:ext cx="525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0D9435A6-4B9D-4BF7-B71F-26129F00567C}"/>
                    </a:ext>
                  </a:extLst>
                </p14:cNvPr>
                <p14:cNvContentPartPr/>
                <p14:nvPr/>
              </p14:nvContentPartPr>
              <p14:xfrm>
                <a:off x="1502963" y="3237997"/>
                <a:ext cx="73800" cy="13464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0D9435A6-4B9D-4BF7-B71F-26129F00567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485323" y="3219997"/>
                  <a:ext cx="109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60A063CD-BB9A-4460-BC48-8B97873ACE93}"/>
                    </a:ext>
                  </a:extLst>
                </p14:cNvPr>
                <p14:cNvContentPartPr/>
                <p14:nvPr/>
              </p14:nvContentPartPr>
              <p14:xfrm>
                <a:off x="1655243" y="3231157"/>
                <a:ext cx="192960" cy="14544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60A063CD-BB9A-4460-BC48-8B97873ACE9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637603" y="3213517"/>
                  <a:ext cx="228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4CBB5860-1B44-41D2-BB25-522267CB26A8}"/>
                    </a:ext>
                  </a:extLst>
                </p14:cNvPr>
                <p14:cNvContentPartPr/>
                <p14:nvPr/>
              </p14:nvContentPartPr>
              <p14:xfrm>
                <a:off x="1956923" y="3235117"/>
                <a:ext cx="85680" cy="14184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4CBB5860-1B44-41D2-BB25-522267CB26A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938923" y="3217117"/>
                  <a:ext cx="12132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6" name="Group 565">
            <a:extLst>
              <a:ext uri="{FF2B5EF4-FFF2-40B4-BE49-F238E27FC236}">
                <a16:creationId xmlns:a16="http://schemas.microsoft.com/office/drawing/2014/main" id="{C8B41EF7-A2CA-4B7E-83F9-5B0AABBC9352}"/>
              </a:ext>
            </a:extLst>
          </p:cNvPr>
          <p:cNvGrpSpPr/>
          <p:nvPr/>
        </p:nvGrpSpPr>
        <p:grpSpPr>
          <a:xfrm>
            <a:off x="2269257" y="3229960"/>
            <a:ext cx="669240" cy="276840"/>
            <a:chOff x="2269257" y="3229960"/>
            <a:chExt cx="66924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F5E53A3B-197E-41A5-895B-9D2A741D484F}"/>
                    </a:ext>
                  </a:extLst>
                </p14:cNvPr>
                <p14:cNvContentPartPr/>
                <p14:nvPr/>
              </p14:nvContentPartPr>
              <p14:xfrm>
                <a:off x="2269257" y="3229960"/>
                <a:ext cx="119880" cy="27684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F5E53A3B-197E-41A5-895B-9D2A741D484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251257" y="3212320"/>
                  <a:ext cx="1555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091014C6-89ED-4C2B-9840-55C0201859A6}"/>
                    </a:ext>
                  </a:extLst>
                </p14:cNvPr>
                <p14:cNvContentPartPr/>
                <p14:nvPr/>
              </p14:nvContentPartPr>
              <p14:xfrm>
                <a:off x="2287257" y="3370000"/>
                <a:ext cx="139320" cy="1872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091014C6-89ED-4C2B-9840-55C0201859A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269257" y="3352000"/>
                  <a:ext cx="174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7FF08645-2D12-4F58-935F-089E2931AD20}"/>
                    </a:ext>
                  </a:extLst>
                </p14:cNvPr>
                <p14:cNvContentPartPr/>
                <p14:nvPr/>
              </p14:nvContentPartPr>
              <p14:xfrm>
                <a:off x="2466177" y="3242200"/>
                <a:ext cx="51480" cy="13284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7FF08645-2D12-4F58-935F-089E2931AD2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448177" y="3224560"/>
                  <a:ext cx="87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164A89EA-02A8-4216-B3ED-23D117DF0197}"/>
                    </a:ext>
                  </a:extLst>
                </p14:cNvPr>
                <p14:cNvContentPartPr/>
                <p14:nvPr/>
              </p14:nvContentPartPr>
              <p14:xfrm>
                <a:off x="2574897" y="3246160"/>
                <a:ext cx="94320" cy="13320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164A89EA-02A8-4216-B3ED-23D117DF019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556897" y="3228160"/>
                  <a:ext cx="1299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689BDC01-0E7F-42B8-A6E7-A73FFA85FAF9}"/>
                    </a:ext>
                  </a:extLst>
                </p14:cNvPr>
                <p14:cNvContentPartPr/>
                <p14:nvPr/>
              </p14:nvContentPartPr>
              <p14:xfrm>
                <a:off x="2755977" y="3242560"/>
                <a:ext cx="182520" cy="14328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689BDC01-0E7F-42B8-A6E7-A73FFA85FAF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738337" y="3224560"/>
                  <a:ext cx="21816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5" name="Group 564">
            <a:extLst>
              <a:ext uri="{FF2B5EF4-FFF2-40B4-BE49-F238E27FC236}">
                <a16:creationId xmlns:a16="http://schemas.microsoft.com/office/drawing/2014/main" id="{9CBB0A25-4170-488F-A06D-9E7A0D72980F}"/>
              </a:ext>
            </a:extLst>
          </p:cNvPr>
          <p:cNvGrpSpPr/>
          <p:nvPr/>
        </p:nvGrpSpPr>
        <p:grpSpPr>
          <a:xfrm>
            <a:off x="3219297" y="3123400"/>
            <a:ext cx="160920" cy="254160"/>
            <a:chOff x="3219297" y="3123400"/>
            <a:chExt cx="16092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E2A23A8F-6856-4FEB-BBAE-9A2B8479E570}"/>
                    </a:ext>
                  </a:extLst>
                </p14:cNvPr>
                <p14:cNvContentPartPr/>
                <p14:nvPr/>
              </p14:nvContentPartPr>
              <p14:xfrm>
                <a:off x="3219297" y="3123400"/>
                <a:ext cx="160920" cy="25416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E2A23A8F-6856-4FEB-BBAE-9A2B8479E57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201297" y="3105760"/>
                  <a:ext cx="1965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F30CF51A-9563-477E-A1CE-C5628968E9D5}"/>
                    </a:ext>
                  </a:extLst>
                </p14:cNvPr>
                <p14:cNvContentPartPr/>
                <p14:nvPr/>
              </p14:nvContentPartPr>
              <p14:xfrm>
                <a:off x="3277257" y="3240760"/>
                <a:ext cx="83520" cy="1296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F30CF51A-9563-477E-A1CE-C5628968E9D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259257" y="3223120"/>
                  <a:ext cx="11916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72B6D9BA-8C73-4F58-AF8D-51300D631656}"/>
              </a:ext>
            </a:extLst>
          </p:cNvPr>
          <p:cNvGrpSpPr/>
          <p:nvPr/>
        </p:nvGrpSpPr>
        <p:grpSpPr>
          <a:xfrm>
            <a:off x="3601257" y="3147520"/>
            <a:ext cx="308160" cy="238680"/>
            <a:chOff x="3601257" y="3147520"/>
            <a:chExt cx="308160" cy="2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716C56CB-F421-4449-8313-9367E390E132}"/>
                    </a:ext>
                  </a:extLst>
                </p14:cNvPr>
                <p14:cNvContentPartPr/>
                <p14:nvPr/>
              </p14:nvContentPartPr>
              <p14:xfrm>
                <a:off x="3666057" y="3147520"/>
                <a:ext cx="12240" cy="23868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716C56CB-F421-4449-8313-9367E390E13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648417" y="3129520"/>
                  <a:ext cx="47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0D5EA36F-DFF0-48C3-9F02-523A5A2BAA8E}"/>
                    </a:ext>
                  </a:extLst>
                </p14:cNvPr>
                <p14:cNvContentPartPr/>
                <p14:nvPr/>
              </p14:nvContentPartPr>
              <p14:xfrm>
                <a:off x="3601257" y="3251200"/>
                <a:ext cx="170280" cy="1728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0D5EA36F-DFF0-48C3-9F02-523A5A2BAA8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583617" y="3233200"/>
                  <a:ext cx="205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B3074A38-ADC9-4915-9DC6-04AF3705EDEF}"/>
                    </a:ext>
                  </a:extLst>
                </p14:cNvPr>
                <p14:cNvContentPartPr/>
                <p14:nvPr/>
              </p14:nvContentPartPr>
              <p14:xfrm>
                <a:off x="3794937" y="3270640"/>
                <a:ext cx="114480" cy="9828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B3074A38-ADC9-4915-9DC6-04AF3705EDE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777297" y="3253000"/>
                  <a:ext cx="150120" cy="13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570" name="Ink 569">
                <a:extLst>
                  <a:ext uri="{FF2B5EF4-FFF2-40B4-BE49-F238E27FC236}">
                    <a16:creationId xmlns:a16="http://schemas.microsoft.com/office/drawing/2014/main" id="{097CA442-CBEF-4D5D-8DA7-3DB3245D7FBC}"/>
                  </a:ext>
                </a:extLst>
              </p14:cNvPr>
              <p14:cNvContentPartPr/>
              <p14:nvPr/>
            </p14:nvContentPartPr>
            <p14:xfrm>
              <a:off x="4160697" y="3081640"/>
              <a:ext cx="181800" cy="264960"/>
            </p14:xfrm>
          </p:contentPart>
        </mc:Choice>
        <mc:Fallback xmlns="">
          <p:pic>
            <p:nvPicPr>
              <p:cNvPr id="570" name="Ink 569">
                <a:extLst>
                  <a:ext uri="{FF2B5EF4-FFF2-40B4-BE49-F238E27FC236}">
                    <a16:creationId xmlns:a16="http://schemas.microsoft.com/office/drawing/2014/main" id="{097CA442-CBEF-4D5D-8DA7-3DB3245D7FBC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4143057" y="3064000"/>
                <a:ext cx="217440" cy="30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72846BD7-9B38-4C77-BD23-DA319F312ACF}"/>
              </a:ext>
            </a:extLst>
          </p:cNvPr>
          <p:cNvGrpSpPr/>
          <p:nvPr/>
        </p:nvGrpSpPr>
        <p:grpSpPr>
          <a:xfrm>
            <a:off x="4573086" y="3162560"/>
            <a:ext cx="626040" cy="343080"/>
            <a:chOff x="4573086" y="3162560"/>
            <a:chExt cx="62604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91E22A7-2A63-4854-991F-8B0AD0095CD6}"/>
                    </a:ext>
                  </a:extLst>
                </p14:cNvPr>
                <p14:cNvContentPartPr/>
                <p14:nvPr/>
              </p14:nvContentPartPr>
              <p14:xfrm>
                <a:off x="4573086" y="3226280"/>
                <a:ext cx="151920" cy="2793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91E22A7-2A63-4854-991F-8B0AD0095CD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555086" y="3208640"/>
                  <a:ext cx="1875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5F255E9-15E6-43A6-AE87-42D005D49FAA}"/>
                    </a:ext>
                  </a:extLst>
                </p14:cNvPr>
                <p14:cNvContentPartPr/>
                <p14:nvPr/>
              </p14:nvContentPartPr>
              <p14:xfrm>
                <a:off x="4754886" y="3240680"/>
                <a:ext cx="10440" cy="979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5F255E9-15E6-43A6-AE87-42D005D49FA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737246" y="3223040"/>
                  <a:ext cx="460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75A6CB2-DB2C-44A5-8818-4A738678CD93}"/>
                    </a:ext>
                  </a:extLst>
                </p14:cNvPr>
                <p14:cNvContentPartPr/>
                <p14:nvPr/>
              </p14:nvContentPartPr>
              <p14:xfrm>
                <a:off x="4729326" y="3162560"/>
                <a:ext cx="7920" cy="100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75A6CB2-DB2C-44A5-8818-4A738678CD9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711326" y="3144920"/>
                  <a:ext cx="43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202B173-135C-4C3A-91C9-A6956748FA88}"/>
                    </a:ext>
                  </a:extLst>
                </p14:cNvPr>
                <p14:cNvContentPartPr/>
                <p14:nvPr/>
              </p14:nvContentPartPr>
              <p14:xfrm>
                <a:off x="4828326" y="3239240"/>
                <a:ext cx="79200" cy="997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202B173-135C-4C3A-91C9-A6956748FA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810686" y="3221240"/>
                  <a:ext cx="114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2D5CAFA-A2A1-43A3-813A-B9F085B6A9DA}"/>
                    </a:ext>
                  </a:extLst>
                </p14:cNvPr>
                <p14:cNvContentPartPr/>
                <p14:nvPr/>
              </p14:nvContentPartPr>
              <p14:xfrm>
                <a:off x="4968006" y="3236000"/>
                <a:ext cx="96480" cy="1033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2D5CAFA-A2A1-43A3-813A-B9F085B6A9D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950006" y="3218000"/>
                  <a:ext cx="132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388DCC0-0EC2-44FA-992F-57422001C079}"/>
                    </a:ext>
                  </a:extLst>
                </p14:cNvPr>
                <p14:cNvContentPartPr/>
                <p14:nvPr/>
              </p14:nvContentPartPr>
              <p14:xfrm>
                <a:off x="5094006" y="3236000"/>
                <a:ext cx="105120" cy="1044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388DCC0-0EC2-44FA-992F-57422001C07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076366" y="3218360"/>
                  <a:ext cx="14076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614B5063-6D94-4C97-9996-0E5A67D477A4}"/>
              </a:ext>
            </a:extLst>
          </p:cNvPr>
          <p:cNvGrpSpPr/>
          <p:nvPr/>
        </p:nvGrpSpPr>
        <p:grpSpPr>
          <a:xfrm>
            <a:off x="5349966" y="3079040"/>
            <a:ext cx="447480" cy="496800"/>
            <a:chOff x="5349966" y="3079040"/>
            <a:chExt cx="447480" cy="4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82CB099-832C-4889-911B-9F6D64A1DD30}"/>
                    </a:ext>
                  </a:extLst>
                </p14:cNvPr>
                <p14:cNvContentPartPr/>
                <p14:nvPr/>
              </p14:nvContentPartPr>
              <p14:xfrm>
                <a:off x="5349966" y="3079040"/>
                <a:ext cx="137880" cy="254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82CB099-832C-4889-911B-9F6D64A1DD3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331966" y="3061040"/>
                  <a:ext cx="1735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DF6668A-BA9A-45B9-A2AF-6B4122F99509}"/>
                    </a:ext>
                  </a:extLst>
                </p14:cNvPr>
                <p14:cNvContentPartPr/>
                <p14:nvPr/>
              </p14:nvContentPartPr>
              <p14:xfrm>
                <a:off x="5571726" y="3217280"/>
                <a:ext cx="225720" cy="3585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DF6668A-BA9A-45B9-A2AF-6B4122F9950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554086" y="3199640"/>
                  <a:ext cx="2613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915B11A8-D4D6-48A2-9FEF-B7DA109C7F5E}"/>
              </a:ext>
            </a:extLst>
          </p:cNvPr>
          <p:cNvGrpSpPr/>
          <p:nvPr/>
        </p:nvGrpSpPr>
        <p:grpSpPr>
          <a:xfrm>
            <a:off x="397423" y="3768965"/>
            <a:ext cx="240480" cy="139320"/>
            <a:chOff x="397423" y="3768965"/>
            <a:chExt cx="240480" cy="13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162B41E-732B-44CC-9C60-6CA4D190FFA3}"/>
                    </a:ext>
                  </a:extLst>
                </p14:cNvPr>
                <p14:cNvContentPartPr/>
                <p14:nvPr/>
              </p14:nvContentPartPr>
              <p14:xfrm>
                <a:off x="397423" y="3768965"/>
                <a:ext cx="104760" cy="1393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162B41E-732B-44CC-9C60-6CA4D190FFA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9423" y="3750965"/>
                  <a:ext cx="1404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565E16C-DD36-4E76-85BF-C61BB18FC1B7}"/>
                    </a:ext>
                  </a:extLst>
                </p14:cNvPr>
                <p14:cNvContentPartPr/>
                <p14:nvPr/>
              </p14:nvContentPartPr>
              <p14:xfrm>
                <a:off x="555823" y="3789845"/>
                <a:ext cx="82080" cy="1173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565E16C-DD36-4E76-85BF-C61BB18FC1B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37823" y="3771845"/>
                  <a:ext cx="1177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1A8F18E0-9CF9-4308-9B57-ACA9574B6788}"/>
              </a:ext>
            </a:extLst>
          </p:cNvPr>
          <p:cNvGrpSpPr/>
          <p:nvPr/>
        </p:nvGrpSpPr>
        <p:grpSpPr>
          <a:xfrm>
            <a:off x="676783" y="3685805"/>
            <a:ext cx="659880" cy="237960"/>
            <a:chOff x="676783" y="3685805"/>
            <a:chExt cx="65988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5CBE536-09C6-4974-BE65-0DDBCFD98FA5}"/>
                    </a:ext>
                  </a:extLst>
                </p14:cNvPr>
                <p14:cNvContentPartPr/>
                <p14:nvPr/>
              </p14:nvContentPartPr>
              <p14:xfrm>
                <a:off x="676783" y="3685805"/>
                <a:ext cx="32400" cy="2019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5CBE536-09C6-4974-BE65-0DDBCFD98FA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59143" y="3668165"/>
                  <a:ext cx="680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AAFD001-B112-43FC-A3C9-8B966AFA6C54}"/>
                    </a:ext>
                  </a:extLst>
                </p14:cNvPr>
                <p14:cNvContentPartPr/>
                <p14:nvPr/>
              </p14:nvContentPartPr>
              <p14:xfrm>
                <a:off x="708463" y="3793805"/>
                <a:ext cx="100440" cy="1173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AAFD001-B112-43FC-A3C9-8B966AFA6C5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90823" y="3775805"/>
                  <a:ext cx="1360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A1FD21E-11BD-4A2E-97F8-1F563F4E2815}"/>
                    </a:ext>
                  </a:extLst>
                </p14:cNvPr>
                <p14:cNvContentPartPr/>
                <p14:nvPr/>
              </p14:nvContentPartPr>
              <p14:xfrm>
                <a:off x="880543" y="3790565"/>
                <a:ext cx="73440" cy="1332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A1FD21E-11BD-4A2E-97F8-1F563F4E281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62543" y="3772925"/>
                  <a:ext cx="109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2760ACE-896E-4ECF-88E4-664CF1CBA0F9}"/>
                    </a:ext>
                  </a:extLst>
                </p14:cNvPr>
                <p14:cNvContentPartPr/>
                <p14:nvPr/>
              </p14:nvContentPartPr>
              <p14:xfrm>
                <a:off x="998263" y="3811445"/>
                <a:ext cx="98280" cy="106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2760ACE-896E-4ECF-88E4-664CF1CBA0F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80263" y="3793445"/>
                  <a:ext cx="133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FCB6D57-F440-4875-97D7-FDAB76A64A3F}"/>
                    </a:ext>
                  </a:extLst>
                </p14:cNvPr>
                <p14:cNvContentPartPr/>
                <p14:nvPr/>
              </p14:nvContentPartPr>
              <p14:xfrm>
                <a:off x="1164223" y="3695165"/>
                <a:ext cx="16920" cy="2170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FCB6D57-F440-4875-97D7-FDAB76A64A3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46223" y="3677165"/>
                  <a:ext cx="525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5432DE7-36B2-47AD-9B5C-703038514C8E}"/>
                    </a:ext>
                  </a:extLst>
                </p14:cNvPr>
                <p14:cNvContentPartPr/>
                <p14:nvPr/>
              </p14:nvContentPartPr>
              <p14:xfrm>
                <a:off x="1127863" y="3781565"/>
                <a:ext cx="115560" cy="129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5432DE7-36B2-47AD-9B5C-703038514C8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10223" y="3763565"/>
                  <a:ext cx="1512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D0A2F32-9C68-487E-8326-CC7BDA096262}"/>
                    </a:ext>
                  </a:extLst>
                </p14:cNvPr>
                <p14:cNvContentPartPr/>
                <p14:nvPr/>
              </p14:nvContentPartPr>
              <p14:xfrm>
                <a:off x="1285183" y="3804605"/>
                <a:ext cx="51480" cy="1166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D0A2F32-9C68-487E-8326-CC7BDA09626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267543" y="3786605"/>
                  <a:ext cx="871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2" name="Group 651">
            <a:extLst>
              <a:ext uri="{FF2B5EF4-FFF2-40B4-BE49-F238E27FC236}">
                <a16:creationId xmlns:a16="http://schemas.microsoft.com/office/drawing/2014/main" id="{3928F233-35BB-41E0-AABD-CA7E7FE9A5BC}"/>
              </a:ext>
            </a:extLst>
          </p:cNvPr>
          <p:cNvGrpSpPr/>
          <p:nvPr/>
        </p:nvGrpSpPr>
        <p:grpSpPr>
          <a:xfrm>
            <a:off x="1761628" y="3626752"/>
            <a:ext cx="152640" cy="299880"/>
            <a:chOff x="1761628" y="3626752"/>
            <a:chExt cx="15264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22E2DE70-24B3-44BD-98C7-C7DC911A584F}"/>
                    </a:ext>
                  </a:extLst>
                </p14:cNvPr>
                <p14:cNvContentPartPr/>
                <p14:nvPr/>
              </p14:nvContentPartPr>
              <p14:xfrm>
                <a:off x="1778548" y="3708832"/>
                <a:ext cx="2160" cy="1548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22E2DE70-24B3-44BD-98C7-C7DC911A584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760908" y="3691192"/>
                  <a:ext cx="378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D6E0AD57-6451-4C95-BA82-D68AB2A6F0CF}"/>
                    </a:ext>
                  </a:extLst>
                </p14:cNvPr>
                <p14:cNvContentPartPr/>
                <p14:nvPr/>
              </p14:nvContentPartPr>
              <p14:xfrm>
                <a:off x="1762348" y="3679672"/>
                <a:ext cx="46080" cy="24696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D6E0AD57-6451-4C95-BA82-D68AB2A6F0C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744348" y="3662032"/>
                  <a:ext cx="81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72A2D7C7-A928-48B6-A590-625BE4813B25}"/>
                    </a:ext>
                  </a:extLst>
                </p14:cNvPr>
                <p14:cNvContentPartPr/>
                <p14:nvPr/>
              </p14:nvContentPartPr>
              <p14:xfrm>
                <a:off x="1761628" y="3626752"/>
                <a:ext cx="152640" cy="15804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72A2D7C7-A928-48B6-A590-625BE4813B2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743988" y="3609112"/>
                  <a:ext cx="18828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6" name="Group 655">
            <a:extLst>
              <a:ext uri="{FF2B5EF4-FFF2-40B4-BE49-F238E27FC236}">
                <a16:creationId xmlns:a16="http://schemas.microsoft.com/office/drawing/2014/main" id="{86977077-33EC-4D6F-8FFE-7F13F46D9B2B}"/>
              </a:ext>
            </a:extLst>
          </p:cNvPr>
          <p:cNvGrpSpPr/>
          <p:nvPr/>
        </p:nvGrpSpPr>
        <p:grpSpPr>
          <a:xfrm>
            <a:off x="2002108" y="3662752"/>
            <a:ext cx="123840" cy="322560"/>
            <a:chOff x="2002108" y="3662752"/>
            <a:chExt cx="12384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7AC0DCA5-4AB5-42C5-BDA5-A8A991F2271C}"/>
                    </a:ext>
                  </a:extLst>
                </p14:cNvPr>
                <p14:cNvContentPartPr/>
                <p14:nvPr/>
              </p14:nvContentPartPr>
              <p14:xfrm>
                <a:off x="2010748" y="3662752"/>
                <a:ext cx="81720" cy="576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7AC0DCA5-4AB5-42C5-BDA5-A8A991F2271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992748" y="3645112"/>
                  <a:ext cx="1173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61AD7584-0C92-4472-9416-469C5FBA53A5}"/>
                    </a:ext>
                  </a:extLst>
                </p14:cNvPr>
                <p14:cNvContentPartPr/>
                <p14:nvPr/>
              </p14:nvContentPartPr>
              <p14:xfrm>
                <a:off x="2002108" y="3680752"/>
                <a:ext cx="25560" cy="28908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61AD7584-0C92-4472-9416-469C5FBA53A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984468" y="3663112"/>
                  <a:ext cx="612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42DA05EF-BD81-47C1-9F52-C456C5FAE358}"/>
                    </a:ext>
                  </a:extLst>
                </p14:cNvPr>
                <p14:cNvContentPartPr/>
                <p14:nvPr/>
              </p14:nvContentPartPr>
              <p14:xfrm>
                <a:off x="2031988" y="3974152"/>
                <a:ext cx="93960" cy="1116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42DA05EF-BD81-47C1-9F52-C456C5FAE35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013988" y="3956512"/>
                  <a:ext cx="12960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682" name="Ink 681">
                <a:extLst>
                  <a:ext uri="{FF2B5EF4-FFF2-40B4-BE49-F238E27FC236}">
                    <a16:creationId xmlns:a16="http://schemas.microsoft.com/office/drawing/2014/main" id="{2970DAAB-FC18-4AA4-9715-67E1C2CB4F4A}"/>
                  </a:ext>
                </a:extLst>
              </p14:cNvPr>
              <p14:cNvContentPartPr/>
              <p14:nvPr/>
            </p14:nvContentPartPr>
            <p14:xfrm>
              <a:off x="4350969" y="3606570"/>
              <a:ext cx="55080" cy="349560"/>
            </p14:xfrm>
          </p:contentPart>
        </mc:Choice>
        <mc:Fallback xmlns="">
          <p:pic>
            <p:nvPicPr>
              <p:cNvPr id="682" name="Ink 681">
                <a:extLst>
                  <a:ext uri="{FF2B5EF4-FFF2-40B4-BE49-F238E27FC236}">
                    <a16:creationId xmlns:a16="http://schemas.microsoft.com/office/drawing/2014/main" id="{2970DAAB-FC18-4AA4-9715-67E1C2CB4F4A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4333329" y="3588570"/>
                <a:ext cx="9072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683" name="Ink 682">
                <a:extLst>
                  <a:ext uri="{FF2B5EF4-FFF2-40B4-BE49-F238E27FC236}">
                    <a16:creationId xmlns:a16="http://schemas.microsoft.com/office/drawing/2014/main" id="{AFCE149D-D9F4-4346-B013-054EAA7DC2F7}"/>
                  </a:ext>
                </a:extLst>
              </p14:cNvPr>
              <p14:cNvContentPartPr/>
              <p14:nvPr/>
            </p14:nvContentPartPr>
            <p14:xfrm>
              <a:off x="4600087" y="3657141"/>
              <a:ext cx="142920" cy="238320"/>
            </p14:xfrm>
          </p:contentPart>
        </mc:Choice>
        <mc:Fallback xmlns="">
          <p:pic>
            <p:nvPicPr>
              <p:cNvPr id="683" name="Ink 682">
                <a:extLst>
                  <a:ext uri="{FF2B5EF4-FFF2-40B4-BE49-F238E27FC236}">
                    <a16:creationId xmlns:a16="http://schemas.microsoft.com/office/drawing/2014/main" id="{AFCE149D-D9F4-4346-B013-054EAA7DC2F7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4582087" y="3639141"/>
                <a:ext cx="178560" cy="27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Group 255">
            <a:extLst>
              <a:ext uri="{FF2B5EF4-FFF2-40B4-BE49-F238E27FC236}">
                <a16:creationId xmlns:a16="http://schemas.microsoft.com/office/drawing/2014/main" id="{651FD2C5-5AFA-496C-9C37-A3A8F293B349}"/>
              </a:ext>
            </a:extLst>
          </p:cNvPr>
          <p:cNvGrpSpPr/>
          <p:nvPr/>
        </p:nvGrpSpPr>
        <p:grpSpPr>
          <a:xfrm>
            <a:off x="4887367" y="3706101"/>
            <a:ext cx="145440" cy="192960"/>
            <a:chOff x="4887367" y="3706101"/>
            <a:chExt cx="14544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47C2D4F1-8F91-4BDC-98C3-9C3844527372}"/>
                    </a:ext>
                  </a:extLst>
                </p14:cNvPr>
                <p14:cNvContentPartPr/>
                <p14:nvPr/>
              </p14:nvContentPartPr>
              <p14:xfrm>
                <a:off x="4887367" y="3706101"/>
                <a:ext cx="128520" cy="13068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47C2D4F1-8F91-4BDC-98C3-9C384452737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869367" y="3688461"/>
                  <a:ext cx="164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51973D2D-DDD1-4D64-9734-3822EA46311D}"/>
                    </a:ext>
                  </a:extLst>
                </p14:cNvPr>
                <p14:cNvContentPartPr/>
                <p14:nvPr/>
              </p14:nvContentPartPr>
              <p14:xfrm>
                <a:off x="4893847" y="3892221"/>
                <a:ext cx="138960" cy="684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51973D2D-DDD1-4D64-9734-3822EA46311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876207" y="3874221"/>
                  <a:ext cx="17460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BCD578B0-B669-48D0-8B1C-17F8AA91BF4E}"/>
              </a:ext>
            </a:extLst>
          </p:cNvPr>
          <p:cNvGrpSpPr/>
          <p:nvPr/>
        </p:nvGrpSpPr>
        <p:grpSpPr>
          <a:xfrm>
            <a:off x="5166007" y="3593781"/>
            <a:ext cx="970560" cy="317880"/>
            <a:chOff x="5166007" y="3593781"/>
            <a:chExt cx="97056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0D6A5D5-575C-40D8-9602-26B964210B55}"/>
                    </a:ext>
                  </a:extLst>
                </p14:cNvPr>
                <p14:cNvContentPartPr/>
                <p14:nvPr/>
              </p14:nvContentPartPr>
              <p14:xfrm>
                <a:off x="5166007" y="3646341"/>
                <a:ext cx="158400" cy="2264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0D6A5D5-575C-40D8-9602-26B964210B5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148007" y="3628341"/>
                  <a:ext cx="1940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F5F0261-0E29-4E92-BF9E-0D30D61456C5}"/>
                    </a:ext>
                  </a:extLst>
                </p14:cNvPr>
                <p14:cNvContentPartPr/>
                <p14:nvPr/>
              </p14:nvContentPartPr>
              <p14:xfrm>
                <a:off x="5431687" y="3631221"/>
                <a:ext cx="60480" cy="2581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F5F0261-0E29-4E92-BF9E-0D30D61456C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413687" y="3613581"/>
                  <a:ext cx="961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DEA1176-FF0C-422F-B9C3-2CDCA10F47E7}"/>
                    </a:ext>
                  </a:extLst>
                </p14:cNvPr>
                <p14:cNvContentPartPr/>
                <p14:nvPr/>
              </p14:nvContentPartPr>
              <p14:xfrm>
                <a:off x="5544007" y="3683421"/>
                <a:ext cx="124920" cy="1767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DEA1176-FF0C-422F-B9C3-2CDCA10F47E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526007" y="3665781"/>
                  <a:ext cx="160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01B52EC-D92F-4E61-9D00-1058D80E100F}"/>
                    </a:ext>
                  </a:extLst>
                </p14:cNvPr>
                <p14:cNvContentPartPr/>
                <p14:nvPr/>
              </p14:nvContentPartPr>
              <p14:xfrm>
                <a:off x="5582527" y="3775581"/>
                <a:ext cx="62640" cy="82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01B52EC-D92F-4E61-9D00-1058D80E100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564887" y="3757941"/>
                  <a:ext cx="982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C2C7CD4-4977-4B1A-ACA9-8964F18660D3}"/>
                    </a:ext>
                  </a:extLst>
                </p14:cNvPr>
                <p14:cNvContentPartPr/>
                <p14:nvPr/>
              </p14:nvContentPartPr>
              <p14:xfrm>
                <a:off x="5755327" y="3822021"/>
                <a:ext cx="30600" cy="896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C2C7CD4-4977-4B1A-ACA9-8964F18660D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737687" y="3804381"/>
                  <a:ext cx="66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40AF60E-9123-4ADA-B6B3-662EBCC02FAA}"/>
                    </a:ext>
                  </a:extLst>
                </p14:cNvPr>
                <p14:cNvContentPartPr/>
                <p14:nvPr/>
              </p14:nvContentPartPr>
              <p14:xfrm>
                <a:off x="5872327" y="3681261"/>
                <a:ext cx="21240" cy="1551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40AF60E-9123-4ADA-B6B3-662EBCC02FA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854687" y="3663261"/>
                  <a:ext cx="56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C351621-A4F6-407B-AF7D-00C810A39FAD}"/>
                    </a:ext>
                  </a:extLst>
                </p14:cNvPr>
                <p14:cNvContentPartPr/>
                <p14:nvPr/>
              </p14:nvContentPartPr>
              <p14:xfrm>
                <a:off x="5873047" y="3658941"/>
                <a:ext cx="97920" cy="1072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C351621-A4F6-407B-AF7D-00C810A39FA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855407" y="3641301"/>
                  <a:ext cx="133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BB49482-E18E-40F6-B0B1-7AF19B2C3326}"/>
                    </a:ext>
                  </a:extLst>
                </p14:cNvPr>
                <p14:cNvContentPartPr/>
                <p14:nvPr/>
              </p14:nvContentPartPr>
              <p14:xfrm>
                <a:off x="5904367" y="3770541"/>
                <a:ext cx="80280" cy="766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BB49482-E18E-40F6-B0B1-7AF19B2C332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886367" y="3752541"/>
                  <a:ext cx="115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4FBDEB0-278B-4EFC-A16D-A793726F7A77}"/>
                    </a:ext>
                  </a:extLst>
                </p14:cNvPr>
                <p14:cNvContentPartPr/>
                <p14:nvPr/>
              </p14:nvContentPartPr>
              <p14:xfrm>
                <a:off x="6047287" y="3593781"/>
                <a:ext cx="89280" cy="3024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4FBDEB0-278B-4EFC-A16D-A793726F7A7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029287" y="3576141"/>
                  <a:ext cx="124920" cy="33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103CDF95-C859-40A6-BF62-CBFBA760EE35}"/>
                  </a:ext>
                </a:extLst>
              </p14:cNvPr>
              <p14:cNvContentPartPr/>
              <p14:nvPr/>
            </p14:nvContentPartPr>
            <p14:xfrm>
              <a:off x="6271927" y="3527181"/>
              <a:ext cx="88560" cy="48312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103CDF95-C859-40A6-BF62-CBFBA760EE35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6254287" y="3509181"/>
                <a:ext cx="124200" cy="5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D8054B7F-46DF-4DC3-BB95-5A0897BFAAF2}"/>
                  </a:ext>
                </a:extLst>
              </p14:cNvPr>
              <p14:cNvContentPartPr/>
              <p14:nvPr/>
            </p14:nvContentPartPr>
            <p14:xfrm>
              <a:off x="2125455" y="3742239"/>
              <a:ext cx="141120" cy="18504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D8054B7F-46DF-4DC3-BB95-5A0897BFAAF2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2107455" y="3724239"/>
                <a:ext cx="176760" cy="22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Group 293">
            <a:extLst>
              <a:ext uri="{FF2B5EF4-FFF2-40B4-BE49-F238E27FC236}">
                <a16:creationId xmlns:a16="http://schemas.microsoft.com/office/drawing/2014/main" id="{0C76F1E8-96F4-4592-8302-07EE92C90B4F}"/>
              </a:ext>
            </a:extLst>
          </p:cNvPr>
          <p:cNvGrpSpPr/>
          <p:nvPr/>
        </p:nvGrpSpPr>
        <p:grpSpPr>
          <a:xfrm>
            <a:off x="2320348" y="3617032"/>
            <a:ext cx="535787" cy="356400"/>
            <a:chOff x="2320348" y="3617032"/>
            <a:chExt cx="535787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9E2094BB-B29D-412C-B354-67638331C9E7}"/>
                    </a:ext>
                  </a:extLst>
                </p14:cNvPr>
                <p14:cNvContentPartPr/>
                <p14:nvPr/>
              </p14:nvContentPartPr>
              <p14:xfrm>
                <a:off x="2327548" y="3626032"/>
                <a:ext cx="98640" cy="540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9E2094BB-B29D-412C-B354-67638331C9E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309548" y="3608032"/>
                  <a:ext cx="1342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5DBFEE4E-739A-429C-8C04-DD8C85A9A148}"/>
                    </a:ext>
                  </a:extLst>
                </p14:cNvPr>
                <p14:cNvContentPartPr/>
                <p14:nvPr/>
              </p14:nvContentPartPr>
              <p14:xfrm>
                <a:off x="2320348" y="3965512"/>
                <a:ext cx="127800" cy="792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5DBFEE4E-739A-429C-8C04-DD8C85A9A14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302708" y="3947872"/>
                  <a:ext cx="1634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F0755565-64CA-4260-B884-C022B708E9C9}"/>
                    </a:ext>
                  </a:extLst>
                </p14:cNvPr>
                <p14:cNvContentPartPr/>
                <p14:nvPr/>
              </p14:nvContentPartPr>
              <p14:xfrm>
                <a:off x="2438068" y="3634672"/>
                <a:ext cx="36720" cy="32328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F0755565-64CA-4260-B884-C022B708E9C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420068" y="3617032"/>
                  <a:ext cx="723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99C5B0C7-4D70-4EA2-9F66-BF54B9C30CD1}"/>
                    </a:ext>
                  </a:extLst>
                </p14:cNvPr>
                <p14:cNvContentPartPr/>
                <p14:nvPr/>
              </p14:nvContentPartPr>
              <p14:xfrm>
                <a:off x="2583148" y="3620272"/>
                <a:ext cx="30600" cy="2556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99C5B0C7-4D70-4EA2-9F66-BF54B9C30CD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565508" y="3602272"/>
                  <a:ext cx="662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8857FE08-72D4-4048-BA46-0B17B16EB5AE}"/>
                    </a:ext>
                  </a:extLst>
                </p14:cNvPr>
                <p14:cNvContentPartPr/>
                <p14:nvPr/>
              </p14:nvContentPartPr>
              <p14:xfrm>
                <a:off x="2553268" y="3617032"/>
                <a:ext cx="81360" cy="34272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8857FE08-72D4-4048-BA46-0B17B16EB5A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535628" y="3599392"/>
                  <a:ext cx="1170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6EA06D4-37D8-4CE5-A4EF-7EB4D5C06692}"/>
                    </a:ext>
                  </a:extLst>
                </p14:cNvPr>
                <p14:cNvContentPartPr/>
                <p14:nvPr/>
              </p14:nvContentPartPr>
              <p14:xfrm>
                <a:off x="2695215" y="3707532"/>
                <a:ext cx="160920" cy="2037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6EA06D4-37D8-4CE5-A4EF-7EB4D5C0669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677215" y="3689892"/>
                  <a:ext cx="196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B34A08A-2965-4C41-8D0A-F4BCFD184C7D}"/>
                    </a:ext>
                  </a:extLst>
                </p14:cNvPr>
                <p14:cNvContentPartPr/>
                <p14:nvPr/>
              </p14:nvContentPartPr>
              <p14:xfrm>
                <a:off x="2730855" y="3813012"/>
                <a:ext cx="86040" cy="115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B34A08A-2965-4C41-8D0A-F4BCFD184C7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713215" y="3795372"/>
                  <a:ext cx="12168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AB73B9E9-7A30-44E9-BB37-BE4F7DF32EAF}"/>
              </a:ext>
            </a:extLst>
          </p:cNvPr>
          <p:cNvGrpSpPr/>
          <p:nvPr/>
        </p:nvGrpSpPr>
        <p:grpSpPr>
          <a:xfrm>
            <a:off x="3000388" y="3564450"/>
            <a:ext cx="1204061" cy="464760"/>
            <a:chOff x="3000388" y="3564450"/>
            <a:chExt cx="1204061" cy="46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4B70A4AB-FFCB-4B73-9888-427506745B06}"/>
                    </a:ext>
                  </a:extLst>
                </p14:cNvPr>
                <p14:cNvContentPartPr/>
                <p14:nvPr/>
              </p14:nvContentPartPr>
              <p14:xfrm>
                <a:off x="3000388" y="3892792"/>
                <a:ext cx="16200" cy="7992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4B70A4AB-FFCB-4B73-9888-427506745B0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982388" y="3875152"/>
                  <a:ext cx="518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56BCDB6A-7B06-47B0-A987-C0CE65049085}"/>
                    </a:ext>
                  </a:extLst>
                </p14:cNvPr>
                <p14:cNvContentPartPr/>
                <p14:nvPr/>
              </p14:nvContentPartPr>
              <p14:xfrm>
                <a:off x="3313948" y="3579232"/>
                <a:ext cx="120240" cy="34380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56BCDB6A-7B06-47B0-A987-C0CE6504908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296308" y="3561232"/>
                  <a:ext cx="1558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F96DC87C-0B5B-41AC-8323-8029CDD14422}"/>
                    </a:ext>
                  </a:extLst>
                </p14:cNvPr>
                <p14:cNvContentPartPr/>
                <p14:nvPr/>
              </p14:nvContentPartPr>
              <p14:xfrm>
                <a:off x="3663729" y="3734010"/>
                <a:ext cx="125280" cy="1152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F96DC87C-0B5B-41AC-8323-8029CDD1442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645729" y="3716010"/>
                  <a:ext cx="1609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E0D0E4E4-72B0-474D-8266-51996C8EF99D}"/>
                    </a:ext>
                  </a:extLst>
                </p14:cNvPr>
                <p14:cNvContentPartPr/>
                <p14:nvPr/>
              </p14:nvContentPartPr>
              <p14:xfrm>
                <a:off x="3670569" y="3817890"/>
                <a:ext cx="123480" cy="1116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E0D0E4E4-72B0-474D-8266-51996C8EF99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652929" y="3799890"/>
                  <a:ext cx="159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C7BF574C-431D-4C9F-9B64-FBD568DD903B}"/>
                    </a:ext>
                  </a:extLst>
                </p14:cNvPr>
                <p14:cNvContentPartPr/>
                <p14:nvPr/>
              </p14:nvContentPartPr>
              <p14:xfrm>
                <a:off x="3573369" y="3719250"/>
                <a:ext cx="3240" cy="540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C7BF574C-431D-4C9F-9B64-FBD568DD903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555729" y="3701610"/>
                  <a:ext cx="388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20A42FDE-6983-4541-910F-B260DB02B9A3}"/>
                    </a:ext>
                  </a:extLst>
                </p14:cNvPr>
                <p14:cNvContentPartPr/>
                <p14:nvPr/>
              </p14:nvContentPartPr>
              <p14:xfrm>
                <a:off x="3577329" y="3841290"/>
                <a:ext cx="720" cy="108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20A42FDE-6983-4541-910F-B260DB02B9A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559329" y="3823290"/>
                  <a:ext cx="363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1866FCB2-FB42-464E-AF3A-BC765CAE2A88}"/>
                    </a:ext>
                  </a:extLst>
                </p14:cNvPr>
                <p14:cNvContentPartPr/>
                <p14:nvPr/>
              </p14:nvContentPartPr>
              <p14:xfrm>
                <a:off x="3882969" y="3564450"/>
                <a:ext cx="77400" cy="46476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1866FCB2-FB42-464E-AF3A-BC765CAE2A8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864969" y="3546810"/>
                  <a:ext cx="11304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2A3A2181-ED7C-4F1A-8346-B660460570DE}"/>
                    </a:ext>
                  </a:extLst>
                </p14:cNvPr>
                <p14:cNvContentPartPr/>
                <p14:nvPr/>
              </p14:nvContentPartPr>
              <p14:xfrm>
                <a:off x="4057209" y="3672090"/>
                <a:ext cx="147240" cy="22248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2A3A2181-ED7C-4F1A-8346-B660460570D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039569" y="3654090"/>
                  <a:ext cx="182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0D6999E-0059-4839-9E9E-0FA1523B55C2}"/>
                    </a:ext>
                  </a:extLst>
                </p14:cNvPr>
                <p14:cNvContentPartPr/>
                <p14:nvPr/>
              </p14:nvContentPartPr>
              <p14:xfrm>
                <a:off x="3120375" y="3721212"/>
                <a:ext cx="26640" cy="1836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0D6999E-0059-4839-9E9E-0FA1523B55C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102735" y="3703212"/>
                  <a:ext cx="622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CEE83D6-9221-462B-AF39-F000BDFFFA6B}"/>
                    </a:ext>
                  </a:extLst>
                </p14:cNvPr>
                <p14:cNvContentPartPr/>
                <p14:nvPr/>
              </p14:nvContentPartPr>
              <p14:xfrm>
                <a:off x="3115335" y="3675132"/>
                <a:ext cx="117720" cy="1191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CEE83D6-9221-462B-AF39-F000BDFFFA6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097335" y="3657492"/>
                  <a:ext cx="153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BEA47BB-1F10-4CEF-9033-FC86564C470B}"/>
                    </a:ext>
                  </a:extLst>
                </p14:cNvPr>
                <p14:cNvContentPartPr/>
                <p14:nvPr/>
              </p14:nvContentPartPr>
              <p14:xfrm>
                <a:off x="3152775" y="3790692"/>
                <a:ext cx="113040" cy="1260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BEA47BB-1F10-4CEF-9033-FC86564C470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135135" y="3773052"/>
                  <a:ext cx="148680" cy="16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6D4D0372-C257-4BFA-BD4C-BF6582E9A573}"/>
                  </a:ext>
                </a:extLst>
              </p14:cNvPr>
              <p14:cNvContentPartPr/>
              <p14:nvPr/>
            </p14:nvContentPartPr>
            <p14:xfrm>
              <a:off x="157530" y="2630804"/>
              <a:ext cx="56160" cy="5544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6D4D0372-C257-4BFA-BD4C-BF6582E9A573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139890" y="2613164"/>
                <a:ext cx="918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7A191652-3C66-40A4-AEA7-3F9070141034}"/>
                  </a:ext>
                </a:extLst>
              </p14:cNvPr>
              <p14:cNvContentPartPr/>
              <p14:nvPr/>
            </p14:nvContentPartPr>
            <p14:xfrm>
              <a:off x="175530" y="3329204"/>
              <a:ext cx="55080" cy="5256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7A191652-3C66-40A4-AEA7-3F9070141034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157530" y="3311564"/>
                <a:ext cx="90720" cy="8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4" name="Group 333">
            <a:extLst>
              <a:ext uri="{FF2B5EF4-FFF2-40B4-BE49-F238E27FC236}">
                <a16:creationId xmlns:a16="http://schemas.microsoft.com/office/drawing/2014/main" id="{8BC233CE-2EC4-4421-888A-65C237B42515}"/>
              </a:ext>
            </a:extLst>
          </p:cNvPr>
          <p:cNvGrpSpPr/>
          <p:nvPr/>
        </p:nvGrpSpPr>
        <p:grpSpPr>
          <a:xfrm>
            <a:off x="391443" y="332029"/>
            <a:ext cx="1181520" cy="534600"/>
            <a:chOff x="391443" y="332029"/>
            <a:chExt cx="118152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CFAA507-7E46-4FFA-9F6B-8D897FE7E16B}"/>
                    </a:ext>
                  </a:extLst>
                </p14:cNvPr>
                <p14:cNvContentPartPr/>
                <p14:nvPr/>
              </p14:nvContentPartPr>
              <p14:xfrm>
                <a:off x="413403" y="374869"/>
                <a:ext cx="81720" cy="4820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2C200177-4C42-4AB4-9234-2FC112F6CA6A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395763" y="357229"/>
                  <a:ext cx="1173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60C340B-59DD-4D7B-BF38-07A16BE073BA}"/>
                    </a:ext>
                  </a:extLst>
                </p14:cNvPr>
                <p14:cNvContentPartPr/>
                <p14:nvPr/>
              </p14:nvContentPartPr>
              <p14:xfrm>
                <a:off x="391443" y="332029"/>
                <a:ext cx="405000" cy="770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F021B36D-22EC-4974-9180-405FC6AA1E9D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73803" y="314389"/>
                  <a:ext cx="440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CC8CDAD1-F5CC-4C43-98C1-15B016654D52}"/>
                    </a:ext>
                  </a:extLst>
                </p14:cNvPr>
                <p14:cNvContentPartPr/>
                <p14:nvPr/>
              </p14:nvContentPartPr>
              <p14:xfrm>
                <a:off x="461283" y="616789"/>
                <a:ext cx="266400" cy="262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08E7DB73-AE7F-4018-872A-F7B73BF9F3E2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43283" y="598789"/>
                  <a:ext cx="302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DA3D8B4-D4EE-40ED-AD62-4549365F7975}"/>
                    </a:ext>
                  </a:extLst>
                </p14:cNvPr>
                <p14:cNvContentPartPr/>
                <p14:nvPr/>
              </p14:nvContentPartPr>
              <p14:xfrm>
                <a:off x="793923" y="621469"/>
                <a:ext cx="147240" cy="2451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6A048A9D-A23E-44F9-BA30-B9D84E5392EC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75923" y="603829"/>
                  <a:ext cx="1828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AED766DC-9CF2-4279-ACE5-73A0345973FD}"/>
                    </a:ext>
                  </a:extLst>
                </p14:cNvPr>
                <p14:cNvContentPartPr/>
                <p14:nvPr/>
              </p14:nvContentPartPr>
              <p14:xfrm>
                <a:off x="1286763" y="626149"/>
                <a:ext cx="286200" cy="2368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8C436A81-F1C3-4868-AA7C-EEAD0F9C8CCC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268763" y="608509"/>
                  <a:ext cx="3218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01B787CC-2B70-4C86-BAB7-93BD700AE191}"/>
                    </a:ext>
                  </a:extLst>
                </p14:cNvPr>
                <p14:cNvContentPartPr/>
                <p14:nvPr/>
              </p14:nvContentPartPr>
              <p14:xfrm>
                <a:off x="1016763" y="670429"/>
                <a:ext cx="185400" cy="1821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EB92C0A1-236B-4708-9047-3301E30BC90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98763" y="652789"/>
                  <a:ext cx="221040" cy="21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2828FA38-F369-456A-981F-8621558EBCB1}"/>
                  </a:ext>
                </a:extLst>
              </p14:cNvPr>
              <p14:cNvContentPartPr/>
              <p14:nvPr/>
            </p14:nvContentPartPr>
            <p14:xfrm>
              <a:off x="1668003" y="608869"/>
              <a:ext cx="164880" cy="26064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2828FA38-F369-456A-981F-8621558EBCB1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1650003" y="590869"/>
                <a:ext cx="200520" cy="29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2" name="Group 341">
            <a:extLst>
              <a:ext uri="{FF2B5EF4-FFF2-40B4-BE49-F238E27FC236}">
                <a16:creationId xmlns:a16="http://schemas.microsoft.com/office/drawing/2014/main" id="{E50C0165-09DE-4E5B-B33C-5DA74D685C43}"/>
              </a:ext>
            </a:extLst>
          </p:cNvPr>
          <p:cNvGrpSpPr/>
          <p:nvPr/>
        </p:nvGrpSpPr>
        <p:grpSpPr>
          <a:xfrm>
            <a:off x="1937283" y="423829"/>
            <a:ext cx="1078200" cy="439920"/>
            <a:chOff x="1937283" y="423829"/>
            <a:chExt cx="107820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7BA397B-596D-4F5C-9739-134E62666941}"/>
                    </a:ext>
                  </a:extLst>
                </p14:cNvPr>
                <p14:cNvContentPartPr/>
                <p14:nvPr/>
              </p14:nvContentPartPr>
              <p14:xfrm>
                <a:off x="1937283" y="630829"/>
                <a:ext cx="279720" cy="2329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113610AC-36B1-460B-9A84-BA3878BD0755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919283" y="613189"/>
                  <a:ext cx="3153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98E14247-67C2-42DA-A1CD-22CD38E7AA89}"/>
                    </a:ext>
                  </a:extLst>
                </p14:cNvPr>
                <p14:cNvContentPartPr/>
                <p14:nvPr/>
              </p14:nvContentPartPr>
              <p14:xfrm>
                <a:off x="2321403" y="636589"/>
                <a:ext cx="154080" cy="192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52A60746-6CF7-4003-B8EE-C53DE67FD42B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2303403" y="618589"/>
                  <a:ext cx="189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BFA252BA-6D20-470E-B5D6-D8615D561263}"/>
                    </a:ext>
                  </a:extLst>
                </p14:cNvPr>
                <p14:cNvContentPartPr/>
                <p14:nvPr/>
              </p14:nvContentPartPr>
              <p14:xfrm>
                <a:off x="2564763" y="621829"/>
                <a:ext cx="135000" cy="17604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54C66B20-31E9-48C6-87C3-5F77E05605E5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2546763" y="604189"/>
                  <a:ext cx="170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DD77A414-D5EA-4C01-BABC-375E86B2D854}"/>
                    </a:ext>
                  </a:extLst>
                </p14:cNvPr>
                <p14:cNvContentPartPr/>
                <p14:nvPr/>
              </p14:nvContentPartPr>
              <p14:xfrm>
                <a:off x="2841603" y="423829"/>
                <a:ext cx="173880" cy="4186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7D8973F5-5733-443D-B767-60206C7E2DB4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2823603" y="405829"/>
                  <a:ext cx="209520" cy="45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EA648B97-5250-420E-9ED1-6D76294B91EE}"/>
                  </a:ext>
                </a:extLst>
              </p14:cNvPr>
              <p14:cNvContentPartPr/>
              <p14:nvPr/>
            </p14:nvContentPartPr>
            <p14:xfrm>
              <a:off x="420243" y="979309"/>
              <a:ext cx="2685600" cy="77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EA648B97-5250-420E-9ED1-6D76294B91EE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402243" y="961309"/>
                <a:ext cx="2721240" cy="11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6271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478454-0D22-4E80-9CD8-9F501E130218}"/>
                  </a:ext>
                </a:extLst>
              </p14:cNvPr>
              <p14:cNvContentPartPr/>
              <p14:nvPr/>
            </p14:nvContentPartPr>
            <p14:xfrm>
              <a:off x="6398325" y="2443464"/>
              <a:ext cx="81360" cy="85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478454-0D22-4E80-9CD8-9F501E1302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325" y="2425824"/>
                <a:ext cx="11700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C2C94C4-4E7F-42EA-89E9-958F84874B7E}"/>
                  </a:ext>
                </a:extLst>
              </p14:cNvPr>
              <p14:cNvContentPartPr/>
              <p14:nvPr/>
            </p14:nvContentPartPr>
            <p14:xfrm>
              <a:off x="6934005" y="2420064"/>
              <a:ext cx="81360" cy="92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C2C94C4-4E7F-42EA-89E9-958F84874B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16005" y="2402424"/>
                <a:ext cx="1170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721635A-31A8-479B-A950-F2E051592A14}"/>
                  </a:ext>
                </a:extLst>
              </p14:cNvPr>
              <p14:cNvContentPartPr/>
              <p14:nvPr/>
            </p14:nvContentPartPr>
            <p14:xfrm>
              <a:off x="7445925" y="2417184"/>
              <a:ext cx="83160" cy="86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721635A-31A8-479B-A950-F2E051592A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28285" y="2399544"/>
                <a:ext cx="11880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24B780-66D2-4FCF-85A1-20330CCE72E5}"/>
                  </a:ext>
                </a:extLst>
              </p14:cNvPr>
              <p14:cNvContentPartPr/>
              <p14:nvPr/>
            </p14:nvContentPartPr>
            <p14:xfrm>
              <a:off x="6642405" y="1935504"/>
              <a:ext cx="59400" cy="8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24B780-66D2-4FCF-85A1-20330CCE72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24765" y="1917864"/>
                <a:ext cx="950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38D5845-7546-4839-866E-BDB5025BD3E9}"/>
                  </a:ext>
                </a:extLst>
              </p14:cNvPr>
              <p14:cNvContentPartPr/>
              <p14:nvPr/>
            </p14:nvContentPartPr>
            <p14:xfrm>
              <a:off x="7167645" y="1924704"/>
              <a:ext cx="71280" cy="82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38D5845-7546-4839-866E-BDB5025BD3E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49645" y="1907064"/>
                <a:ext cx="10692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28150AC-8402-4958-ADD1-5B558AB81904}"/>
                  </a:ext>
                </a:extLst>
              </p14:cNvPr>
              <p14:cNvContentPartPr/>
              <p14:nvPr/>
            </p14:nvContentPartPr>
            <p14:xfrm>
              <a:off x="6388605" y="1443384"/>
              <a:ext cx="70560" cy="87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28150AC-8402-4958-ADD1-5B558AB8190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70965" y="1425384"/>
                <a:ext cx="1062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2EF4CD6-7D95-4B25-8D19-3FEBFEBA4AE6}"/>
                  </a:ext>
                </a:extLst>
              </p14:cNvPr>
              <p14:cNvContentPartPr/>
              <p14:nvPr/>
            </p14:nvContentPartPr>
            <p14:xfrm>
              <a:off x="6901245" y="1424304"/>
              <a:ext cx="98640" cy="92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2EF4CD6-7D95-4B25-8D19-3FEBFEBA4AE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83245" y="1406304"/>
                <a:ext cx="1342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39F618B-1DFB-4F14-84F9-7DC125921A37}"/>
                  </a:ext>
                </a:extLst>
              </p14:cNvPr>
              <p14:cNvContentPartPr/>
              <p14:nvPr/>
            </p14:nvContentPartPr>
            <p14:xfrm>
              <a:off x="7560045" y="1403424"/>
              <a:ext cx="93240" cy="86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39F618B-1DFB-4F14-84F9-7DC125921A3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42405" y="1385784"/>
                <a:ext cx="128880" cy="12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CE0042A-09B4-469F-83B5-87D3B8808052}"/>
              </a:ext>
            </a:extLst>
          </p:cNvPr>
          <p:cNvGrpSpPr/>
          <p:nvPr/>
        </p:nvGrpSpPr>
        <p:grpSpPr>
          <a:xfrm>
            <a:off x="6473205" y="2027664"/>
            <a:ext cx="987120" cy="343800"/>
            <a:chOff x="6473205" y="2027664"/>
            <a:chExt cx="98712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0FF8482-51D2-4C5E-AE94-D0153A58C5F3}"/>
                    </a:ext>
                  </a:extLst>
                </p14:cNvPr>
                <p14:cNvContentPartPr/>
                <p14:nvPr/>
              </p14:nvContentPartPr>
              <p14:xfrm>
                <a:off x="6473205" y="2093544"/>
                <a:ext cx="111960" cy="277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0FF8482-51D2-4C5E-AE94-D0153A58C5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55565" y="2075904"/>
                  <a:ext cx="1476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20828F7-2544-4631-94C8-74409425FB6C}"/>
                    </a:ext>
                  </a:extLst>
                </p14:cNvPr>
                <p14:cNvContentPartPr/>
                <p14:nvPr/>
              </p14:nvContentPartPr>
              <p14:xfrm>
                <a:off x="6489045" y="2064024"/>
                <a:ext cx="139320" cy="67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20828F7-2544-4631-94C8-74409425FB6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71045" y="2046024"/>
                  <a:ext cx="1749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3A35EE2-FB33-4F42-A99F-83E100E873D7}"/>
                    </a:ext>
                  </a:extLst>
                </p14:cNvPr>
                <p14:cNvContentPartPr/>
                <p14:nvPr/>
              </p14:nvContentPartPr>
              <p14:xfrm>
                <a:off x="6772365" y="2105064"/>
                <a:ext cx="177480" cy="266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3A35EE2-FB33-4F42-A99F-83E100E873D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54365" y="2087424"/>
                  <a:ext cx="2131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CE5A7AB-A942-49FA-A1C9-E063936F87DC}"/>
                    </a:ext>
                  </a:extLst>
                </p14:cNvPr>
                <p14:cNvContentPartPr/>
                <p14:nvPr/>
              </p14:nvContentPartPr>
              <p14:xfrm>
                <a:off x="6748605" y="2061864"/>
                <a:ext cx="115560" cy="117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CE5A7AB-A942-49FA-A1C9-E063936F87D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30965" y="2043864"/>
                  <a:ext cx="151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B68B178-7D6C-460F-989D-707DF7BC088E}"/>
                    </a:ext>
                  </a:extLst>
                </p14:cNvPr>
                <p14:cNvContentPartPr/>
                <p14:nvPr/>
              </p14:nvContentPartPr>
              <p14:xfrm>
                <a:off x="7001685" y="2049984"/>
                <a:ext cx="159480" cy="301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B68B178-7D6C-460F-989D-707DF7BC088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84045" y="2032344"/>
                  <a:ext cx="1951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C0BB0A3-E64D-45B9-B5D7-CFC0B438FDA7}"/>
                    </a:ext>
                  </a:extLst>
                </p14:cNvPr>
                <p14:cNvContentPartPr/>
                <p14:nvPr/>
              </p14:nvContentPartPr>
              <p14:xfrm>
                <a:off x="7047045" y="2027664"/>
                <a:ext cx="123480" cy="80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C0BB0A3-E64D-45B9-B5D7-CFC0B438FDA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29045" y="2010024"/>
                  <a:ext cx="1591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3A827A2-C0B0-4BBF-87CD-EC9AC7D0C63A}"/>
                    </a:ext>
                  </a:extLst>
                </p14:cNvPr>
                <p14:cNvContentPartPr/>
                <p14:nvPr/>
              </p14:nvContentPartPr>
              <p14:xfrm>
                <a:off x="7290765" y="2066184"/>
                <a:ext cx="169560" cy="27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3A827A2-C0B0-4BBF-87CD-EC9AC7D0C63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73125" y="2048184"/>
                  <a:ext cx="2052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0CD5484-F61F-45D6-9DF0-D6901C87737C}"/>
                    </a:ext>
                  </a:extLst>
                </p14:cNvPr>
                <p14:cNvContentPartPr/>
                <p14:nvPr/>
              </p14:nvContentPartPr>
              <p14:xfrm>
                <a:off x="7237485" y="2038464"/>
                <a:ext cx="97560" cy="75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0CD5484-F61F-45D6-9DF0-D6901C87737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19845" y="2020464"/>
                  <a:ext cx="13320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B8CB90-4C68-4735-953E-4B3491294F7F}"/>
              </a:ext>
            </a:extLst>
          </p:cNvPr>
          <p:cNvGrpSpPr/>
          <p:nvPr/>
        </p:nvGrpSpPr>
        <p:grpSpPr>
          <a:xfrm>
            <a:off x="6980085" y="1601784"/>
            <a:ext cx="196200" cy="306720"/>
            <a:chOff x="6980085" y="1601784"/>
            <a:chExt cx="19620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B1F501E-3AB7-4129-9392-56A9B4CF53EF}"/>
                    </a:ext>
                  </a:extLst>
                </p14:cNvPr>
                <p14:cNvContentPartPr/>
                <p14:nvPr/>
              </p14:nvContentPartPr>
              <p14:xfrm>
                <a:off x="7025085" y="1605024"/>
                <a:ext cx="151200" cy="303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B1F501E-3AB7-4129-9392-56A9B4CF53E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07445" y="1587384"/>
                  <a:ext cx="1868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7882A13-780B-40D5-B31B-0FB66B165464}"/>
                    </a:ext>
                  </a:extLst>
                </p14:cNvPr>
                <p14:cNvContentPartPr/>
                <p14:nvPr/>
              </p14:nvContentPartPr>
              <p14:xfrm>
                <a:off x="6980085" y="1601784"/>
                <a:ext cx="110880" cy="59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7882A13-780B-40D5-B31B-0FB66B16546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62085" y="1583784"/>
                  <a:ext cx="14652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EAD81A-A3BA-46C3-B3B2-A18320944976}"/>
              </a:ext>
            </a:extLst>
          </p:cNvPr>
          <p:cNvGrpSpPr/>
          <p:nvPr/>
        </p:nvGrpSpPr>
        <p:grpSpPr>
          <a:xfrm>
            <a:off x="6461325" y="1608264"/>
            <a:ext cx="183240" cy="266400"/>
            <a:chOff x="6461325" y="1608264"/>
            <a:chExt cx="18324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C4D04ED-249D-42E9-BEAC-CA593C4D2E69}"/>
                    </a:ext>
                  </a:extLst>
                </p14:cNvPr>
                <p14:cNvContentPartPr/>
                <p14:nvPr/>
              </p14:nvContentPartPr>
              <p14:xfrm>
                <a:off x="6493365" y="1611504"/>
                <a:ext cx="151200" cy="263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C4D04ED-249D-42E9-BEAC-CA593C4D2E6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75725" y="1593504"/>
                  <a:ext cx="1868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99F0437-7477-4E4E-8D5D-A58043D067AD}"/>
                    </a:ext>
                  </a:extLst>
                </p14:cNvPr>
                <p14:cNvContentPartPr/>
                <p14:nvPr/>
              </p14:nvContentPartPr>
              <p14:xfrm>
                <a:off x="6461325" y="1608264"/>
                <a:ext cx="104400" cy="70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99F0437-7477-4E4E-8D5D-A58043D067A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43325" y="1590264"/>
                  <a:ext cx="14004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FD27A1F-3F2D-48FD-A088-A0753B3C273D}"/>
              </a:ext>
            </a:extLst>
          </p:cNvPr>
          <p:cNvGrpSpPr/>
          <p:nvPr/>
        </p:nvGrpSpPr>
        <p:grpSpPr>
          <a:xfrm>
            <a:off x="7913205" y="1369584"/>
            <a:ext cx="452880" cy="1194120"/>
            <a:chOff x="7913205" y="1369584"/>
            <a:chExt cx="452880" cy="11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C9CB0EA-3ED6-4A5D-BAD8-D9C13AE9CD1D}"/>
                    </a:ext>
                  </a:extLst>
                </p14:cNvPr>
                <p14:cNvContentPartPr/>
                <p14:nvPr/>
              </p14:nvContentPartPr>
              <p14:xfrm>
                <a:off x="8122725" y="2128824"/>
                <a:ext cx="56520" cy="203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C9CB0EA-3ED6-4A5D-BAD8-D9C13AE9CD1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05085" y="2111184"/>
                  <a:ext cx="921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3CBC1DC-99CA-4F64-AF55-B9E467F90323}"/>
                    </a:ext>
                  </a:extLst>
                </p14:cNvPr>
                <p14:cNvContentPartPr/>
                <p14:nvPr/>
              </p14:nvContentPartPr>
              <p14:xfrm>
                <a:off x="8065125" y="2216304"/>
                <a:ext cx="135360" cy="24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3CBC1DC-99CA-4F64-AF55-B9E467F9032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47485" y="2198664"/>
                  <a:ext cx="1710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AA6C570-1E1A-474E-8163-3D9A1515B263}"/>
                    </a:ext>
                  </a:extLst>
                </p14:cNvPr>
                <p14:cNvContentPartPr/>
                <p14:nvPr/>
              </p14:nvContentPartPr>
              <p14:xfrm>
                <a:off x="7958205" y="2109384"/>
                <a:ext cx="28080" cy="243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AA6C570-1E1A-474E-8163-3D9A1515B26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40205" y="2091744"/>
                  <a:ext cx="637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8BD3351-B2F7-4543-AC51-0151132082A2}"/>
                    </a:ext>
                  </a:extLst>
                </p14:cNvPr>
                <p14:cNvContentPartPr/>
                <p14:nvPr/>
              </p14:nvContentPartPr>
              <p14:xfrm>
                <a:off x="8003205" y="2363544"/>
                <a:ext cx="352800" cy="31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8BD3351-B2F7-4543-AC51-0151132082A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85565" y="2345544"/>
                  <a:ext cx="3884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B3AB68C-4DF5-4282-B7B0-CB26C53DACDD}"/>
                    </a:ext>
                  </a:extLst>
                </p14:cNvPr>
                <p14:cNvContentPartPr/>
                <p14:nvPr/>
              </p14:nvContentPartPr>
              <p14:xfrm>
                <a:off x="8351685" y="2093544"/>
                <a:ext cx="14400" cy="244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B3AB68C-4DF5-4282-B7B0-CB26C53DACD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33685" y="2075904"/>
                  <a:ext cx="500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1462276-6539-4494-8A79-AF39B81CF99B}"/>
                    </a:ext>
                  </a:extLst>
                </p14:cNvPr>
                <p14:cNvContentPartPr/>
                <p14:nvPr/>
              </p14:nvContentPartPr>
              <p14:xfrm>
                <a:off x="7980885" y="2054664"/>
                <a:ext cx="351360" cy="24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1462276-6539-4494-8A79-AF39B81CF99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63245" y="2036664"/>
                  <a:ext cx="3870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45E4DB8-FFC3-46A3-B936-983FD97A2F21}"/>
                    </a:ext>
                  </a:extLst>
                </p14:cNvPr>
                <p14:cNvContentPartPr/>
                <p14:nvPr/>
              </p14:nvContentPartPr>
              <p14:xfrm>
                <a:off x="8134605" y="2436624"/>
                <a:ext cx="27000" cy="127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45E4DB8-FFC3-46A3-B936-983FD97A2F2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16605" y="2418624"/>
                  <a:ext cx="62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BB3C99C-61D2-4D7D-946E-6E5E79AEFCB5}"/>
                    </a:ext>
                  </a:extLst>
                </p14:cNvPr>
                <p14:cNvContentPartPr/>
                <p14:nvPr/>
              </p14:nvContentPartPr>
              <p14:xfrm>
                <a:off x="8129925" y="1874304"/>
                <a:ext cx="18720" cy="116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BB3C99C-61D2-4D7D-946E-6E5E79AEFCB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11925" y="1856304"/>
                  <a:ext cx="54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32C4CA1-018A-416F-948F-026EC7229D1D}"/>
                    </a:ext>
                  </a:extLst>
                </p14:cNvPr>
                <p14:cNvContentPartPr/>
                <p14:nvPr/>
              </p14:nvContentPartPr>
              <p14:xfrm>
                <a:off x="7919685" y="1557144"/>
                <a:ext cx="30960" cy="249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32C4CA1-018A-416F-948F-026EC7229D1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02045" y="1539504"/>
                  <a:ext cx="666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1787A92-F502-4B6E-B49F-2F9E222FE8B7}"/>
                    </a:ext>
                  </a:extLst>
                </p14:cNvPr>
                <p14:cNvContentPartPr/>
                <p14:nvPr/>
              </p14:nvContentPartPr>
              <p14:xfrm>
                <a:off x="7956765" y="1820664"/>
                <a:ext cx="380880" cy="21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1787A92-F502-4B6E-B49F-2F9E222FE8B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38765" y="1802664"/>
                  <a:ext cx="4165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D3AC47E-6AD6-4160-A860-3A001CDF63CB}"/>
                    </a:ext>
                  </a:extLst>
                </p14:cNvPr>
                <p14:cNvContentPartPr/>
                <p14:nvPr/>
              </p14:nvContentPartPr>
              <p14:xfrm>
                <a:off x="8323245" y="1530144"/>
                <a:ext cx="18360" cy="264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D3AC47E-6AD6-4160-A860-3A001CDF63C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05605" y="1512504"/>
                  <a:ext cx="540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BD03A74-C6CF-4A8D-B417-0CA4CD36E3CA}"/>
                    </a:ext>
                  </a:extLst>
                </p14:cNvPr>
                <p14:cNvContentPartPr/>
                <p14:nvPr/>
              </p14:nvContentPartPr>
              <p14:xfrm>
                <a:off x="7913205" y="1517184"/>
                <a:ext cx="364680" cy="26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BD03A74-C6CF-4A8D-B417-0CA4CD36E3C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95565" y="1499184"/>
                  <a:ext cx="4003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13515F9-8022-4225-BF5A-B2268EDF02EE}"/>
                    </a:ext>
                  </a:extLst>
                </p14:cNvPr>
                <p14:cNvContentPartPr/>
                <p14:nvPr/>
              </p14:nvContentPartPr>
              <p14:xfrm>
                <a:off x="8080605" y="1617264"/>
                <a:ext cx="84240" cy="163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13515F9-8022-4225-BF5A-B2268EDF02E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62605" y="1599624"/>
                  <a:ext cx="119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92A0470-7D60-4E0A-BAF0-BDF95042AF1E}"/>
                    </a:ext>
                  </a:extLst>
                </p14:cNvPr>
                <p14:cNvContentPartPr/>
                <p14:nvPr/>
              </p14:nvContentPartPr>
              <p14:xfrm>
                <a:off x="8096085" y="1369584"/>
                <a:ext cx="27000" cy="100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92A0470-7D60-4E0A-BAF0-BDF95042AF1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78445" y="1351944"/>
                  <a:ext cx="6264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A7590537-3DD0-46FF-A756-507922A8F9D2}"/>
              </a:ext>
            </a:extLst>
          </p:cNvPr>
          <p:cNvGrpSpPr/>
          <p:nvPr/>
        </p:nvGrpSpPr>
        <p:grpSpPr>
          <a:xfrm>
            <a:off x="6136245" y="1295784"/>
            <a:ext cx="2461680" cy="876240"/>
            <a:chOff x="6136245" y="1295784"/>
            <a:chExt cx="2461680" cy="87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572A6D6-9AC3-4F8C-B905-E59022243B43}"/>
                    </a:ext>
                  </a:extLst>
                </p14:cNvPr>
                <p14:cNvContentPartPr/>
                <p14:nvPr/>
              </p14:nvContentPartPr>
              <p14:xfrm>
                <a:off x="6151725" y="1395144"/>
                <a:ext cx="19080" cy="16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572A6D6-9AC3-4F8C-B905-E59022243B4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42725" y="1386504"/>
                  <a:ext cx="367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BBAD2AE-CD5A-40FB-914D-BD2F50DC07EC}"/>
                    </a:ext>
                  </a:extLst>
                </p14:cNvPr>
                <p14:cNvContentPartPr/>
                <p14:nvPr/>
              </p14:nvContentPartPr>
              <p14:xfrm>
                <a:off x="6136245" y="1528344"/>
                <a:ext cx="25200" cy="184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BBAD2AE-CD5A-40FB-914D-BD2F50DC07E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27605" y="1519704"/>
                  <a:ext cx="42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B32FC49-2F72-4AFB-8D34-DCF073516F71}"/>
                    </a:ext>
                  </a:extLst>
                </p14:cNvPr>
                <p14:cNvContentPartPr/>
                <p14:nvPr/>
              </p14:nvContentPartPr>
              <p14:xfrm>
                <a:off x="6163245" y="1751184"/>
                <a:ext cx="86760" cy="236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B32FC49-2F72-4AFB-8D34-DCF073516F7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54245" y="1742544"/>
                  <a:ext cx="1044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A5E33C7-66ED-434F-A0F0-2503733F0C6F}"/>
                    </a:ext>
                  </a:extLst>
                </p14:cNvPr>
                <p14:cNvContentPartPr/>
                <p14:nvPr/>
              </p14:nvContentPartPr>
              <p14:xfrm>
                <a:off x="6318405" y="2053584"/>
                <a:ext cx="187560" cy="78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A5E33C7-66ED-434F-A0F0-2503733F0C6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09765" y="2044584"/>
                  <a:ext cx="2052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FF8CBB7-E56E-4CF6-B4B9-9B404A6B19CE}"/>
                    </a:ext>
                  </a:extLst>
                </p14:cNvPr>
                <p14:cNvContentPartPr/>
                <p14:nvPr/>
              </p14:nvContentPartPr>
              <p14:xfrm>
                <a:off x="6640965" y="2148264"/>
                <a:ext cx="213840" cy="100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FF8CBB7-E56E-4CF6-B4B9-9B404A6B19C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31965" y="2139264"/>
                  <a:ext cx="231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3D3D8D7-73D8-40DE-A432-6A5E9995D694}"/>
                    </a:ext>
                  </a:extLst>
                </p14:cNvPr>
                <p14:cNvContentPartPr/>
                <p14:nvPr/>
              </p14:nvContentPartPr>
              <p14:xfrm>
                <a:off x="6991965" y="2154744"/>
                <a:ext cx="252000" cy="17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3D3D8D7-73D8-40DE-A432-6A5E9995D69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82965" y="2145744"/>
                  <a:ext cx="2696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D7E20C3-50D1-4BC7-A563-AD145C2E10A5}"/>
                    </a:ext>
                  </a:extLst>
                </p14:cNvPr>
                <p14:cNvContentPartPr/>
                <p14:nvPr/>
              </p14:nvContentPartPr>
              <p14:xfrm>
                <a:off x="7366365" y="2094624"/>
                <a:ext cx="219240" cy="576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D7E20C3-50D1-4BC7-A563-AD145C2E10A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57365" y="2085624"/>
                  <a:ext cx="2368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73DFF6A-CF19-408E-A486-D08EC036FE6A}"/>
                    </a:ext>
                  </a:extLst>
                </p14:cNvPr>
                <p14:cNvContentPartPr/>
                <p14:nvPr/>
              </p14:nvContentPartPr>
              <p14:xfrm>
                <a:off x="7731765" y="1953864"/>
                <a:ext cx="438480" cy="889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73DFF6A-CF19-408E-A486-D08EC036FE6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22765" y="1945224"/>
                  <a:ext cx="4561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6E8C21F-513E-4867-AF3B-B0CAA81D168E}"/>
                    </a:ext>
                  </a:extLst>
                </p14:cNvPr>
                <p14:cNvContentPartPr/>
                <p14:nvPr/>
              </p14:nvContentPartPr>
              <p14:xfrm>
                <a:off x="8307045" y="1937304"/>
                <a:ext cx="81360" cy="50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6E8C21F-513E-4867-AF3B-B0CAA81D168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298045" y="1928304"/>
                  <a:ext cx="99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7495AF2-CD8F-4126-8CA1-73BDF9E94538}"/>
                    </a:ext>
                  </a:extLst>
                </p14:cNvPr>
                <p14:cNvContentPartPr/>
                <p14:nvPr/>
              </p14:nvContentPartPr>
              <p14:xfrm>
                <a:off x="8506845" y="1649304"/>
                <a:ext cx="91080" cy="2401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7495AF2-CD8F-4126-8CA1-73BDF9E9453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98205" y="1640304"/>
                  <a:ext cx="1087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53EE6AA-BF7E-4490-969B-B61FBABB3969}"/>
                    </a:ext>
                  </a:extLst>
                </p14:cNvPr>
                <p14:cNvContentPartPr/>
                <p14:nvPr/>
              </p14:nvContentPartPr>
              <p14:xfrm>
                <a:off x="8229285" y="1436184"/>
                <a:ext cx="248040" cy="954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53EE6AA-BF7E-4490-969B-B61FBABB396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20645" y="1427184"/>
                  <a:ext cx="265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1C06582-20E8-4FC1-9893-5D24BBCEC7CA}"/>
                    </a:ext>
                  </a:extLst>
                </p14:cNvPr>
                <p14:cNvContentPartPr/>
                <p14:nvPr/>
              </p14:nvContentPartPr>
              <p14:xfrm>
                <a:off x="7342605" y="1307664"/>
                <a:ext cx="661680" cy="74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1C06582-20E8-4FC1-9893-5D24BBCEC7C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333605" y="1298664"/>
                  <a:ext cx="6793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8681C80-440D-4C39-ADFA-26561DFD8109}"/>
                    </a:ext>
                  </a:extLst>
                </p14:cNvPr>
                <p14:cNvContentPartPr/>
                <p14:nvPr/>
              </p14:nvContentPartPr>
              <p14:xfrm>
                <a:off x="6587685" y="1295784"/>
                <a:ext cx="388440" cy="201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8681C80-440D-4C39-ADFA-26561DFD810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78685" y="1287144"/>
                  <a:ext cx="4060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1A5D75D-333B-4346-9924-B7776B19A878}"/>
                    </a:ext>
                  </a:extLst>
                </p14:cNvPr>
                <p14:cNvContentPartPr/>
                <p14:nvPr/>
              </p14:nvContentPartPr>
              <p14:xfrm>
                <a:off x="6211485" y="1313424"/>
                <a:ext cx="175680" cy="475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1A5D75D-333B-4346-9924-B7776B19A87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2485" y="1304424"/>
                  <a:ext cx="1933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2C25A879-1113-48C7-995A-45D85D87AC9B}"/>
              </a:ext>
            </a:extLst>
          </p:cNvPr>
          <p:cNvGrpSpPr/>
          <p:nvPr/>
        </p:nvGrpSpPr>
        <p:grpSpPr>
          <a:xfrm>
            <a:off x="911640" y="2075160"/>
            <a:ext cx="2148480" cy="318240"/>
            <a:chOff x="911640" y="2075160"/>
            <a:chExt cx="214848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3D4D96CC-340E-429B-9AA4-BEE237ED7B32}"/>
                    </a:ext>
                  </a:extLst>
                </p14:cNvPr>
                <p14:cNvContentPartPr/>
                <p14:nvPr/>
              </p14:nvContentPartPr>
              <p14:xfrm>
                <a:off x="911640" y="2075880"/>
                <a:ext cx="315000" cy="31752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3D4D96CC-340E-429B-9AA4-BEE237ED7B3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4000" y="2058240"/>
                  <a:ext cx="3506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FE8DC556-E953-460F-AEBD-7CB643E1A04E}"/>
                    </a:ext>
                  </a:extLst>
                </p14:cNvPr>
                <p14:cNvContentPartPr/>
                <p14:nvPr/>
              </p14:nvContentPartPr>
              <p14:xfrm>
                <a:off x="1319520" y="2232840"/>
                <a:ext cx="141840" cy="15444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FE8DC556-E953-460F-AEBD-7CB643E1A04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301880" y="2215200"/>
                  <a:ext cx="177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E0F28422-2E0B-485E-9724-F6AA5098AE4B}"/>
                    </a:ext>
                  </a:extLst>
                </p14:cNvPr>
                <p14:cNvContentPartPr/>
                <p14:nvPr/>
              </p14:nvContentPartPr>
              <p14:xfrm>
                <a:off x="1563600" y="2142840"/>
                <a:ext cx="4680" cy="1764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E0F28422-2E0B-485E-9724-F6AA5098AE4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545600" y="2124840"/>
                  <a:ext cx="403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93579CB3-097E-4CC6-813D-40594664A1F9}"/>
                    </a:ext>
                  </a:extLst>
                </p14:cNvPr>
                <p14:cNvContentPartPr/>
                <p14:nvPr/>
              </p14:nvContentPartPr>
              <p14:xfrm>
                <a:off x="1565040" y="2100000"/>
                <a:ext cx="45000" cy="26208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93579CB3-097E-4CC6-813D-40594664A1F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547400" y="2082000"/>
                  <a:ext cx="806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D221B938-A43C-4F77-8ADD-FF5F953CC501}"/>
                    </a:ext>
                  </a:extLst>
                </p14:cNvPr>
                <p14:cNvContentPartPr/>
                <p14:nvPr/>
              </p14:nvContentPartPr>
              <p14:xfrm>
                <a:off x="1519680" y="2226000"/>
                <a:ext cx="172440" cy="2592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D221B938-A43C-4F77-8ADD-FF5F953CC50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501680" y="2208000"/>
                  <a:ext cx="208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F211D92B-2FE1-469D-8EF8-CCDFBB382B31}"/>
                    </a:ext>
                  </a:extLst>
                </p14:cNvPr>
                <p14:cNvContentPartPr/>
                <p14:nvPr/>
              </p14:nvContentPartPr>
              <p14:xfrm>
                <a:off x="1748280" y="2265240"/>
                <a:ext cx="6120" cy="11412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F211D92B-2FE1-469D-8EF8-CCDFBB382B3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730640" y="2247240"/>
                  <a:ext cx="41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11194E65-B415-4C8D-93AC-4B82BDDA4EFA}"/>
                    </a:ext>
                  </a:extLst>
                </p14:cNvPr>
                <p14:cNvContentPartPr/>
                <p14:nvPr/>
              </p14:nvContentPartPr>
              <p14:xfrm>
                <a:off x="1708680" y="2141400"/>
                <a:ext cx="24120" cy="3816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11194E65-B415-4C8D-93AC-4B82BDDA4EF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690680" y="2123400"/>
                  <a:ext cx="597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31CC94F7-1517-4075-91EC-CF08F4BED132}"/>
                    </a:ext>
                  </a:extLst>
                </p14:cNvPr>
                <p14:cNvContentPartPr/>
                <p14:nvPr/>
              </p14:nvContentPartPr>
              <p14:xfrm>
                <a:off x="1830360" y="2228880"/>
                <a:ext cx="155880" cy="14040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31CC94F7-1517-4075-91EC-CF08F4BED13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812720" y="2210880"/>
                  <a:ext cx="1915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279CAAC6-AC42-4818-8D4B-CBEBFA2323C1}"/>
                    </a:ext>
                  </a:extLst>
                </p14:cNvPr>
                <p14:cNvContentPartPr/>
                <p14:nvPr/>
              </p14:nvContentPartPr>
              <p14:xfrm>
                <a:off x="2071920" y="2237520"/>
                <a:ext cx="167400" cy="13824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279CAAC6-AC42-4818-8D4B-CBEBFA2323C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054280" y="2219880"/>
                  <a:ext cx="2030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D28F4AB6-7139-4DAF-9515-5F5E8BD1E4C3}"/>
                    </a:ext>
                  </a:extLst>
                </p14:cNvPr>
                <p14:cNvContentPartPr/>
                <p14:nvPr/>
              </p14:nvContentPartPr>
              <p14:xfrm>
                <a:off x="2338680" y="2075160"/>
                <a:ext cx="35280" cy="26784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D28F4AB6-7139-4DAF-9515-5F5E8BD1E4C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321040" y="2057520"/>
                  <a:ext cx="709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39EF22B4-2B17-4CF3-B4A4-A901A3CDD617}"/>
                    </a:ext>
                  </a:extLst>
                </p14:cNvPr>
                <p14:cNvContentPartPr/>
                <p14:nvPr/>
              </p14:nvContentPartPr>
              <p14:xfrm>
                <a:off x="2287920" y="2213040"/>
                <a:ext cx="154080" cy="2916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39EF22B4-2B17-4CF3-B4A4-A901A3CDD61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269920" y="2195400"/>
                  <a:ext cx="1897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C5B42740-67DD-4E0E-9684-96A56127EB6C}"/>
                    </a:ext>
                  </a:extLst>
                </p14:cNvPr>
                <p14:cNvContentPartPr/>
                <p14:nvPr/>
              </p14:nvContentPartPr>
              <p14:xfrm>
                <a:off x="2493120" y="2240400"/>
                <a:ext cx="16920" cy="11052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C5B42740-67DD-4E0E-9684-96A56127EB6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475120" y="2222760"/>
                  <a:ext cx="52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E0FD7F79-F085-493C-B893-50A4CE3BA223}"/>
                    </a:ext>
                  </a:extLst>
                </p14:cNvPr>
                <p14:cNvContentPartPr/>
                <p14:nvPr/>
              </p14:nvContentPartPr>
              <p14:xfrm>
                <a:off x="2477280" y="2134920"/>
                <a:ext cx="27360" cy="2412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E0FD7F79-F085-493C-B893-50A4CE3BA22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459640" y="2117280"/>
                  <a:ext cx="630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139F0A07-189B-437C-B1DF-7C260569F030}"/>
                    </a:ext>
                  </a:extLst>
                </p14:cNvPr>
                <p14:cNvContentPartPr/>
                <p14:nvPr/>
              </p14:nvContentPartPr>
              <p14:xfrm>
                <a:off x="2629200" y="2219520"/>
                <a:ext cx="132120" cy="13644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139F0A07-189B-437C-B1DF-7C260569F03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611560" y="2201880"/>
                  <a:ext cx="167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7D0EB9A9-7331-4553-B48A-534993720A57}"/>
                    </a:ext>
                  </a:extLst>
                </p14:cNvPr>
                <p14:cNvContentPartPr/>
                <p14:nvPr/>
              </p14:nvContentPartPr>
              <p14:xfrm>
                <a:off x="2858520" y="2172720"/>
                <a:ext cx="201600" cy="17676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7D0EB9A9-7331-4553-B48A-534993720A5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840520" y="2154720"/>
                  <a:ext cx="23724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4" name="Group 673">
            <a:extLst>
              <a:ext uri="{FF2B5EF4-FFF2-40B4-BE49-F238E27FC236}">
                <a16:creationId xmlns:a16="http://schemas.microsoft.com/office/drawing/2014/main" id="{BB9552A4-109A-45C4-BFFC-9E8FE4A066E0}"/>
              </a:ext>
            </a:extLst>
          </p:cNvPr>
          <p:cNvGrpSpPr/>
          <p:nvPr/>
        </p:nvGrpSpPr>
        <p:grpSpPr>
          <a:xfrm>
            <a:off x="503001" y="2221718"/>
            <a:ext cx="28800" cy="182880"/>
            <a:chOff x="503001" y="2221718"/>
            <a:chExt cx="28800" cy="1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F9A6E6CF-E84C-4458-974C-17710BF20A9A}"/>
                    </a:ext>
                  </a:extLst>
                </p14:cNvPr>
                <p14:cNvContentPartPr/>
                <p14:nvPr/>
              </p14:nvContentPartPr>
              <p14:xfrm>
                <a:off x="508401" y="2299478"/>
                <a:ext cx="23400" cy="10512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F9A6E6CF-E84C-4458-974C-17710BF20A9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90761" y="2281838"/>
                  <a:ext cx="590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67A0CE1F-547C-42BD-B6E0-D150C3BAB392}"/>
                    </a:ext>
                  </a:extLst>
                </p14:cNvPr>
                <p14:cNvContentPartPr/>
                <p14:nvPr/>
              </p14:nvContentPartPr>
              <p14:xfrm>
                <a:off x="503001" y="2221718"/>
                <a:ext cx="27000" cy="1584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67A0CE1F-547C-42BD-B6E0-D150C3BAB39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85001" y="2204078"/>
                  <a:ext cx="6264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A146EC9-CA89-484D-94F0-452871DB424B}"/>
              </a:ext>
            </a:extLst>
          </p:cNvPr>
          <p:cNvGrpSpPr/>
          <p:nvPr/>
        </p:nvGrpSpPr>
        <p:grpSpPr>
          <a:xfrm>
            <a:off x="920640" y="471000"/>
            <a:ext cx="1359000" cy="464040"/>
            <a:chOff x="920640" y="471000"/>
            <a:chExt cx="13590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8B9D6BC-0653-4A06-B474-E1BAC161284F}"/>
                    </a:ext>
                  </a:extLst>
                </p14:cNvPr>
                <p14:cNvContentPartPr/>
                <p14:nvPr/>
              </p14:nvContentPartPr>
              <p14:xfrm>
                <a:off x="920640" y="693480"/>
                <a:ext cx="198360" cy="241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8B9D6BC-0653-4A06-B474-E1BAC161284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03000" y="675480"/>
                  <a:ext cx="2340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E2D4D21-4D02-4319-BC69-8A848DDDE687}"/>
                    </a:ext>
                  </a:extLst>
                </p14:cNvPr>
                <p14:cNvContentPartPr/>
                <p14:nvPr/>
              </p14:nvContentPartPr>
              <p14:xfrm>
                <a:off x="1220880" y="476760"/>
                <a:ext cx="53280" cy="441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E2D4D21-4D02-4319-BC69-8A848DDDE68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202880" y="459120"/>
                  <a:ext cx="8892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E814388-7217-42E7-97CF-76FAD07AF238}"/>
                    </a:ext>
                  </a:extLst>
                </p14:cNvPr>
                <p14:cNvContentPartPr/>
                <p14:nvPr/>
              </p14:nvContentPartPr>
              <p14:xfrm>
                <a:off x="1145640" y="684840"/>
                <a:ext cx="224280" cy="16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E814388-7217-42E7-97CF-76FAD07AF23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27640" y="666840"/>
                  <a:ext cx="2599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CCBFA21-050F-4404-B09B-C251EA330D5C}"/>
                    </a:ext>
                  </a:extLst>
                </p14:cNvPr>
                <p14:cNvContentPartPr/>
                <p14:nvPr/>
              </p14:nvContentPartPr>
              <p14:xfrm>
                <a:off x="1490880" y="471000"/>
                <a:ext cx="90360" cy="457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CCBFA21-050F-4404-B09B-C251EA330D5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473240" y="453000"/>
                  <a:ext cx="12600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8466FC1-4E09-4928-8B1D-0AFC59F2C8A8}"/>
                    </a:ext>
                  </a:extLst>
                </p14:cNvPr>
                <p14:cNvContentPartPr/>
                <p14:nvPr/>
              </p14:nvContentPartPr>
              <p14:xfrm>
                <a:off x="1688520" y="699960"/>
                <a:ext cx="14760" cy="210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8466FC1-4E09-4928-8B1D-0AFC59F2C8A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670880" y="681960"/>
                  <a:ext cx="504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3AD2CB7-D04C-46EF-A16A-94498A7B313D}"/>
                    </a:ext>
                  </a:extLst>
                </p14:cNvPr>
                <p14:cNvContentPartPr/>
                <p14:nvPr/>
              </p14:nvContentPartPr>
              <p14:xfrm>
                <a:off x="1668360" y="572520"/>
                <a:ext cx="21960" cy="4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3AD2CB7-D04C-46EF-A16A-94498A7B313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650720" y="554880"/>
                  <a:ext cx="57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96110EB-572B-48E2-9CDD-099A2CAE5BD5}"/>
                    </a:ext>
                  </a:extLst>
                </p14:cNvPr>
                <p14:cNvContentPartPr/>
                <p14:nvPr/>
              </p14:nvContentPartPr>
              <p14:xfrm>
                <a:off x="1803000" y="663960"/>
                <a:ext cx="187920" cy="262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96110EB-572B-48E2-9CDD-099A2CAE5BD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785000" y="646320"/>
                  <a:ext cx="2235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D9171AA-9D5E-4DCC-8F87-1886CF407A31}"/>
                    </a:ext>
                  </a:extLst>
                </p14:cNvPr>
                <p14:cNvContentPartPr/>
                <p14:nvPr/>
              </p14:nvContentPartPr>
              <p14:xfrm>
                <a:off x="2084160" y="653160"/>
                <a:ext cx="195480" cy="242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D9171AA-9D5E-4DCC-8F87-1886CF407A3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066160" y="635160"/>
                  <a:ext cx="231120" cy="27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B4D52D8-DB25-4988-940A-3E78E6F58117}"/>
                  </a:ext>
                </a:extLst>
              </p14:cNvPr>
              <p14:cNvContentPartPr/>
              <p14:nvPr/>
            </p14:nvContentPartPr>
            <p14:xfrm>
              <a:off x="486480" y="508080"/>
              <a:ext cx="303840" cy="4608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B4D52D8-DB25-4988-940A-3E78E6F58117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468480" y="490080"/>
                <a:ext cx="33948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577" name="Ink 576">
                <a:extLst>
                  <a:ext uri="{FF2B5EF4-FFF2-40B4-BE49-F238E27FC236}">
                    <a16:creationId xmlns:a16="http://schemas.microsoft.com/office/drawing/2014/main" id="{B23A10CA-017A-44B6-BE8A-B0FF99D0A1D2}"/>
                  </a:ext>
                </a:extLst>
              </p14:cNvPr>
              <p14:cNvContentPartPr/>
              <p14:nvPr/>
            </p14:nvContentPartPr>
            <p14:xfrm>
              <a:off x="526440" y="1039800"/>
              <a:ext cx="1824840" cy="77040"/>
            </p14:xfrm>
          </p:contentPart>
        </mc:Choice>
        <mc:Fallback xmlns="">
          <p:pic>
            <p:nvPicPr>
              <p:cNvPr id="577" name="Ink 576">
                <a:extLst>
                  <a:ext uri="{FF2B5EF4-FFF2-40B4-BE49-F238E27FC236}">
                    <a16:creationId xmlns:a16="http://schemas.microsoft.com/office/drawing/2014/main" id="{B23A10CA-017A-44B6-BE8A-B0FF99D0A1D2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517440" y="1030800"/>
                <a:ext cx="1842480" cy="9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1307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5508F9E1-BA97-496E-8997-1C5D0F0E5F4F}"/>
                  </a:ext>
                </a:extLst>
              </p14:cNvPr>
              <p14:cNvContentPartPr/>
              <p14:nvPr/>
            </p14:nvContentPartPr>
            <p14:xfrm>
              <a:off x="10518437" y="5746732"/>
              <a:ext cx="720" cy="3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5508F9E1-BA97-496E-8997-1C5D0F0E5F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00437" y="5728732"/>
                <a:ext cx="3636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67F0652-9181-4209-B0B7-C3F082A9B639}"/>
              </a:ext>
            </a:extLst>
          </p:cNvPr>
          <p:cNvGrpSpPr/>
          <p:nvPr/>
        </p:nvGrpSpPr>
        <p:grpSpPr>
          <a:xfrm>
            <a:off x="7190166" y="831875"/>
            <a:ext cx="161640" cy="174960"/>
            <a:chOff x="7190166" y="831875"/>
            <a:chExt cx="16164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BD1E47F-662C-45D3-80A9-E96239845D49}"/>
                    </a:ext>
                  </a:extLst>
                </p14:cNvPr>
                <p14:cNvContentPartPr/>
                <p14:nvPr/>
              </p14:nvContentPartPr>
              <p14:xfrm>
                <a:off x="7271526" y="896675"/>
                <a:ext cx="17640" cy="110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BD1E47F-662C-45D3-80A9-E96239845D4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53526" y="878675"/>
                  <a:ext cx="53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B8FDDA5-8342-462A-9B73-BF4A727BEFFD}"/>
                    </a:ext>
                  </a:extLst>
                </p14:cNvPr>
                <p14:cNvContentPartPr/>
                <p14:nvPr/>
              </p14:nvContentPartPr>
              <p14:xfrm>
                <a:off x="7190166" y="831875"/>
                <a:ext cx="161640" cy="42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B8FDDA5-8342-462A-9B73-BF4A727BEFF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72526" y="814235"/>
                  <a:ext cx="19728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57DDC70-CCB8-4071-A31A-39A2EDA922FA}"/>
              </a:ext>
            </a:extLst>
          </p:cNvPr>
          <p:cNvGrpSpPr/>
          <p:nvPr/>
        </p:nvGrpSpPr>
        <p:grpSpPr>
          <a:xfrm>
            <a:off x="6047827" y="1334619"/>
            <a:ext cx="503640" cy="411840"/>
            <a:chOff x="6047827" y="1334619"/>
            <a:chExt cx="50364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55FEAD9-B90D-4C62-88BB-F87A2DF776AC}"/>
                    </a:ext>
                  </a:extLst>
                </p14:cNvPr>
                <p14:cNvContentPartPr/>
                <p14:nvPr/>
              </p14:nvContentPartPr>
              <p14:xfrm>
                <a:off x="6047827" y="1352259"/>
                <a:ext cx="195120" cy="394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55FEAD9-B90D-4C62-88BB-F87A2DF776A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29827" y="1334619"/>
                  <a:ext cx="2307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8E47701-F520-4C15-83BE-8C5039FD1E5D}"/>
                    </a:ext>
                  </a:extLst>
                </p14:cNvPr>
                <p14:cNvContentPartPr/>
                <p14:nvPr/>
              </p14:nvContentPartPr>
              <p14:xfrm>
                <a:off x="6416827" y="1334619"/>
                <a:ext cx="123840" cy="1962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8E47701-F520-4C15-83BE-8C5039FD1E5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99187" y="1316619"/>
                  <a:ext cx="1594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2C135B0-26AE-46D7-98B3-925E5079B991}"/>
                    </a:ext>
                  </a:extLst>
                </p14:cNvPr>
                <p14:cNvContentPartPr/>
                <p14:nvPr/>
              </p14:nvContentPartPr>
              <p14:xfrm>
                <a:off x="6462187" y="1422099"/>
                <a:ext cx="89280" cy="6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2C135B0-26AE-46D7-98B3-925E5079B99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44187" y="1404099"/>
                  <a:ext cx="12492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BE7C0350-CF86-46F1-95A8-80A277C7D7D6}"/>
                  </a:ext>
                </a:extLst>
              </p14:cNvPr>
              <p14:cNvContentPartPr/>
              <p14:nvPr/>
            </p14:nvContentPartPr>
            <p14:xfrm>
              <a:off x="6837667" y="1216179"/>
              <a:ext cx="209520" cy="3484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BE7C0350-CF86-46F1-95A8-80A277C7D7D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19667" y="1198179"/>
                <a:ext cx="245160" cy="38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oup 211">
            <a:extLst>
              <a:ext uri="{FF2B5EF4-FFF2-40B4-BE49-F238E27FC236}">
                <a16:creationId xmlns:a16="http://schemas.microsoft.com/office/drawing/2014/main" id="{150F9F17-131B-4355-A4A1-826C38CF0322}"/>
              </a:ext>
            </a:extLst>
          </p:cNvPr>
          <p:cNvGrpSpPr/>
          <p:nvPr/>
        </p:nvGrpSpPr>
        <p:grpSpPr>
          <a:xfrm>
            <a:off x="7250947" y="1149579"/>
            <a:ext cx="929880" cy="419400"/>
            <a:chOff x="7250947" y="1149579"/>
            <a:chExt cx="92988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05F45D2-1CCD-4ECD-A0C8-D52F73C75905}"/>
                    </a:ext>
                  </a:extLst>
                </p14:cNvPr>
                <p14:cNvContentPartPr/>
                <p14:nvPr/>
              </p14:nvContentPartPr>
              <p14:xfrm>
                <a:off x="7250947" y="1176219"/>
                <a:ext cx="82800" cy="378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05F45D2-1CCD-4ECD-A0C8-D52F73C759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32947" y="1158219"/>
                  <a:ext cx="1184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086EDB9-9E5D-488A-93BC-16D1E7BBBD81}"/>
                    </a:ext>
                  </a:extLst>
                </p14:cNvPr>
                <p14:cNvContentPartPr/>
                <p14:nvPr/>
              </p14:nvContentPartPr>
              <p14:xfrm>
                <a:off x="7411147" y="1218699"/>
                <a:ext cx="142200" cy="262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086EDB9-9E5D-488A-93BC-16D1E7BBBD8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93507" y="1201059"/>
                  <a:ext cx="177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1512D63-B543-4622-8424-A47537FE9A17}"/>
                    </a:ext>
                  </a:extLst>
                </p14:cNvPr>
                <p14:cNvContentPartPr/>
                <p14:nvPr/>
              </p14:nvContentPartPr>
              <p14:xfrm>
                <a:off x="7664587" y="1441539"/>
                <a:ext cx="35280" cy="1274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1512D63-B543-4622-8424-A47537FE9A1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46947" y="1423899"/>
                  <a:ext cx="70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BDA4835-6764-4011-BBB5-4CC848FAE8B4}"/>
                    </a:ext>
                  </a:extLst>
                </p14:cNvPr>
                <p14:cNvContentPartPr/>
                <p14:nvPr/>
              </p14:nvContentPartPr>
              <p14:xfrm>
                <a:off x="7817227" y="1235619"/>
                <a:ext cx="145440" cy="2476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BDA4835-6764-4011-BBB5-4CC848FAE8B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99227" y="1217619"/>
                  <a:ext cx="1810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19F3BB9-E70F-45B3-8926-8F397C929EE4}"/>
                    </a:ext>
                  </a:extLst>
                </p14:cNvPr>
                <p14:cNvContentPartPr/>
                <p14:nvPr/>
              </p14:nvContentPartPr>
              <p14:xfrm>
                <a:off x="8047987" y="1149579"/>
                <a:ext cx="132840" cy="3776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19F3BB9-E70F-45B3-8926-8F397C929EE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30347" y="1131939"/>
                  <a:ext cx="168480" cy="41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F3037312-C573-4647-B953-64235600F934}"/>
                  </a:ext>
                </a:extLst>
              </p14:cNvPr>
              <p14:cNvContentPartPr/>
              <p14:nvPr/>
            </p14:nvContentPartPr>
            <p14:xfrm>
              <a:off x="7426352" y="436599"/>
              <a:ext cx="92880" cy="4593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F3037312-C573-4647-B953-64235600F93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408352" y="418959"/>
                <a:ext cx="12852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E492DDFB-0C23-42E3-B463-757C1E4E7A43}"/>
                  </a:ext>
                </a:extLst>
              </p14:cNvPr>
              <p14:cNvContentPartPr/>
              <p14:nvPr/>
            </p14:nvContentPartPr>
            <p14:xfrm>
              <a:off x="6880592" y="487719"/>
              <a:ext cx="245880" cy="3117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E492DDFB-0C23-42E3-B463-757C1E4E7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62952" y="469719"/>
                <a:ext cx="281520" cy="34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B10EA55-05C2-429F-9910-39018EFC5D4D}"/>
              </a:ext>
            </a:extLst>
          </p:cNvPr>
          <p:cNvGrpSpPr/>
          <p:nvPr/>
        </p:nvGrpSpPr>
        <p:grpSpPr>
          <a:xfrm>
            <a:off x="7566392" y="410679"/>
            <a:ext cx="597600" cy="468000"/>
            <a:chOff x="7566392" y="410679"/>
            <a:chExt cx="597600" cy="46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C8FEAD4-8593-4836-B80E-84DF83CBCCD1}"/>
                    </a:ext>
                  </a:extLst>
                </p14:cNvPr>
                <p14:cNvContentPartPr/>
                <p14:nvPr/>
              </p14:nvContentPartPr>
              <p14:xfrm>
                <a:off x="7566392" y="528759"/>
                <a:ext cx="124560" cy="245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C8FEAD4-8593-4836-B80E-84DF83CBCCD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48392" y="510759"/>
                  <a:ext cx="1602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0B1D7C5-10C6-4A55-88B2-ED36A7B771C6}"/>
                    </a:ext>
                  </a:extLst>
                </p14:cNvPr>
                <p14:cNvContentPartPr/>
                <p14:nvPr/>
              </p14:nvContentPartPr>
              <p14:xfrm>
                <a:off x="7591952" y="690399"/>
                <a:ext cx="81360" cy="72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0B1D7C5-10C6-4A55-88B2-ED36A7B771C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73952" y="672399"/>
                  <a:ext cx="117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149B74A-2344-4089-B310-41AABE029277}"/>
                    </a:ext>
                  </a:extLst>
                </p14:cNvPr>
                <p14:cNvContentPartPr/>
                <p14:nvPr/>
              </p14:nvContentPartPr>
              <p14:xfrm>
                <a:off x="7790312" y="771399"/>
                <a:ext cx="41040" cy="107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149B74A-2344-4089-B310-41AABE02927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72672" y="753399"/>
                  <a:ext cx="76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DC59C80-B437-4C50-8388-C84FBD6AE186}"/>
                    </a:ext>
                  </a:extLst>
                </p14:cNvPr>
                <p14:cNvContentPartPr/>
                <p14:nvPr/>
              </p14:nvContentPartPr>
              <p14:xfrm>
                <a:off x="7883192" y="486639"/>
                <a:ext cx="144720" cy="2631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DC59C80-B437-4C50-8388-C84FBD6AE18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65552" y="468999"/>
                  <a:ext cx="1803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9BC39F5-B8D7-4693-8052-4FB6F19270A0}"/>
                    </a:ext>
                  </a:extLst>
                </p14:cNvPr>
                <p14:cNvContentPartPr/>
                <p14:nvPr/>
              </p14:nvContentPartPr>
              <p14:xfrm>
                <a:off x="8056712" y="410679"/>
                <a:ext cx="107280" cy="422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9BC39F5-B8D7-4693-8052-4FB6F19270A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38712" y="392679"/>
                  <a:ext cx="142920" cy="45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5" name="Group 684">
            <a:extLst>
              <a:ext uri="{FF2B5EF4-FFF2-40B4-BE49-F238E27FC236}">
                <a16:creationId xmlns:a16="http://schemas.microsoft.com/office/drawing/2014/main" id="{789217A5-9540-4AD9-891B-099B1C6271B8}"/>
              </a:ext>
            </a:extLst>
          </p:cNvPr>
          <p:cNvGrpSpPr/>
          <p:nvPr/>
        </p:nvGrpSpPr>
        <p:grpSpPr>
          <a:xfrm>
            <a:off x="6061952" y="609399"/>
            <a:ext cx="569520" cy="383400"/>
            <a:chOff x="6061952" y="609399"/>
            <a:chExt cx="56952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F9B41BF-49D5-487A-A0E6-BC27E02438C7}"/>
                    </a:ext>
                  </a:extLst>
                </p14:cNvPr>
                <p14:cNvContentPartPr/>
                <p14:nvPr/>
              </p14:nvContentPartPr>
              <p14:xfrm>
                <a:off x="6103352" y="622359"/>
                <a:ext cx="81000" cy="3704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F9B41BF-49D5-487A-A0E6-BC27E02438C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85712" y="604359"/>
                  <a:ext cx="11664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BDADEA1-704E-4781-B5F8-359DD912BE7B}"/>
                    </a:ext>
                  </a:extLst>
                </p14:cNvPr>
                <p14:cNvContentPartPr/>
                <p14:nvPr/>
              </p14:nvContentPartPr>
              <p14:xfrm>
                <a:off x="6061952" y="781479"/>
                <a:ext cx="196920" cy="133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BDADEA1-704E-4781-B5F8-359DD912BE7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4312" y="763479"/>
                  <a:ext cx="2325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1EA1371C-86F4-4C66-9A0A-3317E08A6F23}"/>
                    </a:ext>
                  </a:extLst>
                </p14:cNvPr>
                <p14:cNvContentPartPr/>
                <p14:nvPr/>
              </p14:nvContentPartPr>
              <p14:xfrm>
                <a:off x="6473792" y="609399"/>
                <a:ext cx="149400" cy="20448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1EA1371C-86F4-4C66-9A0A-3317E08A6F2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56152" y="591759"/>
                  <a:ext cx="185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74EC41C5-CC2A-4B84-9EC4-605288810EBB}"/>
                    </a:ext>
                  </a:extLst>
                </p14:cNvPr>
                <p14:cNvContentPartPr/>
                <p14:nvPr/>
              </p14:nvContentPartPr>
              <p14:xfrm>
                <a:off x="6541832" y="697959"/>
                <a:ext cx="89640" cy="1332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74EC41C5-CC2A-4B84-9EC4-605288810EB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24192" y="680319"/>
                  <a:ext cx="12528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8" name="Group 687">
            <a:extLst>
              <a:ext uri="{FF2B5EF4-FFF2-40B4-BE49-F238E27FC236}">
                <a16:creationId xmlns:a16="http://schemas.microsoft.com/office/drawing/2014/main" id="{70B1ED6C-C452-4747-9673-24509C680D88}"/>
              </a:ext>
            </a:extLst>
          </p:cNvPr>
          <p:cNvGrpSpPr/>
          <p:nvPr/>
        </p:nvGrpSpPr>
        <p:grpSpPr>
          <a:xfrm>
            <a:off x="7136499" y="1542165"/>
            <a:ext cx="98640" cy="159480"/>
            <a:chOff x="7136499" y="1542165"/>
            <a:chExt cx="9864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7D6DEF42-E5C3-43C7-9C4C-78B388AFBFB9}"/>
                    </a:ext>
                  </a:extLst>
                </p14:cNvPr>
                <p14:cNvContentPartPr/>
                <p14:nvPr/>
              </p14:nvContentPartPr>
              <p14:xfrm>
                <a:off x="7155219" y="1542165"/>
                <a:ext cx="79920" cy="12744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7D6DEF42-E5C3-43C7-9C4C-78B388AFBFB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37579" y="1524525"/>
                  <a:ext cx="115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30B75907-7576-4656-A926-D29570C42461}"/>
                    </a:ext>
                  </a:extLst>
                </p14:cNvPr>
                <p14:cNvContentPartPr/>
                <p14:nvPr/>
              </p14:nvContentPartPr>
              <p14:xfrm>
                <a:off x="7136499" y="1617765"/>
                <a:ext cx="32040" cy="8388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30B75907-7576-4656-A926-D29570C4246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8859" y="1599765"/>
                  <a:ext cx="6768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3" name="Group 692">
            <a:extLst>
              <a:ext uri="{FF2B5EF4-FFF2-40B4-BE49-F238E27FC236}">
                <a16:creationId xmlns:a16="http://schemas.microsoft.com/office/drawing/2014/main" id="{1069BDE2-F88A-4B6B-8047-BCC80756607A}"/>
              </a:ext>
            </a:extLst>
          </p:cNvPr>
          <p:cNvGrpSpPr/>
          <p:nvPr/>
        </p:nvGrpSpPr>
        <p:grpSpPr>
          <a:xfrm>
            <a:off x="8438980" y="866079"/>
            <a:ext cx="440280" cy="254880"/>
            <a:chOff x="8438980" y="866079"/>
            <a:chExt cx="44028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0F0E8F26-4C25-49AC-956B-133706AADDFE}"/>
                    </a:ext>
                  </a:extLst>
                </p14:cNvPr>
                <p14:cNvContentPartPr/>
                <p14:nvPr/>
              </p14:nvContentPartPr>
              <p14:xfrm>
                <a:off x="8448700" y="929799"/>
                <a:ext cx="318240" cy="1728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0F0E8F26-4C25-49AC-956B-133706AADDF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430700" y="912159"/>
                  <a:ext cx="353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FD36D208-963D-4D94-A00E-A039235FE7C3}"/>
                    </a:ext>
                  </a:extLst>
                </p14:cNvPr>
                <p14:cNvContentPartPr/>
                <p14:nvPr/>
              </p14:nvContentPartPr>
              <p14:xfrm>
                <a:off x="8438980" y="1016199"/>
                <a:ext cx="348480" cy="2448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FD36D208-963D-4D94-A00E-A039235FE7C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21340" y="998199"/>
                  <a:ext cx="384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5EB7F5CA-DC8E-406C-A4A1-6D680A263A9D}"/>
                    </a:ext>
                  </a:extLst>
                </p14:cNvPr>
                <p14:cNvContentPartPr/>
                <p14:nvPr/>
              </p14:nvContentPartPr>
              <p14:xfrm>
                <a:off x="8730580" y="866079"/>
                <a:ext cx="140400" cy="14040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5EB7F5CA-DC8E-406C-A4A1-6D680A263A9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12580" y="848079"/>
                  <a:ext cx="176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D903CF09-077A-4245-AB97-4DD82EAC8D69}"/>
                    </a:ext>
                  </a:extLst>
                </p14:cNvPr>
                <p14:cNvContentPartPr/>
                <p14:nvPr/>
              </p14:nvContentPartPr>
              <p14:xfrm>
                <a:off x="8748940" y="1013679"/>
                <a:ext cx="130320" cy="10728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D903CF09-077A-4245-AB97-4DD82EAC8D6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731300" y="995679"/>
                  <a:ext cx="16596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oup 700">
            <a:extLst>
              <a:ext uri="{FF2B5EF4-FFF2-40B4-BE49-F238E27FC236}">
                <a16:creationId xmlns:a16="http://schemas.microsoft.com/office/drawing/2014/main" id="{61F3E682-6743-486F-990D-F7413647E5DB}"/>
              </a:ext>
            </a:extLst>
          </p:cNvPr>
          <p:cNvGrpSpPr/>
          <p:nvPr/>
        </p:nvGrpSpPr>
        <p:grpSpPr>
          <a:xfrm>
            <a:off x="9126439" y="814039"/>
            <a:ext cx="1051901" cy="444933"/>
            <a:chOff x="9126439" y="814039"/>
            <a:chExt cx="1051901" cy="4449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FDE2B563-DAE3-4E0B-B3D1-531A9FF58E06}"/>
                    </a:ext>
                  </a:extLst>
                </p14:cNvPr>
                <p14:cNvContentPartPr/>
                <p14:nvPr/>
              </p14:nvContentPartPr>
              <p14:xfrm>
                <a:off x="9154159" y="871612"/>
                <a:ext cx="119520" cy="36324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FDE2B563-DAE3-4E0B-B3D1-531A9FF58E0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36519" y="853612"/>
                  <a:ext cx="1551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805B6289-48C2-4A2D-AE7B-9E0BA6788B64}"/>
                    </a:ext>
                  </a:extLst>
                </p14:cNvPr>
                <p14:cNvContentPartPr/>
                <p14:nvPr/>
              </p14:nvContentPartPr>
              <p14:xfrm>
                <a:off x="9126439" y="1064212"/>
                <a:ext cx="178920" cy="1836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805B6289-48C2-4A2D-AE7B-9E0BA6788B6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08439" y="1046572"/>
                  <a:ext cx="2145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D73845EC-9EF3-4F97-9418-4C4AD785A9C4}"/>
                    </a:ext>
                  </a:extLst>
                </p14:cNvPr>
                <p14:cNvContentPartPr/>
                <p14:nvPr/>
              </p14:nvContentPartPr>
              <p14:xfrm>
                <a:off x="9402919" y="911212"/>
                <a:ext cx="108000" cy="11232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D73845EC-9EF3-4F97-9418-4C4AD785A9C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85279" y="893212"/>
                  <a:ext cx="143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ED2108D5-B14D-4991-AAD6-485E0E1C630E}"/>
                    </a:ext>
                  </a:extLst>
                </p14:cNvPr>
                <p14:cNvContentPartPr/>
                <p14:nvPr/>
              </p14:nvContentPartPr>
              <p14:xfrm>
                <a:off x="9649879" y="884212"/>
                <a:ext cx="177120" cy="37476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ED2108D5-B14D-4991-AAD6-485E0E1C630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631879" y="866212"/>
                  <a:ext cx="2127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E90F974B-DF6C-4E53-A016-E2F347D0480A}"/>
                    </a:ext>
                  </a:extLst>
                </p14:cNvPr>
                <p14:cNvContentPartPr/>
                <p14:nvPr/>
              </p14:nvContentPartPr>
              <p14:xfrm>
                <a:off x="9998700" y="814039"/>
                <a:ext cx="148320" cy="24768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E90F974B-DF6C-4E53-A016-E2F347D0480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81060" y="796039"/>
                  <a:ext cx="183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5291BCF5-4FF7-490E-BBDE-9C33B1BA0480}"/>
                    </a:ext>
                  </a:extLst>
                </p14:cNvPr>
                <p14:cNvContentPartPr/>
                <p14:nvPr/>
              </p14:nvContentPartPr>
              <p14:xfrm>
                <a:off x="10090140" y="931039"/>
                <a:ext cx="88200" cy="1044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5291BCF5-4FF7-490E-BBDE-9C33B1BA048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072140" y="913039"/>
                  <a:ext cx="12384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02" name="Ink 701">
                <a:extLst>
                  <a:ext uri="{FF2B5EF4-FFF2-40B4-BE49-F238E27FC236}">
                    <a16:creationId xmlns:a16="http://schemas.microsoft.com/office/drawing/2014/main" id="{724C3C73-1413-458E-8CCF-F612EEA8C222}"/>
                  </a:ext>
                </a:extLst>
              </p14:cNvPr>
              <p14:cNvContentPartPr/>
              <p14:nvPr/>
            </p14:nvContentPartPr>
            <p14:xfrm>
              <a:off x="10414860" y="713959"/>
              <a:ext cx="283320" cy="402480"/>
            </p14:xfrm>
          </p:contentPart>
        </mc:Choice>
        <mc:Fallback xmlns="">
          <p:pic>
            <p:nvPicPr>
              <p:cNvPr id="702" name="Ink 701">
                <a:extLst>
                  <a:ext uri="{FF2B5EF4-FFF2-40B4-BE49-F238E27FC236}">
                    <a16:creationId xmlns:a16="http://schemas.microsoft.com/office/drawing/2014/main" id="{724C3C73-1413-458E-8CCF-F612EEA8C22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396860" y="696319"/>
                <a:ext cx="318960" cy="43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Group 271">
            <a:extLst>
              <a:ext uri="{FF2B5EF4-FFF2-40B4-BE49-F238E27FC236}">
                <a16:creationId xmlns:a16="http://schemas.microsoft.com/office/drawing/2014/main" id="{2357BFE8-D2AE-40BB-8598-A12916DBF378}"/>
              </a:ext>
            </a:extLst>
          </p:cNvPr>
          <p:cNvGrpSpPr/>
          <p:nvPr/>
        </p:nvGrpSpPr>
        <p:grpSpPr>
          <a:xfrm>
            <a:off x="10945500" y="646639"/>
            <a:ext cx="1016280" cy="506520"/>
            <a:chOff x="10945500" y="646639"/>
            <a:chExt cx="1016280" cy="50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7BE05C3F-F444-4A0B-B195-0B3F22EA44F4}"/>
                    </a:ext>
                  </a:extLst>
                </p14:cNvPr>
                <p14:cNvContentPartPr/>
                <p14:nvPr/>
              </p14:nvContentPartPr>
              <p14:xfrm>
                <a:off x="10945500" y="661039"/>
                <a:ext cx="90000" cy="48420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7BE05C3F-F444-4A0B-B195-0B3F22EA44F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927860" y="643399"/>
                  <a:ext cx="1256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618B7BE-1712-4991-BBE6-75E6414FE62F}"/>
                    </a:ext>
                  </a:extLst>
                </p14:cNvPr>
                <p14:cNvContentPartPr/>
                <p14:nvPr/>
              </p14:nvContentPartPr>
              <p14:xfrm>
                <a:off x="11141340" y="749239"/>
                <a:ext cx="174240" cy="2858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618B7BE-1712-4991-BBE6-75E6414FE62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123340" y="731599"/>
                  <a:ext cx="2098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3D65ACB-C30A-4405-B012-4CFC666D64BE}"/>
                    </a:ext>
                  </a:extLst>
                </p14:cNvPr>
                <p14:cNvContentPartPr/>
                <p14:nvPr/>
              </p14:nvContentPartPr>
              <p14:xfrm>
                <a:off x="11197860" y="926719"/>
                <a:ext cx="79560" cy="180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3D65ACB-C30A-4405-B012-4CFC666D64B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180220" y="908719"/>
                  <a:ext cx="1152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683D719-2968-4A54-B269-633A4663B245}"/>
                    </a:ext>
                  </a:extLst>
                </p14:cNvPr>
                <p14:cNvContentPartPr/>
                <p14:nvPr/>
              </p14:nvContentPartPr>
              <p14:xfrm>
                <a:off x="11431500" y="979999"/>
                <a:ext cx="49680" cy="1731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683D719-2968-4A54-B269-633A4663B24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413500" y="961999"/>
                  <a:ext cx="85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28229DA-D7CB-48F5-B609-AA8E025E273B}"/>
                    </a:ext>
                  </a:extLst>
                </p14:cNvPr>
                <p14:cNvContentPartPr/>
                <p14:nvPr/>
              </p14:nvContentPartPr>
              <p14:xfrm>
                <a:off x="11577300" y="755359"/>
                <a:ext cx="156960" cy="2797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28229DA-D7CB-48F5-B609-AA8E025E273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559300" y="737359"/>
                  <a:ext cx="1926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7329349-E956-4D49-A259-D7FDB2370BFF}"/>
                    </a:ext>
                  </a:extLst>
                </p14:cNvPr>
                <p14:cNvContentPartPr/>
                <p14:nvPr/>
              </p14:nvContentPartPr>
              <p14:xfrm>
                <a:off x="11818140" y="646639"/>
                <a:ext cx="143640" cy="4237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7329349-E956-4D49-A259-D7FDB2370BF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800140" y="628999"/>
                  <a:ext cx="179280" cy="45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F930900E-C399-412B-80D2-C06304C418BF}"/>
              </a:ext>
            </a:extLst>
          </p:cNvPr>
          <p:cNvGrpSpPr/>
          <p:nvPr/>
        </p:nvGrpSpPr>
        <p:grpSpPr>
          <a:xfrm>
            <a:off x="10579020" y="1181239"/>
            <a:ext cx="388080" cy="180360"/>
            <a:chOff x="10579020" y="1181239"/>
            <a:chExt cx="38808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C16F767-7678-40A9-AA95-A3A4C77D5118}"/>
                    </a:ext>
                  </a:extLst>
                </p14:cNvPr>
                <p14:cNvContentPartPr/>
                <p14:nvPr/>
              </p14:nvContentPartPr>
              <p14:xfrm>
                <a:off x="10641300" y="1261879"/>
                <a:ext cx="6840" cy="165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C16F767-7678-40A9-AA95-A3A4C77D511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623660" y="1244239"/>
                  <a:ext cx="42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CE52B1C-E628-4940-B383-B02993BDC623}"/>
                    </a:ext>
                  </a:extLst>
                </p14:cNvPr>
                <p14:cNvContentPartPr/>
                <p14:nvPr/>
              </p14:nvContentPartPr>
              <p14:xfrm>
                <a:off x="10642380" y="1260799"/>
                <a:ext cx="11880" cy="100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CE52B1C-E628-4940-B383-B02993BDC62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624380" y="1242799"/>
                  <a:ext cx="47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5C9258A-554C-4D92-B408-33DF455E4022}"/>
                    </a:ext>
                  </a:extLst>
                </p14:cNvPr>
                <p14:cNvContentPartPr/>
                <p14:nvPr/>
              </p14:nvContentPartPr>
              <p14:xfrm>
                <a:off x="10579020" y="1216519"/>
                <a:ext cx="146880" cy="21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5C9258A-554C-4D92-B408-33DF455E402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61020" y="1198879"/>
                  <a:ext cx="182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13CDFDD-D390-42E8-87A8-D5D64A6EFA26}"/>
                    </a:ext>
                  </a:extLst>
                </p14:cNvPr>
                <p14:cNvContentPartPr/>
                <p14:nvPr/>
              </p14:nvContentPartPr>
              <p14:xfrm>
                <a:off x="10727700" y="1279519"/>
                <a:ext cx="65880" cy="583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13CDFDD-D390-42E8-87A8-D5D64A6EFA2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710060" y="1261519"/>
                  <a:ext cx="101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656F2DC-DF6C-40DC-A50D-C00D643481EE}"/>
                    </a:ext>
                  </a:extLst>
                </p14:cNvPr>
                <p14:cNvContentPartPr/>
                <p14:nvPr/>
              </p14:nvContentPartPr>
              <p14:xfrm>
                <a:off x="10875660" y="1181239"/>
                <a:ext cx="91440" cy="1461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656F2DC-DF6C-40DC-A50D-C00D643481E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857660" y="1163599"/>
                  <a:ext cx="127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DA537CC-AC82-4766-A01E-4E2624ADEA72}"/>
                    </a:ext>
                  </a:extLst>
                </p14:cNvPr>
                <p14:cNvContentPartPr/>
                <p14:nvPr/>
              </p14:nvContentPartPr>
              <p14:xfrm>
                <a:off x="10864140" y="1252159"/>
                <a:ext cx="29520" cy="644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DA537CC-AC82-4766-A01E-4E2624ADEA7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846140" y="1234159"/>
                  <a:ext cx="65160" cy="10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44F2A0DE-A7E3-41EC-86A3-2D94ED3E45A9}"/>
                  </a:ext>
                </a:extLst>
              </p14:cNvPr>
              <p14:cNvContentPartPr/>
              <p14:nvPr/>
            </p14:nvContentPartPr>
            <p14:xfrm>
              <a:off x="7777532" y="2341856"/>
              <a:ext cx="25560" cy="11232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44F2A0DE-A7E3-41EC-86A3-2D94ED3E45A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759782" y="2323914"/>
                <a:ext cx="60705" cy="147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BBA19B1F-536A-4C49-91BD-17C499FCC730}"/>
                  </a:ext>
                </a:extLst>
              </p14:cNvPr>
              <p14:cNvContentPartPr/>
              <p14:nvPr/>
            </p14:nvContentPartPr>
            <p14:xfrm>
              <a:off x="7771412" y="2246816"/>
              <a:ext cx="12240" cy="1764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BBA19B1F-536A-4C49-91BD-17C499FCC73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753412" y="2228816"/>
                <a:ext cx="478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A3A0D54C-DDA3-41B6-9673-77A69180C53F}"/>
                  </a:ext>
                </a:extLst>
              </p14:cNvPr>
              <p14:cNvContentPartPr/>
              <p14:nvPr/>
            </p14:nvContentPartPr>
            <p14:xfrm>
              <a:off x="7868972" y="2225216"/>
              <a:ext cx="220320" cy="21348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A3A0D54C-DDA3-41B6-9673-77A69180C53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850972" y="2207186"/>
                <a:ext cx="255960" cy="249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21F62C9A-0A07-4AA2-BC9D-A70A0BFE8DC7}"/>
                  </a:ext>
                </a:extLst>
              </p14:cNvPr>
              <p14:cNvContentPartPr/>
              <p14:nvPr/>
            </p14:nvContentPartPr>
            <p14:xfrm>
              <a:off x="8250572" y="2284616"/>
              <a:ext cx="169920" cy="18288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21F62C9A-0A07-4AA2-BC9D-A70A0BFE8DC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232572" y="2266616"/>
                <a:ext cx="2055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6C336DC5-4C9A-46D3-9D45-0BD2F54F4E91}"/>
                  </a:ext>
                </a:extLst>
              </p14:cNvPr>
              <p14:cNvContentPartPr/>
              <p14:nvPr/>
            </p14:nvContentPartPr>
            <p14:xfrm>
              <a:off x="8298092" y="2387576"/>
              <a:ext cx="106200" cy="183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6C336DC5-4C9A-46D3-9D45-0BD2F54F4E9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280092" y="2369576"/>
                <a:ext cx="14184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0" name="Group 709">
            <a:extLst>
              <a:ext uri="{FF2B5EF4-FFF2-40B4-BE49-F238E27FC236}">
                <a16:creationId xmlns:a16="http://schemas.microsoft.com/office/drawing/2014/main" id="{D06432A2-AD24-4C54-8D4C-02DB7124894C}"/>
              </a:ext>
            </a:extLst>
          </p:cNvPr>
          <p:cNvGrpSpPr/>
          <p:nvPr/>
        </p:nvGrpSpPr>
        <p:grpSpPr>
          <a:xfrm>
            <a:off x="8594012" y="2111096"/>
            <a:ext cx="1287360" cy="353160"/>
            <a:chOff x="8594012" y="2111096"/>
            <a:chExt cx="128736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384F5ED-33B0-4EE9-8E1D-4F489ED9B1D2}"/>
                    </a:ext>
                  </a:extLst>
                </p14:cNvPr>
                <p14:cNvContentPartPr/>
                <p14:nvPr/>
              </p14:nvContentPartPr>
              <p14:xfrm>
                <a:off x="8594012" y="2169776"/>
                <a:ext cx="198000" cy="2944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384F5ED-33B0-4EE9-8E1D-4F489ED9B1D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75979" y="2151776"/>
                  <a:ext cx="233705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8830128-CB11-47A7-AED1-ABCEBF5D3B74}"/>
                    </a:ext>
                  </a:extLst>
                </p14:cNvPr>
                <p14:cNvContentPartPr/>
                <p14:nvPr/>
              </p14:nvContentPartPr>
              <p14:xfrm>
                <a:off x="8914412" y="2145656"/>
                <a:ext cx="126360" cy="3153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8830128-CB11-47A7-AED1-ABCEBF5D3B7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96463" y="2127635"/>
                  <a:ext cx="161899" cy="3510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ED814EB2-B2F3-4027-8BB2-7857C9F6505F}"/>
                    </a:ext>
                  </a:extLst>
                </p14:cNvPr>
                <p14:cNvContentPartPr/>
                <p14:nvPr/>
              </p14:nvContentPartPr>
              <p14:xfrm>
                <a:off x="9102692" y="2199656"/>
                <a:ext cx="167400" cy="2131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ED814EB2-B2F3-4027-8BB2-7857C9F650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084692" y="2181656"/>
                  <a:ext cx="2030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608E4060-8A9E-4A1B-8472-C66CB568DF50}"/>
                    </a:ext>
                  </a:extLst>
                </p14:cNvPr>
                <p14:cNvContentPartPr/>
                <p14:nvPr/>
              </p14:nvContentPartPr>
              <p14:xfrm>
                <a:off x="9133292" y="2326736"/>
                <a:ext cx="75960" cy="122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608E4060-8A9E-4A1B-8472-C66CB568DF5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115292" y="2308736"/>
                  <a:ext cx="1116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C4F4C3A7-1FFF-4BB4-B91E-57E14A308338}"/>
                    </a:ext>
                  </a:extLst>
                </p14:cNvPr>
                <p14:cNvContentPartPr/>
                <p14:nvPr/>
              </p14:nvContentPartPr>
              <p14:xfrm>
                <a:off x="9372332" y="2357336"/>
                <a:ext cx="26280" cy="8316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C4F4C3A7-1FFF-4BB4-B91E-57E14A30833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354332" y="2339336"/>
                  <a:ext cx="61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A1732BA2-D2BD-47AD-8794-3B209143E991}"/>
                    </a:ext>
                  </a:extLst>
                </p14:cNvPr>
                <p14:cNvContentPartPr/>
                <p14:nvPr/>
              </p14:nvContentPartPr>
              <p14:xfrm>
                <a:off x="9500132" y="2152856"/>
                <a:ext cx="190800" cy="23688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A1732BA2-D2BD-47AD-8794-3B209143E99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482132" y="2134856"/>
                  <a:ext cx="2264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CB0B65EA-114C-4B80-B5E9-DC3A3DEE07D7}"/>
                    </a:ext>
                  </a:extLst>
                </p14:cNvPr>
                <p14:cNvContentPartPr/>
                <p14:nvPr/>
              </p14:nvContentPartPr>
              <p14:xfrm>
                <a:off x="9540452" y="2308016"/>
                <a:ext cx="92160" cy="1188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CB0B65EA-114C-4B80-B5E9-DC3A3DEE07D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522452" y="2290016"/>
                  <a:ext cx="1278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7B1A015C-B102-4786-AADF-09D81914907F}"/>
                    </a:ext>
                  </a:extLst>
                </p14:cNvPr>
                <p14:cNvContentPartPr/>
                <p14:nvPr/>
              </p14:nvContentPartPr>
              <p14:xfrm>
                <a:off x="9733412" y="2111096"/>
                <a:ext cx="147960" cy="32580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7B1A015C-B102-4786-AADF-09D81914907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15412" y="2093096"/>
                  <a:ext cx="183600" cy="36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8" name="Group 717">
            <a:extLst>
              <a:ext uri="{FF2B5EF4-FFF2-40B4-BE49-F238E27FC236}">
                <a16:creationId xmlns:a16="http://schemas.microsoft.com/office/drawing/2014/main" id="{2772A0DD-8029-41E1-9589-81EFF5EBE036}"/>
              </a:ext>
            </a:extLst>
          </p:cNvPr>
          <p:cNvGrpSpPr/>
          <p:nvPr/>
        </p:nvGrpSpPr>
        <p:grpSpPr>
          <a:xfrm>
            <a:off x="8794384" y="2515567"/>
            <a:ext cx="161280" cy="133920"/>
            <a:chOff x="8794384" y="2515567"/>
            <a:chExt cx="161280" cy="13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F5973E9B-3B25-409D-99BC-CD95F588CEA7}"/>
                    </a:ext>
                  </a:extLst>
                </p14:cNvPr>
                <p14:cNvContentPartPr/>
                <p14:nvPr/>
              </p14:nvContentPartPr>
              <p14:xfrm>
                <a:off x="8804824" y="2583247"/>
                <a:ext cx="14040" cy="6624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F5973E9B-3B25-409D-99BC-CD95F588CEA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786824" y="2565247"/>
                  <a:ext cx="496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365A4EEF-2D26-43FA-B22C-60EA805E1840}"/>
                    </a:ext>
                  </a:extLst>
                </p14:cNvPr>
                <p14:cNvContentPartPr/>
                <p14:nvPr/>
              </p14:nvContentPartPr>
              <p14:xfrm>
                <a:off x="8794384" y="2518087"/>
                <a:ext cx="1440" cy="180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365A4EEF-2D26-43FA-B22C-60EA805E184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779984" y="2500087"/>
                  <a:ext cx="29952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D6C52947-7B5B-4B72-A76B-96078B0A364D}"/>
                    </a:ext>
                  </a:extLst>
                </p14:cNvPr>
                <p14:cNvContentPartPr/>
                <p14:nvPr/>
              </p14:nvContentPartPr>
              <p14:xfrm>
                <a:off x="8865664" y="2515567"/>
                <a:ext cx="90000" cy="12528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D6C52947-7B5B-4B72-A76B-96078B0A364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47664" y="2497567"/>
                  <a:ext cx="12564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ABB63D-4FCB-4585-8C64-8E71F74B8C14}"/>
              </a:ext>
            </a:extLst>
          </p:cNvPr>
          <p:cNvGrpSpPr/>
          <p:nvPr/>
        </p:nvGrpSpPr>
        <p:grpSpPr>
          <a:xfrm>
            <a:off x="739200" y="1731189"/>
            <a:ext cx="1132560" cy="266760"/>
            <a:chOff x="739200" y="1731189"/>
            <a:chExt cx="113256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7100165-05E4-45A9-B334-98ED4D44070A}"/>
                    </a:ext>
                  </a:extLst>
                </p14:cNvPr>
                <p14:cNvContentPartPr/>
                <p14:nvPr/>
              </p14:nvContentPartPr>
              <p14:xfrm>
                <a:off x="739200" y="1848549"/>
                <a:ext cx="120240" cy="149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7100165-05E4-45A9-B334-98ED4D44070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1200" y="1830909"/>
                  <a:ext cx="155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090C500-C037-4E2F-A571-AA2856B015F7}"/>
                    </a:ext>
                  </a:extLst>
                </p14:cNvPr>
                <p14:cNvContentPartPr/>
                <p14:nvPr/>
              </p14:nvContentPartPr>
              <p14:xfrm>
                <a:off x="920280" y="1853229"/>
                <a:ext cx="172800" cy="144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090C500-C037-4E2F-A571-AA2856B015F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02640" y="1835229"/>
                  <a:ext cx="208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49A0BF7-DD23-47F3-854D-28B502C87EE8}"/>
                    </a:ext>
                  </a:extLst>
                </p14:cNvPr>
                <p14:cNvContentPartPr/>
                <p14:nvPr/>
              </p14:nvContentPartPr>
              <p14:xfrm>
                <a:off x="1160760" y="1856109"/>
                <a:ext cx="84960" cy="123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49A0BF7-DD23-47F3-854D-28B502C87EE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43120" y="1838109"/>
                  <a:ext cx="1206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84F71B6-3204-4428-A00A-10440FFB3064}"/>
                    </a:ext>
                  </a:extLst>
                </p14:cNvPr>
                <p14:cNvContentPartPr/>
                <p14:nvPr/>
              </p14:nvContentPartPr>
              <p14:xfrm>
                <a:off x="1274880" y="1836309"/>
                <a:ext cx="89640" cy="137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84F71B6-3204-4428-A00A-10440FFB30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57240" y="1818309"/>
                  <a:ext cx="125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FBD970E-AE04-4DC3-8B49-73E971265E65}"/>
                    </a:ext>
                  </a:extLst>
                </p14:cNvPr>
                <p14:cNvContentPartPr/>
                <p14:nvPr/>
              </p14:nvContentPartPr>
              <p14:xfrm>
                <a:off x="1430760" y="1840629"/>
                <a:ext cx="108360" cy="124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FBD970E-AE04-4DC3-8B49-73E971265E6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412760" y="1822989"/>
                  <a:ext cx="144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A79AB46-3593-4C68-98A5-D9661AD5906D}"/>
                    </a:ext>
                  </a:extLst>
                </p14:cNvPr>
                <p14:cNvContentPartPr/>
                <p14:nvPr/>
              </p14:nvContentPartPr>
              <p14:xfrm>
                <a:off x="1607160" y="1855389"/>
                <a:ext cx="87480" cy="113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A79AB46-3593-4C68-98A5-D9661AD5906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589520" y="1837749"/>
                  <a:ext cx="123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1090A8A-47F2-4571-A48D-594E5260A5D6}"/>
                    </a:ext>
                  </a:extLst>
                </p14:cNvPr>
                <p14:cNvContentPartPr/>
                <p14:nvPr/>
              </p14:nvContentPartPr>
              <p14:xfrm>
                <a:off x="1784640" y="1731189"/>
                <a:ext cx="27000" cy="244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1090A8A-47F2-4571-A48D-594E5260A5D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766640" y="1713189"/>
                  <a:ext cx="626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35FB057-F194-45DA-87A2-6D61F0102ECC}"/>
                    </a:ext>
                  </a:extLst>
                </p14:cNvPr>
                <p14:cNvContentPartPr/>
                <p14:nvPr/>
              </p14:nvContentPartPr>
              <p14:xfrm>
                <a:off x="1743240" y="1821909"/>
                <a:ext cx="128520" cy="17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35FB057-F194-45DA-87A2-6D61F0102EC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725240" y="1803909"/>
                  <a:ext cx="1641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DA209CA-DF59-43EF-A751-904BB200DAC3}"/>
              </a:ext>
            </a:extLst>
          </p:cNvPr>
          <p:cNvGrpSpPr/>
          <p:nvPr/>
        </p:nvGrpSpPr>
        <p:grpSpPr>
          <a:xfrm>
            <a:off x="2064231" y="1705135"/>
            <a:ext cx="1019520" cy="429480"/>
            <a:chOff x="2064231" y="1705135"/>
            <a:chExt cx="1019520" cy="42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E4C1B34-A6E0-45FC-9C7C-F69FAF3F502A}"/>
                    </a:ext>
                  </a:extLst>
                </p14:cNvPr>
                <p14:cNvContentPartPr/>
                <p14:nvPr/>
              </p14:nvContentPartPr>
              <p14:xfrm>
                <a:off x="2064231" y="1705135"/>
                <a:ext cx="135000" cy="292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E4C1B34-A6E0-45FC-9C7C-F69FAF3F502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046591" y="1687135"/>
                  <a:ext cx="1706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842B779-EA5C-4354-870F-E18499C913ED}"/>
                    </a:ext>
                  </a:extLst>
                </p14:cNvPr>
                <p14:cNvContentPartPr/>
                <p14:nvPr/>
              </p14:nvContentPartPr>
              <p14:xfrm>
                <a:off x="2240271" y="1851295"/>
                <a:ext cx="136800" cy="127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842B779-EA5C-4354-870F-E18499C913E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222271" y="1833655"/>
                  <a:ext cx="1724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2EE6D10-692B-4051-A8BF-1AA0D361A6E7}"/>
                    </a:ext>
                  </a:extLst>
                </p14:cNvPr>
                <p14:cNvContentPartPr/>
                <p14:nvPr/>
              </p14:nvContentPartPr>
              <p14:xfrm>
                <a:off x="2438271" y="1727815"/>
                <a:ext cx="20160" cy="253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2EE6D10-692B-4051-A8BF-1AA0D361A6E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420271" y="1710175"/>
                  <a:ext cx="558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4723A64-2B46-465A-AF98-35E26FD913DF}"/>
                    </a:ext>
                  </a:extLst>
                </p14:cNvPr>
                <p14:cNvContentPartPr/>
                <p14:nvPr/>
              </p14:nvContentPartPr>
              <p14:xfrm>
                <a:off x="2341791" y="1850215"/>
                <a:ext cx="190080" cy="7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4723A64-2B46-465A-AF98-35E26FD913D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323791" y="1832575"/>
                  <a:ext cx="225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78BE468-9A2F-49D0-84A0-C5F1CEABB7DD}"/>
                    </a:ext>
                  </a:extLst>
                </p14:cNvPr>
                <p14:cNvContentPartPr/>
                <p14:nvPr/>
              </p14:nvContentPartPr>
              <p14:xfrm>
                <a:off x="2532231" y="1861375"/>
                <a:ext cx="90360" cy="121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78BE468-9A2F-49D0-84A0-C5F1CEABB7D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14231" y="1843735"/>
                  <a:ext cx="126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F8915C1-3319-4B04-80D0-57CEEA7FEFEB}"/>
                    </a:ext>
                  </a:extLst>
                </p14:cNvPr>
                <p14:cNvContentPartPr/>
                <p14:nvPr/>
              </p14:nvContentPartPr>
              <p14:xfrm>
                <a:off x="2680911" y="1861015"/>
                <a:ext cx="119880" cy="273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F8915C1-3319-4B04-80D0-57CEEA7FEFE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662911" y="1843375"/>
                  <a:ext cx="1555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C8C7A18-B7B8-4272-9DD8-013E2D4BAC58}"/>
                    </a:ext>
                  </a:extLst>
                </p14:cNvPr>
                <p14:cNvContentPartPr/>
                <p14:nvPr/>
              </p14:nvContentPartPr>
              <p14:xfrm>
                <a:off x="2846871" y="1861015"/>
                <a:ext cx="97920" cy="111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C8C7A18-B7B8-4272-9DD8-013E2D4BAC5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829231" y="1843375"/>
                  <a:ext cx="133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E900AAE-CF12-46E2-9AD9-01833DE77978}"/>
                    </a:ext>
                  </a:extLst>
                </p14:cNvPr>
                <p14:cNvContentPartPr/>
                <p14:nvPr/>
              </p14:nvContentPartPr>
              <p14:xfrm>
                <a:off x="3013551" y="1858135"/>
                <a:ext cx="70200" cy="114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E900AAE-CF12-46E2-9AD9-01833DE7797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995911" y="1840495"/>
                  <a:ext cx="10584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0E3A7B70-9DE6-44DA-8A51-9F509E40EC28}"/>
                  </a:ext>
                </a:extLst>
              </p14:cNvPr>
              <p14:cNvContentPartPr/>
              <p14:nvPr/>
            </p14:nvContentPartPr>
            <p14:xfrm>
              <a:off x="3168480" y="1852832"/>
              <a:ext cx="233280" cy="36036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0E3A7B70-9DE6-44DA-8A51-9F509E40EC28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150480" y="1834832"/>
                <a:ext cx="2689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2" name="Group 461">
            <a:extLst>
              <a:ext uri="{FF2B5EF4-FFF2-40B4-BE49-F238E27FC236}">
                <a16:creationId xmlns:a16="http://schemas.microsoft.com/office/drawing/2014/main" id="{D8F23E12-081D-4972-AB47-B825E34F1FDE}"/>
              </a:ext>
            </a:extLst>
          </p:cNvPr>
          <p:cNvGrpSpPr/>
          <p:nvPr/>
        </p:nvGrpSpPr>
        <p:grpSpPr>
          <a:xfrm>
            <a:off x="364080" y="1612352"/>
            <a:ext cx="348480" cy="393517"/>
            <a:chOff x="364080" y="1612352"/>
            <a:chExt cx="348480" cy="39351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CA55AAA-EE59-424A-B9F8-DC2303A81C13}"/>
                    </a:ext>
                  </a:extLst>
                </p14:cNvPr>
                <p14:cNvContentPartPr/>
                <p14:nvPr/>
              </p14:nvContentPartPr>
              <p14:xfrm>
                <a:off x="528600" y="1754229"/>
                <a:ext cx="25200" cy="251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CA55AAA-EE59-424A-B9F8-DC2303A81C1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10960" y="1736589"/>
                  <a:ext cx="608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7670E0F-4F17-42A8-8200-691F3CF6B196}"/>
                    </a:ext>
                  </a:extLst>
                </p14:cNvPr>
                <p14:cNvContentPartPr/>
                <p14:nvPr/>
              </p14:nvContentPartPr>
              <p14:xfrm>
                <a:off x="524280" y="1669989"/>
                <a:ext cx="188280" cy="192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7670E0F-4F17-42A8-8200-691F3CF6B19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06280" y="1651989"/>
                  <a:ext cx="2239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AE753446-98EB-4FA4-8B65-9D7CEB3BB10A}"/>
                    </a:ext>
                  </a:extLst>
                </p14:cNvPr>
                <p14:cNvContentPartPr/>
                <p14:nvPr/>
              </p14:nvContentPartPr>
              <p14:xfrm>
                <a:off x="382080" y="1633952"/>
                <a:ext cx="720" cy="36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AE753446-98EB-4FA4-8B65-9D7CEB3BB1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64080" y="1615952"/>
                  <a:ext cx="36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8B386BF8-34C8-49B2-9EB0-A91557D7EAE8}"/>
                    </a:ext>
                  </a:extLst>
                </p14:cNvPr>
                <p14:cNvContentPartPr/>
                <p14:nvPr/>
              </p14:nvContentPartPr>
              <p14:xfrm>
                <a:off x="364080" y="1612352"/>
                <a:ext cx="69120" cy="6264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8B386BF8-34C8-49B2-9EB0-A91557D7EAE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46080" y="1594712"/>
                  <a:ext cx="104760" cy="9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983287A2-1F38-43CC-A2C4-808384CBB645}"/>
                  </a:ext>
                </a:extLst>
              </p14:cNvPr>
              <p14:cNvContentPartPr/>
              <p14:nvPr/>
            </p14:nvContentPartPr>
            <p14:xfrm>
              <a:off x="3403560" y="1620992"/>
              <a:ext cx="55080" cy="6840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983287A2-1F38-43CC-A2C4-808384CBB64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385560" y="1603352"/>
                <a:ext cx="9072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724ABD32-3FC5-4C1F-8BC0-2D34A546AE96}"/>
              </a:ext>
            </a:extLst>
          </p:cNvPr>
          <p:cNvGrpSpPr/>
          <p:nvPr/>
        </p:nvGrpSpPr>
        <p:grpSpPr>
          <a:xfrm>
            <a:off x="409938" y="2546682"/>
            <a:ext cx="854280" cy="277920"/>
            <a:chOff x="409938" y="2546682"/>
            <a:chExt cx="85428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94CF816-00F6-4FF2-97E1-9AA69E9076FE}"/>
                    </a:ext>
                  </a:extLst>
                </p14:cNvPr>
                <p14:cNvContentPartPr/>
                <p14:nvPr/>
              </p14:nvContentPartPr>
              <p14:xfrm>
                <a:off x="409938" y="2556042"/>
                <a:ext cx="174600" cy="190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94CF816-00F6-4FF2-97E1-9AA69E9076F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91938" y="2538042"/>
                  <a:ext cx="210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BBCC3CA-7A36-498C-9940-2782E34FDC19}"/>
                    </a:ext>
                  </a:extLst>
                </p14:cNvPr>
                <p14:cNvContentPartPr/>
                <p14:nvPr/>
              </p14:nvContentPartPr>
              <p14:xfrm>
                <a:off x="646098" y="2560002"/>
                <a:ext cx="101520" cy="176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BBCC3CA-7A36-498C-9940-2782E34FDC1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28098" y="2542002"/>
                  <a:ext cx="137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747B65E-80DA-496E-A45A-E0FADF4E31FC}"/>
                    </a:ext>
                  </a:extLst>
                </p14:cNvPr>
                <p14:cNvContentPartPr/>
                <p14:nvPr/>
              </p14:nvContentPartPr>
              <p14:xfrm>
                <a:off x="807738" y="2680602"/>
                <a:ext cx="26640" cy="144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747B65E-80DA-496E-A45A-E0FADF4E31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90098" y="2662602"/>
                  <a:ext cx="62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24B0B6E-B3FC-4B7C-9780-A2D5C5C7F794}"/>
                    </a:ext>
                  </a:extLst>
                </p14:cNvPr>
                <p14:cNvContentPartPr/>
                <p14:nvPr/>
              </p14:nvContentPartPr>
              <p14:xfrm>
                <a:off x="778938" y="2594562"/>
                <a:ext cx="10080" cy="5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24B0B6E-B3FC-4B7C-9780-A2D5C5C7F79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60938" y="2576562"/>
                  <a:ext cx="457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B91EF96-2552-4320-ADB8-DB1DB770744A}"/>
                    </a:ext>
                  </a:extLst>
                </p14:cNvPr>
                <p14:cNvContentPartPr/>
                <p14:nvPr/>
              </p14:nvContentPartPr>
              <p14:xfrm>
                <a:off x="884418" y="2652522"/>
                <a:ext cx="68400" cy="90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B91EF96-2552-4320-ADB8-DB1DB770744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66418" y="2634522"/>
                  <a:ext cx="104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B73C9DF-D619-489E-A09A-6D89E0958A8A}"/>
                    </a:ext>
                  </a:extLst>
                </p14:cNvPr>
                <p14:cNvContentPartPr/>
                <p14:nvPr/>
              </p14:nvContentPartPr>
              <p14:xfrm>
                <a:off x="971898" y="2655762"/>
                <a:ext cx="61200" cy="73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B73C9DF-D619-489E-A09A-6D89E0958A8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54258" y="2637762"/>
                  <a:ext cx="968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A24CE73-045E-4161-8748-E809BC4FC0AA}"/>
                    </a:ext>
                  </a:extLst>
                </p14:cNvPr>
                <p14:cNvContentPartPr/>
                <p14:nvPr/>
              </p14:nvContentPartPr>
              <p14:xfrm>
                <a:off x="1109058" y="2546682"/>
                <a:ext cx="12240" cy="208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A24CE73-045E-4161-8748-E809BC4FC0A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91058" y="2529042"/>
                  <a:ext cx="478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4AC0E41-0757-42CB-9A37-84D49E912BEA}"/>
                    </a:ext>
                  </a:extLst>
                </p14:cNvPr>
                <p14:cNvContentPartPr/>
                <p14:nvPr/>
              </p14:nvContentPartPr>
              <p14:xfrm>
                <a:off x="1082418" y="2626602"/>
                <a:ext cx="80640" cy="5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4AC0E41-0757-42CB-9A37-84D49E912BE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64778" y="2608602"/>
                  <a:ext cx="116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109FE6A-1C89-4101-9700-9050D41476E8}"/>
                    </a:ext>
                  </a:extLst>
                </p14:cNvPr>
                <p14:cNvContentPartPr/>
                <p14:nvPr/>
              </p14:nvContentPartPr>
              <p14:xfrm>
                <a:off x="1217778" y="2644242"/>
                <a:ext cx="46440" cy="925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109FE6A-1C89-4101-9700-9050D41476E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200138" y="2626602"/>
                  <a:ext cx="8208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4CB970C-32A7-4BFD-9FAF-C4F918FBA705}"/>
              </a:ext>
            </a:extLst>
          </p:cNvPr>
          <p:cNvGrpSpPr/>
          <p:nvPr/>
        </p:nvGrpSpPr>
        <p:grpSpPr>
          <a:xfrm>
            <a:off x="1429098" y="2621202"/>
            <a:ext cx="238680" cy="183960"/>
            <a:chOff x="1429098" y="2621202"/>
            <a:chExt cx="238680" cy="1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7941954-F532-4DD9-B5FB-666B20FE6C0B}"/>
                    </a:ext>
                  </a:extLst>
                </p14:cNvPr>
                <p14:cNvContentPartPr/>
                <p14:nvPr/>
              </p14:nvContentPartPr>
              <p14:xfrm>
                <a:off x="1429098" y="2623002"/>
                <a:ext cx="80280" cy="90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7941954-F532-4DD9-B5FB-666B20FE6C0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411098" y="2605362"/>
                  <a:ext cx="1159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A8C22F3-44DB-4DF6-8B62-4E4F72F83E4B}"/>
                    </a:ext>
                  </a:extLst>
                </p14:cNvPr>
                <p14:cNvContentPartPr/>
                <p14:nvPr/>
              </p14:nvContentPartPr>
              <p14:xfrm>
                <a:off x="1597218" y="2621202"/>
                <a:ext cx="60120" cy="183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A8C22F3-44DB-4DF6-8B62-4E4F72F83E4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579578" y="2603562"/>
                  <a:ext cx="957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B0BE488-7B3D-4373-9971-487101C96834}"/>
                    </a:ext>
                  </a:extLst>
                </p14:cNvPr>
                <p14:cNvContentPartPr/>
                <p14:nvPr/>
              </p14:nvContentPartPr>
              <p14:xfrm>
                <a:off x="1575978" y="2707602"/>
                <a:ext cx="91800" cy="2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B0BE488-7B3D-4373-9971-487101C9683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557978" y="2689962"/>
                  <a:ext cx="1274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8B980B3-CD03-452A-9CBA-DEF25CFA1641}"/>
              </a:ext>
            </a:extLst>
          </p:cNvPr>
          <p:cNvGrpSpPr/>
          <p:nvPr/>
        </p:nvGrpSpPr>
        <p:grpSpPr>
          <a:xfrm>
            <a:off x="1932018" y="2457402"/>
            <a:ext cx="317160" cy="317880"/>
            <a:chOff x="1932018" y="2457402"/>
            <a:chExt cx="31716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7F6A2EF-E136-4983-9315-E7AB7FC6A8FD}"/>
                    </a:ext>
                  </a:extLst>
                </p14:cNvPr>
                <p14:cNvContentPartPr/>
                <p14:nvPr/>
              </p14:nvContentPartPr>
              <p14:xfrm>
                <a:off x="1933458" y="2525442"/>
                <a:ext cx="32400" cy="187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7F6A2EF-E136-4983-9315-E7AB7FC6A8F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915818" y="2507802"/>
                  <a:ext cx="680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40B1361-E339-458A-A494-C18CED030FA3}"/>
                    </a:ext>
                  </a:extLst>
                </p14:cNvPr>
                <p14:cNvContentPartPr/>
                <p14:nvPr/>
              </p14:nvContentPartPr>
              <p14:xfrm>
                <a:off x="1932018" y="2474682"/>
                <a:ext cx="134640" cy="127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40B1361-E339-458A-A494-C18CED030FA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914018" y="2456682"/>
                  <a:ext cx="170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05100FE-8B74-461C-9A0B-5C7F927326E5}"/>
                    </a:ext>
                  </a:extLst>
                </p14:cNvPr>
                <p14:cNvContentPartPr/>
                <p14:nvPr/>
              </p14:nvContentPartPr>
              <p14:xfrm>
                <a:off x="2123178" y="2457402"/>
                <a:ext cx="126000" cy="317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05100FE-8B74-461C-9A0B-5C7F927326E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05178" y="2439762"/>
                  <a:ext cx="161640" cy="35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878E2AF-2042-40C8-BB51-02ADCD8FD00D}"/>
                  </a:ext>
                </a:extLst>
              </p14:cNvPr>
              <p14:cNvContentPartPr/>
              <p14:nvPr/>
            </p14:nvContentPartPr>
            <p14:xfrm>
              <a:off x="2446098" y="2434002"/>
              <a:ext cx="122760" cy="3132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878E2AF-2042-40C8-BB51-02ADCD8FD00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428458" y="2416362"/>
                <a:ext cx="15840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CA0613E-6E8D-4B87-8CBB-337BBAB2130D}"/>
                  </a:ext>
                </a:extLst>
              </p14:cNvPr>
              <p14:cNvContentPartPr/>
              <p14:nvPr/>
            </p14:nvContentPartPr>
            <p14:xfrm>
              <a:off x="2267538" y="2508522"/>
              <a:ext cx="140040" cy="1839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CA0613E-6E8D-4B87-8CBB-337BBAB2130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249538" y="2490522"/>
                <a:ext cx="175680" cy="21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51FE485-BE68-41D1-8F97-78D49CBA36C5}"/>
              </a:ext>
            </a:extLst>
          </p:cNvPr>
          <p:cNvGrpSpPr/>
          <p:nvPr/>
        </p:nvGrpSpPr>
        <p:grpSpPr>
          <a:xfrm>
            <a:off x="2769702" y="2504995"/>
            <a:ext cx="618120" cy="321120"/>
            <a:chOff x="2769702" y="2504995"/>
            <a:chExt cx="61812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265746B-D218-41BB-9ADF-9F6E7A2826FB}"/>
                    </a:ext>
                  </a:extLst>
                </p14:cNvPr>
                <p14:cNvContentPartPr/>
                <p14:nvPr/>
              </p14:nvContentPartPr>
              <p14:xfrm>
                <a:off x="2769702" y="2571235"/>
                <a:ext cx="167400" cy="254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265746B-D218-41BB-9ADF-9F6E7A2826F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752062" y="2553595"/>
                  <a:ext cx="2030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138F938-6FFB-4301-97C3-33B0DE6931C4}"/>
                    </a:ext>
                  </a:extLst>
                </p14:cNvPr>
                <p14:cNvContentPartPr/>
                <p14:nvPr/>
              </p14:nvContentPartPr>
              <p14:xfrm>
                <a:off x="2966262" y="2589955"/>
                <a:ext cx="11160" cy="82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138F938-6FFB-4301-97C3-33B0DE6931C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48262" y="2572315"/>
                  <a:ext cx="46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DE77CE9-41AA-403F-91E1-AFA1D65F0A55}"/>
                    </a:ext>
                  </a:extLst>
                </p14:cNvPr>
                <p14:cNvContentPartPr/>
                <p14:nvPr/>
              </p14:nvContentPartPr>
              <p14:xfrm>
                <a:off x="2939982" y="2504995"/>
                <a:ext cx="10800" cy="24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DE77CE9-41AA-403F-91E1-AFA1D65F0A5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921982" y="2486995"/>
                  <a:ext cx="464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ECB5C71-846E-4845-98F2-3060D11642A2}"/>
                    </a:ext>
                  </a:extLst>
                </p14:cNvPr>
                <p14:cNvContentPartPr/>
                <p14:nvPr/>
              </p14:nvContentPartPr>
              <p14:xfrm>
                <a:off x="3038622" y="2575555"/>
                <a:ext cx="92160" cy="115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ECB5C71-846E-4845-98F2-3060D11642A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020622" y="2557915"/>
                  <a:ext cx="127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4F89DCA-909F-460C-9B74-6232C8A6D303}"/>
                    </a:ext>
                  </a:extLst>
                </p14:cNvPr>
                <p14:cNvContentPartPr/>
                <p14:nvPr/>
              </p14:nvContentPartPr>
              <p14:xfrm>
                <a:off x="3176502" y="2581315"/>
                <a:ext cx="56520" cy="102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4F89DCA-909F-460C-9B74-6232C8A6D30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158862" y="2563675"/>
                  <a:ext cx="92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5F6D649-BB79-4C7F-AE33-D38A3F8492AF}"/>
                    </a:ext>
                  </a:extLst>
                </p14:cNvPr>
                <p14:cNvContentPartPr/>
                <p14:nvPr/>
              </p14:nvContentPartPr>
              <p14:xfrm>
                <a:off x="3301062" y="2568715"/>
                <a:ext cx="86760" cy="986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5F6D649-BB79-4C7F-AE33-D38A3F8492A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283062" y="2551075"/>
                  <a:ext cx="12240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4DFF972-5E68-4689-9BEB-B0D1B75DFFC0}"/>
              </a:ext>
            </a:extLst>
          </p:cNvPr>
          <p:cNvGrpSpPr/>
          <p:nvPr/>
        </p:nvGrpSpPr>
        <p:grpSpPr>
          <a:xfrm>
            <a:off x="3609812" y="2413948"/>
            <a:ext cx="373320" cy="447120"/>
            <a:chOff x="3609812" y="2413948"/>
            <a:chExt cx="373320" cy="44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F7A1739-934E-4DE5-8657-5D9A515AB1EA}"/>
                    </a:ext>
                  </a:extLst>
                </p14:cNvPr>
                <p14:cNvContentPartPr/>
                <p14:nvPr/>
              </p14:nvContentPartPr>
              <p14:xfrm>
                <a:off x="3609812" y="2413948"/>
                <a:ext cx="52560" cy="247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F7A1739-934E-4DE5-8657-5D9A515AB1E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592172" y="2396308"/>
                  <a:ext cx="88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BAB02BB-A1C5-49C8-8F1C-B1CB45EE9B8D}"/>
                    </a:ext>
                  </a:extLst>
                </p14:cNvPr>
                <p14:cNvContentPartPr/>
                <p14:nvPr/>
              </p14:nvContentPartPr>
              <p14:xfrm>
                <a:off x="3640412" y="2561908"/>
                <a:ext cx="98640" cy="1170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BAB02BB-A1C5-49C8-8F1C-B1CB45EE9B8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622772" y="2543908"/>
                  <a:ext cx="1342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146956D-4671-440E-A707-75BF008FFEBA}"/>
                    </a:ext>
                  </a:extLst>
                </p14:cNvPr>
                <p14:cNvContentPartPr/>
                <p14:nvPr/>
              </p14:nvContentPartPr>
              <p14:xfrm>
                <a:off x="3800612" y="2567668"/>
                <a:ext cx="182520" cy="293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146956D-4671-440E-A707-75BF008FFEB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782612" y="2549668"/>
                  <a:ext cx="218160" cy="32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FD0DF9FE-93B6-4ECA-B49B-6B43AD481A8E}"/>
              </a:ext>
            </a:extLst>
          </p:cNvPr>
          <p:cNvGrpSpPr/>
          <p:nvPr/>
        </p:nvGrpSpPr>
        <p:grpSpPr>
          <a:xfrm>
            <a:off x="4203775" y="2473034"/>
            <a:ext cx="867600" cy="263520"/>
            <a:chOff x="4203775" y="2473034"/>
            <a:chExt cx="867600" cy="2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DAEB16E-7AD2-4F4B-B4DF-3D63087EB3A1}"/>
                    </a:ext>
                  </a:extLst>
                </p14:cNvPr>
                <p14:cNvContentPartPr/>
                <p14:nvPr/>
              </p14:nvContentPartPr>
              <p14:xfrm>
                <a:off x="4203775" y="2574554"/>
                <a:ext cx="122400" cy="126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DAEB16E-7AD2-4F4B-B4DF-3D63087EB3A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185775" y="2556914"/>
                  <a:ext cx="158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FC0E62F-91E7-49C3-ADE9-C60C57B525EB}"/>
                    </a:ext>
                  </a:extLst>
                </p14:cNvPr>
                <p14:cNvContentPartPr/>
                <p14:nvPr/>
              </p14:nvContentPartPr>
              <p14:xfrm>
                <a:off x="4354975" y="2473034"/>
                <a:ext cx="122040" cy="216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FC0E62F-91E7-49C3-ADE9-C60C57B525E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336975" y="2455034"/>
                  <a:ext cx="1576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941D35E-32FF-457F-B6D7-273B9B66A244}"/>
                    </a:ext>
                  </a:extLst>
                </p14:cNvPr>
                <p14:cNvContentPartPr/>
                <p14:nvPr/>
              </p14:nvContentPartPr>
              <p14:xfrm>
                <a:off x="4551895" y="2592914"/>
                <a:ext cx="64800" cy="143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941D35E-32FF-457F-B6D7-273B9B66A24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534255" y="2574914"/>
                  <a:ext cx="100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92C4DDD-E1AF-462B-93F6-65CEC80D1BC7}"/>
                    </a:ext>
                  </a:extLst>
                </p14:cNvPr>
                <p14:cNvContentPartPr/>
                <p14:nvPr/>
              </p14:nvContentPartPr>
              <p14:xfrm>
                <a:off x="4513375" y="2498594"/>
                <a:ext cx="9000" cy="8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92C4DDD-E1AF-462B-93F6-65CEC80D1BC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495735" y="2480594"/>
                  <a:ext cx="446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9BDB8EB-6989-44A5-B01B-D22A253C3B77}"/>
                    </a:ext>
                  </a:extLst>
                </p14:cNvPr>
                <p14:cNvContentPartPr/>
                <p14:nvPr/>
              </p14:nvContentPartPr>
              <p14:xfrm>
                <a:off x="4672135" y="2578154"/>
                <a:ext cx="65880" cy="103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9BDB8EB-6989-44A5-B01B-D22A253C3B7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654135" y="2560154"/>
                  <a:ext cx="101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6463CFE-DF31-41FA-AED0-ED120A53B08E}"/>
                    </a:ext>
                  </a:extLst>
                </p14:cNvPr>
                <p14:cNvContentPartPr/>
                <p14:nvPr/>
              </p14:nvContentPartPr>
              <p14:xfrm>
                <a:off x="4770055" y="2577434"/>
                <a:ext cx="82800" cy="102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6463CFE-DF31-41FA-AED0-ED120A53B08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52415" y="2559794"/>
                  <a:ext cx="118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617039FF-D836-4183-8785-29BAFCA78118}"/>
                    </a:ext>
                  </a:extLst>
                </p14:cNvPr>
                <p14:cNvContentPartPr/>
                <p14:nvPr/>
              </p14:nvContentPartPr>
              <p14:xfrm>
                <a:off x="4916575" y="2483834"/>
                <a:ext cx="14400" cy="196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617039FF-D836-4183-8785-29BAFCA7811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898575" y="2465834"/>
                  <a:ext cx="500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F67DEED5-40C4-4371-A3EF-15D28CAC4D23}"/>
                    </a:ext>
                  </a:extLst>
                </p14:cNvPr>
                <p14:cNvContentPartPr/>
                <p14:nvPr/>
              </p14:nvContentPartPr>
              <p14:xfrm>
                <a:off x="4853215" y="2564834"/>
                <a:ext cx="115200" cy="1476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F67DEED5-40C4-4371-A3EF-15D28CAC4D2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835575" y="2547194"/>
                  <a:ext cx="1508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EAF0EF9A-D26D-4C0C-83DB-58052AD2CB48}"/>
                    </a:ext>
                  </a:extLst>
                </p14:cNvPr>
                <p14:cNvContentPartPr/>
                <p14:nvPr/>
              </p14:nvContentPartPr>
              <p14:xfrm>
                <a:off x="5021695" y="2561594"/>
                <a:ext cx="49680" cy="1177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EAF0EF9A-D26D-4C0C-83DB-58052AD2CB4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004055" y="2543594"/>
                  <a:ext cx="8532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2" name="Group 521">
            <a:extLst>
              <a:ext uri="{FF2B5EF4-FFF2-40B4-BE49-F238E27FC236}">
                <a16:creationId xmlns:a16="http://schemas.microsoft.com/office/drawing/2014/main" id="{C498AA28-C6B9-4121-8DB8-89394E3E8314}"/>
              </a:ext>
            </a:extLst>
          </p:cNvPr>
          <p:cNvGrpSpPr/>
          <p:nvPr/>
        </p:nvGrpSpPr>
        <p:grpSpPr>
          <a:xfrm>
            <a:off x="5310055" y="2544314"/>
            <a:ext cx="213480" cy="240840"/>
            <a:chOff x="5310055" y="2544314"/>
            <a:chExt cx="21348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BBF9213A-AB59-4F21-AF96-C52FE86E01B6}"/>
                    </a:ext>
                  </a:extLst>
                </p14:cNvPr>
                <p14:cNvContentPartPr/>
                <p14:nvPr/>
              </p14:nvContentPartPr>
              <p14:xfrm>
                <a:off x="5310055" y="2556554"/>
                <a:ext cx="108720" cy="11772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BBF9213A-AB59-4F21-AF96-C52FE86E01B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292415" y="2538554"/>
                  <a:ext cx="144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F967646A-26C2-498F-ABDD-95BD4C150182}"/>
                    </a:ext>
                  </a:extLst>
                </p14:cNvPr>
                <p14:cNvContentPartPr/>
                <p14:nvPr/>
              </p14:nvContentPartPr>
              <p14:xfrm>
                <a:off x="5464135" y="2544314"/>
                <a:ext cx="43560" cy="24084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F967646A-26C2-498F-ABDD-95BD4C15018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446495" y="2526674"/>
                  <a:ext cx="792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4E7A936E-1229-419F-857E-A4CFC50C079E}"/>
                    </a:ext>
                  </a:extLst>
                </p14:cNvPr>
                <p14:cNvContentPartPr/>
                <p14:nvPr/>
              </p14:nvContentPartPr>
              <p14:xfrm>
                <a:off x="5416255" y="2669234"/>
                <a:ext cx="107280" cy="216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4E7A936E-1229-419F-857E-A4CFC50C079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398615" y="2651594"/>
                  <a:ext cx="14292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49D4ABEC-7DD4-4A19-A9A8-18BB96788DE0}"/>
                  </a:ext>
                </a:extLst>
              </p14:cNvPr>
              <p14:cNvContentPartPr/>
              <p14:nvPr/>
            </p14:nvContentPartPr>
            <p14:xfrm>
              <a:off x="5796655" y="2455417"/>
              <a:ext cx="201960" cy="248760"/>
            </p14:xfrm>
          </p:contentPart>
        </mc:Choice>
        <mc:Fallback xmlns=""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49D4ABEC-7DD4-4A19-A9A8-18BB96788DE0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5779015" y="2437417"/>
                <a:ext cx="237600" cy="28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7" name="Group 546">
            <a:extLst>
              <a:ext uri="{FF2B5EF4-FFF2-40B4-BE49-F238E27FC236}">
                <a16:creationId xmlns:a16="http://schemas.microsoft.com/office/drawing/2014/main" id="{1232D077-B5B4-4AD3-ACD2-77499D06E3CA}"/>
              </a:ext>
            </a:extLst>
          </p:cNvPr>
          <p:cNvGrpSpPr/>
          <p:nvPr/>
        </p:nvGrpSpPr>
        <p:grpSpPr>
          <a:xfrm>
            <a:off x="413963" y="3169597"/>
            <a:ext cx="1628640" cy="361440"/>
            <a:chOff x="413963" y="3169597"/>
            <a:chExt cx="162864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8723F4ED-0206-4BD3-A11D-A6D82172B2D6}"/>
                    </a:ext>
                  </a:extLst>
                </p14:cNvPr>
                <p14:cNvContentPartPr/>
                <p14:nvPr/>
              </p14:nvContentPartPr>
              <p14:xfrm>
                <a:off x="413963" y="3276517"/>
                <a:ext cx="235800" cy="1479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8723F4ED-0206-4BD3-A11D-A6D82172B2D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95963" y="3258877"/>
                  <a:ext cx="271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626A1F19-4C6D-4F78-84E3-66A8075BAFE3}"/>
                    </a:ext>
                  </a:extLst>
                </p14:cNvPr>
                <p14:cNvContentPartPr/>
                <p14:nvPr/>
              </p14:nvContentPartPr>
              <p14:xfrm>
                <a:off x="713123" y="3290917"/>
                <a:ext cx="106200" cy="11412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626A1F19-4C6D-4F78-84E3-66A8075BAFE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95483" y="3273277"/>
                  <a:ext cx="1418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AA84AE17-247F-4DC2-A5AC-52D0C33905EF}"/>
                    </a:ext>
                  </a:extLst>
                </p14:cNvPr>
                <p14:cNvContentPartPr/>
                <p14:nvPr/>
              </p14:nvContentPartPr>
              <p14:xfrm>
                <a:off x="888443" y="3273277"/>
                <a:ext cx="62640" cy="11412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AA84AE17-247F-4DC2-A5AC-52D0C33905E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70443" y="3255637"/>
                  <a:ext cx="98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F1D50C33-53B9-4EDA-A6D5-E7602CF9C3D7}"/>
                    </a:ext>
                  </a:extLst>
                </p14:cNvPr>
                <p14:cNvContentPartPr/>
                <p14:nvPr/>
              </p14:nvContentPartPr>
              <p14:xfrm>
                <a:off x="1028483" y="3269677"/>
                <a:ext cx="118800" cy="26136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F1D50C33-53B9-4EDA-A6D5-E7602CF9C3D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10843" y="3252037"/>
                  <a:ext cx="1544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C41125D4-D66C-4D4D-8D96-C3AF810A767B}"/>
                    </a:ext>
                  </a:extLst>
                </p14:cNvPr>
                <p14:cNvContentPartPr/>
                <p14:nvPr/>
              </p14:nvContentPartPr>
              <p14:xfrm>
                <a:off x="1175723" y="3169597"/>
                <a:ext cx="162720" cy="22752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C41125D4-D66C-4D4D-8D96-C3AF810A767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58083" y="3151957"/>
                  <a:ext cx="1983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1AA00174-2BD9-415B-8BA6-AA9708E7BDA6}"/>
                    </a:ext>
                  </a:extLst>
                </p14:cNvPr>
                <p14:cNvContentPartPr/>
                <p14:nvPr/>
              </p14:nvContentPartPr>
              <p14:xfrm>
                <a:off x="1401803" y="3269317"/>
                <a:ext cx="12600" cy="11376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1AA00174-2BD9-415B-8BA6-AA9708E7BDA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384163" y="3251677"/>
                  <a:ext cx="48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5E561D1F-A3E9-4DCD-BDF0-19A2BDE3B12E}"/>
                    </a:ext>
                  </a:extLst>
                </p14:cNvPr>
                <p14:cNvContentPartPr/>
                <p14:nvPr/>
              </p14:nvContentPartPr>
              <p14:xfrm>
                <a:off x="1392443" y="3191557"/>
                <a:ext cx="16920" cy="1584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5E561D1F-A3E9-4DCD-BDF0-19A2BDE3B12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374443" y="3173557"/>
                  <a:ext cx="525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0D9435A6-4B9D-4BF7-B71F-26129F00567C}"/>
                    </a:ext>
                  </a:extLst>
                </p14:cNvPr>
                <p14:cNvContentPartPr/>
                <p14:nvPr/>
              </p14:nvContentPartPr>
              <p14:xfrm>
                <a:off x="1502963" y="3237997"/>
                <a:ext cx="73800" cy="13464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0D9435A6-4B9D-4BF7-B71F-26129F00567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485323" y="3219997"/>
                  <a:ext cx="109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60A063CD-BB9A-4460-BC48-8B97873ACE93}"/>
                    </a:ext>
                  </a:extLst>
                </p14:cNvPr>
                <p14:cNvContentPartPr/>
                <p14:nvPr/>
              </p14:nvContentPartPr>
              <p14:xfrm>
                <a:off x="1655243" y="3231157"/>
                <a:ext cx="192960" cy="14544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60A063CD-BB9A-4460-BC48-8B97873ACE9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637603" y="3213517"/>
                  <a:ext cx="228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4CBB5860-1B44-41D2-BB25-522267CB26A8}"/>
                    </a:ext>
                  </a:extLst>
                </p14:cNvPr>
                <p14:cNvContentPartPr/>
                <p14:nvPr/>
              </p14:nvContentPartPr>
              <p14:xfrm>
                <a:off x="1956923" y="3235117"/>
                <a:ext cx="85680" cy="14184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4CBB5860-1B44-41D2-BB25-522267CB26A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938923" y="3217117"/>
                  <a:ext cx="12132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6" name="Group 565">
            <a:extLst>
              <a:ext uri="{FF2B5EF4-FFF2-40B4-BE49-F238E27FC236}">
                <a16:creationId xmlns:a16="http://schemas.microsoft.com/office/drawing/2014/main" id="{C8B41EF7-A2CA-4B7E-83F9-5B0AABBC9352}"/>
              </a:ext>
            </a:extLst>
          </p:cNvPr>
          <p:cNvGrpSpPr/>
          <p:nvPr/>
        </p:nvGrpSpPr>
        <p:grpSpPr>
          <a:xfrm>
            <a:off x="2269257" y="3229960"/>
            <a:ext cx="669240" cy="276840"/>
            <a:chOff x="2269257" y="3229960"/>
            <a:chExt cx="66924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F5E53A3B-197E-41A5-895B-9D2A741D484F}"/>
                    </a:ext>
                  </a:extLst>
                </p14:cNvPr>
                <p14:cNvContentPartPr/>
                <p14:nvPr/>
              </p14:nvContentPartPr>
              <p14:xfrm>
                <a:off x="2269257" y="3229960"/>
                <a:ext cx="119880" cy="27684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F5E53A3B-197E-41A5-895B-9D2A741D484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251257" y="3212320"/>
                  <a:ext cx="1555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091014C6-89ED-4C2B-9840-55C0201859A6}"/>
                    </a:ext>
                  </a:extLst>
                </p14:cNvPr>
                <p14:cNvContentPartPr/>
                <p14:nvPr/>
              </p14:nvContentPartPr>
              <p14:xfrm>
                <a:off x="2287257" y="3370000"/>
                <a:ext cx="139320" cy="1872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091014C6-89ED-4C2B-9840-55C0201859A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269257" y="3352000"/>
                  <a:ext cx="174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7FF08645-2D12-4F58-935F-089E2931AD20}"/>
                    </a:ext>
                  </a:extLst>
                </p14:cNvPr>
                <p14:cNvContentPartPr/>
                <p14:nvPr/>
              </p14:nvContentPartPr>
              <p14:xfrm>
                <a:off x="2466177" y="3242200"/>
                <a:ext cx="51480" cy="13284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7FF08645-2D12-4F58-935F-089E2931AD2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448177" y="3224560"/>
                  <a:ext cx="87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164A89EA-02A8-4216-B3ED-23D117DF0197}"/>
                    </a:ext>
                  </a:extLst>
                </p14:cNvPr>
                <p14:cNvContentPartPr/>
                <p14:nvPr/>
              </p14:nvContentPartPr>
              <p14:xfrm>
                <a:off x="2574897" y="3246160"/>
                <a:ext cx="94320" cy="13320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164A89EA-02A8-4216-B3ED-23D117DF019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556897" y="3228160"/>
                  <a:ext cx="1299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689BDC01-0E7F-42B8-A6E7-A73FFA85FAF9}"/>
                    </a:ext>
                  </a:extLst>
                </p14:cNvPr>
                <p14:cNvContentPartPr/>
                <p14:nvPr/>
              </p14:nvContentPartPr>
              <p14:xfrm>
                <a:off x="2755977" y="3242560"/>
                <a:ext cx="182520" cy="14328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689BDC01-0E7F-42B8-A6E7-A73FFA85FAF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738337" y="3224560"/>
                  <a:ext cx="21816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5" name="Group 564">
            <a:extLst>
              <a:ext uri="{FF2B5EF4-FFF2-40B4-BE49-F238E27FC236}">
                <a16:creationId xmlns:a16="http://schemas.microsoft.com/office/drawing/2014/main" id="{9CBB0A25-4170-488F-A06D-9E7A0D72980F}"/>
              </a:ext>
            </a:extLst>
          </p:cNvPr>
          <p:cNvGrpSpPr/>
          <p:nvPr/>
        </p:nvGrpSpPr>
        <p:grpSpPr>
          <a:xfrm>
            <a:off x="3219297" y="3123400"/>
            <a:ext cx="160920" cy="254160"/>
            <a:chOff x="3219297" y="3123400"/>
            <a:chExt cx="16092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E2A23A8F-6856-4FEB-BBAE-9A2B8479E570}"/>
                    </a:ext>
                  </a:extLst>
                </p14:cNvPr>
                <p14:cNvContentPartPr/>
                <p14:nvPr/>
              </p14:nvContentPartPr>
              <p14:xfrm>
                <a:off x="3219297" y="3123400"/>
                <a:ext cx="160920" cy="25416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E2A23A8F-6856-4FEB-BBAE-9A2B8479E57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201297" y="3105760"/>
                  <a:ext cx="1965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F30CF51A-9563-477E-A1CE-C5628968E9D5}"/>
                    </a:ext>
                  </a:extLst>
                </p14:cNvPr>
                <p14:cNvContentPartPr/>
                <p14:nvPr/>
              </p14:nvContentPartPr>
              <p14:xfrm>
                <a:off x="3277257" y="3240760"/>
                <a:ext cx="83520" cy="1296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F30CF51A-9563-477E-A1CE-C5628968E9D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259257" y="3223120"/>
                  <a:ext cx="11916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72B6D9BA-8C73-4F58-AF8D-51300D631656}"/>
              </a:ext>
            </a:extLst>
          </p:cNvPr>
          <p:cNvGrpSpPr/>
          <p:nvPr/>
        </p:nvGrpSpPr>
        <p:grpSpPr>
          <a:xfrm>
            <a:off x="3601257" y="3147520"/>
            <a:ext cx="308160" cy="238680"/>
            <a:chOff x="3601257" y="3147520"/>
            <a:chExt cx="308160" cy="2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716C56CB-F421-4449-8313-9367E390E132}"/>
                    </a:ext>
                  </a:extLst>
                </p14:cNvPr>
                <p14:cNvContentPartPr/>
                <p14:nvPr/>
              </p14:nvContentPartPr>
              <p14:xfrm>
                <a:off x="3666057" y="3147520"/>
                <a:ext cx="12240" cy="23868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716C56CB-F421-4449-8313-9367E390E13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648417" y="3129520"/>
                  <a:ext cx="47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0D5EA36F-DFF0-48C3-9F02-523A5A2BAA8E}"/>
                    </a:ext>
                  </a:extLst>
                </p14:cNvPr>
                <p14:cNvContentPartPr/>
                <p14:nvPr/>
              </p14:nvContentPartPr>
              <p14:xfrm>
                <a:off x="3601257" y="3251200"/>
                <a:ext cx="170280" cy="1728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0D5EA36F-DFF0-48C3-9F02-523A5A2BAA8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583617" y="3233200"/>
                  <a:ext cx="205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B3074A38-ADC9-4915-9DC6-04AF3705EDEF}"/>
                    </a:ext>
                  </a:extLst>
                </p14:cNvPr>
                <p14:cNvContentPartPr/>
                <p14:nvPr/>
              </p14:nvContentPartPr>
              <p14:xfrm>
                <a:off x="3794937" y="3270640"/>
                <a:ext cx="114480" cy="9828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B3074A38-ADC9-4915-9DC6-04AF3705EDE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777297" y="3253000"/>
                  <a:ext cx="150120" cy="13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570" name="Ink 569">
                <a:extLst>
                  <a:ext uri="{FF2B5EF4-FFF2-40B4-BE49-F238E27FC236}">
                    <a16:creationId xmlns:a16="http://schemas.microsoft.com/office/drawing/2014/main" id="{097CA442-CBEF-4D5D-8DA7-3DB3245D7FBC}"/>
                  </a:ext>
                </a:extLst>
              </p14:cNvPr>
              <p14:cNvContentPartPr/>
              <p14:nvPr/>
            </p14:nvContentPartPr>
            <p14:xfrm>
              <a:off x="4160697" y="3081640"/>
              <a:ext cx="181800" cy="264960"/>
            </p14:xfrm>
          </p:contentPart>
        </mc:Choice>
        <mc:Fallback xmlns="">
          <p:pic>
            <p:nvPicPr>
              <p:cNvPr id="570" name="Ink 569">
                <a:extLst>
                  <a:ext uri="{FF2B5EF4-FFF2-40B4-BE49-F238E27FC236}">
                    <a16:creationId xmlns:a16="http://schemas.microsoft.com/office/drawing/2014/main" id="{097CA442-CBEF-4D5D-8DA7-3DB3245D7FBC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4143057" y="3064000"/>
                <a:ext cx="217440" cy="30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72846BD7-9B38-4C77-BD23-DA319F312ACF}"/>
              </a:ext>
            </a:extLst>
          </p:cNvPr>
          <p:cNvGrpSpPr/>
          <p:nvPr/>
        </p:nvGrpSpPr>
        <p:grpSpPr>
          <a:xfrm>
            <a:off x="4573086" y="3162560"/>
            <a:ext cx="626040" cy="343080"/>
            <a:chOff x="4573086" y="3162560"/>
            <a:chExt cx="62604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91E22A7-2A63-4854-991F-8B0AD0095CD6}"/>
                    </a:ext>
                  </a:extLst>
                </p14:cNvPr>
                <p14:cNvContentPartPr/>
                <p14:nvPr/>
              </p14:nvContentPartPr>
              <p14:xfrm>
                <a:off x="4573086" y="3226280"/>
                <a:ext cx="151920" cy="2793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91E22A7-2A63-4854-991F-8B0AD0095CD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555086" y="3208640"/>
                  <a:ext cx="1875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5F255E9-15E6-43A6-AE87-42D005D49FAA}"/>
                    </a:ext>
                  </a:extLst>
                </p14:cNvPr>
                <p14:cNvContentPartPr/>
                <p14:nvPr/>
              </p14:nvContentPartPr>
              <p14:xfrm>
                <a:off x="4754886" y="3240680"/>
                <a:ext cx="10440" cy="979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5F255E9-15E6-43A6-AE87-42D005D49FA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737246" y="3223040"/>
                  <a:ext cx="460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75A6CB2-DB2C-44A5-8818-4A738678CD93}"/>
                    </a:ext>
                  </a:extLst>
                </p14:cNvPr>
                <p14:cNvContentPartPr/>
                <p14:nvPr/>
              </p14:nvContentPartPr>
              <p14:xfrm>
                <a:off x="4729326" y="3162560"/>
                <a:ext cx="7920" cy="100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75A6CB2-DB2C-44A5-8818-4A738678CD9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711326" y="3144920"/>
                  <a:ext cx="43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202B173-135C-4C3A-91C9-A6956748FA88}"/>
                    </a:ext>
                  </a:extLst>
                </p14:cNvPr>
                <p14:cNvContentPartPr/>
                <p14:nvPr/>
              </p14:nvContentPartPr>
              <p14:xfrm>
                <a:off x="4828326" y="3239240"/>
                <a:ext cx="79200" cy="997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202B173-135C-4C3A-91C9-A6956748FA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810686" y="3221240"/>
                  <a:ext cx="114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2D5CAFA-A2A1-43A3-813A-B9F085B6A9DA}"/>
                    </a:ext>
                  </a:extLst>
                </p14:cNvPr>
                <p14:cNvContentPartPr/>
                <p14:nvPr/>
              </p14:nvContentPartPr>
              <p14:xfrm>
                <a:off x="4968006" y="3236000"/>
                <a:ext cx="96480" cy="1033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2D5CAFA-A2A1-43A3-813A-B9F085B6A9D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950006" y="3218000"/>
                  <a:ext cx="132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388DCC0-0EC2-44FA-992F-57422001C079}"/>
                    </a:ext>
                  </a:extLst>
                </p14:cNvPr>
                <p14:cNvContentPartPr/>
                <p14:nvPr/>
              </p14:nvContentPartPr>
              <p14:xfrm>
                <a:off x="5094006" y="3236000"/>
                <a:ext cx="105120" cy="1044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388DCC0-0EC2-44FA-992F-57422001C07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076366" y="3218360"/>
                  <a:ext cx="14076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614B5063-6D94-4C97-9996-0E5A67D477A4}"/>
              </a:ext>
            </a:extLst>
          </p:cNvPr>
          <p:cNvGrpSpPr/>
          <p:nvPr/>
        </p:nvGrpSpPr>
        <p:grpSpPr>
          <a:xfrm>
            <a:off x="5349966" y="3079040"/>
            <a:ext cx="447480" cy="496800"/>
            <a:chOff x="5349966" y="3079040"/>
            <a:chExt cx="447480" cy="4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82CB099-832C-4889-911B-9F6D64A1DD30}"/>
                    </a:ext>
                  </a:extLst>
                </p14:cNvPr>
                <p14:cNvContentPartPr/>
                <p14:nvPr/>
              </p14:nvContentPartPr>
              <p14:xfrm>
                <a:off x="5349966" y="3079040"/>
                <a:ext cx="137880" cy="254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82CB099-832C-4889-911B-9F6D64A1DD3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331966" y="3061040"/>
                  <a:ext cx="1735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DF6668A-BA9A-45B9-A2AF-6B4122F99509}"/>
                    </a:ext>
                  </a:extLst>
                </p14:cNvPr>
                <p14:cNvContentPartPr/>
                <p14:nvPr/>
              </p14:nvContentPartPr>
              <p14:xfrm>
                <a:off x="5571726" y="3217280"/>
                <a:ext cx="225720" cy="3585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DF6668A-BA9A-45B9-A2AF-6B4122F9950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554086" y="3199640"/>
                  <a:ext cx="2613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915B11A8-D4D6-48A2-9FEF-B7DA109C7F5E}"/>
              </a:ext>
            </a:extLst>
          </p:cNvPr>
          <p:cNvGrpSpPr/>
          <p:nvPr/>
        </p:nvGrpSpPr>
        <p:grpSpPr>
          <a:xfrm>
            <a:off x="397423" y="3768965"/>
            <a:ext cx="240480" cy="139320"/>
            <a:chOff x="397423" y="3768965"/>
            <a:chExt cx="240480" cy="13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162B41E-732B-44CC-9C60-6CA4D190FFA3}"/>
                    </a:ext>
                  </a:extLst>
                </p14:cNvPr>
                <p14:cNvContentPartPr/>
                <p14:nvPr/>
              </p14:nvContentPartPr>
              <p14:xfrm>
                <a:off x="397423" y="3768965"/>
                <a:ext cx="104760" cy="1393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162B41E-732B-44CC-9C60-6CA4D190FFA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9423" y="3750965"/>
                  <a:ext cx="1404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565E16C-DD36-4E76-85BF-C61BB18FC1B7}"/>
                    </a:ext>
                  </a:extLst>
                </p14:cNvPr>
                <p14:cNvContentPartPr/>
                <p14:nvPr/>
              </p14:nvContentPartPr>
              <p14:xfrm>
                <a:off x="555823" y="3789845"/>
                <a:ext cx="82080" cy="1173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565E16C-DD36-4E76-85BF-C61BB18FC1B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37823" y="3771845"/>
                  <a:ext cx="1177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1A8F18E0-9CF9-4308-9B57-ACA9574B6788}"/>
              </a:ext>
            </a:extLst>
          </p:cNvPr>
          <p:cNvGrpSpPr/>
          <p:nvPr/>
        </p:nvGrpSpPr>
        <p:grpSpPr>
          <a:xfrm>
            <a:off x="676783" y="3685805"/>
            <a:ext cx="659880" cy="237960"/>
            <a:chOff x="676783" y="3685805"/>
            <a:chExt cx="65988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5CBE536-09C6-4974-BE65-0DDBCFD98FA5}"/>
                    </a:ext>
                  </a:extLst>
                </p14:cNvPr>
                <p14:cNvContentPartPr/>
                <p14:nvPr/>
              </p14:nvContentPartPr>
              <p14:xfrm>
                <a:off x="676783" y="3685805"/>
                <a:ext cx="32400" cy="2019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5CBE536-09C6-4974-BE65-0DDBCFD98FA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59143" y="3668165"/>
                  <a:ext cx="680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AAFD001-B112-43FC-A3C9-8B966AFA6C54}"/>
                    </a:ext>
                  </a:extLst>
                </p14:cNvPr>
                <p14:cNvContentPartPr/>
                <p14:nvPr/>
              </p14:nvContentPartPr>
              <p14:xfrm>
                <a:off x="708463" y="3793805"/>
                <a:ext cx="100440" cy="1173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AAFD001-B112-43FC-A3C9-8B966AFA6C5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90823" y="3775805"/>
                  <a:ext cx="1360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A1FD21E-11BD-4A2E-97F8-1F563F4E2815}"/>
                    </a:ext>
                  </a:extLst>
                </p14:cNvPr>
                <p14:cNvContentPartPr/>
                <p14:nvPr/>
              </p14:nvContentPartPr>
              <p14:xfrm>
                <a:off x="880543" y="3790565"/>
                <a:ext cx="73440" cy="1332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A1FD21E-11BD-4A2E-97F8-1F563F4E281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62543" y="3772925"/>
                  <a:ext cx="109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2760ACE-896E-4ECF-88E4-664CF1CBA0F9}"/>
                    </a:ext>
                  </a:extLst>
                </p14:cNvPr>
                <p14:cNvContentPartPr/>
                <p14:nvPr/>
              </p14:nvContentPartPr>
              <p14:xfrm>
                <a:off x="998263" y="3811445"/>
                <a:ext cx="98280" cy="106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2760ACE-896E-4ECF-88E4-664CF1CBA0F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80263" y="3793445"/>
                  <a:ext cx="133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FCB6D57-F440-4875-97D7-FDAB76A64A3F}"/>
                    </a:ext>
                  </a:extLst>
                </p14:cNvPr>
                <p14:cNvContentPartPr/>
                <p14:nvPr/>
              </p14:nvContentPartPr>
              <p14:xfrm>
                <a:off x="1164223" y="3695165"/>
                <a:ext cx="16920" cy="2170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FCB6D57-F440-4875-97D7-FDAB76A64A3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46223" y="3677165"/>
                  <a:ext cx="525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5432DE7-36B2-47AD-9B5C-703038514C8E}"/>
                    </a:ext>
                  </a:extLst>
                </p14:cNvPr>
                <p14:cNvContentPartPr/>
                <p14:nvPr/>
              </p14:nvContentPartPr>
              <p14:xfrm>
                <a:off x="1127863" y="3781565"/>
                <a:ext cx="115560" cy="129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5432DE7-36B2-47AD-9B5C-703038514C8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10223" y="3763565"/>
                  <a:ext cx="1512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D0A2F32-9C68-487E-8326-CC7BDA096262}"/>
                    </a:ext>
                  </a:extLst>
                </p14:cNvPr>
                <p14:cNvContentPartPr/>
                <p14:nvPr/>
              </p14:nvContentPartPr>
              <p14:xfrm>
                <a:off x="1285183" y="3804605"/>
                <a:ext cx="51480" cy="1166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D0A2F32-9C68-487E-8326-CC7BDA09626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267543" y="3786605"/>
                  <a:ext cx="871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2" name="Group 651">
            <a:extLst>
              <a:ext uri="{FF2B5EF4-FFF2-40B4-BE49-F238E27FC236}">
                <a16:creationId xmlns:a16="http://schemas.microsoft.com/office/drawing/2014/main" id="{3928F233-35BB-41E0-AABD-CA7E7FE9A5BC}"/>
              </a:ext>
            </a:extLst>
          </p:cNvPr>
          <p:cNvGrpSpPr/>
          <p:nvPr/>
        </p:nvGrpSpPr>
        <p:grpSpPr>
          <a:xfrm>
            <a:off x="1761628" y="3626752"/>
            <a:ext cx="152640" cy="299880"/>
            <a:chOff x="1761628" y="3626752"/>
            <a:chExt cx="15264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22E2DE70-24B3-44BD-98C7-C7DC911A584F}"/>
                    </a:ext>
                  </a:extLst>
                </p14:cNvPr>
                <p14:cNvContentPartPr/>
                <p14:nvPr/>
              </p14:nvContentPartPr>
              <p14:xfrm>
                <a:off x="1778548" y="3708832"/>
                <a:ext cx="2160" cy="1548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22E2DE70-24B3-44BD-98C7-C7DC911A584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760908" y="3691192"/>
                  <a:ext cx="378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D6E0AD57-6451-4C95-BA82-D68AB2A6F0CF}"/>
                    </a:ext>
                  </a:extLst>
                </p14:cNvPr>
                <p14:cNvContentPartPr/>
                <p14:nvPr/>
              </p14:nvContentPartPr>
              <p14:xfrm>
                <a:off x="1762348" y="3679672"/>
                <a:ext cx="46080" cy="24696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D6E0AD57-6451-4C95-BA82-D68AB2A6F0C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744348" y="3662032"/>
                  <a:ext cx="81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72A2D7C7-A928-48B6-A590-625BE4813B25}"/>
                    </a:ext>
                  </a:extLst>
                </p14:cNvPr>
                <p14:cNvContentPartPr/>
                <p14:nvPr/>
              </p14:nvContentPartPr>
              <p14:xfrm>
                <a:off x="1761628" y="3626752"/>
                <a:ext cx="152640" cy="15804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72A2D7C7-A928-48B6-A590-625BE4813B2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743988" y="3609112"/>
                  <a:ext cx="18828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6" name="Group 655">
            <a:extLst>
              <a:ext uri="{FF2B5EF4-FFF2-40B4-BE49-F238E27FC236}">
                <a16:creationId xmlns:a16="http://schemas.microsoft.com/office/drawing/2014/main" id="{86977077-33EC-4D6F-8FFE-7F13F46D9B2B}"/>
              </a:ext>
            </a:extLst>
          </p:cNvPr>
          <p:cNvGrpSpPr/>
          <p:nvPr/>
        </p:nvGrpSpPr>
        <p:grpSpPr>
          <a:xfrm>
            <a:off x="2002108" y="3662752"/>
            <a:ext cx="123840" cy="322560"/>
            <a:chOff x="2002108" y="3662752"/>
            <a:chExt cx="12384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7AC0DCA5-4AB5-42C5-BDA5-A8A991F2271C}"/>
                    </a:ext>
                  </a:extLst>
                </p14:cNvPr>
                <p14:cNvContentPartPr/>
                <p14:nvPr/>
              </p14:nvContentPartPr>
              <p14:xfrm>
                <a:off x="2010748" y="3662752"/>
                <a:ext cx="81720" cy="576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7AC0DCA5-4AB5-42C5-BDA5-A8A991F2271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992748" y="3645112"/>
                  <a:ext cx="1173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61AD7584-0C92-4472-9416-469C5FBA53A5}"/>
                    </a:ext>
                  </a:extLst>
                </p14:cNvPr>
                <p14:cNvContentPartPr/>
                <p14:nvPr/>
              </p14:nvContentPartPr>
              <p14:xfrm>
                <a:off x="2002108" y="3680752"/>
                <a:ext cx="25560" cy="28908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61AD7584-0C92-4472-9416-469C5FBA53A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984468" y="3663112"/>
                  <a:ext cx="612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42DA05EF-BD81-47C1-9F52-C456C5FAE358}"/>
                    </a:ext>
                  </a:extLst>
                </p14:cNvPr>
                <p14:cNvContentPartPr/>
                <p14:nvPr/>
              </p14:nvContentPartPr>
              <p14:xfrm>
                <a:off x="2031988" y="3974152"/>
                <a:ext cx="93960" cy="1116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42DA05EF-BD81-47C1-9F52-C456C5FAE35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013988" y="3956512"/>
                  <a:ext cx="12960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682" name="Ink 681">
                <a:extLst>
                  <a:ext uri="{FF2B5EF4-FFF2-40B4-BE49-F238E27FC236}">
                    <a16:creationId xmlns:a16="http://schemas.microsoft.com/office/drawing/2014/main" id="{2970DAAB-FC18-4AA4-9715-67E1C2CB4F4A}"/>
                  </a:ext>
                </a:extLst>
              </p14:cNvPr>
              <p14:cNvContentPartPr/>
              <p14:nvPr/>
            </p14:nvContentPartPr>
            <p14:xfrm>
              <a:off x="4350969" y="3606570"/>
              <a:ext cx="55080" cy="349560"/>
            </p14:xfrm>
          </p:contentPart>
        </mc:Choice>
        <mc:Fallback xmlns="">
          <p:pic>
            <p:nvPicPr>
              <p:cNvPr id="682" name="Ink 681">
                <a:extLst>
                  <a:ext uri="{FF2B5EF4-FFF2-40B4-BE49-F238E27FC236}">
                    <a16:creationId xmlns:a16="http://schemas.microsoft.com/office/drawing/2014/main" id="{2970DAAB-FC18-4AA4-9715-67E1C2CB4F4A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4333329" y="3588570"/>
                <a:ext cx="9072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683" name="Ink 682">
                <a:extLst>
                  <a:ext uri="{FF2B5EF4-FFF2-40B4-BE49-F238E27FC236}">
                    <a16:creationId xmlns:a16="http://schemas.microsoft.com/office/drawing/2014/main" id="{AFCE149D-D9F4-4346-B013-054EAA7DC2F7}"/>
                  </a:ext>
                </a:extLst>
              </p14:cNvPr>
              <p14:cNvContentPartPr/>
              <p14:nvPr/>
            </p14:nvContentPartPr>
            <p14:xfrm>
              <a:off x="4600087" y="3657141"/>
              <a:ext cx="142920" cy="238320"/>
            </p14:xfrm>
          </p:contentPart>
        </mc:Choice>
        <mc:Fallback xmlns="">
          <p:pic>
            <p:nvPicPr>
              <p:cNvPr id="683" name="Ink 682">
                <a:extLst>
                  <a:ext uri="{FF2B5EF4-FFF2-40B4-BE49-F238E27FC236}">
                    <a16:creationId xmlns:a16="http://schemas.microsoft.com/office/drawing/2014/main" id="{AFCE149D-D9F4-4346-B013-054EAA7DC2F7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4582087" y="3639141"/>
                <a:ext cx="178560" cy="27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Group 255">
            <a:extLst>
              <a:ext uri="{FF2B5EF4-FFF2-40B4-BE49-F238E27FC236}">
                <a16:creationId xmlns:a16="http://schemas.microsoft.com/office/drawing/2014/main" id="{651FD2C5-5AFA-496C-9C37-A3A8F293B349}"/>
              </a:ext>
            </a:extLst>
          </p:cNvPr>
          <p:cNvGrpSpPr/>
          <p:nvPr/>
        </p:nvGrpSpPr>
        <p:grpSpPr>
          <a:xfrm>
            <a:off x="4887367" y="3706101"/>
            <a:ext cx="145440" cy="192960"/>
            <a:chOff x="4887367" y="3706101"/>
            <a:chExt cx="14544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47C2D4F1-8F91-4BDC-98C3-9C3844527372}"/>
                    </a:ext>
                  </a:extLst>
                </p14:cNvPr>
                <p14:cNvContentPartPr/>
                <p14:nvPr/>
              </p14:nvContentPartPr>
              <p14:xfrm>
                <a:off x="4887367" y="3706101"/>
                <a:ext cx="128520" cy="13068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47C2D4F1-8F91-4BDC-98C3-9C384452737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869367" y="3688461"/>
                  <a:ext cx="164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51973D2D-DDD1-4D64-9734-3822EA46311D}"/>
                    </a:ext>
                  </a:extLst>
                </p14:cNvPr>
                <p14:cNvContentPartPr/>
                <p14:nvPr/>
              </p14:nvContentPartPr>
              <p14:xfrm>
                <a:off x="4893847" y="3892221"/>
                <a:ext cx="138960" cy="684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51973D2D-DDD1-4D64-9734-3822EA46311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876207" y="3874221"/>
                  <a:ext cx="17460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BCD578B0-B669-48D0-8B1C-17F8AA91BF4E}"/>
              </a:ext>
            </a:extLst>
          </p:cNvPr>
          <p:cNvGrpSpPr/>
          <p:nvPr/>
        </p:nvGrpSpPr>
        <p:grpSpPr>
          <a:xfrm>
            <a:off x="5166007" y="3593781"/>
            <a:ext cx="970560" cy="317880"/>
            <a:chOff x="5166007" y="3593781"/>
            <a:chExt cx="97056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0D6A5D5-575C-40D8-9602-26B964210B55}"/>
                    </a:ext>
                  </a:extLst>
                </p14:cNvPr>
                <p14:cNvContentPartPr/>
                <p14:nvPr/>
              </p14:nvContentPartPr>
              <p14:xfrm>
                <a:off x="5166007" y="3646341"/>
                <a:ext cx="158400" cy="2264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0D6A5D5-575C-40D8-9602-26B964210B5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148007" y="3628341"/>
                  <a:ext cx="1940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F5F0261-0E29-4E92-BF9E-0D30D61456C5}"/>
                    </a:ext>
                  </a:extLst>
                </p14:cNvPr>
                <p14:cNvContentPartPr/>
                <p14:nvPr/>
              </p14:nvContentPartPr>
              <p14:xfrm>
                <a:off x="5431687" y="3631221"/>
                <a:ext cx="60480" cy="2581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F5F0261-0E29-4E92-BF9E-0D30D61456C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413687" y="3613581"/>
                  <a:ext cx="961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DEA1176-FF0C-422F-B9C3-2CDCA10F47E7}"/>
                    </a:ext>
                  </a:extLst>
                </p14:cNvPr>
                <p14:cNvContentPartPr/>
                <p14:nvPr/>
              </p14:nvContentPartPr>
              <p14:xfrm>
                <a:off x="5544007" y="3683421"/>
                <a:ext cx="124920" cy="1767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DEA1176-FF0C-422F-B9C3-2CDCA10F47E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526007" y="3665781"/>
                  <a:ext cx="160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01B52EC-D92F-4E61-9D00-1058D80E100F}"/>
                    </a:ext>
                  </a:extLst>
                </p14:cNvPr>
                <p14:cNvContentPartPr/>
                <p14:nvPr/>
              </p14:nvContentPartPr>
              <p14:xfrm>
                <a:off x="5582527" y="3775581"/>
                <a:ext cx="62640" cy="82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01B52EC-D92F-4E61-9D00-1058D80E100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564887" y="3757941"/>
                  <a:ext cx="982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C2C7CD4-4977-4B1A-ACA9-8964F18660D3}"/>
                    </a:ext>
                  </a:extLst>
                </p14:cNvPr>
                <p14:cNvContentPartPr/>
                <p14:nvPr/>
              </p14:nvContentPartPr>
              <p14:xfrm>
                <a:off x="5755327" y="3822021"/>
                <a:ext cx="30600" cy="896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C2C7CD4-4977-4B1A-ACA9-8964F18660D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737687" y="3804381"/>
                  <a:ext cx="66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40AF60E-9123-4ADA-B6B3-662EBCC02FAA}"/>
                    </a:ext>
                  </a:extLst>
                </p14:cNvPr>
                <p14:cNvContentPartPr/>
                <p14:nvPr/>
              </p14:nvContentPartPr>
              <p14:xfrm>
                <a:off x="5872327" y="3681261"/>
                <a:ext cx="21240" cy="1551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40AF60E-9123-4ADA-B6B3-662EBCC02FA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854687" y="3663261"/>
                  <a:ext cx="56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C351621-A4F6-407B-AF7D-00C810A39FAD}"/>
                    </a:ext>
                  </a:extLst>
                </p14:cNvPr>
                <p14:cNvContentPartPr/>
                <p14:nvPr/>
              </p14:nvContentPartPr>
              <p14:xfrm>
                <a:off x="5873047" y="3658941"/>
                <a:ext cx="97920" cy="1072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C351621-A4F6-407B-AF7D-00C810A39FA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855407" y="3641301"/>
                  <a:ext cx="133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BB49482-E18E-40F6-B0B1-7AF19B2C3326}"/>
                    </a:ext>
                  </a:extLst>
                </p14:cNvPr>
                <p14:cNvContentPartPr/>
                <p14:nvPr/>
              </p14:nvContentPartPr>
              <p14:xfrm>
                <a:off x="5904367" y="3770541"/>
                <a:ext cx="80280" cy="766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BB49482-E18E-40F6-B0B1-7AF19B2C332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886367" y="3752541"/>
                  <a:ext cx="115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4FBDEB0-278B-4EFC-A16D-A793726F7A77}"/>
                    </a:ext>
                  </a:extLst>
                </p14:cNvPr>
                <p14:cNvContentPartPr/>
                <p14:nvPr/>
              </p14:nvContentPartPr>
              <p14:xfrm>
                <a:off x="6047287" y="3593781"/>
                <a:ext cx="89280" cy="3024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4FBDEB0-278B-4EFC-A16D-A793726F7A7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029287" y="3576141"/>
                  <a:ext cx="124920" cy="33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103CDF95-C859-40A6-BF62-CBFBA760EE35}"/>
                  </a:ext>
                </a:extLst>
              </p14:cNvPr>
              <p14:cNvContentPartPr/>
              <p14:nvPr/>
            </p14:nvContentPartPr>
            <p14:xfrm>
              <a:off x="6271927" y="3527181"/>
              <a:ext cx="88560" cy="48312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103CDF95-C859-40A6-BF62-CBFBA760EE35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6254287" y="3509181"/>
                <a:ext cx="124200" cy="5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D8054B7F-46DF-4DC3-BB95-5A0897BFAAF2}"/>
                  </a:ext>
                </a:extLst>
              </p14:cNvPr>
              <p14:cNvContentPartPr/>
              <p14:nvPr/>
            </p14:nvContentPartPr>
            <p14:xfrm>
              <a:off x="2125455" y="3742239"/>
              <a:ext cx="141120" cy="18504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D8054B7F-46DF-4DC3-BB95-5A0897BFAAF2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2107455" y="3724239"/>
                <a:ext cx="176760" cy="22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Group 293">
            <a:extLst>
              <a:ext uri="{FF2B5EF4-FFF2-40B4-BE49-F238E27FC236}">
                <a16:creationId xmlns:a16="http://schemas.microsoft.com/office/drawing/2014/main" id="{0C76F1E8-96F4-4592-8302-07EE92C90B4F}"/>
              </a:ext>
            </a:extLst>
          </p:cNvPr>
          <p:cNvGrpSpPr/>
          <p:nvPr/>
        </p:nvGrpSpPr>
        <p:grpSpPr>
          <a:xfrm>
            <a:off x="2320348" y="3617032"/>
            <a:ext cx="535787" cy="356400"/>
            <a:chOff x="2320348" y="3617032"/>
            <a:chExt cx="535787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9E2094BB-B29D-412C-B354-67638331C9E7}"/>
                    </a:ext>
                  </a:extLst>
                </p14:cNvPr>
                <p14:cNvContentPartPr/>
                <p14:nvPr/>
              </p14:nvContentPartPr>
              <p14:xfrm>
                <a:off x="2327548" y="3626032"/>
                <a:ext cx="98640" cy="540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9E2094BB-B29D-412C-B354-67638331C9E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309548" y="3608032"/>
                  <a:ext cx="1342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5DBFEE4E-739A-429C-8C04-DD8C85A9A148}"/>
                    </a:ext>
                  </a:extLst>
                </p14:cNvPr>
                <p14:cNvContentPartPr/>
                <p14:nvPr/>
              </p14:nvContentPartPr>
              <p14:xfrm>
                <a:off x="2320348" y="3965512"/>
                <a:ext cx="127800" cy="792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5DBFEE4E-739A-429C-8C04-DD8C85A9A14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302708" y="3947872"/>
                  <a:ext cx="1634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F0755565-64CA-4260-B884-C022B708E9C9}"/>
                    </a:ext>
                  </a:extLst>
                </p14:cNvPr>
                <p14:cNvContentPartPr/>
                <p14:nvPr/>
              </p14:nvContentPartPr>
              <p14:xfrm>
                <a:off x="2438068" y="3634672"/>
                <a:ext cx="36720" cy="32328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F0755565-64CA-4260-B884-C022B708E9C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420068" y="3617032"/>
                  <a:ext cx="723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99C5B0C7-4D70-4EA2-9F66-BF54B9C30CD1}"/>
                    </a:ext>
                  </a:extLst>
                </p14:cNvPr>
                <p14:cNvContentPartPr/>
                <p14:nvPr/>
              </p14:nvContentPartPr>
              <p14:xfrm>
                <a:off x="2583148" y="3620272"/>
                <a:ext cx="30600" cy="2556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99C5B0C7-4D70-4EA2-9F66-BF54B9C30CD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565508" y="3602272"/>
                  <a:ext cx="662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8857FE08-72D4-4048-BA46-0B17B16EB5AE}"/>
                    </a:ext>
                  </a:extLst>
                </p14:cNvPr>
                <p14:cNvContentPartPr/>
                <p14:nvPr/>
              </p14:nvContentPartPr>
              <p14:xfrm>
                <a:off x="2553268" y="3617032"/>
                <a:ext cx="81360" cy="34272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8857FE08-72D4-4048-BA46-0B17B16EB5A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535628" y="3599392"/>
                  <a:ext cx="1170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6EA06D4-37D8-4CE5-A4EF-7EB4D5C06692}"/>
                    </a:ext>
                  </a:extLst>
                </p14:cNvPr>
                <p14:cNvContentPartPr/>
                <p14:nvPr/>
              </p14:nvContentPartPr>
              <p14:xfrm>
                <a:off x="2695215" y="3707532"/>
                <a:ext cx="160920" cy="2037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6EA06D4-37D8-4CE5-A4EF-7EB4D5C0669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677215" y="3689892"/>
                  <a:ext cx="196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B34A08A-2965-4C41-8D0A-F4BCFD184C7D}"/>
                    </a:ext>
                  </a:extLst>
                </p14:cNvPr>
                <p14:cNvContentPartPr/>
                <p14:nvPr/>
              </p14:nvContentPartPr>
              <p14:xfrm>
                <a:off x="2730855" y="3813012"/>
                <a:ext cx="86040" cy="115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B34A08A-2965-4C41-8D0A-F4BCFD184C7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713215" y="3795372"/>
                  <a:ext cx="12168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AB73B9E9-7A30-44E9-BB37-BE4F7DF32EAF}"/>
              </a:ext>
            </a:extLst>
          </p:cNvPr>
          <p:cNvGrpSpPr/>
          <p:nvPr/>
        </p:nvGrpSpPr>
        <p:grpSpPr>
          <a:xfrm>
            <a:off x="3000388" y="3564450"/>
            <a:ext cx="1204061" cy="464760"/>
            <a:chOff x="3000388" y="3564450"/>
            <a:chExt cx="1204061" cy="46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4B70A4AB-FFCB-4B73-9888-427506745B06}"/>
                    </a:ext>
                  </a:extLst>
                </p14:cNvPr>
                <p14:cNvContentPartPr/>
                <p14:nvPr/>
              </p14:nvContentPartPr>
              <p14:xfrm>
                <a:off x="3000388" y="3892792"/>
                <a:ext cx="16200" cy="7992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4B70A4AB-FFCB-4B73-9888-427506745B0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982388" y="3875152"/>
                  <a:ext cx="518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56BCDB6A-7B06-47B0-A987-C0CE65049085}"/>
                    </a:ext>
                  </a:extLst>
                </p14:cNvPr>
                <p14:cNvContentPartPr/>
                <p14:nvPr/>
              </p14:nvContentPartPr>
              <p14:xfrm>
                <a:off x="3313948" y="3579232"/>
                <a:ext cx="120240" cy="34380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56BCDB6A-7B06-47B0-A987-C0CE6504908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296308" y="3561232"/>
                  <a:ext cx="1558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F96DC87C-0B5B-41AC-8323-8029CDD14422}"/>
                    </a:ext>
                  </a:extLst>
                </p14:cNvPr>
                <p14:cNvContentPartPr/>
                <p14:nvPr/>
              </p14:nvContentPartPr>
              <p14:xfrm>
                <a:off x="3663729" y="3734010"/>
                <a:ext cx="125280" cy="1152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F96DC87C-0B5B-41AC-8323-8029CDD1442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645729" y="3716010"/>
                  <a:ext cx="1609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E0D0E4E4-72B0-474D-8266-51996C8EF99D}"/>
                    </a:ext>
                  </a:extLst>
                </p14:cNvPr>
                <p14:cNvContentPartPr/>
                <p14:nvPr/>
              </p14:nvContentPartPr>
              <p14:xfrm>
                <a:off x="3670569" y="3817890"/>
                <a:ext cx="123480" cy="1116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E0D0E4E4-72B0-474D-8266-51996C8EF99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652929" y="3799890"/>
                  <a:ext cx="159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C7BF574C-431D-4C9F-9B64-FBD568DD903B}"/>
                    </a:ext>
                  </a:extLst>
                </p14:cNvPr>
                <p14:cNvContentPartPr/>
                <p14:nvPr/>
              </p14:nvContentPartPr>
              <p14:xfrm>
                <a:off x="3573369" y="3719250"/>
                <a:ext cx="3240" cy="540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C7BF574C-431D-4C9F-9B64-FBD568DD903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555729" y="3701610"/>
                  <a:ext cx="388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20A42FDE-6983-4541-910F-B260DB02B9A3}"/>
                    </a:ext>
                  </a:extLst>
                </p14:cNvPr>
                <p14:cNvContentPartPr/>
                <p14:nvPr/>
              </p14:nvContentPartPr>
              <p14:xfrm>
                <a:off x="3577329" y="3841290"/>
                <a:ext cx="720" cy="108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20A42FDE-6983-4541-910F-B260DB02B9A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559329" y="3823290"/>
                  <a:ext cx="363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1866FCB2-FB42-464E-AF3A-BC765CAE2A88}"/>
                    </a:ext>
                  </a:extLst>
                </p14:cNvPr>
                <p14:cNvContentPartPr/>
                <p14:nvPr/>
              </p14:nvContentPartPr>
              <p14:xfrm>
                <a:off x="3882969" y="3564450"/>
                <a:ext cx="77400" cy="46476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1866FCB2-FB42-464E-AF3A-BC765CAE2A8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864969" y="3546810"/>
                  <a:ext cx="11304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2A3A2181-ED7C-4F1A-8346-B660460570DE}"/>
                    </a:ext>
                  </a:extLst>
                </p14:cNvPr>
                <p14:cNvContentPartPr/>
                <p14:nvPr/>
              </p14:nvContentPartPr>
              <p14:xfrm>
                <a:off x="4057209" y="3672090"/>
                <a:ext cx="147240" cy="22248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2A3A2181-ED7C-4F1A-8346-B660460570D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039569" y="3654090"/>
                  <a:ext cx="182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0D6999E-0059-4839-9E9E-0FA1523B55C2}"/>
                    </a:ext>
                  </a:extLst>
                </p14:cNvPr>
                <p14:cNvContentPartPr/>
                <p14:nvPr/>
              </p14:nvContentPartPr>
              <p14:xfrm>
                <a:off x="3120375" y="3721212"/>
                <a:ext cx="26640" cy="1836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0D6999E-0059-4839-9E9E-0FA1523B55C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102735" y="3703212"/>
                  <a:ext cx="622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CEE83D6-9221-462B-AF39-F000BDFFFA6B}"/>
                    </a:ext>
                  </a:extLst>
                </p14:cNvPr>
                <p14:cNvContentPartPr/>
                <p14:nvPr/>
              </p14:nvContentPartPr>
              <p14:xfrm>
                <a:off x="3115335" y="3675132"/>
                <a:ext cx="117720" cy="1191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CEE83D6-9221-462B-AF39-F000BDFFFA6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097335" y="3657492"/>
                  <a:ext cx="153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BEA47BB-1F10-4CEF-9033-FC86564C470B}"/>
                    </a:ext>
                  </a:extLst>
                </p14:cNvPr>
                <p14:cNvContentPartPr/>
                <p14:nvPr/>
              </p14:nvContentPartPr>
              <p14:xfrm>
                <a:off x="3152775" y="3790692"/>
                <a:ext cx="113040" cy="1260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BEA47BB-1F10-4CEF-9033-FC86564C470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135135" y="3773052"/>
                  <a:ext cx="148680" cy="16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6D4D0372-C257-4BFA-BD4C-BF6582E9A573}"/>
                  </a:ext>
                </a:extLst>
              </p14:cNvPr>
              <p14:cNvContentPartPr/>
              <p14:nvPr/>
            </p14:nvContentPartPr>
            <p14:xfrm>
              <a:off x="157530" y="2630804"/>
              <a:ext cx="56160" cy="5544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6D4D0372-C257-4BFA-BD4C-BF6582E9A573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139890" y="2613164"/>
                <a:ext cx="918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7A191652-3C66-40A4-AEA7-3F9070141034}"/>
                  </a:ext>
                </a:extLst>
              </p14:cNvPr>
              <p14:cNvContentPartPr/>
              <p14:nvPr/>
            </p14:nvContentPartPr>
            <p14:xfrm>
              <a:off x="175530" y="3329204"/>
              <a:ext cx="55080" cy="5256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7A191652-3C66-40A4-AEA7-3F9070141034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157530" y="3311564"/>
                <a:ext cx="907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9F4855D2-EBBF-478B-BE02-C52A40990A0E}"/>
                  </a:ext>
                </a:extLst>
              </p14:cNvPr>
              <p14:cNvContentPartPr/>
              <p14:nvPr/>
            </p14:nvContentPartPr>
            <p14:xfrm>
              <a:off x="157509" y="4377316"/>
              <a:ext cx="48960" cy="6228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9F4855D2-EBBF-478B-BE02-C52A40990A0E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139869" y="4359316"/>
                <a:ext cx="84600" cy="9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11" name="Group 710">
            <a:extLst>
              <a:ext uri="{FF2B5EF4-FFF2-40B4-BE49-F238E27FC236}">
                <a16:creationId xmlns:a16="http://schemas.microsoft.com/office/drawing/2014/main" id="{21029862-50AB-4C9F-8F1D-D9E1DAD448A1}"/>
              </a:ext>
            </a:extLst>
          </p:cNvPr>
          <p:cNvGrpSpPr/>
          <p:nvPr/>
        </p:nvGrpSpPr>
        <p:grpSpPr>
          <a:xfrm>
            <a:off x="306210" y="4277695"/>
            <a:ext cx="1293840" cy="263160"/>
            <a:chOff x="306210" y="4277695"/>
            <a:chExt cx="129384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06F5BBAD-356D-4DCD-9924-E20C5D1A152B}"/>
                    </a:ext>
                  </a:extLst>
                </p14:cNvPr>
                <p14:cNvContentPartPr/>
                <p14:nvPr/>
              </p14:nvContentPartPr>
              <p14:xfrm>
                <a:off x="306210" y="4282015"/>
                <a:ext cx="106200" cy="1836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06F5BBAD-356D-4DCD-9924-E20C5D1A152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88210" y="4264015"/>
                  <a:ext cx="1418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73BA7244-E13E-449E-AFBD-333BC83EFF7C}"/>
                    </a:ext>
                  </a:extLst>
                </p14:cNvPr>
                <p14:cNvContentPartPr/>
                <p14:nvPr/>
              </p14:nvContentPartPr>
              <p14:xfrm>
                <a:off x="440490" y="4377415"/>
                <a:ext cx="92880" cy="982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73BA7244-E13E-449E-AFBD-333BC83EFF7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22850" y="4359415"/>
                  <a:ext cx="1285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6CD6F6F-8F26-4407-9E4F-12A85C52722A}"/>
                    </a:ext>
                  </a:extLst>
                </p14:cNvPr>
                <p14:cNvContentPartPr/>
                <p14:nvPr/>
              </p14:nvContentPartPr>
              <p14:xfrm>
                <a:off x="574050" y="4358335"/>
                <a:ext cx="112680" cy="1033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6CD6F6F-8F26-4407-9E4F-12A85C52722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56050" y="4340695"/>
                  <a:ext cx="148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EF5F1E06-79C4-4397-BF7E-3CB5F22DA58C}"/>
                    </a:ext>
                  </a:extLst>
                </p14:cNvPr>
                <p14:cNvContentPartPr/>
                <p14:nvPr/>
              </p14:nvContentPartPr>
              <p14:xfrm>
                <a:off x="747570" y="4370935"/>
                <a:ext cx="41760" cy="1699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EF5F1E06-79C4-4397-BF7E-3CB5F22DA58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29570" y="4352935"/>
                  <a:ext cx="77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F2C3B47-98AD-4112-8E58-7690AA920E67}"/>
                    </a:ext>
                  </a:extLst>
                </p14:cNvPr>
                <p14:cNvContentPartPr/>
                <p14:nvPr/>
              </p14:nvContentPartPr>
              <p14:xfrm>
                <a:off x="745410" y="4351135"/>
                <a:ext cx="92520" cy="1022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F2C3B47-98AD-4112-8E58-7690AA920E6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27410" y="4333135"/>
                  <a:ext cx="128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8CF21AAB-36C0-4EEA-AA5E-32C3A6B2F93A}"/>
                    </a:ext>
                  </a:extLst>
                </p14:cNvPr>
                <p14:cNvContentPartPr/>
                <p14:nvPr/>
              </p14:nvContentPartPr>
              <p14:xfrm>
                <a:off x="876090" y="4359415"/>
                <a:ext cx="81000" cy="846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8CF21AAB-36C0-4EEA-AA5E-32C3A6B2F93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58090" y="4341775"/>
                  <a:ext cx="1166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5F06CC5-4126-4CA9-A3A2-F68EF4EEFAD9}"/>
                    </a:ext>
                  </a:extLst>
                </p14:cNvPr>
                <p14:cNvContentPartPr/>
                <p14:nvPr/>
              </p14:nvContentPartPr>
              <p14:xfrm>
                <a:off x="1000290" y="4350415"/>
                <a:ext cx="80280" cy="943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5F06CC5-4126-4CA9-A3A2-F68EF4EEFAD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82650" y="4332775"/>
                  <a:ext cx="115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1AC89AC5-9E94-4364-8215-90A393398A63}"/>
                    </a:ext>
                  </a:extLst>
                </p14:cNvPr>
                <p14:cNvContentPartPr/>
                <p14:nvPr/>
              </p14:nvContentPartPr>
              <p14:xfrm>
                <a:off x="1132410" y="4364095"/>
                <a:ext cx="9000" cy="626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1AC89AC5-9E94-4364-8215-90A393398A6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14410" y="4346455"/>
                  <a:ext cx="44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4C45FD37-E4FF-4176-93E1-9B005C1AFA82}"/>
                    </a:ext>
                  </a:extLst>
                </p14:cNvPr>
                <p14:cNvContentPartPr/>
                <p14:nvPr/>
              </p14:nvContentPartPr>
              <p14:xfrm>
                <a:off x="1121970" y="4291015"/>
                <a:ext cx="9360" cy="140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4C45FD37-E4FF-4176-93E1-9B005C1AFA8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103970" y="4273375"/>
                  <a:ext cx="45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82CDC28-E5D2-4640-8B39-022F28530C7A}"/>
                    </a:ext>
                  </a:extLst>
                </p14:cNvPr>
                <p14:cNvContentPartPr/>
                <p14:nvPr/>
              </p14:nvContentPartPr>
              <p14:xfrm>
                <a:off x="1213050" y="4277695"/>
                <a:ext cx="27000" cy="1706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82CDC28-E5D2-4640-8B39-022F28530C7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95410" y="4259695"/>
                  <a:ext cx="626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64005DA-BF5E-4A7F-8CC0-99E9AD962190}"/>
                    </a:ext>
                  </a:extLst>
                </p14:cNvPr>
                <p14:cNvContentPartPr/>
                <p14:nvPr/>
              </p14:nvContentPartPr>
              <p14:xfrm>
                <a:off x="1179570" y="4355815"/>
                <a:ext cx="94320" cy="43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64005DA-BF5E-4A7F-8CC0-99E9AD96219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61570" y="4338175"/>
                  <a:ext cx="1299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180DE1E-6767-48BF-BE41-0291A7E5CC7C}"/>
                    </a:ext>
                  </a:extLst>
                </p14:cNvPr>
                <p14:cNvContentPartPr/>
                <p14:nvPr/>
              </p14:nvContentPartPr>
              <p14:xfrm>
                <a:off x="1312410" y="4384615"/>
                <a:ext cx="8280" cy="590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180DE1E-6767-48BF-BE41-0291A7E5CC7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294770" y="4366975"/>
                  <a:ext cx="439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6A338D5-F2B6-47F6-9068-C60672B1E6BC}"/>
                    </a:ext>
                  </a:extLst>
                </p14:cNvPr>
                <p14:cNvContentPartPr/>
                <p14:nvPr/>
              </p14:nvContentPartPr>
              <p14:xfrm>
                <a:off x="1304490" y="4309735"/>
                <a:ext cx="6120" cy="46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6A338D5-F2B6-47F6-9068-C60672B1E6B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286490" y="4292095"/>
                  <a:ext cx="41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AB953B5E-872A-43A6-80AE-E2F1D5FEE18E}"/>
                    </a:ext>
                  </a:extLst>
                </p14:cNvPr>
                <p14:cNvContentPartPr/>
                <p14:nvPr/>
              </p14:nvContentPartPr>
              <p14:xfrm>
                <a:off x="1386210" y="4365175"/>
                <a:ext cx="70920" cy="7308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AB953B5E-872A-43A6-80AE-E2F1D5FEE18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368570" y="4347535"/>
                  <a:ext cx="106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1ED8323B-9904-410A-9C17-677F6A9737FA}"/>
                    </a:ext>
                  </a:extLst>
                </p14:cNvPr>
                <p14:cNvContentPartPr/>
                <p14:nvPr/>
              </p14:nvContentPartPr>
              <p14:xfrm>
                <a:off x="1516890" y="4352935"/>
                <a:ext cx="83160" cy="9900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1ED8323B-9904-410A-9C17-677F6A9737F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498890" y="4334935"/>
                  <a:ext cx="11880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oup 740">
            <a:extLst>
              <a:ext uri="{FF2B5EF4-FFF2-40B4-BE49-F238E27FC236}">
                <a16:creationId xmlns:a16="http://schemas.microsoft.com/office/drawing/2014/main" id="{D759C0B3-4E9D-4645-84C6-019AAF368057}"/>
              </a:ext>
            </a:extLst>
          </p:cNvPr>
          <p:cNvGrpSpPr/>
          <p:nvPr/>
        </p:nvGrpSpPr>
        <p:grpSpPr>
          <a:xfrm>
            <a:off x="1775189" y="4198268"/>
            <a:ext cx="459360" cy="222120"/>
            <a:chOff x="1775189" y="4198268"/>
            <a:chExt cx="459360" cy="2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8271CF6F-C66A-43F5-8370-9ACDA8E011EA}"/>
                    </a:ext>
                  </a:extLst>
                </p14:cNvPr>
                <p14:cNvContentPartPr/>
                <p14:nvPr/>
              </p14:nvContentPartPr>
              <p14:xfrm>
                <a:off x="1775189" y="4289348"/>
                <a:ext cx="89280" cy="11880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8271CF6F-C66A-43F5-8370-9ACDA8E011E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757189" y="4271708"/>
                  <a:ext cx="124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D1971844-A65C-46E4-B79F-5EB8D23164DB}"/>
                    </a:ext>
                  </a:extLst>
                </p14:cNvPr>
                <p14:cNvContentPartPr/>
                <p14:nvPr/>
              </p14:nvContentPartPr>
              <p14:xfrm>
                <a:off x="1909109" y="4317788"/>
                <a:ext cx="93600" cy="10260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D1971844-A65C-46E4-B79F-5EB8D23164D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891109" y="4299788"/>
                  <a:ext cx="129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D480D46A-F64E-4125-B7CB-5E0AC376DF3A}"/>
                    </a:ext>
                  </a:extLst>
                </p14:cNvPr>
                <p14:cNvContentPartPr/>
                <p14:nvPr/>
              </p14:nvContentPartPr>
              <p14:xfrm>
                <a:off x="2052389" y="4198268"/>
                <a:ext cx="25920" cy="21780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D480D46A-F64E-4125-B7CB-5E0AC376DF3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034389" y="4180268"/>
                  <a:ext cx="615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2E2FA724-91C0-4B4E-B592-E8CA8524BCCD}"/>
                    </a:ext>
                  </a:extLst>
                </p14:cNvPr>
                <p14:cNvContentPartPr/>
                <p14:nvPr/>
              </p14:nvContentPartPr>
              <p14:xfrm>
                <a:off x="2138789" y="4318148"/>
                <a:ext cx="95760" cy="9540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2E2FA724-91C0-4B4E-B592-E8CA8524BCC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120789" y="4300148"/>
                  <a:ext cx="13140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7" name="Group 746">
            <a:extLst>
              <a:ext uri="{FF2B5EF4-FFF2-40B4-BE49-F238E27FC236}">
                <a16:creationId xmlns:a16="http://schemas.microsoft.com/office/drawing/2014/main" id="{F6DF2E0B-3465-400A-B714-E0197C8CA6FD}"/>
              </a:ext>
            </a:extLst>
          </p:cNvPr>
          <p:cNvGrpSpPr/>
          <p:nvPr/>
        </p:nvGrpSpPr>
        <p:grpSpPr>
          <a:xfrm>
            <a:off x="2564160" y="4238088"/>
            <a:ext cx="183600" cy="272880"/>
            <a:chOff x="2564160" y="4238088"/>
            <a:chExt cx="18360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62FF902D-3695-4D5D-AB7A-9E6203555955}"/>
                    </a:ext>
                  </a:extLst>
                </p14:cNvPr>
                <p14:cNvContentPartPr/>
                <p14:nvPr/>
              </p14:nvContentPartPr>
              <p14:xfrm>
                <a:off x="2720400" y="4241328"/>
                <a:ext cx="19080" cy="1116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62FF902D-3695-4D5D-AB7A-9E620355595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702760" y="4223688"/>
                  <a:ext cx="54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53CD8A6C-DB42-45C7-9893-1427A02F43AF}"/>
                    </a:ext>
                  </a:extLst>
                </p14:cNvPr>
                <p14:cNvContentPartPr/>
                <p14:nvPr/>
              </p14:nvContentPartPr>
              <p14:xfrm>
                <a:off x="2564160" y="4238088"/>
                <a:ext cx="183600" cy="27288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53CD8A6C-DB42-45C7-9893-1427A02F43A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546160" y="4220088"/>
                  <a:ext cx="219240" cy="30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6" name="Group 755">
            <a:extLst>
              <a:ext uri="{FF2B5EF4-FFF2-40B4-BE49-F238E27FC236}">
                <a16:creationId xmlns:a16="http://schemas.microsoft.com/office/drawing/2014/main" id="{1B39105E-D152-4EA6-9171-C06E36C18F89}"/>
              </a:ext>
            </a:extLst>
          </p:cNvPr>
          <p:cNvGrpSpPr/>
          <p:nvPr/>
        </p:nvGrpSpPr>
        <p:grpSpPr>
          <a:xfrm>
            <a:off x="2913360" y="4221528"/>
            <a:ext cx="710280" cy="260280"/>
            <a:chOff x="2913360" y="4221528"/>
            <a:chExt cx="71028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D7654732-84DA-4E84-8265-3C75BFDD5101}"/>
                    </a:ext>
                  </a:extLst>
                </p14:cNvPr>
                <p14:cNvContentPartPr/>
                <p14:nvPr/>
              </p14:nvContentPartPr>
              <p14:xfrm>
                <a:off x="2913360" y="4337448"/>
                <a:ext cx="95400" cy="10008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D7654732-84DA-4E84-8265-3C75BFDD510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895360" y="4319448"/>
                  <a:ext cx="1310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1C48D8FA-B1A2-4705-BC17-298D989108EF}"/>
                    </a:ext>
                  </a:extLst>
                </p14:cNvPr>
                <p14:cNvContentPartPr/>
                <p14:nvPr/>
              </p14:nvContentPartPr>
              <p14:xfrm>
                <a:off x="3184080" y="4257168"/>
                <a:ext cx="9000" cy="22464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1C48D8FA-B1A2-4705-BC17-298D989108E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166080" y="4239528"/>
                  <a:ext cx="446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5A9F8045-642E-43B6-8D94-8A92E244F7E8}"/>
                    </a:ext>
                  </a:extLst>
                </p14:cNvPr>
                <p14:cNvContentPartPr/>
                <p14:nvPr/>
              </p14:nvContentPartPr>
              <p14:xfrm>
                <a:off x="3058080" y="4221528"/>
                <a:ext cx="238320" cy="2016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5A9F8045-642E-43B6-8D94-8A92E244F7E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040440" y="4203888"/>
                  <a:ext cx="2739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9F4B14ED-0B6F-44EE-993D-80E8AC79AC53}"/>
                    </a:ext>
                  </a:extLst>
                </p14:cNvPr>
                <p14:cNvContentPartPr/>
                <p14:nvPr/>
              </p14:nvContentPartPr>
              <p14:xfrm>
                <a:off x="3504120" y="4343928"/>
                <a:ext cx="119520" cy="396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9F4B14ED-0B6F-44EE-993D-80E8AC79AC53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486120" y="4326288"/>
                  <a:ext cx="1551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B5191555-E7A4-4CB0-8CAA-2684E47DD55F}"/>
                    </a:ext>
                  </a:extLst>
                </p14:cNvPr>
                <p14:cNvContentPartPr/>
                <p14:nvPr/>
              </p14:nvContentPartPr>
              <p14:xfrm>
                <a:off x="3482160" y="4399008"/>
                <a:ext cx="136440" cy="1224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B5191555-E7A4-4CB0-8CAA-2684E47DD55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464160" y="4381008"/>
                  <a:ext cx="172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7A0C9C9B-B9A3-481E-84B9-F6890076D997}"/>
                    </a:ext>
                  </a:extLst>
                </p14:cNvPr>
                <p14:cNvContentPartPr/>
                <p14:nvPr/>
              </p14:nvContentPartPr>
              <p14:xfrm>
                <a:off x="3404400" y="4324488"/>
                <a:ext cx="9360" cy="1800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7A0C9C9B-B9A3-481E-84B9-F6890076D99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386400" y="4306488"/>
                  <a:ext cx="450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3EAAFEA2-F002-473C-A93E-633EEBC9B199}"/>
                    </a:ext>
                  </a:extLst>
                </p14:cNvPr>
                <p14:cNvContentPartPr/>
                <p14:nvPr/>
              </p14:nvContentPartPr>
              <p14:xfrm>
                <a:off x="3399360" y="4409088"/>
                <a:ext cx="2880" cy="216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3EAAFEA2-F002-473C-A93E-633EEBC9B19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381360" y="4391448"/>
                  <a:ext cx="3852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757" name="Ink 756">
                <a:extLst>
                  <a:ext uri="{FF2B5EF4-FFF2-40B4-BE49-F238E27FC236}">
                    <a16:creationId xmlns:a16="http://schemas.microsoft.com/office/drawing/2014/main" id="{F4A38DFE-A92F-412B-9880-0F10FDACD5D3}"/>
                  </a:ext>
                </a:extLst>
              </p14:cNvPr>
              <p14:cNvContentPartPr/>
              <p14:nvPr/>
            </p14:nvContentPartPr>
            <p14:xfrm>
              <a:off x="3776559" y="4140201"/>
              <a:ext cx="76680" cy="442440"/>
            </p14:xfrm>
          </p:contentPart>
        </mc:Choice>
        <mc:Fallback xmlns="">
          <p:pic>
            <p:nvPicPr>
              <p:cNvPr id="757" name="Ink 756">
                <a:extLst>
                  <a:ext uri="{FF2B5EF4-FFF2-40B4-BE49-F238E27FC236}">
                    <a16:creationId xmlns:a16="http://schemas.microsoft.com/office/drawing/2014/main" id="{F4A38DFE-A92F-412B-9880-0F10FDACD5D3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3758559" y="4122561"/>
                <a:ext cx="11232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2">
            <p14:nvContentPartPr>
              <p14:cNvPr id="758" name="Ink 757">
                <a:extLst>
                  <a:ext uri="{FF2B5EF4-FFF2-40B4-BE49-F238E27FC236}">
                    <a16:creationId xmlns:a16="http://schemas.microsoft.com/office/drawing/2014/main" id="{82F3E0DA-9BC0-4651-87CA-5C7070F40391}"/>
                  </a:ext>
                </a:extLst>
              </p14:cNvPr>
              <p14:cNvContentPartPr/>
              <p14:nvPr/>
            </p14:nvContentPartPr>
            <p14:xfrm>
              <a:off x="4610319" y="4198521"/>
              <a:ext cx="39600" cy="322560"/>
            </p14:xfrm>
          </p:contentPart>
        </mc:Choice>
        <mc:Fallback xmlns="">
          <p:pic>
            <p:nvPicPr>
              <p:cNvPr id="758" name="Ink 757">
                <a:extLst>
                  <a:ext uri="{FF2B5EF4-FFF2-40B4-BE49-F238E27FC236}">
                    <a16:creationId xmlns:a16="http://schemas.microsoft.com/office/drawing/2014/main" id="{82F3E0DA-9BC0-4651-87CA-5C7070F40391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4592679" y="4180881"/>
                <a:ext cx="75240" cy="35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73" name="Group 772">
            <a:extLst>
              <a:ext uri="{FF2B5EF4-FFF2-40B4-BE49-F238E27FC236}">
                <a16:creationId xmlns:a16="http://schemas.microsoft.com/office/drawing/2014/main" id="{D43AA40C-F655-4D9E-8075-1C45AA5FB959}"/>
              </a:ext>
            </a:extLst>
          </p:cNvPr>
          <p:cNvGrpSpPr/>
          <p:nvPr/>
        </p:nvGrpSpPr>
        <p:grpSpPr>
          <a:xfrm>
            <a:off x="5431853" y="4131732"/>
            <a:ext cx="1041480" cy="393120"/>
            <a:chOff x="5431853" y="4131732"/>
            <a:chExt cx="1041480" cy="39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5AC1E9CA-1312-4DBF-9D0B-9DE396B81D59}"/>
                    </a:ext>
                  </a:extLst>
                </p14:cNvPr>
                <p14:cNvContentPartPr/>
                <p14:nvPr/>
              </p14:nvContentPartPr>
              <p14:xfrm>
                <a:off x="5431853" y="4274292"/>
                <a:ext cx="117360" cy="13680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5AC1E9CA-1312-4DBF-9D0B-9DE396B81D59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413853" y="4256652"/>
                  <a:ext cx="1530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B05B06C4-6514-4518-925D-B4F5C7320B97}"/>
                    </a:ext>
                  </a:extLst>
                </p14:cNvPr>
                <p14:cNvContentPartPr/>
                <p14:nvPr/>
              </p14:nvContentPartPr>
              <p14:xfrm>
                <a:off x="5461373" y="4336572"/>
                <a:ext cx="98280" cy="2412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B05B06C4-6514-4518-925D-B4F5C7320B97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443373" y="4318932"/>
                  <a:ext cx="1339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406C61A7-AF8D-4698-A55D-7773C83EBD0B}"/>
                    </a:ext>
                  </a:extLst>
                </p14:cNvPr>
                <p14:cNvContentPartPr/>
                <p14:nvPr/>
              </p14:nvContentPartPr>
              <p14:xfrm>
                <a:off x="5613653" y="4183932"/>
                <a:ext cx="184680" cy="23400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406C61A7-AF8D-4698-A55D-7773C83EBD0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596013" y="4166292"/>
                  <a:ext cx="2203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262F1ABE-5E06-4FBD-9D90-136A931D2B70}"/>
                    </a:ext>
                  </a:extLst>
                </p14:cNvPr>
                <p14:cNvContentPartPr/>
                <p14:nvPr/>
              </p14:nvContentPartPr>
              <p14:xfrm>
                <a:off x="5895533" y="4304532"/>
                <a:ext cx="127440" cy="10512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262F1ABE-5E06-4FBD-9D90-136A931D2B70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877893" y="4286892"/>
                  <a:ext cx="163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E3B7772C-8DEE-4B62-B7BD-F7FEF5ACF5E0}"/>
                    </a:ext>
                  </a:extLst>
                </p14:cNvPr>
                <p14:cNvContentPartPr/>
                <p14:nvPr/>
              </p14:nvContentPartPr>
              <p14:xfrm>
                <a:off x="5883653" y="4312452"/>
                <a:ext cx="137160" cy="9504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E3B7772C-8DEE-4B62-B7BD-F7FEF5ACF5E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866013" y="4294812"/>
                  <a:ext cx="1728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743E948D-8B9D-4B09-8782-D7C66F7AEB33}"/>
                    </a:ext>
                  </a:extLst>
                </p14:cNvPr>
                <p14:cNvContentPartPr/>
                <p14:nvPr/>
              </p14:nvContentPartPr>
              <p14:xfrm>
                <a:off x="6160853" y="4217772"/>
                <a:ext cx="7200" cy="18468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743E948D-8B9D-4B09-8782-D7C66F7AEB3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142853" y="4199772"/>
                  <a:ext cx="42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9748EC9A-69BD-4DF5-86AD-FFCCA1C78378}"/>
                    </a:ext>
                  </a:extLst>
                </p14:cNvPr>
                <p14:cNvContentPartPr/>
                <p14:nvPr/>
              </p14:nvContentPartPr>
              <p14:xfrm>
                <a:off x="6064373" y="4199052"/>
                <a:ext cx="191880" cy="1260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9748EC9A-69BD-4DF5-86AD-FFCCA1C78378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046373" y="4181412"/>
                  <a:ext cx="2275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BE61D7D2-62CF-4EC2-9FDE-A1A7B0EF997B}"/>
                    </a:ext>
                  </a:extLst>
                </p14:cNvPr>
                <p14:cNvContentPartPr/>
                <p14:nvPr/>
              </p14:nvContentPartPr>
              <p14:xfrm>
                <a:off x="6374693" y="4131732"/>
                <a:ext cx="98640" cy="39312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BE61D7D2-62CF-4EC2-9FDE-A1A7B0EF997B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356693" y="4114092"/>
                  <a:ext cx="134280" cy="42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8" name="Group 777">
            <a:extLst>
              <a:ext uri="{FF2B5EF4-FFF2-40B4-BE49-F238E27FC236}">
                <a16:creationId xmlns:a16="http://schemas.microsoft.com/office/drawing/2014/main" id="{2A8B78A0-8110-4918-811B-A82914246096}"/>
              </a:ext>
            </a:extLst>
          </p:cNvPr>
          <p:cNvGrpSpPr/>
          <p:nvPr/>
        </p:nvGrpSpPr>
        <p:grpSpPr>
          <a:xfrm>
            <a:off x="3962693" y="4334772"/>
            <a:ext cx="469800" cy="295560"/>
            <a:chOff x="3962693" y="4334772"/>
            <a:chExt cx="46980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41B88AB2-CBD5-444D-8C04-2902A7D02352}"/>
                    </a:ext>
                  </a:extLst>
                </p14:cNvPr>
                <p14:cNvContentPartPr/>
                <p14:nvPr/>
              </p14:nvContentPartPr>
              <p14:xfrm>
                <a:off x="3996893" y="4334772"/>
                <a:ext cx="75960" cy="26784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41B88AB2-CBD5-444D-8C04-2902A7D02352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3978893" y="4316772"/>
                  <a:ext cx="1116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A4BDB575-2E09-48D9-9D0D-995CDE683826}"/>
                    </a:ext>
                  </a:extLst>
                </p14:cNvPr>
                <p14:cNvContentPartPr/>
                <p14:nvPr/>
              </p14:nvContentPartPr>
              <p14:xfrm>
                <a:off x="3962693" y="4465452"/>
                <a:ext cx="149400" cy="24840"/>
              </p14:xfrm>
            </p:contentPart>
          </mc:Choice>
          <mc:Fallback xmlns=""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A4BDB575-2E09-48D9-9D0D-995CDE683826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3944693" y="4447812"/>
                  <a:ext cx="1850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19E71229-1BC4-4816-8CE4-C6AF528BA0A2}"/>
                    </a:ext>
                  </a:extLst>
                </p14:cNvPr>
                <p14:cNvContentPartPr/>
                <p14:nvPr/>
              </p14:nvContentPartPr>
              <p14:xfrm>
                <a:off x="4134053" y="4375092"/>
                <a:ext cx="81360" cy="7740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19E71229-1BC4-4816-8CE4-C6AF528BA0A2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116413" y="4357452"/>
                  <a:ext cx="1170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777" name="Ink 776">
                  <a:extLst>
                    <a:ext uri="{FF2B5EF4-FFF2-40B4-BE49-F238E27FC236}">
                      <a16:creationId xmlns:a16="http://schemas.microsoft.com/office/drawing/2014/main" id="{E640EC22-71CA-4D84-9804-BB4A8EA9932C}"/>
                    </a:ext>
                  </a:extLst>
                </p14:cNvPr>
                <p14:cNvContentPartPr/>
                <p14:nvPr/>
              </p14:nvContentPartPr>
              <p14:xfrm>
                <a:off x="4298933" y="4370412"/>
                <a:ext cx="133560" cy="259920"/>
              </p14:xfrm>
            </p:contentPart>
          </mc:Choice>
          <mc:Fallback xmlns="">
            <p:pic>
              <p:nvPicPr>
                <p:cNvPr id="777" name="Ink 776">
                  <a:extLst>
                    <a:ext uri="{FF2B5EF4-FFF2-40B4-BE49-F238E27FC236}">
                      <a16:creationId xmlns:a16="http://schemas.microsoft.com/office/drawing/2014/main" id="{E640EC22-71CA-4D84-9804-BB4A8EA9932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280933" y="4352772"/>
                  <a:ext cx="16920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3" name="Group 782">
            <a:extLst>
              <a:ext uri="{FF2B5EF4-FFF2-40B4-BE49-F238E27FC236}">
                <a16:creationId xmlns:a16="http://schemas.microsoft.com/office/drawing/2014/main" id="{4DA905F1-BEC9-4FC5-AB70-7B438E81A073}"/>
              </a:ext>
            </a:extLst>
          </p:cNvPr>
          <p:cNvGrpSpPr/>
          <p:nvPr/>
        </p:nvGrpSpPr>
        <p:grpSpPr>
          <a:xfrm>
            <a:off x="4841093" y="4312092"/>
            <a:ext cx="356040" cy="237960"/>
            <a:chOff x="4841093" y="4312092"/>
            <a:chExt cx="35604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475B25C6-538D-41CB-A675-C54279AECC31}"/>
                    </a:ext>
                  </a:extLst>
                </p14:cNvPr>
                <p14:cNvContentPartPr/>
                <p14:nvPr/>
              </p14:nvContentPartPr>
              <p14:xfrm>
                <a:off x="4854773" y="4314612"/>
                <a:ext cx="55080" cy="204480"/>
              </p14:xfrm>
            </p:contentPart>
          </mc:Choice>
          <mc:Fallback xmlns=""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475B25C6-538D-41CB-A675-C54279AECC3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4837133" y="4296972"/>
                  <a:ext cx="907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30E75AC9-1227-4FDD-851A-97A5E754420C}"/>
                    </a:ext>
                  </a:extLst>
                </p14:cNvPr>
                <p14:cNvContentPartPr/>
                <p14:nvPr/>
              </p14:nvContentPartPr>
              <p14:xfrm>
                <a:off x="4841093" y="4424052"/>
                <a:ext cx="91080" cy="1800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30E75AC9-1227-4FDD-851A-97A5E754420C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4823453" y="4406052"/>
                  <a:ext cx="126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FBFCC0AD-E8BC-47E1-A15C-23FF428E2178}"/>
                    </a:ext>
                  </a:extLst>
                </p14:cNvPr>
                <p14:cNvContentPartPr/>
                <p14:nvPr/>
              </p14:nvContentPartPr>
              <p14:xfrm>
                <a:off x="5075813" y="4312092"/>
                <a:ext cx="121320" cy="23796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FBFCC0AD-E8BC-47E1-A15C-23FF428E2178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057813" y="4294452"/>
                  <a:ext cx="156960" cy="27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4">
            <p14:nvContentPartPr>
              <p14:cNvPr id="784" name="Ink 783">
                <a:extLst>
                  <a:ext uri="{FF2B5EF4-FFF2-40B4-BE49-F238E27FC236}">
                    <a16:creationId xmlns:a16="http://schemas.microsoft.com/office/drawing/2014/main" id="{211E59F3-3A8F-4BED-B645-3DC0FE1C7E0D}"/>
                  </a:ext>
                </a:extLst>
              </p14:cNvPr>
              <p14:cNvContentPartPr/>
              <p14:nvPr/>
            </p14:nvContentPartPr>
            <p14:xfrm>
              <a:off x="4755773" y="4286532"/>
              <a:ext cx="28800" cy="170280"/>
            </p14:xfrm>
          </p:contentPart>
        </mc:Choice>
        <mc:Fallback xmlns="">
          <p:pic>
            <p:nvPicPr>
              <p:cNvPr id="784" name="Ink 783">
                <a:extLst>
                  <a:ext uri="{FF2B5EF4-FFF2-40B4-BE49-F238E27FC236}">
                    <a16:creationId xmlns:a16="http://schemas.microsoft.com/office/drawing/2014/main" id="{211E59F3-3A8F-4BED-B645-3DC0FE1C7E0D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4737773" y="4268532"/>
                <a:ext cx="6444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6">
            <p14:nvContentPartPr>
              <p14:cNvPr id="785" name="Ink 784">
                <a:extLst>
                  <a:ext uri="{FF2B5EF4-FFF2-40B4-BE49-F238E27FC236}">
                    <a16:creationId xmlns:a16="http://schemas.microsoft.com/office/drawing/2014/main" id="{25BF4AD9-0A93-44A4-86A4-3762AB34CD63}"/>
                  </a:ext>
                </a:extLst>
              </p14:cNvPr>
              <p14:cNvContentPartPr/>
              <p14:nvPr/>
            </p14:nvContentPartPr>
            <p14:xfrm>
              <a:off x="5003453" y="4437012"/>
              <a:ext cx="17640" cy="41760"/>
            </p14:xfrm>
          </p:contentPart>
        </mc:Choice>
        <mc:Fallback xmlns="">
          <p:pic>
            <p:nvPicPr>
              <p:cNvPr id="785" name="Ink 784">
                <a:extLst>
                  <a:ext uri="{FF2B5EF4-FFF2-40B4-BE49-F238E27FC236}">
                    <a16:creationId xmlns:a16="http://schemas.microsoft.com/office/drawing/2014/main" id="{25BF4AD9-0A93-44A4-86A4-3762AB34CD63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4985453" y="4419372"/>
                <a:ext cx="532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8">
            <p14:nvContentPartPr>
              <p14:cNvPr id="786" name="Ink 785">
                <a:extLst>
                  <a:ext uri="{FF2B5EF4-FFF2-40B4-BE49-F238E27FC236}">
                    <a16:creationId xmlns:a16="http://schemas.microsoft.com/office/drawing/2014/main" id="{938FF3E5-5D16-4BD9-A8F9-B541A6337504}"/>
                  </a:ext>
                </a:extLst>
              </p14:cNvPr>
              <p14:cNvContentPartPr/>
              <p14:nvPr/>
            </p14:nvContentPartPr>
            <p14:xfrm>
              <a:off x="5234213" y="4267092"/>
              <a:ext cx="65160" cy="172080"/>
            </p14:xfrm>
          </p:contentPart>
        </mc:Choice>
        <mc:Fallback xmlns="">
          <p:pic>
            <p:nvPicPr>
              <p:cNvPr id="786" name="Ink 785">
                <a:extLst>
                  <a:ext uri="{FF2B5EF4-FFF2-40B4-BE49-F238E27FC236}">
                    <a16:creationId xmlns:a16="http://schemas.microsoft.com/office/drawing/2014/main" id="{938FF3E5-5D16-4BD9-A8F9-B541A6337504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5216573" y="4249092"/>
                <a:ext cx="100800" cy="20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4" name="Group 333">
            <a:extLst>
              <a:ext uri="{FF2B5EF4-FFF2-40B4-BE49-F238E27FC236}">
                <a16:creationId xmlns:a16="http://schemas.microsoft.com/office/drawing/2014/main" id="{8BC233CE-2EC4-4421-888A-65C237B42515}"/>
              </a:ext>
            </a:extLst>
          </p:cNvPr>
          <p:cNvGrpSpPr/>
          <p:nvPr/>
        </p:nvGrpSpPr>
        <p:grpSpPr>
          <a:xfrm>
            <a:off x="391443" y="332029"/>
            <a:ext cx="1181520" cy="534600"/>
            <a:chOff x="391443" y="332029"/>
            <a:chExt cx="118152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CFAA507-7E46-4FFA-9F6B-8D897FE7E16B}"/>
                    </a:ext>
                  </a:extLst>
                </p14:cNvPr>
                <p14:cNvContentPartPr/>
                <p14:nvPr/>
              </p14:nvContentPartPr>
              <p14:xfrm>
                <a:off x="413403" y="374869"/>
                <a:ext cx="81720" cy="4820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2C200177-4C42-4AB4-9234-2FC112F6CA6A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395763" y="357229"/>
                  <a:ext cx="1173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60C340B-59DD-4D7B-BF38-07A16BE073BA}"/>
                    </a:ext>
                  </a:extLst>
                </p14:cNvPr>
                <p14:cNvContentPartPr/>
                <p14:nvPr/>
              </p14:nvContentPartPr>
              <p14:xfrm>
                <a:off x="391443" y="332029"/>
                <a:ext cx="405000" cy="770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F021B36D-22EC-4974-9180-405FC6AA1E9D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73803" y="314389"/>
                  <a:ext cx="440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CC8CDAD1-F5CC-4C43-98C1-15B016654D52}"/>
                    </a:ext>
                  </a:extLst>
                </p14:cNvPr>
                <p14:cNvContentPartPr/>
                <p14:nvPr/>
              </p14:nvContentPartPr>
              <p14:xfrm>
                <a:off x="461283" y="616789"/>
                <a:ext cx="266400" cy="262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08E7DB73-AE7F-4018-872A-F7B73BF9F3E2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43283" y="598789"/>
                  <a:ext cx="302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DA3D8B4-D4EE-40ED-AD62-4549365F7975}"/>
                    </a:ext>
                  </a:extLst>
                </p14:cNvPr>
                <p14:cNvContentPartPr/>
                <p14:nvPr/>
              </p14:nvContentPartPr>
              <p14:xfrm>
                <a:off x="793923" y="621469"/>
                <a:ext cx="147240" cy="2451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6A048A9D-A23E-44F9-BA30-B9D84E5392EC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75923" y="603829"/>
                  <a:ext cx="1828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AED766DC-9CF2-4279-ACE5-73A0345973FD}"/>
                    </a:ext>
                  </a:extLst>
                </p14:cNvPr>
                <p14:cNvContentPartPr/>
                <p14:nvPr/>
              </p14:nvContentPartPr>
              <p14:xfrm>
                <a:off x="1286763" y="626149"/>
                <a:ext cx="286200" cy="2368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8C436A81-F1C3-4868-AA7C-EEAD0F9C8CCC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268763" y="608509"/>
                  <a:ext cx="3218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01B787CC-2B70-4C86-BAB7-93BD700AE191}"/>
                    </a:ext>
                  </a:extLst>
                </p14:cNvPr>
                <p14:cNvContentPartPr/>
                <p14:nvPr/>
              </p14:nvContentPartPr>
              <p14:xfrm>
                <a:off x="1016763" y="670429"/>
                <a:ext cx="185400" cy="1821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EB92C0A1-236B-4708-9047-3301E30BC90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98763" y="652789"/>
                  <a:ext cx="221040" cy="21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2828FA38-F369-456A-981F-8621558EBCB1}"/>
                  </a:ext>
                </a:extLst>
              </p14:cNvPr>
              <p14:cNvContentPartPr/>
              <p14:nvPr/>
            </p14:nvContentPartPr>
            <p14:xfrm>
              <a:off x="1668003" y="608869"/>
              <a:ext cx="164880" cy="26064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2828FA38-F369-456A-981F-8621558EBCB1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1650003" y="590869"/>
                <a:ext cx="200520" cy="29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2" name="Group 341">
            <a:extLst>
              <a:ext uri="{FF2B5EF4-FFF2-40B4-BE49-F238E27FC236}">
                <a16:creationId xmlns:a16="http://schemas.microsoft.com/office/drawing/2014/main" id="{E50C0165-09DE-4E5B-B33C-5DA74D685C43}"/>
              </a:ext>
            </a:extLst>
          </p:cNvPr>
          <p:cNvGrpSpPr/>
          <p:nvPr/>
        </p:nvGrpSpPr>
        <p:grpSpPr>
          <a:xfrm>
            <a:off x="1937283" y="423829"/>
            <a:ext cx="1078200" cy="439920"/>
            <a:chOff x="1937283" y="423829"/>
            <a:chExt cx="107820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7BA397B-596D-4F5C-9739-134E62666941}"/>
                    </a:ext>
                  </a:extLst>
                </p14:cNvPr>
                <p14:cNvContentPartPr/>
                <p14:nvPr/>
              </p14:nvContentPartPr>
              <p14:xfrm>
                <a:off x="1937283" y="630829"/>
                <a:ext cx="279720" cy="2329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113610AC-36B1-460B-9A84-BA3878BD0755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919283" y="613189"/>
                  <a:ext cx="3153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98E14247-67C2-42DA-A1CD-22CD38E7AA89}"/>
                    </a:ext>
                  </a:extLst>
                </p14:cNvPr>
                <p14:cNvContentPartPr/>
                <p14:nvPr/>
              </p14:nvContentPartPr>
              <p14:xfrm>
                <a:off x="2321403" y="636589"/>
                <a:ext cx="154080" cy="192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52A60746-6CF7-4003-B8EE-C53DE67FD42B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2303403" y="618589"/>
                  <a:ext cx="189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BFA252BA-6D20-470E-B5D6-D8615D561263}"/>
                    </a:ext>
                  </a:extLst>
                </p14:cNvPr>
                <p14:cNvContentPartPr/>
                <p14:nvPr/>
              </p14:nvContentPartPr>
              <p14:xfrm>
                <a:off x="2564763" y="621829"/>
                <a:ext cx="135000" cy="17604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54C66B20-31E9-48C6-87C3-5F77E05605E5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2546763" y="604189"/>
                  <a:ext cx="170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DD77A414-D5EA-4C01-BABC-375E86B2D854}"/>
                    </a:ext>
                  </a:extLst>
                </p14:cNvPr>
                <p14:cNvContentPartPr/>
                <p14:nvPr/>
              </p14:nvContentPartPr>
              <p14:xfrm>
                <a:off x="2841603" y="423829"/>
                <a:ext cx="173880" cy="4186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7D8973F5-5733-443D-B767-60206C7E2DB4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2823603" y="405829"/>
                  <a:ext cx="209520" cy="45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EA648B97-5250-420E-9ED1-6D76294B91EE}"/>
                  </a:ext>
                </a:extLst>
              </p14:cNvPr>
              <p14:cNvContentPartPr/>
              <p14:nvPr/>
            </p14:nvContentPartPr>
            <p14:xfrm>
              <a:off x="420243" y="979309"/>
              <a:ext cx="2685600" cy="77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EA648B97-5250-420E-9ED1-6D76294B91EE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402243" y="961309"/>
                <a:ext cx="2721240" cy="11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5577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67F0652-9181-4209-B0B7-C3F082A9B639}"/>
              </a:ext>
            </a:extLst>
          </p:cNvPr>
          <p:cNvGrpSpPr/>
          <p:nvPr/>
        </p:nvGrpSpPr>
        <p:grpSpPr>
          <a:xfrm>
            <a:off x="7190166" y="831875"/>
            <a:ext cx="161640" cy="174960"/>
            <a:chOff x="7190166" y="831875"/>
            <a:chExt cx="16164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BD1E47F-662C-45D3-80A9-E96239845D49}"/>
                    </a:ext>
                  </a:extLst>
                </p14:cNvPr>
                <p14:cNvContentPartPr/>
                <p14:nvPr/>
              </p14:nvContentPartPr>
              <p14:xfrm>
                <a:off x="7271526" y="896675"/>
                <a:ext cx="17640" cy="110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BD1E47F-662C-45D3-80A9-E96239845D4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53526" y="878675"/>
                  <a:ext cx="53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B8FDDA5-8342-462A-9B73-BF4A727BEFFD}"/>
                    </a:ext>
                  </a:extLst>
                </p14:cNvPr>
                <p14:cNvContentPartPr/>
                <p14:nvPr/>
              </p14:nvContentPartPr>
              <p14:xfrm>
                <a:off x="7190166" y="831875"/>
                <a:ext cx="161640" cy="42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B8FDDA5-8342-462A-9B73-BF4A727BEFF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72526" y="814235"/>
                  <a:ext cx="19728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57DDC70-CCB8-4071-A31A-39A2EDA922FA}"/>
              </a:ext>
            </a:extLst>
          </p:cNvPr>
          <p:cNvGrpSpPr/>
          <p:nvPr/>
        </p:nvGrpSpPr>
        <p:grpSpPr>
          <a:xfrm>
            <a:off x="6047827" y="1334619"/>
            <a:ext cx="503640" cy="411840"/>
            <a:chOff x="6047827" y="1334619"/>
            <a:chExt cx="50364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55FEAD9-B90D-4C62-88BB-F87A2DF776AC}"/>
                    </a:ext>
                  </a:extLst>
                </p14:cNvPr>
                <p14:cNvContentPartPr/>
                <p14:nvPr/>
              </p14:nvContentPartPr>
              <p14:xfrm>
                <a:off x="6047827" y="1352259"/>
                <a:ext cx="195120" cy="394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55FEAD9-B90D-4C62-88BB-F87A2DF776A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29827" y="1334619"/>
                  <a:ext cx="2307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8E47701-F520-4C15-83BE-8C5039FD1E5D}"/>
                    </a:ext>
                  </a:extLst>
                </p14:cNvPr>
                <p14:cNvContentPartPr/>
                <p14:nvPr/>
              </p14:nvContentPartPr>
              <p14:xfrm>
                <a:off x="6416827" y="1334619"/>
                <a:ext cx="123840" cy="1962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8E47701-F520-4C15-83BE-8C5039FD1E5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99187" y="1316619"/>
                  <a:ext cx="1594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2C135B0-26AE-46D7-98B3-925E5079B991}"/>
                    </a:ext>
                  </a:extLst>
                </p14:cNvPr>
                <p14:cNvContentPartPr/>
                <p14:nvPr/>
              </p14:nvContentPartPr>
              <p14:xfrm>
                <a:off x="6462187" y="1422099"/>
                <a:ext cx="89280" cy="6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2C135B0-26AE-46D7-98B3-925E5079B99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44187" y="1404099"/>
                  <a:ext cx="12492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BE7C0350-CF86-46F1-95A8-80A277C7D7D6}"/>
                  </a:ext>
                </a:extLst>
              </p14:cNvPr>
              <p14:cNvContentPartPr/>
              <p14:nvPr/>
            </p14:nvContentPartPr>
            <p14:xfrm>
              <a:off x="6837667" y="1216179"/>
              <a:ext cx="209520" cy="3484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BE7C0350-CF86-46F1-95A8-80A277C7D7D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19667" y="1198179"/>
                <a:ext cx="245160" cy="38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oup 211">
            <a:extLst>
              <a:ext uri="{FF2B5EF4-FFF2-40B4-BE49-F238E27FC236}">
                <a16:creationId xmlns:a16="http://schemas.microsoft.com/office/drawing/2014/main" id="{150F9F17-131B-4355-A4A1-826C38CF0322}"/>
              </a:ext>
            </a:extLst>
          </p:cNvPr>
          <p:cNvGrpSpPr/>
          <p:nvPr/>
        </p:nvGrpSpPr>
        <p:grpSpPr>
          <a:xfrm>
            <a:off x="7250947" y="1149579"/>
            <a:ext cx="929880" cy="419400"/>
            <a:chOff x="7250947" y="1149579"/>
            <a:chExt cx="92988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05F45D2-1CCD-4ECD-A0C8-D52F73C75905}"/>
                    </a:ext>
                  </a:extLst>
                </p14:cNvPr>
                <p14:cNvContentPartPr/>
                <p14:nvPr/>
              </p14:nvContentPartPr>
              <p14:xfrm>
                <a:off x="7250947" y="1176219"/>
                <a:ext cx="82800" cy="378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05F45D2-1CCD-4ECD-A0C8-D52F73C759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32947" y="1158219"/>
                  <a:ext cx="1184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086EDB9-9E5D-488A-93BC-16D1E7BBBD81}"/>
                    </a:ext>
                  </a:extLst>
                </p14:cNvPr>
                <p14:cNvContentPartPr/>
                <p14:nvPr/>
              </p14:nvContentPartPr>
              <p14:xfrm>
                <a:off x="7411147" y="1218699"/>
                <a:ext cx="142200" cy="262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086EDB9-9E5D-488A-93BC-16D1E7BBBD8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93507" y="1201059"/>
                  <a:ext cx="177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1512D63-B543-4622-8424-A47537FE9A17}"/>
                    </a:ext>
                  </a:extLst>
                </p14:cNvPr>
                <p14:cNvContentPartPr/>
                <p14:nvPr/>
              </p14:nvContentPartPr>
              <p14:xfrm>
                <a:off x="7664587" y="1441539"/>
                <a:ext cx="35280" cy="1274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1512D63-B543-4622-8424-A47537FE9A1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46947" y="1423899"/>
                  <a:ext cx="70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BDA4835-6764-4011-BBB5-4CC848FAE8B4}"/>
                    </a:ext>
                  </a:extLst>
                </p14:cNvPr>
                <p14:cNvContentPartPr/>
                <p14:nvPr/>
              </p14:nvContentPartPr>
              <p14:xfrm>
                <a:off x="7817227" y="1235619"/>
                <a:ext cx="145440" cy="2476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BDA4835-6764-4011-BBB5-4CC848FAE8B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99227" y="1217619"/>
                  <a:ext cx="1810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19F3BB9-E70F-45B3-8926-8F397C929EE4}"/>
                    </a:ext>
                  </a:extLst>
                </p14:cNvPr>
                <p14:cNvContentPartPr/>
                <p14:nvPr/>
              </p14:nvContentPartPr>
              <p14:xfrm>
                <a:off x="8047987" y="1149579"/>
                <a:ext cx="132840" cy="3776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19F3BB9-E70F-45B3-8926-8F397C929EE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30347" y="1131939"/>
                  <a:ext cx="168480" cy="41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F3037312-C573-4647-B953-64235600F934}"/>
                  </a:ext>
                </a:extLst>
              </p14:cNvPr>
              <p14:cNvContentPartPr/>
              <p14:nvPr/>
            </p14:nvContentPartPr>
            <p14:xfrm>
              <a:off x="7426352" y="436599"/>
              <a:ext cx="92880" cy="4593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F3037312-C573-4647-B953-64235600F93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408352" y="418959"/>
                <a:ext cx="12852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E492DDFB-0C23-42E3-B463-757C1E4E7A43}"/>
                  </a:ext>
                </a:extLst>
              </p14:cNvPr>
              <p14:cNvContentPartPr/>
              <p14:nvPr/>
            </p14:nvContentPartPr>
            <p14:xfrm>
              <a:off x="6880592" y="487719"/>
              <a:ext cx="245880" cy="3117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E492DDFB-0C23-42E3-B463-757C1E4E7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62952" y="469719"/>
                <a:ext cx="281520" cy="34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B10EA55-05C2-429F-9910-39018EFC5D4D}"/>
              </a:ext>
            </a:extLst>
          </p:cNvPr>
          <p:cNvGrpSpPr/>
          <p:nvPr/>
        </p:nvGrpSpPr>
        <p:grpSpPr>
          <a:xfrm>
            <a:off x="7566392" y="410679"/>
            <a:ext cx="597600" cy="468000"/>
            <a:chOff x="7566392" y="410679"/>
            <a:chExt cx="597600" cy="46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C8FEAD4-8593-4836-B80E-84DF83CBCCD1}"/>
                    </a:ext>
                  </a:extLst>
                </p14:cNvPr>
                <p14:cNvContentPartPr/>
                <p14:nvPr/>
              </p14:nvContentPartPr>
              <p14:xfrm>
                <a:off x="7566392" y="528759"/>
                <a:ext cx="124560" cy="245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C8FEAD4-8593-4836-B80E-84DF83CBCCD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48392" y="510759"/>
                  <a:ext cx="1602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0B1D7C5-10C6-4A55-88B2-ED36A7B771C6}"/>
                    </a:ext>
                  </a:extLst>
                </p14:cNvPr>
                <p14:cNvContentPartPr/>
                <p14:nvPr/>
              </p14:nvContentPartPr>
              <p14:xfrm>
                <a:off x="7591952" y="690399"/>
                <a:ext cx="81360" cy="72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0B1D7C5-10C6-4A55-88B2-ED36A7B771C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73952" y="672399"/>
                  <a:ext cx="117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149B74A-2344-4089-B310-41AABE029277}"/>
                    </a:ext>
                  </a:extLst>
                </p14:cNvPr>
                <p14:cNvContentPartPr/>
                <p14:nvPr/>
              </p14:nvContentPartPr>
              <p14:xfrm>
                <a:off x="7790312" y="771399"/>
                <a:ext cx="41040" cy="107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149B74A-2344-4089-B310-41AABE02927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72672" y="753399"/>
                  <a:ext cx="76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DC59C80-B437-4C50-8388-C84FBD6AE186}"/>
                    </a:ext>
                  </a:extLst>
                </p14:cNvPr>
                <p14:cNvContentPartPr/>
                <p14:nvPr/>
              </p14:nvContentPartPr>
              <p14:xfrm>
                <a:off x="7883192" y="486639"/>
                <a:ext cx="144720" cy="2631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DC59C80-B437-4C50-8388-C84FBD6AE18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65552" y="468999"/>
                  <a:ext cx="1803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9BC39F5-B8D7-4693-8052-4FB6F19270A0}"/>
                    </a:ext>
                  </a:extLst>
                </p14:cNvPr>
                <p14:cNvContentPartPr/>
                <p14:nvPr/>
              </p14:nvContentPartPr>
              <p14:xfrm>
                <a:off x="8056712" y="410679"/>
                <a:ext cx="107280" cy="422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9BC39F5-B8D7-4693-8052-4FB6F19270A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38712" y="392679"/>
                  <a:ext cx="142920" cy="45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5" name="Group 684">
            <a:extLst>
              <a:ext uri="{FF2B5EF4-FFF2-40B4-BE49-F238E27FC236}">
                <a16:creationId xmlns:a16="http://schemas.microsoft.com/office/drawing/2014/main" id="{789217A5-9540-4AD9-891B-099B1C6271B8}"/>
              </a:ext>
            </a:extLst>
          </p:cNvPr>
          <p:cNvGrpSpPr/>
          <p:nvPr/>
        </p:nvGrpSpPr>
        <p:grpSpPr>
          <a:xfrm>
            <a:off x="6061952" y="609399"/>
            <a:ext cx="569520" cy="383400"/>
            <a:chOff x="6061952" y="609399"/>
            <a:chExt cx="56952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F9B41BF-49D5-487A-A0E6-BC27E02438C7}"/>
                    </a:ext>
                  </a:extLst>
                </p14:cNvPr>
                <p14:cNvContentPartPr/>
                <p14:nvPr/>
              </p14:nvContentPartPr>
              <p14:xfrm>
                <a:off x="6103352" y="622359"/>
                <a:ext cx="81000" cy="3704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F9B41BF-49D5-487A-A0E6-BC27E02438C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85712" y="604359"/>
                  <a:ext cx="11664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BDADEA1-704E-4781-B5F8-359DD912BE7B}"/>
                    </a:ext>
                  </a:extLst>
                </p14:cNvPr>
                <p14:cNvContentPartPr/>
                <p14:nvPr/>
              </p14:nvContentPartPr>
              <p14:xfrm>
                <a:off x="6061952" y="781479"/>
                <a:ext cx="196920" cy="133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BDADEA1-704E-4781-B5F8-359DD912BE7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4312" y="763479"/>
                  <a:ext cx="2325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1EA1371C-86F4-4C66-9A0A-3317E08A6F23}"/>
                    </a:ext>
                  </a:extLst>
                </p14:cNvPr>
                <p14:cNvContentPartPr/>
                <p14:nvPr/>
              </p14:nvContentPartPr>
              <p14:xfrm>
                <a:off x="6473792" y="609399"/>
                <a:ext cx="149400" cy="20448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1EA1371C-86F4-4C66-9A0A-3317E08A6F2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56152" y="591759"/>
                  <a:ext cx="185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74EC41C5-CC2A-4B84-9EC4-605288810EBB}"/>
                    </a:ext>
                  </a:extLst>
                </p14:cNvPr>
                <p14:cNvContentPartPr/>
                <p14:nvPr/>
              </p14:nvContentPartPr>
              <p14:xfrm>
                <a:off x="6541832" y="697959"/>
                <a:ext cx="89640" cy="1332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74EC41C5-CC2A-4B84-9EC4-605288810EB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24192" y="680319"/>
                  <a:ext cx="12528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8" name="Group 687">
            <a:extLst>
              <a:ext uri="{FF2B5EF4-FFF2-40B4-BE49-F238E27FC236}">
                <a16:creationId xmlns:a16="http://schemas.microsoft.com/office/drawing/2014/main" id="{70B1ED6C-C452-4747-9673-24509C680D88}"/>
              </a:ext>
            </a:extLst>
          </p:cNvPr>
          <p:cNvGrpSpPr/>
          <p:nvPr/>
        </p:nvGrpSpPr>
        <p:grpSpPr>
          <a:xfrm>
            <a:off x="7136499" y="1542165"/>
            <a:ext cx="98640" cy="159480"/>
            <a:chOff x="7136499" y="1542165"/>
            <a:chExt cx="9864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7D6DEF42-E5C3-43C7-9C4C-78B388AFBFB9}"/>
                    </a:ext>
                  </a:extLst>
                </p14:cNvPr>
                <p14:cNvContentPartPr/>
                <p14:nvPr/>
              </p14:nvContentPartPr>
              <p14:xfrm>
                <a:off x="7155219" y="1542165"/>
                <a:ext cx="79920" cy="12744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7D6DEF42-E5C3-43C7-9C4C-78B388AFBFB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37579" y="1524525"/>
                  <a:ext cx="115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30B75907-7576-4656-A926-D29570C42461}"/>
                    </a:ext>
                  </a:extLst>
                </p14:cNvPr>
                <p14:cNvContentPartPr/>
                <p14:nvPr/>
              </p14:nvContentPartPr>
              <p14:xfrm>
                <a:off x="7136499" y="1617765"/>
                <a:ext cx="32040" cy="8388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30B75907-7576-4656-A926-D29570C4246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8859" y="1599765"/>
                  <a:ext cx="6768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3" name="Group 692">
            <a:extLst>
              <a:ext uri="{FF2B5EF4-FFF2-40B4-BE49-F238E27FC236}">
                <a16:creationId xmlns:a16="http://schemas.microsoft.com/office/drawing/2014/main" id="{1069BDE2-F88A-4B6B-8047-BCC80756607A}"/>
              </a:ext>
            </a:extLst>
          </p:cNvPr>
          <p:cNvGrpSpPr/>
          <p:nvPr/>
        </p:nvGrpSpPr>
        <p:grpSpPr>
          <a:xfrm>
            <a:off x="8438980" y="866079"/>
            <a:ext cx="440280" cy="254880"/>
            <a:chOff x="8438980" y="866079"/>
            <a:chExt cx="44028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0F0E8F26-4C25-49AC-956B-133706AADDFE}"/>
                    </a:ext>
                  </a:extLst>
                </p14:cNvPr>
                <p14:cNvContentPartPr/>
                <p14:nvPr/>
              </p14:nvContentPartPr>
              <p14:xfrm>
                <a:off x="8448700" y="929799"/>
                <a:ext cx="318240" cy="1728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0F0E8F26-4C25-49AC-956B-133706AADDF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430700" y="912159"/>
                  <a:ext cx="353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FD36D208-963D-4D94-A00E-A039235FE7C3}"/>
                    </a:ext>
                  </a:extLst>
                </p14:cNvPr>
                <p14:cNvContentPartPr/>
                <p14:nvPr/>
              </p14:nvContentPartPr>
              <p14:xfrm>
                <a:off x="8438980" y="1016199"/>
                <a:ext cx="348480" cy="2448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FD36D208-963D-4D94-A00E-A039235FE7C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21340" y="998199"/>
                  <a:ext cx="384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5EB7F5CA-DC8E-406C-A4A1-6D680A263A9D}"/>
                    </a:ext>
                  </a:extLst>
                </p14:cNvPr>
                <p14:cNvContentPartPr/>
                <p14:nvPr/>
              </p14:nvContentPartPr>
              <p14:xfrm>
                <a:off x="8730580" y="866079"/>
                <a:ext cx="140400" cy="14040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5EB7F5CA-DC8E-406C-A4A1-6D680A263A9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12580" y="848079"/>
                  <a:ext cx="176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D903CF09-077A-4245-AB97-4DD82EAC8D69}"/>
                    </a:ext>
                  </a:extLst>
                </p14:cNvPr>
                <p14:cNvContentPartPr/>
                <p14:nvPr/>
              </p14:nvContentPartPr>
              <p14:xfrm>
                <a:off x="8748940" y="1013679"/>
                <a:ext cx="130320" cy="10728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D903CF09-077A-4245-AB97-4DD82EAC8D6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731300" y="995679"/>
                  <a:ext cx="16596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oup 700">
            <a:extLst>
              <a:ext uri="{FF2B5EF4-FFF2-40B4-BE49-F238E27FC236}">
                <a16:creationId xmlns:a16="http://schemas.microsoft.com/office/drawing/2014/main" id="{61F3E682-6743-486F-990D-F7413647E5DB}"/>
              </a:ext>
            </a:extLst>
          </p:cNvPr>
          <p:cNvGrpSpPr/>
          <p:nvPr/>
        </p:nvGrpSpPr>
        <p:grpSpPr>
          <a:xfrm>
            <a:off x="9126439" y="814039"/>
            <a:ext cx="1051901" cy="444933"/>
            <a:chOff x="9126439" y="814039"/>
            <a:chExt cx="1051901" cy="4449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FDE2B563-DAE3-4E0B-B3D1-531A9FF58E06}"/>
                    </a:ext>
                  </a:extLst>
                </p14:cNvPr>
                <p14:cNvContentPartPr/>
                <p14:nvPr/>
              </p14:nvContentPartPr>
              <p14:xfrm>
                <a:off x="9154159" y="871612"/>
                <a:ext cx="119520" cy="36324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FDE2B563-DAE3-4E0B-B3D1-531A9FF58E0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36519" y="853612"/>
                  <a:ext cx="1551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805B6289-48C2-4A2D-AE7B-9E0BA6788B64}"/>
                    </a:ext>
                  </a:extLst>
                </p14:cNvPr>
                <p14:cNvContentPartPr/>
                <p14:nvPr/>
              </p14:nvContentPartPr>
              <p14:xfrm>
                <a:off x="9126439" y="1064212"/>
                <a:ext cx="178920" cy="1836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805B6289-48C2-4A2D-AE7B-9E0BA6788B6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08439" y="1046572"/>
                  <a:ext cx="2145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D73845EC-9EF3-4F97-9418-4C4AD785A9C4}"/>
                    </a:ext>
                  </a:extLst>
                </p14:cNvPr>
                <p14:cNvContentPartPr/>
                <p14:nvPr/>
              </p14:nvContentPartPr>
              <p14:xfrm>
                <a:off x="9402919" y="911212"/>
                <a:ext cx="108000" cy="11232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D73845EC-9EF3-4F97-9418-4C4AD785A9C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85279" y="893212"/>
                  <a:ext cx="143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ED2108D5-B14D-4991-AAD6-485E0E1C630E}"/>
                    </a:ext>
                  </a:extLst>
                </p14:cNvPr>
                <p14:cNvContentPartPr/>
                <p14:nvPr/>
              </p14:nvContentPartPr>
              <p14:xfrm>
                <a:off x="9649879" y="884212"/>
                <a:ext cx="177120" cy="37476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ED2108D5-B14D-4991-AAD6-485E0E1C630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631879" y="866212"/>
                  <a:ext cx="2127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E90F974B-DF6C-4E53-A016-E2F347D0480A}"/>
                    </a:ext>
                  </a:extLst>
                </p14:cNvPr>
                <p14:cNvContentPartPr/>
                <p14:nvPr/>
              </p14:nvContentPartPr>
              <p14:xfrm>
                <a:off x="9998700" y="814039"/>
                <a:ext cx="148320" cy="24768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E90F974B-DF6C-4E53-A016-E2F347D0480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81060" y="796039"/>
                  <a:ext cx="183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5291BCF5-4FF7-490E-BBDE-9C33B1BA0480}"/>
                    </a:ext>
                  </a:extLst>
                </p14:cNvPr>
                <p14:cNvContentPartPr/>
                <p14:nvPr/>
              </p14:nvContentPartPr>
              <p14:xfrm>
                <a:off x="10090140" y="931039"/>
                <a:ext cx="88200" cy="1044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5291BCF5-4FF7-490E-BBDE-9C33B1BA048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072140" y="913039"/>
                  <a:ext cx="12384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02" name="Ink 701">
                <a:extLst>
                  <a:ext uri="{FF2B5EF4-FFF2-40B4-BE49-F238E27FC236}">
                    <a16:creationId xmlns:a16="http://schemas.microsoft.com/office/drawing/2014/main" id="{724C3C73-1413-458E-8CCF-F612EEA8C222}"/>
                  </a:ext>
                </a:extLst>
              </p14:cNvPr>
              <p14:cNvContentPartPr/>
              <p14:nvPr/>
            </p14:nvContentPartPr>
            <p14:xfrm>
              <a:off x="10414860" y="713959"/>
              <a:ext cx="283320" cy="402480"/>
            </p14:xfrm>
          </p:contentPart>
        </mc:Choice>
        <mc:Fallback xmlns="">
          <p:pic>
            <p:nvPicPr>
              <p:cNvPr id="702" name="Ink 701">
                <a:extLst>
                  <a:ext uri="{FF2B5EF4-FFF2-40B4-BE49-F238E27FC236}">
                    <a16:creationId xmlns:a16="http://schemas.microsoft.com/office/drawing/2014/main" id="{724C3C73-1413-458E-8CCF-F612EEA8C22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396860" y="696319"/>
                <a:ext cx="318960" cy="43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Group 271">
            <a:extLst>
              <a:ext uri="{FF2B5EF4-FFF2-40B4-BE49-F238E27FC236}">
                <a16:creationId xmlns:a16="http://schemas.microsoft.com/office/drawing/2014/main" id="{2357BFE8-D2AE-40BB-8598-A12916DBF378}"/>
              </a:ext>
            </a:extLst>
          </p:cNvPr>
          <p:cNvGrpSpPr/>
          <p:nvPr/>
        </p:nvGrpSpPr>
        <p:grpSpPr>
          <a:xfrm>
            <a:off x="10945500" y="646639"/>
            <a:ext cx="1016280" cy="506520"/>
            <a:chOff x="10945500" y="646639"/>
            <a:chExt cx="1016280" cy="50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7BE05C3F-F444-4A0B-B195-0B3F22EA44F4}"/>
                    </a:ext>
                  </a:extLst>
                </p14:cNvPr>
                <p14:cNvContentPartPr/>
                <p14:nvPr/>
              </p14:nvContentPartPr>
              <p14:xfrm>
                <a:off x="10945500" y="661039"/>
                <a:ext cx="90000" cy="48420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7BE05C3F-F444-4A0B-B195-0B3F22EA44F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927860" y="643399"/>
                  <a:ext cx="1256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618B7BE-1712-4991-BBE6-75E6414FE62F}"/>
                    </a:ext>
                  </a:extLst>
                </p14:cNvPr>
                <p14:cNvContentPartPr/>
                <p14:nvPr/>
              </p14:nvContentPartPr>
              <p14:xfrm>
                <a:off x="11141340" y="749239"/>
                <a:ext cx="174240" cy="2858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618B7BE-1712-4991-BBE6-75E6414FE62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123340" y="731599"/>
                  <a:ext cx="2098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3D65ACB-C30A-4405-B012-4CFC666D64BE}"/>
                    </a:ext>
                  </a:extLst>
                </p14:cNvPr>
                <p14:cNvContentPartPr/>
                <p14:nvPr/>
              </p14:nvContentPartPr>
              <p14:xfrm>
                <a:off x="11197860" y="926719"/>
                <a:ext cx="79560" cy="180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3D65ACB-C30A-4405-B012-4CFC666D64B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180220" y="908719"/>
                  <a:ext cx="1152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683D719-2968-4A54-B269-633A4663B245}"/>
                    </a:ext>
                  </a:extLst>
                </p14:cNvPr>
                <p14:cNvContentPartPr/>
                <p14:nvPr/>
              </p14:nvContentPartPr>
              <p14:xfrm>
                <a:off x="11431500" y="979999"/>
                <a:ext cx="49680" cy="1731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683D719-2968-4A54-B269-633A4663B24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413500" y="961999"/>
                  <a:ext cx="85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28229DA-D7CB-48F5-B609-AA8E025E273B}"/>
                    </a:ext>
                  </a:extLst>
                </p14:cNvPr>
                <p14:cNvContentPartPr/>
                <p14:nvPr/>
              </p14:nvContentPartPr>
              <p14:xfrm>
                <a:off x="11577300" y="755359"/>
                <a:ext cx="156960" cy="2797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28229DA-D7CB-48F5-B609-AA8E025E273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559300" y="737359"/>
                  <a:ext cx="1926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7329349-E956-4D49-A259-D7FDB2370BFF}"/>
                    </a:ext>
                  </a:extLst>
                </p14:cNvPr>
                <p14:cNvContentPartPr/>
                <p14:nvPr/>
              </p14:nvContentPartPr>
              <p14:xfrm>
                <a:off x="11818140" y="646639"/>
                <a:ext cx="143640" cy="4237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7329349-E956-4D49-A259-D7FDB2370BF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800140" y="628999"/>
                  <a:ext cx="179280" cy="45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F930900E-C399-412B-80D2-C06304C418BF}"/>
              </a:ext>
            </a:extLst>
          </p:cNvPr>
          <p:cNvGrpSpPr/>
          <p:nvPr/>
        </p:nvGrpSpPr>
        <p:grpSpPr>
          <a:xfrm>
            <a:off x="10579020" y="1181239"/>
            <a:ext cx="388080" cy="180360"/>
            <a:chOff x="10579020" y="1181239"/>
            <a:chExt cx="38808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C16F767-7678-40A9-AA95-A3A4C77D5118}"/>
                    </a:ext>
                  </a:extLst>
                </p14:cNvPr>
                <p14:cNvContentPartPr/>
                <p14:nvPr/>
              </p14:nvContentPartPr>
              <p14:xfrm>
                <a:off x="10641300" y="1261879"/>
                <a:ext cx="6840" cy="165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C16F767-7678-40A9-AA95-A3A4C77D511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623660" y="1244239"/>
                  <a:ext cx="42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CE52B1C-E628-4940-B383-B02993BDC623}"/>
                    </a:ext>
                  </a:extLst>
                </p14:cNvPr>
                <p14:cNvContentPartPr/>
                <p14:nvPr/>
              </p14:nvContentPartPr>
              <p14:xfrm>
                <a:off x="10642380" y="1260799"/>
                <a:ext cx="11880" cy="100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CE52B1C-E628-4940-B383-B02993BDC62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624380" y="1242799"/>
                  <a:ext cx="47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5C9258A-554C-4D92-B408-33DF455E4022}"/>
                    </a:ext>
                  </a:extLst>
                </p14:cNvPr>
                <p14:cNvContentPartPr/>
                <p14:nvPr/>
              </p14:nvContentPartPr>
              <p14:xfrm>
                <a:off x="10579020" y="1216519"/>
                <a:ext cx="146880" cy="21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5C9258A-554C-4D92-B408-33DF455E402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61020" y="1198879"/>
                  <a:ext cx="182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13CDFDD-D390-42E8-87A8-D5D64A6EFA26}"/>
                    </a:ext>
                  </a:extLst>
                </p14:cNvPr>
                <p14:cNvContentPartPr/>
                <p14:nvPr/>
              </p14:nvContentPartPr>
              <p14:xfrm>
                <a:off x="10727700" y="1279519"/>
                <a:ext cx="65880" cy="583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13CDFDD-D390-42E8-87A8-D5D64A6EFA2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710060" y="1261519"/>
                  <a:ext cx="101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656F2DC-DF6C-40DC-A50D-C00D643481EE}"/>
                    </a:ext>
                  </a:extLst>
                </p14:cNvPr>
                <p14:cNvContentPartPr/>
                <p14:nvPr/>
              </p14:nvContentPartPr>
              <p14:xfrm>
                <a:off x="10875660" y="1181239"/>
                <a:ext cx="91440" cy="1461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656F2DC-DF6C-40DC-A50D-C00D643481E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857660" y="1163599"/>
                  <a:ext cx="127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DA537CC-AC82-4766-A01E-4E2624ADEA72}"/>
                    </a:ext>
                  </a:extLst>
                </p14:cNvPr>
                <p14:cNvContentPartPr/>
                <p14:nvPr/>
              </p14:nvContentPartPr>
              <p14:xfrm>
                <a:off x="10864140" y="1252159"/>
                <a:ext cx="29520" cy="644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DA537CC-AC82-4766-A01E-4E2624ADEA7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846140" y="1234159"/>
                  <a:ext cx="65160" cy="10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44F2A0DE-A7E3-41EC-86A3-2D94ED3E45A9}"/>
                  </a:ext>
                </a:extLst>
              </p14:cNvPr>
              <p14:cNvContentPartPr/>
              <p14:nvPr/>
            </p14:nvContentPartPr>
            <p14:xfrm>
              <a:off x="7777532" y="2341856"/>
              <a:ext cx="25560" cy="11232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44F2A0DE-A7E3-41EC-86A3-2D94ED3E45A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759782" y="2323914"/>
                <a:ext cx="60705" cy="147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BBA19B1F-536A-4C49-91BD-17C499FCC730}"/>
                  </a:ext>
                </a:extLst>
              </p14:cNvPr>
              <p14:cNvContentPartPr/>
              <p14:nvPr/>
            </p14:nvContentPartPr>
            <p14:xfrm>
              <a:off x="7771412" y="2246816"/>
              <a:ext cx="12240" cy="1764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BBA19B1F-536A-4C49-91BD-17C499FCC73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753412" y="2228816"/>
                <a:ext cx="478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A3A0D54C-DDA3-41B6-9673-77A69180C53F}"/>
                  </a:ext>
                </a:extLst>
              </p14:cNvPr>
              <p14:cNvContentPartPr/>
              <p14:nvPr/>
            </p14:nvContentPartPr>
            <p14:xfrm>
              <a:off x="7868972" y="2225216"/>
              <a:ext cx="220320" cy="21348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A3A0D54C-DDA3-41B6-9673-77A69180C53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850972" y="2207186"/>
                <a:ext cx="255960" cy="249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21F62C9A-0A07-4AA2-BC9D-A70A0BFE8DC7}"/>
                  </a:ext>
                </a:extLst>
              </p14:cNvPr>
              <p14:cNvContentPartPr/>
              <p14:nvPr/>
            </p14:nvContentPartPr>
            <p14:xfrm>
              <a:off x="8250572" y="2284616"/>
              <a:ext cx="169920" cy="18288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21F62C9A-0A07-4AA2-BC9D-A70A0BFE8DC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232572" y="2266616"/>
                <a:ext cx="2055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6C336DC5-4C9A-46D3-9D45-0BD2F54F4E91}"/>
                  </a:ext>
                </a:extLst>
              </p14:cNvPr>
              <p14:cNvContentPartPr/>
              <p14:nvPr/>
            </p14:nvContentPartPr>
            <p14:xfrm>
              <a:off x="8298092" y="2387576"/>
              <a:ext cx="106200" cy="183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6C336DC5-4C9A-46D3-9D45-0BD2F54F4E9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280092" y="2369576"/>
                <a:ext cx="14184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0" name="Group 709">
            <a:extLst>
              <a:ext uri="{FF2B5EF4-FFF2-40B4-BE49-F238E27FC236}">
                <a16:creationId xmlns:a16="http://schemas.microsoft.com/office/drawing/2014/main" id="{D06432A2-AD24-4C54-8D4C-02DB7124894C}"/>
              </a:ext>
            </a:extLst>
          </p:cNvPr>
          <p:cNvGrpSpPr/>
          <p:nvPr/>
        </p:nvGrpSpPr>
        <p:grpSpPr>
          <a:xfrm>
            <a:off x="8594012" y="2111096"/>
            <a:ext cx="1287360" cy="353160"/>
            <a:chOff x="8594012" y="2111096"/>
            <a:chExt cx="128736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384F5ED-33B0-4EE9-8E1D-4F489ED9B1D2}"/>
                    </a:ext>
                  </a:extLst>
                </p14:cNvPr>
                <p14:cNvContentPartPr/>
                <p14:nvPr/>
              </p14:nvContentPartPr>
              <p14:xfrm>
                <a:off x="8594012" y="2169776"/>
                <a:ext cx="198000" cy="2944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384F5ED-33B0-4EE9-8E1D-4F489ED9B1D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75979" y="2151776"/>
                  <a:ext cx="233705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8830128-CB11-47A7-AED1-ABCEBF5D3B74}"/>
                    </a:ext>
                  </a:extLst>
                </p14:cNvPr>
                <p14:cNvContentPartPr/>
                <p14:nvPr/>
              </p14:nvContentPartPr>
              <p14:xfrm>
                <a:off x="8914412" y="2145656"/>
                <a:ext cx="126360" cy="3153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8830128-CB11-47A7-AED1-ABCEBF5D3B7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96463" y="2127635"/>
                  <a:ext cx="161899" cy="3510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ED814EB2-B2F3-4027-8BB2-7857C9F6505F}"/>
                    </a:ext>
                  </a:extLst>
                </p14:cNvPr>
                <p14:cNvContentPartPr/>
                <p14:nvPr/>
              </p14:nvContentPartPr>
              <p14:xfrm>
                <a:off x="9102692" y="2199656"/>
                <a:ext cx="167400" cy="2131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ED814EB2-B2F3-4027-8BB2-7857C9F650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084692" y="2181656"/>
                  <a:ext cx="2030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608E4060-8A9E-4A1B-8472-C66CB568DF50}"/>
                    </a:ext>
                  </a:extLst>
                </p14:cNvPr>
                <p14:cNvContentPartPr/>
                <p14:nvPr/>
              </p14:nvContentPartPr>
              <p14:xfrm>
                <a:off x="9133292" y="2326736"/>
                <a:ext cx="75960" cy="122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608E4060-8A9E-4A1B-8472-C66CB568DF5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115292" y="2308736"/>
                  <a:ext cx="1116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C4F4C3A7-1FFF-4BB4-B91E-57E14A308338}"/>
                    </a:ext>
                  </a:extLst>
                </p14:cNvPr>
                <p14:cNvContentPartPr/>
                <p14:nvPr/>
              </p14:nvContentPartPr>
              <p14:xfrm>
                <a:off x="9372332" y="2357336"/>
                <a:ext cx="26280" cy="8316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C4F4C3A7-1FFF-4BB4-B91E-57E14A30833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354332" y="2339336"/>
                  <a:ext cx="61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A1732BA2-D2BD-47AD-8794-3B209143E991}"/>
                    </a:ext>
                  </a:extLst>
                </p14:cNvPr>
                <p14:cNvContentPartPr/>
                <p14:nvPr/>
              </p14:nvContentPartPr>
              <p14:xfrm>
                <a:off x="9500132" y="2152856"/>
                <a:ext cx="190800" cy="23688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A1732BA2-D2BD-47AD-8794-3B209143E99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482132" y="2134856"/>
                  <a:ext cx="2264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CB0B65EA-114C-4B80-B5E9-DC3A3DEE07D7}"/>
                    </a:ext>
                  </a:extLst>
                </p14:cNvPr>
                <p14:cNvContentPartPr/>
                <p14:nvPr/>
              </p14:nvContentPartPr>
              <p14:xfrm>
                <a:off x="9540452" y="2308016"/>
                <a:ext cx="92160" cy="1188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CB0B65EA-114C-4B80-B5E9-DC3A3DEE07D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522452" y="2290016"/>
                  <a:ext cx="1278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7B1A015C-B102-4786-AADF-09D81914907F}"/>
                    </a:ext>
                  </a:extLst>
                </p14:cNvPr>
                <p14:cNvContentPartPr/>
                <p14:nvPr/>
              </p14:nvContentPartPr>
              <p14:xfrm>
                <a:off x="9733412" y="2111096"/>
                <a:ext cx="147960" cy="32580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7B1A015C-B102-4786-AADF-09D81914907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15412" y="2093096"/>
                  <a:ext cx="183600" cy="36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8" name="Group 717">
            <a:extLst>
              <a:ext uri="{FF2B5EF4-FFF2-40B4-BE49-F238E27FC236}">
                <a16:creationId xmlns:a16="http://schemas.microsoft.com/office/drawing/2014/main" id="{2772A0DD-8029-41E1-9589-81EFF5EBE036}"/>
              </a:ext>
            </a:extLst>
          </p:cNvPr>
          <p:cNvGrpSpPr/>
          <p:nvPr/>
        </p:nvGrpSpPr>
        <p:grpSpPr>
          <a:xfrm>
            <a:off x="8794384" y="2515567"/>
            <a:ext cx="161280" cy="133920"/>
            <a:chOff x="8794384" y="2515567"/>
            <a:chExt cx="161280" cy="13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F5973E9B-3B25-409D-99BC-CD95F588CEA7}"/>
                    </a:ext>
                  </a:extLst>
                </p14:cNvPr>
                <p14:cNvContentPartPr/>
                <p14:nvPr/>
              </p14:nvContentPartPr>
              <p14:xfrm>
                <a:off x="8804824" y="2583247"/>
                <a:ext cx="14040" cy="6624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F5973E9B-3B25-409D-99BC-CD95F588CEA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786824" y="2565247"/>
                  <a:ext cx="496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365A4EEF-2D26-43FA-B22C-60EA805E1840}"/>
                    </a:ext>
                  </a:extLst>
                </p14:cNvPr>
                <p14:cNvContentPartPr/>
                <p14:nvPr/>
              </p14:nvContentPartPr>
              <p14:xfrm>
                <a:off x="8794384" y="2518087"/>
                <a:ext cx="1440" cy="180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365A4EEF-2D26-43FA-B22C-60EA805E184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779984" y="2500087"/>
                  <a:ext cx="29952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D6C52947-7B5B-4B72-A76B-96078B0A364D}"/>
                    </a:ext>
                  </a:extLst>
                </p14:cNvPr>
                <p14:cNvContentPartPr/>
                <p14:nvPr/>
              </p14:nvContentPartPr>
              <p14:xfrm>
                <a:off x="8865664" y="2515567"/>
                <a:ext cx="90000" cy="12528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D6C52947-7B5B-4B72-A76B-96078B0A364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47664" y="2497567"/>
                  <a:ext cx="12564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06FAB53-037B-47BE-9F68-3D1706AB6391}"/>
              </a:ext>
            </a:extLst>
          </p:cNvPr>
          <p:cNvGrpSpPr/>
          <p:nvPr/>
        </p:nvGrpSpPr>
        <p:grpSpPr>
          <a:xfrm>
            <a:off x="442121" y="1529693"/>
            <a:ext cx="2140560" cy="415800"/>
            <a:chOff x="305147" y="2406400"/>
            <a:chExt cx="214056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D4C340C-DC53-45D3-A830-46060E51DF32}"/>
                    </a:ext>
                  </a:extLst>
                </p14:cNvPr>
                <p14:cNvContentPartPr/>
                <p14:nvPr/>
              </p14:nvContentPartPr>
              <p14:xfrm>
                <a:off x="305147" y="2478400"/>
                <a:ext cx="154800" cy="263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D4C340C-DC53-45D3-A830-46060E51DF3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87507" y="2460760"/>
                  <a:ext cx="1904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D15D2D0-7807-40F8-9970-890613832265}"/>
                    </a:ext>
                  </a:extLst>
                </p14:cNvPr>
                <p14:cNvContentPartPr/>
                <p14:nvPr/>
              </p14:nvContentPartPr>
              <p14:xfrm>
                <a:off x="507827" y="2593600"/>
                <a:ext cx="141480" cy="123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D15D2D0-7807-40F8-9970-89061383226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90187" y="2575960"/>
                  <a:ext cx="177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8D4A46B-E27A-4172-945E-7478D3193666}"/>
                    </a:ext>
                  </a:extLst>
                </p14:cNvPr>
                <p14:cNvContentPartPr/>
                <p14:nvPr/>
              </p14:nvContentPartPr>
              <p14:xfrm>
                <a:off x="716267" y="2584960"/>
                <a:ext cx="172800" cy="130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8D4A46B-E27A-4172-945E-7478D319366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98267" y="2566960"/>
                  <a:ext cx="208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848642B-52C7-48EE-90FE-F2F1EF49E1CD}"/>
                    </a:ext>
                  </a:extLst>
                </p14:cNvPr>
                <p14:cNvContentPartPr/>
                <p14:nvPr/>
              </p14:nvContentPartPr>
              <p14:xfrm>
                <a:off x="956747" y="2557960"/>
                <a:ext cx="113400" cy="264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848642B-52C7-48EE-90FE-F2F1EF49E1C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38747" y="2540320"/>
                  <a:ext cx="1490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3D9B7C8-DC3B-417E-B1A6-EC95EED45458}"/>
                    </a:ext>
                  </a:extLst>
                </p14:cNvPr>
                <p14:cNvContentPartPr/>
                <p14:nvPr/>
              </p14:nvContentPartPr>
              <p14:xfrm>
                <a:off x="1128107" y="2568400"/>
                <a:ext cx="108000" cy="118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3D9B7C8-DC3B-417E-B1A6-EC95EED4545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10467" y="2550760"/>
                  <a:ext cx="1436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BB03A89-0CF9-4140-8B4C-E49950D1B6A4}"/>
                    </a:ext>
                  </a:extLst>
                </p14:cNvPr>
                <p14:cNvContentPartPr/>
                <p14:nvPr/>
              </p14:nvContentPartPr>
              <p14:xfrm>
                <a:off x="1304867" y="2555800"/>
                <a:ext cx="89640" cy="138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BB03A89-0CF9-4140-8B4C-E49950D1B6A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87227" y="2537800"/>
                  <a:ext cx="125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1AEFD63-2613-44BC-BE71-3C813FAE7139}"/>
                    </a:ext>
                  </a:extLst>
                </p14:cNvPr>
                <p14:cNvContentPartPr/>
                <p14:nvPr/>
              </p14:nvContentPartPr>
              <p14:xfrm>
                <a:off x="1487027" y="2571640"/>
                <a:ext cx="10080" cy="98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1AEFD63-2613-44BC-BE71-3C813FAE713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69027" y="2553640"/>
                  <a:ext cx="457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0705EF3-9E62-46C7-B4B9-18921D6D42CF}"/>
                    </a:ext>
                  </a:extLst>
                </p14:cNvPr>
                <p14:cNvContentPartPr/>
                <p14:nvPr/>
              </p14:nvContentPartPr>
              <p14:xfrm>
                <a:off x="1470827" y="2468680"/>
                <a:ext cx="10800" cy="10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0705EF3-9E62-46C7-B4B9-18921D6D42C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52827" y="2451040"/>
                  <a:ext cx="464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307879F-45FE-4C92-9F4B-AE0ADC3B781D}"/>
                    </a:ext>
                  </a:extLst>
                </p14:cNvPr>
                <p14:cNvContentPartPr/>
                <p14:nvPr/>
              </p14:nvContentPartPr>
              <p14:xfrm>
                <a:off x="1633547" y="2450680"/>
                <a:ext cx="11520" cy="224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307879F-45FE-4C92-9F4B-AE0ADC3B781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15907" y="2432680"/>
                  <a:ext cx="471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87AD573-434F-4F24-B77F-39227EA03A0B}"/>
                    </a:ext>
                  </a:extLst>
                </p14:cNvPr>
                <p14:cNvContentPartPr/>
                <p14:nvPr/>
              </p14:nvContentPartPr>
              <p14:xfrm>
                <a:off x="1562267" y="2569840"/>
                <a:ext cx="139680" cy="21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87AD573-434F-4F24-B77F-39227EA03A0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544267" y="2552200"/>
                  <a:ext cx="175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A5D47D1-D389-4151-B840-1573EAB95262}"/>
                    </a:ext>
                  </a:extLst>
                </p14:cNvPr>
                <p14:cNvContentPartPr/>
                <p14:nvPr/>
              </p14:nvContentPartPr>
              <p14:xfrm>
                <a:off x="1763147" y="2593960"/>
                <a:ext cx="9360" cy="110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A5D47D1-D389-4151-B840-1573EAB9526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745507" y="2576320"/>
                  <a:ext cx="45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D92C867-27DE-401C-A116-8AF04D08F021}"/>
                    </a:ext>
                  </a:extLst>
                </p14:cNvPr>
                <p14:cNvContentPartPr/>
                <p14:nvPr/>
              </p14:nvContentPartPr>
              <p14:xfrm>
                <a:off x="1766387" y="2512240"/>
                <a:ext cx="8640" cy="9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D92C867-27DE-401C-A116-8AF04D08F02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748747" y="2494600"/>
                  <a:ext cx="44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227F33E-9632-4F94-815A-90F643421012}"/>
                    </a:ext>
                  </a:extLst>
                </p14:cNvPr>
                <p14:cNvContentPartPr/>
                <p14:nvPr/>
              </p14:nvContentPartPr>
              <p14:xfrm>
                <a:off x="1858187" y="2579200"/>
                <a:ext cx="86040" cy="117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227F33E-9632-4F94-815A-90F64342101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840187" y="2561200"/>
                  <a:ext cx="121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1D44B8F-FC7E-4357-904D-95B705FC8017}"/>
                    </a:ext>
                  </a:extLst>
                </p14:cNvPr>
                <p14:cNvContentPartPr/>
                <p14:nvPr/>
              </p14:nvContentPartPr>
              <p14:xfrm>
                <a:off x="2034587" y="2574160"/>
                <a:ext cx="100080" cy="123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1D44B8F-FC7E-4357-904D-95B705FC801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16947" y="2556160"/>
                  <a:ext cx="135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50E4786-7BC9-424B-97DB-75E49CF68B8E}"/>
                    </a:ext>
                  </a:extLst>
                </p14:cNvPr>
                <p14:cNvContentPartPr/>
                <p14:nvPr/>
              </p14:nvContentPartPr>
              <p14:xfrm>
                <a:off x="2207387" y="2570200"/>
                <a:ext cx="108720" cy="115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50E4786-7BC9-424B-97DB-75E49CF68B8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89387" y="2552200"/>
                  <a:ext cx="144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45304FA-05A3-4CC0-859A-4A09A3D338F2}"/>
                    </a:ext>
                  </a:extLst>
                </p14:cNvPr>
                <p14:cNvContentPartPr/>
                <p14:nvPr/>
              </p14:nvContentPartPr>
              <p14:xfrm>
                <a:off x="2410787" y="2406400"/>
                <a:ext cx="34920" cy="270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45304FA-05A3-4CC0-859A-4A09A3D338F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393147" y="2388400"/>
                  <a:ext cx="70560" cy="30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5DFD58DA-83CE-4308-B90D-8F3A045DD933}"/>
              </a:ext>
            </a:extLst>
          </p:cNvPr>
          <p:cNvGrpSpPr/>
          <p:nvPr/>
        </p:nvGrpSpPr>
        <p:grpSpPr>
          <a:xfrm>
            <a:off x="2847881" y="1503386"/>
            <a:ext cx="1694160" cy="296640"/>
            <a:chOff x="2710907" y="2380093"/>
            <a:chExt cx="169416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ADD8710-D59F-4FE0-B069-F2669120467B}"/>
                    </a:ext>
                  </a:extLst>
                </p14:cNvPr>
                <p14:cNvContentPartPr/>
                <p14:nvPr/>
              </p14:nvContentPartPr>
              <p14:xfrm>
                <a:off x="2710907" y="2418973"/>
                <a:ext cx="150480" cy="257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ADD8710-D59F-4FE0-B069-F2669120467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692907" y="2400973"/>
                  <a:ext cx="1861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F8F0936-7317-43B4-A6B8-6579544FDBBF}"/>
                    </a:ext>
                  </a:extLst>
                </p14:cNvPr>
                <p14:cNvContentPartPr/>
                <p14:nvPr/>
              </p14:nvContentPartPr>
              <p14:xfrm>
                <a:off x="2858507" y="2556133"/>
                <a:ext cx="128160" cy="109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F8F0936-7317-43B4-A6B8-6579544FDBB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40507" y="2538133"/>
                  <a:ext cx="1638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BCADE72-53C4-4E41-A60A-B67B64C53E09}"/>
                    </a:ext>
                  </a:extLst>
                </p14:cNvPr>
                <p14:cNvContentPartPr/>
                <p14:nvPr/>
              </p14:nvContentPartPr>
              <p14:xfrm>
                <a:off x="3044987" y="2538493"/>
                <a:ext cx="106920" cy="109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BCADE72-53C4-4E41-A60A-B67B64C53E0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27347" y="2520853"/>
                  <a:ext cx="142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D5FB940-1630-4BD7-847C-248C56D89A63}"/>
                    </a:ext>
                  </a:extLst>
                </p14:cNvPr>
                <p14:cNvContentPartPr/>
                <p14:nvPr/>
              </p14:nvContentPartPr>
              <p14:xfrm>
                <a:off x="3232547" y="2530573"/>
                <a:ext cx="78120" cy="135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D5FB940-1630-4BD7-847C-248C56D89A6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214547" y="2512933"/>
                  <a:ext cx="113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A84BBFB-B8FE-49AD-A898-DAFF8E6B7288}"/>
                    </a:ext>
                  </a:extLst>
                </p14:cNvPr>
                <p14:cNvContentPartPr/>
                <p14:nvPr/>
              </p14:nvContentPartPr>
              <p14:xfrm>
                <a:off x="3414707" y="2424733"/>
                <a:ext cx="15480" cy="227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A84BBFB-B8FE-49AD-A898-DAFF8E6B728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396707" y="2407093"/>
                  <a:ext cx="511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F47F987-5941-415F-B09B-23C9014E419E}"/>
                    </a:ext>
                  </a:extLst>
                </p14:cNvPr>
                <p14:cNvContentPartPr/>
                <p14:nvPr/>
              </p14:nvContentPartPr>
              <p14:xfrm>
                <a:off x="3345947" y="2542093"/>
                <a:ext cx="162720" cy="14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F47F987-5941-415F-B09B-23C9014E419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328307" y="2524093"/>
                  <a:ext cx="198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5DAEF77A-9C03-475E-A1A5-97AFDA249AFA}"/>
                    </a:ext>
                  </a:extLst>
                </p14:cNvPr>
                <p14:cNvContentPartPr/>
                <p14:nvPr/>
              </p14:nvContentPartPr>
              <p14:xfrm>
                <a:off x="3563747" y="2515453"/>
                <a:ext cx="81720" cy="1198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5DAEF77A-9C03-475E-A1A5-97AFDA249AF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546107" y="2497453"/>
                  <a:ext cx="117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AC422E2D-6C72-4D00-AF14-4F4EC4961218}"/>
                    </a:ext>
                  </a:extLst>
                </p14:cNvPr>
                <p14:cNvContentPartPr/>
                <p14:nvPr/>
              </p14:nvContentPartPr>
              <p14:xfrm>
                <a:off x="3720347" y="2523373"/>
                <a:ext cx="106560" cy="1094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AC422E2D-6C72-4D00-AF14-4F4EC496121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702347" y="2505373"/>
                  <a:ext cx="142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12C9349-8F81-4614-B7D3-6F3FAC922F23}"/>
                    </a:ext>
                  </a:extLst>
                </p14:cNvPr>
                <p14:cNvContentPartPr/>
                <p14:nvPr/>
              </p14:nvContentPartPr>
              <p14:xfrm>
                <a:off x="3921947" y="2532733"/>
                <a:ext cx="6480" cy="961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12C9349-8F81-4614-B7D3-6F3FAC922F2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904307" y="2514733"/>
                  <a:ext cx="42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9F68B6C9-BC6E-4096-A87A-C173F32A1533}"/>
                    </a:ext>
                  </a:extLst>
                </p14:cNvPr>
                <p14:cNvContentPartPr/>
                <p14:nvPr/>
              </p14:nvContentPartPr>
              <p14:xfrm>
                <a:off x="3906827" y="2430133"/>
                <a:ext cx="12240" cy="140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9F68B6C9-BC6E-4096-A87A-C173F32A153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888827" y="2412493"/>
                  <a:ext cx="478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F10218E-CFD2-462E-9544-5ABA952A6169}"/>
                    </a:ext>
                  </a:extLst>
                </p14:cNvPr>
                <p14:cNvContentPartPr/>
                <p14:nvPr/>
              </p14:nvContentPartPr>
              <p14:xfrm>
                <a:off x="4043267" y="2512213"/>
                <a:ext cx="121320" cy="11808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F10218E-CFD2-462E-9544-5ABA952A616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025267" y="2494213"/>
                  <a:ext cx="1569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63C7AA7D-6B2D-4CD3-80E0-B6DFAC4A8216}"/>
                    </a:ext>
                  </a:extLst>
                </p14:cNvPr>
                <p14:cNvContentPartPr/>
                <p14:nvPr/>
              </p14:nvContentPartPr>
              <p14:xfrm>
                <a:off x="4323707" y="2380093"/>
                <a:ext cx="27360" cy="2786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63C7AA7D-6B2D-4CD3-80E0-B6DFAC4A821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305707" y="2362453"/>
                  <a:ext cx="63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D5B78114-26D9-45B9-86EA-E817FF88344C}"/>
                    </a:ext>
                  </a:extLst>
                </p14:cNvPr>
                <p14:cNvContentPartPr/>
                <p14:nvPr/>
              </p14:nvContentPartPr>
              <p14:xfrm>
                <a:off x="4271507" y="2499613"/>
                <a:ext cx="133560" cy="68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D5B78114-26D9-45B9-86EA-E817FF88344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253867" y="2481973"/>
                  <a:ext cx="16920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17ACD0EF-909A-46CF-8FB7-7AC6C8EF8AEB}"/>
                  </a:ext>
                </a:extLst>
              </p14:cNvPr>
              <p14:cNvContentPartPr/>
              <p14:nvPr/>
            </p14:nvContentPartPr>
            <p14:xfrm>
              <a:off x="462022" y="1901475"/>
              <a:ext cx="4047480" cy="97560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17ACD0EF-909A-46CF-8FB7-7AC6C8EF8AE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44024" y="1883408"/>
                <a:ext cx="4083117" cy="133332"/>
              </a:xfrm>
              <a:prstGeom prst="rect">
                <a:avLst/>
              </a:prstGeom>
            </p:spPr>
          </p:pic>
        </mc:Fallback>
      </mc:AlternateContent>
      <p:grpSp>
        <p:nvGrpSpPr>
          <p:cNvPr id="474" name="Group 473">
            <a:extLst>
              <a:ext uri="{FF2B5EF4-FFF2-40B4-BE49-F238E27FC236}">
                <a16:creationId xmlns:a16="http://schemas.microsoft.com/office/drawing/2014/main" id="{89A32229-2762-4270-9D61-628F4C34C6EC}"/>
              </a:ext>
            </a:extLst>
          </p:cNvPr>
          <p:cNvGrpSpPr/>
          <p:nvPr/>
        </p:nvGrpSpPr>
        <p:grpSpPr>
          <a:xfrm>
            <a:off x="471894" y="2205968"/>
            <a:ext cx="820080" cy="241920"/>
            <a:chOff x="334920" y="3082675"/>
            <a:chExt cx="82008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5B501E2C-7EBA-41BE-8FF7-584FBB227A5D}"/>
                    </a:ext>
                  </a:extLst>
                </p14:cNvPr>
                <p14:cNvContentPartPr/>
                <p14:nvPr/>
              </p14:nvContentPartPr>
              <p14:xfrm>
                <a:off x="334920" y="3095995"/>
                <a:ext cx="168120" cy="19908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5B501E2C-7EBA-41BE-8FF7-584FBB227A5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17280" y="3077995"/>
                  <a:ext cx="2037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1D62E8D5-FFC1-43D1-9DDF-ABEC4370AB67}"/>
                    </a:ext>
                  </a:extLst>
                </p14:cNvPr>
                <p14:cNvContentPartPr/>
                <p14:nvPr/>
              </p14:nvContentPartPr>
              <p14:xfrm>
                <a:off x="371640" y="3198955"/>
                <a:ext cx="110880" cy="216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1D62E8D5-FFC1-43D1-9DDF-ABEC4370AB6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4000" y="3181315"/>
                  <a:ext cx="146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52C89EBC-9F25-4CC7-A836-B9758DD271E8}"/>
                    </a:ext>
                  </a:extLst>
                </p14:cNvPr>
                <p14:cNvContentPartPr/>
                <p14:nvPr/>
              </p14:nvContentPartPr>
              <p14:xfrm>
                <a:off x="728400" y="3082675"/>
                <a:ext cx="95400" cy="24156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52C89EBC-9F25-4CC7-A836-B9758DD271E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10400" y="3065035"/>
                  <a:ext cx="1310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938A5967-8742-4049-8246-6B6D469243EC}"/>
                    </a:ext>
                  </a:extLst>
                </p14:cNvPr>
                <p14:cNvContentPartPr/>
                <p14:nvPr/>
              </p14:nvContentPartPr>
              <p14:xfrm>
                <a:off x="878880" y="3205075"/>
                <a:ext cx="118080" cy="11952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938A5967-8742-4049-8246-6B6D469243E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60880" y="3187435"/>
                  <a:ext cx="153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6258C506-EE6F-4D32-ACE3-4BA57328B18A}"/>
                    </a:ext>
                  </a:extLst>
                </p14:cNvPr>
                <p14:cNvContentPartPr/>
                <p14:nvPr/>
              </p14:nvContentPartPr>
              <p14:xfrm>
                <a:off x="1056000" y="3192115"/>
                <a:ext cx="99000" cy="11268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6258C506-EE6F-4D32-ACE3-4BA57328B18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38000" y="3174115"/>
                  <a:ext cx="1346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32152546-2E79-4C38-B190-AAA39E17AE18}"/>
                    </a:ext>
                  </a:extLst>
                </p14:cNvPr>
                <p14:cNvContentPartPr/>
                <p14:nvPr/>
              </p14:nvContentPartPr>
              <p14:xfrm>
                <a:off x="1070400" y="3215155"/>
                <a:ext cx="66600" cy="7056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32152546-2E79-4C38-B190-AAA39E17AE1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52760" y="3197155"/>
                  <a:ext cx="10224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FD8AFB82-9DF0-4D2C-9045-5AD577544436}"/>
              </a:ext>
            </a:extLst>
          </p:cNvPr>
          <p:cNvGrpSpPr/>
          <p:nvPr/>
        </p:nvGrpSpPr>
        <p:grpSpPr>
          <a:xfrm>
            <a:off x="1570974" y="2208488"/>
            <a:ext cx="994680" cy="323640"/>
            <a:chOff x="1434000" y="3085195"/>
            <a:chExt cx="99468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6361B3F7-2C55-4D59-BD5A-5E1D0017081B}"/>
                    </a:ext>
                  </a:extLst>
                </p14:cNvPr>
                <p14:cNvContentPartPr/>
                <p14:nvPr/>
              </p14:nvContentPartPr>
              <p14:xfrm>
                <a:off x="1434000" y="3164395"/>
                <a:ext cx="104760" cy="24444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6361B3F7-2C55-4D59-BD5A-5E1D0017081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416000" y="3146755"/>
                  <a:ext cx="1404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BCB74764-4A56-4214-88F5-08B6FEB35680}"/>
                    </a:ext>
                  </a:extLst>
                </p14:cNvPr>
                <p14:cNvContentPartPr/>
                <p14:nvPr/>
              </p14:nvContentPartPr>
              <p14:xfrm>
                <a:off x="1601040" y="3183115"/>
                <a:ext cx="97920" cy="12204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BCB74764-4A56-4214-88F5-08B6FEB3568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583400" y="3165475"/>
                  <a:ext cx="133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A8087CBC-C2EA-45F7-9BE2-CA94C583BCB7}"/>
                    </a:ext>
                  </a:extLst>
                </p14:cNvPr>
                <p14:cNvContentPartPr/>
                <p14:nvPr/>
              </p14:nvContentPartPr>
              <p14:xfrm>
                <a:off x="1752240" y="3190675"/>
                <a:ext cx="92880" cy="957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A8087CBC-C2EA-45F7-9BE2-CA94C583BCB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734240" y="3173035"/>
                  <a:ext cx="128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D4D0F2A4-51E4-465E-A01D-52783A0EFB14}"/>
                    </a:ext>
                  </a:extLst>
                </p14:cNvPr>
                <p14:cNvContentPartPr/>
                <p14:nvPr/>
              </p14:nvContentPartPr>
              <p14:xfrm>
                <a:off x="1911360" y="3186355"/>
                <a:ext cx="66960" cy="12096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D4D0F2A4-51E4-465E-A01D-52783A0EFB1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93720" y="3168355"/>
                  <a:ext cx="102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759424E8-2D6C-41F4-A4C7-BE4ED12E7A80}"/>
                    </a:ext>
                  </a:extLst>
                </p14:cNvPr>
                <p14:cNvContentPartPr/>
                <p14:nvPr/>
              </p14:nvContentPartPr>
              <p14:xfrm>
                <a:off x="2055720" y="3085195"/>
                <a:ext cx="15480" cy="2088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759424E8-2D6C-41F4-A4C7-BE4ED12E7A8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038080" y="3067555"/>
                  <a:ext cx="51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7D4262C8-7238-4AC8-81B1-617311B2D3CF}"/>
                    </a:ext>
                  </a:extLst>
                </p14:cNvPr>
                <p14:cNvContentPartPr/>
                <p14:nvPr/>
              </p14:nvContentPartPr>
              <p14:xfrm>
                <a:off x="2016480" y="3176995"/>
                <a:ext cx="112320" cy="1836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7D4262C8-7238-4AC8-81B1-617311B2D3C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998480" y="3159355"/>
                  <a:ext cx="1479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0CC253E8-92E2-4A8F-B9F5-BEFE9EE9F6F8}"/>
                    </a:ext>
                  </a:extLst>
                </p14:cNvPr>
                <p14:cNvContentPartPr/>
                <p14:nvPr/>
              </p14:nvContentPartPr>
              <p14:xfrm>
                <a:off x="2167320" y="3178075"/>
                <a:ext cx="102960" cy="1026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0CC253E8-92E2-4A8F-B9F5-BEFE9EE9F6F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149680" y="3160075"/>
                  <a:ext cx="138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D20838A3-35C4-4E99-8F0D-02E016A05BB3}"/>
                    </a:ext>
                  </a:extLst>
                </p14:cNvPr>
                <p14:cNvContentPartPr/>
                <p14:nvPr/>
              </p14:nvContentPartPr>
              <p14:xfrm>
                <a:off x="2344440" y="3148555"/>
                <a:ext cx="84240" cy="1108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D20838A3-35C4-4E99-8F0D-02E016A05BB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326440" y="3130915"/>
                  <a:ext cx="11988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2EC8FE45-2471-4A63-B9D5-32C4C348C867}"/>
                  </a:ext>
                </a:extLst>
              </p14:cNvPr>
              <p14:cNvContentPartPr/>
              <p14:nvPr/>
            </p14:nvContentPartPr>
            <p14:xfrm>
              <a:off x="3805414" y="2127228"/>
              <a:ext cx="244080" cy="286920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2EC8FE45-2471-4A63-B9D5-32C4C348C867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787414" y="2109251"/>
                <a:ext cx="279720" cy="3225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8C825FB6-BA49-4E52-8AC6-6EDBA8C9F7F6}"/>
                  </a:ext>
                </a:extLst>
              </p14:cNvPr>
              <p14:cNvContentPartPr/>
              <p14:nvPr/>
            </p14:nvContentPartPr>
            <p14:xfrm>
              <a:off x="3468814" y="2589828"/>
              <a:ext cx="899280" cy="20520"/>
            </p14:xfrm>
          </p:contentPart>
        </mc:Choice>
        <mc:Fallback xmlns=""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8C825FB6-BA49-4E52-8AC6-6EDBA8C9F7F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450814" y="2571828"/>
                <a:ext cx="93492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0" name="Group 499">
            <a:extLst>
              <a:ext uri="{FF2B5EF4-FFF2-40B4-BE49-F238E27FC236}">
                <a16:creationId xmlns:a16="http://schemas.microsoft.com/office/drawing/2014/main" id="{577017CD-044E-41DE-B312-550088342033}"/>
              </a:ext>
            </a:extLst>
          </p:cNvPr>
          <p:cNvGrpSpPr/>
          <p:nvPr/>
        </p:nvGrpSpPr>
        <p:grpSpPr>
          <a:xfrm>
            <a:off x="2906494" y="2455548"/>
            <a:ext cx="430560" cy="236520"/>
            <a:chOff x="2769520" y="3332255"/>
            <a:chExt cx="43056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3563A5A9-9D75-4364-B671-63B637F10B24}"/>
                    </a:ext>
                  </a:extLst>
                </p14:cNvPr>
                <p14:cNvContentPartPr/>
                <p14:nvPr/>
              </p14:nvContentPartPr>
              <p14:xfrm>
                <a:off x="2769520" y="3332255"/>
                <a:ext cx="161280" cy="2365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3563A5A9-9D75-4364-B671-63B637F10B2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51520" y="3314615"/>
                  <a:ext cx="1969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ADFBC43E-7926-412C-B9D5-8471B9338F8D}"/>
                    </a:ext>
                  </a:extLst>
                </p14:cNvPr>
                <p14:cNvContentPartPr/>
                <p14:nvPr/>
              </p14:nvContentPartPr>
              <p14:xfrm>
                <a:off x="2953840" y="3451055"/>
                <a:ext cx="92160" cy="1054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ADFBC43E-7926-412C-B9D5-8471B9338F8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936200" y="3433055"/>
                  <a:ext cx="127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4DE8D697-FDFD-4011-8FCC-5637011F9548}"/>
                    </a:ext>
                  </a:extLst>
                </p14:cNvPr>
                <p14:cNvContentPartPr/>
                <p14:nvPr/>
              </p14:nvContentPartPr>
              <p14:xfrm>
                <a:off x="3102160" y="3447455"/>
                <a:ext cx="97920" cy="120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4DE8D697-FDFD-4011-8FCC-5637011F954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084520" y="3429455"/>
                  <a:ext cx="133560" cy="15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A6498C5D-8407-4C1E-8BBF-47B584A0D5A5}"/>
                  </a:ext>
                </a:extLst>
              </p14:cNvPr>
              <p14:cNvContentPartPr/>
              <p14:nvPr/>
            </p14:nvContentPartPr>
            <p14:xfrm>
              <a:off x="4783894" y="2450868"/>
              <a:ext cx="149040" cy="19224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A6498C5D-8407-4C1E-8BBF-47B584A0D5A5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4765894" y="2432868"/>
                <a:ext cx="184680" cy="22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0" name="Group 509">
            <a:extLst>
              <a:ext uri="{FF2B5EF4-FFF2-40B4-BE49-F238E27FC236}">
                <a16:creationId xmlns:a16="http://schemas.microsoft.com/office/drawing/2014/main" id="{0778B4A4-3F04-403A-8912-708027183D18}"/>
              </a:ext>
            </a:extLst>
          </p:cNvPr>
          <p:cNvGrpSpPr/>
          <p:nvPr/>
        </p:nvGrpSpPr>
        <p:grpSpPr>
          <a:xfrm>
            <a:off x="4302214" y="2434668"/>
            <a:ext cx="483480" cy="286560"/>
            <a:chOff x="4165240" y="3311375"/>
            <a:chExt cx="48348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60F2E97D-2082-438D-B235-6F4F23F4BD03}"/>
                    </a:ext>
                  </a:extLst>
                </p14:cNvPr>
                <p14:cNvContentPartPr/>
                <p14:nvPr/>
              </p14:nvContentPartPr>
              <p14:xfrm>
                <a:off x="4165240" y="3366455"/>
                <a:ext cx="110880" cy="11520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60F2E97D-2082-438D-B235-6F4F23F4BD0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147600" y="3348815"/>
                  <a:ext cx="146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249914DF-F7E8-4C98-B74A-C434D467FBE4}"/>
                    </a:ext>
                  </a:extLst>
                </p14:cNvPr>
                <p14:cNvContentPartPr/>
                <p14:nvPr/>
              </p14:nvContentPartPr>
              <p14:xfrm>
                <a:off x="4198000" y="3497495"/>
                <a:ext cx="84240" cy="10044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249914DF-F7E8-4C98-B74A-C434D467FBE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180360" y="3479495"/>
                  <a:ext cx="119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812D6650-417A-4AA9-B35D-1543AE75A4C4}"/>
                    </a:ext>
                  </a:extLst>
                </p14:cNvPr>
                <p14:cNvContentPartPr/>
                <p14:nvPr/>
              </p14:nvContentPartPr>
              <p14:xfrm>
                <a:off x="4361440" y="3348815"/>
                <a:ext cx="23760" cy="23040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812D6650-417A-4AA9-B35D-1543AE75A4C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343440" y="3331175"/>
                  <a:ext cx="594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8C412244-0729-433C-B9BB-229EB7CBE1ED}"/>
                    </a:ext>
                  </a:extLst>
                </p14:cNvPr>
                <p14:cNvContentPartPr/>
                <p14:nvPr/>
              </p14:nvContentPartPr>
              <p14:xfrm>
                <a:off x="4357120" y="3311375"/>
                <a:ext cx="116640" cy="11088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8C412244-0729-433C-B9BB-229EB7CBE1E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339480" y="3293735"/>
                  <a:ext cx="152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C346B8BE-3DA5-4F4F-A75A-5CF6AADEDF5D}"/>
                    </a:ext>
                  </a:extLst>
                </p14:cNvPr>
                <p14:cNvContentPartPr/>
                <p14:nvPr/>
              </p14:nvContentPartPr>
              <p14:xfrm>
                <a:off x="4554040" y="3316415"/>
                <a:ext cx="72360" cy="972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C346B8BE-3DA5-4F4F-A75A-5CF6AADEDF5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536400" y="3298415"/>
                  <a:ext cx="1080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A6AE6E42-3555-40BB-B344-684110127E93}"/>
                    </a:ext>
                  </a:extLst>
                </p14:cNvPr>
                <p14:cNvContentPartPr/>
                <p14:nvPr/>
              </p14:nvContentPartPr>
              <p14:xfrm>
                <a:off x="4543240" y="3333695"/>
                <a:ext cx="34560" cy="2250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A6AE6E42-3555-40BB-B344-684110127E9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525240" y="3316055"/>
                  <a:ext cx="702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CBF24436-F2E7-4CAC-9AFA-F2FD12B5CDFA}"/>
                    </a:ext>
                  </a:extLst>
                </p14:cNvPr>
                <p14:cNvContentPartPr/>
                <p14:nvPr/>
              </p14:nvContentPartPr>
              <p14:xfrm>
                <a:off x="4574200" y="3586055"/>
                <a:ext cx="74520" cy="1080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CBF24436-F2E7-4CAC-9AFA-F2FD12B5CDF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556200" y="3568055"/>
                  <a:ext cx="1101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A0D9C4B-EF62-4F11-8869-8183A5882A7B}"/>
              </a:ext>
            </a:extLst>
          </p:cNvPr>
          <p:cNvGrpSpPr/>
          <p:nvPr/>
        </p:nvGrpSpPr>
        <p:grpSpPr>
          <a:xfrm>
            <a:off x="4962094" y="2414868"/>
            <a:ext cx="115920" cy="302040"/>
            <a:chOff x="4825120" y="3291575"/>
            <a:chExt cx="11592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9F613A7-01AD-401D-86D0-D4EC76F6F427}"/>
                    </a:ext>
                  </a:extLst>
                </p14:cNvPr>
                <p14:cNvContentPartPr/>
                <p14:nvPr/>
              </p14:nvContentPartPr>
              <p14:xfrm>
                <a:off x="4825120" y="3291575"/>
                <a:ext cx="78480" cy="1116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9F613A7-01AD-401D-86D0-D4EC76F6F42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807480" y="3273575"/>
                  <a:ext cx="114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AE79D5-6C1E-46F9-8D9F-3F439BF72319}"/>
                    </a:ext>
                  </a:extLst>
                </p14:cNvPr>
                <p14:cNvContentPartPr/>
                <p14:nvPr/>
              </p14:nvContentPartPr>
              <p14:xfrm>
                <a:off x="4899280" y="3319655"/>
                <a:ext cx="41760" cy="273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AE79D5-6C1E-46F9-8D9F-3F439BF7231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881280" y="3301655"/>
                  <a:ext cx="774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197F3A5-1805-4735-AFEC-2142864188D4}"/>
                    </a:ext>
                  </a:extLst>
                </p14:cNvPr>
                <p14:cNvContentPartPr/>
                <p14:nvPr/>
              </p14:nvContentPartPr>
              <p14:xfrm>
                <a:off x="4848160" y="3570935"/>
                <a:ext cx="87840" cy="15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197F3A5-1805-4735-AFEC-2142864188D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830520" y="3552935"/>
                  <a:ext cx="123480" cy="5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951D3C1-D2A3-412B-9405-6BAC0B783B4F}"/>
                  </a:ext>
                </a:extLst>
              </p14:cNvPr>
              <p14:cNvContentPartPr/>
              <p14:nvPr/>
            </p14:nvContentPartPr>
            <p14:xfrm>
              <a:off x="4807374" y="1609573"/>
              <a:ext cx="66240" cy="763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951D3C1-D2A3-412B-9405-6BAC0B783B4F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4789276" y="1591488"/>
                <a:ext cx="102075" cy="112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B6FC2D8-60A6-4B69-9E23-C8D02427DD60}"/>
                  </a:ext>
                </a:extLst>
              </p14:cNvPr>
              <p14:cNvContentPartPr/>
              <p14:nvPr/>
            </p14:nvContentPartPr>
            <p14:xfrm>
              <a:off x="4835454" y="1835653"/>
              <a:ext cx="47160" cy="590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B6FC2D8-60A6-4B69-9E23-C8D02427DD60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817590" y="1817653"/>
                <a:ext cx="82530" cy="9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7" name="Group 526">
            <a:extLst>
              <a:ext uri="{FF2B5EF4-FFF2-40B4-BE49-F238E27FC236}">
                <a16:creationId xmlns:a16="http://schemas.microsoft.com/office/drawing/2014/main" id="{DE6D9809-4FA1-4817-8C50-931A84FE1D61}"/>
              </a:ext>
            </a:extLst>
          </p:cNvPr>
          <p:cNvGrpSpPr/>
          <p:nvPr/>
        </p:nvGrpSpPr>
        <p:grpSpPr>
          <a:xfrm>
            <a:off x="498485" y="3215131"/>
            <a:ext cx="945360" cy="365040"/>
            <a:chOff x="429366" y="4239265"/>
            <a:chExt cx="945360" cy="36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CB32267-DD02-4D87-A1A9-6579E33E40C3}"/>
                    </a:ext>
                  </a:extLst>
                </p14:cNvPr>
                <p14:cNvContentPartPr/>
                <p14:nvPr/>
              </p14:nvContentPartPr>
              <p14:xfrm>
                <a:off x="429366" y="4296145"/>
                <a:ext cx="188640" cy="220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CB32267-DD02-4D87-A1A9-6579E33E40C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11366" y="4278505"/>
                  <a:ext cx="2242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1863086-0EEF-4A5D-9CBE-2941970844C2}"/>
                    </a:ext>
                  </a:extLst>
                </p14:cNvPr>
                <p14:cNvContentPartPr/>
                <p14:nvPr/>
              </p14:nvContentPartPr>
              <p14:xfrm>
                <a:off x="661926" y="4366705"/>
                <a:ext cx="96840" cy="1216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1863086-0EEF-4A5D-9CBE-2941970844C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43926" y="4348705"/>
                  <a:ext cx="132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612D0024-8579-4258-B02C-0BCA3B59BA8D}"/>
                    </a:ext>
                  </a:extLst>
                </p14:cNvPr>
                <p14:cNvContentPartPr/>
                <p14:nvPr/>
              </p14:nvContentPartPr>
              <p14:xfrm>
                <a:off x="817446" y="4364905"/>
                <a:ext cx="87480" cy="23940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612D0024-8579-4258-B02C-0BCA3B59BA8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99806" y="4346905"/>
                  <a:ext cx="1231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51324C1D-486E-4C88-87FB-39B2E970C21C}"/>
                    </a:ext>
                  </a:extLst>
                </p14:cNvPr>
                <p14:cNvContentPartPr/>
                <p14:nvPr/>
              </p14:nvContentPartPr>
              <p14:xfrm>
                <a:off x="959286" y="4371745"/>
                <a:ext cx="106560" cy="10944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51324C1D-486E-4C88-87FB-39B2E970C21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41646" y="4354105"/>
                  <a:ext cx="142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A953FF22-4886-40EA-BE68-ADCF373BAB53}"/>
                    </a:ext>
                  </a:extLst>
                </p14:cNvPr>
                <p14:cNvContentPartPr/>
                <p14:nvPr/>
              </p14:nvContentPartPr>
              <p14:xfrm>
                <a:off x="1103286" y="4377145"/>
                <a:ext cx="110880" cy="10080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A953FF22-4886-40EA-BE68-ADCF373BAB5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85286" y="4359505"/>
                  <a:ext cx="146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645BEC83-04D0-4D93-9922-5A27F184115C}"/>
                    </a:ext>
                  </a:extLst>
                </p14:cNvPr>
                <p14:cNvContentPartPr/>
                <p14:nvPr/>
              </p14:nvContentPartPr>
              <p14:xfrm>
                <a:off x="1271766" y="4239265"/>
                <a:ext cx="102960" cy="22464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645BEC83-04D0-4D93-9922-5A27F184115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254126" y="4221625"/>
                  <a:ext cx="138600" cy="26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535" name="Ink 534">
                <a:extLst>
                  <a:ext uri="{FF2B5EF4-FFF2-40B4-BE49-F238E27FC236}">
                    <a16:creationId xmlns:a16="http://schemas.microsoft.com/office/drawing/2014/main" id="{585BC05C-6080-4761-A1BF-501D0502F65A}"/>
                  </a:ext>
                </a:extLst>
              </p14:cNvPr>
              <p14:cNvContentPartPr/>
              <p14:nvPr/>
            </p14:nvContentPartPr>
            <p14:xfrm>
              <a:off x="559685" y="3547411"/>
              <a:ext cx="891000" cy="59040"/>
            </p14:xfrm>
          </p:contentPart>
        </mc:Choice>
        <mc:Fallback xmlns="">
          <p:pic>
            <p:nvPicPr>
              <p:cNvPr id="535" name="Ink 534">
                <a:extLst>
                  <a:ext uri="{FF2B5EF4-FFF2-40B4-BE49-F238E27FC236}">
                    <a16:creationId xmlns:a16="http://schemas.microsoft.com/office/drawing/2014/main" id="{585BC05C-6080-4761-A1BF-501D0502F65A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41685" y="3529411"/>
                <a:ext cx="926640" cy="9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3" name="Group 542">
            <a:extLst>
              <a:ext uri="{FF2B5EF4-FFF2-40B4-BE49-F238E27FC236}">
                <a16:creationId xmlns:a16="http://schemas.microsoft.com/office/drawing/2014/main" id="{352D11A7-59D2-4DAB-BED9-623BF94EB743}"/>
              </a:ext>
            </a:extLst>
          </p:cNvPr>
          <p:cNvGrpSpPr/>
          <p:nvPr/>
        </p:nvGrpSpPr>
        <p:grpSpPr>
          <a:xfrm>
            <a:off x="1833005" y="3254731"/>
            <a:ext cx="562680" cy="256680"/>
            <a:chOff x="1763886" y="4278865"/>
            <a:chExt cx="56268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2C4FC03D-EDC7-40FA-A5A4-00A88BD7F6AF}"/>
                    </a:ext>
                  </a:extLst>
                </p14:cNvPr>
                <p14:cNvContentPartPr/>
                <p14:nvPr/>
              </p14:nvContentPartPr>
              <p14:xfrm>
                <a:off x="1763886" y="4278865"/>
                <a:ext cx="162000" cy="24480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2C4FC03D-EDC7-40FA-A5A4-00A88BD7F6A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746246" y="4260865"/>
                  <a:ext cx="1976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D547F4FB-D6A7-486D-84D8-AC15900F82B6}"/>
                    </a:ext>
                  </a:extLst>
                </p14:cNvPr>
                <p14:cNvContentPartPr/>
                <p14:nvPr/>
              </p14:nvContentPartPr>
              <p14:xfrm>
                <a:off x="2014086" y="4305145"/>
                <a:ext cx="46800" cy="23040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D547F4FB-D6A7-486D-84D8-AC15900F82B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996446" y="4287505"/>
                  <a:ext cx="824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D8821596-3634-4E46-A6DD-9DA90AD8FEE7}"/>
                    </a:ext>
                  </a:extLst>
                </p14:cNvPr>
                <p14:cNvContentPartPr/>
                <p14:nvPr/>
              </p14:nvContentPartPr>
              <p14:xfrm>
                <a:off x="2270766" y="4315585"/>
                <a:ext cx="55800" cy="19548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D8821596-3634-4E46-A6DD-9DA90AD8FEE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253126" y="4297945"/>
                  <a:ext cx="9144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91EA5CFE-C682-45BD-A458-9A9283D876E1}"/>
              </a:ext>
            </a:extLst>
          </p:cNvPr>
          <p:cNvGrpSpPr/>
          <p:nvPr/>
        </p:nvGrpSpPr>
        <p:grpSpPr>
          <a:xfrm>
            <a:off x="2510165" y="3183091"/>
            <a:ext cx="461880" cy="282600"/>
            <a:chOff x="2441046" y="4207225"/>
            <a:chExt cx="46188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48246F48-1BBE-4AC1-8B2B-0F3D23112915}"/>
                    </a:ext>
                  </a:extLst>
                </p14:cNvPr>
                <p14:cNvContentPartPr/>
                <p14:nvPr/>
              </p14:nvContentPartPr>
              <p14:xfrm>
                <a:off x="2441046" y="4375345"/>
                <a:ext cx="90720" cy="9396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48246F48-1BBE-4AC1-8B2B-0F3D2311291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423046" y="4357345"/>
                  <a:ext cx="126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34A6BF83-8611-4DD7-ABC7-D2A2ABED8B3F}"/>
                    </a:ext>
                  </a:extLst>
                </p14:cNvPr>
                <p14:cNvContentPartPr/>
                <p14:nvPr/>
              </p14:nvContentPartPr>
              <p14:xfrm>
                <a:off x="2632206" y="4207225"/>
                <a:ext cx="126360" cy="27936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34A6BF83-8611-4DD7-ABC7-D2A2ABED8B3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614566" y="4189225"/>
                  <a:ext cx="1620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CC8343BA-C7E0-47E9-9E5B-6D48EBFDEBAD}"/>
                    </a:ext>
                  </a:extLst>
                </p14:cNvPr>
                <p14:cNvContentPartPr/>
                <p14:nvPr/>
              </p14:nvContentPartPr>
              <p14:xfrm>
                <a:off x="2824446" y="4267705"/>
                <a:ext cx="78480" cy="22212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CC8343BA-C7E0-47E9-9E5B-6D48EBFDEBA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806446" y="4250065"/>
                  <a:ext cx="114120" cy="25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548" name="Ink 547">
                <a:extLst>
                  <a:ext uri="{FF2B5EF4-FFF2-40B4-BE49-F238E27FC236}">
                    <a16:creationId xmlns:a16="http://schemas.microsoft.com/office/drawing/2014/main" id="{D95C533C-0E2C-4632-841D-571A1DA795B8}"/>
                  </a:ext>
                </a:extLst>
              </p14:cNvPr>
              <p14:cNvContentPartPr/>
              <p14:nvPr/>
            </p14:nvContentPartPr>
            <p14:xfrm>
              <a:off x="3188045" y="3242491"/>
              <a:ext cx="71640" cy="220320"/>
            </p14:xfrm>
          </p:contentPart>
        </mc:Choice>
        <mc:Fallback xmlns="">
          <p:pic>
            <p:nvPicPr>
              <p:cNvPr id="548" name="Ink 547">
                <a:extLst>
                  <a:ext uri="{FF2B5EF4-FFF2-40B4-BE49-F238E27FC236}">
                    <a16:creationId xmlns:a16="http://schemas.microsoft.com/office/drawing/2014/main" id="{D95C533C-0E2C-4632-841D-571A1DA795B8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169954" y="3224520"/>
                <a:ext cx="107460" cy="255902"/>
              </a:xfrm>
              <a:prstGeom prst="rect">
                <a:avLst/>
              </a:prstGeom>
            </p:spPr>
          </p:pic>
        </mc:Fallback>
      </mc:AlternateContent>
      <p:grpSp>
        <p:nvGrpSpPr>
          <p:cNvPr id="559" name="Group 558">
            <a:extLst>
              <a:ext uri="{FF2B5EF4-FFF2-40B4-BE49-F238E27FC236}">
                <a16:creationId xmlns:a16="http://schemas.microsoft.com/office/drawing/2014/main" id="{1767F75B-A574-4F8C-A8E6-B8594AD01D61}"/>
              </a:ext>
            </a:extLst>
          </p:cNvPr>
          <p:cNvGrpSpPr/>
          <p:nvPr/>
        </p:nvGrpSpPr>
        <p:grpSpPr>
          <a:xfrm>
            <a:off x="3523925" y="3111451"/>
            <a:ext cx="674640" cy="321480"/>
            <a:chOff x="3454806" y="4135585"/>
            <a:chExt cx="67464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A844A1A7-28F7-4EE2-8DAE-D7D0FF2955D2}"/>
                    </a:ext>
                  </a:extLst>
                </p14:cNvPr>
                <p14:cNvContentPartPr/>
                <p14:nvPr/>
              </p14:nvContentPartPr>
              <p14:xfrm>
                <a:off x="3454806" y="4262665"/>
                <a:ext cx="123120" cy="11808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A844A1A7-28F7-4EE2-8DAE-D7D0FF2955D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437166" y="4244665"/>
                  <a:ext cx="1587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38D8CD75-308A-4455-BA34-D21DFE3D6F52}"/>
                    </a:ext>
                  </a:extLst>
                </p14:cNvPr>
                <p14:cNvContentPartPr/>
                <p14:nvPr/>
              </p14:nvContentPartPr>
              <p14:xfrm>
                <a:off x="3460206" y="4443745"/>
                <a:ext cx="104040" cy="1044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38D8CD75-308A-4455-BA34-D21DFE3D6F5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442566" y="4425745"/>
                  <a:ext cx="1396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0670F0EE-80EC-4095-843B-8EAC315BD3E1}"/>
                    </a:ext>
                  </a:extLst>
                </p14:cNvPr>
                <p14:cNvContentPartPr/>
                <p14:nvPr/>
              </p14:nvContentPartPr>
              <p14:xfrm>
                <a:off x="3737766" y="4135585"/>
                <a:ext cx="204120" cy="31896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0670F0EE-80EC-4095-843B-8EAC315BD3E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720126" y="4117945"/>
                  <a:ext cx="2397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CC112724-277A-457B-ABA9-B2C44D4B8959}"/>
                    </a:ext>
                  </a:extLst>
                </p14:cNvPr>
                <p14:cNvContentPartPr/>
                <p14:nvPr/>
              </p14:nvContentPartPr>
              <p14:xfrm>
                <a:off x="4045206" y="4212625"/>
                <a:ext cx="84240" cy="24444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CC112724-277A-457B-ABA9-B2C44D4B895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027206" y="4194985"/>
                  <a:ext cx="119880" cy="28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560" name="Ink 559">
                <a:extLst>
                  <a:ext uri="{FF2B5EF4-FFF2-40B4-BE49-F238E27FC236}">
                    <a16:creationId xmlns:a16="http://schemas.microsoft.com/office/drawing/2014/main" id="{85519E35-61B2-48D3-A2BB-CD733486D8FC}"/>
                  </a:ext>
                </a:extLst>
              </p14:cNvPr>
              <p14:cNvContentPartPr/>
              <p14:nvPr/>
            </p14:nvContentPartPr>
            <p14:xfrm>
              <a:off x="4842965" y="3153211"/>
              <a:ext cx="117000" cy="286200"/>
            </p14:xfrm>
          </p:contentPart>
        </mc:Choice>
        <mc:Fallback xmlns="">
          <p:pic>
            <p:nvPicPr>
              <p:cNvPr id="560" name="Ink 559">
                <a:extLst>
                  <a:ext uri="{FF2B5EF4-FFF2-40B4-BE49-F238E27FC236}">
                    <a16:creationId xmlns:a16="http://schemas.microsoft.com/office/drawing/2014/main" id="{85519E35-61B2-48D3-A2BB-CD733486D8FC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4824965" y="3135211"/>
                <a:ext cx="15264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572" name="Ink 571">
                <a:extLst>
                  <a:ext uri="{FF2B5EF4-FFF2-40B4-BE49-F238E27FC236}">
                    <a16:creationId xmlns:a16="http://schemas.microsoft.com/office/drawing/2014/main" id="{E37C4A05-428D-47CD-BB53-D1DAAE993510}"/>
                  </a:ext>
                </a:extLst>
              </p14:cNvPr>
              <p14:cNvContentPartPr/>
              <p14:nvPr/>
            </p14:nvContentPartPr>
            <p14:xfrm>
              <a:off x="2375820" y="3727851"/>
              <a:ext cx="66240" cy="298800"/>
            </p14:xfrm>
          </p:contentPart>
        </mc:Choice>
        <mc:Fallback xmlns="">
          <p:pic>
            <p:nvPicPr>
              <p:cNvPr id="572" name="Ink 571">
                <a:extLst>
                  <a:ext uri="{FF2B5EF4-FFF2-40B4-BE49-F238E27FC236}">
                    <a16:creationId xmlns:a16="http://schemas.microsoft.com/office/drawing/2014/main" id="{E37C4A05-428D-47CD-BB53-D1DAAE993510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2357820" y="3709829"/>
                <a:ext cx="101880" cy="334483"/>
              </a:xfrm>
              <a:prstGeom prst="rect">
                <a:avLst/>
              </a:prstGeom>
            </p:spPr>
          </p:pic>
        </mc:Fallback>
      </mc:AlternateContent>
      <p:grpSp>
        <p:nvGrpSpPr>
          <p:cNvPr id="199" name="Group 198">
            <a:extLst>
              <a:ext uri="{FF2B5EF4-FFF2-40B4-BE49-F238E27FC236}">
                <a16:creationId xmlns:a16="http://schemas.microsoft.com/office/drawing/2014/main" id="{CBC86CD2-3779-431D-8E17-AF28CCA840A5}"/>
              </a:ext>
            </a:extLst>
          </p:cNvPr>
          <p:cNvGrpSpPr/>
          <p:nvPr/>
        </p:nvGrpSpPr>
        <p:grpSpPr>
          <a:xfrm>
            <a:off x="2784420" y="3715611"/>
            <a:ext cx="929880" cy="324000"/>
            <a:chOff x="2715301" y="4739745"/>
            <a:chExt cx="92988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A8A1692E-3A98-40A2-8503-FB7DAC3D759A}"/>
                    </a:ext>
                  </a:extLst>
                </p14:cNvPr>
                <p14:cNvContentPartPr/>
                <p14:nvPr/>
              </p14:nvContentPartPr>
              <p14:xfrm>
                <a:off x="2715301" y="4739745"/>
                <a:ext cx="79200" cy="32400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A8A1692E-3A98-40A2-8503-FB7DAC3D759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697661" y="4721745"/>
                  <a:ext cx="11484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8CBA7959-9C0C-46D4-A21E-C96AD9488E5A}"/>
                    </a:ext>
                  </a:extLst>
                </p14:cNvPr>
                <p14:cNvContentPartPr/>
                <p14:nvPr/>
              </p14:nvContentPartPr>
              <p14:xfrm>
                <a:off x="2975581" y="4809585"/>
                <a:ext cx="150480" cy="11628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8CBA7959-9C0C-46D4-A21E-C96AD9488E5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957581" y="4791585"/>
                  <a:ext cx="186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BBE18C69-0639-4F51-AFCD-F37EB8407BFB}"/>
                    </a:ext>
                  </a:extLst>
                </p14:cNvPr>
                <p14:cNvContentPartPr/>
                <p14:nvPr/>
              </p14:nvContentPartPr>
              <p14:xfrm>
                <a:off x="2990701" y="4990305"/>
                <a:ext cx="128880" cy="504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BBE18C69-0639-4F51-AFCD-F37EB8407BF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973061" y="4972305"/>
                  <a:ext cx="1645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D6EC4B0-4042-448F-958C-F54F372C681C}"/>
                    </a:ext>
                  </a:extLst>
                </p14:cNvPr>
                <p14:cNvContentPartPr/>
                <p14:nvPr/>
              </p14:nvContentPartPr>
              <p14:xfrm>
                <a:off x="3303901" y="4742265"/>
                <a:ext cx="193680" cy="2804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D6EC4B0-4042-448F-958C-F54F372C681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286261" y="4724625"/>
                  <a:ext cx="2293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FBDE581-84AB-4BC4-BBC3-42408230924A}"/>
                    </a:ext>
                  </a:extLst>
                </p14:cNvPr>
                <p14:cNvContentPartPr/>
                <p14:nvPr/>
              </p14:nvContentPartPr>
              <p14:xfrm>
                <a:off x="3569221" y="4751985"/>
                <a:ext cx="75960" cy="281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FBDE581-84AB-4BC4-BBC3-42408230924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551581" y="4733985"/>
                  <a:ext cx="111600" cy="31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6F0518B2-3871-4815-9F30-516C53F98AD0}"/>
                  </a:ext>
                </a:extLst>
              </p14:cNvPr>
              <p14:cNvContentPartPr/>
              <p14:nvPr/>
            </p14:nvContentPartPr>
            <p14:xfrm>
              <a:off x="4099140" y="3712011"/>
              <a:ext cx="68400" cy="2725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6F0518B2-3871-4815-9F30-516C53F98AD0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4081140" y="3693987"/>
                <a:ext cx="104040" cy="308207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A64A8129-4E37-4F8F-926D-D2AD8BCCB414}"/>
              </a:ext>
            </a:extLst>
          </p:cNvPr>
          <p:cNvGrpSpPr/>
          <p:nvPr/>
        </p:nvGrpSpPr>
        <p:grpSpPr>
          <a:xfrm>
            <a:off x="2168100" y="3370731"/>
            <a:ext cx="117360" cy="106560"/>
            <a:chOff x="2098981" y="4394865"/>
            <a:chExt cx="117360" cy="10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A446480-F899-4ADE-AB29-17E55DEF668C}"/>
                    </a:ext>
                  </a:extLst>
                </p14:cNvPr>
                <p14:cNvContentPartPr/>
                <p14:nvPr/>
              </p14:nvContentPartPr>
              <p14:xfrm>
                <a:off x="2155501" y="4416465"/>
                <a:ext cx="16200" cy="849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A446480-F899-4ADE-AB29-17E55DEF668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137861" y="4398825"/>
                  <a:ext cx="51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5FC0E5B-CA27-496C-8A2C-4B12A9D6336A}"/>
                    </a:ext>
                  </a:extLst>
                </p14:cNvPr>
                <p14:cNvContentPartPr/>
                <p14:nvPr/>
              </p14:nvContentPartPr>
              <p14:xfrm>
                <a:off x="2098981" y="4394865"/>
                <a:ext cx="117360" cy="27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5FC0E5B-CA27-496C-8A2C-4B12A9D6336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080981" y="4377225"/>
                  <a:ext cx="15300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1DA719E8-D8AF-4CE2-853C-35E7A80D7441}"/>
              </a:ext>
            </a:extLst>
          </p:cNvPr>
          <p:cNvGrpSpPr/>
          <p:nvPr/>
        </p:nvGrpSpPr>
        <p:grpSpPr>
          <a:xfrm>
            <a:off x="3033900" y="3299811"/>
            <a:ext cx="95040" cy="118080"/>
            <a:chOff x="2964781" y="4323945"/>
            <a:chExt cx="95040" cy="11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CD284DE-0B86-4CA2-B6AC-C00C252DCA74}"/>
                    </a:ext>
                  </a:extLst>
                </p14:cNvPr>
                <p14:cNvContentPartPr/>
                <p14:nvPr/>
              </p14:nvContentPartPr>
              <p14:xfrm>
                <a:off x="2971261" y="4323945"/>
                <a:ext cx="88560" cy="1134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CD284DE-0B86-4CA2-B6AC-C00C252DCA7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953621" y="4306305"/>
                  <a:ext cx="1242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1E270F7-1510-43E7-AE94-6F757498EF19}"/>
                    </a:ext>
                  </a:extLst>
                </p14:cNvPr>
                <p14:cNvContentPartPr/>
                <p14:nvPr/>
              </p14:nvContentPartPr>
              <p14:xfrm>
                <a:off x="2964781" y="4389825"/>
                <a:ext cx="40680" cy="522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1E270F7-1510-43E7-AE94-6F757498EF1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946781" y="4372185"/>
                  <a:ext cx="7632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86A57F3-2E63-4569-A431-E4559861D331}"/>
              </a:ext>
            </a:extLst>
          </p:cNvPr>
          <p:cNvGrpSpPr/>
          <p:nvPr/>
        </p:nvGrpSpPr>
        <p:grpSpPr>
          <a:xfrm>
            <a:off x="4281300" y="3261291"/>
            <a:ext cx="483840" cy="127800"/>
            <a:chOff x="4212181" y="4285425"/>
            <a:chExt cx="483840" cy="12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38D537F-D033-4476-8E12-688ABA206371}"/>
                    </a:ext>
                  </a:extLst>
                </p14:cNvPr>
                <p14:cNvContentPartPr/>
                <p14:nvPr/>
              </p14:nvContentPartPr>
              <p14:xfrm>
                <a:off x="4269781" y="4336545"/>
                <a:ext cx="7200" cy="752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38D537F-D033-4476-8E12-688ABA20637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251781" y="4318905"/>
                  <a:ext cx="42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9946D9D-3BB9-418F-B9AE-6AA80453F243}"/>
                    </a:ext>
                  </a:extLst>
                </p14:cNvPr>
                <p14:cNvContentPartPr/>
                <p14:nvPr/>
              </p14:nvContentPartPr>
              <p14:xfrm>
                <a:off x="4212181" y="4302345"/>
                <a:ext cx="124920" cy="198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9946D9D-3BB9-418F-B9AE-6AA80453F24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194541" y="4284705"/>
                  <a:ext cx="1605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CE6F016-4A8C-4259-83F4-59A71FD41CA9}"/>
                    </a:ext>
                  </a:extLst>
                </p14:cNvPr>
                <p14:cNvContentPartPr/>
                <p14:nvPr/>
              </p14:nvContentPartPr>
              <p14:xfrm>
                <a:off x="4414141" y="4334385"/>
                <a:ext cx="80280" cy="723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CE6F016-4A8C-4259-83F4-59A71FD41CA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396141" y="4316745"/>
                  <a:ext cx="1159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99FF0EC-1DC9-489B-9B80-B780839C5E4A}"/>
                    </a:ext>
                  </a:extLst>
                </p14:cNvPr>
                <p14:cNvContentPartPr/>
                <p14:nvPr/>
              </p14:nvContentPartPr>
              <p14:xfrm>
                <a:off x="4600621" y="4285425"/>
                <a:ext cx="95400" cy="1249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99FF0EC-1DC9-489B-9B80-B780839C5E4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582981" y="4267425"/>
                  <a:ext cx="131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CD62DB7-70DE-469E-8964-9222542066C0}"/>
                    </a:ext>
                  </a:extLst>
                </p14:cNvPr>
                <p14:cNvContentPartPr/>
                <p14:nvPr/>
              </p14:nvContentPartPr>
              <p14:xfrm>
                <a:off x="4577581" y="4358505"/>
                <a:ext cx="59400" cy="547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CD62DB7-70DE-469E-8964-9222542066C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59941" y="4340865"/>
                  <a:ext cx="9504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0" name="Group 649">
            <a:extLst>
              <a:ext uri="{FF2B5EF4-FFF2-40B4-BE49-F238E27FC236}">
                <a16:creationId xmlns:a16="http://schemas.microsoft.com/office/drawing/2014/main" id="{B1E5FD91-D121-4999-ACDE-F8E0E77B0E2E}"/>
              </a:ext>
            </a:extLst>
          </p:cNvPr>
          <p:cNvGrpSpPr/>
          <p:nvPr/>
        </p:nvGrpSpPr>
        <p:grpSpPr>
          <a:xfrm>
            <a:off x="3798180" y="3785811"/>
            <a:ext cx="218160" cy="161280"/>
            <a:chOff x="3729061" y="4809945"/>
            <a:chExt cx="21816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06D9A0A7-F05B-413E-8777-AEE0BD26961E}"/>
                    </a:ext>
                  </a:extLst>
                </p14:cNvPr>
                <p14:cNvContentPartPr/>
                <p14:nvPr/>
              </p14:nvContentPartPr>
              <p14:xfrm>
                <a:off x="3739861" y="4884465"/>
                <a:ext cx="10800" cy="7380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06D9A0A7-F05B-413E-8777-AEE0BD26961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721861" y="4866825"/>
                  <a:ext cx="464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6B9C630C-3642-4B3F-A10C-6067A293E748}"/>
                    </a:ext>
                  </a:extLst>
                </p14:cNvPr>
                <p14:cNvContentPartPr/>
                <p14:nvPr/>
              </p14:nvContentPartPr>
              <p14:xfrm>
                <a:off x="3729061" y="4809945"/>
                <a:ext cx="3960" cy="648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6B9C630C-3642-4B3F-A10C-6067A293E74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711421" y="4792305"/>
                  <a:ext cx="396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635254D8-B54F-46FB-82BB-60A9995DFB68}"/>
                    </a:ext>
                  </a:extLst>
                </p14:cNvPr>
                <p14:cNvContentPartPr/>
                <p14:nvPr/>
              </p14:nvContentPartPr>
              <p14:xfrm>
                <a:off x="3834181" y="4832625"/>
                <a:ext cx="113040" cy="13860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635254D8-B54F-46FB-82BB-60A9995DFB6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816181" y="4814985"/>
                  <a:ext cx="14868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2" name="Group 661">
            <a:extLst>
              <a:ext uri="{FF2B5EF4-FFF2-40B4-BE49-F238E27FC236}">
                <a16:creationId xmlns:a16="http://schemas.microsoft.com/office/drawing/2014/main" id="{CC127A03-9B67-41F7-B5A7-985983C011BF}"/>
              </a:ext>
            </a:extLst>
          </p:cNvPr>
          <p:cNvGrpSpPr/>
          <p:nvPr/>
        </p:nvGrpSpPr>
        <p:grpSpPr>
          <a:xfrm>
            <a:off x="2541780" y="3804531"/>
            <a:ext cx="177840" cy="160920"/>
            <a:chOff x="2472661" y="4828665"/>
            <a:chExt cx="17784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F4D3FDE1-E2B2-429B-9578-D58FAEFB90DD}"/>
                    </a:ext>
                  </a:extLst>
                </p14:cNvPr>
                <p14:cNvContentPartPr/>
                <p14:nvPr/>
              </p14:nvContentPartPr>
              <p14:xfrm>
                <a:off x="2472661" y="4900665"/>
                <a:ext cx="9720" cy="7524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F4D3FDE1-E2B2-429B-9578-D58FAEFB90D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454661" y="4882665"/>
                  <a:ext cx="453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627D89F8-98EC-48A0-AF65-E6107F526CC7}"/>
                    </a:ext>
                  </a:extLst>
                </p14:cNvPr>
                <p14:cNvContentPartPr/>
                <p14:nvPr/>
              </p14:nvContentPartPr>
              <p14:xfrm>
                <a:off x="2473021" y="4828665"/>
                <a:ext cx="5400" cy="1728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627D89F8-98EC-48A0-AF65-E6107F526CC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455021" y="4810665"/>
                  <a:ext cx="41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F89E7035-7B2B-4CB7-9302-5FCDB8E4E6A3}"/>
                    </a:ext>
                  </a:extLst>
                </p14:cNvPr>
                <p14:cNvContentPartPr/>
                <p14:nvPr/>
              </p14:nvContentPartPr>
              <p14:xfrm>
                <a:off x="2559061" y="4862145"/>
                <a:ext cx="91440" cy="12744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F89E7035-7B2B-4CB7-9302-5FCDB8E4E6A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541421" y="4844145"/>
                  <a:ext cx="1270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6" name="Group 575">
            <a:extLst>
              <a:ext uri="{FF2B5EF4-FFF2-40B4-BE49-F238E27FC236}">
                <a16:creationId xmlns:a16="http://schemas.microsoft.com/office/drawing/2014/main" id="{B8B38A96-CF05-4EBF-A62C-4812348E55D9}"/>
              </a:ext>
            </a:extLst>
          </p:cNvPr>
          <p:cNvGrpSpPr/>
          <p:nvPr/>
        </p:nvGrpSpPr>
        <p:grpSpPr>
          <a:xfrm>
            <a:off x="391443" y="332029"/>
            <a:ext cx="1181520" cy="534600"/>
            <a:chOff x="391443" y="332029"/>
            <a:chExt cx="118152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B1AF9AC7-4DD5-4186-9AA6-04BA9CC9C32A}"/>
                    </a:ext>
                  </a:extLst>
                </p14:cNvPr>
                <p14:cNvContentPartPr/>
                <p14:nvPr/>
              </p14:nvContentPartPr>
              <p14:xfrm>
                <a:off x="413403" y="374869"/>
                <a:ext cx="81720" cy="4820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2C200177-4C42-4AB4-9234-2FC112F6CA6A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395763" y="357229"/>
                  <a:ext cx="1173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BE478251-6426-4789-B86C-693AD2EBED1C}"/>
                    </a:ext>
                  </a:extLst>
                </p14:cNvPr>
                <p14:cNvContentPartPr/>
                <p14:nvPr/>
              </p14:nvContentPartPr>
              <p14:xfrm>
                <a:off x="391443" y="332029"/>
                <a:ext cx="405000" cy="770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F021B36D-22EC-4974-9180-405FC6AA1E9D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73803" y="314389"/>
                  <a:ext cx="440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70DCC605-18D4-4C3A-9D6F-4A6AF64BA0D4}"/>
                    </a:ext>
                  </a:extLst>
                </p14:cNvPr>
                <p14:cNvContentPartPr/>
                <p14:nvPr/>
              </p14:nvContentPartPr>
              <p14:xfrm>
                <a:off x="461283" y="616789"/>
                <a:ext cx="266400" cy="262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08E7DB73-AE7F-4018-872A-F7B73BF9F3E2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43283" y="598789"/>
                  <a:ext cx="302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A35281BD-DEAD-4212-A4AD-DA3CE238169F}"/>
                    </a:ext>
                  </a:extLst>
                </p14:cNvPr>
                <p14:cNvContentPartPr/>
                <p14:nvPr/>
              </p14:nvContentPartPr>
              <p14:xfrm>
                <a:off x="793923" y="621469"/>
                <a:ext cx="147240" cy="2451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6A048A9D-A23E-44F9-BA30-B9D84E5392EC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75923" y="603829"/>
                  <a:ext cx="1828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66AACEB2-A1F7-42EA-9734-715C08941C43}"/>
                    </a:ext>
                  </a:extLst>
                </p14:cNvPr>
                <p14:cNvContentPartPr/>
                <p14:nvPr/>
              </p14:nvContentPartPr>
              <p14:xfrm>
                <a:off x="1286763" y="626149"/>
                <a:ext cx="286200" cy="2368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8C436A81-F1C3-4868-AA7C-EEAD0F9C8CCC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268763" y="608509"/>
                  <a:ext cx="3218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F11C2D0F-CB7B-4C27-983F-4020EB73DD38}"/>
                    </a:ext>
                  </a:extLst>
                </p14:cNvPr>
                <p14:cNvContentPartPr/>
                <p14:nvPr/>
              </p14:nvContentPartPr>
              <p14:xfrm>
                <a:off x="1016763" y="670429"/>
                <a:ext cx="185400" cy="1821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EB92C0A1-236B-4708-9047-3301E30BC90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98763" y="652789"/>
                  <a:ext cx="221040" cy="21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583" name="Ink 582">
                <a:extLst>
                  <a:ext uri="{FF2B5EF4-FFF2-40B4-BE49-F238E27FC236}">
                    <a16:creationId xmlns:a16="http://schemas.microsoft.com/office/drawing/2014/main" id="{C6A01B37-6C4A-4278-A216-BA0B75EBB977}"/>
                  </a:ext>
                </a:extLst>
              </p14:cNvPr>
              <p14:cNvContentPartPr/>
              <p14:nvPr/>
            </p14:nvContentPartPr>
            <p14:xfrm>
              <a:off x="1668003" y="608869"/>
              <a:ext cx="164880" cy="260640"/>
            </p14:xfrm>
          </p:contentPart>
        </mc:Choice>
        <mc:Fallback xmlns="">
          <p:pic>
            <p:nvPicPr>
              <p:cNvPr id="583" name="Ink 582">
                <a:extLst>
                  <a:ext uri="{FF2B5EF4-FFF2-40B4-BE49-F238E27FC236}">
                    <a16:creationId xmlns:a16="http://schemas.microsoft.com/office/drawing/2014/main" id="{C6A01B37-6C4A-4278-A216-BA0B75EBB977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1650003" y="590869"/>
                <a:ext cx="200520" cy="29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84" name="Group 583">
            <a:extLst>
              <a:ext uri="{FF2B5EF4-FFF2-40B4-BE49-F238E27FC236}">
                <a16:creationId xmlns:a16="http://schemas.microsoft.com/office/drawing/2014/main" id="{78EEC74C-4D14-4A50-B2BA-2135B74D73BF}"/>
              </a:ext>
            </a:extLst>
          </p:cNvPr>
          <p:cNvGrpSpPr/>
          <p:nvPr/>
        </p:nvGrpSpPr>
        <p:grpSpPr>
          <a:xfrm>
            <a:off x="1937283" y="423829"/>
            <a:ext cx="1078200" cy="439920"/>
            <a:chOff x="1937283" y="423829"/>
            <a:chExt cx="107820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A2229D40-FF7F-407D-8E20-BD0CDBD3E683}"/>
                    </a:ext>
                  </a:extLst>
                </p14:cNvPr>
                <p14:cNvContentPartPr/>
                <p14:nvPr/>
              </p14:nvContentPartPr>
              <p14:xfrm>
                <a:off x="1937283" y="630829"/>
                <a:ext cx="279720" cy="2329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113610AC-36B1-460B-9A84-BA3878BD0755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919283" y="613189"/>
                  <a:ext cx="3153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01646982-BD9A-4B9E-A198-C58323B0BE2B}"/>
                    </a:ext>
                  </a:extLst>
                </p14:cNvPr>
                <p14:cNvContentPartPr/>
                <p14:nvPr/>
              </p14:nvContentPartPr>
              <p14:xfrm>
                <a:off x="2321403" y="636589"/>
                <a:ext cx="154080" cy="192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52A60746-6CF7-4003-B8EE-C53DE67FD42B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2303403" y="618589"/>
                  <a:ext cx="189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D914B7D5-7F47-4182-904E-14FC2EA3804F}"/>
                    </a:ext>
                  </a:extLst>
                </p14:cNvPr>
                <p14:cNvContentPartPr/>
                <p14:nvPr/>
              </p14:nvContentPartPr>
              <p14:xfrm>
                <a:off x="2564763" y="621829"/>
                <a:ext cx="135000" cy="17604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54C66B20-31E9-48C6-87C3-5F77E05605E5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2546763" y="604189"/>
                  <a:ext cx="170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C87FABB3-831D-4AA9-9458-E20D87976901}"/>
                    </a:ext>
                  </a:extLst>
                </p14:cNvPr>
                <p14:cNvContentPartPr/>
                <p14:nvPr/>
              </p14:nvContentPartPr>
              <p14:xfrm>
                <a:off x="2841603" y="423829"/>
                <a:ext cx="173880" cy="4186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7D8973F5-5733-443D-B767-60206C7E2DB4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2823603" y="405829"/>
                  <a:ext cx="209520" cy="45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D9C8D78A-2CEB-462F-9410-51603E4ECBE5}"/>
                  </a:ext>
                </a:extLst>
              </p14:cNvPr>
              <p14:cNvContentPartPr/>
              <p14:nvPr/>
            </p14:nvContentPartPr>
            <p14:xfrm>
              <a:off x="420243" y="979309"/>
              <a:ext cx="2685600" cy="77400"/>
            </p14:xfrm>
          </p:contentPart>
        </mc:Choice>
        <mc:Fallback xmlns=""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D9C8D78A-2CEB-462F-9410-51603E4ECBE5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402243" y="961309"/>
                <a:ext cx="2721240" cy="11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8657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67F0652-9181-4209-B0B7-C3F082A9B639}"/>
              </a:ext>
            </a:extLst>
          </p:cNvPr>
          <p:cNvGrpSpPr/>
          <p:nvPr/>
        </p:nvGrpSpPr>
        <p:grpSpPr>
          <a:xfrm>
            <a:off x="7190166" y="831875"/>
            <a:ext cx="161640" cy="174960"/>
            <a:chOff x="7190166" y="831875"/>
            <a:chExt cx="16164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BD1E47F-662C-45D3-80A9-E96239845D49}"/>
                    </a:ext>
                  </a:extLst>
                </p14:cNvPr>
                <p14:cNvContentPartPr/>
                <p14:nvPr/>
              </p14:nvContentPartPr>
              <p14:xfrm>
                <a:off x="7271526" y="896675"/>
                <a:ext cx="17640" cy="110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BD1E47F-662C-45D3-80A9-E96239845D4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53526" y="878675"/>
                  <a:ext cx="53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B8FDDA5-8342-462A-9B73-BF4A727BEFFD}"/>
                    </a:ext>
                  </a:extLst>
                </p14:cNvPr>
                <p14:cNvContentPartPr/>
                <p14:nvPr/>
              </p14:nvContentPartPr>
              <p14:xfrm>
                <a:off x="7190166" y="831875"/>
                <a:ext cx="161640" cy="42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B8FDDA5-8342-462A-9B73-BF4A727BEFF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72526" y="814235"/>
                  <a:ext cx="19728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57DDC70-CCB8-4071-A31A-39A2EDA922FA}"/>
              </a:ext>
            </a:extLst>
          </p:cNvPr>
          <p:cNvGrpSpPr/>
          <p:nvPr/>
        </p:nvGrpSpPr>
        <p:grpSpPr>
          <a:xfrm>
            <a:off x="6047827" y="1334619"/>
            <a:ext cx="503640" cy="411840"/>
            <a:chOff x="6047827" y="1334619"/>
            <a:chExt cx="50364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55FEAD9-B90D-4C62-88BB-F87A2DF776AC}"/>
                    </a:ext>
                  </a:extLst>
                </p14:cNvPr>
                <p14:cNvContentPartPr/>
                <p14:nvPr/>
              </p14:nvContentPartPr>
              <p14:xfrm>
                <a:off x="6047827" y="1352259"/>
                <a:ext cx="195120" cy="394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55FEAD9-B90D-4C62-88BB-F87A2DF776A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29827" y="1334619"/>
                  <a:ext cx="2307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8E47701-F520-4C15-83BE-8C5039FD1E5D}"/>
                    </a:ext>
                  </a:extLst>
                </p14:cNvPr>
                <p14:cNvContentPartPr/>
                <p14:nvPr/>
              </p14:nvContentPartPr>
              <p14:xfrm>
                <a:off x="6416827" y="1334619"/>
                <a:ext cx="123840" cy="1962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8E47701-F520-4C15-83BE-8C5039FD1E5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99187" y="1316619"/>
                  <a:ext cx="1594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2C135B0-26AE-46D7-98B3-925E5079B991}"/>
                    </a:ext>
                  </a:extLst>
                </p14:cNvPr>
                <p14:cNvContentPartPr/>
                <p14:nvPr/>
              </p14:nvContentPartPr>
              <p14:xfrm>
                <a:off x="6462187" y="1422099"/>
                <a:ext cx="89280" cy="6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2C135B0-26AE-46D7-98B3-925E5079B99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44187" y="1404099"/>
                  <a:ext cx="12492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BE7C0350-CF86-46F1-95A8-80A277C7D7D6}"/>
                  </a:ext>
                </a:extLst>
              </p14:cNvPr>
              <p14:cNvContentPartPr/>
              <p14:nvPr/>
            </p14:nvContentPartPr>
            <p14:xfrm>
              <a:off x="6837667" y="1216179"/>
              <a:ext cx="209520" cy="3484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BE7C0350-CF86-46F1-95A8-80A277C7D7D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19667" y="1198179"/>
                <a:ext cx="245160" cy="38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oup 211">
            <a:extLst>
              <a:ext uri="{FF2B5EF4-FFF2-40B4-BE49-F238E27FC236}">
                <a16:creationId xmlns:a16="http://schemas.microsoft.com/office/drawing/2014/main" id="{150F9F17-131B-4355-A4A1-826C38CF0322}"/>
              </a:ext>
            </a:extLst>
          </p:cNvPr>
          <p:cNvGrpSpPr/>
          <p:nvPr/>
        </p:nvGrpSpPr>
        <p:grpSpPr>
          <a:xfrm>
            <a:off x="7250947" y="1149579"/>
            <a:ext cx="929880" cy="419400"/>
            <a:chOff x="7250947" y="1149579"/>
            <a:chExt cx="92988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05F45D2-1CCD-4ECD-A0C8-D52F73C75905}"/>
                    </a:ext>
                  </a:extLst>
                </p14:cNvPr>
                <p14:cNvContentPartPr/>
                <p14:nvPr/>
              </p14:nvContentPartPr>
              <p14:xfrm>
                <a:off x="7250947" y="1176219"/>
                <a:ext cx="82800" cy="378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05F45D2-1CCD-4ECD-A0C8-D52F73C759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32947" y="1158219"/>
                  <a:ext cx="1184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086EDB9-9E5D-488A-93BC-16D1E7BBBD81}"/>
                    </a:ext>
                  </a:extLst>
                </p14:cNvPr>
                <p14:cNvContentPartPr/>
                <p14:nvPr/>
              </p14:nvContentPartPr>
              <p14:xfrm>
                <a:off x="7411147" y="1218699"/>
                <a:ext cx="142200" cy="262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086EDB9-9E5D-488A-93BC-16D1E7BBBD8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93507" y="1201059"/>
                  <a:ext cx="177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1512D63-B543-4622-8424-A47537FE9A17}"/>
                    </a:ext>
                  </a:extLst>
                </p14:cNvPr>
                <p14:cNvContentPartPr/>
                <p14:nvPr/>
              </p14:nvContentPartPr>
              <p14:xfrm>
                <a:off x="7664587" y="1441539"/>
                <a:ext cx="35280" cy="1274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1512D63-B543-4622-8424-A47537FE9A1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46947" y="1423899"/>
                  <a:ext cx="70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BDA4835-6764-4011-BBB5-4CC848FAE8B4}"/>
                    </a:ext>
                  </a:extLst>
                </p14:cNvPr>
                <p14:cNvContentPartPr/>
                <p14:nvPr/>
              </p14:nvContentPartPr>
              <p14:xfrm>
                <a:off x="7817227" y="1235619"/>
                <a:ext cx="145440" cy="2476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BDA4835-6764-4011-BBB5-4CC848FAE8B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99227" y="1217619"/>
                  <a:ext cx="1810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19F3BB9-E70F-45B3-8926-8F397C929EE4}"/>
                    </a:ext>
                  </a:extLst>
                </p14:cNvPr>
                <p14:cNvContentPartPr/>
                <p14:nvPr/>
              </p14:nvContentPartPr>
              <p14:xfrm>
                <a:off x="8047987" y="1149579"/>
                <a:ext cx="132840" cy="3776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19F3BB9-E70F-45B3-8926-8F397C929EE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30347" y="1131939"/>
                  <a:ext cx="168480" cy="41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F3037312-C573-4647-B953-64235600F934}"/>
                  </a:ext>
                </a:extLst>
              </p14:cNvPr>
              <p14:cNvContentPartPr/>
              <p14:nvPr/>
            </p14:nvContentPartPr>
            <p14:xfrm>
              <a:off x="7426352" y="436599"/>
              <a:ext cx="92880" cy="4593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F3037312-C573-4647-B953-64235600F93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408352" y="418959"/>
                <a:ext cx="12852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E492DDFB-0C23-42E3-B463-757C1E4E7A43}"/>
                  </a:ext>
                </a:extLst>
              </p14:cNvPr>
              <p14:cNvContentPartPr/>
              <p14:nvPr/>
            </p14:nvContentPartPr>
            <p14:xfrm>
              <a:off x="6880592" y="487719"/>
              <a:ext cx="245880" cy="3117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E492DDFB-0C23-42E3-B463-757C1E4E7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62952" y="469719"/>
                <a:ext cx="281520" cy="34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B10EA55-05C2-429F-9910-39018EFC5D4D}"/>
              </a:ext>
            </a:extLst>
          </p:cNvPr>
          <p:cNvGrpSpPr/>
          <p:nvPr/>
        </p:nvGrpSpPr>
        <p:grpSpPr>
          <a:xfrm>
            <a:off x="7566392" y="410679"/>
            <a:ext cx="597600" cy="468000"/>
            <a:chOff x="7566392" y="410679"/>
            <a:chExt cx="597600" cy="46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C8FEAD4-8593-4836-B80E-84DF83CBCCD1}"/>
                    </a:ext>
                  </a:extLst>
                </p14:cNvPr>
                <p14:cNvContentPartPr/>
                <p14:nvPr/>
              </p14:nvContentPartPr>
              <p14:xfrm>
                <a:off x="7566392" y="528759"/>
                <a:ext cx="124560" cy="245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C8FEAD4-8593-4836-B80E-84DF83CBCCD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48392" y="510759"/>
                  <a:ext cx="1602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0B1D7C5-10C6-4A55-88B2-ED36A7B771C6}"/>
                    </a:ext>
                  </a:extLst>
                </p14:cNvPr>
                <p14:cNvContentPartPr/>
                <p14:nvPr/>
              </p14:nvContentPartPr>
              <p14:xfrm>
                <a:off x="7591952" y="690399"/>
                <a:ext cx="81360" cy="72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0B1D7C5-10C6-4A55-88B2-ED36A7B771C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73952" y="672399"/>
                  <a:ext cx="117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149B74A-2344-4089-B310-41AABE029277}"/>
                    </a:ext>
                  </a:extLst>
                </p14:cNvPr>
                <p14:cNvContentPartPr/>
                <p14:nvPr/>
              </p14:nvContentPartPr>
              <p14:xfrm>
                <a:off x="7790312" y="771399"/>
                <a:ext cx="41040" cy="107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149B74A-2344-4089-B310-41AABE02927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72672" y="753399"/>
                  <a:ext cx="76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DC59C80-B437-4C50-8388-C84FBD6AE186}"/>
                    </a:ext>
                  </a:extLst>
                </p14:cNvPr>
                <p14:cNvContentPartPr/>
                <p14:nvPr/>
              </p14:nvContentPartPr>
              <p14:xfrm>
                <a:off x="7883192" y="486639"/>
                <a:ext cx="144720" cy="2631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DC59C80-B437-4C50-8388-C84FBD6AE18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65552" y="468999"/>
                  <a:ext cx="1803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9BC39F5-B8D7-4693-8052-4FB6F19270A0}"/>
                    </a:ext>
                  </a:extLst>
                </p14:cNvPr>
                <p14:cNvContentPartPr/>
                <p14:nvPr/>
              </p14:nvContentPartPr>
              <p14:xfrm>
                <a:off x="8056712" y="410679"/>
                <a:ext cx="107280" cy="422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9BC39F5-B8D7-4693-8052-4FB6F19270A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38712" y="392679"/>
                  <a:ext cx="142920" cy="45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5" name="Group 684">
            <a:extLst>
              <a:ext uri="{FF2B5EF4-FFF2-40B4-BE49-F238E27FC236}">
                <a16:creationId xmlns:a16="http://schemas.microsoft.com/office/drawing/2014/main" id="{789217A5-9540-4AD9-891B-099B1C6271B8}"/>
              </a:ext>
            </a:extLst>
          </p:cNvPr>
          <p:cNvGrpSpPr/>
          <p:nvPr/>
        </p:nvGrpSpPr>
        <p:grpSpPr>
          <a:xfrm>
            <a:off x="6061952" y="609399"/>
            <a:ext cx="569520" cy="383400"/>
            <a:chOff x="6061952" y="609399"/>
            <a:chExt cx="56952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F9B41BF-49D5-487A-A0E6-BC27E02438C7}"/>
                    </a:ext>
                  </a:extLst>
                </p14:cNvPr>
                <p14:cNvContentPartPr/>
                <p14:nvPr/>
              </p14:nvContentPartPr>
              <p14:xfrm>
                <a:off x="6103352" y="622359"/>
                <a:ext cx="81000" cy="3704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F9B41BF-49D5-487A-A0E6-BC27E02438C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85712" y="604359"/>
                  <a:ext cx="11664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BDADEA1-704E-4781-B5F8-359DD912BE7B}"/>
                    </a:ext>
                  </a:extLst>
                </p14:cNvPr>
                <p14:cNvContentPartPr/>
                <p14:nvPr/>
              </p14:nvContentPartPr>
              <p14:xfrm>
                <a:off x="6061952" y="781479"/>
                <a:ext cx="196920" cy="133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BDADEA1-704E-4781-B5F8-359DD912BE7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4312" y="763479"/>
                  <a:ext cx="2325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1EA1371C-86F4-4C66-9A0A-3317E08A6F23}"/>
                    </a:ext>
                  </a:extLst>
                </p14:cNvPr>
                <p14:cNvContentPartPr/>
                <p14:nvPr/>
              </p14:nvContentPartPr>
              <p14:xfrm>
                <a:off x="6473792" y="609399"/>
                <a:ext cx="149400" cy="20448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1EA1371C-86F4-4C66-9A0A-3317E08A6F2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56152" y="591759"/>
                  <a:ext cx="185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74EC41C5-CC2A-4B84-9EC4-605288810EBB}"/>
                    </a:ext>
                  </a:extLst>
                </p14:cNvPr>
                <p14:cNvContentPartPr/>
                <p14:nvPr/>
              </p14:nvContentPartPr>
              <p14:xfrm>
                <a:off x="6541832" y="697959"/>
                <a:ext cx="89640" cy="1332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74EC41C5-CC2A-4B84-9EC4-605288810EB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24192" y="680319"/>
                  <a:ext cx="12528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8" name="Group 687">
            <a:extLst>
              <a:ext uri="{FF2B5EF4-FFF2-40B4-BE49-F238E27FC236}">
                <a16:creationId xmlns:a16="http://schemas.microsoft.com/office/drawing/2014/main" id="{70B1ED6C-C452-4747-9673-24509C680D88}"/>
              </a:ext>
            </a:extLst>
          </p:cNvPr>
          <p:cNvGrpSpPr/>
          <p:nvPr/>
        </p:nvGrpSpPr>
        <p:grpSpPr>
          <a:xfrm>
            <a:off x="7136499" y="1542165"/>
            <a:ext cx="98640" cy="159480"/>
            <a:chOff x="7136499" y="1542165"/>
            <a:chExt cx="9864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7D6DEF42-E5C3-43C7-9C4C-78B388AFBFB9}"/>
                    </a:ext>
                  </a:extLst>
                </p14:cNvPr>
                <p14:cNvContentPartPr/>
                <p14:nvPr/>
              </p14:nvContentPartPr>
              <p14:xfrm>
                <a:off x="7155219" y="1542165"/>
                <a:ext cx="79920" cy="12744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7D6DEF42-E5C3-43C7-9C4C-78B388AFBFB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37579" y="1524525"/>
                  <a:ext cx="115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30B75907-7576-4656-A926-D29570C42461}"/>
                    </a:ext>
                  </a:extLst>
                </p14:cNvPr>
                <p14:cNvContentPartPr/>
                <p14:nvPr/>
              </p14:nvContentPartPr>
              <p14:xfrm>
                <a:off x="7136499" y="1617765"/>
                <a:ext cx="32040" cy="8388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30B75907-7576-4656-A926-D29570C4246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8859" y="1599765"/>
                  <a:ext cx="6768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3" name="Group 692">
            <a:extLst>
              <a:ext uri="{FF2B5EF4-FFF2-40B4-BE49-F238E27FC236}">
                <a16:creationId xmlns:a16="http://schemas.microsoft.com/office/drawing/2014/main" id="{1069BDE2-F88A-4B6B-8047-BCC80756607A}"/>
              </a:ext>
            </a:extLst>
          </p:cNvPr>
          <p:cNvGrpSpPr/>
          <p:nvPr/>
        </p:nvGrpSpPr>
        <p:grpSpPr>
          <a:xfrm>
            <a:off x="8438980" y="866079"/>
            <a:ext cx="440280" cy="254880"/>
            <a:chOff x="8438980" y="866079"/>
            <a:chExt cx="44028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0F0E8F26-4C25-49AC-956B-133706AADDFE}"/>
                    </a:ext>
                  </a:extLst>
                </p14:cNvPr>
                <p14:cNvContentPartPr/>
                <p14:nvPr/>
              </p14:nvContentPartPr>
              <p14:xfrm>
                <a:off x="8448700" y="929799"/>
                <a:ext cx="318240" cy="1728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0F0E8F26-4C25-49AC-956B-133706AADDF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430700" y="912159"/>
                  <a:ext cx="353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FD36D208-963D-4D94-A00E-A039235FE7C3}"/>
                    </a:ext>
                  </a:extLst>
                </p14:cNvPr>
                <p14:cNvContentPartPr/>
                <p14:nvPr/>
              </p14:nvContentPartPr>
              <p14:xfrm>
                <a:off x="8438980" y="1016199"/>
                <a:ext cx="348480" cy="2448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FD36D208-963D-4D94-A00E-A039235FE7C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21340" y="998199"/>
                  <a:ext cx="384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5EB7F5CA-DC8E-406C-A4A1-6D680A263A9D}"/>
                    </a:ext>
                  </a:extLst>
                </p14:cNvPr>
                <p14:cNvContentPartPr/>
                <p14:nvPr/>
              </p14:nvContentPartPr>
              <p14:xfrm>
                <a:off x="8730580" y="866079"/>
                <a:ext cx="140400" cy="14040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5EB7F5CA-DC8E-406C-A4A1-6D680A263A9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12580" y="848079"/>
                  <a:ext cx="176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D903CF09-077A-4245-AB97-4DD82EAC8D69}"/>
                    </a:ext>
                  </a:extLst>
                </p14:cNvPr>
                <p14:cNvContentPartPr/>
                <p14:nvPr/>
              </p14:nvContentPartPr>
              <p14:xfrm>
                <a:off x="8748940" y="1013679"/>
                <a:ext cx="130320" cy="10728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D903CF09-077A-4245-AB97-4DD82EAC8D6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731300" y="995679"/>
                  <a:ext cx="16596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oup 700">
            <a:extLst>
              <a:ext uri="{FF2B5EF4-FFF2-40B4-BE49-F238E27FC236}">
                <a16:creationId xmlns:a16="http://schemas.microsoft.com/office/drawing/2014/main" id="{61F3E682-6743-486F-990D-F7413647E5DB}"/>
              </a:ext>
            </a:extLst>
          </p:cNvPr>
          <p:cNvGrpSpPr/>
          <p:nvPr/>
        </p:nvGrpSpPr>
        <p:grpSpPr>
          <a:xfrm>
            <a:off x="9126439" y="814039"/>
            <a:ext cx="1051901" cy="444933"/>
            <a:chOff x="9126439" y="814039"/>
            <a:chExt cx="1051901" cy="4449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FDE2B563-DAE3-4E0B-B3D1-531A9FF58E06}"/>
                    </a:ext>
                  </a:extLst>
                </p14:cNvPr>
                <p14:cNvContentPartPr/>
                <p14:nvPr/>
              </p14:nvContentPartPr>
              <p14:xfrm>
                <a:off x="9154159" y="871612"/>
                <a:ext cx="119520" cy="36324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FDE2B563-DAE3-4E0B-B3D1-531A9FF58E0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36519" y="853612"/>
                  <a:ext cx="1551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805B6289-48C2-4A2D-AE7B-9E0BA6788B64}"/>
                    </a:ext>
                  </a:extLst>
                </p14:cNvPr>
                <p14:cNvContentPartPr/>
                <p14:nvPr/>
              </p14:nvContentPartPr>
              <p14:xfrm>
                <a:off x="9126439" y="1064212"/>
                <a:ext cx="178920" cy="1836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805B6289-48C2-4A2D-AE7B-9E0BA6788B6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08439" y="1046572"/>
                  <a:ext cx="2145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D73845EC-9EF3-4F97-9418-4C4AD785A9C4}"/>
                    </a:ext>
                  </a:extLst>
                </p14:cNvPr>
                <p14:cNvContentPartPr/>
                <p14:nvPr/>
              </p14:nvContentPartPr>
              <p14:xfrm>
                <a:off x="9402919" y="911212"/>
                <a:ext cx="108000" cy="11232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D73845EC-9EF3-4F97-9418-4C4AD785A9C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85279" y="893212"/>
                  <a:ext cx="143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ED2108D5-B14D-4991-AAD6-485E0E1C630E}"/>
                    </a:ext>
                  </a:extLst>
                </p14:cNvPr>
                <p14:cNvContentPartPr/>
                <p14:nvPr/>
              </p14:nvContentPartPr>
              <p14:xfrm>
                <a:off x="9649879" y="884212"/>
                <a:ext cx="177120" cy="37476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ED2108D5-B14D-4991-AAD6-485E0E1C630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631879" y="866212"/>
                  <a:ext cx="2127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E90F974B-DF6C-4E53-A016-E2F347D0480A}"/>
                    </a:ext>
                  </a:extLst>
                </p14:cNvPr>
                <p14:cNvContentPartPr/>
                <p14:nvPr/>
              </p14:nvContentPartPr>
              <p14:xfrm>
                <a:off x="9998700" y="814039"/>
                <a:ext cx="148320" cy="24768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E90F974B-DF6C-4E53-A016-E2F347D0480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81060" y="796039"/>
                  <a:ext cx="183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5291BCF5-4FF7-490E-BBDE-9C33B1BA0480}"/>
                    </a:ext>
                  </a:extLst>
                </p14:cNvPr>
                <p14:cNvContentPartPr/>
                <p14:nvPr/>
              </p14:nvContentPartPr>
              <p14:xfrm>
                <a:off x="10090140" y="931039"/>
                <a:ext cx="88200" cy="1044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5291BCF5-4FF7-490E-BBDE-9C33B1BA048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072140" y="913039"/>
                  <a:ext cx="12384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02" name="Ink 701">
                <a:extLst>
                  <a:ext uri="{FF2B5EF4-FFF2-40B4-BE49-F238E27FC236}">
                    <a16:creationId xmlns:a16="http://schemas.microsoft.com/office/drawing/2014/main" id="{724C3C73-1413-458E-8CCF-F612EEA8C222}"/>
                  </a:ext>
                </a:extLst>
              </p14:cNvPr>
              <p14:cNvContentPartPr/>
              <p14:nvPr/>
            </p14:nvContentPartPr>
            <p14:xfrm>
              <a:off x="10414860" y="713959"/>
              <a:ext cx="283320" cy="402480"/>
            </p14:xfrm>
          </p:contentPart>
        </mc:Choice>
        <mc:Fallback xmlns="">
          <p:pic>
            <p:nvPicPr>
              <p:cNvPr id="702" name="Ink 701">
                <a:extLst>
                  <a:ext uri="{FF2B5EF4-FFF2-40B4-BE49-F238E27FC236}">
                    <a16:creationId xmlns:a16="http://schemas.microsoft.com/office/drawing/2014/main" id="{724C3C73-1413-458E-8CCF-F612EEA8C22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396860" y="696319"/>
                <a:ext cx="318960" cy="43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Group 271">
            <a:extLst>
              <a:ext uri="{FF2B5EF4-FFF2-40B4-BE49-F238E27FC236}">
                <a16:creationId xmlns:a16="http://schemas.microsoft.com/office/drawing/2014/main" id="{2357BFE8-D2AE-40BB-8598-A12916DBF378}"/>
              </a:ext>
            </a:extLst>
          </p:cNvPr>
          <p:cNvGrpSpPr/>
          <p:nvPr/>
        </p:nvGrpSpPr>
        <p:grpSpPr>
          <a:xfrm>
            <a:off x="10945500" y="646639"/>
            <a:ext cx="1016280" cy="506520"/>
            <a:chOff x="10945500" y="646639"/>
            <a:chExt cx="1016280" cy="50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7BE05C3F-F444-4A0B-B195-0B3F22EA44F4}"/>
                    </a:ext>
                  </a:extLst>
                </p14:cNvPr>
                <p14:cNvContentPartPr/>
                <p14:nvPr/>
              </p14:nvContentPartPr>
              <p14:xfrm>
                <a:off x="10945500" y="661039"/>
                <a:ext cx="90000" cy="48420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7BE05C3F-F444-4A0B-B195-0B3F22EA44F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927860" y="643399"/>
                  <a:ext cx="1256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618B7BE-1712-4991-BBE6-75E6414FE62F}"/>
                    </a:ext>
                  </a:extLst>
                </p14:cNvPr>
                <p14:cNvContentPartPr/>
                <p14:nvPr/>
              </p14:nvContentPartPr>
              <p14:xfrm>
                <a:off x="11141340" y="749239"/>
                <a:ext cx="174240" cy="2858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618B7BE-1712-4991-BBE6-75E6414FE62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123340" y="731599"/>
                  <a:ext cx="2098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3D65ACB-C30A-4405-B012-4CFC666D64BE}"/>
                    </a:ext>
                  </a:extLst>
                </p14:cNvPr>
                <p14:cNvContentPartPr/>
                <p14:nvPr/>
              </p14:nvContentPartPr>
              <p14:xfrm>
                <a:off x="11197860" y="926719"/>
                <a:ext cx="79560" cy="180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3D65ACB-C30A-4405-B012-4CFC666D64B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180220" y="908719"/>
                  <a:ext cx="1152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683D719-2968-4A54-B269-633A4663B245}"/>
                    </a:ext>
                  </a:extLst>
                </p14:cNvPr>
                <p14:cNvContentPartPr/>
                <p14:nvPr/>
              </p14:nvContentPartPr>
              <p14:xfrm>
                <a:off x="11431500" y="979999"/>
                <a:ext cx="49680" cy="1731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683D719-2968-4A54-B269-633A4663B24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413500" y="961999"/>
                  <a:ext cx="85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28229DA-D7CB-48F5-B609-AA8E025E273B}"/>
                    </a:ext>
                  </a:extLst>
                </p14:cNvPr>
                <p14:cNvContentPartPr/>
                <p14:nvPr/>
              </p14:nvContentPartPr>
              <p14:xfrm>
                <a:off x="11577300" y="755359"/>
                <a:ext cx="156960" cy="2797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28229DA-D7CB-48F5-B609-AA8E025E273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559300" y="737359"/>
                  <a:ext cx="1926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7329349-E956-4D49-A259-D7FDB2370BFF}"/>
                    </a:ext>
                  </a:extLst>
                </p14:cNvPr>
                <p14:cNvContentPartPr/>
                <p14:nvPr/>
              </p14:nvContentPartPr>
              <p14:xfrm>
                <a:off x="11818140" y="646639"/>
                <a:ext cx="143640" cy="4237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7329349-E956-4D49-A259-D7FDB2370BF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800140" y="628999"/>
                  <a:ext cx="179280" cy="45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F930900E-C399-412B-80D2-C06304C418BF}"/>
              </a:ext>
            </a:extLst>
          </p:cNvPr>
          <p:cNvGrpSpPr/>
          <p:nvPr/>
        </p:nvGrpSpPr>
        <p:grpSpPr>
          <a:xfrm>
            <a:off x="10579020" y="1181239"/>
            <a:ext cx="388080" cy="180360"/>
            <a:chOff x="10579020" y="1181239"/>
            <a:chExt cx="38808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C16F767-7678-40A9-AA95-A3A4C77D5118}"/>
                    </a:ext>
                  </a:extLst>
                </p14:cNvPr>
                <p14:cNvContentPartPr/>
                <p14:nvPr/>
              </p14:nvContentPartPr>
              <p14:xfrm>
                <a:off x="10641300" y="1261879"/>
                <a:ext cx="6840" cy="165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C16F767-7678-40A9-AA95-A3A4C77D511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623660" y="1244239"/>
                  <a:ext cx="42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CE52B1C-E628-4940-B383-B02993BDC623}"/>
                    </a:ext>
                  </a:extLst>
                </p14:cNvPr>
                <p14:cNvContentPartPr/>
                <p14:nvPr/>
              </p14:nvContentPartPr>
              <p14:xfrm>
                <a:off x="10642380" y="1260799"/>
                <a:ext cx="11880" cy="100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CE52B1C-E628-4940-B383-B02993BDC62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624380" y="1242799"/>
                  <a:ext cx="47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5C9258A-554C-4D92-B408-33DF455E4022}"/>
                    </a:ext>
                  </a:extLst>
                </p14:cNvPr>
                <p14:cNvContentPartPr/>
                <p14:nvPr/>
              </p14:nvContentPartPr>
              <p14:xfrm>
                <a:off x="10579020" y="1216519"/>
                <a:ext cx="146880" cy="21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5C9258A-554C-4D92-B408-33DF455E402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61020" y="1198879"/>
                  <a:ext cx="182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13CDFDD-D390-42E8-87A8-D5D64A6EFA26}"/>
                    </a:ext>
                  </a:extLst>
                </p14:cNvPr>
                <p14:cNvContentPartPr/>
                <p14:nvPr/>
              </p14:nvContentPartPr>
              <p14:xfrm>
                <a:off x="10727700" y="1279519"/>
                <a:ext cx="65880" cy="583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13CDFDD-D390-42E8-87A8-D5D64A6EFA2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710060" y="1261519"/>
                  <a:ext cx="101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656F2DC-DF6C-40DC-A50D-C00D643481EE}"/>
                    </a:ext>
                  </a:extLst>
                </p14:cNvPr>
                <p14:cNvContentPartPr/>
                <p14:nvPr/>
              </p14:nvContentPartPr>
              <p14:xfrm>
                <a:off x="10875660" y="1181239"/>
                <a:ext cx="91440" cy="1461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656F2DC-DF6C-40DC-A50D-C00D643481E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857660" y="1163599"/>
                  <a:ext cx="127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DA537CC-AC82-4766-A01E-4E2624ADEA72}"/>
                    </a:ext>
                  </a:extLst>
                </p14:cNvPr>
                <p14:cNvContentPartPr/>
                <p14:nvPr/>
              </p14:nvContentPartPr>
              <p14:xfrm>
                <a:off x="10864140" y="1252159"/>
                <a:ext cx="29520" cy="644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DA537CC-AC82-4766-A01E-4E2624ADEA7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846140" y="1234159"/>
                  <a:ext cx="65160" cy="10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44F2A0DE-A7E3-41EC-86A3-2D94ED3E45A9}"/>
                  </a:ext>
                </a:extLst>
              </p14:cNvPr>
              <p14:cNvContentPartPr/>
              <p14:nvPr/>
            </p14:nvContentPartPr>
            <p14:xfrm>
              <a:off x="7777532" y="2341856"/>
              <a:ext cx="25560" cy="11232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44F2A0DE-A7E3-41EC-86A3-2D94ED3E45A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759782" y="2323914"/>
                <a:ext cx="60705" cy="147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BBA19B1F-536A-4C49-91BD-17C499FCC730}"/>
                  </a:ext>
                </a:extLst>
              </p14:cNvPr>
              <p14:cNvContentPartPr/>
              <p14:nvPr/>
            </p14:nvContentPartPr>
            <p14:xfrm>
              <a:off x="7771412" y="2246816"/>
              <a:ext cx="12240" cy="1764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BBA19B1F-536A-4C49-91BD-17C499FCC73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753412" y="2228816"/>
                <a:ext cx="478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A3A0D54C-DDA3-41B6-9673-77A69180C53F}"/>
                  </a:ext>
                </a:extLst>
              </p14:cNvPr>
              <p14:cNvContentPartPr/>
              <p14:nvPr/>
            </p14:nvContentPartPr>
            <p14:xfrm>
              <a:off x="7868972" y="2225216"/>
              <a:ext cx="220320" cy="21348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A3A0D54C-DDA3-41B6-9673-77A69180C53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850972" y="2207186"/>
                <a:ext cx="255960" cy="249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21F62C9A-0A07-4AA2-BC9D-A70A0BFE8DC7}"/>
                  </a:ext>
                </a:extLst>
              </p14:cNvPr>
              <p14:cNvContentPartPr/>
              <p14:nvPr/>
            </p14:nvContentPartPr>
            <p14:xfrm>
              <a:off x="8250572" y="2284616"/>
              <a:ext cx="169920" cy="18288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21F62C9A-0A07-4AA2-BC9D-A70A0BFE8DC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232572" y="2266616"/>
                <a:ext cx="2055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6C336DC5-4C9A-46D3-9D45-0BD2F54F4E91}"/>
                  </a:ext>
                </a:extLst>
              </p14:cNvPr>
              <p14:cNvContentPartPr/>
              <p14:nvPr/>
            </p14:nvContentPartPr>
            <p14:xfrm>
              <a:off x="8298092" y="2387576"/>
              <a:ext cx="106200" cy="183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6C336DC5-4C9A-46D3-9D45-0BD2F54F4E9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280092" y="2369576"/>
                <a:ext cx="14184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0" name="Group 709">
            <a:extLst>
              <a:ext uri="{FF2B5EF4-FFF2-40B4-BE49-F238E27FC236}">
                <a16:creationId xmlns:a16="http://schemas.microsoft.com/office/drawing/2014/main" id="{D06432A2-AD24-4C54-8D4C-02DB7124894C}"/>
              </a:ext>
            </a:extLst>
          </p:cNvPr>
          <p:cNvGrpSpPr/>
          <p:nvPr/>
        </p:nvGrpSpPr>
        <p:grpSpPr>
          <a:xfrm>
            <a:off x="8594012" y="2111096"/>
            <a:ext cx="1287360" cy="353160"/>
            <a:chOff x="8594012" y="2111096"/>
            <a:chExt cx="128736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384F5ED-33B0-4EE9-8E1D-4F489ED9B1D2}"/>
                    </a:ext>
                  </a:extLst>
                </p14:cNvPr>
                <p14:cNvContentPartPr/>
                <p14:nvPr/>
              </p14:nvContentPartPr>
              <p14:xfrm>
                <a:off x="8594012" y="2169776"/>
                <a:ext cx="198000" cy="2944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384F5ED-33B0-4EE9-8E1D-4F489ED9B1D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75979" y="2151776"/>
                  <a:ext cx="233705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8830128-CB11-47A7-AED1-ABCEBF5D3B74}"/>
                    </a:ext>
                  </a:extLst>
                </p14:cNvPr>
                <p14:cNvContentPartPr/>
                <p14:nvPr/>
              </p14:nvContentPartPr>
              <p14:xfrm>
                <a:off x="8914412" y="2145656"/>
                <a:ext cx="126360" cy="3153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8830128-CB11-47A7-AED1-ABCEBF5D3B7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96463" y="2127635"/>
                  <a:ext cx="161899" cy="3510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ED814EB2-B2F3-4027-8BB2-7857C9F6505F}"/>
                    </a:ext>
                  </a:extLst>
                </p14:cNvPr>
                <p14:cNvContentPartPr/>
                <p14:nvPr/>
              </p14:nvContentPartPr>
              <p14:xfrm>
                <a:off x="9102692" y="2199656"/>
                <a:ext cx="167400" cy="2131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ED814EB2-B2F3-4027-8BB2-7857C9F650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084692" y="2181656"/>
                  <a:ext cx="2030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608E4060-8A9E-4A1B-8472-C66CB568DF50}"/>
                    </a:ext>
                  </a:extLst>
                </p14:cNvPr>
                <p14:cNvContentPartPr/>
                <p14:nvPr/>
              </p14:nvContentPartPr>
              <p14:xfrm>
                <a:off x="9133292" y="2326736"/>
                <a:ext cx="75960" cy="122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608E4060-8A9E-4A1B-8472-C66CB568DF5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115292" y="2308736"/>
                  <a:ext cx="1116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C4F4C3A7-1FFF-4BB4-B91E-57E14A308338}"/>
                    </a:ext>
                  </a:extLst>
                </p14:cNvPr>
                <p14:cNvContentPartPr/>
                <p14:nvPr/>
              </p14:nvContentPartPr>
              <p14:xfrm>
                <a:off x="9372332" y="2357336"/>
                <a:ext cx="26280" cy="8316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C4F4C3A7-1FFF-4BB4-B91E-57E14A30833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354332" y="2339336"/>
                  <a:ext cx="61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A1732BA2-D2BD-47AD-8794-3B209143E991}"/>
                    </a:ext>
                  </a:extLst>
                </p14:cNvPr>
                <p14:cNvContentPartPr/>
                <p14:nvPr/>
              </p14:nvContentPartPr>
              <p14:xfrm>
                <a:off x="9500132" y="2152856"/>
                <a:ext cx="190800" cy="23688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A1732BA2-D2BD-47AD-8794-3B209143E99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482132" y="2134856"/>
                  <a:ext cx="2264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CB0B65EA-114C-4B80-B5E9-DC3A3DEE07D7}"/>
                    </a:ext>
                  </a:extLst>
                </p14:cNvPr>
                <p14:cNvContentPartPr/>
                <p14:nvPr/>
              </p14:nvContentPartPr>
              <p14:xfrm>
                <a:off x="9540452" y="2308016"/>
                <a:ext cx="92160" cy="1188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CB0B65EA-114C-4B80-B5E9-DC3A3DEE07D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522452" y="2290016"/>
                  <a:ext cx="1278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7B1A015C-B102-4786-AADF-09D81914907F}"/>
                    </a:ext>
                  </a:extLst>
                </p14:cNvPr>
                <p14:cNvContentPartPr/>
                <p14:nvPr/>
              </p14:nvContentPartPr>
              <p14:xfrm>
                <a:off x="9733412" y="2111096"/>
                <a:ext cx="147960" cy="32580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7B1A015C-B102-4786-AADF-09D81914907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15412" y="2093096"/>
                  <a:ext cx="183600" cy="36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8" name="Group 717">
            <a:extLst>
              <a:ext uri="{FF2B5EF4-FFF2-40B4-BE49-F238E27FC236}">
                <a16:creationId xmlns:a16="http://schemas.microsoft.com/office/drawing/2014/main" id="{2772A0DD-8029-41E1-9589-81EFF5EBE036}"/>
              </a:ext>
            </a:extLst>
          </p:cNvPr>
          <p:cNvGrpSpPr/>
          <p:nvPr/>
        </p:nvGrpSpPr>
        <p:grpSpPr>
          <a:xfrm>
            <a:off x="8794384" y="2515567"/>
            <a:ext cx="161280" cy="133920"/>
            <a:chOff x="8794384" y="2515567"/>
            <a:chExt cx="161280" cy="13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F5973E9B-3B25-409D-99BC-CD95F588CEA7}"/>
                    </a:ext>
                  </a:extLst>
                </p14:cNvPr>
                <p14:cNvContentPartPr/>
                <p14:nvPr/>
              </p14:nvContentPartPr>
              <p14:xfrm>
                <a:off x="8804824" y="2583247"/>
                <a:ext cx="14040" cy="6624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F5973E9B-3B25-409D-99BC-CD95F588CEA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786824" y="2565247"/>
                  <a:ext cx="496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365A4EEF-2D26-43FA-B22C-60EA805E1840}"/>
                    </a:ext>
                  </a:extLst>
                </p14:cNvPr>
                <p14:cNvContentPartPr/>
                <p14:nvPr/>
              </p14:nvContentPartPr>
              <p14:xfrm>
                <a:off x="8794384" y="2518087"/>
                <a:ext cx="1440" cy="180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365A4EEF-2D26-43FA-B22C-60EA805E184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779984" y="2500087"/>
                  <a:ext cx="29952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D6C52947-7B5B-4B72-A76B-96078B0A364D}"/>
                    </a:ext>
                  </a:extLst>
                </p14:cNvPr>
                <p14:cNvContentPartPr/>
                <p14:nvPr/>
              </p14:nvContentPartPr>
              <p14:xfrm>
                <a:off x="8865664" y="2515567"/>
                <a:ext cx="90000" cy="12528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D6C52947-7B5B-4B72-A76B-96078B0A364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47664" y="2497567"/>
                  <a:ext cx="12564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06FAB53-037B-47BE-9F68-3D1706AB6391}"/>
              </a:ext>
            </a:extLst>
          </p:cNvPr>
          <p:cNvGrpSpPr/>
          <p:nvPr/>
        </p:nvGrpSpPr>
        <p:grpSpPr>
          <a:xfrm>
            <a:off x="442121" y="1529693"/>
            <a:ext cx="2140560" cy="415800"/>
            <a:chOff x="305147" y="2406400"/>
            <a:chExt cx="214056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D4C340C-DC53-45D3-A830-46060E51DF32}"/>
                    </a:ext>
                  </a:extLst>
                </p14:cNvPr>
                <p14:cNvContentPartPr/>
                <p14:nvPr/>
              </p14:nvContentPartPr>
              <p14:xfrm>
                <a:off x="305147" y="2478400"/>
                <a:ext cx="154800" cy="263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D4C340C-DC53-45D3-A830-46060E51DF3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87507" y="2460760"/>
                  <a:ext cx="1904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D15D2D0-7807-40F8-9970-890613832265}"/>
                    </a:ext>
                  </a:extLst>
                </p14:cNvPr>
                <p14:cNvContentPartPr/>
                <p14:nvPr/>
              </p14:nvContentPartPr>
              <p14:xfrm>
                <a:off x="507827" y="2593600"/>
                <a:ext cx="141480" cy="123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D15D2D0-7807-40F8-9970-89061383226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90187" y="2575960"/>
                  <a:ext cx="177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8D4A46B-E27A-4172-945E-7478D3193666}"/>
                    </a:ext>
                  </a:extLst>
                </p14:cNvPr>
                <p14:cNvContentPartPr/>
                <p14:nvPr/>
              </p14:nvContentPartPr>
              <p14:xfrm>
                <a:off x="716267" y="2584960"/>
                <a:ext cx="172800" cy="130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8D4A46B-E27A-4172-945E-7478D319366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98267" y="2566960"/>
                  <a:ext cx="208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848642B-52C7-48EE-90FE-F2F1EF49E1CD}"/>
                    </a:ext>
                  </a:extLst>
                </p14:cNvPr>
                <p14:cNvContentPartPr/>
                <p14:nvPr/>
              </p14:nvContentPartPr>
              <p14:xfrm>
                <a:off x="956747" y="2557960"/>
                <a:ext cx="113400" cy="264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848642B-52C7-48EE-90FE-F2F1EF49E1C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38747" y="2540320"/>
                  <a:ext cx="1490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3D9B7C8-DC3B-417E-B1A6-EC95EED45458}"/>
                    </a:ext>
                  </a:extLst>
                </p14:cNvPr>
                <p14:cNvContentPartPr/>
                <p14:nvPr/>
              </p14:nvContentPartPr>
              <p14:xfrm>
                <a:off x="1128107" y="2568400"/>
                <a:ext cx="108000" cy="118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3D9B7C8-DC3B-417E-B1A6-EC95EED4545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10467" y="2550760"/>
                  <a:ext cx="1436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BB03A89-0CF9-4140-8B4C-E49950D1B6A4}"/>
                    </a:ext>
                  </a:extLst>
                </p14:cNvPr>
                <p14:cNvContentPartPr/>
                <p14:nvPr/>
              </p14:nvContentPartPr>
              <p14:xfrm>
                <a:off x="1304867" y="2555800"/>
                <a:ext cx="89640" cy="138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BB03A89-0CF9-4140-8B4C-E49950D1B6A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87227" y="2537800"/>
                  <a:ext cx="125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1AEFD63-2613-44BC-BE71-3C813FAE7139}"/>
                    </a:ext>
                  </a:extLst>
                </p14:cNvPr>
                <p14:cNvContentPartPr/>
                <p14:nvPr/>
              </p14:nvContentPartPr>
              <p14:xfrm>
                <a:off x="1487027" y="2571640"/>
                <a:ext cx="10080" cy="98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1AEFD63-2613-44BC-BE71-3C813FAE713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69027" y="2553640"/>
                  <a:ext cx="457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0705EF3-9E62-46C7-B4B9-18921D6D42CF}"/>
                    </a:ext>
                  </a:extLst>
                </p14:cNvPr>
                <p14:cNvContentPartPr/>
                <p14:nvPr/>
              </p14:nvContentPartPr>
              <p14:xfrm>
                <a:off x="1470827" y="2468680"/>
                <a:ext cx="10800" cy="10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0705EF3-9E62-46C7-B4B9-18921D6D42C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52827" y="2451040"/>
                  <a:ext cx="464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307879F-45FE-4C92-9F4B-AE0ADC3B781D}"/>
                    </a:ext>
                  </a:extLst>
                </p14:cNvPr>
                <p14:cNvContentPartPr/>
                <p14:nvPr/>
              </p14:nvContentPartPr>
              <p14:xfrm>
                <a:off x="1633547" y="2450680"/>
                <a:ext cx="11520" cy="224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307879F-45FE-4C92-9F4B-AE0ADC3B781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15907" y="2432680"/>
                  <a:ext cx="471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87AD573-434F-4F24-B77F-39227EA03A0B}"/>
                    </a:ext>
                  </a:extLst>
                </p14:cNvPr>
                <p14:cNvContentPartPr/>
                <p14:nvPr/>
              </p14:nvContentPartPr>
              <p14:xfrm>
                <a:off x="1562267" y="2569840"/>
                <a:ext cx="139680" cy="21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87AD573-434F-4F24-B77F-39227EA03A0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544267" y="2552200"/>
                  <a:ext cx="175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A5D47D1-D389-4151-B840-1573EAB95262}"/>
                    </a:ext>
                  </a:extLst>
                </p14:cNvPr>
                <p14:cNvContentPartPr/>
                <p14:nvPr/>
              </p14:nvContentPartPr>
              <p14:xfrm>
                <a:off x="1763147" y="2593960"/>
                <a:ext cx="9360" cy="110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A5D47D1-D389-4151-B840-1573EAB9526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745507" y="2576320"/>
                  <a:ext cx="45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D92C867-27DE-401C-A116-8AF04D08F021}"/>
                    </a:ext>
                  </a:extLst>
                </p14:cNvPr>
                <p14:cNvContentPartPr/>
                <p14:nvPr/>
              </p14:nvContentPartPr>
              <p14:xfrm>
                <a:off x="1766387" y="2512240"/>
                <a:ext cx="8640" cy="9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D92C867-27DE-401C-A116-8AF04D08F02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748747" y="2494600"/>
                  <a:ext cx="44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227F33E-9632-4F94-815A-90F643421012}"/>
                    </a:ext>
                  </a:extLst>
                </p14:cNvPr>
                <p14:cNvContentPartPr/>
                <p14:nvPr/>
              </p14:nvContentPartPr>
              <p14:xfrm>
                <a:off x="1858187" y="2579200"/>
                <a:ext cx="86040" cy="117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227F33E-9632-4F94-815A-90F64342101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840187" y="2561200"/>
                  <a:ext cx="121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1D44B8F-FC7E-4357-904D-95B705FC8017}"/>
                    </a:ext>
                  </a:extLst>
                </p14:cNvPr>
                <p14:cNvContentPartPr/>
                <p14:nvPr/>
              </p14:nvContentPartPr>
              <p14:xfrm>
                <a:off x="2034587" y="2574160"/>
                <a:ext cx="100080" cy="123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1D44B8F-FC7E-4357-904D-95B705FC801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16947" y="2556160"/>
                  <a:ext cx="135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50E4786-7BC9-424B-97DB-75E49CF68B8E}"/>
                    </a:ext>
                  </a:extLst>
                </p14:cNvPr>
                <p14:cNvContentPartPr/>
                <p14:nvPr/>
              </p14:nvContentPartPr>
              <p14:xfrm>
                <a:off x="2207387" y="2570200"/>
                <a:ext cx="108720" cy="115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50E4786-7BC9-424B-97DB-75E49CF68B8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89387" y="2552200"/>
                  <a:ext cx="144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45304FA-05A3-4CC0-859A-4A09A3D338F2}"/>
                    </a:ext>
                  </a:extLst>
                </p14:cNvPr>
                <p14:cNvContentPartPr/>
                <p14:nvPr/>
              </p14:nvContentPartPr>
              <p14:xfrm>
                <a:off x="2410787" y="2406400"/>
                <a:ext cx="34920" cy="270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45304FA-05A3-4CC0-859A-4A09A3D338F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393147" y="2388400"/>
                  <a:ext cx="70560" cy="30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5DFD58DA-83CE-4308-B90D-8F3A045DD933}"/>
              </a:ext>
            </a:extLst>
          </p:cNvPr>
          <p:cNvGrpSpPr/>
          <p:nvPr/>
        </p:nvGrpSpPr>
        <p:grpSpPr>
          <a:xfrm>
            <a:off x="2847881" y="1503386"/>
            <a:ext cx="1694160" cy="296640"/>
            <a:chOff x="2710907" y="2380093"/>
            <a:chExt cx="169416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ADD8710-D59F-4FE0-B069-F2669120467B}"/>
                    </a:ext>
                  </a:extLst>
                </p14:cNvPr>
                <p14:cNvContentPartPr/>
                <p14:nvPr/>
              </p14:nvContentPartPr>
              <p14:xfrm>
                <a:off x="2710907" y="2418973"/>
                <a:ext cx="150480" cy="257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ADD8710-D59F-4FE0-B069-F2669120467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692907" y="2400973"/>
                  <a:ext cx="1861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F8F0936-7317-43B4-A6B8-6579544FDBBF}"/>
                    </a:ext>
                  </a:extLst>
                </p14:cNvPr>
                <p14:cNvContentPartPr/>
                <p14:nvPr/>
              </p14:nvContentPartPr>
              <p14:xfrm>
                <a:off x="2858507" y="2556133"/>
                <a:ext cx="128160" cy="109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F8F0936-7317-43B4-A6B8-6579544FDBB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40507" y="2538133"/>
                  <a:ext cx="1638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BCADE72-53C4-4E41-A60A-B67B64C53E09}"/>
                    </a:ext>
                  </a:extLst>
                </p14:cNvPr>
                <p14:cNvContentPartPr/>
                <p14:nvPr/>
              </p14:nvContentPartPr>
              <p14:xfrm>
                <a:off x="3044987" y="2538493"/>
                <a:ext cx="106920" cy="109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BCADE72-53C4-4E41-A60A-B67B64C53E0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27347" y="2520853"/>
                  <a:ext cx="142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D5FB940-1630-4BD7-847C-248C56D89A63}"/>
                    </a:ext>
                  </a:extLst>
                </p14:cNvPr>
                <p14:cNvContentPartPr/>
                <p14:nvPr/>
              </p14:nvContentPartPr>
              <p14:xfrm>
                <a:off x="3232547" y="2530573"/>
                <a:ext cx="78120" cy="135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D5FB940-1630-4BD7-847C-248C56D89A6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214547" y="2512933"/>
                  <a:ext cx="113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A84BBFB-B8FE-49AD-A898-DAFF8E6B7288}"/>
                    </a:ext>
                  </a:extLst>
                </p14:cNvPr>
                <p14:cNvContentPartPr/>
                <p14:nvPr/>
              </p14:nvContentPartPr>
              <p14:xfrm>
                <a:off x="3414707" y="2424733"/>
                <a:ext cx="15480" cy="227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A84BBFB-B8FE-49AD-A898-DAFF8E6B728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396707" y="2407093"/>
                  <a:ext cx="511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F47F987-5941-415F-B09B-23C9014E419E}"/>
                    </a:ext>
                  </a:extLst>
                </p14:cNvPr>
                <p14:cNvContentPartPr/>
                <p14:nvPr/>
              </p14:nvContentPartPr>
              <p14:xfrm>
                <a:off x="3345947" y="2542093"/>
                <a:ext cx="162720" cy="14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F47F987-5941-415F-B09B-23C9014E419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328307" y="2524093"/>
                  <a:ext cx="198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5DAEF77A-9C03-475E-A1A5-97AFDA249AFA}"/>
                    </a:ext>
                  </a:extLst>
                </p14:cNvPr>
                <p14:cNvContentPartPr/>
                <p14:nvPr/>
              </p14:nvContentPartPr>
              <p14:xfrm>
                <a:off x="3563747" y="2515453"/>
                <a:ext cx="81720" cy="1198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5DAEF77A-9C03-475E-A1A5-97AFDA249AF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546107" y="2497453"/>
                  <a:ext cx="117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AC422E2D-6C72-4D00-AF14-4F4EC4961218}"/>
                    </a:ext>
                  </a:extLst>
                </p14:cNvPr>
                <p14:cNvContentPartPr/>
                <p14:nvPr/>
              </p14:nvContentPartPr>
              <p14:xfrm>
                <a:off x="3720347" y="2523373"/>
                <a:ext cx="106560" cy="1094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AC422E2D-6C72-4D00-AF14-4F4EC496121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702347" y="2505373"/>
                  <a:ext cx="142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12C9349-8F81-4614-B7D3-6F3FAC922F23}"/>
                    </a:ext>
                  </a:extLst>
                </p14:cNvPr>
                <p14:cNvContentPartPr/>
                <p14:nvPr/>
              </p14:nvContentPartPr>
              <p14:xfrm>
                <a:off x="3921947" y="2532733"/>
                <a:ext cx="6480" cy="961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12C9349-8F81-4614-B7D3-6F3FAC922F2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904307" y="2514733"/>
                  <a:ext cx="42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9F68B6C9-BC6E-4096-A87A-C173F32A1533}"/>
                    </a:ext>
                  </a:extLst>
                </p14:cNvPr>
                <p14:cNvContentPartPr/>
                <p14:nvPr/>
              </p14:nvContentPartPr>
              <p14:xfrm>
                <a:off x="3906827" y="2430133"/>
                <a:ext cx="12240" cy="140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9F68B6C9-BC6E-4096-A87A-C173F32A153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888827" y="2412493"/>
                  <a:ext cx="478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F10218E-CFD2-462E-9544-5ABA952A6169}"/>
                    </a:ext>
                  </a:extLst>
                </p14:cNvPr>
                <p14:cNvContentPartPr/>
                <p14:nvPr/>
              </p14:nvContentPartPr>
              <p14:xfrm>
                <a:off x="4043267" y="2512213"/>
                <a:ext cx="121320" cy="11808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F10218E-CFD2-462E-9544-5ABA952A616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025267" y="2494213"/>
                  <a:ext cx="1569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63C7AA7D-6B2D-4CD3-80E0-B6DFAC4A8216}"/>
                    </a:ext>
                  </a:extLst>
                </p14:cNvPr>
                <p14:cNvContentPartPr/>
                <p14:nvPr/>
              </p14:nvContentPartPr>
              <p14:xfrm>
                <a:off x="4323707" y="2380093"/>
                <a:ext cx="27360" cy="2786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63C7AA7D-6B2D-4CD3-80E0-B6DFAC4A821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305707" y="2362453"/>
                  <a:ext cx="63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D5B78114-26D9-45B9-86EA-E817FF88344C}"/>
                    </a:ext>
                  </a:extLst>
                </p14:cNvPr>
                <p14:cNvContentPartPr/>
                <p14:nvPr/>
              </p14:nvContentPartPr>
              <p14:xfrm>
                <a:off x="4271507" y="2499613"/>
                <a:ext cx="133560" cy="68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D5B78114-26D9-45B9-86EA-E817FF88344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253867" y="2481973"/>
                  <a:ext cx="16920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17ACD0EF-909A-46CF-8FB7-7AC6C8EF8AEB}"/>
                  </a:ext>
                </a:extLst>
              </p14:cNvPr>
              <p14:cNvContentPartPr/>
              <p14:nvPr/>
            </p14:nvContentPartPr>
            <p14:xfrm>
              <a:off x="462022" y="1901475"/>
              <a:ext cx="4047480" cy="97560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17ACD0EF-909A-46CF-8FB7-7AC6C8EF8AE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44024" y="1883408"/>
                <a:ext cx="4083117" cy="133332"/>
              </a:xfrm>
              <a:prstGeom prst="rect">
                <a:avLst/>
              </a:prstGeom>
            </p:spPr>
          </p:pic>
        </mc:Fallback>
      </mc:AlternateContent>
      <p:grpSp>
        <p:nvGrpSpPr>
          <p:cNvPr id="474" name="Group 473">
            <a:extLst>
              <a:ext uri="{FF2B5EF4-FFF2-40B4-BE49-F238E27FC236}">
                <a16:creationId xmlns:a16="http://schemas.microsoft.com/office/drawing/2014/main" id="{89A32229-2762-4270-9D61-628F4C34C6EC}"/>
              </a:ext>
            </a:extLst>
          </p:cNvPr>
          <p:cNvGrpSpPr/>
          <p:nvPr/>
        </p:nvGrpSpPr>
        <p:grpSpPr>
          <a:xfrm>
            <a:off x="471894" y="2205968"/>
            <a:ext cx="820080" cy="241920"/>
            <a:chOff x="334920" y="3082675"/>
            <a:chExt cx="82008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5B501E2C-7EBA-41BE-8FF7-584FBB227A5D}"/>
                    </a:ext>
                  </a:extLst>
                </p14:cNvPr>
                <p14:cNvContentPartPr/>
                <p14:nvPr/>
              </p14:nvContentPartPr>
              <p14:xfrm>
                <a:off x="334920" y="3095995"/>
                <a:ext cx="168120" cy="19908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5B501E2C-7EBA-41BE-8FF7-584FBB227A5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17280" y="3077995"/>
                  <a:ext cx="2037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1D62E8D5-FFC1-43D1-9DDF-ABEC4370AB67}"/>
                    </a:ext>
                  </a:extLst>
                </p14:cNvPr>
                <p14:cNvContentPartPr/>
                <p14:nvPr/>
              </p14:nvContentPartPr>
              <p14:xfrm>
                <a:off x="371640" y="3198955"/>
                <a:ext cx="110880" cy="216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1D62E8D5-FFC1-43D1-9DDF-ABEC4370AB6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4000" y="3181315"/>
                  <a:ext cx="146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52C89EBC-9F25-4CC7-A836-B9758DD271E8}"/>
                    </a:ext>
                  </a:extLst>
                </p14:cNvPr>
                <p14:cNvContentPartPr/>
                <p14:nvPr/>
              </p14:nvContentPartPr>
              <p14:xfrm>
                <a:off x="728400" y="3082675"/>
                <a:ext cx="95400" cy="24156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52C89EBC-9F25-4CC7-A836-B9758DD271E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10400" y="3065035"/>
                  <a:ext cx="1310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938A5967-8742-4049-8246-6B6D469243EC}"/>
                    </a:ext>
                  </a:extLst>
                </p14:cNvPr>
                <p14:cNvContentPartPr/>
                <p14:nvPr/>
              </p14:nvContentPartPr>
              <p14:xfrm>
                <a:off x="878880" y="3205075"/>
                <a:ext cx="118080" cy="11952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938A5967-8742-4049-8246-6B6D469243E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60880" y="3187435"/>
                  <a:ext cx="153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6258C506-EE6F-4D32-ACE3-4BA57328B18A}"/>
                    </a:ext>
                  </a:extLst>
                </p14:cNvPr>
                <p14:cNvContentPartPr/>
                <p14:nvPr/>
              </p14:nvContentPartPr>
              <p14:xfrm>
                <a:off x="1056000" y="3192115"/>
                <a:ext cx="99000" cy="11268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6258C506-EE6F-4D32-ACE3-4BA57328B18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38000" y="3174115"/>
                  <a:ext cx="1346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32152546-2E79-4C38-B190-AAA39E17AE18}"/>
                    </a:ext>
                  </a:extLst>
                </p14:cNvPr>
                <p14:cNvContentPartPr/>
                <p14:nvPr/>
              </p14:nvContentPartPr>
              <p14:xfrm>
                <a:off x="1070400" y="3215155"/>
                <a:ext cx="66600" cy="7056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32152546-2E79-4C38-B190-AAA39E17AE1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52760" y="3197155"/>
                  <a:ext cx="10224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FD8AFB82-9DF0-4D2C-9045-5AD577544436}"/>
              </a:ext>
            </a:extLst>
          </p:cNvPr>
          <p:cNvGrpSpPr/>
          <p:nvPr/>
        </p:nvGrpSpPr>
        <p:grpSpPr>
          <a:xfrm>
            <a:off x="1570974" y="2208488"/>
            <a:ext cx="994680" cy="323640"/>
            <a:chOff x="1434000" y="3085195"/>
            <a:chExt cx="99468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6361B3F7-2C55-4D59-BD5A-5E1D0017081B}"/>
                    </a:ext>
                  </a:extLst>
                </p14:cNvPr>
                <p14:cNvContentPartPr/>
                <p14:nvPr/>
              </p14:nvContentPartPr>
              <p14:xfrm>
                <a:off x="1434000" y="3164395"/>
                <a:ext cx="104760" cy="24444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6361B3F7-2C55-4D59-BD5A-5E1D0017081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416000" y="3146755"/>
                  <a:ext cx="1404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BCB74764-4A56-4214-88F5-08B6FEB35680}"/>
                    </a:ext>
                  </a:extLst>
                </p14:cNvPr>
                <p14:cNvContentPartPr/>
                <p14:nvPr/>
              </p14:nvContentPartPr>
              <p14:xfrm>
                <a:off x="1601040" y="3183115"/>
                <a:ext cx="97920" cy="12204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BCB74764-4A56-4214-88F5-08B6FEB3568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583400" y="3165475"/>
                  <a:ext cx="133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A8087CBC-C2EA-45F7-9BE2-CA94C583BCB7}"/>
                    </a:ext>
                  </a:extLst>
                </p14:cNvPr>
                <p14:cNvContentPartPr/>
                <p14:nvPr/>
              </p14:nvContentPartPr>
              <p14:xfrm>
                <a:off x="1752240" y="3190675"/>
                <a:ext cx="92880" cy="957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A8087CBC-C2EA-45F7-9BE2-CA94C583BCB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734240" y="3173035"/>
                  <a:ext cx="128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D4D0F2A4-51E4-465E-A01D-52783A0EFB14}"/>
                    </a:ext>
                  </a:extLst>
                </p14:cNvPr>
                <p14:cNvContentPartPr/>
                <p14:nvPr/>
              </p14:nvContentPartPr>
              <p14:xfrm>
                <a:off x="1911360" y="3186355"/>
                <a:ext cx="66960" cy="12096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D4D0F2A4-51E4-465E-A01D-52783A0EFB1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93720" y="3168355"/>
                  <a:ext cx="102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759424E8-2D6C-41F4-A4C7-BE4ED12E7A80}"/>
                    </a:ext>
                  </a:extLst>
                </p14:cNvPr>
                <p14:cNvContentPartPr/>
                <p14:nvPr/>
              </p14:nvContentPartPr>
              <p14:xfrm>
                <a:off x="2055720" y="3085195"/>
                <a:ext cx="15480" cy="2088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759424E8-2D6C-41F4-A4C7-BE4ED12E7A8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038080" y="3067555"/>
                  <a:ext cx="51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7D4262C8-7238-4AC8-81B1-617311B2D3CF}"/>
                    </a:ext>
                  </a:extLst>
                </p14:cNvPr>
                <p14:cNvContentPartPr/>
                <p14:nvPr/>
              </p14:nvContentPartPr>
              <p14:xfrm>
                <a:off x="2016480" y="3176995"/>
                <a:ext cx="112320" cy="1836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7D4262C8-7238-4AC8-81B1-617311B2D3C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998480" y="3159355"/>
                  <a:ext cx="1479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0CC253E8-92E2-4A8F-B9F5-BEFE9EE9F6F8}"/>
                    </a:ext>
                  </a:extLst>
                </p14:cNvPr>
                <p14:cNvContentPartPr/>
                <p14:nvPr/>
              </p14:nvContentPartPr>
              <p14:xfrm>
                <a:off x="2167320" y="3178075"/>
                <a:ext cx="102960" cy="1026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0CC253E8-92E2-4A8F-B9F5-BEFE9EE9F6F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149680" y="3160075"/>
                  <a:ext cx="138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D20838A3-35C4-4E99-8F0D-02E016A05BB3}"/>
                    </a:ext>
                  </a:extLst>
                </p14:cNvPr>
                <p14:cNvContentPartPr/>
                <p14:nvPr/>
              </p14:nvContentPartPr>
              <p14:xfrm>
                <a:off x="2344440" y="3148555"/>
                <a:ext cx="84240" cy="1108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D20838A3-35C4-4E99-8F0D-02E016A05BB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326440" y="3130915"/>
                  <a:ext cx="11988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2EC8FE45-2471-4A63-B9D5-32C4C348C867}"/>
                  </a:ext>
                </a:extLst>
              </p14:cNvPr>
              <p14:cNvContentPartPr/>
              <p14:nvPr/>
            </p14:nvContentPartPr>
            <p14:xfrm>
              <a:off x="3805414" y="2127228"/>
              <a:ext cx="244080" cy="286920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2EC8FE45-2471-4A63-B9D5-32C4C348C867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787414" y="2109251"/>
                <a:ext cx="279720" cy="3225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8C825FB6-BA49-4E52-8AC6-6EDBA8C9F7F6}"/>
                  </a:ext>
                </a:extLst>
              </p14:cNvPr>
              <p14:cNvContentPartPr/>
              <p14:nvPr/>
            </p14:nvContentPartPr>
            <p14:xfrm>
              <a:off x="3468814" y="2589828"/>
              <a:ext cx="899280" cy="20520"/>
            </p14:xfrm>
          </p:contentPart>
        </mc:Choice>
        <mc:Fallback xmlns=""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8C825FB6-BA49-4E52-8AC6-6EDBA8C9F7F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450814" y="2571828"/>
                <a:ext cx="93492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0" name="Group 499">
            <a:extLst>
              <a:ext uri="{FF2B5EF4-FFF2-40B4-BE49-F238E27FC236}">
                <a16:creationId xmlns:a16="http://schemas.microsoft.com/office/drawing/2014/main" id="{577017CD-044E-41DE-B312-550088342033}"/>
              </a:ext>
            </a:extLst>
          </p:cNvPr>
          <p:cNvGrpSpPr/>
          <p:nvPr/>
        </p:nvGrpSpPr>
        <p:grpSpPr>
          <a:xfrm>
            <a:off x="2906494" y="2455548"/>
            <a:ext cx="430560" cy="236520"/>
            <a:chOff x="2769520" y="3332255"/>
            <a:chExt cx="43056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3563A5A9-9D75-4364-B671-63B637F10B24}"/>
                    </a:ext>
                  </a:extLst>
                </p14:cNvPr>
                <p14:cNvContentPartPr/>
                <p14:nvPr/>
              </p14:nvContentPartPr>
              <p14:xfrm>
                <a:off x="2769520" y="3332255"/>
                <a:ext cx="161280" cy="2365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3563A5A9-9D75-4364-B671-63B637F10B2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51520" y="3314615"/>
                  <a:ext cx="1969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ADFBC43E-7926-412C-B9D5-8471B9338F8D}"/>
                    </a:ext>
                  </a:extLst>
                </p14:cNvPr>
                <p14:cNvContentPartPr/>
                <p14:nvPr/>
              </p14:nvContentPartPr>
              <p14:xfrm>
                <a:off x="2953840" y="3451055"/>
                <a:ext cx="92160" cy="1054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ADFBC43E-7926-412C-B9D5-8471B9338F8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936200" y="3433055"/>
                  <a:ext cx="127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4DE8D697-FDFD-4011-8FCC-5637011F9548}"/>
                    </a:ext>
                  </a:extLst>
                </p14:cNvPr>
                <p14:cNvContentPartPr/>
                <p14:nvPr/>
              </p14:nvContentPartPr>
              <p14:xfrm>
                <a:off x="3102160" y="3447455"/>
                <a:ext cx="97920" cy="120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4DE8D697-FDFD-4011-8FCC-5637011F954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084520" y="3429455"/>
                  <a:ext cx="133560" cy="15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A6498C5D-8407-4C1E-8BBF-47B584A0D5A5}"/>
                  </a:ext>
                </a:extLst>
              </p14:cNvPr>
              <p14:cNvContentPartPr/>
              <p14:nvPr/>
            </p14:nvContentPartPr>
            <p14:xfrm>
              <a:off x="4783894" y="2450868"/>
              <a:ext cx="149040" cy="19224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A6498C5D-8407-4C1E-8BBF-47B584A0D5A5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4765894" y="2432868"/>
                <a:ext cx="184680" cy="22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0" name="Group 509">
            <a:extLst>
              <a:ext uri="{FF2B5EF4-FFF2-40B4-BE49-F238E27FC236}">
                <a16:creationId xmlns:a16="http://schemas.microsoft.com/office/drawing/2014/main" id="{0778B4A4-3F04-403A-8912-708027183D18}"/>
              </a:ext>
            </a:extLst>
          </p:cNvPr>
          <p:cNvGrpSpPr/>
          <p:nvPr/>
        </p:nvGrpSpPr>
        <p:grpSpPr>
          <a:xfrm>
            <a:off x="4302214" y="2434668"/>
            <a:ext cx="483480" cy="286560"/>
            <a:chOff x="4165240" y="3311375"/>
            <a:chExt cx="48348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60F2E97D-2082-438D-B235-6F4F23F4BD03}"/>
                    </a:ext>
                  </a:extLst>
                </p14:cNvPr>
                <p14:cNvContentPartPr/>
                <p14:nvPr/>
              </p14:nvContentPartPr>
              <p14:xfrm>
                <a:off x="4165240" y="3366455"/>
                <a:ext cx="110880" cy="11520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60F2E97D-2082-438D-B235-6F4F23F4BD0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147600" y="3348815"/>
                  <a:ext cx="146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249914DF-F7E8-4C98-B74A-C434D467FBE4}"/>
                    </a:ext>
                  </a:extLst>
                </p14:cNvPr>
                <p14:cNvContentPartPr/>
                <p14:nvPr/>
              </p14:nvContentPartPr>
              <p14:xfrm>
                <a:off x="4198000" y="3497495"/>
                <a:ext cx="84240" cy="10044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249914DF-F7E8-4C98-B74A-C434D467FBE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180360" y="3479495"/>
                  <a:ext cx="119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812D6650-417A-4AA9-B35D-1543AE75A4C4}"/>
                    </a:ext>
                  </a:extLst>
                </p14:cNvPr>
                <p14:cNvContentPartPr/>
                <p14:nvPr/>
              </p14:nvContentPartPr>
              <p14:xfrm>
                <a:off x="4361440" y="3348815"/>
                <a:ext cx="23760" cy="23040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812D6650-417A-4AA9-B35D-1543AE75A4C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343440" y="3331175"/>
                  <a:ext cx="594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8C412244-0729-433C-B9BB-229EB7CBE1ED}"/>
                    </a:ext>
                  </a:extLst>
                </p14:cNvPr>
                <p14:cNvContentPartPr/>
                <p14:nvPr/>
              </p14:nvContentPartPr>
              <p14:xfrm>
                <a:off x="4357120" y="3311375"/>
                <a:ext cx="116640" cy="11088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8C412244-0729-433C-B9BB-229EB7CBE1E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339480" y="3293735"/>
                  <a:ext cx="152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C346B8BE-3DA5-4F4F-A75A-5CF6AADEDF5D}"/>
                    </a:ext>
                  </a:extLst>
                </p14:cNvPr>
                <p14:cNvContentPartPr/>
                <p14:nvPr/>
              </p14:nvContentPartPr>
              <p14:xfrm>
                <a:off x="4554040" y="3316415"/>
                <a:ext cx="72360" cy="972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C346B8BE-3DA5-4F4F-A75A-5CF6AADEDF5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536400" y="3298415"/>
                  <a:ext cx="1080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A6AE6E42-3555-40BB-B344-684110127E93}"/>
                    </a:ext>
                  </a:extLst>
                </p14:cNvPr>
                <p14:cNvContentPartPr/>
                <p14:nvPr/>
              </p14:nvContentPartPr>
              <p14:xfrm>
                <a:off x="4543240" y="3333695"/>
                <a:ext cx="34560" cy="2250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A6AE6E42-3555-40BB-B344-684110127E9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525240" y="3316055"/>
                  <a:ext cx="702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CBF24436-F2E7-4CAC-9AFA-F2FD12B5CDFA}"/>
                    </a:ext>
                  </a:extLst>
                </p14:cNvPr>
                <p14:cNvContentPartPr/>
                <p14:nvPr/>
              </p14:nvContentPartPr>
              <p14:xfrm>
                <a:off x="4574200" y="3586055"/>
                <a:ext cx="74520" cy="1080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CBF24436-F2E7-4CAC-9AFA-F2FD12B5CDF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556200" y="3568055"/>
                  <a:ext cx="1101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A0D9C4B-EF62-4F11-8869-8183A5882A7B}"/>
              </a:ext>
            </a:extLst>
          </p:cNvPr>
          <p:cNvGrpSpPr/>
          <p:nvPr/>
        </p:nvGrpSpPr>
        <p:grpSpPr>
          <a:xfrm>
            <a:off x="4962094" y="2414868"/>
            <a:ext cx="115920" cy="302040"/>
            <a:chOff x="4825120" y="3291575"/>
            <a:chExt cx="11592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9F613A7-01AD-401D-86D0-D4EC76F6F427}"/>
                    </a:ext>
                  </a:extLst>
                </p14:cNvPr>
                <p14:cNvContentPartPr/>
                <p14:nvPr/>
              </p14:nvContentPartPr>
              <p14:xfrm>
                <a:off x="4825120" y="3291575"/>
                <a:ext cx="78480" cy="1116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9F613A7-01AD-401D-86D0-D4EC76F6F42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807480" y="3273575"/>
                  <a:ext cx="114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AE79D5-6C1E-46F9-8D9F-3F439BF72319}"/>
                    </a:ext>
                  </a:extLst>
                </p14:cNvPr>
                <p14:cNvContentPartPr/>
                <p14:nvPr/>
              </p14:nvContentPartPr>
              <p14:xfrm>
                <a:off x="4899280" y="3319655"/>
                <a:ext cx="41760" cy="273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AE79D5-6C1E-46F9-8D9F-3F439BF7231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881280" y="3301655"/>
                  <a:ext cx="774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197F3A5-1805-4735-AFEC-2142864188D4}"/>
                    </a:ext>
                  </a:extLst>
                </p14:cNvPr>
                <p14:cNvContentPartPr/>
                <p14:nvPr/>
              </p14:nvContentPartPr>
              <p14:xfrm>
                <a:off x="4848160" y="3570935"/>
                <a:ext cx="87840" cy="15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197F3A5-1805-4735-AFEC-2142864188D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830520" y="3552935"/>
                  <a:ext cx="123480" cy="5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951D3C1-D2A3-412B-9405-6BAC0B783B4F}"/>
                  </a:ext>
                </a:extLst>
              </p14:cNvPr>
              <p14:cNvContentPartPr/>
              <p14:nvPr/>
            </p14:nvContentPartPr>
            <p14:xfrm>
              <a:off x="4807374" y="1609573"/>
              <a:ext cx="66240" cy="763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951D3C1-D2A3-412B-9405-6BAC0B783B4F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4789276" y="1591488"/>
                <a:ext cx="102075" cy="112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B6FC2D8-60A6-4B69-9E23-C8D02427DD60}"/>
                  </a:ext>
                </a:extLst>
              </p14:cNvPr>
              <p14:cNvContentPartPr/>
              <p14:nvPr/>
            </p14:nvContentPartPr>
            <p14:xfrm>
              <a:off x="4835454" y="1835653"/>
              <a:ext cx="47160" cy="590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B6FC2D8-60A6-4B69-9E23-C8D02427DD60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817590" y="1817653"/>
                <a:ext cx="82530" cy="9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DD1FEC36-9298-4C91-B5A4-D8990EC4AD48}"/>
              </a:ext>
            </a:extLst>
          </p:cNvPr>
          <p:cNvGrpSpPr/>
          <p:nvPr/>
        </p:nvGrpSpPr>
        <p:grpSpPr>
          <a:xfrm>
            <a:off x="1309361" y="3834193"/>
            <a:ext cx="1572480" cy="386280"/>
            <a:chOff x="6727847" y="3113721"/>
            <a:chExt cx="157248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C58A1F87-86C2-448E-BE6B-1E906017933E}"/>
                    </a:ext>
                  </a:extLst>
                </p14:cNvPr>
                <p14:cNvContentPartPr/>
                <p14:nvPr/>
              </p14:nvContentPartPr>
              <p14:xfrm>
                <a:off x="6727847" y="3163041"/>
                <a:ext cx="157320" cy="3369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C58A1F87-86C2-448E-BE6B-1E906017933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709847" y="3145041"/>
                  <a:ext cx="1929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A917F209-4F3C-421D-AD4C-7939E01DC76D}"/>
                    </a:ext>
                  </a:extLst>
                </p14:cNvPr>
                <p14:cNvContentPartPr/>
                <p14:nvPr/>
              </p14:nvContentPartPr>
              <p14:xfrm>
                <a:off x="6926927" y="3332241"/>
                <a:ext cx="153720" cy="15840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A917F209-4F3C-421D-AD4C-7939E01DC76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908927" y="3314601"/>
                  <a:ext cx="189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1D6AE8A-376A-49AB-A757-37C2F1C86F42}"/>
                    </a:ext>
                  </a:extLst>
                </p14:cNvPr>
                <p14:cNvContentPartPr/>
                <p14:nvPr/>
              </p14:nvContentPartPr>
              <p14:xfrm>
                <a:off x="7136447" y="3330441"/>
                <a:ext cx="127080" cy="15408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1D6AE8A-376A-49AB-A757-37C2F1C86F4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118807" y="3312441"/>
                  <a:ext cx="162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6564A413-0B60-4EB1-85DC-30C4BE224C73}"/>
                    </a:ext>
                  </a:extLst>
                </p14:cNvPr>
                <p14:cNvContentPartPr/>
                <p14:nvPr/>
              </p14:nvContentPartPr>
              <p14:xfrm>
                <a:off x="7302767" y="3312081"/>
                <a:ext cx="117360" cy="1656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6564A413-0B60-4EB1-85DC-30C4BE224C7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285127" y="3294081"/>
                  <a:ext cx="153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994BCDA8-2CD5-4054-8F90-6983EA88317C}"/>
                    </a:ext>
                  </a:extLst>
                </p14:cNvPr>
                <p14:cNvContentPartPr/>
                <p14:nvPr/>
              </p14:nvContentPartPr>
              <p14:xfrm>
                <a:off x="7442807" y="3156561"/>
                <a:ext cx="27000" cy="30492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994BCDA8-2CD5-4054-8F90-6983EA88317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425167" y="3138921"/>
                  <a:ext cx="626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DCF25543-641A-401E-B459-70FFAA90813C}"/>
                    </a:ext>
                  </a:extLst>
                </p14:cNvPr>
                <p14:cNvContentPartPr/>
                <p14:nvPr/>
              </p14:nvContentPartPr>
              <p14:xfrm>
                <a:off x="7417247" y="3317841"/>
                <a:ext cx="167400" cy="7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DCF25543-641A-401E-B459-70FFAA90813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399607" y="3300201"/>
                  <a:ext cx="203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7E3F8D0C-07EF-416F-AE56-557D2C29B95B}"/>
                    </a:ext>
                  </a:extLst>
                </p14:cNvPr>
                <p14:cNvContentPartPr/>
                <p14:nvPr/>
              </p14:nvContentPartPr>
              <p14:xfrm>
                <a:off x="7577087" y="3318201"/>
                <a:ext cx="83520" cy="1522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7E3F8D0C-07EF-416F-AE56-557D2C29B95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559447" y="3300201"/>
                  <a:ext cx="1191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3D38050-BFEE-42C0-97B8-40EA0B132E25}"/>
                    </a:ext>
                  </a:extLst>
                </p14:cNvPr>
                <p14:cNvContentPartPr/>
                <p14:nvPr/>
              </p14:nvContentPartPr>
              <p14:xfrm>
                <a:off x="7718927" y="3321801"/>
                <a:ext cx="132120" cy="128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3D38050-BFEE-42C0-97B8-40EA0B132E2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700927" y="3304161"/>
                  <a:ext cx="167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95EF5AD-4190-43DC-9EFB-A4D6D8AF430E}"/>
                    </a:ext>
                  </a:extLst>
                </p14:cNvPr>
                <p14:cNvContentPartPr/>
                <p14:nvPr/>
              </p14:nvContentPartPr>
              <p14:xfrm>
                <a:off x="7915127" y="3314601"/>
                <a:ext cx="18720" cy="138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95EF5AD-4190-43DC-9EFB-A4D6D8AF430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897487" y="3296601"/>
                  <a:ext cx="54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AF28B5D-A075-45F2-9B67-90696B047CC8}"/>
                    </a:ext>
                  </a:extLst>
                </p14:cNvPr>
                <p14:cNvContentPartPr/>
                <p14:nvPr/>
              </p14:nvContentPartPr>
              <p14:xfrm>
                <a:off x="7918007" y="3182841"/>
                <a:ext cx="10440" cy="27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AF28B5D-A075-45F2-9B67-90696B047CC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900367" y="3164841"/>
                  <a:ext cx="460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21F8239-47DD-4613-BAF6-A25141EE3CAC}"/>
                    </a:ext>
                  </a:extLst>
                </p14:cNvPr>
                <p14:cNvContentPartPr/>
                <p14:nvPr/>
              </p14:nvContentPartPr>
              <p14:xfrm>
                <a:off x="8014487" y="3308481"/>
                <a:ext cx="131040" cy="127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21F8239-47DD-4613-BAF6-A25141EE3CA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996487" y="3290481"/>
                  <a:ext cx="166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C234C73-1C01-4219-A180-5C380D4434B7}"/>
                    </a:ext>
                  </a:extLst>
                </p14:cNvPr>
                <p14:cNvContentPartPr/>
                <p14:nvPr/>
              </p14:nvContentPartPr>
              <p14:xfrm>
                <a:off x="8144807" y="3113721"/>
                <a:ext cx="155520" cy="311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C234C73-1C01-4219-A180-5C380D4434B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127167" y="3096081"/>
                  <a:ext cx="191160" cy="34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B2B0AF2-F028-4112-81A1-C20BD6BF9799}"/>
              </a:ext>
            </a:extLst>
          </p:cNvPr>
          <p:cNvGrpSpPr/>
          <p:nvPr/>
        </p:nvGrpSpPr>
        <p:grpSpPr>
          <a:xfrm>
            <a:off x="442121" y="4005193"/>
            <a:ext cx="435600" cy="341640"/>
            <a:chOff x="5860607" y="3284721"/>
            <a:chExt cx="435600" cy="34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F7D01C8-EFCE-46A5-B8D4-F862A4EE02F8}"/>
                    </a:ext>
                  </a:extLst>
                </p14:cNvPr>
                <p14:cNvContentPartPr/>
                <p14:nvPr/>
              </p14:nvContentPartPr>
              <p14:xfrm>
                <a:off x="5899487" y="3309921"/>
                <a:ext cx="117000" cy="220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F7D01C8-EFCE-46A5-B8D4-F862A4EE02F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881487" y="3291921"/>
                  <a:ext cx="1526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44B4687-15F3-4CEB-A76D-A97D5DF1A0F5}"/>
                    </a:ext>
                  </a:extLst>
                </p14:cNvPr>
                <p14:cNvContentPartPr/>
                <p14:nvPr/>
              </p14:nvContentPartPr>
              <p14:xfrm>
                <a:off x="5925047" y="3413241"/>
                <a:ext cx="108000" cy="15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44B4687-15F3-4CEB-A76D-A97D5DF1A0F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907047" y="3395601"/>
                  <a:ext cx="1436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060F2B4-7FC9-4F68-AB7E-96ADF91659F5}"/>
                    </a:ext>
                  </a:extLst>
                </p14:cNvPr>
                <p14:cNvContentPartPr/>
                <p14:nvPr/>
              </p14:nvContentPartPr>
              <p14:xfrm>
                <a:off x="5938727" y="3284721"/>
                <a:ext cx="145080" cy="23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060F2B4-7FC9-4F68-AB7E-96ADF91659F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921087" y="3266721"/>
                  <a:ext cx="1807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C806AA4-8A4E-4EF9-9734-E45C304214E6}"/>
                    </a:ext>
                  </a:extLst>
                </p14:cNvPr>
                <p14:cNvContentPartPr/>
                <p14:nvPr/>
              </p14:nvContentPartPr>
              <p14:xfrm>
                <a:off x="6227807" y="3299481"/>
                <a:ext cx="29880" cy="164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C806AA4-8A4E-4EF9-9734-E45C304214E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210167" y="3281481"/>
                  <a:ext cx="655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4C6E28A-B41D-4EED-9440-A34B155EAB67}"/>
                    </a:ext>
                  </a:extLst>
                </p14:cNvPr>
                <p14:cNvContentPartPr/>
                <p14:nvPr/>
              </p14:nvContentPartPr>
              <p14:xfrm>
                <a:off x="6121247" y="3287601"/>
                <a:ext cx="97560" cy="79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4C6E28A-B41D-4EED-9440-A34B155EAB6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103607" y="3269601"/>
                  <a:ext cx="133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099B05E-85D6-4FE8-ABC5-A2920A27968B}"/>
                    </a:ext>
                  </a:extLst>
                </p14:cNvPr>
                <p14:cNvContentPartPr/>
                <p14:nvPr/>
              </p14:nvContentPartPr>
              <p14:xfrm>
                <a:off x="6153647" y="3482001"/>
                <a:ext cx="142560" cy="10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099B05E-85D6-4FE8-ABC5-A2920A27968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136007" y="3464001"/>
                  <a:ext cx="1782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93EF6BE-F979-49D7-B806-1D075C161152}"/>
                    </a:ext>
                  </a:extLst>
                </p14:cNvPr>
                <p14:cNvContentPartPr/>
                <p14:nvPr/>
              </p14:nvContentPartPr>
              <p14:xfrm>
                <a:off x="5860607" y="3600801"/>
                <a:ext cx="397440" cy="25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93EF6BE-F979-49D7-B806-1D075C16115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842607" y="3582801"/>
                  <a:ext cx="43308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C0ED657-5153-4B66-919B-785869FAA838}"/>
              </a:ext>
            </a:extLst>
          </p:cNvPr>
          <p:cNvGrpSpPr/>
          <p:nvPr/>
        </p:nvGrpSpPr>
        <p:grpSpPr>
          <a:xfrm>
            <a:off x="3238961" y="3953713"/>
            <a:ext cx="390600" cy="164880"/>
            <a:chOff x="8657447" y="3233241"/>
            <a:chExt cx="390600" cy="16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3E8290F-FBDD-477F-8ABA-A86AF83892AD}"/>
                    </a:ext>
                  </a:extLst>
                </p14:cNvPr>
                <p14:cNvContentPartPr/>
                <p14:nvPr/>
              </p14:nvContentPartPr>
              <p14:xfrm>
                <a:off x="8657447" y="3239721"/>
                <a:ext cx="171720" cy="158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3E8290F-FBDD-477F-8ABA-A86AF83892A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639807" y="3222081"/>
                  <a:ext cx="207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9D265CB-1190-4F2F-9765-67FBD8ACB88A}"/>
                    </a:ext>
                  </a:extLst>
                </p14:cNvPr>
                <p14:cNvContentPartPr/>
                <p14:nvPr/>
              </p14:nvContentPartPr>
              <p14:xfrm>
                <a:off x="8931047" y="3233241"/>
                <a:ext cx="117000" cy="160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9D265CB-1190-4F2F-9765-67FBD8ACB88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913047" y="3215241"/>
                  <a:ext cx="15264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B60BBCA1-B4C9-439E-B355-D5F57B9580AC}"/>
              </a:ext>
            </a:extLst>
          </p:cNvPr>
          <p:cNvGrpSpPr/>
          <p:nvPr/>
        </p:nvGrpSpPr>
        <p:grpSpPr>
          <a:xfrm>
            <a:off x="3982402" y="4145035"/>
            <a:ext cx="1518840" cy="1155960"/>
            <a:chOff x="9400888" y="3424563"/>
            <a:chExt cx="1518840" cy="11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49860DA3-4DDE-4B70-940F-48598E09590A}"/>
                    </a:ext>
                  </a:extLst>
                </p14:cNvPr>
                <p14:cNvContentPartPr/>
                <p14:nvPr/>
              </p14:nvContentPartPr>
              <p14:xfrm>
                <a:off x="9407728" y="3903363"/>
                <a:ext cx="12960" cy="5616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49860DA3-4DDE-4B70-940F-48598E09590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390088" y="3885363"/>
                  <a:ext cx="48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906E9F1B-7BAD-43FD-A923-EAC25959817F}"/>
                    </a:ext>
                  </a:extLst>
                </p14:cNvPr>
                <p14:cNvContentPartPr/>
                <p14:nvPr/>
              </p14:nvContentPartPr>
              <p14:xfrm>
                <a:off x="9400888" y="3877443"/>
                <a:ext cx="49680" cy="43812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906E9F1B-7BAD-43FD-A923-EAC25959817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383248" y="3859803"/>
                  <a:ext cx="8532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5868DA91-F73F-459B-9D71-E405C47CA20D}"/>
                    </a:ext>
                  </a:extLst>
                </p14:cNvPr>
                <p14:cNvContentPartPr/>
                <p14:nvPr/>
              </p14:nvContentPartPr>
              <p14:xfrm>
                <a:off x="9516448" y="4288923"/>
                <a:ext cx="1341360" cy="3852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5868DA91-F73F-459B-9D71-E405C47CA20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498448" y="4270923"/>
                  <a:ext cx="13770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2801AD6E-2F48-4A6E-99D7-E3017C242588}"/>
                    </a:ext>
                  </a:extLst>
                </p14:cNvPr>
                <p14:cNvContentPartPr/>
                <p14:nvPr/>
              </p14:nvContentPartPr>
              <p14:xfrm>
                <a:off x="10892368" y="3784203"/>
                <a:ext cx="27360" cy="47376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2801AD6E-2F48-4A6E-99D7-E3017C24258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74368" y="3766563"/>
                  <a:ext cx="6300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26BBDF3F-11DB-4744-AB7D-E39193A288D7}"/>
                    </a:ext>
                  </a:extLst>
                </p14:cNvPr>
                <p14:cNvContentPartPr/>
                <p14:nvPr/>
              </p14:nvContentPartPr>
              <p14:xfrm>
                <a:off x="9453088" y="3715803"/>
                <a:ext cx="1443960" cy="10548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26BBDF3F-11DB-4744-AB7D-E39193A288D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435448" y="3697803"/>
                  <a:ext cx="14796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8BD7B79F-2D1A-40C1-91EA-1DE0CA8D480E}"/>
                    </a:ext>
                  </a:extLst>
                </p14:cNvPr>
                <p14:cNvContentPartPr/>
                <p14:nvPr/>
              </p14:nvContentPartPr>
              <p14:xfrm>
                <a:off x="9497368" y="3518163"/>
                <a:ext cx="8640" cy="6192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8BD7B79F-2D1A-40C1-91EA-1DE0CA8D480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479728" y="3500523"/>
                  <a:ext cx="442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8C88BECF-B635-405D-AF6A-718FEDD26EE6}"/>
                    </a:ext>
                  </a:extLst>
                </p14:cNvPr>
                <p14:cNvContentPartPr/>
                <p14:nvPr/>
              </p14:nvContentPartPr>
              <p14:xfrm>
                <a:off x="9498448" y="3490443"/>
                <a:ext cx="47520" cy="27144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8C88BECF-B635-405D-AF6A-718FEDD26EE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480448" y="3472803"/>
                  <a:ext cx="831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F9001941-2264-4444-B02E-F4AA9F1A07C9}"/>
                    </a:ext>
                  </a:extLst>
                </p14:cNvPr>
                <p14:cNvContentPartPr/>
                <p14:nvPr/>
              </p14:nvContentPartPr>
              <p14:xfrm>
                <a:off x="10134928" y="3448323"/>
                <a:ext cx="46800" cy="26928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F9001941-2264-4444-B02E-F4AA9F1A07C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117288" y="3430683"/>
                  <a:ext cx="824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FA5E12DA-11AD-47C9-BD35-625B30D84ED8}"/>
                    </a:ext>
                  </a:extLst>
                </p14:cNvPr>
                <p14:cNvContentPartPr/>
                <p14:nvPr/>
              </p14:nvContentPartPr>
              <p14:xfrm>
                <a:off x="10759888" y="3424563"/>
                <a:ext cx="32040" cy="23040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FA5E12DA-11AD-47C9-BD35-625B30D84ED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742248" y="3406563"/>
                  <a:ext cx="67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791BB01C-85B2-457B-81D5-81F272175E7B}"/>
                    </a:ext>
                  </a:extLst>
                </p14:cNvPr>
                <p14:cNvContentPartPr/>
                <p14:nvPr/>
              </p14:nvContentPartPr>
              <p14:xfrm>
                <a:off x="9570448" y="4322763"/>
                <a:ext cx="56880" cy="25776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791BB01C-85B2-457B-81D5-81F272175E7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552448" y="4304763"/>
                  <a:ext cx="925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DC445C0-9D05-4657-B972-C7BA28635D58}"/>
                    </a:ext>
                  </a:extLst>
                </p14:cNvPr>
                <p14:cNvContentPartPr/>
                <p14:nvPr/>
              </p14:nvContentPartPr>
              <p14:xfrm>
                <a:off x="10178488" y="4339323"/>
                <a:ext cx="55440" cy="2142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DC445C0-9D05-4657-B972-C7BA28635D5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160488" y="4321683"/>
                  <a:ext cx="910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A9CB60B-F814-4AC5-A060-57996C25C7AF}"/>
                    </a:ext>
                  </a:extLst>
                </p14:cNvPr>
                <p14:cNvContentPartPr/>
                <p14:nvPr/>
              </p14:nvContentPartPr>
              <p14:xfrm>
                <a:off x="10780768" y="4369923"/>
                <a:ext cx="35640" cy="2016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A9CB60B-F814-4AC5-A060-57996C25C7A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762768" y="4352283"/>
                  <a:ext cx="7128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8" name="Group 677">
            <a:extLst>
              <a:ext uri="{FF2B5EF4-FFF2-40B4-BE49-F238E27FC236}">
                <a16:creationId xmlns:a16="http://schemas.microsoft.com/office/drawing/2014/main" id="{56EECE24-2AEE-4939-B2A1-F40F0DFFD627}"/>
              </a:ext>
            </a:extLst>
          </p:cNvPr>
          <p:cNvGrpSpPr/>
          <p:nvPr/>
        </p:nvGrpSpPr>
        <p:grpSpPr>
          <a:xfrm>
            <a:off x="4279042" y="4227835"/>
            <a:ext cx="216720" cy="181800"/>
            <a:chOff x="9697528" y="3507363"/>
            <a:chExt cx="216720" cy="18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C72CAAA9-93CE-4D40-8F12-33F1EA493445}"/>
                    </a:ext>
                  </a:extLst>
                </p14:cNvPr>
                <p14:cNvContentPartPr/>
                <p14:nvPr/>
              </p14:nvContentPartPr>
              <p14:xfrm>
                <a:off x="9746488" y="3568923"/>
                <a:ext cx="21240" cy="1296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C72CAAA9-93CE-4D40-8F12-33F1EA49344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728848" y="3550923"/>
                  <a:ext cx="56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E06EC1F8-F377-4321-8957-32A10312CD47}"/>
                    </a:ext>
                  </a:extLst>
                </p14:cNvPr>
                <p14:cNvContentPartPr/>
                <p14:nvPr/>
              </p14:nvContentPartPr>
              <p14:xfrm>
                <a:off x="9778168" y="3521763"/>
                <a:ext cx="43920" cy="15948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E06EC1F8-F377-4321-8957-32A10312CD4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760528" y="3503763"/>
                  <a:ext cx="79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CAB4B9FC-035B-4444-81DA-8C386CE99DF3}"/>
                    </a:ext>
                  </a:extLst>
                </p14:cNvPr>
                <p14:cNvContentPartPr/>
                <p14:nvPr/>
              </p14:nvContentPartPr>
              <p14:xfrm>
                <a:off x="9751168" y="3593403"/>
                <a:ext cx="123840" cy="1548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CAB4B9FC-035B-4444-81DA-8C386CE99DF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733528" y="3575763"/>
                  <a:ext cx="1594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39245B59-8324-4E03-823B-D055B63B531A}"/>
                    </a:ext>
                  </a:extLst>
                </p14:cNvPr>
                <p14:cNvContentPartPr/>
                <p14:nvPr/>
              </p14:nvContentPartPr>
              <p14:xfrm>
                <a:off x="9697528" y="3507363"/>
                <a:ext cx="216720" cy="18180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39245B59-8324-4E03-823B-D055B63B531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679528" y="3489363"/>
                  <a:ext cx="2523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91EAA97A-2FCD-4E69-852E-0B1ECD6F2B14}"/>
                    </a:ext>
                  </a:extLst>
                </p14:cNvPr>
                <p14:cNvContentPartPr/>
                <p14:nvPr/>
              </p14:nvContentPartPr>
              <p14:xfrm>
                <a:off x="9731008" y="3575403"/>
                <a:ext cx="6840" cy="7020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91EAA97A-2FCD-4E69-852E-0B1ECD6F2B1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713368" y="3557763"/>
                  <a:ext cx="4248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2" name="Group 681">
            <a:extLst>
              <a:ext uri="{FF2B5EF4-FFF2-40B4-BE49-F238E27FC236}">
                <a16:creationId xmlns:a16="http://schemas.microsoft.com/office/drawing/2014/main" id="{8FA6A6BD-BC7C-4187-975A-4D7D7B8FAD47}"/>
              </a:ext>
            </a:extLst>
          </p:cNvPr>
          <p:cNvGrpSpPr/>
          <p:nvPr/>
        </p:nvGrpSpPr>
        <p:grpSpPr>
          <a:xfrm>
            <a:off x="4970962" y="4166275"/>
            <a:ext cx="213120" cy="203400"/>
            <a:chOff x="10389448" y="3445803"/>
            <a:chExt cx="21312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C574BD57-6134-4D4A-8EC1-A906F292F702}"/>
                    </a:ext>
                  </a:extLst>
                </p14:cNvPr>
                <p14:cNvContentPartPr/>
                <p14:nvPr/>
              </p14:nvContentPartPr>
              <p14:xfrm>
                <a:off x="10470808" y="3487923"/>
                <a:ext cx="30240" cy="11988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C574BD57-6134-4D4A-8EC1-A906F292F70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453168" y="3470283"/>
                  <a:ext cx="65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3562EAE8-CE2F-417E-9E56-F16F7B829FE4}"/>
                    </a:ext>
                  </a:extLst>
                </p14:cNvPr>
                <p14:cNvContentPartPr/>
                <p14:nvPr/>
              </p14:nvContentPartPr>
              <p14:xfrm>
                <a:off x="10445968" y="3535443"/>
                <a:ext cx="106560" cy="1584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3562EAE8-CE2F-417E-9E56-F16F7B829FE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428328" y="3517803"/>
                  <a:ext cx="1422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0E8B9C4A-7687-4A2D-A8C9-34BF102E08B9}"/>
                    </a:ext>
                  </a:extLst>
                </p14:cNvPr>
                <p14:cNvContentPartPr/>
                <p14:nvPr/>
              </p14:nvContentPartPr>
              <p14:xfrm>
                <a:off x="10389448" y="3445803"/>
                <a:ext cx="213120" cy="20340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0E8B9C4A-7687-4A2D-A8C9-34BF102E08B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371808" y="3428163"/>
                  <a:ext cx="24876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544A07B9-CDF0-4997-BD1A-710D682C5680}"/>
              </a:ext>
            </a:extLst>
          </p:cNvPr>
          <p:cNvGrpSpPr/>
          <p:nvPr/>
        </p:nvGrpSpPr>
        <p:grpSpPr>
          <a:xfrm>
            <a:off x="4360402" y="5163475"/>
            <a:ext cx="214920" cy="204840"/>
            <a:chOff x="9778888" y="4443003"/>
            <a:chExt cx="214920" cy="2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A82BE47C-286F-435B-80DD-A1D81788BBA7}"/>
                    </a:ext>
                  </a:extLst>
                </p14:cNvPr>
                <p14:cNvContentPartPr/>
                <p14:nvPr/>
              </p14:nvContentPartPr>
              <p14:xfrm>
                <a:off x="9874648" y="4474323"/>
                <a:ext cx="28440" cy="12780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A82BE47C-286F-435B-80DD-A1D81788BBA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856648" y="4456683"/>
                  <a:ext cx="64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7D953741-886B-477B-90ED-90C1FE4E3C74}"/>
                    </a:ext>
                  </a:extLst>
                </p14:cNvPr>
                <p14:cNvContentPartPr/>
                <p14:nvPr/>
              </p14:nvContentPartPr>
              <p14:xfrm>
                <a:off x="9837928" y="4534443"/>
                <a:ext cx="116640" cy="3168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7D953741-886B-477B-90ED-90C1FE4E3C7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820288" y="4516803"/>
                  <a:ext cx="1522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896D1AFE-5CAF-4888-BF02-5254E6DB988C}"/>
                    </a:ext>
                  </a:extLst>
                </p14:cNvPr>
                <p14:cNvContentPartPr/>
                <p14:nvPr/>
              </p14:nvContentPartPr>
              <p14:xfrm>
                <a:off x="9778888" y="4443003"/>
                <a:ext cx="214920" cy="20484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896D1AFE-5CAF-4888-BF02-5254E6DB988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761248" y="4425363"/>
                  <a:ext cx="25056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2DCE568D-A25F-4C59-BE45-1664C5E251A2}"/>
              </a:ext>
            </a:extLst>
          </p:cNvPr>
          <p:cNvGrpSpPr/>
          <p:nvPr/>
        </p:nvGrpSpPr>
        <p:grpSpPr>
          <a:xfrm>
            <a:off x="4983202" y="5154835"/>
            <a:ext cx="219240" cy="226800"/>
            <a:chOff x="10401688" y="4434363"/>
            <a:chExt cx="21924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C1D6196-BC24-4B8E-B2C7-025EE053C05C}"/>
                    </a:ext>
                  </a:extLst>
                </p14:cNvPr>
                <p14:cNvContentPartPr/>
                <p14:nvPr/>
              </p14:nvContentPartPr>
              <p14:xfrm>
                <a:off x="10497088" y="4478283"/>
                <a:ext cx="23400" cy="1306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C1D6196-BC24-4B8E-B2C7-025EE053C05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479088" y="4460283"/>
                  <a:ext cx="590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AB02FB4-4BDE-42FB-AA7C-6E5FDB6CA7F5}"/>
                    </a:ext>
                  </a:extLst>
                </p14:cNvPr>
                <p14:cNvContentPartPr/>
                <p14:nvPr/>
              </p14:nvContentPartPr>
              <p14:xfrm>
                <a:off x="10473688" y="4548843"/>
                <a:ext cx="96480" cy="97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AB02FB4-4BDE-42FB-AA7C-6E5FDB6CA7F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456048" y="4531203"/>
                  <a:ext cx="132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22888B0-B9EA-4874-A0B3-88AE5A47527A}"/>
                    </a:ext>
                  </a:extLst>
                </p14:cNvPr>
                <p14:cNvContentPartPr/>
                <p14:nvPr/>
              </p14:nvContentPartPr>
              <p14:xfrm>
                <a:off x="10401688" y="4434363"/>
                <a:ext cx="219240" cy="2268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22888B0-B9EA-4874-A0B3-88AE5A47527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383688" y="4416723"/>
                  <a:ext cx="25488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D2FFDB04-AB0B-4BA2-BABC-E6986B8F5DE9}"/>
              </a:ext>
            </a:extLst>
          </p:cNvPr>
          <p:cNvGrpSpPr/>
          <p:nvPr/>
        </p:nvGrpSpPr>
        <p:grpSpPr>
          <a:xfrm>
            <a:off x="4100482" y="4621675"/>
            <a:ext cx="757800" cy="326880"/>
            <a:chOff x="9518968" y="3901203"/>
            <a:chExt cx="75780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F5BF8C2-BBA9-4704-9DF6-F606549500AC}"/>
                    </a:ext>
                  </a:extLst>
                </p14:cNvPr>
                <p14:cNvContentPartPr/>
                <p14:nvPr/>
              </p14:nvContentPartPr>
              <p14:xfrm>
                <a:off x="9545608" y="3976083"/>
                <a:ext cx="15480" cy="327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F5BF8C2-BBA9-4704-9DF6-F606549500A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527608" y="3958443"/>
                  <a:ext cx="511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BABE993-58F3-4861-9728-A794BAAB0706}"/>
                    </a:ext>
                  </a:extLst>
                </p14:cNvPr>
                <p14:cNvContentPartPr/>
                <p14:nvPr/>
              </p14:nvContentPartPr>
              <p14:xfrm>
                <a:off x="9549928" y="3964203"/>
                <a:ext cx="12960" cy="158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BABE993-58F3-4861-9728-A794BAAB070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532288" y="3946563"/>
                  <a:ext cx="486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E1FB582-38ED-4196-AD20-01847A384A84}"/>
                    </a:ext>
                  </a:extLst>
                </p14:cNvPr>
                <p14:cNvContentPartPr/>
                <p14:nvPr/>
              </p14:nvContentPartPr>
              <p14:xfrm>
                <a:off x="9545968" y="3912003"/>
                <a:ext cx="55800" cy="2854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E1FB582-38ED-4196-AD20-01847A384A8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528328" y="3894363"/>
                  <a:ext cx="914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BF8ACDB-9A66-4922-99DF-7C6B15E9CA36}"/>
                    </a:ext>
                  </a:extLst>
                </p14:cNvPr>
                <p14:cNvContentPartPr/>
                <p14:nvPr/>
              </p14:nvContentPartPr>
              <p14:xfrm>
                <a:off x="9518968" y="3922443"/>
                <a:ext cx="107640" cy="925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BF8ACDB-9A66-4922-99DF-7C6B15E9CA3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500968" y="3904803"/>
                  <a:ext cx="1432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B74DC45-3D84-4414-83F5-30DA3ED17F8F}"/>
                    </a:ext>
                  </a:extLst>
                </p14:cNvPr>
                <p14:cNvContentPartPr/>
                <p14:nvPr/>
              </p14:nvContentPartPr>
              <p14:xfrm>
                <a:off x="9709048" y="3931443"/>
                <a:ext cx="377280" cy="2674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B74DC45-3D84-4414-83F5-30DA3ED17F8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691048" y="3913803"/>
                  <a:ext cx="4129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64732DC-2308-4F87-B170-7A3D1B110497}"/>
                    </a:ext>
                  </a:extLst>
                </p14:cNvPr>
                <p14:cNvContentPartPr/>
                <p14:nvPr/>
              </p14:nvContentPartPr>
              <p14:xfrm>
                <a:off x="9975088" y="3901203"/>
                <a:ext cx="132480" cy="813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64732DC-2308-4F87-B170-7A3D1B11049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957088" y="3883203"/>
                  <a:ext cx="1681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506D8EA-64BA-4154-BDEF-26007EB843A8}"/>
                    </a:ext>
                  </a:extLst>
                </p14:cNvPr>
                <p14:cNvContentPartPr/>
                <p14:nvPr/>
              </p14:nvContentPartPr>
              <p14:xfrm>
                <a:off x="10199008" y="3937563"/>
                <a:ext cx="55440" cy="2905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506D8EA-64BA-4154-BDEF-26007EB843A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181368" y="3919563"/>
                  <a:ext cx="910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50597CD-FE5D-4EB5-A9F1-0FBA06E37B66}"/>
                    </a:ext>
                  </a:extLst>
                </p14:cNvPr>
                <p14:cNvContentPartPr/>
                <p14:nvPr/>
              </p14:nvContentPartPr>
              <p14:xfrm>
                <a:off x="10148608" y="3935403"/>
                <a:ext cx="128160" cy="723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50597CD-FE5D-4EB5-A9F1-0FBA06E37B6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130968" y="3917403"/>
                  <a:ext cx="16380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BB838E55-0C47-4FB6-A65E-EFE13B6D53F3}"/>
              </a:ext>
            </a:extLst>
          </p:cNvPr>
          <p:cNvGrpSpPr/>
          <p:nvPr/>
        </p:nvGrpSpPr>
        <p:grpSpPr>
          <a:xfrm>
            <a:off x="5278042" y="4554715"/>
            <a:ext cx="129240" cy="404280"/>
            <a:chOff x="10696528" y="3834243"/>
            <a:chExt cx="129240" cy="4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9D50596-44A2-454A-BFBE-584DC7EADE01}"/>
                    </a:ext>
                  </a:extLst>
                </p14:cNvPr>
                <p14:cNvContentPartPr/>
                <p14:nvPr/>
              </p14:nvContentPartPr>
              <p14:xfrm>
                <a:off x="10759528" y="3839283"/>
                <a:ext cx="52200" cy="3992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9D50596-44A2-454A-BFBE-584DC7EADE0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741888" y="3821643"/>
                  <a:ext cx="8784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CCF7016-77F7-4EF6-91A2-A7A2E3C4B16F}"/>
                    </a:ext>
                  </a:extLst>
                </p14:cNvPr>
                <p14:cNvContentPartPr/>
                <p14:nvPr/>
              </p14:nvContentPartPr>
              <p14:xfrm>
                <a:off x="10696528" y="3834243"/>
                <a:ext cx="129240" cy="838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CCF7016-77F7-4EF6-91A2-A7A2E3C4B16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678888" y="3816243"/>
                  <a:ext cx="16488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1" name="Group 710">
            <a:extLst>
              <a:ext uri="{FF2B5EF4-FFF2-40B4-BE49-F238E27FC236}">
                <a16:creationId xmlns:a16="http://schemas.microsoft.com/office/drawing/2014/main" id="{EF1756C8-0051-40BB-931C-A65D13C32939}"/>
              </a:ext>
            </a:extLst>
          </p:cNvPr>
          <p:cNvGrpSpPr/>
          <p:nvPr/>
        </p:nvGrpSpPr>
        <p:grpSpPr>
          <a:xfrm>
            <a:off x="3880448" y="3814444"/>
            <a:ext cx="835560" cy="240840"/>
            <a:chOff x="9298934" y="3093972"/>
            <a:chExt cx="83556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338DAA1-07E9-47B7-9337-E6DA4CE7C437}"/>
                    </a:ext>
                  </a:extLst>
                </p14:cNvPr>
                <p14:cNvContentPartPr/>
                <p14:nvPr/>
              </p14:nvContentPartPr>
              <p14:xfrm>
                <a:off x="9298934" y="3184332"/>
                <a:ext cx="135000" cy="1504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338DAA1-07E9-47B7-9337-E6DA4CE7C43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281294" y="3166692"/>
                  <a:ext cx="170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B3E3AD5-6E3C-45E2-8306-BA92B801DB52}"/>
                    </a:ext>
                  </a:extLst>
                </p14:cNvPr>
                <p14:cNvContentPartPr/>
                <p14:nvPr/>
              </p14:nvContentPartPr>
              <p14:xfrm>
                <a:off x="9513494" y="3197292"/>
                <a:ext cx="83880" cy="1270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B3E3AD5-6E3C-45E2-8306-BA92B801DB5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495854" y="3179292"/>
                  <a:ext cx="1195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8721B9C-D838-4DD9-8078-3E72BB5FD877}"/>
                    </a:ext>
                  </a:extLst>
                </p14:cNvPr>
                <p14:cNvContentPartPr/>
                <p14:nvPr/>
              </p14:nvContentPartPr>
              <p14:xfrm>
                <a:off x="9644174" y="3209172"/>
                <a:ext cx="93240" cy="1116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8721B9C-D838-4DD9-8078-3E72BB5FD87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626174" y="3191172"/>
                  <a:ext cx="128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FEC4604-BE83-4D49-A802-CF44ECD1028D}"/>
                    </a:ext>
                  </a:extLst>
                </p14:cNvPr>
                <p14:cNvContentPartPr/>
                <p14:nvPr/>
              </p14:nvContentPartPr>
              <p14:xfrm>
                <a:off x="9823814" y="3093972"/>
                <a:ext cx="15840" cy="210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FEC4604-BE83-4D49-A802-CF44ECD1028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06174" y="3075972"/>
                  <a:ext cx="514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5CD95B69-B33C-406C-8E24-53A207E3EF62}"/>
                    </a:ext>
                  </a:extLst>
                </p14:cNvPr>
                <p14:cNvContentPartPr/>
                <p14:nvPr/>
              </p14:nvContentPartPr>
              <p14:xfrm>
                <a:off x="9776654" y="3187212"/>
                <a:ext cx="113400" cy="118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5CD95B69-B33C-406C-8E24-53A207E3EF6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759014" y="3169572"/>
                  <a:ext cx="1490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2B7F2643-6D5C-4A4D-B37F-4D64596CC9D2}"/>
                    </a:ext>
                  </a:extLst>
                </p14:cNvPr>
                <p14:cNvContentPartPr/>
                <p14:nvPr/>
              </p14:nvContentPartPr>
              <p14:xfrm>
                <a:off x="9915614" y="3192612"/>
                <a:ext cx="66600" cy="1098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2B7F2643-6D5C-4A4D-B37F-4D64596CC9D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897974" y="3174612"/>
                  <a:ext cx="1022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A92D0F6-04F0-4AD7-8A67-390195885D6B}"/>
                    </a:ext>
                  </a:extLst>
                </p14:cNvPr>
                <p14:cNvContentPartPr/>
                <p14:nvPr/>
              </p14:nvContentPartPr>
              <p14:xfrm>
                <a:off x="10046294" y="3172092"/>
                <a:ext cx="88200" cy="1033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A92D0F6-04F0-4AD7-8A67-390195885D6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028294" y="3154452"/>
                  <a:ext cx="12384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5" name="Group 704">
            <a:extLst>
              <a:ext uri="{FF2B5EF4-FFF2-40B4-BE49-F238E27FC236}">
                <a16:creationId xmlns:a16="http://schemas.microsoft.com/office/drawing/2014/main" id="{F535D9DB-BB58-4B67-9A97-372BCC0EF9CD}"/>
              </a:ext>
            </a:extLst>
          </p:cNvPr>
          <p:cNvGrpSpPr/>
          <p:nvPr/>
        </p:nvGrpSpPr>
        <p:grpSpPr>
          <a:xfrm>
            <a:off x="4953248" y="3765844"/>
            <a:ext cx="1049400" cy="313200"/>
            <a:chOff x="10371734" y="3045372"/>
            <a:chExt cx="104940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7E1068E-C63D-413B-89FA-BEC76D7393C4}"/>
                    </a:ext>
                  </a:extLst>
                </p14:cNvPr>
                <p14:cNvContentPartPr/>
                <p14:nvPr/>
              </p14:nvContentPartPr>
              <p14:xfrm>
                <a:off x="10371734" y="3138252"/>
                <a:ext cx="135720" cy="1216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7E1068E-C63D-413B-89FA-BEC76D7393C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354094" y="3120612"/>
                  <a:ext cx="1713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9E0AB671-6284-419B-B720-79C510988978}"/>
                    </a:ext>
                  </a:extLst>
                </p14:cNvPr>
                <p14:cNvContentPartPr/>
                <p14:nvPr/>
              </p14:nvContentPartPr>
              <p14:xfrm>
                <a:off x="10552814" y="3149412"/>
                <a:ext cx="105840" cy="1004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9E0AB671-6284-419B-B720-79C51098897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535174" y="3131412"/>
                  <a:ext cx="141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B371642E-1E1E-4560-AAFA-B72115E37CF8}"/>
                    </a:ext>
                  </a:extLst>
                </p14:cNvPr>
                <p14:cNvContentPartPr/>
                <p14:nvPr/>
              </p14:nvContentPartPr>
              <p14:xfrm>
                <a:off x="10731374" y="3142212"/>
                <a:ext cx="80640" cy="2134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B371642E-1E1E-4560-AAFA-B72115E37CF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713734" y="3124572"/>
                  <a:ext cx="1162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A68E7B43-1094-49DF-9729-70FB0D8CCED1}"/>
                    </a:ext>
                  </a:extLst>
                </p14:cNvPr>
                <p14:cNvContentPartPr/>
                <p14:nvPr/>
              </p14:nvContentPartPr>
              <p14:xfrm>
                <a:off x="10873934" y="3134292"/>
                <a:ext cx="87840" cy="2242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A68E7B43-1094-49DF-9729-70FB0D8CCED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856294" y="3116292"/>
                  <a:ext cx="1234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032736BE-9678-425F-A5DD-34F5EC54B167}"/>
                    </a:ext>
                  </a:extLst>
                </p14:cNvPr>
                <p14:cNvContentPartPr/>
                <p14:nvPr/>
              </p14:nvContentPartPr>
              <p14:xfrm>
                <a:off x="11009294" y="3145452"/>
                <a:ext cx="85680" cy="950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032736BE-9678-425F-A5DD-34F5EC54B16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991654" y="3127812"/>
                  <a:ext cx="1213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CE3D8C1D-782A-408F-B409-1B8A2437E139}"/>
                    </a:ext>
                  </a:extLst>
                </p14:cNvPr>
                <p14:cNvContentPartPr/>
                <p14:nvPr/>
              </p14:nvContentPartPr>
              <p14:xfrm>
                <a:off x="11157254" y="3125292"/>
                <a:ext cx="81360" cy="997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CE3D8C1D-782A-408F-B409-1B8A2437E13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139614" y="3107652"/>
                  <a:ext cx="1170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41986C3C-3165-4CD5-A3C6-51D6E4EF01F6}"/>
                    </a:ext>
                  </a:extLst>
                </p14:cNvPr>
                <p14:cNvContentPartPr/>
                <p14:nvPr/>
              </p14:nvContentPartPr>
              <p14:xfrm>
                <a:off x="11337614" y="3045372"/>
                <a:ext cx="22320" cy="2023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41986C3C-3165-4CD5-A3C6-51D6E4EF01F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319974" y="3027372"/>
                  <a:ext cx="579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D487591B-A5DD-4B3D-B200-D3D9F117B8D9}"/>
                    </a:ext>
                  </a:extLst>
                </p14:cNvPr>
                <p14:cNvContentPartPr/>
                <p14:nvPr/>
              </p14:nvContentPartPr>
              <p14:xfrm>
                <a:off x="11322854" y="3104412"/>
                <a:ext cx="98280" cy="1008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D487591B-A5DD-4B3D-B200-D3D9F117B8D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304854" y="3086772"/>
                  <a:ext cx="13392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6" name="Group 575">
            <a:extLst>
              <a:ext uri="{FF2B5EF4-FFF2-40B4-BE49-F238E27FC236}">
                <a16:creationId xmlns:a16="http://schemas.microsoft.com/office/drawing/2014/main" id="{B8B38A96-CF05-4EBF-A62C-4812348E55D9}"/>
              </a:ext>
            </a:extLst>
          </p:cNvPr>
          <p:cNvGrpSpPr/>
          <p:nvPr/>
        </p:nvGrpSpPr>
        <p:grpSpPr>
          <a:xfrm>
            <a:off x="391443" y="332029"/>
            <a:ext cx="1181520" cy="534600"/>
            <a:chOff x="391443" y="332029"/>
            <a:chExt cx="118152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B1AF9AC7-4DD5-4186-9AA6-04BA9CC9C32A}"/>
                    </a:ext>
                  </a:extLst>
                </p14:cNvPr>
                <p14:cNvContentPartPr/>
                <p14:nvPr/>
              </p14:nvContentPartPr>
              <p14:xfrm>
                <a:off x="413403" y="374869"/>
                <a:ext cx="81720" cy="4820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2C200177-4C42-4AB4-9234-2FC112F6CA6A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395763" y="357229"/>
                  <a:ext cx="1173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BE478251-6426-4789-B86C-693AD2EBED1C}"/>
                    </a:ext>
                  </a:extLst>
                </p14:cNvPr>
                <p14:cNvContentPartPr/>
                <p14:nvPr/>
              </p14:nvContentPartPr>
              <p14:xfrm>
                <a:off x="391443" y="332029"/>
                <a:ext cx="405000" cy="770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F021B36D-22EC-4974-9180-405FC6AA1E9D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73803" y="314389"/>
                  <a:ext cx="440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70DCC605-18D4-4C3A-9D6F-4A6AF64BA0D4}"/>
                    </a:ext>
                  </a:extLst>
                </p14:cNvPr>
                <p14:cNvContentPartPr/>
                <p14:nvPr/>
              </p14:nvContentPartPr>
              <p14:xfrm>
                <a:off x="461283" y="616789"/>
                <a:ext cx="266400" cy="262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08E7DB73-AE7F-4018-872A-F7B73BF9F3E2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43283" y="598789"/>
                  <a:ext cx="302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A35281BD-DEAD-4212-A4AD-DA3CE238169F}"/>
                    </a:ext>
                  </a:extLst>
                </p14:cNvPr>
                <p14:cNvContentPartPr/>
                <p14:nvPr/>
              </p14:nvContentPartPr>
              <p14:xfrm>
                <a:off x="793923" y="621469"/>
                <a:ext cx="147240" cy="2451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6A048A9D-A23E-44F9-BA30-B9D84E5392EC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75923" y="603829"/>
                  <a:ext cx="1828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66AACEB2-A1F7-42EA-9734-715C08941C43}"/>
                    </a:ext>
                  </a:extLst>
                </p14:cNvPr>
                <p14:cNvContentPartPr/>
                <p14:nvPr/>
              </p14:nvContentPartPr>
              <p14:xfrm>
                <a:off x="1286763" y="626149"/>
                <a:ext cx="286200" cy="2368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8C436A81-F1C3-4868-AA7C-EEAD0F9C8CCC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268763" y="608509"/>
                  <a:ext cx="3218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F11C2D0F-CB7B-4C27-983F-4020EB73DD38}"/>
                    </a:ext>
                  </a:extLst>
                </p14:cNvPr>
                <p14:cNvContentPartPr/>
                <p14:nvPr/>
              </p14:nvContentPartPr>
              <p14:xfrm>
                <a:off x="1016763" y="670429"/>
                <a:ext cx="185400" cy="1821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EB92C0A1-236B-4708-9047-3301E30BC90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98763" y="652789"/>
                  <a:ext cx="221040" cy="21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583" name="Ink 582">
                <a:extLst>
                  <a:ext uri="{FF2B5EF4-FFF2-40B4-BE49-F238E27FC236}">
                    <a16:creationId xmlns:a16="http://schemas.microsoft.com/office/drawing/2014/main" id="{C6A01B37-6C4A-4278-A216-BA0B75EBB977}"/>
                  </a:ext>
                </a:extLst>
              </p14:cNvPr>
              <p14:cNvContentPartPr/>
              <p14:nvPr/>
            </p14:nvContentPartPr>
            <p14:xfrm>
              <a:off x="1668003" y="608869"/>
              <a:ext cx="164880" cy="260640"/>
            </p14:xfrm>
          </p:contentPart>
        </mc:Choice>
        <mc:Fallback xmlns="">
          <p:pic>
            <p:nvPicPr>
              <p:cNvPr id="583" name="Ink 582">
                <a:extLst>
                  <a:ext uri="{FF2B5EF4-FFF2-40B4-BE49-F238E27FC236}">
                    <a16:creationId xmlns:a16="http://schemas.microsoft.com/office/drawing/2014/main" id="{C6A01B37-6C4A-4278-A216-BA0B75EBB977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1650003" y="590869"/>
                <a:ext cx="200520" cy="29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84" name="Group 583">
            <a:extLst>
              <a:ext uri="{FF2B5EF4-FFF2-40B4-BE49-F238E27FC236}">
                <a16:creationId xmlns:a16="http://schemas.microsoft.com/office/drawing/2014/main" id="{78EEC74C-4D14-4A50-B2BA-2135B74D73BF}"/>
              </a:ext>
            </a:extLst>
          </p:cNvPr>
          <p:cNvGrpSpPr/>
          <p:nvPr/>
        </p:nvGrpSpPr>
        <p:grpSpPr>
          <a:xfrm>
            <a:off x="1937283" y="423829"/>
            <a:ext cx="1078200" cy="439920"/>
            <a:chOff x="1937283" y="423829"/>
            <a:chExt cx="107820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A2229D40-FF7F-407D-8E20-BD0CDBD3E683}"/>
                    </a:ext>
                  </a:extLst>
                </p14:cNvPr>
                <p14:cNvContentPartPr/>
                <p14:nvPr/>
              </p14:nvContentPartPr>
              <p14:xfrm>
                <a:off x="1937283" y="630829"/>
                <a:ext cx="279720" cy="2329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113610AC-36B1-460B-9A84-BA3878BD0755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919283" y="613189"/>
                  <a:ext cx="3153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01646982-BD9A-4B9E-A198-C58323B0BE2B}"/>
                    </a:ext>
                  </a:extLst>
                </p14:cNvPr>
                <p14:cNvContentPartPr/>
                <p14:nvPr/>
              </p14:nvContentPartPr>
              <p14:xfrm>
                <a:off x="2321403" y="636589"/>
                <a:ext cx="154080" cy="192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52A60746-6CF7-4003-B8EE-C53DE67FD42B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2303403" y="618589"/>
                  <a:ext cx="189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D914B7D5-7F47-4182-904E-14FC2EA3804F}"/>
                    </a:ext>
                  </a:extLst>
                </p14:cNvPr>
                <p14:cNvContentPartPr/>
                <p14:nvPr/>
              </p14:nvContentPartPr>
              <p14:xfrm>
                <a:off x="2564763" y="621829"/>
                <a:ext cx="135000" cy="17604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54C66B20-31E9-48C6-87C3-5F77E05605E5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2546763" y="604189"/>
                  <a:ext cx="170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C87FABB3-831D-4AA9-9458-E20D87976901}"/>
                    </a:ext>
                  </a:extLst>
                </p14:cNvPr>
                <p14:cNvContentPartPr/>
                <p14:nvPr/>
              </p14:nvContentPartPr>
              <p14:xfrm>
                <a:off x="2841603" y="423829"/>
                <a:ext cx="173880" cy="4186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7D8973F5-5733-443D-B767-60206C7E2DB4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2823603" y="405829"/>
                  <a:ext cx="209520" cy="45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D9C8D78A-2CEB-462F-9410-51603E4ECBE5}"/>
                  </a:ext>
                </a:extLst>
              </p14:cNvPr>
              <p14:cNvContentPartPr/>
              <p14:nvPr/>
            </p14:nvContentPartPr>
            <p14:xfrm>
              <a:off x="420243" y="979309"/>
              <a:ext cx="2685600" cy="77400"/>
            </p14:xfrm>
          </p:contentPart>
        </mc:Choice>
        <mc:Fallback xmlns=""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D9C8D78A-2CEB-462F-9410-51603E4ECBE5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402243" y="961309"/>
                <a:ext cx="2721240" cy="11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9255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67F0652-9181-4209-B0B7-C3F082A9B639}"/>
              </a:ext>
            </a:extLst>
          </p:cNvPr>
          <p:cNvGrpSpPr/>
          <p:nvPr/>
        </p:nvGrpSpPr>
        <p:grpSpPr>
          <a:xfrm>
            <a:off x="7190166" y="831875"/>
            <a:ext cx="161640" cy="174960"/>
            <a:chOff x="7190166" y="831875"/>
            <a:chExt cx="16164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BD1E47F-662C-45D3-80A9-E96239845D49}"/>
                    </a:ext>
                  </a:extLst>
                </p14:cNvPr>
                <p14:cNvContentPartPr/>
                <p14:nvPr/>
              </p14:nvContentPartPr>
              <p14:xfrm>
                <a:off x="7271526" y="896675"/>
                <a:ext cx="17640" cy="110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BD1E47F-662C-45D3-80A9-E96239845D4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53526" y="878675"/>
                  <a:ext cx="53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B8FDDA5-8342-462A-9B73-BF4A727BEFFD}"/>
                    </a:ext>
                  </a:extLst>
                </p14:cNvPr>
                <p14:cNvContentPartPr/>
                <p14:nvPr/>
              </p14:nvContentPartPr>
              <p14:xfrm>
                <a:off x="7190166" y="831875"/>
                <a:ext cx="161640" cy="42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B8FDDA5-8342-462A-9B73-BF4A727BEFF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72526" y="814235"/>
                  <a:ext cx="19728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57DDC70-CCB8-4071-A31A-39A2EDA922FA}"/>
              </a:ext>
            </a:extLst>
          </p:cNvPr>
          <p:cNvGrpSpPr/>
          <p:nvPr/>
        </p:nvGrpSpPr>
        <p:grpSpPr>
          <a:xfrm>
            <a:off x="6047827" y="1334619"/>
            <a:ext cx="503640" cy="411840"/>
            <a:chOff x="6047827" y="1334619"/>
            <a:chExt cx="50364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55FEAD9-B90D-4C62-88BB-F87A2DF776AC}"/>
                    </a:ext>
                  </a:extLst>
                </p14:cNvPr>
                <p14:cNvContentPartPr/>
                <p14:nvPr/>
              </p14:nvContentPartPr>
              <p14:xfrm>
                <a:off x="6047827" y="1352259"/>
                <a:ext cx="195120" cy="394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55FEAD9-B90D-4C62-88BB-F87A2DF776A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29827" y="1334619"/>
                  <a:ext cx="2307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8E47701-F520-4C15-83BE-8C5039FD1E5D}"/>
                    </a:ext>
                  </a:extLst>
                </p14:cNvPr>
                <p14:cNvContentPartPr/>
                <p14:nvPr/>
              </p14:nvContentPartPr>
              <p14:xfrm>
                <a:off x="6416827" y="1334619"/>
                <a:ext cx="123840" cy="1962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8E47701-F520-4C15-83BE-8C5039FD1E5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99187" y="1316619"/>
                  <a:ext cx="1594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2C135B0-26AE-46D7-98B3-925E5079B991}"/>
                    </a:ext>
                  </a:extLst>
                </p14:cNvPr>
                <p14:cNvContentPartPr/>
                <p14:nvPr/>
              </p14:nvContentPartPr>
              <p14:xfrm>
                <a:off x="6462187" y="1422099"/>
                <a:ext cx="89280" cy="6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2C135B0-26AE-46D7-98B3-925E5079B99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44187" y="1404099"/>
                  <a:ext cx="12492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BE7C0350-CF86-46F1-95A8-80A277C7D7D6}"/>
                  </a:ext>
                </a:extLst>
              </p14:cNvPr>
              <p14:cNvContentPartPr/>
              <p14:nvPr/>
            </p14:nvContentPartPr>
            <p14:xfrm>
              <a:off x="6837667" y="1216179"/>
              <a:ext cx="209520" cy="3484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BE7C0350-CF86-46F1-95A8-80A277C7D7D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19667" y="1198179"/>
                <a:ext cx="245160" cy="38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oup 211">
            <a:extLst>
              <a:ext uri="{FF2B5EF4-FFF2-40B4-BE49-F238E27FC236}">
                <a16:creationId xmlns:a16="http://schemas.microsoft.com/office/drawing/2014/main" id="{150F9F17-131B-4355-A4A1-826C38CF0322}"/>
              </a:ext>
            </a:extLst>
          </p:cNvPr>
          <p:cNvGrpSpPr/>
          <p:nvPr/>
        </p:nvGrpSpPr>
        <p:grpSpPr>
          <a:xfrm>
            <a:off x="7250947" y="1149579"/>
            <a:ext cx="929880" cy="419400"/>
            <a:chOff x="7250947" y="1149579"/>
            <a:chExt cx="92988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05F45D2-1CCD-4ECD-A0C8-D52F73C75905}"/>
                    </a:ext>
                  </a:extLst>
                </p14:cNvPr>
                <p14:cNvContentPartPr/>
                <p14:nvPr/>
              </p14:nvContentPartPr>
              <p14:xfrm>
                <a:off x="7250947" y="1176219"/>
                <a:ext cx="82800" cy="378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05F45D2-1CCD-4ECD-A0C8-D52F73C759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32947" y="1158219"/>
                  <a:ext cx="1184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086EDB9-9E5D-488A-93BC-16D1E7BBBD81}"/>
                    </a:ext>
                  </a:extLst>
                </p14:cNvPr>
                <p14:cNvContentPartPr/>
                <p14:nvPr/>
              </p14:nvContentPartPr>
              <p14:xfrm>
                <a:off x="7411147" y="1218699"/>
                <a:ext cx="142200" cy="262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086EDB9-9E5D-488A-93BC-16D1E7BBBD8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93507" y="1201059"/>
                  <a:ext cx="177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1512D63-B543-4622-8424-A47537FE9A17}"/>
                    </a:ext>
                  </a:extLst>
                </p14:cNvPr>
                <p14:cNvContentPartPr/>
                <p14:nvPr/>
              </p14:nvContentPartPr>
              <p14:xfrm>
                <a:off x="7664587" y="1441539"/>
                <a:ext cx="35280" cy="1274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1512D63-B543-4622-8424-A47537FE9A1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46947" y="1423899"/>
                  <a:ext cx="70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BDA4835-6764-4011-BBB5-4CC848FAE8B4}"/>
                    </a:ext>
                  </a:extLst>
                </p14:cNvPr>
                <p14:cNvContentPartPr/>
                <p14:nvPr/>
              </p14:nvContentPartPr>
              <p14:xfrm>
                <a:off x="7817227" y="1235619"/>
                <a:ext cx="145440" cy="2476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BDA4835-6764-4011-BBB5-4CC848FAE8B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99227" y="1217619"/>
                  <a:ext cx="1810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19F3BB9-E70F-45B3-8926-8F397C929EE4}"/>
                    </a:ext>
                  </a:extLst>
                </p14:cNvPr>
                <p14:cNvContentPartPr/>
                <p14:nvPr/>
              </p14:nvContentPartPr>
              <p14:xfrm>
                <a:off x="8047987" y="1149579"/>
                <a:ext cx="132840" cy="3776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19F3BB9-E70F-45B3-8926-8F397C929EE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30347" y="1131939"/>
                  <a:ext cx="168480" cy="41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F3037312-C573-4647-B953-64235600F934}"/>
                  </a:ext>
                </a:extLst>
              </p14:cNvPr>
              <p14:cNvContentPartPr/>
              <p14:nvPr/>
            </p14:nvContentPartPr>
            <p14:xfrm>
              <a:off x="7426352" y="436599"/>
              <a:ext cx="92880" cy="4593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F3037312-C573-4647-B953-64235600F93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408352" y="418959"/>
                <a:ext cx="12852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E492DDFB-0C23-42E3-B463-757C1E4E7A43}"/>
                  </a:ext>
                </a:extLst>
              </p14:cNvPr>
              <p14:cNvContentPartPr/>
              <p14:nvPr/>
            </p14:nvContentPartPr>
            <p14:xfrm>
              <a:off x="6880592" y="487719"/>
              <a:ext cx="245880" cy="3117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E492DDFB-0C23-42E3-B463-757C1E4E7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62952" y="469719"/>
                <a:ext cx="281520" cy="34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B10EA55-05C2-429F-9910-39018EFC5D4D}"/>
              </a:ext>
            </a:extLst>
          </p:cNvPr>
          <p:cNvGrpSpPr/>
          <p:nvPr/>
        </p:nvGrpSpPr>
        <p:grpSpPr>
          <a:xfrm>
            <a:off x="7566392" y="410679"/>
            <a:ext cx="597600" cy="468000"/>
            <a:chOff x="7566392" y="410679"/>
            <a:chExt cx="597600" cy="46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C8FEAD4-8593-4836-B80E-84DF83CBCCD1}"/>
                    </a:ext>
                  </a:extLst>
                </p14:cNvPr>
                <p14:cNvContentPartPr/>
                <p14:nvPr/>
              </p14:nvContentPartPr>
              <p14:xfrm>
                <a:off x="7566392" y="528759"/>
                <a:ext cx="124560" cy="245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C8FEAD4-8593-4836-B80E-84DF83CBCCD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48392" y="510759"/>
                  <a:ext cx="1602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0B1D7C5-10C6-4A55-88B2-ED36A7B771C6}"/>
                    </a:ext>
                  </a:extLst>
                </p14:cNvPr>
                <p14:cNvContentPartPr/>
                <p14:nvPr/>
              </p14:nvContentPartPr>
              <p14:xfrm>
                <a:off x="7591952" y="690399"/>
                <a:ext cx="81360" cy="72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0B1D7C5-10C6-4A55-88B2-ED36A7B771C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73952" y="672399"/>
                  <a:ext cx="117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149B74A-2344-4089-B310-41AABE029277}"/>
                    </a:ext>
                  </a:extLst>
                </p14:cNvPr>
                <p14:cNvContentPartPr/>
                <p14:nvPr/>
              </p14:nvContentPartPr>
              <p14:xfrm>
                <a:off x="7790312" y="771399"/>
                <a:ext cx="41040" cy="107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149B74A-2344-4089-B310-41AABE02927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72672" y="753399"/>
                  <a:ext cx="76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DC59C80-B437-4C50-8388-C84FBD6AE186}"/>
                    </a:ext>
                  </a:extLst>
                </p14:cNvPr>
                <p14:cNvContentPartPr/>
                <p14:nvPr/>
              </p14:nvContentPartPr>
              <p14:xfrm>
                <a:off x="7883192" y="486639"/>
                <a:ext cx="144720" cy="2631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DC59C80-B437-4C50-8388-C84FBD6AE18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65552" y="468999"/>
                  <a:ext cx="1803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9BC39F5-B8D7-4693-8052-4FB6F19270A0}"/>
                    </a:ext>
                  </a:extLst>
                </p14:cNvPr>
                <p14:cNvContentPartPr/>
                <p14:nvPr/>
              </p14:nvContentPartPr>
              <p14:xfrm>
                <a:off x="8056712" y="410679"/>
                <a:ext cx="107280" cy="422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9BC39F5-B8D7-4693-8052-4FB6F19270A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38712" y="392679"/>
                  <a:ext cx="142920" cy="45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5" name="Group 684">
            <a:extLst>
              <a:ext uri="{FF2B5EF4-FFF2-40B4-BE49-F238E27FC236}">
                <a16:creationId xmlns:a16="http://schemas.microsoft.com/office/drawing/2014/main" id="{789217A5-9540-4AD9-891B-099B1C6271B8}"/>
              </a:ext>
            </a:extLst>
          </p:cNvPr>
          <p:cNvGrpSpPr/>
          <p:nvPr/>
        </p:nvGrpSpPr>
        <p:grpSpPr>
          <a:xfrm>
            <a:off x="6061952" y="609399"/>
            <a:ext cx="569520" cy="383400"/>
            <a:chOff x="6061952" y="609399"/>
            <a:chExt cx="56952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F9B41BF-49D5-487A-A0E6-BC27E02438C7}"/>
                    </a:ext>
                  </a:extLst>
                </p14:cNvPr>
                <p14:cNvContentPartPr/>
                <p14:nvPr/>
              </p14:nvContentPartPr>
              <p14:xfrm>
                <a:off x="6103352" y="622359"/>
                <a:ext cx="81000" cy="3704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F9B41BF-49D5-487A-A0E6-BC27E02438C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85712" y="604359"/>
                  <a:ext cx="11664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BDADEA1-704E-4781-B5F8-359DD912BE7B}"/>
                    </a:ext>
                  </a:extLst>
                </p14:cNvPr>
                <p14:cNvContentPartPr/>
                <p14:nvPr/>
              </p14:nvContentPartPr>
              <p14:xfrm>
                <a:off x="6061952" y="781479"/>
                <a:ext cx="196920" cy="133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BDADEA1-704E-4781-B5F8-359DD912BE7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4312" y="763479"/>
                  <a:ext cx="2325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1EA1371C-86F4-4C66-9A0A-3317E08A6F23}"/>
                    </a:ext>
                  </a:extLst>
                </p14:cNvPr>
                <p14:cNvContentPartPr/>
                <p14:nvPr/>
              </p14:nvContentPartPr>
              <p14:xfrm>
                <a:off x="6473792" y="609399"/>
                <a:ext cx="149400" cy="20448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1EA1371C-86F4-4C66-9A0A-3317E08A6F2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56152" y="591759"/>
                  <a:ext cx="185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74EC41C5-CC2A-4B84-9EC4-605288810EBB}"/>
                    </a:ext>
                  </a:extLst>
                </p14:cNvPr>
                <p14:cNvContentPartPr/>
                <p14:nvPr/>
              </p14:nvContentPartPr>
              <p14:xfrm>
                <a:off x="6541832" y="697959"/>
                <a:ext cx="89640" cy="1332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74EC41C5-CC2A-4B84-9EC4-605288810EB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24192" y="680319"/>
                  <a:ext cx="12528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8" name="Group 687">
            <a:extLst>
              <a:ext uri="{FF2B5EF4-FFF2-40B4-BE49-F238E27FC236}">
                <a16:creationId xmlns:a16="http://schemas.microsoft.com/office/drawing/2014/main" id="{70B1ED6C-C452-4747-9673-24509C680D88}"/>
              </a:ext>
            </a:extLst>
          </p:cNvPr>
          <p:cNvGrpSpPr/>
          <p:nvPr/>
        </p:nvGrpSpPr>
        <p:grpSpPr>
          <a:xfrm>
            <a:off x="7136499" y="1542165"/>
            <a:ext cx="98640" cy="159480"/>
            <a:chOff x="7136499" y="1542165"/>
            <a:chExt cx="9864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7D6DEF42-E5C3-43C7-9C4C-78B388AFBFB9}"/>
                    </a:ext>
                  </a:extLst>
                </p14:cNvPr>
                <p14:cNvContentPartPr/>
                <p14:nvPr/>
              </p14:nvContentPartPr>
              <p14:xfrm>
                <a:off x="7155219" y="1542165"/>
                <a:ext cx="79920" cy="12744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7D6DEF42-E5C3-43C7-9C4C-78B388AFBFB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37579" y="1524525"/>
                  <a:ext cx="115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30B75907-7576-4656-A926-D29570C42461}"/>
                    </a:ext>
                  </a:extLst>
                </p14:cNvPr>
                <p14:cNvContentPartPr/>
                <p14:nvPr/>
              </p14:nvContentPartPr>
              <p14:xfrm>
                <a:off x="7136499" y="1617765"/>
                <a:ext cx="32040" cy="8388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30B75907-7576-4656-A926-D29570C4246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8859" y="1599765"/>
                  <a:ext cx="6768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3" name="Group 692">
            <a:extLst>
              <a:ext uri="{FF2B5EF4-FFF2-40B4-BE49-F238E27FC236}">
                <a16:creationId xmlns:a16="http://schemas.microsoft.com/office/drawing/2014/main" id="{1069BDE2-F88A-4B6B-8047-BCC80756607A}"/>
              </a:ext>
            </a:extLst>
          </p:cNvPr>
          <p:cNvGrpSpPr/>
          <p:nvPr/>
        </p:nvGrpSpPr>
        <p:grpSpPr>
          <a:xfrm>
            <a:off x="8438980" y="866079"/>
            <a:ext cx="440280" cy="254880"/>
            <a:chOff x="8438980" y="866079"/>
            <a:chExt cx="44028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0F0E8F26-4C25-49AC-956B-133706AADDFE}"/>
                    </a:ext>
                  </a:extLst>
                </p14:cNvPr>
                <p14:cNvContentPartPr/>
                <p14:nvPr/>
              </p14:nvContentPartPr>
              <p14:xfrm>
                <a:off x="8448700" y="929799"/>
                <a:ext cx="318240" cy="1728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0F0E8F26-4C25-49AC-956B-133706AADDF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430700" y="912159"/>
                  <a:ext cx="353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FD36D208-963D-4D94-A00E-A039235FE7C3}"/>
                    </a:ext>
                  </a:extLst>
                </p14:cNvPr>
                <p14:cNvContentPartPr/>
                <p14:nvPr/>
              </p14:nvContentPartPr>
              <p14:xfrm>
                <a:off x="8438980" y="1016199"/>
                <a:ext cx="348480" cy="2448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FD36D208-963D-4D94-A00E-A039235FE7C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21340" y="998199"/>
                  <a:ext cx="384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5EB7F5CA-DC8E-406C-A4A1-6D680A263A9D}"/>
                    </a:ext>
                  </a:extLst>
                </p14:cNvPr>
                <p14:cNvContentPartPr/>
                <p14:nvPr/>
              </p14:nvContentPartPr>
              <p14:xfrm>
                <a:off x="8730580" y="866079"/>
                <a:ext cx="140400" cy="14040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5EB7F5CA-DC8E-406C-A4A1-6D680A263A9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12580" y="848079"/>
                  <a:ext cx="176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D903CF09-077A-4245-AB97-4DD82EAC8D69}"/>
                    </a:ext>
                  </a:extLst>
                </p14:cNvPr>
                <p14:cNvContentPartPr/>
                <p14:nvPr/>
              </p14:nvContentPartPr>
              <p14:xfrm>
                <a:off x="8748940" y="1013679"/>
                <a:ext cx="130320" cy="10728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D903CF09-077A-4245-AB97-4DD82EAC8D6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731300" y="995679"/>
                  <a:ext cx="16596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oup 700">
            <a:extLst>
              <a:ext uri="{FF2B5EF4-FFF2-40B4-BE49-F238E27FC236}">
                <a16:creationId xmlns:a16="http://schemas.microsoft.com/office/drawing/2014/main" id="{61F3E682-6743-486F-990D-F7413647E5DB}"/>
              </a:ext>
            </a:extLst>
          </p:cNvPr>
          <p:cNvGrpSpPr/>
          <p:nvPr/>
        </p:nvGrpSpPr>
        <p:grpSpPr>
          <a:xfrm>
            <a:off x="9126439" y="814039"/>
            <a:ext cx="1051901" cy="444933"/>
            <a:chOff x="9126439" y="814039"/>
            <a:chExt cx="1051901" cy="4449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FDE2B563-DAE3-4E0B-B3D1-531A9FF58E06}"/>
                    </a:ext>
                  </a:extLst>
                </p14:cNvPr>
                <p14:cNvContentPartPr/>
                <p14:nvPr/>
              </p14:nvContentPartPr>
              <p14:xfrm>
                <a:off x="9154159" y="871612"/>
                <a:ext cx="119520" cy="36324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FDE2B563-DAE3-4E0B-B3D1-531A9FF58E0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36519" y="853612"/>
                  <a:ext cx="1551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805B6289-48C2-4A2D-AE7B-9E0BA6788B64}"/>
                    </a:ext>
                  </a:extLst>
                </p14:cNvPr>
                <p14:cNvContentPartPr/>
                <p14:nvPr/>
              </p14:nvContentPartPr>
              <p14:xfrm>
                <a:off x="9126439" y="1064212"/>
                <a:ext cx="178920" cy="1836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805B6289-48C2-4A2D-AE7B-9E0BA6788B6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08439" y="1046572"/>
                  <a:ext cx="2145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D73845EC-9EF3-4F97-9418-4C4AD785A9C4}"/>
                    </a:ext>
                  </a:extLst>
                </p14:cNvPr>
                <p14:cNvContentPartPr/>
                <p14:nvPr/>
              </p14:nvContentPartPr>
              <p14:xfrm>
                <a:off x="9402919" y="911212"/>
                <a:ext cx="108000" cy="11232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D73845EC-9EF3-4F97-9418-4C4AD785A9C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85279" y="893212"/>
                  <a:ext cx="143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ED2108D5-B14D-4991-AAD6-485E0E1C630E}"/>
                    </a:ext>
                  </a:extLst>
                </p14:cNvPr>
                <p14:cNvContentPartPr/>
                <p14:nvPr/>
              </p14:nvContentPartPr>
              <p14:xfrm>
                <a:off x="9649879" y="884212"/>
                <a:ext cx="177120" cy="37476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ED2108D5-B14D-4991-AAD6-485E0E1C630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631879" y="866212"/>
                  <a:ext cx="2127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E90F974B-DF6C-4E53-A016-E2F347D0480A}"/>
                    </a:ext>
                  </a:extLst>
                </p14:cNvPr>
                <p14:cNvContentPartPr/>
                <p14:nvPr/>
              </p14:nvContentPartPr>
              <p14:xfrm>
                <a:off x="9998700" y="814039"/>
                <a:ext cx="148320" cy="24768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E90F974B-DF6C-4E53-A016-E2F347D0480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81060" y="796039"/>
                  <a:ext cx="183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5291BCF5-4FF7-490E-BBDE-9C33B1BA0480}"/>
                    </a:ext>
                  </a:extLst>
                </p14:cNvPr>
                <p14:cNvContentPartPr/>
                <p14:nvPr/>
              </p14:nvContentPartPr>
              <p14:xfrm>
                <a:off x="10090140" y="931039"/>
                <a:ext cx="88200" cy="1044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5291BCF5-4FF7-490E-BBDE-9C33B1BA048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072140" y="913039"/>
                  <a:ext cx="12384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02" name="Ink 701">
                <a:extLst>
                  <a:ext uri="{FF2B5EF4-FFF2-40B4-BE49-F238E27FC236}">
                    <a16:creationId xmlns:a16="http://schemas.microsoft.com/office/drawing/2014/main" id="{724C3C73-1413-458E-8CCF-F612EEA8C222}"/>
                  </a:ext>
                </a:extLst>
              </p14:cNvPr>
              <p14:cNvContentPartPr/>
              <p14:nvPr/>
            </p14:nvContentPartPr>
            <p14:xfrm>
              <a:off x="10414860" y="713959"/>
              <a:ext cx="283320" cy="402480"/>
            </p14:xfrm>
          </p:contentPart>
        </mc:Choice>
        <mc:Fallback xmlns="">
          <p:pic>
            <p:nvPicPr>
              <p:cNvPr id="702" name="Ink 701">
                <a:extLst>
                  <a:ext uri="{FF2B5EF4-FFF2-40B4-BE49-F238E27FC236}">
                    <a16:creationId xmlns:a16="http://schemas.microsoft.com/office/drawing/2014/main" id="{724C3C73-1413-458E-8CCF-F612EEA8C22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396860" y="696319"/>
                <a:ext cx="318960" cy="43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Group 271">
            <a:extLst>
              <a:ext uri="{FF2B5EF4-FFF2-40B4-BE49-F238E27FC236}">
                <a16:creationId xmlns:a16="http://schemas.microsoft.com/office/drawing/2014/main" id="{2357BFE8-D2AE-40BB-8598-A12916DBF378}"/>
              </a:ext>
            </a:extLst>
          </p:cNvPr>
          <p:cNvGrpSpPr/>
          <p:nvPr/>
        </p:nvGrpSpPr>
        <p:grpSpPr>
          <a:xfrm>
            <a:off x="10945500" y="646639"/>
            <a:ext cx="1016280" cy="506520"/>
            <a:chOff x="10945500" y="646639"/>
            <a:chExt cx="1016280" cy="50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7BE05C3F-F444-4A0B-B195-0B3F22EA44F4}"/>
                    </a:ext>
                  </a:extLst>
                </p14:cNvPr>
                <p14:cNvContentPartPr/>
                <p14:nvPr/>
              </p14:nvContentPartPr>
              <p14:xfrm>
                <a:off x="10945500" y="661039"/>
                <a:ext cx="90000" cy="48420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7BE05C3F-F444-4A0B-B195-0B3F22EA44F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927860" y="643399"/>
                  <a:ext cx="1256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618B7BE-1712-4991-BBE6-75E6414FE62F}"/>
                    </a:ext>
                  </a:extLst>
                </p14:cNvPr>
                <p14:cNvContentPartPr/>
                <p14:nvPr/>
              </p14:nvContentPartPr>
              <p14:xfrm>
                <a:off x="11141340" y="749239"/>
                <a:ext cx="174240" cy="2858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618B7BE-1712-4991-BBE6-75E6414FE62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123340" y="731599"/>
                  <a:ext cx="2098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3D65ACB-C30A-4405-B012-4CFC666D64BE}"/>
                    </a:ext>
                  </a:extLst>
                </p14:cNvPr>
                <p14:cNvContentPartPr/>
                <p14:nvPr/>
              </p14:nvContentPartPr>
              <p14:xfrm>
                <a:off x="11197860" y="926719"/>
                <a:ext cx="79560" cy="180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3D65ACB-C30A-4405-B012-4CFC666D64B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180220" y="908719"/>
                  <a:ext cx="1152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683D719-2968-4A54-B269-633A4663B245}"/>
                    </a:ext>
                  </a:extLst>
                </p14:cNvPr>
                <p14:cNvContentPartPr/>
                <p14:nvPr/>
              </p14:nvContentPartPr>
              <p14:xfrm>
                <a:off x="11431500" y="979999"/>
                <a:ext cx="49680" cy="1731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683D719-2968-4A54-B269-633A4663B24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413500" y="961999"/>
                  <a:ext cx="85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28229DA-D7CB-48F5-B609-AA8E025E273B}"/>
                    </a:ext>
                  </a:extLst>
                </p14:cNvPr>
                <p14:cNvContentPartPr/>
                <p14:nvPr/>
              </p14:nvContentPartPr>
              <p14:xfrm>
                <a:off x="11577300" y="755359"/>
                <a:ext cx="156960" cy="2797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28229DA-D7CB-48F5-B609-AA8E025E273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559300" y="737359"/>
                  <a:ext cx="1926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7329349-E956-4D49-A259-D7FDB2370BFF}"/>
                    </a:ext>
                  </a:extLst>
                </p14:cNvPr>
                <p14:cNvContentPartPr/>
                <p14:nvPr/>
              </p14:nvContentPartPr>
              <p14:xfrm>
                <a:off x="11818140" y="646639"/>
                <a:ext cx="143640" cy="4237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7329349-E956-4D49-A259-D7FDB2370BF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800140" y="628999"/>
                  <a:ext cx="179280" cy="45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F930900E-C399-412B-80D2-C06304C418BF}"/>
              </a:ext>
            </a:extLst>
          </p:cNvPr>
          <p:cNvGrpSpPr/>
          <p:nvPr/>
        </p:nvGrpSpPr>
        <p:grpSpPr>
          <a:xfrm>
            <a:off x="10579020" y="1181239"/>
            <a:ext cx="388080" cy="180360"/>
            <a:chOff x="10579020" y="1181239"/>
            <a:chExt cx="38808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C16F767-7678-40A9-AA95-A3A4C77D5118}"/>
                    </a:ext>
                  </a:extLst>
                </p14:cNvPr>
                <p14:cNvContentPartPr/>
                <p14:nvPr/>
              </p14:nvContentPartPr>
              <p14:xfrm>
                <a:off x="10641300" y="1261879"/>
                <a:ext cx="6840" cy="165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C16F767-7678-40A9-AA95-A3A4C77D511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623660" y="1244239"/>
                  <a:ext cx="42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CE52B1C-E628-4940-B383-B02993BDC623}"/>
                    </a:ext>
                  </a:extLst>
                </p14:cNvPr>
                <p14:cNvContentPartPr/>
                <p14:nvPr/>
              </p14:nvContentPartPr>
              <p14:xfrm>
                <a:off x="10642380" y="1260799"/>
                <a:ext cx="11880" cy="100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CE52B1C-E628-4940-B383-B02993BDC62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624380" y="1242799"/>
                  <a:ext cx="47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5C9258A-554C-4D92-B408-33DF455E4022}"/>
                    </a:ext>
                  </a:extLst>
                </p14:cNvPr>
                <p14:cNvContentPartPr/>
                <p14:nvPr/>
              </p14:nvContentPartPr>
              <p14:xfrm>
                <a:off x="10579020" y="1216519"/>
                <a:ext cx="146880" cy="21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5C9258A-554C-4D92-B408-33DF455E402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61020" y="1198879"/>
                  <a:ext cx="182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13CDFDD-D390-42E8-87A8-D5D64A6EFA26}"/>
                    </a:ext>
                  </a:extLst>
                </p14:cNvPr>
                <p14:cNvContentPartPr/>
                <p14:nvPr/>
              </p14:nvContentPartPr>
              <p14:xfrm>
                <a:off x="10727700" y="1279519"/>
                <a:ext cx="65880" cy="583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13CDFDD-D390-42E8-87A8-D5D64A6EFA2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710060" y="1261519"/>
                  <a:ext cx="101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656F2DC-DF6C-40DC-A50D-C00D643481EE}"/>
                    </a:ext>
                  </a:extLst>
                </p14:cNvPr>
                <p14:cNvContentPartPr/>
                <p14:nvPr/>
              </p14:nvContentPartPr>
              <p14:xfrm>
                <a:off x="10875660" y="1181239"/>
                <a:ext cx="91440" cy="1461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656F2DC-DF6C-40DC-A50D-C00D643481E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857660" y="1163599"/>
                  <a:ext cx="127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DA537CC-AC82-4766-A01E-4E2624ADEA72}"/>
                    </a:ext>
                  </a:extLst>
                </p14:cNvPr>
                <p14:cNvContentPartPr/>
                <p14:nvPr/>
              </p14:nvContentPartPr>
              <p14:xfrm>
                <a:off x="10864140" y="1252159"/>
                <a:ext cx="29520" cy="644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DA537CC-AC82-4766-A01E-4E2624ADEA7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846140" y="1234159"/>
                  <a:ext cx="65160" cy="10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44F2A0DE-A7E3-41EC-86A3-2D94ED3E45A9}"/>
                  </a:ext>
                </a:extLst>
              </p14:cNvPr>
              <p14:cNvContentPartPr/>
              <p14:nvPr/>
            </p14:nvContentPartPr>
            <p14:xfrm>
              <a:off x="7777532" y="2341856"/>
              <a:ext cx="25560" cy="11232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44F2A0DE-A7E3-41EC-86A3-2D94ED3E45A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759782" y="2323914"/>
                <a:ext cx="60705" cy="147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BBA19B1F-536A-4C49-91BD-17C499FCC730}"/>
                  </a:ext>
                </a:extLst>
              </p14:cNvPr>
              <p14:cNvContentPartPr/>
              <p14:nvPr/>
            </p14:nvContentPartPr>
            <p14:xfrm>
              <a:off x="7771412" y="2246816"/>
              <a:ext cx="12240" cy="1764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BBA19B1F-536A-4C49-91BD-17C499FCC73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753412" y="2228816"/>
                <a:ext cx="478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A3A0D54C-DDA3-41B6-9673-77A69180C53F}"/>
                  </a:ext>
                </a:extLst>
              </p14:cNvPr>
              <p14:cNvContentPartPr/>
              <p14:nvPr/>
            </p14:nvContentPartPr>
            <p14:xfrm>
              <a:off x="7868972" y="2225216"/>
              <a:ext cx="220320" cy="21348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A3A0D54C-DDA3-41B6-9673-77A69180C53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850972" y="2207186"/>
                <a:ext cx="255960" cy="249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21F62C9A-0A07-4AA2-BC9D-A70A0BFE8DC7}"/>
                  </a:ext>
                </a:extLst>
              </p14:cNvPr>
              <p14:cNvContentPartPr/>
              <p14:nvPr/>
            </p14:nvContentPartPr>
            <p14:xfrm>
              <a:off x="8250572" y="2284616"/>
              <a:ext cx="169920" cy="18288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21F62C9A-0A07-4AA2-BC9D-A70A0BFE8DC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232572" y="2266616"/>
                <a:ext cx="2055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6C336DC5-4C9A-46D3-9D45-0BD2F54F4E91}"/>
                  </a:ext>
                </a:extLst>
              </p14:cNvPr>
              <p14:cNvContentPartPr/>
              <p14:nvPr/>
            </p14:nvContentPartPr>
            <p14:xfrm>
              <a:off x="8298092" y="2387576"/>
              <a:ext cx="106200" cy="183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6C336DC5-4C9A-46D3-9D45-0BD2F54F4E9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280092" y="2369576"/>
                <a:ext cx="14184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0" name="Group 709">
            <a:extLst>
              <a:ext uri="{FF2B5EF4-FFF2-40B4-BE49-F238E27FC236}">
                <a16:creationId xmlns:a16="http://schemas.microsoft.com/office/drawing/2014/main" id="{D06432A2-AD24-4C54-8D4C-02DB7124894C}"/>
              </a:ext>
            </a:extLst>
          </p:cNvPr>
          <p:cNvGrpSpPr/>
          <p:nvPr/>
        </p:nvGrpSpPr>
        <p:grpSpPr>
          <a:xfrm>
            <a:off x="8594012" y="2111096"/>
            <a:ext cx="1287360" cy="353160"/>
            <a:chOff x="8594012" y="2111096"/>
            <a:chExt cx="128736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384F5ED-33B0-4EE9-8E1D-4F489ED9B1D2}"/>
                    </a:ext>
                  </a:extLst>
                </p14:cNvPr>
                <p14:cNvContentPartPr/>
                <p14:nvPr/>
              </p14:nvContentPartPr>
              <p14:xfrm>
                <a:off x="8594012" y="2169776"/>
                <a:ext cx="198000" cy="2944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384F5ED-33B0-4EE9-8E1D-4F489ED9B1D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75979" y="2151776"/>
                  <a:ext cx="233705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8830128-CB11-47A7-AED1-ABCEBF5D3B74}"/>
                    </a:ext>
                  </a:extLst>
                </p14:cNvPr>
                <p14:cNvContentPartPr/>
                <p14:nvPr/>
              </p14:nvContentPartPr>
              <p14:xfrm>
                <a:off x="8914412" y="2145656"/>
                <a:ext cx="126360" cy="3153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8830128-CB11-47A7-AED1-ABCEBF5D3B7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96463" y="2127635"/>
                  <a:ext cx="161899" cy="3510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ED814EB2-B2F3-4027-8BB2-7857C9F6505F}"/>
                    </a:ext>
                  </a:extLst>
                </p14:cNvPr>
                <p14:cNvContentPartPr/>
                <p14:nvPr/>
              </p14:nvContentPartPr>
              <p14:xfrm>
                <a:off x="9102692" y="2199656"/>
                <a:ext cx="167400" cy="2131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ED814EB2-B2F3-4027-8BB2-7857C9F650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084692" y="2181656"/>
                  <a:ext cx="2030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608E4060-8A9E-4A1B-8472-C66CB568DF50}"/>
                    </a:ext>
                  </a:extLst>
                </p14:cNvPr>
                <p14:cNvContentPartPr/>
                <p14:nvPr/>
              </p14:nvContentPartPr>
              <p14:xfrm>
                <a:off x="9133292" y="2326736"/>
                <a:ext cx="75960" cy="122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608E4060-8A9E-4A1B-8472-C66CB568DF5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115292" y="2308736"/>
                  <a:ext cx="1116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C4F4C3A7-1FFF-4BB4-B91E-57E14A308338}"/>
                    </a:ext>
                  </a:extLst>
                </p14:cNvPr>
                <p14:cNvContentPartPr/>
                <p14:nvPr/>
              </p14:nvContentPartPr>
              <p14:xfrm>
                <a:off x="9372332" y="2357336"/>
                <a:ext cx="26280" cy="8316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C4F4C3A7-1FFF-4BB4-B91E-57E14A30833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354332" y="2339336"/>
                  <a:ext cx="61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A1732BA2-D2BD-47AD-8794-3B209143E991}"/>
                    </a:ext>
                  </a:extLst>
                </p14:cNvPr>
                <p14:cNvContentPartPr/>
                <p14:nvPr/>
              </p14:nvContentPartPr>
              <p14:xfrm>
                <a:off x="9500132" y="2152856"/>
                <a:ext cx="190800" cy="23688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A1732BA2-D2BD-47AD-8794-3B209143E99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482132" y="2134856"/>
                  <a:ext cx="2264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CB0B65EA-114C-4B80-B5E9-DC3A3DEE07D7}"/>
                    </a:ext>
                  </a:extLst>
                </p14:cNvPr>
                <p14:cNvContentPartPr/>
                <p14:nvPr/>
              </p14:nvContentPartPr>
              <p14:xfrm>
                <a:off x="9540452" y="2308016"/>
                <a:ext cx="92160" cy="1188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CB0B65EA-114C-4B80-B5E9-DC3A3DEE07D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522452" y="2290016"/>
                  <a:ext cx="1278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7B1A015C-B102-4786-AADF-09D81914907F}"/>
                    </a:ext>
                  </a:extLst>
                </p14:cNvPr>
                <p14:cNvContentPartPr/>
                <p14:nvPr/>
              </p14:nvContentPartPr>
              <p14:xfrm>
                <a:off x="9733412" y="2111096"/>
                <a:ext cx="147960" cy="32580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7B1A015C-B102-4786-AADF-09D81914907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15412" y="2093096"/>
                  <a:ext cx="183600" cy="36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8" name="Group 717">
            <a:extLst>
              <a:ext uri="{FF2B5EF4-FFF2-40B4-BE49-F238E27FC236}">
                <a16:creationId xmlns:a16="http://schemas.microsoft.com/office/drawing/2014/main" id="{2772A0DD-8029-41E1-9589-81EFF5EBE036}"/>
              </a:ext>
            </a:extLst>
          </p:cNvPr>
          <p:cNvGrpSpPr/>
          <p:nvPr/>
        </p:nvGrpSpPr>
        <p:grpSpPr>
          <a:xfrm>
            <a:off x="8794384" y="2515567"/>
            <a:ext cx="161280" cy="133920"/>
            <a:chOff x="8794384" y="2515567"/>
            <a:chExt cx="161280" cy="13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F5973E9B-3B25-409D-99BC-CD95F588CEA7}"/>
                    </a:ext>
                  </a:extLst>
                </p14:cNvPr>
                <p14:cNvContentPartPr/>
                <p14:nvPr/>
              </p14:nvContentPartPr>
              <p14:xfrm>
                <a:off x="8804824" y="2583247"/>
                <a:ext cx="14040" cy="6624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F5973E9B-3B25-409D-99BC-CD95F588CEA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786824" y="2565247"/>
                  <a:ext cx="496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365A4EEF-2D26-43FA-B22C-60EA805E1840}"/>
                    </a:ext>
                  </a:extLst>
                </p14:cNvPr>
                <p14:cNvContentPartPr/>
                <p14:nvPr/>
              </p14:nvContentPartPr>
              <p14:xfrm>
                <a:off x="8794384" y="2518087"/>
                <a:ext cx="1440" cy="180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365A4EEF-2D26-43FA-B22C-60EA805E184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779984" y="2500087"/>
                  <a:ext cx="29952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D6C52947-7B5B-4B72-A76B-96078B0A364D}"/>
                    </a:ext>
                  </a:extLst>
                </p14:cNvPr>
                <p14:cNvContentPartPr/>
                <p14:nvPr/>
              </p14:nvContentPartPr>
              <p14:xfrm>
                <a:off x="8865664" y="2515567"/>
                <a:ext cx="90000" cy="12528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D6C52947-7B5B-4B72-A76B-96078B0A364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47664" y="2497567"/>
                  <a:ext cx="12564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06FAB53-037B-47BE-9F68-3D1706AB6391}"/>
              </a:ext>
            </a:extLst>
          </p:cNvPr>
          <p:cNvGrpSpPr/>
          <p:nvPr/>
        </p:nvGrpSpPr>
        <p:grpSpPr>
          <a:xfrm>
            <a:off x="442121" y="1529693"/>
            <a:ext cx="2140560" cy="415800"/>
            <a:chOff x="305147" y="2406400"/>
            <a:chExt cx="214056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D4C340C-DC53-45D3-A830-46060E51DF32}"/>
                    </a:ext>
                  </a:extLst>
                </p14:cNvPr>
                <p14:cNvContentPartPr/>
                <p14:nvPr/>
              </p14:nvContentPartPr>
              <p14:xfrm>
                <a:off x="305147" y="2478400"/>
                <a:ext cx="154800" cy="263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D4C340C-DC53-45D3-A830-46060E51DF3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87507" y="2460760"/>
                  <a:ext cx="1904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D15D2D0-7807-40F8-9970-890613832265}"/>
                    </a:ext>
                  </a:extLst>
                </p14:cNvPr>
                <p14:cNvContentPartPr/>
                <p14:nvPr/>
              </p14:nvContentPartPr>
              <p14:xfrm>
                <a:off x="507827" y="2593600"/>
                <a:ext cx="141480" cy="123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D15D2D0-7807-40F8-9970-89061383226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90187" y="2575960"/>
                  <a:ext cx="177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8D4A46B-E27A-4172-945E-7478D3193666}"/>
                    </a:ext>
                  </a:extLst>
                </p14:cNvPr>
                <p14:cNvContentPartPr/>
                <p14:nvPr/>
              </p14:nvContentPartPr>
              <p14:xfrm>
                <a:off x="716267" y="2584960"/>
                <a:ext cx="172800" cy="130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8D4A46B-E27A-4172-945E-7478D319366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98267" y="2566960"/>
                  <a:ext cx="208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848642B-52C7-48EE-90FE-F2F1EF49E1CD}"/>
                    </a:ext>
                  </a:extLst>
                </p14:cNvPr>
                <p14:cNvContentPartPr/>
                <p14:nvPr/>
              </p14:nvContentPartPr>
              <p14:xfrm>
                <a:off x="956747" y="2557960"/>
                <a:ext cx="113400" cy="264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848642B-52C7-48EE-90FE-F2F1EF49E1C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38747" y="2540320"/>
                  <a:ext cx="1490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3D9B7C8-DC3B-417E-B1A6-EC95EED45458}"/>
                    </a:ext>
                  </a:extLst>
                </p14:cNvPr>
                <p14:cNvContentPartPr/>
                <p14:nvPr/>
              </p14:nvContentPartPr>
              <p14:xfrm>
                <a:off x="1128107" y="2568400"/>
                <a:ext cx="108000" cy="118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3D9B7C8-DC3B-417E-B1A6-EC95EED4545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10467" y="2550760"/>
                  <a:ext cx="1436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BB03A89-0CF9-4140-8B4C-E49950D1B6A4}"/>
                    </a:ext>
                  </a:extLst>
                </p14:cNvPr>
                <p14:cNvContentPartPr/>
                <p14:nvPr/>
              </p14:nvContentPartPr>
              <p14:xfrm>
                <a:off x="1304867" y="2555800"/>
                <a:ext cx="89640" cy="138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BB03A89-0CF9-4140-8B4C-E49950D1B6A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87227" y="2537800"/>
                  <a:ext cx="125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1AEFD63-2613-44BC-BE71-3C813FAE7139}"/>
                    </a:ext>
                  </a:extLst>
                </p14:cNvPr>
                <p14:cNvContentPartPr/>
                <p14:nvPr/>
              </p14:nvContentPartPr>
              <p14:xfrm>
                <a:off x="1487027" y="2571640"/>
                <a:ext cx="10080" cy="98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1AEFD63-2613-44BC-BE71-3C813FAE713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69027" y="2553640"/>
                  <a:ext cx="457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0705EF3-9E62-46C7-B4B9-18921D6D42CF}"/>
                    </a:ext>
                  </a:extLst>
                </p14:cNvPr>
                <p14:cNvContentPartPr/>
                <p14:nvPr/>
              </p14:nvContentPartPr>
              <p14:xfrm>
                <a:off x="1470827" y="2468680"/>
                <a:ext cx="10800" cy="10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0705EF3-9E62-46C7-B4B9-18921D6D42C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52827" y="2451040"/>
                  <a:ext cx="464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307879F-45FE-4C92-9F4B-AE0ADC3B781D}"/>
                    </a:ext>
                  </a:extLst>
                </p14:cNvPr>
                <p14:cNvContentPartPr/>
                <p14:nvPr/>
              </p14:nvContentPartPr>
              <p14:xfrm>
                <a:off x="1633547" y="2450680"/>
                <a:ext cx="11520" cy="224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307879F-45FE-4C92-9F4B-AE0ADC3B781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15907" y="2432680"/>
                  <a:ext cx="471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87AD573-434F-4F24-B77F-39227EA03A0B}"/>
                    </a:ext>
                  </a:extLst>
                </p14:cNvPr>
                <p14:cNvContentPartPr/>
                <p14:nvPr/>
              </p14:nvContentPartPr>
              <p14:xfrm>
                <a:off x="1562267" y="2569840"/>
                <a:ext cx="139680" cy="21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87AD573-434F-4F24-B77F-39227EA03A0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544267" y="2552200"/>
                  <a:ext cx="175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A5D47D1-D389-4151-B840-1573EAB95262}"/>
                    </a:ext>
                  </a:extLst>
                </p14:cNvPr>
                <p14:cNvContentPartPr/>
                <p14:nvPr/>
              </p14:nvContentPartPr>
              <p14:xfrm>
                <a:off x="1763147" y="2593960"/>
                <a:ext cx="9360" cy="110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A5D47D1-D389-4151-B840-1573EAB9526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745507" y="2576320"/>
                  <a:ext cx="45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D92C867-27DE-401C-A116-8AF04D08F021}"/>
                    </a:ext>
                  </a:extLst>
                </p14:cNvPr>
                <p14:cNvContentPartPr/>
                <p14:nvPr/>
              </p14:nvContentPartPr>
              <p14:xfrm>
                <a:off x="1766387" y="2512240"/>
                <a:ext cx="8640" cy="9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D92C867-27DE-401C-A116-8AF04D08F02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748747" y="2494600"/>
                  <a:ext cx="44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227F33E-9632-4F94-815A-90F643421012}"/>
                    </a:ext>
                  </a:extLst>
                </p14:cNvPr>
                <p14:cNvContentPartPr/>
                <p14:nvPr/>
              </p14:nvContentPartPr>
              <p14:xfrm>
                <a:off x="1858187" y="2579200"/>
                <a:ext cx="86040" cy="117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227F33E-9632-4F94-815A-90F64342101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840187" y="2561200"/>
                  <a:ext cx="121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1D44B8F-FC7E-4357-904D-95B705FC8017}"/>
                    </a:ext>
                  </a:extLst>
                </p14:cNvPr>
                <p14:cNvContentPartPr/>
                <p14:nvPr/>
              </p14:nvContentPartPr>
              <p14:xfrm>
                <a:off x="2034587" y="2574160"/>
                <a:ext cx="100080" cy="123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1D44B8F-FC7E-4357-904D-95B705FC801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16947" y="2556160"/>
                  <a:ext cx="135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50E4786-7BC9-424B-97DB-75E49CF68B8E}"/>
                    </a:ext>
                  </a:extLst>
                </p14:cNvPr>
                <p14:cNvContentPartPr/>
                <p14:nvPr/>
              </p14:nvContentPartPr>
              <p14:xfrm>
                <a:off x="2207387" y="2570200"/>
                <a:ext cx="108720" cy="115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50E4786-7BC9-424B-97DB-75E49CF68B8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89387" y="2552200"/>
                  <a:ext cx="144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45304FA-05A3-4CC0-859A-4A09A3D338F2}"/>
                    </a:ext>
                  </a:extLst>
                </p14:cNvPr>
                <p14:cNvContentPartPr/>
                <p14:nvPr/>
              </p14:nvContentPartPr>
              <p14:xfrm>
                <a:off x="2410787" y="2406400"/>
                <a:ext cx="34920" cy="270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45304FA-05A3-4CC0-859A-4A09A3D338F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393147" y="2388400"/>
                  <a:ext cx="70560" cy="30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5DFD58DA-83CE-4308-B90D-8F3A045DD933}"/>
              </a:ext>
            </a:extLst>
          </p:cNvPr>
          <p:cNvGrpSpPr/>
          <p:nvPr/>
        </p:nvGrpSpPr>
        <p:grpSpPr>
          <a:xfrm>
            <a:off x="2847881" y="1503386"/>
            <a:ext cx="1694160" cy="296640"/>
            <a:chOff x="2710907" y="2380093"/>
            <a:chExt cx="169416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ADD8710-D59F-4FE0-B069-F2669120467B}"/>
                    </a:ext>
                  </a:extLst>
                </p14:cNvPr>
                <p14:cNvContentPartPr/>
                <p14:nvPr/>
              </p14:nvContentPartPr>
              <p14:xfrm>
                <a:off x="2710907" y="2418973"/>
                <a:ext cx="150480" cy="257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ADD8710-D59F-4FE0-B069-F2669120467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692907" y="2400973"/>
                  <a:ext cx="1861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F8F0936-7317-43B4-A6B8-6579544FDBBF}"/>
                    </a:ext>
                  </a:extLst>
                </p14:cNvPr>
                <p14:cNvContentPartPr/>
                <p14:nvPr/>
              </p14:nvContentPartPr>
              <p14:xfrm>
                <a:off x="2858507" y="2556133"/>
                <a:ext cx="128160" cy="109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F8F0936-7317-43B4-A6B8-6579544FDBB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40507" y="2538133"/>
                  <a:ext cx="1638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BCADE72-53C4-4E41-A60A-B67B64C53E09}"/>
                    </a:ext>
                  </a:extLst>
                </p14:cNvPr>
                <p14:cNvContentPartPr/>
                <p14:nvPr/>
              </p14:nvContentPartPr>
              <p14:xfrm>
                <a:off x="3044987" y="2538493"/>
                <a:ext cx="106920" cy="109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BCADE72-53C4-4E41-A60A-B67B64C53E0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27347" y="2520853"/>
                  <a:ext cx="142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D5FB940-1630-4BD7-847C-248C56D89A63}"/>
                    </a:ext>
                  </a:extLst>
                </p14:cNvPr>
                <p14:cNvContentPartPr/>
                <p14:nvPr/>
              </p14:nvContentPartPr>
              <p14:xfrm>
                <a:off x="3232547" y="2530573"/>
                <a:ext cx="78120" cy="135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D5FB940-1630-4BD7-847C-248C56D89A6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214547" y="2512933"/>
                  <a:ext cx="113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A84BBFB-B8FE-49AD-A898-DAFF8E6B7288}"/>
                    </a:ext>
                  </a:extLst>
                </p14:cNvPr>
                <p14:cNvContentPartPr/>
                <p14:nvPr/>
              </p14:nvContentPartPr>
              <p14:xfrm>
                <a:off x="3414707" y="2424733"/>
                <a:ext cx="15480" cy="227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A84BBFB-B8FE-49AD-A898-DAFF8E6B728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396707" y="2407093"/>
                  <a:ext cx="511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F47F987-5941-415F-B09B-23C9014E419E}"/>
                    </a:ext>
                  </a:extLst>
                </p14:cNvPr>
                <p14:cNvContentPartPr/>
                <p14:nvPr/>
              </p14:nvContentPartPr>
              <p14:xfrm>
                <a:off x="3345947" y="2542093"/>
                <a:ext cx="162720" cy="14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F47F987-5941-415F-B09B-23C9014E419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328307" y="2524093"/>
                  <a:ext cx="198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5DAEF77A-9C03-475E-A1A5-97AFDA249AFA}"/>
                    </a:ext>
                  </a:extLst>
                </p14:cNvPr>
                <p14:cNvContentPartPr/>
                <p14:nvPr/>
              </p14:nvContentPartPr>
              <p14:xfrm>
                <a:off x="3563747" y="2515453"/>
                <a:ext cx="81720" cy="1198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5DAEF77A-9C03-475E-A1A5-97AFDA249AF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546107" y="2497453"/>
                  <a:ext cx="117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AC422E2D-6C72-4D00-AF14-4F4EC4961218}"/>
                    </a:ext>
                  </a:extLst>
                </p14:cNvPr>
                <p14:cNvContentPartPr/>
                <p14:nvPr/>
              </p14:nvContentPartPr>
              <p14:xfrm>
                <a:off x="3720347" y="2523373"/>
                <a:ext cx="106560" cy="1094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AC422E2D-6C72-4D00-AF14-4F4EC496121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702347" y="2505373"/>
                  <a:ext cx="142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12C9349-8F81-4614-B7D3-6F3FAC922F23}"/>
                    </a:ext>
                  </a:extLst>
                </p14:cNvPr>
                <p14:cNvContentPartPr/>
                <p14:nvPr/>
              </p14:nvContentPartPr>
              <p14:xfrm>
                <a:off x="3921947" y="2532733"/>
                <a:ext cx="6480" cy="961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12C9349-8F81-4614-B7D3-6F3FAC922F2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904307" y="2514733"/>
                  <a:ext cx="42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9F68B6C9-BC6E-4096-A87A-C173F32A1533}"/>
                    </a:ext>
                  </a:extLst>
                </p14:cNvPr>
                <p14:cNvContentPartPr/>
                <p14:nvPr/>
              </p14:nvContentPartPr>
              <p14:xfrm>
                <a:off x="3906827" y="2430133"/>
                <a:ext cx="12240" cy="140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9F68B6C9-BC6E-4096-A87A-C173F32A153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888827" y="2412493"/>
                  <a:ext cx="478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F10218E-CFD2-462E-9544-5ABA952A6169}"/>
                    </a:ext>
                  </a:extLst>
                </p14:cNvPr>
                <p14:cNvContentPartPr/>
                <p14:nvPr/>
              </p14:nvContentPartPr>
              <p14:xfrm>
                <a:off x="4043267" y="2512213"/>
                <a:ext cx="121320" cy="11808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F10218E-CFD2-462E-9544-5ABA952A616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025267" y="2494213"/>
                  <a:ext cx="1569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63C7AA7D-6B2D-4CD3-80E0-B6DFAC4A8216}"/>
                    </a:ext>
                  </a:extLst>
                </p14:cNvPr>
                <p14:cNvContentPartPr/>
                <p14:nvPr/>
              </p14:nvContentPartPr>
              <p14:xfrm>
                <a:off x="4323707" y="2380093"/>
                <a:ext cx="27360" cy="2786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63C7AA7D-6B2D-4CD3-80E0-B6DFAC4A821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305707" y="2362453"/>
                  <a:ext cx="63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D5B78114-26D9-45B9-86EA-E817FF88344C}"/>
                    </a:ext>
                  </a:extLst>
                </p14:cNvPr>
                <p14:cNvContentPartPr/>
                <p14:nvPr/>
              </p14:nvContentPartPr>
              <p14:xfrm>
                <a:off x="4271507" y="2499613"/>
                <a:ext cx="133560" cy="68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D5B78114-26D9-45B9-86EA-E817FF88344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253867" y="2481973"/>
                  <a:ext cx="16920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17ACD0EF-909A-46CF-8FB7-7AC6C8EF8AEB}"/>
                  </a:ext>
                </a:extLst>
              </p14:cNvPr>
              <p14:cNvContentPartPr/>
              <p14:nvPr/>
            </p14:nvContentPartPr>
            <p14:xfrm>
              <a:off x="462022" y="1901475"/>
              <a:ext cx="4047480" cy="97560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17ACD0EF-909A-46CF-8FB7-7AC6C8EF8AE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44024" y="1883408"/>
                <a:ext cx="4083117" cy="133332"/>
              </a:xfrm>
              <a:prstGeom prst="rect">
                <a:avLst/>
              </a:prstGeom>
            </p:spPr>
          </p:pic>
        </mc:Fallback>
      </mc:AlternateContent>
      <p:grpSp>
        <p:nvGrpSpPr>
          <p:cNvPr id="474" name="Group 473">
            <a:extLst>
              <a:ext uri="{FF2B5EF4-FFF2-40B4-BE49-F238E27FC236}">
                <a16:creationId xmlns:a16="http://schemas.microsoft.com/office/drawing/2014/main" id="{89A32229-2762-4270-9D61-628F4C34C6EC}"/>
              </a:ext>
            </a:extLst>
          </p:cNvPr>
          <p:cNvGrpSpPr/>
          <p:nvPr/>
        </p:nvGrpSpPr>
        <p:grpSpPr>
          <a:xfrm>
            <a:off x="471894" y="2205968"/>
            <a:ext cx="820080" cy="241920"/>
            <a:chOff x="334920" y="3082675"/>
            <a:chExt cx="82008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5B501E2C-7EBA-41BE-8FF7-584FBB227A5D}"/>
                    </a:ext>
                  </a:extLst>
                </p14:cNvPr>
                <p14:cNvContentPartPr/>
                <p14:nvPr/>
              </p14:nvContentPartPr>
              <p14:xfrm>
                <a:off x="334920" y="3095995"/>
                <a:ext cx="168120" cy="19908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5B501E2C-7EBA-41BE-8FF7-584FBB227A5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17280" y="3077995"/>
                  <a:ext cx="2037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1D62E8D5-FFC1-43D1-9DDF-ABEC4370AB67}"/>
                    </a:ext>
                  </a:extLst>
                </p14:cNvPr>
                <p14:cNvContentPartPr/>
                <p14:nvPr/>
              </p14:nvContentPartPr>
              <p14:xfrm>
                <a:off x="371640" y="3198955"/>
                <a:ext cx="110880" cy="216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1D62E8D5-FFC1-43D1-9DDF-ABEC4370AB6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4000" y="3181315"/>
                  <a:ext cx="146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52C89EBC-9F25-4CC7-A836-B9758DD271E8}"/>
                    </a:ext>
                  </a:extLst>
                </p14:cNvPr>
                <p14:cNvContentPartPr/>
                <p14:nvPr/>
              </p14:nvContentPartPr>
              <p14:xfrm>
                <a:off x="728400" y="3082675"/>
                <a:ext cx="95400" cy="24156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52C89EBC-9F25-4CC7-A836-B9758DD271E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10400" y="3065035"/>
                  <a:ext cx="1310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938A5967-8742-4049-8246-6B6D469243EC}"/>
                    </a:ext>
                  </a:extLst>
                </p14:cNvPr>
                <p14:cNvContentPartPr/>
                <p14:nvPr/>
              </p14:nvContentPartPr>
              <p14:xfrm>
                <a:off x="878880" y="3205075"/>
                <a:ext cx="118080" cy="11952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938A5967-8742-4049-8246-6B6D469243E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60880" y="3187435"/>
                  <a:ext cx="153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6258C506-EE6F-4D32-ACE3-4BA57328B18A}"/>
                    </a:ext>
                  </a:extLst>
                </p14:cNvPr>
                <p14:cNvContentPartPr/>
                <p14:nvPr/>
              </p14:nvContentPartPr>
              <p14:xfrm>
                <a:off x="1056000" y="3192115"/>
                <a:ext cx="99000" cy="11268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6258C506-EE6F-4D32-ACE3-4BA57328B18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38000" y="3174115"/>
                  <a:ext cx="1346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32152546-2E79-4C38-B190-AAA39E17AE18}"/>
                    </a:ext>
                  </a:extLst>
                </p14:cNvPr>
                <p14:cNvContentPartPr/>
                <p14:nvPr/>
              </p14:nvContentPartPr>
              <p14:xfrm>
                <a:off x="1070400" y="3215155"/>
                <a:ext cx="66600" cy="7056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32152546-2E79-4C38-B190-AAA39E17AE1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52760" y="3197155"/>
                  <a:ext cx="10224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FD8AFB82-9DF0-4D2C-9045-5AD577544436}"/>
              </a:ext>
            </a:extLst>
          </p:cNvPr>
          <p:cNvGrpSpPr/>
          <p:nvPr/>
        </p:nvGrpSpPr>
        <p:grpSpPr>
          <a:xfrm>
            <a:off x="1570974" y="2208488"/>
            <a:ext cx="994680" cy="323640"/>
            <a:chOff x="1434000" y="3085195"/>
            <a:chExt cx="99468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6361B3F7-2C55-4D59-BD5A-5E1D0017081B}"/>
                    </a:ext>
                  </a:extLst>
                </p14:cNvPr>
                <p14:cNvContentPartPr/>
                <p14:nvPr/>
              </p14:nvContentPartPr>
              <p14:xfrm>
                <a:off x="1434000" y="3164395"/>
                <a:ext cx="104760" cy="24444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6361B3F7-2C55-4D59-BD5A-5E1D0017081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416000" y="3146755"/>
                  <a:ext cx="1404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BCB74764-4A56-4214-88F5-08B6FEB35680}"/>
                    </a:ext>
                  </a:extLst>
                </p14:cNvPr>
                <p14:cNvContentPartPr/>
                <p14:nvPr/>
              </p14:nvContentPartPr>
              <p14:xfrm>
                <a:off x="1601040" y="3183115"/>
                <a:ext cx="97920" cy="12204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BCB74764-4A56-4214-88F5-08B6FEB3568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583400" y="3165475"/>
                  <a:ext cx="133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A8087CBC-C2EA-45F7-9BE2-CA94C583BCB7}"/>
                    </a:ext>
                  </a:extLst>
                </p14:cNvPr>
                <p14:cNvContentPartPr/>
                <p14:nvPr/>
              </p14:nvContentPartPr>
              <p14:xfrm>
                <a:off x="1752240" y="3190675"/>
                <a:ext cx="92880" cy="957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A8087CBC-C2EA-45F7-9BE2-CA94C583BCB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734240" y="3173035"/>
                  <a:ext cx="128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D4D0F2A4-51E4-465E-A01D-52783A0EFB14}"/>
                    </a:ext>
                  </a:extLst>
                </p14:cNvPr>
                <p14:cNvContentPartPr/>
                <p14:nvPr/>
              </p14:nvContentPartPr>
              <p14:xfrm>
                <a:off x="1911360" y="3186355"/>
                <a:ext cx="66960" cy="12096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D4D0F2A4-51E4-465E-A01D-52783A0EFB1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93720" y="3168355"/>
                  <a:ext cx="102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759424E8-2D6C-41F4-A4C7-BE4ED12E7A80}"/>
                    </a:ext>
                  </a:extLst>
                </p14:cNvPr>
                <p14:cNvContentPartPr/>
                <p14:nvPr/>
              </p14:nvContentPartPr>
              <p14:xfrm>
                <a:off x="2055720" y="3085195"/>
                <a:ext cx="15480" cy="2088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759424E8-2D6C-41F4-A4C7-BE4ED12E7A8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038080" y="3067555"/>
                  <a:ext cx="51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7D4262C8-7238-4AC8-81B1-617311B2D3CF}"/>
                    </a:ext>
                  </a:extLst>
                </p14:cNvPr>
                <p14:cNvContentPartPr/>
                <p14:nvPr/>
              </p14:nvContentPartPr>
              <p14:xfrm>
                <a:off x="2016480" y="3176995"/>
                <a:ext cx="112320" cy="1836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7D4262C8-7238-4AC8-81B1-617311B2D3C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998480" y="3159355"/>
                  <a:ext cx="1479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0CC253E8-92E2-4A8F-B9F5-BEFE9EE9F6F8}"/>
                    </a:ext>
                  </a:extLst>
                </p14:cNvPr>
                <p14:cNvContentPartPr/>
                <p14:nvPr/>
              </p14:nvContentPartPr>
              <p14:xfrm>
                <a:off x="2167320" y="3178075"/>
                <a:ext cx="102960" cy="1026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0CC253E8-92E2-4A8F-B9F5-BEFE9EE9F6F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149680" y="3160075"/>
                  <a:ext cx="138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D20838A3-35C4-4E99-8F0D-02E016A05BB3}"/>
                    </a:ext>
                  </a:extLst>
                </p14:cNvPr>
                <p14:cNvContentPartPr/>
                <p14:nvPr/>
              </p14:nvContentPartPr>
              <p14:xfrm>
                <a:off x="2344440" y="3148555"/>
                <a:ext cx="84240" cy="1108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D20838A3-35C4-4E99-8F0D-02E016A05BB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326440" y="3130915"/>
                  <a:ext cx="11988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2EC8FE45-2471-4A63-B9D5-32C4C348C867}"/>
                  </a:ext>
                </a:extLst>
              </p14:cNvPr>
              <p14:cNvContentPartPr/>
              <p14:nvPr/>
            </p14:nvContentPartPr>
            <p14:xfrm>
              <a:off x="3805414" y="2127228"/>
              <a:ext cx="244080" cy="286920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2EC8FE45-2471-4A63-B9D5-32C4C348C867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787414" y="2109251"/>
                <a:ext cx="279720" cy="3225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8C825FB6-BA49-4E52-8AC6-6EDBA8C9F7F6}"/>
                  </a:ext>
                </a:extLst>
              </p14:cNvPr>
              <p14:cNvContentPartPr/>
              <p14:nvPr/>
            </p14:nvContentPartPr>
            <p14:xfrm>
              <a:off x="3468814" y="2589828"/>
              <a:ext cx="899280" cy="20520"/>
            </p14:xfrm>
          </p:contentPart>
        </mc:Choice>
        <mc:Fallback xmlns=""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8C825FB6-BA49-4E52-8AC6-6EDBA8C9F7F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450814" y="2571828"/>
                <a:ext cx="93492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0" name="Group 499">
            <a:extLst>
              <a:ext uri="{FF2B5EF4-FFF2-40B4-BE49-F238E27FC236}">
                <a16:creationId xmlns:a16="http://schemas.microsoft.com/office/drawing/2014/main" id="{577017CD-044E-41DE-B312-550088342033}"/>
              </a:ext>
            </a:extLst>
          </p:cNvPr>
          <p:cNvGrpSpPr/>
          <p:nvPr/>
        </p:nvGrpSpPr>
        <p:grpSpPr>
          <a:xfrm>
            <a:off x="2906494" y="2455548"/>
            <a:ext cx="430560" cy="236520"/>
            <a:chOff x="2769520" y="3332255"/>
            <a:chExt cx="43056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3563A5A9-9D75-4364-B671-63B637F10B24}"/>
                    </a:ext>
                  </a:extLst>
                </p14:cNvPr>
                <p14:cNvContentPartPr/>
                <p14:nvPr/>
              </p14:nvContentPartPr>
              <p14:xfrm>
                <a:off x="2769520" y="3332255"/>
                <a:ext cx="161280" cy="2365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3563A5A9-9D75-4364-B671-63B637F10B2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51520" y="3314615"/>
                  <a:ext cx="1969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ADFBC43E-7926-412C-B9D5-8471B9338F8D}"/>
                    </a:ext>
                  </a:extLst>
                </p14:cNvPr>
                <p14:cNvContentPartPr/>
                <p14:nvPr/>
              </p14:nvContentPartPr>
              <p14:xfrm>
                <a:off x="2953840" y="3451055"/>
                <a:ext cx="92160" cy="1054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ADFBC43E-7926-412C-B9D5-8471B9338F8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936200" y="3433055"/>
                  <a:ext cx="127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4DE8D697-FDFD-4011-8FCC-5637011F9548}"/>
                    </a:ext>
                  </a:extLst>
                </p14:cNvPr>
                <p14:cNvContentPartPr/>
                <p14:nvPr/>
              </p14:nvContentPartPr>
              <p14:xfrm>
                <a:off x="3102160" y="3447455"/>
                <a:ext cx="97920" cy="120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4DE8D697-FDFD-4011-8FCC-5637011F954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084520" y="3429455"/>
                  <a:ext cx="133560" cy="15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A6498C5D-8407-4C1E-8BBF-47B584A0D5A5}"/>
                  </a:ext>
                </a:extLst>
              </p14:cNvPr>
              <p14:cNvContentPartPr/>
              <p14:nvPr/>
            </p14:nvContentPartPr>
            <p14:xfrm>
              <a:off x="4783894" y="2450868"/>
              <a:ext cx="149040" cy="19224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A6498C5D-8407-4C1E-8BBF-47B584A0D5A5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4765894" y="2432868"/>
                <a:ext cx="184680" cy="22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0" name="Group 509">
            <a:extLst>
              <a:ext uri="{FF2B5EF4-FFF2-40B4-BE49-F238E27FC236}">
                <a16:creationId xmlns:a16="http://schemas.microsoft.com/office/drawing/2014/main" id="{0778B4A4-3F04-403A-8912-708027183D18}"/>
              </a:ext>
            </a:extLst>
          </p:cNvPr>
          <p:cNvGrpSpPr/>
          <p:nvPr/>
        </p:nvGrpSpPr>
        <p:grpSpPr>
          <a:xfrm>
            <a:off x="4302214" y="2434668"/>
            <a:ext cx="483480" cy="286560"/>
            <a:chOff x="4165240" y="3311375"/>
            <a:chExt cx="48348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60F2E97D-2082-438D-B235-6F4F23F4BD03}"/>
                    </a:ext>
                  </a:extLst>
                </p14:cNvPr>
                <p14:cNvContentPartPr/>
                <p14:nvPr/>
              </p14:nvContentPartPr>
              <p14:xfrm>
                <a:off x="4165240" y="3366455"/>
                <a:ext cx="110880" cy="11520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60F2E97D-2082-438D-B235-6F4F23F4BD0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147600" y="3348815"/>
                  <a:ext cx="146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249914DF-F7E8-4C98-B74A-C434D467FBE4}"/>
                    </a:ext>
                  </a:extLst>
                </p14:cNvPr>
                <p14:cNvContentPartPr/>
                <p14:nvPr/>
              </p14:nvContentPartPr>
              <p14:xfrm>
                <a:off x="4198000" y="3497495"/>
                <a:ext cx="84240" cy="10044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249914DF-F7E8-4C98-B74A-C434D467FBE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180360" y="3479495"/>
                  <a:ext cx="119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812D6650-417A-4AA9-B35D-1543AE75A4C4}"/>
                    </a:ext>
                  </a:extLst>
                </p14:cNvPr>
                <p14:cNvContentPartPr/>
                <p14:nvPr/>
              </p14:nvContentPartPr>
              <p14:xfrm>
                <a:off x="4361440" y="3348815"/>
                <a:ext cx="23760" cy="23040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812D6650-417A-4AA9-B35D-1543AE75A4C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343440" y="3331175"/>
                  <a:ext cx="594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8C412244-0729-433C-B9BB-229EB7CBE1ED}"/>
                    </a:ext>
                  </a:extLst>
                </p14:cNvPr>
                <p14:cNvContentPartPr/>
                <p14:nvPr/>
              </p14:nvContentPartPr>
              <p14:xfrm>
                <a:off x="4357120" y="3311375"/>
                <a:ext cx="116640" cy="11088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8C412244-0729-433C-B9BB-229EB7CBE1E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339480" y="3293735"/>
                  <a:ext cx="152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C346B8BE-3DA5-4F4F-A75A-5CF6AADEDF5D}"/>
                    </a:ext>
                  </a:extLst>
                </p14:cNvPr>
                <p14:cNvContentPartPr/>
                <p14:nvPr/>
              </p14:nvContentPartPr>
              <p14:xfrm>
                <a:off x="4554040" y="3316415"/>
                <a:ext cx="72360" cy="972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C346B8BE-3DA5-4F4F-A75A-5CF6AADEDF5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536400" y="3298415"/>
                  <a:ext cx="1080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A6AE6E42-3555-40BB-B344-684110127E93}"/>
                    </a:ext>
                  </a:extLst>
                </p14:cNvPr>
                <p14:cNvContentPartPr/>
                <p14:nvPr/>
              </p14:nvContentPartPr>
              <p14:xfrm>
                <a:off x="4543240" y="3333695"/>
                <a:ext cx="34560" cy="2250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A6AE6E42-3555-40BB-B344-684110127E9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525240" y="3316055"/>
                  <a:ext cx="702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CBF24436-F2E7-4CAC-9AFA-F2FD12B5CDFA}"/>
                    </a:ext>
                  </a:extLst>
                </p14:cNvPr>
                <p14:cNvContentPartPr/>
                <p14:nvPr/>
              </p14:nvContentPartPr>
              <p14:xfrm>
                <a:off x="4574200" y="3586055"/>
                <a:ext cx="74520" cy="1080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CBF24436-F2E7-4CAC-9AFA-F2FD12B5CDF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556200" y="3568055"/>
                  <a:ext cx="1101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A0D9C4B-EF62-4F11-8869-8183A5882A7B}"/>
              </a:ext>
            </a:extLst>
          </p:cNvPr>
          <p:cNvGrpSpPr/>
          <p:nvPr/>
        </p:nvGrpSpPr>
        <p:grpSpPr>
          <a:xfrm>
            <a:off x="4962094" y="2414868"/>
            <a:ext cx="115920" cy="302040"/>
            <a:chOff x="4825120" y="3291575"/>
            <a:chExt cx="11592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9F613A7-01AD-401D-86D0-D4EC76F6F427}"/>
                    </a:ext>
                  </a:extLst>
                </p14:cNvPr>
                <p14:cNvContentPartPr/>
                <p14:nvPr/>
              </p14:nvContentPartPr>
              <p14:xfrm>
                <a:off x="4825120" y="3291575"/>
                <a:ext cx="78480" cy="1116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9F613A7-01AD-401D-86D0-D4EC76F6F42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807480" y="3273575"/>
                  <a:ext cx="114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AE79D5-6C1E-46F9-8D9F-3F439BF72319}"/>
                    </a:ext>
                  </a:extLst>
                </p14:cNvPr>
                <p14:cNvContentPartPr/>
                <p14:nvPr/>
              </p14:nvContentPartPr>
              <p14:xfrm>
                <a:off x="4899280" y="3319655"/>
                <a:ext cx="41760" cy="273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AE79D5-6C1E-46F9-8D9F-3F439BF7231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881280" y="3301655"/>
                  <a:ext cx="774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197F3A5-1805-4735-AFEC-2142864188D4}"/>
                    </a:ext>
                  </a:extLst>
                </p14:cNvPr>
                <p14:cNvContentPartPr/>
                <p14:nvPr/>
              </p14:nvContentPartPr>
              <p14:xfrm>
                <a:off x="4848160" y="3570935"/>
                <a:ext cx="87840" cy="15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197F3A5-1805-4735-AFEC-2142864188D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830520" y="3552935"/>
                  <a:ext cx="123480" cy="5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951D3C1-D2A3-412B-9405-6BAC0B783B4F}"/>
                  </a:ext>
                </a:extLst>
              </p14:cNvPr>
              <p14:cNvContentPartPr/>
              <p14:nvPr/>
            </p14:nvContentPartPr>
            <p14:xfrm>
              <a:off x="4807374" y="1609573"/>
              <a:ext cx="66240" cy="763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951D3C1-D2A3-412B-9405-6BAC0B783B4F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4789276" y="1591488"/>
                <a:ext cx="102075" cy="112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B6FC2D8-60A6-4B69-9E23-C8D02427DD60}"/>
                  </a:ext>
                </a:extLst>
              </p14:cNvPr>
              <p14:cNvContentPartPr/>
              <p14:nvPr/>
            </p14:nvContentPartPr>
            <p14:xfrm>
              <a:off x="4835454" y="1835653"/>
              <a:ext cx="47160" cy="590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B6FC2D8-60A6-4B69-9E23-C8D02427DD60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817590" y="1817653"/>
                <a:ext cx="82530" cy="9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DD1FEC36-9298-4C91-B5A4-D8990EC4AD48}"/>
              </a:ext>
            </a:extLst>
          </p:cNvPr>
          <p:cNvGrpSpPr/>
          <p:nvPr/>
        </p:nvGrpSpPr>
        <p:grpSpPr>
          <a:xfrm>
            <a:off x="1309361" y="3834193"/>
            <a:ext cx="1572480" cy="386280"/>
            <a:chOff x="6727847" y="3113721"/>
            <a:chExt cx="157248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C58A1F87-86C2-448E-BE6B-1E906017933E}"/>
                    </a:ext>
                  </a:extLst>
                </p14:cNvPr>
                <p14:cNvContentPartPr/>
                <p14:nvPr/>
              </p14:nvContentPartPr>
              <p14:xfrm>
                <a:off x="6727847" y="3163041"/>
                <a:ext cx="157320" cy="3369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C58A1F87-86C2-448E-BE6B-1E906017933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709847" y="3145041"/>
                  <a:ext cx="1929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A917F209-4F3C-421D-AD4C-7939E01DC76D}"/>
                    </a:ext>
                  </a:extLst>
                </p14:cNvPr>
                <p14:cNvContentPartPr/>
                <p14:nvPr/>
              </p14:nvContentPartPr>
              <p14:xfrm>
                <a:off x="6926927" y="3332241"/>
                <a:ext cx="153720" cy="15840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A917F209-4F3C-421D-AD4C-7939E01DC76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908927" y="3314601"/>
                  <a:ext cx="189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1D6AE8A-376A-49AB-A757-37C2F1C86F42}"/>
                    </a:ext>
                  </a:extLst>
                </p14:cNvPr>
                <p14:cNvContentPartPr/>
                <p14:nvPr/>
              </p14:nvContentPartPr>
              <p14:xfrm>
                <a:off x="7136447" y="3330441"/>
                <a:ext cx="127080" cy="15408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1D6AE8A-376A-49AB-A757-37C2F1C86F4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118807" y="3312441"/>
                  <a:ext cx="162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6564A413-0B60-4EB1-85DC-30C4BE224C73}"/>
                    </a:ext>
                  </a:extLst>
                </p14:cNvPr>
                <p14:cNvContentPartPr/>
                <p14:nvPr/>
              </p14:nvContentPartPr>
              <p14:xfrm>
                <a:off x="7302767" y="3312081"/>
                <a:ext cx="117360" cy="1656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6564A413-0B60-4EB1-85DC-30C4BE224C7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285127" y="3294081"/>
                  <a:ext cx="153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994BCDA8-2CD5-4054-8F90-6983EA88317C}"/>
                    </a:ext>
                  </a:extLst>
                </p14:cNvPr>
                <p14:cNvContentPartPr/>
                <p14:nvPr/>
              </p14:nvContentPartPr>
              <p14:xfrm>
                <a:off x="7442807" y="3156561"/>
                <a:ext cx="27000" cy="30492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994BCDA8-2CD5-4054-8F90-6983EA88317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425167" y="3138921"/>
                  <a:ext cx="626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DCF25543-641A-401E-B459-70FFAA90813C}"/>
                    </a:ext>
                  </a:extLst>
                </p14:cNvPr>
                <p14:cNvContentPartPr/>
                <p14:nvPr/>
              </p14:nvContentPartPr>
              <p14:xfrm>
                <a:off x="7417247" y="3317841"/>
                <a:ext cx="167400" cy="7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DCF25543-641A-401E-B459-70FFAA90813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399607" y="3300201"/>
                  <a:ext cx="203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7E3F8D0C-07EF-416F-AE56-557D2C29B95B}"/>
                    </a:ext>
                  </a:extLst>
                </p14:cNvPr>
                <p14:cNvContentPartPr/>
                <p14:nvPr/>
              </p14:nvContentPartPr>
              <p14:xfrm>
                <a:off x="7577087" y="3318201"/>
                <a:ext cx="83520" cy="1522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7E3F8D0C-07EF-416F-AE56-557D2C29B95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559447" y="3300201"/>
                  <a:ext cx="1191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3D38050-BFEE-42C0-97B8-40EA0B132E25}"/>
                    </a:ext>
                  </a:extLst>
                </p14:cNvPr>
                <p14:cNvContentPartPr/>
                <p14:nvPr/>
              </p14:nvContentPartPr>
              <p14:xfrm>
                <a:off x="7718927" y="3321801"/>
                <a:ext cx="132120" cy="128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3D38050-BFEE-42C0-97B8-40EA0B132E2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700927" y="3304161"/>
                  <a:ext cx="167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95EF5AD-4190-43DC-9EFB-A4D6D8AF430E}"/>
                    </a:ext>
                  </a:extLst>
                </p14:cNvPr>
                <p14:cNvContentPartPr/>
                <p14:nvPr/>
              </p14:nvContentPartPr>
              <p14:xfrm>
                <a:off x="7915127" y="3314601"/>
                <a:ext cx="18720" cy="138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95EF5AD-4190-43DC-9EFB-A4D6D8AF430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897487" y="3296601"/>
                  <a:ext cx="54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AF28B5D-A075-45F2-9B67-90696B047CC8}"/>
                    </a:ext>
                  </a:extLst>
                </p14:cNvPr>
                <p14:cNvContentPartPr/>
                <p14:nvPr/>
              </p14:nvContentPartPr>
              <p14:xfrm>
                <a:off x="7918007" y="3182841"/>
                <a:ext cx="10440" cy="27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AF28B5D-A075-45F2-9B67-90696B047CC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900367" y="3164841"/>
                  <a:ext cx="460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21F8239-47DD-4613-BAF6-A25141EE3CAC}"/>
                    </a:ext>
                  </a:extLst>
                </p14:cNvPr>
                <p14:cNvContentPartPr/>
                <p14:nvPr/>
              </p14:nvContentPartPr>
              <p14:xfrm>
                <a:off x="8014487" y="3308481"/>
                <a:ext cx="131040" cy="127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21F8239-47DD-4613-BAF6-A25141EE3CA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996487" y="3290481"/>
                  <a:ext cx="166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C234C73-1C01-4219-A180-5C380D4434B7}"/>
                    </a:ext>
                  </a:extLst>
                </p14:cNvPr>
                <p14:cNvContentPartPr/>
                <p14:nvPr/>
              </p14:nvContentPartPr>
              <p14:xfrm>
                <a:off x="8144807" y="3113721"/>
                <a:ext cx="155520" cy="311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C234C73-1C01-4219-A180-5C380D4434B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127167" y="3096081"/>
                  <a:ext cx="191160" cy="34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B2B0AF2-F028-4112-81A1-C20BD6BF9799}"/>
              </a:ext>
            </a:extLst>
          </p:cNvPr>
          <p:cNvGrpSpPr/>
          <p:nvPr/>
        </p:nvGrpSpPr>
        <p:grpSpPr>
          <a:xfrm>
            <a:off x="442121" y="4005193"/>
            <a:ext cx="435600" cy="341640"/>
            <a:chOff x="5860607" y="3284721"/>
            <a:chExt cx="435600" cy="34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F7D01C8-EFCE-46A5-B8D4-F862A4EE02F8}"/>
                    </a:ext>
                  </a:extLst>
                </p14:cNvPr>
                <p14:cNvContentPartPr/>
                <p14:nvPr/>
              </p14:nvContentPartPr>
              <p14:xfrm>
                <a:off x="5899487" y="3309921"/>
                <a:ext cx="117000" cy="220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F7D01C8-EFCE-46A5-B8D4-F862A4EE02F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881487" y="3291921"/>
                  <a:ext cx="1526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44B4687-15F3-4CEB-A76D-A97D5DF1A0F5}"/>
                    </a:ext>
                  </a:extLst>
                </p14:cNvPr>
                <p14:cNvContentPartPr/>
                <p14:nvPr/>
              </p14:nvContentPartPr>
              <p14:xfrm>
                <a:off x="5925047" y="3413241"/>
                <a:ext cx="108000" cy="15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44B4687-15F3-4CEB-A76D-A97D5DF1A0F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907047" y="3395601"/>
                  <a:ext cx="1436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060F2B4-7FC9-4F68-AB7E-96ADF91659F5}"/>
                    </a:ext>
                  </a:extLst>
                </p14:cNvPr>
                <p14:cNvContentPartPr/>
                <p14:nvPr/>
              </p14:nvContentPartPr>
              <p14:xfrm>
                <a:off x="5938727" y="3284721"/>
                <a:ext cx="145080" cy="23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060F2B4-7FC9-4F68-AB7E-96ADF91659F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921087" y="3266721"/>
                  <a:ext cx="1807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C806AA4-8A4E-4EF9-9734-E45C304214E6}"/>
                    </a:ext>
                  </a:extLst>
                </p14:cNvPr>
                <p14:cNvContentPartPr/>
                <p14:nvPr/>
              </p14:nvContentPartPr>
              <p14:xfrm>
                <a:off x="6227807" y="3299481"/>
                <a:ext cx="29880" cy="164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C806AA4-8A4E-4EF9-9734-E45C304214E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210167" y="3281481"/>
                  <a:ext cx="655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4C6E28A-B41D-4EED-9440-A34B155EAB67}"/>
                    </a:ext>
                  </a:extLst>
                </p14:cNvPr>
                <p14:cNvContentPartPr/>
                <p14:nvPr/>
              </p14:nvContentPartPr>
              <p14:xfrm>
                <a:off x="6121247" y="3287601"/>
                <a:ext cx="97560" cy="79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4C6E28A-B41D-4EED-9440-A34B155EAB6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103607" y="3269601"/>
                  <a:ext cx="133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099B05E-85D6-4FE8-ABC5-A2920A27968B}"/>
                    </a:ext>
                  </a:extLst>
                </p14:cNvPr>
                <p14:cNvContentPartPr/>
                <p14:nvPr/>
              </p14:nvContentPartPr>
              <p14:xfrm>
                <a:off x="6153647" y="3482001"/>
                <a:ext cx="142560" cy="10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099B05E-85D6-4FE8-ABC5-A2920A27968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136007" y="3464001"/>
                  <a:ext cx="1782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93EF6BE-F979-49D7-B806-1D075C161152}"/>
                    </a:ext>
                  </a:extLst>
                </p14:cNvPr>
                <p14:cNvContentPartPr/>
                <p14:nvPr/>
              </p14:nvContentPartPr>
              <p14:xfrm>
                <a:off x="5860607" y="3600801"/>
                <a:ext cx="397440" cy="25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93EF6BE-F979-49D7-B806-1D075C16115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842607" y="3582801"/>
                  <a:ext cx="43308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C0ED657-5153-4B66-919B-785869FAA838}"/>
              </a:ext>
            </a:extLst>
          </p:cNvPr>
          <p:cNvGrpSpPr/>
          <p:nvPr/>
        </p:nvGrpSpPr>
        <p:grpSpPr>
          <a:xfrm>
            <a:off x="3238961" y="3953713"/>
            <a:ext cx="390600" cy="164880"/>
            <a:chOff x="8657447" y="3233241"/>
            <a:chExt cx="390600" cy="16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3E8290F-FBDD-477F-8ABA-A86AF83892AD}"/>
                    </a:ext>
                  </a:extLst>
                </p14:cNvPr>
                <p14:cNvContentPartPr/>
                <p14:nvPr/>
              </p14:nvContentPartPr>
              <p14:xfrm>
                <a:off x="8657447" y="3239721"/>
                <a:ext cx="171720" cy="158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3E8290F-FBDD-477F-8ABA-A86AF83892A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639807" y="3222081"/>
                  <a:ext cx="207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9D265CB-1190-4F2F-9765-67FBD8ACB88A}"/>
                    </a:ext>
                  </a:extLst>
                </p14:cNvPr>
                <p14:cNvContentPartPr/>
                <p14:nvPr/>
              </p14:nvContentPartPr>
              <p14:xfrm>
                <a:off x="8931047" y="3233241"/>
                <a:ext cx="117000" cy="160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9D265CB-1190-4F2F-9765-67FBD8ACB88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913047" y="3215241"/>
                  <a:ext cx="15264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DF65EE5-013E-4F9A-858B-5FFC65D221BF}"/>
              </a:ext>
            </a:extLst>
          </p:cNvPr>
          <p:cNvGrpSpPr/>
          <p:nvPr/>
        </p:nvGrpSpPr>
        <p:grpSpPr>
          <a:xfrm>
            <a:off x="6476523" y="3753913"/>
            <a:ext cx="398520" cy="364680"/>
            <a:chOff x="5750128" y="4992003"/>
            <a:chExt cx="39852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245D455-E0DA-49F5-BA27-8F286059E4E0}"/>
                    </a:ext>
                  </a:extLst>
                </p14:cNvPr>
                <p14:cNvContentPartPr/>
                <p14:nvPr/>
              </p14:nvContentPartPr>
              <p14:xfrm>
                <a:off x="5750128" y="5057163"/>
                <a:ext cx="160200" cy="197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245D455-E0DA-49F5-BA27-8F286059E4E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732488" y="5039523"/>
                  <a:ext cx="1958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458C87B-A2FD-4822-92F5-1C6F978CF67C}"/>
                    </a:ext>
                  </a:extLst>
                </p14:cNvPr>
                <p14:cNvContentPartPr/>
                <p14:nvPr/>
              </p14:nvContentPartPr>
              <p14:xfrm>
                <a:off x="5813488" y="5135643"/>
                <a:ext cx="96480" cy="295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458C87B-A2FD-4822-92F5-1C6F978CF67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795488" y="5117643"/>
                  <a:ext cx="1321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12EDED3-C109-40E3-952C-6B92D600B047}"/>
                    </a:ext>
                  </a:extLst>
                </p14:cNvPr>
                <p14:cNvContentPartPr/>
                <p14:nvPr/>
              </p14:nvContentPartPr>
              <p14:xfrm>
                <a:off x="5797288" y="5013963"/>
                <a:ext cx="130680" cy="66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12EDED3-C109-40E3-952C-6B92D600B04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779648" y="4995963"/>
                  <a:ext cx="1663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27CE638-E9B6-45F2-A941-8DF18D86611C}"/>
                    </a:ext>
                  </a:extLst>
                </p14:cNvPr>
                <p14:cNvContentPartPr/>
                <p14:nvPr/>
              </p14:nvContentPartPr>
              <p14:xfrm>
                <a:off x="6015088" y="4992003"/>
                <a:ext cx="133560" cy="237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27CE638-E9B6-45F2-A941-8DF18D86611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997088" y="4974003"/>
                  <a:ext cx="1692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1349040-B769-4870-89EC-9433FD801221}"/>
                    </a:ext>
                  </a:extLst>
                </p14:cNvPr>
                <p14:cNvContentPartPr/>
                <p14:nvPr/>
              </p14:nvContentPartPr>
              <p14:xfrm>
                <a:off x="5781088" y="5338683"/>
                <a:ext cx="323280" cy="18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1349040-B769-4870-89EC-9433FD80122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763448" y="5320683"/>
                  <a:ext cx="35892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B60BBCA1-B4C9-439E-B355-D5F57B9580AC}"/>
              </a:ext>
            </a:extLst>
          </p:cNvPr>
          <p:cNvGrpSpPr/>
          <p:nvPr/>
        </p:nvGrpSpPr>
        <p:grpSpPr>
          <a:xfrm>
            <a:off x="3982402" y="4145035"/>
            <a:ext cx="1518840" cy="1155960"/>
            <a:chOff x="9400888" y="3424563"/>
            <a:chExt cx="1518840" cy="11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49860DA3-4DDE-4B70-940F-48598E09590A}"/>
                    </a:ext>
                  </a:extLst>
                </p14:cNvPr>
                <p14:cNvContentPartPr/>
                <p14:nvPr/>
              </p14:nvContentPartPr>
              <p14:xfrm>
                <a:off x="9407728" y="3903363"/>
                <a:ext cx="12960" cy="5616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49860DA3-4DDE-4B70-940F-48598E09590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390088" y="3885363"/>
                  <a:ext cx="48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906E9F1B-7BAD-43FD-A923-EAC25959817F}"/>
                    </a:ext>
                  </a:extLst>
                </p14:cNvPr>
                <p14:cNvContentPartPr/>
                <p14:nvPr/>
              </p14:nvContentPartPr>
              <p14:xfrm>
                <a:off x="9400888" y="3877443"/>
                <a:ext cx="49680" cy="43812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906E9F1B-7BAD-43FD-A923-EAC25959817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383248" y="3859803"/>
                  <a:ext cx="8532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5868DA91-F73F-459B-9D71-E405C47CA20D}"/>
                    </a:ext>
                  </a:extLst>
                </p14:cNvPr>
                <p14:cNvContentPartPr/>
                <p14:nvPr/>
              </p14:nvContentPartPr>
              <p14:xfrm>
                <a:off x="9516448" y="4288923"/>
                <a:ext cx="1341360" cy="3852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5868DA91-F73F-459B-9D71-E405C47CA20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498448" y="4270923"/>
                  <a:ext cx="13770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2801AD6E-2F48-4A6E-99D7-E3017C242588}"/>
                    </a:ext>
                  </a:extLst>
                </p14:cNvPr>
                <p14:cNvContentPartPr/>
                <p14:nvPr/>
              </p14:nvContentPartPr>
              <p14:xfrm>
                <a:off x="10892368" y="3784203"/>
                <a:ext cx="27360" cy="47376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2801AD6E-2F48-4A6E-99D7-E3017C24258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874368" y="3766563"/>
                  <a:ext cx="6300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26BBDF3F-11DB-4744-AB7D-E39193A288D7}"/>
                    </a:ext>
                  </a:extLst>
                </p14:cNvPr>
                <p14:cNvContentPartPr/>
                <p14:nvPr/>
              </p14:nvContentPartPr>
              <p14:xfrm>
                <a:off x="9453088" y="3715803"/>
                <a:ext cx="1443960" cy="10548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26BBDF3F-11DB-4744-AB7D-E39193A288D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435448" y="3697803"/>
                  <a:ext cx="14796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8BD7B79F-2D1A-40C1-91EA-1DE0CA8D480E}"/>
                    </a:ext>
                  </a:extLst>
                </p14:cNvPr>
                <p14:cNvContentPartPr/>
                <p14:nvPr/>
              </p14:nvContentPartPr>
              <p14:xfrm>
                <a:off x="9497368" y="3518163"/>
                <a:ext cx="8640" cy="6192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8BD7B79F-2D1A-40C1-91EA-1DE0CA8D480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479728" y="3500523"/>
                  <a:ext cx="442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8C88BECF-B635-405D-AF6A-718FEDD26EE6}"/>
                    </a:ext>
                  </a:extLst>
                </p14:cNvPr>
                <p14:cNvContentPartPr/>
                <p14:nvPr/>
              </p14:nvContentPartPr>
              <p14:xfrm>
                <a:off x="9498448" y="3490443"/>
                <a:ext cx="47520" cy="27144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8C88BECF-B635-405D-AF6A-718FEDD26EE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480448" y="3472803"/>
                  <a:ext cx="831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F9001941-2264-4444-B02E-F4AA9F1A07C9}"/>
                    </a:ext>
                  </a:extLst>
                </p14:cNvPr>
                <p14:cNvContentPartPr/>
                <p14:nvPr/>
              </p14:nvContentPartPr>
              <p14:xfrm>
                <a:off x="10134928" y="3448323"/>
                <a:ext cx="46800" cy="26928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F9001941-2264-4444-B02E-F4AA9F1A07C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117288" y="3430683"/>
                  <a:ext cx="824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FA5E12DA-11AD-47C9-BD35-625B30D84ED8}"/>
                    </a:ext>
                  </a:extLst>
                </p14:cNvPr>
                <p14:cNvContentPartPr/>
                <p14:nvPr/>
              </p14:nvContentPartPr>
              <p14:xfrm>
                <a:off x="10759888" y="3424563"/>
                <a:ext cx="32040" cy="23040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FA5E12DA-11AD-47C9-BD35-625B30D84ED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742248" y="3406563"/>
                  <a:ext cx="67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791BB01C-85B2-457B-81D5-81F272175E7B}"/>
                    </a:ext>
                  </a:extLst>
                </p14:cNvPr>
                <p14:cNvContentPartPr/>
                <p14:nvPr/>
              </p14:nvContentPartPr>
              <p14:xfrm>
                <a:off x="9570448" y="4322763"/>
                <a:ext cx="56880" cy="25776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791BB01C-85B2-457B-81D5-81F272175E7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552448" y="4304763"/>
                  <a:ext cx="925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DC445C0-9D05-4657-B972-C7BA28635D58}"/>
                    </a:ext>
                  </a:extLst>
                </p14:cNvPr>
                <p14:cNvContentPartPr/>
                <p14:nvPr/>
              </p14:nvContentPartPr>
              <p14:xfrm>
                <a:off x="10178488" y="4339323"/>
                <a:ext cx="55440" cy="2142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DC445C0-9D05-4657-B972-C7BA28635D5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160488" y="4321683"/>
                  <a:ext cx="910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A9CB60B-F814-4AC5-A060-57996C25C7AF}"/>
                    </a:ext>
                  </a:extLst>
                </p14:cNvPr>
                <p14:cNvContentPartPr/>
                <p14:nvPr/>
              </p14:nvContentPartPr>
              <p14:xfrm>
                <a:off x="10780768" y="4369923"/>
                <a:ext cx="35640" cy="2016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A9CB60B-F814-4AC5-A060-57996C25C7A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762768" y="4352283"/>
                  <a:ext cx="7128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4E579F7E-249B-410C-8A36-E47B61B8C576}"/>
              </a:ext>
            </a:extLst>
          </p:cNvPr>
          <p:cNvGrpSpPr/>
          <p:nvPr/>
        </p:nvGrpSpPr>
        <p:grpSpPr>
          <a:xfrm>
            <a:off x="10318443" y="4015273"/>
            <a:ext cx="1519200" cy="1194120"/>
            <a:chOff x="9592048" y="5253363"/>
            <a:chExt cx="1519200" cy="11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4D863B1-4A33-4383-B7CC-E9537F0B844F}"/>
                    </a:ext>
                  </a:extLst>
                </p14:cNvPr>
                <p14:cNvContentPartPr/>
                <p14:nvPr/>
              </p14:nvContentPartPr>
              <p14:xfrm>
                <a:off x="9620848" y="5672043"/>
                <a:ext cx="20880" cy="4194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4D863B1-4A33-4383-B7CC-E9537F0B844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602848" y="5654403"/>
                  <a:ext cx="5652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0DB420D-40EC-46E3-AB69-A9E60E7149CF}"/>
                    </a:ext>
                  </a:extLst>
                </p14:cNvPr>
                <p14:cNvContentPartPr/>
                <p14:nvPr/>
              </p14:nvContentPartPr>
              <p14:xfrm>
                <a:off x="9647128" y="6072003"/>
                <a:ext cx="1463760" cy="302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0DB420D-40EC-46E3-AB69-A9E60E714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629488" y="6054003"/>
                  <a:ext cx="14994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403704C-CFA9-41CA-88DC-CE7A739BFC87}"/>
                    </a:ext>
                  </a:extLst>
                </p14:cNvPr>
                <p14:cNvContentPartPr/>
                <p14:nvPr/>
              </p14:nvContentPartPr>
              <p14:xfrm>
                <a:off x="11072728" y="5661603"/>
                <a:ext cx="38520" cy="4474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403704C-CFA9-41CA-88DC-CE7A739BFC8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54728" y="5643603"/>
                  <a:ext cx="7416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010B6A3-E277-4EA3-B2BD-12707E947574}"/>
                    </a:ext>
                  </a:extLst>
                </p14:cNvPr>
                <p14:cNvContentPartPr/>
                <p14:nvPr/>
              </p14:nvContentPartPr>
              <p14:xfrm>
                <a:off x="9592048" y="5626323"/>
                <a:ext cx="1421280" cy="194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010B6A3-E277-4EA3-B2BD-12707E94757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574048" y="5608683"/>
                  <a:ext cx="14569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CC12BE5-E5CB-4DBD-A6B7-BD404A66B7FB}"/>
                    </a:ext>
                  </a:extLst>
                </p14:cNvPr>
                <p14:cNvContentPartPr/>
                <p14:nvPr/>
              </p14:nvContentPartPr>
              <p14:xfrm>
                <a:off x="9673768" y="5340843"/>
                <a:ext cx="15120" cy="2444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CC12BE5-E5CB-4DBD-A6B7-BD404A66B7F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656128" y="5323203"/>
                  <a:ext cx="507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3675146-6138-4094-9F80-9BFED8A8612C}"/>
                    </a:ext>
                  </a:extLst>
                </p14:cNvPr>
                <p14:cNvContentPartPr/>
                <p14:nvPr/>
              </p14:nvContentPartPr>
              <p14:xfrm>
                <a:off x="10334008" y="5294403"/>
                <a:ext cx="39600" cy="294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3675146-6138-4094-9F80-9BFED8A8612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316368" y="5276403"/>
                  <a:ext cx="752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A8D4BBD-F566-4A6F-ADFC-4F6E76F83C30}"/>
                    </a:ext>
                  </a:extLst>
                </p14:cNvPr>
                <p14:cNvContentPartPr/>
                <p14:nvPr/>
              </p14:nvContentPartPr>
              <p14:xfrm>
                <a:off x="11010808" y="5253363"/>
                <a:ext cx="33480" cy="339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A8D4BBD-F566-4A6F-ADFC-4F6E76F83C3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993168" y="5235723"/>
                  <a:ext cx="691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7AE6E1E-28BF-46F2-891D-06D0A1532FEC}"/>
                    </a:ext>
                  </a:extLst>
                </p14:cNvPr>
                <p14:cNvContentPartPr/>
                <p14:nvPr/>
              </p14:nvContentPartPr>
              <p14:xfrm>
                <a:off x="9721648" y="6132483"/>
                <a:ext cx="37800" cy="2926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7AE6E1E-28BF-46F2-891D-06D0A1532FE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704008" y="6114843"/>
                  <a:ext cx="734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5858B0E-EE4E-478D-BBA9-281E5A80EDB3}"/>
                    </a:ext>
                  </a:extLst>
                </p14:cNvPr>
                <p14:cNvContentPartPr/>
                <p14:nvPr/>
              </p14:nvContentPartPr>
              <p14:xfrm>
                <a:off x="10380448" y="6111963"/>
                <a:ext cx="69120" cy="3189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5858B0E-EE4E-478D-BBA9-281E5A80EDB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362448" y="6093963"/>
                  <a:ext cx="1047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33FCA30-1DFF-499C-851C-D1F8C2535A37}"/>
                    </a:ext>
                  </a:extLst>
                </p14:cNvPr>
                <p14:cNvContentPartPr/>
                <p14:nvPr/>
              </p14:nvContentPartPr>
              <p14:xfrm>
                <a:off x="11068048" y="6145803"/>
                <a:ext cx="42480" cy="3016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33FCA30-1DFF-499C-851C-D1F8C2535A3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050408" y="6127803"/>
                  <a:ext cx="78120" cy="33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2" name="Group 671">
            <a:extLst>
              <a:ext uri="{FF2B5EF4-FFF2-40B4-BE49-F238E27FC236}">
                <a16:creationId xmlns:a16="http://schemas.microsoft.com/office/drawing/2014/main" id="{34446FB9-CAA9-4BE5-B489-4256B2C89555}"/>
              </a:ext>
            </a:extLst>
          </p:cNvPr>
          <p:cNvGrpSpPr/>
          <p:nvPr/>
        </p:nvGrpSpPr>
        <p:grpSpPr>
          <a:xfrm>
            <a:off x="10613283" y="4971433"/>
            <a:ext cx="269640" cy="234360"/>
            <a:chOff x="9886888" y="6209523"/>
            <a:chExt cx="26964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4BCE48E9-EE83-457D-9A7F-3DE24F9F421B}"/>
                    </a:ext>
                  </a:extLst>
                </p14:cNvPr>
                <p14:cNvContentPartPr/>
                <p14:nvPr/>
              </p14:nvContentPartPr>
              <p14:xfrm>
                <a:off x="9984088" y="6294483"/>
                <a:ext cx="100440" cy="5940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4BCE48E9-EE83-457D-9A7F-3DE24F9F421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966088" y="6276483"/>
                  <a:ext cx="1360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7D30BBDB-C4A4-4BB7-A109-2129C00067EA}"/>
                    </a:ext>
                  </a:extLst>
                </p14:cNvPr>
                <p14:cNvContentPartPr/>
                <p14:nvPr/>
              </p14:nvContentPartPr>
              <p14:xfrm>
                <a:off x="9924328" y="6281163"/>
                <a:ext cx="134280" cy="7956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7D30BBDB-C4A4-4BB7-A109-2129C00067E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906328" y="6263163"/>
                  <a:ext cx="169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B0EC2173-ABFB-4917-A9EC-59977CBEBF53}"/>
                    </a:ext>
                  </a:extLst>
                </p14:cNvPr>
                <p14:cNvContentPartPr/>
                <p14:nvPr/>
              </p14:nvContentPartPr>
              <p14:xfrm>
                <a:off x="9886888" y="6209523"/>
                <a:ext cx="269640" cy="23436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B0EC2173-ABFB-4917-A9EC-59977CBEBF5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869248" y="6191883"/>
                  <a:ext cx="30528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EFE9EBFF-55DD-4304-B09F-DBE6F7186352}"/>
              </a:ext>
            </a:extLst>
          </p:cNvPr>
          <p:cNvGrpSpPr/>
          <p:nvPr/>
        </p:nvGrpSpPr>
        <p:grpSpPr>
          <a:xfrm>
            <a:off x="11376843" y="4976833"/>
            <a:ext cx="237600" cy="243720"/>
            <a:chOff x="10650448" y="6214923"/>
            <a:chExt cx="23760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EBEE5771-74A6-480A-95B8-5A4FAB6056C2}"/>
                    </a:ext>
                  </a:extLst>
                </p14:cNvPr>
                <p14:cNvContentPartPr/>
                <p14:nvPr/>
              </p14:nvContentPartPr>
              <p14:xfrm>
                <a:off x="10746568" y="6275763"/>
                <a:ext cx="86760" cy="8928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EBEE5771-74A6-480A-95B8-5A4FAB6056C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728928" y="6257763"/>
                  <a:ext cx="1224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ECF05725-5F2F-4BD1-90EF-ED1AFB0D3584}"/>
                    </a:ext>
                  </a:extLst>
                </p14:cNvPr>
                <p14:cNvContentPartPr/>
                <p14:nvPr/>
              </p14:nvContentPartPr>
              <p14:xfrm>
                <a:off x="10701928" y="6308523"/>
                <a:ext cx="107280" cy="5976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ECF05725-5F2F-4BD1-90EF-ED1AFB0D358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684288" y="6290523"/>
                  <a:ext cx="1429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5EAC3904-6D1A-4B29-A55E-F32D953ED46E}"/>
                    </a:ext>
                  </a:extLst>
                </p14:cNvPr>
                <p14:cNvContentPartPr/>
                <p14:nvPr/>
              </p14:nvContentPartPr>
              <p14:xfrm>
                <a:off x="10650448" y="6214923"/>
                <a:ext cx="237600" cy="24372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5EAC3904-6D1A-4B29-A55E-F32D953ED46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632808" y="6196923"/>
                  <a:ext cx="27324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8" name="Group 677">
            <a:extLst>
              <a:ext uri="{FF2B5EF4-FFF2-40B4-BE49-F238E27FC236}">
                <a16:creationId xmlns:a16="http://schemas.microsoft.com/office/drawing/2014/main" id="{56EECE24-2AEE-4939-B2A1-F40F0DFFD627}"/>
              </a:ext>
            </a:extLst>
          </p:cNvPr>
          <p:cNvGrpSpPr/>
          <p:nvPr/>
        </p:nvGrpSpPr>
        <p:grpSpPr>
          <a:xfrm>
            <a:off x="4279042" y="4227835"/>
            <a:ext cx="216720" cy="181800"/>
            <a:chOff x="9697528" y="3507363"/>
            <a:chExt cx="216720" cy="18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C72CAAA9-93CE-4D40-8F12-33F1EA493445}"/>
                    </a:ext>
                  </a:extLst>
                </p14:cNvPr>
                <p14:cNvContentPartPr/>
                <p14:nvPr/>
              </p14:nvContentPartPr>
              <p14:xfrm>
                <a:off x="9746488" y="3568923"/>
                <a:ext cx="21240" cy="1296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C72CAAA9-93CE-4D40-8F12-33F1EA49344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728848" y="3550923"/>
                  <a:ext cx="56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E06EC1F8-F377-4321-8957-32A10312CD47}"/>
                    </a:ext>
                  </a:extLst>
                </p14:cNvPr>
                <p14:cNvContentPartPr/>
                <p14:nvPr/>
              </p14:nvContentPartPr>
              <p14:xfrm>
                <a:off x="9778168" y="3521763"/>
                <a:ext cx="43920" cy="15948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E06EC1F8-F377-4321-8957-32A10312CD4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760528" y="3503763"/>
                  <a:ext cx="79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CAB4B9FC-035B-4444-81DA-8C386CE99DF3}"/>
                    </a:ext>
                  </a:extLst>
                </p14:cNvPr>
                <p14:cNvContentPartPr/>
                <p14:nvPr/>
              </p14:nvContentPartPr>
              <p14:xfrm>
                <a:off x="9751168" y="3593403"/>
                <a:ext cx="123840" cy="1548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CAB4B9FC-035B-4444-81DA-8C386CE99DF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733528" y="3575763"/>
                  <a:ext cx="1594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39245B59-8324-4E03-823B-D055B63B531A}"/>
                    </a:ext>
                  </a:extLst>
                </p14:cNvPr>
                <p14:cNvContentPartPr/>
                <p14:nvPr/>
              </p14:nvContentPartPr>
              <p14:xfrm>
                <a:off x="9697528" y="3507363"/>
                <a:ext cx="216720" cy="18180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39245B59-8324-4E03-823B-D055B63B531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679528" y="3489363"/>
                  <a:ext cx="2523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91EAA97A-2FCD-4E69-852E-0B1ECD6F2B14}"/>
                    </a:ext>
                  </a:extLst>
                </p14:cNvPr>
                <p14:cNvContentPartPr/>
                <p14:nvPr/>
              </p14:nvContentPartPr>
              <p14:xfrm>
                <a:off x="9731008" y="3575403"/>
                <a:ext cx="6840" cy="7020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91EAA97A-2FCD-4E69-852E-0B1ECD6F2B1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713368" y="3557763"/>
                  <a:ext cx="4248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2" name="Group 681">
            <a:extLst>
              <a:ext uri="{FF2B5EF4-FFF2-40B4-BE49-F238E27FC236}">
                <a16:creationId xmlns:a16="http://schemas.microsoft.com/office/drawing/2014/main" id="{8FA6A6BD-BC7C-4187-975A-4D7D7B8FAD47}"/>
              </a:ext>
            </a:extLst>
          </p:cNvPr>
          <p:cNvGrpSpPr/>
          <p:nvPr/>
        </p:nvGrpSpPr>
        <p:grpSpPr>
          <a:xfrm>
            <a:off x="4970962" y="4166275"/>
            <a:ext cx="213120" cy="203400"/>
            <a:chOff x="10389448" y="3445803"/>
            <a:chExt cx="21312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C574BD57-6134-4D4A-8EC1-A906F292F702}"/>
                    </a:ext>
                  </a:extLst>
                </p14:cNvPr>
                <p14:cNvContentPartPr/>
                <p14:nvPr/>
              </p14:nvContentPartPr>
              <p14:xfrm>
                <a:off x="10470808" y="3487923"/>
                <a:ext cx="30240" cy="11988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C574BD57-6134-4D4A-8EC1-A906F292F70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453168" y="3470283"/>
                  <a:ext cx="65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3562EAE8-CE2F-417E-9E56-F16F7B829FE4}"/>
                    </a:ext>
                  </a:extLst>
                </p14:cNvPr>
                <p14:cNvContentPartPr/>
                <p14:nvPr/>
              </p14:nvContentPartPr>
              <p14:xfrm>
                <a:off x="10445968" y="3535443"/>
                <a:ext cx="106560" cy="1584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3562EAE8-CE2F-417E-9E56-F16F7B829FE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428328" y="3517803"/>
                  <a:ext cx="1422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0E8B9C4A-7687-4A2D-A8C9-34BF102E08B9}"/>
                    </a:ext>
                  </a:extLst>
                </p14:cNvPr>
                <p14:cNvContentPartPr/>
                <p14:nvPr/>
              </p14:nvContentPartPr>
              <p14:xfrm>
                <a:off x="10389448" y="3445803"/>
                <a:ext cx="213120" cy="20340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0E8B9C4A-7687-4A2D-A8C9-34BF102E08B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371808" y="3428163"/>
                  <a:ext cx="24876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544A07B9-CDF0-4997-BD1A-710D682C5680}"/>
              </a:ext>
            </a:extLst>
          </p:cNvPr>
          <p:cNvGrpSpPr/>
          <p:nvPr/>
        </p:nvGrpSpPr>
        <p:grpSpPr>
          <a:xfrm>
            <a:off x="4360402" y="5163475"/>
            <a:ext cx="214920" cy="204840"/>
            <a:chOff x="9778888" y="4443003"/>
            <a:chExt cx="214920" cy="2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A82BE47C-286F-435B-80DD-A1D81788BBA7}"/>
                    </a:ext>
                  </a:extLst>
                </p14:cNvPr>
                <p14:cNvContentPartPr/>
                <p14:nvPr/>
              </p14:nvContentPartPr>
              <p14:xfrm>
                <a:off x="9874648" y="4474323"/>
                <a:ext cx="28440" cy="12780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A82BE47C-286F-435B-80DD-A1D81788BBA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856648" y="4456683"/>
                  <a:ext cx="64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7D953741-886B-477B-90ED-90C1FE4E3C74}"/>
                    </a:ext>
                  </a:extLst>
                </p14:cNvPr>
                <p14:cNvContentPartPr/>
                <p14:nvPr/>
              </p14:nvContentPartPr>
              <p14:xfrm>
                <a:off x="9837928" y="4534443"/>
                <a:ext cx="116640" cy="3168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7D953741-886B-477B-90ED-90C1FE4E3C7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820288" y="4516803"/>
                  <a:ext cx="1522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896D1AFE-5CAF-4888-BF02-5254E6DB988C}"/>
                    </a:ext>
                  </a:extLst>
                </p14:cNvPr>
                <p14:cNvContentPartPr/>
                <p14:nvPr/>
              </p14:nvContentPartPr>
              <p14:xfrm>
                <a:off x="9778888" y="4443003"/>
                <a:ext cx="214920" cy="20484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896D1AFE-5CAF-4888-BF02-5254E6DB988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761248" y="4425363"/>
                  <a:ext cx="25056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2DCE568D-A25F-4C59-BE45-1664C5E251A2}"/>
              </a:ext>
            </a:extLst>
          </p:cNvPr>
          <p:cNvGrpSpPr/>
          <p:nvPr/>
        </p:nvGrpSpPr>
        <p:grpSpPr>
          <a:xfrm>
            <a:off x="4983202" y="5154835"/>
            <a:ext cx="219240" cy="226800"/>
            <a:chOff x="10401688" y="4434363"/>
            <a:chExt cx="21924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C1D6196-BC24-4B8E-B2C7-025EE053C05C}"/>
                    </a:ext>
                  </a:extLst>
                </p14:cNvPr>
                <p14:cNvContentPartPr/>
                <p14:nvPr/>
              </p14:nvContentPartPr>
              <p14:xfrm>
                <a:off x="10497088" y="4478283"/>
                <a:ext cx="23400" cy="1306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C1D6196-BC24-4B8E-B2C7-025EE053C05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479088" y="4460283"/>
                  <a:ext cx="590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AB02FB4-4BDE-42FB-AA7C-6E5FDB6CA7F5}"/>
                    </a:ext>
                  </a:extLst>
                </p14:cNvPr>
                <p14:cNvContentPartPr/>
                <p14:nvPr/>
              </p14:nvContentPartPr>
              <p14:xfrm>
                <a:off x="10473688" y="4548843"/>
                <a:ext cx="96480" cy="97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AB02FB4-4BDE-42FB-AA7C-6E5FDB6CA7F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456048" y="4531203"/>
                  <a:ext cx="132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22888B0-B9EA-4874-A0B3-88AE5A47527A}"/>
                    </a:ext>
                  </a:extLst>
                </p14:cNvPr>
                <p14:cNvContentPartPr/>
                <p14:nvPr/>
              </p14:nvContentPartPr>
              <p14:xfrm>
                <a:off x="10401688" y="4434363"/>
                <a:ext cx="219240" cy="2268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22888B0-B9EA-4874-A0B3-88AE5A47527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383688" y="4416723"/>
                  <a:ext cx="25488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D2FFDB04-AB0B-4BA2-BABC-E6986B8F5DE9}"/>
              </a:ext>
            </a:extLst>
          </p:cNvPr>
          <p:cNvGrpSpPr/>
          <p:nvPr/>
        </p:nvGrpSpPr>
        <p:grpSpPr>
          <a:xfrm>
            <a:off x="4100482" y="4621675"/>
            <a:ext cx="757800" cy="326880"/>
            <a:chOff x="9518968" y="3901203"/>
            <a:chExt cx="75780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F5BF8C2-BBA9-4704-9DF6-F606549500AC}"/>
                    </a:ext>
                  </a:extLst>
                </p14:cNvPr>
                <p14:cNvContentPartPr/>
                <p14:nvPr/>
              </p14:nvContentPartPr>
              <p14:xfrm>
                <a:off x="9545608" y="3976083"/>
                <a:ext cx="15480" cy="327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F5BF8C2-BBA9-4704-9DF6-F606549500A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527608" y="3958443"/>
                  <a:ext cx="511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BABE993-58F3-4861-9728-A794BAAB0706}"/>
                    </a:ext>
                  </a:extLst>
                </p14:cNvPr>
                <p14:cNvContentPartPr/>
                <p14:nvPr/>
              </p14:nvContentPartPr>
              <p14:xfrm>
                <a:off x="9549928" y="3964203"/>
                <a:ext cx="12960" cy="158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BABE993-58F3-4861-9728-A794BAAB070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532288" y="3946563"/>
                  <a:ext cx="486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E1FB582-38ED-4196-AD20-01847A384A84}"/>
                    </a:ext>
                  </a:extLst>
                </p14:cNvPr>
                <p14:cNvContentPartPr/>
                <p14:nvPr/>
              </p14:nvContentPartPr>
              <p14:xfrm>
                <a:off x="9545968" y="3912003"/>
                <a:ext cx="55800" cy="2854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E1FB582-38ED-4196-AD20-01847A384A8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528328" y="3894363"/>
                  <a:ext cx="914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BF8ACDB-9A66-4922-99DF-7C6B15E9CA36}"/>
                    </a:ext>
                  </a:extLst>
                </p14:cNvPr>
                <p14:cNvContentPartPr/>
                <p14:nvPr/>
              </p14:nvContentPartPr>
              <p14:xfrm>
                <a:off x="9518968" y="3922443"/>
                <a:ext cx="107640" cy="925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BF8ACDB-9A66-4922-99DF-7C6B15E9CA3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500968" y="3904803"/>
                  <a:ext cx="1432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B74DC45-3D84-4414-83F5-30DA3ED17F8F}"/>
                    </a:ext>
                  </a:extLst>
                </p14:cNvPr>
                <p14:cNvContentPartPr/>
                <p14:nvPr/>
              </p14:nvContentPartPr>
              <p14:xfrm>
                <a:off x="9709048" y="3931443"/>
                <a:ext cx="377280" cy="2674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B74DC45-3D84-4414-83F5-30DA3ED17F8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691048" y="3913803"/>
                  <a:ext cx="4129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64732DC-2308-4F87-B170-7A3D1B110497}"/>
                    </a:ext>
                  </a:extLst>
                </p14:cNvPr>
                <p14:cNvContentPartPr/>
                <p14:nvPr/>
              </p14:nvContentPartPr>
              <p14:xfrm>
                <a:off x="9975088" y="3901203"/>
                <a:ext cx="132480" cy="813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64732DC-2308-4F87-B170-7A3D1B11049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957088" y="3883203"/>
                  <a:ext cx="1681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506D8EA-64BA-4154-BDEF-26007EB843A8}"/>
                    </a:ext>
                  </a:extLst>
                </p14:cNvPr>
                <p14:cNvContentPartPr/>
                <p14:nvPr/>
              </p14:nvContentPartPr>
              <p14:xfrm>
                <a:off x="10199008" y="3937563"/>
                <a:ext cx="55440" cy="2905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506D8EA-64BA-4154-BDEF-26007EB843A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181368" y="3919563"/>
                  <a:ext cx="910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50597CD-FE5D-4EB5-A9F1-0FBA06E37B66}"/>
                    </a:ext>
                  </a:extLst>
                </p14:cNvPr>
                <p14:cNvContentPartPr/>
                <p14:nvPr/>
              </p14:nvContentPartPr>
              <p14:xfrm>
                <a:off x="10148608" y="3935403"/>
                <a:ext cx="128160" cy="723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50597CD-FE5D-4EB5-A9F1-0FBA06E37B6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130968" y="3917403"/>
                  <a:ext cx="16380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BB838E55-0C47-4FB6-A65E-EFE13B6D53F3}"/>
              </a:ext>
            </a:extLst>
          </p:cNvPr>
          <p:cNvGrpSpPr/>
          <p:nvPr/>
        </p:nvGrpSpPr>
        <p:grpSpPr>
          <a:xfrm>
            <a:off x="5278042" y="4554715"/>
            <a:ext cx="129240" cy="404280"/>
            <a:chOff x="10696528" y="3834243"/>
            <a:chExt cx="129240" cy="4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9D50596-44A2-454A-BFBE-584DC7EADE01}"/>
                    </a:ext>
                  </a:extLst>
                </p14:cNvPr>
                <p14:cNvContentPartPr/>
                <p14:nvPr/>
              </p14:nvContentPartPr>
              <p14:xfrm>
                <a:off x="10759528" y="3839283"/>
                <a:ext cx="52200" cy="3992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9D50596-44A2-454A-BFBE-584DC7EADE0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741888" y="3821643"/>
                  <a:ext cx="8784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CCF7016-77F7-4EF6-91A2-A7A2E3C4B16F}"/>
                    </a:ext>
                  </a:extLst>
                </p14:cNvPr>
                <p14:cNvContentPartPr/>
                <p14:nvPr/>
              </p14:nvContentPartPr>
              <p14:xfrm>
                <a:off x="10696528" y="3834243"/>
                <a:ext cx="129240" cy="838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CCF7016-77F7-4EF6-91A2-A7A2E3C4B16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678888" y="3816243"/>
                  <a:ext cx="16488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C9CAFA8E-C388-4034-A929-44DA34033F5E}"/>
              </a:ext>
            </a:extLst>
          </p:cNvPr>
          <p:cNvGrpSpPr/>
          <p:nvPr/>
        </p:nvGrpSpPr>
        <p:grpSpPr>
          <a:xfrm>
            <a:off x="10393323" y="4460233"/>
            <a:ext cx="760680" cy="311400"/>
            <a:chOff x="9666928" y="5698323"/>
            <a:chExt cx="76068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D20A016-5A35-416B-AF92-211F7F7F3065}"/>
                    </a:ext>
                  </a:extLst>
                </p14:cNvPr>
                <p14:cNvContentPartPr/>
                <p14:nvPr/>
              </p14:nvContentPartPr>
              <p14:xfrm>
                <a:off x="9723808" y="5721723"/>
                <a:ext cx="42840" cy="2880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D20A016-5A35-416B-AF92-211F7F7F306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705808" y="5704083"/>
                  <a:ext cx="784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A5E0139-F01A-4F28-B0D5-38CE86AC6A0C}"/>
                    </a:ext>
                  </a:extLst>
                </p14:cNvPr>
                <p14:cNvContentPartPr/>
                <p14:nvPr/>
              </p14:nvContentPartPr>
              <p14:xfrm>
                <a:off x="9666928" y="5701563"/>
                <a:ext cx="115560" cy="115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A5E0139-F01A-4F28-B0D5-38CE86AC6A0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648928" y="5683563"/>
                  <a:ext cx="151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40226FE-5C51-4AB7-8911-1246DAFD90C8}"/>
                    </a:ext>
                  </a:extLst>
                </p14:cNvPr>
                <p14:cNvContentPartPr/>
                <p14:nvPr/>
              </p14:nvContentPartPr>
              <p14:xfrm>
                <a:off x="9821008" y="5708043"/>
                <a:ext cx="473760" cy="2638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40226FE-5C51-4AB7-8911-1246DAFD90C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803008" y="5690043"/>
                  <a:ext cx="5094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813E646-0839-4E89-A67E-477C5A887B70}"/>
                    </a:ext>
                  </a:extLst>
                </p14:cNvPr>
                <p14:cNvContentPartPr/>
                <p14:nvPr/>
              </p14:nvContentPartPr>
              <p14:xfrm>
                <a:off x="10112968" y="5698323"/>
                <a:ext cx="174240" cy="968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813E646-0839-4E89-A67E-477C5A887B7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095328" y="5680683"/>
                  <a:ext cx="2098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801C3BDD-6CDF-4F17-B582-5CEAAF8FF07E}"/>
                    </a:ext>
                  </a:extLst>
                </p14:cNvPr>
                <p14:cNvContentPartPr/>
                <p14:nvPr/>
              </p14:nvContentPartPr>
              <p14:xfrm>
                <a:off x="10336888" y="5735403"/>
                <a:ext cx="53640" cy="2736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801C3BDD-6CDF-4F17-B582-5CEAAF8FF07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318888" y="5717403"/>
                  <a:ext cx="892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0C7468D-EA9D-4BAB-9560-60E5302AF4B0}"/>
                    </a:ext>
                  </a:extLst>
                </p14:cNvPr>
                <p14:cNvContentPartPr/>
                <p14:nvPr/>
              </p14:nvContentPartPr>
              <p14:xfrm>
                <a:off x="10297648" y="5726763"/>
                <a:ext cx="129960" cy="777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0C7468D-EA9D-4BAB-9560-60E5302AF4B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280008" y="5708763"/>
                  <a:ext cx="16560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2F09FB71-4518-4E82-9642-8C4CCBF15053}"/>
              </a:ext>
            </a:extLst>
          </p:cNvPr>
          <p:cNvGrpSpPr/>
          <p:nvPr/>
        </p:nvGrpSpPr>
        <p:grpSpPr>
          <a:xfrm>
            <a:off x="11614083" y="4462753"/>
            <a:ext cx="131400" cy="360720"/>
            <a:chOff x="10887688" y="5700843"/>
            <a:chExt cx="13140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80C32FA3-7710-470F-B072-FD29F84B2AA3}"/>
                    </a:ext>
                  </a:extLst>
                </p14:cNvPr>
                <p14:cNvContentPartPr/>
                <p14:nvPr/>
              </p14:nvContentPartPr>
              <p14:xfrm>
                <a:off x="10958968" y="5700843"/>
                <a:ext cx="34560" cy="3607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80C32FA3-7710-470F-B072-FD29F84B2AA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941328" y="5682843"/>
                  <a:ext cx="702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30E9CBC-4DD3-4247-9712-2E596D9EF031}"/>
                    </a:ext>
                  </a:extLst>
                </p14:cNvPr>
                <p14:cNvContentPartPr/>
                <p14:nvPr/>
              </p14:nvContentPartPr>
              <p14:xfrm>
                <a:off x="10887688" y="5702643"/>
                <a:ext cx="131400" cy="972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30E9CBC-4DD3-4247-9712-2E596D9EF03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870048" y="5684643"/>
                  <a:ext cx="16704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1" name="Group 710">
            <a:extLst>
              <a:ext uri="{FF2B5EF4-FFF2-40B4-BE49-F238E27FC236}">
                <a16:creationId xmlns:a16="http://schemas.microsoft.com/office/drawing/2014/main" id="{EF1756C8-0051-40BB-931C-A65D13C32939}"/>
              </a:ext>
            </a:extLst>
          </p:cNvPr>
          <p:cNvGrpSpPr/>
          <p:nvPr/>
        </p:nvGrpSpPr>
        <p:grpSpPr>
          <a:xfrm>
            <a:off x="3880448" y="3814444"/>
            <a:ext cx="835560" cy="240840"/>
            <a:chOff x="9298934" y="3093972"/>
            <a:chExt cx="83556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338DAA1-07E9-47B7-9337-E6DA4CE7C437}"/>
                    </a:ext>
                  </a:extLst>
                </p14:cNvPr>
                <p14:cNvContentPartPr/>
                <p14:nvPr/>
              </p14:nvContentPartPr>
              <p14:xfrm>
                <a:off x="9298934" y="3184332"/>
                <a:ext cx="135000" cy="1504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338DAA1-07E9-47B7-9337-E6DA4CE7C437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281294" y="3166692"/>
                  <a:ext cx="170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B3E3AD5-6E3C-45E2-8306-BA92B801DB52}"/>
                    </a:ext>
                  </a:extLst>
                </p14:cNvPr>
                <p14:cNvContentPartPr/>
                <p14:nvPr/>
              </p14:nvContentPartPr>
              <p14:xfrm>
                <a:off x="9513494" y="3197292"/>
                <a:ext cx="83880" cy="1270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B3E3AD5-6E3C-45E2-8306-BA92B801DB5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495854" y="3179292"/>
                  <a:ext cx="1195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8721B9C-D838-4DD9-8078-3E72BB5FD877}"/>
                    </a:ext>
                  </a:extLst>
                </p14:cNvPr>
                <p14:cNvContentPartPr/>
                <p14:nvPr/>
              </p14:nvContentPartPr>
              <p14:xfrm>
                <a:off x="9644174" y="3209172"/>
                <a:ext cx="93240" cy="1116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8721B9C-D838-4DD9-8078-3E72BB5FD87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626174" y="3191172"/>
                  <a:ext cx="128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FEC4604-BE83-4D49-A802-CF44ECD1028D}"/>
                    </a:ext>
                  </a:extLst>
                </p14:cNvPr>
                <p14:cNvContentPartPr/>
                <p14:nvPr/>
              </p14:nvContentPartPr>
              <p14:xfrm>
                <a:off x="9823814" y="3093972"/>
                <a:ext cx="15840" cy="210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FEC4604-BE83-4D49-A802-CF44ECD1028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806174" y="3075972"/>
                  <a:ext cx="514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5CD95B69-B33C-406C-8E24-53A207E3EF62}"/>
                    </a:ext>
                  </a:extLst>
                </p14:cNvPr>
                <p14:cNvContentPartPr/>
                <p14:nvPr/>
              </p14:nvContentPartPr>
              <p14:xfrm>
                <a:off x="9776654" y="3187212"/>
                <a:ext cx="113400" cy="118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5CD95B69-B33C-406C-8E24-53A207E3EF6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759014" y="3169572"/>
                  <a:ext cx="1490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2B7F2643-6D5C-4A4D-B37F-4D64596CC9D2}"/>
                    </a:ext>
                  </a:extLst>
                </p14:cNvPr>
                <p14:cNvContentPartPr/>
                <p14:nvPr/>
              </p14:nvContentPartPr>
              <p14:xfrm>
                <a:off x="9915614" y="3192612"/>
                <a:ext cx="66600" cy="1098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2B7F2643-6D5C-4A4D-B37F-4D64596CC9D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897974" y="3174612"/>
                  <a:ext cx="1022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A92D0F6-04F0-4AD7-8A67-390195885D6B}"/>
                    </a:ext>
                  </a:extLst>
                </p14:cNvPr>
                <p14:cNvContentPartPr/>
                <p14:nvPr/>
              </p14:nvContentPartPr>
              <p14:xfrm>
                <a:off x="10046294" y="3172092"/>
                <a:ext cx="88200" cy="1033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A92D0F6-04F0-4AD7-8A67-390195885D6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028294" y="3154452"/>
                  <a:ext cx="12384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5" name="Group 704">
            <a:extLst>
              <a:ext uri="{FF2B5EF4-FFF2-40B4-BE49-F238E27FC236}">
                <a16:creationId xmlns:a16="http://schemas.microsoft.com/office/drawing/2014/main" id="{F535D9DB-BB58-4B67-9A97-372BCC0EF9CD}"/>
              </a:ext>
            </a:extLst>
          </p:cNvPr>
          <p:cNvGrpSpPr/>
          <p:nvPr/>
        </p:nvGrpSpPr>
        <p:grpSpPr>
          <a:xfrm>
            <a:off x="4953248" y="3765844"/>
            <a:ext cx="1049400" cy="313200"/>
            <a:chOff x="10371734" y="3045372"/>
            <a:chExt cx="104940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7E1068E-C63D-413B-89FA-BEC76D7393C4}"/>
                    </a:ext>
                  </a:extLst>
                </p14:cNvPr>
                <p14:cNvContentPartPr/>
                <p14:nvPr/>
              </p14:nvContentPartPr>
              <p14:xfrm>
                <a:off x="10371734" y="3138252"/>
                <a:ext cx="135720" cy="1216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7E1068E-C63D-413B-89FA-BEC76D7393C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354094" y="3120612"/>
                  <a:ext cx="1713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9E0AB671-6284-419B-B720-79C510988978}"/>
                    </a:ext>
                  </a:extLst>
                </p14:cNvPr>
                <p14:cNvContentPartPr/>
                <p14:nvPr/>
              </p14:nvContentPartPr>
              <p14:xfrm>
                <a:off x="10552814" y="3149412"/>
                <a:ext cx="105840" cy="1004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9E0AB671-6284-419B-B720-79C51098897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535174" y="3131412"/>
                  <a:ext cx="141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B371642E-1E1E-4560-AAFA-B72115E37CF8}"/>
                    </a:ext>
                  </a:extLst>
                </p14:cNvPr>
                <p14:cNvContentPartPr/>
                <p14:nvPr/>
              </p14:nvContentPartPr>
              <p14:xfrm>
                <a:off x="10731374" y="3142212"/>
                <a:ext cx="80640" cy="2134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B371642E-1E1E-4560-AAFA-B72115E37CF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713734" y="3124572"/>
                  <a:ext cx="1162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A68E7B43-1094-49DF-9729-70FB0D8CCED1}"/>
                    </a:ext>
                  </a:extLst>
                </p14:cNvPr>
                <p14:cNvContentPartPr/>
                <p14:nvPr/>
              </p14:nvContentPartPr>
              <p14:xfrm>
                <a:off x="10873934" y="3134292"/>
                <a:ext cx="87840" cy="2242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A68E7B43-1094-49DF-9729-70FB0D8CCED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856294" y="3116292"/>
                  <a:ext cx="1234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032736BE-9678-425F-A5DD-34F5EC54B167}"/>
                    </a:ext>
                  </a:extLst>
                </p14:cNvPr>
                <p14:cNvContentPartPr/>
                <p14:nvPr/>
              </p14:nvContentPartPr>
              <p14:xfrm>
                <a:off x="11009294" y="3145452"/>
                <a:ext cx="85680" cy="950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032736BE-9678-425F-A5DD-34F5EC54B16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0991654" y="3127812"/>
                  <a:ext cx="1213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CE3D8C1D-782A-408F-B409-1B8A2437E139}"/>
                    </a:ext>
                  </a:extLst>
                </p14:cNvPr>
                <p14:cNvContentPartPr/>
                <p14:nvPr/>
              </p14:nvContentPartPr>
              <p14:xfrm>
                <a:off x="11157254" y="3125292"/>
                <a:ext cx="81360" cy="997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CE3D8C1D-782A-408F-B409-1B8A2437E13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1139614" y="3107652"/>
                  <a:ext cx="1170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41986C3C-3165-4CD5-A3C6-51D6E4EF01F6}"/>
                    </a:ext>
                  </a:extLst>
                </p14:cNvPr>
                <p14:cNvContentPartPr/>
                <p14:nvPr/>
              </p14:nvContentPartPr>
              <p14:xfrm>
                <a:off x="11337614" y="3045372"/>
                <a:ext cx="22320" cy="2023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41986C3C-3165-4CD5-A3C6-51D6E4EF01F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1319974" y="3027372"/>
                  <a:ext cx="579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D487591B-A5DD-4B3D-B200-D3D9F117B8D9}"/>
                    </a:ext>
                  </a:extLst>
                </p14:cNvPr>
                <p14:cNvContentPartPr/>
                <p14:nvPr/>
              </p14:nvContentPartPr>
              <p14:xfrm>
                <a:off x="11322854" y="3104412"/>
                <a:ext cx="98280" cy="1008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D487591B-A5DD-4B3D-B200-D3D9F117B8D9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1304854" y="3086772"/>
                  <a:ext cx="13392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7" name="Group 746">
            <a:extLst>
              <a:ext uri="{FF2B5EF4-FFF2-40B4-BE49-F238E27FC236}">
                <a16:creationId xmlns:a16="http://schemas.microsoft.com/office/drawing/2014/main" id="{A3B2728E-ACC7-407D-92C5-9E81F6685319}"/>
              </a:ext>
            </a:extLst>
          </p:cNvPr>
          <p:cNvGrpSpPr/>
          <p:nvPr/>
        </p:nvGrpSpPr>
        <p:grpSpPr>
          <a:xfrm>
            <a:off x="7177983" y="3751119"/>
            <a:ext cx="1594800" cy="303120"/>
            <a:chOff x="6451588" y="4989209"/>
            <a:chExt cx="159480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5AC7FC81-59D8-4FB6-AB98-E46513060A99}"/>
                    </a:ext>
                  </a:extLst>
                </p14:cNvPr>
                <p14:cNvContentPartPr/>
                <p14:nvPr/>
              </p14:nvContentPartPr>
              <p14:xfrm>
                <a:off x="6451588" y="5044649"/>
                <a:ext cx="155520" cy="24768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5AC7FC81-59D8-4FB6-AB98-E46513060A9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433948" y="5027009"/>
                  <a:ext cx="1911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F8EC9D7A-DF2B-4109-9F5E-EED752FE511D}"/>
                    </a:ext>
                  </a:extLst>
                </p14:cNvPr>
                <p14:cNvContentPartPr/>
                <p14:nvPr/>
              </p14:nvContentPartPr>
              <p14:xfrm>
                <a:off x="6632668" y="5165969"/>
                <a:ext cx="105480" cy="12204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F8EC9D7A-DF2B-4109-9F5E-EED752FE511D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615028" y="5147969"/>
                  <a:ext cx="1411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2FA577E5-B43B-4306-A434-6175A89BB188}"/>
                    </a:ext>
                  </a:extLst>
                </p14:cNvPr>
                <p14:cNvContentPartPr/>
                <p14:nvPr/>
              </p14:nvContentPartPr>
              <p14:xfrm>
                <a:off x="6779908" y="5148329"/>
                <a:ext cx="110520" cy="12240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2FA577E5-B43B-4306-A434-6175A89BB18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761908" y="5130329"/>
                  <a:ext cx="146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4DBE76C3-C7AD-4A71-8AAB-3262FA065E57}"/>
                    </a:ext>
                  </a:extLst>
                </p14:cNvPr>
                <p14:cNvContentPartPr/>
                <p14:nvPr/>
              </p14:nvContentPartPr>
              <p14:xfrm>
                <a:off x="6926068" y="5147249"/>
                <a:ext cx="81360" cy="10512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4DBE76C3-C7AD-4A71-8AAB-3262FA065E5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908428" y="5129609"/>
                  <a:ext cx="1170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5F491282-DA13-4518-96F0-9F0272CB3976}"/>
                    </a:ext>
                  </a:extLst>
                </p14:cNvPr>
                <p14:cNvContentPartPr/>
                <p14:nvPr/>
              </p14:nvContentPartPr>
              <p14:xfrm>
                <a:off x="7104988" y="5042849"/>
                <a:ext cx="23400" cy="19476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5F491282-DA13-4518-96F0-9F0272CB3976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086988" y="5025209"/>
                  <a:ext cx="590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1897D624-C868-499D-A6B1-3F0BA61EA56D}"/>
                    </a:ext>
                  </a:extLst>
                </p14:cNvPr>
                <p14:cNvContentPartPr/>
                <p14:nvPr/>
              </p14:nvContentPartPr>
              <p14:xfrm>
                <a:off x="7033348" y="5126729"/>
                <a:ext cx="167040" cy="1728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1897D624-C868-499D-A6B1-3F0BA61EA56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015708" y="5109089"/>
                  <a:ext cx="202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5252DC3B-7223-4B87-A2D6-E0B6FB4658CD}"/>
                    </a:ext>
                  </a:extLst>
                </p14:cNvPr>
                <p14:cNvContentPartPr/>
                <p14:nvPr/>
              </p14:nvContentPartPr>
              <p14:xfrm>
                <a:off x="7217308" y="5119169"/>
                <a:ext cx="99360" cy="11520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5252DC3B-7223-4B87-A2D6-E0B6FB4658C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199668" y="5101169"/>
                  <a:ext cx="135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93E7E940-5274-4882-A5BB-4BC45397A4A8}"/>
                    </a:ext>
                  </a:extLst>
                </p14:cNvPr>
                <p14:cNvContentPartPr/>
                <p14:nvPr/>
              </p14:nvContentPartPr>
              <p14:xfrm>
                <a:off x="7386868" y="5113769"/>
                <a:ext cx="120240" cy="10368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93E7E940-5274-4882-A5BB-4BC45397A4A8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368868" y="5095769"/>
                  <a:ext cx="155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93E928D8-686A-4CB6-97DB-CA15BBD798BB}"/>
                    </a:ext>
                  </a:extLst>
                </p14:cNvPr>
                <p14:cNvContentPartPr/>
                <p14:nvPr/>
              </p14:nvContentPartPr>
              <p14:xfrm>
                <a:off x="7624108" y="5118449"/>
                <a:ext cx="6480" cy="8856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93E928D8-686A-4CB6-97DB-CA15BBD798BB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606108" y="5100449"/>
                  <a:ext cx="421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CD2BD597-EF9B-42F2-B404-B88662BF604D}"/>
                    </a:ext>
                  </a:extLst>
                </p14:cNvPr>
                <p14:cNvContentPartPr/>
                <p14:nvPr/>
              </p14:nvContentPartPr>
              <p14:xfrm>
                <a:off x="7610428" y="5029169"/>
                <a:ext cx="13680" cy="4896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CD2BD597-EF9B-42F2-B404-B88662BF604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592788" y="5011169"/>
                  <a:ext cx="493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1232E435-B1E8-44F7-ADF0-0223BC472852}"/>
                    </a:ext>
                  </a:extLst>
                </p14:cNvPr>
                <p14:cNvContentPartPr/>
                <p14:nvPr/>
              </p14:nvContentPartPr>
              <p14:xfrm>
                <a:off x="7719508" y="5110529"/>
                <a:ext cx="145800" cy="9648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1232E435-B1E8-44F7-ADF0-0223BC472852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701508" y="5092889"/>
                  <a:ext cx="181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4DFB3AF8-5986-4870-B99A-E658D9F6DF5C}"/>
                    </a:ext>
                  </a:extLst>
                </p14:cNvPr>
                <p14:cNvContentPartPr/>
                <p14:nvPr/>
              </p14:nvContentPartPr>
              <p14:xfrm>
                <a:off x="7952428" y="4989209"/>
                <a:ext cx="20880" cy="22968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4DFB3AF8-5986-4870-B99A-E658D9F6DF5C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934788" y="4971569"/>
                  <a:ext cx="565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93D53675-44F2-4084-9E5A-CD47E1F6E7DE}"/>
                    </a:ext>
                  </a:extLst>
                </p14:cNvPr>
                <p14:cNvContentPartPr/>
                <p14:nvPr/>
              </p14:nvContentPartPr>
              <p14:xfrm>
                <a:off x="7929748" y="5080649"/>
                <a:ext cx="116640" cy="1260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93D53675-44F2-4084-9E5A-CD47E1F6E7DE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911748" y="5062649"/>
                  <a:ext cx="15228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6" name="Group 745">
            <a:extLst>
              <a:ext uri="{FF2B5EF4-FFF2-40B4-BE49-F238E27FC236}">
                <a16:creationId xmlns:a16="http://schemas.microsoft.com/office/drawing/2014/main" id="{6D6A3783-A540-4638-BBE8-22839A5F8870}"/>
              </a:ext>
            </a:extLst>
          </p:cNvPr>
          <p:cNvGrpSpPr/>
          <p:nvPr/>
        </p:nvGrpSpPr>
        <p:grpSpPr>
          <a:xfrm>
            <a:off x="8980503" y="3827799"/>
            <a:ext cx="308880" cy="144000"/>
            <a:chOff x="8254108" y="5065889"/>
            <a:chExt cx="308880" cy="14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EA49301A-8CAC-43C8-A3E7-4ED858B27E72}"/>
                    </a:ext>
                  </a:extLst>
                </p14:cNvPr>
                <p14:cNvContentPartPr/>
                <p14:nvPr/>
              </p14:nvContentPartPr>
              <p14:xfrm>
                <a:off x="8254108" y="5082089"/>
                <a:ext cx="137520" cy="12780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EA49301A-8CAC-43C8-A3E7-4ED858B27E72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236108" y="5064089"/>
                  <a:ext cx="1731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77FC5BDE-44E6-4E5C-A19F-056B8213D567}"/>
                    </a:ext>
                  </a:extLst>
                </p14:cNvPr>
                <p14:cNvContentPartPr/>
                <p14:nvPr/>
              </p14:nvContentPartPr>
              <p14:xfrm>
                <a:off x="8440228" y="5065889"/>
                <a:ext cx="122760" cy="12564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77FC5BDE-44E6-4E5C-A19F-056B8213D567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422228" y="5048249"/>
                  <a:ext cx="15840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5" name="Group 744">
            <a:extLst>
              <a:ext uri="{FF2B5EF4-FFF2-40B4-BE49-F238E27FC236}">
                <a16:creationId xmlns:a16="http://schemas.microsoft.com/office/drawing/2014/main" id="{83CEC4A0-1ADB-492C-B088-8030E6449A9F}"/>
              </a:ext>
            </a:extLst>
          </p:cNvPr>
          <p:cNvGrpSpPr/>
          <p:nvPr/>
        </p:nvGrpSpPr>
        <p:grpSpPr>
          <a:xfrm>
            <a:off x="9536703" y="3638079"/>
            <a:ext cx="2014380" cy="598594"/>
            <a:chOff x="8810308" y="4876169"/>
            <a:chExt cx="2014380" cy="59859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424C07DD-7C32-4F7F-B984-8DE3A0ABE45E}"/>
                    </a:ext>
                  </a:extLst>
                </p14:cNvPr>
                <p14:cNvContentPartPr/>
                <p14:nvPr/>
              </p14:nvContentPartPr>
              <p14:xfrm>
                <a:off x="10026208" y="5353083"/>
                <a:ext cx="42840" cy="2808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424C07DD-7C32-4F7F-B984-8DE3A0ABE45E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008208" y="5335443"/>
                  <a:ext cx="78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8E111740-F2F5-4A03-AB7B-D252A71D86A9}"/>
                    </a:ext>
                  </a:extLst>
                </p14:cNvPr>
                <p14:cNvContentPartPr/>
                <p14:nvPr/>
              </p14:nvContentPartPr>
              <p14:xfrm>
                <a:off x="9937648" y="5325003"/>
                <a:ext cx="127080" cy="10548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8E111740-F2F5-4A03-AB7B-D252A71D86A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920008" y="5307003"/>
                  <a:ext cx="1627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99F68F94-2DBE-4A93-A5F7-91BCD6958AE9}"/>
                    </a:ext>
                  </a:extLst>
                </p14:cNvPr>
                <p14:cNvContentPartPr/>
                <p14:nvPr/>
              </p14:nvContentPartPr>
              <p14:xfrm>
                <a:off x="9851968" y="5290083"/>
                <a:ext cx="244440" cy="18000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99F68F94-2DBE-4A93-A5F7-91BCD6958AE9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834328" y="5272443"/>
                  <a:ext cx="2800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6E31C831-8C29-4959-86C8-56D69B25760D}"/>
                    </a:ext>
                  </a:extLst>
                </p14:cNvPr>
                <p14:cNvContentPartPr/>
                <p14:nvPr/>
              </p14:nvContentPartPr>
              <p14:xfrm>
                <a:off x="10623808" y="5336883"/>
                <a:ext cx="163800" cy="12888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6E31C831-8C29-4959-86C8-56D69B25760D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605808" y="5318883"/>
                  <a:ext cx="1994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373B7038-FDE4-4ABE-BB81-8051ABB78394}"/>
                    </a:ext>
                  </a:extLst>
                </p14:cNvPr>
                <p14:cNvContentPartPr/>
                <p14:nvPr/>
              </p14:nvContentPartPr>
              <p14:xfrm>
                <a:off x="10628488" y="5348043"/>
                <a:ext cx="135720" cy="8604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373B7038-FDE4-4ABE-BB81-8051ABB7839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610488" y="5330403"/>
                  <a:ext cx="1713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6001D6AB-7B3C-47F6-9BD5-4B0A123F73B3}"/>
                    </a:ext>
                  </a:extLst>
                </p14:cNvPr>
                <p14:cNvContentPartPr/>
                <p14:nvPr/>
              </p14:nvContentPartPr>
              <p14:xfrm>
                <a:off x="10554328" y="5277123"/>
                <a:ext cx="270360" cy="19764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6001D6AB-7B3C-47F6-9BD5-4B0A123F73B3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536688" y="5259123"/>
                  <a:ext cx="3060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7FFBE7C9-5CC1-45D5-8A68-E2FE17AF96D1}"/>
                    </a:ext>
                  </a:extLst>
                </p14:cNvPr>
                <p14:cNvContentPartPr/>
                <p14:nvPr/>
              </p14:nvContentPartPr>
              <p14:xfrm>
                <a:off x="8810308" y="5029889"/>
                <a:ext cx="162360" cy="12996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7FFBE7C9-5CC1-45D5-8A68-E2FE17AF96D1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792668" y="5012249"/>
                  <a:ext cx="198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46686491-6750-44D6-9D72-D2D20BDC769E}"/>
                    </a:ext>
                  </a:extLst>
                </p14:cNvPr>
                <p14:cNvContentPartPr/>
                <p14:nvPr/>
              </p14:nvContentPartPr>
              <p14:xfrm>
                <a:off x="9045748" y="5040689"/>
                <a:ext cx="19080" cy="10476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46686491-6750-44D6-9D72-D2D20BDC769E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028108" y="5023049"/>
                  <a:ext cx="547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F396025E-647C-4914-AF14-57403D4450D5}"/>
                    </a:ext>
                  </a:extLst>
                </p14:cNvPr>
                <p14:cNvContentPartPr/>
                <p14:nvPr/>
              </p14:nvContentPartPr>
              <p14:xfrm>
                <a:off x="9028468" y="4958249"/>
                <a:ext cx="16920" cy="2880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F396025E-647C-4914-AF14-57403D4450D5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010828" y="4940609"/>
                  <a:ext cx="52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6E73E89B-488F-4F14-BEC4-89C0BBE59958}"/>
                    </a:ext>
                  </a:extLst>
                </p14:cNvPr>
                <p14:cNvContentPartPr/>
                <p14:nvPr/>
              </p14:nvContentPartPr>
              <p14:xfrm>
                <a:off x="9115228" y="5014409"/>
                <a:ext cx="141840" cy="23904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6E73E89B-488F-4F14-BEC4-89C0BBE5995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097228" y="4996769"/>
                  <a:ext cx="1774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09BCE732-D19C-406F-9050-BEEC932557A3}"/>
                    </a:ext>
                  </a:extLst>
                </p14:cNvPr>
                <p14:cNvContentPartPr/>
                <p14:nvPr/>
              </p14:nvContentPartPr>
              <p14:xfrm>
                <a:off x="9298468" y="4983449"/>
                <a:ext cx="104400" cy="13680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09BCE732-D19C-406F-9050-BEEC932557A3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280828" y="4965809"/>
                  <a:ext cx="1400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DEC3B352-7024-496A-AA2F-74E40CC9D494}"/>
                    </a:ext>
                  </a:extLst>
                </p14:cNvPr>
                <p14:cNvContentPartPr/>
                <p14:nvPr/>
              </p14:nvContentPartPr>
              <p14:xfrm>
                <a:off x="9447508" y="4997129"/>
                <a:ext cx="94680" cy="9684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DEC3B352-7024-496A-AA2F-74E40CC9D494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429868" y="4979129"/>
                  <a:ext cx="130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3A8CAA3A-EB57-422B-B2A2-D7095DEA4CEE}"/>
                    </a:ext>
                  </a:extLst>
                </p14:cNvPr>
                <p14:cNvContentPartPr/>
                <p14:nvPr/>
              </p14:nvContentPartPr>
              <p14:xfrm>
                <a:off x="9583948" y="4890569"/>
                <a:ext cx="61560" cy="22032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3A8CAA3A-EB57-422B-B2A2-D7095DEA4CE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566308" y="4872569"/>
                  <a:ext cx="97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1A3E6607-36B0-4AF5-B605-759A40D1C382}"/>
                    </a:ext>
                  </a:extLst>
                </p14:cNvPr>
                <p14:cNvContentPartPr/>
                <p14:nvPr/>
              </p14:nvContentPartPr>
              <p14:xfrm>
                <a:off x="9705628" y="4889129"/>
                <a:ext cx="57600" cy="22068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1A3E6607-36B0-4AF5-B605-759A40D1C382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687988" y="4871129"/>
                  <a:ext cx="932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F7978863-8C05-4FF2-89C3-884FFBCC641B}"/>
                    </a:ext>
                  </a:extLst>
                </p14:cNvPr>
                <p14:cNvContentPartPr/>
                <p14:nvPr/>
              </p14:nvContentPartPr>
              <p14:xfrm>
                <a:off x="9866548" y="4990649"/>
                <a:ext cx="6840" cy="8244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F7978863-8C05-4FF2-89C3-884FFBCC641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848908" y="4973009"/>
                  <a:ext cx="424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24794E1E-CDC2-45DF-B671-27C0E0907D05}"/>
                    </a:ext>
                  </a:extLst>
                </p14:cNvPr>
                <p14:cNvContentPartPr/>
                <p14:nvPr/>
              </p14:nvContentPartPr>
              <p14:xfrm>
                <a:off x="9861508" y="4876169"/>
                <a:ext cx="9000" cy="3708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24794E1E-CDC2-45DF-B671-27C0E0907D05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843868" y="4858529"/>
                  <a:ext cx="446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4DDE3416-05A2-4C7B-8287-6C69C370DA0B}"/>
                    </a:ext>
                  </a:extLst>
                </p14:cNvPr>
                <p14:cNvContentPartPr/>
                <p14:nvPr/>
              </p14:nvContentPartPr>
              <p14:xfrm>
                <a:off x="9954388" y="4964729"/>
                <a:ext cx="136440" cy="13212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4DDE3416-05A2-4C7B-8287-6C69C370DA0B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936748" y="4946729"/>
                  <a:ext cx="172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893032C1-730C-4A63-9622-067AD2713F03}"/>
                    </a:ext>
                  </a:extLst>
                </p14:cNvPr>
                <p14:cNvContentPartPr/>
                <p14:nvPr/>
              </p14:nvContentPartPr>
              <p14:xfrm>
                <a:off x="10158508" y="4955369"/>
                <a:ext cx="143640" cy="26316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893032C1-730C-4A63-9622-067AD2713F0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140868" y="4937369"/>
                  <a:ext cx="1792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BA748915-9DB3-4C50-A5AC-E2494921D0A9}"/>
                    </a:ext>
                  </a:extLst>
                </p14:cNvPr>
                <p14:cNvContentPartPr/>
                <p14:nvPr/>
              </p14:nvContentPartPr>
              <p14:xfrm>
                <a:off x="10442908" y="5030249"/>
                <a:ext cx="11520" cy="684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BA748915-9DB3-4C50-A5AC-E2494921D0A9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424908" y="5012609"/>
                  <a:ext cx="4716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6" name="Group 575">
            <a:extLst>
              <a:ext uri="{FF2B5EF4-FFF2-40B4-BE49-F238E27FC236}">
                <a16:creationId xmlns:a16="http://schemas.microsoft.com/office/drawing/2014/main" id="{B8B38A96-CF05-4EBF-A62C-4812348E55D9}"/>
              </a:ext>
            </a:extLst>
          </p:cNvPr>
          <p:cNvGrpSpPr/>
          <p:nvPr/>
        </p:nvGrpSpPr>
        <p:grpSpPr>
          <a:xfrm>
            <a:off x="391443" y="332029"/>
            <a:ext cx="1181520" cy="534600"/>
            <a:chOff x="391443" y="332029"/>
            <a:chExt cx="118152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B1AF9AC7-4DD5-4186-9AA6-04BA9CC9C32A}"/>
                    </a:ext>
                  </a:extLst>
                </p14:cNvPr>
                <p14:cNvContentPartPr/>
                <p14:nvPr/>
              </p14:nvContentPartPr>
              <p14:xfrm>
                <a:off x="413403" y="374869"/>
                <a:ext cx="81720" cy="4820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2C200177-4C42-4AB4-9234-2FC112F6CA6A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395763" y="357229"/>
                  <a:ext cx="1173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BE478251-6426-4789-B86C-693AD2EBED1C}"/>
                    </a:ext>
                  </a:extLst>
                </p14:cNvPr>
                <p14:cNvContentPartPr/>
                <p14:nvPr/>
              </p14:nvContentPartPr>
              <p14:xfrm>
                <a:off x="391443" y="332029"/>
                <a:ext cx="405000" cy="770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F021B36D-22EC-4974-9180-405FC6AA1E9D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73803" y="314389"/>
                  <a:ext cx="440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70DCC605-18D4-4C3A-9D6F-4A6AF64BA0D4}"/>
                    </a:ext>
                  </a:extLst>
                </p14:cNvPr>
                <p14:cNvContentPartPr/>
                <p14:nvPr/>
              </p14:nvContentPartPr>
              <p14:xfrm>
                <a:off x="461283" y="616789"/>
                <a:ext cx="266400" cy="262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08E7DB73-AE7F-4018-872A-F7B73BF9F3E2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43283" y="598789"/>
                  <a:ext cx="302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A35281BD-DEAD-4212-A4AD-DA3CE238169F}"/>
                    </a:ext>
                  </a:extLst>
                </p14:cNvPr>
                <p14:cNvContentPartPr/>
                <p14:nvPr/>
              </p14:nvContentPartPr>
              <p14:xfrm>
                <a:off x="793923" y="621469"/>
                <a:ext cx="147240" cy="2451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6A048A9D-A23E-44F9-BA30-B9D84E5392EC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75923" y="603829"/>
                  <a:ext cx="1828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66AACEB2-A1F7-42EA-9734-715C08941C43}"/>
                    </a:ext>
                  </a:extLst>
                </p14:cNvPr>
                <p14:cNvContentPartPr/>
                <p14:nvPr/>
              </p14:nvContentPartPr>
              <p14:xfrm>
                <a:off x="1286763" y="626149"/>
                <a:ext cx="286200" cy="2368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8C436A81-F1C3-4868-AA7C-EEAD0F9C8CCC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268763" y="608509"/>
                  <a:ext cx="3218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F11C2D0F-CB7B-4C27-983F-4020EB73DD38}"/>
                    </a:ext>
                  </a:extLst>
                </p14:cNvPr>
                <p14:cNvContentPartPr/>
                <p14:nvPr/>
              </p14:nvContentPartPr>
              <p14:xfrm>
                <a:off x="1016763" y="670429"/>
                <a:ext cx="185400" cy="1821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EB92C0A1-236B-4708-9047-3301E30BC90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98763" y="652789"/>
                  <a:ext cx="221040" cy="21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583" name="Ink 582">
                <a:extLst>
                  <a:ext uri="{FF2B5EF4-FFF2-40B4-BE49-F238E27FC236}">
                    <a16:creationId xmlns:a16="http://schemas.microsoft.com/office/drawing/2014/main" id="{C6A01B37-6C4A-4278-A216-BA0B75EBB977}"/>
                  </a:ext>
                </a:extLst>
              </p14:cNvPr>
              <p14:cNvContentPartPr/>
              <p14:nvPr/>
            </p14:nvContentPartPr>
            <p14:xfrm>
              <a:off x="1668003" y="608869"/>
              <a:ext cx="164880" cy="260640"/>
            </p14:xfrm>
          </p:contentPart>
        </mc:Choice>
        <mc:Fallback xmlns="">
          <p:pic>
            <p:nvPicPr>
              <p:cNvPr id="583" name="Ink 582">
                <a:extLst>
                  <a:ext uri="{FF2B5EF4-FFF2-40B4-BE49-F238E27FC236}">
                    <a16:creationId xmlns:a16="http://schemas.microsoft.com/office/drawing/2014/main" id="{C6A01B37-6C4A-4278-A216-BA0B75EBB977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1650003" y="590869"/>
                <a:ext cx="200520" cy="29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84" name="Group 583">
            <a:extLst>
              <a:ext uri="{FF2B5EF4-FFF2-40B4-BE49-F238E27FC236}">
                <a16:creationId xmlns:a16="http://schemas.microsoft.com/office/drawing/2014/main" id="{78EEC74C-4D14-4A50-B2BA-2135B74D73BF}"/>
              </a:ext>
            </a:extLst>
          </p:cNvPr>
          <p:cNvGrpSpPr/>
          <p:nvPr/>
        </p:nvGrpSpPr>
        <p:grpSpPr>
          <a:xfrm>
            <a:off x="1937283" y="423829"/>
            <a:ext cx="1078200" cy="439920"/>
            <a:chOff x="1937283" y="423829"/>
            <a:chExt cx="107820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A2229D40-FF7F-407D-8E20-BD0CDBD3E683}"/>
                    </a:ext>
                  </a:extLst>
                </p14:cNvPr>
                <p14:cNvContentPartPr/>
                <p14:nvPr/>
              </p14:nvContentPartPr>
              <p14:xfrm>
                <a:off x="1937283" y="630829"/>
                <a:ext cx="279720" cy="2329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113610AC-36B1-460B-9A84-BA3878BD0755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919283" y="613189"/>
                  <a:ext cx="3153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01646982-BD9A-4B9E-A198-C58323B0BE2B}"/>
                    </a:ext>
                  </a:extLst>
                </p14:cNvPr>
                <p14:cNvContentPartPr/>
                <p14:nvPr/>
              </p14:nvContentPartPr>
              <p14:xfrm>
                <a:off x="2321403" y="636589"/>
                <a:ext cx="154080" cy="192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52A60746-6CF7-4003-B8EE-C53DE67FD42B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2303403" y="618589"/>
                  <a:ext cx="189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D914B7D5-7F47-4182-904E-14FC2EA3804F}"/>
                    </a:ext>
                  </a:extLst>
                </p14:cNvPr>
                <p14:cNvContentPartPr/>
                <p14:nvPr/>
              </p14:nvContentPartPr>
              <p14:xfrm>
                <a:off x="2564763" y="621829"/>
                <a:ext cx="135000" cy="17604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54C66B20-31E9-48C6-87C3-5F77E05605E5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2546763" y="604189"/>
                  <a:ext cx="170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C87FABB3-831D-4AA9-9458-E20D87976901}"/>
                    </a:ext>
                  </a:extLst>
                </p14:cNvPr>
                <p14:cNvContentPartPr/>
                <p14:nvPr/>
              </p14:nvContentPartPr>
              <p14:xfrm>
                <a:off x="2841603" y="423829"/>
                <a:ext cx="173880" cy="4186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7D8973F5-5733-443D-B767-60206C7E2DB4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2823603" y="405829"/>
                  <a:ext cx="209520" cy="45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D9C8D78A-2CEB-462F-9410-51603E4ECBE5}"/>
                  </a:ext>
                </a:extLst>
              </p14:cNvPr>
              <p14:cNvContentPartPr/>
              <p14:nvPr/>
            </p14:nvContentPartPr>
            <p14:xfrm>
              <a:off x="420243" y="979309"/>
              <a:ext cx="2685600" cy="77400"/>
            </p14:xfrm>
          </p:contentPart>
        </mc:Choice>
        <mc:Fallback xmlns=""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D9C8D78A-2CEB-462F-9410-51603E4ECBE5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402243" y="961309"/>
                <a:ext cx="2721240" cy="11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327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5508F9E1-BA97-496E-8997-1C5D0F0E5F4F}"/>
                  </a:ext>
                </a:extLst>
              </p14:cNvPr>
              <p14:cNvContentPartPr/>
              <p14:nvPr/>
            </p14:nvContentPartPr>
            <p14:xfrm>
              <a:off x="10518437" y="5746732"/>
              <a:ext cx="720" cy="3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5508F9E1-BA97-496E-8997-1C5D0F0E5F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00437" y="5728732"/>
                <a:ext cx="363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5E4ACAE0-7544-4368-935D-5378B5F101FC}"/>
                  </a:ext>
                </a:extLst>
              </p14:cNvPr>
              <p14:cNvContentPartPr/>
              <p14:nvPr/>
            </p14:nvContentPartPr>
            <p14:xfrm>
              <a:off x="7271526" y="896675"/>
              <a:ext cx="17640" cy="11016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5E4ACAE0-7544-4368-935D-5378B5F101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3526" y="878675"/>
                <a:ext cx="532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C897B1AE-40B7-433F-8DF4-C794841C695E}"/>
                  </a:ext>
                </a:extLst>
              </p14:cNvPr>
              <p14:cNvContentPartPr/>
              <p14:nvPr/>
            </p14:nvContentPartPr>
            <p14:xfrm>
              <a:off x="7190166" y="831875"/>
              <a:ext cx="161640" cy="4248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C897B1AE-40B7-433F-8DF4-C794841C695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2126" y="813721"/>
                <a:ext cx="197360" cy="78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700A9FFD-CC44-4457-902D-F995C3DB2B17}"/>
                  </a:ext>
                </a:extLst>
              </p14:cNvPr>
              <p14:cNvContentPartPr/>
              <p14:nvPr/>
            </p14:nvContentPartPr>
            <p14:xfrm>
              <a:off x="6047827" y="1352259"/>
              <a:ext cx="195120" cy="39420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700A9FFD-CC44-4457-902D-F995C3DB2B1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29827" y="1334259"/>
                <a:ext cx="23076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209FA74B-B6A7-43EF-841A-FEC7D0CF5CC5}"/>
                  </a:ext>
                </a:extLst>
              </p14:cNvPr>
              <p14:cNvContentPartPr/>
              <p14:nvPr/>
            </p14:nvContentPartPr>
            <p14:xfrm>
              <a:off x="6416827" y="1334619"/>
              <a:ext cx="123840" cy="19620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209FA74B-B6A7-43EF-841A-FEC7D0CF5CC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98827" y="1316619"/>
                <a:ext cx="1594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EE1E3B6A-96C9-4AA5-80B7-187C8D2E8F23}"/>
                  </a:ext>
                </a:extLst>
              </p14:cNvPr>
              <p14:cNvContentPartPr/>
              <p14:nvPr/>
            </p14:nvContentPartPr>
            <p14:xfrm>
              <a:off x="6462187" y="1422099"/>
              <a:ext cx="89280" cy="684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EE1E3B6A-96C9-4AA5-80B7-187C8D2E8F2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44187" y="1404099"/>
                <a:ext cx="1249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20A4FE57-7AAC-4FBF-8253-FFF398DFCFC9}"/>
                  </a:ext>
                </a:extLst>
              </p14:cNvPr>
              <p14:cNvContentPartPr/>
              <p14:nvPr/>
            </p14:nvContentPartPr>
            <p14:xfrm>
              <a:off x="6837667" y="1216179"/>
              <a:ext cx="209520" cy="34848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20A4FE57-7AAC-4FBF-8253-FFF398DFCFC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19698" y="1198179"/>
                <a:ext cx="245099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39DAE35-6911-463C-9977-78598BFE7DB3}"/>
                  </a:ext>
                </a:extLst>
              </p14:cNvPr>
              <p14:cNvContentPartPr/>
              <p14:nvPr/>
            </p14:nvContentPartPr>
            <p14:xfrm>
              <a:off x="7250947" y="1176219"/>
              <a:ext cx="82800" cy="37872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39DAE35-6911-463C-9977-78598BFE7DB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32947" y="1158236"/>
                <a:ext cx="118440" cy="414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D6550CA2-FF77-4B6E-96C3-3C4E1DA93202}"/>
                  </a:ext>
                </a:extLst>
              </p14:cNvPr>
              <p14:cNvContentPartPr/>
              <p14:nvPr/>
            </p14:nvContentPartPr>
            <p14:xfrm>
              <a:off x="7411147" y="1218699"/>
              <a:ext cx="142200" cy="26280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D6550CA2-FF77-4B6E-96C3-3C4E1DA9320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93147" y="1200699"/>
                <a:ext cx="1778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998D5A79-8212-4E08-9A17-4C4C601C9379}"/>
                  </a:ext>
                </a:extLst>
              </p14:cNvPr>
              <p14:cNvContentPartPr/>
              <p14:nvPr/>
            </p14:nvContentPartPr>
            <p14:xfrm>
              <a:off x="7664587" y="1441539"/>
              <a:ext cx="35280" cy="12744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998D5A79-8212-4E08-9A17-4C4C601C937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46587" y="1423539"/>
                <a:ext cx="709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EC17F377-D30C-4E4E-B48B-11155FF14F1E}"/>
                  </a:ext>
                </a:extLst>
              </p14:cNvPr>
              <p14:cNvContentPartPr/>
              <p14:nvPr/>
            </p14:nvContentPartPr>
            <p14:xfrm>
              <a:off x="7817227" y="1235619"/>
              <a:ext cx="145440" cy="24768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EC17F377-D30C-4E4E-B48B-11155FF14F1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99227" y="1217645"/>
                <a:ext cx="181080" cy="283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8EAC622C-6B43-44B4-A505-446F896C9900}"/>
                  </a:ext>
                </a:extLst>
              </p14:cNvPr>
              <p14:cNvContentPartPr/>
              <p14:nvPr/>
            </p14:nvContentPartPr>
            <p14:xfrm>
              <a:off x="8047987" y="1149579"/>
              <a:ext cx="132840" cy="37764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8EAC622C-6B43-44B4-A505-446F896C990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29987" y="1131579"/>
                <a:ext cx="16848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302044F2-5D91-4471-9535-2D4235B1D25E}"/>
                  </a:ext>
                </a:extLst>
              </p14:cNvPr>
              <p14:cNvContentPartPr/>
              <p14:nvPr/>
            </p14:nvContentPartPr>
            <p14:xfrm>
              <a:off x="7426352" y="436599"/>
              <a:ext cx="92880" cy="4593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302044F2-5D91-4471-9535-2D4235B1D25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408421" y="418599"/>
                <a:ext cx="128382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AE7C85B5-BBFE-4540-93F9-84D4775BECB7}"/>
                  </a:ext>
                </a:extLst>
              </p14:cNvPr>
              <p14:cNvContentPartPr/>
              <p14:nvPr/>
            </p14:nvContentPartPr>
            <p14:xfrm>
              <a:off x="6880592" y="487719"/>
              <a:ext cx="245880" cy="3117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AE7C85B5-BBFE-4540-93F9-84D4775BECB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62592" y="469740"/>
                <a:ext cx="281520" cy="347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70184960-7CBB-4601-B307-6A89B343724C}"/>
                  </a:ext>
                </a:extLst>
              </p14:cNvPr>
              <p14:cNvContentPartPr/>
              <p14:nvPr/>
            </p14:nvContentPartPr>
            <p14:xfrm>
              <a:off x="7566392" y="528759"/>
              <a:ext cx="124560" cy="24552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70184960-7CBB-4601-B307-6A89B343724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48392" y="510759"/>
                <a:ext cx="16020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0D35F944-A376-49F9-9E97-8FF5BDD1F8DB}"/>
                  </a:ext>
                </a:extLst>
              </p14:cNvPr>
              <p14:cNvContentPartPr/>
              <p14:nvPr/>
            </p14:nvContentPartPr>
            <p14:xfrm>
              <a:off x="7591952" y="690399"/>
              <a:ext cx="81360" cy="72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0D35F944-A376-49F9-9E97-8FF5BDD1F8D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74031" y="672399"/>
                <a:ext cx="116843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2CCCA8BC-FF1E-4C1A-A2A2-49408E18E7C4}"/>
                  </a:ext>
                </a:extLst>
              </p14:cNvPr>
              <p14:cNvContentPartPr/>
              <p14:nvPr/>
            </p14:nvContentPartPr>
            <p14:xfrm>
              <a:off x="7790312" y="771399"/>
              <a:ext cx="41040" cy="10728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2CCCA8BC-FF1E-4C1A-A2A2-49408E18E7C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772312" y="753459"/>
                <a:ext cx="76680" cy="142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31F69165-9659-4BA2-95BE-E216D273829D}"/>
                  </a:ext>
                </a:extLst>
              </p14:cNvPr>
              <p14:cNvContentPartPr/>
              <p14:nvPr/>
            </p14:nvContentPartPr>
            <p14:xfrm>
              <a:off x="7883192" y="486639"/>
              <a:ext cx="144720" cy="2631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31F69165-9659-4BA2-95BE-E216D273829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865192" y="468639"/>
                <a:ext cx="18036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40AC493D-D968-4E12-9001-0AA8C383D0D3}"/>
                  </a:ext>
                </a:extLst>
              </p14:cNvPr>
              <p14:cNvContentPartPr/>
              <p14:nvPr/>
            </p14:nvContentPartPr>
            <p14:xfrm>
              <a:off x="8056712" y="410679"/>
              <a:ext cx="107280" cy="42264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40AC493D-D968-4E12-9001-0AA8C383D0D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38712" y="392679"/>
                <a:ext cx="14292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CC72D70D-DF12-46F8-865B-8BA48049D794}"/>
                  </a:ext>
                </a:extLst>
              </p14:cNvPr>
              <p14:cNvContentPartPr/>
              <p14:nvPr/>
            </p14:nvContentPartPr>
            <p14:xfrm>
              <a:off x="6103352" y="622359"/>
              <a:ext cx="81000" cy="37044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CC72D70D-DF12-46F8-865B-8BA48049D79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085352" y="604359"/>
                <a:ext cx="11664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E454C6C4-B2EA-49BE-871E-91BE25CF050B}"/>
                  </a:ext>
                </a:extLst>
              </p14:cNvPr>
              <p14:cNvContentPartPr/>
              <p14:nvPr/>
            </p14:nvContentPartPr>
            <p14:xfrm>
              <a:off x="6061952" y="781479"/>
              <a:ext cx="196920" cy="1332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E454C6C4-B2EA-49BE-871E-91BE25CF050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043952" y="763479"/>
                <a:ext cx="2325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E7119B06-5B96-443A-9DB6-14F76E1491DB}"/>
                  </a:ext>
                </a:extLst>
              </p14:cNvPr>
              <p14:cNvContentPartPr/>
              <p14:nvPr/>
            </p14:nvContentPartPr>
            <p14:xfrm>
              <a:off x="6473792" y="609399"/>
              <a:ext cx="149400" cy="20448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E7119B06-5B96-443A-9DB6-14F76E1491D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455749" y="591399"/>
                <a:ext cx="185126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243C9C47-D812-499A-9A5A-EC4CE66B3233}"/>
                  </a:ext>
                </a:extLst>
              </p14:cNvPr>
              <p14:cNvContentPartPr/>
              <p14:nvPr/>
            </p14:nvContentPartPr>
            <p14:xfrm>
              <a:off x="6541832" y="697959"/>
              <a:ext cx="89640" cy="1332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243C9C47-D812-499A-9A5A-EC4CE66B323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23832" y="679459"/>
                <a:ext cx="125280" cy="49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0D823008-F722-4E54-BA01-A116059B52C2}"/>
                  </a:ext>
                </a:extLst>
              </p14:cNvPr>
              <p14:cNvContentPartPr/>
              <p14:nvPr/>
            </p14:nvContentPartPr>
            <p14:xfrm>
              <a:off x="7155219" y="1542165"/>
              <a:ext cx="79920" cy="12744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0D823008-F722-4E54-BA01-A116059B52C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37219" y="1524114"/>
                <a:ext cx="115560" cy="163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A7C1B8AF-F34F-4372-BDEF-3475B7F05F6E}"/>
                  </a:ext>
                </a:extLst>
              </p14:cNvPr>
              <p14:cNvContentPartPr/>
              <p14:nvPr/>
            </p14:nvContentPartPr>
            <p14:xfrm>
              <a:off x="7136499" y="1617765"/>
              <a:ext cx="32040" cy="8388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A7C1B8AF-F34F-4372-BDEF-3475B7F05F6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118499" y="1599765"/>
                <a:ext cx="676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602512EB-FD95-4227-B04A-824A9B410F6D}"/>
                  </a:ext>
                </a:extLst>
              </p14:cNvPr>
              <p14:cNvContentPartPr/>
              <p14:nvPr/>
            </p14:nvContentPartPr>
            <p14:xfrm>
              <a:off x="8448700" y="929799"/>
              <a:ext cx="318240" cy="1728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602512EB-FD95-4227-B04A-824A9B410F6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430700" y="911416"/>
                <a:ext cx="353880" cy="53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DDFB33F9-5846-49CC-95FE-24643036969E}"/>
                  </a:ext>
                </a:extLst>
              </p14:cNvPr>
              <p14:cNvContentPartPr/>
              <p14:nvPr/>
            </p14:nvContentPartPr>
            <p14:xfrm>
              <a:off x="8438980" y="1016199"/>
              <a:ext cx="348480" cy="2448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DDFB33F9-5846-49CC-95FE-24643036969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20980" y="998199"/>
                <a:ext cx="3841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33E9D079-BAE8-42DA-A86C-E1315B56660A}"/>
                  </a:ext>
                </a:extLst>
              </p14:cNvPr>
              <p14:cNvContentPartPr/>
              <p14:nvPr/>
            </p14:nvContentPartPr>
            <p14:xfrm>
              <a:off x="8730580" y="866079"/>
              <a:ext cx="140400" cy="14040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33E9D079-BAE8-42DA-A86C-E1315B56660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712580" y="848079"/>
                <a:ext cx="17604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7F87C853-9C97-479B-91A6-239EB594484D}"/>
                  </a:ext>
                </a:extLst>
              </p14:cNvPr>
              <p14:cNvContentPartPr/>
              <p14:nvPr/>
            </p14:nvContentPartPr>
            <p14:xfrm>
              <a:off x="8748940" y="1013679"/>
              <a:ext cx="130320" cy="10728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7F87C853-9C97-479B-91A6-239EB594484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730890" y="995679"/>
                <a:ext cx="166059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12F39A51-D4DB-41CC-AA8B-22F79404798F}"/>
                  </a:ext>
                </a:extLst>
              </p14:cNvPr>
              <p14:cNvContentPartPr/>
              <p14:nvPr/>
            </p14:nvContentPartPr>
            <p14:xfrm>
              <a:off x="9154159" y="871612"/>
              <a:ext cx="119520" cy="36324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12F39A51-D4DB-41CC-AA8B-22F79404798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136105" y="853612"/>
                <a:ext cx="155268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FC295E90-72D9-41A4-92B0-F79AFE7B6D40}"/>
                  </a:ext>
                </a:extLst>
              </p14:cNvPr>
              <p14:cNvContentPartPr/>
              <p14:nvPr/>
            </p14:nvContentPartPr>
            <p14:xfrm>
              <a:off x="9126439" y="1064212"/>
              <a:ext cx="178920" cy="1836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FC295E90-72D9-41A4-92B0-F79AFE7B6D4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108475" y="1046212"/>
                <a:ext cx="214488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61B82F92-8768-4AB8-9831-25CC8626D80C}"/>
                  </a:ext>
                </a:extLst>
              </p14:cNvPr>
              <p14:cNvContentPartPr/>
              <p14:nvPr/>
            </p14:nvContentPartPr>
            <p14:xfrm>
              <a:off x="9649879" y="884212"/>
              <a:ext cx="177120" cy="374760"/>
            </p14:xfrm>
          </p:contentPart>
        </mc:Choice>
        <mc:Fallback xmlns=""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61B82F92-8768-4AB8-9831-25CC8626D80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631879" y="866212"/>
                <a:ext cx="21276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B8D3F964-85E3-48E2-92D7-51A58997E326}"/>
                  </a:ext>
                </a:extLst>
              </p14:cNvPr>
              <p14:cNvContentPartPr/>
              <p14:nvPr/>
            </p14:nvContentPartPr>
            <p14:xfrm>
              <a:off x="9998700" y="814039"/>
              <a:ext cx="148320" cy="247680"/>
            </p14:xfrm>
          </p:contentPart>
        </mc:Choice>
        <mc:Fallback xmlns=""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B8D3F964-85E3-48E2-92D7-51A58997E32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980700" y="796039"/>
                <a:ext cx="18396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1C2653BD-997E-43B1-B21C-C36953F112DC}"/>
                  </a:ext>
                </a:extLst>
              </p14:cNvPr>
              <p14:cNvContentPartPr/>
              <p14:nvPr/>
            </p14:nvContentPartPr>
            <p14:xfrm>
              <a:off x="10090140" y="931039"/>
              <a:ext cx="88200" cy="10440"/>
            </p14:xfrm>
          </p:contentPart>
        </mc:Choice>
        <mc:Fallback xmlns=""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1C2653BD-997E-43B1-B21C-C36953F112D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072140" y="913039"/>
                <a:ext cx="1238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B718B90C-02A9-4F7F-A58A-E4C576144FAF}"/>
                  </a:ext>
                </a:extLst>
              </p14:cNvPr>
              <p14:cNvContentPartPr/>
              <p14:nvPr/>
            </p14:nvContentPartPr>
            <p14:xfrm>
              <a:off x="10414860" y="713959"/>
              <a:ext cx="283320" cy="402480"/>
            </p14:xfrm>
          </p:contentPart>
        </mc:Choice>
        <mc:Fallback xmlns=""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B718B90C-02A9-4F7F-A58A-E4C576144FA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396860" y="695959"/>
                <a:ext cx="31896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4DF17347-6B63-4B78-A294-C55466E8A974}"/>
                  </a:ext>
                </a:extLst>
              </p14:cNvPr>
              <p14:cNvContentPartPr/>
              <p14:nvPr/>
            </p14:nvContentPartPr>
            <p14:xfrm>
              <a:off x="10945500" y="661039"/>
              <a:ext cx="90000" cy="484200"/>
            </p14:xfrm>
          </p:contentPart>
        </mc:Choice>
        <mc:Fallback xmlns=""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4DF17347-6B63-4B78-A294-C55466E8A97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927500" y="643039"/>
                <a:ext cx="12564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6C41A8B1-FE93-44F9-AB91-D339DA22CC66}"/>
                  </a:ext>
                </a:extLst>
              </p14:cNvPr>
              <p14:cNvContentPartPr/>
              <p14:nvPr/>
            </p14:nvContentPartPr>
            <p14:xfrm>
              <a:off x="11141340" y="749239"/>
              <a:ext cx="174240" cy="28584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6C41A8B1-FE93-44F9-AB91-D339DA22CC6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123340" y="731239"/>
                <a:ext cx="20988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BE14C43C-A08D-413C-967C-0CA910E9153B}"/>
                  </a:ext>
                </a:extLst>
              </p14:cNvPr>
              <p14:cNvContentPartPr/>
              <p14:nvPr/>
            </p14:nvContentPartPr>
            <p14:xfrm>
              <a:off x="11197860" y="926719"/>
              <a:ext cx="79560" cy="18000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BE14C43C-A08D-413C-967C-0CA910E9153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179778" y="909072"/>
                <a:ext cx="115362" cy="52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F007F590-23FF-466C-8A07-7232E8A9A181}"/>
                  </a:ext>
                </a:extLst>
              </p14:cNvPr>
              <p14:cNvContentPartPr/>
              <p14:nvPr/>
            </p14:nvContentPartPr>
            <p14:xfrm>
              <a:off x="11431500" y="979999"/>
              <a:ext cx="49680" cy="17316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F007F590-23FF-466C-8A07-7232E8A9A18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413629" y="961999"/>
                <a:ext cx="85064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30DD2802-2555-4227-902A-970270847CDE}"/>
                  </a:ext>
                </a:extLst>
              </p14:cNvPr>
              <p14:cNvContentPartPr/>
              <p14:nvPr/>
            </p14:nvContentPartPr>
            <p14:xfrm>
              <a:off x="11577300" y="755359"/>
              <a:ext cx="156960" cy="279720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30DD2802-2555-4227-902A-970270847CD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559300" y="737359"/>
                <a:ext cx="1926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40418F95-9B71-4113-BA00-1754FE205897}"/>
                  </a:ext>
                </a:extLst>
              </p14:cNvPr>
              <p14:cNvContentPartPr/>
              <p14:nvPr/>
            </p14:nvContentPartPr>
            <p14:xfrm>
              <a:off x="11818140" y="646639"/>
              <a:ext cx="143640" cy="423720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40418F95-9B71-4113-BA00-1754FE20589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800140" y="628639"/>
                <a:ext cx="17928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C48998A2-7CED-4DAC-95BB-A515426FD79A}"/>
                  </a:ext>
                </a:extLst>
              </p14:cNvPr>
              <p14:cNvContentPartPr/>
              <p14:nvPr/>
            </p14:nvContentPartPr>
            <p14:xfrm>
              <a:off x="10641300" y="1261879"/>
              <a:ext cx="6840" cy="16560"/>
            </p14:xfrm>
          </p:contentPart>
        </mc:Choice>
        <mc:Fallback xmlns=""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C48998A2-7CED-4DAC-95BB-A515426FD79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623300" y="1243879"/>
                <a:ext cx="424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9E61F7B5-859B-416A-AB67-0B48D7F8C32F}"/>
                  </a:ext>
                </a:extLst>
              </p14:cNvPr>
              <p14:cNvContentPartPr/>
              <p14:nvPr/>
            </p14:nvContentPartPr>
            <p14:xfrm>
              <a:off x="10642380" y="1260799"/>
              <a:ext cx="11880" cy="100800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9E61F7B5-859B-416A-AB67-0B48D7F8C32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624380" y="1242799"/>
                <a:ext cx="475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8B5A23EE-2343-4F87-8414-1006369E6009}"/>
                  </a:ext>
                </a:extLst>
              </p14:cNvPr>
              <p14:cNvContentPartPr/>
              <p14:nvPr/>
            </p14:nvContentPartPr>
            <p14:xfrm>
              <a:off x="10579020" y="1216519"/>
              <a:ext cx="146880" cy="21960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8B5A23EE-2343-4F87-8414-1006369E600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561064" y="1198519"/>
                <a:ext cx="182433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76" name="Ink 575">
                <a:extLst>
                  <a:ext uri="{FF2B5EF4-FFF2-40B4-BE49-F238E27FC236}">
                    <a16:creationId xmlns:a16="http://schemas.microsoft.com/office/drawing/2014/main" id="{890A21B0-04E0-4574-BF92-1CB0501F1953}"/>
                  </a:ext>
                </a:extLst>
              </p14:cNvPr>
              <p14:cNvContentPartPr/>
              <p14:nvPr/>
            </p14:nvContentPartPr>
            <p14:xfrm>
              <a:off x="10875660" y="1181239"/>
              <a:ext cx="91440" cy="146160"/>
            </p14:xfrm>
          </p:contentPart>
        </mc:Choice>
        <mc:Fallback xmlns="">
          <p:pic>
            <p:nvPicPr>
              <p:cNvPr id="576" name="Ink 575">
                <a:extLst>
                  <a:ext uri="{FF2B5EF4-FFF2-40B4-BE49-F238E27FC236}">
                    <a16:creationId xmlns:a16="http://schemas.microsoft.com/office/drawing/2014/main" id="{890A21B0-04E0-4574-BF92-1CB0501F195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857660" y="1163195"/>
                <a:ext cx="127080" cy="181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77" name="Ink 576">
                <a:extLst>
                  <a:ext uri="{FF2B5EF4-FFF2-40B4-BE49-F238E27FC236}">
                    <a16:creationId xmlns:a16="http://schemas.microsoft.com/office/drawing/2014/main" id="{49B99772-A0FD-4644-B6BA-349D35D3BF9F}"/>
                  </a:ext>
                </a:extLst>
              </p14:cNvPr>
              <p14:cNvContentPartPr/>
              <p14:nvPr/>
            </p14:nvContentPartPr>
            <p14:xfrm>
              <a:off x="10864140" y="1252159"/>
              <a:ext cx="29520" cy="64440"/>
            </p14:xfrm>
          </p:contentPart>
        </mc:Choice>
        <mc:Fallback xmlns="">
          <p:pic>
            <p:nvPicPr>
              <p:cNvPr id="577" name="Ink 576">
                <a:extLst>
                  <a:ext uri="{FF2B5EF4-FFF2-40B4-BE49-F238E27FC236}">
                    <a16:creationId xmlns:a16="http://schemas.microsoft.com/office/drawing/2014/main" id="{49B99772-A0FD-4644-B6BA-349D35D3BF9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846140" y="1234259"/>
                <a:ext cx="65160" cy="99882"/>
              </a:xfrm>
              <a:prstGeom prst="rect">
                <a:avLst/>
              </a:prstGeom>
            </p:spPr>
          </p:pic>
        </mc:Fallback>
      </mc:AlternateContent>
      <p:grpSp>
        <p:nvGrpSpPr>
          <p:cNvPr id="677" name="Group 676">
            <a:extLst>
              <a:ext uri="{FF2B5EF4-FFF2-40B4-BE49-F238E27FC236}">
                <a16:creationId xmlns:a16="http://schemas.microsoft.com/office/drawing/2014/main" id="{A337BE81-997A-467B-9B2E-5F15C02AE780}"/>
              </a:ext>
            </a:extLst>
          </p:cNvPr>
          <p:cNvGrpSpPr/>
          <p:nvPr/>
        </p:nvGrpSpPr>
        <p:grpSpPr>
          <a:xfrm>
            <a:off x="9344036" y="883647"/>
            <a:ext cx="211320" cy="193680"/>
            <a:chOff x="9344036" y="883647"/>
            <a:chExt cx="211320" cy="19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C715AD76-DC4A-4272-AC64-9CA5EA4D45C2}"/>
                    </a:ext>
                  </a:extLst>
                </p14:cNvPr>
                <p14:cNvContentPartPr/>
                <p14:nvPr/>
              </p14:nvContentPartPr>
              <p14:xfrm>
                <a:off x="9414956" y="943047"/>
                <a:ext cx="78120" cy="9540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C715AD76-DC4A-4272-AC64-9CA5EA4D45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397316" y="925047"/>
                  <a:ext cx="1137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47311986-93D3-4608-AAF3-114D16B57B27}"/>
                    </a:ext>
                  </a:extLst>
                </p14:cNvPr>
                <p14:cNvContentPartPr/>
                <p14:nvPr/>
              </p14:nvContentPartPr>
              <p14:xfrm>
                <a:off x="9409196" y="943767"/>
                <a:ext cx="105840" cy="7596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47311986-93D3-4608-AAF3-114D16B57B2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391556" y="925767"/>
                  <a:ext cx="1414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5F05C31E-C808-4877-8AB9-573F21DD9415}"/>
                    </a:ext>
                  </a:extLst>
                </p14:cNvPr>
                <p14:cNvContentPartPr/>
                <p14:nvPr/>
              </p14:nvContentPartPr>
              <p14:xfrm>
                <a:off x="9344036" y="883647"/>
                <a:ext cx="211320" cy="19368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5F05C31E-C808-4877-8AB9-573F21DD941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326036" y="865647"/>
                  <a:ext cx="24696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1" name="Group 680">
            <a:extLst>
              <a:ext uri="{FF2B5EF4-FFF2-40B4-BE49-F238E27FC236}">
                <a16:creationId xmlns:a16="http://schemas.microsoft.com/office/drawing/2014/main" id="{55606B05-15DB-4314-A962-5036D6E0F940}"/>
              </a:ext>
            </a:extLst>
          </p:cNvPr>
          <p:cNvGrpSpPr/>
          <p:nvPr/>
        </p:nvGrpSpPr>
        <p:grpSpPr>
          <a:xfrm>
            <a:off x="10708796" y="1274607"/>
            <a:ext cx="103680" cy="121680"/>
            <a:chOff x="10708796" y="1274607"/>
            <a:chExt cx="103680" cy="1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115EE723-4962-4AD5-93B8-9C3C64B93BBA}"/>
                    </a:ext>
                  </a:extLst>
                </p14:cNvPr>
                <p14:cNvContentPartPr/>
                <p14:nvPr/>
              </p14:nvContentPartPr>
              <p14:xfrm>
                <a:off x="10737956" y="1317087"/>
                <a:ext cx="30240" cy="3384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115EE723-4962-4AD5-93B8-9C3C64B93BB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720316" y="1299447"/>
                  <a:ext cx="658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372F4E6D-B397-40CB-BFF8-1B99B0A62676}"/>
                    </a:ext>
                  </a:extLst>
                </p14:cNvPr>
                <p14:cNvContentPartPr/>
                <p14:nvPr/>
              </p14:nvContentPartPr>
              <p14:xfrm>
                <a:off x="10722476" y="1320687"/>
                <a:ext cx="54000" cy="2916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372F4E6D-B397-40CB-BFF8-1B99B0A6267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704476" y="1302687"/>
                  <a:ext cx="896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A12F4D07-C9C0-4653-B3C4-1F4FE84F82F6}"/>
                    </a:ext>
                  </a:extLst>
                </p14:cNvPr>
                <p14:cNvContentPartPr/>
                <p14:nvPr/>
              </p14:nvContentPartPr>
              <p14:xfrm>
                <a:off x="10708796" y="1274607"/>
                <a:ext cx="103680" cy="12168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A12F4D07-C9C0-4653-B3C4-1F4FE84F82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691156" y="1256607"/>
                  <a:ext cx="13932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4" name="Group 683">
            <a:extLst>
              <a:ext uri="{FF2B5EF4-FFF2-40B4-BE49-F238E27FC236}">
                <a16:creationId xmlns:a16="http://schemas.microsoft.com/office/drawing/2014/main" id="{0BFBECAA-897B-465D-9C10-A2167E3D5CEA}"/>
              </a:ext>
            </a:extLst>
          </p:cNvPr>
          <p:cNvGrpSpPr/>
          <p:nvPr/>
        </p:nvGrpSpPr>
        <p:grpSpPr>
          <a:xfrm>
            <a:off x="8104082" y="1925707"/>
            <a:ext cx="201960" cy="267120"/>
            <a:chOff x="8104082" y="1925707"/>
            <a:chExt cx="20196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EED22C72-24C8-43C5-BF94-09648C3AEA16}"/>
                    </a:ext>
                  </a:extLst>
                </p14:cNvPr>
                <p14:cNvContentPartPr/>
                <p14:nvPr/>
              </p14:nvContentPartPr>
              <p14:xfrm>
                <a:off x="8106602" y="1925707"/>
                <a:ext cx="199440" cy="21852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EED22C72-24C8-43C5-BF94-09648C3AEA1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88962" y="1908067"/>
                  <a:ext cx="2350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DF8A9F56-90EE-45AA-BEE1-2350E702C1D2}"/>
                    </a:ext>
                  </a:extLst>
                </p14:cNvPr>
                <p14:cNvContentPartPr/>
                <p14:nvPr/>
              </p14:nvContentPartPr>
              <p14:xfrm>
                <a:off x="8104082" y="2045227"/>
                <a:ext cx="66240" cy="14760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DF8A9F56-90EE-45AA-BEE1-2350E702C1D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086082" y="2027587"/>
                  <a:ext cx="10188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4A3C9C6F-AA39-4B42-AE87-CC94F3CA2412}"/>
              </a:ext>
            </a:extLst>
          </p:cNvPr>
          <p:cNvGrpSpPr/>
          <p:nvPr/>
        </p:nvGrpSpPr>
        <p:grpSpPr>
          <a:xfrm>
            <a:off x="8541482" y="1986907"/>
            <a:ext cx="150480" cy="201600"/>
            <a:chOff x="8541482" y="1986907"/>
            <a:chExt cx="15048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26201E93-88E4-428A-ACC4-66D710656C87}"/>
                    </a:ext>
                  </a:extLst>
                </p14:cNvPr>
                <p14:cNvContentPartPr/>
                <p14:nvPr/>
              </p14:nvContentPartPr>
              <p14:xfrm>
                <a:off x="8541482" y="1986907"/>
                <a:ext cx="138960" cy="20160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26201E93-88E4-428A-ACC4-66D710656C8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23842" y="1968907"/>
                  <a:ext cx="1746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708D004C-18C9-41B3-903B-F24E31095D0D}"/>
                    </a:ext>
                  </a:extLst>
                </p14:cNvPr>
                <p14:cNvContentPartPr/>
                <p14:nvPr/>
              </p14:nvContentPartPr>
              <p14:xfrm>
                <a:off x="8599442" y="2077627"/>
                <a:ext cx="92520" cy="1512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708D004C-18C9-41B3-903B-F24E31095D0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81802" y="2059627"/>
                  <a:ext cx="128160" cy="5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597" name="Ink 596">
                <a:extLst>
                  <a:ext uri="{FF2B5EF4-FFF2-40B4-BE49-F238E27FC236}">
                    <a16:creationId xmlns:a16="http://schemas.microsoft.com/office/drawing/2014/main" id="{4607736F-BE56-475A-8484-3535367C0732}"/>
                  </a:ext>
                </a:extLst>
              </p14:cNvPr>
              <p14:cNvContentPartPr/>
              <p14:nvPr/>
            </p14:nvContentPartPr>
            <p14:xfrm>
              <a:off x="8908682" y="1868467"/>
              <a:ext cx="187920" cy="298080"/>
            </p14:xfrm>
          </p:contentPart>
        </mc:Choice>
        <mc:Fallback xmlns="">
          <p:pic>
            <p:nvPicPr>
              <p:cNvPr id="597" name="Ink 596">
                <a:extLst>
                  <a:ext uri="{FF2B5EF4-FFF2-40B4-BE49-F238E27FC236}">
                    <a16:creationId xmlns:a16="http://schemas.microsoft.com/office/drawing/2014/main" id="{4607736F-BE56-475A-8484-3535367C073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890682" y="1850467"/>
                <a:ext cx="223560" cy="33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00" name="Group 599">
            <a:extLst>
              <a:ext uri="{FF2B5EF4-FFF2-40B4-BE49-F238E27FC236}">
                <a16:creationId xmlns:a16="http://schemas.microsoft.com/office/drawing/2014/main" id="{4D979C66-9800-454D-A6C4-41D875ED64B5}"/>
              </a:ext>
            </a:extLst>
          </p:cNvPr>
          <p:cNvGrpSpPr/>
          <p:nvPr/>
        </p:nvGrpSpPr>
        <p:grpSpPr>
          <a:xfrm>
            <a:off x="9230162" y="2081587"/>
            <a:ext cx="119520" cy="145080"/>
            <a:chOff x="9230162" y="2081587"/>
            <a:chExt cx="119520" cy="14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4EF6167F-AFC9-4CCE-B325-78133A3748F8}"/>
                    </a:ext>
                  </a:extLst>
                </p14:cNvPr>
                <p14:cNvContentPartPr/>
                <p14:nvPr/>
              </p14:nvContentPartPr>
              <p14:xfrm>
                <a:off x="9234122" y="2081587"/>
                <a:ext cx="115560" cy="13140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4EF6167F-AFC9-4CCE-B325-78133A3748F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216482" y="2063947"/>
                  <a:ext cx="1512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E44BDD75-830D-471D-A5F8-18BA207A8EA2}"/>
                    </a:ext>
                  </a:extLst>
                </p14:cNvPr>
                <p14:cNvContentPartPr/>
                <p14:nvPr/>
              </p14:nvContentPartPr>
              <p14:xfrm>
                <a:off x="9230162" y="2154667"/>
                <a:ext cx="46440" cy="7200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E44BDD75-830D-471D-A5F8-18BA207A8EA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212162" y="2136667"/>
                  <a:ext cx="82080" cy="10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04" name="Ink 603">
                <a:extLst>
                  <a:ext uri="{FF2B5EF4-FFF2-40B4-BE49-F238E27FC236}">
                    <a16:creationId xmlns:a16="http://schemas.microsoft.com/office/drawing/2014/main" id="{E004F21E-16D4-45B7-81F8-95715D0AD4E1}"/>
                  </a:ext>
                </a:extLst>
              </p14:cNvPr>
              <p14:cNvContentPartPr/>
              <p14:nvPr/>
            </p14:nvContentPartPr>
            <p14:xfrm>
              <a:off x="8102282" y="2518987"/>
              <a:ext cx="121320" cy="313200"/>
            </p14:xfrm>
          </p:contentPart>
        </mc:Choice>
        <mc:Fallback xmlns="">
          <p:pic>
            <p:nvPicPr>
              <p:cNvPr id="604" name="Ink 603">
                <a:extLst>
                  <a:ext uri="{FF2B5EF4-FFF2-40B4-BE49-F238E27FC236}">
                    <a16:creationId xmlns:a16="http://schemas.microsoft.com/office/drawing/2014/main" id="{E004F21E-16D4-45B7-81F8-95715D0AD4E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084282" y="2501347"/>
                <a:ext cx="156960" cy="3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8" name="Group 607">
            <a:extLst>
              <a:ext uri="{FF2B5EF4-FFF2-40B4-BE49-F238E27FC236}">
                <a16:creationId xmlns:a16="http://schemas.microsoft.com/office/drawing/2014/main" id="{6D7CD992-33AD-43D6-83C3-55601032E96F}"/>
              </a:ext>
            </a:extLst>
          </p:cNvPr>
          <p:cNvGrpSpPr/>
          <p:nvPr/>
        </p:nvGrpSpPr>
        <p:grpSpPr>
          <a:xfrm>
            <a:off x="8485682" y="2562547"/>
            <a:ext cx="149760" cy="160200"/>
            <a:chOff x="8485682" y="2562547"/>
            <a:chExt cx="149760" cy="16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3115AB58-7C13-4DCB-9740-18748738B70A}"/>
                    </a:ext>
                  </a:extLst>
                </p14:cNvPr>
                <p14:cNvContentPartPr/>
                <p14:nvPr/>
              </p14:nvContentPartPr>
              <p14:xfrm>
                <a:off x="8485682" y="2562547"/>
                <a:ext cx="135360" cy="16020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3115AB58-7C13-4DCB-9740-18748738B70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468042" y="2544907"/>
                  <a:ext cx="171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39A11411-13A9-44AB-8595-4FEFF30FC057}"/>
                    </a:ext>
                  </a:extLst>
                </p14:cNvPr>
                <p14:cNvContentPartPr/>
                <p14:nvPr/>
              </p14:nvContentPartPr>
              <p14:xfrm>
                <a:off x="8536442" y="2630587"/>
                <a:ext cx="99000" cy="1548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39A11411-13A9-44AB-8595-4FEFF30FC05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18802" y="2612947"/>
                  <a:ext cx="13464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07" name="Ink 606">
                <a:extLst>
                  <a:ext uri="{FF2B5EF4-FFF2-40B4-BE49-F238E27FC236}">
                    <a16:creationId xmlns:a16="http://schemas.microsoft.com/office/drawing/2014/main" id="{A866B477-9864-48D0-A3DD-7D37AB930293}"/>
                  </a:ext>
                </a:extLst>
              </p14:cNvPr>
              <p14:cNvContentPartPr/>
              <p14:nvPr/>
            </p14:nvContentPartPr>
            <p14:xfrm>
              <a:off x="8893562" y="2431867"/>
              <a:ext cx="179280" cy="246240"/>
            </p14:xfrm>
          </p:contentPart>
        </mc:Choice>
        <mc:Fallback xmlns="">
          <p:pic>
            <p:nvPicPr>
              <p:cNvPr id="607" name="Ink 606">
                <a:extLst>
                  <a:ext uri="{FF2B5EF4-FFF2-40B4-BE49-F238E27FC236}">
                    <a16:creationId xmlns:a16="http://schemas.microsoft.com/office/drawing/2014/main" id="{A866B477-9864-48D0-A3DD-7D37AB93029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875562" y="2413867"/>
                <a:ext cx="21492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09" name="Ink 608">
                <a:extLst>
                  <a:ext uri="{FF2B5EF4-FFF2-40B4-BE49-F238E27FC236}">
                    <a16:creationId xmlns:a16="http://schemas.microsoft.com/office/drawing/2014/main" id="{7BBAF20C-C4FA-4BDC-A69C-CE460CE83514}"/>
                  </a:ext>
                </a:extLst>
              </p14:cNvPr>
              <p14:cNvContentPartPr/>
              <p14:nvPr/>
            </p14:nvContentPartPr>
            <p14:xfrm>
              <a:off x="9215042" y="2608627"/>
              <a:ext cx="92520" cy="236520"/>
            </p14:xfrm>
          </p:contentPart>
        </mc:Choice>
        <mc:Fallback xmlns="">
          <p:pic>
            <p:nvPicPr>
              <p:cNvPr id="609" name="Ink 608">
                <a:extLst>
                  <a:ext uri="{FF2B5EF4-FFF2-40B4-BE49-F238E27FC236}">
                    <a16:creationId xmlns:a16="http://schemas.microsoft.com/office/drawing/2014/main" id="{7BBAF20C-C4FA-4BDC-A69C-CE460CE83514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197402" y="2590987"/>
                <a:ext cx="1281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610" name="Ink 609">
                <a:extLst>
                  <a:ext uri="{FF2B5EF4-FFF2-40B4-BE49-F238E27FC236}">
                    <a16:creationId xmlns:a16="http://schemas.microsoft.com/office/drawing/2014/main" id="{D51E0B1D-6002-454B-89CB-3E53BC4FC633}"/>
                  </a:ext>
                </a:extLst>
              </p14:cNvPr>
              <p14:cNvContentPartPr/>
              <p14:nvPr/>
            </p14:nvContentPartPr>
            <p14:xfrm>
              <a:off x="9214682" y="3241867"/>
              <a:ext cx="162720" cy="100440"/>
            </p14:xfrm>
          </p:contentPart>
        </mc:Choice>
        <mc:Fallback xmlns="">
          <p:pic>
            <p:nvPicPr>
              <p:cNvPr id="610" name="Ink 609">
                <a:extLst>
                  <a:ext uri="{FF2B5EF4-FFF2-40B4-BE49-F238E27FC236}">
                    <a16:creationId xmlns:a16="http://schemas.microsoft.com/office/drawing/2014/main" id="{D51E0B1D-6002-454B-89CB-3E53BC4FC63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196682" y="3223867"/>
                <a:ext cx="1983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612" name="Ink 611">
                <a:extLst>
                  <a:ext uri="{FF2B5EF4-FFF2-40B4-BE49-F238E27FC236}">
                    <a16:creationId xmlns:a16="http://schemas.microsoft.com/office/drawing/2014/main" id="{E895B676-26D0-4A7C-A5F9-E97E302505F3}"/>
                  </a:ext>
                </a:extLst>
              </p14:cNvPr>
              <p14:cNvContentPartPr/>
              <p14:nvPr/>
            </p14:nvContentPartPr>
            <p14:xfrm>
              <a:off x="8894642" y="2977267"/>
              <a:ext cx="206280" cy="213840"/>
            </p14:xfrm>
          </p:contentPart>
        </mc:Choice>
        <mc:Fallback xmlns="">
          <p:pic>
            <p:nvPicPr>
              <p:cNvPr id="612" name="Ink 611">
                <a:extLst>
                  <a:ext uri="{FF2B5EF4-FFF2-40B4-BE49-F238E27FC236}">
                    <a16:creationId xmlns:a16="http://schemas.microsoft.com/office/drawing/2014/main" id="{E895B676-26D0-4A7C-A5F9-E97E302505F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877002" y="2959267"/>
                <a:ext cx="241920" cy="24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15" name="Group 614">
            <a:extLst>
              <a:ext uri="{FF2B5EF4-FFF2-40B4-BE49-F238E27FC236}">
                <a16:creationId xmlns:a16="http://schemas.microsoft.com/office/drawing/2014/main" id="{B7785D8B-DEFB-4C80-A5E4-9B57E4AAA037}"/>
              </a:ext>
            </a:extLst>
          </p:cNvPr>
          <p:cNvGrpSpPr/>
          <p:nvPr/>
        </p:nvGrpSpPr>
        <p:grpSpPr>
          <a:xfrm>
            <a:off x="8544362" y="3039907"/>
            <a:ext cx="164520" cy="160560"/>
            <a:chOff x="8544362" y="3039907"/>
            <a:chExt cx="164520" cy="16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FDBCF3BB-D89A-4E26-BF46-B0E81324ECD2}"/>
                    </a:ext>
                  </a:extLst>
                </p14:cNvPr>
                <p14:cNvContentPartPr/>
                <p14:nvPr/>
              </p14:nvContentPartPr>
              <p14:xfrm>
                <a:off x="8544362" y="3039907"/>
                <a:ext cx="164520" cy="16056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FDBCF3BB-D89A-4E26-BF46-B0E81324ECD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526722" y="3022267"/>
                  <a:ext cx="2001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D1BA6B8E-BF5F-4A9C-84D5-8EE50E0CA06A}"/>
                    </a:ext>
                  </a:extLst>
                </p14:cNvPr>
                <p14:cNvContentPartPr/>
                <p14:nvPr/>
              </p14:nvContentPartPr>
              <p14:xfrm>
                <a:off x="8574602" y="3118387"/>
                <a:ext cx="97920" cy="1044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D1BA6B8E-BF5F-4A9C-84D5-8EE50E0CA06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556962" y="3100747"/>
                  <a:ext cx="13356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616" name="Ink 615">
                <a:extLst>
                  <a:ext uri="{FF2B5EF4-FFF2-40B4-BE49-F238E27FC236}">
                    <a16:creationId xmlns:a16="http://schemas.microsoft.com/office/drawing/2014/main" id="{3BA336ED-EB11-4903-AB96-9C4809EA8A6D}"/>
                  </a:ext>
                </a:extLst>
              </p14:cNvPr>
              <p14:cNvContentPartPr/>
              <p14:nvPr/>
            </p14:nvContentPartPr>
            <p14:xfrm>
              <a:off x="8114162" y="3078787"/>
              <a:ext cx="168480" cy="128880"/>
            </p14:xfrm>
          </p:contentPart>
        </mc:Choice>
        <mc:Fallback xmlns="">
          <p:pic>
            <p:nvPicPr>
              <p:cNvPr id="616" name="Ink 615">
                <a:extLst>
                  <a:ext uri="{FF2B5EF4-FFF2-40B4-BE49-F238E27FC236}">
                    <a16:creationId xmlns:a16="http://schemas.microsoft.com/office/drawing/2014/main" id="{3BA336ED-EB11-4903-AB96-9C4809EA8A6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096162" y="3060787"/>
                <a:ext cx="20412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617" name="Ink 616">
                <a:extLst>
                  <a:ext uri="{FF2B5EF4-FFF2-40B4-BE49-F238E27FC236}">
                    <a16:creationId xmlns:a16="http://schemas.microsoft.com/office/drawing/2014/main" id="{1449AF3F-2151-4435-A228-7FB027C65FD5}"/>
                  </a:ext>
                </a:extLst>
              </p14:cNvPr>
              <p14:cNvContentPartPr/>
              <p14:nvPr/>
            </p14:nvContentPartPr>
            <p14:xfrm>
              <a:off x="8542562" y="1919947"/>
              <a:ext cx="109440" cy="17280"/>
            </p14:xfrm>
          </p:contentPart>
        </mc:Choice>
        <mc:Fallback xmlns="">
          <p:pic>
            <p:nvPicPr>
              <p:cNvPr id="617" name="Ink 616">
                <a:extLst>
                  <a:ext uri="{FF2B5EF4-FFF2-40B4-BE49-F238E27FC236}">
                    <a16:creationId xmlns:a16="http://schemas.microsoft.com/office/drawing/2014/main" id="{1449AF3F-2151-4435-A228-7FB027C65FD5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524922" y="1901947"/>
                <a:ext cx="1450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618" name="Ink 617">
                <a:extLst>
                  <a:ext uri="{FF2B5EF4-FFF2-40B4-BE49-F238E27FC236}">
                    <a16:creationId xmlns:a16="http://schemas.microsoft.com/office/drawing/2014/main" id="{9B8DE312-104C-454C-9D6E-CD69BC1D2C1B}"/>
                  </a:ext>
                </a:extLst>
              </p14:cNvPr>
              <p14:cNvContentPartPr/>
              <p14:nvPr/>
            </p14:nvContentPartPr>
            <p14:xfrm>
              <a:off x="8491442" y="2488387"/>
              <a:ext cx="134640" cy="27720"/>
            </p14:xfrm>
          </p:contentPart>
        </mc:Choice>
        <mc:Fallback xmlns="">
          <p:pic>
            <p:nvPicPr>
              <p:cNvPr id="618" name="Ink 617">
                <a:extLst>
                  <a:ext uri="{FF2B5EF4-FFF2-40B4-BE49-F238E27FC236}">
                    <a16:creationId xmlns:a16="http://schemas.microsoft.com/office/drawing/2014/main" id="{9B8DE312-104C-454C-9D6E-CD69BC1D2C1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473802" y="2470387"/>
                <a:ext cx="17028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619" name="Ink 618">
                <a:extLst>
                  <a:ext uri="{FF2B5EF4-FFF2-40B4-BE49-F238E27FC236}">
                    <a16:creationId xmlns:a16="http://schemas.microsoft.com/office/drawing/2014/main" id="{15ABFFA0-58F5-4EDA-B5B6-2EF45C2F825B}"/>
                  </a:ext>
                </a:extLst>
              </p14:cNvPr>
              <p14:cNvContentPartPr/>
              <p14:nvPr/>
            </p14:nvContentPartPr>
            <p14:xfrm>
              <a:off x="8551562" y="2962867"/>
              <a:ext cx="130680" cy="20880"/>
            </p14:xfrm>
          </p:contentPart>
        </mc:Choice>
        <mc:Fallback xmlns="">
          <p:pic>
            <p:nvPicPr>
              <p:cNvPr id="619" name="Ink 618">
                <a:extLst>
                  <a:ext uri="{FF2B5EF4-FFF2-40B4-BE49-F238E27FC236}">
                    <a16:creationId xmlns:a16="http://schemas.microsoft.com/office/drawing/2014/main" id="{15ABFFA0-58F5-4EDA-B5B6-2EF45C2F825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533922" y="2945227"/>
                <a:ext cx="166320" cy="5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04" name="Group 703">
            <a:extLst>
              <a:ext uri="{FF2B5EF4-FFF2-40B4-BE49-F238E27FC236}">
                <a16:creationId xmlns:a16="http://schemas.microsoft.com/office/drawing/2014/main" id="{FA436916-2473-462F-A2BD-BE8BC9838EBF}"/>
              </a:ext>
            </a:extLst>
          </p:cNvPr>
          <p:cNvGrpSpPr/>
          <p:nvPr/>
        </p:nvGrpSpPr>
        <p:grpSpPr>
          <a:xfrm>
            <a:off x="391443" y="332029"/>
            <a:ext cx="1181520" cy="534600"/>
            <a:chOff x="391443" y="332029"/>
            <a:chExt cx="118152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59134A0C-1282-47ED-A115-86E86BCF991B}"/>
                    </a:ext>
                  </a:extLst>
                </p14:cNvPr>
                <p14:cNvContentPartPr/>
                <p14:nvPr/>
              </p14:nvContentPartPr>
              <p14:xfrm>
                <a:off x="413403" y="374869"/>
                <a:ext cx="81720" cy="4820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2C200177-4C42-4AB4-9234-2FC112F6CA6A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395763" y="357229"/>
                  <a:ext cx="1173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5391C585-F95F-43B0-8908-62D55335E8DB}"/>
                    </a:ext>
                  </a:extLst>
                </p14:cNvPr>
                <p14:cNvContentPartPr/>
                <p14:nvPr/>
              </p14:nvContentPartPr>
              <p14:xfrm>
                <a:off x="391443" y="332029"/>
                <a:ext cx="405000" cy="770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F021B36D-22EC-4974-9180-405FC6AA1E9D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73803" y="314389"/>
                  <a:ext cx="440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DA01C318-5867-4517-BDBF-FF138862E559}"/>
                    </a:ext>
                  </a:extLst>
                </p14:cNvPr>
                <p14:cNvContentPartPr/>
                <p14:nvPr/>
              </p14:nvContentPartPr>
              <p14:xfrm>
                <a:off x="461283" y="616789"/>
                <a:ext cx="266400" cy="262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08E7DB73-AE7F-4018-872A-F7B73BF9F3E2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43283" y="598789"/>
                  <a:ext cx="302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B689DE29-EFF0-4E6D-8CD5-64E97558A289}"/>
                    </a:ext>
                  </a:extLst>
                </p14:cNvPr>
                <p14:cNvContentPartPr/>
                <p14:nvPr/>
              </p14:nvContentPartPr>
              <p14:xfrm>
                <a:off x="793923" y="621469"/>
                <a:ext cx="147240" cy="2451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6A048A9D-A23E-44F9-BA30-B9D84E5392EC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75923" y="603829"/>
                  <a:ext cx="1828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9F29644A-C5A0-4771-B7CB-ACAA5532C49B}"/>
                    </a:ext>
                  </a:extLst>
                </p14:cNvPr>
                <p14:cNvContentPartPr/>
                <p14:nvPr/>
              </p14:nvContentPartPr>
              <p14:xfrm>
                <a:off x="1286763" y="626149"/>
                <a:ext cx="286200" cy="2368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8C436A81-F1C3-4868-AA7C-EEAD0F9C8CCC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268763" y="608509"/>
                  <a:ext cx="3218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738B16C8-C7B5-43BA-9960-605600585993}"/>
                    </a:ext>
                  </a:extLst>
                </p14:cNvPr>
                <p14:cNvContentPartPr/>
                <p14:nvPr/>
              </p14:nvContentPartPr>
              <p14:xfrm>
                <a:off x="1016763" y="670429"/>
                <a:ext cx="185400" cy="1821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EB92C0A1-236B-4708-9047-3301E30BC90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98763" y="652789"/>
                  <a:ext cx="221040" cy="21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720" name="Ink 719">
                <a:extLst>
                  <a:ext uri="{FF2B5EF4-FFF2-40B4-BE49-F238E27FC236}">
                    <a16:creationId xmlns:a16="http://schemas.microsoft.com/office/drawing/2014/main" id="{AF0A76B0-58BD-40F8-9918-66CC54F21AA5}"/>
                  </a:ext>
                </a:extLst>
              </p14:cNvPr>
              <p14:cNvContentPartPr/>
              <p14:nvPr/>
            </p14:nvContentPartPr>
            <p14:xfrm>
              <a:off x="1668003" y="608869"/>
              <a:ext cx="164880" cy="260640"/>
            </p14:xfrm>
          </p:contentPart>
        </mc:Choice>
        <mc:Fallback xmlns="">
          <p:pic>
            <p:nvPicPr>
              <p:cNvPr id="720" name="Ink 719">
                <a:extLst>
                  <a:ext uri="{FF2B5EF4-FFF2-40B4-BE49-F238E27FC236}">
                    <a16:creationId xmlns:a16="http://schemas.microsoft.com/office/drawing/2014/main" id="{AF0A76B0-58BD-40F8-9918-66CC54F21AA5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1650003" y="590869"/>
                <a:ext cx="200520" cy="29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21" name="Group 720">
            <a:extLst>
              <a:ext uri="{FF2B5EF4-FFF2-40B4-BE49-F238E27FC236}">
                <a16:creationId xmlns:a16="http://schemas.microsoft.com/office/drawing/2014/main" id="{2F121074-D82E-48DD-A468-11D4B2D397D4}"/>
              </a:ext>
            </a:extLst>
          </p:cNvPr>
          <p:cNvGrpSpPr/>
          <p:nvPr/>
        </p:nvGrpSpPr>
        <p:grpSpPr>
          <a:xfrm>
            <a:off x="1937283" y="423829"/>
            <a:ext cx="1078200" cy="439920"/>
            <a:chOff x="1937283" y="423829"/>
            <a:chExt cx="107820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FE43C74B-6765-448F-818B-44214DC59547}"/>
                    </a:ext>
                  </a:extLst>
                </p14:cNvPr>
                <p14:cNvContentPartPr/>
                <p14:nvPr/>
              </p14:nvContentPartPr>
              <p14:xfrm>
                <a:off x="1937283" y="630829"/>
                <a:ext cx="279720" cy="2329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113610AC-36B1-460B-9A84-BA3878BD0755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919283" y="613189"/>
                  <a:ext cx="3153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F7F2EF98-D853-4D18-A14D-1ED2AE25DB25}"/>
                    </a:ext>
                  </a:extLst>
                </p14:cNvPr>
                <p14:cNvContentPartPr/>
                <p14:nvPr/>
              </p14:nvContentPartPr>
              <p14:xfrm>
                <a:off x="2321403" y="636589"/>
                <a:ext cx="154080" cy="192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52A60746-6CF7-4003-B8EE-C53DE67FD42B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2303403" y="618589"/>
                  <a:ext cx="189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6A14DAF1-A808-466D-BD7A-0B72A0CC0F0A}"/>
                    </a:ext>
                  </a:extLst>
                </p14:cNvPr>
                <p14:cNvContentPartPr/>
                <p14:nvPr/>
              </p14:nvContentPartPr>
              <p14:xfrm>
                <a:off x="2564763" y="621829"/>
                <a:ext cx="135000" cy="17604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54C66B20-31E9-48C6-87C3-5F77E05605E5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2546763" y="604189"/>
                  <a:ext cx="170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981AD7B6-19F4-4103-ACFA-9E35A5337044}"/>
                    </a:ext>
                  </a:extLst>
                </p14:cNvPr>
                <p14:cNvContentPartPr/>
                <p14:nvPr/>
              </p14:nvContentPartPr>
              <p14:xfrm>
                <a:off x="2841603" y="423829"/>
                <a:ext cx="173880" cy="4186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7D8973F5-5733-443D-B767-60206C7E2DB4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2823603" y="405829"/>
                  <a:ext cx="209520" cy="45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726" name="Ink 725">
                <a:extLst>
                  <a:ext uri="{FF2B5EF4-FFF2-40B4-BE49-F238E27FC236}">
                    <a16:creationId xmlns:a16="http://schemas.microsoft.com/office/drawing/2014/main" id="{5550F73C-83FD-4A78-AC85-7249C53E2C27}"/>
                  </a:ext>
                </a:extLst>
              </p14:cNvPr>
              <p14:cNvContentPartPr/>
              <p14:nvPr/>
            </p14:nvContentPartPr>
            <p14:xfrm>
              <a:off x="420243" y="979309"/>
              <a:ext cx="2685600" cy="77400"/>
            </p14:xfrm>
          </p:contentPart>
        </mc:Choice>
        <mc:Fallback xmlns="">
          <p:pic>
            <p:nvPicPr>
              <p:cNvPr id="726" name="Ink 725">
                <a:extLst>
                  <a:ext uri="{FF2B5EF4-FFF2-40B4-BE49-F238E27FC236}">
                    <a16:creationId xmlns:a16="http://schemas.microsoft.com/office/drawing/2014/main" id="{5550F73C-83FD-4A78-AC85-7249C53E2C27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402243" y="961309"/>
                <a:ext cx="2721240" cy="11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2085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B06FAB53-037B-47BE-9F68-3D1706AB6391}"/>
              </a:ext>
            </a:extLst>
          </p:cNvPr>
          <p:cNvGrpSpPr/>
          <p:nvPr/>
        </p:nvGrpSpPr>
        <p:grpSpPr>
          <a:xfrm>
            <a:off x="2500578" y="2396536"/>
            <a:ext cx="2140560" cy="415800"/>
            <a:chOff x="2500578" y="2396536"/>
            <a:chExt cx="214056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D4C340C-DC53-45D3-A830-46060E51DF32}"/>
                    </a:ext>
                  </a:extLst>
                </p14:cNvPr>
                <p14:cNvContentPartPr/>
                <p14:nvPr/>
              </p14:nvContentPartPr>
              <p14:xfrm>
                <a:off x="2500578" y="2468536"/>
                <a:ext cx="154800" cy="263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D4C340C-DC53-45D3-A830-46060E51DF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82578" y="2450511"/>
                  <a:ext cx="190440" cy="2995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D15D2D0-7807-40F8-9970-890613832265}"/>
                    </a:ext>
                  </a:extLst>
                </p14:cNvPr>
                <p14:cNvContentPartPr/>
                <p14:nvPr/>
              </p14:nvContentPartPr>
              <p14:xfrm>
                <a:off x="2703258" y="2583736"/>
                <a:ext cx="141480" cy="123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D15D2D0-7807-40F8-9970-8906138322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85258" y="2565736"/>
                  <a:ext cx="177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8D4A46B-E27A-4172-945E-7478D3193666}"/>
                    </a:ext>
                  </a:extLst>
                </p14:cNvPr>
                <p14:cNvContentPartPr/>
                <p14:nvPr/>
              </p14:nvContentPartPr>
              <p14:xfrm>
                <a:off x="2911698" y="2575096"/>
                <a:ext cx="172800" cy="130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8D4A46B-E27A-4172-945E-7478D319366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93698" y="2557096"/>
                  <a:ext cx="208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848642B-52C7-48EE-90FE-F2F1EF49E1CD}"/>
                    </a:ext>
                  </a:extLst>
                </p14:cNvPr>
                <p14:cNvContentPartPr/>
                <p14:nvPr/>
              </p14:nvContentPartPr>
              <p14:xfrm>
                <a:off x="3152178" y="2548096"/>
                <a:ext cx="113400" cy="264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848642B-52C7-48EE-90FE-F2F1EF49E1C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34178" y="2530096"/>
                  <a:ext cx="1490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3D9B7C8-DC3B-417E-B1A6-EC95EED45458}"/>
                    </a:ext>
                  </a:extLst>
                </p14:cNvPr>
                <p14:cNvContentPartPr/>
                <p14:nvPr/>
              </p14:nvContentPartPr>
              <p14:xfrm>
                <a:off x="3323538" y="2558536"/>
                <a:ext cx="108000" cy="118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3D9B7C8-DC3B-417E-B1A6-EC95EED4545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05538" y="2540536"/>
                  <a:ext cx="1436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BB03A89-0CF9-4140-8B4C-E49950D1B6A4}"/>
                    </a:ext>
                  </a:extLst>
                </p14:cNvPr>
                <p14:cNvContentPartPr/>
                <p14:nvPr/>
              </p14:nvContentPartPr>
              <p14:xfrm>
                <a:off x="3500298" y="2545936"/>
                <a:ext cx="89640" cy="138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BB03A89-0CF9-4140-8B4C-E49950D1B6A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82298" y="2527936"/>
                  <a:ext cx="125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1AEFD63-2613-44BC-BE71-3C813FAE7139}"/>
                    </a:ext>
                  </a:extLst>
                </p14:cNvPr>
                <p14:cNvContentPartPr/>
                <p14:nvPr/>
              </p14:nvContentPartPr>
              <p14:xfrm>
                <a:off x="3682458" y="2561776"/>
                <a:ext cx="10080" cy="98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1AEFD63-2613-44BC-BE71-3C813FAE713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64458" y="2543842"/>
                  <a:ext cx="45720" cy="133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0705EF3-9E62-46C7-B4B9-18921D6D42CF}"/>
                    </a:ext>
                  </a:extLst>
                </p14:cNvPr>
                <p14:cNvContentPartPr/>
                <p14:nvPr/>
              </p14:nvContentPartPr>
              <p14:xfrm>
                <a:off x="3666258" y="2458816"/>
                <a:ext cx="10800" cy="10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0705EF3-9E62-46C7-B4B9-18921D6D42C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48258" y="2440816"/>
                  <a:ext cx="464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307879F-45FE-4C92-9F4B-AE0ADC3B781D}"/>
                    </a:ext>
                  </a:extLst>
                </p14:cNvPr>
                <p14:cNvContentPartPr/>
                <p14:nvPr/>
              </p14:nvContentPartPr>
              <p14:xfrm>
                <a:off x="3828978" y="2440816"/>
                <a:ext cx="11520" cy="224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307879F-45FE-4C92-9F4B-AE0ADC3B781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10978" y="2422845"/>
                  <a:ext cx="47160" cy="260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87AD573-434F-4F24-B77F-39227EA03A0B}"/>
                    </a:ext>
                  </a:extLst>
                </p14:cNvPr>
                <p14:cNvContentPartPr/>
                <p14:nvPr/>
              </p14:nvContentPartPr>
              <p14:xfrm>
                <a:off x="3757698" y="2559976"/>
                <a:ext cx="139680" cy="21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87AD573-434F-4F24-B77F-39227EA03A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39744" y="2541976"/>
                  <a:ext cx="175228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A5D47D1-D389-4151-B840-1573EAB95262}"/>
                    </a:ext>
                  </a:extLst>
                </p14:cNvPr>
                <p14:cNvContentPartPr/>
                <p14:nvPr/>
              </p14:nvContentPartPr>
              <p14:xfrm>
                <a:off x="3958578" y="2584096"/>
                <a:ext cx="9360" cy="110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A5D47D1-D389-4151-B840-1573EAB9526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39858" y="2566037"/>
                  <a:ext cx="46426" cy="1466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D92C867-27DE-401C-A116-8AF04D08F021}"/>
                    </a:ext>
                  </a:extLst>
                </p14:cNvPr>
                <p14:cNvContentPartPr/>
                <p14:nvPr/>
              </p14:nvContentPartPr>
              <p14:xfrm>
                <a:off x="3961818" y="2502376"/>
                <a:ext cx="8640" cy="9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D92C867-27DE-401C-A116-8AF04D08F02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43818" y="2484376"/>
                  <a:ext cx="44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227F33E-9632-4F94-815A-90F643421012}"/>
                    </a:ext>
                  </a:extLst>
                </p14:cNvPr>
                <p14:cNvContentPartPr/>
                <p14:nvPr/>
              </p14:nvContentPartPr>
              <p14:xfrm>
                <a:off x="4053618" y="2569336"/>
                <a:ext cx="86040" cy="117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227F33E-9632-4F94-815A-90F64342101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35618" y="2551336"/>
                  <a:ext cx="121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1D44B8F-FC7E-4357-904D-95B705FC8017}"/>
                    </a:ext>
                  </a:extLst>
                </p14:cNvPr>
                <p14:cNvContentPartPr/>
                <p14:nvPr/>
              </p14:nvContentPartPr>
              <p14:xfrm>
                <a:off x="4230018" y="2564296"/>
                <a:ext cx="100080" cy="123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1D44B8F-FC7E-4357-904D-95B705FC801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12018" y="2546296"/>
                  <a:ext cx="135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50E4786-7BC9-424B-97DB-75E49CF68B8E}"/>
                    </a:ext>
                  </a:extLst>
                </p14:cNvPr>
                <p14:cNvContentPartPr/>
                <p14:nvPr/>
              </p14:nvContentPartPr>
              <p14:xfrm>
                <a:off x="4402818" y="2560336"/>
                <a:ext cx="108720" cy="115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50E4786-7BC9-424B-97DB-75E49CF68B8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84818" y="2542336"/>
                  <a:ext cx="144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45304FA-05A3-4CC0-859A-4A09A3D338F2}"/>
                    </a:ext>
                  </a:extLst>
                </p14:cNvPr>
                <p14:cNvContentPartPr/>
                <p14:nvPr/>
              </p14:nvContentPartPr>
              <p14:xfrm>
                <a:off x="4606218" y="2396536"/>
                <a:ext cx="34920" cy="270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45304FA-05A3-4CC0-859A-4A09A3D338F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88218" y="2378560"/>
                  <a:ext cx="70560" cy="30559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5DFD58DA-83CE-4308-B90D-8F3A045DD933}"/>
              </a:ext>
            </a:extLst>
          </p:cNvPr>
          <p:cNvGrpSpPr/>
          <p:nvPr/>
        </p:nvGrpSpPr>
        <p:grpSpPr>
          <a:xfrm>
            <a:off x="4906338" y="2370229"/>
            <a:ext cx="1694160" cy="296640"/>
            <a:chOff x="4906338" y="2370229"/>
            <a:chExt cx="169416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ADD8710-D59F-4FE0-B069-F2669120467B}"/>
                    </a:ext>
                  </a:extLst>
                </p14:cNvPr>
                <p14:cNvContentPartPr/>
                <p14:nvPr/>
              </p14:nvContentPartPr>
              <p14:xfrm>
                <a:off x="4906338" y="2409109"/>
                <a:ext cx="150480" cy="257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ADD8710-D59F-4FE0-B069-F2669120467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88381" y="2391109"/>
                  <a:ext cx="186035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F8F0936-7317-43B4-A6B8-6579544FDBBF}"/>
                    </a:ext>
                  </a:extLst>
                </p14:cNvPr>
                <p14:cNvContentPartPr/>
                <p14:nvPr/>
              </p14:nvContentPartPr>
              <p14:xfrm>
                <a:off x="5053938" y="2546269"/>
                <a:ext cx="128160" cy="109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F8F0936-7317-43B4-A6B8-6579544FDBB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35938" y="2528269"/>
                  <a:ext cx="1638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BCADE72-53C4-4E41-A60A-B67B64C53E09}"/>
                    </a:ext>
                  </a:extLst>
                </p14:cNvPr>
                <p14:cNvContentPartPr/>
                <p14:nvPr/>
              </p14:nvContentPartPr>
              <p14:xfrm>
                <a:off x="5240418" y="2528629"/>
                <a:ext cx="106920" cy="109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BCADE72-53C4-4E41-A60A-B67B64C53E0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22418" y="2510570"/>
                  <a:ext cx="142560" cy="1451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D5FB940-1630-4BD7-847C-248C56D89A63}"/>
                    </a:ext>
                  </a:extLst>
                </p14:cNvPr>
                <p14:cNvContentPartPr/>
                <p14:nvPr/>
              </p14:nvContentPartPr>
              <p14:xfrm>
                <a:off x="5427978" y="2520709"/>
                <a:ext cx="78120" cy="135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D5FB940-1630-4BD7-847C-248C56D89A6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10061" y="2502709"/>
                  <a:ext cx="113597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A84BBFB-B8FE-49AD-A898-DAFF8E6B7288}"/>
                    </a:ext>
                  </a:extLst>
                </p14:cNvPr>
                <p14:cNvContentPartPr/>
                <p14:nvPr/>
              </p14:nvContentPartPr>
              <p14:xfrm>
                <a:off x="5610138" y="2414869"/>
                <a:ext cx="15480" cy="227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A84BBFB-B8FE-49AD-A898-DAFF8E6B728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92138" y="2396869"/>
                  <a:ext cx="511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F47F987-5941-415F-B09B-23C9014E419E}"/>
                    </a:ext>
                  </a:extLst>
                </p14:cNvPr>
                <p14:cNvContentPartPr/>
                <p14:nvPr/>
              </p14:nvContentPartPr>
              <p14:xfrm>
                <a:off x="5541378" y="2532229"/>
                <a:ext cx="162720" cy="14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F47F987-5941-415F-B09B-23C9014E419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23378" y="2514229"/>
                  <a:ext cx="198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5DAEF77A-9C03-475E-A1A5-97AFDA249AFA}"/>
                    </a:ext>
                  </a:extLst>
                </p14:cNvPr>
                <p14:cNvContentPartPr/>
                <p14:nvPr/>
              </p14:nvContentPartPr>
              <p14:xfrm>
                <a:off x="5759178" y="2505589"/>
                <a:ext cx="81720" cy="1198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5DAEF77A-9C03-475E-A1A5-97AFDA249AF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41178" y="2487643"/>
                  <a:ext cx="117360" cy="1554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AC422E2D-6C72-4D00-AF14-4F4EC4961218}"/>
                    </a:ext>
                  </a:extLst>
                </p14:cNvPr>
                <p14:cNvContentPartPr/>
                <p14:nvPr/>
              </p14:nvContentPartPr>
              <p14:xfrm>
                <a:off x="5915778" y="2513509"/>
                <a:ext cx="106560" cy="1094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AC422E2D-6C72-4D00-AF14-4F4EC496121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97839" y="2495509"/>
                  <a:ext cx="1420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12C9349-8F81-4614-B7D3-6F3FAC922F23}"/>
                    </a:ext>
                  </a:extLst>
                </p14:cNvPr>
                <p14:cNvContentPartPr/>
                <p14:nvPr/>
              </p14:nvContentPartPr>
              <p14:xfrm>
                <a:off x="6117378" y="2522869"/>
                <a:ext cx="6480" cy="961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12C9349-8F81-4614-B7D3-6F3FAC922F2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98319" y="2504936"/>
                  <a:ext cx="44216" cy="131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9F68B6C9-BC6E-4096-A87A-C173F32A1533}"/>
                    </a:ext>
                  </a:extLst>
                </p14:cNvPr>
                <p14:cNvContentPartPr/>
                <p14:nvPr/>
              </p14:nvContentPartPr>
              <p14:xfrm>
                <a:off x="6102258" y="2420269"/>
                <a:ext cx="12240" cy="140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9F68B6C9-BC6E-4096-A87A-C173F32A15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84258" y="2401795"/>
                  <a:ext cx="47880" cy="50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F10218E-CFD2-462E-9544-5ABA952A6169}"/>
                    </a:ext>
                  </a:extLst>
                </p14:cNvPr>
                <p14:cNvContentPartPr/>
                <p14:nvPr/>
              </p14:nvContentPartPr>
              <p14:xfrm>
                <a:off x="6238698" y="2502349"/>
                <a:ext cx="121320" cy="11808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F10218E-CFD2-462E-9544-5ABA952A616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20751" y="2484349"/>
                  <a:ext cx="156855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63C7AA7D-6B2D-4CD3-80E0-B6DFAC4A8216}"/>
                    </a:ext>
                  </a:extLst>
                </p14:cNvPr>
                <p14:cNvContentPartPr/>
                <p14:nvPr/>
              </p14:nvContentPartPr>
              <p14:xfrm>
                <a:off x="6519138" y="2370229"/>
                <a:ext cx="27360" cy="2786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63C7AA7D-6B2D-4CD3-80E0-B6DFAC4A821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01138" y="2352229"/>
                  <a:ext cx="63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D5B78114-26D9-45B9-86EA-E817FF88344C}"/>
                    </a:ext>
                  </a:extLst>
                </p14:cNvPr>
                <p14:cNvContentPartPr/>
                <p14:nvPr/>
              </p14:nvContentPartPr>
              <p14:xfrm>
                <a:off x="6466938" y="2489749"/>
                <a:ext cx="133560" cy="68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D5B78114-26D9-45B9-86EA-E817FF88344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448889" y="2471749"/>
                  <a:ext cx="169296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89A32229-2762-4270-9D61-628F4C34C6EC}"/>
              </a:ext>
            </a:extLst>
          </p:cNvPr>
          <p:cNvGrpSpPr/>
          <p:nvPr/>
        </p:nvGrpSpPr>
        <p:grpSpPr>
          <a:xfrm>
            <a:off x="334920" y="3082675"/>
            <a:ext cx="820080" cy="241920"/>
            <a:chOff x="334920" y="3082675"/>
            <a:chExt cx="82008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5B501E2C-7EBA-41BE-8FF7-584FBB227A5D}"/>
                    </a:ext>
                  </a:extLst>
                </p14:cNvPr>
                <p14:cNvContentPartPr/>
                <p14:nvPr/>
              </p14:nvContentPartPr>
              <p14:xfrm>
                <a:off x="334920" y="3095995"/>
                <a:ext cx="168120" cy="19908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5B501E2C-7EBA-41BE-8FF7-584FBB227A5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17280" y="3077995"/>
                  <a:ext cx="2037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1D62E8D5-FFC1-43D1-9DDF-ABEC4370AB67}"/>
                    </a:ext>
                  </a:extLst>
                </p14:cNvPr>
                <p14:cNvContentPartPr/>
                <p14:nvPr/>
              </p14:nvContentPartPr>
              <p14:xfrm>
                <a:off x="371640" y="3198955"/>
                <a:ext cx="110880" cy="216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1D62E8D5-FFC1-43D1-9DDF-ABEC4370AB6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4000" y="3181315"/>
                  <a:ext cx="146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52C89EBC-9F25-4CC7-A836-B9758DD271E8}"/>
                    </a:ext>
                  </a:extLst>
                </p14:cNvPr>
                <p14:cNvContentPartPr/>
                <p14:nvPr/>
              </p14:nvContentPartPr>
              <p14:xfrm>
                <a:off x="728400" y="3082675"/>
                <a:ext cx="95400" cy="24156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52C89EBC-9F25-4CC7-A836-B9758DD271E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10400" y="3065035"/>
                  <a:ext cx="1310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938A5967-8742-4049-8246-6B6D469243EC}"/>
                    </a:ext>
                  </a:extLst>
                </p14:cNvPr>
                <p14:cNvContentPartPr/>
                <p14:nvPr/>
              </p14:nvContentPartPr>
              <p14:xfrm>
                <a:off x="878880" y="3205075"/>
                <a:ext cx="118080" cy="11952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938A5967-8742-4049-8246-6B6D469243E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60880" y="3187435"/>
                  <a:ext cx="153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6258C506-EE6F-4D32-ACE3-4BA57328B18A}"/>
                    </a:ext>
                  </a:extLst>
                </p14:cNvPr>
                <p14:cNvContentPartPr/>
                <p14:nvPr/>
              </p14:nvContentPartPr>
              <p14:xfrm>
                <a:off x="1056000" y="3192115"/>
                <a:ext cx="99000" cy="11268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6258C506-EE6F-4D32-ACE3-4BA57328B18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38000" y="3174115"/>
                  <a:ext cx="1346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32152546-2E79-4C38-B190-AAA39E17AE18}"/>
                    </a:ext>
                  </a:extLst>
                </p14:cNvPr>
                <p14:cNvContentPartPr/>
                <p14:nvPr/>
              </p14:nvContentPartPr>
              <p14:xfrm>
                <a:off x="1070400" y="3215155"/>
                <a:ext cx="66600" cy="7056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32152546-2E79-4C38-B190-AAA39E17AE1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52760" y="3197155"/>
                  <a:ext cx="10224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FD8AFB82-9DF0-4D2C-9045-5AD577544436}"/>
              </a:ext>
            </a:extLst>
          </p:cNvPr>
          <p:cNvGrpSpPr/>
          <p:nvPr/>
        </p:nvGrpSpPr>
        <p:grpSpPr>
          <a:xfrm>
            <a:off x="1434000" y="3085195"/>
            <a:ext cx="994680" cy="323640"/>
            <a:chOff x="1434000" y="3085195"/>
            <a:chExt cx="99468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6361B3F7-2C55-4D59-BD5A-5E1D0017081B}"/>
                    </a:ext>
                  </a:extLst>
                </p14:cNvPr>
                <p14:cNvContentPartPr/>
                <p14:nvPr/>
              </p14:nvContentPartPr>
              <p14:xfrm>
                <a:off x="1434000" y="3164395"/>
                <a:ext cx="104760" cy="24444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6361B3F7-2C55-4D59-BD5A-5E1D0017081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416000" y="3146755"/>
                  <a:ext cx="1404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BCB74764-4A56-4214-88F5-08B6FEB35680}"/>
                    </a:ext>
                  </a:extLst>
                </p14:cNvPr>
                <p14:cNvContentPartPr/>
                <p14:nvPr/>
              </p14:nvContentPartPr>
              <p14:xfrm>
                <a:off x="1601040" y="3183115"/>
                <a:ext cx="97920" cy="12204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BCB74764-4A56-4214-88F5-08B6FEB3568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583400" y="3165475"/>
                  <a:ext cx="133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A8087CBC-C2EA-45F7-9BE2-CA94C583BCB7}"/>
                    </a:ext>
                  </a:extLst>
                </p14:cNvPr>
                <p14:cNvContentPartPr/>
                <p14:nvPr/>
              </p14:nvContentPartPr>
              <p14:xfrm>
                <a:off x="1752240" y="3190675"/>
                <a:ext cx="92880" cy="957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A8087CBC-C2EA-45F7-9BE2-CA94C583BCB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734240" y="3173035"/>
                  <a:ext cx="128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D4D0F2A4-51E4-465E-A01D-52783A0EFB14}"/>
                    </a:ext>
                  </a:extLst>
                </p14:cNvPr>
                <p14:cNvContentPartPr/>
                <p14:nvPr/>
              </p14:nvContentPartPr>
              <p14:xfrm>
                <a:off x="1911360" y="3186355"/>
                <a:ext cx="66960" cy="12096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D4D0F2A4-51E4-465E-A01D-52783A0EFB1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93720" y="3168355"/>
                  <a:ext cx="102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759424E8-2D6C-41F4-A4C7-BE4ED12E7A80}"/>
                    </a:ext>
                  </a:extLst>
                </p14:cNvPr>
                <p14:cNvContentPartPr/>
                <p14:nvPr/>
              </p14:nvContentPartPr>
              <p14:xfrm>
                <a:off x="2055720" y="3085195"/>
                <a:ext cx="15480" cy="2088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759424E8-2D6C-41F4-A4C7-BE4ED12E7A8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038080" y="3067555"/>
                  <a:ext cx="51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7D4262C8-7238-4AC8-81B1-617311B2D3CF}"/>
                    </a:ext>
                  </a:extLst>
                </p14:cNvPr>
                <p14:cNvContentPartPr/>
                <p14:nvPr/>
              </p14:nvContentPartPr>
              <p14:xfrm>
                <a:off x="2016480" y="3176995"/>
                <a:ext cx="112320" cy="1836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7D4262C8-7238-4AC8-81B1-617311B2D3C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998480" y="3159355"/>
                  <a:ext cx="1479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0CC253E8-92E2-4A8F-B9F5-BEFE9EE9F6F8}"/>
                    </a:ext>
                  </a:extLst>
                </p14:cNvPr>
                <p14:cNvContentPartPr/>
                <p14:nvPr/>
              </p14:nvContentPartPr>
              <p14:xfrm>
                <a:off x="2167320" y="3178075"/>
                <a:ext cx="102960" cy="1026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0CC253E8-92E2-4A8F-B9F5-BEFE9EE9F6F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149680" y="3160075"/>
                  <a:ext cx="138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D20838A3-35C4-4E99-8F0D-02E016A05BB3}"/>
                    </a:ext>
                  </a:extLst>
                </p14:cNvPr>
                <p14:cNvContentPartPr/>
                <p14:nvPr/>
              </p14:nvContentPartPr>
              <p14:xfrm>
                <a:off x="2344440" y="3148555"/>
                <a:ext cx="84240" cy="1108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D20838A3-35C4-4E99-8F0D-02E016A05BB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326440" y="3130915"/>
                  <a:ext cx="11988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2EC8FE45-2471-4A63-B9D5-32C4C348C867}"/>
                  </a:ext>
                </a:extLst>
              </p14:cNvPr>
              <p14:cNvContentPartPr/>
              <p14:nvPr/>
            </p14:nvContentPartPr>
            <p14:xfrm>
              <a:off x="3668440" y="3003935"/>
              <a:ext cx="244080" cy="286920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2EC8FE45-2471-4A63-B9D5-32C4C348C867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650440" y="2985935"/>
                <a:ext cx="27972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8C825FB6-BA49-4E52-8AC6-6EDBA8C9F7F6}"/>
                  </a:ext>
                </a:extLst>
              </p14:cNvPr>
              <p14:cNvContentPartPr/>
              <p14:nvPr/>
            </p14:nvContentPartPr>
            <p14:xfrm>
              <a:off x="3331840" y="3466535"/>
              <a:ext cx="899280" cy="20520"/>
            </p14:xfrm>
          </p:contentPart>
        </mc:Choice>
        <mc:Fallback xmlns=""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8C825FB6-BA49-4E52-8AC6-6EDBA8C9F7F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313840" y="3448535"/>
                <a:ext cx="93492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0" name="Group 499">
            <a:extLst>
              <a:ext uri="{FF2B5EF4-FFF2-40B4-BE49-F238E27FC236}">
                <a16:creationId xmlns:a16="http://schemas.microsoft.com/office/drawing/2014/main" id="{577017CD-044E-41DE-B312-550088342033}"/>
              </a:ext>
            </a:extLst>
          </p:cNvPr>
          <p:cNvGrpSpPr/>
          <p:nvPr/>
        </p:nvGrpSpPr>
        <p:grpSpPr>
          <a:xfrm>
            <a:off x="2769520" y="3332255"/>
            <a:ext cx="430560" cy="236520"/>
            <a:chOff x="2769520" y="3332255"/>
            <a:chExt cx="43056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3563A5A9-9D75-4364-B671-63B637F10B24}"/>
                    </a:ext>
                  </a:extLst>
                </p14:cNvPr>
                <p14:cNvContentPartPr/>
                <p14:nvPr/>
              </p14:nvContentPartPr>
              <p14:xfrm>
                <a:off x="2769520" y="3332255"/>
                <a:ext cx="161280" cy="2365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3563A5A9-9D75-4364-B671-63B637F10B2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51520" y="3314615"/>
                  <a:ext cx="1969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ADFBC43E-7926-412C-B9D5-8471B9338F8D}"/>
                    </a:ext>
                  </a:extLst>
                </p14:cNvPr>
                <p14:cNvContentPartPr/>
                <p14:nvPr/>
              </p14:nvContentPartPr>
              <p14:xfrm>
                <a:off x="2953840" y="3451055"/>
                <a:ext cx="92160" cy="1054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ADFBC43E-7926-412C-B9D5-8471B9338F8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936200" y="3433055"/>
                  <a:ext cx="127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4DE8D697-FDFD-4011-8FCC-5637011F9548}"/>
                    </a:ext>
                  </a:extLst>
                </p14:cNvPr>
                <p14:cNvContentPartPr/>
                <p14:nvPr/>
              </p14:nvContentPartPr>
              <p14:xfrm>
                <a:off x="3102160" y="3447455"/>
                <a:ext cx="97920" cy="120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4DE8D697-FDFD-4011-8FCC-5637011F954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084520" y="3429455"/>
                  <a:ext cx="133560" cy="15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A6498C5D-8407-4C1E-8BBF-47B584A0D5A5}"/>
                  </a:ext>
                </a:extLst>
              </p14:cNvPr>
              <p14:cNvContentPartPr/>
              <p14:nvPr/>
            </p14:nvContentPartPr>
            <p14:xfrm>
              <a:off x="4646920" y="3327575"/>
              <a:ext cx="149040" cy="19224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A6498C5D-8407-4C1E-8BBF-47B584A0D5A5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4629280" y="3309935"/>
                <a:ext cx="184680" cy="22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0" name="Group 509">
            <a:extLst>
              <a:ext uri="{FF2B5EF4-FFF2-40B4-BE49-F238E27FC236}">
                <a16:creationId xmlns:a16="http://schemas.microsoft.com/office/drawing/2014/main" id="{0778B4A4-3F04-403A-8912-708027183D18}"/>
              </a:ext>
            </a:extLst>
          </p:cNvPr>
          <p:cNvGrpSpPr/>
          <p:nvPr/>
        </p:nvGrpSpPr>
        <p:grpSpPr>
          <a:xfrm>
            <a:off x="4165240" y="3311375"/>
            <a:ext cx="483480" cy="286560"/>
            <a:chOff x="4165240" y="3311375"/>
            <a:chExt cx="48348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60F2E97D-2082-438D-B235-6F4F23F4BD03}"/>
                    </a:ext>
                  </a:extLst>
                </p14:cNvPr>
                <p14:cNvContentPartPr/>
                <p14:nvPr/>
              </p14:nvContentPartPr>
              <p14:xfrm>
                <a:off x="4165240" y="3366455"/>
                <a:ext cx="110880" cy="11520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60F2E97D-2082-438D-B235-6F4F23F4BD0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147600" y="3348815"/>
                  <a:ext cx="146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249914DF-F7E8-4C98-B74A-C434D467FBE4}"/>
                    </a:ext>
                  </a:extLst>
                </p14:cNvPr>
                <p14:cNvContentPartPr/>
                <p14:nvPr/>
              </p14:nvContentPartPr>
              <p14:xfrm>
                <a:off x="4198000" y="3497495"/>
                <a:ext cx="84240" cy="10044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249914DF-F7E8-4C98-B74A-C434D467FBE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180360" y="3479495"/>
                  <a:ext cx="119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812D6650-417A-4AA9-B35D-1543AE75A4C4}"/>
                    </a:ext>
                  </a:extLst>
                </p14:cNvPr>
                <p14:cNvContentPartPr/>
                <p14:nvPr/>
              </p14:nvContentPartPr>
              <p14:xfrm>
                <a:off x="4361440" y="3348815"/>
                <a:ext cx="23760" cy="23040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812D6650-417A-4AA9-B35D-1543AE75A4C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343440" y="3331175"/>
                  <a:ext cx="594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8C412244-0729-433C-B9BB-229EB7CBE1ED}"/>
                    </a:ext>
                  </a:extLst>
                </p14:cNvPr>
                <p14:cNvContentPartPr/>
                <p14:nvPr/>
              </p14:nvContentPartPr>
              <p14:xfrm>
                <a:off x="4357120" y="3311375"/>
                <a:ext cx="116640" cy="11088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8C412244-0729-433C-B9BB-229EB7CBE1E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339480" y="3293735"/>
                  <a:ext cx="152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C346B8BE-3DA5-4F4F-A75A-5CF6AADEDF5D}"/>
                    </a:ext>
                  </a:extLst>
                </p14:cNvPr>
                <p14:cNvContentPartPr/>
                <p14:nvPr/>
              </p14:nvContentPartPr>
              <p14:xfrm>
                <a:off x="4554040" y="3316415"/>
                <a:ext cx="72360" cy="972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C346B8BE-3DA5-4F4F-A75A-5CF6AADEDF5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536400" y="3298415"/>
                  <a:ext cx="1080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A6AE6E42-3555-40BB-B344-684110127E93}"/>
                    </a:ext>
                  </a:extLst>
                </p14:cNvPr>
                <p14:cNvContentPartPr/>
                <p14:nvPr/>
              </p14:nvContentPartPr>
              <p14:xfrm>
                <a:off x="4543240" y="3333695"/>
                <a:ext cx="34560" cy="2250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A6AE6E42-3555-40BB-B344-684110127E9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525240" y="3316055"/>
                  <a:ext cx="702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CBF24436-F2E7-4CAC-9AFA-F2FD12B5CDFA}"/>
                    </a:ext>
                  </a:extLst>
                </p14:cNvPr>
                <p14:cNvContentPartPr/>
                <p14:nvPr/>
              </p14:nvContentPartPr>
              <p14:xfrm>
                <a:off x="4574200" y="3586055"/>
                <a:ext cx="74520" cy="1080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CBF24436-F2E7-4CAC-9AFA-F2FD12B5CDF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556200" y="3568055"/>
                  <a:ext cx="1101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A0D9C4B-EF62-4F11-8869-8183A5882A7B}"/>
              </a:ext>
            </a:extLst>
          </p:cNvPr>
          <p:cNvGrpSpPr/>
          <p:nvPr/>
        </p:nvGrpSpPr>
        <p:grpSpPr>
          <a:xfrm>
            <a:off x="4825120" y="3291575"/>
            <a:ext cx="115920" cy="302040"/>
            <a:chOff x="4825120" y="3291575"/>
            <a:chExt cx="11592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9F613A7-01AD-401D-86D0-D4EC76F6F427}"/>
                    </a:ext>
                  </a:extLst>
                </p14:cNvPr>
                <p14:cNvContentPartPr/>
                <p14:nvPr/>
              </p14:nvContentPartPr>
              <p14:xfrm>
                <a:off x="4825120" y="3291575"/>
                <a:ext cx="78480" cy="1116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9F613A7-01AD-401D-86D0-D4EC76F6F42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807480" y="3273575"/>
                  <a:ext cx="114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AE79D5-6C1E-46F9-8D9F-3F439BF72319}"/>
                    </a:ext>
                  </a:extLst>
                </p14:cNvPr>
                <p14:cNvContentPartPr/>
                <p14:nvPr/>
              </p14:nvContentPartPr>
              <p14:xfrm>
                <a:off x="4899280" y="3319655"/>
                <a:ext cx="41760" cy="273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AE79D5-6C1E-46F9-8D9F-3F439BF7231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881280" y="3301655"/>
                  <a:ext cx="774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197F3A5-1805-4735-AFEC-2142864188D4}"/>
                    </a:ext>
                  </a:extLst>
                </p14:cNvPr>
                <p14:cNvContentPartPr/>
                <p14:nvPr/>
              </p14:nvContentPartPr>
              <p14:xfrm>
                <a:off x="4848160" y="3570935"/>
                <a:ext cx="87840" cy="15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197F3A5-1805-4735-AFEC-2142864188D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830520" y="3552935"/>
                  <a:ext cx="123480" cy="5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951D3C1-D2A3-412B-9405-6BAC0B783B4F}"/>
                  </a:ext>
                </a:extLst>
              </p14:cNvPr>
              <p14:cNvContentPartPr/>
              <p14:nvPr/>
            </p14:nvContentPartPr>
            <p14:xfrm>
              <a:off x="6865831" y="2476416"/>
              <a:ext cx="66240" cy="763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951D3C1-D2A3-412B-9405-6BAC0B783B4F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6847733" y="2458331"/>
                <a:ext cx="102075" cy="112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B6FC2D8-60A6-4B69-9E23-C8D02427DD60}"/>
                  </a:ext>
                </a:extLst>
              </p14:cNvPr>
              <p14:cNvContentPartPr/>
              <p14:nvPr/>
            </p14:nvContentPartPr>
            <p14:xfrm>
              <a:off x="6893911" y="2702496"/>
              <a:ext cx="47160" cy="590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B6FC2D8-60A6-4B69-9E23-C8D02427DD60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6876047" y="2684496"/>
                <a:ext cx="82530" cy="9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01E52533-4191-4E1D-9CC1-F808412B61FD}"/>
              </a:ext>
            </a:extLst>
          </p:cNvPr>
          <p:cNvGrpSpPr/>
          <p:nvPr/>
        </p:nvGrpSpPr>
        <p:grpSpPr>
          <a:xfrm>
            <a:off x="733979" y="2498837"/>
            <a:ext cx="1396080" cy="343800"/>
            <a:chOff x="733979" y="2498837"/>
            <a:chExt cx="139608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D2C0E71-34E5-4787-AABF-6049E59F6656}"/>
                    </a:ext>
                  </a:extLst>
                </p14:cNvPr>
                <p14:cNvContentPartPr/>
                <p14:nvPr/>
              </p14:nvContentPartPr>
              <p14:xfrm>
                <a:off x="733979" y="2575877"/>
                <a:ext cx="228960" cy="266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D2C0E71-34E5-4787-AABF-6049E59F665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15979" y="2558237"/>
                  <a:ext cx="2646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D255B11-3A37-4568-A596-30C7A6669738}"/>
                    </a:ext>
                  </a:extLst>
                </p14:cNvPr>
                <p14:cNvContentPartPr/>
                <p14:nvPr/>
              </p14:nvContentPartPr>
              <p14:xfrm>
                <a:off x="1029899" y="2684237"/>
                <a:ext cx="92160" cy="135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D255B11-3A37-4568-A596-30C7A666973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12259" y="2666237"/>
                  <a:ext cx="1278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C87D665-4BEE-48CC-8A79-5D00256E9178}"/>
                    </a:ext>
                  </a:extLst>
                </p14:cNvPr>
                <p14:cNvContentPartPr/>
                <p14:nvPr/>
              </p14:nvContentPartPr>
              <p14:xfrm>
                <a:off x="1205939" y="2667317"/>
                <a:ext cx="130320" cy="138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C87D665-4BEE-48CC-8A79-5D00256E917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87939" y="2649317"/>
                  <a:ext cx="1659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01D4A36-6A22-46E1-9FCD-A188FB16BE76}"/>
                    </a:ext>
                  </a:extLst>
                </p14:cNvPr>
                <p14:cNvContentPartPr/>
                <p14:nvPr/>
              </p14:nvContentPartPr>
              <p14:xfrm>
                <a:off x="1372259" y="2666597"/>
                <a:ext cx="124560" cy="141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01D4A36-6A22-46E1-9FCD-A188FB16BE7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354619" y="2648957"/>
                  <a:ext cx="160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C83FCC9-F701-43A5-B629-02CC4FD6E3CA}"/>
                    </a:ext>
                  </a:extLst>
                </p14:cNvPr>
                <p14:cNvContentPartPr/>
                <p14:nvPr/>
              </p14:nvContentPartPr>
              <p14:xfrm>
                <a:off x="1572059" y="2659397"/>
                <a:ext cx="16200" cy="127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C83FCC9-F701-43A5-B629-02CC4FD6E3C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554059" y="2641397"/>
                  <a:ext cx="51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098DDF6-02CB-41E4-8937-9154D7AB3423}"/>
                    </a:ext>
                  </a:extLst>
                </p14:cNvPr>
                <p14:cNvContentPartPr/>
                <p14:nvPr/>
              </p14:nvContentPartPr>
              <p14:xfrm>
                <a:off x="1573139" y="2571197"/>
                <a:ext cx="10440" cy="28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098DDF6-02CB-41E4-8937-9154D7AB342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555499" y="2553557"/>
                  <a:ext cx="460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088886B-4DCA-4DC7-9124-55BB98BB1A31}"/>
                    </a:ext>
                  </a:extLst>
                </p14:cNvPr>
                <p14:cNvContentPartPr/>
                <p14:nvPr/>
              </p14:nvContentPartPr>
              <p14:xfrm>
                <a:off x="1654499" y="2564717"/>
                <a:ext cx="133560" cy="213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088886B-4DCA-4DC7-9124-55BB98BB1A3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636499" y="2546717"/>
                  <a:ext cx="1692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C6B9F2B-2425-420D-8E66-6DA3E56F893D}"/>
                    </a:ext>
                  </a:extLst>
                </p14:cNvPr>
                <p14:cNvContentPartPr/>
                <p14:nvPr/>
              </p14:nvContentPartPr>
              <p14:xfrm>
                <a:off x="1860419" y="2664437"/>
                <a:ext cx="119160" cy="96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C6B9F2B-2425-420D-8E66-6DA3E56F893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842419" y="2646797"/>
                  <a:ext cx="1548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7D6A6D6-3EB5-460D-A273-1698226BA5C7}"/>
                    </a:ext>
                  </a:extLst>
                </p14:cNvPr>
                <p14:cNvContentPartPr/>
                <p14:nvPr/>
              </p14:nvContentPartPr>
              <p14:xfrm>
                <a:off x="2065979" y="2498837"/>
                <a:ext cx="64080" cy="258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7D6A6D6-3EB5-460D-A273-1698226BA5C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048339" y="2481197"/>
                  <a:ext cx="99720" cy="29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9E49CE4-E5A9-420F-AF4F-D7EAADB9B12C}"/>
                  </a:ext>
                </a:extLst>
              </p14:cNvPr>
              <p14:cNvContentPartPr/>
              <p14:nvPr/>
            </p14:nvContentPartPr>
            <p14:xfrm>
              <a:off x="716339" y="2750837"/>
              <a:ext cx="5904720" cy="2232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9E49CE4-E5A9-420F-AF4F-D7EAADB9B12C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698339" y="2732837"/>
                <a:ext cx="594036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5E4ACAE0-7544-4368-935D-5378B5F101FC}"/>
                  </a:ext>
                </a:extLst>
              </p14:cNvPr>
              <p14:cNvContentPartPr/>
              <p14:nvPr/>
            </p14:nvContentPartPr>
            <p14:xfrm>
              <a:off x="7271526" y="896675"/>
              <a:ext cx="17640" cy="11016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5E4ACAE0-7544-4368-935D-5378B5F101FC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7253526" y="878675"/>
                <a:ext cx="532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C897B1AE-40B7-433F-8DF4-C794841C695E}"/>
                  </a:ext>
                </a:extLst>
              </p14:cNvPr>
              <p14:cNvContentPartPr/>
              <p14:nvPr/>
            </p14:nvContentPartPr>
            <p14:xfrm>
              <a:off x="7190166" y="831875"/>
              <a:ext cx="161640" cy="4248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C897B1AE-40B7-433F-8DF4-C794841C695E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7172126" y="813721"/>
                <a:ext cx="197360" cy="78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700A9FFD-CC44-4457-902D-F995C3DB2B17}"/>
                  </a:ext>
                </a:extLst>
              </p14:cNvPr>
              <p14:cNvContentPartPr/>
              <p14:nvPr/>
            </p14:nvContentPartPr>
            <p14:xfrm>
              <a:off x="6047827" y="1352259"/>
              <a:ext cx="195120" cy="39420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700A9FFD-CC44-4457-902D-F995C3DB2B17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6029827" y="1334259"/>
                <a:ext cx="23076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209FA74B-B6A7-43EF-841A-FEC7D0CF5CC5}"/>
                  </a:ext>
                </a:extLst>
              </p14:cNvPr>
              <p14:cNvContentPartPr/>
              <p14:nvPr/>
            </p14:nvContentPartPr>
            <p14:xfrm>
              <a:off x="6416827" y="1334619"/>
              <a:ext cx="123840" cy="19620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209FA74B-B6A7-43EF-841A-FEC7D0CF5CC5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6398827" y="1316619"/>
                <a:ext cx="1594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EE1E3B6A-96C9-4AA5-80B7-187C8D2E8F23}"/>
                  </a:ext>
                </a:extLst>
              </p14:cNvPr>
              <p14:cNvContentPartPr/>
              <p14:nvPr/>
            </p14:nvContentPartPr>
            <p14:xfrm>
              <a:off x="6462187" y="1422099"/>
              <a:ext cx="89280" cy="684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EE1E3B6A-96C9-4AA5-80B7-187C8D2E8F23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6444187" y="1404099"/>
                <a:ext cx="1249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20A4FE57-7AAC-4FBF-8253-FFF398DFCFC9}"/>
                  </a:ext>
                </a:extLst>
              </p14:cNvPr>
              <p14:cNvContentPartPr/>
              <p14:nvPr/>
            </p14:nvContentPartPr>
            <p14:xfrm>
              <a:off x="6837667" y="1216179"/>
              <a:ext cx="209520" cy="34848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20A4FE57-7AAC-4FBF-8253-FFF398DFCFC9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6819698" y="1198179"/>
                <a:ext cx="245099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39DAE35-6911-463C-9977-78598BFE7DB3}"/>
                  </a:ext>
                </a:extLst>
              </p14:cNvPr>
              <p14:cNvContentPartPr/>
              <p14:nvPr/>
            </p14:nvContentPartPr>
            <p14:xfrm>
              <a:off x="7250947" y="1176219"/>
              <a:ext cx="82800" cy="37872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39DAE35-6911-463C-9977-78598BFE7DB3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232947" y="1158236"/>
                <a:ext cx="118440" cy="414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D6550CA2-FF77-4B6E-96C3-3C4E1DA93202}"/>
                  </a:ext>
                </a:extLst>
              </p14:cNvPr>
              <p14:cNvContentPartPr/>
              <p14:nvPr/>
            </p14:nvContentPartPr>
            <p14:xfrm>
              <a:off x="7411147" y="1218699"/>
              <a:ext cx="142200" cy="26280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D6550CA2-FF77-4B6E-96C3-3C4E1DA93202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7393147" y="1200699"/>
                <a:ext cx="1778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998D5A79-8212-4E08-9A17-4C4C601C9379}"/>
                  </a:ext>
                </a:extLst>
              </p14:cNvPr>
              <p14:cNvContentPartPr/>
              <p14:nvPr/>
            </p14:nvContentPartPr>
            <p14:xfrm>
              <a:off x="7664587" y="1441539"/>
              <a:ext cx="35280" cy="12744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998D5A79-8212-4E08-9A17-4C4C601C9379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7646587" y="1423539"/>
                <a:ext cx="709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EC17F377-D30C-4E4E-B48B-11155FF14F1E}"/>
                  </a:ext>
                </a:extLst>
              </p14:cNvPr>
              <p14:cNvContentPartPr/>
              <p14:nvPr/>
            </p14:nvContentPartPr>
            <p14:xfrm>
              <a:off x="7817227" y="1235619"/>
              <a:ext cx="145440" cy="24768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EC17F377-D30C-4E4E-B48B-11155FF14F1E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7799227" y="1217645"/>
                <a:ext cx="181080" cy="283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8EAC622C-6B43-44B4-A505-446F896C9900}"/>
                  </a:ext>
                </a:extLst>
              </p14:cNvPr>
              <p14:cNvContentPartPr/>
              <p14:nvPr/>
            </p14:nvContentPartPr>
            <p14:xfrm>
              <a:off x="8047987" y="1149579"/>
              <a:ext cx="132840" cy="37764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8EAC622C-6B43-44B4-A505-446F896C9900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8029987" y="1131579"/>
                <a:ext cx="16848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302044F2-5D91-4471-9535-2D4235B1D25E}"/>
                  </a:ext>
                </a:extLst>
              </p14:cNvPr>
              <p14:cNvContentPartPr/>
              <p14:nvPr/>
            </p14:nvContentPartPr>
            <p14:xfrm>
              <a:off x="7426352" y="436599"/>
              <a:ext cx="92880" cy="4593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302044F2-5D91-4471-9535-2D4235B1D25E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7408421" y="418599"/>
                <a:ext cx="128382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AE7C85B5-BBFE-4540-93F9-84D4775BECB7}"/>
                  </a:ext>
                </a:extLst>
              </p14:cNvPr>
              <p14:cNvContentPartPr/>
              <p14:nvPr/>
            </p14:nvContentPartPr>
            <p14:xfrm>
              <a:off x="6880592" y="487719"/>
              <a:ext cx="245880" cy="3117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AE7C85B5-BBFE-4540-93F9-84D4775BECB7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6862592" y="469740"/>
                <a:ext cx="281520" cy="347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70184960-7CBB-4601-B307-6A89B343724C}"/>
                  </a:ext>
                </a:extLst>
              </p14:cNvPr>
              <p14:cNvContentPartPr/>
              <p14:nvPr/>
            </p14:nvContentPartPr>
            <p14:xfrm>
              <a:off x="7566392" y="528759"/>
              <a:ext cx="124560" cy="24552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70184960-7CBB-4601-B307-6A89B343724C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7548392" y="510759"/>
                <a:ext cx="16020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0D35F944-A376-49F9-9E97-8FF5BDD1F8DB}"/>
                  </a:ext>
                </a:extLst>
              </p14:cNvPr>
              <p14:cNvContentPartPr/>
              <p14:nvPr/>
            </p14:nvContentPartPr>
            <p14:xfrm>
              <a:off x="7591952" y="690399"/>
              <a:ext cx="81360" cy="72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0D35F944-A376-49F9-9E97-8FF5BDD1F8DB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7574031" y="672399"/>
                <a:ext cx="116843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2CCCA8BC-FF1E-4C1A-A2A2-49408E18E7C4}"/>
                  </a:ext>
                </a:extLst>
              </p14:cNvPr>
              <p14:cNvContentPartPr/>
              <p14:nvPr/>
            </p14:nvContentPartPr>
            <p14:xfrm>
              <a:off x="7790312" y="771399"/>
              <a:ext cx="41040" cy="10728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2CCCA8BC-FF1E-4C1A-A2A2-49408E18E7C4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7772312" y="753459"/>
                <a:ext cx="76680" cy="142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31F69165-9659-4BA2-95BE-E216D273829D}"/>
                  </a:ext>
                </a:extLst>
              </p14:cNvPr>
              <p14:cNvContentPartPr/>
              <p14:nvPr/>
            </p14:nvContentPartPr>
            <p14:xfrm>
              <a:off x="7883192" y="486639"/>
              <a:ext cx="144720" cy="2631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31F69165-9659-4BA2-95BE-E216D273829D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7865192" y="468639"/>
                <a:ext cx="18036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40AC493D-D968-4E12-9001-0AA8C383D0D3}"/>
                  </a:ext>
                </a:extLst>
              </p14:cNvPr>
              <p14:cNvContentPartPr/>
              <p14:nvPr/>
            </p14:nvContentPartPr>
            <p14:xfrm>
              <a:off x="8056712" y="410679"/>
              <a:ext cx="107280" cy="42264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40AC493D-D968-4E12-9001-0AA8C383D0D3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8038712" y="392679"/>
                <a:ext cx="14292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CC72D70D-DF12-46F8-865B-8BA48049D794}"/>
                  </a:ext>
                </a:extLst>
              </p14:cNvPr>
              <p14:cNvContentPartPr/>
              <p14:nvPr/>
            </p14:nvContentPartPr>
            <p14:xfrm>
              <a:off x="6103352" y="622359"/>
              <a:ext cx="81000" cy="37044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CC72D70D-DF12-46F8-865B-8BA48049D794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6085352" y="604359"/>
                <a:ext cx="11664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E454C6C4-B2EA-49BE-871E-91BE25CF050B}"/>
                  </a:ext>
                </a:extLst>
              </p14:cNvPr>
              <p14:cNvContentPartPr/>
              <p14:nvPr/>
            </p14:nvContentPartPr>
            <p14:xfrm>
              <a:off x="6061952" y="781479"/>
              <a:ext cx="196920" cy="1332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E454C6C4-B2EA-49BE-871E-91BE25CF050B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6043952" y="763479"/>
                <a:ext cx="2325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E7119B06-5B96-443A-9DB6-14F76E1491DB}"/>
                  </a:ext>
                </a:extLst>
              </p14:cNvPr>
              <p14:cNvContentPartPr/>
              <p14:nvPr/>
            </p14:nvContentPartPr>
            <p14:xfrm>
              <a:off x="6473792" y="609399"/>
              <a:ext cx="149400" cy="20448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E7119B06-5B96-443A-9DB6-14F76E1491DB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6455749" y="591399"/>
                <a:ext cx="185126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243C9C47-D812-499A-9A5A-EC4CE66B3233}"/>
                  </a:ext>
                </a:extLst>
              </p14:cNvPr>
              <p14:cNvContentPartPr/>
              <p14:nvPr/>
            </p14:nvContentPartPr>
            <p14:xfrm>
              <a:off x="6541832" y="697959"/>
              <a:ext cx="89640" cy="1332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243C9C47-D812-499A-9A5A-EC4CE66B3233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6523832" y="679459"/>
                <a:ext cx="125280" cy="49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0D823008-F722-4E54-BA01-A116059B52C2}"/>
                  </a:ext>
                </a:extLst>
              </p14:cNvPr>
              <p14:cNvContentPartPr/>
              <p14:nvPr/>
            </p14:nvContentPartPr>
            <p14:xfrm>
              <a:off x="7155219" y="1542165"/>
              <a:ext cx="79920" cy="12744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0D823008-F722-4E54-BA01-A116059B52C2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7137219" y="1524114"/>
                <a:ext cx="115560" cy="163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A7C1B8AF-F34F-4372-BDEF-3475B7F05F6E}"/>
                  </a:ext>
                </a:extLst>
              </p14:cNvPr>
              <p14:cNvContentPartPr/>
              <p14:nvPr/>
            </p14:nvContentPartPr>
            <p14:xfrm>
              <a:off x="7136499" y="1617765"/>
              <a:ext cx="32040" cy="8388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A7C1B8AF-F34F-4372-BDEF-3475B7F05F6E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7118499" y="1599765"/>
                <a:ext cx="676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602512EB-FD95-4227-B04A-824A9B410F6D}"/>
                  </a:ext>
                </a:extLst>
              </p14:cNvPr>
              <p14:cNvContentPartPr/>
              <p14:nvPr/>
            </p14:nvContentPartPr>
            <p14:xfrm>
              <a:off x="8448700" y="929799"/>
              <a:ext cx="318240" cy="1728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602512EB-FD95-4227-B04A-824A9B410F6D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8430700" y="911416"/>
                <a:ext cx="353880" cy="53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DDFB33F9-5846-49CC-95FE-24643036969E}"/>
                  </a:ext>
                </a:extLst>
              </p14:cNvPr>
              <p14:cNvContentPartPr/>
              <p14:nvPr/>
            </p14:nvContentPartPr>
            <p14:xfrm>
              <a:off x="8438980" y="1016199"/>
              <a:ext cx="348480" cy="2448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DDFB33F9-5846-49CC-95FE-24643036969E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8420980" y="998199"/>
                <a:ext cx="3841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33E9D079-BAE8-42DA-A86C-E1315B56660A}"/>
                  </a:ext>
                </a:extLst>
              </p14:cNvPr>
              <p14:cNvContentPartPr/>
              <p14:nvPr/>
            </p14:nvContentPartPr>
            <p14:xfrm>
              <a:off x="8730580" y="866079"/>
              <a:ext cx="140400" cy="14040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33E9D079-BAE8-42DA-A86C-E1315B56660A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8712580" y="848079"/>
                <a:ext cx="17604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7F87C853-9C97-479B-91A6-239EB594484D}"/>
                  </a:ext>
                </a:extLst>
              </p14:cNvPr>
              <p14:cNvContentPartPr/>
              <p14:nvPr/>
            </p14:nvContentPartPr>
            <p14:xfrm>
              <a:off x="8748940" y="1013679"/>
              <a:ext cx="130320" cy="10728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7F87C853-9C97-479B-91A6-239EB594484D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8730890" y="995679"/>
                <a:ext cx="166059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12F39A51-D4DB-41CC-AA8B-22F79404798F}"/>
                  </a:ext>
                </a:extLst>
              </p14:cNvPr>
              <p14:cNvContentPartPr/>
              <p14:nvPr/>
            </p14:nvContentPartPr>
            <p14:xfrm>
              <a:off x="9154159" y="871612"/>
              <a:ext cx="119520" cy="36324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12F39A51-D4DB-41CC-AA8B-22F79404798F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9136105" y="853612"/>
                <a:ext cx="155268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FC295E90-72D9-41A4-92B0-F79AFE7B6D40}"/>
                  </a:ext>
                </a:extLst>
              </p14:cNvPr>
              <p14:cNvContentPartPr/>
              <p14:nvPr/>
            </p14:nvContentPartPr>
            <p14:xfrm>
              <a:off x="9126439" y="1064212"/>
              <a:ext cx="178920" cy="1836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FC295E90-72D9-41A4-92B0-F79AFE7B6D40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9108475" y="1046212"/>
                <a:ext cx="214488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61B82F92-8768-4AB8-9831-25CC8626D80C}"/>
                  </a:ext>
                </a:extLst>
              </p14:cNvPr>
              <p14:cNvContentPartPr/>
              <p14:nvPr/>
            </p14:nvContentPartPr>
            <p14:xfrm>
              <a:off x="9649879" y="884212"/>
              <a:ext cx="177120" cy="374760"/>
            </p14:xfrm>
          </p:contentPart>
        </mc:Choice>
        <mc:Fallback xmlns=""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61B82F92-8768-4AB8-9831-25CC8626D80C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9631879" y="866212"/>
                <a:ext cx="21276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B8D3F964-85E3-48E2-92D7-51A58997E326}"/>
                  </a:ext>
                </a:extLst>
              </p14:cNvPr>
              <p14:cNvContentPartPr/>
              <p14:nvPr/>
            </p14:nvContentPartPr>
            <p14:xfrm>
              <a:off x="9998700" y="814039"/>
              <a:ext cx="148320" cy="247680"/>
            </p14:xfrm>
          </p:contentPart>
        </mc:Choice>
        <mc:Fallback xmlns=""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B8D3F964-85E3-48E2-92D7-51A58997E326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9980700" y="796039"/>
                <a:ext cx="18396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1C2653BD-997E-43B1-B21C-C36953F112DC}"/>
                  </a:ext>
                </a:extLst>
              </p14:cNvPr>
              <p14:cNvContentPartPr/>
              <p14:nvPr/>
            </p14:nvContentPartPr>
            <p14:xfrm>
              <a:off x="10090140" y="931039"/>
              <a:ext cx="88200" cy="10440"/>
            </p14:xfrm>
          </p:contentPart>
        </mc:Choice>
        <mc:Fallback xmlns=""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1C2653BD-997E-43B1-B21C-C36953F112DC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10072140" y="913039"/>
                <a:ext cx="1238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B718B90C-02A9-4F7F-A58A-E4C576144FAF}"/>
                  </a:ext>
                </a:extLst>
              </p14:cNvPr>
              <p14:cNvContentPartPr/>
              <p14:nvPr/>
            </p14:nvContentPartPr>
            <p14:xfrm>
              <a:off x="10414860" y="713959"/>
              <a:ext cx="283320" cy="402480"/>
            </p14:xfrm>
          </p:contentPart>
        </mc:Choice>
        <mc:Fallback xmlns=""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B718B90C-02A9-4F7F-A58A-E4C576144FAF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10396860" y="695959"/>
                <a:ext cx="31896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4DF17347-6B63-4B78-A294-C55466E8A974}"/>
                  </a:ext>
                </a:extLst>
              </p14:cNvPr>
              <p14:cNvContentPartPr/>
              <p14:nvPr/>
            </p14:nvContentPartPr>
            <p14:xfrm>
              <a:off x="10945500" y="661039"/>
              <a:ext cx="90000" cy="484200"/>
            </p14:xfrm>
          </p:contentPart>
        </mc:Choice>
        <mc:Fallback xmlns=""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4DF17347-6B63-4B78-A294-C55466E8A974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10927500" y="643039"/>
                <a:ext cx="12564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6C41A8B1-FE93-44F9-AB91-D339DA22CC66}"/>
                  </a:ext>
                </a:extLst>
              </p14:cNvPr>
              <p14:cNvContentPartPr/>
              <p14:nvPr/>
            </p14:nvContentPartPr>
            <p14:xfrm>
              <a:off x="11141340" y="749239"/>
              <a:ext cx="174240" cy="28584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6C41A8B1-FE93-44F9-AB91-D339DA22CC66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11123340" y="731239"/>
                <a:ext cx="20988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BE14C43C-A08D-413C-967C-0CA910E9153B}"/>
                  </a:ext>
                </a:extLst>
              </p14:cNvPr>
              <p14:cNvContentPartPr/>
              <p14:nvPr/>
            </p14:nvContentPartPr>
            <p14:xfrm>
              <a:off x="11197860" y="926719"/>
              <a:ext cx="79560" cy="18000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BE14C43C-A08D-413C-967C-0CA910E9153B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11179778" y="909072"/>
                <a:ext cx="115362" cy="52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F007F590-23FF-466C-8A07-7232E8A9A181}"/>
                  </a:ext>
                </a:extLst>
              </p14:cNvPr>
              <p14:cNvContentPartPr/>
              <p14:nvPr/>
            </p14:nvContentPartPr>
            <p14:xfrm>
              <a:off x="11431500" y="979999"/>
              <a:ext cx="49680" cy="17316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F007F590-23FF-466C-8A07-7232E8A9A181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11413629" y="961999"/>
                <a:ext cx="85064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30DD2802-2555-4227-902A-970270847CDE}"/>
                  </a:ext>
                </a:extLst>
              </p14:cNvPr>
              <p14:cNvContentPartPr/>
              <p14:nvPr/>
            </p14:nvContentPartPr>
            <p14:xfrm>
              <a:off x="11577300" y="755359"/>
              <a:ext cx="156960" cy="279720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30DD2802-2555-4227-902A-970270847CDE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11559300" y="737359"/>
                <a:ext cx="1926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40418F95-9B71-4113-BA00-1754FE205897}"/>
                  </a:ext>
                </a:extLst>
              </p14:cNvPr>
              <p14:cNvContentPartPr/>
              <p14:nvPr/>
            </p14:nvContentPartPr>
            <p14:xfrm>
              <a:off x="11818140" y="646639"/>
              <a:ext cx="143640" cy="423720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40418F95-9B71-4113-BA00-1754FE205897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11800140" y="628639"/>
                <a:ext cx="17928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C48998A2-7CED-4DAC-95BB-A515426FD79A}"/>
                  </a:ext>
                </a:extLst>
              </p14:cNvPr>
              <p14:cNvContentPartPr/>
              <p14:nvPr/>
            </p14:nvContentPartPr>
            <p14:xfrm>
              <a:off x="10641300" y="1261879"/>
              <a:ext cx="6840" cy="16560"/>
            </p14:xfrm>
          </p:contentPart>
        </mc:Choice>
        <mc:Fallback xmlns=""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C48998A2-7CED-4DAC-95BB-A515426FD79A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10623300" y="1243879"/>
                <a:ext cx="424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9E61F7B5-859B-416A-AB67-0B48D7F8C32F}"/>
                  </a:ext>
                </a:extLst>
              </p14:cNvPr>
              <p14:cNvContentPartPr/>
              <p14:nvPr/>
            </p14:nvContentPartPr>
            <p14:xfrm>
              <a:off x="10642380" y="1260799"/>
              <a:ext cx="11880" cy="100800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9E61F7B5-859B-416A-AB67-0B48D7F8C32F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0624380" y="1242799"/>
                <a:ext cx="475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8B5A23EE-2343-4F87-8414-1006369E6009}"/>
                  </a:ext>
                </a:extLst>
              </p14:cNvPr>
              <p14:cNvContentPartPr/>
              <p14:nvPr/>
            </p14:nvContentPartPr>
            <p14:xfrm>
              <a:off x="10579020" y="1216519"/>
              <a:ext cx="146880" cy="21960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8B5A23EE-2343-4F87-8414-1006369E6009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10561064" y="1198519"/>
                <a:ext cx="182433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576" name="Ink 575">
                <a:extLst>
                  <a:ext uri="{FF2B5EF4-FFF2-40B4-BE49-F238E27FC236}">
                    <a16:creationId xmlns:a16="http://schemas.microsoft.com/office/drawing/2014/main" id="{890A21B0-04E0-4574-BF92-1CB0501F1953}"/>
                  </a:ext>
                </a:extLst>
              </p14:cNvPr>
              <p14:cNvContentPartPr/>
              <p14:nvPr/>
            </p14:nvContentPartPr>
            <p14:xfrm>
              <a:off x="10875660" y="1181239"/>
              <a:ext cx="91440" cy="146160"/>
            </p14:xfrm>
          </p:contentPart>
        </mc:Choice>
        <mc:Fallback xmlns="">
          <p:pic>
            <p:nvPicPr>
              <p:cNvPr id="576" name="Ink 575">
                <a:extLst>
                  <a:ext uri="{FF2B5EF4-FFF2-40B4-BE49-F238E27FC236}">
                    <a16:creationId xmlns:a16="http://schemas.microsoft.com/office/drawing/2014/main" id="{890A21B0-04E0-4574-BF92-1CB0501F1953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10857660" y="1163195"/>
                <a:ext cx="127080" cy="181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577" name="Ink 576">
                <a:extLst>
                  <a:ext uri="{FF2B5EF4-FFF2-40B4-BE49-F238E27FC236}">
                    <a16:creationId xmlns:a16="http://schemas.microsoft.com/office/drawing/2014/main" id="{49B99772-A0FD-4644-B6BA-349D35D3BF9F}"/>
                  </a:ext>
                </a:extLst>
              </p14:cNvPr>
              <p14:cNvContentPartPr/>
              <p14:nvPr/>
            </p14:nvContentPartPr>
            <p14:xfrm>
              <a:off x="10864140" y="1252159"/>
              <a:ext cx="29520" cy="64440"/>
            </p14:xfrm>
          </p:contentPart>
        </mc:Choice>
        <mc:Fallback xmlns="">
          <p:pic>
            <p:nvPicPr>
              <p:cNvPr id="577" name="Ink 576">
                <a:extLst>
                  <a:ext uri="{FF2B5EF4-FFF2-40B4-BE49-F238E27FC236}">
                    <a16:creationId xmlns:a16="http://schemas.microsoft.com/office/drawing/2014/main" id="{49B99772-A0FD-4644-B6BA-349D35D3BF9F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10846140" y="1234259"/>
                <a:ext cx="65160" cy="99882"/>
              </a:xfrm>
              <a:prstGeom prst="rect">
                <a:avLst/>
              </a:prstGeom>
            </p:spPr>
          </p:pic>
        </mc:Fallback>
      </mc:AlternateContent>
      <p:grpSp>
        <p:nvGrpSpPr>
          <p:cNvPr id="677" name="Group 676">
            <a:extLst>
              <a:ext uri="{FF2B5EF4-FFF2-40B4-BE49-F238E27FC236}">
                <a16:creationId xmlns:a16="http://schemas.microsoft.com/office/drawing/2014/main" id="{A337BE81-997A-467B-9B2E-5F15C02AE780}"/>
              </a:ext>
            </a:extLst>
          </p:cNvPr>
          <p:cNvGrpSpPr/>
          <p:nvPr/>
        </p:nvGrpSpPr>
        <p:grpSpPr>
          <a:xfrm>
            <a:off x="9344036" y="883647"/>
            <a:ext cx="211320" cy="193680"/>
            <a:chOff x="9344036" y="883647"/>
            <a:chExt cx="211320" cy="19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C715AD76-DC4A-4272-AC64-9CA5EA4D45C2}"/>
                    </a:ext>
                  </a:extLst>
                </p14:cNvPr>
                <p14:cNvContentPartPr/>
                <p14:nvPr/>
              </p14:nvContentPartPr>
              <p14:xfrm>
                <a:off x="9414956" y="943047"/>
                <a:ext cx="78120" cy="9540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C715AD76-DC4A-4272-AC64-9CA5EA4D45C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397316" y="925047"/>
                  <a:ext cx="1137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47311986-93D3-4608-AAF3-114D16B57B27}"/>
                    </a:ext>
                  </a:extLst>
                </p14:cNvPr>
                <p14:cNvContentPartPr/>
                <p14:nvPr/>
              </p14:nvContentPartPr>
              <p14:xfrm>
                <a:off x="9409196" y="943767"/>
                <a:ext cx="105840" cy="7596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47311986-93D3-4608-AAF3-114D16B57B2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391556" y="925767"/>
                  <a:ext cx="1414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5F05C31E-C808-4877-8AB9-573F21DD9415}"/>
                    </a:ext>
                  </a:extLst>
                </p14:cNvPr>
                <p14:cNvContentPartPr/>
                <p14:nvPr/>
              </p14:nvContentPartPr>
              <p14:xfrm>
                <a:off x="9344036" y="883647"/>
                <a:ext cx="211320" cy="19368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5F05C31E-C808-4877-8AB9-573F21DD941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326036" y="865647"/>
                  <a:ext cx="24696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1" name="Group 680">
            <a:extLst>
              <a:ext uri="{FF2B5EF4-FFF2-40B4-BE49-F238E27FC236}">
                <a16:creationId xmlns:a16="http://schemas.microsoft.com/office/drawing/2014/main" id="{55606B05-15DB-4314-A962-5036D6E0F940}"/>
              </a:ext>
            </a:extLst>
          </p:cNvPr>
          <p:cNvGrpSpPr/>
          <p:nvPr/>
        </p:nvGrpSpPr>
        <p:grpSpPr>
          <a:xfrm>
            <a:off x="10708796" y="1274607"/>
            <a:ext cx="103680" cy="121680"/>
            <a:chOff x="10708796" y="1274607"/>
            <a:chExt cx="103680" cy="1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115EE723-4962-4AD5-93B8-9C3C64B93BBA}"/>
                    </a:ext>
                  </a:extLst>
                </p14:cNvPr>
                <p14:cNvContentPartPr/>
                <p14:nvPr/>
              </p14:nvContentPartPr>
              <p14:xfrm>
                <a:off x="10737956" y="1317087"/>
                <a:ext cx="30240" cy="3384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115EE723-4962-4AD5-93B8-9C3C64B93BB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720316" y="1299447"/>
                  <a:ext cx="658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372F4E6D-B397-40CB-BFF8-1B99B0A62676}"/>
                    </a:ext>
                  </a:extLst>
                </p14:cNvPr>
                <p14:cNvContentPartPr/>
                <p14:nvPr/>
              </p14:nvContentPartPr>
              <p14:xfrm>
                <a:off x="10722476" y="1320687"/>
                <a:ext cx="54000" cy="2916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372F4E6D-B397-40CB-BFF8-1B99B0A6267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704476" y="1302687"/>
                  <a:ext cx="896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A12F4D07-C9C0-4653-B3C4-1F4FE84F82F6}"/>
                    </a:ext>
                  </a:extLst>
                </p14:cNvPr>
                <p14:cNvContentPartPr/>
                <p14:nvPr/>
              </p14:nvContentPartPr>
              <p14:xfrm>
                <a:off x="10708796" y="1274607"/>
                <a:ext cx="103680" cy="12168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A12F4D07-C9C0-4653-B3C4-1F4FE84F82F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691156" y="1256607"/>
                  <a:ext cx="13932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4" name="Group 683">
            <a:extLst>
              <a:ext uri="{FF2B5EF4-FFF2-40B4-BE49-F238E27FC236}">
                <a16:creationId xmlns:a16="http://schemas.microsoft.com/office/drawing/2014/main" id="{0BFBECAA-897B-465D-9C10-A2167E3D5CEA}"/>
              </a:ext>
            </a:extLst>
          </p:cNvPr>
          <p:cNvGrpSpPr/>
          <p:nvPr/>
        </p:nvGrpSpPr>
        <p:grpSpPr>
          <a:xfrm>
            <a:off x="8104082" y="1925707"/>
            <a:ext cx="201960" cy="267120"/>
            <a:chOff x="8104082" y="1925707"/>
            <a:chExt cx="20196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EED22C72-24C8-43C5-BF94-09648C3AEA16}"/>
                    </a:ext>
                  </a:extLst>
                </p14:cNvPr>
                <p14:cNvContentPartPr/>
                <p14:nvPr/>
              </p14:nvContentPartPr>
              <p14:xfrm>
                <a:off x="8106602" y="1925707"/>
                <a:ext cx="199440" cy="21852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EED22C72-24C8-43C5-BF94-09648C3AEA1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088962" y="1908067"/>
                  <a:ext cx="2350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DF8A9F56-90EE-45AA-BEE1-2350E702C1D2}"/>
                    </a:ext>
                  </a:extLst>
                </p14:cNvPr>
                <p14:cNvContentPartPr/>
                <p14:nvPr/>
              </p14:nvContentPartPr>
              <p14:xfrm>
                <a:off x="8104082" y="2045227"/>
                <a:ext cx="66240" cy="14760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DF8A9F56-90EE-45AA-BEE1-2350E702C1D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086082" y="2027587"/>
                  <a:ext cx="10188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4A3C9C6F-AA39-4B42-AE87-CC94F3CA2412}"/>
              </a:ext>
            </a:extLst>
          </p:cNvPr>
          <p:cNvGrpSpPr/>
          <p:nvPr/>
        </p:nvGrpSpPr>
        <p:grpSpPr>
          <a:xfrm>
            <a:off x="8541482" y="1986907"/>
            <a:ext cx="150480" cy="201600"/>
            <a:chOff x="8541482" y="1986907"/>
            <a:chExt cx="15048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26201E93-88E4-428A-ACC4-66D710656C87}"/>
                    </a:ext>
                  </a:extLst>
                </p14:cNvPr>
                <p14:cNvContentPartPr/>
                <p14:nvPr/>
              </p14:nvContentPartPr>
              <p14:xfrm>
                <a:off x="8541482" y="1986907"/>
                <a:ext cx="138960" cy="20160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26201E93-88E4-428A-ACC4-66D710656C8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523842" y="1968907"/>
                  <a:ext cx="1746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708D004C-18C9-41B3-903B-F24E31095D0D}"/>
                    </a:ext>
                  </a:extLst>
                </p14:cNvPr>
                <p14:cNvContentPartPr/>
                <p14:nvPr/>
              </p14:nvContentPartPr>
              <p14:xfrm>
                <a:off x="8599442" y="2077627"/>
                <a:ext cx="92520" cy="1512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708D004C-18C9-41B3-903B-F24E31095D0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581802" y="2059627"/>
                  <a:ext cx="128160" cy="5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597" name="Ink 596">
                <a:extLst>
                  <a:ext uri="{FF2B5EF4-FFF2-40B4-BE49-F238E27FC236}">
                    <a16:creationId xmlns:a16="http://schemas.microsoft.com/office/drawing/2014/main" id="{4607736F-BE56-475A-8484-3535367C0732}"/>
                  </a:ext>
                </a:extLst>
              </p14:cNvPr>
              <p14:cNvContentPartPr/>
              <p14:nvPr/>
            </p14:nvContentPartPr>
            <p14:xfrm>
              <a:off x="8908682" y="1868467"/>
              <a:ext cx="187920" cy="298080"/>
            </p14:xfrm>
          </p:contentPart>
        </mc:Choice>
        <mc:Fallback xmlns="">
          <p:pic>
            <p:nvPicPr>
              <p:cNvPr id="597" name="Ink 596">
                <a:extLst>
                  <a:ext uri="{FF2B5EF4-FFF2-40B4-BE49-F238E27FC236}">
                    <a16:creationId xmlns:a16="http://schemas.microsoft.com/office/drawing/2014/main" id="{4607736F-BE56-475A-8484-3535367C0732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8890682" y="1850467"/>
                <a:ext cx="223560" cy="33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00" name="Group 599">
            <a:extLst>
              <a:ext uri="{FF2B5EF4-FFF2-40B4-BE49-F238E27FC236}">
                <a16:creationId xmlns:a16="http://schemas.microsoft.com/office/drawing/2014/main" id="{4D979C66-9800-454D-A6C4-41D875ED64B5}"/>
              </a:ext>
            </a:extLst>
          </p:cNvPr>
          <p:cNvGrpSpPr/>
          <p:nvPr/>
        </p:nvGrpSpPr>
        <p:grpSpPr>
          <a:xfrm>
            <a:off x="9230162" y="2081587"/>
            <a:ext cx="119520" cy="145080"/>
            <a:chOff x="9230162" y="2081587"/>
            <a:chExt cx="119520" cy="14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4EF6167F-AFC9-4CCE-B325-78133A3748F8}"/>
                    </a:ext>
                  </a:extLst>
                </p14:cNvPr>
                <p14:cNvContentPartPr/>
                <p14:nvPr/>
              </p14:nvContentPartPr>
              <p14:xfrm>
                <a:off x="9234122" y="2081587"/>
                <a:ext cx="115560" cy="13140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4EF6167F-AFC9-4CCE-B325-78133A3748F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216482" y="2063947"/>
                  <a:ext cx="1512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E44BDD75-830D-471D-A5F8-18BA207A8EA2}"/>
                    </a:ext>
                  </a:extLst>
                </p14:cNvPr>
                <p14:cNvContentPartPr/>
                <p14:nvPr/>
              </p14:nvContentPartPr>
              <p14:xfrm>
                <a:off x="9230162" y="2154667"/>
                <a:ext cx="46440" cy="7200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E44BDD75-830D-471D-A5F8-18BA207A8EA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212162" y="2136667"/>
                  <a:ext cx="82080" cy="10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604" name="Ink 603">
                <a:extLst>
                  <a:ext uri="{FF2B5EF4-FFF2-40B4-BE49-F238E27FC236}">
                    <a16:creationId xmlns:a16="http://schemas.microsoft.com/office/drawing/2014/main" id="{E004F21E-16D4-45B7-81F8-95715D0AD4E1}"/>
                  </a:ext>
                </a:extLst>
              </p14:cNvPr>
              <p14:cNvContentPartPr/>
              <p14:nvPr/>
            </p14:nvContentPartPr>
            <p14:xfrm>
              <a:off x="8102282" y="2518987"/>
              <a:ext cx="121320" cy="313200"/>
            </p14:xfrm>
          </p:contentPart>
        </mc:Choice>
        <mc:Fallback xmlns="">
          <p:pic>
            <p:nvPicPr>
              <p:cNvPr id="604" name="Ink 603">
                <a:extLst>
                  <a:ext uri="{FF2B5EF4-FFF2-40B4-BE49-F238E27FC236}">
                    <a16:creationId xmlns:a16="http://schemas.microsoft.com/office/drawing/2014/main" id="{E004F21E-16D4-45B7-81F8-95715D0AD4E1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8084282" y="2501347"/>
                <a:ext cx="156960" cy="3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8" name="Group 607">
            <a:extLst>
              <a:ext uri="{FF2B5EF4-FFF2-40B4-BE49-F238E27FC236}">
                <a16:creationId xmlns:a16="http://schemas.microsoft.com/office/drawing/2014/main" id="{6D7CD992-33AD-43D6-83C3-55601032E96F}"/>
              </a:ext>
            </a:extLst>
          </p:cNvPr>
          <p:cNvGrpSpPr/>
          <p:nvPr/>
        </p:nvGrpSpPr>
        <p:grpSpPr>
          <a:xfrm>
            <a:off x="8485682" y="2562547"/>
            <a:ext cx="149760" cy="160200"/>
            <a:chOff x="8485682" y="2562547"/>
            <a:chExt cx="149760" cy="16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3115AB58-7C13-4DCB-9740-18748738B70A}"/>
                    </a:ext>
                  </a:extLst>
                </p14:cNvPr>
                <p14:cNvContentPartPr/>
                <p14:nvPr/>
              </p14:nvContentPartPr>
              <p14:xfrm>
                <a:off x="8485682" y="2562547"/>
                <a:ext cx="135360" cy="16020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3115AB58-7C13-4DCB-9740-18748738B70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468042" y="2544907"/>
                  <a:ext cx="171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39A11411-13A9-44AB-8595-4FEFF30FC057}"/>
                    </a:ext>
                  </a:extLst>
                </p14:cNvPr>
                <p14:cNvContentPartPr/>
                <p14:nvPr/>
              </p14:nvContentPartPr>
              <p14:xfrm>
                <a:off x="8536442" y="2630587"/>
                <a:ext cx="99000" cy="1548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39A11411-13A9-44AB-8595-4FEFF30FC05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518802" y="2612947"/>
                  <a:ext cx="13464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607" name="Ink 606">
                <a:extLst>
                  <a:ext uri="{FF2B5EF4-FFF2-40B4-BE49-F238E27FC236}">
                    <a16:creationId xmlns:a16="http://schemas.microsoft.com/office/drawing/2014/main" id="{A866B477-9864-48D0-A3DD-7D37AB930293}"/>
                  </a:ext>
                </a:extLst>
              </p14:cNvPr>
              <p14:cNvContentPartPr/>
              <p14:nvPr/>
            </p14:nvContentPartPr>
            <p14:xfrm>
              <a:off x="8893562" y="2431867"/>
              <a:ext cx="179280" cy="246240"/>
            </p14:xfrm>
          </p:contentPart>
        </mc:Choice>
        <mc:Fallback xmlns="">
          <p:pic>
            <p:nvPicPr>
              <p:cNvPr id="607" name="Ink 606">
                <a:extLst>
                  <a:ext uri="{FF2B5EF4-FFF2-40B4-BE49-F238E27FC236}">
                    <a16:creationId xmlns:a16="http://schemas.microsoft.com/office/drawing/2014/main" id="{A866B477-9864-48D0-A3DD-7D37AB930293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8875562" y="2413867"/>
                <a:ext cx="21492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609" name="Ink 608">
                <a:extLst>
                  <a:ext uri="{FF2B5EF4-FFF2-40B4-BE49-F238E27FC236}">
                    <a16:creationId xmlns:a16="http://schemas.microsoft.com/office/drawing/2014/main" id="{7BBAF20C-C4FA-4BDC-A69C-CE460CE83514}"/>
                  </a:ext>
                </a:extLst>
              </p14:cNvPr>
              <p14:cNvContentPartPr/>
              <p14:nvPr/>
            </p14:nvContentPartPr>
            <p14:xfrm>
              <a:off x="9215042" y="2608627"/>
              <a:ext cx="92520" cy="236520"/>
            </p14:xfrm>
          </p:contentPart>
        </mc:Choice>
        <mc:Fallback xmlns="">
          <p:pic>
            <p:nvPicPr>
              <p:cNvPr id="609" name="Ink 608">
                <a:extLst>
                  <a:ext uri="{FF2B5EF4-FFF2-40B4-BE49-F238E27FC236}">
                    <a16:creationId xmlns:a16="http://schemas.microsoft.com/office/drawing/2014/main" id="{7BBAF20C-C4FA-4BDC-A69C-CE460CE83514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9197402" y="2590987"/>
                <a:ext cx="1281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610" name="Ink 609">
                <a:extLst>
                  <a:ext uri="{FF2B5EF4-FFF2-40B4-BE49-F238E27FC236}">
                    <a16:creationId xmlns:a16="http://schemas.microsoft.com/office/drawing/2014/main" id="{D51E0B1D-6002-454B-89CB-3E53BC4FC633}"/>
                  </a:ext>
                </a:extLst>
              </p14:cNvPr>
              <p14:cNvContentPartPr/>
              <p14:nvPr/>
            </p14:nvContentPartPr>
            <p14:xfrm>
              <a:off x="9214682" y="3241867"/>
              <a:ext cx="162720" cy="100440"/>
            </p14:xfrm>
          </p:contentPart>
        </mc:Choice>
        <mc:Fallback xmlns="">
          <p:pic>
            <p:nvPicPr>
              <p:cNvPr id="610" name="Ink 609">
                <a:extLst>
                  <a:ext uri="{FF2B5EF4-FFF2-40B4-BE49-F238E27FC236}">
                    <a16:creationId xmlns:a16="http://schemas.microsoft.com/office/drawing/2014/main" id="{D51E0B1D-6002-454B-89CB-3E53BC4FC633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9196682" y="3223867"/>
                <a:ext cx="1983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612" name="Ink 611">
                <a:extLst>
                  <a:ext uri="{FF2B5EF4-FFF2-40B4-BE49-F238E27FC236}">
                    <a16:creationId xmlns:a16="http://schemas.microsoft.com/office/drawing/2014/main" id="{E895B676-26D0-4A7C-A5F9-E97E302505F3}"/>
                  </a:ext>
                </a:extLst>
              </p14:cNvPr>
              <p14:cNvContentPartPr/>
              <p14:nvPr/>
            </p14:nvContentPartPr>
            <p14:xfrm>
              <a:off x="8894642" y="2977267"/>
              <a:ext cx="206280" cy="213840"/>
            </p14:xfrm>
          </p:contentPart>
        </mc:Choice>
        <mc:Fallback xmlns="">
          <p:pic>
            <p:nvPicPr>
              <p:cNvPr id="612" name="Ink 611">
                <a:extLst>
                  <a:ext uri="{FF2B5EF4-FFF2-40B4-BE49-F238E27FC236}">
                    <a16:creationId xmlns:a16="http://schemas.microsoft.com/office/drawing/2014/main" id="{E895B676-26D0-4A7C-A5F9-E97E302505F3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8877002" y="2959267"/>
                <a:ext cx="241920" cy="24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15" name="Group 614">
            <a:extLst>
              <a:ext uri="{FF2B5EF4-FFF2-40B4-BE49-F238E27FC236}">
                <a16:creationId xmlns:a16="http://schemas.microsoft.com/office/drawing/2014/main" id="{B7785D8B-DEFB-4C80-A5E4-9B57E4AAA037}"/>
              </a:ext>
            </a:extLst>
          </p:cNvPr>
          <p:cNvGrpSpPr/>
          <p:nvPr/>
        </p:nvGrpSpPr>
        <p:grpSpPr>
          <a:xfrm>
            <a:off x="8544362" y="3039907"/>
            <a:ext cx="164520" cy="160560"/>
            <a:chOff x="8544362" y="3039907"/>
            <a:chExt cx="164520" cy="16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FDBCF3BB-D89A-4E26-BF46-B0E81324ECD2}"/>
                    </a:ext>
                  </a:extLst>
                </p14:cNvPr>
                <p14:cNvContentPartPr/>
                <p14:nvPr/>
              </p14:nvContentPartPr>
              <p14:xfrm>
                <a:off x="8544362" y="3039907"/>
                <a:ext cx="164520" cy="16056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FDBCF3BB-D89A-4E26-BF46-B0E81324ECD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526722" y="3022267"/>
                  <a:ext cx="2001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D1BA6B8E-BF5F-4A9C-84D5-8EE50E0CA06A}"/>
                    </a:ext>
                  </a:extLst>
                </p14:cNvPr>
                <p14:cNvContentPartPr/>
                <p14:nvPr/>
              </p14:nvContentPartPr>
              <p14:xfrm>
                <a:off x="8574602" y="3118387"/>
                <a:ext cx="97920" cy="1044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D1BA6B8E-BF5F-4A9C-84D5-8EE50E0CA06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556962" y="3100747"/>
                  <a:ext cx="13356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616" name="Ink 615">
                <a:extLst>
                  <a:ext uri="{FF2B5EF4-FFF2-40B4-BE49-F238E27FC236}">
                    <a16:creationId xmlns:a16="http://schemas.microsoft.com/office/drawing/2014/main" id="{3BA336ED-EB11-4903-AB96-9C4809EA8A6D}"/>
                  </a:ext>
                </a:extLst>
              </p14:cNvPr>
              <p14:cNvContentPartPr/>
              <p14:nvPr/>
            </p14:nvContentPartPr>
            <p14:xfrm>
              <a:off x="8114162" y="3078787"/>
              <a:ext cx="168480" cy="128880"/>
            </p14:xfrm>
          </p:contentPart>
        </mc:Choice>
        <mc:Fallback xmlns="">
          <p:pic>
            <p:nvPicPr>
              <p:cNvPr id="616" name="Ink 615">
                <a:extLst>
                  <a:ext uri="{FF2B5EF4-FFF2-40B4-BE49-F238E27FC236}">
                    <a16:creationId xmlns:a16="http://schemas.microsoft.com/office/drawing/2014/main" id="{3BA336ED-EB11-4903-AB96-9C4809EA8A6D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8096162" y="3060787"/>
                <a:ext cx="20412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617" name="Ink 616">
                <a:extLst>
                  <a:ext uri="{FF2B5EF4-FFF2-40B4-BE49-F238E27FC236}">
                    <a16:creationId xmlns:a16="http://schemas.microsoft.com/office/drawing/2014/main" id="{1449AF3F-2151-4435-A228-7FB027C65FD5}"/>
                  </a:ext>
                </a:extLst>
              </p14:cNvPr>
              <p14:cNvContentPartPr/>
              <p14:nvPr/>
            </p14:nvContentPartPr>
            <p14:xfrm>
              <a:off x="8542562" y="1919947"/>
              <a:ext cx="109440" cy="17280"/>
            </p14:xfrm>
          </p:contentPart>
        </mc:Choice>
        <mc:Fallback xmlns="">
          <p:pic>
            <p:nvPicPr>
              <p:cNvPr id="617" name="Ink 616">
                <a:extLst>
                  <a:ext uri="{FF2B5EF4-FFF2-40B4-BE49-F238E27FC236}">
                    <a16:creationId xmlns:a16="http://schemas.microsoft.com/office/drawing/2014/main" id="{1449AF3F-2151-4435-A228-7FB027C65FD5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8524922" y="1901947"/>
                <a:ext cx="1450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618" name="Ink 617">
                <a:extLst>
                  <a:ext uri="{FF2B5EF4-FFF2-40B4-BE49-F238E27FC236}">
                    <a16:creationId xmlns:a16="http://schemas.microsoft.com/office/drawing/2014/main" id="{9B8DE312-104C-454C-9D6E-CD69BC1D2C1B}"/>
                  </a:ext>
                </a:extLst>
              </p14:cNvPr>
              <p14:cNvContentPartPr/>
              <p14:nvPr/>
            </p14:nvContentPartPr>
            <p14:xfrm>
              <a:off x="8491442" y="2488387"/>
              <a:ext cx="134640" cy="27720"/>
            </p14:xfrm>
          </p:contentPart>
        </mc:Choice>
        <mc:Fallback xmlns="">
          <p:pic>
            <p:nvPicPr>
              <p:cNvPr id="618" name="Ink 617">
                <a:extLst>
                  <a:ext uri="{FF2B5EF4-FFF2-40B4-BE49-F238E27FC236}">
                    <a16:creationId xmlns:a16="http://schemas.microsoft.com/office/drawing/2014/main" id="{9B8DE312-104C-454C-9D6E-CD69BC1D2C1B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8473802" y="2470387"/>
                <a:ext cx="17028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619" name="Ink 618">
                <a:extLst>
                  <a:ext uri="{FF2B5EF4-FFF2-40B4-BE49-F238E27FC236}">
                    <a16:creationId xmlns:a16="http://schemas.microsoft.com/office/drawing/2014/main" id="{15ABFFA0-58F5-4EDA-B5B6-2EF45C2F825B}"/>
                  </a:ext>
                </a:extLst>
              </p14:cNvPr>
              <p14:cNvContentPartPr/>
              <p14:nvPr/>
            </p14:nvContentPartPr>
            <p14:xfrm>
              <a:off x="8551562" y="2962867"/>
              <a:ext cx="130680" cy="20880"/>
            </p14:xfrm>
          </p:contentPart>
        </mc:Choice>
        <mc:Fallback xmlns="">
          <p:pic>
            <p:nvPicPr>
              <p:cNvPr id="619" name="Ink 618">
                <a:extLst>
                  <a:ext uri="{FF2B5EF4-FFF2-40B4-BE49-F238E27FC236}">
                    <a16:creationId xmlns:a16="http://schemas.microsoft.com/office/drawing/2014/main" id="{15ABFFA0-58F5-4EDA-B5B6-2EF45C2F825B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8533922" y="2945227"/>
                <a:ext cx="166320" cy="5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04" name="Group 703">
            <a:extLst>
              <a:ext uri="{FF2B5EF4-FFF2-40B4-BE49-F238E27FC236}">
                <a16:creationId xmlns:a16="http://schemas.microsoft.com/office/drawing/2014/main" id="{FA436916-2473-462F-A2BD-BE8BC9838EBF}"/>
              </a:ext>
            </a:extLst>
          </p:cNvPr>
          <p:cNvGrpSpPr/>
          <p:nvPr/>
        </p:nvGrpSpPr>
        <p:grpSpPr>
          <a:xfrm>
            <a:off x="391443" y="332029"/>
            <a:ext cx="1181520" cy="534600"/>
            <a:chOff x="391443" y="332029"/>
            <a:chExt cx="118152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59134A0C-1282-47ED-A115-86E86BCF991B}"/>
                    </a:ext>
                  </a:extLst>
                </p14:cNvPr>
                <p14:cNvContentPartPr/>
                <p14:nvPr/>
              </p14:nvContentPartPr>
              <p14:xfrm>
                <a:off x="413403" y="374869"/>
                <a:ext cx="81720" cy="4820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2C200177-4C42-4AB4-9234-2FC112F6CA6A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395763" y="357229"/>
                  <a:ext cx="1173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5391C585-F95F-43B0-8908-62D55335E8DB}"/>
                    </a:ext>
                  </a:extLst>
                </p14:cNvPr>
                <p14:cNvContentPartPr/>
                <p14:nvPr/>
              </p14:nvContentPartPr>
              <p14:xfrm>
                <a:off x="391443" y="332029"/>
                <a:ext cx="405000" cy="770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F021B36D-22EC-4974-9180-405FC6AA1E9D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73803" y="314389"/>
                  <a:ext cx="440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DA01C318-5867-4517-BDBF-FF138862E559}"/>
                    </a:ext>
                  </a:extLst>
                </p14:cNvPr>
                <p14:cNvContentPartPr/>
                <p14:nvPr/>
              </p14:nvContentPartPr>
              <p14:xfrm>
                <a:off x="461283" y="616789"/>
                <a:ext cx="266400" cy="262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08E7DB73-AE7F-4018-872A-F7B73BF9F3E2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43283" y="598789"/>
                  <a:ext cx="302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B689DE29-EFF0-4E6D-8CD5-64E97558A289}"/>
                    </a:ext>
                  </a:extLst>
                </p14:cNvPr>
                <p14:cNvContentPartPr/>
                <p14:nvPr/>
              </p14:nvContentPartPr>
              <p14:xfrm>
                <a:off x="793923" y="621469"/>
                <a:ext cx="147240" cy="2451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6A048A9D-A23E-44F9-BA30-B9D84E5392EC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75923" y="603829"/>
                  <a:ext cx="1828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9F29644A-C5A0-4771-B7CB-ACAA5532C49B}"/>
                    </a:ext>
                  </a:extLst>
                </p14:cNvPr>
                <p14:cNvContentPartPr/>
                <p14:nvPr/>
              </p14:nvContentPartPr>
              <p14:xfrm>
                <a:off x="1286763" y="626149"/>
                <a:ext cx="286200" cy="2368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8C436A81-F1C3-4868-AA7C-EEAD0F9C8CCC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268763" y="608509"/>
                  <a:ext cx="3218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738B16C8-C7B5-43BA-9960-605600585993}"/>
                    </a:ext>
                  </a:extLst>
                </p14:cNvPr>
                <p14:cNvContentPartPr/>
                <p14:nvPr/>
              </p14:nvContentPartPr>
              <p14:xfrm>
                <a:off x="1016763" y="670429"/>
                <a:ext cx="185400" cy="1821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EB92C0A1-236B-4708-9047-3301E30BC90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98763" y="652789"/>
                  <a:ext cx="221040" cy="21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720" name="Ink 719">
                <a:extLst>
                  <a:ext uri="{FF2B5EF4-FFF2-40B4-BE49-F238E27FC236}">
                    <a16:creationId xmlns:a16="http://schemas.microsoft.com/office/drawing/2014/main" id="{AF0A76B0-58BD-40F8-9918-66CC54F21AA5}"/>
                  </a:ext>
                </a:extLst>
              </p14:cNvPr>
              <p14:cNvContentPartPr/>
              <p14:nvPr/>
            </p14:nvContentPartPr>
            <p14:xfrm>
              <a:off x="1668003" y="608869"/>
              <a:ext cx="164880" cy="260640"/>
            </p14:xfrm>
          </p:contentPart>
        </mc:Choice>
        <mc:Fallback xmlns="">
          <p:pic>
            <p:nvPicPr>
              <p:cNvPr id="720" name="Ink 719">
                <a:extLst>
                  <a:ext uri="{FF2B5EF4-FFF2-40B4-BE49-F238E27FC236}">
                    <a16:creationId xmlns:a16="http://schemas.microsoft.com/office/drawing/2014/main" id="{AF0A76B0-58BD-40F8-9918-66CC54F21AA5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1650003" y="590869"/>
                <a:ext cx="200520" cy="29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21" name="Group 720">
            <a:extLst>
              <a:ext uri="{FF2B5EF4-FFF2-40B4-BE49-F238E27FC236}">
                <a16:creationId xmlns:a16="http://schemas.microsoft.com/office/drawing/2014/main" id="{2F121074-D82E-48DD-A468-11D4B2D397D4}"/>
              </a:ext>
            </a:extLst>
          </p:cNvPr>
          <p:cNvGrpSpPr/>
          <p:nvPr/>
        </p:nvGrpSpPr>
        <p:grpSpPr>
          <a:xfrm>
            <a:off x="1937283" y="423829"/>
            <a:ext cx="1078200" cy="439920"/>
            <a:chOff x="1937283" y="423829"/>
            <a:chExt cx="107820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FE43C74B-6765-448F-818B-44214DC59547}"/>
                    </a:ext>
                  </a:extLst>
                </p14:cNvPr>
                <p14:cNvContentPartPr/>
                <p14:nvPr/>
              </p14:nvContentPartPr>
              <p14:xfrm>
                <a:off x="1937283" y="630829"/>
                <a:ext cx="279720" cy="2329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113610AC-36B1-460B-9A84-BA3878BD0755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919283" y="613189"/>
                  <a:ext cx="3153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F7F2EF98-D853-4D18-A14D-1ED2AE25DB25}"/>
                    </a:ext>
                  </a:extLst>
                </p14:cNvPr>
                <p14:cNvContentPartPr/>
                <p14:nvPr/>
              </p14:nvContentPartPr>
              <p14:xfrm>
                <a:off x="2321403" y="636589"/>
                <a:ext cx="154080" cy="192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52A60746-6CF7-4003-B8EE-C53DE67FD42B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2303403" y="618589"/>
                  <a:ext cx="189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6A14DAF1-A808-466D-BD7A-0B72A0CC0F0A}"/>
                    </a:ext>
                  </a:extLst>
                </p14:cNvPr>
                <p14:cNvContentPartPr/>
                <p14:nvPr/>
              </p14:nvContentPartPr>
              <p14:xfrm>
                <a:off x="2564763" y="621829"/>
                <a:ext cx="135000" cy="17604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54C66B20-31E9-48C6-87C3-5F77E05605E5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2546763" y="604189"/>
                  <a:ext cx="170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981AD7B6-19F4-4103-ACFA-9E35A5337044}"/>
                    </a:ext>
                  </a:extLst>
                </p14:cNvPr>
                <p14:cNvContentPartPr/>
                <p14:nvPr/>
              </p14:nvContentPartPr>
              <p14:xfrm>
                <a:off x="2841603" y="423829"/>
                <a:ext cx="173880" cy="4186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7D8973F5-5733-443D-B767-60206C7E2DB4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2823603" y="405829"/>
                  <a:ext cx="209520" cy="45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726" name="Ink 725">
                <a:extLst>
                  <a:ext uri="{FF2B5EF4-FFF2-40B4-BE49-F238E27FC236}">
                    <a16:creationId xmlns:a16="http://schemas.microsoft.com/office/drawing/2014/main" id="{5550F73C-83FD-4A78-AC85-7249C53E2C27}"/>
                  </a:ext>
                </a:extLst>
              </p14:cNvPr>
              <p14:cNvContentPartPr/>
              <p14:nvPr/>
            </p14:nvContentPartPr>
            <p14:xfrm>
              <a:off x="420243" y="979309"/>
              <a:ext cx="2685600" cy="77400"/>
            </p14:xfrm>
          </p:contentPart>
        </mc:Choice>
        <mc:Fallback xmlns="">
          <p:pic>
            <p:nvPicPr>
              <p:cNvPr id="726" name="Ink 725">
                <a:extLst>
                  <a:ext uri="{FF2B5EF4-FFF2-40B4-BE49-F238E27FC236}">
                    <a16:creationId xmlns:a16="http://schemas.microsoft.com/office/drawing/2014/main" id="{5550F73C-83FD-4A78-AC85-7249C53E2C27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402243" y="961309"/>
                <a:ext cx="2721240" cy="11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5440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5508F9E1-BA97-496E-8997-1C5D0F0E5F4F}"/>
                  </a:ext>
                </a:extLst>
              </p14:cNvPr>
              <p14:cNvContentPartPr/>
              <p14:nvPr/>
            </p14:nvContentPartPr>
            <p14:xfrm>
              <a:off x="10518437" y="5746732"/>
              <a:ext cx="720" cy="3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5508F9E1-BA97-496E-8997-1C5D0F0E5F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00437" y="5728732"/>
                <a:ext cx="3636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06FAB53-037B-47BE-9F68-3D1706AB6391}"/>
              </a:ext>
            </a:extLst>
          </p:cNvPr>
          <p:cNvGrpSpPr/>
          <p:nvPr/>
        </p:nvGrpSpPr>
        <p:grpSpPr>
          <a:xfrm>
            <a:off x="2500578" y="2396536"/>
            <a:ext cx="2140560" cy="415800"/>
            <a:chOff x="2500578" y="2396536"/>
            <a:chExt cx="214056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D4C340C-DC53-45D3-A830-46060E51DF32}"/>
                    </a:ext>
                  </a:extLst>
                </p14:cNvPr>
                <p14:cNvContentPartPr/>
                <p14:nvPr/>
              </p14:nvContentPartPr>
              <p14:xfrm>
                <a:off x="2500578" y="2468536"/>
                <a:ext cx="154800" cy="263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D4C340C-DC53-45D3-A830-46060E51DF3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82578" y="2450511"/>
                  <a:ext cx="190440" cy="2995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D15D2D0-7807-40F8-9970-890613832265}"/>
                    </a:ext>
                  </a:extLst>
                </p14:cNvPr>
                <p14:cNvContentPartPr/>
                <p14:nvPr/>
              </p14:nvContentPartPr>
              <p14:xfrm>
                <a:off x="2703258" y="2583736"/>
                <a:ext cx="141480" cy="123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D15D2D0-7807-40F8-9970-89061383226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85258" y="2565736"/>
                  <a:ext cx="177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8D4A46B-E27A-4172-945E-7478D3193666}"/>
                    </a:ext>
                  </a:extLst>
                </p14:cNvPr>
                <p14:cNvContentPartPr/>
                <p14:nvPr/>
              </p14:nvContentPartPr>
              <p14:xfrm>
                <a:off x="2911698" y="2575096"/>
                <a:ext cx="172800" cy="130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8D4A46B-E27A-4172-945E-7478D319366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93698" y="2557096"/>
                  <a:ext cx="208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848642B-52C7-48EE-90FE-F2F1EF49E1CD}"/>
                    </a:ext>
                  </a:extLst>
                </p14:cNvPr>
                <p14:cNvContentPartPr/>
                <p14:nvPr/>
              </p14:nvContentPartPr>
              <p14:xfrm>
                <a:off x="3152178" y="2548096"/>
                <a:ext cx="113400" cy="264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848642B-52C7-48EE-90FE-F2F1EF49E1C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34178" y="2530096"/>
                  <a:ext cx="1490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3D9B7C8-DC3B-417E-B1A6-EC95EED45458}"/>
                    </a:ext>
                  </a:extLst>
                </p14:cNvPr>
                <p14:cNvContentPartPr/>
                <p14:nvPr/>
              </p14:nvContentPartPr>
              <p14:xfrm>
                <a:off x="3323538" y="2558536"/>
                <a:ext cx="108000" cy="118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3D9B7C8-DC3B-417E-B1A6-EC95EED4545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05538" y="2540536"/>
                  <a:ext cx="1436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BB03A89-0CF9-4140-8B4C-E49950D1B6A4}"/>
                    </a:ext>
                  </a:extLst>
                </p14:cNvPr>
                <p14:cNvContentPartPr/>
                <p14:nvPr/>
              </p14:nvContentPartPr>
              <p14:xfrm>
                <a:off x="3500298" y="2545936"/>
                <a:ext cx="89640" cy="138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BB03A89-0CF9-4140-8B4C-E49950D1B6A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82298" y="2527936"/>
                  <a:ext cx="125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1AEFD63-2613-44BC-BE71-3C813FAE7139}"/>
                    </a:ext>
                  </a:extLst>
                </p14:cNvPr>
                <p14:cNvContentPartPr/>
                <p14:nvPr/>
              </p14:nvContentPartPr>
              <p14:xfrm>
                <a:off x="3682458" y="2561776"/>
                <a:ext cx="10080" cy="98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1AEFD63-2613-44BC-BE71-3C813FAE713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64458" y="2543842"/>
                  <a:ext cx="45720" cy="133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0705EF3-9E62-46C7-B4B9-18921D6D42CF}"/>
                    </a:ext>
                  </a:extLst>
                </p14:cNvPr>
                <p14:cNvContentPartPr/>
                <p14:nvPr/>
              </p14:nvContentPartPr>
              <p14:xfrm>
                <a:off x="3666258" y="2458816"/>
                <a:ext cx="10800" cy="10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0705EF3-9E62-46C7-B4B9-18921D6D42C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48258" y="2440816"/>
                  <a:ext cx="464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307879F-45FE-4C92-9F4B-AE0ADC3B781D}"/>
                    </a:ext>
                  </a:extLst>
                </p14:cNvPr>
                <p14:cNvContentPartPr/>
                <p14:nvPr/>
              </p14:nvContentPartPr>
              <p14:xfrm>
                <a:off x="3828978" y="2440816"/>
                <a:ext cx="11520" cy="224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307879F-45FE-4C92-9F4B-AE0ADC3B781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10978" y="2422845"/>
                  <a:ext cx="47160" cy="260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87AD573-434F-4F24-B77F-39227EA03A0B}"/>
                    </a:ext>
                  </a:extLst>
                </p14:cNvPr>
                <p14:cNvContentPartPr/>
                <p14:nvPr/>
              </p14:nvContentPartPr>
              <p14:xfrm>
                <a:off x="3757698" y="2559976"/>
                <a:ext cx="139680" cy="21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87AD573-434F-4F24-B77F-39227EA03A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39744" y="2541976"/>
                  <a:ext cx="175228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A5D47D1-D389-4151-B840-1573EAB95262}"/>
                    </a:ext>
                  </a:extLst>
                </p14:cNvPr>
                <p14:cNvContentPartPr/>
                <p14:nvPr/>
              </p14:nvContentPartPr>
              <p14:xfrm>
                <a:off x="3958578" y="2584096"/>
                <a:ext cx="9360" cy="110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A5D47D1-D389-4151-B840-1573EAB9526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39858" y="2566037"/>
                  <a:ext cx="46426" cy="1466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D92C867-27DE-401C-A116-8AF04D08F021}"/>
                    </a:ext>
                  </a:extLst>
                </p14:cNvPr>
                <p14:cNvContentPartPr/>
                <p14:nvPr/>
              </p14:nvContentPartPr>
              <p14:xfrm>
                <a:off x="3961818" y="2502376"/>
                <a:ext cx="8640" cy="9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D92C867-27DE-401C-A116-8AF04D08F02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43818" y="2484376"/>
                  <a:ext cx="44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227F33E-9632-4F94-815A-90F643421012}"/>
                    </a:ext>
                  </a:extLst>
                </p14:cNvPr>
                <p14:cNvContentPartPr/>
                <p14:nvPr/>
              </p14:nvContentPartPr>
              <p14:xfrm>
                <a:off x="4053618" y="2569336"/>
                <a:ext cx="86040" cy="117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227F33E-9632-4F94-815A-90F64342101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35618" y="2551336"/>
                  <a:ext cx="121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1D44B8F-FC7E-4357-904D-95B705FC8017}"/>
                    </a:ext>
                  </a:extLst>
                </p14:cNvPr>
                <p14:cNvContentPartPr/>
                <p14:nvPr/>
              </p14:nvContentPartPr>
              <p14:xfrm>
                <a:off x="4230018" y="2564296"/>
                <a:ext cx="100080" cy="123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1D44B8F-FC7E-4357-904D-95B705FC801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12018" y="2546296"/>
                  <a:ext cx="135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50E4786-7BC9-424B-97DB-75E49CF68B8E}"/>
                    </a:ext>
                  </a:extLst>
                </p14:cNvPr>
                <p14:cNvContentPartPr/>
                <p14:nvPr/>
              </p14:nvContentPartPr>
              <p14:xfrm>
                <a:off x="4402818" y="2560336"/>
                <a:ext cx="108720" cy="115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50E4786-7BC9-424B-97DB-75E49CF68B8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84818" y="2542336"/>
                  <a:ext cx="144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45304FA-05A3-4CC0-859A-4A09A3D338F2}"/>
                    </a:ext>
                  </a:extLst>
                </p14:cNvPr>
                <p14:cNvContentPartPr/>
                <p14:nvPr/>
              </p14:nvContentPartPr>
              <p14:xfrm>
                <a:off x="4606218" y="2396536"/>
                <a:ext cx="34920" cy="270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45304FA-05A3-4CC0-859A-4A09A3D338F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88218" y="2378560"/>
                  <a:ext cx="70560" cy="30559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5DFD58DA-83CE-4308-B90D-8F3A045DD933}"/>
              </a:ext>
            </a:extLst>
          </p:cNvPr>
          <p:cNvGrpSpPr/>
          <p:nvPr/>
        </p:nvGrpSpPr>
        <p:grpSpPr>
          <a:xfrm>
            <a:off x="4906338" y="2370229"/>
            <a:ext cx="1694160" cy="296640"/>
            <a:chOff x="4906338" y="2370229"/>
            <a:chExt cx="169416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ADD8710-D59F-4FE0-B069-F2669120467B}"/>
                    </a:ext>
                  </a:extLst>
                </p14:cNvPr>
                <p14:cNvContentPartPr/>
                <p14:nvPr/>
              </p14:nvContentPartPr>
              <p14:xfrm>
                <a:off x="4906338" y="2409109"/>
                <a:ext cx="150480" cy="257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ADD8710-D59F-4FE0-B069-F2669120467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88381" y="2391109"/>
                  <a:ext cx="186035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F8F0936-7317-43B4-A6B8-6579544FDBBF}"/>
                    </a:ext>
                  </a:extLst>
                </p14:cNvPr>
                <p14:cNvContentPartPr/>
                <p14:nvPr/>
              </p14:nvContentPartPr>
              <p14:xfrm>
                <a:off x="5053938" y="2546269"/>
                <a:ext cx="128160" cy="109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F8F0936-7317-43B4-A6B8-6579544FDBB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35938" y="2528269"/>
                  <a:ext cx="1638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BCADE72-53C4-4E41-A60A-B67B64C53E09}"/>
                    </a:ext>
                  </a:extLst>
                </p14:cNvPr>
                <p14:cNvContentPartPr/>
                <p14:nvPr/>
              </p14:nvContentPartPr>
              <p14:xfrm>
                <a:off x="5240418" y="2528629"/>
                <a:ext cx="106920" cy="109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BCADE72-53C4-4E41-A60A-B67B64C53E0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22418" y="2510570"/>
                  <a:ext cx="142560" cy="1451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D5FB940-1630-4BD7-847C-248C56D89A63}"/>
                    </a:ext>
                  </a:extLst>
                </p14:cNvPr>
                <p14:cNvContentPartPr/>
                <p14:nvPr/>
              </p14:nvContentPartPr>
              <p14:xfrm>
                <a:off x="5427978" y="2520709"/>
                <a:ext cx="78120" cy="135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D5FB940-1630-4BD7-847C-248C56D89A6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10061" y="2502709"/>
                  <a:ext cx="113597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A84BBFB-B8FE-49AD-A898-DAFF8E6B7288}"/>
                    </a:ext>
                  </a:extLst>
                </p14:cNvPr>
                <p14:cNvContentPartPr/>
                <p14:nvPr/>
              </p14:nvContentPartPr>
              <p14:xfrm>
                <a:off x="5610138" y="2414869"/>
                <a:ext cx="15480" cy="227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A84BBFB-B8FE-49AD-A898-DAFF8E6B728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92138" y="2396869"/>
                  <a:ext cx="511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F47F987-5941-415F-B09B-23C9014E419E}"/>
                    </a:ext>
                  </a:extLst>
                </p14:cNvPr>
                <p14:cNvContentPartPr/>
                <p14:nvPr/>
              </p14:nvContentPartPr>
              <p14:xfrm>
                <a:off x="5541378" y="2532229"/>
                <a:ext cx="162720" cy="14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F47F987-5941-415F-B09B-23C9014E419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23378" y="2514229"/>
                  <a:ext cx="198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5DAEF77A-9C03-475E-A1A5-97AFDA249AFA}"/>
                    </a:ext>
                  </a:extLst>
                </p14:cNvPr>
                <p14:cNvContentPartPr/>
                <p14:nvPr/>
              </p14:nvContentPartPr>
              <p14:xfrm>
                <a:off x="5759178" y="2505589"/>
                <a:ext cx="81720" cy="1198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5DAEF77A-9C03-475E-A1A5-97AFDA249AF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41178" y="2487643"/>
                  <a:ext cx="117360" cy="1554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AC422E2D-6C72-4D00-AF14-4F4EC4961218}"/>
                    </a:ext>
                  </a:extLst>
                </p14:cNvPr>
                <p14:cNvContentPartPr/>
                <p14:nvPr/>
              </p14:nvContentPartPr>
              <p14:xfrm>
                <a:off x="5915778" y="2513509"/>
                <a:ext cx="106560" cy="1094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AC422E2D-6C72-4D00-AF14-4F4EC496121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97839" y="2495509"/>
                  <a:ext cx="1420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12C9349-8F81-4614-B7D3-6F3FAC922F23}"/>
                    </a:ext>
                  </a:extLst>
                </p14:cNvPr>
                <p14:cNvContentPartPr/>
                <p14:nvPr/>
              </p14:nvContentPartPr>
              <p14:xfrm>
                <a:off x="6117378" y="2522869"/>
                <a:ext cx="6480" cy="961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12C9349-8F81-4614-B7D3-6F3FAC922F2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98319" y="2504936"/>
                  <a:ext cx="44216" cy="131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9F68B6C9-BC6E-4096-A87A-C173F32A1533}"/>
                    </a:ext>
                  </a:extLst>
                </p14:cNvPr>
                <p14:cNvContentPartPr/>
                <p14:nvPr/>
              </p14:nvContentPartPr>
              <p14:xfrm>
                <a:off x="6102258" y="2420269"/>
                <a:ext cx="12240" cy="140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9F68B6C9-BC6E-4096-A87A-C173F32A153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84258" y="2401795"/>
                  <a:ext cx="47880" cy="50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F10218E-CFD2-462E-9544-5ABA952A6169}"/>
                    </a:ext>
                  </a:extLst>
                </p14:cNvPr>
                <p14:cNvContentPartPr/>
                <p14:nvPr/>
              </p14:nvContentPartPr>
              <p14:xfrm>
                <a:off x="6238698" y="2502349"/>
                <a:ext cx="121320" cy="11808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F10218E-CFD2-462E-9544-5ABA952A616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20751" y="2484349"/>
                  <a:ext cx="156855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63C7AA7D-6B2D-4CD3-80E0-B6DFAC4A8216}"/>
                    </a:ext>
                  </a:extLst>
                </p14:cNvPr>
                <p14:cNvContentPartPr/>
                <p14:nvPr/>
              </p14:nvContentPartPr>
              <p14:xfrm>
                <a:off x="6519138" y="2370229"/>
                <a:ext cx="27360" cy="2786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63C7AA7D-6B2D-4CD3-80E0-B6DFAC4A821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01138" y="2352229"/>
                  <a:ext cx="63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D5B78114-26D9-45B9-86EA-E817FF88344C}"/>
                    </a:ext>
                  </a:extLst>
                </p14:cNvPr>
                <p14:cNvContentPartPr/>
                <p14:nvPr/>
              </p14:nvContentPartPr>
              <p14:xfrm>
                <a:off x="6466938" y="2489749"/>
                <a:ext cx="133560" cy="68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D5B78114-26D9-45B9-86EA-E817FF88344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48889" y="2471749"/>
                  <a:ext cx="169296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89A32229-2762-4270-9D61-628F4C34C6EC}"/>
              </a:ext>
            </a:extLst>
          </p:cNvPr>
          <p:cNvGrpSpPr/>
          <p:nvPr/>
        </p:nvGrpSpPr>
        <p:grpSpPr>
          <a:xfrm>
            <a:off x="334920" y="3082675"/>
            <a:ext cx="820080" cy="241920"/>
            <a:chOff x="334920" y="3082675"/>
            <a:chExt cx="82008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5B501E2C-7EBA-41BE-8FF7-584FBB227A5D}"/>
                    </a:ext>
                  </a:extLst>
                </p14:cNvPr>
                <p14:cNvContentPartPr/>
                <p14:nvPr/>
              </p14:nvContentPartPr>
              <p14:xfrm>
                <a:off x="334920" y="3095995"/>
                <a:ext cx="168120" cy="19908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5B501E2C-7EBA-41BE-8FF7-584FBB227A5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17280" y="3077995"/>
                  <a:ext cx="2037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1D62E8D5-FFC1-43D1-9DDF-ABEC4370AB67}"/>
                    </a:ext>
                  </a:extLst>
                </p14:cNvPr>
                <p14:cNvContentPartPr/>
                <p14:nvPr/>
              </p14:nvContentPartPr>
              <p14:xfrm>
                <a:off x="371640" y="3198955"/>
                <a:ext cx="110880" cy="216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1D62E8D5-FFC1-43D1-9DDF-ABEC4370AB6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4000" y="3181315"/>
                  <a:ext cx="146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52C89EBC-9F25-4CC7-A836-B9758DD271E8}"/>
                    </a:ext>
                  </a:extLst>
                </p14:cNvPr>
                <p14:cNvContentPartPr/>
                <p14:nvPr/>
              </p14:nvContentPartPr>
              <p14:xfrm>
                <a:off x="728400" y="3082675"/>
                <a:ext cx="95400" cy="24156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52C89EBC-9F25-4CC7-A836-B9758DD271E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10400" y="3065035"/>
                  <a:ext cx="1310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938A5967-8742-4049-8246-6B6D469243EC}"/>
                    </a:ext>
                  </a:extLst>
                </p14:cNvPr>
                <p14:cNvContentPartPr/>
                <p14:nvPr/>
              </p14:nvContentPartPr>
              <p14:xfrm>
                <a:off x="878880" y="3205075"/>
                <a:ext cx="118080" cy="11952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938A5967-8742-4049-8246-6B6D469243E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60880" y="3187435"/>
                  <a:ext cx="153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6258C506-EE6F-4D32-ACE3-4BA57328B18A}"/>
                    </a:ext>
                  </a:extLst>
                </p14:cNvPr>
                <p14:cNvContentPartPr/>
                <p14:nvPr/>
              </p14:nvContentPartPr>
              <p14:xfrm>
                <a:off x="1056000" y="3192115"/>
                <a:ext cx="99000" cy="11268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6258C506-EE6F-4D32-ACE3-4BA57328B18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38000" y="3174115"/>
                  <a:ext cx="1346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32152546-2E79-4C38-B190-AAA39E17AE18}"/>
                    </a:ext>
                  </a:extLst>
                </p14:cNvPr>
                <p14:cNvContentPartPr/>
                <p14:nvPr/>
              </p14:nvContentPartPr>
              <p14:xfrm>
                <a:off x="1070400" y="3215155"/>
                <a:ext cx="66600" cy="7056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32152546-2E79-4C38-B190-AAA39E17AE1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52760" y="3197155"/>
                  <a:ext cx="10224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FD8AFB82-9DF0-4D2C-9045-5AD577544436}"/>
              </a:ext>
            </a:extLst>
          </p:cNvPr>
          <p:cNvGrpSpPr/>
          <p:nvPr/>
        </p:nvGrpSpPr>
        <p:grpSpPr>
          <a:xfrm>
            <a:off x="1434000" y="3085195"/>
            <a:ext cx="994680" cy="323640"/>
            <a:chOff x="1434000" y="3085195"/>
            <a:chExt cx="99468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6361B3F7-2C55-4D59-BD5A-5E1D0017081B}"/>
                    </a:ext>
                  </a:extLst>
                </p14:cNvPr>
                <p14:cNvContentPartPr/>
                <p14:nvPr/>
              </p14:nvContentPartPr>
              <p14:xfrm>
                <a:off x="1434000" y="3164395"/>
                <a:ext cx="104760" cy="24444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6361B3F7-2C55-4D59-BD5A-5E1D0017081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416000" y="3146755"/>
                  <a:ext cx="1404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BCB74764-4A56-4214-88F5-08B6FEB35680}"/>
                    </a:ext>
                  </a:extLst>
                </p14:cNvPr>
                <p14:cNvContentPartPr/>
                <p14:nvPr/>
              </p14:nvContentPartPr>
              <p14:xfrm>
                <a:off x="1601040" y="3183115"/>
                <a:ext cx="97920" cy="12204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BCB74764-4A56-4214-88F5-08B6FEB3568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583400" y="3165475"/>
                  <a:ext cx="133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A8087CBC-C2EA-45F7-9BE2-CA94C583BCB7}"/>
                    </a:ext>
                  </a:extLst>
                </p14:cNvPr>
                <p14:cNvContentPartPr/>
                <p14:nvPr/>
              </p14:nvContentPartPr>
              <p14:xfrm>
                <a:off x="1752240" y="3190675"/>
                <a:ext cx="92880" cy="957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A8087CBC-C2EA-45F7-9BE2-CA94C583BCB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734240" y="3173035"/>
                  <a:ext cx="128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D4D0F2A4-51E4-465E-A01D-52783A0EFB14}"/>
                    </a:ext>
                  </a:extLst>
                </p14:cNvPr>
                <p14:cNvContentPartPr/>
                <p14:nvPr/>
              </p14:nvContentPartPr>
              <p14:xfrm>
                <a:off x="1911360" y="3186355"/>
                <a:ext cx="66960" cy="12096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D4D0F2A4-51E4-465E-A01D-52783A0EFB1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93720" y="3168355"/>
                  <a:ext cx="102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759424E8-2D6C-41F4-A4C7-BE4ED12E7A80}"/>
                    </a:ext>
                  </a:extLst>
                </p14:cNvPr>
                <p14:cNvContentPartPr/>
                <p14:nvPr/>
              </p14:nvContentPartPr>
              <p14:xfrm>
                <a:off x="2055720" y="3085195"/>
                <a:ext cx="15480" cy="2088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759424E8-2D6C-41F4-A4C7-BE4ED12E7A8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038080" y="3067555"/>
                  <a:ext cx="51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7D4262C8-7238-4AC8-81B1-617311B2D3CF}"/>
                    </a:ext>
                  </a:extLst>
                </p14:cNvPr>
                <p14:cNvContentPartPr/>
                <p14:nvPr/>
              </p14:nvContentPartPr>
              <p14:xfrm>
                <a:off x="2016480" y="3176995"/>
                <a:ext cx="112320" cy="1836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7D4262C8-7238-4AC8-81B1-617311B2D3C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998480" y="3159355"/>
                  <a:ext cx="1479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0CC253E8-92E2-4A8F-B9F5-BEFE9EE9F6F8}"/>
                    </a:ext>
                  </a:extLst>
                </p14:cNvPr>
                <p14:cNvContentPartPr/>
                <p14:nvPr/>
              </p14:nvContentPartPr>
              <p14:xfrm>
                <a:off x="2167320" y="3178075"/>
                <a:ext cx="102960" cy="1026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0CC253E8-92E2-4A8F-B9F5-BEFE9EE9F6F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149680" y="3160075"/>
                  <a:ext cx="138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D20838A3-35C4-4E99-8F0D-02E016A05BB3}"/>
                    </a:ext>
                  </a:extLst>
                </p14:cNvPr>
                <p14:cNvContentPartPr/>
                <p14:nvPr/>
              </p14:nvContentPartPr>
              <p14:xfrm>
                <a:off x="2344440" y="3148555"/>
                <a:ext cx="84240" cy="1108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D20838A3-35C4-4E99-8F0D-02E016A05BB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326440" y="3130915"/>
                  <a:ext cx="11988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2EC8FE45-2471-4A63-B9D5-32C4C348C867}"/>
                  </a:ext>
                </a:extLst>
              </p14:cNvPr>
              <p14:cNvContentPartPr/>
              <p14:nvPr/>
            </p14:nvContentPartPr>
            <p14:xfrm>
              <a:off x="3668440" y="3003935"/>
              <a:ext cx="244080" cy="286920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2EC8FE45-2471-4A63-B9D5-32C4C348C867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650440" y="2985935"/>
                <a:ext cx="27972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8C825FB6-BA49-4E52-8AC6-6EDBA8C9F7F6}"/>
                  </a:ext>
                </a:extLst>
              </p14:cNvPr>
              <p14:cNvContentPartPr/>
              <p14:nvPr/>
            </p14:nvContentPartPr>
            <p14:xfrm>
              <a:off x="3331840" y="3466535"/>
              <a:ext cx="899280" cy="20520"/>
            </p14:xfrm>
          </p:contentPart>
        </mc:Choice>
        <mc:Fallback xmlns=""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8C825FB6-BA49-4E52-8AC6-6EDBA8C9F7F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313840" y="3448535"/>
                <a:ext cx="93492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0" name="Group 499">
            <a:extLst>
              <a:ext uri="{FF2B5EF4-FFF2-40B4-BE49-F238E27FC236}">
                <a16:creationId xmlns:a16="http://schemas.microsoft.com/office/drawing/2014/main" id="{577017CD-044E-41DE-B312-550088342033}"/>
              </a:ext>
            </a:extLst>
          </p:cNvPr>
          <p:cNvGrpSpPr/>
          <p:nvPr/>
        </p:nvGrpSpPr>
        <p:grpSpPr>
          <a:xfrm>
            <a:off x="2769520" y="3332255"/>
            <a:ext cx="430560" cy="236520"/>
            <a:chOff x="2769520" y="3332255"/>
            <a:chExt cx="43056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3563A5A9-9D75-4364-B671-63B637F10B24}"/>
                    </a:ext>
                  </a:extLst>
                </p14:cNvPr>
                <p14:cNvContentPartPr/>
                <p14:nvPr/>
              </p14:nvContentPartPr>
              <p14:xfrm>
                <a:off x="2769520" y="3332255"/>
                <a:ext cx="161280" cy="2365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3563A5A9-9D75-4364-B671-63B637F10B2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51520" y="3314615"/>
                  <a:ext cx="1969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ADFBC43E-7926-412C-B9D5-8471B9338F8D}"/>
                    </a:ext>
                  </a:extLst>
                </p14:cNvPr>
                <p14:cNvContentPartPr/>
                <p14:nvPr/>
              </p14:nvContentPartPr>
              <p14:xfrm>
                <a:off x="2953840" y="3451055"/>
                <a:ext cx="92160" cy="1054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ADFBC43E-7926-412C-B9D5-8471B9338F8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936200" y="3433055"/>
                  <a:ext cx="127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4DE8D697-FDFD-4011-8FCC-5637011F9548}"/>
                    </a:ext>
                  </a:extLst>
                </p14:cNvPr>
                <p14:cNvContentPartPr/>
                <p14:nvPr/>
              </p14:nvContentPartPr>
              <p14:xfrm>
                <a:off x="3102160" y="3447455"/>
                <a:ext cx="97920" cy="120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4DE8D697-FDFD-4011-8FCC-5637011F954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084520" y="3429455"/>
                  <a:ext cx="133560" cy="15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A6498C5D-8407-4C1E-8BBF-47B584A0D5A5}"/>
                  </a:ext>
                </a:extLst>
              </p14:cNvPr>
              <p14:cNvContentPartPr/>
              <p14:nvPr/>
            </p14:nvContentPartPr>
            <p14:xfrm>
              <a:off x="4646920" y="3327575"/>
              <a:ext cx="149040" cy="19224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A6498C5D-8407-4C1E-8BBF-47B584A0D5A5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4629280" y="3309935"/>
                <a:ext cx="184680" cy="22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0" name="Group 509">
            <a:extLst>
              <a:ext uri="{FF2B5EF4-FFF2-40B4-BE49-F238E27FC236}">
                <a16:creationId xmlns:a16="http://schemas.microsoft.com/office/drawing/2014/main" id="{0778B4A4-3F04-403A-8912-708027183D18}"/>
              </a:ext>
            </a:extLst>
          </p:cNvPr>
          <p:cNvGrpSpPr/>
          <p:nvPr/>
        </p:nvGrpSpPr>
        <p:grpSpPr>
          <a:xfrm>
            <a:off x="4165240" y="3311375"/>
            <a:ext cx="483480" cy="286560"/>
            <a:chOff x="4165240" y="3311375"/>
            <a:chExt cx="48348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60F2E97D-2082-438D-B235-6F4F23F4BD03}"/>
                    </a:ext>
                  </a:extLst>
                </p14:cNvPr>
                <p14:cNvContentPartPr/>
                <p14:nvPr/>
              </p14:nvContentPartPr>
              <p14:xfrm>
                <a:off x="4165240" y="3366455"/>
                <a:ext cx="110880" cy="11520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60F2E97D-2082-438D-B235-6F4F23F4BD0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147600" y="3348815"/>
                  <a:ext cx="146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249914DF-F7E8-4C98-B74A-C434D467FBE4}"/>
                    </a:ext>
                  </a:extLst>
                </p14:cNvPr>
                <p14:cNvContentPartPr/>
                <p14:nvPr/>
              </p14:nvContentPartPr>
              <p14:xfrm>
                <a:off x="4198000" y="3497495"/>
                <a:ext cx="84240" cy="10044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249914DF-F7E8-4C98-B74A-C434D467FBE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180360" y="3479495"/>
                  <a:ext cx="119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812D6650-417A-4AA9-B35D-1543AE75A4C4}"/>
                    </a:ext>
                  </a:extLst>
                </p14:cNvPr>
                <p14:cNvContentPartPr/>
                <p14:nvPr/>
              </p14:nvContentPartPr>
              <p14:xfrm>
                <a:off x="4361440" y="3348815"/>
                <a:ext cx="23760" cy="23040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812D6650-417A-4AA9-B35D-1543AE75A4C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343440" y="3331175"/>
                  <a:ext cx="594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8C412244-0729-433C-B9BB-229EB7CBE1ED}"/>
                    </a:ext>
                  </a:extLst>
                </p14:cNvPr>
                <p14:cNvContentPartPr/>
                <p14:nvPr/>
              </p14:nvContentPartPr>
              <p14:xfrm>
                <a:off x="4357120" y="3311375"/>
                <a:ext cx="116640" cy="11088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8C412244-0729-433C-B9BB-229EB7CBE1E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339480" y="3293735"/>
                  <a:ext cx="152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C346B8BE-3DA5-4F4F-A75A-5CF6AADEDF5D}"/>
                    </a:ext>
                  </a:extLst>
                </p14:cNvPr>
                <p14:cNvContentPartPr/>
                <p14:nvPr/>
              </p14:nvContentPartPr>
              <p14:xfrm>
                <a:off x="4554040" y="3316415"/>
                <a:ext cx="72360" cy="972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C346B8BE-3DA5-4F4F-A75A-5CF6AADEDF5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536400" y="3298415"/>
                  <a:ext cx="1080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A6AE6E42-3555-40BB-B344-684110127E93}"/>
                    </a:ext>
                  </a:extLst>
                </p14:cNvPr>
                <p14:cNvContentPartPr/>
                <p14:nvPr/>
              </p14:nvContentPartPr>
              <p14:xfrm>
                <a:off x="4543240" y="3333695"/>
                <a:ext cx="34560" cy="2250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A6AE6E42-3555-40BB-B344-684110127E9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525240" y="3316055"/>
                  <a:ext cx="702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CBF24436-F2E7-4CAC-9AFA-F2FD12B5CDFA}"/>
                    </a:ext>
                  </a:extLst>
                </p14:cNvPr>
                <p14:cNvContentPartPr/>
                <p14:nvPr/>
              </p14:nvContentPartPr>
              <p14:xfrm>
                <a:off x="4574200" y="3586055"/>
                <a:ext cx="74520" cy="1080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CBF24436-F2E7-4CAC-9AFA-F2FD12B5CDF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556200" y="3568055"/>
                  <a:ext cx="1101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A0D9C4B-EF62-4F11-8869-8183A5882A7B}"/>
              </a:ext>
            </a:extLst>
          </p:cNvPr>
          <p:cNvGrpSpPr/>
          <p:nvPr/>
        </p:nvGrpSpPr>
        <p:grpSpPr>
          <a:xfrm>
            <a:off x="4825120" y="3291575"/>
            <a:ext cx="115920" cy="302040"/>
            <a:chOff x="4825120" y="3291575"/>
            <a:chExt cx="11592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9F613A7-01AD-401D-86D0-D4EC76F6F427}"/>
                    </a:ext>
                  </a:extLst>
                </p14:cNvPr>
                <p14:cNvContentPartPr/>
                <p14:nvPr/>
              </p14:nvContentPartPr>
              <p14:xfrm>
                <a:off x="4825120" y="3291575"/>
                <a:ext cx="78480" cy="1116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9F613A7-01AD-401D-86D0-D4EC76F6F42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807480" y="3273575"/>
                  <a:ext cx="114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AE79D5-6C1E-46F9-8D9F-3F439BF72319}"/>
                    </a:ext>
                  </a:extLst>
                </p14:cNvPr>
                <p14:cNvContentPartPr/>
                <p14:nvPr/>
              </p14:nvContentPartPr>
              <p14:xfrm>
                <a:off x="4899280" y="3319655"/>
                <a:ext cx="41760" cy="273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AE79D5-6C1E-46F9-8D9F-3F439BF7231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881280" y="3301655"/>
                  <a:ext cx="774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197F3A5-1805-4735-AFEC-2142864188D4}"/>
                    </a:ext>
                  </a:extLst>
                </p14:cNvPr>
                <p14:cNvContentPartPr/>
                <p14:nvPr/>
              </p14:nvContentPartPr>
              <p14:xfrm>
                <a:off x="4848160" y="3570935"/>
                <a:ext cx="87840" cy="15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197F3A5-1805-4735-AFEC-2142864188D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830520" y="3552935"/>
                  <a:ext cx="123480" cy="5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951D3C1-D2A3-412B-9405-6BAC0B783B4F}"/>
                  </a:ext>
                </a:extLst>
              </p14:cNvPr>
              <p14:cNvContentPartPr/>
              <p14:nvPr/>
            </p14:nvContentPartPr>
            <p14:xfrm>
              <a:off x="6865831" y="2476416"/>
              <a:ext cx="66240" cy="763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951D3C1-D2A3-412B-9405-6BAC0B783B4F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6847733" y="2458331"/>
                <a:ext cx="102075" cy="112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B6FC2D8-60A6-4B69-9E23-C8D02427DD60}"/>
                  </a:ext>
                </a:extLst>
              </p14:cNvPr>
              <p14:cNvContentPartPr/>
              <p14:nvPr/>
            </p14:nvContentPartPr>
            <p14:xfrm>
              <a:off x="6893911" y="2702496"/>
              <a:ext cx="47160" cy="590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B6FC2D8-60A6-4B69-9E23-C8D02427DD60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6876047" y="2684496"/>
                <a:ext cx="82530" cy="9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01E52533-4191-4E1D-9CC1-F808412B61FD}"/>
              </a:ext>
            </a:extLst>
          </p:cNvPr>
          <p:cNvGrpSpPr/>
          <p:nvPr/>
        </p:nvGrpSpPr>
        <p:grpSpPr>
          <a:xfrm>
            <a:off x="733979" y="2498837"/>
            <a:ext cx="1396080" cy="343800"/>
            <a:chOff x="733979" y="2498837"/>
            <a:chExt cx="139608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D2C0E71-34E5-4787-AABF-6049E59F6656}"/>
                    </a:ext>
                  </a:extLst>
                </p14:cNvPr>
                <p14:cNvContentPartPr/>
                <p14:nvPr/>
              </p14:nvContentPartPr>
              <p14:xfrm>
                <a:off x="733979" y="2575877"/>
                <a:ext cx="228960" cy="266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D2C0E71-34E5-4787-AABF-6049E59F665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15979" y="2558237"/>
                  <a:ext cx="2646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D255B11-3A37-4568-A596-30C7A6669738}"/>
                    </a:ext>
                  </a:extLst>
                </p14:cNvPr>
                <p14:cNvContentPartPr/>
                <p14:nvPr/>
              </p14:nvContentPartPr>
              <p14:xfrm>
                <a:off x="1029899" y="2684237"/>
                <a:ext cx="92160" cy="135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D255B11-3A37-4568-A596-30C7A666973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12259" y="2666237"/>
                  <a:ext cx="1278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C87D665-4BEE-48CC-8A79-5D00256E9178}"/>
                    </a:ext>
                  </a:extLst>
                </p14:cNvPr>
                <p14:cNvContentPartPr/>
                <p14:nvPr/>
              </p14:nvContentPartPr>
              <p14:xfrm>
                <a:off x="1205939" y="2667317"/>
                <a:ext cx="130320" cy="138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C87D665-4BEE-48CC-8A79-5D00256E917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87939" y="2649317"/>
                  <a:ext cx="1659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01D4A36-6A22-46E1-9FCD-A188FB16BE76}"/>
                    </a:ext>
                  </a:extLst>
                </p14:cNvPr>
                <p14:cNvContentPartPr/>
                <p14:nvPr/>
              </p14:nvContentPartPr>
              <p14:xfrm>
                <a:off x="1372259" y="2666597"/>
                <a:ext cx="124560" cy="141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01D4A36-6A22-46E1-9FCD-A188FB16BE7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354619" y="2648957"/>
                  <a:ext cx="160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C83FCC9-F701-43A5-B629-02CC4FD6E3CA}"/>
                    </a:ext>
                  </a:extLst>
                </p14:cNvPr>
                <p14:cNvContentPartPr/>
                <p14:nvPr/>
              </p14:nvContentPartPr>
              <p14:xfrm>
                <a:off x="1572059" y="2659397"/>
                <a:ext cx="16200" cy="127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C83FCC9-F701-43A5-B629-02CC4FD6E3C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554059" y="2641397"/>
                  <a:ext cx="51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098DDF6-02CB-41E4-8937-9154D7AB3423}"/>
                    </a:ext>
                  </a:extLst>
                </p14:cNvPr>
                <p14:cNvContentPartPr/>
                <p14:nvPr/>
              </p14:nvContentPartPr>
              <p14:xfrm>
                <a:off x="1573139" y="2571197"/>
                <a:ext cx="10440" cy="28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098DDF6-02CB-41E4-8937-9154D7AB342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555499" y="2553557"/>
                  <a:ext cx="460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088886B-4DCA-4DC7-9124-55BB98BB1A31}"/>
                    </a:ext>
                  </a:extLst>
                </p14:cNvPr>
                <p14:cNvContentPartPr/>
                <p14:nvPr/>
              </p14:nvContentPartPr>
              <p14:xfrm>
                <a:off x="1654499" y="2564717"/>
                <a:ext cx="133560" cy="213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088886B-4DCA-4DC7-9124-55BB98BB1A3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636499" y="2546717"/>
                  <a:ext cx="1692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C6B9F2B-2425-420D-8E66-6DA3E56F893D}"/>
                    </a:ext>
                  </a:extLst>
                </p14:cNvPr>
                <p14:cNvContentPartPr/>
                <p14:nvPr/>
              </p14:nvContentPartPr>
              <p14:xfrm>
                <a:off x="1860419" y="2664437"/>
                <a:ext cx="119160" cy="96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C6B9F2B-2425-420D-8E66-6DA3E56F893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842419" y="2646797"/>
                  <a:ext cx="1548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7D6A6D6-3EB5-460D-A273-1698226BA5C7}"/>
                    </a:ext>
                  </a:extLst>
                </p14:cNvPr>
                <p14:cNvContentPartPr/>
                <p14:nvPr/>
              </p14:nvContentPartPr>
              <p14:xfrm>
                <a:off x="2065979" y="2498837"/>
                <a:ext cx="64080" cy="258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7D6A6D6-3EB5-460D-A273-1698226BA5C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048339" y="2481197"/>
                  <a:ext cx="99720" cy="29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9E49CE4-E5A9-420F-AF4F-D7EAADB9B12C}"/>
                  </a:ext>
                </a:extLst>
              </p14:cNvPr>
              <p14:cNvContentPartPr/>
              <p14:nvPr/>
            </p14:nvContentPartPr>
            <p14:xfrm>
              <a:off x="716339" y="2750837"/>
              <a:ext cx="5904720" cy="2232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9E49CE4-E5A9-420F-AF4F-D7EAADB9B12C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698339" y="2732837"/>
                <a:ext cx="5940360" cy="2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6" name="Group 495">
            <a:extLst>
              <a:ext uri="{FF2B5EF4-FFF2-40B4-BE49-F238E27FC236}">
                <a16:creationId xmlns:a16="http://schemas.microsoft.com/office/drawing/2014/main" id="{986E6C26-1881-4037-B504-B697C730AB7B}"/>
              </a:ext>
            </a:extLst>
          </p:cNvPr>
          <p:cNvGrpSpPr/>
          <p:nvPr/>
        </p:nvGrpSpPr>
        <p:grpSpPr>
          <a:xfrm>
            <a:off x="271739" y="3979800"/>
            <a:ext cx="3705480" cy="480240"/>
            <a:chOff x="271739" y="3979800"/>
            <a:chExt cx="370548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3B4F5C9-F878-49E9-ABB3-0E6E417B0D9A}"/>
                    </a:ext>
                  </a:extLst>
                </p14:cNvPr>
                <p14:cNvContentPartPr/>
                <p14:nvPr/>
              </p14:nvContentPartPr>
              <p14:xfrm>
                <a:off x="271739" y="4147920"/>
                <a:ext cx="170280" cy="232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3B4F5C9-F878-49E9-ABB3-0E6E417B0D9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53739" y="4130280"/>
                  <a:ext cx="2059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F45A951-44BA-4F1C-8DCD-729C6765A919}"/>
                    </a:ext>
                  </a:extLst>
                </p14:cNvPr>
                <p14:cNvContentPartPr/>
                <p14:nvPr/>
              </p14:nvContentPartPr>
              <p14:xfrm>
                <a:off x="312419" y="4286160"/>
                <a:ext cx="93600" cy="8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F45A951-44BA-4F1C-8DCD-729C6765A91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94779" y="4268520"/>
                  <a:ext cx="129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8F99721-A8D6-4891-88DC-F02AB08D47A5}"/>
                    </a:ext>
                  </a:extLst>
                </p14:cNvPr>
                <p14:cNvContentPartPr/>
                <p14:nvPr/>
              </p14:nvContentPartPr>
              <p14:xfrm>
                <a:off x="504299" y="4240800"/>
                <a:ext cx="104400" cy="149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8F99721-A8D6-4891-88DC-F02AB08D47A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86299" y="4222800"/>
                  <a:ext cx="140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6EC55A7-36CD-49A1-8598-1DACAA1C13F6}"/>
                    </a:ext>
                  </a:extLst>
                </p14:cNvPr>
                <p14:cNvContentPartPr/>
                <p14:nvPr/>
              </p14:nvContentPartPr>
              <p14:xfrm>
                <a:off x="805979" y="4217400"/>
                <a:ext cx="131760" cy="139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6EC55A7-36CD-49A1-8598-1DACAA1C13F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88339" y="4199400"/>
                  <a:ext cx="1674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E330A8A-4882-4FFD-B368-14600560B371}"/>
                    </a:ext>
                  </a:extLst>
                </p14:cNvPr>
                <p14:cNvContentPartPr/>
                <p14:nvPr/>
              </p14:nvContentPartPr>
              <p14:xfrm>
                <a:off x="980579" y="4190040"/>
                <a:ext cx="104760" cy="270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E330A8A-4882-4FFD-B368-14600560B37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62939" y="4172040"/>
                  <a:ext cx="1404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05369EE9-64BE-4075-9F3C-21343F4A44DD}"/>
                    </a:ext>
                  </a:extLst>
                </p14:cNvPr>
                <p14:cNvContentPartPr/>
                <p14:nvPr/>
              </p14:nvContentPartPr>
              <p14:xfrm>
                <a:off x="1138259" y="4119120"/>
                <a:ext cx="40680" cy="23220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05369EE9-64BE-4075-9F3C-21343F4A44D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20259" y="4101480"/>
                  <a:ext cx="763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A5EE10E6-231A-4C5A-A1E6-96507C0514B5}"/>
                    </a:ext>
                  </a:extLst>
                </p14:cNvPr>
                <p14:cNvContentPartPr/>
                <p14:nvPr/>
              </p14:nvContentPartPr>
              <p14:xfrm>
                <a:off x="1231499" y="4213800"/>
                <a:ext cx="126720" cy="12528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A5EE10E6-231A-4C5A-A1E6-96507C0514B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13859" y="4196160"/>
                  <a:ext cx="162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F31BF137-1749-4CE1-8B50-5A4D3819E1F0}"/>
                    </a:ext>
                  </a:extLst>
                </p14:cNvPr>
                <p14:cNvContentPartPr/>
                <p14:nvPr/>
              </p14:nvContentPartPr>
              <p14:xfrm>
                <a:off x="1405379" y="4209840"/>
                <a:ext cx="96120" cy="10656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F31BF137-1749-4CE1-8B50-5A4D3819E1F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387739" y="4192200"/>
                  <a:ext cx="1317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E4D3CD81-655D-4AA2-A60A-4F0B954077B4}"/>
                    </a:ext>
                  </a:extLst>
                </p14:cNvPr>
                <p14:cNvContentPartPr/>
                <p14:nvPr/>
              </p14:nvContentPartPr>
              <p14:xfrm>
                <a:off x="1388459" y="4217400"/>
                <a:ext cx="111240" cy="12564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E4D3CD81-655D-4AA2-A60A-4F0B954077B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370819" y="4199400"/>
                  <a:ext cx="1468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AB3E0462-A654-4781-82F1-F82FE561EB50}"/>
                    </a:ext>
                  </a:extLst>
                </p14:cNvPr>
                <p14:cNvContentPartPr/>
                <p14:nvPr/>
              </p14:nvContentPartPr>
              <p14:xfrm>
                <a:off x="1737659" y="4140360"/>
                <a:ext cx="125640" cy="3139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AB3E0462-A654-4781-82F1-F82FE561EB5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720019" y="4122720"/>
                  <a:ext cx="1612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621FD8A7-3E16-4766-B814-21DEC18CDCA4}"/>
                    </a:ext>
                  </a:extLst>
                </p14:cNvPr>
                <p14:cNvContentPartPr/>
                <p14:nvPr/>
              </p14:nvContentPartPr>
              <p14:xfrm>
                <a:off x="1893539" y="4156920"/>
                <a:ext cx="136800" cy="1566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621FD8A7-3E16-4766-B814-21DEC18CDCA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875539" y="4139280"/>
                  <a:ext cx="1724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3B7D171C-F894-46D9-9EFC-2D65F0E27A30}"/>
                    </a:ext>
                  </a:extLst>
                </p14:cNvPr>
                <p14:cNvContentPartPr/>
                <p14:nvPr/>
              </p14:nvContentPartPr>
              <p14:xfrm>
                <a:off x="2095499" y="4151520"/>
                <a:ext cx="108000" cy="1494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3B7D171C-F894-46D9-9EFC-2D65F0E27A3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077859" y="4133520"/>
                  <a:ext cx="143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9EAB0680-0D4D-4CB1-A244-3809AD0F6505}"/>
                    </a:ext>
                  </a:extLst>
                </p14:cNvPr>
                <p14:cNvContentPartPr/>
                <p14:nvPr/>
              </p14:nvContentPartPr>
              <p14:xfrm>
                <a:off x="2276219" y="4152960"/>
                <a:ext cx="111960" cy="1389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9EAB0680-0D4D-4CB1-A244-3809AD0F650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258219" y="4134960"/>
                  <a:ext cx="147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27BC6629-0998-4FA8-B200-665AA1DFEB59}"/>
                    </a:ext>
                  </a:extLst>
                </p14:cNvPr>
                <p14:cNvContentPartPr/>
                <p14:nvPr/>
              </p14:nvContentPartPr>
              <p14:xfrm>
                <a:off x="2445779" y="4068000"/>
                <a:ext cx="124200" cy="2145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27BC6629-0998-4FA8-B200-665AA1DFEB5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428139" y="4050360"/>
                  <a:ext cx="1598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E369A52D-952F-4C69-A634-66FDA692D540}"/>
                    </a:ext>
                  </a:extLst>
                </p14:cNvPr>
                <p14:cNvContentPartPr/>
                <p14:nvPr/>
              </p14:nvContentPartPr>
              <p14:xfrm>
                <a:off x="2639819" y="4165920"/>
                <a:ext cx="83880" cy="12312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E369A52D-952F-4C69-A634-66FDA692D54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621819" y="4148280"/>
                  <a:ext cx="119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9084150A-41E4-421C-AD0E-D120618A50E0}"/>
                    </a:ext>
                  </a:extLst>
                </p14:cNvPr>
                <p14:cNvContentPartPr/>
                <p14:nvPr/>
              </p14:nvContentPartPr>
              <p14:xfrm>
                <a:off x="2832779" y="4126680"/>
                <a:ext cx="113040" cy="15444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9084150A-41E4-421C-AD0E-D120618A50E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815139" y="4109040"/>
                  <a:ext cx="1486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D23D3A55-FF29-46D6-9E6F-993A6A34A2A3}"/>
                    </a:ext>
                  </a:extLst>
                </p14:cNvPr>
                <p14:cNvContentPartPr/>
                <p14:nvPr/>
              </p14:nvContentPartPr>
              <p14:xfrm>
                <a:off x="3012059" y="4135680"/>
                <a:ext cx="111960" cy="11124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D23D3A55-FF29-46D6-9E6F-993A6A34A2A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994059" y="4117680"/>
                  <a:ext cx="147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87CE6BE1-FC75-45B8-AA98-674FA3485231}"/>
                    </a:ext>
                  </a:extLst>
                </p14:cNvPr>
                <p14:cNvContentPartPr/>
                <p14:nvPr/>
              </p14:nvContentPartPr>
              <p14:xfrm>
                <a:off x="3218699" y="4013280"/>
                <a:ext cx="14400" cy="2775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87CE6BE1-FC75-45B8-AA98-674FA348523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200699" y="3995640"/>
                  <a:ext cx="500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4216DB1F-C4BE-42AB-9B90-B7201FF9058F}"/>
                    </a:ext>
                  </a:extLst>
                </p14:cNvPr>
                <p14:cNvContentPartPr/>
                <p14:nvPr/>
              </p14:nvContentPartPr>
              <p14:xfrm>
                <a:off x="3178019" y="4125600"/>
                <a:ext cx="151560" cy="756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4216DB1F-C4BE-42AB-9B90-B7201FF9058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160019" y="4107600"/>
                  <a:ext cx="187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4E76EF7F-C485-47C3-9570-ED1E57B1EFE8}"/>
                    </a:ext>
                  </a:extLst>
                </p14:cNvPr>
                <p14:cNvContentPartPr/>
                <p14:nvPr/>
              </p14:nvContentPartPr>
              <p14:xfrm>
                <a:off x="3360899" y="4135320"/>
                <a:ext cx="132480" cy="12996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4E76EF7F-C485-47C3-9570-ED1E57B1EFE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343259" y="4117680"/>
                  <a:ext cx="168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39048BE6-C903-4677-9462-E78F57C9B6DC}"/>
                    </a:ext>
                  </a:extLst>
                </p14:cNvPr>
                <p14:cNvContentPartPr/>
                <p14:nvPr/>
              </p14:nvContentPartPr>
              <p14:xfrm>
                <a:off x="3585539" y="4122000"/>
                <a:ext cx="54720" cy="13968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39048BE6-C903-4677-9462-E78F57C9B6D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567899" y="4104000"/>
                  <a:ext cx="903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437F0D4D-78B7-468B-BA44-17D9C702AF49}"/>
                    </a:ext>
                  </a:extLst>
                </p14:cNvPr>
                <p14:cNvContentPartPr/>
                <p14:nvPr/>
              </p14:nvContentPartPr>
              <p14:xfrm>
                <a:off x="3733859" y="4137120"/>
                <a:ext cx="145440" cy="10692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437F0D4D-78B7-468B-BA44-17D9C702AF4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15859" y="4119480"/>
                  <a:ext cx="181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95622AA2-8A81-4453-A9D2-D84D544550EF}"/>
                    </a:ext>
                  </a:extLst>
                </p14:cNvPr>
                <p14:cNvContentPartPr/>
                <p14:nvPr/>
              </p14:nvContentPartPr>
              <p14:xfrm>
                <a:off x="3965699" y="3979800"/>
                <a:ext cx="11520" cy="28152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95622AA2-8A81-4453-A9D2-D84D544550E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47699" y="3962160"/>
                  <a:ext cx="47160" cy="31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93B0090-132A-42AD-AA2D-1040A71A72F8}"/>
              </a:ext>
            </a:extLst>
          </p:cNvPr>
          <p:cNvGrpSpPr/>
          <p:nvPr/>
        </p:nvGrpSpPr>
        <p:grpSpPr>
          <a:xfrm>
            <a:off x="4221000" y="3880700"/>
            <a:ext cx="2384640" cy="446040"/>
            <a:chOff x="4221000" y="3880700"/>
            <a:chExt cx="2384640" cy="44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5C18AE5-86F4-4B26-9978-4C1BD4FA7AF8}"/>
                    </a:ext>
                  </a:extLst>
                </p14:cNvPr>
                <p14:cNvContentPartPr/>
                <p14:nvPr/>
              </p14:nvContentPartPr>
              <p14:xfrm>
                <a:off x="4264920" y="3984020"/>
                <a:ext cx="57600" cy="261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5C18AE5-86F4-4B26-9978-4C1BD4FA7AF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247280" y="3966020"/>
                  <a:ext cx="932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D4E72AA-0A73-45EF-97F0-E9DC1971CC92}"/>
                    </a:ext>
                  </a:extLst>
                </p14:cNvPr>
                <p14:cNvContentPartPr/>
                <p14:nvPr/>
              </p14:nvContentPartPr>
              <p14:xfrm>
                <a:off x="4376160" y="4091300"/>
                <a:ext cx="85680" cy="136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D4E72AA-0A73-45EF-97F0-E9DC1971CC9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358160" y="4073300"/>
                  <a:ext cx="121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C97B38B-4D78-470D-BFB4-05C0D29E537A}"/>
                    </a:ext>
                  </a:extLst>
                </p14:cNvPr>
                <p14:cNvContentPartPr/>
                <p14:nvPr/>
              </p14:nvContentPartPr>
              <p14:xfrm>
                <a:off x="4555080" y="4093100"/>
                <a:ext cx="130680" cy="135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C97B38B-4D78-470D-BFB4-05C0D29E537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537440" y="4075100"/>
                  <a:ext cx="166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578F7DC-A33A-45F8-AEEB-5025E566C0FA}"/>
                    </a:ext>
                  </a:extLst>
                </p14:cNvPr>
                <p14:cNvContentPartPr/>
                <p14:nvPr/>
              </p14:nvContentPartPr>
              <p14:xfrm>
                <a:off x="4737240" y="4080140"/>
                <a:ext cx="116280" cy="141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578F7DC-A33A-45F8-AEEB-5025E566C0F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719600" y="4062140"/>
                  <a:ext cx="151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B1BA080-1E69-4C64-B519-A1EB1D2E16A2}"/>
                    </a:ext>
                  </a:extLst>
                </p14:cNvPr>
                <p14:cNvContentPartPr/>
                <p14:nvPr/>
              </p14:nvContentPartPr>
              <p14:xfrm>
                <a:off x="4890240" y="4083020"/>
                <a:ext cx="74160" cy="124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B1BA080-1E69-4C64-B519-A1EB1D2E16A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872600" y="4065380"/>
                  <a:ext cx="109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A503FE5-558D-487A-9DD8-B1B16D90BA5F}"/>
                    </a:ext>
                  </a:extLst>
                </p14:cNvPr>
                <p14:cNvContentPartPr/>
                <p14:nvPr/>
              </p14:nvContentPartPr>
              <p14:xfrm>
                <a:off x="5050440" y="4073300"/>
                <a:ext cx="114120" cy="253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A503FE5-558D-487A-9DD8-B1B16D90BA5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032440" y="4055300"/>
                  <a:ext cx="1497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F7B92E7-B44E-4DA3-9482-86CEBD5DD820}"/>
                    </a:ext>
                  </a:extLst>
                </p14:cNvPr>
                <p14:cNvContentPartPr/>
                <p14:nvPr/>
              </p14:nvContentPartPr>
              <p14:xfrm>
                <a:off x="5209200" y="4062860"/>
                <a:ext cx="106560" cy="125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F7B92E7-B44E-4DA3-9482-86CEBD5DD82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191560" y="4045220"/>
                  <a:ext cx="1422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D65943D-A403-40B2-ACA7-E26F6061397B}"/>
                    </a:ext>
                  </a:extLst>
                </p14:cNvPr>
                <p14:cNvContentPartPr/>
                <p14:nvPr/>
              </p14:nvContentPartPr>
              <p14:xfrm>
                <a:off x="5393880" y="4024700"/>
                <a:ext cx="98280" cy="137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D65943D-A403-40B2-ACA7-E26F6061397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376240" y="4006700"/>
                  <a:ext cx="133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629BEF4-4659-45B0-AE38-7E3F517C41EF}"/>
                    </a:ext>
                  </a:extLst>
                </p14:cNvPr>
                <p14:cNvContentPartPr/>
                <p14:nvPr/>
              </p14:nvContentPartPr>
              <p14:xfrm>
                <a:off x="5575680" y="4016060"/>
                <a:ext cx="159120" cy="1436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629BEF4-4659-45B0-AE38-7E3F517C41E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558040" y="3998060"/>
                  <a:ext cx="1947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397E183-3835-4A54-829E-42D67B1147AE}"/>
                    </a:ext>
                  </a:extLst>
                </p14:cNvPr>
                <p14:cNvContentPartPr/>
                <p14:nvPr/>
              </p14:nvContentPartPr>
              <p14:xfrm>
                <a:off x="5791680" y="4030820"/>
                <a:ext cx="117720" cy="1101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397E183-3835-4A54-829E-42D67B1147A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773680" y="4012820"/>
                  <a:ext cx="153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879F7E9-2D69-4262-8BB2-2FEE798BB582}"/>
                    </a:ext>
                  </a:extLst>
                </p14:cNvPr>
                <p14:cNvContentPartPr/>
                <p14:nvPr/>
              </p14:nvContentPartPr>
              <p14:xfrm>
                <a:off x="5988600" y="3880700"/>
                <a:ext cx="20880" cy="264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879F7E9-2D69-4262-8BB2-2FEE798BB58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970960" y="3862700"/>
                  <a:ext cx="565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87AB029-B59C-4F6D-AF3F-6BA8E521B053}"/>
                    </a:ext>
                  </a:extLst>
                </p14:cNvPr>
                <p14:cNvContentPartPr/>
                <p14:nvPr/>
              </p14:nvContentPartPr>
              <p14:xfrm>
                <a:off x="5937480" y="4006340"/>
                <a:ext cx="140040" cy="25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87AB029-B59C-4F6D-AF3F-6BA8E521B05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919480" y="3988700"/>
                  <a:ext cx="1756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D06C851-65FF-426E-966B-EB7C97BE3F51}"/>
                    </a:ext>
                  </a:extLst>
                </p14:cNvPr>
                <p14:cNvContentPartPr/>
                <p14:nvPr/>
              </p14:nvContentPartPr>
              <p14:xfrm>
                <a:off x="6149880" y="4045580"/>
                <a:ext cx="4320" cy="86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D06C851-65FF-426E-966B-EB7C97BE3F5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131880" y="4027580"/>
                  <a:ext cx="399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F908C1F-9A55-431B-A3EA-8EBAD7850AAD}"/>
                    </a:ext>
                  </a:extLst>
                </p14:cNvPr>
                <p14:cNvContentPartPr/>
                <p14:nvPr/>
              </p14:nvContentPartPr>
              <p14:xfrm>
                <a:off x="6147000" y="3902300"/>
                <a:ext cx="3600" cy="20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F908C1F-9A55-431B-A3EA-8EBAD7850AA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129000" y="3884300"/>
                  <a:ext cx="392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153BA2D-1078-475C-8596-CB0379C203AA}"/>
                    </a:ext>
                  </a:extLst>
                </p14:cNvPr>
                <p14:cNvContentPartPr/>
                <p14:nvPr/>
              </p14:nvContentPartPr>
              <p14:xfrm>
                <a:off x="6266520" y="4018940"/>
                <a:ext cx="108000" cy="133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153BA2D-1078-475C-8596-CB0379C203A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248880" y="4000940"/>
                  <a:ext cx="143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84A5E6A-8011-4BC9-BF17-69FC0B544240}"/>
                    </a:ext>
                  </a:extLst>
                </p14:cNvPr>
                <p14:cNvContentPartPr/>
                <p14:nvPr/>
              </p14:nvContentPartPr>
              <p14:xfrm>
                <a:off x="6463080" y="3976100"/>
                <a:ext cx="142560" cy="159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84A5E6A-8011-4BC9-BF17-69FC0B54424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445080" y="3958100"/>
                  <a:ext cx="178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B859EE0-517E-4F9B-AA81-BFE319CBA621}"/>
                    </a:ext>
                  </a:extLst>
                </p14:cNvPr>
                <p14:cNvContentPartPr/>
                <p14:nvPr/>
              </p14:nvContentPartPr>
              <p14:xfrm>
                <a:off x="4221000" y="4066100"/>
                <a:ext cx="149040" cy="10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B859EE0-517E-4F9B-AA81-BFE319CBA62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203000" y="4048460"/>
                  <a:ext cx="18468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EA40EE2-BCF2-4862-BBD9-F491F113A1F3}"/>
                  </a:ext>
                </a:extLst>
              </p14:cNvPr>
              <p14:cNvContentPartPr/>
              <p14:nvPr/>
            </p14:nvContentPartPr>
            <p14:xfrm>
              <a:off x="6981666" y="3918744"/>
              <a:ext cx="153720" cy="2674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EA40EE2-BCF2-4862-BBD9-F491F113A1F3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6964026" y="3900744"/>
                <a:ext cx="18936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04CD5689-F42C-4B84-82C4-0403B1341436}"/>
                  </a:ext>
                </a:extLst>
              </p14:cNvPr>
              <p14:cNvContentPartPr/>
              <p14:nvPr/>
            </p14:nvContentPartPr>
            <p14:xfrm>
              <a:off x="7190826" y="3988224"/>
              <a:ext cx="66240" cy="1940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04CD5689-F42C-4B84-82C4-0403B1341436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7172826" y="3970584"/>
                <a:ext cx="10188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0BA63A4-0058-4B48-A597-67B6619D3220}"/>
              </a:ext>
            </a:extLst>
          </p:cNvPr>
          <p:cNvGrpSpPr/>
          <p:nvPr/>
        </p:nvGrpSpPr>
        <p:grpSpPr>
          <a:xfrm>
            <a:off x="7452546" y="3865104"/>
            <a:ext cx="673200" cy="301320"/>
            <a:chOff x="7452546" y="3865104"/>
            <a:chExt cx="67320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5BD0490-4AE0-4069-8BE4-6466A8A2F931}"/>
                    </a:ext>
                  </a:extLst>
                </p14:cNvPr>
                <p14:cNvContentPartPr/>
                <p14:nvPr/>
              </p14:nvContentPartPr>
              <p14:xfrm>
                <a:off x="7452546" y="3984624"/>
                <a:ext cx="81000" cy="172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5BD0490-4AE0-4069-8BE4-6466A8A2F93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434546" y="3966984"/>
                  <a:ext cx="116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440C4D3-B0D3-4172-AB05-10C9078F9C12}"/>
                    </a:ext>
                  </a:extLst>
                </p14:cNvPr>
                <p14:cNvContentPartPr/>
                <p14:nvPr/>
              </p14:nvContentPartPr>
              <p14:xfrm>
                <a:off x="7652346" y="4051944"/>
                <a:ext cx="61560" cy="478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440C4D3-B0D3-4172-AB05-10C9078F9C1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634706" y="4034304"/>
                  <a:ext cx="972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4147528-6897-440D-BEC8-4CD7B281D35C}"/>
                    </a:ext>
                  </a:extLst>
                </p14:cNvPr>
                <p14:cNvContentPartPr/>
                <p14:nvPr/>
              </p14:nvContentPartPr>
              <p14:xfrm>
                <a:off x="7633266" y="4053024"/>
                <a:ext cx="70920" cy="52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4147528-6897-440D-BEC8-4CD7B281D35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615266" y="4035024"/>
                  <a:ext cx="1065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516F91C-1575-47F5-8D06-506A1450E195}"/>
                    </a:ext>
                  </a:extLst>
                </p14:cNvPr>
                <p14:cNvContentPartPr/>
                <p14:nvPr/>
              </p14:nvContentPartPr>
              <p14:xfrm>
                <a:off x="7610226" y="3988944"/>
                <a:ext cx="174960" cy="176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516F91C-1575-47F5-8D06-506A1450E19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592226" y="3971304"/>
                  <a:ext cx="210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801910A-83CB-4111-A282-B1FEEF00A9E2}"/>
                    </a:ext>
                  </a:extLst>
                </p14:cNvPr>
                <p14:cNvContentPartPr/>
                <p14:nvPr/>
              </p14:nvContentPartPr>
              <p14:xfrm>
                <a:off x="7855386" y="3865104"/>
                <a:ext cx="159840" cy="282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801910A-83CB-4111-A282-B1FEEF00A9E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837386" y="3847104"/>
                  <a:ext cx="1954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D46990E-A085-4457-BDBF-DCFF43878457}"/>
                    </a:ext>
                  </a:extLst>
                </p14:cNvPr>
                <p14:cNvContentPartPr/>
                <p14:nvPr/>
              </p14:nvContentPartPr>
              <p14:xfrm>
                <a:off x="8069226" y="3938904"/>
                <a:ext cx="56520" cy="227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D46990E-A085-4457-BDBF-DCFF4387845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051586" y="3921264"/>
                  <a:ext cx="9216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AA1807A2-E3EE-4294-BFEA-E04390338A98}"/>
              </a:ext>
            </a:extLst>
          </p:cNvPr>
          <p:cNvGrpSpPr/>
          <p:nvPr/>
        </p:nvGrpSpPr>
        <p:grpSpPr>
          <a:xfrm>
            <a:off x="8350026" y="3664944"/>
            <a:ext cx="1477440" cy="448920"/>
            <a:chOff x="8350026" y="3664944"/>
            <a:chExt cx="1477440" cy="44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9C56D02-400C-4725-BA18-E0B381FBFD2C}"/>
                    </a:ext>
                  </a:extLst>
                </p14:cNvPr>
                <p14:cNvContentPartPr/>
                <p14:nvPr/>
              </p14:nvContentPartPr>
              <p14:xfrm>
                <a:off x="8350026" y="3923064"/>
                <a:ext cx="71280" cy="190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9C56D02-400C-4725-BA18-E0B381FBFD2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332386" y="3905424"/>
                  <a:ext cx="1069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8124C58-63D1-4996-8E22-9CA9F38520D6}"/>
                    </a:ext>
                  </a:extLst>
                </p14:cNvPr>
                <p14:cNvContentPartPr/>
                <p14:nvPr/>
              </p14:nvContentPartPr>
              <p14:xfrm>
                <a:off x="8586186" y="4010904"/>
                <a:ext cx="671040" cy="29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8124C58-63D1-4996-8E22-9CA9F38520D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568186" y="3992904"/>
                  <a:ext cx="7066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AA562B1-9583-4835-990E-24507AB1DC4E}"/>
                    </a:ext>
                  </a:extLst>
                </p14:cNvPr>
                <p14:cNvContentPartPr/>
                <p14:nvPr/>
              </p14:nvContentPartPr>
              <p14:xfrm>
                <a:off x="9221226" y="3921984"/>
                <a:ext cx="113760" cy="104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AA562B1-9583-4835-990E-24507AB1DC4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203586" y="3903984"/>
                  <a:ext cx="149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0F0239F-516F-4EA7-9B01-C5A0F754D7C8}"/>
                    </a:ext>
                  </a:extLst>
                </p14:cNvPr>
                <p14:cNvContentPartPr/>
                <p14:nvPr/>
              </p14:nvContentPartPr>
              <p14:xfrm>
                <a:off x="9216186" y="4025664"/>
                <a:ext cx="115560" cy="74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0F0239F-516F-4EA7-9B01-C5A0F754D7C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198186" y="4007664"/>
                  <a:ext cx="151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1982493-D0D6-4332-8428-73FF43721248}"/>
                    </a:ext>
                  </a:extLst>
                </p14:cNvPr>
                <p14:cNvContentPartPr/>
                <p14:nvPr/>
              </p14:nvContentPartPr>
              <p14:xfrm>
                <a:off x="8872746" y="3664944"/>
                <a:ext cx="151920" cy="147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1982493-D0D6-4332-8428-73FF4372124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855106" y="3647304"/>
                  <a:ext cx="1875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4C20584F-E124-47C6-A9F1-D927FB190009}"/>
                    </a:ext>
                  </a:extLst>
                </p14:cNvPr>
                <p14:cNvContentPartPr/>
                <p14:nvPr/>
              </p14:nvContentPartPr>
              <p14:xfrm>
                <a:off x="8846106" y="3684744"/>
                <a:ext cx="184680" cy="10728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4C20584F-E124-47C6-A9F1-D927FB19000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828106" y="3666744"/>
                  <a:ext cx="220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BF12A050-EE61-4618-BED4-671C66D5B1EC}"/>
                    </a:ext>
                  </a:extLst>
                </p14:cNvPr>
                <p14:cNvContentPartPr/>
                <p14:nvPr/>
              </p14:nvContentPartPr>
              <p14:xfrm>
                <a:off x="9474306" y="3824784"/>
                <a:ext cx="178200" cy="28908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BF12A050-EE61-4618-BED4-671C66D5B1E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456306" y="3807144"/>
                  <a:ext cx="2138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6901D102-FEB2-4267-81BF-24C04B6B816C}"/>
                    </a:ext>
                  </a:extLst>
                </p14:cNvPr>
                <p14:cNvContentPartPr/>
                <p14:nvPr/>
              </p14:nvContentPartPr>
              <p14:xfrm>
                <a:off x="9748266" y="3864384"/>
                <a:ext cx="79200" cy="24552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6901D102-FEB2-4267-81BF-24C04B6B816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730626" y="3846384"/>
                  <a:ext cx="11484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2" name="Group 521">
            <a:extLst>
              <a:ext uri="{FF2B5EF4-FFF2-40B4-BE49-F238E27FC236}">
                <a16:creationId xmlns:a16="http://schemas.microsoft.com/office/drawing/2014/main" id="{25A34655-C7F9-4B21-968D-0C244F5C5B53}"/>
              </a:ext>
            </a:extLst>
          </p:cNvPr>
          <p:cNvGrpSpPr/>
          <p:nvPr/>
        </p:nvGrpSpPr>
        <p:grpSpPr>
          <a:xfrm>
            <a:off x="10181706" y="3876624"/>
            <a:ext cx="208800" cy="196560"/>
            <a:chOff x="10181706" y="3876624"/>
            <a:chExt cx="20880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204C7042-A6DA-4F66-8CB8-E0CDB32C0EC9}"/>
                    </a:ext>
                  </a:extLst>
                </p14:cNvPr>
                <p14:cNvContentPartPr/>
                <p14:nvPr/>
              </p14:nvContentPartPr>
              <p14:xfrm>
                <a:off x="10249746" y="3951144"/>
                <a:ext cx="63360" cy="7596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204C7042-A6DA-4F66-8CB8-E0CDB32C0EC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231746" y="3933144"/>
                  <a:ext cx="99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C8C9D1CA-E74E-484C-8370-80513663AC60}"/>
                    </a:ext>
                  </a:extLst>
                </p14:cNvPr>
                <p14:cNvContentPartPr/>
                <p14:nvPr/>
              </p14:nvContentPartPr>
              <p14:xfrm>
                <a:off x="10230306" y="3947904"/>
                <a:ext cx="112680" cy="6372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C8C9D1CA-E74E-484C-8370-80513663AC6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212666" y="3930264"/>
                  <a:ext cx="148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DAEE3D91-4B38-4993-9E24-20F1717CAD6D}"/>
                    </a:ext>
                  </a:extLst>
                </p14:cNvPr>
                <p14:cNvContentPartPr/>
                <p14:nvPr/>
              </p14:nvContentPartPr>
              <p14:xfrm>
                <a:off x="10181706" y="3876624"/>
                <a:ext cx="208800" cy="19656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DAEE3D91-4B38-4993-9E24-20F1717CAD6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164066" y="3858984"/>
                  <a:ext cx="244440" cy="23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524" name="Ink 523">
                <a:extLst>
                  <a:ext uri="{FF2B5EF4-FFF2-40B4-BE49-F238E27FC236}">
                    <a16:creationId xmlns:a16="http://schemas.microsoft.com/office/drawing/2014/main" id="{F38510C9-A44A-493D-8EC9-CFC54E6EBF7C}"/>
                  </a:ext>
                </a:extLst>
              </p14:cNvPr>
              <p14:cNvContentPartPr/>
              <p14:nvPr/>
            </p14:nvContentPartPr>
            <p14:xfrm>
              <a:off x="10759146" y="3803184"/>
              <a:ext cx="82080" cy="239040"/>
            </p14:xfrm>
          </p:contentPart>
        </mc:Choice>
        <mc:Fallback xmlns="">
          <p:pic>
            <p:nvPicPr>
              <p:cNvPr id="524" name="Ink 523">
                <a:extLst>
                  <a:ext uri="{FF2B5EF4-FFF2-40B4-BE49-F238E27FC236}">
                    <a16:creationId xmlns:a16="http://schemas.microsoft.com/office/drawing/2014/main" id="{F38510C9-A44A-493D-8EC9-CFC54E6EBF7C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10741146" y="3785184"/>
                <a:ext cx="11772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528" name="Ink 527">
                <a:extLst>
                  <a:ext uri="{FF2B5EF4-FFF2-40B4-BE49-F238E27FC236}">
                    <a16:creationId xmlns:a16="http://schemas.microsoft.com/office/drawing/2014/main" id="{8613B184-910B-4BE2-8BBB-21A5286505FD}"/>
                  </a:ext>
                </a:extLst>
              </p14:cNvPr>
              <p14:cNvContentPartPr/>
              <p14:nvPr/>
            </p14:nvContentPartPr>
            <p14:xfrm>
              <a:off x="7315746" y="4098024"/>
              <a:ext cx="88560" cy="7920"/>
            </p14:xfrm>
          </p:contentPart>
        </mc:Choice>
        <mc:Fallback xmlns="">
          <p:pic>
            <p:nvPicPr>
              <p:cNvPr id="528" name="Ink 527">
                <a:extLst>
                  <a:ext uri="{FF2B5EF4-FFF2-40B4-BE49-F238E27FC236}">
                    <a16:creationId xmlns:a16="http://schemas.microsoft.com/office/drawing/2014/main" id="{8613B184-910B-4BE2-8BBB-21A5286505FD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7298106" y="4080024"/>
                <a:ext cx="1242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529" name="Ink 528">
                <a:extLst>
                  <a:ext uri="{FF2B5EF4-FFF2-40B4-BE49-F238E27FC236}">
                    <a16:creationId xmlns:a16="http://schemas.microsoft.com/office/drawing/2014/main" id="{009F66F5-3C0E-41A2-845D-D18CAB69A068}"/>
                  </a:ext>
                </a:extLst>
              </p14:cNvPr>
              <p14:cNvContentPartPr/>
              <p14:nvPr/>
            </p14:nvContentPartPr>
            <p14:xfrm>
              <a:off x="8171466" y="4055544"/>
              <a:ext cx="126000" cy="10080"/>
            </p14:xfrm>
          </p:contentPart>
        </mc:Choice>
        <mc:Fallback xmlns="">
          <p:pic>
            <p:nvPicPr>
              <p:cNvPr id="529" name="Ink 528">
                <a:extLst>
                  <a:ext uri="{FF2B5EF4-FFF2-40B4-BE49-F238E27FC236}">
                    <a16:creationId xmlns:a16="http://schemas.microsoft.com/office/drawing/2014/main" id="{009F66F5-3C0E-41A2-845D-D18CAB69A068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8153826" y="4037904"/>
                <a:ext cx="1616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530" name="Ink 529">
                <a:extLst>
                  <a:ext uri="{FF2B5EF4-FFF2-40B4-BE49-F238E27FC236}">
                    <a16:creationId xmlns:a16="http://schemas.microsoft.com/office/drawing/2014/main" id="{2355BF98-46EB-44FC-A04D-2D7BB88B7A30}"/>
                  </a:ext>
                </a:extLst>
              </p14:cNvPr>
              <p14:cNvContentPartPr/>
              <p14:nvPr/>
            </p14:nvContentPartPr>
            <p14:xfrm>
              <a:off x="9907746" y="3997944"/>
              <a:ext cx="137160" cy="9000"/>
            </p14:xfrm>
          </p:contentPart>
        </mc:Choice>
        <mc:Fallback xmlns="">
          <p:pic>
            <p:nvPicPr>
              <p:cNvPr id="530" name="Ink 529">
                <a:extLst>
                  <a:ext uri="{FF2B5EF4-FFF2-40B4-BE49-F238E27FC236}">
                    <a16:creationId xmlns:a16="http://schemas.microsoft.com/office/drawing/2014/main" id="{2355BF98-46EB-44FC-A04D-2D7BB88B7A30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9890106" y="3979944"/>
                <a:ext cx="17280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531" name="Ink 530">
                <a:extLst>
                  <a:ext uri="{FF2B5EF4-FFF2-40B4-BE49-F238E27FC236}">
                    <a16:creationId xmlns:a16="http://schemas.microsoft.com/office/drawing/2014/main" id="{B579C52E-0AD7-4E11-8581-8ED739E0966C}"/>
                  </a:ext>
                </a:extLst>
              </p14:cNvPr>
              <p14:cNvContentPartPr/>
              <p14:nvPr/>
            </p14:nvContentPartPr>
            <p14:xfrm>
              <a:off x="10521546" y="3957264"/>
              <a:ext cx="132840" cy="16200"/>
            </p14:xfrm>
          </p:contentPart>
        </mc:Choice>
        <mc:Fallback xmlns="">
          <p:pic>
            <p:nvPicPr>
              <p:cNvPr id="531" name="Ink 530">
                <a:extLst>
                  <a:ext uri="{FF2B5EF4-FFF2-40B4-BE49-F238E27FC236}">
                    <a16:creationId xmlns:a16="http://schemas.microsoft.com/office/drawing/2014/main" id="{B579C52E-0AD7-4E11-8581-8ED739E0966C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10503906" y="3939624"/>
                <a:ext cx="168480" cy="5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4" name="Group 533">
            <a:extLst>
              <a:ext uri="{FF2B5EF4-FFF2-40B4-BE49-F238E27FC236}">
                <a16:creationId xmlns:a16="http://schemas.microsoft.com/office/drawing/2014/main" id="{FA0BA3F3-ED70-4E71-A73D-D4459CB07684}"/>
              </a:ext>
            </a:extLst>
          </p:cNvPr>
          <p:cNvGrpSpPr/>
          <p:nvPr/>
        </p:nvGrpSpPr>
        <p:grpSpPr>
          <a:xfrm>
            <a:off x="252456" y="4726242"/>
            <a:ext cx="285840" cy="151560"/>
            <a:chOff x="252456" y="4726242"/>
            <a:chExt cx="285840" cy="15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42321159-5241-4F23-A37E-FC8EECE2EF95}"/>
                    </a:ext>
                  </a:extLst>
                </p14:cNvPr>
                <p14:cNvContentPartPr/>
                <p14:nvPr/>
              </p14:nvContentPartPr>
              <p14:xfrm>
                <a:off x="252456" y="4735962"/>
                <a:ext cx="137160" cy="14184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42321159-5241-4F23-A37E-FC8EECE2EF9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34816" y="4717962"/>
                  <a:ext cx="1728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B6CA1C10-2D4D-42A2-8AC9-82E98C10D5C6}"/>
                    </a:ext>
                  </a:extLst>
                </p14:cNvPr>
                <p14:cNvContentPartPr/>
                <p14:nvPr/>
              </p14:nvContentPartPr>
              <p14:xfrm>
                <a:off x="446136" y="4726242"/>
                <a:ext cx="92160" cy="13248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B6CA1C10-2D4D-42A2-8AC9-82E98C10D5C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28136" y="4708602"/>
                  <a:ext cx="12780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5" name="Group 564">
            <a:extLst>
              <a:ext uri="{FF2B5EF4-FFF2-40B4-BE49-F238E27FC236}">
                <a16:creationId xmlns:a16="http://schemas.microsoft.com/office/drawing/2014/main" id="{516777D0-91D3-44B2-A187-4FA3A5C2BF08}"/>
              </a:ext>
            </a:extLst>
          </p:cNvPr>
          <p:cNvGrpSpPr/>
          <p:nvPr/>
        </p:nvGrpSpPr>
        <p:grpSpPr>
          <a:xfrm>
            <a:off x="785976" y="4590162"/>
            <a:ext cx="1573200" cy="297360"/>
            <a:chOff x="785976" y="4590162"/>
            <a:chExt cx="157320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381251ED-1132-4270-8ADA-1E8E9550C829}"/>
                    </a:ext>
                  </a:extLst>
                </p14:cNvPr>
                <p14:cNvContentPartPr/>
                <p14:nvPr/>
              </p14:nvContentPartPr>
              <p14:xfrm>
                <a:off x="791016" y="4743522"/>
                <a:ext cx="11520" cy="8568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381251ED-1132-4270-8ADA-1E8E9550C82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73016" y="4725522"/>
                  <a:ext cx="47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7577A66A-E428-460E-BD71-2338A2A0F3B0}"/>
                    </a:ext>
                  </a:extLst>
                </p14:cNvPr>
                <p14:cNvContentPartPr/>
                <p14:nvPr/>
              </p14:nvContentPartPr>
              <p14:xfrm>
                <a:off x="785976" y="4665402"/>
                <a:ext cx="6480" cy="3060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7577A66A-E428-460E-BD71-2338A2A0F3B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68336" y="4647762"/>
                  <a:ext cx="42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8BE61224-3344-4F9C-8F0A-C726FAC92DFD}"/>
                    </a:ext>
                  </a:extLst>
                </p14:cNvPr>
                <p14:cNvContentPartPr/>
                <p14:nvPr/>
              </p14:nvContentPartPr>
              <p14:xfrm>
                <a:off x="877056" y="4726602"/>
                <a:ext cx="65520" cy="10980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8BE61224-3344-4F9C-8F0A-C726FAC92DF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59416" y="4708602"/>
                  <a:ext cx="101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0AD9D04A-55EE-497A-BD61-EC50C5B1E774}"/>
                    </a:ext>
                  </a:extLst>
                </p14:cNvPr>
                <p14:cNvContentPartPr/>
                <p14:nvPr/>
              </p14:nvContentPartPr>
              <p14:xfrm>
                <a:off x="983616" y="4734522"/>
                <a:ext cx="82440" cy="9864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0AD9D04A-55EE-497A-BD61-EC50C5B1E77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65616" y="4716882"/>
                  <a:ext cx="1180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D702F566-2DF7-4162-AE2B-F77CE8639031}"/>
                    </a:ext>
                  </a:extLst>
                </p14:cNvPr>
                <p14:cNvContentPartPr/>
                <p14:nvPr/>
              </p14:nvContentPartPr>
              <p14:xfrm>
                <a:off x="1124736" y="4702842"/>
                <a:ext cx="175680" cy="10980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D702F566-2DF7-4162-AE2B-F77CE863903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106736" y="4684842"/>
                  <a:ext cx="211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A7CCB297-5C82-4DFF-BC73-F20A464E9A7F}"/>
                    </a:ext>
                  </a:extLst>
                </p14:cNvPr>
                <p14:cNvContentPartPr/>
                <p14:nvPr/>
              </p14:nvContentPartPr>
              <p14:xfrm>
                <a:off x="1361616" y="4712202"/>
                <a:ext cx="66960" cy="9180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A7CCB297-5C82-4DFF-BC73-F20A464E9A7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343976" y="4694202"/>
                  <a:ext cx="102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92683B0B-1F59-4CF3-A63A-9C43F6ED135B}"/>
                    </a:ext>
                  </a:extLst>
                </p14:cNvPr>
                <p14:cNvContentPartPr/>
                <p14:nvPr/>
              </p14:nvContentPartPr>
              <p14:xfrm>
                <a:off x="1501656" y="4694562"/>
                <a:ext cx="87120" cy="9396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92683B0B-1F59-4CF3-A63A-9C43F6ED135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483656" y="4676922"/>
                  <a:ext cx="122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3A230EC6-61E5-4C3E-B40A-931A5A030CC9}"/>
                    </a:ext>
                  </a:extLst>
                </p14:cNvPr>
                <p14:cNvContentPartPr/>
                <p14:nvPr/>
              </p14:nvContentPartPr>
              <p14:xfrm>
                <a:off x="1643496" y="4667202"/>
                <a:ext cx="86760" cy="22032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3A230EC6-61E5-4C3E-B40A-931A5A030CC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625856" y="4649562"/>
                  <a:ext cx="1224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B3F4B8AA-D67D-434A-9651-61203D492037}"/>
                    </a:ext>
                  </a:extLst>
                </p14:cNvPr>
                <p14:cNvContentPartPr/>
                <p14:nvPr/>
              </p14:nvContentPartPr>
              <p14:xfrm>
                <a:off x="1774896" y="4608882"/>
                <a:ext cx="119160" cy="14616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B3F4B8AA-D67D-434A-9651-61203D49203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757256" y="4590882"/>
                  <a:ext cx="154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1F04BD91-C081-4F69-9144-CD21025FE75F}"/>
                    </a:ext>
                  </a:extLst>
                </p14:cNvPr>
                <p14:cNvContentPartPr/>
                <p14:nvPr/>
              </p14:nvContentPartPr>
              <p14:xfrm>
                <a:off x="1963896" y="4661802"/>
                <a:ext cx="14040" cy="9216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1F04BD91-C081-4F69-9144-CD21025FE75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946256" y="4644162"/>
                  <a:ext cx="496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6238A14E-356B-4AC8-8F24-F6232B7AA0E5}"/>
                    </a:ext>
                  </a:extLst>
                </p14:cNvPr>
                <p14:cNvContentPartPr/>
                <p14:nvPr/>
              </p14:nvContentPartPr>
              <p14:xfrm>
                <a:off x="1952376" y="4590162"/>
                <a:ext cx="14760" cy="864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6238A14E-356B-4AC8-8F24-F6232B7AA0E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934376" y="4572162"/>
                  <a:ext cx="504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F23022A3-ECC0-4C31-A5FD-0B0327B6CF1C}"/>
                    </a:ext>
                  </a:extLst>
                </p14:cNvPr>
                <p14:cNvContentPartPr/>
                <p14:nvPr/>
              </p14:nvContentPartPr>
              <p14:xfrm>
                <a:off x="2057136" y="4645242"/>
                <a:ext cx="76320" cy="10692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F23022A3-ECC0-4C31-A5FD-0B0327B6CF1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039136" y="4627242"/>
                  <a:ext cx="111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E34185A9-4EF5-42C6-9B68-970B5F08B416}"/>
                    </a:ext>
                  </a:extLst>
                </p14:cNvPr>
                <p14:cNvContentPartPr/>
                <p14:nvPr/>
              </p14:nvContentPartPr>
              <p14:xfrm>
                <a:off x="2216976" y="4632282"/>
                <a:ext cx="142200" cy="12024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E34185A9-4EF5-42C6-9B68-970B5F08B41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199336" y="4614642"/>
                  <a:ext cx="17784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8326560-B219-4F8C-9F3B-033B2E23E33F}"/>
              </a:ext>
            </a:extLst>
          </p:cNvPr>
          <p:cNvGrpSpPr/>
          <p:nvPr/>
        </p:nvGrpSpPr>
        <p:grpSpPr>
          <a:xfrm>
            <a:off x="3171506" y="4448662"/>
            <a:ext cx="1066680" cy="354240"/>
            <a:chOff x="3171506" y="4448662"/>
            <a:chExt cx="1066680" cy="35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803E8EEB-E7F2-4C69-8960-8AF4DECD8A62}"/>
                    </a:ext>
                  </a:extLst>
                </p14:cNvPr>
                <p14:cNvContentPartPr/>
                <p14:nvPr/>
              </p14:nvContentPartPr>
              <p14:xfrm>
                <a:off x="3324506" y="4472062"/>
                <a:ext cx="215640" cy="9468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803E8EEB-E7F2-4C69-8960-8AF4DECD8A6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306506" y="4454062"/>
                  <a:ext cx="251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5B16B504-423A-4749-B0B7-7976587CD78A}"/>
                    </a:ext>
                  </a:extLst>
                </p14:cNvPr>
                <p14:cNvContentPartPr/>
                <p14:nvPr/>
              </p14:nvContentPartPr>
              <p14:xfrm>
                <a:off x="3327746" y="4448662"/>
                <a:ext cx="152280" cy="12816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5B16B504-423A-4749-B0B7-7976587CD78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309746" y="4431022"/>
                  <a:ext cx="187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578DE745-3804-43C3-9591-42A053BB6CE9}"/>
                    </a:ext>
                  </a:extLst>
                </p14:cNvPr>
                <p14:cNvContentPartPr/>
                <p14:nvPr/>
              </p14:nvContentPartPr>
              <p14:xfrm>
                <a:off x="3564266" y="4536142"/>
                <a:ext cx="79200" cy="6804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578DE745-3804-43C3-9591-42A053BB6CE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546626" y="4518142"/>
                  <a:ext cx="1148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E726B523-1DBC-4C66-9DCB-32E1F0732897}"/>
                    </a:ext>
                  </a:extLst>
                </p14:cNvPr>
                <p14:cNvContentPartPr/>
                <p14:nvPr/>
              </p14:nvContentPartPr>
              <p14:xfrm>
                <a:off x="3171506" y="4722262"/>
                <a:ext cx="663480" cy="3420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E726B523-1DBC-4C66-9DCB-32E1F073289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153506" y="4704622"/>
                  <a:ext cx="6991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3818166B-6199-4F7A-9C4E-8538B7D2767F}"/>
                    </a:ext>
                  </a:extLst>
                </p14:cNvPr>
                <p14:cNvContentPartPr/>
                <p14:nvPr/>
              </p14:nvContentPartPr>
              <p14:xfrm>
                <a:off x="3761546" y="4657102"/>
                <a:ext cx="99360" cy="7092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3818166B-6199-4F7A-9C4E-8538B7D2767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743906" y="4639462"/>
                  <a:ext cx="135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B7AE8510-DB7B-4D15-9EDE-BD92DB5C69E9}"/>
                    </a:ext>
                  </a:extLst>
                </p14:cNvPr>
                <p14:cNvContentPartPr/>
                <p14:nvPr/>
              </p14:nvContentPartPr>
              <p14:xfrm>
                <a:off x="3791426" y="4729102"/>
                <a:ext cx="68400" cy="6588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B7AE8510-DB7B-4D15-9EDE-BD92DB5C69E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773426" y="4711102"/>
                  <a:ext cx="104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DD4D8D2-03D1-49DA-B331-4EC41D6248FB}"/>
                    </a:ext>
                  </a:extLst>
                </p14:cNvPr>
                <p14:cNvContentPartPr/>
                <p14:nvPr/>
              </p14:nvContentPartPr>
              <p14:xfrm>
                <a:off x="3977186" y="4599502"/>
                <a:ext cx="118800" cy="2012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DD4D8D2-03D1-49DA-B331-4EC41D6248F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959186" y="4581502"/>
                  <a:ext cx="1544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019621B-0AA1-4528-98EB-957EAEEF1E46}"/>
                    </a:ext>
                  </a:extLst>
                </p14:cNvPr>
                <p14:cNvContentPartPr/>
                <p14:nvPr/>
              </p14:nvContentPartPr>
              <p14:xfrm>
                <a:off x="4188866" y="4597342"/>
                <a:ext cx="49320" cy="2055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019621B-0AA1-4528-98EB-957EAEEF1E4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170866" y="4579702"/>
                  <a:ext cx="84960" cy="24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F7D02B41-DC98-4C15-8DCD-810DA32AB50C}"/>
                  </a:ext>
                </a:extLst>
              </p14:cNvPr>
              <p14:cNvContentPartPr/>
              <p14:nvPr/>
            </p14:nvContentPartPr>
            <p14:xfrm>
              <a:off x="4530506" y="4575022"/>
              <a:ext cx="57240" cy="20304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F7D02B41-DC98-4C15-8DCD-810DA32AB50C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4512866" y="4557022"/>
                <a:ext cx="9288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5E4ACAE0-7544-4368-935D-5378B5F101FC}"/>
                  </a:ext>
                </a:extLst>
              </p14:cNvPr>
              <p14:cNvContentPartPr/>
              <p14:nvPr/>
            </p14:nvContentPartPr>
            <p14:xfrm>
              <a:off x="7271526" y="896675"/>
              <a:ext cx="17640" cy="11016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5E4ACAE0-7544-4368-935D-5378B5F101FC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7253526" y="878675"/>
                <a:ext cx="532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4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C897B1AE-40B7-433F-8DF4-C794841C695E}"/>
                  </a:ext>
                </a:extLst>
              </p14:cNvPr>
              <p14:cNvContentPartPr/>
              <p14:nvPr/>
            </p14:nvContentPartPr>
            <p14:xfrm>
              <a:off x="7190166" y="831875"/>
              <a:ext cx="161640" cy="4248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C897B1AE-40B7-433F-8DF4-C794841C695E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7172126" y="813721"/>
                <a:ext cx="197360" cy="78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6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700A9FFD-CC44-4457-902D-F995C3DB2B17}"/>
                  </a:ext>
                </a:extLst>
              </p14:cNvPr>
              <p14:cNvContentPartPr/>
              <p14:nvPr/>
            </p14:nvContentPartPr>
            <p14:xfrm>
              <a:off x="6047827" y="1352259"/>
              <a:ext cx="195120" cy="39420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700A9FFD-CC44-4457-902D-F995C3DB2B17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6029827" y="1334259"/>
                <a:ext cx="23076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8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209FA74B-B6A7-43EF-841A-FEC7D0CF5CC5}"/>
                  </a:ext>
                </a:extLst>
              </p14:cNvPr>
              <p14:cNvContentPartPr/>
              <p14:nvPr/>
            </p14:nvContentPartPr>
            <p14:xfrm>
              <a:off x="6416827" y="1334619"/>
              <a:ext cx="123840" cy="19620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209FA74B-B6A7-43EF-841A-FEC7D0CF5CC5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6398827" y="1316619"/>
                <a:ext cx="1594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0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EE1E3B6A-96C9-4AA5-80B7-187C8D2E8F23}"/>
                  </a:ext>
                </a:extLst>
              </p14:cNvPr>
              <p14:cNvContentPartPr/>
              <p14:nvPr/>
            </p14:nvContentPartPr>
            <p14:xfrm>
              <a:off x="6462187" y="1422099"/>
              <a:ext cx="89280" cy="684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EE1E3B6A-96C9-4AA5-80B7-187C8D2E8F23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6444187" y="1404099"/>
                <a:ext cx="1249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2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20A4FE57-7AAC-4FBF-8253-FFF398DFCFC9}"/>
                  </a:ext>
                </a:extLst>
              </p14:cNvPr>
              <p14:cNvContentPartPr/>
              <p14:nvPr/>
            </p14:nvContentPartPr>
            <p14:xfrm>
              <a:off x="6837667" y="1216179"/>
              <a:ext cx="209520" cy="34848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20A4FE57-7AAC-4FBF-8253-FFF398DFCFC9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6819698" y="1198179"/>
                <a:ext cx="245099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4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39DAE35-6911-463C-9977-78598BFE7DB3}"/>
                  </a:ext>
                </a:extLst>
              </p14:cNvPr>
              <p14:cNvContentPartPr/>
              <p14:nvPr/>
            </p14:nvContentPartPr>
            <p14:xfrm>
              <a:off x="7250947" y="1176219"/>
              <a:ext cx="82800" cy="37872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39DAE35-6911-463C-9977-78598BFE7DB3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7232947" y="1158236"/>
                <a:ext cx="118440" cy="414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6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D6550CA2-FF77-4B6E-96C3-3C4E1DA93202}"/>
                  </a:ext>
                </a:extLst>
              </p14:cNvPr>
              <p14:cNvContentPartPr/>
              <p14:nvPr/>
            </p14:nvContentPartPr>
            <p14:xfrm>
              <a:off x="7411147" y="1218699"/>
              <a:ext cx="142200" cy="26280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D6550CA2-FF77-4B6E-96C3-3C4E1DA93202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7393147" y="1200699"/>
                <a:ext cx="1778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8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998D5A79-8212-4E08-9A17-4C4C601C9379}"/>
                  </a:ext>
                </a:extLst>
              </p14:cNvPr>
              <p14:cNvContentPartPr/>
              <p14:nvPr/>
            </p14:nvContentPartPr>
            <p14:xfrm>
              <a:off x="7664587" y="1441539"/>
              <a:ext cx="35280" cy="12744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998D5A79-8212-4E08-9A17-4C4C601C9379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7646587" y="1423539"/>
                <a:ext cx="709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0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EC17F377-D30C-4E4E-B48B-11155FF14F1E}"/>
                  </a:ext>
                </a:extLst>
              </p14:cNvPr>
              <p14:cNvContentPartPr/>
              <p14:nvPr/>
            </p14:nvContentPartPr>
            <p14:xfrm>
              <a:off x="7817227" y="1235619"/>
              <a:ext cx="145440" cy="24768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EC17F377-D30C-4E4E-B48B-11155FF14F1E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7799227" y="1217645"/>
                <a:ext cx="181080" cy="283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2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8EAC622C-6B43-44B4-A505-446F896C9900}"/>
                  </a:ext>
                </a:extLst>
              </p14:cNvPr>
              <p14:cNvContentPartPr/>
              <p14:nvPr/>
            </p14:nvContentPartPr>
            <p14:xfrm>
              <a:off x="8047987" y="1149579"/>
              <a:ext cx="132840" cy="37764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8EAC622C-6B43-44B4-A505-446F896C9900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8029987" y="1131579"/>
                <a:ext cx="16848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4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302044F2-5D91-4471-9535-2D4235B1D25E}"/>
                  </a:ext>
                </a:extLst>
              </p14:cNvPr>
              <p14:cNvContentPartPr/>
              <p14:nvPr/>
            </p14:nvContentPartPr>
            <p14:xfrm>
              <a:off x="7426352" y="436599"/>
              <a:ext cx="92880" cy="4593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302044F2-5D91-4471-9535-2D4235B1D25E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7408421" y="418599"/>
                <a:ext cx="128382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6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AE7C85B5-BBFE-4540-93F9-84D4775BECB7}"/>
                  </a:ext>
                </a:extLst>
              </p14:cNvPr>
              <p14:cNvContentPartPr/>
              <p14:nvPr/>
            </p14:nvContentPartPr>
            <p14:xfrm>
              <a:off x="6880592" y="487719"/>
              <a:ext cx="245880" cy="3117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AE7C85B5-BBFE-4540-93F9-84D4775BECB7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6862592" y="469740"/>
                <a:ext cx="281520" cy="347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8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70184960-7CBB-4601-B307-6A89B343724C}"/>
                  </a:ext>
                </a:extLst>
              </p14:cNvPr>
              <p14:cNvContentPartPr/>
              <p14:nvPr/>
            </p14:nvContentPartPr>
            <p14:xfrm>
              <a:off x="7566392" y="528759"/>
              <a:ext cx="124560" cy="24552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70184960-7CBB-4601-B307-6A89B343724C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7548392" y="510759"/>
                <a:ext cx="16020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0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0D35F944-A376-49F9-9E97-8FF5BDD1F8DB}"/>
                  </a:ext>
                </a:extLst>
              </p14:cNvPr>
              <p14:cNvContentPartPr/>
              <p14:nvPr/>
            </p14:nvContentPartPr>
            <p14:xfrm>
              <a:off x="7591952" y="690399"/>
              <a:ext cx="81360" cy="72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0D35F944-A376-49F9-9E97-8FF5BDD1F8DB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7574031" y="672399"/>
                <a:ext cx="116843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2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2CCCA8BC-FF1E-4C1A-A2A2-49408E18E7C4}"/>
                  </a:ext>
                </a:extLst>
              </p14:cNvPr>
              <p14:cNvContentPartPr/>
              <p14:nvPr/>
            </p14:nvContentPartPr>
            <p14:xfrm>
              <a:off x="7790312" y="771399"/>
              <a:ext cx="41040" cy="10728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2CCCA8BC-FF1E-4C1A-A2A2-49408E18E7C4}"/>
                  </a:ext>
                </a:extLst>
              </p:cNvPr>
              <p:cNvPicPr/>
              <p:nvPr/>
            </p:nvPicPr>
            <p:blipFill>
              <a:blip r:embed="rId543"/>
              <a:stretch>
                <a:fillRect/>
              </a:stretch>
            </p:blipFill>
            <p:spPr>
              <a:xfrm>
                <a:off x="7772312" y="753459"/>
                <a:ext cx="76680" cy="142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4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31F69165-9659-4BA2-95BE-E216D273829D}"/>
                  </a:ext>
                </a:extLst>
              </p14:cNvPr>
              <p14:cNvContentPartPr/>
              <p14:nvPr/>
            </p14:nvContentPartPr>
            <p14:xfrm>
              <a:off x="7883192" y="486639"/>
              <a:ext cx="144720" cy="2631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31F69165-9659-4BA2-95BE-E216D273829D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7865192" y="468639"/>
                <a:ext cx="18036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6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40AC493D-D968-4E12-9001-0AA8C383D0D3}"/>
                  </a:ext>
                </a:extLst>
              </p14:cNvPr>
              <p14:cNvContentPartPr/>
              <p14:nvPr/>
            </p14:nvContentPartPr>
            <p14:xfrm>
              <a:off x="8056712" y="410679"/>
              <a:ext cx="107280" cy="42264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40AC493D-D968-4E12-9001-0AA8C383D0D3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8038712" y="392679"/>
                <a:ext cx="14292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8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CC72D70D-DF12-46F8-865B-8BA48049D794}"/>
                  </a:ext>
                </a:extLst>
              </p14:cNvPr>
              <p14:cNvContentPartPr/>
              <p14:nvPr/>
            </p14:nvContentPartPr>
            <p14:xfrm>
              <a:off x="6103352" y="622359"/>
              <a:ext cx="81000" cy="37044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CC72D70D-DF12-46F8-865B-8BA48049D794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6085352" y="604359"/>
                <a:ext cx="11664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0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E454C6C4-B2EA-49BE-871E-91BE25CF050B}"/>
                  </a:ext>
                </a:extLst>
              </p14:cNvPr>
              <p14:cNvContentPartPr/>
              <p14:nvPr/>
            </p14:nvContentPartPr>
            <p14:xfrm>
              <a:off x="6061952" y="781479"/>
              <a:ext cx="196920" cy="1332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E454C6C4-B2EA-49BE-871E-91BE25CF050B}"/>
                  </a:ext>
                </a:extLst>
              </p:cNvPr>
              <p:cNvPicPr/>
              <p:nvPr/>
            </p:nvPicPr>
            <p:blipFill>
              <a:blip r:embed="rId551"/>
              <a:stretch>
                <a:fillRect/>
              </a:stretch>
            </p:blipFill>
            <p:spPr>
              <a:xfrm>
                <a:off x="6043952" y="763479"/>
                <a:ext cx="2325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2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E7119B06-5B96-443A-9DB6-14F76E1491DB}"/>
                  </a:ext>
                </a:extLst>
              </p14:cNvPr>
              <p14:cNvContentPartPr/>
              <p14:nvPr/>
            </p14:nvContentPartPr>
            <p14:xfrm>
              <a:off x="6473792" y="609399"/>
              <a:ext cx="149400" cy="20448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E7119B06-5B96-443A-9DB6-14F76E1491DB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6455749" y="591399"/>
                <a:ext cx="185126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4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243C9C47-D812-499A-9A5A-EC4CE66B3233}"/>
                  </a:ext>
                </a:extLst>
              </p14:cNvPr>
              <p14:cNvContentPartPr/>
              <p14:nvPr/>
            </p14:nvContentPartPr>
            <p14:xfrm>
              <a:off x="6541832" y="697959"/>
              <a:ext cx="89640" cy="1332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243C9C47-D812-499A-9A5A-EC4CE66B3233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6523832" y="679459"/>
                <a:ext cx="125280" cy="49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6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0D823008-F722-4E54-BA01-A116059B52C2}"/>
                  </a:ext>
                </a:extLst>
              </p14:cNvPr>
              <p14:cNvContentPartPr/>
              <p14:nvPr/>
            </p14:nvContentPartPr>
            <p14:xfrm>
              <a:off x="7155219" y="1542165"/>
              <a:ext cx="79920" cy="12744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0D823008-F722-4E54-BA01-A116059B52C2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7137219" y="1524114"/>
                <a:ext cx="115560" cy="163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8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A7C1B8AF-F34F-4372-BDEF-3475B7F05F6E}"/>
                  </a:ext>
                </a:extLst>
              </p14:cNvPr>
              <p14:cNvContentPartPr/>
              <p14:nvPr/>
            </p14:nvContentPartPr>
            <p14:xfrm>
              <a:off x="7136499" y="1617765"/>
              <a:ext cx="32040" cy="8388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A7C1B8AF-F34F-4372-BDEF-3475B7F05F6E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7118499" y="1599765"/>
                <a:ext cx="676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0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602512EB-FD95-4227-B04A-824A9B410F6D}"/>
                  </a:ext>
                </a:extLst>
              </p14:cNvPr>
              <p14:cNvContentPartPr/>
              <p14:nvPr/>
            </p14:nvContentPartPr>
            <p14:xfrm>
              <a:off x="8448700" y="929799"/>
              <a:ext cx="318240" cy="1728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602512EB-FD95-4227-B04A-824A9B410F6D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8430700" y="911416"/>
                <a:ext cx="353880" cy="53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DDFB33F9-5846-49CC-95FE-24643036969E}"/>
                  </a:ext>
                </a:extLst>
              </p14:cNvPr>
              <p14:cNvContentPartPr/>
              <p14:nvPr/>
            </p14:nvContentPartPr>
            <p14:xfrm>
              <a:off x="8438980" y="1016199"/>
              <a:ext cx="348480" cy="2448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DDFB33F9-5846-49CC-95FE-24643036969E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8420980" y="998199"/>
                <a:ext cx="3841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33E9D079-BAE8-42DA-A86C-E1315B56660A}"/>
                  </a:ext>
                </a:extLst>
              </p14:cNvPr>
              <p14:cNvContentPartPr/>
              <p14:nvPr/>
            </p14:nvContentPartPr>
            <p14:xfrm>
              <a:off x="8730580" y="866079"/>
              <a:ext cx="140400" cy="14040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33E9D079-BAE8-42DA-A86C-E1315B56660A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8712580" y="848079"/>
                <a:ext cx="17604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6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7F87C853-9C97-479B-91A6-239EB594484D}"/>
                  </a:ext>
                </a:extLst>
              </p14:cNvPr>
              <p14:cNvContentPartPr/>
              <p14:nvPr/>
            </p14:nvContentPartPr>
            <p14:xfrm>
              <a:off x="8748940" y="1013679"/>
              <a:ext cx="130320" cy="10728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7F87C853-9C97-479B-91A6-239EB594484D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8730890" y="995679"/>
                <a:ext cx="166059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8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12F39A51-D4DB-41CC-AA8B-22F79404798F}"/>
                  </a:ext>
                </a:extLst>
              </p14:cNvPr>
              <p14:cNvContentPartPr/>
              <p14:nvPr/>
            </p14:nvContentPartPr>
            <p14:xfrm>
              <a:off x="9154159" y="871612"/>
              <a:ext cx="119520" cy="36324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12F39A51-D4DB-41CC-AA8B-22F79404798F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9136105" y="853612"/>
                <a:ext cx="155268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0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FC295E90-72D9-41A4-92B0-F79AFE7B6D40}"/>
                  </a:ext>
                </a:extLst>
              </p14:cNvPr>
              <p14:cNvContentPartPr/>
              <p14:nvPr/>
            </p14:nvContentPartPr>
            <p14:xfrm>
              <a:off x="9126439" y="1064212"/>
              <a:ext cx="178920" cy="1836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FC295E90-72D9-41A4-92B0-F79AFE7B6D40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9108475" y="1046212"/>
                <a:ext cx="214488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61B82F92-8768-4AB8-9831-25CC8626D80C}"/>
                  </a:ext>
                </a:extLst>
              </p14:cNvPr>
              <p14:cNvContentPartPr/>
              <p14:nvPr/>
            </p14:nvContentPartPr>
            <p14:xfrm>
              <a:off x="9649879" y="884212"/>
              <a:ext cx="177120" cy="374760"/>
            </p14:xfrm>
          </p:contentPart>
        </mc:Choice>
        <mc:Fallback xmlns=""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61B82F92-8768-4AB8-9831-25CC8626D80C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9631879" y="866212"/>
                <a:ext cx="21276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B8D3F964-85E3-48E2-92D7-51A58997E326}"/>
                  </a:ext>
                </a:extLst>
              </p14:cNvPr>
              <p14:cNvContentPartPr/>
              <p14:nvPr/>
            </p14:nvContentPartPr>
            <p14:xfrm>
              <a:off x="9998700" y="814039"/>
              <a:ext cx="148320" cy="247680"/>
            </p14:xfrm>
          </p:contentPart>
        </mc:Choice>
        <mc:Fallback xmlns=""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B8D3F964-85E3-48E2-92D7-51A58997E326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9980700" y="796039"/>
                <a:ext cx="18396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1C2653BD-997E-43B1-B21C-C36953F112DC}"/>
                  </a:ext>
                </a:extLst>
              </p14:cNvPr>
              <p14:cNvContentPartPr/>
              <p14:nvPr/>
            </p14:nvContentPartPr>
            <p14:xfrm>
              <a:off x="10090140" y="931039"/>
              <a:ext cx="88200" cy="10440"/>
            </p14:xfrm>
          </p:contentPart>
        </mc:Choice>
        <mc:Fallback xmlns=""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1C2653BD-997E-43B1-B21C-C36953F112DC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10072140" y="913039"/>
                <a:ext cx="1238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B718B90C-02A9-4F7F-A58A-E4C576144FAF}"/>
                  </a:ext>
                </a:extLst>
              </p14:cNvPr>
              <p14:cNvContentPartPr/>
              <p14:nvPr/>
            </p14:nvContentPartPr>
            <p14:xfrm>
              <a:off x="10414860" y="713959"/>
              <a:ext cx="283320" cy="402480"/>
            </p14:xfrm>
          </p:contentPart>
        </mc:Choice>
        <mc:Fallback xmlns=""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B718B90C-02A9-4F7F-A58A-E4C576144FAF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10396860" y="695959"/>
                <a:ext cx="31896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4DF17347-6B63-4B78-A294-C55466E8A974}"/>
                  </a:ext>
                </a:extLst>
              </p14:cNvPr>
              <p14:cNvContentPartPr/>
              <p14:nvPr/>
            </p14:nvContentPartPr>
            <p14:xfrm>
              <a:off x="10945500" y="661039"/>
              <a:ext cx="90000" cy="484200"/>
            </p14:xfrm>
          </p:contentPart>
        </mc:Choice>
        <mc:Fallback xmlns=""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4DF17347-6B63-4B78-A294-C55466E8A974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10927500" y="643039"/>
                <a:ext cx="12564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6C41A8B1-FE93-44F9-AB91-D339DA22CC66}"/>
                  </a:ext>
                </a:extLst>
              </p14:cNvPr>
              <p14:cNvContentPartPr/>
              <p14:nvPr/>
            </p14:nvContentPartPr>
            <p14:xfrm>
              <a:off x="11141340" y="749239"/>
              <a:ext cx="174240" cy="28584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6C41A8B1-FE93-44F9-AB91-D339DA22CC66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11123340" y="731239"/>
                <a:ext cx="20988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BE14C43C-A08D-413C-967C-0CA910E9153B}"/>
                  </a:ext>
                </a:extLst>
              </p14:cNvPr>
              <p14:cNvContentPartPr/>
              <p14:nvPr/>
            </p14:nvContentPartPr>
            <p14:xfrm>
              <a:off x="11197860" y="926719"/>
              <a:ext cx="79560" cy="18000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BE14C43C-A08D-413C-967C-0CA910E9153B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11179778" y="909072"/>
                <a:ext cx="115362" cy="52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F007F590-23FF-466C-8A07-7232E8A9A181}"/>
                  </a:ext>
                </a:extLst>
              </p14:cNvPr>
              <p14:cNvContentPartPr/>
              <p14:nvPr/>
            </p14:nvContentPartPr>
            <p14:xfrm>
              <a:off x="11431500" y="979999"/>
              <a:ext cx="49680" cy="17316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F007F590-23FF-466C-8A07-7232E8A9A181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11413629" y="961999"/>
                <a:ext cx="85064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8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30DD2802-2555-4227-902A-970270847CDE}"/>
                  </a:ext>
                </a:extLst>
              </p14:cNvPr>
              <p14:cNvContentPartPr/>
              <p14:nvPr/>
            </p14:nvContentPartPr>
            <p14:xfrm>
              <a:off x="11577300" y="755359"/>
              <a:ext cx="156960" cy="279720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30DD2802-2555-4227-902A-970270847CDE}"/>
                  </a:ext>
                </a:extLst>
              </p:cNvPr>
              <p:cNvPicPr/>
              <p:nvPr/>
            </p:nvPicPr>
            <p:blipFill>
              <a:blip r:embed="rId589"/>
              <a:stretch>
                <a:fillRect/>
              </a:stretch>
            </p:blipFill>
            <p:spPr>
              <a:xfrm>
                <a:off x="11559300" y="737359"/>
                <a:ext cx="1926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0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40418F95-9B71-4113-BA00-1754FE205897}"/>
                  </a:ext>
                </a:extLst>
              </p14:cNvPr>
              <p14:cNvContentPartPr/>
              <p14:nvPr/>
            </p14:nvContentPartPr>
            <p14:xfrm>
              <a:off x="11818140" y="646639"/>
              <a:ext cx="143640" cy="423720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40418F95-9B71-4113-BA00-1754FE205897}"/>
                  </a:ext>
                </a:extLst>
              </p:cNvPr>
              <p:cNvPicPr/>
              <p:nvPr/>
            </p:nvPicPr>
            <p:blipFill>
              <a:blip r:embed="rId591"/>
              <a:stretch>
                <a:fillRect/>
              </a:stretch>
            </p:blipFill>
            <p:spPr>
              <a:xfrm>
                <a:off x="11800140" y="628639"/>
                <a:ext cx="17928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2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C48998A2-7CED-4DAC-95BB-A515426FD79A}"/>
                  </a:ext>
                </a:extLst>
              </p14:cNvPr>
              <p14:cNvContentPartPr/>
              <p14:nvPr/>
            </p14:nvContentPartPr>
            <p14:xfrm>
              <a:off x="10641300" y="1261879"/>
              <a:ext cx="6840" cy="16560"/>
            </p14:xfrm>
          </p:contentPart>
        </mc:Choice>
        <mc:Fallback xmlns=""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C48998A2-7CED-4DAC-95BB-A515426FD79A}"/>
                  </a:ext>
                </a:extLst>
              </p:cNvPr>
              <p:cNvPicPr/>
              <p:nvPr/>
            </p:nvPicPr>
            <p:blipFill>
              <a:blip r:embed="rId593"/>
              <a:stretch>
                <a:fillRect/>
              </a:stretch>
            </p:blipFill>
            <p:spPr>
              <a:xfrm>
                <a:off x="10623300" y="1243879"/>
                <a:ext cx="424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4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9E61F7B5-859B-416A-AB67-0B48D7F8C32F}"/>
                  </a:ext>
                </a:extLst>
              </p14:cNvPr>
              <p14:cNvContentPartPr/>
              <p14:nvPr/>
            </p14:nvContentPartPr>
            <p14:xfrm>
              <a:off x="10642380" y="1260799"/>
              <a:ext cx="11880" cy="100800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9E61F7B5-859B-416A-AB67-0B48D7F8C32F}"/>
                  </a:ext>
                </a:extLst>
              </p:cNvPr>
              <p:cNvPicPr/>
              <p:nvPr/>
            </p:nvPicPr>
            <p:blipFill>
              <a:blip r:embed="rId595"/>
              <a:stretch>
                <a:fillRect/>
              </a:stretch>
            </p:blipFill>
            <p:spPr>
              <a:xfrm>
                <a:off x="10624380" y="1242799"/>
                <a:ext cx="475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6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8B5A23EE-2343-4F87-8414-1006369E6009}"/>
                  </a:ext>
                </a:extLst>
              </p14:cNvPr>
              <p14:cNvContentPartPr/>
              <p14:nvPr/>
            </p14:nvContentPartPr>
            <p14:xfrm>
              <a:off x="10579020" y="1216519"/>
              <a:ext cx="146880" cy="21960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8B5A23EE-2343-4F87-8414-1006369E6009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10561064" y="1198519"/>
                <a:ext cx="182433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8">
            <p14:nvContentPartPr>
              <p14:cNvPr id="576" name="Ink 575">
                <a:extLst>
                  <a:ext uri="{FF2B5EF4-FFF2-40B4-BE49-F238E27FC236}">
                    <a16:creationId xmlns:a16="http://schemas.microsoft.com/office/drawing/2014/main" id="{890A21B0-04E0-4574-BF92-1CB0501F1953}"/>
                  </a:ext>
                </a:extLst>
              </p14:cNvPr>
              <p14:cNvContentPartPr/>
              <p14:nvPr/>
            </p14:nvContentPartPr>
            <p14:xfrm>
              <a:off x="10875660" y="1181239"/>
              <a:ext cx="91440" cy="146160"/>
            </p14:xfrm>
          </p:contentPart>
        </mc:Choice>
        <mc:Fallback xmlns="">
          <p:pic>
            <p:nvPicPr>
              <p:cNvPr id="576" name="Ink 575">
                <a:extLst>
                  <a:ext uri="{FF2B5EF4-FFF2-40B4-BE49-F238E27FC236}">
                    <a16:creationId xmlns:a16="http://schemas.microsoft.com/office/drawing/2014/main" id="{890A21B0-04E0-4574-BF92-1CB0501F1953}"/>
                  </a:ext>
                </a:extLst>
              </p:cNvPr>
              <p:cNvPicPr/>
              <p:nvPr/>
            </p:nvPicPr>
            <p:blipFill>
              <a:blip r:embed="rId599"/>
              <a:stretch>
                <a:fillRect/>
              </a:stretch>
            </p:blipFill>
            <p:spPr>
              <a:xfrm>
                <a:off x="10857660" y="1163195"/>
                <a:ext cx="127080" cy="181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0">
            <p14:nvContentPartPr>
              <p14:cNvPr id="577" name="Ink 576">
                <a:extLst>
                  <a:ext uri="{FF2B5EF4-FFF2-40B4-BE49-F238E27FC236}">
                    <a16:creationId xmlns:a16="http://schemas.microsoft.com/office/drawing/2014/main" id="{49B99772-A0FD-4644-B6BA-349D35D3BF9F}"/>
                  </a:ext>
                </a:extLst>
              </p14:cNvPr>
              <p14:cNvContentPartPr/>
              <p14:nvPr/>
            </p14:nvContentPartPr>
            <p14:xfrm>
              <a:off x="10864140" y="1252159"/>
              <a:ext cx="29520" cy="64440"/>
            </p14:xfrm>
          </p:contentPart>
        </mc:Choice>
        <mc:Fallback xmlns="">
          <p:pic>
            <p:nvPicPr>
              <p:cNvPr id="577" name="Ink 576">
                <a:extLst>
                  <a:ext uri="{FF2B5EF4-FFF2-40B4-BE49-F238E27FC236}">
                    <a16:creationId xmlns:a16="http://schemas.microsoft.com/office/drawing/2014/main" id="{49B99772-A0FD-4644-B6BA-349D35D3BF9F}"/>
                  </a:ext>
                </a:extLst>
              </p:cNvPr>
              <p:cNvPicPr/>
              <p:nvPr/>
            </p:nvPicPr>
            <p:blipFill>
              <a:blip r:embed="rId601"/>
              <a:stretch>
                <a:fillRect/>
              </a:stretch>
            </p:blipFill>
            <p:spPr>
              <a:xfrm>
                <a:off x="10846140" y="1234259"/>
                <a:ext cx="65160" cy="99882"/>
              </a:xfrm>
              <a:prstGeom prst="rect">
                <a:avLst/>
              </a:prstGeom>
            </p:spPr>
          </p:pic>
        </mc:Fallback>
      </mc:AlternateContent>
      <p:grpSp>
        <p:nvGrpSpPr>
          <p:cNvPr id="677" name="Group 676">
            <a:extLst>
              <a:ext uri="{FF2B5EF4-FFF2-40B4-BE49-F238E27FC236}">
                <a16:creationId xmlns:a16="http://schemas.microsoft.com/office/drawing/2014/main" id="{A337BE81-997A-467B-9B2E-5F15C02AE780}"/>
              </a:ext>
            </a:extLst>
          </p:cNvPr>
          <p:cNvGrpSpPr/>
          <p:nvPr/>
        </p:nvGrpSpPr>
        <p:grpSpPr>
          <a:xfrm>
            <a:off x="9344036" y="883647"/>
            <a:ext cx="211320" cy="193680"/>
            <a:chOff x="9344036" y="883647"/>
            <a:chExt cx="211320" cy="19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C715AD76-DC4A-4272-AC64-9CA5EA4D45C2}"/>
                    </a:ext>
                  </a:extLst>
                </p14:cNvPr>
                <p14:cNvContentPartPr/>
                <p14:nvPr/>
              </p14:nvContentPartPr>
              <p14:xfrm>
                <a:off x="9414956" y="943047"/>
                <a:ext cx="78120" cy="9540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C715AD76-DC4A-4272-AC64-9CA5EA4D45C2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9397316" y="925047"/>
                  <a:ext cx="1137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47311986-93D3-4608-AAF3-114D16B57B27}"/>
                    </a:ext>
                  </a:extLst>
                </p14:cNvPr>
                <p14:cNvContentPartPr/>
                <p14:nvPr/>
              </p14:nvContentPartPr>
              <p14:xfrm>
                <a:off x="9409196" y="943767"/>
                <a:ext cx="105840" cy="7596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47311986-93D3-4608-AAF3-114D16B57B27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9391556" y="925767"/>
                  <a:ext cx="1414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5F05C31E-C808-4877-8AB9-573F21DD9415}"/>
                    </a:ext>
                  </a:extLst>
                </p14:cNvPr>
                <p14:cNvContentPartPr/>
                <p14:nvPr/>
              </p14:nvContentPartPr>
              <p14:xfrm>
                <a:off x="9344036" y="883647"/>
                <a:ext cx="211320" cy="19368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5F05C31E-C808-4877-8AB9-573F21DD9415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9326036" y="865647"/>
                  <a:ext cx="24696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1" name="Group 680">
            <a:extLst>
              <a:ext uri="{FF2B5EF4-FFF2-40B4-BE49-F238E27FC236}">
                <a16:creationId xmlns:a16="http://schemas.microsoft.com/office/drawing/2014/main" id="{55606B05-15DB-4314-A962-5036D6E0F940}"/>
              </a:ext>
            </a:extLst>
          </p:cNvPr>
          <p:cNvGrpSpPr/>
          <p:nvPr/>
        </p:nvGrpSpPr>
        <p:grpSpPr>
          <a:xfrm>
            <a:off x="10708796" y="1274607"/>
            <a:ext cx="103680" cy="121680"/>
            <a:chOff x="10708796" y="1274607"/>
            <a:chExt cx="103680" cy="1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115EE723-4962-4AD5-93B8-9C3C64B93BBA}"/>
                    </a:ext>
                  </a:extLst>
                </p14:cNvPr>
                <p14:cNvContentPartPr/>
                <p14:nvPr/>
              </p14:nvContentPartPr>
              <p14:xfrm>
                <a:off x="10737956" y="1317087"/>
                <a:ext cx="30240" cy="3384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115EE723-4962-4AD5-93B8-9C3C64B93BBA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0720316" y="1299447"/>
                  <a:ext cx="658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372F4E6D-B397-40CB-BFF8-1B99B0A62676}"/>
                    </a:ext>
                  </a:extLst>
                </p14:cNvPr>
                <p14:cNvContentPartPr/>
                <p14:nvPr/>
              </p14:nvContentPartPr>
              <p14:xfrm>
                <a:off x="10722476" y="1320687"/>
                <a:ext cx="54000" cy="2916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372F4E6D-B397-40CB-BFF8-1B99B0A62676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0704476" y="1302687"/>
                  <a:ext cx="896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A12F4D07-C9C0-4653-B3C4-1F4FE84F82F6}"/>
                    </a:ext>
                  </a:extLst>
                </p14:cNvPr>
                <p14:cNvContentPartPr/>
                <p14:nvPr/>
              </p14:nvContentPartPr>
              <p14:xfrm>
                <a:off x="10708796" y="1274607"/>
                <a:ext cx="103680" cy="12168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A12F4D07-C9C0-4653-B3C4-1F4FE84F82F6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0691156" y="1256607"/>
                  <a:ext cx="13932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4" name="Group 683">
            <a:extLst>
              <a:ext uri="{FF2B5EF4-FFF2-40B4-BE49-F238E27FC236}">
                <a16:creationId xmlns:a16="http://schemas.microsoft.com/office/drawing/2014/main" id="{0BFBECAA-897B-465D-9C10-A2167E3D5CEA}"/>
              </a:ext>
            </a:extLst>
          </p:cNvPr>
          <p:cNvGrpSpPr/>
          <p:nvPr/>
        </p:nvGrpSpPr>
        <p:grpSpPr>
          <a:xfrm>
            <a:off x="8104082" y="1925707"/>
            <a:ext cx="201960" cy="267120"/>
            <a:chOff x="8104082" y="1925707"/>
            <a:chExt cx="20196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EED22C72-24C8-43C5-BF94-09648C3AEA16}"/>
                    </a:ext>
                  </a:extLst>
                </p14:cNvPr>
                <p14:cNvContentPartPr/>
                <p14:nvPr/>
              </p14:nvContentPartPr>
              <p14:xfrm>
                <a:off x="8106602" y="1925707"/>
                <a:ext cx="199440" cy="21852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EED22C72-24C8-43C5-BF94-09648C3AEA16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8088962" y="1908067"/>
                  <a:ext cx="2350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DF8A9F56-90EE-45AA-BEE1-2350E702C1D2}"/>
                    </a:ext>
                  </a:extLst>
                </p14:cNvPr>
                <p14:cNvContentPartPr/>
                <p14:nvPr/>
              </p14:nvContentPartPr>
              <p14:xfrm>
                <a:off x="8104082" y="2045227"/>
                <a:ext cx="66240" cy="14760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DF8A9F56-90EE-45AA-BEE1-2350E702C1D2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086082" y="2027587"/>
                  <a:ext cx="10188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4A3C9C6F-AA39-4B42-AE87-CC94F3CA2412}"/>
              </a:ext>
            </a:extLst>
          </p:cNvPr>
          <p:cNvGrpSpPr/>
          <p:nvPr/>
        </p:nvGrpSpPr>
        <p:grpSpPr>
          <a:xfrm>
            <a:off x="8541482" y="1986907"/>
            <a:ext cx="150480" cy="201600"/>
            <a:chOff x="8541482" y="1986907"/>
            <a:chExt cx="15048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26201E93-88E4-428A-ACC4-66D710656C87}"/>
                    </a:ext>
                  </a:extLst>
                </p14:cNvPr>
                <p14:cNvContentPartPr/>
                <p14:nvPr/>
              </p14:nvContentPartPr>
              <p14:xfrm>
                <a:off x="8541482" y="1986907"/>
                <a:ext cx="138960" cy="20160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26201E93-88E4-428A-ACC4-66D710656C87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8523842" y="1968907"/>
                  <a:ext cx="1746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708D004C-18C9-41B3-903B-F24E31095D0D}"/>
                    </a:ext>
                  </a:extLst>
                </p14:cNvPr>
                <p14:cNvContentPartPr/>
                <p14:nvPr/>
              </p14:nvContentPartPr>
              <p14:xfrm>
                <a:off x="8599442" y="2077627"/>
                <a:ext cx="92520" cy="1512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708D004C-18C9-41B3-903B-F24E31095D0D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8581802" y="2059627"/>
                  <a:ext cx="128160" cy="5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597" name="Ink 596">
                <a:extLst>
                  <a:ext uri="{FF2B5EF4-FFF2-40B4-BE49-F238E27FC236}">
                    <a16:creationId xmlns:a16="http://schemas.microsoft.com/office/drawing/2014/main" id="{4607736F-BE56-475A-8484-3535367C0732}"/>
                  </a:ext>
                </a:extLst>
              </p14:cNvPr>
              <p14:cNvContentPartPr/>
              <p14:nvPr/>
            </p14:nvContentPartPr>
            <p14:xfrm>
              <a:off x="8908682" y="1868467"/>
              <a:ext cx="187920" cy="298080"/>
            </p14:xfrm>
          </p:contentPart>
        </mc:Choice>
        <mc:Fallback xmlns="">
          <p:pic>
            <p:nvPicPr>
              <p:cNvPr id="597" name="Ink 596">
                <a:extLst>
                  <a:ext uri="{FF2B5EF4-FFF2-40B4-BE49-F238E27FC236}">
                    <a16:creationId xmlns:a16="http://schemas.microsoft.com/office/drawing/2014/main" id="{4607736F-BE56-475A-8484-3535367C0732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8890682" y="1850467"/>
                <a:ext cx="223560" cy="33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00" name="Group 599">
            <a:extLst>
              <a:ext uri="{FF2B5EF4-FFF2-40B4-BE49-F238E27FC236}">
                <a16:creationId xmlns:a16="http://schemas.microsoft.com/office/drawing/2014/main" id="{4D979C66-9800-454D-A6C4-41D875ED64B5}"/>
              </a:ext>
            </a:extLst>
          </p:cNvPr>
          <p:cNvGrpSpPr/>
          <p:nvPr/>
        </p:nvGrpSpPr>
        <p:grpSpPr>
          <a:xfrm>
            <a:off x="9230162" y="2081587"/>
            <a:ext cx="119520" cy="145080"/>
            <a:chOff x="9230162" y="2081587"/>
            <a:chExt cx="119520" cy="14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4EF6167F-AFC9-4CCE-B325-78133A3748F8}"/>
                    </a:ext>
                  </a:extLst>
                </p14:cNvPr>
                <p14:cNvContentPartPr/>
                <p14:nvPr/>
              </p14:nvContentPartPr>
              <p14:xfrm>
                <a:off x="9234122" y="2081587"/>
                <a:ext cx="115560" cy="13140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4EF6167F-AFC9-4CCE-B325-78133A3748F8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9216482" y="2063947"/>
                  <a:ext cx="1512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E44BDD75-830D-471D-A5F8-18BA207A8EA2}"/>
                    </a:ext>
                  </a:extLst>
                </p14:cNvPr>
                <p14:cNvContentPartPr/>
                <p14:nvPr/>
              </p14:nvContentPartPr>
              <p14:xfrm>
                <a:off x="9230162" y="2154667"/>
                <a:ext cx="46440" cy="7200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E44BDD75-830D-471D-A5F8-18BA207A8EA2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212162" y="2136667"/>
                  <a:ext cx="82080" cy="10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8">
            <p14:nvContentPartPr>
              <p14:cNvPr id="604" name="Ink 603">
                <a:extLst>
                  <a:ext uri="{FF2B5EF4-FFF2-40B4-BE49-F238E27FC236}">
                    <a16:creationId xmlns:a16="http://schemas.microsoft.com/office/drawing/2014/main" id="{E004F21E-16D4-45B7-81F8-95715D0AD4E1}"/>
                  </a:ext>
                </a:extLst>
              </p14:cNvPr>
              <p14:cNvContentPartPr/>
              <p14:nvPr/>
            </p14:nvContentPartPr>
            <p14:xfrm>
              <a:off x="8102282" y="2518987"/>
              <a:ext cx="121320" cy="313200"/>
            </p14:xfrm>
          </p:contentPart>
        </mc:Choice>
        <mc:Fallback xmlns="">
          <p:pic>
            <p:nvPicPr>
              <p:cNvPr id="604" name="Ink 603">
                <a:extLst>
                  <a:ext uri="{FF2B5EF4-FFF2-40B4-BE49-F238E27FC236}">
                    <a16:creationId xmlns:a16="http://schemas.microsoft.com/office/drawing/2014/main" id="{E004F21E-16D4-45B7-81F8-95715D0AD4E1}"/>
                  </a:ext>
                </a:extLst>
              </p:cNvPr>
              <p:cNvPicPr/>
              <p:nvPr/>
            </p:nvPicPr>
            <p:blipFill>
              <a:blip r:embed="rId629"/>
              <a:stretch>
                <a:fillRect/>
              </a:stretch>
            </p:blipFill>
            <p:spPr>
              <a:xfrm>
                <a:off x="8084282" y="2501347"/>
                <a:ext cx="156960" cy="3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8" name="Group 607">
            <a:extLst>
              <a:ext uri="{FF2B5EF4-FFF2-40B4-BE49-F238E27FC236}">
                <a16:creationId xmlns:a16="http://schemas.microsoft.com/office/drawing/2014/main" id="{6D7CD992-33AD-43D6-83C3-55601032E96F}"/>
              </a:ext>
            </a:extLst>
          </p:cNvPr>
          <p:cNvGrpSpPr/>
          <p:nvPr/>
        </p:nvGrpSpPr>
        <p:grpSpPr>
          <a:xfrm>
            <a:off x="8485682" y="2562547"/>
            <a:ext cx="149760" cy="160200"/>
            <a:chOff x="8485682" y="2562547"/>
            <a:chExt cx="149760" cy="16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3115AB58-7C13-4DCB-9740-18748738B70A}"/>
                    </a:ext>
                  </a:extLst>
                </p14:cNvPr>
                <p14:cNvContentPartPr/>
                <p14:nvPr/>
              </p14:nvContentPartPr>
              <p14:xfrm>
                <a:off x="8485682" y="2562547"/>
                <a:ext cx="135360" cy="16020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3115AB58-7C13-4DCB-9740-18748738B70A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8468042" y="2544907"/>
                  <a:ext cx="171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39A11411-13A9-44AB-8595-4FEFF30FC057}"/>
                    </a:ext>
                  </a:extLst>
                </p14:cNvPr>
                <p14:cNvContentPartPr/>
                <p14:nvPr/>
              </p14:nvContentPartPr>
              <p14:xfrm>
                <a:off x="8536442" y="2630587"/>
                <a:ext cx="99000" cy="1548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39A11411-13A9-44AB-8595-4FEFF30FC057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8518802" y="2612947"/>
                  <a:ext cx="13464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4">
            <p14:nvContentPartPr>
              <p14:cNvPr id="607" name="Ink 606">
                <a:extLst>
                  <a:ext uri="{FF2B5EF4-FFF2-40B4-BE49-F238E27FC236}">
                    <a16:creationId xmlns:a16="http://schemas.microsoft.com/office/drawing/2014/main" id="{A866B477-9864-48D0-A3DD-7D37AB930293}"/>
                  </a:ext>
                </a:extLst>
              </p14:cNvPr>
              <p14:cNvContentPartPr/>
              <p14:nvPr/>
            </p14:nvContentPartPr>
            <p14:xfrm>
              <a:off x="8893562" y="2431867"/>
              <a:ext cx="179280" cy="246240"/>
            </p14:xfrm>
          </p:contentPart>
        </mc:Choice>
        <mc:Fallback xmlns="">
          <p:pic>
            <p:nvPicPr>
              <p:cNvPr id="607" name="Ink 606">
                <a:extLst>
                  <a:ext uri="{FF2B5EF4-FFF2-40B4-BE49-F238E27FC236}">
                    <a16:creationId xmlns:a16="http://schemas.microsoft.com/office/drawing/2014/main" id="{A866B477-9864-48D0-A3DD-7D37AB930293}"/>
                  </a:ext>
                </a:extLst>
              </p:cNvPr>
              <p:cNvPicPr/>
              <p:nvPr/>
            </p:nvPicPr>
            <p:blipFill>
              <a:blip r:embed="rId635"/>
              <a:stretch>
                <a:fillRect/>
              </a:stretch>
            </p:blipFill>
            <p:spPr>
              <a:xfrm>
                <a:off x="8875562" y="2413867"/>
                <a:ext cx="21492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6">
            <p14:nvContentPartPr>
              <p14:cNvPr id="609" name="Ink 608">
                <a:extLst>
                  <a:ext uri="{FF2B5EF4-FFF2-40B4-BE49-F238E27FC236}">
                    <a16:creationId xmlns:a16="http://schemas.microsoft.com/office/drawing/2014/main" id="{7BBAF20C-C4FA-4BDC-A69C-CE460CE83514}"/>
                  </a:ext>
                </a:extLst>
              </p14:cNvPr>
              <p14:cNvContentPartPr/>
              <p14:nvPr/>
            </p14:nvContentPartPr>
            <p14:xfrm>
              <a:off x="9215042" y="2608627"/>
              <a:ext cx="92520" cy="236520"/>
            </p14:xfrm>
          </p:contentPart>
        </mc:Choice>
        <mc:Fallback xmlns="">
          <p:pic>
            <p:nvPicPr>
              <p:cNvPr id="609" name="Ink 608">
                <a:extLst>
                  <a:ext uri="{FF2B5EF4-FFF2-40B4-BE49-F238E27FC236}">
                    <a16:creationId xmlns:a16="http://schemas.microsoft.com/office/drawing/2014/main" id="{7BBAF20C-C4FA-4BDC-A69C-CE460CE83514}"/>
                  </a:ext>
                </a:extLst>
              </p:cNvPr>
              <p:cNvPicPr/>
              <p:nvPr/>
            </p:nvPicPr>
            <p:blipFill>
              <a:blip r:embed="rId637"/>
              <a:stretch>
                <a:fillRect/>
              </a:stretch>
            </p:blipFill>
            <p:spPr>
              <a:xfrm>
                <a:off x="9197402" y="2590987"/>
                <a:ext cx="1281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8">
            <p14:nvContentPartPr>
              <p14:cNvPr id="610" name="Ink 609">
                <a:extLst>
                  <a:ext uri="{FF2B5EF4-FFF2-40B4-BE49-F238E27FC236}">
                    <a16:creationId xmlns:a16="http://schemas.microsoft.com/office/drawing/2014/main" id="{D51E0B1D-6002-454B-89CB-3E53BC4FC633}"/>
                  </a:ext>
                </a:extLst>
              </p14:cNvPr>
              <p14:cNvContentPartPr/>
              <p14:nvPr/>
            </p14:nvContentPartPr>
            <p14:xfrm>
              <a:off x="9214682" y="3241867"/>
              <a:ext cx="162720" cy="100440"/>
            </p14:xfrm>
          </p:contentPart>
        </mc:Choice>
        <mc:Fallback xmlns="">
          <p:pic>
            <p:nvPicPr>
              <p:cNvPr id="610" name="Ink 609">
                <a:extLst>
                  <a:ext uri="{FF2B5EF4-FFF2-40B4-BE49-F238E27FC236}">
                    <a16:creationId xmlns:a16="http://schemas.microsoft.com/office/drawing/2014/main" id="{D51E0B1D-6002-454B-89CB-3E53BC4FC633}"/>
                  </a:ext>
                </a:extLst>
              </p:cNvPr>
              <p:cNvPicPr/>
              <p:nvPr/>
            </p:nvPicPr>
            <p:blipFill>
              <a:blip r:embed="rId639"/>
              <a:stretch>
                <a:fillRect/>
              </a:stretch>
            </p:blipFill>
            <p:spPr>
              <a:xfrm>
                <a:off x="9196682" y="3223867"/>
                <a:ext cx="1983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612" name="Ink 611">
                <a:extLst>
                  <a:ext uri="{FF2B5EF4-FFF2-40B4-BE49-F238E27FC236}">
                    <a16:creationId xmlns:a16="http://schemas.microsoft.com/office/drawing/2014/main" id="{E895B676-26D0-4A7C-A5F9-E97E302505F3}"/>
                  </a:ext>
                </a:extLst>
              </p14:cNvPr>
              <p14:cNvContentPartPr/>
              <p14:nvPr/>
            </p14:nvContentPartPr>
            <p14:xfrm>
              <a:off x="8894642" y="2977267"/>
              <a:ext cx="206280" cy="213840"/>
            </p14:xfrm>
          </p:contentPart>
        </mc:Choice>
        <mc:Fallback xmlns="">
          <p:pic>
            <p:nvPicPr>
              <p:cNvPr id="612" name="Ink 611">
                <a:extLst>
                  <a:ext uri="{FF2B5EF4-FFF2-40B4-BE49-F238E27FC236}">
                    <a16:creationId xmlns:a16="http://schemas.microsoft.com/office/drawing/2014/main" id="{E895B676-26D0-4A7C-A5F9-E97E302505F3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8877002" y="2959267"/>
                <a:ext cx="241920" cy="24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15" name="Group 614">
            <a:extLst>
              <a:ext uri="{FF2B5EF4-FFF2-40B4-BE49-F238E27FC236}">
                <a16:creationId xmlns:a16="http://schemas.microsoft.com/office/drawing/2014/main" id="{B7785D8B-DEFB-4C80-A5E4-9B57E4AAA037}"/>
              </a:ext>
            </a:extLst>
          </p:cNvPr>
          <p:cNvGrpSpPr/>
          <p:nvPr/>
        </p:nvGrpSpPr>
        <p:grpSpPr>
          <a:xfrm>
            <a:off x="8544362" y="3039907"/>
            <a:ext cx="164520" cy="160560"/>
            <a:chOff x="8544362" y="3039907"/>
            <a:chExt cx="164520" cy="16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FDBCF3BB-D89A-4E26-BF46-B0E81324ECD2}"/>
                    </a:ext>
                  </a:extLst>
                </p14:cNvPr>
                <p14:cNvContentPartPr/>
                <p14:nvPr/>
              </p14:nvContentPartPr>
              <p14:xfrm>
                <a:off x="8544362" y="3039907"/>
                <a:ext cx="164520" cy="16056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FDBCF3BB-D89A-4E26-BF46-B0E81324ECD2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8526722" y="3022267"/>
                  <a:ext cx="2001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D1BA6B8E-BF5F-4A9C-84D5-8EE50E0CA06A}"/>
                    </a:ext>
                  </a:extLst>
                </p14:cNvPr>
                <p14:cNvContentPartPr/>
                <p14:nvPr/>
              </p14:nvContentPartPr>
              <p14:xfrm>
                <a:off x="8574602" y="3118387"/>
                <a:ext cx="97920" cy="1044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D1BA6B8E-BF5F-4A9C-84D5-8EE50E0CA06A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8556962" y="3100747"/>
                  <a:ext cx="13356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6">
            <p14:nvContentPartPr>
              <p14:cNvPr id="616" name="Ink 615">
                <a:extLst>
                  <a:ext uri="{FF2B5EF4-FFF2-40B4-BE49-F238E27FC236}">
                    <a16:creationId xmlns:a16="http://schemas.microsoft.com/office/drawing/2014/main" id="{3BA336ED-EB11-4903-AB96-9C4809EA8A6D}"/>
                  </a:ext>
                </a:extLst>
              </p14:cNvPr>
              <p14:cNvContentPartPr/>
              <p14:nvPr/>
            </p14:nvContentPartPr>
            <p14:xfrm>
              <a:off x="8114162" y="3078787"/>
              <a:ext cx="168480" cy="128880"/>
            </p14:xfrm>
          </p:contentPart>
        </mc:Choice>
        <mc:Fallback xmlns="">
          <p:pic>
            <p:nvPicPr>
              <p:cNvPr id="616" name="Ink 615">
                <a:extLst>
                  <a:ext uri="{FF2B5EF4-FFF2-40B4-BE49-F238E27FC236}">
                    <a16:creationId xmlns:a16="http://schemas.microsoft.com/office/drawing/2014/main" id="{3BA336ED-EB11-4903-AB96-9C4809EA8A6D}"/>
                  </a:ext>
                </a:extLst>
              </p:cNvPr>
              <p:cNvPicPr/>
              <p:nvPr/>
            </p:nvPicPr>
            <p:blipFill>
              <a:blip r:embed="rId647"/>
              <a:stretch>
                <a:fillRect/>
              </a:stretch>
            </p:blipFill>
            <p:spPr>
              <a:xfrm>
                <a:off x="8096162" y="3060787"/>
                <a:ext cx="20412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8">
            <p14:nvContentPartPr>
              <p14:cNvPr id="617" name="Ink 616">
                <a:extLst>
                  <a:ext uri="{FF2B5EF4-FFF2-40B4-BE49-F238E27FC236}">
                    <a16:creationId xmlns:a16="http://schemas.microsoft.com/office/drawing/2014/main" id="{1449AF3F-2151-4435-A228-7FB027C65FD5}"/>
                  </a:ext>
                </a:extLst>
              </p14:cNvPr>
              <p14:cNvContentPartPr/>
              <p14:nvPr/>
            </p14:nvContentPartPr>
            <p14:xfrm>
              <a:off x="8542562" y="1919947"/>
              <a:ext cx="109440" cy="17280"/>
            </p14:xfrm>
          </p:contentPart>
        </mc:Choice>
        <mc:Fallback xmlns="">
          <p:pic>
            <p:nvPicPr>
              <p:cNvPr id="617" name="Ink 616">
                <a:extLst>
                  <a:ext uri="{FF2B5EF4-FFF2-40B4-BE49-F238E27FC236}">
                    <a16:creationId xmlns:a16="http://schemas.microsoft.com/office/drawing/2014/main" id="{1449AF3F-2151-4435-A228-7FB027C65FD5}"/>
                  </a:ext>
                </a:extLst>
              </p:cNvPr>
              <p:cNvPicPr/>
              <p:nvPr/>
            </p:nvPicPr>
            <p:blipFill>
              <a:blip r:embed="rId649"/>
              <a:stretch>
                <a:fillRect/>
              </a:stretch>
            </p:blipFill>
            <p:spPr>
              <a:xfrm>
                <a:off x="8524922" y="1901947"/>
                <a:ext cx="1450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0">
            <p14:nvContentPartPr>
              <p14:cNvPr id="618" name="Ink 617">
                <a:extLst>
                  <a:ext uri="{FF2B5EF4-FFF2-40B4-BE49-F238E27FC236}">
                    <a16:creationId xmlns:a16="http://schemas.microsoft.com/office/drawing/2014/main" id="{9B8DE312-104C-454C-9D6E-CD69BC1D2C1B}"/>
                  </a:ext>
                </a:extLst>
              </p14:cNvPr>
              <p14:cNvContentPartPr/>
              <p14:nvPr/>
            </p14:nvContentPartPr>
            <p14:xfrm>
              <a:off x="8491442" y="2488387"/>
              <a:ext cx="134640" cy="27720"/>
            </p14:xfrm>
          </p:contentPart>
        </mc:Choice>
        <mc:Fallback xmlns="">
          <p:pic>
            <p:nvPicPr>
              <p:cNvPr id="618" name="Ink 617">
                <a:extLst>
                  <a:ext uri="{FF2B5EF4-FFF2-40B4-BE49-F238E27FC236}">
                    <a16:creationId xmlns:a16="http://schemas.microsoft.com/office/drawing/2014/main" id="{9B8DE312-104C-454C-9D6E-CD69BC1D2C1B}"/>
                  </a:ext>
                </a:extLst>
              </p:cNvPr>
              <p:cNvPicPr/>
              <p:nvPr/>
            </p:nvPicPr>
            <p:blipFill>
              <a:blip r:embed="rId651"/>
              <a:stretch>
                <a:fillRect/>
              </a:stretch>
            </p:blipFill>
            <p:spPr>
              <a:xfrm>
                <a:off x="8473802" y="2470387"/>
                <a:ext cx="17028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2">
            <p14:nvContentPartPr>
              <p14:cNvPr id="619" name="Ink 618">
                <a:extLst>
                  <a:ext uri="{FF2B5EF4-FFF2-40B4-BE49-F238E27FC236}">
                    <a16:creationId xmlns:a16="http://schemas.microsoft.com/office/drawing/2014/main" id="{15ABFFA0-58F5-4EDA-B5B6-2EF45C2F825B}"/>
                  </a:ext>
                </a:extLst>
              </p14:cNvPr>
              <p14:cNvContentPartPr/>
              <p14:nvPr/>
            </p14:nvContentPartPr>
            <p14:xfrm>
              <a:off x="8551562" y="2962867"/>
              <a:ext cx="130680" cy="20880"/>
            </p14:xfrm>
          </p:contentPart>
        </mc:Choice>
        <mc:Fallback xmlns="">
          <p:pic>
            <p:nvPicPr>
              <p:cNvPr id="619" name="Ink 618">
                <a:extLst>
                  <a:ext uri="{FF2B5EF4-FFF2-40B4-BE49-F238E27FC236}">
                    <a16:creationId xmlns:a16="http://schemas.microsoft.com/office/drawing/2014/main" id="{15ABFFA0-58F5-4EDA-B5B6-2EF45C2F825B}"/>
                  </a:ext>
                </a:extLst>
              </p:cNvPr>
              <p:cNvPicPr/>
              <p:nvPr/>
            </p:nvPicPr>
            <p:blipFill>
              <a:blip r:embed="rId653"/>
              <a:stretch>
                <a:fillRect/>
              </a:stretch>
            </p:blipFill>
            <p:spPr>
              <a:xfrm>
                <a:off x="8533922" y="2945227"/>
                <a:ext cx="166320" cy="5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5" name="Group 264">
            <a:extLst>
              <a:ext uri="{FF2B5EF4-FFF2-40B4-BE49-F238E27FC236}">
                <a16:creationId xmlns:a16="http://schemas.microsoft.com/office/drawing/2014/main" id="{76C1A59E-ACBE-4B46-9360-1EEBCF20E15A}"/>
              </a:ext>
            </a:extLst>
          </p:cNvPr>
          <p:cNvGrpSpPr/>
          <p:nvPr/>
        </p:nvGrpSpPr>
        <p:grpSpPr>
          <a:xfrm>
            <a:off x="10684653" y="4561493"/>
            <a:ext cx="268920" cy="111960"/>
            <a:chOff x="10684653" y="4561493"/>
            <a:chExt cx="268920" cy="11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0343C1F3-8A8C-4E9B-B92E-F455C4D2FBF9}"/>
                    </a:ext>
                  </a:extLst>
                </p14:cNvPr>
                <p14:cNvContentPartPr/>
                <p14:nvPr/>
              </p14:nvContentPartPr>
              <p14:xfrm>
                <a:off x="10684653" y="4567613"/>
                <a:ext cx="105840" cy="10152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0343C1F3-8A8C-4E9B-B92E-F455C4D2FBF9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0667013" y="4549973"/>
                  <a:ext cx="1414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47FB9C5D-F327-49A4-981E-5CC4FA5C3090}"/>
                    </a:ext>
                  </a:extLst>
                </p14:cNvPr>
                <p14:cNvContentPartPr/>
                <p14:nvPr/>
              </p14:nvContentPartPr>
              <p14:xfrm>
                <a:off x="10831173" y="4561493"/>
                <a:ext cx="122400" cy="11196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47FB9C5D-F327-49A4-981E-5CC4FA5C3090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0813173" y="4543493"/>
                  <a:ext cx="15804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A886F159-E9F1-4803-AE4D-296469009BD7}"/>
              </a:ext>
            </a:extLst>
          </p:cNvPr>
          <p:cNvGrpSpPr/>
          <p:nvPr/>
        </p:nvGrpSpPr>
        <p:grpSpPr>
          <a:xfrm>
            <a:off x="8852253" y="4298693"/>
            <a:ext cx="1593720" cy="876240"/>
            <a:chOff x="8852253" y="4298693"/>
            <a:chExt cx="1593720" cy="87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04A62D13-2BE7-4161-BC54-C14680601C59}"/>
                    </a:ext>
                  </a:extLst>
                </p14:cNvPr>
                <p14:cNvContentPartPr/>
                <p14:nvPr/>
              </p14:nvContentPartPr>
              <p14:xfrm>
                <a:off x="8900853" y="4304093"/>
                <a:ext cx="140760" cy="28404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04A62D13-2BE7-4161-BC54-C14680601C59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8882853" y="4286093"/>
                  <a:ext cx="1764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269B12C4-3C47-4775-97CF-29F9F4DE1042}"/>
                    </a:ext>
                  </a:extLst>
                </p14:cNvPr>
                <p14:cNvContentPartPr/>
                <p14:nvPr/>
              </p14:nvContentPartPr>
              <p14:xfrm>
                <a:off x="8852253" y="4298693"/>
                <a:ext cx="93960" cy="7560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269B12C4-3C47-4775-97CF-29F9F4DE1042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8834253" y="4281053"/>
                  <a:ext cx="1296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46CB3A0A-D4A3-48EF-B024-3877150941E6}"/>
                    </a:ext>
                  </a:extLst>
                </p14:cNvPr>
                <p14:cNvContentPartPr/>
                <p14:nvPr/>
              </p14:nvContentPartPr>
              <p14:xfrm>
                <a:off x="9226653" y="4632053"/>
                <a:ext cx="11880" cy="10944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46CB3A0A-D4A3-48EF-B024-3877150941E6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9208653" y="4614053"/>
                  <a:ext cx="47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4731CAEB-8768-4ADE-B0F6-803D528CD636}"/>
                    </a:ext>
                  </a:extLst>
                </p14:cNvPr>
                <p14:cNvContentPartPr/>
                <p14:nvPr/>
              </p14:nvContentPartPr>
              <p14:xfrm>
                <a:off x="9176613" y="4534493"/>
                <a:ext cx="34560" cy="3204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4731CAEB-8768-4ADE-B0F6-803D528CD636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9158973" y="4516853"/>
                  <a:ext cx="702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7962335D-E437-4169-9A84-02BE1EFAB8A7}"/>
                    </a:ext>
                  </a:extLst>
                </p14:cNvPr>
                <p14:cNvContentPartPr/>
                <p14:nvPr/>
              </p14:nvContentPartPr>
              <p14:xfrm>
                <a:off x="9279213" y="4627733"/>
                <a:ext cx="110880" cy="11772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7962335D-E437-4169-9A84-02BE1EFAB8A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9261213" y="4609733"/>
                  <a:ext cx="146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B9661F40-4EA3-40C7-B768-E4B90568CD92}"/>
                    </a:ext>
                  </a:extLst>
                </p14:cNvPr>
                <p14:cNvContentPartPr/>
                <p14:nvPr/>
              </p14:nvContentPartPr>
              <p14:xfrm>
                <a:off x="9419973" y="4632053"/>
                <a:ext cx="95760" cy="11664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B9661F40-4EA3-40C7-B768-E4B90568CD92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9402333" y="4614413"/>
                  <a:ext cx="1314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EACAF5BD-6409-4737-AE6D-959CC3BF42B1}"/>
                    </a:ext>
                  </a:extLst>
                </p14:cNvPr>
                <p14:cNvContentPartPr/>
                <p14:nvPr/>
              </p14:nvContentPartPr>
              <p14:xfrm>
                <a:off x="9590973" y="4607213"/>
                <a:ext cx="164160" cy="11952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EACAF5BD-6409-4737-AE6D-959CC3BF42B1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9572973" y="4589213"/>
                  <a:ext cx="1998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73711332-FD42-43B3-A42A-C454EB813AD5}"/>
                    </a:ext>
                  </a:extLst>
                </p14:cNvPr>
                <p14:cNvContentPartPr/>
                <p14:nvPr/>
              </p14:nvContentPartPr>
              <p14:xfrm>
                <a:off x="9794733" y="4602533"/>
                <a:ext cx="95400" cy="12636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73711332-FD42-43B3-A42A-C454EB813AD5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9777093" y="4584893"/>
                  <a:ext cx="131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FF1E51D1-0E3F-41D6-A79C-1899797EE19A}"/>
                    </a:ext>
                  </a:extLst>
                </p14:cNvPr>
                <p14:cNvContentPartPr/>
                <p14:nvPr/>
              </p14:nvContentPartPr>
              <p14:xfrm>
                <a:off x="9938373" y="4607213"/>
                <a:ext cx="37800" cy="11196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FF1E51D1-0E3F-41D6-A79C-1899797EE19A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9920733" y="4589213"/>
                  <a:ext cx="73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7A7B5E84-91EE-4FFA-93FC-090593C0400D}"/>
                    </a:ext>
                  </a:extLst>
                </p14:cNvPr>
                <p14:cNvContentPartPr/>
                <p14:nvPr/>
              </p14:nvContentPartPr>
              <p14:xfrm>
                <a:off x="10039173" y="4602533"/>
                <a:ext cx="60480" cy="23220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7A7B5E84-91EE-4FFA-93FC-090593C0400D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0021533" y="4584893"/>
                  <a:ext cx="961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C316F0B7-9AC9-45D8-BF23-A44E4D871B84}"/>
                    </a:ext>
                  </a:extLst>
                </p14:cNvPr>
                <p14:cNvContentPartPr/>
                <p14:nvPr/>
              </p14:nvContentPartPr>
              <p14:xfrm>
                <a:off x="10137093" y="4485533"/>
                <a:ext cx="110520" cy="22752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C316F0B7-9AC9-45D8-BF23-A44E4D871B84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0119453" y="4467893"/>
                  <a:ext cx="1461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D8BD3D07-7F45-4FFD-9FEB-B55643F1B29A}"/>
                    </a:ext>
                  </a:extLst>
                </p14:cNvPr>
                <p14:cNvContentPartPr/>
                <p14:nvPr/>
              </p14:nvContentPartPr>
              <p14:xfrm>
                <a:off x="10291533" y="4608293"/>
                <a:ext cx="18000" cy="9612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D8BD3D07-7F45-4FFD-9FEB-B55643F1B29A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0273533" y="4590293"/>
                  <a:ext cx="53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55BAA8D9-1991-4E76-956A-7352D69D9AA1}"/>
                    </a:ext>
                  </a:extLst>
                </p14:cNvPr>
                <p14:cNvContentPartPr/>
                <p14:nvPr/>
              </p14:nvContentPartPr>
              <p14:xfrm>
                <a:off x="10287573" y="4515413"/>
                <a:ext cx="8640" cy="2016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55BAA8D9-1991-4E76-956A-7352D69D9AA1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0269933" y="4497773"/>
                  <a:ext cx="442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96FC3E0E-4B8B-49AD-AE10-045808835D3C}"/>
                    </a:ext>
                  </a:extLst>
                </p14:cNvPr>
                <p14:cNvContentPartPr/>
                <p14:nvPr/>
              </p14:nvContentPartPr>
              <p14:xfrm>
                <a:off x="10363173" y="4612253"/>
                <a:ext cx="82800" cy="9108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96FC3E0E-4B8B-49AD-AE10-045808835D3C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0345173" y="4594613"/>
                  <a:ext cx="1184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1C8AC383-696B-4ED9-AE36-7E2FA56C1A01}"/>
                    </a:ext>
                  </a:extLst>
                </p14:cNvPr>
                <p14:cNvContentPartPr/>
                <p14:nvPr/>
              </p14:nvContentPartPr>
              <p14:xfrm>
                <a:off x="9434373" y="4975133"/>
                <a:ext cx="102960" cy="12096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1C8AC383-696B-4ED9-AE36-7E2FA56C1A01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9416373" y="4957133"/>
                  <a:ext cx="138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A3873F15-A416-4DE0-B202-CF2EBF11A09E}"/>
                    </a:ext>
                  </a:extLst>
                </p14:cNvPr>
                <p14:cNvContentPartPr/>
                <p14:nvPr/>
              </p14:nvContentPartPr>
              <p14:xfrm>
                <a:off x="9578013" y="4867493"/>
                <a:ext cx="99360" cy="23724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A3873F15-A416-4DE0-B202-CF2EBF11A09E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9560013" y="4849493"/>
                  <a:ext cx="1350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750C6598-D635-4E2C-AD98-BD12C48C6140}"/>
                    </a:ext>
                  </a:extLst>
                </p14:cNvPr>
                <p14:cNvContentPartPr/>
                <p14:nvPr/>
              </p14:nvContentPartPr>
              <p14:xfrm>
                <a:off x="9723453" y="5003933"/>
                <a:ext cx="64440" cy="17100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750C6598-D635-4E2C-AD98-BD12C48C6140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9705453" y="4985933"/>
                  <a:ext cx="1000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4417664-428C-47DB-AFF6-A18593F74D96}"/>
                    </a:ext>
                  </a:extLst>
                </p14:cNvPr>
                <p14:cNvContentPartPr/>
                <p14:nvPr/>
              </p14:nvContentPartPr>
              <p14:xfrm>
                <a:off x="9695373" y="4915373"/>
                <a:ext cx="57240" cy="514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4417664-428C-47DB-AFF6-A18593F74D96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9677733" y="4897373"/>
                  <a:ext cx="928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5087E84-595E-42C5-B0B1-9454CBEBAD65}"/>
                    </a:ext>
                  </a:extLst>
                </p14:cNvPr>
                <p14:cNvContentPartPr/>
                <p14:nvPr/>
              </p14:nvContentPartPr>
              <p14:xfrm>
                <a:off x="9870693" y="4965413"/>
                <a:ext cx="76680" cy="1180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5087E84-595E-42C5-B0B1-9454CBEBAD65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853053" y="4947413"/>
                  <a:ext cx="1123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FDEF202-2FCB-40BC-96DF-9F702176EB5E}"/>
                    </a:ext>
                  </a:extLst>
                </p14:cNvPr>
                <p14:cNvContentPartPr/>
                <p14:nvPr/>
              </p14:nvContentPartPr>
              <p14:xfrm>
                <a:off x="10007133" y="4978373"/>
                <a:ext cx="78840" cy="1062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FDEF202-2FCB-40BC-96DF-9F702176EB5E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9989133" y="4960733"/>
                  <a:ext cx="114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B4337F1-8A4D-4406-886E-E7600D80B931}"/>
                    </a:ext>
                  </a:extLst>
                </p14:cNvPr>
                <p14:cNvContentPartPr/>
                <p14:nvPr/>
              </p14:nvContentPartPr>
              <p14:xfrm>
                <a:off x="10165893" y="4877573"/>
                <a:ext cx="24840" cy="2102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B4337F1-8A4D-4406-886E-E7600D80B931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147893" y="4859573"/>
                  <a:ext cx="60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857C04A-8471-4A7C-A318-7D7BF6FCE3F8}"/>
                    </a:ext>
                  </a:extLst>
                </p14:cNvPr>
                <p14:cNvContentPartPr/>
                <p14:nvPr/>
              </p14:nvContentPartPr>
              <p14:xfrm>
                <a:off x="10143933" y="4958933"/>
                <a:ext cx="93240" cy="104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857C04A-8471-4A7C-A318-7D7BF6FCE3F8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126293" y="4941293"/>
                  <a:ext cx="1288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8EDEA27-4993-4745-B77C-FFA4B2B08DD2}"/>
                    </a:ext>
                  </a:extLst>
                </p14:cNvPr>
                <p14:cNvContentPartPr/>
                <p14:nvPr/>
              </p14:nvContentPartPr>
              <p14:xfrm>
                <a:off x="10271013" y="4962533"/>
                <a:ext cx="60120" cy="1015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8EDEA27-4993-4745-B77C-FFA4B2B08DD2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253373" y="4944533"/>
                  <a:ext cx="95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AA4BB54-5733-4524-90DF-20B0DB3053C7}"/>
                    </a:ext>
                  </a:extLst>
                </p14:cNvPr>
                <p14:cNvContentPartPr/>
                <p14:nvPr/>
              </p14:nvContentPartPr>
              <p14:xfrm>
                <a:off x="9018573" y="4641773"/>
                <a:ext cx="99360" cy="4795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AA4BB54-5733-4524-90DF-20B0DB3053C7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9000933" y="4623773"/>
                  <a:ext cx="135000" cy="51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6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6C01A5C1-BCC3-4F5D-8660-81C674D640A6}"/>
                  </a:ext>
                </a:extLst>
              </p14:cNvPr>
              <p14:cNvContentPartPr/>
              <p14:nvPr/>
            </p14:nvContentPartPr>
            <p14:xfrm>
              <a:off x="11087493" y="4533773"/>
              <a:ext cx="141120" cy="55980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6C01A5C1-BCC3-4F5D-8660-81C674D640A6}"/>
                  </a:ext>
                </a:extLst>
              </p:cNvPr>
              <p:cNvPicPr/>
              <p:nvPr/>
            </p:nvPicPr>
            <p:blipFill>
              <a:blip r:embed="rId707"/>
              <a:stretch>
                <a:fillRect/>
              </a:stretch>
            </p:blipFill>
            <p:spPr>
              <a:xfrm>
                <a:off x="11069493" y="4516133"/>
                <a:ext cx="176760" cy="59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04" name="Group 703">
            <a:extLst>
              <a:ext uri="{FF2B5EF4-FFF2-40B4-BE49-F238E27FC236}">
                <a16:creationId xmlns:a16="http://schemas.microsoft.com/office/drawing/2014/main" id="{FA436916-2473-462F-A2BD-BE8BC9838EBF}"/>
              </a:ext>
            </a:extLst>
          </p:cNvPr>
          <p:cNvGrpSpPr/>
          <p:nvPr/>
        </p:nvGrpSpPr>
        <p:grpSpPr>
          <a:xfrm>
            <a:off x="391443" y="332029"/>
            <a:ext cx="1181520" cy="534600"/>
            <a:chOff x="391443" y="332029"/>
            <a:chExt cx="118152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59134A0C-1282-47ED-A115-86E86BCF991B}"/>
                    </a:ext>
                  </a:extLst>
                </p14:cNvPr>
                <p14:cNvContentPartPr/>
                <p14:nvPr/>
              </p14:nvContentPartPr>
              <p14:xfrm>
                <a:off x="413403" y="374869"/>
                <a:ext cx="81720" cy="4820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2C200177-4C42-4AB4-9234-2FC112F6CA6A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395763" y="357229"/>
                  <a:ext cx="1173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5391C585-F95F-43B0-8908-62D55335E8DB}"/>
                    </a:ext>
                  </a:extLst>
                </p14:cNvPr>
                <p14:cNvContentPartPr/>
                <p14:nvPr/>
              </p14:nvContentPartPr>
              <p14:xfrm>
                <a:off x="391443" y="332029"/>
                <a:ext cx="405000" cy="770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F021B36D-22EC-4974-9180-405FC6AA1E9D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373803" y="314389"/>
                  <a:ext cx="440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DA01C318-5867-4517-BDBF-FF138862E559}"/>
                    </a:ext>
                  </a:extLst>
                </p14:cNvPr>
                <p14:cNvContentPartPr/>
                <p14:nvPr/>
              </p14:nvContentPartPr>
              <p14:xfrm>
                <a:off x="461283" y="616789"/>
                <a:ext cx="266400" cy="262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08E7DB73-AE7F-4018-872A-F7B73BF9F3E2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443283" y="598789"/>
                  <a:ext cx="302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B689DE29-EFF0-4E6D-8CD5-64E97558A289}"/>
                    </a:ext>
                  </a:extLst>
                </p14:cNvPr>
                <p14:cNvContentPartPr/>
                <p14:nvPr/>
              </p14:nvContentPartPr>
              <p14:xfrm>
                <a:off x="793923" y="621469"/>
                <a:ext cx="147240" cy="2451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6A048A9D-A23E-44F9-BA30-B9D84E5392EC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775923" y="603829"/>
                  <a:ext cx="1828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9F29644A-C5A0-4771-B7CB-ACAA5532C49B}"/>
                    </a:ext>
                  </a:extLst>
                </p14:cNvPr>
                <p14:cNvContentPartPr/>
                <p14:nvPr/>
              </p14:nvContentPartPr>
              <p14:xfrm>
                <a:off x="1286763" y="626149"/>
                <a:ext cx="286200" cy="2368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8C436A81-F1C3-4868-AA7C-EEAD0F9C8CCC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1268763" y="608509"/>
                  <a:ext cx="3218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738B16C8-C7B5-43BA-9960-605600585993}"/>
                    </a:ext>
                  </a:extLst>
                </p14:cNvPr>
                <p14:cNvContentPartPr/>
                <p14:nvPr/>
              </p14:nvContentPartPr>
              <p14:xfrm>
                <a:off x="1016763" y="670429"/>
                <a:ext cx="185400" cy="1821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EB92C0A1-236B-4708-9047-3301E30BC904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998763" y="652789"/>
                  <a:ext cx="221040" cy="21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0">
            <p14:nvContentPartPr>
              <p14:cNvPr id="720" name="Ink 719">
                <a:extLst>
                  <a:ext uri="{FF2B5EF4-FFF2-40B4-BE49-F238E27FC236}">
                    <a16:creationId xmlns:a16="http://schemas.microsoft.com/office/drawing/2014/main" id="{AF0A76B0-58BD-40F8-9918-66CC54F21AA5}"/>
                  </a:ext>
                </a:extLst>
              </p14:cNvPr>
              <p14:cNvContentPartPr/>
              <p14:nvPr/>
            </p14:nvContentPartPr>
            <p14:xfrm>
              <a:off x="1668003" y="608869"/>
              <a:ext cx="164880" cy="260640"/>
            </p14:xfrm>
          </p:contentPart>
        </mc:Choice>
        <mc:Fallback xmlns="">
          <p:pic>
            <p:nvPicPr>
              <p:cNvPr id="720" name="Ink 719">
                <a:extLst>
                  <a:ext uri="{FF2B5EF4-FFF2-40B4-BE49-F238E27FC236}">
                    <a16:creationId xmlns:a16="http://schemas.microsoft.com/office/drawing/2014/main" id="{AF0A76B0-58BD-40F8-9918-66CC54F21AA5}"/>
                  </a:ext>
                </a:extLst>
              </p:cNvPr>
              <p:cNvPicPr/>
              <p:nvPr/>
            </p:nvPicPr>
            <p:blipFill>
              <a:blip r:embed="rId721"/>
              <a:stretch>
                <a:fillRect/>
              </a:stretch>
            </p:blipFill>
            <p:spPr>
              <a:xfrm>
                <a:off x="1650003" y="590869"/>
                <a:ext cx="200520" cy="29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21" name="Group 720">
            <a:extLst>
              <a:ext uri="{FF2B5EF4-FFF2-40B4-BE49-F238E27FC236}">
                <a16:creationId xmlns:a16="http://schemas.microsoft.com/office/drawing/2014/main" id="{2F121074-D82E-48DD-A468-11D4B2D397D4}"/>
              </a:ext>
            </a:extLst>
          </p:cNvPr>
          <p:cNvGrpSpPr/>
          <p:nvPr/>
        </p:nvGrpSpPr>
        <p:grpSpPr>
          <a:xfrm>
            <a:off x="1937283" y="423829"/>
            <a:ext cx="1078200" cy="439920"/>
            <a:chOff x="1937283" y="423829"/>
            <a:chExt cx="107820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FE43C74B-6765-448F-818B-44214DC59547}"/>
                    </a:ext>
                  </a:extLst>
                </p14:cNvPr>
                <p14:cNvContentPartPr/>
                <p14:nvPr/>
              </p14:nvContentPartPr>
              <p14:xfrm>
                <a:off x="1937283" y="630829"/>
                <a:ext cx="279720" cy="2329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113610AC-36B1-460B-9A84-BA3878BD0755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1919283" y="613189"/>
                  <a:ext cx="3153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F7F2EF98-D853-4D18-A14D-1ED2AE25DB25}"/>
                    </a:ext>
                  </a:extLst>
                </p14:cNvPr>
                <p14:cNvContentPartPr/>
                <p14:nvPr/>
              </p14:nvContentPartPr>
              <p14:xfrm>
                <a:off x="2321403" y="636589"/>
                <a:ext cx="154080" cy="192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52A60746-6CF7-4003-B8EE-C53DE67FD42B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2303403" y="618589"/>
                  <a:ext cx="189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6A14DAF1-A808-466D-BD7A-0B72A0CC0F0A}"/>
                    </a:ext>
                  </a:extLst>
                </p14:cNvPr>
                <p14:cNvContentPartPr/>
                <p14:nvPr/>
              </p14:nvContentPartPr>
              <p14:xfrm>
                <a:off x="2564763" y="621829"/>
                <a:ext cx="135000" cy="17604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54C66B20-31E9-48C6-87C3-5F77E05605E5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2546763" y="604189"/>
                  <a:ext cx="170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981AD7B6-19F4-4103-ACFA-9E35A5337044}"/>
                    </a:ext>
                  </a:extLst>
                </p14:cNvPr>
                <p14:cNvContentPartPr/>
                <p14:nvPr/>
              </p14:nvContentPartPr>
              <p14:xfrm>
                <a:off x="2841603" y="423829"/>
                <a:ext cx="173880" cy="4186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7D8973F5-5733-443D-B767-60206C7E2DB4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2823603" y="405829"/>
                  <a:ext cx="209520" cy="45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0">
            <p14:nvContentPartPr>
              <p14:cNvPr id="726" name="Ink 725">
                <a:extLst>
                  <a:ext uri="{FF2B5EF4-FFF2-40B4-BE49-F238E27FC236}">
                    <a16:creationId xmlns:a16="http://schemas.microsoft.com/office/drawing/2014/main" id="{5550F73C-83FD-4A78-AC85-7249C53E2C27}"/>
                  </a:ext>
                </a:extLst>
              </p14:cNvPr>
              <p14:cNvContentPartPr/>
              <p14:nvPr/>
            </p14:nvContentPartPr>
            <p14:xfrm>
              <a:off x="420243" y="979309"/>
              <a:ext cx="2685600" cy="77400"/>
            </p14:xfrm>
          </p:contentPart>
        </mc:Choice>
        <mc:Fallback xmlns="">
          <p:pic>
            <p:nvPicPr>
              <p:cNvPr id="726" name="Ink 725">
                <a:extLst>
                  <a:ext uri="{FF2B5EF4-FFF2-40B4-BE49-F238E27FC236}">
                    <a16:creationId xmlns:a16="http://schemas.microsoft.com/office/drawing/2014/main" id="{5550F73C-83FD-4A78-AC85-7249C53E2C27}"/>
                  </a:ext>
                </a:extLst>
              </p:cNvPr>
              <p:cNvPicPr/>
              <p:nvPr/>
            </p:nvPicPr>
            <p:blipFill>
              <a:blip r:embed="rId731"/>
              <a:stretch>
                <a:fillRect/>
              </a:stretch>
            </p:blipFill>
            <p:spPr>
              <a:xfrm>
                <a:off x="402243" y="961309"/>
                <a:ext cx="2721240" cy="11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02416DD-110C-4DF4-BB19-F625A16DA4A8}"/>
              </a:ext>
            </a:extLst>
          </p:cNvPr>
          <p:cNvGrpSpPr/>
          <p:nvPr/>
        </p:nvGrpSpPr>
        <p:grpSpPr>
          <a:xfrm>
            <a:off x="4302258" y="4628266"/>
            <a:ext cx="136800" cy="161280"/>
            <a:chOff x="4302258" y="4628266"/>
            <a:chExt cx="13680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C16E213-CB92-44DC-B558-768BD1023EE6}"/>
                    </a:ext>
                  </a:extLst>
                </p14:cNvPr>
                <p14:cNvContentPartPr/>
                <p14:nvPr/>
              </p14:nvContentPartPr>
              <p14:xfrm>
                <a:off x="4318458" y="4653826"/>
                <a:ext cx="87480" cy="135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C16E213-CB92-44DC-B558-768BD1023EE6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4300818" y="4636186"/>
                  <a:ext cx="123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2A41641-DFA9-4CF5-9E8C-353CCAB3F446}"/>
                    </a:ext>
                  </a:extLst>
                </p14:cNvPr>
                <p14:cNvContentPartPr/>
                <p14:nvPr/>
              </p14:nvContentPartPr>
              <p14:xfrm>
                <a:off x="4302258" y="4628266"/>
                <a:ext cx="136800" cy="12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2A41641-DFA9-4CF5-9E8C-353CCAB3F446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4284618" y="4610626"/>
                  <a:ext cx="17244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8F147A8-965D-4A70-AB84-6B00B6BD0FBF}"/>
              </a:ext>
            </a:extLst>
          </p:cNvPr>
          <p:cNvGrpSpPr/>
          <p:nvPr/>
        </p:nvGrpSpPr>
        <p:grpSpPr>
          <a:xfrm>
            <a:off x="2795658" y="4649146"/>
            <a:ext cx="185040" cy="181800"/>
            <a:chOff x="2795658" y="4649146"/>
            <a:chExt cx="185040" cy="18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C92B38D-6CB9-4523-B22D-CC4574E01562}"/>
                    </a:ext>
                  </a:extLst>
                </p14:cNvPr>
                <p14:cNvContentPartPr/>
                <p14:nvPr/>
              </p14:nvContentPartPr>
              <p14:xfrm>
                <a:off x="2833458" y="4669306"/>
                <a:ext cx="126720" cy="161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C92B38D-6CB9-4523-B22D-CC4574E01562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2815818" y="4651306"/>
                  <a:ext cx="1623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45EC8F0-18D2-44F8-8C7F-3C1243E437A6}"/>
                    </a:ext>
                  </a:extLst>
                </p14:cNvPr>
                <p14:cNvContentPartPr/>
                <p14:nvPr/>
              </p14:nvContentPartPr>
              <p14:xfrm>
                <a:off x="2795658" y="4649146"/>
                <a:ext cx="185040" cy="15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45EC8F0-18D2-44F8-8C7F-3C1243E437A6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2777658" y="4631146"/>
                  <a:ext cx="22068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625B5C-162F-47B9-876A-F1DDF47D525A}"/>
              </a:ext>
            </a:extLst>
          </p:cNvPr>
          <p:cNvGrpSpPr/>
          <p:nvPr/>
        </p:nvGrpSpPr>
        <p:grpSpPr>
          <a:xfrm>
            <a:off x="4864330" y="4488005"/>
            <a:ext cx="503640" cy="409320"/>
            <a:chOff x="4864330" y="4488005"/>
            <a:chExt cx="503640" cy="4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BC41CCB-9BD1-4903-8791-E77328EA7EAF}"/>
                    </a:ext>
                  </a:extLst>
                </p14:cNvPr>
                <p14:cNvContentPartPr/>
                <p14:nvPr/>
              </p14:nvContentPartPr>
              <p14:xfrm>
                <a:off x="4870450" y="4657925"/>
                <a:ext cx="36720" cy="239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BC41CCB-9BD1-4903-8791-E77328EA7EAF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4852450" y="4640285"/>
                  <a:ext cx="723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0AFDF1-D5B9-426F-AC33-0A5FC56A7F4A}"/>
                    </a:ext>
                  </a:extLst>
                </p14:cNvPr>
                <p14:cNvContentPartPr/>
                <p14:nvPr/>
              </p14:nvContentPartPr>
              <p14:xfrm>
                <a:off x="4864330" y="4607525"/>
                <a:ext cx="135000" cy="150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0AFDF1-D5B9-426F-AC33-0A5FC56A7F4A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4846690" y="4589885"/>
                  <a:ext cx="1706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2B1AD7D-4434-4DBF-8F9B-B246C2EB2BDD}"/>
                    </a:ext>
                  </a:extLst>
                </p14:cNvPr>
                <p14:cNvContentPartPr/>
                <p14:nvPr/>
              </p14:nvContentPartPr>
              <p14:xfrm>
                <a:off x="5033890" y="4488005"/>
                <a:ext cx="38880" cy="255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2B1AD7D-4434-4DBF-8F9B-B246C2EB2BDD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5016250" y="4470005"/>
                  <a:ext cx="745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E24D4DD-C819-4E02-A4D4-7AAFEC9E77D7}"/>
                    </a:ext>
                  </a:extLst>
                </p14:cNvPr>
                <p14:cNvContentPartPr/>
                <p14:nvPr/>
              </p14:nvContentPartPr>
              <p14:xfrm>
                <a:off x="5126770" y="4610405"/>
                <a:ext cx="109800" cy="125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E24D4DD-C819-4E02-A4D4-7AAFEC9E77D7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5108770" y="4592405"/>
                  <a:ext cx="1454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27A09B-22AE-4E91-9F00-4A1FAFE27D11}"/>
                    </a:ext>
                  </a:extLst>
                </p14:cNvPr>
                <p14:cNvContentPartPr/>
                <p14:nvPr/>
              </p14:nvContentPartPr>
              <p14:xfrm>
                <a:off x="5300290" y="4600685"/>
                <a:ext cx="67680" cy="145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27A09B-22AE-4E91-9F00-4A1FAFE27D11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5282290" y="4582685"/>
                  <a:ext cx="10332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239C735-79E1-49AB-A294-EE085C17970C}"/>
              </a:ext>
            </a:extLst>
          </p:cNvPr>
          <p:cNvGrpSpPr/>
          <p:nvPr/>
        </p:nvGrpSpPr>
        <p:grpSpPr>
          <a:xfrm>
            <a:off x="5641210" y="4485485"/>
            <a:ext cx="590040" cy="240480"/>
            <a:chOff x="5641210" y="4485485"/>
            <a:chExt cx="59004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359A31C-6CC0-4576-9EE1-1ADFE637132B}"/>
                    </a:ext>
                  </a:extLst>
                </p14:cNvPr>
                <p14:cNvContentPartPr/>
                <p14:nvPr/>
              </p14:nvContentPartPr>
              <p14:xfrm>
                <a:off x="5641210" y="4616165"/>
                <a:ext cx="5400" cy="11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359A31C-6CC0-4576-9EE1-1ADFE637132B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5623210" y="4598525"/>
                  <a:ext cx="410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27B4DA6-DF5B-4B3C-ABD4-2E3403049273}"/>
                    </a:ext>
                  </a:extLst>
                </p14:cNvPr>
                <p14:cNvContentPartPr/>
                <p14:nvPr/>
              </p14:nvContentPartPr>
              <p14:xfrm>
                <a:off x="5641210" y="4597445"/>
                <a:ext cx="109440" cy="127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27B4DA6-DF5B-4B3C-ABD4-2E3403049273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5623210" y="4579805"/>
                  <a:ext cx="145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DB791F6D-7780-40EC-90DE-1E33639BC0C1}"/>
                    </a:ext>
                  </a:extLst>
                </p14:cNvPr>
                <p14:cNvContentPartPr/>
                <p14:nvPr/>
              </p14:nvContentPartPr>
              <p14:xfrm>
                <a:off x="5795650" y="4599245"/>
                <a:ext cx="58680" cy="10548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DB791F6D-7780-40EC-90DE-1E33639BC0C1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5778010" y="4581245"/>
                  <a:ext cx="943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498E8D2D-293C-446A-9DD4-D386ABB75B3C}"/>
                    </a:ext>
                  </a:extLst>
                </p14:cNvPr>
                <p14:cNvContentPartPr/>
                <p14:nvPr/>
              </p14:nvContentPartPr>
              <p14:xfrm>
                <a:off x="5906890" y="4602125"/>
                <a:ext cx="106560" cy="11160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498E8D2D-293C-446A-9DD4-D386ABB75B3C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5888890" y="4584125"/>
                  <a:ext cx="142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F2493601-B792-4E5C-BF02-E18C3F069DE8}"/>
                    </a:ext>
                  </a:extLst>
                </p14:cNvPr>
                <p14:cNvContentPartPr/>
                <p14:nvPr/>
              </p14:nvContentPartPr>
              <p14:xfrm>
                <a:off x="6061330" y="4608605"/>
                <a:ext cx="105120" cy="11736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F2493601-B792-4E5C-BF02-E18C3F069DE8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6043330" y="4590965"/>
                  <a:ext cx="1407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7E709B9A-78F0-44D4-A707-C3A344254259}"/>
                    </a:ext>
                  </a:extLst>
                </p14:cNvPr>
                <p14:cNvContentPartPr/>
                <p14:nvPr/>
              </p14:nvContentPartPr>
              <p14:xfrm>
                <a:off x="6212890" y="4485485"/>
                <a:ext cx="18360" cy="21744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7E709B9A-78F0-44D4-A707-C3A344254259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6194890" y="4467485"/>
                  <a:ext cx="5400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C9EF5C0-3A3B-485D-8326-2022FC73F74C}"/>
              </a:ext>
            </a:extLst>
          </p:cNvPr>
          <p:cNvGrpSpPr/>
          <p:nvPr/>
        </p:nvGrpSpPr>
        <p:grpSpPr>
          <a:xfrm>
            <a:off x="6457330" y="4459565"/>
            <a:ext cx="1137960" cy="252360"/>
            <a:chOff x="6457330" y="4459565"/>
            <a:chExt cx="113796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06A66E31-6F0A-4FC5-8CB9-BBB8745E0E25}"/>
                    </a:ext>
                  </a:extLst>
                </p14:cNvPr>
                <p14:cNvContentPartPr/>
                <p14:nvPr/>
              </p14:nvContentPartPr>
              <p14:xfrm>
                <a:off x="6457330" y="4589525"/>
                <a:ext cx="172440" cy="1224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06A66E31-6F0A-4FC5-8CB9-BBB8745E0E2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6439330" y="4571525"/>
                  <a:ext cx="2080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E5F2DA0-D3FC-49C9-BFE2-81BD8D201C1D}"/>
                    </a:ext>
                  </a:extLst>
                </p14:cNvPr>
                <p14:cNvContentPartPr/>
                <p14:nvPr/>
              </p14:nvContentPartPr>
              <p14:xfrm>
                <a:off x="6688450" y="4593845"/>
                <a:ext cx="79920" cy="102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E5F2DA0-D3FC-49C9-BFE2-81BD8D201C1D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6670810" y="4576205"/>
                  <a:ext cx="1155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9B076AB-C6B3-4D42-8BC0-65D32F5FFEDB}"/>
                    </a:ext>
                  </a:extLst>
                </p14:cNvPr>
                <p14:cNvContentPartPr/>
                <p14:nvPr/>
              </p14:nvContentPartPr>
              <p14:xfrm>
                <a:off x="6849370" y="4575845"/>
                <a:ext cx="65880" cy="124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9B076AB-C6B3-4D42-8BC0-65D32F5FFEDB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6831370" y="4558205"/>
                  <a:ext cx="1015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0D89AD9-EF59-4DF1-B16D-AA5037AE7000}"/>
                    </a:ext>
                  </a:extLst>
                </p14:cNvPr>
                <p14:cNvContentPartPr/>
                <p14:nvPr/>
              </p14:nvContentPartPr>
              <p14:xfrm>
                <a:off x="6959890" y="4576205"/>
                <a:ext cx="86760" cy="119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0D89AD9-EF59-4DF1-B16D-AA5037AE7000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6942250" y="4558205"/>
                  <a:ext cx="122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AD8149D-850F-490E-BC8A-3B4DB8DA761F}"/>
                    </a:ext>
                  </a:extLst>
                </p14:cNvPr>
                <p14:cNvContentPartPr/>
                <p14:nvPr/>
              </p14:nvContentPartPr>
              <p14:xfrm>
                <a:off x="7111090" y="4590605"/>
                <a:ext cx="7920" cy="106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AD8149D-850F-490E-BC8A-3B4DB8DA761F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7093090" y="4572965"/>
                  <a:ext cx="435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6090169-3EE7-42F9-A4A3-ADE90EAED247}"/>
                    </a:ext>
                  </a:extLst>
                </p14:cNvPr>
                <p14:cNvContentPartPr/>
                <p14:nvPr/>
              </p14:nvContentPartPr>
              <p14:xfrm>
                <a:off x="7108210" y="4516085"/>
                <a:ext cx="6840" cy="10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6090169-3EE7-42F9-A4A3-ADE90EAED247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7090570" y="4498445"/>
                  <a:ext cx="42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2393ACB-9321-4B78-A274-FFC7E61D9F8C}"/>
                    </a:ext>
                  </a:extLst>
                </p14:cNvPr>
                <p14:cNvContentPartPr/>
                <p14:nvPr/>
              </p14:nvContentPartPr>
              <p14:xfrm>
                <a:off x="7180210" y="4501685"/>
                <a:ext cx="159120" cy="193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2393ACB-9321-4B78-A274-FFC7E61D9F8C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7162570" y="4483685"/>
                  <a:ext cx="194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895D6E4-FA01-48DA-B277-C08521AA344C}"/>
                    </a:ext>
                  </a:extLst>
                </p14:cNvPr>
                <p14:cNvContentPartPr/>
                <p14:nvPr/>
              </p14:nvContentPartPr>
              <p14:xfrm>
                <a:off x="7368850" y="4605005"/>
                <a:ext cx="117720" cy="89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895D6E4-FA01-48DA-B277-C08521AA344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7351210" y="4587005"/>
                  <a:ext cx="1533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66C8B83-618D-4114-8173-53F1C9032FA4}"/>
                    </a:ext>
                  </a:extLst>
                </p14:cNvPr>
                <p14:cNvContentPartPr/>
                <p14:nvPr/>
              </p14:nvContentPartPr>
              <p14:xfrm>
                <a:off x="7558210" y="4459565"/>
                <a:ext cx="37080" cy="233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66C8B83-618D-4114-8173-53F1C9032FA4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7540210" y="4441565"/>
                  <a:ext cx="7272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5" name="Group 544">
            <a:extLst>
              <a:ext uri="{FF2B5EF4-FFF2-40B4-BE49-F238E27FC236}">
                <a16:creationId xmlns:a16="http://schemas.microsoft.com/office/drawing/2014/main" id="{97250896-41EA-462A-ACAE-5B5E46248B06}"/>
              </a:ext>
            </a:extLst>
          </p:cNvPr>
          <p:cNvGrpSpPr/>
          <p:nvPr/>
        </p:nvGrpSpPr>
        <p:grpSpPr>
          <a:xfrm>
            <a:off x="4774470" y="4997420"/>
            <a:ext cx="1088280" cy="205200"/>
            <a:chOff x="4774470" y="4997420"/>
            <a:chExt cx="108828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252817E-1FCD-4139-9703-B4803B7B8403}"/>
                    </a:ext>
                  </a:extLst>
                </p14:cNvPr>
                <p14:cNvContentPartPr/>
                <p14:nvPr/>
              </p14:nvContentPartPr>
              <p14:xfrm>
                <a:off x="4807230" y="5048900"/>
                <a:ext cx="6840" cy="12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252817E-1FCD-4139-9703-B4803B7B8403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4789230" y="5031260"/>
                  <a:ext cx="42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F14DD2B-B3F7-4C5D-9215-6A01FCDEAE66}"/>
                    </a:ext>
                  </a:extLst>
                </p14:cNvPr>
                <p14:cNvContentPartPr/>
                <p14:nvPr/>
              </p14:nvContentPartPr>
              <p14:xfrm>
                <a:off x="4774470" y="5049620"/>
                <a:ext cx="83520" cy="153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F14DD2B-B3F7-4C5D-9215-6A01FCDEAE66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4756830" y="5031980"/>
                  <a:ext cx="1191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A87A70F-96EF-43B2-AF69-D378A573E8C4}"/>
                    </a:ext>
                  </a:extLst>
                </p14:cNvPr>
                <p14:cNvContentPartPr/>
                <p14:nvPr/>
              </p14:nvContentPartPr>
              <p14:xfrm>
                <a:off x="4913070" y="5066180"/>
                <a:ext cx="92160" cy="120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A87A70F-96EF-43B2-AF69-D378A573E8C4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4895070" y="5048180"/>
                  <a:ext cx="127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B69FAF6-3B18-4F40-9B10-4AA6C6B4AD9C}"/>
                    </a:ext>
                  </a:extLst>
                </p14:cNvPr>
                <p14:cNvContentPartPr/>
                <p14:nvPr/>
              </p14:nvContentPartPr>
              <p14:xfrm>
                <a:off x="5031510" y="4997420"/>
                <a:ext cx="120240" cy="180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B69FAF6-3B18-4F40-9B10-4AA6C6B4AD9C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013870" y="4979420"/>
                  <a:ext cx="1558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F2DE6B4-63F0-4544-B226-129F2EE6BBC0}"/>
                    </a:ext>
                  </a:extLst>
                </p14:cNvPr>
                <p14:cNvContentPartPr/>
                <p14:nvPr/>
              </p14:nvContentPartPr>
              <p14:xfrm>
                <a:off x="5193510" y="5057180"/>
                <a:ext cx="79200" cy="118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F2DE6B4-63F0-4544-B226-129F2EE6BBC0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175510" y="5039180"/>
                  <a:ext cx="114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F72F0D6-133E-4DC5-8872-267A8C870FCF}"/>
                    </a:ext>
                  </a:extLst>
                </p14:cNvPr>
                <p14:cNvContentPartPr/>
                <p14:nvPr/>
              </p14:nvContentPartPr>
              <p14:xfrm>
                <a:off x="5305830" y="5049260"/>
                <a:ext cx="66960" cy="109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F72F0D6-133E-4DC5-8872-267A8C870FCF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287830" y="5031260"/>
                  <a:ext cx="102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4CD4DA6-9F9B-4F80-A5F5-86DDB2FDEC6E}"/>
                    </a:ext>
                  </a:extLst>
                </p14:cNvPr>
                <p14:cNvContentPartPr/>
                <p14:nvPr/>
              </p14:nvContentPartPr>
              <p14:xfrm>
                <a:off x="5430750" y="5051420"/>
                <a:ext cx="79920" cy="104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4CD4DA6-9F9B-4F80-A5F5-86DDB2FDEC6E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413110" y="5033420"/>
                  <a:ext cx="115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752385F-5FC4-40C5-8483-EB226AFE498D}"/>
                    </a:ext>
                  </a:extLst>
                </p14:cNvPr>
                <p14:cNvContentPartPr/>
                <p14:nvPr/>
              </p14:nvContentPartPr>
              <p14:xfrm>
                <a:off x="5569710" y="5032340"/>
                <a:ext cx="102600" cy="138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752385F-5FC4-40C5-8483-EB226AFE498D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552070" y="5014340"/>
                  <a:ext cx="138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9065023-8E0F-489F-9998-933B431A5D92}"/>
                    </a:ext>
                  </a:extLst>
                </p14:cNvPr>
                <p14:cNvContentPartPr/>
                <p14:nvPr/>
              </p14:nvContentPartPr>
              <p14:xfrm>
                <a:off x="5707950" y="5043140"/>
                <a:ext cx="66600" cy="113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9065023-8E0F-489F-9998-933B431A5D92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690310" y="5025140"/>
                  <a:ext cx="102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4997773-F9E3-4EFE-8E99-26A617678DB3}"/>
                    </a:ext>
                  </a:extLst>
                </p14:cNvPr>
                <p14:cNvContentPartPr/>
                <p14:nvPr/>
              </p14:nvContentPartPr>
              <p14:xfrm>
                <a:off x="5806590" y="5053220"/>
                <a:ext cx="56160" cy="96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4997773-F9E3-4EFE-8E99-26A617678DB3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5788590" y="5035220"/>
                  <a:ext cx="9180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301E5E9E-2916-4C5F-BC11-6C89C7A88D6F}"/>
              </a:ext>
            </a:extLst>
          </p:cNvPr>
          <p:cNvGrpSpPr/>
          <p:nvPr/>
        </p:nvGrpSpPr>
        <p:grpSpPr>
          <a:xfrm>
            <a:off x="6087390" y="5006420"/>
            <a:ext cx="272160" cy="217080"/>
            <a:chOff x="6087390" y="5006420"/>
            <a:chExt cx="272160" cy="21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9A6137F-C2A0-44C0-B41A-2A3CD4B6AA6A}"/>
                    </a:ext>
                  </a:extLst>
                </p14:cNvPr>
                <p14:cNvContentPartPr/>
                <p14:nvPr/>
              </p14:nvContentPartPr>
              <p14:xfrm>
                <a:off x="6087390" y="5006420"/>
                <a:ext cx="154800" cy="130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9A6137F-C2A0-44C0-B41A-2A3CD4B6AA6A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6069390" y="4988780"/>
                  <a:ext cx="1904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A6509DA-AB3C-4569-A98E-8960B1A7D777}"/>
                    </a:ext>
                  </a:extLst>
                </p14:cNvPr>
                <p14:cNvContentPartPr/>
                <p14:nvPr/>
              </p14:nvContentPartPr>
              <p14:xfrm>
                <a:off x="6274950" y="5019740"/>
                <a:ext cx="84600" cy="203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A6509DA-AB3C-4569-A98E-8960B1A7D777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6257310" y="5001740"/>
                  <a:ext cx="1202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3" name="Group 542">
            <a:extLst>
              <a:ext uri="{FF2B5EF4-FFF2-40B4-BE49-F238E27FC236}">
                <a16:creationId xmlns:a16="http://schemas.microsoft.com/office/drawing/2014/main" id="{7407E705-8E1B-453A-A600-A623D1E5C453}"/>
              </a:ext>
            </a:extLst>
          </p:cNvPr>
          <p:cNvGrpSpPr/>
          <p:nvPr/>
        </p:nvGrpSpPr>
        <p:grpSpPr>
          <a:xfrm>
            <a:off x="6524790" y="4918940"/>
            <a:ext cx="264600" cy="198000"/>
            <a:chOff x="6524790" y="4918940"/>
            <a:chExt cx="26460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1336369-9D99-4851-90AF-BA4348B2F509}"/>
                    </a:ext>
                  </a:extLst>
                </p14:cNvPr>
                <p14:cNvContentPartPr/>
                <p14:nvPr/>
              </p14:nvContentPartPr>
              <p14:xfrm>
                <a:off x="6554670" y="4918940"/>
                <a:ext cx="12600" cy="198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1336369-9D99-4851-90AF-BA4348B2F509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6536670" y="4900940"/>
                  <a:ext cx="482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6C688B7-76E6-482A-9B90-C7F79553E89B}"/>
                    </a:ext>
                  </a:extLst>
                </p14:cNvPr>
                <p14:cNvContentPartPr/>
                <p14:nvPr/>
              </p14:nvContentPartPr>
              <p14:xfrm>
                <a:off x="6524790" y="5017940"/>
                <a:ext cx="108720" cy="6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6C688B7-76E6-482A-9B90-C7F79553E89B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6506790" y="4999940"/>
                  <a:ext cx="1443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85CDAFD-9636-4D9A-B8CB-6094143CB5F6}"/>
                    </a:ext>
                  </a:extLst>
                </p14:cNvPr>
                <p14:cNvContentPartPr/>
                <p14:nvPr/>
              </p14:nvContentPartPr>
              <p14:xfrm>
                <a:off x="6670950" y="5007500"/>
                <a:ext cx="118440" cy="92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85CDAFD-9636-4D9A-B8CB-6094143CB5F6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6652950" y="4989860"/>
                  <a:ext cx="15408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298EEDA9-AB5F-46D9-BC85-9625527FC3E4}"/>
              </a:ext>
            </a:extLst>
          </p:cNvPr>
          <p:cNvGrpSpPr/>
          <p:nvPr/>
        </p:nvGrpSpPr>
        <p:grpSpPr>
          <a:xfrm>
            <a:off x="7047510" y="4851620"/>
            <a:ext cx="1692720" cy="371880"/>
            <a:chOff x="7047510" y="4851620"/>
            <a:chExt cx="1692720" cy="37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E8B992B-BD41-4F9B-938F-193196304957}"/>
                    </a:ext>
                  </a:extLst>
                </p14:cNvPr>
                <p14:cNvContentPartPr/>
                <p14:nvPr/>
              </p14:nvContentPartPr>
              <p14:xfrm>
                <a:off x="7047510" y="4899140"/>
                <a:ext cx="158760" cy="239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E8B992B-BD41-4F9B-938F-193196304957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7029870" y="4881500"/>
                  <a:ext cx="1944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710B0CF-D0F0-4583-BD25-28F6F3B94590}"/>
                    </a:ext>
                  </a:extLst>
                </p14:cNvPr>
                <p14:cNvContentPartPr/>
                <p14:nvPr/>
              </p14:nvContentPartPr>
              <p14:xfrm>
                <a:off x="7311390" y="5021900"/>
                <a:ext cx="71280" cy="3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710B0CF-D0F0-4583-BD25-28F6F3B94590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7293750" y="5003900"/>
                  <a:ext cx="1069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C6B18BEF-C072-4BD0-A627-50D2FAAA4C85}"/>
                    </a:ext>
                  </a:extLst>
                </p14:cNvPr>
                <p14:cNvContentPartPr/>
                <p14:nvPr/>
              </p14:nvContentPartPr>
              <p14:xfrm>
                <a:off x="7463310" y="4881860"/>
                <a:ext cx="161640" cy="22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C6B18BEF-C072-4BD0-A627-50D2FAAA4C85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7445310" y="4863860"/>
                  <a:ext cx="1972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33ECFE16-FB1F-49DF-9BE9-37AAD34C9005}"/>
                    </a:ext>
                  </a:extLst>
                </p14:cNvPr>
                <p14:cNvContentPartPr/>
                <p14:nvPr/>
              </p14:nvContentPartPr>
              <p14:xfrm>
                <a:off x="7686870" y="4984820"/>
                <a:ext cx="73440" cy="11160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33ECFE16-FB1F-49DF-9BE9-37AAD34C9005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7669230" y="4967180"/>
                  <a:ext cx="109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4CEB53ED-EB95-411C-B113-ECAB19EC8140}"/>
                    </a:ext>
                  </a:extLst>
                </p14:cNvPr>
                <p14:cNvContentPartPr/>
                <p14:nvPr/>
              </p14:nvContentPartPr>
              <p14:xfrm>
                <a:off x="7787310" y="4968620"/>
                <a:ext cx="91440" cy="11880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4CEB53ED-EB95-411C-B113-ECAB19EC8140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7769310" y="4950620"/>
                  <a:ext cx="127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A33413A8-D78E-4BAC-B828-B0BCDA1450C6}"/>
                    </a:ext>
                  </a:extLst>
                </p14:cNvPr>
                <p14:cNvContentPartPr/>
                <p14:nvPr/>
              </p14:nvContentPartPr>
              <p14:xfrm>
                <a:off x="7901790" y="4978340"/>
                <a:ext cx="113400" cy="24516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A33413A8-D78E-4BAC-B828-B0BCDA1450C6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7883790" y="4960700"/>
                  <a:ext cx="1490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C817DFA8-BA4E-4554-B485-85E280621DA0}"/>
                    </a:ext>
                  </a:extLst>
                </p14:cNvPr>
                <p14:cNvContentPartPr/>
                <p14:nvPr/>
              </p14:nvContentPartPr>
              <p14:xfrm>
                <a:off x="8045790" y="4851620"/>
                <a:ext cx="126360" cy="25308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C817DFA8-BA4E-4554-B485-85E280621DA0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8028150" y="4833980"/>
                  <a:ext cx="1620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2BACC3A7-B113-4529-9951-D52C807F7B34}"/>
                    </a:ext>
                  </a:extLst>
                </p14:cNvPr>
                <p14:cNvContentPartPr/>
                <p14:nvPr/>
              </p14:nvContentPartPr>
              <p14:xfrm>
                <a:off x="8232270" y="4993460"/>
                <a:ext cx="9720" cy="10152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2BACC3A7-B113-4529-9951-D52C807F7B34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8214270" y="4975460"/>
                  <a:ext cx="45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7D8B54D0-4DBA-4CB5-A3A0-9CE481E7A715}"/>
                    </a:ext>
                  </a:extLst>
                </p14:cNvPr>
                <p14:cNvContentPartPr/>
                <p14:nvPr/>
              </p14:nvContentPartPr>
              <p14:xfrm>
                <a:off x="8236590" y="4901300"/>
                <a:ext cx="19440" cy="2376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7D8B54D0-4DBA-4CB5-A3A0-9CE481E7A715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8218590" y="4883300"/>
                  <a:ext cx="550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D65FC105-203F-48E6-8387-CBD1A8AFEE2D}"/>
                    </a:ext>
                  </a:extLst>
                </p14:cNvPr>
                <p14:cNvContentPartPr/>
                <p14:nvPr/>
              </p14:nvContentPartPr>
              <p14:xfrm>
                <a:off x="8296350" y="4965740"/>
                <a:ext cx="67320" cy="11808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D65FC105-203F-48E6-8387-CBD1A8AFEE2D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8278350" y="4948100"/>
                  <a:ext cx="1029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38A2AA5B-A4F9-477A-B53C-A89FE61DB426}"/>
                    </a:ext>
                  </a:extLst>
                </p14:cNvPr>
                <p14:cNvContentPartPr/>
                <p14:nvPr/>
              </p14:nvContentPartPr>
              <p14:xfrm>
                <a:off x="8451870" y="4937300"/>
                <a:ext cx="196200" cy="15948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38A2AA5B-A4F9-477A-B53C-A89FE61DB426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8434230" y="4919300"/>
                  <a:ext cx="2318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AB9D6968-C6C7-4C97-B498-69CFF3EB06AD}"/>
                    </a:ext>
                  </a:extLst>
                </p14:cNvPr>
                <p14:cNvContentPartPr/>
                <p14:nvPr/>
              </p14:nvContentPartPr>
              <p14:xfrm>
                <a:off x="8739870" y="5080220"/>
                <a:ext cx="360" cy="72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AB9D6968-C6C7-4C97-B498-69CFF3EB06AD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8722230" y="5062580"/>
                  <a:ext cx="36000" cy="36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07330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E298E64-E8D8-47F5-B1FB-0CC071819541}"/>
                  </a:ext>
                </a:extLst>
              </p14:cNvPr>
              <p14:cNvContentPartPr/>
              <p14:nvPr/>
            </p14:nvContentPartPr>
            <p14:xfrm>
              <a:off x="-1963200" y="5468188"/>
              <a:ext cx="32040" cy="38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E298E64-E8D8-47F5-B1FB-0CC0718195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981200" y="5450548"/>
                <a:ext cx="67680" cy="7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12BFDE8D-A7FC-4316-A123-96DDADF83020}"/>
              </a:ext>
            </a:extLst>
          </p:cNvPr>
          <p:cNvGrpSpPr/>
          <p:nvPr/>
        </p:nvGrpSpPr>
        <p:grpSpPr>
          <a:xfrm>
            <a:off x="493110" y="238874"/>
            <a:ext cx="547560" cy="418680"/>
            <a:chOff x="493110" y="238874"/>
            <a:chExt cx="547560" cy="41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022983C-F42C-461F-815F-4281489343E5}"/>
                    </a:ext>
                  </a:extLst>
                </p14:cNvPr>
                <p14:cNvContentPartPr/>
                <p14:nvPr/>
              </p14:nvContentPartPr>
              <p14:xfrm>
                <a:off x="493110" y="238874"/>
                <a:ext cx="268200" cy="418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022983C-F42C-461F-815F-4281489343E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5110" y="220874"/>
                  <a:ext cx="3038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6FA390D-A6EB-4C47-B457-A4EAE566330B}"/>
                    </a:ext>
                  </a:extLst>
                </p14:cNvPr>
                <p14:cNvContentPartPr/>
                <p14:nvPr/>
              </p14:nvContentPartPr>
              <p14:xfrm>
                <a:off x="852750" y="424634"/>
                <a:ext cx="187920" cy="200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6FA390D-A6EB-4C47-B457-A4EAE566330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4750" y="406994"/>
                  <a:ext cx="22356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C3FD4E-8B79-4FE1-A453-3B2AD545A34B}"/>
              </a:ext>
            </a:extLst>
          </p:cNvPr>
          <p:cNvGrpSpPr/>
          <p:nvPr/>
        </p:nvGrpSpPr>
        <p:grpSpPr>
          <a:xfrm>
            <a:off x="1128870" y="309794"/>
            <a:ext cx="1593360" cy="325080"/>
            <a:chOff x="1128870" y="309794"/>
            <a:chExt cx="1593360" cy="32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E112002-F9C7-4D24-A403-A0AFDAE0F29B}"/>
                    </a:ext>
                  </a:extLst>
                </p14:cNvPr>
                <p14:cNvContentPartPr/>
                <p14:nvPr/>
              </p14:nvContentPartPr>
              <p14:xfrm>
                <a:off x="1128870" y="414194"/>
                <a:ext cx="154440" cy="220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E112002-F9C7-4D24-A403-A0AFDAE0F2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10870" y="396194"/>
                  <a:ext cx="1900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817C2C2-6ED6-42CB-A965-773FC8D31429}"/>
                    </a:ext>
                  </a:extLst>
                </p14:cNvPr>
                <p14:cNvContentPartPr/>
                <p14:nvPr/>
              </p14:nvContentPartPr>
              <p14:xfrm>
                <a:off x="1313910" y="432554"/>
                <a:ext cx="128880" cy="199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817C2C2-6ED6-42CB-A965-773FC8D3142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95910" y="414914"/>
                  <a:ext cx="164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0BF12AC-0FA9-4403-8FA4-EBF13C37DCCC}"/>
                    </a:ext>
                  </a:extLst>
                </p14:cNvPr>
                <p14:cNvContentPartPr/>
                <p14:nvPr/>
              </p14:nvContentPartPr>
              <p14:xfrm>
                <a:off x="1566990" y="318074"/>
                <a:ext cx="32760" cy="306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0BF12AC-0FA9-4403-8FA4-EBF13C37DC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49350" y="300434"/>
                  <a:ext cx="684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7B131AF-B859-4086-8016-BDE70B037326}"/>
                    </a:ext>
                  </a:extLst>
                </p14:cNvPr>
                <p14:cNvContentPartPr/>
                <p14:nvPr/>
              </p14:nvContentPartPr>
              <p14:xfrm>
                <a:off x="1505790" y="445874"/>
                <a:ext cx="168840" cy="8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7B131AF-B859-4086-8016-BDE70B03732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87790" y="427874"/>
                  <a:ext cx="2044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17BEFBF-6C3E-4625-B75A-AA10DC25FA1B}"/>
                    </a:ext>
                  </a:extLst>
                </p14:cNvPr>
                <p14:cNvContentPartPr/>
                <p14:nvPr/>
              </p14:nvContentPartPr>
              <p14:xfrm>
                <a:off x="1739430" y="426074"/>
                <a:ext cx="91800" cy="174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17BEFBF-6C3E-4625-B75A-AA10DC25FA1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21430" y="408074"/>
                  <a:ext cx="1274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0978EAE-A979-4E32-BBA4-B1E5AB32E400}"/>
                    </a:ext>
                  </a:extLst>
                </p14:cNvPr>
                <p14:cNvContentPartPr/>
                <p14:nvPr/>
              </p14:nvContentPartPr>
              <p14:xfrm>
                <a:off x="1883790" y="436874"/>
                <a:ext cx="151560" cy="164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0978EAE-A979-4E32-BBA4-B1E5AB32E4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65790" y="419234"/>
                  <a:ext cx="187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06A1353-4ED0-4FED-89C3-65E3AB03BE60}"/>
                    </a:ext>
                  </a:extLst>
                </p14:cNvPr>
                <p14:cNvContentPartPr/>
                <p14:nvPr/>
              </p14:nvContentPartPr>
              <p14:xfrm>
                <a:off x="2101230" y="451994"/>
                <a:ext cx="12240" cy="148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06A1353-4ED0-4FED-89C3-65E3AB03BE6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83590" y="434354"/>
                  <a:ext cx="478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5044302-9BB5-49C8-86A5-6E75BB4F2076}"/>
                    </a:ext>
                  </a:extLst>
                </p14:cNvPr>
                <p14:cNvContentPartPr/>
                <p14:nvPr/>
              </p14:nvContentPartPr>
              <p14:xfrm>
                <a:off x="2074950" y="356594"/>
                <a:ext cx="11880" cy="16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5044302-9BB5-49C8-86A5-6E75BB4F20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57310" y="338954"/>
                  <a:ext cx="475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A18CD62-A5EB-4FBF-AFB6-75CFD427928C}"/>
                    </a:ext>
                  </a:extLst>
                </p14:cNvPr>
                <p14:cNvContentPartPr/>
                <p14:nvPr/>
              </p14:nvContentPartPr>
              <p14:xfrm>
                <a:off x="2198070" y="447314"/>
                <a:ext cx="115200" cy="161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A18CD62-A5EB-4FBF-AFB6-75CFD427928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80430" y="429674"/>
                  <a:ext cx="1508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1145AF-D6F8-4578-9FA0-4A058D38FF77}"/>
                    </a:ext>
                  </a:extLst>
                </p14:cNvPr>
                <p14:cNvContentPartPr/>
                <p14:nvPr/>
              </p14:nvContentPartPr>
              <p14:xfrm>
                <a:off x="2391390" y="458834"/>
                <a:ext cx="88560" cy="148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1145AF-D6F8-4578-9FA0-4A058D38FF7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73750" y="440834"/>
                  <a:ext cx="124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782A4B7-CD76-42D8-9066-B43732EB0682}"/>
                    </a:ext>
                  </a:extLst>
                </p14:cNvPr>
                <p14:cNvContentPartPr/>
                <p14:nvPr/>
              </p14:nvContentPartPr>
              <p14:xfrm>
                <a:off x="2541510" y="309794"/>
                <a:ext cx="180720" cy="284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782A4B7-CD76-42D8-9066-B43732EB068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23510" y="291794"/>
                  <a:ext cx="216360" cy="32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BE3605-891A-4EAC-AEFB-49D169F68878}"/>
              </a:ext>
            </a:extLst>
          </p:cNvPr>
          <p:cNvGrpSpPr/>
          <p:nvPr/>
        </p:nvGrpSpPr>
        <p:grpSpPr>
          <a:xfrm>
            <a:off x="2999580" y="280800"/>
            <a:ext cx="1703160" cy="480240"/>
            <a:chOff x="2999580" y="280800"/>
            <a:chExt cx="170316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5088054-421C-41B8-B66B-DE80401BFE5B}"/>
                    </a:ext>
                  </a:extLst>
                </p14:cNvPr>
                <p14:cNvContentPartPr/>
                <p14:nvPr/>
              </p14:nvContentPartPr>
              <p14:xfrm>
                <a:off x="2999580" y="280800"/>
                <a:ext cx="209520" cy="290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5088054-421C-41B8-B66B-DE80401BFE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81580" y="262800"/>
                  <a:ext cx="2451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4CE167B-FD8B-42E5-9317-705D802B24DA}"/>
                    </a:ext>
                  </a:extLst>
                </p14:cNvPr>
                <p14:cNvContentPartPr/>
                <p14:nvPr/>
              </p14:nvContentPartPr>
              <p14:xfrm>
                <a:off x="3202260" y="441720"/>
                <a:ext cx="141120" cy="143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4CE167B-FD8B-42E5-9317-705D802B24D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84260" y="423720"/>
                  <a:ext cx="176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4329937-A8C6-4D8C-BEE2-ED60CA05B5AE}"/>
                    </a:ext>
                  </a:extLst>
                </p14:cNvPr>
                <p14:cNvContentPartPr/>
                <p14:nvPr/>
              </p14:nvContentPartPr>
              <p14:xfrm>
                <a:off x="3424740" y="305280"/>
                <a:ext cx="22320" cy="273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4329937-A8C6-4D8C-BEE2-ED60CA05B5A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07100" y="287280"/>
                  <a:ext cx="579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70B0D14-2132-4B9F-A424-7C8D15966A5B}"/>
                    </a:ext>
                  </a:extLst>
                </p14:cNvPr>
                <p14:cNvContentPartPr/>
                <p14:nvPr/>
              </p14:nvContentPartPr>
              <p14:xfrm>
                <a:off x="3350940" y="442440"/>
                <a:ext cx="187560" cy="15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70B0D14-2132-4B9F-A424-7C8D15966A5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33300" y="424440"/>
                  <a:ext cx="2232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FE2CFA7-CD47-4BE5-8418-ED469E8E8946}"/>
                    </a:ext>
                  </a:extLst>
                </p14:cNvPr>
                <p14:cNvContentPartPr/>
                <p14:nvPr/>
              </p14:nvContentPartPr>
              <p14:xfrm>
                <a:off x="3570180" y="429120"/>
                <a:ext cx="127080" cy="151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FE2CFA7-CD47-4BE5-8418-ED469E8E894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52540" y="411480"/>
                  <a:ext cx="1627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3145C11-FF5C-4121-AEAF-DB4D1F607814}"/>
                    </a:ext>
                  </a:extLst>
                </p14:cNvPr>
                <p14:cNvContentPartPr/>
                <p14:nvPr/>
              </p14:nvContentPartPr>
              <p14:xfrm>
                <a:off x="3744060" y="435240"/>
                <a:ext cx="164880" cy="325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3145C11-FF5C-4121-AEAF-DB4D1F60781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26420" y="417600"/>
                  <a:ext cx="2005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6625D24-4B01-49B5-9720-882544C4B160}"/>
                    </a:ext>
                  </a:extLst>
                </p14:cNvPr>
                <p14:cNvContentPartPr/>
                <p14:nvPr/>
              </p14:nvContentPartPr>
              <p14:xfrm>
                <a:off x="3906780" y="406080"/>
                <a:ext cx="132840" cy="145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6625D24-4B01-49B5-9720-882544C4B16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888780" y="388440"/>
                  <a:ext cx="1684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6898F44-26EF-4B6A-B802-FA5BF1808CF0}"/>
                    </a:ext>
                  </a:extLst>
                </p14:cNvPr>
                <p14:cNvContentPartPr/>
                <p14:nvPr/>
              </p14:nvContentPartPr>
              <p14:xfrm>
                <a:off x="4101180" y="416880"/>
                <a:ext cx="94680" cy="121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6898F44-26EF-4B6A-B802-FA5BF1808CF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83180" y="398880"/>
                  <a:ext cx="130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595BE53-B437-48E0-837B-68F5077EA58F}"/>
                    </a:ext>
                  </a:extLst>
                </p14:cNvPr>
                <p14:cNvContentPartPr/>
                <p14:nvPr/>
              </p14:nvContentPartPr>
              <p14:xfrm>
                <a:off x="4296300" y="420120"/>
                <a:ext cx="7200" cy="124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595BE53-B437-48E0-837B-68F5077EA58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78660" y="402120"/>
                  <a:ext cx="428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58A63E3-6B50-495E-9A4E-C0D2A9917E06}"/>
                    </a:ext>
                  </a:extLst>
                </p14:cNvPr>
                <p14:cNvContentPartPr/>
                <p14:nvPr/>
              </p14:nvContentPartPr>
              <p14:xfrm>
                <a:off x="4284780" y="331920"/>
                <a:ext cx="15480" cy="3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58A63E3-6B50-495E-9A4E-C0D2A9917E0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67140" y="313920"/>
                  <a:ext cx="511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7AE2642-EAF5-4896-A540-8F592262DEC0}"/>
                    </a:ext>
                  </a:extLst>
                </p14:cNvPr>
                <p14:cNvContentPartPr/>
                <p14:nvPr/>
              </p14:nvContentPartPr>
              <p14:xfrm>
                <a:off x="4400340" y="427680"/>
                <a:ext cx="83880" cy="127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7AE2642-EAF5-4896-A540-8F592262DEC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82340" y="410040"/>
                  <a:ext cx="1195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AFDCCA9-87F1-42CB-B2A0-2E823243C4DB}"/>
                    </a:ext>
                  </a:extLst>
                </p14:cNvPr>
                <p14:cNvContentPartPr/>
                <p14:nvPr/>
              </p14:nvContentPartPr>
              <p14:xfrm>
                <a:off x="4619940" y="419040"/>
                <a:ext cx="82800" cy="152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AFDCCA9-87F1-42CB-B2A0-2E823243C4D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02300" y="401040"/>
                  <a:ext cx="118440" cy="18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BBA0186-DBA6-4477-B234-D71866EFD073}"/>
                  </a:ext>
                </a:extLst>
              </p14:cNvPr>
              <p14:cNvContentPartPr/>
              <p14:nvPr/>
            </p14:nvContentPartPr>
            <p14:xfrm>
              <a:off x="508530" y="758640"/>
              <a:ext cx="4223160" cy="885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BBA0186-DBA6-4477-B234-D71866EFD07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90530" y="741000"/>
                <a:ext cx="4258800" cy="12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06405601-C97A-4BBB-A526-0A5535FBBA85}"/>
              </a:ext>
            </a:extLst>
          </p:cNvPr>
          <p:cNvGrpSpPr/>
          <p:nvPr/>
        </p:nvGrpSpPr>
        <p:grpSpPr>
          <a:xfrm>
            <a:off x="516157" y="1089762"/>
            <a:ext cx="490680" cy="264960"/>
            <a:chOff x="516157" y="1089762"/>
            <a:chExt cx="49068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888019D-5929-430C-A6E1-E7E58E573541}"/>
                    </a:ext>
                  </a:extLst>
                </p14:cNvPr>
                <p14:cNvContentPartPr/>
                <p14:nvPr/>
              </p14:nvContentPartPr>
              <p14:xfrm>
                <a:off x="516157" y="1089762"/>
                <a:ext cx="23040" cy="229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888019D-5929-430C-A6E1-E7E58E57354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8157" y="1072122"/>
                  <a:ext cx="586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2323D0D-58E0-4857-8FE4-9C9397DF31E5}"/>
                    </a:ext>
                  </a:extLst>
                </p14:cNvPr>
                <p14:cNvContentPartPr/>
                <p14:nvPr/>
              </p14:nvContentPartPr>
              <p14:xfrm>
                <a:off x="540277" y="1339962"/>
                <a:ext cx="134640" cy="3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2323D0D-58E0-4857-8FE4-9C9397DF31E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2277" y="1321962"/>
                  <a:ext cx="170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7DC298F-6992-49AC-B7F4-7DDE0D16833A}"/>
                    </a:ext>
                  </a:extLst>
                </p14:cNvPr>
                <p14:cNvContentPartPr/>
                <p14:nvPr/>
              </p14:nvContentPartPr>
              <p14:xfrm>
                <a:off x="727117" y="1217922"/>
                <a:ext cx="112320" cy="136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7DC298F-6992-49AC-B7F4-7DDE0D16833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9477" y="1200282"/>
                  <a:ext cx="147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E5A0FD7-FAF2-43CE-82F0-17CC999180C8}"/>
                    </a:ext>
                  </a:extLst>
                </p14:cNvPr>
                <p14:cNvContentPartPr/>
                <p14:nvPr/>
              </p14:nvContentPartPr>
              <p14:xfrm>
                <a:off x="919717" y="1122162"/>
                <a:ext cx="15840" cy="223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E5A0FD7-FAF2-43CE-82F0-17CC999180C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01717" y="1104162"/>
                  <a:ext cx="514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F0664F1-51D3-4D7F-B878-786565C7F7B2}"/>
                    </a:ext>
                  </a:extLst>
                </p14:cNvPr>
                <p14:cNvContentPartPr/>
                <p14:nvPr/>
              </p14:nvContentPartPr>
              <p14:xfrm>
                <a:off x="871117" y="1221522"/>
                <a:ext cx="135720" cy="13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F0664F1-51D3-4D7F-B878-786565C7F7B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3477" y="1203522"/>
                  <a:ext cx="171360" cy="4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6FFF5E9B-D1C8-43D2-821B-308241DEBAEE}"/>
                  </a:ext>
                </a:extLst>
              </p14:cNvPr>
              <p14:cNvContentPartPr/>
              <p14:nvPr/>
            </p14:nvContentPartPr>
            <p14:xfrm>
              <a:off x="3315665" y="1191047"/>
              <a:ext cx="144000" cy="131040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6FFF5E9B-D1C8-43D2-821B-308241DEBAE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298025" y="1173407"/>
                <a:ext cx="179640" cy="16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8" name="Group 467">
            <a:extLst>
              <a:ext uri="{FF2B5EF4-FFF2-40B4-BE49-F238E27FC236}">
                <a16:creationId xmlns:a16="http://schemas.microsoft.com/office/drawing/2014/main" id="{6D289887-E2C7-4D12-B7B8-4BCD7C791043}"/>
              </a:ext>
            </a:extLst>
          </p:cNvPr>
          <p:cNvGrpSpPr/>
          <p:nvPr/>
        </p:nvGrpSpPr>
        <p:grpSpPr>
          <a:xfrm>
            <a:off x="3719225" y="1063607"/>
            <a:ext cx="1637280" cy="388080"/>
            <a:chOff x="3719225" y="1063607"/>
            <a:chExt cx="1637280" cy="3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08B5A58F-663C-4F7A-B763-F2D4C1F3B9A5}"/>
                    </a:ext>
                  </a:extLst>
                </p14:cNvPr>
                <p14:cNvContentPartPr/>
                <p14:nvPr/>
              </p14:nvContentPartPr>
              <p14:xfrm>
                <a:off x="3719225" y="1193927"/>
                <a:ext cx="108720" cy="14976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08B5A58F-663C-4F7A-B763-F2D4C1F3B9A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01585" y="1175927"/>
                  <a:ext cx="1443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DC83AC5C-4E0A-4DAA-BCC4-F6D3F123F8F4}"/>
                    </a:ext>
                  </a:extLst>
                </p14:cNvPr>
                <p14:cNvContentPartPr/>
                <p14:nvPr/>
              </p14:nvContentPartPr>
              <p14:xfrm>
                <a:off x="3895985" y="1215887"/>
                <a:ext cx="95040" cy="11808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DC83AC5C-4E0A-4DAA-BCC4-F6D3F123F8F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77985" y="1197887"/>
                  <a:ext cx="130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69CB25AF-F4E6-42A9-859A-C73654CF149C}"/>
                    </a:ext>
                  </a:extLst>
                </p14:cNvPr>
                <p14:cNvContentPartPr/>
                <p14:nvPr/>
              </p14:nvContentPartPr>
              <p14:xfrm>
                <a:off x="4074905" y="1203287"/>
                <a:ext cx="179280" cy="10764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69CB25AF-F4E6-42A9-859A-C73654CF149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057265" y="1185287"/>
                  <a:ext cx="214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F57AA67E-F718-40B8-B7B4-33BDE62BCD73}"/>
                    </a:ext>
                  </a:extLst>
                </p14:cNvPr>
                <p14:cNvContentPartPr/>
                <p14:nvPr/>
              </p14:nvContentPartPr>
              <p14:xfrm>
                <a:off x="4321505" y="1206887"/>
                <a:ext cx="119880" cy="2448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F57AA67E-F718-40B8-B7B4-33BDE62BCD7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03865" y="1189247"/>
                  <a:ext cx="1555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98D0548B-12FC-4A8D-9F3E-7E0985564134}"/>
                    </a:ext>
                  </a:extLst>
                </p14:cNvPr>
                <p14:cNvContentPartPr/>
                <p14:nvPr/>
              </p14:nvContentPartPr>
              <p14:xfrm>
                <a:off x="4516985" y="1214087"/>
                <a:ext cx="99000" cy="10296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98D0548B-12FC-4A8D-9F3E-7E09855641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99345" y="1196087"/>
                  <a:ext cx="134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90977AD9-61C8-4D03-985E-C1EE45CBADB1}"/>
                    </a:ext>
                  </a:extLst>
                </p14:cNvPr>
                <p14:cNvContentPartPr/>
                <p14:nvPr/>
              </p14:nvContentPartPr>
              <p14:xfrm>
                <a:off x="4663145" y="1189607"/>
                <a:ext cx="98280" cy="1321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90977AD9-61C8-4D03-985E-C1EE45CBADB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45145" y="1171607"/>
                  <a:ext cx="133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BD6633DF-A6A8-4F60-9535-827CB70D41A6}"/>
                    </a:ext>
                  </a:extLst>
                </p14:cNvPr>
                <p14:cNvContentPartPr/>
                <p14:nvPr/>
              </p14:nvContentPartPr>
              <p14:xfrm>
                <a:off x="4792385" y="1206887"/>
                <a:ext cx="124560" cy="9288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BD6633DF-A6A8-4F60-9535-827CB70D41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74385" y="1188887"/>
                  <a:ext cx="1602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B78F28C9-EEA3-466A-8D6C-C82A0B027D26}"/>
                    </a:ext>
                  </a:extLst>
                </p14:cNvPr>
                <p14:cNvContentPartPr/>
                <p14:nvPr/>
              </p14:nvContentPartPr>
              <p14:xfrm>
                <a:off x="4969145" y="1067207"/>
                <a:ext cx="127440" cy="2415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B78F28C9-EEA3-466A-8D6C-C82A0B027D2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51145" y="1049207"/>
                  <a:ext cx="1630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32083530-4697-409C-83B2-1832C9C96578}"/>
                    </a:ext>
                  </a:extLst>
                </p14:cNvPr>
                <p14:cNvContentPartPr/>
                <p14:nvPr/>
              </p14:nvContentPartPr>
              <p14:xfrm>
                <a:off x="5198825" y="1063607"/>
                <a:ext cx="21960" cy="22104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32083530-4697-409C-83B2-1832C9C9657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80825" y="1045967"/>
                  <a:ext cx="576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AFC979E3-795B-456B-AADB-EBC710849084}"/>
                    </a:ext>
                  </a:extLst>
                </p14:cNvPr>
                <p14:cNvContentPartPr/>
                <p14:nvPr/>
              </p14:nvContentPartPr>
              <p14:xfrm>
                <a:off x="5276945" y="1182767"/>
                <a:ext cx="79560" cy="1080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AFC979E3-795B-456B-AADB-EBC71084908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58945" y="1164767"/>
                  <a:ext cx="11520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493223CC-27A3-400A-AC36-60C985581601}"/>
              </a:ext>
            </a:extLst>
          </p:cNvPr>
          <p:cNvGrpSpPr/>
          <p:nvPr/>
        </p:nvGrpSpPr>
        <p:grpSpPr>
          <a:xfrm>
            <a:off x="5592490" y="1049505"/>
            <a:ext cx="1539360" cy="251280"/>
            <a:chOff x="5592490" y="1049505"/>
            <a:chExt cx="153936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E48A5883-75B0-4F95-BF8F-72A68DC00FE6}"/>
                    </a:ext>
                  </a:extLst>
                </p14:cNvPr>
                <p14:cNvContentPartPr/>
                <p14:nvPr/>
              </p14:nvContentPartPr>
              <p14:xfrm>
                <a:off x="5592490" y="1156065"/>
                <a:ext cx="111960" cy="13932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E48A5883-75B0-4F95-BF8F-72A68DC00FE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74490" y="1138425"/>
                  <a:ext cx="147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40DD9193-9143-4975-B689-8ADB42E35779}"/>
                    </a:ext>
                  </a:extLst>
                </p14:cNvPr>
                <p14:cNvContentPartPr/>
                <p14:nvPr/>
              </p14:nvContentPartPr>
              <p14:xfrm>
                <a:off x="5758450" y="1174785"/>
                <a:ext cx="107640" cy="1238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40DD9193-9143-4975-B689-8ADB42E3577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40450" y="1157145"/>
                  <a:ext cx="1432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EDEAD6E-2959-46B5-A5D5-23D9722D66EB}"/>
                    </a:ext>
                  </a:extLst>
                </p14:cNvPr>
                <p14:cNvContentPartPr/>
                <p14:nvPr/>
              </p14:nvContentPartPr>
              <p14:xfrm>
                <a:off x="5912530" y="1185945"/>
                <a:ext cx="101520" cy="1148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EDEAD6E-2959-46B5-A5D5-23D9722D66E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94890" y="1168305"/>
                  <a:ext cx="137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CD6E11AC-B78E-4BAC-99B7-EC788CE1A07D}"/>
                    </a:ext>
                  </a:extLst>
                </p14:cNvPr>
                <p14:cNvContentPartPr/>
                <p14:nvPr/>
              </p14:nvContentPartPr>
              <p14:xfrm>
                <a:off x="6066610" y="1170465"/>
                <a:ext cx="74160" cy="110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CD6E11AC-B78E-4BAC-99B7-EC788CE1A07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48610" y="1152825"/>
                  <a:ext cx="109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E1A8EBF7-62AE-423B-9860-CD059D26309A}"/>
                    </a:ext>
                  </a:extLst>
                </p14:cNvPr>
                <p14:cNvContentPartPr/>
                <p14:nvPr/>
              </p14:nvContentPartPr>
              <p14:xfrm>
                <a:off x="6236890" y="1080825"/>
                <a:ext cx="10440" cy="20052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E1A8EBF7-62AE-423B-9860-CD059D26309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19250" y="1062825"/>
                  <a:ext cx="460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FDE8F25A-5296-46CC-A037-444C03B0E576}"/>
                    </a:ext>
                  </a:extLst>
                </p14:cNvPr>
                <p14:cNvContentPartPr/>
                <p14:nvPr/>
              </p14:nvContentPartPr>
              <p14:xfrm>
                <a:off x="6194050" y="1167225"/>
                <a:ext cx="116640" cy="126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FDE8F25A-5296-46CC-A037-444C03B0E57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76410" y="1149585"/>
                  <a:ext cx="1522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292ED556-2C14-420F-8C28-4BFFE56503F5}"/>
                    </a:ext>
                  </a:extLst>
                </p14:cNvPr>
                <p14:cNvContentPartPr/>
                <p14:nvPr/>
              </p14:nvContentPartPr>
              <p14:xfrm>
                <a:off x="6375130" y="1169745"/>
                <a:ext cx="110160" cy="10728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292ED556-2C14-420F-8C28-4BFFE56503F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57490" y="1152105"/>
                  <a:ext cx="1458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3185191C-BB80-4A69-9F0E-7D4D0704097B}"/>
                    </a:ext>
                  </a:extLst>
                </p14:cNvPr>
                <p14:cNvContentPartPr/>
                <p14:nvPr/>
              </p14:nvContentPartPr>
              <p14:xfrm>
                <a:off x="6532450" y="1167945"/>
                <a:ext cx="112680" cy="9000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3185191C-BB80-4A69-9F0E-7D4D0704097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14810" y="1149945"/>
                  <a:ext cx="148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7BEAD85E-F5A3-4E82-97AD-70A5DE741515}"/>
                    </a:ext>
                  </a:extLst>
                </p14:cNvPr>
                <p14:cNvContentPartPr/>
                <p14:nvPr/>
              </p14:nvContentPartPr>
              <p14:xfrm>
                <a:off x="6720730" y="1175145"/>
                <a:ext cx="12240" cy="8460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7BEAD85E-F5A3-4E82-97AD-70A5DE74151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702730" y="1157505"/>
                  <a:ext cx="478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2ECCBFF4-C556-43FE-B609-3C54D8C4AEC6}"/>
                    </a:ext>
                  </a:extLst>
                </p14:cNvPr>
                <p14:cNvContentPartPr/>
                <p14:nvPr/>
              </p14:nvContentPartPr>
              <p14:xfrm>
                <a:off x="6688690" y="1075065"/>
                <a:ext cx="20520" cy="104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2ECCBFF4-C556-43FE-B609-3C54D8C4AEC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70690" y="1057425"/>
                  <a:ext cx="56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368C1B26-FABD-43B8-9CCD-E4ADFBD1D6FB}"/>
                    </a:ext>
                  </a:extLst>
                </p14:cNvPr>
                <p14:cNvContentPartPr/>
                <p14:nvPr/>
              </p14:nvContentPartPr>
              <p14:xfrm>
                <a:off x="6832690" y="1155345"/>
                <a:ext cx="117000" cy="11016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368C1B26-FABD-43B8-9CCD-E4ADFBD1D6F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815050" y="1137705"/>
                  <a:ext cx="1526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0A10D1CF-1980-4BDF-AA77-4F74137A86CE}"/>
                    </a:ext>
                  </a:extLst>
                </p14:cNvPr>
                <p14:cNvContentPartPr/>
                <p14:nvPr/>
              </p14:nvContentPartPr>
              <p14:xfrm>
                <a:off x="7061290" y="1049505"/>
                <a:ext cx="16200" cy="22320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0A10D1CF-1980-4BDF-AA77-4F74137A86C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43290" y="1031865"/>
                  <a:ext cx="518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2875849F-F332-4BD0-A808-CF400EB015ED}"/>
                    </a:ext>
                  </a:extLst>
                </p14:cNvPr>
                <p14:cNvContentPartPr/>
                <p14:nvPr/>
              </p14:nvContentPartPr>
              <p14:xfrm>
                <a:off x="6968770" y="1138785"/>
                <a:ext cx="163080" cy="72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2875849F-F332-4BD0-A808-CF400EB015E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951130" y="1121145"/>
                  <a:ext cx="19872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2" name="Group 611">
            <a:extLst>
              <a:ext uri="{FF2B5EF4-FFF2-40B4-BE49-F238E27FC236}">
                <a16:creationId xmlns:a16="http://schemas.microsoft.com/office/drawing/2014/main" id="{AA5B76B2-8A19-4125-B083-BEC633DC4B5A}"/>
              </a:ext>
            </a:extLst>
          </p:cNvPr>
          <p:cNvGrpSpPr/>
          <p:nvPr/>
        </p:nvGrpSpPr>
        <p:grpSpPr>
          <a:xfrm>
            <a:off x="546880" y="1778229"/>
            <a:ext cx="887760" cy="271440"/>
            <a:chOff x="546880" y="1778229"/>
            <a:chExt cx="88776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37608CC3-1EE1-483E-A9B7-0769E1D50074}"/>
                    </a:ext>
                  </a:extLst>
                </p14:cNvPr>
                <p14:cNvContentPartPr/>
                <p14:nvPr/>
              </p14:nvContentPartPr>
              <p14:xfrm>
                <a:off x="546880" y="1778229"/>
                <a:ext cx="138240" cy="17640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37608CC3-1EE1-483E-A9B7-0769E1D5007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8880" y="1760229"/>
                  <a:ext cx="1738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5FF41BC6-1E97-44BB-AE70-F389821171C3}"/>
                    </a:ext>
                  </a:extLst>
                </p14:cNvPr>
                <p14:cNvContentPartPr/>
                <p14:nvPr/>
              </p14:nvContentPartPr>
              <p14:xfrm>
                <a:off x="726880" y="1853109"/>
                <a:ext cx="65880" cy="10404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5FF41BC6-1E97-44BB-AE70-F389821171C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09240" y="1835469"/>
                  <a:ext cx="1015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A084EE9F-A106-403D-9739-91A408063240}"/>
                    </a:ext>
                  </a:extLst>
                </p14:cNvPr>
                <p14:cNvContentPartPr/>
                <p14:nvPr/>
              </p14:nvContentPartPr>
              <p14:xfrm>
                <a:off x="884200" y="1846989"/>
                <a:ext cx="105840" cy="20268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A084EE9F-A106-403D-9739-91A40806324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66200" y="1828989"/>
                  <a:ext cx="1414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B8D25264-2F14-4B6B-81A9-9E82A47FADF6}"/>
                    </a:ext>
                  </a:extLst>
                </p14:cNvPr>
                <p14:cNvContentPartPr/>
                <p14:nvPr/>
              </p14:nvContentPartPr>
              <p14:xfrm>
                <a:off x="1059880" y="1868589"/>
                <a:ext cx="10800" cy="7092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B8D25264-2F14-4B6B-81A9-9E82A47FADF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42240" y="1850589"/>
                  <a:ext cx="46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8DC2C66A-46FB-4F5C-ABC9-5DFE73840762}"/>
                    </a:ext>
                  </a:extLst>
                </p14:cNvPr>
                <p14:cNvContentPartPr/>
                <p14:nvPr/>
              </p14:nvContentPartPr>
              <p14:xfrm>
                <a:off x="1030720" y="1807389"/>
                <a:ext cx="11520" cy="1044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8DC2C66A-46FB-4F5C-ABC9-5DFE7384076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12720" y="1789389"/>
                  <a:ext cx="47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1D1B55C0-90A8-4DD1-BB27-00F3DF1E3E32}"/>
                    </a:ext>
                  </a:extLst>
                </p14:cNvPr>
                <p14:cNvContentPartPr/>
                <p14:nvPr/>
              </p14:nvContentPartPr>
              <p14:xfrm>
                <a:off x="1144840" y="1833669"/>
                <a:ext cx="105120" cy="10260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1D1B55C0-90A8-4DD1-BB27-00F3DF1E3E3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27200" y="1816029"/>
                  <a:ext cx="1407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767F2403-3FF8-4272-B6AA-150285B66733}"/>
                    </a:ext>
                  </a:extLst>
                </p14:cNvPr>
                <p14:cNvContentPartPr/>
                <p14:nvPr/>
              </p14:nvContentPartPr>
              <p14:xfrm>
                <a:off x="1321600" y="1841229"/>
                <a:ext cx="113040" cy="7992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767F2403-3FF8-4272-B6AA-150285B6673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303960" y="1823229"/>
                  <a:ext cx="148680" cy="11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51C1C5B7-A6EA-4607-94C1-5CE4773B7B0F}"/>
                  </a:ext>
                </a:extLst>
              </p14:cNvPr>
              <p14:cNvContentPartPr/>
              <p14:nvPr/>
            </p14:nvContentPartPr>
            <p14:xfrm>
              <a:off x="1715115" y="1715694"/>
              <a:ext cx="171360" cy="219960"/>
            </p14:xfrm>
          </p:contentPart>
        </mc:Choice>
        <mc:Fallback xmlns=""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51C1C5B7-A6EA-4607-94C1-5CE4773B7B0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697475" y="1697694"/>
                <a:ext cx="207000" cy="25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8" name="Group 617">
            <a:extLst>
              <a:ext uri="{FF2B5EF4-FFF2-40B4-BE49-F238E27FC236}">
                <a16:creationId xmlns:a16="http://schemas.microsoft.com/office/drawing/2014/main" id="{9B5F92B3-E725-4892-8286-657A70864D94}"/>
              </a:ext>
            </a:extLst>
          </p:cNvPr>
          <p:cNvGrpSpPr/>
          <p:nvPr/>
        </p:nvGrpSpPr>
        <p:grpSpPr>
          <a:xfrm>
            <a:off x="1957755" y="1675730"/>
            <a:ext cx="669103" cy="367560"/>
            <a:chOff x="1957755" y="1675730"/>
            <a:chExt cx="669103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5896E3A0-51A2-484C-A43F-2E948A8DD1BE}"/>
                    </a:ext>
                  </a:extLst>
                </p14:cNvPr>
                <p14:cNvContentPartPr/>
                <p14:nvPr/>
              </p14:nvContentPartPr>
              <p14:xfrm>
                <a:off x="1957755" y="1875534"/>
                <a:ext cx="104040" cy="14112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5896E3A0-51A2-484C-A43F-2E948A8DD1B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939755" y="1857534"/>
                  <a:ext cx="1396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A22482DA-4F46-4294-9F71-6CB4236C123E}"/>
                    </a:ext>
                  </a:extLst>
                </p14:cNvPr>
                <p14:cNvContentPartPr/>
                <p14:nvPr/>
              </p14:nvContentPartPr>
              <p14:xfrm>
                <a:off x="2270098" y="1675730"/>
                <a:ext cx="139320" cy="20736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A22482DA-4F46-4294-9F71-6CB4236C123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52098" y="1658090"/>
                  <a:ext cx="1749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B9F94CBD-50D4-41C1-BA38-B1FB5EC84B40}"/>
                    </a:ext>
                  </a:extLst>
                </p14:cNvPr>
                <p14:cNvContentPartPr/>
                <p14:nvPr/>
              </p14:nvContentPartPr>
              <p14:xfrm>
                <a:off x="2471698" y="1782290"/>
                <a:ext cx="155160" cy="26100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B9F94CBD-50D4-41C1-BA38-B1FB5EC84B4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53698" y="1764650"/>
                  <a:ext cx="190800" cy="29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649" name="Ink 648">
                <a:extLst>
                  <a:ext uri="{FF2B5EF4-FFF2-40B4-BE49-F238E27FC236}">
                    <a16:creationId xmlns:a16="http://schemas.microsoft.com/office/drawing/2014/main" id="{7F7B20A4-4E14-4158-8C0E-8215D674C82F}"/>
                  </a:ext>
                </a:extLst>
              </p14:cNvPr>
              <p14:cNvContentPartPr/>
              <p14:nvPr/>
            </p14:nvContentPartPr>
            <p14:xfrm>
              <a:off x="4339217" y="1975239"/>
              <a:ext cx="90000" cy="246600"/>
            </p14:xfrm>
          </p:contentPart>
        </mc:Choice>
        <mc:Fallback xmlns="">
          <p:pic>
            <p:nvPicPr>
              <p:cNvPr id="649" name="Ink 648">
                <a:extLst>
                  <a:ext uri="{FF2B5EF4-FFF2-40B4-BE49-F238E27FC236}">
                    <a16:creationId xmlns:a16="http://schemas.microsoft.com/office/drawing/2014/main" id="{7F7B20A4-4E14-4158-8C0E-8215D674C82F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321577" y="1957239"/>
                <a:ext cx="125640" cy="28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oup 651">
            <a:extLst>
              <a:ext uri="{FF2B5EF4-FFF2-40B4-BE49-F238E27FC236}">
                <a16:creationId xmlns:a16="http://schemas.microsoft.com/office/drawing/2014/main" id="{689048D7-50E7-44BD-AA50-5B976320DB5D}"/>
              </a:ext>
            </a:extLst>
          </p:cNvPr>
          <p:cNvGrpSpPr/>
          <p:nvPr/>
        </p:nvGrpSpPr>
        <p:grpSpPr>
          <a:xfrm>
            <a:off x="3267857" y="2002599"/>
            <a:ext cx="468000" cy="329760"/>
            <a:chOff x="3267857" y="2002599"/>
            <a:chExt cx="468000" cy="32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2874C254-DE71-4321-ADAC-86AB28365B45}"/>
                    </a:ext>
                  </a:extLst>
                </p14:cNvPr>
                <p14:cNvContentPartPr/>
                <p14:nvPr/>
              </p14:nvContentPartPr>
              <p14:xfrm>
                <a:off x="3514097" y="2178639"/>
                <a:ext cx="118080" cy="15372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2874C254-DE71-4321-ADAC-86AB28365B4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496457" y="2160639"/>
                  <a:ext cx="1537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96F2D599-06FB-4C52-8E26-262229EAE27B}"/>
                    </a:ext>
                  </a:extLst>
                </p14:cNvPr>
                <p14:cNvContentPartPr/>
                <p14:nvPr/>
              </p14:nvContentPartPr>
              <p14:xfrm>
                <a:off x="3665657" y="2002599"/>
                <a:ext cx="70200" cy="23724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96F2D599-06FB-4C52-8E26-262229EAE27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647657" y="1984599"/>
                  <a:ext cx="1058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CE4BA204-5AC2-4E96-AE7B-4CB8A5D7C2E7}"/>
                    </a:ext>
                  </a:extLst>
                </p14:cNvPr>
                <p14:cNvContentPartPr/>
                <p14:nvPr/>
              </p14:nvContentPartPr>
              <p14:xfrm>
                <a:off x="3267857" y="2038959"/>
                <a:ext cx="191520" cy="17676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CE4BA204-5AC2-4E96-AE7B-4CB8A5D7C2E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250217" y="2021319"/>
                  <a:ext cx="227160" cy="21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653" name="Ink 652">
                <a:extLst>
                  <a:ext uri="{FF2B5EF4-FFF2-40B4-BE49-F238E27FC236}">
                    <a16:creationId xmlns:a16="http://schemas.microsoft.com/office/drawing/2014/main" id="{2C01BC8A-A66F-43BE-BFFE-59E2BCC7E525}"/>
                  </a:ext>
                </a:extLst>
              </p14:cNvPr>
              <p14:cNvContentPartPr/>
              <p14:nvPr/>
            </p14:nvContentPartPr>
            <p14:xfrm>
              <a:off x="4017377" y="2190519"/>
              <a:ext cx="38880" cy="95760"/>
            </p14:xfrm>
          </p:contentPart>
        </mc:Choice>
        <mc:Fallback xmlns="">
          <p:pic>
            <p:nvPicPr>
              <p:cNvPr id="653" name="Ink 652">
                <a:extLst>
                  <a:ext uri="{FF2B5EF4-FFF2-40B4-BE49-F238E27FC236}">
                    <a16:creationId xmlns:a16="http://schemas.microsoft.com/office/drawing/2014/main" id="{2C01BC8A-A66F-43BE-BFFE-59E2BCC7E52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999377" y="2172519"/>
                <a:ext cx="74520" cy="13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9" name="Group 658">
            <a:extLst>
              <a:ext uri="{FF2B5EF4-FFF2-40B4-BE49-F238E27FC236}">
                <a16:creationId xmlns:a16="http://schemas.microsoft.com/office/drawing/2014/main" id="{10C48F23-6AE7-4943-A90A-67F7ABD5F117}"/>
              </a:ext>
            </a:extLst>
          </p:cNvPr>
          <p:cNvGrpSpPr/>
          <p:nvPr/>
        </p:nvGrpSpPr>
        <p:grpSpPr>
          <a:xfrm>
            <a:off x="3798497" y="2058399"/>
            <a:ext cx="104400" cy="144720"/>
            <a:chOff x="3798497" y="2058399"/>
            <a:chExt cx="104400" cy="14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F5095FF6-4FFE-4A4E-8175-D5721D1D4187}"/>
                    </a:ext>
                  </a:extLst>
                </p14:cNvPr>
                <p14:cNvContentPartPr/>
                <p14:nvPr/>
              </p14:nvContentPartPr>
              <p14:xfrm>
                <a:off x="3798497" y="2058399"/>
                <a:ext cx="104400" cy="14472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F5095FF6-4FFE-4A4E-8175-D5721D1D418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780857" y="2040759"/>
                  <a:ext cx="140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F7EA6B34-9652-49BC-B04E-74C639C549A7}"/>
                    </a:ext>
                  </a:extLst>
                </p14:cNvPr>
                <p14:cNvContentPartPr/>
                <p14:nvPr/>
              </p14:nvContentPartPr>
              <p14:xfrm>
                <a:off x="3831257" y="2141919"/>
                <a:ext cx="43920" cy="684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F7EA6B34-9652-49BC-B04E-74C639C549A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813257" y="2124279"/>
                  <a:ext cx="7956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8" name="Group 657">
            <a:extLst>
              <a:ext uri="{FF2B5EF4-FFF2-40B4-BE49-F238E27FC236}">
                <a16:creationId xmlns:a16="http://schemas.microsoft.com/office/drawing/2014/main" id="{78818F59-AE5A-40E2-9D3B-21553A2C80D6}"/>
              </a:ext>
            </a:extLst>
          </p:cNvPr>
          <p:cNvGrpSpPr/>
          <p:nvPr/>
        </p:nvGrpSpPr>
        <p:grpSpPr>
          <a:xfrm>
            <a:off x="4124657" y="2039319"/>
            <a:ext cx="111240" cy="140400"/>
            <a:chOff x="4124657" y="2039319"/>
            <a:chExt cx="111240" cy="14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F599E729-AB59-4E46-9DF7-6F63BD14EED2}"/>
                    </a:ext>
                  </a:extLst>
                </p14:cNvPr>
                <p14:cNvContentPartPr/>
                <p14:nvPr/>
              </p14:nvContentPartPr>
              <p14:xfrm>
                <a:off x="4132577" y="2056959"/>
                <a:ext cx="18000" cy="10836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F599E729-AB59-4E46-9DF7-6F63BD14EED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114937" y="2039319"/>
                  <a:ext cx="53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C45E2BB7-B9F2-488B-B527-8FFBC4BB467A}"/>
                    </a:ext>
                  </a:extLst>
                </p14:cNvPr>
                <p14:cNvContentPartPr/>
                <p14:nvPr/>
              </p14:nvContentPartPr>
              <p14:xfrm>
                <a:off x="4124657" y="2039319"/>
                <a:ext cx="111240" cy="14040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C45E2BB7-B9F2-488B-B527-8FFBC4BB467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106657" y="2021679"/>
                  <a:ext cx="14688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15EC1E85-E11F-4602-953B-256842EA0DE3}"/>
              </a:ext>
            </a:extLst>
          </p:cNvPr>
          <p:cNvGrpSpPr/>
          <p:nvPr/>
        </p:nvGrpSpPr>
        <p:grpSpPr>
          <a:xfrm>
            <a:off x="4556297" y="1938343"/>
            <a:ext cx="460134" cy="415080"/>
            <a:chOff x="4556297" y="1938343"/>
            <a:chExt cx="460134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8C5EEA0A-1160-4E2F-991D-88F0AA690084}"/>
                    </a:ext>
                  </a:extLst>
                </p14:cNvPr>
                <p14:cNvContentPartPr/>
                <p14:nvPr/>
              </p14:nvContentPartPr>
              <p14:xfrm>
                <a:off x="4556297" y="2075319"/>
                <a:ext cx="90360" cy="1368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8C5EEA0A-1160-4E2F-991D-88F0AA69008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538297" y="2057319"/>
                  <a:ext cx="1260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CE2F5645-6814-41ED-8D20-9F82E32E8FEA}"/>
                    </a:ext>
                  </a:extLst>
                </p14:cNvPr>
                <p14:cNvContentPartPr/>
                <p14:nvPr/>
              </p14:nvContentPartPr>
              <p14:xfrm>
                <a:off x="4561697" y="2141559"/>
                <a:ext cx="96120" cy="1080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CE2F5645-6814-41ED-8D20-9F82E32E8FE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544057" y="2123919"/>
                  <a:ext cx="131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9751737F-42B1-4307-9F49-659B5DEEFBA6}"/>
                    </a:ext>
                  </a:extLst>
                </p14:cNvPr>
                <p14:cNvContentPartPr/>
                <p14:nvPr/>
              </p14:nvContentPartPr>
              <p14:xfrm>
                <a:off x="4751831" y="1938343"/>
                <a:ext cx="90360" cy="41508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9751737F-42B1-4307-9F49-659B5DEEFBA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733831" y="1920703"/>
                  <a:ext cx="1260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049AF89C-ACD2-4508-8C00-E2A2FD3CE713}"/>
                    </a:ext>
                  </a:extLst>
                </p14:cNvPr>
                <p14:cNvContentPartPr/>
                <p14:nvPr/>
              </p14:nvContentPartPr>
              <p14:xfrm>
                <a:off x="4960271" y="2072263"/>
                <a:ext cx="56160" cy="20016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049AF89C-ACD2-4508-8C00-E2A2FD3CE71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942631" y="2054623"/>
                  <a:ext cx="91800" cy="23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667" name="Ink 666">
                <a:extLst>
                  <a:ext uri="{FF2B5EF4-FFF2-40B4-BE49-F238E27FC236}">
                    <a16:creationId xmlns:a16="http://schemas.microsoft.com/office/drawing/2014/main" id="{19E2555F-8647-482C-A1C4-3C73CEB31AFB}"/>
                  </a:ext>
                </a:extLst>
              </p14:cNvPr>
              <p14:cNvContentPartPr/>
              <p14:nvPr/>
            </p14:nvContentPartPr>
            <p14:xfrm>
              <a:off x="5302271" y="2215543"/>
              <a:ext cx="53640" cy="88560"/>
            </p14:xfrm>
          </p:contentPart>
        </mc:Choice>
        <mc:Fallback xmlns="">
          <p:pic>
            <p:nvPicPr>
              <p:cNvPr id="667" name="Ink 666">
                <a:extLst>
                  <a:ext uri="{FF2B5EF4-FFF2-40B4-BE49-F238E27FC236}">
                    <a16:creationId xmlns:a16="http://schemas.microsoft.com/office/drawing/2014/main" id="{19E2555F-8647-482C-A1C4-3C73CEB31AFB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284631" y="2197903"/>
                <a:ext cx="8928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668" name="Ink 667">
                <a:extLst>
                  <a:ext uri="{FF2B5EF4-FFF2-40B4-BE49-F238E27FC236}">
                    <a16:creationId xmlns:a16="http://schemas.microsoft.com/office/drawing/2014/main" id="{F588BBC0-6839-48F4-BC93-4BDEFF3332DC}"/>
                  </a:ext>
                </a:extLst>
              </p14:cNvPr>
              <p14:cNvContentPartPr/>
              <p14:nvPr/>
            </p14:nvContentPartPr>
            <p14:xfrm>
              <a:off x="5669471" y="2035543"/>
              <a:ext cx="80640" cy="186480"/>
            </p14:xfrm>
          </p:contentPart>
        </mc:Choice>
        <mc:Fallback xmlns="">
          <p:pic>
            <p:nvPicPr>
              <p:cNvPr id="668" name="Ink 667">
                <a:extLst>
                  <a:ext uri="{FF2B5EF4-FFF2-40B4-BE49-F238E27FC236}">
                    <a16:creationId xmlns:a16="http://schemas.microsoft.com/office/drawing/2014/main" id="{F588BBC0-6839-48F4-BC93-4BDEFF3332DC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651831" y="2017543"/>
                <a:ext cx="116280" cy="22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71" name="Group 670">
            <a:extLst>
              <a:ext uri="{FF2B5EF4-FFF2-40B4-BE49-F238E27FC236}">
                <a16:creationId xmlns:a16="http://schemas.microsoft.com/office/drawing/2014/main" id="{85E3F7D7-365A-4C6B-BE65-9CA5E2DD7F62}"/>
              </a:ext>
            </a:extLst>
          </p:cNvPr>
          <p:cNvGrpSpPr/>
          <p:nvPr/>
        </p:nvGrpSpPr>
        <p:grpSpPr>
          <a:xfrm>
            <a:off x="5428607" y="2098444"/>
            <a:ext cx="118080" cy="201240"/>
            <a:chOff x="5428607" y="2098444"/>
            <a:chExt cx="11808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C9661141-1155-4F56-B971-655D575516CF}"/>
                    </a:ext>
                  </a:extLst>
                </p14:cNvPr>
                <p14:cNvContentPartPr/>
                <p14:nvPr/>
              </p14:nvContentPartPr>
              <p14:xfrm>
                <a:off x="5428607" y="2098444"/>
                <a:ext cx="93240" cy="20124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C9661141-1155-4F56-B971-655D575516C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410967" y="2080804"/>
                  <a:ext cx="1288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E5565629-4597-4CE8-8E11-F1FFEF4C7993}"/>
                    </a:ext>
                  </a:extLst>
                </p14:cNvPr>
                <p14:cNvContentPartPr/>
                <p14:nvPr/>
              </p14:nvContentPartPr>
              <p14:xfrm>
                <a:off x="5437607" y="2188444"/>
                <a:ext cx="109080" cy="2952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E5565629-4597-4CE8-8E11-F1FFEF4C799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419967" y="2170804"/>
                  <a:ext cx="1447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4" name="Group 673">
            <a:extLst>
              <a:ext uri="{FF2B5EF4-FFF2-40B4-BE49-F238E27FC236}">
                <a16:creationId xmlns:a16="http://schemas.microsoft.com/office/drawing/2014/main" id="{D8C79A2E-209D-4074-B831-D2919BF2AC21}"/>
              </a:ext>
            </a:extLst>
          </p:cNvPr>
          <p:cNvGrpSpPr/>
          <p:nvPr/>
        </p:nvGrpSpPr>
        <p:grpSpPr>
          <a:xfrm>
            <a:off x="5068967" y="2142364"/>
            <a:ext cx="147240" cy="107640"/>
            <a:chOff x="5068967" y="2142364"/>
            <a:chExt cx="147240" cy="1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1C99148C-49A1-4F47-9806-D225CDC95919}"/>
                    </a:ext>
                  </a:extLst>
                </p14:cNvPr>
                <p14:cNvContentPartPr/>
                <p14:nvPr/>
              </p14:nvContentPartPr>
              <p14:xfrm>
                <a:off x="5140607" y="2161804"/>
                <a:ext cx="23040" cy="8820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1C99148C-49A1-4F47-9806-D225CDC9591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122607" y="2144164"/>
                  <a:ext cx="586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48842BF7-5315-419F-A28F-DFCC1240BE56}"/>
                    </a:ext>
                  </a:extLst>
                </p14:cNvPr>
                <p14:cNvContentPartPr/>
                <p14:nvPr/>
              </p14:nvContentPartPr>
              <p14:xfrm>
                <a:off x="5068967" y="2142364"/>
                <a:ext cx="147240" cy="4356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48842BF7-5315-419F-A28F-DFCC1240BE5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50967" y="2124724"/>
                  <a:ext cx="18288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675" name="Ink 674">
                <a:extLst>
                  <a:ext uri="{FF2B5EF4-FFF2-40B4-BE49-F238E27FC236}">
                    <a16:creationId xmlns:a16="http://schemas.microsoft.com/office/drawing/2014/main" id="{D236B350-6FBE-4F41-8CDB-27F70627D209}"/>
                  </a:ext>
                </a:extLst>
              </p14:cNvPr>
              <p14:cNvContentPartPr/>
              <p14:nvPr/>
            </p14:nvContentPartPr>
            <p14:xfrm>
              <a:off x="5853407" y="2005204"/>
              <a:ext cx="20520" cy="272520"/>
            </p14:xfrm>
          </p:contentPart>
        </mc:Choice>
        <mc:Fallback xmlns="">
          <p:pic>
            <p:nvPicPr>
              <p:cNvPr id="675" name="Ink 674">
                <a:extLst>
                  <a:ext uri="{FF2B5EF4-FFF2-40B4-BE49-F238E27FC236}">
                    <a16:creationId xmlns:a16="http://schemas.microsoft.com/office/drawing/2014/main" id="{D236B350-6FBE-4F41-8CDB-27F70627D20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835407" y="1987204"/>
                <a:ext cx="56160" cy="30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78" name="Group 677">
            <a:extLst>
              <a:ext uri="{FF2B5EF4-FFF2-40B4-BE49-F238E27FC236}">
                <a16:creationId xmlns:a16="http://schemas.microsoft.com/office/drawing/2014/main" id="{619323F2-65B3-49CE-ACA6-3D92DA888703}"/>
              </a:ext>
            </a:extLst>
          </p:cNvPr>
          <p:cNvGrpSpPr/>
          <p:nvPr/>
        </p:nvGrpSpPr>
        <p:grpSpPr>
          <a:xfrm>
            <a:off x="6011807" y="2093404"/>
            <a:ext cx="109440" cy="236520"/>
            <a:chOff x="6011807" y="2093404"/>
            <a:chExt cx="10944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A781D524-8A56-41A1-8251-028B489FF264}"/>
                    </a:ext>
                  </a:extLst>
                </p14:cNvPr>
                <p14:cNvContentPartPr/>
                <p14:nvPr/>
              </p14:nvContentPartPr>
              <p14:xfrm>
                <a:off x="6024767" y="2093404"/>
                <a:ext cx="86040" cy="23652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A781D524-8A56-41A1-8251-028B489FF26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006767" y="2075764"/>
                  <a:ext cx="1216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3559C6E1-BFF0-4B37-BA7C-F22C32930B87}"/>
                    </a:ext>
                  </a:extLst>
                </p14:cNvPr>
                <p14:cNvContentPartPr/>
                <p14:nvPr/>
              </p14:nvContentPartPr>
              <p14:xfrm>
                <a:off x="6011807" y="2195644"/>
                <a:ext cx="109440" cy="2232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3559C6E1-BFF0-4B37-BA7C-F22C32930B8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993807" y="2177644"/>
                  <a:ext cx="14508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4" name="Group 683">
            <a:extLst>
              <a:ext uri="{FF2B5EF4-FFF2-40B4-BE49-F238E27FC236}">
                <a16:creationId xmlns:a16="http://schemas.microsoft.com/office/drawing/2014/main" id="{CB4EC4F5-D470-44AD-9893-140244A84A88}"/>
              </a:ext>
            </a:extLst>
          </p:cNvPr>
          <p:cNvGrpSpPr/>
          <p:nvPr/>
        </p:nvGrpSpPr>
        <p:grpSpPr>
          <a:xfrm>
            <a:off x="6222767" y="2010244"/>
            <a:ext cx="513720" cy="213840"/>
            <a:chOff x="6222767" y="2010244"/>
            <a:chExt cx="51372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D5F704C2-FE3E-45DA-A534-459CB883E6B5}"/>
                    </a:ext>
                  </a:extLst>
                </p14:cNvPr>
                <p14:cNvContentPartPr/>
                <p14:nvPr/>
              </p14:nvContentPartPr>
              <p14:xfrm>
                <a:off x="6222767" y="2094124"/>
                <a:ext cx="115200" cy="11592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D5F704C2-FE3E-45DA-A534-459CB883E6B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04767" y="2076484"/>
                  <a:ext cx="1508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256F5587-422E-4C84-B9F9-96BC9CEAE1AA}"/>
                    </a:ext>
                  </a:extLst>
                </p14:cNvPr>
                <p14:cNvContentPartPr/>
                <p14:nvPr/>
              </p14:nvContentPartPr>
              <p14:xfrm>
                <a:off x="6249407" y="2153164"/>
                <a:ext cx="82800" cy="1332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256F5587-422E-4C84-B9F9-96BC9CEAE1A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231407" y="2135164"/>
                  <a:ext cx="1184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7EF55FD2-A945-44C4-BB21-231826CAF9ED}"/>
                    </a:ext>
                  </a:extLst>
                </p14:cNvPr>
                <p14:cNvContentPartPr/>
                <p14:nvPr/>
              </p14:nvContentPartPr>
              <p14:xfrm>
                <a:off x="6447407" y="2010244"/>
                <a:ext cx="163080" cy="21384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7EF55FD2-A945-44C4-BB21-231826CAF9E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29767" y="1992244"/>
                  <a:ext cx="1987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4EEBC9C1-8FE4-48B1-BDEC-8D54416D1ADF}"/>
                    </a:ext>
                  </a:extLst>
                </p14:cNvPr>
                <p14:cNvContentPartPr/>
                <p14:nvPr/>
              </p14:nvContentPartPr>
              <p14:xfrm>
                <a:off x="6681047" y="2025004"/>
                <a:ext cx="55440" cy="19080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4EEBC9C1-8FE4-48B1-BDEC-8D54416D1AD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63047" y="2007364"/>
                  <a:ext cx="9108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A3561A89-B1FF-4205-A993-C6D1F3B57BC2}"/>
              </a:ext>
            </a:extLst>
          </p:cNvPr>
          <p:cNvGrpSpPr/>
          <p:nvPr/>
        </p:nvGrpSpPr>
        <p:grpSpPr>
          <a:xfrm>
            <a:off x="6992087" y="1947244"/>
            <a:ext cx="250920" cy="334800"/>
            <a:chOff x="6992087" y="1947244"/>
            <a:chExt cx="25092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E9BBA385-C809-4648-B63A-8D5E302DF414}"/>
                    </a:ext>
                  </a:extLst>
                </p14:cNvPr>
                <p14:cNvContentPartPr/>
                <p14:nvPr/>
              </p14:nvContentPartPr>
              <p14:xfrm>
                <a:off x="6992087" y="2017084"/>
                <a:ext cx="68400" cy="20160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E9BBA385-C809-4648-B63A-8D5E302DF41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974447" y="1999444"/>
                  <a:ext cx="1040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6D043848-41D8-405D-9F5B-93226A38AD6D}"/>
                    </a:ext>
                  </a:extLst>
                </p14:cNvPr>
                <p14:cNvContentPartPr/>
                <p14:nvPr/>
              </p14:nvContentPartPr>
              <p14:xfrm>
                <a:off x="7168847" y="1947244"/>
                <a:ext cx="74160" cy="33480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6D043848-41D8-405D-9F5B-93226A38AD6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151207" y="1929244"/>
                  <a:ext cx="10980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up 689">
            <a:extLst>
              <a:ext uri="{FF2B5EF4-FFF2-40B4-BE49-F238E27FC236}">
                <a16:creationId xmlns:a16="http://schemas.microsoft.com/office/drawing/2014/main" id="{6DC64E97-99DF-4767-B812-0E9147BABD46}"/>
              </a:ext>
            </a:extLst>
          </p:cNvPr>
          <p:cNvGrpSpPr/>
          <p:nvPr/>
        </p:nvGrpSpPr>
        <p:grpSpPr>
          <a:xfrm>
            <a:off x="6788687" y="2073244"/>
            <a:ext cx="141840" cy="146160"/>
            <a:chOff x="6788687" y="2073244"/>
            <a:chExt cx="14184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10EB09A0-CD52-4397-953E-609A720180C7}"/>
                    </a:ext>
                  </a:extLst>
                </p14:cNvPr>
                <p14:cNvContentPartPr/>
                <p14:nvPr/>
              </p14:nvContentPartPr>
              <p14:xfrm>
                <a:off x="6856727" y="2107444"/>
                <a:ext cx="24120" cy="11196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10EB09A0-CD52-4397-953E-609A720180C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39087" y="2089444"/>
                  <a:ext cx="59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A7DE63D9-A2AD-413D-8021-BB93DC201E9E}"/>
                    </a:ext>
                  </a:extLst>
                </p14:cNvPr>
                <p14:cNvContentPartPr/>
                <p14:nvPr/>
              </p14:nvContentPartPr>
              <p14:xfrm>
                <a:off x="6788687" y="2073244"/>
                <a:ext cx="141840" cy="3384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A7DE63D9-A2AD-413D-8021-BB93DC201E9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770687" y="2055604"/>
                  <a:ext cx="17748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700" name="Ink 699">
                <a:extLst>
                  <a:ext uri="{FF2B5EF4-FFF2-40B4-BE49-F238E27FC236}">
                    <a16:creationId xmlns:a16="http://schemas.microsoft.com/office/drawing/2014/main" id="{F2821004-FCD2-4CE5-A488-042986A7DC23}"/>
                  </a:ext>
                </a:extLst>
              </p14:cNvPr>
              <p14:cNvContentPartPr/>
              <p14:nvPr/>
            </p14:nvContentPartPr>
            <p14:xfrm>
              <a:off x="3310778" y="2683766"/>
              <a:ext cx="96480" cy="249840"/>
            </p14:xfrm>
          </p:contentPart>
        </mc:Choice>
        <mc:Fallback xmlns="">
          <p:pic>
            <p:nvPicPr>
              <p:cNvPr id="700" name="Ink 699">
                <a:extLst>
                  <a:ext uri="{FF2B5EF4-FFF2-40B4-BE49-F238E27FC236}">
                    <a16:creationId xmlns:a16="http://schemas.microsoft.com/office/drawing/2014/main" id="{F2821004-FCD2-4CE5-A488-042986A7DC23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3293138" y="2665766"/>
                <a:ext cx="1321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701" name="Ink 700">
                <a:extLst>
                  <a:ext uri="{FF2B5EF4-FFF2-40B4-BE49-F238E27FC236}">
                    <a16:creationId xmlns:a16="http://schemas.microsoft.com/office/drawing/2014/main" id="{C170E905-7231-40B0-8A00-F3FA2CAF5B88}"/>
                  </a:ext>
                </a:extLst>
              </p14:cNvPr>
              <p14:cNvContentPartPr/>
              <p14:nvPr/>
            </p14:nvContentPartPr>
            <p14:xfrm>
              <a:off x="3743498" y="2834606"/>
              <a:ext cx="26280" cy="104040"/>
            </p14:xfrm>
          </p:contentPart>
        </mc:Choice>
        <mc:Fallback xmlns="">
          <p:pic>
            <p:nvPicPr>
              <p:cNvPr id="701" name="Ink 700">
                <a:extLst>
                  <a:ext uri="{FF2B5EF4-FFF2-40B4-BE49-F238E27FC236}">
                    <a16:creationId xmlns:a16="http://schemas.microsoft.com/office/drawing/2014/main" id="{C170E905-7231-40B0-8A00-F3FA2CAF5B88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3725858" y="2816966"/>
                <a:ext cx="6192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702" name="Ink 701">
                <a:extLst>
                  <a:ext uri="{FF2B5EF4-FFF2-40B4-BE49-F238E27FC236}">
                    <a16:creationId xmlns:a16="http://schemas.microsoft.com/office/drawing/2014/main" id="{00746DA8-2620-4595-A712-4D4E81B0CB72}"/>
                  </a:ext>
                </a:extLst>
              </p14:cNvPr>
              <p14:cNvContentPartPr/>
              <p14:nvPr/>
            </p14:nvContentPartPr>
            <p14:xfrm>
              <a:off x="4120058" y="2660366"/>
              <a:ext cx="83520" cy="226800"/>
            </p14:xfrm>
          </p:contentPart>
        </mc:Choice>
        <mc:Fallback xmlns="">
          <p:pic>
            <p:nvPicPr>
              <p:cNvPr id="702" name="Ink 701">
                <a:extLst>
                  <a:ext uri="{FF2B5EF4-FFF2-40B4-BE49-F238E27FC236}">
                    <a16:creationId xmlns:a16="http://schemas.microsoft.com/office/drawing/2014/main" id="{00746DA8-2620-4595-A712-4D4E81B0CB72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4102058" y="2642366"/>
                <a:ext cx="119160" cy="26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06" name="Group 705">
            <a:extLst>
              <a:ext uri="{FF2B5EF4-FFF2-40B4-BE49-F238E27FC236}">
                <a16:creationId xmlns:a16="http://schemas.microsoft.com/office/drawing/2014/main" id="{4D6EA2D3-7798-4F9F-B0B6-49A394DB6390}"/>
              </a:ext>
            </a:extLst>
          </p:cNvPr>
          <p:cNvGrpSpPr/>
          <p:nvPr/>
        </p:nvGrpSpPr>
        <p:grpSpPr>
          <a:xfrm>
            <a:off x="4349738" y="2612126"/>
            <a:ext cx="303120" cy="261000"/>
            <a:chOff x="4349738" y="2612126"/>
            <a:chExt cx="30312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8480A635-C8C6-45A8-865B-7E7766B176A2}"/>
                    </a:ext>
                  </a:extLst>
                </p14:cNvPr>
                <p14:cNvContentPartPr/>
                <p14:nvPr/>
              </p14:nvContentPartPr>
              <p14:xfrm>
                <a:off x="4349738" y="2721566"/>
                <a:ext cx="111240" cy="10152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8480A635-C8C6-45A8-865B-7E7766B176A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331738" y="2703566"/>
                  <a:ext cx="146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D024024B-D9B4-4331-85FD-56229EB5AC76}"/>
                    </a:ext>
                  </a:extLst>
                </p14:cNvPr>
                <p14:cNvContentPartPr/>
                <p14:nvPr/>
              </p14:nvContentPartPr>
              <p14:xfrm>
                <a:off x="4543418" y="2612126"/>
                <a:ext cx="109440" cy="26100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D024024B-D9B4-4331-85FD-56229EB5AC7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525418" y="2594486"/>
                  <a:ext cx="145080" cy="29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705" name="Ink 704">
                <a:extLst>
                  <a:ext uri="{FF2B5EF4-FFF2-40B4-BE49-F238E27FC236}">
                    <a16:creationId xmlns:a16="http://schemas.microsoft.com/office/drawing/2014/main" id="{CADFABA1-C9BC-4CBA-BC21-D4C5EEE6E4B9}"/>
                  </a:ext>
                </a:extLst>
              </p14:cNvPr>
              <p14:cNvContentPartPr/>
              <p14:nvPr/>
            </p14:nvContentPartPr>
            <p14:xfrm>
              <a:off x="4966418" y="2811206"/>
              <a:ext cx="47880" cy="76680"/>
            </p14:xfrm>
          </p:contentPart>
        </mc:Choice>
        <mc:Fallback xmlns="">
          <p:pic>
            <p:nvPicPr>
              <p:cNvPr id="705" name="Ink 704">
                <a:extLst>
                  <a:ext uri="{FF2B5EF4-FFF2-40B4-BE49-F238E27FC236}">
                    <a16:creationId xmlns:a16="http://schemas.microsoft.com/office/drawing/2014/main" id="{CADFABA1-C9BC-4CBA-BC21-D4C5EEE6E4B9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948778" y="2793206"/>
                <a:ext cx="83520" cy="11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13" name="Group 712">
            <a:extLst>
              <a:ext uri="{FF2B5EF4-FFF2-40B4-BE49-F238E27FC236}">
                <a16:creationId xmlns:a16="http://schemas.microsoft.com/office/drawing/2014/main" id="{9453B515-5A96-40E9-AC8C-337271263B3D}"/>
              </a:ext>
            </a:extLst>
          </p:cNvPr>
          <p:cNvGrpSpPr/>
          <p:nvPr/>
        </p:nvGrpSpPr>
        <p:grpSpPr>
          <a:xfrm>
            <a:off x="5344418" y="2604926"/>
            <a:ext cx="426960" cy="233280"/>
            <a:chOff x="5344418" y="2604926"/>
            <a:chExt cx="42696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D75D5ECD-9BF8-4322-BA10-3DA8F88E1959}"/>
                    </a:ext>
                  </a:extLst>
                </p14:cNvPr>
                <p14:cNvContentPartPr/>
                <p14:nvPr/>
              </p14:nvContentPartPr>
              <p14:xfrm>
                <a:off x="5344418" y="2604926"/>
                <a:ext cx="93960" cy="23328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D75D5ECD-9BF8-4322-BA10-3DA8F88E195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326778" y="2586926"/>
                  <a:ext cx="1296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ECDFFED8-0BA1-49F3-897F-9DCA27931497}"/>
                    </a:ext>
                  </a:extLst>
                </p14:cNvPr>
                <p14:cNvContentPartPr/>
                <p14:nvPr/>
              </p14:nvContentPartPr>
              <p14:xfrm>
                <a:off x="5629178" y="2666486"/>
                <a:ext cx="137160" cy="1584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ECDFFED8-0BA1-49F3-897F-9DCA2793149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611538" y="2648486"/>
                  <a:ext cx="1728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145CC19D-B34F-485B-98B5-E71B6C7498CF}"/>
                    </a:ext>
                  </a:extLst>
                </p14:cNvPr>
                <p14:cNvContentPartPr/>
                <p14:nvPr/>
              </p14:nvContentPartPr>
              <p14:xfrm>
                <a:off x="5634938" y="2732006"/>
                <a:ext cx="136440" cy="1512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145CC19D-B34F-485B-98B5-E71B6C7498C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616938" y="2714366"/>
                  <a:ext cx="1720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5B257032-3519-4307-BDC3-C4AB994D7E15}"/>
                    </a:ext>
                  </a:extLst>
                </p14:cNvPr>
                <p14:cNvContentPartPr/>
                <p14:nvPr/>
              </p14:nvContentPartPr>
              <p14:xfrm>
                <a:off x="5548178" y="2651366"/>
                <a:ext cx="13680" cy="1908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5B257032-3519-4307-BDC3-C4AB994D7E1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530538" y="2633726"/>
                  <a:ext cx="493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512D42BE-B480-41A3-9848-D886E480FCB1}"/>
                    </a:ext>
                  </a:extLst>
                </p14:cNvPr>
                <p14:cNvContentPartPr/>
                <p14:nvPr/>
              </p14:nvContentPartPr>
              <p14:xfrm>
                <a:off x="5556458" y="2748566"/>
                <a:ext cx="2520" cy="2052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512D42BE-B480-41A3-9848-D886E480FCB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538818" y="2730566"/>
                  <a:ext cx="3816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14" name="Ink 713">
                <a:extLst>
                  <a:ext uri="{FF2B5EF4-FFF2-40B4-BE49-F238E27FC236}">
                    <a16:creationId xmlns:a16="http://schemas.microsoft.com/office/drawing/2014/main" id="{052BC665-E35B-4B76-9DDA-F2E869279793}"/>
                  </a:ext>
                </a:extLst>
              </p14:cNvPr>
              <p14:cNvContentPartPr/>
              <p14:nvPr/>
            </p14:nvContentPartPr>
            <p14:xfrm>
              <a:off x="5921138" y="2561006"/>
              <a:ext cx="102960" cy="267120"/>
            </p14:xfrm>
          </p:contentPart>
        </mc:Choice>
        <mc:Fallback xmlns="">
          <p:pic>
            <p:nvPicPr>
              <p:cNvPr id="714" name="Ink 713">
                <a:extLst>
                  <a:ext uri="{FF2B5EF4-FFF2-40B4-BE49-F238E27FC236}">
                    <a16:creationId xmlns:a16="http://schemas.microsoft.com/office/drawing/2014/main" id="{052BC665-E35B-4B76-9DDA-F2E869279793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903138" y="2543006"/>
                <a:ext cx="13860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15" name="Ink 714">
                <a:extLst>
                  <a:ext uri="{FF2B5EF4-FFF2-40B4-BE49-F238E27FC236}">
                    <a16:creationId xmlns:a16="http://schemas.microsoft.com/office/drawing/2014/main" id="{53D0BDD4-5680-40C1-A9B5-5F4E89F50DEF}"/>
                  </a:ext>
                </a:extLst>
              </p14:cNvPr>
              <p14:cNvContentPartPr/>
              <p14:nvPr/>
            </p14:nvContentPartPr>
            <p14:xfrm>
              <a:off x="6678578" y="2792846"/>
              <a:ext cx="52560" cy="97920"/>
            </p14:xfrm>
          </p:contentPart>
        </mc:Choice>
        <mc:Fallback xmlns="">
          <p:pic>
            <p:nvPicPr>
              <p:cNvPr id="715" name="Ink 714">
                <a:extLst>
                  <a:ext uri="{FF2B5EF4-FFF2-40B4-BE49-F238E27FC236}">
                    <a16:creationId xmlns:a16="http://schemas.microsoft.com/office/drawing/2014/main" id="{53D0BDD4-5680-40C1-A9B5-5F4E89F50DEF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6660578" y="2775206"/>
                <a:ext cx="88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717" name="Ink 716">
                <a:extLst>
                  <a:ext uri="{FF2B5EF4-FFF2-40B4-BE49-F238E27FC236}">
                    <a16:creationId xmlns:a16="http://schemas.microsoft.com/office/drawing/2014/main" id="{FF8AB7F6-1FE4-4EF2-92F7-7B8F73C5CC50}"/>
                  </a:ext>
                </a:extLst>
              </p14:cNvPr>
              <p14:cNvContentPartPr/>
              <p14:nvPr/>
            </p14:nvContentPartPr>
            <p14:xfrm>
              <a:off x="7365098" y="2527886"/>
              <a:ext cx="89640" cy="247320"/>
            </p14:xfrm>
          </p:contentPart>
        </mc:Choice>
        <mc:Fallback xmlns="">
          <p:pic>
            <p:nvPicPr>
              <p:cNvPr id="717" name="Ink 716">
                <a:extLst>
                  <a:ext uri="{FF2B5EF4-FFF2-40B4-BE49-F238E27FC236}">
                    <a16:creationId xmlns:a16="http://schemas.microsoft.com/office/drawing/2014/main" id="{FF8AB7F6-1FE4-4EF2-92F7-7B8F73C5CC50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7347458" y="2509886"/>
                <a:ext cx="125280" cy="28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0" name="Group 719">
            <a:extLst>
              <a:ext uri="{FF2B5EF4-FFF2-40B4-BE49-F238E27FC236}">
                <a16:creationId xmlns:a16="http://schemas.microsoft.com/office/drawing/2014/main" id="{E79329BC-6DF5-43F6-9E47-7D30F1466E08}"/>
              </a:ext>
            </a:extLst>
          </p:cNvPr>
          <p:cNvGrpSpPr/>
          <p:nvPr/>
        </p:nvGrpSpPr>
        <p:grpSpPr>
          <a:xfrm>
            <a:off x="3863378" y="2738486"/>
            <a:ext cx="152640" cy="254520"/>
            <a:chOff x="3863378" y="2738486"/>
            <a:chExt cx="15264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265480A7-6F9F-481D-8194-A765C35F4C3A}"/>
                    </a:ext>
                  </a:extLst>
                </p14:cNvPr>
                <p14:cNvContentPartPr/>
                <p14:nvPr/>
              </p14:nvContentPartPr>
              <p14:xfrm>
                <a:off x="3867338" y="2738486"/>
                <a:ext cx="119880" cy="25452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265480A7-6F9F-481D-8194-A765C35F4C3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849338" y="2720486"/>
                  <a:ext cx="1555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4CB20348-8CE6-4FE4-BA6A-D1252B2F3A08}"/>
                    </a:ext>
                  </a:extLst>
                </p14:cNvPr>
                <p14:cNvContentPartPr/>
                <p14:nvPr/>
              </p14:nvContentPartPr>
              <p14:xfrm>
                <a:off x="3863378" y="2853326"/>
                <a:ext cx="152640" cy="3600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4CB20348-8CE6-4FE4-BA6A-D1252B2F3A0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845378" y="2835326"/>
                  <a:ext cx="188280" cy="7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721" name="Ink 720">
                <a:extLst>
                  <a:ext uri="{FF2B5EF4-FFF2-40B4-BE49-F238E27FC236}">
                    <a16:creationId xmlns:a16="http://schemas.microsoft.com/office/drawing/2014/main" id="{088EB8E0-5C6A-4FFD-980C-77B03E22C2D0}"/>
                  </a:ext>
                </a:extLst>
              </p14:cNvPr>
              <p14:cNvContentPartPr/>
              <p14:nvPr/>
            </p14:nvContentPartPr>
            <p14:xfrm>
              <a:off x="5085578" y="2702486"/>
              <a:ext cx="137520" cy="239040"/>
            </p14:xfrm>
          </p:contentPart>
        </mc:Choice>
        <mc:Fallback xmlns="">
          <p:pic>
            <p:nvPicPr>
              <p:cNvPr id="721" name="Ink 720">
                <a:extLst>
                  <a:ext uri="{FF2B5EF4-FFF2-40B4-BE49-F238E27FC236}">
                    <a16:creationId xmlns:a16="http://schemas.microsoft.com/office/drawing/2014/main" id="{088EB8E0-5C6A-4FFD-980C-77B03E22C2D0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5067578" y="2684486"/>
                <a:ext cx="173160" cy="27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27" name="Group 726">
            <a:extLst>
              <a:ext uri="{FF2B5EF4-FFF2-40B4-BE49-F238E27FC236}">
                <a16:creationId xmlns:a16="http://schemas.microsoft.com/office/drawing/2014/main" id="{8BF66A2F-4B32-449C-9EAF-AE0DC0B135E4}"/>
              </a:ext>
            </a:extLst>
          </p:cNvPr>
          <p:cNvGrpSpPr/>
          <p:nvPr/>
        </p:nvGrpSpPr>
        <p:grpSpPr>
          <a:xfrm>
            <a:off x="6818618" y="2623286"/>
            <a:ext cx="418680" cy="331560"/>
            <a:chOff x="6818618" y="2623286"/>
            <a:chExt cx="41868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ECE3D271-EF66-46F3-A149-454B09D65F67}"/>
                    </a:ext>
                  </a:extLst>
                </p14:cNvPr>
                <p14:cNvContentPartPr/>
                <p14:nvPr/>
              </p14:nvContentPartPr>
              <p14:xfrm>
                <a:off x="6818618" y="2623286"/>
                <a:ext cx="91080" cy="26496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ECE3D271-EF66-46F3-A149-454B09D65F6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800618" y="2605646"/>
                  <a:ext cx="1267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23DD25DA-8410-4972-8BB8-8F8CA09A5E65}"/>
                    </a:ext>
                  </a:extLst>
                </p14:cNvPr>
                <p14:cNvContentPartPr/>
                <p14:nvPr/>
              </p14:nvContentPartPr>
              <p14:xfrm>
                <a:off x="6824378" y="2755406"/>
                <a:ext cx="85320" cy="2016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23DD25DA-8410-4972-8BB8-8F8CA09A5E6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806378" y="2737406"/>
                  <a:ext cx="1209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E6086E86-441F-417D-96B8-81FA8BECECF0}"/>
                    </a:ext>
                  </a:extLst>
                </p14:cNvPr>
                <p14:cNvContentPartPr/>
                <p14:nvPr/>
              </p14:nvContentPartPr>
              <p14:xfrm>
                <a:off x="6982058" y="2671166"/>
                <a:ext cx="73440" cy="7596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E6086E86-441F-417D-96B8-81FA8BECECF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964418" y="2653166"/>
                  <a:ext cx="109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560D6CFF-891C-4E14-98C0-B29D046D6637}"/>
                    </a:ext>
                  </a:extLst>
                </p14:cNvPr>
                <p14:cNvContentPartPr/>
                <p14:nvPr/>
              </p14:nvContentPartPr>
              <p14:xfrm>
                <a:off x="7125338" y="2650646"/>
                <a:ext cx="111960" cy="30420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560D6CFF-891C-4E14-98C0-B29D046D663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107698" y="2633006"/>
                  <a:ext cx="147600" cy="33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3" name="Group 732">
            <a:extLst>
              <a:ext uri="{FF2B5EF4-FFF2-40B4-BE49-F238E27FC236}">
                <a16:creationId xmlns:a16="http://schemas.microsoft.com/office/drawing/2014/main" id="{2ED90839-8099-469F-B063-2E2CE55BADDA}"/>
              </a:ext>
            </a:extLst>
          </p:cNvPr>
          <p:cNvGrpSpPr/>
          <p:nvPr/>
        </p:nvGrpSpPr>
        <p:grpSpPr>
          <a:xfrm>
            <a:off x="3478178" y="2779526"/>
            <a:ext cx="153360" cy="115560"/>
            <a:chOff x="3478178" y="2779526"/>
            <a:chExt cx="153360" cy="1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0C3241E9-6DF7-44F8-9D30-ACAAF0F8E0A5}"/>
                    </a:ext>
                  </a:extLst>
                </p14:cNvPr>
                <p14:cNvContentPartPr/>
                <p14:nvPr/>
              </p14:nvContentPartPr>
              <p14:xfrm>
                <a:off x="3550538" y="2813726"/>
                <a:ext cx="7560" cy="8136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0C3241E9-6DF7-44F8-9D30-ACAAF0F8E0A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532538" y="2796086"/>
                  <a:ext cx="43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2796AFBA-0C1F-4F5C-824E-EC3155FE4892}"/>
                    </a:ext>
                  </a:extLst>
                </p14:cNvPr>
                <p14:cNvContentPartPr/>
                <p14:nvPr/>
              </p14:nvContentPartPr>
              <p14:xfrm>
                <a:off x="3478178" y="2779526"/>
                <a:ext cx="153360" cy="3816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2796AFBA-0C1F-4F5C-824E-EC3155FE489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460178" y="2761526"/>
                  <a:ext cx="189000" cy="7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2" name="Group 731">
            <a:extLst>
              <a:ext uri="{FF2B5EF4-FFF2-40B4-BE49-F238E27FC236}">
                <a16:creationId xmlns:a16="http://schemas.microsoft.com/office/drawing/2014/main" id="{299089AA-45B8-4D44-9536-0B583BBEEE1E}"/>
              </a:ext>
            </a:extLst>
          </p:cNvPr>
          <p:cNvGrpSpPr/>
          <p:nvPr/>
        </p:nvGrpSpPr>
        <p:grpSpPr>
          <a:xfrm>
            <a:off x="4746098" y="2681606"/>
            <a:ext cx="133920" cy="164520"/>
            <a:chOff x="4746098" y="2681606"/>
            <a:chExt cx="1339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7273A9DF-9AD3-4536-9FC1-1AA6B5C2FA8E}"/>
                    </a:ext>
                  </a:extLst>
                </p14:cNvPr>
                <p14:cNvContentPartPr/>
                <p14:nvPr/>
              </p14:nvContentPartPr>
              <p14:xfrm>
                <a:off x="4753298" y="2681606"/>
                <a:ext cx="126720" cy="14076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7273A9DF-9AD3-4536-9FC1-1AA6B5C2FA8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735298" y="2663966"/>
                  <a:ext cx="162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67C51DD6-18A0-4C10-9073-4E7B24AFFD9A}"/>
                    </a:ext>
                  </a:extLst>
                </p14:cNvPr>
                <p14:cNvContentPartPr/>
                <p14:nvPr/>
              </p14:nvContentPartPr>
              <p14:xfrm>
                <a:off x="4746098" y="2780246"/>
                <a:ext cx="59400" cy="6588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67C51DD6-18A0-4C10-9073-4E7B24AFFD9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728098" y="2762606"/>
                  <a:ext cx="9504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9" name="Group 738">
            <a:extLst>
              <a:ext uri="{FF2B5EF4-FFF2-40B4-BE49-F238E27FC236}">
                <a16:creationId xmlns:a16="http://schemas.microsoft.com/office/drawing/2014/main" id="{CF30153C-2AB7-4671-A906-4B0AC40A110F}"/>
              </a:ext>
            </a:extLst>
          </p:cNvPr>
          <p:cNvGrpSpPr/>
          <p:nvPr/>
        </p:nvGrpSpPr>
        <p:grpSpPr>
          <a:xfrm>
            <a:off x="6086018" y="2656766"/>
            <a:ext cx="487440" cy="140760"/>
            <a:chOff x="6086018" y="2656766"/>
            <a:chExt cx="487440" cy="14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721A3D9A-9598-4DAE-90B5-750A64291242}"/>
                    </a:ext>
                  </a:extLst>
                </p14:cNvPr>
                <p14:cNvContentPartPr/>
                <p14:nvPr/>
              </p14:nvContentPartPr>
              <p14:xfrm>
                <a:off x="6160178" y="2718686"/>
                <a:ext cx="11520" cy="7884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721A3D9A-9598-4DAE-90B5-750A6429124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142538" y="2701046"/>
                  <a:ext cx="471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131CC612-1AA9-4710-AE10-ACC629C9BFF4}"/>
                    </a:ext>
                  </a:extLst>
                </p14:cNvPr>
                <p14:cNvContentPartPr/>
                <p14:nvPr/>
              </p14:nvContentPartPr>
              <p14:xfrm>
                <a:off x="6086018" y="2678006"/>
                <a:ext cx="111240" cy="2664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131CC612-1AA9-4710-AE10-ACC629C9BFF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068018" y="2660366"/>
                  <a:ext cx="1468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162A2771-88F5-4AF8-9DD5-0E634B455F2E}"/>
                    </a:ext>
                  </a:extLst>
                </p14:cNvPr>
                <p14:cNvContentPartPr/>
                <p14:nvPr/>
              </p14:nvContentPartPr>
              <p14:xfrm>
                <a:off x="6302378" y="2704646"/>
                <a:ext cx="61920" cy="6012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162A2771-88F5-4AF8-9DD5-0E634B455F2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284738" y="2686646"/>
                  <a:ext cx="975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B7CD1E32-D584-495D-B510-2464EF22BEA6}"/>
                    </a:ext>
                  </a:extLst>
                </p14:cNvPr>
                <p14:cNvContentPartPr/>
                <p14:nvPr/>
              </p14:nvContentPartPr>
              <p14:xfrm>
                <a:off x="6454298" y="2656766"/>
                <a:ext cx="119160" cy="13644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B7CD1E32-D584-495D-B510-2464EF22BEA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436658" y="2639126"/>
                  <a:ext cx="154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100D5208-B416-4C1C-B783-1273DF6D3690}"/>
                    </a:ext>
                  </a:extLst>
                </p14:cNvPr>
                <p14:cNvContentPartPr/>
                <p14:nvPr/>
              </p14:nvContentPartPr>
              <p14:xfrm>
                <a:off x="6447458" y="2737406"/>
                <a:ext cx="56160" cy="4896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100D5208-B416-4C1C-B783-1273DF6D369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429458" y="2719406"/>
                  <a:ext cx="9180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3" name="Group 742">
            <a:extLst>
              <a:ext uri="{FF2B5EF4-FFF2-40B4-BE49-F238E27FC236}">
                <a16:creationId xmlns:a16="http://schemas.microsoft.com/office/drawing/2014/main" id="{41F07663-F17B-4703-819B-CDCE4E5D8C06}"/>
              </a:ext>
            </a:extLst>
          </p:cNvPr>
          <p:cNvGrpSpPr/>
          <p:nvPr/>
        </p:nvGrpSpPr>
        <p:grpSpPr>
          <a:xfrm>
            <a:off x="1191047" y="1184522"/>
            <a:ext cx="353520" cy="229680"/>
            <a:chOff x="1191047" y="1184522"/>
            <a:chExt cx="35352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A86CE8D3-DC4A-49D3-B949-3664698741AD}"/>
                    </a:ext>
                  </a:extLst>
                </p14:cNvPr>
                <p14:cNvContentPartPr/>
                <p14:nvPr/>
              </p14:nvContentPartPr>
              <p14:xfrm>
                <a:off x="1191047" y="1184522"/>
                <a:ext cx="125280" cy="22716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A86CE8D3-DC4A-49D3-B949-3664698741A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73047" y="1166882"/>
                  <a:ext cx="1609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38E57C62-AE04-4078-BB14-356E26706629}"/>
                    </a:ext>
                  </a:extLst>
                </p14:cNvPr>
                <p14:cNvContentPartPr/>
                <p14:nvPr/>
              </p14:nvContentPartPr>
              <p14:xfrm>
                <a:off x="1321727" y="1304402"/>
                <a:ext cx="92160" cy="10980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38E57C62-AE04-4078-BB14-356E2670662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303727" y="1286762"/>
                  <a:ext cx="127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79B60640-252A-4F16-B5F6-A44B48E726FE}"/>
                    </a:ext>
                  </a:extLst>
                </p14:cNvPr>
                <p14:cNvContentPartPr/>
                <p14:nvPr/>
              </p14:nvContentPartPr>
              <p14:xfrm>
                <a:off x="1458527" y="1291802"/>
                <a:ext cx="86040" cy="10728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79B60640-252A-4F16-B5F6-A44B48E726F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440887" y="1273802"/>
                  <a:ext cx="12168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6" name="Group 755">
            <a:extLst>
              <a:ext uri="{FF2B5EF4-FFF2-40B4-BE49-F238E27FC236}">
                <a16:creationId xmlns:a16="http://schemas.microsoft.com/office/drawing/2014/main" id="{26E9F1C8-336E-4EC3-9DA8-C22C7FB2E10A}"/>
              </a:ext>
            </a:extLst>
          </p:cNvPr>
          <p:cNvGrpSpPr/>
          <p:nvPr/>
        </p:nvGrpSpPr>
        <p:grpSpPr>
          <a:xfrm>
            <a:off x="1639967" y="967082"/>
            <a:ext cx="1488498" cy="520560"/>
            <a:chOff x="1639967" y="967082"/>
            <a:chExt cx="1488498" cy="52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86A27DF7-473F-4A20-8444-10CA54A88AD4}"/>
                    </a:ext>
                  </a:extLst>
                </p14:cNvPr>
                <p14:cNvContentPartPr/>
                <p14:nvPr/>
              </p14:nvContentPartPr>
              <p14:xfrm>
                <a:off x="2796905" y="1092767"/>
                <a:ext cx="32040" cy="2199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86A27DF7-473F-4A20-8444-10CA54A88AD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778905" y="1074767"/>
                  <a:ext cx="676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8538E8D2-2010-44C7-B5F2-CAA2B38FD0C2}"/>
                    </a:ext>
                  </a:extLst>
                </p14:cNvPr>
                <p14:cNvContentPartPr/>
                <p14:nvPr/>
              </p14:nvContentPartPr>
              <p14:xfrm>
                <a:off x="2824265" y="1215527"/>
                <a:ext cx="124200" cy="1245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8538E8D2-2010-44C7-B5F2-CAA2B38FD0C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806265" y="1197527"/>
                  <a:ext cx="159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394601BB-E2A7-4C4C-834D-65D9ED38A76E}"/>
                    </a:ext>
                  </a:extLst>
                </p14:cNvPr>
                <p14:cNvContentPartPr/>
                <p14:nvPr/>
              </p14:nvContentPartPr>
              <p14:xfrm>
                <a:off x="3010025" y="1212647"/>
                <a:ext cx="118440" cy="1209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394601BB-E2A7-4C4C-834D-65D9ED38A76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992025" y="1194647"/>
                  <a:ext cx="1540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C22430A9-9B43-4BA5-8A7A-493A5451FD6B}"/>
                    </a:ext>
                  </a:extLst>
                </p14:cNvPr>
                <p14:cNvContentPartPr/>
                <p14:nvPr/>
              </p14:nvContentPartPr>
              <p14:xfrm>
                <a:off x="1639967" y="1296482"/>
                <a:ext cx="384840" cy="3204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C22430A9-9B43-4BA5-8A7A-493A5451FD6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622327" y="1278482"/>
                  <a:ext cx="4204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D85EE2C7-22BD-4291-8D31-32BB939CBEFB}"/>
                    </a:ext>
                  </a:extLst>
                </p14:cNvPr>
                <p14:cNvContentPartPr/>
                <p14:nvPr/>
              </p14:nvContentPartPr>
              <p14:xfrm>
                <a:off x="1996367" y="1248602"/>
                <a:ext cx="96840" cy="7272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D85EE2C7-22BD-4291-8D31-32BB939CBEF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978727" y="1230962"/>
                  <a:ext cx="1324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761EDACF-7E33-446B-9013-CAAEB3552BD6}"/>
                    </a:ext>
                  </a:extLst>
                </p14:cNvPr>
                <p14:cNvContentPartPr/>
                <p14:nvPr/>
              </p14:nvContentPartPr>
              <p14:xfrm>
                <a:off x="2030567" y="1332842"/>
                <a:ext cx="54720" cy="6336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761EDACF-7E33-446B-9013-CAAEB3552BD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012567" y="1315202"/>
                  <a:ext cx="903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772AB50E-7F7A-4660-AE3E-40C2065A8757}"/>
                    </a:ext>
                  </a:extLst>
                </p14:cNvPr>
                <p14:cNvContentPartPr/>
                <p14:nvPr/>
              </p14:nvContentPartPr>
              <p14:xfrm>
                <a:off x="1681727" y="967082"/>
                <a:ext cx="190080" cy="19296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772AB50E-7F7A-4660-AE3E-40C2065A875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664087" y="949442"/>
                  <a:ext cx="2257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4E1BD9E3-DC2D-401F-B667-5EBCE780D7C4}"/>
                    </a:ext>
                  </a:extLst>
                </p14:cNvPr>
                <p14:cNvContentPartPr/>
                <p14:nvPr/>
              </p14:nvContentPartPr>
              <p14:xfrm>
                <a:off x="2175287" y="1243202"/>
                <a:ext cx="28800" cy="18936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4E1BD9E3-DC2D-401F-B667-5EBCE780D7C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157647" y="1225562"/>
                  <a:ext cx="644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3726E25E-1EFC-4C26-9B19-413EED4379E7}"/>
                    </a:ext>
                  </a:extLst>
                </p14:cNvPr>
                <p14:cNvContentPartPr/>
                <p14:nvPr/>
              </p14:nvContentPartPr>
              <p14:xfrm>
                <a:off x="2169887" y="1198922"/>
                <a:ext cx="96840" cy="11160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3726E25E-1EFC-4C26-9B19-413EED4379E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152247" y="1180922"/>
                  <a:ext cx="1324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A9814586-A5B7-495D-A082-6D20BC58765F}"/>
                    </a:ext>
                  </a:extLst>
                </p14:cNvPr>
                <p14:cNvContentPartPr/>
                <p14:nvPr/>
              </p14:nvContentPartPr>
              <p14:xfrm>
                <a:off x="2311727" y="1239962"/>
                <a:ext cx="61920" cy="2124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A9814586-A5B7-495D-A082-6D20BC58765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294087" y="1222322"/>
                  <a:ext cx="975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24C6B0C4-4BB8-4FE8-A251-E3320D0F508E}"/>
                    </a:ext>
                  </a:extLst>
                </p14:cNvPr>
                <p14:cNvContentPartPr/>
                <p14:nvPr/>
              </p14:nvContentPartPr>
              <p14:xfrm>
                <a:off x="2312087" y="1262282"/>
                <a:ext cx="27000" cy="18936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24C6B0C4-4BB8-4FE8-A251-E3320D0F508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294087" y="1244642"/>
                  <a:ext cx="626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F1210A2B-12CD-4BB9-BB34-F3A5D3127B53}"/>
                    </a:ext>
                  </a:extLst>
                </p14:cNvPr>
                <p14:cNvContentPartPr/>
                <p14:nvPr/>
              </p14:nvContentPartPr>
              <p14:xfrm>
                <a:off x="2328647" y="1469282"/>
                <a:ext cx="91800" cy="1836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F1210A2B-12CD-4BB9-BB34-F3A5D3127B5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311007" y="1451282"/>
                  <a:ext cx="1274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65DD03E0-B8A5-464E-9270-BA2AFCC1B9C1}"/>
                    </a:ext>
                  </a:extLst>
                </p14:cNvPr>
                <p14:cNvContentPartPr/>
                <p14:nvPr/>
              </p14:nvContentPartPr>
              <p14:xfrm>
                <a:off x="2549327" y="1214762"/>
                <a:ext cx="127800" cy="26856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65DD03E0-B8A5-464E-9270-BA2AFCC1B9C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531327" y="1197122"/>
                  <a:ext cx="163440" cy="30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757" name="Ink 756">
                <a:extLst>
                  <a:ext uri="{FF2B5EF4-FFF2-40B4-BE49-F238E27FC236}">
                    <a16:creationId xmlns:a16="http://schemas.microsoft.com/office/drawing/2014/main" id="{F3287CFE-8E19-4354-A464-958704234190}"/>
                  </a:ext>
                </a:extLst>
              </p14:cNvPr>
              <p14:cNvContentPartPr/>
              <p14:nvPr/>
            </p14:nvContentPartPr>
            <p14:xfrm>
              <a:off x="2403527" y="1284242"/>
              <a:ext cx="107640" cy="140760"/>
            </p14:xfrm>
          </p:contentPart>
        </mc:Choice>
        <mc:Fallback xmlns="">
          <p:pic>
            <p:nvPicPr>
              <p:cNvPr id="757" name="Ink 756">
                <a:extLst>
                  <a:ext uri="{FF2B5EF4-FFF2-40B4-BE49-F238E27FC236}">
                    <a16:creationId xmlns:a16="http://schemas.microsoft.com/office/drawing/2014/main" id="{F3287CFE-8E19-4354-A464-958704234190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2385887" y="1266242"/>
                <a:ext cx="143280" cy="17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15" name="Group 914">
            <a:extLst>
              <a:ext uri="{FF2B5EF4-FFF2-40B4-BE49-F238E27FC236}">
                <a16:creationId xmlns:a16="http://schemas.microsoft.com/office/drawing/2014/main" id="{ABBCE17F-E9F9-4ABD-94FB-8B54FCE5F496}"/>
              </a:ext>
            </a:extLst>
          </p:cNvPr>
          <p:cNvGrpSpPr/>
          <p:nvPr/>
        </p:nvGrpSpPr>
        <p:grpSpPr>
          <a:xfrm>
            <a:off x="8381701" y="991074"/>
            <a:ext cx="1521000" cy="2135880"/>
            <a:chOff x="8381701" y="991074"/>
            <a:chExt cx="1521000" cy="213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900" name="Ink 899">
                  <a:extLst>
                    <a:ext uri="{FF2B5EF4-FFF2-40B4-BE49-F238E27FC236}">
                      <a16:creationId xmlns:a16="http://schemas.microsoft.com/office/drawing/2014/main" id="{C4BF5859-6C2D-4824-9156-6C8D8F708986}"/>
                    </a:ext>
                  </a:extLst>
                </p14:cNvPr>
                <p14:cNvContentPartPr/>
                <p14:nvPr/>
              </p14:nvContentPartPr>
              <p14:xfrm>
                <a:off x="9166141" y="991074"/>
                <a:ext cx="33840" cy="226440"/>
              </p14:xfrm>
            </p:contentPart>
          </mc:Choice>
          <mc:Fallback xmlns="">
            <p:pic>
              <p:nvPicPr>
                <p:cNvPr id="900" name="Ink 899">
                  <a:extLst>
                    <a:ext uri="{FF2B5EF4-FFF2-40B4-BE49-F238E27FC236}">
                      <a16:creationId xmlns:a16="http://schemas.microsoft.com/office/drawing/2014/main" id="{C4BF5859-6C2D-4824-9156-6C8D8F70898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130141" y="955434"/>
                  <a:ext cx="1054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901" name="Ink 900">
                  <a:extLst>
                    <a:ext uri="{FF2B5EF4-FFF2-40B4-BE49-F238E27FC236}">
                      <a16:creationId xmlns:a16="http://schemas.microsoft.com/office/drawing/2014/main" id="{C2284606-F3B3-47C5-A0DF-86809D92A41A}"/>
                    </a:ext>
                  </a:extLst>
                </p14:cNvPr>
                <p14:cNvContentPartPr/>
                <p14:nvPr/>
              </p14:nvContentPartPr>
              <p14:xfrm>
                <a:off x="8459821" y="1241274"/>
                <a:ext cx="1396440" cy="8640"/>
              </p14:xfrm>
            </p:contentPart>
          </mc:Choice>
          <mc:Fallback xmlns="">
            <p:pic>
              <p:nvPicPr>
                <p:cNvPr id="901" name="Ink 900">
                  <a:extLst>
                    <a:ext uri="{FF2B5EF4-FFF2-40B4-BE49-F238E27FC236}">
                      <a16:creationId xmlns:a16="http://schemas.microsoft.com/office/drawing/2014/main" id="{C2284606-F3B3-47C5-A0DF-86809D92A41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423821" y="1205274"/>
                  <a:ext cx="14680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905" name="Ink 904">
                  <a:extLst>
                    <a:ext uri="{FF2B5EF4-FFF2-40B4-BE49-F238E27FC236}">
                      <a16:creationId xmlns:a16="http://schemas.microsoft.com/office/drawing/2014/main" id="{2CE8D441-BD94-4D07-8929-F9A068CF0F9C}"/>
                    </a:ext>
                  </a:extLst>
                </p14:cNvPr>
                <p14:cNvContentPartPr/>
                <p14:nvPr/>
              </p14:nvContentPartPr>
              <p14:xfrm>
                <a:off x="8410861" y="1252434"/>
                <a:ext cx="59040" cy="546120"/>
              </p14:xfrm>
            </p:contentPart>
          </mc:Choice>
          <mc:Fallback xmlns="">
            <p:pic>
              <p:nvPicPr>
                <p:cNvPr id="905" name="Ink 904">
                  <a:extLst>
                    <a:ext uri="{FF2B5EF4-FFF2-40B4-BE49-F238E27FC236}">
                      <a16:creationId xmlns:a16="http://schemas.microsoft.com/office/drawing/2014/main" id="{2CE8D441-BD94-4D07-8929-F9A068CF0F9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374861" y="1216794"/>
                  <a:ext cx="13068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906" name="Ink 905">
                  <a:extLst>
                    <a:ext uri="{FF2B5EF4-FFF2-40B4-BE49-F238E27FC236}">
                      <a16:creationId xmlns:a16="http://schemas.microsoft.com/office/drawing/2014/main" id="{CE669CB0-8907-4BE3-A504-D6C8E814A7E6}"/>
                    </a:ext>
                  </a:extLst>
                </p14:cNvPr>
                <p14:cNvContentPartPr/>
                <p14:nvPr/>
              </p14:nvContentPartPr>
              <p14:xfrm>
                <a:off x="8469541" y="1810434"/>
                <a:ext cx="1328040" cy="25560"/>
              </p14:xfrm>
            </p:contentPart>
          </mc:Choice>
          <mc:Fallback xmlns="">
            <p:pic>
              <p:nvPicPr>
                <p:cNvPr id="906" name="Ink 905">
                  <a:extLst>
                    <a:ext uri="{FF2B5EF4-FFF2-40B4-BE49-F238E27FC236}">
                      <a16:creationId xmlns:a16="http://schemas.microsoft.com/office/drawing/2014/main" id="{CE669CB0-8907-4BE3-A504-D6C8E814A7E6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433901" y="1774794"/>
                  <a:ext cx="13996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907" name="Ink 906">
                  <a:extLst>
                    <a:ext uri="{FF2B5EF4-FFF2-40B4-BE49-F238E27FC236}">
                      <a16:creationId xmlns:a16="http://schemas.microsoft.com/office/drawing/2014/main" id="{24CEEBD9-4A2A-4019-B8E8-710EC365D9AE}"/>
                    </a:ext>
                  </a:extLst>
                </p14:cNvPr>
                <p14:cNvContentPartPr/>
                <p14:nvPr/>
              </p14:nvContentPartPr>
              <p14:xfrm>
                <a:off x="9822421" y="1254594"/>
                <a:ext cx="77040" cy="578520"/>
              </p14:xfrm>
            </p:contentPart>
          </mc:Choice>
          <mc:Fallback xmlns="">
            <p:pic>
              <p:nvPicPr>
                <p:cNvPr id="907" name="Ink 906">
                  <a:extLst>
                    <a:ext uri="{FF2B5EF4-FFF2-40B4-BE49-F238E27FC236}">
                      <a16:creationId xmlns:a16="http://schemas.microsoft.com/office/drawing/2014/main" id="{24CEEBD9-4A2A-4019-B8E8-710EC365D9AE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786421" y="1218594"/>
                  <a:ext cx="14868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909" name="Ink 908">
                  <a:extLst>
                    <a:ext uri="{FF2B5EF4-FFF2-40B4-BE49-F238E27FC236}">
                      <a16:creationId xmlns:a16="http://schemas.microsoft.com/office/drawing/2014/main" id="{84685B58-C8A9-4408-AD8A-864EA066994D}"/>
                    </a:ext>
                  </a:extLst>
                </p14:cNvPr>
                <p14:cNvContentPartPr/>
                <p14:nvPr/>
              </p14:nvContentPartPr>
              <p14:xfrm>
                <a:off x="9148141" y="1882434"/>
                <a:ext cx="35280" cy="279720"/>
              </p14:xfrm>
            </p:contentPart>
          </mc:Choice>
          <mc:Fallback xmlns="">
            <p:pic>
              <p:nvPicPr>
                <p:cNvPr id="909" name="Ink 908">
                  <a:extLst>
                    <a:ext uri="{FF2B5EF4-FFF2-40B4-BE49-F238E27FC236}">
                      <a16:creationId xmlns:a16="http://schemas.microsoft.com/office/drawing/2014/main" id="{84685B58-C8A9-4408-AD8A-864EA066994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112141" y="1846434"/>
                  <a:ext cx="1069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910" name="Ink 909">
                  <a:extLst>
                    <a:ext uri="{FF2B5EF4-FFF2-40B4-BE49-F238E27FC236}">
                      <a16:creationId xmlns:a16="http://schemas.microsoft.com/office/drawing/2014/main" id="{13345108-37B5-4F4A-8AC6-7C7E234ACEB7}"/>
                    </a:ext>
                  </a:extLst>
                </p14:cNvPr>
                <p14:cNvContentPartPr/>
                <p14:nvPr/>
              </p14:nvContentPartPr>
              <p14:xfrm>
                <a:off x="8381701" y="2194194"/>
                <a:ext cx="1487520" cy="56520"/>
              </p14:xfrm>
            </p:contentPart>
          </mc:Choice>
          <mc:Fallback xmlns="">
            <p:pic>
              <p:nvPicPr>
                <p:cNvPr id="910" name="Ink 909">
                  <a:extLst>
                    <a:ext uri="{FF2B5EF4-FFF2-40B4-BE49-F238E27FC236}">
                      <a16:creationId xmlns:a16="http://schemas.microsoft.com/office/drawing/2014/main" id="{13345108-37B5-4F4A-8AC6-7C7E234ACEB7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346061" y="2158194"/>
                  <a:ext cx="1559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911" name="Ink 910">
                  <a:extLst>
                    <a:ext uri="{FF2B5EF4-FFF2-40B4-BE49-F238E27FC236}">
                      <a16:creationId xmlns:a16="http://schemas.microsoft.com/office/drawing/2014/main" id="{A467207C-F539-4A72-A457-A107EAE7BDC4}"/>
                    </a:ext>
                  </a:extLst>
                </p14:cNvPr>
                <p14:cNvContentPartPr/>
                <p14:nvPr/>
              </p14:nvContentPartPr>
              <p14:xfrm>
                <a:off x="8383501" y="2278794"/>
                <a:ext cx="92880" cy="520200"/>
              </p14:xfrm>
            </p:contentPart>
          </mc:Choice>
          <mc:Fallback xmlns="">
            <p:pic>
              <p:nvPicPr>
                <p:cNvPr id="911" name="Ink 910">
                  <a:extLst>
                    <a:ext uri="{FF2B5EF4-FFF2-40B4-BE49-F238E27FC236}">
                      <a16:creationId xmlns:a16="http://schemas.microsoft.com/office/drawing/2014/main" id="{A467207C-F539-4A72-A457-A107EAE7BDC4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347861" y="2243154"/>
                  <a:ext cx="1645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912" name="Ink 911">
                  <a:extLst>
                    <a:ext uri="{FF2B5EF4-FFF2-40B4-BE49-F238E27FC236}">
                      <a16:creationId xmlns:a16="http://schemas.microsoft.com/office/drawing/2014/main" id="{12775AFC-FB4C-4954-AB18-0E960E57E04E}"/>
                    </a:ext>
                  </a:extLst>
                </p14:cNvPr>
                <p14:cNvContentPartPr/>
                <p14:nvPr/>
              </p14:nvContentPartPr>
              <p14:xfrm>
                <a:off x="8485021" y="2804754"/>
                <a:ext cx="1395000" cy="52560"/>
              </p14:xfrm>
            </p:contentPart>
          </mc:Choice>
          <mc:Fallback xmlns="">
            <p:pic>
              <p:nvPicPr>
                <p:cNvPr id="912" name="Ink 911">
                  <a:extLst>
                    <a:ext uri="{FF2B5EF4-FFF2-40B4-BE49-F238E27FC236}">
                      <a16:creationId xmlns:a16="http://schemas.microsoft.com/office/drawing/2014/main" id="{12775AFC-FB4C-4954-AB18-0E960E57E04E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449381" y="2768754"/>
                  <a:ext cx="1466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913" name="Ink 912">
                  <a:extLst>
                    <a:ext uri="{FF2B5EF4-FFF2-40B4-BE49-F238E27FC236}">
                      <a16:creationId xmlns:a16="http://schemas.microsoft.com/office/drawing/2014/main" id="{FDA88573-F386-46DF-A070-20CFD06A7739}"/>
                    </a:ext>
                  </a:extLst>
                </p14:cNvPr>
                <p14:cNvContentPartPr/>
                <p14:nvPr/>
              </p14:nvContentPartPr>
              <p14:xfrm>
                <a:off x="9845461" y="2252874"/>
                <a:ext cx="57240" cy="522360"/>
              </p14:xfrm>
            </p:contentPart>
          </mc:Choice>
          <mc:Fallback xmlns="">
            <p:pic>
              <p:nvPicPr>
                <p:cNvPr id="913" name="Ink 912">
                  <a:extLst>
                    <a:ext uri="{FF2B5EF4-FFF2-40B4-BE49-F238E27FC236}">
                      <a16:creationId xmlns:a16="http://schemas.microsoft.com/office/drawing/2014/main" id="{FDA88573-F386-46DF-A070-20CFD06A773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809461" y="2216874"/>
                  <a:ext cx="12888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914" name="Ink 913">
                  <a:extLst>
                    <a:ext uri="{FF2B5EF4-FFF2-40B4-BE49-F238E27FC236}">
                      <a16:creationId xmlns:a16="http://schemas.microsoft.com/office/drawing/2014/main" id="{3E43F8AD-1F08-405B-B790-AB77DD8D6D03}"/>
                    </a:ext>
                  </a:extLst>
                </p14:cNvPr>
                <p14:cNvContentPartPr/>
                <p14:nvPr/>
              </p14:nvContentPartPr>
              <p14:xfrm>
                <a:off x="9158221" y="2834274"/>
                <a:ext cx="73440" cy="292680"/>
              </p14:xfrm>
            </p:contentPart>
          </mc:Choice>
          <mc:Fallback xmlns="">
            <p:pic>
              <p:nvPicPr>
                <p:cNvPr id="914" name="Ink 913">
                  <a:extLst>
                    <a:ext uri="{FF2B5EF4-FFF2-40B4-BE49-F238E27FC236}">
                      <a16:creationId xmlns:a16="http://schemas.microsoft.com/office/drawing/2014/main" id="{3E43F8AD-1F08-405B-B790-AB77DD8D6D0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122581" y="2798274"/>
                  <a:ext cx="14508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8" name="Group 917">
            <a:extLst>
              <a:ext uri="{FF2B5EF4-FFF2-40B4-BE49-F238E27FC236}">
                <a16:creationId xmlns:a16="http://schemas.microsoft.com/office/drawing/2014/main" id="{57D1E97D-3DBC-4866-876F-A5C655289E73}"/>
              </a:ext>
            </a:extLst>
          </p:cNvPr>
          <p:cNvGrpSpPr/>
          <p:nvPr/>
        </p:nvGrpSpPr>
        <p:grpSpPr>
          <a:xfrm>
            <a:off x="9111061" y="1319394"/>
            <a:ext cx="82800" cy="506880"/>
            <a:chOff x="9111061" y="1319394"/>
            <a:chExt cx="82800" cy="50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916" name="Ink 915">
                  <a:extLst>
                    <a:ext uri="{FF2B5EF4-FFF2-40B4-BE49-F238E27FC236}">
                      <a16:creationId xmlns:a16="http://schemas.microsoft.com/office/drawing/2014/main" id="{F6933DCB-6435-40FA-8D3E-D5A88803B8A6}"/>
                    </a:ext>
                  </a:extLst>
                </p14:cNvPr>
                <p14:cNvContentPartPr/>
                <p14:nvPr/>
              </p14:nvContentPartPr>
              <p14:xfrm>
                <a:off x="9164341" y="1322634"/>
                <a:ext cx="6840" cy="2880"/>
              </p14:xfrm>
            </p:contentPart>
          </mc:Choice>
          <mc:Fallback xmlns="">
            <p:pic>
              <p:nvPicPr>
                <p:cNvPr id="916" name="Ink 915">
                  <a:extLst>
                    <a:ext uri="{FF2B5EF4-FFF2-40B4-BE49-F238E27FC236}">
                      <a16:creationId xmlns:a16="http://schemas.microsoft.com/office/drawing/2014/main" id="{F6933DCB-6435-40FA-8D3E-D5A88803B8A6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128701" y="1286994"/>
                  <a:ext cx="784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917" name="Ink 916">
                  <a:extLst>
                    <a:ext uri="{FF2B5EF4-FFF2-40B4-BE49-F238E27FC236}">
                      <a16:creationId xmlns:a16="http://schemas.microsoft.com/office/drawing/2014/main" id="{5150C214-93B7-4DEC-8BD6-02CD89590705}"/>
                    </a:ext>
                  </a:extLst>
                </p14:cNvPr>
                <p14:cNvContentPartPr/>
                <p14:nvPr/>
              </p14:nvContentPartPr>
              <p14:xfrm>
                <a:off x="9111061" y="1319394"/>
                <a:ext cx="82800" cy="506880"/>
              </p14:xfrm>
            </p:contentPart>
          </mc:Choice>
          <mc:Fallback xmlns="">
            <p:pic>
              <p:nvPicPr>
                <p:cNvPr id="917" name="Ink 916">
                  <a:extLst>
                    <a:ext uri="{FF2B5EF4-FFF2-40B4-BE49-F238E27FC236}">
                      <a16:creationId xmlns:a16="http://schemas.microsoft.com/office/drawing/2014/main" id="{5150C214-93B7-4DEC-8BD6-02CD8959070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075061" y="1283394"/>
                  <a:ext cx="154440" cy="57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8">
            <p14:nvContentPartPr>
              <p14:cNvPr id="919" name="Ink 918">
                <a:extLst>
                  <a:ext uri="{FF2B5EF4-FFF2-40B4-BE49-F238E27FC236}">
                    <a16:creationId xmlns:a16="http://schemas.microsoft.com/office/drawing/2014/main" id="{9E820CAF-F4DF-4116-88D0-A4FD124C5DA2}"/>
                  </a:ext>
                </a:extLst>
              </p14:cNvPr>
              <p14:cNvContentPartPr/>
              <p14:nvPr/>
            </p14:nvContentPartPr>
            <p14:xfrm>
              <a:off x="9102061" y="2289954"/>
              <a:ext cx="86040" cy="482400"/>
            </p14:xfrm>
          </p:contentPart>
        </mc:Choice>
        <mc:Fallback xmlns="">
          <p:pic>
            <p:nvPicPr>
              <p:cNvPr id="919" name="Ink 918">
                <a:extLst>
                  <a:ext uri="{FF2B5EF4-FFF2-40B4-BE49-F238E27FC236}">
                    <a16:creationId xmlns:a16="http://schemas.microsoft.com/office/drawing/2014/main" id="{9E820CAF-F4DF-4116-88D0-A4FD124C5DA2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9066061" y="2254314"/>
                <a:ext cx="157680" cy="55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29" name="Group 928">
            <a:extLst>
              <a:ext uri="{FF2B5EF4-FFF2-40B4-BE49-F238E27FC236}">
                <a16:creationId xmlns:a16="http://schemas.microsoft.com/office/drawing/2014/main" id="{0BA7D42C-2B44-4A2B-B8D7-8028A974255B}"/>
              </a:ext>
            </a:extLst>
          </p:cNvPr>
          <p:cNvGrpSpPr/>
          <p:nvPr/>
        </p:nvGrpSpPr>
        <p:grpSpPr>
          <a:xfrm>
            <a:off x="9412381" y="1310394"/>
            <a:ext cx="205920" cy="439200"/>
            <a:chOff x="9412381" y="1310394"/>
            <a:chExt cx="205920" cy="43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921" name="Ink 920">
                  <a:extLst>
                    <a:ext uri="{FF2B5EF4-FFF2-40B4-BE49-F238E27FC236}">
                      <a16:creationId xmlns:a16="http://schemas.microsoft.com/office/drawing/2014/main" id="{C540E5E0-BACE-4185-BFEE-19A38CB7D60B}"/>
                    </a:ext>
                  </a:extLst>
                </p14:cNvPr>
                <p14:cNvContentPartPr/>
                <p14:nvPr/>
              </p14:nvContentPartPr>
              <p14:xfrm>
                <a:off x="9412381" y="1432074"/>
                <a:ext cx="170280" cy="13320"/>
              </p14:xfrm>
            </p:contentPart>
          </mc:Choice>
          <mc:Fallback xmlns="">
            <p:pic>
              <p:nvPicPr>
                <p:cNvPr id="921" name="Ink 920">
                  <a:extLst>
                    <a:ext uri="{FF2B5EF4-FFF2-40B4-BE49-F238E27FC236}">
                      <a16:creationId xmlns:a16="http://schemas.microsoft.com/office/drawing/2014/main" id="{C540E5E0-BACE-4185-BFEE-19A38CB7D60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394741" y="1414434"/>
                  <a:ext cx="2059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922" name="Ink 921">
                  <a:extLst>
                    <a:ext uri="{FF2B5EF4-FFF2-40B4-BE49-F238E27FC236}">
                      <a16:creationId xmlns:a16="http://schemas.microsoft.com/office/drawing/2014/main" id="{00028AFF-3831-408D-924C-F2848454FAFA}"/>
                    </a:ext>
                  </a:extLst>
                </p14:cNvPr>
                <p14:cNvContentPartPr/>
                <p14:nvPr/>
              </p14:nvContentPartPr>
              <p14:xfrm>
                <a:off x="9412741" y="1451154"/>
                <a:ext cx="173520" cy="162360"/>
              </p14:xfrm>
            </p:contentPart>
          </mc:Choice>
          <mc:Fallback xmlns="">
            <p:pic>
              <p:nvPicPr>
                <p:cNvPr id="922" name="Ink 921">
                  <a:extLst>
                    <a:ext uri="{FF2B5EF4-FFF2-40B4-BE49-F238E27FC236}">
                      <a16:creationId xmlns:a16="http://schemas.microsoft.com/office/drawing/2014/main" id="{00028AFF-3831-408D-924C-F2848454FAFA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395101" y="1433514"/>
                  <a:ext cx="2091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923" name="Ink 922">
                  <a:extLst>
                    <a:ext uri="{FF2B5EF4-FFF2-40B4-BE49-F238E27FC236}">
                      <a16:creationId xmlns:a16="http://schemas.microsoft.com/office/drawing/2014/main" id="{FADF8097-8DBA-404E-A075-975AEF9CAAE9}"/>
                    </a:ext>
                  </a:extLst>
                </p14:cNvPr>
                <p14:cNvContentPartPr/>
                <p14:nvPr/>
              </p14:nvContentPartPr>
              <p14:xfrm>
                <a:off x="9608941" y="1460154"/>
                <a:ext cx="9360" cy="149040"/>
              </p14:xfrm>
            </p:contentPart>
          </mc:Choice>
          <mc:Fallback xmlns="">
            <p:pic>
              <p:nvPicPr>
                <p:cNvPr id="923" name="Ink 922">
                  <a:extLst>
                    <a:ext uri="{FF2B5EF4-FFF2-40B4-BE49-F238E27FC236}">
                      <a16:creationId xmlns:a16="http://schemas.microsoft.com/office/drawing/2014/main" id="{FADF8097-8DBA-404E-A075-975AEF9CAAE9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591301" y="1442154"/>
                  <a:ext cx="45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924" name="Ink 923">
                  <a:extLst>
                    <a:ext uri="{FF2B5EF4-FFF2-40B4-BE49-F238E27FC236}">
                      <a16:creationId xmlns:a16="http://schemas.microsoft.com/office/drawing/2014/main" id="{FEF9B2BC-5FEF-4410-A785-E34E719C5838}"/>
                    </a:ext>
                  </a:extLst>
                </p14:cNvPr>
                <p14:cNvContentPartPr/>
                <p14:nvPr/>
              </p14:nvContentPartPr>
              <p14:xfrm>
                <a:off x="9498421" y="1492554"/>
                <a:ext cx="32040" cy="77400"/>
              </p14:xfrm>
            </p:contentPart>
          </mc:Choice>
          <mc:Fallback xmlns="">
            <p:pic>
              <p:nvPicPr>
                <p:cNvPr id="924" name="Ink 923">
                  <a:extLst>
                    <a:ext uri="{FF2B5EF4-FFF2-40B4-BE49-F238E27FC236}">
                      <a16:creationId xmlns:a16="http://schemas.microsoft.com/office/drawing/2014/main" id="{FEF9B2BC-5FEF-4410-A785-E34E719C583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480781" y="1474914"/>
                  <a:ext cx="67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925" name="Ink 924">
                  <a:extLst>
                    <a:ext uri="{FF2B5EF4-FFF2-40B4-BE49-F238E27FC236}">
                      <a16:creationId xmlns:a16="http://schemas.microsoft.com/office/drawing/2014/main" id="{F565B716-B089-41AD-9154-1BD94E62E45C}"/>
                    </a:ext>
                  </a:extLst>
                </p14:cNvPr>
                <p14:cNvContentPartPr/>
                <p14:nvPr/>
              </p14:nvContentPartPr>
              <p14:xfrm>
                <a:off x="9490141" y="1526394"/>
                <a:ext cx="37080" cy="24840"/>
              </p14:xfrm>
            </p:contentPart>
          </mc:Choice>
          <mc:Fallback xmlns="">
            <p:pic>
              <p:nvPicPr>
                <p:cNvPr id="925" name="Ink 924">
                  <a:extLst>
                    <a:ext uri="{FF2B5EF4-FFF2-40B4-BE49-F238E27FC236}">
                      <a16:creationId xmlns:a16="http://schemas.microsoft.com/office/drawing/2014/main" id="{F565B716-B089-41AD-9154-1BD94E62E45C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472141" y="1508394"/>
                  <a:ext cx="727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926" name="Ink 925">
                  <a:extLst>
                    <a:ext uri="{FF2B5EF4-FFF2-40B4-BE49-F238E27FC236}">
                      <a16:creationId xmlns:a16="http://schemas.microsoft.com/office/drawing/2014/main" id="{2F868B81-7C56-4D27-B33B-CE6B71F3ED89}"/>
                    </a:ext>
                  </a:extLst>
                </p14:cNvPr>
                <p14:cNvContentPartPr/>
                <p14:nvPr/>
              </p14:nvContentPartPr>
              <p14:xfrm>
                <a:off x="9509581" y="1652754"/>
                <a:ext cx="11520" cy="96840"/>
              </p14:xfrm>
            </p:contentPart>
          </mc:Choice>
          <mc:Fallback xmlns="">
            <p:pic>
              <p:nvPicPr>
                <p:cNvPr id="926" name="Ink 925">
                  <a:extLst>
                    <a:ext uri="{FF2B5EF4-FFF2-40B4-BE49-F238E27FC236}">
                      <a16:creationId xmlns:a16="http://schemas.microsoft.com/office/drawing/2014/main" id="{2F868B81-7C56-4D27-B33B-CE6B71F3ED89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491941" y="1635114"/>
                  <a:ext cx="471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928" name="Ink 927">
                  <a:extLst>
                    <a:ext uri="{FF2B5EF4-FFF2-40B4-BE49-F238E27FC236}">
                      <a16:creationId xmlns:a16="http://schemas.microsoft.com/office/drawing/2014/main" id="{A7D12CCA-C3FE-46E3-A63E-4C54D0D4B4A9}"/>
                    </a:ext>
                  </a:extLst>
                </p14:cNvPr>
                <p14:cNvContentPartPr/>
                <p14:nvPr/>
              </p14:nvContentPartPr>
              <p14:xfrm>
                <a:off x="9509221" y="1310394"/>
                <a:ext cx="16920" cy="122760"/>
              </p14:xfrm>
            </p:contentPart>
          </mc:Choice>
          <mc:Fallback xmlns="">
            <p:pic>
              <p:nvPicPr>
                <p:cNvPr id="928" name="Ink 927">
                  <a:extLst>
                    <a:ext uri="{FF2B5EF4-FFF2-40B4-BE49-F238E27FC236}">
                      <a16:creationId xmlns:a16="http://schemas.microsoft.com/office/drawing/2014/main" id="{A7D12CCA-C3FE-46E3-A63E-4C54D0D4B4A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491221" y="1292394"/>
                  <a:ext cx="5256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7" name="Group 936">
            <a:extLst>
              <a:ext uri="{FF2B5EF4-FFF2-40B4-BE49-F238E27FC236}">
                <a16:creationId xmlns:a16="http://schemas.microsoft.com/office/drawing/2014/main" id="{78213999-201A-4AB9-B6EA-6CD6FAEFEE77}"/>
              </a:ext>
            </a:extLst>
          </p:cNvPr>
          <p:cNvGrpSpPr/>
          <p:nvPr/>
        </p:nvGrpSpPr>
        <p:grpSpPr>
          <a:xfrm>
            <a:off x="9390061" y="2256017"/>
            <a:ext cx="288360" cy="510480"/>
            <a:chOff x="9390061" y="2256017"/>
            <a:chExt cx="28836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930" name="Ink 929">
                  <a:extLst>
                    <a:ext uri="{FF2B5EF4-FFF2-40B4-BE49-F238E27FC236}">
                      <a16:creationId xmlns:a16="http://schemas.microsoft.com/office/drawing/2014/main" id="{A2E7BEC7-4ABB-4A0C-976F-D942874D2428}"/>
                    </a:ext>
                  </a:extLst>
                </p14:cNvPr>
                <p14:cNvContentPartPr/>
                <p14:nvPr/>
              </p14:nvContentPartPr>
              <p14:xfrm>
                <a:off x="9464941" y="2462297"/>
                <a:ext cx="90360" cy="118800"/>
              </p14:xfrm>
            </p:contentPart>
          </mc:Choice>
          <mc:Fallback xmlns="">
            <p:pic>
              <p:nvPicPr>
                <p:cNvPr id="930" name="Ink 929">
                  <a:extLst>
                    <a:ext uri="{FF2B5EF4-FFF2-40B4-BE49-F238E27FC236}">
                      <a16:creationId xmlns:a16="http://schemas.microsoft.com/office/drawing/2014/main" id="{A2E7BEC7-4ABB-4A0C-976F-D942874D2428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447301" y="2444297"/>
                  <a:ext cx="126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931" name="Ink 930">
                  <a:extLst>
                    <a:ext uri="{FF2B5EF4-FFF2-40B4-BE49-F238E27FC236}">
                      <a16:creationId xmlns:a16="http://schemas.microsoft.com/office/drawing/2014/main" id="{1BE9D00E-62E8-49B4-89B8-DE45783A2B4A}"/>
                    </a:ext>
                  </a:extLst>
                </p14:cNvPr>
                <p14:cNvContentPartPr/>
                <p14:nvPr/>
              </p14:nvContentPartPr>
              <p14:xfrm>
                <a:off x="9390061" y="2430977"/>
                <a:ext cx="14040" cy="128880"/>
              </p14:xfrm>
            </p:contentPart>
          </mc:Choice>
          <mc:Fallback xmlns="">
            <p:pic>
              <p:nvPicPr>
                <p:cNvPr id="931" name="Ink 930">
                  <a:extLst>
                    <a:ext uri="{FF2B5EF4-FFF2-40B4-BE49-F238E27FC236}">
                      <a16:creationId xmlns:a16="http://schemas.microsoft.com/office/drawing/2014/main" id="{1BE9D00E-62E8-49B4-89B8-DE45783A2B4A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372061" y="2412977"/>
                  <a:ext cx="49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932" name="Ink 931">
                  <a:extLst>
                    <a:ext uri="{FF2B5EF4-FFF2-40B4-BE49-F238E27FC236}">
                      <a16:creationId xmlns:a16="http://schemas.microsoft.com/office/drawing/2014/main" id="{0763E9E9-9B04-45B6-B3FF-B99AADD1EBE0}"/>
                    </a:ext>
                  </a:extLst>
                </p14:cNvPr>
                <p14:cNvContentPartPr/>
                <p14:nvPr/>
              </p14:nvContentPartPr>
              <p14:xfrm>
                <a:off x="9409501" y="2626457"/>
                <a:ext cx="204480" cy="13680"/>
              </p14:xfrm>
            </p:contentPart>
          </mc:Choice>
          <mc:Fallback xmlns="">
            <p:pic>
              <p:nvPicPr>
                <p:cNvPr id="932" name="Ink 931">
                  <a:extLst>
                    <a:ext uri="{FF2B5EF4-FFF2-40B4-BE49-F238E27FC236}">
                      <a16:creationId xmlns:a16="http://schemas.microsoft.com/office/drawing/2014/main" id="{0763E9E9-9B04-45B6-B3FF-B99AADD1EBE0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391861" y="2608817"/>
                  <a:ext cx="2401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933" name="Ink 932">
                  <a:extLst>
                    <a:ext uri="{FF2B5EF4-FFF2-40B4-BE49-F238E27FC236}">
                      <a16:creationId xmlns:a16="http://schemas.microsoft.com/office/drawing/2014/main" id="{BB9446BE-1838-4EAD-9AA7-762A00370E24}"/>
                    </a:ext>
                  </a:extLst>
                </p14:cNvPr>
                <p14:cNvContentPartPr/>
                <p14:nvPr/>
              </p14:nvContentPartPr>
              <p14:xfrm>
                <a:off x="9659341" y="2427737"/>
                <a:ext cx="19080" cy="188280"/>
              </p14:xfrm>
            </p:contentPart>
          </mc:Choice>
          <mc:Fallback xmlns="">
            <p:pic>
              <p:nvPicPr>
                <p:cNvPr id="933" name="Ink 932">
                  <a:extLst>
                    <a:ext uri="{FF2B5EF4-FFF2-40B4-BE49-F238E27FC236}">
                      <a16:creationId xmlns:a16="http://schemas.microsoft.com/office/drawing/2014/main" id="{BB9446BE-1838-4EAD-9AA7-762A00370E2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641701" y="2409737"/>
                  <a:ext cx="547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934" name="Ink 933">
                  <a:extLst>
                    <a:ext uri="{FF2B5EF4-FFF2-40B4-BE49-F238E27FC236}">
                      <a16:creationId xmlns:a16="http://schemas.microsoft.com/office/drawing/2014/main" id="{3CE3C0A0-C3DB-4D9E-9276-1BF65A1018C5}"/>
                    </a:ext>
                  </a:extLst>
                </p14:cNvPr>
                <p14:cNvContentPartPr/>
                <p14:nvPr/>
              </p14:nvContentPartPr>
              <p14:xfrm>
                <a:off x="9432901" y="2401457"/>
                <a:ext cx="221760" cy="11160"/>
              </p14:xfrm>
            </p:contentPart>
          </mc:Choice>
          <mc:Fallback xmlns="">
            <p:pic>
              <p:nvPicPr>
                <p:cNvPr id="934" name="Ink 933">
                  <a:extLst>
                    <a:ext uri="{FF2B5EF4-FFF2-40B4-BE49-F238E27FC236}">
                      <a16:creationId xmlns:a16="http://schemas.microsoft.com/office/drawing/2014/main" id="{3CE3C0A0-C3DB-4D9E-9276-1BF65A1018C5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9415261" y="2383817"/>
                  <a:ext cx="257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935" name="Ink 934">
                  <a:extLst>
                    <a:ext uri="{FF2B5EF4-FFF2-40B4-BE49-F238E27FC236}">
                      <a16:creationId xmlns:a16="http://schemas.microsoft.com/office/drawing/2014/main" id="{0CC4FFB0-7DA2-4C7C-BD6D-71DC301AA7C3}"/>
                    </a:ext>
                  </a:extLst>
                </p14:cNvPr>
                <p14:cNvContentPartPr/>
                <p14:nvPr/>
              </p14:nvContentPartPr>
              <p14:xfrm>
                <a:off x="9507061" y="2256017"/>
                <a:ext cx="15840" cy="157320"/>
              </p14:xfrm>
            </p:contentPart>
          </mc:Choice>
          <mc:Fallback xmlns="">
            <p:pic>
              <p:nvPicPr>
                <p:cNvPr id="935" name="Ink 934">
                  <a:extLst>
                    <a:ext uri="{FF2B5EF4-FFF2-40B4-BE49-F238E27FC236}">
                      <a16:creationId xmlns:a16="http://schemas.microsoft.com/office/drawing/2014/main" id="{0CC4FFB0-7DA2-4C7C-BD6D-71DC301AA7C3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9489421" y="2238017"/>
                  <a:ext cx="514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936" name="Ink 935">
                  <a:extLst>
                    <a:ext uri="{FF2B5EF4-FFF2-40B4-BE49-F238E27FC236}">
                      <a16:creationId xmlns:a16="http://schemas.microsoft.com/office/drawing/2014/main" id="{580ACF7F-FCD3-4376-8897-EC553595BC6B}"/>
                    </a:ext>
                  </a:extLst>
                </p14:cNvPr>
                <p14:cNvContentPartPr/>
                <p14:nvPr/>
              </p14:nvContentPartPr>
              <p14:xfrm>
                <a:off x="9530821" y="2655257"/>
                <a:ext cx="16560" cy="111240"/>
              </p14:xfrm>
            </p:contentPart>
          </mc:Choice>
          <mc:Fallback xmlns="">
            <p:pic>
              <p:nvPicPr>
                <p:cNvPr id="936" name="Ink 935">
                  <a:extLst>
                    <a:ext uri="{FF2B5EF4-FFF2-40B4-BE49-F238E27FC236}">
                      <a16:creationId xmlns:a16="http://schemas.microsoft.com/office/drawing/2014/main" id="{580ACF7F-FCD3-4376-8897-EC553595BC6B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512821" y="2637257"/>
                  <a:ext cx="5220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4" name="Group 943">
            <a:extLst>
              <a:ext uri="{FF2B5EF4-FFF2-40B4-BE49-F238E27FC236}">
                <a16:creationId xmlns:a16="http://schemas.microsoft.com/office/drawing/2014/main" id="{CBBBA408-ED9A-4EF7-A745-0BD1EDA9DFC6}"/>
              </a:ext>
            </a:extLst>
          </p:cNvPr>
          <p:cNvGrpSpPr/>
          <p:nvPr/>
        </p:nvGrpSpPr>
        <p:grpSpPr>
          <a:xfrm>
            <a:off x="8634421" y="2316497"/>
            <a:ext cx="237240" cy="454680"/>
            <a:chOff x="8634421" y="2316497"/>
            <a:chExt cx="237240" cy="45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938" name="Ink 937">
                  <a:extLst>
                    <a:ext uri="{FF2B5EF4-FFF2-40B4-BE49-F238E27FC236}">
                      <a16:creationId xmlns:a16="http://schemas.microsoft.com/office/drawing/2014/main" id="{211C18BB-6DE9-4688-8C71-C14D69D15B1C}"/>
                    </a:ext>
                  </a:extLst>
                </p14:cNvPr>
                <p14:cNvContentPartPr/>
                <p14:nvPr/>
              </p14:nvContentPartPr>
              <p14:xfrm>
                <a:off x="8708221" y="2316497"/>
                <a:ext cx="28080" cy="150480"/>
              </p14:xfrm>
            </p:contentPart>
          </mc:Choice>
          <mc:Fallback xmlns="">
            <p:pic>
              <p:nvPicPr>
                <p:cNvPr id="938" name="Ink 937">
                  <a:extLst>
                    <a:ext uri="{FF2B5EF4-FFF2-40B4-BE49-F238E27FC236}">
                      <a16:creationId xmlns:a16="http://schemas.microsoft.com/office/drawing/2014/main" id="{211C18BB-6DE9-4688-8C71-C14D69D15B1C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690581" y="2298857"/>
                  <a:ext cx="637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939" name="Ink 938">
                  <a:extLst>
                    <a:ext uri="{FF2B5EF4-FFF2-40B4-BE49-F238E27FC236}">
                      <a16:creationId xmlns:a16="http://schemas.microsoft.com/office/drawing/2014/main" id="{5894D125-7266-4F5D-B090-C63D82CF03FD}"/>
                    </a:ext>
                  </a:extLst>
                </p14:cNvPr>
                <p14:cNvContentPartPr/>
                <p14:nvPr/>
              </p14:nvContentPartPr>
              <p14:xfrm>
                <a:off x="8640901" y="2450417"/>
                <a:ext cx="210240" cy="24480"/>
              </p14:xfrm>
            </p:contentPart>
          </mc:Choice>
          <mc:Fallback xmlns="">
            <p:pic>
              <p:nvPicPr>
                <p:cNvPr id="939" name="Ink 938">
                  <a:extLst>
                    <a:ext uri="{FF2B5EF4-FFF2-40B4-BE49-F238E27FC236}">
                      <a16:creationId xmlns:a16="http://schemas.microsoft.com/office/drawing/2014/main" id="{5894D125-7266-4F5D-B090-C63D82CF03FD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8623261" y="2432777"/>
                  <a:ext cx="2458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940" name="Ink 939">
                  <a:extLst>
                    <a:ext uri="{FF2B5EF4-FFF2-40B4-BE49-F238E27FC236}">
                      <a16:creationId xmlns:a16="http://schemas.microsoft.com/office/drawing/2014/main" id="{FBEA28FE-B615-400D-A899-A06A10EC0A88}"/>
                    </a:ext>
                  </a:extLst>
                </p14:cNvPr>
                <p14:cNvContentPartPr/>
                <p14:nvPr/>
              </p14:nvContentPartPr>
              <p14:xfrm>
                <a:off x="8634421" y="2483177"/>
                <a:ext cx="233280" cy="145080"/>
              </p14:xfrm>
            </p:contentPart>
          </mc:Choice>
          <mc:Fallback xmlns="">
            <p:pic>
              <p:nvPicPr>
                <p:cNvPr id="940" name="Ink 939">
                  <a:extLst>
                    <a:ext uri="{FF2B5EF4-FFF2-40B4-BE49-F238E27FC236}">
                      <a16:creationId xmlns:a16="http://schemas.microsoft.com/office/drawing/2014/main" id="{FBEA28FE-B615-400D-A899-A06A10EC0A88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616421" y="2465177"/>
                  <a:ext cx="2689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941" name="Ink 940">
                  <a:extLst>
                    <a:ext uri="{FF2B5EF4-FFF2-40B4-BE49-F238E27FC236}">
                      <a16:creationId xmlns:a16="http://schemas.microsoft.com/office/drawing/2014/main" id="{51494B6C-BBEE-4B98-A137-BD03D97BB2B4}"/>
                    </a:ext>
                  </a:extLst>
                </p14:cNvPr>
                <p14:cNvContentPartPr/>
                <p14:nvPr/>
              </p14:nvContentPartPr>
              <p14:xfrm>
                <a:off x="8856901" y="2485337"/>
                <a:ext cx="14760" cy="111600"/>
              </p14:xfrm>
            </p:contentPart>
          </mc:Choice>
          <mc:Fallback xmlns="">
            <p:pic>
              <p:nvPicPr>
                <p:cNvPr id="941" name="Ink 940">
                  <a:extLst>
                    <a:ext uri="{FF2B5EF4-FFF2-40B4-BE49-F238E27FC236}">
                      <a16:creationId xmlns:a16="http://schemas.microsoft.com/office/drawing/2014/main" id="{51494B6C-BBEE-4B98-A137-BD03D97BB2B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8838901" y="2467697"/>
                  <a:ext cx="50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942" name="Ink 941">
                  <a:extLst>
                    <a:ext uri="{FF2B5EF4-FFF2-40B4-BE49-F238E27FC236}">
                      <a16:creationId xmlns:a16="http://schemas.microsoft.com/office/drawing/2014/main" id="{6F86D06D-5EAE-4A63-9DB4-F808E57575AB}"/>
                    </a:ext>
                  </a:extLst>
                </p14:cNvPr>
                <p14:cNvContentPartPr/>
                <p14:nvPr/>
              </p14:nvContentPartPr>
              <p14:xfrm>
                <a:off x="8723701" y="2515577"/>
                <a:ext cx="68040" cy="57600"/>
              </p14:xfrm>
            </p:contentPart>
          </mc:Choice>
          <mc:Fallback xmlns="">
            <p:pic>
              <p:nvPicPr>
                <p:cNvPr id="942" name="Ink 941">
                  <a:extLst>
                    <a:ext uri="{FF2B5EF4-FFF2-40B4-BE49-F238E27FC236}">
                      <a16:creationId xmlns:a16="http://schemas.microsoft.com/office/drawing/2014/main" id="{6F86D06D-5EAE-4A63-9DB4-F808E57575AB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706061" y="2497577"/>
                  <a:ext cx="1036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943" name="Ink 942">
                  <a:extLst>
                    <a:ext uri="{FF2B5EF4-FFF2-40B4-BE49-F238E27FC236}">
                      <a16:creationId xmlns:a16="http://schemas.microsoft.com/office/drawing/2014/main" id="{28D0111F-0A0D-4B5A-9D99-9FE4D71DA742}"/>
                    </a:ext>
                  </a:extLst>
                </p14:cNvPr>
                <p14:cNvContentPartPr/>
                <p14:nvPr/>
              </p14:nvContentPartPr>
              <p14:xfrm>
                <a:off x="8748901" y="2674697"/>
                <a:ext cx="16200" cy="96480"/>
              </p14:xfrm>
            </p:contentPart>
          </mc:Choice>
          <mc:Fallback xmlns="">
            <p:pic>
              <p:nvPicPr>
                <p:cNvPr id="943" name="Ink 942">
                  <a:extLst>
                    <a:ext uri="{FF2B5EF4-FFF2-40B4-BE49-F238E27FC236}">
                      <a16:creationId xmlns:a16="http://schemas.microsoft.com/office/drawing/2014/main" id="{28D0111F-0A0D-4B5A-9D99-9FE4D71DA742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8731261" y="2657057"/>
                  <a:ext cx="5184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2" name="Group 951">
            <a:extLst>
              <a:ext uri="{FF2B5EF4-FFF2-40B4-BE49-F238E27FC236}">
                <a16:creationId xmlns:a16="http://schemas.microsoft.com/office/drawing/2014/main" id="{23C7ABC9-7FD8-40D0-B0D7-5A4B230C4753}"/>
              </a:ext>
            </a:extLst>
          </p:cNvPr>
          <p:cNvGrpSpPr/>
          <p:nvPr/>
        </p:nvGrpSpPr>
        <p:grpSpPr>
          <a:xfrm>
            <a:off x="8616781" y="1322582"/>
            <a:ext cx="253800" cy="386640"/>
            <a:chOff x="8616781" y="1322582"/>
            <a:chExt cx="25380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945" name="Ink 944">
                  <a:extLst>
                    <a:ext uri="{FF2B5EF4-FFF2-40B4-BE49-F238E27FC236}">
                      <a16:creationId xmlns:a16="http://schemas.microsoft.com/office/drawing/2014/main" id="{5765562E-EF30-4CA4-BA98-47A911B63CF0}"/>
                    </a:ext>
                  </a:extLst>
                </p14:cNvPr>
                <p14:cNvContentPartPr/>
                <p14:nvPr/>
              </p14:nvContentPartPr>
              <p14:xfrm>
                <a:off x="8694181" y="1322582"/>
                <a:ext cx="17640" cy="94320"/>
              </p14:xfrm>
            </p:contentPart>
          </mc:Choice>
          <mc:Fallback xmlns="">
            <p:pic>
              <p:nvPicPr>
                <p:cNvPr id="945" name="Ink 944">
                  <a:extLst>
                    <a:ext uri="{FF2B5EF4-FFF2-40B4-BE49-F238E27FC236}">
                      <a16:creationId xmlns:a16="http://schemas.microsoft.com/office/drawing/2014/main" id="{5765562E-EF30-4CA4-BA98-47A911B63CF0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8676541" y="1304942"/>
                  <a:ext cx="532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946" name="Ink 945">
                  <a:extLst>
                    <a:ext uri="{FF2B5EF4-FFF2-40B4-BE49-F238E27FC236}">
                      <a16:creationId xmlns:a16="http://schemas.microsoft.com/office/drawing/2014/main" id="{A77A675F-FF78-44F7-949E-E7DEB173BD20}"/>
                    </a:ext>
                  </a:extLst>
                </p14:cNvPr>
                <p14:cNvContentPartPr/>
                <p14:nvPr/>
              </p14:nvContentPartPr>
              <p14:xfrm>
                <a:off x="8623621" y="1443182"/>
                <a:ext cx="218520" cy="13320"/>
              </p14:xfrm>
            </p:contentPart>
          </mc:Choice>
          <mc:Fallback xmlns="">
            <p:pic>
              <p:nvPicPr>
                <p:cNvPr id="946" name="Ink 945">
                  <a:extLst>
                    <a:ext uri="{FF2B5EF4-FFF2-40B4-BE49-F238E27FC236}">
                      <a16:creationId xmlns:a16="http://schemas.microsoft.com/office/drawing/2014/main" id="{A77A675F-FF78-44F7-949E-E7DEB173BD20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8605621" y="1425182"/>
                  <a:ext cx="254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947" name="Ink 946">
                  <a:extLst>
                    <a:ext uri="{FF2B5EF4-FFF2-40B4-BE49-F238E27FC236}">
                      <a16:creationId xmlns:a16="http://schemas.microsoft.com/office/drawing/2014/main" id="{BD750DB7-CB90-4FFC-848E-5D75BFD7E21A}"/>
                    </a:ext>
                  </a:extLst>
                </p14:cNvPr>
                <p14:cNvContentPartPr/>
                <p14:nvPr/>
              </p14:nvContentPartPr>
              <p14:xfrm>
                <a:off x="8616781" y="1484942"/>
                <a:ext cx="231480" cy="147600"/>
              </p14:xfrm>
            </p:contentPart>
          </mc:Choice>
          <mc:Fallback xmlns="">
            <p:pic>
              <p:nvPicPr>
                <p:cNvPr id="947" name="Ink 946">
                  <a:extLst>
                    <a:ext uri="{FF2B5EF4-FFF2-40B4-BE49-F238E27FC236}">
                      <a16:creationId xmlns:a16="http://schemas.microsoft.com/office/drawing/2014/main" id="{BD750DB7-CB90-4FFC-848E-5D75BFD7E21A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8598781" y="1467302"/>
                  <a:ext cx="267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948" name="Ink 947">
                  <a:extLst>
                    <a:ext uri="{FF2B5EF4-FFF2-40B4-BE49-F238E27FC236}">
                      <a16:creationId xmlns:a16="http://schemas.microsoft.com/office/drawing/2014/main" id="{670EEB7E-1A45-41DF-BF6E-7E353B50F4B5}"/>
                    </a:ext>
                  </a:extLst>
                </p14:cNvPr>
                <p14:cNvContentPartPr/>
                <p14:nvPr/>
              </p14:nvContentPartPr>
              <p14:xfrm>
                <a:off x="8856541" y="1465142"/>
                <a:ext cx="14040" cy="140400"/>
              </p14:xfrm>
            </p:contentPart>
          </mc:Choice>
          <mc:Fallback xmlns="">
            <p:pic>
              <p:nvPicPr>
                <p:cNvPr id="948" name="Ink 947">
                  <a:extLst>
                    <a:ext uri="{FF2B5EF4-FFF2-40B4-BE49-F238E27FC236}">
                      <a16:creationId xmlns:a16="http://schemas.microsoft.com/office/drawing/2014/main" id="{670EEB7E-1A45-41DF-BF6E-7E353B50F4B5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8838541" y="1447502"/>
                  <a:ext cx="49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949" name="Ink 948">
                  <a:extLst>
                    <a:ext uri="{FF2B5EF4-FFF2-40B4-BE49-F238E27FC236}">
                      <a16:creationId xmlns:a16="http://schemas.microsoft.com/office/drawing/2014/main" id="{17094CB8-B122-41EB-9A37-F9DB77467C61}"/>
                    </a:ext>
                  </a:extLst>
                </p14:cNvPr>
                <p14:cNvContentPartPr/>
                <p14:nvPr/>
              </p14:nvContentPartPr>
              <p14:xfrm>
                <a:off x="8730181" y="1532102"/>
                <a:ext cx="10080" cy="41040"/>
              </p14:xfrm>
            </p:contentPart>
          </mc:Choice>
          <mc:Fallback xmlns="">
            <p:pic>
              <p:nvPicPr>
                <p:cNvPr id="949" name="Ink 948">
                  <a:extLst>
                    <a:ext uri="{FF2B5EF4-FFF2-40B4-BE49-F238E27FC236}">
                      <a16:creationId xmlns:a16="http://schemas.microsoft.com/office/drawing/2014/main" id="{17094CB8-B122-41EB-9A37-F9DB77467C61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8712541" y="1514102"/>
                  <a:ext cx="457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950" name="Ink 949">
                  <a:extLst>
                    <a:ext uri="{FF2B5EF4-FFF2-40B4-BE49-F238E27FC236}">
                      <a16:creationId xmlns:a16="http://schemas.microsoft.com/office/drawing/2014/main" id="{7C33A193-4250-4AE3-8688-86B37E9E5774}"/>
                    </a:ext>
                  </a:extLst>
                </p14:cNvPr>
                <p14:cNvContentPartPr/>
                <p14:nvPr/>
              </p14:nvContentPartPr>
              <p14:xfrm>
                <a:off x="8682661" y="1499702"/>
                <a:ext cx="90000" cy="33840"/>
              </p14:xfrm>
            </p:contentPart>
          </mc:Choice>
          <mc:Fallback xmlns="">
            <p:pic>
              <p:nvPicPr>
                <p:cNvPr id="950" name="Ink 949">
                  <a:extLst>
                    <a:ext uri="{FF2B5EF4-FFF2-40B4-BE49-F238E27FC236}">
                      <a16:creationId xmlns:a16="http://schemas.microsoft.com/office/drawing/2014/main" id="{7C33A193-4250-4AE3-8688-86B37E9E577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8665021" y="1481702"/>
                  <a:ext cx="1256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951" name="Ink 950">
                  <a:extLst>
                    <a:ext uri="{FF2B5EF4-FFF2-40B4-BE49-F238E27FC236}">
                      <a16:creationId xmlns:a16="http://schemas.microsoft.com/office/drawing/2014/main" id="{38F4DB81-F9D8-4E1E-932F-2DE7C180889A}"/>
                    </a:ext>
                  </a:extLst>
                </p14:cNvPr>
                <p14:cNvContentPartPr/>
                <p14:nvPr/>
              </p14:nvContentPartPr>
              <p14:xfrm>
                <a:off x="8740261" y="1637222"/>
                <a:ext cx="10080" cy="72000"/>
              </p14:xfrm>
            </p:contentPart>
          </mc:Choice>
          <mc:Fallback xmlns="">
            <p:pic>
              <p:nvPicPr>
                <p:cNvPr id="951" name="Ink 950">
                  <a:extLst>
                    <a:ext uri="{FF2B5EF4-FFF2-40B4-BE49-F238E27FC236}">
                      <a16:creationId xmlns:a16="http://schemas.microsoft.com/office/drawing/2014/main" id="{38F4DB81-F9D8-4E1E-932F-2DE7C180889A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8722621" y="1619222"/>
                  <a:ext cx="45720" cy="10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6" name="Group 965">
            <a:extLst>
              <a:ext uri="{FF2B5EF4-FFF2-40B4-BE49-F238E27FC236}">
                <a16:creationId xmlns:a16="http://schemas.microsoft.com/office/drawing/2014/main" id="{2C485060-339C-4813-A463-C26D4CA9F768}"/>
              </a:ext>
            </a:extLst>
          </p:cNvPr>
          <p:cNvGrpSpPr/>
          <p:nvPr/>
        </p:nvGrpSpPr>
        <p:grpSpPr>
          <a:xfrm>
            <a:off x="10719148" y="1573500"/>
            <a:ext cx="309240" cy="843480"/>
            <a:chOff x="10719148" y="1573500"/>
            <a:chExt cx="309240" cy="84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953" name="Ink 952">
                  <a:extLst>
                    <a:ext uri="{FF2B5EF4-FFF2-40B4-BE49-F238E27FC236}">
                      <a16:creationId xmlns:a16="http://schemas.microsoft.com/office/drawing/2014/main" id="{6D32DBD8-0E97-403E-9D87-713A771C6998}"/>
                    </a:ext>
                  </a:extLst>
                </p14:cNvPr>
                <p14:cNvContentPartPr/>
                <p14:nvPr/>
              </p14:nvContentPartPr>
              <p14:xfrm>
                <a:off x="10808788" y="1573500"/>
                <a:ext cx="25200" cy="123840"/>
              </p14:xfrm>
            </p:contentPart>
          </mc:Choice>
          <mc:Fallback xmlns="">
            <p:pic>
              <p:nvPicPr>
                <p:cNvPr id="953" name="Ink 952">
                  <a:extLst>
                    <a:ext uri="{FF2B5EF4-FFF2-40B4-BE49-F238E27FC236}">
                      <a16:creationId xmlns:a16="http://schemas.microsoft.com/office/drawing/2014/main" id="{6D32DBD8-0E97-403E-9D87-713A771C6998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0791148" y="1555860"/>
                  <a:ext cx="60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954" name="Ink 953">
                  <a:extLst>
                    <a:ext uri="{FF2B5EF4-FFF2-40B4-BE49-F238E27FC236}">
                      <a16:creationId xmlns:a16="http://schemas.microsoft.com/office/drawing/2014/main" id="{EE6BB01B-0461-4B59-B4A6-447D9CD6547A}"/>
                    </a:ext>
                  </a:extLst>
                </p14:cNvPr>
                <p14:cNvContentPartPr/>
                <p14:nvPr/>
              </p14:nvContentPartPr>
              <p14:xfrm>
                <a:off x="10738228" y="1723980"/>
                <a:ext cx="213840" cy="11160"/>
              </p14:xfrm>
            </p:contentPart>
          </mc:Choice>
          <mc:Fallback xmlns="">
            <p:pic>
              <p:nvPicPr>
                <p:cNvPr id="954" name="Ink 953">
                  <a:extLst>
                    <a:ext uri="{FF2B5EF4-FFF2-40B4-BE49-F238E27FC236}">
                      <a16:creationId xmlns:a16="http://schemas.microsoft.com/office/drawing/2014/main" id="{EE6BB01B-0461-4B59-B4A6-447D9CD6547A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0720588" y="1706340"/>
                  <a:ext cx="249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955" name="Ink 954">
                  <a:extLst>
                    <a:ext uri="{FF2B5EF4-FFF2-40B4-BE49-F238E27FC236}">
                      <a16:creationId xmlns:a16="http://schemas.microsoft.com/office/drawing/2014/main" id="{81B81B8E-90C9-4240-8806-000A53670CDF}"/>
                    </a:ext>
                  </a:extLst>
                </p14:cNvPr>
                <p14:cNvContentPartPr/>
                <p14:nvPr/>
              </p14:nvContentPartPr>
              <p14:xfrm>
                <a:off x="10719148" y="1739100"/>
                <a:ext cx="208440" cy="185400"/>
              </p14:xfrm>
            </p:contentPart>
          </mc:Choice>
          <mc:Fallback xmlns="">
            <p:pic>
              <p:nvPicPr>
                <p:cNvPr id="955" name="Ink 954">
                  <a:extLst>
                    <a:ext uri="{FF2B5EF4-FFF2-40B4-BE49-F238E27FC236}">
                      <a16:creationId xmlns:a16="http://schemas.microsoft.com/office/drawing/2014/main" id="{81B81B8E-90C9-4240-8806-000A53670CDF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0701148" y="1721460"/>
                  <a:ext cx="244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956" name="Ink 955">
                  <a:extLst>
                    <a:ext uri="{FF2B5EF4-FFF2-40B4-BE49-F238E27FC236}">
                      <a16:creationId xmlns:a16="http://schemas.microsoft.com/office/drawing/2014/main" id="{D49F05BA-FA13-4EC7-8F32-B2582FEC043E}"/>
                    </a:ext>
                  </a:extLst>
                </p14:cNvPr>
                <p14:cNvContentPartPr/>
                <p14:nvPr/>
              </p14:nvContentPartPr>
              <p14:xfrm>
                <a:off x="10966828" y="1761060"/>
                <a:ext cx="11160" cy="131400"/>
              </p14:xfrm>
            </p:contentPart>
          </mc:Choice>
          <mc:Fallback xmlns="">
            <p:pic>
              <p:nvPicPr>
                <p:cNvPr id="956" name="Ink 955">
                  <a:extLst>
                    <a:ext uri="{FF2B5EF4-FFF2-40B4-BE49-F238E27FC236}">
                      <a16:creationId xmlns:a16="http://schemas.microsoft.com/office/drawing/2014/main" id="{D49F05BA-FA13-4EC7-8F32-B2582FEC043E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0948828" y="1743420"/>
                  <a:ext cx="46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957" name="Ink 956">
                  <a:extLst>
                    <a:ext uri="{FF2B5EF4-FFF2-40B4-BE49-F238E27FC236}">
                      <a16:creationId xmlns:a16="http://schemas.microsoft.com/office/drawing/2014/main" id="{DDE81A59-4EE9-4CAD-9C43-E1DF0F8AF9CD}"/>
                    </a:ext>
                  </a:extLst>
                </p14:cNvPr>
                <p14:cNvContentPartPr/>
                <p14:nvPr/>
              </p14:nvContentPartPr>
              <p14:xfrm>
                <a:off x="10832188" y="1806420"/>
                <a:ext cx="16920" cy="51120"/>
              </p14:xfrm>
            </p:contentPart>
          </mc:Choice>
          <mc:Fallback xmlns="">
            <p:pic>
              <p:nvPicPr>
                <p:cNvPr id="957" name="Ink 956">
                  <a:extLst>
                    <a:ext uri="{FF2B5EF4-FFF2-40B4-BE49-F238E27FC236}">
                      <a16:creationId xmlns:a16="http://schemas.microsoft.com/office/drawing/2014/main" id="{DDE81A59-4EE9-4CAD-9C43-E1DF0F8AF9CD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0814188" y="1788780"/>
                  <a:ext cx="525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958" name="Ink 957">
                  <a:extLst>
                    <a:ext uri="{FF2B5EF4-FFF2-40B4-BE49-F238E27FC236}">
                      <a16:creationId xmlns:a16="http://schemas.microsoft.com/office/drawing/2014/main" id="{D0AD537F-3315-4BD9-8A7C-074D426471C7}"/>
                    </a:ext>
                  </a:extLst>
                </p14:cNvPr>
                <p14:cNvContentPartPr/>
                <p14:nvPr/>
              </p14:nvContentPartPr>
              <p14:xfrm>
                <a:off x="10798348" y="1794180"/>
                <a:ext cx="63000" cy="20520"/>
              </p14:xfrm>
            </p:contentPart>
          </mc:Choice>
          <mc:Fallback xmlns="">
            <p:pic>
              <p:nvPicPr>
                <p:cNvPr id="958" name="Ink 957">
                  <a:extLst>
                    <a:ext uri="{FF2B5EF4-FFF2-40B4-BE49-F238E27FC236}">
                      <a16:creationId xmlns:a16="http://schemas.microsoft.com/office/drawing/2014/main" id="{D0AD537F-3315-4BD9-8A7C-074D426471C7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0780348" y="1776540"/>
                  <a:ext cx="98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959" name="Ink 958">
                  <a:extLst>
                    <a:ext uri="{FF2B5EF4-FFF2-40B4-BE49-F238E27FC236}">
                      <a16:creationId xmlns:a16="http://schemas.microsoft.com/office/drawing/2014/main" id="{492B797D-1939-41CD-BF23-9491C0D1B689}"/>
                    </a:ext>
                  </a:extLst>
                </p14:cNvPr>
                <p14:cNvContentPartPr/>
                <p14:nvPr/>
              </p14:nvContentPartPr>
              <p14:xfrm>
                <a:off x="10842988" y="1957620"/>
                <a:ext cx="19440" cy="74160"/>
              </p14:xfrm>
            </p:contentPart>
          </mc:Choice>
          <mc:Fallback xmlns="">
            <p:pic>
              <p:nvPicPr>
                <p:cNvPr id="959" name="Ink 958">
                  <a:extLst>
                    <a:ext uri="{FF2B5EF4-FFF2-40B4-BE49-F238E27FC236}">
                      <a16:creationId xmlns:a16="http://schemas.microsoft.com/office/drawing/2014/main" id="{492B797D-1939-41CD-BF23-9491C0D1B689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0825348" y="1939980"/>
                  <a:ext cx="55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960" name="Ink 959">
                  <a:extLst>
                    <a:ext uri="{FF2B5EF4-FFF2-40B4-BE49-F238E27FC236}">
                      <a16:creationId xmlns:a16="http://schemas.microsoft.com/office/drawing/2014/main" id="{174A1CDC-464C-4F47-9652-6646217AEED9}"/>
                    </a:ext>
                  </a:extLst>
                </p14:cNvPr>
                <p14:cNvContentPartPr/>
                <p14:nvPr/>
              </p14:nvContentPartPr>
              <p14:xfrm>
                <a:off x="10767388" y="2039340"/>
                <a:ext cx="208800" cy="20880"/>
              </p14:xfrm>
            </p:contentPart>
          </mc:Choice>
          <mc:Fallback xmlns="">
            <p:pic>
              <p:nvPicPr>
                <p:cNvPr id="960" name="Ink 959">
                  <a:extLst>
                    <a:ext uri="{FF2B5EF4-FFF2-40B4-BE49-F238E27FC236}">
                      <a16:creationId xmlns:a16="http://schemas.microsoft.com/office/drawing/2014/main" id="{174A1CDC-464C-4F47-9652-6646217AEED9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0749748" y="2021340"/>
                  <a:ext cx="2444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961" name="Ink 960">
                  <a:extLst>
                    <a:ext uri="{FF2B5EF4-FFF2-40B4-BE49-F238E27FC236}">
                      <a16:creationId xmlns:a16="http://schemas.microsoft.com/office/drawing/2014/main" id="{59AF77AF-5985-459D-A680-4A951499C490}"/>
                    </a:ext>
                  </a:extLst>
                </p14:cNvPr>
                <p14:cNvContentPartPr/>
                <p14:nvPr/>
              </p14:nvContentPartPr>
              <p14:xfrm>
                <a:off x="10754788" y="2078220"/>
                <a:ext cx="238680" cy="186480"/>
              </p14:xfrm>
            </p:contentPart>
          </mc:Choice>
          <mc:Fallback xmlns="">
            <p:pic>
              <p:nvPicPr>
                <p:cNvPr id="961" name="Ink 960">
                  <a:extLst>
                    <a:ext uri="{FF2B5EF4-FFF2-40B4-BE49-F238E27FC236}">
                      <a16:creationId xmlns:a16="http://schemas.microsoft.com/office/drawing/2014/main" id="{59AF77AF-5985-459D-A680-4A951499C49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0736788" y="2060220"/>
                  <a:ext cx="2743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962" name="Ink 961">
                  <a:extLst>
                    <a:ext uri="{FF2B5EF4-FFF2-40B4-BE49-F238E27FC236}">
                      <a16:creationId xmlns:a16="http://schemas.microsoft.com/office/drawing/2014/main" id="{2583CFD2-0B10-4ADA-8A69-B9F595B0C9BD}"/>
                    </a:ext>
                  </a:extLst>
                </p14:cNvPr>
                <p14:cNvContentPartPr/>
                <p14:nvPr/>
              </p14:nvContentPartPr>
              <p14:xfrm>
                <a:off x="11014348" y="2084340"/>
                <a:ext cx="14040" cy="170280"/>
              </p14:xfrm>
            </p:contentPart>
          </mc:Choice>
          <mc:Fallback xmlns="">
            <p:pic>
              <p:nvPicPr>
                <p:cNvPr id="962" name="Ink 961">
                  <a:extLst>
                    <a:ext uri="{FF2B5EF4-FFF2-40B4-BE49-F238E27FC236}">
                      <a16:creationId xmlns:a16="http://schemas.microsoft.com/office/drawing/2014/main" id="{2583CFD2-0B10-4ADA-8A69-B9F595B0C9BD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0996348" y="2066340"/>
                  <a:ext cx="496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963" name="Ink 962">
                  <a:extLst>
                    <a:ext uri="{FF2B5EF4-FFF2-40B4-BE49-F238E27FC236}">
                      <a16:creationId xmlns:a16="http://schemas.microsoft.com/office/drawing/2014/main" id="{47B27BC2-A035-457E-A071-EFD3155B051B}"/>
                    </a:ext>
                  </a:extLst>
                </p14:cNvPr>
                <p14:cNvContentPartPr/>
                <p14:nvPr/>
              </p14:nvContentPartPr>
              <p14:xfrm>
                <a:off x="10860988" y="2091900"/>
                <a:ext cx="91080" cy="95760"/>
              </p14:xfrm>
            </p:contentPart>
          </mc:Choice>
          <mc:Fallback xmlns="">
            <p:pic>
              <p:nvPicPr>
                <p:cNvPr id="963" name="Ink 962">
                  <a:extLst>
                    <a:ext uri="{FF2B5EF4-FFF2-40B4-BE49-F238E27FC236}">
                      <a16:creationId xmlns:a16="http://schemas.microsoft.com/office/drawing/2014/main" id="{47B27BC2-A035-457E-A071-EFD3155B051B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0842988" y="2074260"/>
                  <a:ext cx="126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964" name="Ink 963">
                  <a:extLst>
                    <a:ext uri="{FF2B5EF4-FFF2-40B4-BE49-F238E27FC236}">
                      <a16:creationId xmlns:a16="http://schemas.microsoft.com/office/drawing/2014/main" id="{F683EEB5-9A3D-4505-9C7A-BA9F088A3618}"/>
                    </a:ext>
                  </a:extLst>
                </p14:cNvPr>
                <p14:cNvContentPartPr/>
                <p14:nvPr/>
              </p14:nvContentPartPr>
              <p14:xfrm>
                <a:off x="10826788" y="2135820"/>
                <a:ext cx="59400" cy="67680"/>
              </p14:xfrm>
            </p:contentPart>
          </mc:Choice>
          <mc:Fallback xmlns="">
            <p:pic>
              <p:nvPicPr>
                <p:cNvPr id="964" name="Ink 963">
                  <a:extLst>
                    <a:ext uri="{FF2B5EF4-FFF2-40B4-BE49-F238E27FC236}">
                      <a16:creationId xmlns:a16="http://schemas.microsoft.com/office/drawing/2014/main" id="{F683EEB5-9A3D-4505-9C7A-BA9F088A361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0808788" y="2117820"/>
                  <a:ext cx="950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965" name="Ink 964">
                  <a:extLst>
                    <a:ext uri="{FF2B5EF4-FFF2-40B4-BE49-F238E27FC236}">
                      <a16:creationId xmlns:a16="http://schemas.microsoft.com/office/drawing/2014/main" id="{4463236B-2297-4471-8C5C-0A938B0B4FE2}"/>
                    </a:ext>
                  </a:extLst>
                </p14:cNvPr>
                <p14:cNvContentPartPr/>
                <p14:nvPr/>
              </p14:nvContentPartPr>
              <p14:xfrm>
                <a:off x="10898788" y="2309700"/>
                <a:ext cx="30600" cy="107280"/>
              </p14:xfrm>
            </p:contentPart>
          </mc:Choice>
          <mc:Fallback xmlns="">
            <p:pic>
              <p:nvPicPr>
                <p:cNvPr id="965" name="Ink 964">
                  <a:extLst>
                    <a:ext uri="{FF2B5EF4-FFF2-40B4-BE49-F238E27FC236}">
                      <a16:creationId xmlns:a16="http://schemas.microsoft.com/office/drawing/2014/main" id="{4463236B-2297-4471-8C5C-0A938B0B4FE2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0881148" y="2291700"/>
                  <a:ext cx="6624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9" name="Group 998">
            <a:extLst>
              <a:ext uri="{FF2B5EF4-FFF2-40B4-BE49-F238E27FC236}">
                <a16:creationId xmlns:a16="http://schemas.microsoft.com/office/drawing/2014/main" id="{EAF54493-661D-43BB-A9DA-6BED58DE53E4}"/>
              </a:ext>
            </a:extLst>
          </p:cNvPr>
          <p:cNvGrpSpPr/>
          <p:nvPr/>
        </p:nvGrpSpPr>
        <p:grpSpPr>
          <a:xfrm>
            <a:off x="11457969" y="1552458"/>
            <a:ext cx="338760" cy="933840"/>
            <a:chOff x="11457969" y="1552458"/>
            <a:chExt cx="338760" cy="93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981" name="Ink 980">
                  <a:extLst>
                    <a:ext uri="{FF2B5EF4-FFF2-40B4-BE49-F238E27FC236}">
                      <a16:creationId xmlns:a16="http://schemas.microsoft.com/office/drawing/2014/main" id="{6711D5C5-A751-47B9-9859-62B48E29FBB5}"/>
                    </a:ext>
                  </a:extLst>
                </p14:cNvPr>
                <p14:cNvContentPartPr/>
                <p14:nvPr/>
              </p14:nvContentPartPr>
              <p14:xfrm>
                <a:off x="11463009" y="1702218"/>
                <a:ext cx="22680" cy="211680"/>
              </p14:xfrm>
            </p:contentPart>
          </mc:Choice>
          <mc:Fallback xmlns="">
            <p:pic>
              <p:nvPicPr>
                <p:cNvPr id="981" name="Ink 980">
                  <a:extLst>
                    <a:ext uri="{FF2B5EF4-FFF2-40B4-BE49-F238E27FC236}">
                      <a16:creationId xmlns:a16="http://schemas.microsoft.com/office/drawing/2014/main" id="{6711D5C5-A751-47B9-9859-62B48E29FBB5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1445369" y="1684218"/>
                  <a:ext cx="58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982" name="Ink 981">
                  <a:extLst>
                    <a:ext uri="{FF2B5EF4-FFF2-40B4-BE49-F238E27FC236}">
                      <a16:creationId xmlns:a16="http://schemas.microsoft.com/office/drawing/2014/main" id="{3C1F2FEA-A98A-4A01-939C-58CC6017A84C}"/>
                    </a:ext>
                  </a:extLst>
                </p14:cNvPr>
                <p14:cNvContentPartPr/>
                <p14:nvPr/>
              </p14:nvContentPartPr>
              <p14:xfrm>
                <a:off x="11486769" y="1934778"/>
                <a:ext cx="227880" cy="6840"/>
              </p14:xfrm>
            </p:contentPart>
          </mc:Choice>
          <mc:Fallback xmlns="">
            <p:pic>
              <p:nvPicPr>
                <p:cNvPr id="982" name="Ink 981">
                  <a:extLst>
                    <a:ext uri="{FF2B5EF4-FFF2-40B4-BE49-F238E27FC236}">
                      <a16:creationId xmlns:a16="http://schemas.microsoft.com/office/drawing/2014/main" id="{3C1F2FEA-A98A-4A01-939C-58CC6017A84C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1468769" y="1917138"/>
                  <a:ext cx="263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983" name="Ink 982">
                  <a:extLst>
                    <a:ext uri="{FF2B5EF4-FFF2-40B4-BE49-F238E27FC236}">
                      <a16:creationId xmlns:a16="http://schemas.microsoft.com/office/drawing/2014/main" id="{D7E251E8-66DF-47A1-9EBF-9D625812D299}"/>
                    </a:ext>
                  </a:extLst>
                </p14:cNvPr>
                <p14:cNvContentPartPr/>
                <p14:nvPr/>
              </p14:nvContentPartPr>
              <p14:xfrm>
                <a:off x="11727609" y="1719858"/>
                <a:ext cx="12600" cy="212400"/>
              </p14:xfrm>
            </p:contentPart>
          </mc:Choice>
          <mc:Fallback xmlns="">
            <p:pic>
              <p:nvPicPr>
                <p:cNvPr id="983" name="Ink 982">
                  <a:extLst>
                    <a:ext uri="{FF2B5EF4-FFF2-40B4-BE49-F238E27FC236}">
                      <a16:creationId xmlns:a16="http://schemas.microsoft.com/office/drawing/2014/main" id="{D7E251E8-66DF-47A1-9EBF-9D625812D299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1709609" y="1701858"/>
                  <a:ext cx="482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984" name="Ink 983">
                  <a:extLst>
                    <a:ext uri="{FF2B5EF4-FFF2-40B4-BE49-F238E27FC236}">
                      <a16:creationId xmlns:a16="http://schemas.microsoft.com/office/drawing/2014/main" id="{357262A8-147A-4E1F-A9F9-3CCE73AF42CC}"/>
                    </a:ext>
                  </a:extLst>
                </p14:cNvPr>
                <p14:cNvContentPartPr/>
                <p14:nvPr/>
              </p14:nvContentPartPr>
              <p14:xfrm>
                <a:off x="11521689" y="1693938"/>
                <a:ext cx="181800" cy="15120"/>
              </p14:xfrm>
            </p:contentPart>
          </mc:Choice>
          <mc:Fallback xmlns="">
            <p:pic>
              <p:nvPicPr>
                <p:cNvPr id="984" name="Ink 983">
                  <a:extLst>
                    <a:ext uri="{FF2B5EF4-FFF2-40B4-BE49-F238E27FC236}">
                      <a16:creationId xmlns:a16="http://schemas.microsoft.com/office/drawing/2014/main" id="{357262A8-147A-4E1F-A9F9-3CCE73AF42CC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1503689" y="1676298"/>
                  <a:ext cx="217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985" name="Ink 984">
                  <a:extLst>
                    <a:ext uri="{FF2B5EF4-FFF2-40B4-BE49-F238E27FC236}">
                      <a16:creationId xmlns:a16="http://schemas.microsoft.com/office/drawing/2014/main" id="{6BABCE3A-6C9B-4E7C-95F0-FFCC5C2222AA}"/>
                    </a:ext>
                  </a:extLst>
                </p14:cNvPr>
                <p14:cNvContentPartPr/>
                <p14:nvPr/>
              </p14:nvContentPartPr>
              <p14:xfrm>
                <a:off x="11547969" y="1772778"/>
                <a:ext cx="46440" cy="109440"/>
              </p14:xfrm>
            </p:contentPart>
          </mc:Choice>
          <mc:Fallback xmlns="">
            <p:pic>
              <p:nvPicPr>
                <p:cNvPr id="985" name="Ink 984">
                  <a:extLst>
                    <a:ext uri="{FF2B5EF4-FFF2-40B4-BE49-F238E27FC236}">
                      <a16:creationId xmlns:a16="http://schemas.microsoft.com/office/drawing/2014/main" id="{6BABCE3A-6C9B-4E7C-95F0-FFCC5C2222AA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1530329" y="1754778"/>
                  <a:ext cx="820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986" name="Ink 985">
                  <a:extLst>
                    <a:ext uri="{FF2B5EF4-FFF2-40B4-BE49-F238E27FC236}">
                      <a16:creationId xmlns:a16="http://schemas.microsoft.com/office/drawing/2014/main" id="{44E1A492-A2C3-4A30-AE97-8D9F14923993}"/>
                    </a:ext>
                  </a:extLst>
                </p14:cNvPr>
                <p14:cNvContentPartPr/>
                <p14:nvPr/>
              </p14:nvContentPartPr>
              <p14:xfrm>
                <a:off x="11541849" y="1822818"/>
                <a:ext cx="61200" cy="30600"/>
              </p14:xfrm>
            </p:contentPart>
          </mc:Choice>
          <mc:Fallback xmlns="">
            <p:pic>
              <p:nvPicPr>
                <p:cNvPr id="986" name="Ink 985">
                  <a:extLst>
                    <a:ext uri="{FF2B5EF4-FFF2-40B4-BE49-F238E27FC236}">
                      <a16:creationId xmlns:a16="http://schemas.microsoft.com/office/drawing/2014/main" id="{44E1A492-A2C3-4A30-AE97-8D9F14923993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1523849" y="1805178"/>
                  <a:ext cx="968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988" name="Ink 987">
                  <a:extLst>
                    <a:ext uri="{FF2B5EF4-FFF2-40B4-BE49-F238E27FC236}">
                      <a16:creationId xmlns:a16="http://schemas.microsoft.com/office/drawing/2014/main" id="{86CACBB9-38E0-43EC-8CD3-29022465D653}"/>
                    </a:ext>
                  </a:extLst>
                </p14:cNvPr>
                <p14:cNvContentPartPr/>
                <p14:nvPr/>
              </p14:nvContentPartPr>
              <p14:xfrm>
                <a:off x="11469489" y="1697178"/>
                <a:ext cx="72360" cy="7200"/>
              </p14:xfrm>
            </p:contentPart>
          </mc:Choice>
          <mc:Fallback xmlns="">
            <p:pic>
              <p:nvPicPr>
                <p:cNvPr id="988" name="Ink 987">
                  <a:extLst>
                    <a:ext uri="{FF2B5EF4-FFF2-40B4-BE49-F238E27FC236}">
                      <a16:creationId xmlns:a16="http://schemas.microsoft.com/office/drawing/2014/main" id="{86CACBB9-38E0-43EC-8CD3-29022465D653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1451849" y="1679538"/>
                  <a:ext cx="108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989" name="Ink 988">
                  <a:extLst>
                    <a:ext uri="{FF2B5EF4-FFF2-40B4-BE49-F238E27FC236}">
                      <a16:creationId xmlns:a16="http://schemas.microsoft.com/office/drawing/2014/main" id="{935897B0-67A4-465D-9275-47FC0802EF74}"/>
                    </a:ext>
                  </a:extLst>
                </p14:cNvPr>
                <p14:cNvContentPartPr/>
                <p14:nvPr/>
              </p14:nvContentPartPr>
              <p14:xfrm>
                <a:off x="11690169" y="1709418"/>
                <a:ext cx="60480" cy="15840"/>
              </p14:xfrm>
            </p:contentPart>
          </mc:Choice>
          <mc:Fallback xmlns="">
            <p:pic>
              <p:nvPicPr>
                <p:cNvPr id="989" name="Ink 988">
                  <a:extLst>
                    <a:ext uri="{FF2B5EF4-FFF2-40B4-BE49-F238E27FC236}">
                      <a16:creationId xmlns:a16="http://schemas.microsoft.com/office/drawing/2014/main" id="{935897B0-67A4-465D-9275-47FC0802EF74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1672169" y="1691778"/>
                  <a:ext cx="961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990" name="Ink 989">
                  <a:extLst>
                    <a:ext uri="{FF2B5EF4-FFF2-40B4-BE49-F238E27FC236}">
                      <a16:creationId xmlns:a16="http://schemas.microsoft.com/office/drawing/2014/main" id="{C82CE070-0275-4E17-AA07-DDE331847FDE}"/>
                    </a:ext>
                  </a:extLst>
                </p14:cNvPr>
                <p14:cNvContentPartPr/>
                <p14:nvPr/>
              </p14:nvContentPartPr>
              <p14:xfrm>
                <a:off x="11597289" y="1984458"/>
                <a:ext cx="12600" cy="81000"/>
              </p14:xfrm>
            </p:contentPart>
          </mc:Choice>
          <mc:Fallback xmlns="">
            <p:pic>
              <p:nvPicPr>
                <p:cNvPr id="990" name="Ink 989">
                  <a:extLst>
                    <a:ext uri="{FF2B5EF4-FFF2-40B4-BE49-F238E27FC236}">
                      <a16:creationId xmlns:a16="http://schemas.microsoft.com/office/drawing/2014/main" id="{C82CE070-0275-4E17-AA07-DDE331847FDE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1579289" y="1966458"/>
                  <a:ext cx="482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991" name="Ink 990">
                  <a:extLst>
                    <a:ext uri="{FF2B5EF4-FFF2-40B4-BE49-F238E27FC236}">
                      <a16:creationId xmlns:a16="http://schemas.microsoft.com/office/drawing/2014/main" id="{5A0C8945-7A4A-40F1-8C7A-EB9AD1DD87C7}"/>
                    </a:ext>
                  </a:extLst>
                </p14:cNvPr>
                <p14:cNvContentPartPr/>
                <p14:nvPr/>
              </p14:nvContentPartPr>
              <p14:xfrm>
                <a:off x="11578569" y="2204418"/>
                <a:ext cx="84960" cy="103320"/>
              </p14:xfrm>
            </p:contentPart>
          </mc:Choice>
          <mc:Fallback xmlns="">
            <p:pic>
              <p:nvPicPr>
                <p:cNvPr id="991" name="Ink 990">
                  <a:extLst>
                    <a:ext uri="{FF2B5EF4-FFF2-40B4-BE49-F238E27FC236}">
                      <a16:creationId xmlns:a16="http://schemas.microsoft.com/office/drawing/2014/main" id="{5A0C8945-7A4A-40F1-8C7A-EB9AD1DD87C7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1560929" y="2186418"/>
                  <a:ext cx="1206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992" name="Ink 991">
                  <a:extLst>
                    <a:ext uri="{FF2B5EF4-FFF2-40B4-BE49-F238E27FC236}">
                      <a16:creationId xmlns:a16="http://schemas.microsoft.com/office/drawing/2014/main" id="{090A8EFD-163E-4BE3-BD35-9ABA397CC42C}"/>
                    </a:ext>
                  </a:extLst>
                </p14:cNvPr>
                <p14:cNvContentPartPr/>
                <p14:nvPr/>
              </p14:nvContentPartPr>
              <p14:xfrm>
                <a:off x="11457969" y="2149698"/>
                <a:ext cx="21600" cy="183240"/>
              </p14:xfrm>
            </p:contentPart>
          </mc:Choice>
          <mc:Fallback xmlns="">
            <p:pic>
              <p:nvPicPr>
                <p:cNvPr id="992" name="Ink 991">
                  <a:extLst>
                    <a:ext uri="{FF2B5EF4-FFF2-40B4-BE49-F238E27FC236}">
                      <a16:creationId xmlns:a16="http://schemas.microsoft.com/office/drawing/2014/main" id="{090A8EFD-163E-4BE3-BD35-9ABA397CC42C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1440329" y="2131698"/>
                  <a:ext cx="572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993" name="Ink 992">
                  <a:extLst>
                    <a:ext uri="{FF2B5EF4-FFF2-40B4-BE49-F238E27FC236}">
                      <a16:creationId xmlns:a16="http://schemas.microsoft.com/office/drawing/2014/main" id="{0C1A0C55-A4AA-4219-938F-15BB38E06245}"/>
                    </a:ext>
                  </a:extLst>
                </p14:cNvPr>
                <p14:cNvContentPartPr/>
                <p14:nvPr/>
              </p14:nvContentPartPr>
              <p14:xfrm>
                <a:off x="11483889" y="2358858"/>
                <a:ext cx="270720" cy="16920"/>
              </p14:xfrm>
            </p:contentPart>
          </mc:Choice>
          <mc:Fallback xmlns="">
            <p:pic>
              <p:nvPicPr>
                <p:cNvPr id="993" name="Ink 992">
                  <a:extLst>
                    <a:ext uri="{FF2B5EF4-FFF2-40B4-BE49-F238E27FC236}">
                      <a16:creationId xmlns:a16="http://schemas.microsoft.com/office/drawing/2014/main" id="{0C1A0C55-A4AA-4219-938F-15BB38E06245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1465889" y="2340858"/>
                  <a:ext cx="3063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994" name="Ink 993">
                  <a:extLst>
                    <a:ext uri="{FF2B5EF4-FFF2-40B4-BE49-F238E27FC236}">
                      <a16:creationId xmlns:a16="http://schemas.microsoft.com/office/drawing/2014/main" id="{53676AC7-ABA0-4B20-A2C5-AB98EB7BB947}"/>
                    </a:ext>
                  </a:extLst>
                </p14:cNvPr>
                <p14:cNvContentPartPr/>
                <p14:nvPr/>
              </p14:nvContentPartPr>
              <p14:xfrm>
                <a:off x="11783409" y="2128818"/>
                <a:ext cx="13320" cy="217440"/>
              </p14:xfrm>
            </p:contentPart>
          </mc:Choice>
          <mc:Fallback xmlns="">
            <p:pic>
              <p:nvPicPr>
                <p:cNvPr id="994" name="Ink 993">
                  <a:extLst>
                    <a:ext uri="{FF2B5EF4-FFF2-40B4-BE49-F238E27FC236}">
                      <a16:creationId xmlns:a16="http://schemas.microsoft.com/office/drawing/2014/main" id="{53676AC7-ABA0-4B20-A2C5-AB98EB7BB947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1765409" y="2111178"/>
                  <a:ext cx="489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995" name="Ink 994">
                  <a:extLst>
                    <a:ext uri="{FF2B5EF4-FFF2-40B4-BE49-F238E27FC236}">
                      <a16:creationId xmlns:a16="http://schemas.microsoft.com/office/drawing/2014/main" id="{D61521F5-4230-4870-84FA-CFF5F197DBB9}"/>
                    </a:ext>
                  </a:extLst>
                </p14:cNvPr>
                <p14:cNvContentPartPr/>
                <p14:nvPr/>
              </p14:nvContentPartPr>
              <p14:xfrm>
                <a:off x="11474889" y="2109018"/>
                <a:ext cx="251280" cy="30240"/>
              </p14:xfrm>
            </p:contentPart>
          </mc:Choice>
          <mc:Fallback xmlns="">
            <p:pic>
              <p:nvPicPr>
                <p:cNvPr id="995" name="Ink 994">
                  <a:extLst>
                    <a:ext uri="{FF2B5EF4-FFF2-40B4-BE49-F238E27FC236}">
                      <a16:creationId xmlns:a16="http://schemas.microsoft.com/office/drawing/2014/main" id="{D61521F5-4230-4870-84FA-CFF5F197DBB9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1457249" y="2091378"/>
                  <a:ext cx="2869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997" name="Ink 996">
                  <a:extLst>
                    <a:ext uri="{FF2B5EF4-FFF2-40B4-BE49-F238E27FC236}">
                      <a16:creationId xmlns:a16="http://schemas.microsoft.com/office/drawing/2014/main" id="{02893000-3CE5-460C-90D2-21F95472B280}"/>
                    </a:ext>
                  </a:extLst>
                </p14:cNvPr>
                <p14:cNvContentPartPr/>
                <p14:nvPr/>
              </p14:nvContentPartPr>
              <p14:xfrm>
                <a:off x="11634369" y="2406738"/>
                <a:ext cx="14400" cy="79560"/>
              </p14:xfrm>
            </p:contentPart>
          </mc:Choice>
          <mc:Fallback xmlns="">
            <p:pic>
              <p:nvPicPr>
                <p:cNvPr id="997" name="Ink 996">
                  <a:extLst>
                    <a:ext uri="{FF2B5EF4-FFF2-40B4-BE49-F238E27FC236}">
                      <a16:creationId xmlns:a16="http://schemas.microsoft.com/office/drawing/2014/main" id="{02893000-3CE5-460C-90D2-21F95472B280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1616369" y="2389098"/>
                  <a:ext cx="50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998" name="Ink 997">
                  <a:extLst>
                    <a:ext uri="{FF2B5EF4-FFF2-40B4-BE49-F238E27FC236}">
                      <a16:creationId xmlns:a16="http://schemas.microsoft.com/office/drawing/2014/main" id="{E0C6F56C-543B-4F47-89BE-C387AAA01A5B}"/>
                    </a:ext>
                  </a:extLst>
                </p14:cNvPr>
                <p14:cNvContentPartPr/>
                <p14:nvPr/>
              </p14:nvContentPartPr>
              <p14:xfrm>
                <a:off x="11587569" y="1552458"/>
                <a:ext cx="21240" cy="110880"/>
              </p14:xfrm>
            </p:contentPart>
          </mc:Choice>
          <mc:Fallback xmlns="">
            <p:pic>
              <p:nvPicPr>
                <p:cNvPr id="998" name="Ink 997">
                  <a:extLst>
                    <a:ext uri="{FF2B5EF4-FFF2-40B4-BE49-F238E27FC236}">
                      <a16:creationId xmlns:a16="http://schemas.microsoft.com/office/drawing/2014/main" id="{E0C6F56C-543B-4F47-89BE-C387AAA01A5B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1569569" y="1534458"/>
                  <a:ext cx="56880" cy="146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25159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5508F9E1-BA97-496E-8997-1C5D0F0E5F4F}"/>
                  </a:ext>
                </a:extLst>
              </p14:cNvPr>
              <p14:cNvContentPartPr/>
              <p14:nvPr/>
            </p14:nvContentPartPr>
            <p14:xfrm>
              <a:off x="10518437" y="5746732"/>
              <a:ext cx="720" cy="3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5508F9E1-BA97-496E-8997-1C5D0F0E5F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00437" y="5728732"/>
                <a:ext cx="363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E298E64-E8D8-47F5-B1FB-0CC071819541}"/>
                  </a:ext>
                </a:extLst>
              </p14:cNvPr>
              <p14:cNvContentPartPr/>
              <p14:nvPr/>
            </p14:nvContentPartPr>
            <p14:xfrm>
              <a:off x="-1963200" y="5468188"/>
              <a:ext cx="32040" cy="38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E298E64-E8D8-47F5-B1FB-0CC0718195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981200" y="5450548"/>
                <a:ext cx="67680" cy="7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12BFDE8D-A7FC-4316-A123-96DDADF83020}"/>
              </a:ext>
            </a:extLst>
          </p:cNvPr>
          <p:cNvGrpSpPr/>
          <p:nvPr/>
        </p:nvGrpSpPr>
        <p:grpSpPr>
          <a:xfrm>
            <a:off x="493110" y="238874"/>
            <a:ext cx="547560" cy="418680"/>
            <a:chOff x="493110" y="238874"/>
            <a:chExt cx="547560" cy="41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022983C-F42C-461F-815F-4281489343E5}"/>
                    </a:ext>
                  </a:extLst>
                </p14:cNvPr>
                <p14:cNvContentPartPr/>
                <p14:nvPr/>
              </p14:nvContentPartPr>
              <p14:xfrm>
                <a:off x="493110" y="238874"/>
                <a:ext cx="268200" cy="418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022983C-F42C-461F-815F-4281489343E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5110" y="220874"/>
                  <a:ext cx="3038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6FA390D-A6EB-4C47-B457-A4EAE566330B}"/>
                    </a:ext>
                  </a:extLst>
                </p14:cNvPr>
                <p14:cNvContentPartPr/>
                <p14:nvPr/>
              </p14:nvContentPartPr>
              <p14:xfrm>
                <a:off x="852750" y="424634"/>
                <a:ext cx="187920" cy="200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6FA390D-A6EB-4C47-B457-A4EAE566330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4750" y="406994"/>
                  <a:ext cx="22356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C3FD4E-8B79-4FE1-A453-3B2AD545A34B}"/>
              </a:ext>
            </a:extLst>
          </p:cNvPr>
          <p:cNvGrpSpPr/>
          <p:nvPr/>
        </p:nvGrpSpPr>
        <p:grpSpPr>
          <a:xfrm>
            <a:off x="1128870" y="309794"/>
            <a:ext cx="1593360" cy="325080"/>
            <a:chOff x="1128870" y="309794"/>
            <a:chExt cx="1593360" cy="32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E112002-F9C7-4D24-A403-A0AFDAE0F29B}"/>
                    </a:ext>
                  </a:extLst>
                </p14:cNvPr>
                <p14:cNvContentPartPr/>
                <p14:nvPr/>
              </p14:nvContentPartPr>
              <p14:xfrm>
                <a:off x="1128870" y="414194"/>
                <a:ext cx="154440" cy="220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E112002-F9C7-4D24-A403-A0AFDAE0F2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10870" y="396194"/>
                  <a:ext cx="1900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817C2C2-6ED6-42CB-A965-773FC8D31429}"/>
                    </a:ext>
                  </a:extLst>
                </p14:cNvPr>
                <p14:cNvContentPartPr/>
                <p14:nvPr/>
              </p14:nvContentPartPr>
              <p14:xfrm>
                <a:off x="1313910" y="432554"/>
                <a:ext cx="128880" cy="199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817C2C2-6ED6-42CB-A965-773FC8D3142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95910" y="414914"/>
                  <a:ext cx="164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0BF12AC-0FA9-4403-8FA4-EBF13C37DCCC}"/>
                    </a:ext>
                  </a:extLst>
                </p14:cNvPr>
                <p14:cNvContentPartPr/>
                <p14:nvPr/>
              </p14:nvContentPartPr>
              <p14:xfrm>
                <a:off x="1566990" y="318074"/>
                <a:ext cx="32760" cy="306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0BF12AC-0FA9-4403-8FA4-EBF13C37DC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49350" y="300434"/>
                  <a:ext cx="684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7B131AF-B859-4086-8016-BDE70B037326}"/>
                    </a:ext>
                  </a:extLst>
                </p14:cNvPr>
                <p14:cNvContentPartPr/>
                <p14:nvPr/>
              </p14:nvContentPartPr>
              <p14:xfrm>
                <a:off x="1505790" y="445874"/>
                <a:ext cx="168840" cy="8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7B131AF-B859-4086-8016-BDE70B03732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87790" y="427874"/>
                  <a:ext cx="2044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17BEFBF-6C3E-4625-B75A-AA10DC25FA1B}"/>
                    </a:ext>
                  </a:extLst>
                </p14:cNvPr>
                <p14:cNvContentPartPr/>
                <p14:nvPr/>
              </p14:nvContentPartPr>
              <p14:xfrm>
                <a:off x="1739430" y="426074"/>
                <a:ext cx="91800" cy="174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17BEFBF-6C3E-4625-B75A-AA10DC25FA1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21430" y="408074"/>
                  <a:ext cx="1274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0978EAE-A979-4E32-BBA4-B1E5AB32E400}"/>
                    </a:ext>
                  </a:extLst>
                </p14:cNvPr>
                <p14:cNvContentPartPr/>
                <p14:nvPr/>
              </p14:nvContentPartPr>
              <p14:xfrm>
                <a:off x="1883790" y="436874"/>
                <a:ext cx="151560" cy="164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0978EAE-A979-4E32-BBA4-B1E5AB32E4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65790" y="419234"/>
                  <a:ext cx="187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06A1353-4ED0-4FED-89C3-65E3AB03BE60}"/>
                    </a:ext>
                  </a:extLst>
                </p14:cNvPr>
                <p14:cNvContentPartPr/>
                <p14:nvPr/>
              </p14:nvContentPartPr>
              <p14:xfrm>
                <a:off x="2101230" y="451994"/>
                <a:ext cx="12240" cy="148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06A1353-4ED0-4FED-89C3-65E3AB03BE6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83590" y="434354"/>
                  <a:ext cx="478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5044302-9BB5-49C8-86A5-6E75BB4F2076}"/>
                    </a:ext>
                  </a:extLst>
                </p14:cNvPr>
                <p14:cNvContentPartPr/>
                <p14:nvPr/>
              </p14:nvContentPartPr>
              <p14:xfrm>
                <a:off x="2074950" y="356594"/>
                <a:ext cx="11880" cy="16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5044302-9BB5-49C8-86A5-6E75BB4F20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57310" y="338954"/>
                  <a:ext cx="475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A18CD62-A5EB-4FBF-AFB6-75CFD427928C}"/>
                    </a:ext>
                  </a:extLst>
                </p14:cNvPr>
                <p14:cNvContentPartPr/>
                <p14:nvPr/>
              </p14:nvContentPartPr>
              <p14:xfrm>
                <a:off x="2198070" y="447314"/>
                <a:ext cx="115200" cy="161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A18CD62-A5EB-4FBF-AFB6-75CFD427928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80430" y="429674"/>
                  <a:ext cx="1508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1145AF-D6F8-4578-9FA0-4A058D38FF77}"/>
                    </a:ext>
                  </a:extLst>
                </p14:cNvPr>
                <p14:cNvContentPartPr/>
                <p14:nvPr/>
              </p14:nvContentPartPr>
              <p14:xfrm>
                <a:off x="2391390" y="458834"/>
                <a:ext cx="88560" cy="148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1145AF-D6F8-4578-9FA0-4A058D38FF7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73750" y="440834"/>
                  <a:ext cx="124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782A4B7-CD76-42D8-9066-B43732EB0682}"/>
                    </a:ext>
                  </a:extLst>
                </p14:cNvPr>
                <p14:cNvContentPartPr/>
                <p14:nvPr/>
              </p14:nvContentPartPr>
              <p14:xfrm>
                <a:off x="2541510" y="309794"/>
                <a:ext cx="180720" cy="284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782A4B7-CD76-42D8-9066-B43732EB068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23510" y="291794"/>
                  <a:ext cx="216360" cy="32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BE3605-891A-4EAC-AEFB-49D169F68878}"/>
              </a:ext>
            </a:extLst>
          </p:cNvPr>
          <p:cNvGrpSpPr/>
          <p:nvPr/>
        </p:nvGrpSpPr>
        <p:grpSpPr>
          <a:xfrm>
            <a:off x="2999580" y="280800"/>
            <a:ext cx="1703160" cy="480240"/>
            <a:chOff x="2999580" y="280800"/>
            <a:chExt cx="170316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5088054-421C-41B8-B66B-DE80401BFE5B}"/>
                    </a:ext>
                  </a:extLst>
                </p14:cNvPr>
                <p14:cNvContentPartPr/>
                <p14:nvPr/>
              </p14:nvContentPartPr>
              <p14:xfrm>
                <a:off x="2999580" y="280800"/>
                <a:ext cx="209520" cy="290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5088054-421C-41B8-B66B-DE80401BFE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81580" y="262800"/>
                  <a:ext cx="2451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4CE167B-FD8B-42E5-9317-705D802B24DA}"/>
                    </a:ext>
                  </a:extLst>
                </p14:cNvPr>
                <p14:cNvContentPartPr/>
                <p14:nvPr/>
              </p14:nvContentPartPr>
              <p14:xfrm>
                <a:off x="3202260" y="441720"/>
                <a:ext cx="141120" cy="143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4CE167B-FD8B-42E5-9317-705D802B24D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84260" y="423720"/>
                  <a:ext cx="176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4329937-A8C6-4D8C-BEE2-ED60CA05B5AE}"/>
                    </a:ext>
                  </a:extLst>
                </p14:cNvPr>
                <p14:cNvContentPartPr/>
                <p14:nvPr/>
              </p14:nvContentPartPr>
              <p14:xfrm>
                <a:off x="3424740" y="305280"/>
                <a:ext cx="22320" cy="273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4329937-A8C6-4D8C-BEE2-ED60CA05B5A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07100" y="287280"/>
                  <a:ext cx="579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70B0D14-2132-4B9F-A424-7C8D15966A5B}"/>
                    </a:ext>
                  </a:extLst>
                </p14:cNvPr>
                <p14:cNvContentPartPr/>
                <p14:nvPr/>
              </p14:nvContentPartPr>
              <p14:xfrm>
                <a:off x="3350940" y="442440"/>
                <a:ext cx="187560" cy="15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70B0D14-2132-4B9F-A424-7C8D15966A5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33300" y="424440"/>
                  <a:ext cx="2232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FE2CFA7-CD47-4BE5-8418-ED469E8E8946}"/>
                    </a:ext>
                  </a:extLst>
                </p14:cNvPr>
                <p14:cNvContentPartPr/>
                <p14:nvPr/>
              </p14:nvContentPartPr>
              <p14:xfrm>
                <a:off x="3570180" y="429120"/>
                <a:ext cx="127080" cy="151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FE2CFA7-CD47-4BE5-8418-ED469E8E894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52540" y="411480"/>
                  <a:ext cx="1627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3145C11-FF5C-4121-AEAF-DB4D1F607814}"/>
                    </a:ext>
                  </a:extLst>
                </p14:cNvPr>
                <p14:cNvContentPartPr/>
                <p14:nvPr/>
              </p14:nvContentPartPr>
              <p14:xfrm>
                <a:off x="3744060" y="435240"/>
                <a:ext cx="164880" cy="325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3145C11-FF5C-4121-AEAF-DB4D1F60781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26420" y="417600"/>
                  <a:ext cx="2005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6625D24-4B01-49B5-9720-882544C4B160}"/>
                    </a:ext>
                  </a:extLst>
                </p14:cNvPr>
                <p14:cNvContentPartPr/>
                <p14:nvPr/>
              </p14:nvContentPartPr>
              <p14:xfrm>
                <a:off x="3906780" y="406080"/>
                <a:ext cx="132840" cy="145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6625D24-4B01-49B5-9720-882544C4B16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888780" y="388440"/>
                  <a:ext cx="1684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6898F44-26EF-4B6A-B802-FA5BF1808CF0}"/>
                    </a:ext>
                  </a:extLst>
                </p14:cNvPr>
                <p14:cNvContentPartPr/>
                <p14:nvPr/>
              </p14:nvContentPartPr>
              <p14:xfrm>
                <a:off x="4101180" y="416880"/>
                <a:ext cx="94680" cy="121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6898F44-26EF-4B6A-B802-FA5BF1808CF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83180" y="398880"/>
                  <a:ext cx="130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595BE53-B437-48E0-837B-68F5077EA58F}"/>
                    </a:ext>
                  </a:extLst>
                </p14:cNvPr>
                <p14:cNvContentPartPr/>
                <p14:nvPr/>
              </p14:nvContentPartPr>
              <p14:xfrm>
                <a:off x="4296300" y="420120"/>
                <a:ext cx="7200" cy="124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595BE53-B437-48E0-837B-68F5077EA58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78660" y="402120"/>
                  <a:ext cx="428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58A63E3-6B50-495E-9A4E-C0D2A9917E06}"/>
                    </a:ext>
                  </a:extLst>
                </p14:cNvPr>
                <p14:cNvContentPartPr/>
                <p14:nvPr/>
              </p14:nvContentPartPr>
              <p14:xfrm>
                <a:off x="4284780" y="331920"/>
                <a:ext cx="15480" cy="3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58A63E3-6B50-495E-9A4E-C0D2A9917E0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67140" y="313920"/>
                  <a:ext cx="511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7AE2642-EAF5-4896-A540-8F592262DEC0}"/>
                    </a:ext>
                  </a:extLst>
                </p14:cNvPr>
                <p14:cNvContentPartPr/>
                <p14:nvPr/>
              </p14:nvContentPartPr>
              <p14:xfrm>
                <a:off x="4400340" y="427680"/>
                <a:ext cx="83880" cy="127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7AE2642-EAF5-4896-A540-8F592262DEC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82340" y="410040"/>
                  <a:ext cx="1195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AFDCCA9-87F1-42CB-B2A0-2E823243C4DB}"/>
                    </a:ext>
                  </a:extLst>
                </p14:cNvPr>
                <p14:cNvContentPartPr/>
                <p14:nvPr/>
              </p14:nvContentPartPr>
              <p14:xfrm>
                <a:off x="4619940" y="419040"/>
                <a:ext cx="82800" cy="152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AFDCCA9-87F1-42CB-B2A0-2E823243C4D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02300" y="401040"/>
                  <a:ext cx="118440" cy="18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BBA0186-DBA6-4477-B234-D71866EFD073}"/>
                  </a:ext>
                </a:extLst>
              </p14:cNvPr>
              <p14:cNvContentPartPr/>
              <p14:nvPr/>
            </p14:nvContentPartPr>
            <p14:xfrm>
              <a:off x="508530" y="758640"/>
              <a:ext cx="4223160" cy="885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BBA0186-DBA6-4477-B234-D71866EFD07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90530" y="741000"/>
                <a:ext cx="4258800" cy="12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06405601-C97A-4BBB-A526-0A5535FBBA85}"/>
              </a:ext>
            </a:extLst>
          </p:cNvPr>
          <p:cNvGrpSpPr/>
          <p:nvPr/>
        </p:nvGrpSpPr>
        <p:grpSpPr>
          <a:xfrm>
            <a:off x="516157" y="1089762"/>
            <a:ext cx="490680" cy="264960"/>
            <a:chOff x="516157" y="1089762"/>
            <a:chExt cx="49068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888019D-5929-430C-A6E1-E7E58E573541}"/>
                    </a:ext>
                  </a:extLst>
                </p14:cNvPr>
                <p14:cNvContentPartPr/>
                <p14:nvPr/>
              </p14:nvContentPartPr>
              <p14:xfrm>
                <a:off x="516157" y="1089762"/>
                <a:ext cx="23040" cy="229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888019D-5929-430C-A6E1-E7E58E57354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8157" y="1072122"/>
                  <a:ext cx="586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2323D0D-58E0-4857-8FE4-9C9397DF31E5}"/>
                    </a:ext>
                  </a:extLst>
                </p14:cNvPr>
                <p14:cNvContentPartPr/>
                <p14:nvPr/>
              </p14:nvContentPartPr>
              <p14:xfrm>
                <a:off x="540277" y="1339962"/>
                <a:ext cx="134640" cy="3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2323D0D-58E0-4857-8FE4-9C9397DF31E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2277" y="1321962"/>
                  <a:ext cx="170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7DC298F-6992-49AC-B7F4-7DDE0D16833A}"/>
                    </a:ext>
                  </a:extLst>
                </p14:cNvPr>
                <p14:cNvContentPartPr/>
                <p14:nvPr/>
              </p14:nvContentPartPr>
              <p14:xfrm>
                <a:off x="727117" y="1217922"/>
                <a:ext cx="112320" cy="136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7DC298F-6992-49AC-B7F4-7DDE0D16833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9477" y="1200282"/>
                  <a:ext cx="147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E5A0FD7-FAF2-43CE-82F0-17CC999180C8}"/>
                    </a:ext>
                  </a:extLst>
                </p14:cNvPr>
                <p14:cNvContentPartPr/>
                <p14:nvPr/>
              </p14:nvContentPartPr>
              <p14:xfrm>
                <a:off x="919717" y="1122162"/>
                <a:ext cx="15840" cy="223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E5A0FD7-FAF2-43CE-82F0-17CC999180C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01717" y="1104162"/>
                  <a:ext cx="514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F0664F1-51D3-4D7F-B878-786565C7F7B2}"/>
                    </a:ext>
                  </a:extLst>
                </p14:cNvPr>
                <p14:cNvContentPartPr/>
                <p14:nvPr/>
              </p14:nvContentPartPr>
              <p14:xfrm>
                <a:off x="871117" y="1221522"/>
                <a:ext cx="135720" cy="13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F0664F1-51D3-4D7F-B878-786565C7F7B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3477" y="1203522"/>
                  <a:ext cx="171360" cy="4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6FFF5E9B-D1C8-43D2-821B-308241DEBAEE}"/>
                  </a:ext>
                </a:extLst>
              </p14:cNvPr>
              <p14:cNvContentPartPr/>
              <p14:nvPr/>
            </p14:nvContentPartPr>
            <p14:xfrm>
              <a:off x="3315665" y="1191047"/>
              <a:ext cx="144000" cy="131040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6FFF5E9B-D1C8-43D2-821B-308241DEBAE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298025" y="1173407"/>
                <a:ext cx="179640" cy="16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8" name="Group 467">
            <a:extLst>
              <a:ext uri="{FF2B5EF4-FFF2-40B4-BE49-F238E27FC236}">
                <a16:creationId xmlns:a16="http://schemas.microsoft.com/office/drawing/2014/main" id="{6D289887-E2C7-4D12-B7B8-4BCD7C791043}"/>
              </a:ext>
            </a:extLst>
          </p:cNvPr>
          <p:cNvGrpSpPr/>
          <p:nvPr/>
        </p:nvGrpSpPr>
        <p:grpSpPr>
          <a:xfrm>
            <a:off x="3719225" y="1063607"/>
            <a:ext cx="1637280" cy="388080"/>
            <a:chOff x="3719225" y="1063607"/>
            <a:chExt cx="1637280" cy="3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08B5A58F-663C-4F7A-B763-F2D4C1F3B9A5}"/>
                    </a:ext>
                  </a:extLst>
                </p14:cNvPr>
                <p14:cNvContentPartPr/>
                <p14:nvPr/>
              </p14:nvContentPartPr>
              <p14:xfrm>
                <a:off x="3719225" y="1193927"/>
                <a:ext cx="108720" cy="14976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08B5A58F-663C-4F7A-B763-F2D4C1F3B9A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01585" y="1175927"/>
                  <a:ext cx="1443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DC83AC5C-4E0A-4DAA-BCC4-F6D3F123F8F4}"/>
                    </a:ext>
                  </a:extLst>
                </p14:cNvPr>
                <p14:cNvContentPartPr/>
                <p14:nvPr/>
              </p14:nvContentPartPr>
              <p14:xfrm>
                <a:off x="3895985" y="1215887"/>
                <a:ext cx="95040" cy="11808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DC83AC5C-4E0A-4DAA-BCC4-F6D3F123F8F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77985" y="1197887"/>
                  <a:ext cx="130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69CB25AF-F4E6-42A9-859A-C73654CF149C}"/>
                    </a:ext>
                  </a:extLst>
                </p14:cNvPr>
                <p14:cNvContentPartPr/>
                <p14:nvPr/>
              </p14:nvContentPartPr>
              <p14:xfrm>
                <a:off x="4074905" y="1203287"/>
                <a:ext cx="179280" cy="10764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69CB25AF-F4E6-42A9-859A-C73654CF149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057265" y="1185287"/>
                  <a:ext cx="214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F57AA67E-F718-40B8-B7B4-33BDE62BCD73}"/>
                    </a:ext>
                  </a:extLst>
                </p14:cNvPr>
                <p14:cNvContentPartPr/>
                <p14:nvPr/>
              </p14:nvContentPartPr>
              <p14:xfrm>
                <a:off x="4321505" y="1206887"/>
                <a:ext cx="119880" cy="2448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F57AA67E-F718-40B8-B7B4-33BDE62BCD7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03865" y="1189247"/>
                  <a:ext cx="1555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98D0548B-12FC-4A8D-9F3E-7E0985564134}"/>
                    </a:ext>
                  </a:extLst>
                </p14:cNvPr>
                <p14:cNvContentPartPr/>
                <p14:nvPr/>
              </p14:nvContentPartPr>
              <p14:xfrm>
                <a:off x="4516985" y="1214087"/>
                <a:ext cx="99000" cy="10296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98D0548B-12FC-4A8D-9F3E-7E09855641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99345" y="1196087"/>
                  <a:ext cx="134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90977AD9-61C8-4D03-985E-C1EE45CBADB1}"/>
                    </a:ext>
                  </a:extLst>
                </p14:cNvPr>
                <p14:cNvContentPartPr/>
                <p14:nvPr/>
              </p14:nvContentPartPr>
              <p14:xfrm>
                <a:off x="4663145" y="1189607"/>
                <a:ext cx="98280" cy="1321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90977AD9-61C8-4D03-985E-C1EE45CBADB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45145" y="1171607"/>
                  <a:ext cx="133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BD6633DF-A6A8-4F60-9535-827CB70D41A6}"/>
                    </a:ext>
                  </a:extLst>
                </p14:cNvPr>
                <p14:cNvContentPartPr/>
                <p14:nvPr/>
              </p14:nvContentPartPr>
              <p14:xfrm>
                <a:off x="4792385" y="1206887"/>
                <a:ext cx="124560" cy="9288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BD6633DF-A6A8-4F60-9535-827CB70D41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74385" y="1188887"/>
                  <a:ext cx="1602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B78F28C9-EEA3-466A-8D6C-C82A0B027D26}"/>
                    </a:ext>
                  </a:extLst>
                </p14:cNvPr>
                <p14:cNvContentPartPr/>
                <p14:nvPr/>
              </p14:nvContentPartPr>
              <p14:xfrm>
                <a:off x="4969145" y="1067207"/>
                <a:ext cx="127440" cy="2415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B78F28C9-EEA3-466A-8D6C-C82A0B027D2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51145" y="1049207"/>
                  <a:ext cx="1630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32083530-4697-409C-83B2-1832C9C96578}"/>
                    </a:ext>
                  </a:extLst>
                </p14:cNvPr>
                <p14:cNvContentPartPr/>
                <p14:nvPr/>
              </p14:nvContentPartPr>
              <p14:xfrm>
                <a:off x="5198825" y="1063607"/>
                <a:ext cx="21960" cy="22104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32083530-4697-409C-83B2-1832C9C9657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80825" y="1045967"/>
                  <a:ext cx="576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AFC979E3-795B-456B-AADB-EBC710849084}"/>
                    </a:ext>
                  </a:extLst>
                </p14:cNvPr>
                <p14:cNvContentPartPr/>
                <p14:nvPr/>
              </p14:nvContentPartPr>
              <p14:xfrm>
                <a:off x="5276945" y="1182767"/>
                <a:ext cx="79560" cy="1080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AFC979E3-795B-456B-AADB-EBC71084908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58945" y="1164767"/>
                  <a:ext cx="11520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493223CC-27A3-400A-AC36-60C985581601}"/>
              </a:ext>
            </a:extLst>
          </p:cNvPr>
          <p:cNvGrpSpPr/>
          <p:nvPr/>
        </p:nvGrpSpPr>
        <p:grpSpPr>
          <a:xfrm>
            <a:off x="5592490" y="1049505"/>
            <a:ext cx="1539360" cy="251280"/>
            <a:chOff x="5592490" y="1049505"/>
            <a:chExt cx="153936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E48A5883-75B0-4F95-BF8F-72A68DC00FE6}"/>
                    </a:ext>
                  </a:extLst>
                </p14:cNvPr>
                <p14:cNvContentPartPr/>
                <p14:nvPr/>
              </p14:nvContentPartPr>
              <p14:xfrm>
                <a:off x="5592490" y="1156065"/>
                <a:ext cx="111960" cy="13932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E48A5883-75B0-4F95-BF8F-72A68DC00FE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74490" y="1138425"/>
                  <a:ext cx="147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40DD9193-9143-4975-B689-8ADB42E35779}"/>
                    </a:ext>
                  </a:extLst>
                </p14:cNvPr>
                <p14:cNvContentPartPr/>
                <p14:nvPr/>
              </p14:nvContentPartPr>
              <p14:xfrm>
                <a:off x="5758450" y="1174785"/>
                <a:ext cx="107640" cy="1238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40DD9193-9143-4975-B689-8ADB42E3577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40450" y="1157145"/>
                  <a:ext cx="1432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EDEAD6E-2959-46B5-A5D5-23D9722D66EB}"/>
                    </a:ext>
                  </a:extLst>
                </p14:cNvPr>
                <p14:cNvContentPartPr/>
                <p14:nvPr/>
              </p14:nvContentPartPr>
              <p14:xfrm>
                <a:off x="5912530" y="1185945"/>
                <a:ext cx="101520" cy="1148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EDEAD6E-2959-46B5-A5D5-23D9722D66E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94890" y="1168305"/>
                  <a:ext cx="137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CD6E11AC-B78E-4BAC-99B7-EC788CE1A07D}"/>
                    </a:ext>
                  </a:extLst>
                </p14:cNvPr>
                <p14:cNvContentPartPr/>
                <p14:nvPr/>
              </p14:nvContentPartPr>
              <p14:xfrm>
                <a:off x="6066610" y="1170465"/>
                <a:ext cx="74160" cy="110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CD6E11AC-B78E-4BAC-99B7-EC788CE1A07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48610" y="1152825"/>
                  <a:ext cx="109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E1A8EBF7-62AE-423B-9860-CD059D26309A}"/>
                    </a:ext>
                  </a:extLst>
                </p14:cNvPr>
                <p14:cNvContentPartPr/>
                <p14:nvPr/>
              </p14:nvContentPartPr>
              <p14:xfrm>
                <a:off x="6236890" y="1080825"/>
                <a:ext cx="10440" cy="20052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E1A8EBF7-62AE-423B-9860-CD059D26309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19250" y="1062825"/>
                  <a:ext cx="460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FDE8F25A-5296-46CC-A037-444C03B0E576}"/>
                    </a:ext>
                  </a:extLst>
                </p14:cNvPr>
                <p14:cNvContentPartPr/>
                <p14:nvPr/>
              </p14:nvContentPartPr>
              <p14:xfrm>
                <a:off x="6194050" y="1167225"/>
                <a:ext cx="116640" cy="126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FDE8F25A-5296-46CC-A037-444C03B0E57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76410" y="1149585"/>
                  <a:ext cx="1522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292ED556-2C14-420F-8C28-4BFFE56503F5}"/>
                    </a:ext>
                  </a:extLst>
                </p14:cNvPr>
                <p14:cNvContentPartPr/>
                <p14:nvPr/>
              </p14:nvContentPartPr>
              <p14:xfrm>
                <a:off x="6375130" y="1169745"/>
                <a:ext cx="110160" cy="10728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292ED556-2C14-420F-8C28-4BFFE56503F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57490" y="1152105"/>
                  <a:ext cx="1458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3185191C-BB80-4A69-9F0E-7D4D0704097B}"/>
                    </a:ext>
                  </a:extLst>
                </p14:cNvPr>
                <p14:cNvContentPartPr/>
                <p14:nvPr/>
              </p14:nvContentPartPr>
              <p14:xfrm>
                <a:off x="6532450" y="1167945"/>
                <a:ext cx="112680" cy="9000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3185191C-BB80-4A69-9F0E-7D4D0704097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14810" y="1149945"/>
                  <a:ext cx="148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7BEAD85E-F5A3-4E82-97AD-70A5DE741515}"/>
                    </a:ext>
                  </a:extLst>
                </p14:cNvPr>
                <p14:cNvContentPartPr/>
                <p14:nvPr/>
              </p14:nvContentPartPr>
              <p14:xfrm>
                <a:off x="6720730" y="1175145"/>
                <a:ext cx="12240" cy="8460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7BEAD85E-F5A3-4E82-97AD-70A5DE74151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702730" y="1157505"/>
                  <a:ext cx="478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2ECCBFF4-C556-43FE-B609-3C54D8C4AEC6}"/>
                    </a:ext>
                  </a:extLst>
                </p14:cNvPr>
                <p14:cNvContentPartPr/>
                <p14:nvPr/>
              </p14:nvContentPartPr>
              <p14:xfrm>
                <a:off x="6688690" y="1075065"/>
                <a:ext cx="20520" cy="104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2ECCBFF4-C556-43FE-B609-3C54D8C4AEC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70690" y="1057425"/>
                  <a:ext cx="56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368C1B26-FABD-43B8-9CCD-E4ADFBD1D6FB}"/>
                    </a:ext>
                  </a:extLst>
                </p14:cNvPr>
                <p14:cNvContentPartPr/>
                <p14:nvPr/>
              </p14:nvContentPartPr>
              <p14:xfrm>
                <a:off x="6832690" y="1155345"/>
                <a:ext cx="117000" cy="11016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368C1B26-FABD-43B8-9CCD-E4ADFBD1D6F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815050" y="1137705"/>
                  <a:ext cx="1526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0A10D1CF-1980-4BDF-AA77-4F74137A86CE}"/>
                    </a:ext>
                  </a:extLst>
                </p14:cNvPr>
                <p14:cNvContentPartPr/>
                <p14:nvPr/>
              </p14:nvContentPartPr>
              <p14:xfrm>
                <a:off x="7061290" y="1049505"/>
                <a:ext cx="16200" cy="22320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0A10D1CF-1980-4BDF-AA77-4F74137A86C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43290" y="1031865"/>
                  <a:ext cx="518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2875849F-F332-4BD0-A808-CF400EB015ED}"/>
                    </a:ext>
                  </a:extLst>
                </p14:cNvPr>
                <p14:cNvContentPartPr/>
                <p14:nvPr/>
              </p14:nvContentPartPr>
              <p14:xfrm>
                <a:off x="6968770" y="1138785"/>
                <a:ext cx="163080" cy="72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2875849F-F332-4BD0-A808-CF400EB015E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951130" y="1121145"/>
                  <a:ext cx="19872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2" name="Group 611">
            <a:extLst>
              <a:ext uri="{FF2B5EF4-FFF2-40B4-BE49-F238E27FC236}">
                <a16:creationId xmlns:a16="http://schemas.microsoft.com/office/drawing/2014/main" id="{AA5B76B2-8A19-4125-B083-BEC633DC4B5A}"/>
              </a:ext>
            </a:extLst>
          </p:cNvPr>
          <p:cNvGrpSpPr/>
          <p:nvPr/>
        </p:nvGrpSpPr>
        <p:grpSpPr>
          <a:xfrm>
            <a:off x="546880" y="1778229"/>
            <a:ext cx="887760" cy="271440"/>
            <a:chOff x="546880" y="1778229"/>
            <a:chExt cx="88776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37608CC3-1EE1-483E-A9B7-0769E1D50074}"/>
                    </a:ext>
                  </a:extLst>
                </p14:cNvPr>
                <p14:cNvContentPartPr/>
                <p14:nvPr/>
              </p14:nvContentPartPr>
              <p14:xfrm>
                <a:off x="546880" y="1778229"/>
                <a:ext cx="138240" cy="17640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37608CC3-1EE1-483E-A9B7-0769E1D5007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8880" y="1760229"/>
                  <a:ext cx="1738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5FF41BC6-1E97-44BB-AE70-F389821171C3}"/>
                    </a:ext>
                  </a:extLst>
                </p14:cNvPr>
                <p14:cNvContentPartPr/>
                <p14:nvPr/>
              </p14:nvContentPartPr>
              <p14:xfrm>
                <a:off x="726880" y="1853109"/>
                <a:ext cx="65880" cy="10404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5FF41BC6-1E97-44BB-AE70-F389821171C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09240" y="1835469"/>
                  <a:ext cx="1015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A084EE9F-A106-403D-9739-91A408063240}"/>
                    </a:ext>
                  </a:extLst>
                </p14:cNvPr>
                <p14:cNvContentPartPr/>
                <p14:nvPr/>
              </p14:nvContentPartPr>
              <p14:xfrm>
                <a:off x="884200" y="1846989"/>
                <a:ext cx="105840" cy="20268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A084EE9F-A106-403D-9739-91A40806324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66200" y="1828989"/>
                  <a:ext cx="1414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B8D25264-2F14-4B6B-81A9-9E82A47FADF6}"/>
                    </a:ext>
                  </a:extLst>
                </p14:cNvPr>
                <p14:cNvContentPartPr/>
                <p14:nvPr/>
              </p14:nvContentPartPr>
              <p14:xfrm>
                <a:off x="1059880" y="1868589"/>
                <a:ext cx="10800" cy="7092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B8D25264-2F14-4B6B-81A9-9E82A47FADF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42240" y="1850589"/>
                  <a:ext cx="46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8DC2C66A-46FB-4F5C-ABC9-5DFE73840762}"/>
                    </a:ext>
                  </a:extLst>
                </p14:cNvPr>
                <p14:cNvContentPartPr/>
                <p14:nvPr/>
              </p14:nvContentPartPr>
              <p14:xfrm>
                <a:off x="1030720" y="1807389"/>
                <a:ext cx="11520" cy="1044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8DC2C66A-46FB-4F5C-ABC9-5DFE7384076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12720" y="1789389"/>
                  <a:ext cx="47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1D1B55C0-90A8-4DD1-BB27-00F3DF1E3E32}"/>
                    </a:ext>
                  </a:extLst>
                </p14:cNvPr>
                <p14:cNvContentPartPr/>
                <p14:nvPr/>
              </p14:nvContentPartPr>
              <p14:xfrm>
                <a:off x="1144840" y="1833669"/>
                <a:ext cx="105120" cy="10260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1D1B55C0-90A8-4DD1-BB27-00F3DF1E3E3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27200" y="1816029"/>
                  <a:ext cx="1407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767F2403-3FF8-4272-B6AA-150285B66733}"/>
                    </a:ext>
                  </a:extLst>
                </p14:cNvPr>
                <p14:cNvContentPartPr/>
                <p14:nvPr/>
              </p14:nvContentPartPr>
              <p14:xfrm>
                <a:off x="1321600" y="1841229"/>
                <a:ext cx="113040" cy="7992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767F2403-3FF8-4272-B6AA-150285B6673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303960" y="1823229"/>
                  <a:ext cx="148680" cy="11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51C1C5B7-A6EA-4607-94C1-5CE4773B7B0F}"/>
                  </a:ext>
                </a:extLst>
              </p14:cNvPr>
              <p14:cNvContentPartPr/>
              <p14:nvPr/>
            </p14:nvContentPartPr>
            <p14:xfrm>
              <a:off x="1715115" y="1715694"/>
              <a:ext cx="171360" cy="219960"/>
            </p14:xfrm>
          </p:contentPart>
        </mc:Choice>
        <mc:Fallback xmlns=""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51C1C5B7-A6EA-4607-94C1-5CE4773B7B0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697475" y="1697694"/>
                <a:ext cx="207000" cy="25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8" name="Group 617">
            <a:extLst>
              <a:ext uri="{FF2B5EF4-FFF2-40B4-BE49-F238E27FC236}">
                <a16:creationId xmlns:a16="http://schemas.microsoft.com/office/drawing/2014/main" id="{9B5F92B3-E725-4892-8286-657A70864D94}"/>
              </a:ext>
            </a:extLst>
          </p:cNvPr>
          <p:cNvGrpSpPr/>
          <p:nvPr/>
        </p:nvGrpSpPr>
        <p:grpSpPr>
          <a:xfrm>
            <a:off x="1957755" y="1675730"/>
            <a:ext cx="669103" cy="367560"/>
            <a:chOff x="1957755" y="1675730"/>
            <a:chExt cx="669103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5896E3A0-51A2-484C-A43F-2E948A8DD1BE}"/>
                    </a:ext>
                  </a:extLst>
                </p14:cNvPr>
                <p14:cNvContentPartPr/>
                <p14:nvPr/>
              </p14:nvContentPartPr>
              <p14:xfrm>
                <a:off x="1957755" y="1875534"/>
                <a:ext cx="104040" cy="14112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5896E3A0-51A2-484C-A43F-2E948A8DD1B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939755" y="1857534"/>
                  <a:ext cx="1396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A22482DA-4F46-4294-9F71-6CB4236C123E}"/>
                    </a:ext>
                  </a:extLst>
                </p14:cNvPr>
                <p14:cNvContentPartPr/>
                <p14:nvPr/>
              </p14:nvContentPartPr>
              <p14:xfrm>
                <a:off x="2270098" y="1675730"/>
                <a:ext cx="139320" cy="20736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A22482DA-4F46-4294-9F71-6CB4236C123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52098" y="1658090"/>
                  <a:ext cx="1749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B9F94CBD-50D4-41C1-BA38-B1FB5EC84B40}"/>
                    </a:ext>
                  </a:extLst>
                </p14:cNvPr>
                <p14:cNvContentPartPr/>
                <p14:nvPr/>
              </p14:nvContentPartPr>
              <p14:xfrm>
                <a:off x="2471698" y="1782290"/>
                <a:ext cx="155160" cy="26100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B9F94CBD-50D4-41C1-BA38-B1FB5EC84B4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53698" y="1764650"/>
                  <a:ext cx="190800" cy="29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649" name="Ink 648">
                <a:extLst>
                  <a:ext uri="{FF2B5EF4-FFF2-40B4-BE49-F238E27FC236}">
                    <a16:creationId xmlns:a16="http://schemas.microsoft.com/office/drawing/2014/main" id="{7F7B20A4-4E14-4158-8C0E-8215D674C82F}"/>
                  </a:ext>
                </a:extLst>
              </p14:cNvPr>
              <p14:cNvContentPartPr/>
              <p14:nvPr/>
            </p14:nvContentPartPr>
            <p14:xfrm>
              <a:off x="4339217" y="1975239"/>
              <a:ext cx="90000" cy="246600"/>
            </p14:xfrm>
          </p:contentPart>
        </mc:Choice>
        <mc:Fallback xmlns="">
          <p:pic>
            <p:nvPicPr>
              <p:cNvPr id="649" name="Ink 648">
                <a:extLst>
                  <a:ext uri="{FF2B5EF4-FFF2-40B4-BE49-F238E27FC236}">
                    <a16:creationId xmlns:a16="http://schemas.microsoft.com/office/drawing/2014/main" id="{7F7B20A4-4E14-4158-8C0E-8215D674C82F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321577" y="1957239"/>
                <a:ext cx="125640" cy="28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oup 651">
            <a:extLst>
              <a:ext uri="{FF2B5EF4-FFF2-40B4-BE49-F238E27FC236}">
                <a16:creationId xmlns:a16="http://schemas.microsoft.com/office/drawing/2014/main" id="{689048D7-50E7-44BD-AA50-5B976320DB5D}"/>
              </a:ext>
            </a:extLst>
          </p:cNvPr>
          <p:cNvGrpSpPr/>
          <p:nvPr/>
        </p:nvGrpSpPr>
        <p:grpSpPr>
          <a:xfrm>
            <a:off x="3267857" y="2002599"/>
            <a:ext cx="468000" cy="329760"/>
            <a:chOff x="3267857" y="2002599"/>
            <a:chExt cx="468000" cy="32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2874C254-DE71-4321-ADAC-86AB28365B45}"/>
                    </a:ext>
                  </a:extLst>
                </p14:cNvPr>
                <p14:cNvContentPartPr/>
                <p14:nvPr/>
              </p14:nvContentPartPr>
              <p14:xfrm>
                <a:off x="3514097" y="2178639"/>
                <a:ext cx="118080" cy="15372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2874C254-DE71-4321-ADAC-86AB28365B4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496457" y="2160639"/>
                  <a:ext cx="1537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96F2D599-06FB-4C52-8E26-262229EAE27B}"/>
                    </a:ext>
                  </a:extLst>
                </p14:cNvPr>
                <p14:cNvContentPartPr/>
                <p14:nvPr/>
              </p14:nvContentPartPr>
              <p14:xfrm>
                <a:off x="3665657" y="2002599"/>
                <a:ext cx="70200" cy="23724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96F2D599-06FB-4C52-8E26-262229EAE27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647657" y="1984599"/>
                  <a:ext cx="1058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CE4BA204-5AC2-4E96-AE7B-4CB8A5D7C2E7}"/>
                    </a:ext>
                  </a:extLst>
                </p14:cNvPr>
                <p14:cNvContentPartPr/>
                <p14:nvPr/>
              </p14:nvContentPartPr>
              <p14:xfrm>
                <a:off x="3267857" y="2038959"/>
                <a:ext cx="191520" cy="17676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CE4BA204-5AC2-4E96-AE7B-4CB8A5D7C2E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250217" y="2021319"/>
                  <a:ext cx="227160" cy="21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653" name="Ink 652">
                <a:extLst>
                  <a:ext uri="{FF2B5EF4-FFF2-40B4-BE49-F238E27FC236}">
                    <a16:creationId xmlns:a16="http://schemas.microsoft.com/office/drawing/2014/main" id="{2C01BC8A-A66F-43BE-BFFE-59E2BCC7E525}"/>
                  </a:ext>
                </a:extLst>
              </p14:cNvPr>
              <p14:cNvContentPartPr/>
              <p14:nvPr/>
            </p14:nvContentPartPr>
            <p14:xfrm>
              <a:off x="4017377" y="2190519"/>
              <a:ext cx="38880" cy="95760"/>
            </p14:xfrm>
          </p:contentPart>
        </mc:Choice>
        <mc:Fallback xmlns="">
          <p:pic>
            <p:nvPicPr>
              <p:cNvPr id="653" name="Ink 652">
                <a:extLst>
                  <a:ext uri="{FF2B5EF4-FFF2-40B4-BE49-F238E27FC236}">
                    <a16:creationId xmlns:a16="http://schemas.microsoft.com/office/drawing/2014/main" id="{2C01BC8A-A66F-43BE-BFFE-59E2BCC7E52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999377" y="2172519"/>
                <a:ext cx="74520" cy="13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9" name="Group 658">
            <a:extLst>
              <a:ext uri="{FF2B5EF4-FFF2-40B4-BE49-F238E27FC236}">
                <a16:creationId xmlns:a16="http://schemas.microsoft.com/office/drawing/2014/main" id="{10C48F23-6AE7-4943-A90A-67F7ABD5F117}"/>
              </a:ext>
            </a:extLst>
          </p:cNvPr>
          <p:cNvGrpSpPr/>
          <p:nvPr/>
        </p:nvGrpSpPr>
        <p:grpSpPr>
          <a:xfrm>
            <a:off x="3798497" y="2058399"/>
            <a:ext cx="104400" cy="144720"/>
            <a:chOff x="3798497" y="2058399"/>
            <a:chExt cx="104400" cy="14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F5095FF6-4FFE-4A4E-8175-D5721D1D4187}"/>
                    </a:ext>
                  </a:extLst>
                </p14:cNvPr>
                <p14:cNvContentPartPr/>
                <p14:nvPr/>
              </p14:nvContentPartPr>
              <p14:xfrm>
                <a:off x="3798497" y="2058399"/>
                <a:ext cx="104400" cy="14472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F5095FF6-4FFE-4A4E-8175-D5721D1D418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780857" y="2040759"/>
                  <a:ext cx="140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F7EA6B34-9652-49BC-B04E-74C639C549A7}"/>
                    </a:ext>
                  </a:extLst>
                </p14:cNvPr>
                <p14:cNvContentPartPr/>
                <p14:nvPr/>
              </p14:nvContentPartPr>
              <p14:xfrm>
                <a:off x="3831257" y="2141919"/>
                <a:ext cx="43920" cy="684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F7EA6B34-9652-49BC-B04E-74C639C549A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813257" y="2124279"/>
                  <a:ext cx="7956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8" name="Group 657">
            <a:extLst>
              <a:ext uri="{FF2B5EF4-FFF2-40B4-BE49-F238E27FC236}">
                <a16:creationId xmlns:a16="http://schemas.microsoft.com/office/drawing/2014/main" id="{78818F59-AE5A-40E2-9D3B-21553A2C80D6}"/>
              </a:ext>
            </a:extLst>
          </p:cNvPr>
          <p:cNvGrpSpPr/>
          <p:nvPr/>
        </p:nvGrpSpPr>
        <p:grpSpPr>
          <a:xfrm>
            <a:off x="4124657" y="2039319"/>
            <a:ext cx="111240" cy="140400"/>
            <a:chOff x="4124657" y="2039319"/>
            <a:chExt cx="111240" cy="14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F599E729-AB59-4E46-9DF7-6F63BD14EED2}"/>
                    </a:ext>
                  </a:extLst>
                </p14:cNvPr>
                <p14:cNvContentPartPr/>
                <p14:nvPr/>
              </p14:nvContentPartPr>
              <p14:xfrm>
                <a:off x="4132577" y="2056959"/>
                <a:ext cx="18000" cy="10836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F599E729-AB59-4E46-9DF7-6F63BD14EED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114937" y="2039319"/>
                  <a:ext cx="53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C45E2BB7-B9F2-488B-B527-8FFBC4BB467A}"/>
                    </a:ext>
                  </a:extLst>
                </p14:cNvPr>
                <p14:cNvContentPartPr/>
                <p14:nvPr/>
              </p14:nvContentPartPr>
              <p14:xfrm>
                <a:off x="4124657" y="2039319"/>
                <a:ext cx="111240" cy="14040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C45E2BB7-B9F2-488B-B527-8FFBC4BB467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106657" y="2021679"/>
                  <a:ext cx="14688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15EC1E85-E11F-4602-953B-256842EA0DE3}"/>
              </a:ext>
            </a:extLst>
          </p:cNvPr>
          <p:cNvGrpSpPr/>
          <p:nvPr/>
        </p:nvGrpSpPr>
        <p:grpSpPr>
          <a:xfrm>
            <a:off x="4556297" y="1938343"/>
            <a:ext cx="460134" cy="415080"/>
            <a:chOff x="4556297" y="1938343"/>
            <a:chExt cx="460134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8C5EEA0A-1160-4E2F-991D-88F0AA690084}"/>
                    </a:ext>
                  </a:extLst>
                </p14:cNvPr>
                <p14:cNvContentPartPr/>
                <p14:nvPr/>
              </p14:nvContentPartPr>
              <p14:xfrm>
                <a:off x="4556297" y="2075319"/>
                <a:ext cx="90360" cy="1368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8C5EEA0A-1160-4E2F-991D-88F0AA69008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538297" y="2057319"/>
                  <a:ext cx="1260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CE2F5645-6814-41ED-8D20-9F82E32E8FEA}"/>
                    </a:ext>
                  </a:extLst>
                </p14:cNvPr>
                <p14:cNvContentPartPr/>
                <p14:nvPr/>
              </p14:nvContentPartPr>
              <p14:xfrm>
                <a:off x="4561697" y="2141559"/>
                <a:ext cx="96120" cy="1080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CE2F5645-6814-41ED-8D20-9F82E32E8FE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544057" y="2123919"/>
                  <a:ext cx="131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9751737F-42B1-4307-9F49-659B5DEEFBA6}"/>
                    </a:ext>
                  </a:extLst>
                </p14:cNvPr>
                <p14:cNvContentPartPr/>
                <p14:nvPr/>
              </p14:nvContentPartPr>
              <p14:xfrm>
                <a:off x="4751831" y="1938343"/>
                <a:ext cx="90360" cy="41508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9751737F-42B1-4307-9F49-659B5DEEFBA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733831" y="1920703"/>
                  <a:ext cx="1260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049AF89C-ACD2-4508-8C00-E2A2FD3CE713}"/>
                    </a:ext>
                  </a:extLst>
                </p14:cNvPr>
                <p14:cNvContentPartPr/>
                <p14:nvPr/>
              </p14:nvContentPartPr>
              <p14:xfrm>
                <a:off x="4960271" y="2072263"/>
                <a:ext cx="56160" cy="20016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049AF89C-ACD2-4508-8C00-E2A2FD3CE71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942631" y="2054623"/>
                  <a:ext cx="91800" cy="23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667" name="Ink 666">
                <a:extLst>
                  <a:ext uri="{FF2B5EF4-FFF2-40B4-BE49-F238E27FC236}">
                    <a16:creationId xmlns:a16="http://schemas.microsoft.com/office/drawing/2014/main" id="{19E2555F-8647-482C-A1C4-3C73CEB31AFB}"/>
                  </a:ext>
                </a:extLst>
              </p14:cNvPr>
              <p14:cNvContentPartPr/>
              <p14:nvPr/>
            </p14:nvContentPartPr>
            <p14:xfrm>
              <a:off x="5302271" y="2215543"/>
              <a:ext cx="53640" cy="88560"/>
            </p14:xfrm>
          </p:contentPart>
        </mc:Choice>
        <mc:Fallback xmlns="">
          <p:pic>
            <p:nvPicPr>
              <p:cNvPr id="667" name="Ink 666">
                <a:extLst>
                  <a:ext uri="{FF2B5EF4-FFF2-40B4-BE49-F238E27FC236}">
                    <a16:creationId xmlns:a16="http://schemas.microsoft.com/office/drawing/2014/main" id="{19E2555F-8647-482C-A1C4-3C73CEB31AFB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284631" y="2197903"/>
                <a:ext cx="8928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668" name="Ink 667">
                <a:extLst>
                  <a:ext uri="{FF2B5EF4-FFF2-40B4-BE49-F238E27FC236}">
                    <a16:creationId xmlns:a16="http://schemas.microsoft.com/office/drawing/2014/main" id="{F588BBC0-6839-48F4-BC93-4BDEFF3332DC}"/>
                  </a:ext>
                </a:extLst>
              </p14:cNvPr>
              <p14:cNvContentPartPr/>
              <p14:nvPr/>
            </p14:nvContentPartPr>
            <p14:xfrm>
              <a:off x="5669471" y="2035543"/>
              <a:ext cx="80640" cy="186480"/>
            </p14:xfrm>
          </p:contentPart>
        </mc:Choice>
        <mc:Fallback xmlns="">
          <p:pic>
            <p:nvPicPr>
              <p:cNvPr id="668" name="Ink 667">
                <a:extLst>
                  <a:ext uri="{FF2B5EF4-FFF2-40B4-BE49-F238E27FC236}">
                    <a16:creationId xmlns:a16="http://schemas.microsoft.com/office/drawing/2014/main" id="{F588BBC0-6839-48F4-BC93-4BDEFF3332DC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651831" y="2017543"/>
                <a:ext cx="116280" cy="22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71" name="Group 670">
            <a:extLst>
              <a:ext uri="{FF2B5EF4-FFF2-40B4-BE49-F238E27FC236}">
                <a16:creationId xmlns:a16="http://schemas.microsoft.com/office/drawing/2014/main" id="{85E3F7D7-365A-4C6B-BE65-9CA5E2DD7F62}"/>
              </a:ext>
            </a:extLst>
          </p:cNvPr>
          <p:cNvGrpSpPr/>
          <p:nvPr/>
        </p:nvGrpSpPr>
        <p:grpSpPr>
          <a:xfrm>
            <a:off x="5428607" y="2098444"/>
            <a:ext cx="118080" cy="201240"/>
            <a:chOff x="5428607" y="2098444"/>
            <a:chExt cx="11808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C9661141-1155-4F56-B971-655D575516CF}"/>
                    </a:ext>
                  </a:extLst>
                </p14:cNvPr>
                <p14:cNvContentPartPr/>
                <p14:nvPr/>
              </p14:nvContentPartPr>
              <p14:xfrm>
                <a:off x="5428607" y="2098444"/>
                <a:ext cx="93240" cy="20124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C9661141-1155-4F56-B971-655D575516C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410967" y="2080804"/>
                  <a:ext cx="1288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E5565629-4597-4CE8-8E11-F1FFEF4C7993}"/>
                    </a:ext>
                  </a:extLst>
                </p14:cNvPr>
                <p14:cNvContentPartPr/>
                <p14:nvPr/>
              </p14:nvContentPartPr>
              <p14:xfrm>
                <a:off x="5437607" y="2188444"/>
                <a:ext cx="109080" cy="2952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E5565629-4597-4CE8-8E11-F1FFEF4C799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419967" y="2170804"/>
                  <a:ext cx="1447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4" name="Group 673">
            <a:extLst>
              <a:ext uri="{FF2B5EF4-FFF2-40B4-BE49-F238E27FC236}">
                <a16:creationId xmlns:a16="http://schemas.microsoft.com/office/drawing/2014/main" id="{D8C79A2E-209D-4074-B831-D2919BF2AC21}"/>
              </a:ext>
            </a:extLst>
          </p:cNvPr>
          <p:cNvGrpSpPr/>
          <p:nvPr/>
        </p:nvGrpSpPr>
        <p:grpSpPr>
          <a:xfrm>
            <a:off x="5068967" y="2142364"/>
            <a:ext cx="147240" cy="107640"/>
            <a:chOff x="5068967" y="2142364"/>
            <a:chExt cx="147240" cy="1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1C99148C-49A1-4F47-9806-D225CDC95919}"/>
                    </a:ext>
                  </a:extLst>
                </p14:cNvPr>
                <p14:cNvContentPartPr/>
                <p14:nvPr/>
              </p14:nvContentPartPr>
              <p14:xfrm>
                <a:off x="5140607" y="2161804"/>
                <a:ext cx="23040" cy="8820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1C99148C-49A1-4F47-9806-D225CDC9591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122607" y="2144164"/>
                  <a:ext cx="586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48842BF7-5315-419F-A28F-DFCC1240BE56}"/>
                    </a:ext>
                  </a:extLst>
                </p14:cNvPr>
                <p14:cNvContentPartPr/>
                <p14:nvPr/>
              </p14:nvContentPartPr>
              <p14:xfrm>
                <a:off x="5068967" y="2142364"/>
                <a:ext cx="147240" cy="4356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48842BF7-5315-419F-A28F-DFCC1240BE5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50967" y="2124724"/>
                  <a:ext cx="18288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675" name="Ink 674">
                <a:extLst>
                  <a:ext uri="{FF2B5EF4-FFF2-40B4-BE49-F238E27FC236}">
                    <a16:creationId xmlns:a16="http://schemas.microsoft.com/office/drawing/2014/main" id="{D236B350-6FBE-4F41-8CDB-27F70627D209}"/>
                  </a:ext>
                </a:extLst>
              </p14:cNvPr>
              <p14:cNvContentPartPr/>
              <p14:nvPr/>
            </p14:nvContentPartPr>
            <p14:xfrm>
              <a:off x="5853407" y="2005204"/>
              <a:ext cx="20520" cy="272520"/>
            </p14:xfrm>
          </p:contentPart>
        </mc:Choice>
        <mc:Fallback xmlns="">
          <p:pic>
            <p:nvPicPr>
              <p:cNvPr id="675" name="Ink 674">
                <a:extLst>
                  <a:ext uri="{FF2B5EF4-FFF2-40B4-BE49-F238E27FC236}">
                    <a16:creationId xmlns:a16="http://schemas.microsoft.com/office/drawing/2014/main" id="{D236B350-6FBE-4F41-8CDB-27F70627D20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835407" y="1987204"/>
                <a:ext cx="56160" cy="30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78" name="Group 677">
            <a:extLst>
              <a:ext uri="{FF2B5EF4-FFF2-40B4-BE49-F238E27FC236}">
                <a16:creationId xmlns:a16="http://schemas.microsoft.com/office/drawing/2014/main" id="{619323F2-65B3-49CE-ACA6-3D92DA888703}"/>
              </a:ext>
            </a:extLst>
          </p:cNvPr>
          <p:cNvGrpSpPr/>
          <p:nvPr/>
        </p:nvGrpSpPr>
        <p:grpSpPr>
          <a:xfrm>
            <a:off x="6011807" y="2093404"/>
            <a:ext cx="109440" cy="236520"/>
            <a:chOff x="6011807" y="2093404"/>
            <a:chExt cx="10944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A781D524-8A56-41A1-8251-028B489FF264}"/>
                    </a:ext>
                  </a:extLst>
                </p14:cNvPr>
                <p14:cNvContentPartPr/>
                <p14:nvPr/>
              </p14:nvContentPartPr>
              <p14:xfrm>
                <a:off x="6024767" y="2093404"/>
                <a:ext cx="86040" cy="23652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A781D524-8A56-41A1-8251-028B489FF26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006767" y="2075764"/>
                  <a:ext cx="1216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3559C6E1-BFF0-4B37-BA7C-F22C32930B87}"/>
                    </a:ext>
                  </a:extLst>
                </p14:cNvPr>
                <p14:cNvContentPartPr/>
                <p14:nvPr/>
              </p14:nvContentPartPr>
              <p14:xfrm>
                <a:off x="6011807" y="2195644"/>
                <a:ext cx="109440" cy="2232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3559C6E1-BFF0-4B37-BA7C-F22C32930B8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993807" y="2177644"/>
                  <a:ext cx="14508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4" name="Group 683">
            <a:extLst>
              <a:ext uri="{FF2B5EF4-FFF2-40B4-BE49-F238E27FC236}">
                <a16:creationId xmlns:a16="http://schemas.microsoft.com/office/drawing/2014/main" id="{CB4EC4F5-D470-44AD-9893-140244A84A88}"/>
              </a:ext>
            </a:extLst>
          </p:cNvPr>
          <p:cNvGrpSpPr/>
          <p:nvPr/>
        </p:nvGrpSpPr>
        <p:grpSpPr>
          <a:xfrm>
            <a:off x="6222767" y="2010244"/>
            <a:ext cx="513720" cy="213840"/>
            <a:chOff x="6222767" y="2010244"/>
            <a:chExt cx="51372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D5F704C2-FE3E-45DA-A534-459CB883E6B5}"/>
                    </a:ext>
                  </a:extLst>
                </p14:cNvPr>
                <p14:cNvContentPartPr/>
                <p14:nvPr/>
              </p14:nvContentPartPr>
              <p14:xfrm>
                <a:off x="6222767" y="2094124"/>
                <a:ext cx="115200" cy="11592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D5F704C2-FE3E-45DA-A534-459CB883E6B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04767" y="2076484"/>
                  <a:ext cx="1508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256F5587-422E-4C84-B9F9-96BC9CEAE1AA}"/>
                    </a:ext>
                  </a:extLst>
                </p14:cNvPr>
                <p14:cNvContentPartPr/>
                <p14:nvPr/>
              </p14:nvContentPartPr>
              <p14:xfrm>
                <a:off x="6249407" y="2153164"/>
                <a:ext cx="82800" cy="1332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256F5587-422E-4C84-B9F9-96BC9CEAE1A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231407" y="2135164"/>
                  <a:ext cx="1184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7EF55FD2-A945-44C4-BB21-231826CAF9ED}"/>
                    </a:ext>
                  </a:extLst>
                </p14:cNvPr>
                <p14:cNvContentPartPr/>
                <p14:nvPr/>
              </p14:nvContentPartPr>
              <p14:xfrm>
                <a:off x="6447407" y="2010244"/>
                <a:ext cx="163080" cy="21384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7EF55FD2-A945-44C4-BB21-231826CAF9E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29767" y="1992244"/>
                  <a:ext cx="1987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4EEBC9C1-8FE4-48B1-BDEC-8D54416D1ADF}"/>
                    </a:ext>
                  </a:extLst>
                </p14:cNvPr>
                <p14:cNvContentPartPr/>
                <p14:nvPr/>
              </p14:nvContentPartPr>
              <p14:xfrm>
                <a:off x="6681047" y="2025004"/>
                <a:ext cx="55440" cy="19080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4EEBC9C1-8FE4-48B1-BDEC-8D54416D1AD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63047" y="2007364"/>
                  <a:ext cx="9108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A3561A89-B1FF-4205-A993-C6D1F3B57BC2}"/>
              </a:ext>
            </a:extLst>
          </p:cNvPr>
          <p:cNvGrpSpPr/>
          <p:nvPr/>
        </p:nvGrpSpPr>
        <p:grpSpPr>
          <a:xfrm>
            <a:off x="6992087" y="1947244"/>
            <a:ext cx="250920" cy="334800"/>
            <a:chOff x="6992087" y="1947244"/>
            <a:chExt cx="25092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E9BBA385-C809-4648-B63A-8D5E302DF414}"/>
                    </a:ext>
                  </a:extLst>
                </p14:cNvPr>
                <p14:cNvContentPartPr/>
                <p14:nvPr/>
              </p14:nvContentPartPr>
              <p14:xfrm>
                <a:off x="6992087" y="2017084"/>
                <a:ext cx="68400" cy="20160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E9BBA385-C809-4648-B63A-8D5E302DF41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974447" y="1999444"/>
                  <a:ext cx="1040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6D043848-41D8-405D-9F5B-93226A38AD6D}"/>
                    </a:ext>
                  </a:extLst>
                </p14:cNvPr>
                <p14:cNvContentPartPr/>
                <p14:nvPr/>
              </p14:nvContentPartPr>
              <p14:xfrm>
                <a:off x="7168847" y="1947244"/>
                <a:ext cx="74160" cy="33480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6D043848-41D8-405D-9F5B-93226A38AD6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151207" y="1929244"/>
                  <a:ext cx="10980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up 689">
            <a:extLst>
              <a:ext uri="{FF2B5EF4-FFF2-40B4-BE49-F238E27FC236}">
                <a16:creationId xmlns:a16="http://schemas.microsoft.com/office/drawing/2014/main" id="{6DC64E97-99DF-4767-B812-0E9147BABD46}"/>
              </a:ext>
            </a:extLst>
          </p:cNvPr>
          <p:cNvGrpSpPr/>
          <p:nvPr/>
        </p:nvGrpSpPr>
        <p:grpSpPr>
          <a:xfrm>
            <a:off x="6788687" y="2073244"/>
            <a:ext cx="141840" cy="146160"/>
            <a:chOff x="6788687" y="2073244"/>
            <a:chExt cx="14184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10EB09A0-CD52-4397-953E-609A720180C7}"/>
                    </a:ext>
                  </a:extLst>
                </p14:cNvPr>
                <p14:cNvContentPartPr/>
                <p14:nvPr/>
              </p14:nvContentPartPr>
              <p14:xfrm>
                <a:off x="6856727" y="2107444"/>
                <a:ext cx="24120" cy="11196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10EB09A0-CD52-4397-953E-609A720180C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39087" y="2089444"/>
                  <a:ext cx="59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A7DE63D9-A2AD-413D-8021-BB93DC201E9E}"/>
                    </a:ext>
                  </a:extLst>
                </p14:cNvPr>
                <p14:cNvContentPartPr/>
                <p14:nvPr/>
              </p14:nvContentPartPr>
              <p14:xfrm>
                <a:off x="6788687" y="2073244"/>
                <a:ext cx="141840" cy="3384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A7DE63D9-A2AD-413D-8021-BB93DC201E9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770687" y="2055604"/>
                  <a:ext cx="17748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700" name="Ink 699">
                <a:extLst>
                  <a:ext uri="{FF2B5EF4-FFF2-40B4-BE49-F238E27FC236}">
                    <a16:creationId xmlns:a16="http://schemas.microsoft.com/office/drawing/2014/main" id="{F2821004-FCD2-4CE5-A488-042986A7DC23}"/>
                  </a:ext>
                </a:extLst>
              </p14:cNvPr>
              <p14:cNvContentPartPr/>
              <p14:nvPr/>
            </p14:nvContentPartPr>
            <p14:xfrm>
              <a:off x="3310778" y="2683766"/>
              <a:ext cx="96480" cy="249840"/>
            </p14:xfrm>
          </p:contentPart>
        </mc:Choice>
        <mc:Fallback xmlns="">
          <p:pic>
            <p:nvPicPr>
              <p:cNvPr id="700" name="Ink 699">
                <a:extLst>
                  <a:ext uri="{FF2B5EF4-FFF2-40B4-BE49-F238E27FC236}">
                    <a16:creationId xmlns:a16="http://schemas.microsoft.com/office/drawing/2014/main" id="{F2821004-FCD2-4CE5-A488-042986A7DC23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3293138" y="2665766"/>
                <a:ext cx="1321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701" name="Ink 700">
                <a:extLst>
                  <a:ext uri="{FF2B5EF4-FFF2-40B4-BE49-F238E27FC236}">
                    <a16:creationId xmlns:a16="http://schemas.microsoft.com/office/drawing/2014/main" id="{C170E905-7231-40B0-8A00-F3FA2CAF5B88}"/>
                  </a:ext>
                </a:extLst>
              </p14:cNvPr>
              <p14:cNvContentPartPr/>
              <p14:nvPr/>
            </p14:nvContentPartPr>
            <p14:xfrm>
              <a:off x="3743498" y="2834606"/>
              <a:ext cx="26280" cy="104040"/>
            </p14:xfrm>
          </p:contentPart>
        </mc:Choice>
        <mc:Fallback xmlns="">
          <p:pic>
            <p:nvPicPr>
              <p:cNvPr id="701" name="Ink 700">
                <a:extLst>
                  <a:ext uri="{FF2B5EF4-FFF2-40B4-BE49-F238E27FC236}">
                    <a16:creationId xmlns:a16="http://schemas.microsoft.com/office/drawing/2014/main" id="{C170E905-7231-40B0-8A00-F3FA2CAF5B88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3725858" y="2816966"/>
                <a:ext cx="6192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702" name="Ink 701">
                <a:extLst>
                  <a:ext uri="{FF2B5EF4-FFF2-40B4-BE49-F238E27FC236}">
                    <a16:creationId xmlns:a16="http://schemas.microsoft.com/office/drawing/2014/main" id="{00746DA8-2620-4595-A712-4D4E81B0CB72}"/>
                  </a:ext>
                </a:extLst>
              </p14:cNvPr>
              <p14:cNvContentPartPr/>
              <p14:nvPr/>
            </p14:nvContentPartPr>
            <p14:xfrm>
              <a:off x="4120058" y="2660366"/>
              <a:ext cx="83520" cy="226800"/>
            </p14:xfrm>
          </p:contentPart>
        </mc:Choice>
        <mc:Fallback xmlns="">
          <p:pic>
            <p:nvPicPr>
              <p:cNvPr id="702" name="Ink 701">
                <a:extLst>
                  <a:ext uri="{FF2B5EF4-FFF2-40B4-BE49-F238E27FC236}">
                    <a16:creationId xmlns:a16="http://schemas.microsoft.com/office/drawing/2014/main" id="{00746DA8-2620-4595-A712-4D4E81B0CB72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4102058" y="2642366"/>
                <a:ext cx="119160" cy="26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06" name="Group 705">
            <a:extLst>
              <a:ext uri="{FF2B5EF4-FFF2-40B4-BE49-F238E27FC236}">
                <a16:creationId xmlns:a16="http://schemas.microsoft.com/office/drawing/2014/main" id="{4D6EA2D3-7798-4F9F-B0B6-49A394DB6390}"/>
              </a:ext>
            </a:extLst>
          </p:cNvPr>
          <p:cNvGrpSpPr/>
          <p:nvPr/>
        </p:nvGrpSpPr>
        <p:grpSpPr>
          <a:xfrm>
            <a:off x="4349738" y="2612126"/>
            <a:ext cx="303120" cy="261000"/>
            <a:chOff x="4349738" y="2612126"/>
            <a:chExt cx="30312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8480A635-C8C6-45A8-865B-7E7766B176A2}"/>
                    </a:ext>
                  </a:extLst>
                </p14:cNvPr>
                <p14:cNvContentPartPr/>
                <p14:nvPr/>
              </p14:nvContentPartPr>
              <p14:xfrm>
                <a:off x="4349738" y="2721566"/>
                <a:ext cx="111240" cy="10152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8480A635-C8C6-45A8-865B-7E7766B176A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331738" y="2703566"/>
                  <a:ext cx="146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D024024B-D9B4-4331-85FD-56229EB5AC76}"/>
                    </a:ext>
                  </a:extLst>
                </p14:cNvPr>
                <p14:cNvContentPartPr/>
                <p14:nvPr/>
              </p14:nvContentPartPr>
              <p14:xfrm>
                <a:off x="4543418" y="2612126"/>
                <a:ext cx="109440" cy="26100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D024024B-D9B4-4331-85FD-56229EB5AC7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525418" y="2594486"/>
                  <a:ext cx="145080" cy="29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705" name="Ink 704">
                <a:extLst>
                  <a:ext uri="{FF2B5EF4-FFF2-40B4-BE49-F238E27FC236}">
                    <a16:creationId xmlns:a16="http://schemas.microsoft.com/office/drawing/2014/main" id="{CADFABA1-C9BC-4CBA-BC21-D4C5EEE6E4B9}"/>
                  </a:ext>
                </a:extLst>
              </p14:cNvPr>
              <p14:cNvContentPartPr/>
              <p14:nvPr/>
            </p14:nvContentPartPr>
            <p14:xfrm>
              <a:off x="4966418" y="2811206"/>
              <a:ext cx="47880" cy="76680"/>
            </p14:xfrm>
          </p:contentPart>
        </mc:Choice>
        <mc:Fallback xmlns="">
          <p:pic>
            <p:nvPicPr>
              <p:cNvPr id="705" name="Ink 704">
                <a:extLst>
                  <a:ext uri="{FF2B5EF4-FFF2-40B4-BE49-F238E27FC236}">
                    <a16:creationId xmlns:a16="http://schemas.microsoft.com/office/drawing/2014/main" id="{CADFABA1-C9BC-4CBA-BC21-D4C5EEE6E4B9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948778" y="2793206"/>
                <a:ext cx="83520" cy="11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13" name="Group 712">
            <a:extLst>
              <a:ext uri="{FF2B5EF4-FFF2-40B4-BE49-F238E27FC236}">
                <a16:creationId xmlns:a16="http://schemas.microsoft.com/office/drawing/2014/main" id="{9453B515-5A96-40E9-AC8C-337271263B3D}"/>
              </a:ext>
            </a:extLst>
          </p:cNvPr>
          <p:cNvGrpSpPr/>
          <p:nvPr/>
        </p:nvGrpSpPr>
        <p:grpSpPr>
          <a:xfrm>
            <a:off x="5344418" y="2604926"/>
            <a:ext cx="426960" cy="233280"/>
            <a:chOff x="5344418" y="2604926"/>
            <a:chExt cx="42696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D75D5ECD-9BF8-4322-BA10-3DA8F88E1959}"/>
                    </a:ext>
                  </a:extLst>
                </p14:cNvPr>
                <p14:cNvContentPartPr/>
                <p14:nvPr/>
              </p14:nvContentPartPr>
              <p14:xfrm>
                <a:off x="5344418" y="2604926"/>
                <a:ext cx="93960" cy="23328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D75D5ECD-9BF8-4322-BA10-3DA8F88E195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326778" y="2586926"/>
                  <a:ext cx="1296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ECDFFED8-0BA1-49F3-897F-9DCA27931497}"/>
                    </a:ext>
                  </a:extLst>
                </p14:cNvPr>
                <p14:cNvContentPartPr/>
                <p14:nvPr/>
              </p14:nvContentPartPr>
              <p14:xfrm>
                <a:off x="5629178" y="2666486"/>
                <a:ext cx="137160" cy="1584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ECDFFED8-0BA1-49F3-897F-9DCA2793149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611538" y="2648486"/>
                  <a:ext cx="1728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145CC19D-B34F-485B-98B5-E71B6C7498CF}"/>
                    </a:ext>
                  </a:extLst>
                </p14:cNvPr>
                <p14:cNvContentPartPr/>
                <p14:nvPr/>
              </p14:nvContentPartPr>
              <p14:xfrm>
                <a:off x="5634938" y="2732006"/>
                <a:ext cx="136440" cy="1512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145CC19D-B34F-485B-98B5-E71B6C7498C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616938" y="2714366"/>
                  <a:ext cx="1720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5B257032-3519-4307-BDC3-C4AB994D7E15}"/>
                    </a:ext>
                  </a:extLst>
                </p14:cNvPr>
                <p14:cNvContentPartPr/>
                <p14:nvPr/>
              </p14:nvContentPartPr>
              <p14:xfrm>
                <a:off x="5548178" y="2651366"/>
                <a:ext cx="13680" cy="1908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5B257032-3519-4307-BDC3-C4AB994D7E1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530538" y="2633726"/>
                  <a:ext cx="493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512D42BE-B480-41A3-9848-D886E480FCB1}"/>
                    </a:ext>
                  </a:extLst>
                </p14:cNvPr>
                <p14:cNvContentPartPr/>
                <p14:nvPr/>
              </p14:nvContentPartPr>
              <p14:xfrm>
                <a:off x="5556458" y="2748566"/>
                <a:ext cx="2520" cy="2052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512D42BE-B480-41A3-9848-D886E480FCB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538818" y="2730566"/>
                  <a:ext cx="3816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14" name="Ink 713">
                <a:extLst>
                  <a:ext uri="{FF2B5EF4-FFF2-40B4-BE49-F238E27FC236}">
                    <a16:creationId xmlns:a16="http://schemas.microsoft.com/office/drawing/2014/main" id="{052BC665-E35B-4B76-9DDA-F2E869279793}"/>
                  </a:ext>
                </a:extLst>
              </p14:cNvPr>
              <p14:cNvContentPartPr/>
              <p14:nvPr/>
            </p14:nvContentPartPr>
            <p14:xfrm>
              <a:off x="5921138" y="2561006"/>
              <a:ext cx="102960" cy="267120"/>
            </p14:xfrm>
          </p:contentPart>
        </mc:Choice>
        <mc:Fallback xmlns="">
          <p:pic>
            <p:nvPicPr>
              <p:cNvPr id="714" name="Ink 713">
                <a:extLst>
                  <a:ext uri="{FF2B5EF4-FFF2-40B4-BE49-F238E27FC236}">
                    <a16:creationId xmlns:a16="http://schemas.microsoft.com/office/drawing/2014/main" id="{052BC665-E35B-4B76-9DDA-F2E869279793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903138" y="2543006"/>
                <a:ext cx="13860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15" name="Ink 714">
                <a:extLst>
                  <a:ext uri="{FF2B5EF4-FFF2-40B4-BE49-F238E27FC236}">
                    <a16:creationId xmlns:a16="http://schemas.microsoft.com/office/drawing/2014/main" id="{53D0BDD4-5680-40C1-A9B5-5F4E89F50DEF}"/>
                  </a:ext>
                </a:extLst>
              </p14:cNvPr>
              <p14:cNvContentPartPr/>
              <p14:nvPr/>
            </p14:nvContentPartPr>
            <p14:xfrm>
              <a:off x="6678578" y="2792846"/>
              <a:ext cx="52560" cy="97920"/>
            </p14:xfrm>
          </p:contentPart>
        </mc:Choice>
        <mc:Fallback xmlns="">
          <p:pic>
            <p:nvPicPr>
              <p:cNvPr id="715" name="Ink 714">
                <a:extLst>
                  <a:ext uri="{FF2B5EF4-FFF2-40B4-BE49-F238E27FC236}">
                    <a16:creationId xmlns:a16="http://schemas.microsoft.com/office/drawing/2014/main" id="{53D0BDD4-5680-40C1-A9B5-5F4E89F50DEF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6660578" y="2775206"/>
                <a:ext cx="88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717" name="Ink 716">
                <a:extLst>
                  <a:ext uri="{FF2B5EF4-FFF2-40B4-BE49-F238E27FC236}">
                    <a16:creationId xmlns:a16="http://schemas.microsoft.com/office/drawing/2014/main" id="{FF8AB7F6-1FE4-4EF2-92F7-7B8F73C5CC50}"/>
                  </a:ext>
                </a:extLst>
              </p14:cNvPr>
              <p14:cNvContentPartPr/>
              <p14:nvPr/>
            </p14:nvContentPartPr>
            <p14:xfrm>
              <a:off x="7365098" y="2527886"/>
              <a:ext cx="89640" cy="247320"/>
            </p14:xfrm>
          </p:contentPart>
        </mc:Choice>
        <mc:Fallback xmlns="">
          <p:pic>
            <p:nvPicPr>
              <p:cNvPr id="717" name="Ink 716">
                <a:extLst>
                  <a:ext uri="{FF2B5EF4-FFF2-40B4-BE49-F238E27FC236}">
                    <a16:creationId xmlns:a16="http://schemas.microsoft.com/office/drawing/2014/main" id="{FF8AB7F6-1FE4-4EF2-92F7-7B8F73C5CC50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7347458" y="2509886"/>
                <a:ext cx="125280" cy="28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0" name="Group 719">
            <a:extLst>
              <a:ext uri="{FF2B5EF4-FFF2-40B4-BE49-F238E27FC236}">
                <a16:creationId xmlns:a16="http://schemas.microsoft.com/office/drawing/2014/main" id="{E79329BC-6DF5-43F6-9E47-7D30F1466E08}"/>
              </a:ext>
            </a:extLst>
          </p:cNvPr>
          <p:cNvGrpSpPr/>
          <p:nvPr/>
        </p:nvGrpSpPr>
        <p:grpSpPr>
          <a:xfrm>
            <a:off x="3863378" y="2738486"/>
            <a:ext cx="152640" cy="254520"/>
            <a:chOff x="3863378" y="2738486"/>
            <a:chExt cx="15264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265480A7-6F9F-481D-8194-A765C35F4C3A}"/>
                    </a:ext>
                  </a:extLst>
                </p14:cNvPr>
                <p14:cNvContentPartPr/>
                <p14:nvPr/>
              </p14:nvContentPartPr>
              <p14:xfrm>
                <a:off x="3867338" y="2738486"/>
                <a:ext cx="119880" cy="25452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265480A7-6F9F-481D-8194-A765C35F4C3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849338" y="2720486"/>
                  <a:ext cx="1555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4CB20348-8CE6-4FE4-BA6A-D1252B2F3A08}"/>
                    </a:ext>
                  </a:extLst>
                </p14:cNvPr>
                <p14:cNvContentPartPr/>
                <p14:nvPr/>
              </p14:nvContentPartPr>
              <p14:xfrm>
                <a:off x="3863378" y="2853326"/>
                <a:ext cx="152640" cy="3600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4CB20348-8CE6-4FE4-BA6A-D1252B2F3A0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845378" y="2835326"/>
                  <a:ext cx="188280" cy="7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721" name="Ink 720">
                <a:extLst>
                  <a:ext uri="{FF2B5EF4-FFF2-40B4-BE49-F238E27FC236}">
                    <a16:creationId xmlns:a16="http://schemas.microsoft.com/office/drawing/2014/main" id="{088EB8E0-5C6A-4FFD-980C-77B03E22C2D0}"/>
                  </a:ext>
                </a:extLst>
              </p14:cNvPr>
              <p14:cNvContentPartPr/>
              <p14:nvPr/>
            </p14:nvContentPartPr>
            <p14:xfrm>
              <a:off x="5085578" y="2702486"/>
              <a:ext cx="137520" cy="239040"/>
            </p14:xfrm>
          </p:contentPart>
        </mc:Choice>
        <mc:Fallback xmlns="">
          <p:pic>
            <p:nvPicPr>
              <p:cNvPr id="721" name="Ink 720">
                <a:extLst>
                  <a:ext uri="{FF2B5EF4-FFF2-40B4-BE49-F238E27FC236}">
                    <a16:creationId xmlns:a16="http://schemas.microsoft.com/office/drawing/2014/main" id="{088EB8E0-5C6A-4FFD-980C-77B03E22C2D0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5067578" y="2684486"/>
                <a:ext cx="173160" cy="27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27" name="Group 726">
            <a:extLst>
              <a:ext uri="{FF2B5EF4-FFF2-40B4-BE49-F238E27FC236}">
                <a16:creationId xmlns:a16="http://schemas.microsoft.com/office/drawing/2014/main" id="{8BF66A2F-4B32-449C-9EAF-AE0DC0B135E4}"/>
              </a:ext>
            </a:extLst>
          </p:cNvPr>
          <p:cNvGrpSpPr/>
          <p:nvPr/>
        </p:nvGrpSpPr>
        <p:grpSpPr>
          <a:xfrm>
            <a:off x="6818618" y="2623286"/>
            <a:ext cx="418680" cy="331560"/>
            <a:chOff x="6818618" y="2623286"/>
            <a:chExt cx="41868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ECE3D271-EF66-46F3-A149-454B09D65F67}"/>
                    </a:ext>
                  </a:extLst>
                </p14:cNvPr>
                <p14:cNvContentPartPr/>
                <p14:nvPr/>
              </p14:nvContentPartPr>
              <p14:xfrm>
                <a:off x="6818618" y="2623286"/>
                <a:ext cx="91080" cy="26496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ECE3D271-EF66-46F3-A149-454B09D65F6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800618" y="2605646"/>
                  <a:ext cx="1267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23DD25DA-8410-4972-8BB8-8F8CA09A5E65}"/>
                    </a:ext>
                  </a:extLst>
                </p14:cNvPr>
                <p14:cNvContentPartPr/>
                <p14:nvPr/>
              </p14:nvContentPartPr>
              <p14:xfrm>
                <a:off x="6824378" y="2755406"/>
                <a:ext cx="85320" cy="2016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23DD25DA-8410-4972-8BB8-8F8CA09A5E6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806378" y="2737406"/>
                  <a:ext cx="1209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E6086E86-441F-417D-96B8-81FA8BECECF0}"/>
                    </a:ext>
                  </a:extLst>
                </p14:cNvPr>
                <p14:cNvContentPartPr/>
                <p14:nvPr/>
              </p14:nvContentPartPr>
              <p14:xfrm>
                <a:off x="6982058" y="2671166"/>
                <a:ext cx="73440" cy="7596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E6086E86-441F-417D-96B8-81FA8BECECF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964418" y="2653166"/>
                  <a:ext cx="109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560D6CFF-891C-4E14-98C0-B29D046D6637}"/>
                    </a:ext>
                  </a:extLst>
                </p14:cNvPr>
                <p14:cNvContentPartPr/>
                <p14:nvPr/>
              </p14:nvContentPartPr>
              <p14:xfrm>
                <a:off x="7125338" y="2650646"/>
                <a:ext cx="111960" cy="30420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560D6CFF-891C-4E14-98C0-B29D046D663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107698" y="2633006"/>
                  <a:ext cx="147600" cy="33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3" name="Group 732">
            <a:extLst>
              <a:ext uri="{FF2B5EF4-FFF2-40B4-BE49-F238E27FC236}">
                <a16:creationId xmlns:a16="http://schemas.microsoft.com/office/drawing/2014/main" id="{2ED90839-8099-469F-B063-2E2CE55BADDA}"/>
              </a:ext>
            </a:extLst>
          </p:cNvPr>
          <p:cNvGrpSpPr/>
          <p:nvPr/>
        </p:nvGrpSpPr>
        <p:grpSpPr>
          <a:xfrm>
            <a:off x="3478178" y="2779526"/>
            <a:ext cx="153360" cy="115560"/>
            <a:chOff x="3478178" y="2779526"/>
            <a:chExt cx="153360" cy="1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0C3241E9-6DF7-44F8-9D30-ACAAF0F8E0A5}"/>
                    </a:ext>
                  </a:extLst>
                </p14:cNvPr>
                <p14:cNvContentPartPr/>
                <p14:nvPr/>
              </p14:nvContentPartPr>
              <p14:xfrm>
                <a:off x="3550538" y="2813726"/>
                <a:ext cx="7560" cy="8136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0C3241E9-6DF7-44F8-9D30-ACAAF0F8E0A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532538" y="2796086"/>
                  <a:ext cx="43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2796AFBA-0C1F-4F5C-824E-EC3155FE4892}"/>
                    </a:ext>
                  </a:extLst>
                </p14:cNvPr>
                <p14:cNvContentPartPr/>
                <p14:nvPr/>
              </p14:nvContentPartPr>
              <p14:xfrm>
                <a:off x="3478178" y="2779526"/>
                <a:ext cx="153360" cy="3816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2796AFBA-0C1F-4F5C-824E-EC3155FE489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460178" y="2761526"/>
                  <a:ext cx="189000" cy="7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2" name="Group 731">
            <a:extLst>
              <a:ext uri="{FF2B5EF4-FFF2-40B4-BE49-F238E27FC236}">
                <a16:creationId xmlns:a16="http://schemas.microsoft.com/office/drawing/2014/main" id="{299089AA-45B8-4D44-9536-0B583BBEEE1E}"/>
              </a:ext>
            </a:extLst>
          </p:cNvPr>
          <p:cNvGrpSpPr/>
          <p:nvPr/>
        </p:nvGrpSpPr>
        <p:grpSpPr>
          <a:xfrm>
            <a:off x="4746098" y="2681606"/>
            <a:ext cx="133920" cy="164520"/>
            <a:chOff x="4746098" y="2681606"/>
            <a:chExt cx="1339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7273A9DF-9AD3-4536-9FC1-1AA6B5C2FA8E}"/>
                    </a:ext>
                  </a:extLst>
                </p14:cNvPr>
                <p14:cNvContentPartPr/>
                <p14:nvPr/>
              </p14:nvContentPartPr>
              <p14:xfrm>
                <a:off x="4753298" y="2681606"/>
                <a:ext cx="126720" cy="14076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7273A9DF-9AD3-4536-9FC1-1AA6B5C2FA8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735298" y="2663966"/>
                  <a:ext cx="162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67C51DD6-18A0-4C10-9073-4E7B24AFFD9A}"/>
                    </a:ext>
                  </a:extLst>
                </p14:cNvPr>
                <p14:cNvContentPartPr/>
                <p14:nvPr/>
              </p14:nvContentPartPr>
              <p14:xfrm>
                <a:off x="4746098" y="2780246"/>
                <a:ext cx="59400" cy="6588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67C51DD6-18A0-4C10-9073-4E7B24AFFD9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728098" y="2762606"/>
                  <a:ext cx="9504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9" name="Group 738">
            <a:extLst>
              <a:ext uri="{FF2B5EF4-FFF2-40B4-BE49-F238E27FC236}">
                <a16:creationId xmlns:a16="http://schemas.microsoft.com/office/drawing/2014/main" id="{CF30153C-2AB7-4671-A906-4B0AC40A110F}"/>
              </a:ext>
            </a:extLst>
          </p:cNvPr>
          <p:cNvGrpSpPr/>
          <p:nvPr/>
        </p:nvGrpSpPr>
        <p:grpSpPr>
          <a:xfrm>
            <a:off x="6086018" y="2656766"/>
            <a:ext cx="487440" cy="140760"/>
            <a:chOff x="6086018" y="2656766"/>
            <a:chExt cx="487440" cy="14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721A3D9A-9598-4DAE-90B5-750A64291242}"/>
                    </a:ext>
                  </a:extLst>
                </p14:cNvPr>
                <p14:cNvContentPartPr/>
                <p14:nvPr/>
              </p14:nvContentPartPr>
              <p14:xfrm>
                <a:off x="6160178" y="2718686"/>
                <a:ext cx="11520" cy="7884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721A3D9A-9598-4DAE-90B5-750A6429124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142538" y="2701046"/>
                  <a:ext cx="471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131CC612-1AA9-4710-AE10-ACC629C9BFF4}"/>
                    </a:ext>
                  </a:extLst>
                </p14:cNvPr>
                <p14:cNvContentPartPr/>
                <p14:nvPr/>
              </p14:nvContentPartPr>
              <p14:xfrm>
                <a:off x="6086018" y="2678006"/>
                <a:ext cx="111240" cy="2664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131CC612-1AA9-4710-AE10-ACC629C9BFF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068018" y="2660366"/>
                  <a:ext cx="1468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162A2771-88F5-4AF8-9DD5-0E634B455F2E}"/>
                    </a:ext>
                  </a:extLst>
                </p14:cNvPr>
                <p14:cNvContentPartPr/>
                <p14:nvPr/>
              </p14:nvContentPartPr>
              <p14:xfrm>
                <a:off x="6302378" y="2704646"/>
                <a:ext cx="61920" cy="6012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162A2771-88F5-4AF8-9DD5-0E634B455F2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284738" y="2686646"/>
                  <a:ext cx="975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B7CD1E32-D584-495D-B510-2464EF22BEA6}"/>
                    </a:ext>
                  </a:extLst>
                </p14:cNvPr>
                <p14:cNvContentPartPr/>
                <p14:nvPr/>
              </p14:nvContentPartPr>
              <p14:xfrm>
                <a:off x="6454298" y="2656766"/>
                <a:ext cx="119160" cy="13644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B7CD1E32-D584-495D-B510-2464EF22BEA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436658" y="2639126"/>
                  <a:ext cx="154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100D5208-B416-4C1C-B783-1273DF6D3690}"/>
                    </a:ext>
                  </a:extLst>
                </p14:cNvPr>
                <p14:cNvContentPartPr/>
                <p14:nvPr/>
              </p14:nvContentPartPr>
              <p14:xfrm>
                <a:off x="6447458" y="2737406"/>
                <a:ext cx="56160" cy="4896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100D5208-B416-4C1C-B783-1273DF6D369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429458" y="2719406"/>
                  <a:ext cx="9180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3" name="Group 742">
            <a:extLst>
              <a:ext uri="{FF2B5EF4-FFF2-40B4-BE49-F238E27FC236}">
                <a16:creationId xmlns:a16="http://schemas.microsoft.com/office/drawing/2014/main" id="{41F07663-F17B-4703-819B-CDCE4E5D8C06}"/>
              </a:ext>
            </a:extLst>
          </p:cNvPr>
          <p:cNvGrpSpPr/>
          <p:nvPr/>
        </p:nvGrpSpPr>
        <p:grpSpPr>
          <a:xfrm>
            <a:off x="1191047" y="1184522"/>
            <a:ext cx="353520" cy="229680"/>
            <a:chOff x="1191047" y="1184522"/>
            <a:chExt cx="35352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A86CE8D3-DC4A-49D3-B949-3664698741AD}"/>
                    </a:ext>
                  </a:extLst>
                </p14:cNvPr>
                <p14:cNvContentPartPr/>
                <p14:nvPr/>
              </p14:nvContentPartPr>
              <p14:xfrm>
                <a:off x="1191047" y="1184522"/>
                <a:ext cx="125280" cy="22716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A86CE8D3-DC4A-49D3-B949-3664698741A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73047" y="1166882"/>
                  <a:ext cx="1609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38E57C62-AE04-4078-BB14-356E26706629}"/>
                    </a:ext>
                  </a:extLst>
                </p14:cNvPr>
                <p14:cNvContentPartPr/>
                <p14:nvPr/>
              </p14:nvContentPartPr>
              <p14:xfrm>
                <a:off x="1321727" y="1304402"/>
                <a:ext cx="92160" cy="10980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38E57C62-AE04-4078-BB14-356E2670662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303727" y="1286762"/>
                  <a:ext cx="127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79B60640-252A-4F16-B5F6-A44B48E726FE}"/>
                    </a:ext>
                  </a:extLst>
                </p14:cNvPr>
                <p14:cNvContentPartPr/>
                <p14:nvPr/>
              </p14:nvContentPartPr>
              <p14:xfrm>
                <a:off x="1458527" y="1291802"/>
                <a:ext cx="86040" cy="10728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79B60640-252A-4F16-B5F6-A44B48E726F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440887" y="1273802"/>
                  <a:ext cx="12168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6" name="Group 755">
            <a:extLst>
              <a:ext uri="{FF2B5EF4-FFF2-40B4-BE49-F238E27FC236}">
                <a16:creationId xmlns:a16="http://schemas.microsoft.com/office/drawing/2014/main" id="{26E9F1C8-336E-4EC3-9DA8-C22C7FB2E10A}"/>
              </a:ext>
            </a:extLst>
          </p:cNvPr>
          <p:cNvGrpSpPr/>
          <p:nvPr/>
        </p:nvGrpSpPr>
        <p:grpSpPr>
          <a:xfrm>
            <a:off x="1639967" y="967082"/>
            <a:ext cx="1488498" cy="520560"/>
            <a:chOff x="1639967" y="967082"/>
            <a:chExt cx="1488498" cy="52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86A27DF7-473F-4A20-8444-10CA54A88AD4}"/>
                    </a:ext>
                  </a:extLst>
                </p14:cNvPr>
                <p14:cNvContentPartPr/>
                <p14:nvPr/>
              </p14:nvContentPartPr>
              <p14:xfrm>
                <a:off x="2796905" y="1092767"/>
                <a:ext cx="32040" cy="2199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86A27DF7-473F-4A20-8444-10CA54A88AD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778905" y="1074767"/>
                  <a:ext cx="676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8538E8D2-2010-44C7-B5F2-CAA2B38FD0C2}"/>
                    </a:ext>
                  </a:extLst>
                </p14:cNvPr>
                <p14:cNvContentPartPr/>
                <p14:nvPr/>
              </p14:nvContentPartPr>
              <p14:xfrm>
                <a:off x="2824265" y="1215527"/>
                <a:ext cx="124200" cy="1245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8538E8D2-2010-44C7-B5F2-CAA2B38FD0C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806265" y="1197527"/>
                  <a:ext cx="159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394601BB-E2A7-4C4C-834D-65D9ED38A76E}"/>
                    </a:ext>
                  </a:extLst>
                </p14:cNvPr>
                <p14:cNvContentPartPr/>
                <p14:nvPr/>
              </p14:nvContentPartPr>
              <p14:xfrm>
                <a:off x="3010025" y="1212647"/>
                <a:ext cx="118440" cy="1209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394601BB-E2A7-4C4C-834D-65D9ED38A76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992025" y="1194647"/>
                  <a:ext cx="1540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C22430A9-9B43-4BA5-8A7A-493A5451FD6B}"/>
                    </a:ext>
                  </a:extLst>
                </p14:cNvPr>
                <p14:cNvContentPartPr/>
                <p14:nvPr/>
              </p14:nvContentPartPr>
              <p14:xfrm>
                <a:off x="1639967" y="1296482"/>
                <a:ext cx="384840" cy="3204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C22430A9-9B43-4BA5-8A7A-493A5451FD6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622327" y="1278482"/>
                  <a:ext cx="4204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D85EE2C7-22BD-4291-8D31-32BB939CBEFB}"/>
                    </a:ext>
                  </a:extLst>
                </p14:cNvPr>
                <p14:cNvContentPartPr/>
                <p14:nvPr/>
              </p14:nvContentPartPr>
              <p14:xfrm>
                <a:off x="1996367" y="1248602"/>
                <a:ext cx="96840" cy="7272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D85EE2C7-22BD-4291-8D31-32BB939CBEF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978727" y="1230962"/>
                  <a:ext cx="1324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761EDACF-7E33-446B-9013-CAAEB3552BD6}"/>
                    </a:ext>
                  </a:extLst>
                </p14:cNvPr>
                <p14:cNvContentPartPr/>
                <p14:nvPr/>
              </p14:nvContentPartPr>
              <p14:xfrm>
                <a:off x="2030567" y="1332842"/>
                <a:ext cx="54720" cy="6336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761EDACF-7E33-446B-9013-CAAEB3552BD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012567" y="1315202"/>
                  <a:ext cx="903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772AB50E-7F7A-4660-AE3E-40C2065A8757}"/>
                    </a:ext>
                  </a:extLst>
                </p14:cNvPr>
                <p14:cNvContentPartPr/>
                <p14:nvPr/>
              </p14:nvContentPartPr>
              <p14:xfrm>
                <a:off x="1681727" y="967082"/>
                <a:ext cx="190080" cy="19296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772AB50E-7F7A-4660-AE3E-40C2065A875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664087" y="949442"/>
                  <a:ext cx="2257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4E1BD9E3-DC2D-401F-B667-5EBCE780D7C4}"/>
                    </a:ext>
                  </a:extLst>
                </p14:cNvPr>
                <p14:cNvContentPartPr/>
                <p14:nvPr/>
              </p14:nvContentPartPr>
              <p14:xfrm>
                <a:off x="2175287" y="1243202"/>
                <a:ext cx="28800" cy="18936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4E1BD9E3-DC2D-401F-B667-5EBCE780D7C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157647" y="1225562"/>
                  <a:ext cx="644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3726E25E-1EFC-4C26-9B19-413EED4379E7}"/>
                    </a:ext>
                  </a:extLst>
                </p14:cNvPr>
                <p14:cNvContentPartPr/>
                <p14:nvPr/>
              </p14:nvContentPartPr>
              <p14:xfrm>
                <a:off x="2169887" y="1198922"/>
                <a:ext cx="96840" cy="11160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3726E25E-1EFC-4C26-9B19-413EED4379E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152247" y="1180922"/>
                  <a:ext cx="1324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A9814586-A5B7-495D-A082-6D20BC58765F}"/>
                    </a:ext>
                  </a:extLst>
                </p14:cNvPr>
                <p14:cNvContentPartPr/>
                <p14:nvPr/>
              </p14:nvContentPartPr>
              <p14:xfrm>
                <a:off x="2311727" y="1239962"/>
                <a:ext cx="61920" cy="2124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A9814586-A5B7-495D-A082-6D20BC58765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294087" y="1222322"/>
                  <a:ext cx="975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24C6B0C4-4BB8-4FE8-A251-E3320D0F508E}"/>
                    </a:ext>
                  </a:extLst>
                </p14:cNvPr>
                <p14:cNvContentPartPr/>
                <p14:nvPr/>
              </p14:nvContentPartPr>
              <p14:xfrm>
                <a:off x="2312087" y="1262282"/>
                <a:ext cx="27000" cy="18936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24C6B0C4-4BB8-4FE8-A251-E3320D0F508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294087" y="1244642"/>
                  <a:ext cx="626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F1210A2B-12CD-4BB9-BB34-F3A5D3127B53}"/>
                    </a:ext>
                  </a:extLst>
                </p14:cNvPr>
                <p14:cNvContentPartPr/>
                <p14:nvPr/>
              </p14:nvContentPartPr>
              <p14:xfrm>
                <a:off x="2328647" y="1469282"/>
                <a:ext cx="91800" cy="1836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F1210A2B-12CD-4BB9-BB34-F3A5D3127B5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311007" y="1451282"/>
                  <a:ext cx="1274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65DD03E0-B8A5-464E-9270-BA2AFCC1B9C1}"/>
                    </a:ext>
                  </a:extLst>
                </p14:cNvPr>
                <p14:cNvContentPartPr/>
                <p14:nvPr/>
              </p14:nvContentPartPr>
              <p14:xfrm>
                <a:off x="2549327" y="1214762"/>
                <a:ext cx="127800" cy="26856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65DD03E0-B8A5-464E-9270-BA2AFCC1B9C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531327" y="1197122"/>
                  <a:ext cx="163440" cy="30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757" name="Ink 756">
                <a:extLst>
                  <a:ext uri="{FF2B5EF4-FFF2-40B4-BE49-F238E27FC236}">
                    <a16:creationId xmlns:a16="http://schemas.microsoft.com/office/drawing/2014/main" id="{F3287CFE-8E19-4354-A464-958704234190}"/>
                  </a:ext>
                </a:extLst>
              </p14:cNvPr>
              <p14:cNvContentPartPr/>
              <p14:nvPr/>
            </p14:nvContentPartPr>
            <p14:xfrm>
              <a:off x="2403527" y="1284242"/>
              <a:ext cx="107640" cy="140760"/>
            </p14:xfrm>
          </p:contentPart>
        </mc:Choice>
        <mc:Fallback xmlns="">
          <p:pic>
            <p:nvPicPr>
              <p:cNvPr id="757" name="Ink 756">
                <a:extLst>
                  <a:ext uri="{FF2B5EF4-FFF2-40B4-BE49-F238E27FC236}">
                    <a16:creationId xmlns:a16="http://schemas.microsoft.com/office/drawing/2014/main" id="{F3287CFE-8E19-4354-A464-958704234190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2385887" y="1266242"/>
                <a:ext cx="143280" cy="17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773" name="Group 772">
            <a:extLst>
              <a:ext uri="{FF2B5EF4-FFF2-40B4-BE49-F238E27FC236}">
                <a16:creationId xmlns:a16="http://schemas.microsoft.com/office/drawing/2014/main" id="{0E0E4325-2C0B-4EF7-AA15-7AB430B4793D}"/>
              </a:ext>
            </a:extLst>
          </p:cNvPr>
          <p:cNvGrpSpPr/>
          <p:nvPr/>
        </p:nvGrpSpPr>
        <p:grpSpPr>
          <a:xfrm>
            <a:off x="451156" y="3559282"/>
            <a:ext cx="1613160" cy="353880"/>
            <a:chOff x="451156" y="3559282"/>
            <a:chExt cx="161316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AA3DB582-E329-4865-B77C-775DA0C37085}"/>
                    </a:ext>
                  </a:extLst>
                </p14:cNvPr>
                <p14:cNvContentPartPr/>
                <p14:nvPr/>
              </p14:nvContentPartPr>
              <p14:xfrm>
                <a:off x="451156" y="3559282"/>
                <a:ext cx="306720" cy="35064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AA3DB582-E329-4865-B77C-775DA0C3708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33516" y="3541282"/>
                  <a:ext cx="3423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7CFE6AE8-3CDE-4B6E-A3FA-6E6A49DB65CB}"/>
                    </a:ext>
                  </a:extLst>
                </p14:cNvPr>
                <p14:cNvContentPartPr/>
                <p14:nvPr/>
              </p14:nvContentPartPr>
              <p14:xfrm>
                <a:off x="823756" y="3740722"/>
                <a:ext cx="172800" cy="17244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7CFE6AE8-3CDE-4B6E-A3FA-6E6A49DB65C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05756" y="3722722"/>
                  <a:ext cx="2084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DC75FB03-6D3A-48D4-BDFA-58E0570575D7}"/>
                    </a:ext>
                  </a:extLst>
                </p14:cNvPr>
                <p14:cNvContentPartPr/>
                <p14:nvPr/>
              </p14:nvContentPartPr>
              <p14:xfrm>
                <a:off x="1081156" y="3731362"/>
                <a:ext cx="126360" cy="18072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DC75FB03-6D3A-48D4-BDFA-58E0570575D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63516" y="3713722"/>
                  <a:ext cx="1620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B72EAF0E-8E09-461B-9527-F477A59D5516}"/>
                    </a:ext>
                  </a:extLst>
                </p14:cNvPr>
                <p14:cNvContentPartPr/>
                <p14:nvPr/>
              </p14:nvContentPartPr>
              <p14:xfrm>
                <a:off x="1267996" y="3735322"/>
                <a:ext cx="142200" cy="17064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B72EAF0E-8E09-461B-9527-F477A59D551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250356" y="3717322"/>
                  <a:ext cx="1778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863C6895-E250-4F73-BB47-128F5AAC86E7}"/>
                    </a:ext>
                  </a:extLst>
                </p14:cNvPr>
                <p14:cNvContentPartPr/>
                <p14:nvPr/>
              </p14:nvContentPartPr>
              <p14:xfrm>
                <a:off x="1503796" y="3764482"/>
                <a:ext cx="21600" cy="12276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863C6895-E250-4F73-BB47-128F5AAC86E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485796" y="3746482"/>
                  <a:ext cx="57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86C0382A-46D7-484B-B73A-BE2BE63385F2}"/>
                    </a:ext>
                  </a:extLst>
                </p14:cNvPr>
                <p14:cNvContentPartPr/>
                <p14:nvPr/>
              </p14:nvContentPartPr>
              <p14:xfrm>
                <a:off x="1485076" y="3662962"/>
                <a:ext cx="20520" cy="1656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86C0382A-46D7-484B-B73A-BE2BE63385F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467436" y="3644962"/>
                  <a:ext cx="56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DD189C7A-21EC-4B74-B5BA-45D386B2A176}"/>
                    </a:ext>
                  </a:extLst>
                </p14:cNvPr>
                <p14:cNvContentPartPr/>
                <p14:nvPr/>
              </p14:nvContentPartPr>
              <p14:xfrm>
                <a:off x="1586596" y="3634522"/>
                <a:ext cx="136440" cy="24876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DD189C7A-21EC-4B74-B5BA-45D386B2A17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568956" y="3616522"/>
                  <a:ext cx="1720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E4615E94-039A-4377-86C7-37D6BA59D06B}"/>
                    </a:ext>
                  </a:extLst>
                </p14:cNvPr>
                <p14:cNvContentPartPr/>
                <p14:nvPr/>
              </p14:nvContentPartPr>
              <p14:xfrm>
                <a:off x="1803316" y="3745402"/>
                <a:ext cx="142560" cy="12672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E4615E94-039A-4377-86C7-37D6BA59D06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785316" y="3727402"/>
                  <a:ext cx="178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3525B59E-8CF7-46FE-AB6E-3CE6B213E8F7}"/>
                    </a:ext>
                  </a:extLst>
                </p14:cNvPr>
                <p14:cNvContentPartPr/>
                <p14:nvPr/>
              </p14:nvContentPartPr>
              <p14:xfrm>
                <a:off x="2032996" y="3604642"/>
                <a:ext cx="31320" cy="28152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3525B59E-8CF7-46FE-AB6E-3CE6B213E8F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014996" y="3587002"/>
                  <a:ext cx="66960" cy="31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8" name="Group 777">
            <a:extLst>
              <a:ext uri="{FF2B5EF4-FFF2-40B4-BE49-F238E27FC236}">
                <a16:creationId xmlns:a16="http://schemas.microsoft.com/office/drawing/2014/main" id="{B73EB949-03EC-4262-9DEC-6422CF18D064}"/>
              </a:ext>
            </a:extLst>
          </p:cNvPr>
          <p:cNvGrpSpPr/>
          <p:nvPr/>
        </p:nvGrpSpPr>
        <p:grpSpPr>
          <a:xfrm>
            <a:off x="2380756" y="3581962"/>
            <a:ext cx="720720" cy="315720"/>
            <a:chOff x="2380756" y="3581962"/>
            <a:chExt cx="72072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6856A6C2-7F31-4C78-B7CC-EEAC722E5CB8}"/>
                    </a:ext>
                  </a:extLst>
                </p14:cNvPr>
                <p14:cNvContentPartPr/>
                <p14:nvPr/>
              </p14:nvContentPartPr>
              <p14:xfrm>
                <a:off x="2380756" y="3581962"/>
                <a:ext cx="222840" cy="31572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6856A6C2-7F31-4C78-B7CC-EEAC722E5CB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363116" y="3564322"/>
                  <a:ext cx="2584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C7BBA31C-675F-427D-AE92-D4CBAB084497}"/>
                    </a:ext>
                  </a:extLst>
                </p14:cNvPr>
                <p14:cNvContentPartPr/>
                <p14:nvPr/>
              </p14:nvContentPartPr>
              <p14:xfrm>
                <a:off x="2603956" y="3738202"/>
                <a:ext cx="145080" cy="138240"/>
              </p14:xfrm>
            </p:contentPart>
          </mc:Choice>
          <mc:Fallback xmlns=""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C7BBA31C-675F-427D-AE92-D4CBAB08449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586316" y="3720202"/>
                  <a:ext cx="180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F18E1AAB-0CA2-476A-A719-14B6E9310076}"/>
                    </a:ext>
                  </a:extLst>
                </p14:cNvPr>
                <p14:cNvContentPartPr/>
                <p14:nvPr/>
              </p14:nvContentPartPr>
              <p14:xfrm>
                <a:off x="2805196" y="3725962"/>
                <a:ext cx="91800" cy="16200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F18E1AAB-0CA2-476A-A719-14B6E931007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787196" y="3707962"/>
                  <a:ext cx="127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777" name="Ink 776">
                  <a:extLst>
                    <a:ext uri="{FF2B5EF4-FFF2-40B4-BE49-F238E27FC236}">
                      <a16:creationId xmlns:a16="http://schemas.microsoft.com/office/drawing/2014/main" id="{46144B10-3845-4D7E-880A-109718E4744F}"/>
                    </a:ext>
                  </a:extLst>
                </p14:cNvPr>
                <p14:cNvContentPartPr/>
                <p14:nvPr/>
              </p14:nvContentPartPr>
              <p14:xfrm>
                <a:off x="2966476" y="3741802"/>
                <a:ext cx="135000" cy="146160"/>
              </p14:xfrm>
            </p:contentPart>
          </mc:Choice>
          <mc:Fallback xmlns="">
            <p:pic>
              <p:nvPicPr>
                <p:cNvPr id="777" name="Ink 776">
                  <a:extLst>
                    <a:ext uri="{FF2B5EF4-FFF2-40B4-BE49-F238E27FC236}">
                      <a16:creationId xmlns:a16="http://schemas.microsoft.com/office/drawing/2014/main" id="{46144B10-3845-4D7E-880A-109718E4744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948476" y="3723802"/>
                  <a:ext cx="170640" cy="18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779" name="Ink 778">
                <a:extLst>
                  <a:ext uri="{FF2B5EF4-FFF2-40B4-BE49-F238E27FC236}">
                    <a16:creationId xmlns:a16="http://schemas.microsoft.com/office/drawing/2014/main" id="{40CBE49D-E2A1-4A42-9F47-1BD4881BC7E8}"/>
                  </a:ext>
                </a:extLst>
              </p14:cNvPr>
              <p14:cNvContentPartPr/>
              <p14:nvPr/>
            </p14:nvContentPartPr>
            <p14:xfrm>
              <a:off x="455116" y="3996322"/>
              <a:ext cx="2728800" cy="63720"/>
            </p14:xfrm>
          </p:contentPart>
        </mc:Choice>
        <mc:Fallback xmlns="">
          <p:pic>
            <p:nvPicPr>
              <p:cNvPr id="779" name="Ink 778">
                <a:extLst>
                  <a:ext uri="{FF2B5EF4-FFF2-40B4-BE49-F238E27FC236}">
                    <a16:creationId xmlns:a16="http://schemas.microsoft.com/office/drawing/2014/main" id="{40CBE49D-E2A1-4A42-9F47-1BD4881BC7E8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437476" y="3978322"/>
                <a:ext cx="2764440" cy="9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784" name="Group 783">
            <a:extLst>
              <a:ext uri="{FF2B5EF4-FFF2-40B4-BE49-F238E27FC236}">
                <a16:creationId xmlns:a16="http://schemas.microsoft.com/office/drawing/2014/main" id="{2FAB26CF-2AF4-459D-9478-2211850C925F}"/>
              </a:ext>
            </a:extLst>
          </p:cNvPr>
          <p:cNvGrpSpPr/>
          <p:nvPr/>
        </p:nvGrpSpPr>
        <p:grpSpPr>
          <a:xfrm>
            <a:off x="413525" y="4171331"/>
            <a:ext cx="403920" cy="299520"/>
            <a:chOff x="413525" y="4171331"/>
            <a:chExt cx="40392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5DD606AE-9931-478A-93B6-CB56C164EEE6}"/>
                    </a:ext>
                  </a:extLst>
                </p14:cNvPr>
                <p14:cNvContentPartPr/>
                <p14:nvPr/>
              </p14:nvContentPartPr>
              <p14:xfrm>
                <a:off x="443405" y="4198331"/>
                <a:ext cx="142200" cy="18252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5DD606AE-9931-478A-93B6-CB56C164EEE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25765" y="4180691"/>
                  <a:ext cx="1778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CEA9EC0A-755A-43DC-9F86-5DC9B1291A7B}"/>
                    </a:ext>
                  </a:extLst>
                </p14:cNvPr>
                <p14:cNvContentPartPr/>
                <p14:nvPr/>
              </p14:nvContentPartPr>
              <p14:xfrm>
                <a:off x="413525" y="4171331"/>
                <a:ext cx="164520" cy="2052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CEA9EC0A-755A-43DC-9F86-5DC9B1291A7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95525" y="4153691"/>
                  <a:ext cx="200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664EE7DE-2681-40ED-9BFA-7D57D7AD45FF}"/>
                    </a:ext>
                  </a:extLst>
                </p14:cNvPr>
                <p14:cNvContentPartPr/>
                <p14:nvPr/>
              </p14:nvContentPartPr>
              <p14:xfrm>
                <a:off x="717365" y="4260611"/>
                <a:ext cx="66600" cy="21024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664EE7DE-2681-40ED-9BFA-7D57D7AD45F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99365" y="4242611"/>
                  <a:ext cx="1022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D9F8CF38-815A-4E72-8F6A-6AEF67845404}"/>
                    </a:ext>
                  </a:extLst>
                </p14:cNvPr>
                <p14:cNvContentPartPr/>
                <p14:nvPr/>
              </p14:nvContentPartPr>
              <p14:xfrm>
                <a:off x="673445" y="4352771"/>
                <a:ext cx="144000" cy="39600"/>
              </p14:xfrm>
            </p:contentPart>
          </mc:Choice>
          <mc:Fallback xmlns=""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D9F8CF38-815A-4E72-8F6A-6AEF6784540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55445" y="4334771"/>
                  <a:ext cx="179640" cy="7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785" name="Ink 784">
                <a:extLst>
                  <a:ext uri="{FF2B5EF4-FFF2-40B4-BE49-F238E27FC236}">
                    <a16:creationId xmlns:a16="http://schemas.microsoft.com/office/drawing/2014/main" id="{0AB7073B-A40A-45B7-AACF-151327A31DC2}"/>
                  </a:ext>
                </a:extLst>
              </p14:cNvPr>
              <p14:cNvContentPartPr/>
              <p14:nvPr/>
            </p14:nvContentPartPr>
            <p14:xfrm>
              <a:off x="1053965" y="4170611"/>
              <a:ext cx="197280" cy="252360"/>
            </p14:xfrm>
          </p:contentPart>
        </mc:Choice>
        <mc:Fallback xmlns="">
          <p:pic>
            <p:nvPicPr>
              <p:cNvPr id="785" name="Ink 784">
                <a:extLst>
                  <a:ext uri="{FF2B5EF4-FFF2-40B4-BE49-F238E27FC236}">
                    <a16:creationId xmlns:a16="http://schemas.microsoft.com/office/drawing/2014/main" id="{0AB7073B-A40A-45B7-AACF-151327A31DC2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1035965" y="4152611"/>
                <a:ext cx="232920" cy="28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89" name="Group 788">
            <a:extLst>
              <a:ext uri="{FF2B5EF4-FFF2-40B4-BE49-F238E27FC236}">
                <a16:creationId xmlns:a16="http://schemas.microsoft.com/office/drawing/2014/main" id="{11F219F9-0084-4484-AFF6-B1C21F171D8B}"/>
              </a:ext>
            </a:extLst>
          </p:cNvPr>
          <p:cNvGrpSpPr/>
          <p:nvPr/>
        </p:nvGrpSpPr>
        <p:grpSpPr>
          <a:xfrm>
            <a:off x="1500725" y="4210211"/>
            <a:ext cx="173880" cy="181800"/>
            <a:chOff x="1500725" y="4210211"/>
            <a:chExt cx="173880" cy="18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786" name="Ink 785">
                  <a:extLst>
                    <a:ext uri="{FF2B5EF4-FFF2-40B4-BE49-F238E27FC236}">
                      <a16:creationId xmlns:a16="http://schemas.microsoft.com/office/drawing/2014/main" id="{787D4B84-6B0C-4DC6-ABEE-47F5FC146670}"/>
                    </a:ext>
                  </a:extLst>
                </p14:cNvPr>
                <p14:cNvContentPartPr/>
                <p14:nvPr/>
              </p14:nvContentPartPr>
              <p14:xfrm>
                <a:off x="1525205" y="4280411"/>
                <a:ext cx="20520" cy="88200"/>
              </p14:xfrm>
            </p:contentPart>
          </mc:Choice>
          <mc:Fallback xmlns="">
            <p:pic>
              <p:nvPicPr>
                <p:cNvPr id="786" name="Ink 785">
                  <a:extLst>
                    <a:ext uri="{FF2B5EF4-FFF2-40B4-BE49-F238E27FC236}">
                      <a16:creationId xmlns:a16="http://schemas.microsoft.com/office/drawing/2014/main" id="{787D4B84-6B0C-4DC6-ABEE-47F5FC14667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507565" y="4262411"/>
                  <a:ext cx="561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418A0F23-5E3E-4A38-AC55-26F76FADE58E}"/>
                    </a:ext>
                  </a:extLst>
                </p14:cNvPr>
                <p14:cNvContentPartPr/>
                <p14:nvPr/>
              </p14:nvContentPartPr>
              <p14:xfrm>
                <a:off x="1500725" y="4210211"/>
                <a:ext cx="11160" cy="1728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418A0F23-5E3E-4A38-AC55-26F76FADE58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482725" y="4192211"/>
                  <a:ext cx="468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26A0B365-ECE2-4D58-968D-604CFF5C3809}"/>
                    </a:ext>
                  </a:extLst>
                </p14:cNvPr>
                <p14:cNvContentPartPr/>
                <p14:nvPr/>
              </p14:nvContentPartPr>
              <p14:xfrm>
                <a:off x="1612325" y="4274291"/>
                <a:ext cx="62280" cy="11772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26A0B365-ECE2-4D58-968D-604CFF5C380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594325" y="4256291"/>
                  <a:ext cx="9792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E5430E7E-F93F-45DC-8E85-70478E3A9F8B}"/>
              </a:ext>
            </a:extLst>
          </p:cNvPr>
          <p:cNvGrpSpPr/>
          <p:nvPr/>
        </p:nvGrpSpPr>
        <p:grpSpPr>
          <a:xfrm>
            <a:off x="1916885" y="4201211"/>
            <a:ext cx="783720" cy="326520"/>
            <a:chOff x="1916885" y="4201211"/>
            <a:chExt cx="78372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790" name="Ink 789">
                  <a:extLst>
                    <a:ext uri="{FF2B5EF4-FFF2-40B4-BE49-F238E27FC236}">
                      <a16:creationId xmlns:a16="http://schemas.microsoft.com/office/drawing/2014/main" id="{638DF005-5DF8-488F-B72A-DF6841F7DED8}"/>
                    </a:ext>
                  </a:extLst>
                </p14:cNvPr>
                <p14:cNvContentPartPr/>
                <p14:nvPr/>
              </p14:nvContentPartPr>
              <p14:xfrm>
                <a:off x="1916885" y="4260251"/>
                <a:ext cx="106200" cy="123480"/>
              </p14:xfrm>
            </p:contentPart>
          </mc:Choice>
          <mc:Fallback xmlns="">
            <p:pic>
              <p:nvPicPr>
                <p:cNvPr id="790" name="Ink 789">
                  <a:extLst>
                    <a:ext uri="{FF2B5EF4-FFF2-40B4-BE49-F238E27FC236}">
                      <a16:creationId xmlns:a16="http://schemas.microsoft.com/office/drawing/2014/main" id="{638DF005-5DF8-488F-B72A-DF6841F7DED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898885" y="4242611"/>
                  <a:ext cx="1418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791" name="Ink 790">
                  <a:extLst>
                    <a:ext uri="{FF2B5EF4-FFF2-40B4-BE49-F238E27FC236}">
                      <a16:creationId xmlns:a16="http://schemas.microsoft.com/office/drawing/2014/main" id="{6D236C91-50E0-40BA-ACBE-36DD8689F4E9}"/>
                    </a:ext>
                  </a:extLst>
                </p14:cNvPr>
                <p14:cNvContentPartPr/>
                <p14:nvPr/>
              </p14:nvContentPartPr>
              <p14:xfrm>
                <a:off x="2083205" y="4201211"/>
                <a:ext cx="7200" cy="169920"/>
              </p14:xfrm>
            </p:contentPart>
          </mc:Choice>
          <mc:Fallback xmlns="">
            <p:pic>
              <p:nvPicPr>
                <p:cNvPr id="791" name="Ink 790">
                  <a:extLst>
                    <a:ext uri="{FF2B5EF4-FFF2-40B4-BE49-F238E27FC236}">
                      <a16:creationId xmlns:a16="http://schemas.microsoft.com/office/drawing/2014/main" id="{6D236C91-50E0-40BA-ACBE-36DD8689F4E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065205" y="4183211"/>
                  <a:ext cx="428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792" name="Ink 791">
                  <a:extLst>
                    <a:ext uri="{FF2B5EF4-FFF2-40B4-BE49-F238E27FC236}">
                      <a16:creationId xmlns:a16="http://schemas.microsoft.com/office/drawing/2014/main" id="{8BEF3E38-9608-41BD-9C56-6080CCB4DE8E}"/>
                    </a:ext>
                  </a:extLst>
                </p14:cNvPr>
                <p14:cNvContentPartPr/>
                <p14:nvPr/>
              </p14:nvContentPartPr>
              <p14:xfrm>
                <a:off x="2029565" y="4268171"/>
                <a:ext cx="104400" cy="16200"/>
              </p14:xfrm>
            </p:contentPart>
          </mc:Choice>
          <mc:Fallback xmlns="">
            <p:pic>
              <p:nvPicPr>
                <p:cNvPr id="792" name="Ink 791">
                  <a:extLst>
                    <a:ext uri="{FF2B5EF4-FFF2-40B4-BE49-F238E27FC236}">
                      <a16:creationId xmlns:a16="http://schemas.microsoft.com/office/drawing/2014/main" id="{8BEF3E38-9608-41BD-9C56-6080CCB4DE8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011565" y="4250171"/>
                  <a:ext cx="1400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793" name="Ink 792">
                  <a:extLst>
                    <a:ext uri="{FF2B5EF4-FFF2-40B4-BE49-F238E27FC236}">
                      <a16:creationId xmlns:a16="http://schemas.microsoft.com/office/drawing/2014/main" id="{3427AC43-6E5F-4197-9C68-C3CCE2B8819A}"/>
                    </a:ext>
                  </a:extLst>
                </p14:cNvPr>
                <p14:cNvContentPartPr/>
                <p14:nvPr/>
              </p14:nvContentPartPr>
              <p14:xfrm>
                <a:off x="2148005" y="4280771"/>
                <a:ext cx="76680" cy="86400"/>
              </p14:xfrm>
            </p:contentPart>
          </mc:Choice>
          <mc:Fallback xmlns="">
            <p:pic>
              <p:nvPicPr>
                <p:cNvPr id="793" name="Ink 792">
                  <a:extLst>
                    <a:ext uri="{FF2B5EF4-FFF2-40B4-BE49-F238E27FC236}">
                      <a16:creationId xmlns:a16="http://schemas.microsoft.com/office/drawing/2014/main" id="{3427AC43-6E5F-4197-9C68-C3CCE2B8819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130005" y="4262771"/>
                  <a:ext cx="1123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794" name="Ink 793">
                  <a:extLst>
                    <a:ext uri="{FF2B5EF4-FFF2-40B4-BE49-F238E27FC236}">
                      <a16:creationId xmlns:a16="http://schemas.microsoft.com/office/drawing/2014/main" id="{5A9A8C25-9D61-43B7-B75C-31D2535914F4}"/>
                    </a:ext>
                  </a:extLst>
                </p14:cNvPr>
                <p14:cNvContentPartPr/>
                <p14:nvPr/>
              </p14:nvContentPartPr>
              <p14:xfrm>
                <a:off x="2266085" y="4282211"/>
                <a:ext cx="76680" cy="90000"/>
              </p14:xfrm>
            </p:contentPart>
          </mc:Choice>
          <mc:Fallback xmlns="">
            <p:pic>
              <p:nvPicPr>
                <p:cNvPr id="794" name="Ink 793">
                  <a:extLst>
                    <a:ext uri="{FF2B5EF4-FFF2-40B4-BE49-F238E27FC236}">
                      <a16:creationId xmlns:a16="http://schemas.microsoft.com/office/drawing/2014/main" id="{5A9A8C25-9D61-43B7-B75C-31D2535914F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248085" y="4264571"/>
                  <a:ext cx="112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B4DB18AE-1F25-44E9-BC96-B8780D58F441}"/>
                    </a:ext>
                  </a:extLst>
                </p14:cNvPr>
                <p14:cNvContentPartPr/>
                <p14:nvPr/>
              </p14:nvContentPartPr>
              <p14:xfrm>
                <a:off x="2414405" y="4267451"/>
                <a:ext cx="101160" cy="120600"/>
              </p14:xfrm>
            </p:contentPart>
          </mc:Choice>
          <mc:Fallback xmlns=""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B4DB18AE-1F25-44E9-BC96-B8780D58F44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396765" y="4249451"/>
                  <a:ext cx="136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796" name="Ink 795">
                  <a:extLst>
                    <a:ext uri="{FF2B5EF4-FFF2-40B4-BE49-F238E27FC236}">
                      <a16:creationId xmlns:a16="http://schemas.microsoft.com/office/drawing/2014/main" id="{CC1CCB06-78ED-47ED-BD9F-0689930BC631}"/>
                    </a:ext>
                  </a:extLst>
                </p14:cNvPr>
                <p14:cNvContentPartPr/>
                <p14:nvPr/>
              </p14:nvContentPartPr>
              <p14:xfrm>
                <a:off x="2554805" y="4285091"/>
                <a:ext cx="145800" cy="242640"/>
              </p14:xfrm>
            </p:contentPart>
          </mc:Choice>
          <mc:Fallback xmlns="">
            <p:pic>
              <p:nvPicPr>
                <p:cNvPr id="796" name="Ink 795">
                  <a:extLst>
                    <a:ext uri="{FF2B5EF4-FFF2-40B4-BE49-F238E27FC236}">
                      <a16:creationId xmlns:a16="http://schemas.microsoft.com/office/drawing/2014/main" id="{CC1CCB06-78ED-47ED-BD9F-0689930BC63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536805" y="4267451"/>
                  <a:ext cx="18144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1" name="Group 810">
            <a:extLst>
              <a:ext uri="{FF2B5EF4-FFF2-40B4-BE49-F238E27FC236}">
                <a16:creationId xmlns:a16="http://schemas.microsoft.com/office/drawing/2014/main" id="{5D93C7CA-6552-4952-AAB2-5058E816FEEB}"/>
              </a:ext>
            </a:extLst>
          </p:cNvPr>
          <p:cNvGrpSpPr/>
          <p:nvPr/>
        </p:nvGrpSpPr>
        <p:grpSpPr>
          <a:xfrm>
            <a:off x="2901262" y="4162704"/>
            <a:ext cx="1180440" cy="218880"/>
            <a:chOff x="2901262" y="4162704"/>
            <a:chExt cx="1180440" cy="21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D9897FB1-EA9B-49B1-8B64-4C1642BDEB3F}"/>
                    </a:ext>
                  </a:extLst>
                </p14:cNvPr>
                <p14:cNvContentPartPr/>
                <p14:nvPr/>
              </p14:nvContentPartPr>
              <p14:xfrm>
                <a:off x="2901262" y="4255584"/>
                <a:ext cx="184320" cy="126000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D9897FB1-EA9B-49B1-8B64-4C1642BDEB3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883262" y="4237944"/>
                  <a:ext cx="219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9FD05444-E88D-47E3-8685-91AD55A4CB1A}"/>
                    </a:ext>
                  </a:extLst>
                </p14:cNvPr>
                <p14:cNvContentPartPr/>
                <p14:nvPr/>
              </p14:nvContentPartPr>
              <p14:xfrm>
                <a:off x="3121582" y="4282944"/>
                <a:ext cx="90360" cy="84600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9FD05444-E88D-47E3-8685-91AD55A4CB1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103942" y="4264944"/>
                  <a:ext cx="126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EDA4ACC0-BA0F-4EBE-AF2C-50663918A49C}"/>
                    </a:ext>
                  </a:extLst>
                </p14:cNvPr>
                <p14:cNvContentPartPr/>
                <p14:nvPr/>
              </p14:nvContentPartPr>
              <p14:xfrm>
                <a:off x="3267022" y="4256664"/>
                <a:ext cx="103680" cy="116280"/>
              </p14:xfrm>
            </p:contentPart>
          </mc:Choice>
          <mc:Fallback xmlns=""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EDA4ACC0-BA0F-4EBE-AF2C-50663918A49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249382" y="4239024"/>
                  <a:ext cx="139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801" name="Ink 800">
                  <a:extLst>
                    <a:ext uri="{FF2B5EF4-FFF2-40B4-BE49-F238E27FC236}">
                      <a16:creationId xmlns:a16="http://schemas.microsoft.com/office/drawing/2014/main" id="{0B89D36C-EF6C-4B06-9EE0-102B56EEB412}"/>
                    </a:ext>
                  </a:extLst>
                </p14:cNvPr>
                <p14:cNvContentPartPr/>
                <p14:nvPr/>
              </p14:nvContentPartPr>
              <p14:xfrm>
                <a:off x="3428302" y="4270704"/>
                <a:ext cx="89640" cy="88200"/>
              </p14:xfrm>
            </p:contentPart>
          </mc:Choice>
          <mc:Fallback xmlns="">
            <p:pic>
              <p:nvPicPr>
                <p:cNvPr id="801" name="Ink 800">
                  <a:extLst>
                    <a:ext uri="{FF2B5EF4-FFF2-40B4-BE49-F238E27FC236}">
                      <a16:creationId xmlns:a16="http://schemas.microsoft.com/office/drawing/2014/main" id="{0B89D36C-EF6C-4B06-9EE0-102B56EEB41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410302" y="4253064"/>
                  <a:ext cx="1252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802" name="Ink 801">
                  <a:extLst>
                    <a:ext uri="{FF2B5EF4-FFF2-40B4-BE49-F238E27FC236}">
                      <a16:creationId xmlns:a16="http://schemas.microsoft.com/office/drawing/2014/main" id="{BCDFCEF0-08FA-442B-A65F-495FD7B90112}"/>
                    </a:ext>
                  </a:extLst>
                </p14:cNvPr>
                <p14:cNvContentPartPr/>
                <p14:nvPr/>
              </p14:nvContentPartPr>
              <p14:xfrm>
                <a:off x="3617662" y="4253784"/>
                <a:ext cx="10800" cy="86040"/>
              </p14:xfrm>
            </p:contentPart>
          </mc:Choice>
          <mc:Fallback xmlns="">
            <p:pic>
              <p:nvPicPr>
                <p:cNvPr id="802" name="Ink 801">
                  <a:extLst>
                    <a:ext uri="{FF2B5EF4-FFF2-40B4-BE49-F238E27FC236}">
                      <a16:creationId xmlns:a16="http://schemas.microsoft.com/office/drawing/2014/main" id="{BCDFCEF0-08FA-442B-A65F-495FD7B9011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599662" y="4236144"/>
                  <a:ext cx="46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61C154A1-4E21-4AA5-BE4B-1357B1C1FF96}"/>
                    </a:ext>
                  </a:extLst>
                </p14:cNvPr>
                <p14:cNvContentPartPr/>
                <p14:nvPr/>
              </p14:nvContentPartPr>
              <p14:xfrm>
                <a:off x="3603982" y="4183584"/>
                <a:ext cx="5400" cy="28440"/>
              </p14:xfrm>
            </p:contentPart>
          </mc:Choice>
          <mc:Fallback xmlns=""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61C154A1-4E21-4AA5-BE4B-1357B1C1FF9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585982" y="4165944"/>
                  <a:ext cx="410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10DAB02C-48F9-4321-96A6-C2E0AB31EB26}"/>
                    </a:ext>
                  </a:extLst>
                </p14:cNvPr>
                <p14:cNvContentPartPr/>
                <p14:nvPr/>
              </p14:nvContentPartPr>
              <p14:xfrm>
                <a:off x="3705502" y="4188624"/>
                <a:ext cx="110520" cy="16740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10DAB02C-48F9-4321-96A6-C2E0AB31EB2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687502" y="4170984"/>
                  <a:ext cx="1461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65E88A15-04DB-42E7-A474-F34A00BBAC5F}"/>
                    </a:ext>
                  </a:extLst>
                </p14:cNvPr>
                <p14:cNvContentPartPr/>
                <p14:nvPr/>
              </p14:nvContentPartPr>
              <p14:xfrm>
                <a:off x="3877582" y="4272504"/>
                <a:ext cx="94680" cy="8820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65E88A15-04DB-42E7-A474-F34A00BBAC5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859582" y="4254864"/>
                  <a:ext cx="1303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D58EDD01-6D7B-4402-802A-FA87B1F63843}"/>
                    </a:ext>
                  </a:extLst>
                </p14:cNvPr>
                <p14:cNvContentPartPr/>
                <p14:nvPr/>
              </p14:nvContentPartPr>
              <p14:xfrm>
                <a:off x="4061182" y="4162704"/>
                <a:ext cx="20520" cy="200520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D58EDD01-6D7B-4402-802A-FA87B1F6384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043542" y="4144704"/>
                  <a:ext cx="5616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7" name="Group 816">
            <a:extLst>
              <a:ext uri="{FF2B5EF4-FFF2-40B4-BE49-F238E27FC236}">
                <a16:creationId xmlns:a16="http://schemas.microsoft.com/office/drawing/2014/main" id="{BCAAD2E1-D6F5-4331-AEA8-FC29B30AD734}"/>
              </a:ext>
            </a:extLst>
          </p:cNvPr>
          <p:cNvGrpSpPr/>
          <p:nvPr/>
        </p:nvGrpSpPr>
        <p:grpSpPr>
          <a:xfrm>
            <a:off x="4273460" y="4167314"/>
            <a:ext cx="606960" cy="202680"/>
            <a:chOff x="4273460" y="4167314"/>
            <a:chExt cx="60696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62D5C86A-ABB9-4F67-90B2-FD986653C920}"/>
                    </a:ext>
                  </a:extLst>
                </p14:cNvPr>
                <p14:cNvContentPartPr/>
                <p14:nvPr/>
              </p14:nvContentPartPr>
              <p14:xfrm>
                <a:off x="4307660" y="4167314"/>
                <a:ext cx="59040" cy="202680"/>
              </p14:xfrm>
            </p:contentPart>
          </mc:Choice>
          <mc:Fallback xmlns=""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62D5C86A-ABB9-4F67-90B2-FD986653C92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290020" y="4149314"/>
                  <a:ext cx="946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813" name="Ink 812">
                  <a:extLst>
                    <a:ext uri="{FF2B5EF4-FFF2-40B4-BE49-F238E27FC236}">
                      <a16:creationId xmlns:a16="http://schemas.microsoft.com/office/drawing/2014/main" id="{9670AB81-A604-48B0-BF7A-CE580C4897AC}"/>
                    </a:ext>
                  </a:extLst>
                </p14:cNvPr>
                <p14:cNvContentPartPr/>
                <p14:nvPr/>
              </p14:nvContentPartPr>
              <p14:xfrm>
                <a:off x="4273460" y="4259114"/>
                <a:ext cx="131400" cy="15120"/>
              </p14:xfrm>
            </p:contentPart>
          </mc:Choice>
          <mc:Fallback xmlns="">
            <p:pic>
              <p:nvPicPr>
                <p:cNvPr id="813" name="Ink 812">
                  <a:extLst>
                    <a:ext uri="{FF2B5EF4-FFF2-40B4-BE49-F238E27FC236}">
                      <a16:creationId xmlns:a16="http://schemas.microsoft.com/office/drawing/2014/main" id="{9670AB81-A604-48B0-BF7A-CE580C4897A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255460" y="4241474"/>
                  <a:ext cx="1670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814" name="Ink 813">
                  <a:extLst>
                    <a:ext uri="{FF2B5EF4-FFF2-40B4-BE49-F238E27FC236}">
                      <a16:creationId xmlns:a16="http://schemas.microsoft.com/office/drawing/2014/main" id="{25AD17E7-D562-482F-8946-0A8DBA55C611}"/>
                    </a:ext>
                  </a:extLst>
                </p14:cNvPr>
                <p14:cNvContentPartPr/>
                <p14:nvPr/>
              </p14:nvContentPartPr>
              <p14:xfrm>
                <a:off x="4454180" y="4174514"/>
                <a:ext cx="105120" cy="187200"/>
              </p14:xfrm>
            </p:contentPart>
          </mc:Choice>
          <mc:Fallback xmlns="">
            <p:pic>
              <p:nvPicPr>
                <p:cNvPr id="814" name="Ink 813">
                  <a:extLst>
                    <a:ext uri="{FF2B5EF4-FFF2-40B4-BE49-F238E27FC236}">
                      <a16:creationId xmlns:a16="http://schemas.microsoft.com/office/drawing/2014/main" id="{25AD17E7-D562-482F-8946-0A8DBA55C61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436180" y="4156514"/>
                  <a:ext cx="140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976779C2-78F9-48BB-BD0A-06CA973373FC}"/>
                    </a:ext>
                  </a:extLst>
                </p14:cNvPr>
                <p14:cNvContentPartPr/>
                <p14:nvPr/>
              </p14:nvContentPartPr>
              <p14:xfrm>
                <a:off x="4621580" y="4256234"/>
                <a:ext cx="59760" cy="9684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976779C2-78F9-48BB-BD0A-06CA973373F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603580" y="4238234"/>
                  <a:ext cx="95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3DD70648-24C6-4BD8-AA3E-FBE1C493E144}"/>
                    </a:ext>
                  </a:extLst>
                </p14:cNvPr>
                <p14:cNvContentPartPr/>
                <p14:nvPr/>
              </p14:nvContentPartPr>
              <p14:xfrm>
                <a:off x="4764140" y="4238954"/>
                <a:ext cx="116280" cy="10476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3DD70648-24C6-4BD8-AA3E-FBE1C493E14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746500" y="4221314"/>
                  <a:ext cx="151920" cy="14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819" name="Ink 818">
                <a:extLst>
                  <a:ext uri="{FF2B5EF4-FFF2-40B4-BE49-F238E27FC236}">
                    <a16:creationId xmlns:a16="http://schemas.microsoft.com/office/drawing/2014/main" id="{EE9A2800-5D6A-4BBF-8A2D-FA862BF09E46}"/>
                  </a:ext>
                </a:extLst>
              </p14:cNvPr>
              <p14:cNvContentPartPr/>
              <p14:nvPr/>
            </p14:nvContentPartPr>
            <p14:xfrm>
              <a:off x="5462180" y="4273874"/>
              <a:ext cx="100800" cy="147240"/>
            </p14:xfrm>
          </p:contentPart>
        </mc:Choice>
        <mc:Fallback xmlns="">
          <p:pic>
            <p:nvPicPr>
              <p:cNvPr id="819" name="Ink 818">
                <a:extLst>
                  <a:ext uri="{FF2B5EF4-FFF2-40B4-BE49-F238E27FC236}">
                    <a16:creationId xmlns:a16="http://schemas.microsoft.com/office/drawing/2014/main" id="{EE9A2800-5D6A-4BBF-8A2D-FA862BF09E46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5444180" y="4256234"/>
                <a:ext cx="13644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822" name="Ink 821">
                <a:extLst>
                  <a:ext uri="{FF2B5EF4-FFF2-40B4-BE49-F238E27FC236}">
                    <a16:creationId xmlns:a16="http://schemas.microsoft.com/office/drawing/2014/main" id="{9AE07EFC-2A4A-4760-8284-B4B3C6F69B7D}"/>
                  </a:ext>
                </a:extLst>
              </p14:cNvPr>
              <p14:cNvContentPartPr/>
              <p14:nvPr/>
            </p14:nvContentPartPr>
            <p14:xfrm>
              <a:off x="5118541" y="4093358"/>
              <a:ext cx="244440" cy="277200"/>
            </p14:xfrm>
          </p:contentPart>
        </mc:Choice>
        <mc:Fallback xmlns="">
          <p:pic>
            <p:nvPicPr>
              <p:cNvPr id="822" name="Ink 821">
                <a:extLst>
                  <a:ext uri="{FF2B5EF4-FFF2-40B4-BE49-F238E27FC236}">
                    <a16:creationId xmlns:a16="http://schemas.microsoft.com/office/drawing/2014/main" id="{9AE07EFC-2A4A-4760-8284-B4B3C6F69B7D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5100901" y="4075718"/>
                <a:ext cx="280080" cy="31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6" name="Group 825">
            <a:extLst>
              <a:ext uri="{FF2B5EF4-FFF2-40B4-BE49-F238E27FC236}">
                <a16:creationId xmlns:a16="http://schemas.microsoft.com/office/drawing/2014/main" id="{E164D9FD-5D96-4ACE-B48B-D1BDC9D5A7FB}"/>
              </a:ext>
            </a:extLst>
          </p:cNvPr>
          <p:cNvGrpSpPr/>
          <p:nvPr/>
        </p:nvGrpSpPr>
        <p:grpSpPr>
          <a:xfrm>
            <a:off x="5813070" y="4142241"/>
            <a:ext cx="152640" cy="136800"/>
            <a:chOff x="5813070" y="4142241"/>
            <a:chExt cx="15264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823" name="Ink 822">
                  <a:extLst>
                    <a:ext uri="{FF2B5EF4-FFF2-40B4-BE49-F238E27FC236}">
                      <a16:creationId xmlns:a16="http://schemas.microsoft.com/office/drawing/2014/main" id="{8C9F77BD-DE8D-44C5-82C1-6CB88C70D6C9}"/>
                    </a:ext>
                  </a:extLst>
                </p14:cNvPr>
                <p14:cNvContentPartPr/>
                <p14:nvPr/>
              </p14:nvContentPartPr>
              <p14:xfrm>
                <a:off x="5831070" y="4206321"/>
                <a:ext cx="7920" cy="68400"/>
              </p14:xfrm>
            </p:contentPart>
          </mc:Choice>
          <mc:Fallback xmlns="">
            <p:pic>
              <p:nvPicPr>
                <p:cNvPr id="823" name="Ink 822">
                  <a:extLst>
                    <a:ext uri="{FF2B5EF4-FFF2-40B4-BE49-F238E27FC236}">
                      <a16:creationId xmlns:a16="http://schemas.microsoft.com/office/drawing/2014/main" id="{8C9F77BD-DE8D-44C5-82C1-6CB88C70D6C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813430" y="4188321"/>
                  <a:ext cx="43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824" name="Ink 823">
                  <a:extLst>
                    <a:ext uri="{FF2B5EF4-FFF2-40B4-BE49-F238E27FC236}">
                      <a16:creationId xmlns:a16="http://schemas.microsoft.com/office/drawing/2014/main" id="{831A5F4F-F5D7-43AB-92BA-482D915CD083}"/>
                    </a:ext>
                  </a:extLst>
                </p14:cNvPr>
                <p14:cNvContentPartPr/>
                <p14:nvPr/>
              </p14:nvContentPartPr>
              <p14:xfrm>
                <a:off x="5813070" y="4142241"/>
                <a:ext cx="10800" cy="10800"/>
              </p14:xfrm>
            </p:contentPart>
          </mc:Choice>
          <mc:Fallback xmlns="">
            <p:pic>
              <p:nvPicPr>
                <p:cNvPr id="824" name="Ink 823">
                  <a:extLst>
                    <a:ext uri="{FF2B5EF4-FFF2-40B4-BE49-F238E27FC236}">
                      <a16:creationId xmlns:a16="http://schemas.microsoft.com/office/drawing/2014/main" id="{831A5F4F-F5D7-43AB-92BA-482D915CD08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795430" y="4124601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825" name="Ink 824">
                  <a:extLst>
                    <a:ext uri="{FF2B5EF4-FFF2-40B4-BE49-F238E27FC236}">
                      <a16:creationId xmlns:a16="http://schemas.microsoft.com/office/drawing/2014/main" id="{860D8A8B-4939-4F93-ACC5-5E5FECAE1AFF}"/>
                    </a:ext>
                  </a:extLst>
                </p14:cNvPr>
                <p14:cNvContentPartPr/>
                <p14:nvPr/>
              </p14:nvContentPartPr>
              <p14:xfrm>
                <a:off x="5913870" y="4193001"/>
                <a:ext cx="51840" cy="86040"/>
              </p14:xfrm>
            </p:contentPart>
          </mc:Choice>
          <mc:Fallback xmlns="">
            <p:pic>
              <p:nvPicPr>
                <p:cNvPr id="825" name="Ink 824">
                  <a:extLst>
                    <a:ext uri="{FF2B5EF4-FFF2-40B4-BE49-F238E27FC236}">
                      <a16:creationId xmlns:a16="http://schemas.microsoft.com/office/drawing/2014/main" id="{860D8A8B-4939-4F93-ACC5-5E5FECAE1AF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895870" y="4175361"/>
                  <a:ext cx="8748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7" name="Group 836">
            <a:extLst>
              <a:ext uri="{FF2B5EF4-FFF2-40B4-BE49-F238E27FC236}">
                <a16:creationId xmlns:a16="http://schemas.microsoft.com/office/drawing/2014/main" id="{59045A17-7EC2-4C96-96CC-E57AFD7B9452}"/>
              </a:ext>
            </a:extLst>
          </p:cNvPr>
          <p:cNvGrpSpPr/>
          <p:nvPr/>
        </p:nvGrpSpPr>
        <p:grpSpPr>
          <a:xfrm>
            <a:off x="6135630" y="4088241"/>
            <a:ext cx="1420560" cy="183240"/>
            <a:chOff x="6135630" y="4088241"/>
            <a:chExt cx="1420560" cy="1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827" name="Ink 826">
                  <a:extLst>
                    <a:ext uri="{FF2B5EF4-FFF2-40B4-BE49-F238E27FC236}">
                      <a16:creationId xmlns:a16="http://schemas.microsoft.com/office/drawing/2014/main" id="{14E97312-6ECE-4851-A227-542B28F43F90}"/>
                    </a:ext>
                  </a:extLst>
                </p14:cNvPr>
                <p14:cNvContentPartPr/>
                <p14:nvPr/>
              </p14:nvContentPartPr>
              <p14:xfrm>
                <a:off x="6135630" y="4186881"/>
                <a:ext cx="121680" cy="84600"/>
              </p14:xfrm>
            </p:contentPart>
          </mc:Choice>
          <mc:Fallback xmlns="">
            <p:pic>
              <p:nvPicPr>
                <p:cNvPr id="827" name="Ink 826">
                  <a:extLst>
                    <a:ext uri="{FF2B5EF4-FFF2-40B4-BE49-F238E27FC236}">
                      <a16:creationId xmlns:a16="http://schemas.microsoft.com/office/drawing/2014/main" id="{14E97312-6ECE-4851-A227-542B28F43F9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117630" y="4168881"/>
                  <a:ext cx="1573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828" name="Ink 827">
                  <a:extLst>
                    <a:ext uri="{FF2B5EF4-FFF2-40B4-BE49-F238E27FC236}">
                      <a16:creationId xmlns:a16="http://schemas.microsoft.com/office/drawing/2014/main" id="{AB8399FB-DD8E-42EA-82AC-D4B80F9C59C1}"/>
                    </a:ext>
                  </a:extLst>
                </p14:cNvPr>
                <p14:cNvContentPartPr/>
                <p14:nvPr/>
              </p14:nvContentPartPr>
              <p14:xfrm>
                <a:off x="6381870" y="4166001"/>
                <a:ext cx="169200" cy="102960"/>
              </p14:xfrm>
            </p:contentPart>
          </mc:Choice>
          <mc:Fallback xmlns="">
            <p:pic>
              <p:nvPicPr>
                <p:cNvPr id="828" name="Ink 827">
                  <a:extLst>
                    <a:ext uri="{FF2B5EF4-FFF2-40B4-BE49-F238E27FC236}">
                      <a16:creationId xmlns:a16="http://schemas.microsoft.com/office/drawing/2014/main" id="{AB8399FB-DD8E-42EA-82AC-D4B80F9C59C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363870" y="4148361"/>
                  <a:ext cx="2048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40222ED2-EBC0-4ACF-8BA5-8C8AEB502669}"/>
                    </a:ext>
                  </a:extLst>
                </p14:cNvPr>
                <p14:cNvContentPartPr/>
                <p14:nvPr/>
              </p14:nvContentPartPr>
              <p14:xfrm>
                <a:off x="6609750" y="4181481"/>
                <a:ext cx="82440" cy="86760"/>
              </p14:xfrm>
            </p:contentPart>
          </mc:Choice>
          <mc:Fallback xmlns=""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40222ED2-EBC0-4ACF-8BA5-8C8AEB50266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592110" y="4163841"/>
                  <a:ext cx="1180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9016900F-B7A1-4809-A479-3249A39D5C74}"/>
                    </a:ext>
                  </a:extLst>
                </p14:cNvPr>
                <p14:cNvContentPartPr/>
                <p14:nvPr/>
              </p14:nvContentPartPr>
              <p14:xfrm>
                <a:off x="6769590" y="4167441"/>
                <a:ext cx="91080" cy="9072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9016900F-B7A1-4809-A479-3249A39D5C7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751950" y="4149801"/>
                  <a:ext cx="1267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C0E24259-2422-41AE-9500-0A34298F64B8}"/>
                    </a:ext>
                  </a:extLst>
                </p14:cNvPr>
                <p14:cNvContentPartPr/>
                <p14:nvPr/>
              </p14:nvContentPartPr>
              <p14:xfrm>
                <a:off x="6914670" y="4174641"/>
                <a:ext cx="77400" cy="8568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C0E24259-2422-41AE-9500-0A34298F64B8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897030" y="4157001"/>
                  <a:ext cx="113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C83CE8E4-F6BE-43FE-8F9C-434319339011}"/>
                    </a:ext>
                  </a:extLst>
                </p14:cNvPr>
                <p14:cNvContentPartPr/>
                <p14:nvPr/>
              </p14:nvContentPartPr>
              <p14:xfrm>
                <a:off x="7051110" y="4172481"/>
                <a:ext cx="16200" cy="8388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C83CE8E4-F6BE-43FE-8F9C-434319339011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033110" y="4154841"/>
                  <a:ext cx="518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90951652-3327-493C-89A7-23697C3B33FE}"/>
                    </a:ext>
                  </a:extLst>
                </p14:cNvPr>
                <p14:cNvContentPartPr/>
                <p14:nvPr/>
              </p14:nvContentPartPr>
              <p14:xfrm>
                <a:off x="7053270" y="4102641"/>
                <a:ext cx="4680" cy="828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90951652-3327-493C-89A7-23697C3B33F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035270" y="4084641"/>
                  <a:ext cx="403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81FBCE9E-757D-4FDC-8CDA-E151D38AF96D}"/>
                    </a:ext>
                  </a:extLst>
                </p14:cNvPr>
                <p14:cNvContentPartPr/>
                <p14:nvPr/>
              </p14:nvContentPartPr>
              <p14:xfrm>
                <a:off x="7141830" y="4102641"/>
                <a:ext cx="131760" cy="15048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81FBCE9E-757D-4FDC-8CDA-E151D38AF96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124190" y="4085001"/>
                  <a:ext cx="167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7D1F0926-2A6F-47E0-B422-658648F06451}"/>
                    </a:ext>
                  </a:extLst>
                </p14:cNvPr>
                <p14:cNvContentPartPr/>
                <p14:nvPr/>
              </p14:nvContentPartPr>
              <p14:xfrm>
                <a:off x="7324350" y="4179321"/>
                <a:ext cx="96120" cy="7740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7D1F0926-2A6F-47E0-B422-658648F0645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306350" y="4161321"/>
                  <a:ext cx="1317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6E04B4AA-1BD8-485B-9ABE-8344ACF94957}"/>
                    </a:ext>
                  </a:extLst>
                </p14:cNvPr>
                <p14:cNvContentPartPr/>
                <p14:nvPr/>
              </p14:nvContentPartPr>
              <p14:xfrm>
                <a:off x="7493550" y="4088241"/>
                <a:ext cx="62640" cy="154800"/>
              </p14:xfrm>
            </p:contentPart>
          </mc:Choice>
          <mc:Fallback xmlns=""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6E04B4AA-1BD8-485B-9ABE-8344ACF9495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475550" y="4070601"/>
                  <a:ext cx="9828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7" name="Group 846">
            <a:extLst>
              <a:ext uri="{FF2B5EF4-FFF2-40B4-BE49-F238E27FC236}">
                <a16:creationId xmlns:a16="http://schemas.microsoft.com/office/drawing/2014/main" id="{BE55D551-E4CE-4C49-A009-B3601003E5D4}"/>
              </a:ext>
            </a:extLst>
          </p:cNvPr>
          <p:cNvGrpSpPr/>
          <p:nvPr/>
        </p:nvGrpSpPr>
        <p:grpSpPr>
          <a:xfrm>
            <a:off x="7806116" y="4062596"/>
            <a:ext cx="1073160" cy="422640"/>
            <a:chOff x="7806116" y="4062596"/>
            <a:chExt cx="1073160" cy="42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838" name="Ink 837">
                  <a:extLst>
                    <a:ext uri="{FF2B5EF4-FFF2-40B4-BE49-F238E27FC236}">
                      <a16:creationId xmlns:a16="http://schemas.microsoft.com/office/drawing/2014/main" id="{54E8A266-BD13-40D5-945D-733C650E92A7}"/>
                    </a:ext>
                  </a:extLst>
                </p14:cNvPr>
                <p14:cNvContentPartPr/>
                <p14:nvPr/>
              </p14:nvContentPartPr>
              <p14:xfrm>
                <a:off x="7806116" y="4132796"/>
                <a:ext cx="74520" cy="121320"/>
              </p14:xfrm>
            </p:contentPart>
          </mc:Choice>
          <mc:Fallback xmlns="">
            <p:pic>
              <p:nvPicPr>
                <p:cNvPr id="838" name="Ink 837">
                  <a:extLst>
                    <a:ext uri="{FF2B5EF4-FFF2-40B4-BE49-F238E27FC236}">
                      <a16:creationId xmlns:a16="http://schemas.microsoft.com/office/drawing/2014/main" id="{54E8A266-BD13-40D5-945D-733C650E92A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788476" y="4114796"/>
                  <a:ext cx="110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839" name="Ink 838">
                  <a:extLst>
                    <a:ext uri="{FF2B5EF4-FFF2-40B4-BE49-F238E27FC236}">
                      <a16:creationId xmlns:a16="http://schemas.microsoft.com/office/drawing/2014/main" id="{A3B8BDC4-813F-4514-B1C9-7DB7C9F03EAD}"/>
                    </a:ext>
                  </a:extLst>
                </p14:cNvPr>
                <p14:cNvContentPartPr/>
                <p14:nvPr/>
              </p14:nvContentPartPr>
              <p14:xfrm>
                <a:off x="7928516" y="4162676"/>
                <a:ext cx="101880" cy="84240"/>
              </p14:xfrm>
            </p:contentPart>
          </mc:Choice>
          <mc:Fallback xmlns="">
            <p:pic>
              <p:nvPicPr>
                <p:cNvPr id="839" name="Ink 838">
                  <a:extLst>
                    <a:ext uri="{FF2B5EF4-FFF2-40B4-BE49-F238E27FC236}">
                      <a16:creationId xmlns:a16="http://schemas.microsoft.com/office/drawing/2014/main" id="{A3B8BDC4-813F-4514-B1C9-7DB7C9F03EA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910876" y="4144676"/>
                  <a:ext cx="137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840" name="Ink 839">
                  <a:extLst>
                    <a:ext uri="{FF2B5EF4-FFF2-40B4-BE49-F238E27FC236}">
                      <a16:creationId xmlns:a16="http://schemas.microsoft.com/office/drawing/2014/main" id="{420B27B9-2C91-4FB4-A852-D43AED96040A}"/>
                    </a:ext>
                  </a:extLst>
                </p14:cNvPr>
                <p14:cNvContentPartPr/>
                <p14:nvPr/>
              </p14:nvContentPartPr>
              <p14:xfrm>
                <a:off x="8058836" y="4062596"/>
                <a:ext cx="26280" cy="196920"/>
              </p14:xfrm>
            </p:contentPart>
          </mc:Choice>
          <mc:Fallback xmlns="">
            <p:pic>
              <p:nvPicPr>
                <p:cNvPr id="840" name="Ink 839">
                  <a:extLst>
                    <a:ext uri="{FF2B5EF4-FFF2-40B4-BE49-F238E27FC236}">
                      <a16:creationId xmlns:a16="http://schemas.microsoft.com/office/drawing/2014/main" id="{420B27B9-2C91-4FB4-A852-D43AED96040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041196" y="4044956"/>
                  <a:ext cx="619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7C8349BB-9CE7-4A8D-8128-0C4FFA0C2857}"/>
                    </a:ext>
                  </a:extLst>
                </p14:cNvPr>
                <p14:cNvContentPartPr/>
                <p14:nvPr/>
              </p14:nvContentPartPr>
              <p14:xfrm>
                <a:off x="8039396" y="4142516"/>
                <a:ext cx="96120" cy="720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7C8349BB-9CE7-4A8D-8128-0C4FFA0C285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021396" y="4124876"/>
                  <a:ext cx="1317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B2F67661-0E59-4A5B-9871-64C4A2CF0496}"/>
                    </a:ext>
                  </a:extLst>
                </p14:cNvPr>
                <p14:cNvContentPartPr/>
                <p14:nvPr/>
              </p14:nvContentPartPr>
              <p14:xfrm>
                <a:off x="8185916" y="4155476"/>
                <a:ext cx="74880" cy="11196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B2F67661-0E59-4A5B-9871-64C4A2CF0496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167916" y="4137836"/>
                  <a:ext cx="110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A0023B36-45D4-4755-9BF2-CF21351AB582}"/>
                    </a:ext>
                  </a:extLst>
                </p14:cNvPr>
                <p14:cNvContentPartPr/>
                <p14:nvPr/>
              </p14:nvContentPartPr>
              <p14:xfrm>
                <a:off x="8302916" y="4164836"/>
                <a:ext cx="116280" cy="22248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A0023B36-45D4-4755-9BF2-CF21351AB58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285276" y="4146836"/>
                  <a:ext cx="151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0258E1D5-A151-47E7-85BA-DEF7323E451E}"/>
                    </a:ext>
                  </a:extLst>
                </p14:cNvPr>
                <p14:cNvContentPartPr/>
                <p14:nvPr/>
              </p14:nvContentPartPr>
              <p14:xfrm>
                <a:off x="8439356" y="4159076"/>
                <a:ext cx="80640" cy="8784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0258E1D5-A151-47E7-85BA-DEF7323E451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421716" y="4141076"/>
                  <a:ext cx="1162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55E90A39-4861-4197-8926-DA7E38CCCB68}"/>
                    </a:ext>
                  </a:extLst>
                </p14:cNvPr>
                <p14:cNvContentPartPr/>
                <p14:nvPr/>
              </p14:nvContentPartPr>
              <p14:xfrm>
                <a:off x="8565716" y="4157276"/>
                <a:ext cx="59760" cy="7632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55E90A39-4861-4197-8926-DA7E38CCCB6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548076" y="4139636"/>
                  <a:ext cx="954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88BF26F8-1557-4344-8908-A63CC13E3B65}"/>
                    </a:ext>
                  </a:extLst>
                </p14:cNvPr>
                <p14:cNvContentPartPr/>
                <p14:nvPr/>
              </p14:nvContentPartPr>
              <p14:xfrm>
                <a:off x="8699636" y="4163036"/>
                <a:ext cx="179640" cy="322200"/>
              </p14:xfrm>
            </p:contentPart>
          </mc:Choice>
          <mc:Fallback xmlns=""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88BF26F8-1557-4344-8908-A63CC13E3B6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681636" y="4145036"/>
                  <a:ext cx="21528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ABBCE17F-E9F9-4ABD-94FB-8B54FCE5F496}"/>
              </a:ext>
            </a:extLst>
          </p:cNvPr>
          <p:cNvGrpSpPr/>
          <p:nvPr/>
        </p:nvGrpSpPr>
        <p:grpSpPr>
          <a:xfrm>
            <a:off x="8381701" y="991074"/>
            <a:ext cx="1521000" cy="2135880"/>
            <a:chOff x="8381701" y="991074"/>
            <a:chExt cx="1521000" cy="213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900" name="Ink 899">
                  <a:extLst>
                    <a:ext uri="{FF2B5EF4-FFF2-40B4-BE49-F238E27FC236}">
                      <a16:creationId xmlns:a16="http://schemas.microsoft.com/office/drawing/2014/main" id="{C4BF5859-6C2D-4824-9156-6C8D8F708986}"/>
                    </a:ext>
                  </a:extLst>
                </p14:cNvPr>
                <p14:cNvContentPartPr/>
                <p14:nvPr/>
              </p14:nvContentPartPr>
              <p14:xfrm>
                <a:off x="9166141" y="991074"/>
                <a:ext cx="33840" cy="226440"/>
              </p14:xfrm>
            </p:contentPart>
          </mc:Choice>
          <mc:Fallback xmlns="">
            <p:pic>
              <p:nvPicPr>
                <p:cNvPr id="900" name="Ink 899">
                  <a:extLst>
                    <a:ext uri="{FF2B5EF4-FFF2-40B4-BE49-F238E27FC236}">
                      <a16:creationId xmlns:a16="http://schemas.microsoft.com/office/drawing/2014/main" id="{C4BF5859-6C2D-4824-9156-6C8D8F70898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130141" y="955434"/>
                  <a:ext cx="1054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901" name="Ink 900">
                  <a:extLst>
                    <a:ext uri="{FF2B5EF4-FFF2-40B4-BE49-F238E27FC236}">
                      <a16:creationId xmlns:a16="http://schemas.microsoft.com/office/drawing/2014/main" id="{C2284606-F3B3-47C5-A0DF-86809D92A41A}"/>
                    </a:ext>
                  </a:extLst>
                </p14:cNvPr>
                <p14:cNvContentPartPr/>
                <p14:nvPr/>
              </p14:nvContentPartPr>
              <p14:xfrm>
                <a:off x="8459821" y="1241274"/>
                <a:ext cx="1396440" cy="8640"/>
              </p14:xfrm>
            </p:contentPart>
          </mc:Choice>
          <mc:Fallback xmlns="">
            <p:pic>
              <p:nvPicPr>
                <p:cNvPr id="901" name="Ink 900">
                  <a:extLst>
                    <a:ext uri="{FF2B5EF4-FFF2-40B4-BE49-F238E27FC236}">
                      <a16:creationId xmlns:a16="http://schemas.microsoft.com/office/drawing/2014/main" id="{C2284606-F3B3-47C5-A0DF-86809D92A41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423821" y="1205274"/>
                  <a:ext cx="14680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905" name="Ink 904">
                  <a:extLst>
                    <a:ext uri="{FF2B5EF4-FFF2-40B4-BE49-F238E27FC236}">
                      <a16:creationId xmlns:a16="http://schemas.microsoft.com/office/drawing/2014/main" id="{2CE8D441-BD94-4D07-8929-F9A068CF0F9C}"/>
                    </a:ext>
                  </a:extLst>
                </p14:cNvPr>
                <p14:cNvContentPartPr/>
                <p14:nvPr/>
              </p14:nvContentPartPr>
              <p14:xfrm>
                <a:off x="8410861" y="1252434"/>
                <a:ext cx="59040" cy="546120"/>
              </p14:xfrm>
            </p:contentPart>
          </mc:Choice>
          <mc:Fallback xmlns="">
            <p:pic>
              <p:nvPicPr>
                <p:cNvPr id="905" name="Ink 904">
                  <a:extLst>
                    <a:ext uri="{FF2B5EF4-FFF2-40B4-BE49-F238E27FC236}">
                      <a16:creationId xmlns:a16="http://schemas.microsoft.com/office/drawing/2014/main" id="{2CE8D441-BD94-4D07-8929-F9A068CF0F9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374861" y="1216794"/>
                  <a:ext cx="13068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906" name="Ink 905">
                  <a:extLst>
                    <a:ext uri="{FF2B5EF4-FFF2-40B4-BE49-F238E27FC236}">
                      <a16:creationId xmlns:a16="http://schemas.microsoft.com/office/drawing/2014/main" id="{CE669CB0-8907-4BE3-A504-D6C8E814A7E6}"/>
                    </a:ext>
                  </a:extLst>
                </p14:cNvPr>
                <p14:cNvContentPartPr/>
                <p14:nvPr/>
              </p14:nvContentPartPr>
              <p14:xfrm>
                <a:off x="8469541" y="1810434"/>
                <a:ext cx="1328040" cy="25560"/>
              </p14:xfrm>
            </p:contentPart>
          </mc:Choice>
          <mc:Fallback xmlns="">
            <p:pic>
              <p:nvPicPr>
                <p:cNvPr id="906" name="Ink 905">
                  <a:extLst>
                    <a:ext uri="{FF2B5EF4-FFF2-40B4-BE49-F238E27FC236}">
                      <a16:creationId xmlns:a16="http://schemas.microsoft.com/office/drawing/2014/main" id="{CE669CB0-8907-4BE3-A504-D6C8E814A7E6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433901" y="1774794"/>
                  <a:ext cx="13996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907" name="Ink 906">
                  <a:extLst>
                    <a:ext uri="{FF2B5EF4-FFF2-40B4-BE49-F238E27FC236}">
                      <a16:creationId xmlns:a16="http://schemas.microsoft.com/office/drawing/2014/main" id="{24CEEBD9-4A2A-4019-B8E8-710EC365D9AE}"/>
                    </a:ext>
                  </a:extLst>
                </p14:cNvPr>
                <p14:cNvContentPartPr/>
                <p14:nvPr/>
              </p14:nvContentPartPr>
              <p14:xfrm>
                <a:off x="9822421" y="1254594"/>
                <a:ext cx="77040" cy="578520"/>
              </p14:xfrm>
            </p:contentPart>
          </mc:Choice>
          <mc:Fallback xmlns="">
            <p:pic>
              <p:nvPicPr>
                <p:cNvPr id="907" name="Ink 906">
                  <a:extLst>
                    <a:ext uri="{FF2B5EF4-FFF2-40B4-BE49-F238E27FC236}">
                      <a16:creationId xmlns:a16="http://schemas.microsoft.com/office/drawing/2014/main" id="{24CEEBD9-4A2A-4019-B8E8-710EC365D9AE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786421" y="1218594"/>
                  <a:ext cx="14868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909" name="Ink 908">
                  <a:extLst>
                    <a:ext uri="{FF2B5EF4-FFF2-40B4-BE49-F238E27FC236}">
                      <a16:creationId xmlns:a16="http://schemas.microsoft.com/office/drawing/2014/main" id="{84685B58-C8A9-4408-AD8A-864EA066994D}"/>
                    </a:ext>
                  </a:extLst>
                </p14:cNvPr>
                <p14:cNvContentPartPr/>
                <p14:nvPr/>
              </p14:nvContentPartPr>
              <p14:xfrm>
                <a:off x="9148141" y="1882434"/>
                <a:ext cx="35280" cy="279720"/>
              </p14:xfrm>
            </p:contentPart>
          </mc:Choice>
          <mc:Fallback xmlns="">
            <p:pic>
              <p:nvPicPr>
                <p:cNvPr id="909" name="Ink 908">
                  <a:extLst>
                    <a:ext uri="{FF2B5EF4-FFF2-40B4-BE49-F238E27FC236}">
                      <a16:creationId xmlns:a16="http://schemas.microsoft.com/office/drawing/2014/main" id="{84685B58-C8A9-4408-AD8A-864EA066994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112141" y="1846434"/>
                  <a:ext cx="1069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910" name="Ink 909">
                  <a:extLst>
                    <a:ext uri="{FF2B5EF4-FFF2-40B4-BE49-F238E27FC236}">
                      <a16:creationId xmlns:a16="http://schemas.microsoft.com/office/drawing/2014/main" id="{13345108-37B5-4F4A-8AC6-7C7E234ACEB7}"/>
                    </a:ext>
                  </a:extLst>
                </p14:cNvPr>
                <p14:cNvContentPartPr/>
                <p14:nvPr/>
              </p14:nvContentPartPr>
              <p14:xfrm>
                <a:off x="8381701" y="2194194"/>
                <a:ext cx="1487520" cy="56520"/>
              </p14:xfrm>
            </p:contentPart>
          </mc:Choice>
          <mc:Fallback xmlns="">
            <p:pic>
              <p:nvPicPr>
                <p:cNvPr id="910" name="Ink 909">
                  <a:extLst>
                    <a:ext uri="{FF2B5EF4-FFF2-40B4-BE49-F238E27FC236}">
                      <a16:creationId xmlns:a16="http://schemas.microsoft.com/office/drawing/2014/main" id="{13345108-37B5-4F4A-8AC6-7C7E234ACEB7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346061" y="2158194"/>
                  <a:ext cx="1559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911" name="Ink 910">
                  <a:extLst>
                    <a:ext uri="{FF2B5EF4-FFF2-40B4-BE49-F238E27FC236}">
                      <a16:creationId xmlns:a16="http://schemas.microsoft.com/office/drawing/2014/main" id="{A467207C-F539-4A72-A457-A107EAE7BDC4}"/>
                    </a:ext>
                  </a:extLst>
                </p14:cNvPr>
                <p14:cNvContentPartPr/>
                <p14:nvPr/>
              </p14:nvContentPartPr>
              <p14:xfrm>
                <a:off x="8383501" y="2278794"/>
                <a:ext cx="92880" cy="520200"/>
              </p14:xfrm>
            </p:contentPart>
          </mc:Choice>
          <mc:Fallback xmlns="">
            <p:pic>
              <p:nvPicPr>
                <p:cNvPr id="911" name="Ink 910">
                  <a:extLst>
                    <a:ext uri="{FF2B5EF4-FFF2-40B4-BE49-F238E27FC236}">
                      <a16:creationId xmlns:a16="http://schemas.microsoft.com/office/drawing/2014/main" id="{A467207C-F539-4A72-A457-A107EAE7BDC4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347861" y="2243154"/>
                  <a:ext cx="1645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912" name="Ink 911">
                  <a:extLst>
                    <a:ext uri="{FF2B5EF4-FFF2-40B4-BE49-F238E27FC236}">
                      <a16:creationId xmlns:a16="http://schemas.microsoft.com/office/drawing/2014/main" id="{12775AFC-FB4C-4954-AB18-0E960E57E04E}"/>
                    </a:ext>
                  </a:extLst>
                </p14:cNvPr>
                <p14:cNvContentPartPr/>
                <p14:nvPr/>
              </p14:nvContentPartPr>
              <p14:xfrm>
                <a:off x="8485021" y="2804754"/>
                <a:ext cx="1395000" cy="52560"/>
              </p14:xfrm>
            </p:contentPart>
          </mc:Choice>
          <mc:Fallback xmlns="">
            <p:pic>
              <p:nvPicPr>
                <p:cNvPr id="912" name="Ink 911">
                  <a:extLst>
                    <a:ext uri="{FF2B5EF4-FFF2-40B4-BE49-F238E27FC236}">
                      <a16:creationId xmlns:a16="http://schemas.microsoft.com/office/drawing/2014/main" id="{12775AFC-FB4C-4954-AB18-0E960E57E04E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449381" y="2768754"/>
                  <a:ext cx="1466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913" name="Ink 912">
                  <a:extLst>
                    <a:ext uri="{FF2B5EF4-FFF2-40B4-BE49-F238E27FC236}">
                      <a16:creationId xmlns:a16="http://schemas.microsoft.com/office/drawing/2014/main" id="{FDA88573-F386-46DF-A070-20CFD06A7739}"/>
                    </a:ext>
                  </a:extLst>
                </p14:cNvPr>
                <p14:cNvContentPartPr/>
                <p14:nvPr/>
              </p14:nvContentPartPr>
              <p14:xfrm>
                <a:off x="9845461" y="2252874"/>
                <a:ext cx="57240" cy="522360"/>
              </p14:xfrm>
            </p:contentPart>
          </mc:Choice>
          <mc:Fallback xmlns="">
            <p:pic>
              <p:nvPicPr>
                <p:cNvPr id="913" name="Ink 912">
                  <a:extLst>
                    <a:ext uri="{FF2B5EF4-FFF2-40B4-BE49-F238E27FC236}">
                      <a16:creationId xmlns:a16="http://schemas.microsoft.com/office/drawing/2014/main" id="{FDA88573-F386-46DF-A070-20CFD06A773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809461" y="2216874"/>
                  <a:ext cx="12888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914" name="Ink 913">
                  <a:extLst>
                    <a:ext uri="{FF2B5EF4-FFF2-40B4-BE49-F238E27FC236}">
                      <a16:creationId xmlns:a16="http://schemas.microsoft.com/office/drawing/2014/main" id="{3E43F8AD-1F08-405B-B790-AB77DD8D6D03}"/>
                    </a:ext>
                  </a:extLst>
                </p14:cNvPr>
                <p14:cNvContentPartPr/>
                <p14:nvPr/>
              </p14:nvContentPartPr>
              <p14:xfrm>
                <a:off x="9158221" y="2834274"/>
                <a:ext cx="73440" cy="292680"/>
              </p14:xfrm>
            </p:contentPart>
          </mc:Choice>
          <mc:Fallback xmlns="">
            <p:pic>
              <p:nvPicPr>
                <p:cNvPr id="914" name="Ink 913">
                  <a:extLst>
                    <a:ext uri="{FF2B5EF4-FFF2-40B4-BE49-F238E27FC236}">
                      <a16:creationId xmlns:a16="http://schemas.microsoft.com/office/drawing/2014/main" id="{3E43F8AD-1F08-405B-B790-AB77DD8D6D0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122581" y="2798274"/>
                  <a:ext cx="14508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8" name="Group 917">
            <a:extLst>
              <a:ext uri="{FF2B5EF4-FFF2-40B4-BE49-F238E27FC236}">
                <a16:creationId xmlns:a16="http://schemas.microsoft.com/office/drawing/2014/main" id="{57D1E97D-3DBC-4866-876F-A5C655289E73}"/>
              </a:ext>
            </a:extLst>
          </p:cNvPr>
          <p:cNvGrpSpPr/>
          <p:nvPr/>
        </p:nvGrpSpPr>
        <p:grpSpPr>
          <a:xfrm>
            <a:off x="9111061" y="1319394"/>
            <a:ext cx="82800" cy="506880"/>
            <a:chOff x="9111061" y="1319394"/>
            <a:chExt cx="82800" cy="50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916" name="Ink 915">
                  <a:extLst>
                    <a:ext uri="{FF2B5EF4-FFF2-40B4-BE49-F238E27FC236}">
                      <a16:creationId xmlns:a16="http://schemas.microsoft.com/office/drawing/2014/main" id="{F6933DCB-6435-40FA-8D3E-D5A88803B8A6}"/>
                    </a:ext>
                  </a:extLst>
                </p14:cNvPr>
                <p14:cNvContentPartPr/>
                <p14:nvPr/>
              </p14:nvContentPartPr>
              <p14:xfrm>
                <a:off x="9164341" y="1322634"/>
                <a:ext cx="6840" cy="2880"/>
              </p14:xfrm>
            </p:contentPart>
          </mc:Choice>
          <mc:Fallback xmlns="">
            <p:pic>
              <p:nvPicPr>
                <p:cNvPr id="916" name="Ink 915">
                  <a:extLst>
                    <a:ext uri="{FF2B5EF4-FFF2-40B4-BE49-F238E27FC236}">
                      <a16:creationId xmlns:a16="http://schemas.microsoft.com/office/drawing/2014/main" id="{F6933DCB-6435-40FA-8D3E-D5A88803B8A6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128701" y="1286994"/>
                  <a:ext cx="784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917" name="Ink 916">
                  <a:extLst>
                    <a:ext uri="{FF2B5EF4-FFF2-40B4-BE49-F238E27FC236}">
                      <a16:creationId xmlns:a16="http://schemas.microsoft.com/office/drawing/2014/main" id="{5150C214-93B7-4DEC-8BD6-02CD89590705}"/>
                    </a:ext>
                  </a:extLst>
                </p14:cNvPr>
                <p14:cNvContentPartPr/>
                <p14:nvPr/>
              </p14:nvContentPartPr>
              <p14:xfrm>
                <a:off x="9111061" y="1319394"/>
                <a:ext cx="82800" cy="506880"/>
              </p14:xfrm>
            </p:contentPart>
          </mc:Choice>
          <mc:Fallback xmlns="">
            <p:pic>
              <p:nvPicPr>
                <p:cNvPr id="917" name="Ink 916">
                  <a:extLst>
                    <a:ext uri="{FF2B5EF4-FFF2-40B4-BE49-F238E27FC236}">
                      <a16:creationId xmlns:a16="http://schemas.microsoft.com/office/drawing/2014/main" id="{5150C214-93B7-4DEC-8BD6-02CD8959070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075061" y="1283394"/>
                  <a:ext cx="154440" cy="57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8">
            <p14:nvContentPartPr>
              <p14:cNvPr id="919" name="Ink 918">
                <a:extLst>
                  <a:ext uri="{FF2B5EF4-FFF2-40B4-BE49-F238E27FC236}">
                    <a16:creationId xmlns:a16="http://schemas.microsoft.com/office/drawing/2014/main" id="{9E820CAF-F4DF-4116-88D0-A4FD124C5DA2}"/>
                  </a:ext>
                </a:extLst>
              </p14:cNvPr>
              <p14:cNvContentPartPr/>
              <p14:nvPr/>
            </p14:nvContentPartPr>
            <p14:xfrm>
              <a:off x="9102061" y="2289954"/>
              <a:ext cx="86040" cy="482400"/>
            </p14:xfrm>
          </p:contentPart>
        </mc:Choice>
        <mc:Fallback xmlns="">
          <p:pic>
            <p:nvPicPr>
              <p:cNvPr id="919" name="Ink 918">
                <a:extLst>
                  <a:ext uri="{FF2B5EF4-FFF2-40B4-BE49-F238E27FC236}">
                    <a16:creationId xmlns:a16="http://schemas.microsoft.com/office/drawing/2014/main" id="{9E820CAF-F4DF-4116-88D0-A4FD124C5DA2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9066061" y="2254314"/>
                <a:ext cx="157680" cy="55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29" name="Group 928">
            <a:extLst>
              <a:ext uri="{FF2B5EF4-FFF2-40B4-BE49-F238E27FC236}">
                <a16:creationId xmlns:a16="http://schemas.microsoft.com/office/drawing/2014/main" id="{0BA7D42C-2B44-4A2B-B8D7-8028A974255B}"/>
              </a:ext>
            </a:extLst>
          </p:cNvPr>
          <p:cNvGrpSpPr/>
          <p:nvPr/>
        </p:nvGrpSpPr>
        <p:grpSpPr>
          <a:xfrm>
            <a:off x="9412381" y="1310394"/>
            <a:ext cx="205920" cy="439200"/>
            <a:chOff x="9412381" y="1310394"/>
            <a:chExt cx="205920" cy="43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921" name="Ink 920">
                  <a:extLst>
                    <a:ext uri="{FF2B5EF4-FFF2-40B4-BE49-F238E27FC236}">
                      <a16:creationId xmlns:a16="http://schemas.microsoft.com/office/drawing/2014/main" id="{C540E5E0-BACE-4185-BFEE-19A38CB7D60B}"/>
                    </a:ext>
                  </a:extLst>
                </p14:cNvPr>
                <p14:cNvContentPartPr/>
                <p14:nvPr/>
              </p14:nvContentPartPr>
              <p14:xfrm>
                <a:off x="9412381" y="1432074"/>
                <a:ext cx="170280" cy="13320"/>
              </p14:xfrm>
            </p:contentPart>
          </mc:Choice>
          <mc:Fallback xmlns="">
            <p:pic>
              <p:nvPicPr>
                <p:cNvPr id="921" name="Ink 920">
                  <a:extLst>
                    <a:ext uri="{FF2B5EF4-FFF2-40B4-BE49-F238E27FC236}">
                      <a16:creationId xmlns:a16="http://schemas.microsoft.com/office/drawing/2014/main" id="{C540E5E0-BACE-4185-BFEE-19A38CB7D60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394741" y="1414434"/>
                  <a:ext cx="2059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922" name="Ink 921">
                  <a:extLst>
                    <a:ext uri="{FF2B5EF4-FFF2-40B4-BE49-F238E27FC236}">
                      <a16:creationId xmlns:a16="http://schemas.microsoft.com/office/drawing/2014/main" id="{00028AFF-3831-408D-924C-F2848454FAFA}"/>
                    </a:ext>
                  </a:extLst>
                </p14:cNvPr>
                <p14:cNvContentPartPr/>
                <p14:nvPr/>
              </p14:nvContentPartPr>
              <p14:xfrm>
                <a:off x="9412741" y="1451154"/>
                <a:ext cx="173520" cy="162360"/>
              </p14:xfrm>
            </p:contentPart>
          </mc:Choice>
          <mc:Fallback xmlns="">
            <p:pic>
              <p:nvPicPr>
                <p:cNvPr id="922" name="Ink 921">
                  <a:extLst>
                    <a:ext uri="{FF2B5EF4-FFF2-40B4-BE49-F238E27FC236}">
                      <a16:creationId xmlns:a16="http://schemas.microsoft.com/office/drawing/2014/main" id="{00028AFF-3831-408D-924C-F2848454FAFA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395101" y="1433514"/>
                  <a:ext cx="2091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923" name="Ink 922">
                  <a:extLst>
                    <a:ext uri="{FF2B5EF4-FFF2-40B4-BE49-F238E27FC236}">
                      <a16:creationId xmlns:a16="http://schemas.microsoft.com/office/drawing/2014/main" id="{FADF8097-8DBA-404E-A075-975AEF9CAAE9}"/>
                    </a:ext>
                  </a:extLst>
                </p14:cNvPr>
                <p14:cNvContentPartPr/>
                <p14:nvPr/>
              </p14:nvContentPartPr>
              <p14:xfrm>
                <a:off x="9608941" y="1460154"/>
                <a:ext cx="9360" cy="149040"/>
              </p14:xfrm>
            </p:contentPart>
          </mc:Choice>
          <mc:Fallback xmlns="">
            <p:pic>
              <p:nvPicPr>
                <p:cNvPr id="923" name="Ink 922">
                  <a:extLst>
                    <a:ext uri="{FF2B5EF4-FFF2-40B4-BE49-F238E27FC236}">
                      <a16:creationId xmlns:a16="http://schemas.microsoft.com/office/drawing/2014/main" id="{FADF8097-8DBA-404E-A075-975AEF9CAAE9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591301" y="1442154"/>
                  <a:ext cx="45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924" name="Ink 923">
                  <a:extLst>
                    <a:ext uri="{FF2B5EF4-FFF2-40B4-BE49-F238E27FC236}">
                      <a16:creationId xmlns:a16="http://schemas.microsoft.com/office/drawing/2014/main" id="{FEF9B2BC-5FEF-4410-A785-E34E719C5838}"/>
                    </a:ext>
                  </a:extLst>
                </p14:cNvPr>
                <p14:cNvContentPartPr/>
                <p14:nvPr/>
              </p14:nvContentPartPr>
              <p14:xfrm>
                <a:off x="9498421" y="1492554"/>
                <a:ext cx="32040" cy="77400"/>
              </p14:xfrm>
            </p:contentPart>
          </mc:Choice>
          <mc:Fallback xmlns="">
            <p:pic>
              <p:nvPicPr>
                <p:cNvPr id="924" name="Ink 923">
                  <a:extLst>
                    <a:ext uri="{FF2B5EF4-FFF2-40B4-BE49-F238E27FC236}">
                      <a16:creationId xmlns:a16="http://schemas.microsoft.com/office/drawing/2014/main" id="{FEF9B2BC-5FEF-4410-A785-E34E719C583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480781" y="1474914"/>
                  <a:ext cx="67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925" name="Ink 924">
                  <a:extLst>
                    <a:ext uri="{FF2B5EF4-FFF2-40B4-BE49-F238E27FC236}">
                      <a16:creationId xmlns:a16="http://schemas.microsoft.com/office/drawing/2014/main" id="{F565B716-B089-41AD-9154-1BD94E62E45C}"/>
                    </a:ext>
                  </a:extLst>
                </p14:cNvPr>
                <p14:cNvContentPartPr/>
                <p14:nvPr/>
              </p14:nvContentPartPr>
              <p14:xfrm>
                <a:off x="9490141" y="1526394"/>
                <a:ext cx="37080" cy="24840"/>
              </p14:xfrm>
            </p:contentPart>
          </mc:Choice>
          <mc:Fallback xmlns="">
            <p:pic>
              <p:nvPicPr>
                <p:cNvPr id="925" name="Ink 924">
                  <a:extLst>
                    <a:ext uri="{FF2B5EF4-FFF2-40B4-BE49-F238E27FC236}">
                      <a16:creationId xmlns:a16="http://schemas.microsoft.com/office/drawing/2014/main" id="{F565B716-B089-41AD-9154-1BD94E62E45C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472141" y="1508394"/>
                  <a:ext cx="727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926" name="Ink 925">
                  <a:extLst>
                    <a:ext uri="{FF2B5EF4-FFF2-40B4-BE49-F238E27FC236}">
                      <a16:creationId xmlns:a16="http://schemas.microsoft.com/office/drawing/2014/main" id="{2F868B81-7C56-4D27-B33B-CE6B71F3ED89}"/>
                    </a:ext>
                  </a:extLst>
                </p14:cNvPr>
                <p14:cNvContentPartPr/>
                <p14:nvPr/>
              </p14:nvContentPartPr>
              <p14:xfrm>
                <a:off x="9509581" y="1652754"/>
                <a:ext cx="11520" cy="96840"/>
              </p14:xfrm>
            </p:contentPart>
          </mc:Choice>
          <mc:Fallback xmlns="">
            <p:pic>
              <p:nvPicPr>
                <p:cNvPr id="926" name="Ink 925">
                  <a:extLst>
                    <a:ext uri="{FF2B5EF4-FFF2-40B4-BE49-F238E27FC236}">
                      <a16:creationId xmlns:a16="http://schemas.microsoft.com/office/drawing/2014/main" id="{2F868B81-7C56-4D27-B33B-CE6B71F3ED89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491941" y="1635114"/>
                  <a:ext cx="471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928" name="Ink 927">
                  <a:extLst>
                    <a:ext uri="{FF2B5EF4-FFF2-40B4-BE49-F238E27FC236}">
                      <a16:creationId xmlns:a16="http://schemas.microsoft.com/office/drawing/2014/main" id="{A7D12CCA-C3FE-46E3-A63E-4C54D0D4B4A9}"/>
                    </a:ext>
                  </a:extLst>
                </p14:cNvPr>
                <p14:cNvContentPartPr/>
                <p14:nvPr/>
              </p14:nvContentPartPr>
              <p14:xfrm>
                <a:off x="9509221" y="1310394"/>
                <a:ext cx="16920" cy="122760"/>
              </p14:xfrm>
            </p:contentPart>
          </mc:Choice>
          <mc:Fallback xmlns="">
            <p:pic>
              <p:nvPicPr>
                <p:cNvPr id="928" name="Ink 927">
                  <a:extLst>
                    <a:ext uri="{FF2B5EF4-FFF2-40B4-BE49-F238E27FC236}">
                      <a16:creationId xmlns:a16="http://schemas.microsoft.com/office/drawing/2014/main" id="{A7D12CCA-C3FE-46E3-A63E-4C54D0D4B4A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491221" y="1292394"/>
                  <a:ext cx="5256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7" name="Group 936">
            <a:extLst>
              <a:ext uri="{FF2B5EF4-FFF2-40B4-BE49-F238E27FC236}">
                <a16:creationId xmlns:a16="http://schemas.microsoft.com/office/drawing/2014/main" id="{78213999-201A-4AB9-B6EA-6CD6FAEFEE77}"/>
              </a:ext>
            </a:extLst>
          </p:cNvPr>
          <p:cNvGrpSpPr/>
          <p:nvPr/>
        </p:nvGrpSpPr>
        <p:grpSpPr>
          <a:xfrm>
            <a:off x="9390061" y="2256017"/>
            <a:ext cx="288360" cy="510480"/>
            <a:chOff x="9390061" y="2256017"/>
            <a:chExt cx="28836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930" name="Ink 929">
                  <a:extLst>
                    <a:ext uri="{FF2B5EF4-FFF2-40B4-BE49-F238E27FC236}">
                      <a16:creationId xmlns:a16="http://schemas.microsoft.com/office/drawing/2014/main" id="{A2E7BEC7-4ABB-4A0C-976F-D942874D2428}"/>
                    </a:ext>
                  </a:extLst>
                </p14:cNvPr>
                <p14:cNvContentPartPr/>
                <p14:nvPr/>
              </p14:nvContentPartPr>
              <p14:xfrm>
                <a:off x="9464941" y="2462297"/>
                <a:ext cx="90360" cy="118800"/>
              </p14:xfrm>
            </p:contentPart>
          </mc:Choice>
          <mc:Fallback xmlns="">
            <p:pic>
              <p:nvPicPr>
                <p:cNvPr id="930" name="Ink 929">
                  <a:extLst>
                    <a:ext uri="{FF2B5EF4-FFF2-40B4-BE49-F238E27FC236}">
                      <a16:creationId xmlns:a16="http://schemas.microsoft.com/office/drawing/2014/main" id="{A2E7BEC7-4ABB-4A0C-976F-D942874D2428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447301" y="2444297"/>
                  <a:ext cx="126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931" name="Ink 930">
                  <a:extLst>
                    <a:ext uri="{FF2B5EF4-FFF2-40B4-BE49-F238E27FC236}">
                      <a16:creationId xmlns:a16="http://schemas.microsoft.com/office/drawing/2014/main" id="{1BE9D00E-62E8-49B4-89B8-DE45783A2B4A}"/>
                    </a:ext>
                  </a:extLst>
                </p14:cNvPr>
                <p14:cNvContentPartPr/>
                <p14:nvPr/>
              </p14:nvContentPartPr>
              <p14:xfrm>
                <a:off x="9390061" y="2430977"/>
                <a:ext cx="14040" cy="128880"/>
              </p14:xfrm>
            </p:contentPart>
          </mc:Choice>
          <mc:Fallback xmlns="">
            <p:pic>
              <p:nvPicPr>
                <p:cNvPr id="931" name="Ink 930">
                  <a:extLst>
                    <a:ext uri="{FF2B5EF4-FFF2-40B4-BE49-F238E27FC236}">
                      <a16:creationId xmlns:a16="http://schemas.microsoft.com/office/drawing/2014/main" id="{1BE9D00E-62E8-49B4-89B8-DE45783A2B4A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372061" y="2412977"/>
                  <a:ext cx="49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932" name="Ink 931">
                  <a:extLst>
                    <a:ext uri="{FF2B5EF4-FFF2-40B4-BE49-F238E27FC236}">
                      <a16:creationId xmlns:a16="http://schemas.microsoft.com/office/drawing/2014/main" id="{0763E9E9-9B04-45B6-B3FF-B99AADD1EBE0}"/>
                    </a:ext>
                  </a:extLst>
                </p14:cNvPr>
                <p14:cNvContentPartPr/>
                <p14:nvPr/>
              </p14:nvContentPartPr>
              <p14:xfrm>
                <a:off x="9409501" y="2626457"/>
                <a:ext cx="204480" cy="13680"/>
              </p14:xfrm>
            </p:contentPart>
          </mc:Choice>
          <mc:Fallback xmlns="">
            <p:pic>
              <p:nvPicPr>
                <p:cNvPr id="932" name="Ink 931">
                  <a:extLst>
                    <a:ext uri="{FF2B5EF4-FFF2-40B4-BE49-F238E27FC236}">
                      <a16:creationId xmlns:a16="http://schemas.microsoft.com/office/drawing/2014/main" id="{0763E9E9-9B04-45B6-B3FF-B99AADD1EBE0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391861" y="2608817"/>
                  <a:ext cx="2401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933" name="Ink 932">
                  <a:extLst>
                    <a:ext uri="{FF2B5EF4-FFF2-40B4-BE49-F238E27FC236}">
                      <a16:creationId xmlns:a16="http://schemas.microsoft.com/office/drawing/2014/main" id="{BB9446BE-1838-4EAD-9AA7-762A00370E24}"/>
                    </a:ext>
                  </a:extLst>
                </p14:cNvPr>
                <p14:cNvContentPartPr/>
                <p14:nvPr/>
              </p14:nvContentPartPr>
              <p14:xfrm>
                <a:off x="9659341" y="2427737"/>
                <a:ext cx="19080" cy="188280"/>
              </p14:xfrm>
            </p:contentPart>
          </mc:Choice>
          <mc:Fallback xmlns="">
            <p:pic>
              <p:nvPicPr>
                <p:cNvPr id="933" name="Ink 932">
                  <a:extLst>
                    <a:ext uri="{FF2B5EF4-FFF2-40B4-BE49-F238E27FC236}">
                      <a16:creationId xmlns:a16="http://schemas.microsoft.com/office/drawing/2014/main" id="{BB9446BE-1838-4EAD-9AA7-762A00370E2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641701" y="2409737"/>
                  <a:ext cx="547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934" name="Ink 933">
                  <a:extLst>
                    <a:ext uri="{FF2B5EF4-FFF2-40B4-BE49-F238E27FC236}">
                      <a16:creationId xmlns:a16="http://schemas.microsoft.com/office/drawing/2014/main" id="{3CE3C0A0-C3DB-4D9E-9276-1BF65A1018C5}"/>
                    </a:ext>
                  </a:extLst>
                </p14:cNvPr>
                <p14:cNvContentPartPr/>
                <p14:nvPr/>
              </p14:nvContentPartPr>
              <p14:xfrm>
                <a:off x="9432901" y="2401457"/>
                <a:ext cx="221760" cy="11160"/>
              </p14:xfrm>
            </p:contentPart>
          </mc:Choice>
          <mc:Fallback xmlns="">
            <p:pic>
              <p:nvPicPr>
                <p:cNvPr id="934" name="Ink 933">
                  <a:extLst>
                    <a:ext uri="{FF2B5EF4-FFF2-40B4-BE49-F238E27FC236}">
                      <a16:creationId xmlns:a16="http://schemas.microsoft.com/office/drawing/2014/main" id="{3CE3C0A0-C3DB-4D9E-9276-1BF65A1018C5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9415261" y="2383817"/>
                  <a:ext cx="257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935" name="Ink 934">
                  <a:extLst>
                    <a:ext uri="{FF2B5EF4-FFF2-40B4-BE49-F238E27FC236}">
                      <a16:creationId xmlns:a16="http://schemas.microsoft.com/office/drawing/2014/main" id="{0CC4FFB0-7DA2-4C7C-BD6D-71DC301AA7C3}"/>
                    </a:ext>
                  </a:extLst>
                </p14:cNvPr>
                <p14:cNvContentPartPr/>
                <p14:nvPr/>
              </p14:nvContentPartPr>
              <p14:xfrm>
                <a:off x="9507061" y="2256017"/>
                <a:ext cx="15840" cy="157320"/>
              </p14:xfrm>
            </p:contentPart>
          </mc:Choice>
          <mc:Fallback xmlns="">
            <p:pic>
              <p:nvPicPr>
                <p:cNvPr id="935" name="Ink 934">
                  <a:extLst>
                    <a:ext uri="{FF2B5EF4-FFF2-40B4-BE49-F238E27FC236}">
                      <a16:creationId xmlns:a16="http://schemas.microsoft.com/office/drawing/2014/main" id="{0CC4FFB0-7DA2-4C7C-BD6D-71DC301AA7C3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9489421" y="2238017"/>
                  <a:ext cx="514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936" name="Ink 935">
                  <a:extLst>
                    <a:ext uri="{FF2B5EF4-FFF2-40B4-BE49-F238E27FC236}">
                      <a16:creationId xmlns:a16="http://schemas.microsoft.com/office/drawing/2014/main" id="{580ACF7F-FCD3-4376-8897-EC553595BC6B}"/>
                    </a:ext>
                  </a:extLst>
                </p14:cNvPr>
                <p14:cNvContentPartPr/>
                <p14:nvPr/>
              </p14:nvContentPartPr>
              <p14:xfrm>
                <a:off x="9530821" y="2655257"/>
                <a:ext cx="16560" cy="111240"/>
              </p14:xfrm>
            </p:contentPart>
          </mc:Choice>
          <mc:Fallback xmlns="">
            <p:pic>
              <p:nvPicPr>
                <p:cNvPr id="936" name="Ink 935">
                  <a:extLst>
                    <a:ext uri="{FF2B5EF4-FFF2-40B4-BE49-F238E27FC236}">
                      <a16:creationId xmlns:a16="http://schemas.microsoft.com/office/drawing/2014/main" id="{580ACF7F-FCD3-4376-8897-EC553595BC6B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512821" y="2637257"/>
                  <a:ext cx="5220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4" name="Group 943">
            <a:extLst>
              <a:ext uri="{FF2B5EF4-FFF2-40B4-BE49-F238E27FC236}">
                <a16:creationId xmlns:a16="http://schemas.microsoft.com/office/drawing/2014/main" id="{CBBBA408-ED9A-4EF7-A745-0BD1EDA9DFC6}"/>
              </a:ext>
            </a:extLst>
          </p:cNvPr>
          <p:cNvGrpSpPr/>
          <p:nvPr/>
        </p:nvGrpSpPr>
        <p:grpSpPr>
          <a:xfrm>
            <a:off x="8634421" y="2316497"/>
            <a:ext cx="237240" cy="454680"/>
            <a:chOff x="8634421" y="2316497"/>
            <a:chExt cx="237240" cy="45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938" name="Ink 937">
                  <a:extLst>
                    <a:ext uri="{FF2B5EF4-FFF2-40B4-BE49-F238E27FC236}">
                      <a16:creationId xmlns:a16="http://schemas.microsoft.com/office/drawing/2014/main" id="{211C18BB-6DE9-4688-8C71-C14D69D15B1C}"/>
                    </a:ext>
                  </a:extLst>
                </p14:cNvPr>
                <p14:cNvContentPartPr/>
                <p14:nvPr/>
              </p14:nvContentPartPr>
              <p14:xfrm>
                <a:off x="8708221" y="2316497"/>
                <a:ext cx="28080" cy="150480"/>
              </p14:xfrm>
            </p:contentPart>
          </mc:Choice>
          <mc:Fallback xmlns="">
            <p:pic>
              <p:nvPicPr>
                <p:cNvPr id="938" name="Ink 937">
                  <a:extLst>
                    <a:ext uri="{FF2B5EF4-FFF2-40B4-BE49-F238E27FC236}">
                      <a16:creationId xmlns:a16="http://schemas.microsoft.com/office/drawing/2014/main" id="{211C18BB-6DE9-4688-8C71-C14D69D15B1C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690581" y="2298857"/>
                  <a:ext cx="637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939" name="Ink 938">
                  <a:extLst>
                    <a:ext uri="{FF2B5EF4-FFF2-40B4-BE49-F238E27FC236}">
                      <a16:creationId xmlns:a16="http://schemas.microsoft.com/office/drawing/2014/main" id="{5894D125-7266-4F5D-B090-C63D82CF03FD}"/>
                    </a:ext>
                  </a:extLst>
                </p14:cNvPr>
                <p14:cNvContentPartPr/>
                <p14:nvPr/>
              </p14:nvContentPartPr>
              <p14:xfrm>
                <a:off x="8640901" y="2450417"/>
                <a:ext cx="210240" cy="24480"/>
              </p14:xfrm>
            </p:contentPart>
          </mc:Choice>
          <mc:Fallback xmlns="">
            <p:pic>
              <p:nvPicPr>
                <p:cNvPr id="939" name="Ink 938">
                  <a:extLst>
                    <a:ext uri="{FF2B5EF4-FFF2-40B4-BE49-F238E27FC236}">
                      <a16:creationId xmlns:a16="http://schemas.microsoft.com/office/drawing/2014/main" id="{5894D125-7266-4F5D-B090-C63D82CF03FD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8623261" y="2432777"/>
                  <a:ext cx="2458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940" name="Ink 939">
                  <a:extLst>
                    <a:ext uri="{FF2B5EF4-FFF2-40B4-BE49-F238E27FC236}">
                      <a16:creationId xmlns:a16="http://schemas.microsoft.com/office/drawing/2014/main" id="{FBEA28FE-B615-400D-A899-A06A10EC0A88}"/>
                    </a:ext>
                  </a:extLst>
                </p14:cNvPr>
                <p14:cNvContentPartPr/>
                <p14:nvPr/>
              </p14:nvContentPartPr>
              <p14:xfrm>
                <a:off x="8634421" y="2483177"/>
                <a:ext cx="233280" cy="145080"/>
              </p14:xfrm>
            </p:contentPart>
          </mc:Choice>
          <mc:Fallback xmlns="">
            <p:pic>
              <p:nvPicPr>
                <p:cNvPr id="940" name="Ink 939">
                  <a:extLst>
                    <a:ext uri="{FF2B5EF4-FFF2-40B4-BE49-F238E27FC236}">
                      <a16:creationId xmlns:a16="http://schemas.microsoft.com/office/drawing/2014/main" id="{FBEA28FE-B615-400D-A899-A06A10EC0A88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616421" y="2465177"/>
                  <a:ext cx="2689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941" name="Ink 940">
                  <a:extLst>
                    <a:ext uri="{FF2B5EF4-FFF2-40B4-BE49-F238E27FC236}">
                      <a16:creationId xmlns:a16="http://schemas.microsoft.com/office/drawing/2014/main" id="{51494B6C-BBEE-4B98-A137-BD03D97BB2B4}"/>
                    </a:ext>
                  </a:extLst>
                </p14:cNvPr>
                <p14:cNvContentPartPr/>
                <p14:nvPr/>
              </p14:nvContentPartPr>
              <p14:xfrm>
                <a:off x="8856901" y="2485337"/>
                <a:ext cx="14760" cy="111600"/>
              </p14:xfrm>
            </p:contentPart>
          </mc:Choice>
          <mc:Fallback xmlns="">
            <p:pic>
              <p:nvPicPr>
                <p:cNvPr id="941" name="Ink 940">
                  <a:extLst>
                    <a:ext uri="{FF2B5EF4-FFF2-40B4-BE49-F238E27FC236}">
                      <a16:creationId xmlns:a16="http://schemas.microsoft.com/office/drawing/2014/main" id="{51494B6C-BBEE-4B98-A137-BD03D97BB2B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8838901" y="2467697"/>
                  <a:ext cx="50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942" name="Ink 941">
                  <a:extLst>
                    <a:ext uri="{FF2B5EF4-FFF2-40B4-BE49-F238E27FC236}">
                      <a16:creationId xmlns:a16="http://schemas.microsoft.com/office/drawing/2014/main" id="{6F86D06D-5EAE-4A63-9DB4-F808E57575AB}"/>
                    </a:ext>
                  </a:extLst>
                </p14:cNvPr>
                <p14:cNvContentPartPr/>
                <p14:nvPr/>
              </p14:nvContentPartPr>
              <p14:xfrm>
                <a:off x="8723701" y="2515577"/>
                <a:ext cx="68040" cy="57600"/>
              </p14:xfrm>
            </p:contentPart>
          </mc:Choice>
          <mc:Fallback xmlns="">
            <p:pic>
              <p:nvPicPr>
                <p:cNvPr id="942" name="Ink 941">
                  <a:extLst>
                    <a:ext uri="{FF2B5EF4-FFF2-40B4-BE49-F238E27FC236}">
                      <a16:creationId xmlns:a16="http://schemas.microsoft.com/office/drawing/2014/main" id="{6F86D06D-5EAE-4A63-9DB4-F808E57575AB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706061" y="2497577"/>
                  <a:ext cx="1036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943" name="Ink 942">
                  <a:extLst>
                    <a:ext uri="{FF2B5EF4-FFF2-40B4-BE49-F238E27FC236}">
                      <a16:creationId xmlns:a16="http://schemas.microsoft.com/office/drawing/2014/main" id="{28D0111F-0A0D-4B5A-9D99-9FE4D71DA742}"/>
                    </a:ext>
                  </a:extLst>
                </p14:cNvPr>
                <p14:cNvContentPartPr/>
                <p14:nvPr/>
              </p14:nvContentPartPr>
              <p14:xfrm>
                <a:off x="8748901" y="2674697"/>
                <a:ext cx="16200" cy="96480"/>
              </p14:xfrm>
            </p:contentPart>
          </mc:Choice>
          <mc:Fallback xmlns="">
            <p:pic>
              <p:nvPicPr>
                <p:cNvPr id="943" name="Ink 942">
                  <a:extLst>
                    <a:ext uri="{FF2B5EF4-FFF2-40B4-BE49-F238E27FC236}">
                      <a16:creationId xmlns:a16="http://schemas.microsoft.com/office/drawing/2014/main" id="{28D0111F-0A0D-4B5A-9D99-9FE4D71DA742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8731261" y="2657057"/>
                  <a:ext cx="5184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2" name="Group 951">
            <a:extLst>
              <a:ext uri="{FF2B5EF4-FFF2-40B4-BE49-F238E27FC236}">
                <a16:creationId xmlns:a16="http://schemas.microsoft.com/office/drawing/2014/main" id="{23C7ABC9-7FD8-40D0-B0D7-5A4B230C4753}"/>
              </a:ext>
            </a:extLst>
          </p:cNvPr>
          <p:cNvGrpSpPr/>
          <p:nvPr/>
        </p:nvGrpSpPr>
        <p:grpSpPr>
          <a:xfrm>
            <a:off x="8616781" y="1322582"/>
            <a:ext cx="253800" cy="386640"/>
            <a:chOff x="8616781" y="1322582"/>
            <a:chExt cx="25380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945" name="Ink 944">
                  <a:extLst>
                    <a:ext uri="{FF2B5EF4-FFF2-40B4-BE49-F238E27FC236}">
                      <a16:creationId xmlns:a16="http://schemas.microsoft.com/office/drawing/2014/main" id="{5765562E-EF30-4CA4-BA98-47A911B63CF0}"/>
                    </a:ext>
                  </a:extLst>
                </p14:cNvPr>
                <p14:cNvContentPartPr/>
                <p14:nvPr/>
              </p14:nvContentPartPr>
              <p14:xfrm>
                <a:off x="8694181" y="1322582"/>
                <a:ext cx="17640" cy="94320"/>
              </p14:xfrm>
            </p:contentPart>
          </mc:Choice>
          <mc:Fallback xmlns="">
            <p:pic>
              <p:nvPicPr>
                <p:cNvPr id="945" name="Ink 944">
                  <a:extLst>
                    <a:ext uri="{FF2B5EF4-FFF2-40B4-BE49-F238E27FC236}">
                      <a16:creationId xmlns:a16="http://schemas.microsoft.com/office/drawing/2014/main" id="{5765562E-EF30-4CA4-BA98-47A911B63CF0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8676541" y="1304942"/>
                  <a:ext cx="532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946" name="Ink 945">
                  <a:extLst>
                    <a:ext uri="{FF2B5EF4-FFF2-40B4-BE49-F238E27FC236}">
                      <a16:creationId xmlns:a16="http://schemas.microsoft.com/office/drawing/2014/main" id="{A77A675F-FF78-44F7-949E-E7DEB173BD20}"/>
                    </a:ext>
                  </a:extLst>
                </p14:cNvPr>
                <p14:cNvContentPartPr/>
                <p14:nvPr/>
              </p14:nvContentPartPr>
              <p14:xfrm>
                <a:off x="8623621" y="1443182"/>
                <a:ext cx="218520" cy="13320"/>
              </p14:xfrm>
            </p:contentPart>
          </mc:Choice>
          <mc:Fallback xmlns="">
            <p:pic>
              <p:nvPicPr>
                <p:cNvPr id="946" name="Ink 945">
                  <a:extLst>
                    <a:ext uri="{FF2B5EF4-FFF2-40B4-BE49-F238E27FC236}">
                      <a16:creationId xmlns:a16="http://schemas.microsoft.com/office/drawing/2014/main" id="{A77A675F-FF78-44F7-949E-E7DEB173BD20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8605621" y="1425182"/>
                  <a:ext cx="254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947" name="Ink 946">
                  <a:extLst>
                    <a:ext uri="{FF2B5EF4-FFF2-40B4-BE49-F238E27FC236}">
                      <a16:creationId xmlns:a16="http://schemas.microsoft.com/office/drawing/2014/main" id="{BD750DB7-CB90-4FFC-848E-5D75BFD7E21A}"/>
                    </a:ext>
                  </a:extLst>
                </p14:cNvPr>
                <p14:cNvContentPartPr/>
                <p14:nvPr/>
              </p14:nvContentPartPr>
              <p14:xfrm>
                <a:off x="8616781" y="1484942"/>
                <a:ext cx="231480" cy="147600"/>
              </p14:xfrm>
            </p:contentPart>
          </mc:Choice>
          <mc:Fallback xmlns="">
            <p:pic>
              <p:nvPicPr>
                <p:cNvPr id="947" name="Ink 946">
                  <a:extLst>
                    <a:ext uri="{FF2B5EF4-FFF2-40B4-BE49-F238E27FC236}">
                      <a16:creationId xmlns:a16="http://schemas.microsoft.com/office/drawing/2014/main" id="{BD750DB7-CB90-4FFC-848E-5D75BFD7E21A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8598781" y="1467302"/>
                  <a:ext cx="267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948" name="Ink 947">
                  <a:extLst>
                    <a:ext uri="{FF2B5EF4-FFF2-40B4-BE49-F238E27FC236}">
                      <a16:creationId xmlns:a16="http://schemas.microsoft.com/office/drawing/2014/main" id="{670EEB7E-1A45-41DF-BF6E-7E353B50F4B5}"/>
                    </a:ext>
                  </a:extLst>
                </p14:cNvPr>
                <p14:cNvContentPartPr/>
                <p14:nvPr/>
              </p14:nvContentPartPr>
              <p14:xfrm>
                <a:off x="8856541" y="1465142"/>
                <a:ext cx="14040" cy="140400"/>
              </p14:xfrm>
            </p:contentPart>
          </mc:Choice>
          <mc:Fallback xmlns="">
            <p:pic>
              <p:nvPicPr>
                <p:cNvPr id="948" name="Ink 947">
                  <a:extLst>
                    <a:ext uri="{FF2B5EF4-FFF2-40B4-BE49-F238E27FC236}">
                      <a16:creationId xmlns:a16="http://schemas.microsoft.com/office/drawing/2014/main" id="{670EEB7E-1A45-41DF-BF6E-7E353B50F4B5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8838541" y="1447502"/>
                  <a:ext cx="49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949" name="Ink 948">
                  <a:extLst>
                    <a:ext uri="{FF2B5EF4-FFF2-40B4-BE49-F238E27FC236}">
                      <a16:creationId xmlns:a16="http://schemas.microsoft.com/office/drawing/2014/main" id="{17094CB8-B122-41EB-9A37-F9DB77467C61}"/>
                    </a:ext>
                  </a:extLst>
                </p14:cNvPr>
                <p14:cNvContentPartPr/>
                <p14:nvPr/>
              </p14:nvContentPartPr>
              <p14:xfrm>
                <a:off x="8730181" y="1532102"/>
                <a:ext cx="10080" cy="41040"/>
              </p14:xfrm>
            </p:contentPart>
          </mc:Choice>
          <mc:Fallback xmlns="">
            <p:pic>
              <p:nvPicPr>
                <p:cNvPr id="949" name="Ink 948">
                  <a:extLst>
                    <a:ext uri="{FF2B5EF4-FFF2-40B4-BE49-F238E27FC236}">
                      <a16:creationId xmlns:a16="http://schemas.microsoft.com/office/drawing/2014/main" id="{17094CB8-B122-41EB-9A37-F9DB77467C61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8712541" y="1514102"/>
                  <a:ext cx="457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950" name="Ink 949">
                  <a:extLst>
                    <a:ext uri="{FF2B5EF4-FFF2-40B4-BE49-F238E27FC236}">
                      <a16:creationId xmlns:a16="http://schemas.microsoft.com/office/drawing/2014/main" id="{7C33A193-4250-4AE3-8688-86B37E9E5774}"/>
                    </a:ext>
                  </a:extLst>
                </p14:cNvPr>
                <p14:cNvContentPartPr/>
                <p14:nvPr/>
              </p14:nvContentPartPr>
              <p14:xfrm>
                <a:off x="8682661" y="1499702"/>
                <a:ext cx="90000" cy="33840"/>
              </p14:xfrm>
            </p:contentPart>
          </mc:Choice>
          <mc:Fallback xmlns="">
            <p:pic>
              <p:nvPicPr>
                <p:cNvPr id="950" name="Ink 949">
                  <a:extLst>
                    <a:ext uri="{FF2B5EF4-FFF2-40B4-BE49-F238E27FC236}">
                      <a16:creationId xmlns:a16="http://schemas.microsoft.com/office/drawing/2014/main" id="{7C33A193-4250-4AE3-8688-86B37E9E577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8665021" y="1481702"/>
                  <a:ext cx="1256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951" name="Ink 950">
                  <a:extLst>
                    <a:ext uri="{FF2B5EF4-FFF2-40B4-BE49-F238E27FC236}">
                      <a16:creationId xmlns:a16="http://schemas.microsoft.com/office/drawing/2014/main" id="{38F4DB81-F9D8-4E1E-932F-2DE7C180889A}"/>
                    </a:ext>
                  </a:extLst>
                </p14:cNvPr>
                <p14:cNvContentPartPr/>
                <p14:nvPr/>
              </p14:nvContentPartPr>
              <p14:xfrm>
                <a:off x="8740261" y="1637222"/>
                <a:ext cx="10080" cy="72000"/>
              </p14:xfrm>
            </p:contentPart>
          </mc:Choice>
          <mc:Fallback xmlns="">
            <p:pic>
              <p:nvPicPr>
                <p:cNvPr id="951" name="Ink 950">
                  <a:extLst>
                    <a:ext uri="{FF2B5EF4-FFF2-40B4-BE49-F238E27FC236}">
                      <a16:creationId xmlns:a16="http://schemas.microsoft.com/office/drawing/2014/main" id="{38F4DB81-F9D8-4E1E-932F-2DE7C180889A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8722621" y="1619222"/>
                  <a:ext cx="45720" cy="10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6" name="Group 965">
            <a:extLst>
              <a:ext uri="{FF2B5EF4-FFF2-40B4-BE49-F238E27FC236}">
                <a16:creationId xmlns:a16="http://schemas.microsoft.com/office/drawing/2014/main" id="{2C485060-339C-4813-A463-C26D4CA9F768}"/>
              </a:ext>
            </a:extLst>
          </p:cNvPr>
          <p:cNvGrpSpPr/>
          <p:nvPr/>
        </p:nvGrpSpPr>
        <p:grpSpPr>
          <a:xfrm>
            <a:off x="10719148" y="1573500"/>
            <a:ext cx="309240" cy="843480"/>
            <a:chOff x="10719148" y="1573500"/>
            <a:chExt cx="309240" cy="84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953" name="Ink 952">
                  <a:extLst>
                    <a:ext uri="{FF2B5EF4-FFF2-40B4-BE49-F238E27FC236}">
                      <a16:creationId xmlns:a16="http://schemas.microsoft.com/office/drawing/2014/main" id="{6D32DBD8-0E97-403E-9D87-713A771C6998}"/>
                    </a:ext>
                  </a:extLst>
                </p14:cNvPr>
                <p14:cNvContentPartPr/>
                <p14:nvPr/>
              </p14:nvContentPartPr>
              <p14:xfrm>
                <a:off x="10808788" y="1573500"/>
                <a:ext cx="25200" cy="123840"/>
              </p14:xfrm>
            </p:contentPart>
          </mc:Choice>
          <mc:Fallback xmlns="">
            <p:pic>
              <p:nvPicPr>
                <p:cNvPr id="953" name="Ink 952">
                  <a:extLst>
                    <a:ext uri="{FF2B5EF4-FFF2-40B4-BE49-F238E27FC236}">
                      <a16:creationId xmlns:a16="http://schemas.microsoft.com/office/drawing/2014/main" id="{6D32DBD8-0E97-403E-9D87-713A771C6998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0791148" y="1555860"/>
                  <a:ext cx="60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954" name="Ink 953">
                  <a:extLst>
                    <a:ext uri="{FF2B5EF4-FFF2-40B4-BE49-F238E27FC236}">
                      <a16:creationId xmlns:a16="http://schemas.microsoft.com/office/drawing/2014/main" id="{EE6BB01B-0461-4B59-B4A6-447D9CD6547A}"/>
                    </a:ext>
                  </a:extLst>
                </p14:cNvPr>
                <p14:cNvContentPartPr/>
                <p14:nvPr/>
              </p14:nvContentPartPr>
              <p14:xfrm>
                <a:off x="10738228" y="1723980"/>
                <a:ext cx="213840" cy="11160"/>
              </p14:xfrm>
            </p:contentPart>
          </mc:Choice>
          <mc:Fallback xmlns="">
            <p:pic>
              <p:nvPicPr>
                <p:cNvPr id="954" name="Ink 953">
                  <a:extLst>
                    <a:ext uri="{FF2B5EF4-FFF2-40B4-BE49-F238E27FC236}">
                      <a16:creationId xmlns:a16="http://schemas.microsoft.com/office/drawing/2014/main" id="{EE6BB01B-0461-4B59-B4A6-447D9CD6547A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0720588" y="1706340"/>
                  <a:ext cx="249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955" name="Ink 954">
                  <a:extLst>
                    <a:ext uri="{FF2B5EF4-FFF2-40B4-BE49-F238E27FC236}">
                      <a16:creationId xmlns:a16="http://schemas.microsoft.com/office/drawing/2014/main" id="{81B81B8E-90C9-4240-8806-000A53670CDF}"/>
                    </a:ext>
                  </a:extLst>
                </p14:cNvPr>
                <p14:cNvContentPartPr/>
                <p14:nvPr/>
              </p14:nvContentPartPr>
              <p14:xfrm>
                <a:off x="10719148" y="1739100"/>
                <a:ext cx="208440" cy="185400"/>
              </p14:xfrm>
            </p:contentPart>
          </mc:Choice>
          <mc:Fallback xmlns="">
            <p:pic>
              <p:nvPicPr>
                <p:cNvPr id="955" name="Ink 954">
                  <a:extLst>
                    <a:ext uri="{FF2B5EF4-FFF2-40B4-BE49-F238E27FC236}">
                      <a16:creationId xmlns:a16="http://schemas.microsoft.com/office/drawing/2014/main" id="{81B81B8E-90C9-4240-8806-000A53670CDF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0701148" y="1721460"/>
                  <a:ext cx="244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956" name="Ink 955">
                  <a:extLst>
                    <a:ext uri="{FF2B5EF4-FFF2-40B4-BE49-F238E27FC236}">
                      <a16:creationId xmlns:a16="http://schemas.microsoft.com/office/drawing/2014/main" id="{D49F05BA-FA13-4EC7-8F32-B2582FEC043E}"/>
                    </a:ext>
                  </a:extLst>
                </p14:cNvPr>
                <p14:cNvContentPartPr/>
                <p14:nvPr/>
              </p14:nvContentPartPr>
              <p14:xfrm>
                <a:off x="10966828" y="1761060"/>
                <a:ext cx="11160" cy="131400"/>
              </p14:xfrm>
            </p:contentPart>
          </mc:Choice>
          <mc:Fallback xmlns="">
            <p:pic>
              <p:nvPicPr>
                <p:cNvPr id="956" name="Ink 955">
                  <a:extLst>
                    <a:ext uri="{FF2B5EF4-FFF2-40B4-BE49-F238E27FC236}">
                      <a16:creationId xmlns:a16="http://schemas.microsoft.com/office/drawing/2014/main" id="{D49F05BA-FA13-4EC7-8F32-B2582FEC043E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0948828" y="1743420"/>
                  <a:ext cx="46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957" name="Ink 956">
                  <a:extLst>
                    <a:ext uri="{FF2B5EF4-FFF2-40B4-BE49-F238E27FC236}">
                      <a16:creationId xmlns:a16="http://schemas.microsoft.com/office/drawing/2014/main" id="{DDE81A59-4EE9-4CAD-9C43-E1DF0F8AF9CD}"/>
                    </a:ext>
                  </a:extLst>
                </p14:cNvPr>
                <p14:cNvContentPartPr/>
                <p14:nvPr/>
              </p14:nvContentPartPr>
              <p14:xfrm>
                <a:off x="10832188" y="1806420"/>
                <a:ext cx="16920" cy="51120"/>
              </p14:xfrm>
            </p:contentPart>
          </mc:Choice>
          <mc:Fallback xmlns="">
            <p:pic>
              <p:nvPicPr>
                <p:cNvPr id="957" name="Ink 956">
                  <a:extLst>
                    <a:ext uri="{FF2B5EF4-FFF2-40B4-BE49-F238E27FC236}">
                      <a16:creationId xmlns:a16="http://schemas.microsoft.com/office/drawing/2014/main" id="{DDE81A59-4EE9-4CAD-9C43-E1DF0F8AF9CD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0814188" y="1788780"/>
                  <a:ext cx="525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958" name="Ink 957">
                  <a:extLst>
                    <a:ext uri="{FF2B5EF4-FFF2-40B4-BE49-F238E27FC236}">
                      <a16:creationId xmlns:a16="http://schemas.microsoft.com/office/drawing/2014/main" id="{D0AD537F-3315-4BD9-8A7C-074D426471C7}"/>
                    </a:ext>
                  </a:extLst>
                </p14:cNvPr>
                <p14:cNvContentPartPr/>
                <p14:nvPr/>
              </p14:nvContentPartPr>
              <p14:xfrm>
                <a:off x="10798348" y="1794180"/>
                <a:ext cx="63000" cy="20520"/>
              </p14:xfrm>
            </p:contentPart>
          </mc:Choice>
          <mc:Fallback xmlns="">
            <p:pic>
              <p:nvPicPr>
                <p:cNvPr id="958" name="Ink 957">
                  <a:extLst>
                    <a:ext uri="{FF2B5EF4-FFF2-40B4-BE49-F238E27FC236}">
                      <a16:creationId xmlns:a16="http://schemas.microsoft.com/office/drawing/2014/main" id="{D0AD537F-3315-4BD9-8A7C-074D426471C7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0780348" y="1776540"/>
                  <a:ext cx="98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959" name="Ink 958">
                  <a:extLst>
                    <a:ext uri="{FF2B5EF4-FFF2-40B4-BE49-F238E27FC236}">
                      <a16:creationId xmlns:a16="http://schemas.microsoft.com/office/drawing/2014/main" id="{492B797D-1939-41CD-BF23-9491C0D1B689}"/>
                    </a:ext>
                  </a:extLst>
                </p14:cNvPr>
                <p14:cNvContentPartPr/>
                <p14:nvPr/>
              </p14:nvContentPartPr>
              <p14:xfrm>
                <a:off x="10842988" y="1957620"/>
                <a:ext cx="19440" cy="74160"/>
              </p14:xfrm>
            </p:contentPart>
          </mc:Choice>
          <mc:Fallback xmlns="">
            <p:pic>
              <p:nvPicPr>
                <p:cNvPr id="959" name="Ink 958">
                  <a:extLst>
                    <a:ext uri="{FF2B5EF4-FFF2-40B4-BE49-F238E27FC236}">
                      <a16:creationId xmlns:a16="http://schemas.microsoft.com/office/drawing/2014/main" id="{492B797D-1939-41CD-BF23-9491C0D1B689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0825348" y="1939980"/>
                  <a:ext cx="55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960" name="Ink 959">
                  <a:extLst>
                    <a:ext uri="{FF2B5EF4-FFF2-40B4-BE49-F238E27FC236}">
                      <a16:creationId xmlns:a16="http://schemas.microsoft.com/office/drawing/2014/main" id="{174A1CDC-464C-4F47-9652-6646217AEED9}"/>
                    </a:ext>
                  </a:extLst>
                </p14:cNvPr>
                <p14:cNvContentPartPr/>
                <p14:nvPr/>
              </p14:nvContentPartPr>
              <p14:xfrm>
                <a:off x="10767388" y="2039340"/>
                <a:ext cx="208800" cy="20880"/>
              </p14:xfrm>
            </p:contentPart>
          </mc:Choice>
          <mc:Fallback xmlns="">
            <p:pic>
              <p:nvPicPr>
                <p:cNvPr id="960" name="Ink 959">
                  <a:extLst>
                    <a:ext uri="{FF2B5EF4-FFF2-40B4-BE49-F238E27FC236}">
                      <a16:creationId xmlns:a16="http://schemas.microsoft.com/office/drawing/2014/main" id="{174A1CDC-464C-4F47-9652-6646217AEED9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0749748" y="2021340"/>
                  <a:ext cx="2444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961" name="Ink 960">
                  <a:extLst>
                    <a:ext uri="{FF2B5EF4-FFF2-40B4-BE49-F238E27FC236}">
                      <a16:creationId xmlns:a16="http://schemas.microsoft.com/office/drawing/2014/main" id="{59AF77AF-5985-459D-A680-4A951499C490}"/>
                    </a:ext>
                  </a:extLst>
                </p14:cNvPr>
                <p14:cNvContentPartPr/>
                <p14:nvPr/>
              </p14:nvContentPartPr>
              <p14:xfrm>
                <a:off x="10754788" y="2078220"/>
                <a:ext cx="238680" cy="186480"/>
              </p14:xfrm>
            </p:contentPart>
          </mc:Choice>
          <mc:Fallback xmlns="">
            <p:pic>
              <p:nvPicPr>
                <p:cNvPr id="961" name="Ink 960">
                  <a:extLst>
                    <a:ext uri="{FF2B5EF4-FFF2-40B4-BE49-F238E27FC236}">
                      <a16:creationId xmlns:a16="http://schemas.microsoft.com/office/drawing/2014/main" id="{59AF77AF-5985-459D-A680-4A951499C49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0736788" y="2060220"/>
                  <a:ext cx="2743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962" name="Ink 961">
                  <a:extLst>
                    <a:ext uri="{FF2B5EF4-FFF2-40B4-BE49-F238E27FC236}">
                      <a16:creationId xmlns:a16="http://schemas.microsoft.com/office/drawing/2014/main" id="{2583CFD2-0B10-4ADA-8A69-B9F595B0C9BD}"/>
                    </a:ext>
                  </a:extLst>
                </p14:cNvPr>
                <p14:cNvContentPartPr/>
                <p14:nvPr/>
              </p14:nvContentPartPr>
              <p14:xfrm>
                <a:off x="11014348" y="2084340"/>
                <a:ext cx="14040" cy="170280"/>
              </p14:xfrm>
            </p:contentPart>
          </mc:Choice>
          <mc:Fallback xmlns="">
            <p:pic>
              <p:nvPicPr>
                <p:cNvPr id="962" name="Ink 961">
                  <a:extLst>
                    <a:ext uri="{FF2B5EF4-FFF2-40B4-BE49-F238E27FC236}">
                      <a16:creationId xmlns:a16="http://schemas.microsoft.com/office/drawing/2014/main" id="{2583CFD2-0B10-4ADA-8A69-B9F595B0C9BD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0996348" y="2066340"/>
                  <a:ext cx="496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963" name="Ink 962">
                  <a:extLst>
                    <a:ext uri="{FF2B5EF4-FFF2-40B4-BE49-F238E27FC236}">
                      <a16:creationId xmlns:a16="http://schemas.microsoft.com/office/drawing/2014/main" id="{47B27BC2-A035-457E-A071-EFD3155B051B}"/>
                    </a:ext>
                  </a:extLst>
                </p14:cNvPr>
                <p14:cNvContentPartPr/>
                <p14:nvPr/>
              </p14:nvContentPartPr>
              <p14:xfrm>
                <a:off x="10860988" y="2091900"/>
                <a:ext cx="91080" cy="95760"/>
              </p14:xfrm>
            </p:contentPart>
          </mc:Choice>
          <mc:Fallback xmlns="">
            <p:pic>
              <p:nvPicPr>
                <p:cNvPr id="963" name="Ink 962">
                  <a:extLst>
                    <a:ext uri="{FF2B5EF4-FFF2-40B4-BE49-F238E27FC236}">
                      <a16:creationId xmlns:a16="http://schemas.microsoft.com/office/drawing/2014/main" id="{47B27BC2-A035-457E-A071-EFD3155B051B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0842988" y="2074260"/>
                  <a:ext cx="126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964" name="Ink 963">
                  <a:extLst>
                    <a:ext uri="{FF2B5EF4-FFF2-40B4-BE49-F238E27FC236}">
                      <a16:creationId xmlns:a16="http://schemas.microsoft.com/office/drawing/2014/main" id="{F683EEB5-9A3D-4505-9C7A-BA9F088A3618}"/>
                    </a:ext>
                  </a:extLst>
                </p14:cNvPr>
                <p14:cNvContentPartPr/>
                <p14:nvPr/>
              </p14:nvContentPartPr>
              <p14:xfrm>
                <a:off x="10826788" y="2135820"/>
                <a:ext cx="59400" cy="67680"/>
              </p14:xfrm>
            </p:contentPart>
          </mc:Choice>
          <mc:Fallback xmlns="">
            <p:pic>
              <p:nvPicPr>
                <p:cNvPr id="964" name="Ink 963">
                  <a:extLst>
                    <a:ext uri="{FF2B5EF4-FFF2-40B4-BE49-F238E27FC236}">
                      <a16:creationId xmlns:a16="http://schemas.microsoft.com/office/drawing/2014/main" id="{F683EEB5-9A3D-4505-9C7A-BA9F088A361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0808788" y="2117820"/>
                  <a:ext cx="950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965" name="Ink 964">
                  <a:extLst>
                    <a:ext uri="{FF2B5EF4-FFF2-40B4-BE49-F238E27FC236}">
                      <a16:creationId xmlns:a16="http://schemas.microsoft.com/office/drawing/2014/main" id="{4463236B-2297-4471-8C5C-0A938B0B4FE2}"/>
                    </a:ext>
                  </a:extLst>
                </p14:cNvPr>
                <p14:cNvContentPartPr/>
                <p14:nvPr/>
              </p14:nvContentPartPr>
              <p14:xfrm>
                <a:off x="10898788" y="2309700"/>
                <a:ext cx="30600" cy="107280"/>
              </p14:xfrm>
            </p:contentPart>
          </mc:Choice>
          <mc:Fallback xmlns="">
            <p:pic>
              <p:nvPicPr>
                <p:cNvPr id="965" name="Ink 964">
                  <a:extLst>
                    <a:ext uri="{FF2B5EF4-FFF2-40B4-BE49-F238E27FC236}">
                      <a16:creationId xmlns:a16="http://schemas.microsoft.com/office/drawing/2014/main" id="{4463236B-2297-4471-8C5C-0A938B0B4FE2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0881148" y="2291700"/>
                  <a:ext cx="6624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9" name="Group 998">
            <a:extLst>
              <a:ext uri="{FF2B5EF4-FFF2-40B4-BE49-F238E27FC236}">
                <a16:creationId xmlns:a16="http://schemas.microsoft.com/office/drawing/2014/main" id="{EAF54493-661D-43BB-A9DA-6BED58DE53E4}"/>
              </a:ext>
            </a:extLst>
          </p:cNvPr>
          <p:cNvGrpSpPr/>
          <p:nvPr/>
        </p:nvGrpSpPr>
        <p:grpSpPr>
          <a:xfrm>
            <a:off x="11457969" y="1552458"/>
            <a:ext cx="338760" cy="933840"/>
            <a:chOff x="11457969" y="1552458"/>
            <a:chExt cx="338760" cy="93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981" name="Ink 980">
                  <a:extLst>
                    <a:ext uri="{FF2B5EF4-FFF2-40B4-BE49-F238E27FC236}">
                      <a16:creationId xmlns:a16="http://schemas.microsoft.com/office/drawing/2014/main" id="{6711D5C5-A751-47B9-9859-62B48E29FBB5}"/>
                    </a:ext>
                  </a:extLst>
                </p14:cNvPr>
                <p14:cNvContentPartPr/>
                <p14:nvPr/>
              </p14:nvContentPartPr>
              <p14:xfrm>
                <a:off x="11463009" y="1702218"/>
                <a:ext cx="22680" cy="211680"/>
              </p14:xfrm>
            </p:contentPart>
          </mc:Choice>
          <mc:Fallback xmlns="">
            <p:pic>
              <p:nvPicPr>
                <p:cNvPr id="981" name="Ink 980">
                  <a:extLst>
                    <a:ext uri="{FF2B5EF4-FFF2-40B4-BE49-F238E27FC236}">
                      <a16:creationId xmlns:a16="http://schemas.microsoft.com/office/drawing/2014/main" id="{6711D5C5-A751-47B9-9859-62B48E29FBB5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1445369" y="1684218"/>
                  <a:ext cx="58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982" name="Ink 981">
                  <a:extLst>
                    <a:ext uri="{FF2B5EF4-FFF2-40B4-BE49-F238E27FC236}">
                      <a16:creationId xmlns:a16="http://schemas.microsoft.com/office/drawing/2014/main" id="{3C1F2FEA-A98A-4A01-939C-58CC6017A84C}"/>
                    </a:ext>
                  </a:extLst>
                </p14:cNvPr>
                <p14:cNvContentPartPr/>
                <p14:nvPr/>
              </p14:nvContentPartPr>
              <p14:xfrm>
                <a:off x="11486769" y="1934778"/>
                <a:ext cx="227880" cy="6840"/>
              </p14:xfrm>
            </p:contentPart>
          </mc:Choice>
          <mc:Fallback xmlns="">
            <p:pic>
              <p:nvPicPr>
                <p:cNvPr id="982" name="Ink 981">
                  <a:extLst>
                    <a:ext uri="{FF2B5EF4-FFF2-40B4-BE49-F238E27FC236}">
                      <a16:creationId xmlns:a16="http://schemas.microsoft.com/office/drawing/2014/main" id="{3C1F2FEA-A98A-4A01-939C-58CC6017A84C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1468769" y="1917138"/>
                  <a:ext cx="263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983" name="Ink 982">
                  <a:extLst>
                    <a:ext uri="{FF2B5EF4-FFF2-40B4-BE49-F238E27FC236}">
                      <a16:creationId xmlns:a16="http://schemas.microsoft.com/office/drawing/2014/main" id="{D7E251E8-66DF-47A1-9EBF-9D625812D299}"/>
                    </a:ext>
                  </a:extLst>
                </p14:cNvPr>
                <p14:cNvContentPartPr/>
                <p14:nvPr/>
              </p14:nvContentPartPr>
              <p14:xfrm>
                <a:off x="11727609" y="1719858"/>
                <a:ext cx="12600" cy="212400"/>
              </p14:xfrm>
            </p:contentPart>
          </mc:Choice>
          <mc:Fallback xmlns="">
            <p:pic>
              <p:nvPicPr>
                <p:cNvPr id="983" name="Ink 982">
                  <a:extLst>
                    <a:ext uri="{FF2B5EF4-FFF2-40B4-BE49-F238E27FC236}">
                      <a16:creationId xmlns:a16="http://schemas.microsoft.com/office/drawing/2014/main" id="{D7E251E8-66DF-47A1-9EBF-9D625812D299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1709609" y="1701858"/>
                  <a:ext cx="482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984" name="Ink 983">
                  <a:extLst>
                    <a:ext uri="{FF2B5EF4-FFF2-40B4-BE49-F238E27FC236}">
                      <a16:creationId xmlns:a16="http://schemas.microsoft.com/office/drawing/2014/main" id="{357262A8-147A-4E1F-A9F9-3CCE73AF42CC}"/>
                    </a:ext>
                  </a:extLst>
                </p14:cNvPr>
                <p14:cNvContentPartPr/>
                <p14:nvPr/>
              </p14:nvContentPartPr>
              <p14:xfrm>
                <a:off x="11521689" y="1693938"/>
                <a:ext cx="181800" cy="15120"/>
              </p14:xfrm>
            </p:contentPart>
          </mc:Choice>
          <mc:Fallback xmlns="">
            <p:pic>
              <p:nvPicPr>
                <p:cNvPr id="984" name="Ink 983">
                  <a:extLst>
                    <a:ext uri="{FF2B5EF4-FFF2-40B4-BE49-F238E27FC236}">
                      <a16:creationId xmlns:a16="http://schemas.microsoft.com/office/drawing/2014/main" id="{357262A8-147A-4E1F-A9F9-3CCE73AF42CC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1503689" y="1676298"/>
                  <a:ext cx="217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985" name="Ink 984">
                  <a:extLst>
                    <a:ext uri="{FF2B5EF4-FFF2-40B4-BE49-F238E27FC236}">
                      <a16:creationId xmlns:a16="http://schemas.microsoft.com/office/drawing/2014/main" id="{6BABCE3A-6C9B-4E7C-95F0-FFCC5C2222AA}"/>
                    </a:ext>
                  </a:extLst>
                </p14:cNvPr>
                <p14:cNvContentPartPr/>
                <p14:nvPr/>
              </p14:nvContentPartPr>
              <p14:xfrm>
                <a:off x="11547969" y="1772778"/>
                <a:ext cx="46440" cy="109440"/>
              </p14:xfrm>
            </p:contentPart>
          </mc:Choice>
          <mc:Fallback xmlns="">
            <p:pic>
              <p:nvPicPr>
                <p:cNvPr id="985" name="Ink 984">
                  <a:extLst>
                    <a:ext uri="{FF2B5EF4-FFF2-40B4-BE49-F238E27FC236}">
                      <a16:creationId xmlns:a16="http://schemas.microsoft.com/office/drawing/2014/main" id="{6BABCE3A-6C9B-4E7C-95F0-FFCC5C2222AA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1530329" y="1754778"/>
                  <a:ext cx="820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986" name="Ink 985">
                  <a:extLst>
                    <a:ext uri="{FF2B5EF4-FFF2-40B4-BE49-F238E27FC236}">
                      <a16:creationId xmlns:a16="http://schemas.microsoft.com/office/drawing/2014/main" id="{44E1A492-A2C3-4A30-AE97-8D9F14923993}"/>
                    </a:ext>
                  </a:extLst>
                </p14:cNvPr>
                <p14:cNvContentPartPr/>
                <p14:nvPr/>
              </p14:nvContentPartPr>
              <p14:xfrm>
                <a:off x="11541849" y="1822818"/>
                <a:ext cx="61200" cy="30600"/>
              </p14:xfrm>
            </p:contentPart>
          </mc:Choice>
          <mc:Fallback xmlns="">
            <p:pic>
              <p:nvPicPr>
                <p:cNvPr id="986" name="Ink 985">
                  <a:extLst>
                    <a:ext uri="{FF2B5EF4-FFF2-40B4-BE49-F238E27FC236}">
                      <a16:creationId xmlns:a16="http://schemas.microsoft.com/office/drawing/2014/main" id="{44E1A492-A2C3-4A30-AE97-8D9F14923993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1523849" y="1805178"/>
                  <a:ext cx="968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988" name="Ink 987">
                  <a:extLst>
                    <a:ext uri="{FF2B5EF4-FFF2-40B4-BE49-F238E27FC236}">
                      <a16:creationId xmlns:a16="http://schemas.microsoft.com/office/drawing/2014/main" id="{86CACBB9-38E0-43EC-8CD3-29022465D653}"/>
                    </a:ext>
                  </a:extLst>
                </p14:cNvPr>
                <p14:cNvContentPartPr/>
                <p14:nvPr/>
              </p14:nvContentPartPr>
              <p14:xfrm>
                <a:off x="11469489" y="1697178"/>
                <a:ext cx="72360" cy="7200"/>
              </p14:xfrm>
            </p:contentPart>
          </mc:Choice>
          <mc:Fallback xmlns="">
            <p:pic>
              <p:nvPicPr>
                <p:cNvPr id="988" name="Ink 987">
                  <a:extLst>
                    <a:ext uri="{FF2B5EF4-FFF2-40B4-BE49-F238E27FC236}">
                      <a16:creationId xmlns:a16="http://schemas.microsoft.com/office/drawing/2014/main" id="{86CACBB9-38E0-43EC-8CD3-29022465D653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1451849" y="1679538"/>
                  <a:ext cx="108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989" name="Ink 988">
                  <a:extLst>
                    <a:ext uri="{FF2B5EF4-FFF2-40B4-BE49-F238E27FC236}">
                      <a16:creationId xmlns:a16="http://schemas.microsoft.com/office/drawing/2014/main" id="{935897B0-67A4-465D-9275-47FC0802EF74}"/>
                    </a:ext>
                  </a:extLst>
                </p14:cNvPr>
                <p14:cNvContentPartPr/>
                <p14:nvPr/>
              </p14:nvContentPartPr>
              <p14:xfrm>
                <a:off x="11690169" y="1709418"/>
                <a:ext cx="60480" cy="15840"/>
              </p14:xfrm>
            </p:contentPart>
          </mc:Choice>
          <mc:Fallback xmlns="">
            <p:pic>
              <p:nvPicPr>
                <p:cNvPr id="989" name="Ink 988">
                  <a:extLst>
                    <a:ext uri="{FF2B5EF4-FFF2-40B4-BE49-F238E27FC236}">
                      <a16:creationId xmlns:a16="http://schemas.microsoft.com/office/drawing/2014/main" id="{935897B0-67A4-465D-9275-47FC0802EF74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1672169" y="1691778"/>
                  <a:ext cx="961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990" name="Ink 989">
                  <a:extLst>
                    <a:ext uri="{FF2B5EF4-FFF2-40B4-BE49-F238E27FC236}">
                      <a16:creationId xmlns:a16="http://schemas.microsoft.com/office/drawing/2014/main" id="{C82CE070-0275-4E17-AA07-DDE331847FDE}"/>
                    </a:ext>
                  </a:extLst>
                </p14:cNvPr>
                <p14:cNvContentPartPr/>
                <p14:nvPr/>
              </p14:nvContentPartPr>
              <p14:xfrm>
                <a:off x="11597289" y="1984458"/>
                <a:ext cx="12600" cy="81000"/>
              </p14:xfrm>
            </p:contentPart>
          </mc:Choice>
          <mc:Fallback xmlns="">
            <p:pic>
              <p:nvPicPr>
                <p:cNvPr id="990" name="Ink 989">
                  <a:extLst>
                    <a:ext uri="{FF2B5EF4-FFF2-40B4-BE49-F238E27FC236}">
                      <a16:creationId xmlns:a16="http://schemas.microsoft.com/office/drawing/2014/main" id="{C82CE070-0275-4E17-AA07-DDE331847FDE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1579289" y="1966458"/>
                  <a:ext cx="482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991" name="Ink 990">
                  <a:extLst>
                    <a:ext uri="{FF2B5EF4-FFF2-40B4-BE49-F238E27FC236}">
                      <a16:creationId xmlns:a16="http://schemas.microsoft.com/office/drawing/2014/main" id="{5A0C8945-7A4A-40F1-8C7A-EB9AD1DD87C7}"/>
                    </a:ext>
                  </a:extLst>
                </p14:cNvPr>
                <p14:cNvContentPartPr/>
                <p14:nvPr/>
              </p14:nvContentPartPr>
              <p14:xfrm>
                <a:off x="11578569" y="2204418"/>
                <a:ext cx="84960" cy="103320"/>
              </p14:xfrm>
            </p:contentPart>
          </mc:Choice>
          <mc:Fallback xmlns="">
            <p:pic>
              <p:nvPicPr>
                <p:cNvPr id="991" name="Ink 990">
                  <a:extLst>
                    <a:ext uri="{FF2B5EF4-FFF2-40B4-BE49-F238E27FC236}">
                      <a16:creationId xmlns:a16="http://schemas.microsoft.com/office/drawing/2014/main" id="{5A0C8945-7A4A-40F1-8C7A-EB9AD1DD87C7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1560929" y="2186418"/>
                  <a:ext cx="1206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992" name="Ink 991">
                  <a:extLst>
                    <a:ext uri="{FF2B5EF4-FFF2-40B4-BE49-F238E27FC236}">
                      <a16:creationId xmlns:a16="http://schemas.microsoft.com/office/drawing/2014/main" id="{090A8EFD-163E-4BE3-BD35-9ABA397CC42C}"/>
                    </a:ext>
                  </a:extLst>
                </p14:cNvPr>
                <p14:cNvContentPartPr/>
                <p14:nvPr/>
              </p14:nvContentPartPr>
              <p14:xfrm>
                <a:off x="11457969" y="2149698"/>
                <a:ext cx="21600" cy="183240"/>
              </p14:xfrm>
            </p:contentPart>
          </mc:Choice>
          <mc:Fallback xmlns="">
            <p:pic>
              <p:nvPicPr>
                <p:cNvPr id="992" name="Ink 991">
                  <a:extLst>
                    <a:ext uri="{FF2B5EF4-FFF2-40B4-BE49-F238E27FC236}">
                      <a16:creationId xmlns:a16="http://schemas.microsoft.com/office/drawing/2014/main" id="{090A8EFD-163E-4BE3-BD35-9ABA397CC42C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1440329" y="2131698"/>
                  <a:ext cx="572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993" name="Ink 992">
                  <a:extLst>
                    <a:ext uri="{FF2B5EF4-FFF2-40B4-BE49-F238E27FC236}">
                      <a16:creationId xmlns:a16="http://schemas.microsoft.com/office/drawing/2014/main" id="{0C1A0C55-A4AA-4219-938F-15BB38E06245}"/>
                    </a:ext>
                  </a:extLst>
                </p14:cNvPr>
                <p14:cNvContentPartPr/>
                <p14:nvPr/>
              </p14:nvContentPartPr>
              <p14:xfrm>
                <a:off x="11483889" y="2358858"/>
                <a:ext cx="270720" cy="16920"/>
              </p14:xfrm>
            </p:contentPart>
          </mc:Choice>
          <mc:Fallback xmlns="">
            <p:pic>
              <p:nvPicPr>
                <p:cNvPr id="993" name="Ink 992">
                  <a:extLst>
                    <a:ext uri="{FF2B5EF4-FFF2-40B4-BE49-F238E27FC236}">
                      <a16:creationId xmlns:a16="http://schemas.microsoft.com/office/drawing/2014/main" id="{0C1A0C55-A4AA-4219-938F-15BB38E06245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1465889" y="2340858"/>
                  <a:ext cx="3063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994" name="Ink 993">
                  <a:extLst>
                    <a:ext uri="{FF2B5EF4-FFF2-40B4-BE49-F238E27FC236}">
                      <a16:creationId xmlns:a16="http://schemas.microsoft.com/office/drawing/2014/main" id="{53676AC7-ABA0-4B20-A2C5-AB98EB7BB947}"/>
                    </a:ext>
                  </a:extLst>
                </p14:cNvPr>
                <p14:cNvContentPartPr/>
                <p14:nvPr/>
              </p14:nvContentPartPr>
              <p14:xfrm>
                <a:off x="11783409" y="2128818"/>
                <a:ext cx="13320" cy="217440"/>
              </p14:xfrm>
            </p:contentPart>
          </mc:Choice>
          <mc:Fallback xmlns="">
            <p:pic>
              <p:nvPicPr>
                <p:cNvPr id="994" name="Ink 993">
                  <a:extLst>
                    <a:ext uri="{FF2B5EF4-FFF2-40B4-BE49-F238E27FC236}">
                      <a16:creationId xmlns:a16="http://schemas.microsoft.com/office/drawing/2014/main" id="{53676AC7-ABA0-4B20-A2C5-AB98EB7BB947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1765409" y="2111178"/>
                  <a:ext cx="489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995" name="Ink 994">
                  <a:extLst>
                    <a:ext uri="{FF2B5EF4-FFF2-40B4-BE49-F238E27FC236}">
                      <a16:creationId xmlns:a16="http://schemas.microsoft.com/office/drawing/2014/main" id="{D61521F5-4230-4870-84FA-CFF5F197DBB9}"/>
                    </a:ext>
                  </a:extLst>
                </p14:cNvPr>
                <p14:cNvContentPartPr/>
                <p14:nvPr/>
              </p14:nvContentPartPr>
              <p14:xfrm>
                <a:off x="11474889" y="2109018"/>
                <a:ext cx="251280" cy="30240"/>
              </p14:xfrm>
            </p:contentPart>
          </mc:Choice>
          <mc:Fallback xmlns="">
            <p:pic>
              <p:nvPicPr>
                <p:cNvPr id="995" name="Ink 994">
                  <a:extLst>
                    <a:ext uri="{FF2B5EF4-FFF2-40B4-BE49-F238E27FC236}">
                      <a16:creationId xmlns:a16="http://schemas.microsoft.com/office/drawing/2014/main" id="{D61521F5-4230-4870-84FA-CFF5F197DBB9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1457249" y="2091378"/>
                  <a:ext cx="2869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997" name="Ink 996">
                  <a:extLst>
                    <a:ext uri="{FF2B5EF4-FFF2-40B4-BE49-F238E27FC236}">
                      <a16:creationId xmlns:a16="http://schemas.microsoft.com/office/drawing/2014/main" id="{02893000-3CE5-460C-90D2-21F95472B280}"/>
                    </a:ext>
                  </a:extLst>
                </p14:cNvPr>
                <p14:cNvContentPartPr/>
                <p14:nvPr/>
              </p14:nvContentPartPr>
              <p14:xfrm>
                <a:off x="11634369" y="2406738"/>
                <a:ext cx="14400" cy="79560"/>
              </p14:xfrm>
            </p:contentPart>
          </mc:Choice>
          <mc:Fallback xmlns="">
            <p:pic>
              <p:nvPicPr>
                <p:cNvPr id="997" name="Ink 996">
                  <a:extLst>
                    <a:ext uri="{FF2B5EF4-FFF2-40B4-BE49-F238E27FC236}">
                      <a16:creationId xmlns:a16="http://schemas.microsoft.com/office/drawing/2014/main" id="{02893000-3CE5-460C-90D2-21F95472B280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1616369" y="2389098"/>
                  <a:ext cx="50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998" name="Ink 997">
                  <a:extLst>
                    <a:ext uri="{FF2B5EF4-FFF2-40B4-BE49-F238E27FC236}">
                      <a16:creationId xmlns:a16="http://schemas.microsoft.com/office/drawing/2014/main" id="{E0C6F56C-543B-4F47-89BE-C387AAA01A5B}"/>
                    </a:ext>
                  </a:extLst>
                </p14:cNvPr>
                <p14:cNvContentPartPr/>
                <p14:nvPr/>
              </p14:nvContentPartPr>
              <p14:xfrm>
                <a:off x="11587569" y="1552458"/>
                <a:ext cx="21240" cy="110880"/>
              </p14:xfrm>
            </p:contentPart>
          </mc:Choice>
          <mc:Fallback xmlns="">
            <p:pic>
              <p:nvPicPr>
                <p:cNvPr id="998" name="Ink 997">
                  <a:extLst>
                    <a:ext uri="{FF2B5EF4-FFF2-40B4-BE49-F238E27FC236}">
                      <a16:creationId xmlns:a16="http://schemas.microsoft.com/office/drawing/2014/main" id="{E0C6F56C-543B-4F47-89BE-C387AAA01A5B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1569569" y="1534458"/>
                  <a:ext cx="5688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9" name="Group 898">
            <a:extLst>
              <a:ext uri="{FF2B5EF4-FFF2-40B4-BE49-F238E27FC236}">
                <a16:creationId xmlns:a16="http://schemas.microsoft.com/office/drawing/2014/main" id="{F8D42819-69D2-49F7-BD98-A29106EF58CD}"/>
              </a:ext>
            </a:extLst>
          </p:cNvPr>
          <p:cNvGrpSpPr/>
          <p:nvPr/>
        </p:nvGrpSpPr>
        <p:grpSpPr>
          <a:xfrm>
            <a:off x="1666644" y="4617382"/>
            <a:ext cx="8327440" cy="1678929"/>
            <a:chOff x="1666644" y="4617382"/>
            <a:chExt cx="8327440" cy="167892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EE05A8F-91C9-4F4E-A63E-794C092A760D}"/>
                    </a:ext>
                  </a:extLst>
                </p14:cNvPr>
                <p14:cNvContentPartPr/>
                <p14:nvPr/>
              </p14:nvContentPartPr>
              <p14:xfrm>
                <a:off x="1668444" y="5179951"/>
                <a:ext cx="25200" cy="626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EE05A8F-91C9-4F4E-A63E-794C092A760D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632804" y="5143951"/>
                  <a:ext cx="9684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886AFAB-30D0-4702-8620-2792E6B118AA}"/>
                    </a:ext>
                  </a:extLst>
                </p14:cNvPr>
                <p14:cNvContentPartPr/>
                <p14:nvPr/>
              </p14:nvContentPartPr>
              <p14:xfrm>
                <a:off x="1695444" y="5820031"/>
                <a:ext cx="1610640" cy="50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886AFAB-30D0-4702-8620-2792E6B118AA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659804" y="5784391"/>
                  <a:ext cx="1682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CBEAE4A-377A-42B1-BFBA-7C30CE48B575}"/>
                    </a:ext>
                  </a:extLst>
                </p14:cNvPr>
                <p14:cNvContentPartPr/>
                <p14:nvPr/>
              </p14:nvContentPartPr>
              <p14:xfrm>
                <a:off x="3333084" y="5177791"/>
                <a:ext cx="81360" cy="646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CBEAE4A-377A-42B1-BFBA-7C30CE48B575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3297084" y="5142151"/>
                  <a:ext cx="15300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27A5D10-1736-41F4-B653-C13B269AA8A0}"/>
                    </a:ext>
                  </a:extLst>
                </p14:cNvPr>
                <p14:cNvContentPartPr/>
                <p14:nvPr/>
              </p14:nvContentPartPr>
              <p14:xfrm>
                <a:off x="1666644" y="5103271"/>
                <a:ext cx="1778760" cy="35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27A5D10-1736-41F4-B653-C13B269AA8A0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630644" y="5067631"/>
                  <a:ext cx="18504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87F4B04-2775-4D85-B7EE-50BA0A5B7DAD}"/>
                    </a:ext>
                  </a:extLst>
                </p14:cNvPr>
                <p14:cNvContentPartPr/>
                <p14:nvPr/>
              </p14:nvContentPartPr>
              <p14:xfrm>
                <a:off x="2520924" y="4776031"/>
                <a:ext cx="16920" cy="351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87F4B04-2775-4D85-B7EE-50BA0A5B7DAD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2484924" y="4740391"/>
                  <a:ext cx="8856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EABFC8D-329C-4C71-9AEE-422E135070BC}"/>
                    </a:ext>
                  </a:extLst>
                </p14:cNvPr>
                <p14:cNvContentPartPr/>
                <p14:nvPr/>
              </p14:nvContentPartPr>
              <p14:xfrm>
                <a:off x="2498604" y="5826511"/>
                <a:ext cx="46080" cy="345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EABFC8D-329C-4C71-9AEE-422E135070BC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2462604" y="5790871"/>
                  <a:ext cx="1177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D43788A-C3EA-4E3F-BEB1-25AB7A38D41D}"/>
                    </a:ext>
                  </a:extLst>
                </p14:cNvPr>
                <p14:cNvContentPartPr/>
                <p14:nvPr/>
              </p14:nvContentPartPr>
              <p14:xfrm>
                <a:off x="3842844" y="5101111"/>
                <a:ext cx="50760" cy="798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D43788A-C3EA-4E3F-BEB1-25AB7A38D41D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3806844" y="5065471"/>
                  <a:ext cx="122400" cy="87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B04A1FB-E95B-4909-BEE6-33529CD854D0}"/>
                    </a:ext>
                  </a:extLst>
                </p14:cNvPr>
                <p14:cNvContentPartPr/>
                <p14:nvPr/>
              </p14:nvContentPartPr>
              <p14:xfrm>
                <a:off x="3951204" y="5907151"/>
                <a:ext cx="1758960" cy="62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B04A1FB-E95B-4909-BEE6-33529CD854D0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3915204" y="5871511"/>
                  <a:ext cx="18306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B98FEBB-E3AE-495F-9B10-1A501A6C8009}"/>
                    </a:ext>
                  </a:extLst>
                </p14:cNvPr>
                <p14:cNvContentPartPr/>
                <p14:nvPr/>
              </p14:nvContentPartPr>
              <p14:xfrm>
                <a:off x="5711244" y="5057551"/>
                <a:ext cx="44640" cy="889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B98FEBB-E3AE-495F-9B10-1A501A6C8009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5675604" y="5021551"/>
                  <a:ext cx="116280" cy="9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3579B4-4B87-4B7C-A911-A0CF87C81371}"/>
                    </a:ext>
                  </a:extLst>
                </p14:cNvPr>
                <p14:cNvContentPartPr/>
                <p14:nvPr/>
              </p14:nvContentPartPr>
              <p14:xfrm>
                <a:off x="3880284" y="5043511"/>
                <a:ext cx="1899360" cy="1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3579B4-4B87-4B7C-A911-A0CF87C81371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3844284" y="5007511"/>
                  <a:ext cx="19710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0BF2E95-1190-4168-A264-3039876E4B5D}"/>
                    </a:ext>
                  </a:extLst>
                </p14:cNvPr>
                <p14:cNvContentPartPr/>
                <p14:nvPr/>
              </p14:nvContentPartPr>
              <p14:xfrm>
                <a:off x="4783884" y="4692871"/>
                <a:ext cx="9720" cy="305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0BF2E95-1190-4168-A264-3039876E4B5D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4748244" y="4657231"/>
                  <a:ext cx="813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005C416-1E13-4761-A96A-2ED5EDBC16CA}"/>
                    </a:ext>
                  </a:extLst>
                </p14:cNvPr>
                <p14:cNvContentPartPr/>
                <p14:nvPr/>
              </p14:nvContentPartPr>
              <p14:xfrm>
                <a:off x="4823124" y="5939911"/>
                <a:ext cx="64080" cy="356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005C416-1E13-4761-A96A-2ED5EDBC16CA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4787484" y="5904271"/>
                  <a:ext cx="13572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77155FF-81D6-486D-9FC0-866A81381522}"/>
                    </a:ext>
                  </a:extLst>
                </p14:cNvPr>
                <p14:cNvContentPartPr/>
                <p14:nvPr/>
              </p14:nvContentPartPr>
              <p14:xfrm>
                <a:off x="6393724" y="5457262"/>
                <a:ext cx="8640" cy="3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77155FF-81D6-486D-9FC0-866A81381522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6357724" y="5421262"/>
                  <a:ext cx="802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163E6B6-7DF4-4D20-801F-7653A15CA8DE}"/>
                    </a:ext>
                  </a:extLst>
                </p14:cNvPr>
                <p14:cNvContentPartPr/>
                <p14:nvPr/>
              </p14:nvContentPartPr>
              <p14:xfrm>
                <a:off x="6424684" y="5472742"/>
                <a:ext cx="19080" cy="5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163E6B6-7DF4-4D20-801F-7653A15CA8DE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6388684" y="5436742"/>
                  <a:ext cx="907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2441342-E282-401D-9B5A-C8EE29AB244A}"/>
                    </a:ext>
                  </a:extLst>
                </p14:cNvPr>
                <p14:cNvContentPartPr/>
                <p14:nvPr/>
              </p14:nvContentPartPr>
              <p14:xfrm>
                <a:off x="6356284" y="5454742"/>
                <a:ext cx="276840" cy="15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2441342-E282-401D-9B5A-C8EE29AB244A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6320284" y="5419102"/>
                  <a:ext cx="3484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310EA5-4916-4778-93FE-82D5BAB29A6C}"/>
                    </a:ext>
                  </a:extLst>
                </p14:cNvPr>
                <p14:cNvContentPartPr/>
                <p14:nvPr/>
              </p14:nvContentPartPr>
              <p14:xfrm>
                <a:off x="6368524" y="5558422"/>
                <a:ext cx="267840" cy="10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310EA5-4916-4778-93FE-82D5BAB29A6C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6332524" y="5522422"/>
                  <a:ext cx="3394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CCD63FD-EBEF-49D6-AAAE-C91FEB1CF642}"/>
                    </a:ext>
                  </a:extLst>
                </p14:cNvPr>
                <p14:cNvContentPartPr/>
                <p14:nvPr/>
              </p14:nvContentPartPr>
              <p14:xfrm>
                <a:off x="6909604" y="5027782"/>
                <a:ext cx="62280" cy="788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CCD63FD-EBEF-49D6-AAAE-C91FEB1CF642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6873604" y="4992142"/>
                  <a:ext cx="133920" cy="8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56B007F-469A-4568-B211-7160C17985AB}"/>
                    </a:ext>
                  </a:extLst>
                </p14:cNvPr>
                <p14:cNvContentPartPr/>
                <p14:nvPr/>
              </p14:nvContentPartPr>
              <p14:xfrm>
                <a:off x="7015444" y="5856142"/>
                <a:ext cx="2767680" cy="44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56B007F-469A-4568-B211-7160C17985AB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6979444" y="5820502"/>
                  <a:ext cx="28393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A6DF880-AA98-402D-9989-798DFE3710A0}"/>
                    </a:ext>
                  </a:extLst>
                </p14:cNvPr>
                <p14:cNvContentPartPr/>
                <p14:nvPr/>
              </p14:nvContentPartPr>
              <p14:xfrm>
                <a:off x="9815884" y="4935982"/>
                <a:ext cx="54720" cy="950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A6DF880-AA98-402D-9989-798DFE3710A0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9780244" y="4900342"/>
                  <a:ext cx="126360" cy="10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896" name="Ink 895">
                  <a:extLst>
                    <a:ext uri="{FF2B5EF4-FFF2-40B4-BE49-F238E27FC236}">
                      <a16:creationId xmlns:a16="http://schemas.microsoft.com/office/drawing/2014/main" id="{9EE6A140-7A8B-4F74-B4C7-4910C0596558}"/>
                    </a:ext>
                  </a:extLst>
                </p14:cNvPr>
                <p14:cNvContentPartPr/>
                <p14:nvPr/>
              </p14:nvContentPartPr>
              <p14:xfrm>
                <a:off x="6930124" y="4888462"/>
                <a:ext cx="3063960" cy="113760"/>
              </p14:xfrm>
            </p:contentPart>
          </mc:Choice>
          <mc:Fallback xmlns="">
            <p:pic>
              <p:nvPicPr>
                <p:cNvPr id="896" name="Ink 895">
                  <a:extLst>
                    <a:ext uri="{FF2B5EF4-FFF2-40B4-BE49-F238E27FC236}">
                      <a16:creationId xmlns:a16="http://schemas.microsoft.com/office/drawing/2014/main" id="{9EE6A140-7A8B-4F74-B4C7-4910C0596558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6894124" y="4852822"/>
                  <a:ext cx="3135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897" name="Ink 896">
                  <a:extLst>
                    <a:ext uri="{FF2B5EF4-FFF2-40B4-BE49-F238E27FC236}">
                      <a16:creationId xmlns:a16="http://schemas.microsoft.com/office/drawing/2014/main" id="{A1FC97A5-D5BA-4D4D-8C3E-226CCDCCD082}"/>
                    </a:ext>
                  </a:extLst>
                </p14:cNvPr>
                <p14:cNvContentPartPr/>
                <p14:nvPr/>
              </p14:nvContentPartPr>
              <p14:xfrm>
                <a:off x="8366884" y="4617382"/>
                <a:ext cx="45360" cy="312840"/>
              </p14:xfrm>
            </p:contentPart>
          </mc:Choice>
          <mc:Fallback xmlns="">
            <p:pic>
              <p:nvPicPr>
                <p:cNvPr id="897" name="Ink 896">
                  <a:extLst>
                    <a:ext uri="{FF2B5EF4-FFF2-40B4-BE49-F238E27FC236}">
                      <a16:creationId xmlns:a16="http://schemas.microsoft.com/office/drawing/2014/main" id="{A1FC97A5-D5BA-4D4D-8C3E-226CCDCCD082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330884" y="4581382"/>
                  <a:ext cx="11700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898" name="Ink 897">
                  <a:extLst>
                    <a:ext uri="{FF2B5EF4-FFF2-40B4-BE49-F238E27FC236}">
                      <a16:creationId xmlns:a16="http://schemas.microsoft.com/office/drawing/2014/main" id="{AA5A4C1E-4B8B-4C12-937B-4C89E72605B7}"/>
                    </a:ext>
                  </a:extLst>
                </p14:cNvPr>
                <p14:cNvContentPartPr/>
                <p14:nvPr/>
              </p14:nvContentPartPr>
              <p14:xfrm>
                <a:off x="8400364" y="5884942"/>
                <a:ext cx="58680" cy="388440"/>
              </p14:xfrm>
            </p:contentPart>
          </mc:Choice>
          <mc:Fallback xmlns="">
            <p:pic>
              <p:nvPicPr>
                <p:cNvPr id="898" name="Ink 897">
                  <a:extLst>
                    <a:ext uri="{FF2B5EF4-FFF2-40B4-BE49-F238E27FC236}">
                      <a16:creationId xmlns:a16="http://schemas.microsoft.com/office/drawing/2014/main" id="{AA5A4C1E-4B8B-4C12-937B-4C89E72605B7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8364364" y="5849302"/>
                  <a:ext cx="130320" cy="46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4" name="Group 903">
            <a:extLst>
              <a:ext uri="{FF2B5EF4-FFF2-40B4-BE49-F238E27FC236}">
                <a16:creationId xmlns:a16="http://schemas.microsoft.com/office/drawing/2014/main" id="{43A3EB9D-FD88-440F-83FC-8CA9601A65E0}"/>
              </a:ext>
            </a:extLst>
          </p:cNvPr>
          <p:cNvGrpSpPr/>
          <p:nvPr/>
        </p:nvGrpSpPr>
        <p:grpSpPr>
          <a:xfrm>
            <a:off x="8355364" y="5016982"/>
            <a:ext cx="86040" cy="707760"/>
            <a:chOff x="8355364" y="5016982"/>
            <a:chExt cx="86040" cy="70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902" name="Ink 901">
                  <a:extLst>
                    <a:ext uri="{FF2B5EF4-FFF2-40B4-BE49-F238E27FC236}">
                      <a16:creationId xmlns:a16="http://schemas.microsoft.com/office/drawing/2014/main" id="{25D4442E-9FFD-44BB-82FA-ECED97F1B7FD}"/>
                    </a:ext>
                  </a:extLst>
                </p14:cNvPr>
                <p14:cNvContentPartPr/>
                <p14:nvPr/>
              </p14:nvContentPartPr>
              <p14:xfrm>
                <a:off x="8377684" y="5016982"/>
                <a:ext cx="720" cy="720"/>
              </p14:xfrm>
            </p:contentPart>
          </mc:Choice>
          <mc:Fallback xmlns="">
            <p:pic>
              <p:nvPicPr>
                <p:cNvPr id="902" name="Ink 901">
                  <a:extLst>
                    <a:ext uri="{FF2B5EF4-FFF2-40B4-BE49-F238E27FC236}">
                      <a16:creationId xmlns:a16="http://schemas.microsoft.com/office/drawing/2014/main" id="{25D4442E-9FFD-44BB-82FA-ECED97F1B7FD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8341684" y="4981342"/>
                  <a:ext cx="723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903" name="Ink 902">
                  <a:extLst>
                    <a:ext uri="{FF2B5EF4-FFF2-40B4-BE49-F238E27FC236}">
                      <a16:creationId xmlns:a16="http://schemas.microsoft.com/office/drawing/2014/main" id="{1365A156-4D02-4EF2-9A69-AE52A8EDC096}"/>
                    </a:ext>
                  </a:extLst>
                </p14:cNvPr>
                <p14:cNvContentPartPr/>
                <p14:nvPr/>
              </p14:nvContentPartPr>
              <p14:xfrm>
                <a:off x="8355364" y="5018422"/>
                <a:ext cx="86040" cy="706320"/>
              </p14:xfrm>
            </p:contentPart>
          </mc:Choice>
          <mc:Fallback xmlns="">
            <p:pic>
              <p:nvPicPr>
                <p:cNvPr id="903" name="Ink 902">
                  <a:extLst>
                    <a:ext uri="{FF2B5EF4-FFF2-40B4-BE49-F238E27FC236}">
                      <a16:creationId xmlns:a16="http://schemas.microsoft.com/office/drawing/2014/main" id="{1365A156-4D02-4EF2-9A69-AE52A8EDC096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8319364" y="4982782"/>
                  <a:ext cx="157680" cy="77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0">
            <p14:nvContentPartPr>
              <p14:cNvPr id="908" name="Ink 907">
                <a:extLst>
                  <a:ext uri="{FF2B5EF4-FFF2-40B4-BE49-F238E27FC236}">
                    <a16:creationId xmlns:a16="http://schemas.microsoft.com/office/drawing/2014/main" id="{61C76244-CF93-4D73-B12E-6CE2120C81F1}"/>
                  </a:ext>
                </a:extLst>
              </p14:cNvPr>
              <p14:cNvContentPartPr/>
              <p14:nvPr/>
            </p14:nvContentPartPr>
            <p14:xfrm>
              <a:off x="4702084" y="5162062"/>
              <a:ext cx="81360" cy="591120"/>
            </p14:xfrm>
          </p:contentPart>
        </mc:Choice>
        <mc:Fallback xmlns="">
          <p:pic>
            <p:nvPicPr>
              <p:cNvPr id="908" name="Ink 907">
                <a:extLst>
                  <a:ext uri="{FF2B5EF4-FFF2-40B4-BE49-F238E27FC236}">
                    <a16:creationId xmlns:a16="http://schemas.microsoft.com/office/drawing/2014/main" id="{61C76244-CF93-4D73-B12E-6CE2120C81F1}"/>
                  </a:ext>
                </a:extLst>
              </p:cNvPr>
              <p:cNvPicPr/>
              <p:nvPr/>
            </p:nvPicPr>
            <p:blipFill>
              <a:blip r:embed="rId681"/>
              <a:stretch>
                <a:fillRect/>
              </a:stretch>
            </p:blipFill>
            <p:spPr>
              <a:xfrm>
                <a:off x="4666444" y="5126062"/>
                <a:ext cx="15300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2">
            <p14:nvContentPartPr>
              <p14:cNvPr id="920" name="Ink 919">
                <a:extLst>
                  <a:ext uri="{FF2B5EF4-FFF2-40B4-BE49-F238E27FC236}">
                    <a16:creationId xmlns:a16="http://schemas.microsoft.com/office/drawing/2014/main" id="{D7296D7B-D287-4100-BCB9-608179B82189}"/>
                  </a:ext>
                </a:extLst>
              </p14:cNvPr>
              <p14:cNvContentPartPr/>
              <p14:nvPr/>
            </p14:nvContentPartPr>
            <p14:xfrm>
              <a:off x="2480067" y="5192538"/>
              <a:ext cx="66600" cy="522000"/>
            </p14:xfrm>
          </p:contentPart>
        </mc:Choice>
        <mc:Fallback xmlns="">
          <p:pic>
            <p:nvPicPr>
              <p:cNvPr id="920" name="Ink 919">
                <a:extLst>
                  <a:ext uri="{FF2B5EF4-FFF2-40B4-BE49-F238E27FC236}">
                    <a16:creationId xmlns:a16="http://schemas.microsoft.com/office/drawing/2014/main" id="{D7296D7B-D287-4100-BCB9-608179B82189}"/>
                  </a:ext>
                </a:extLst>
              </p:cNvPr>
              <p:cNvPicPr/>
              <p:nvPr/>
            </p:nvPicPr>
            <p:blipFill>
              <a:blip r:embed="rId683"/>
              <a:stretch>
                <a:fillRect/>
              </a:stretch>
            </p:blipFill>
            <p:spPr>
              <a:xfrm>
                <a:off x="2444067" y="5156898"/>
                <a:ext cx="138240" cy="59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1" name="Group 1000">
            <a:extLst>
              <a:ext uri="{FF2B5EF4-FFF2-40B4-BE49-F238E27FC236}">
                <a16:creationId xmlns:a16="http://schemas.microsoft.com/office/drawing/2014/main" id="{BE6547CD-AC0B-436F-B32D-1F8D4A3D434C}"/>
              </a:ext>
            </a:extLst>
          </p:cNvPr>
          <p:cNvGrpSpPr/>
          <p:nvPr/>
        </p:nvGrpSpPr>
        <p:grpSpPr>
          <a:xfrm>
            <a:off x="7188040" y="5030178"/>
            <a:ext cx="906840" cy="797400"/>
            <a:chOff x="7188040" y="5030178"/>
            <a:chExt cx="906840" cy="79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86581B01-4F86-4F8E-A0D2-A1823F4FACBB}"/>
                    </a:ext>
                  </a:extLst>
                </p14:cNvPr>
                <p14:cNvContentPartPr/>
                <p14:nvPr/>
              </p14:nvContentPartPr>
              <p14:xfrm>
                <a:off x="7847560" y="5344458"/>
                <a:ext cx="8280" cy="13212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86581B01-4F86-4F8E-A0D2-A1823F4FACBB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7829920" y="5326818"/>
                  <a:ext cx="43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F4D6FE53-B968-40A8-9F03-06F120EF0B7F}"/>
                    </a:ext>
                  </a:extLst>
                </p14:cNvPr>
                <p14:cNvContentPartPr/>
                <p14:nvPr/>
              </p14:nvContentPartPr>
              <p14:xfrm>
                <a:off x="7784920" y="5316738"/>
                <a:ext cx="120600" cy="3744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F4D6FE53-B968-40A8-9F03-06F120EF0B7F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7767280" y="5298738"/>
                  <a:ext cx="1562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2590006C-945C-44B4-B8E1-D3E2017B3BD5}"/>
                    </a:ext>
                  </a:extLst>
                </p14:cNvPr>
                <p14:cNvContentPartPr/>
                <p14:nvPr/>
              </p14:nvContentPartPr>
              <p14:xfrm>
                <a:off x="7972840" y="5298018"/>
                <a:ext cx="29520" cy="9144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2590006C-945C-44B4-B8E1-D3E2017B3BD5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7954840" y="5280378"/>
                  <a:ext cx="65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972" name="Ink 971">
                  <a:extLst>
                    <a:ext uri="{FF2B5EF4-FFF2-40B4-BE49-F238E27FC236}">
                      <a16:creationId xmlns:a16="http://schemas.microsoft.com/office/drawing/2014/main" id="{1E86F028-8640-4D8D-99F9-DDBF4F087DD1}"/>
                    </a:ext>
                  </a:extLst>
                </p14:cNvPr>
                <p14:cNvContentPartPr/>
                <p14:nvPr/>
              </p14:nvContentPartPr>
              <p14:xfrm>
                <a:off x="7340320" y="5421858"/>
                <a:ext cx="16560" cy="109800"/>
              </p14:xfrm>
            </p:contentPart>
          </mc:Choice>
          <mc:Fallback xmlns="">
            <p:pic>
              <p:nvPicPr>
                <p:cNvPr id="972" name="Ink 971">
                  <a:extLst>
                    <a:ext uri="{FF2B5EF4-FFF2-40B4-BE49-F238E27FC236}">
                      <a16:creationId xmlns:a16="http://schemas.microsoft.com/office/drawing/2014/main" id="{1E86F028-8640-4D8D-99F9-DDBF4F087DD1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7322680" y="5403858"/>
                  <a:ext cx="52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973" name="Ink 972">
                  <a:extLst>
                    <a:ext uri="{FF2B5EF4-FFF2-40B4-BE49-F238E27FC236}">
                      <a16:creationId xmlns:a16="http://schemas.microsoft.com/office/drawing/2014/main" id="{F1CA3A53-DE7B-4D43-9260-C5620A5E6ECB}"/>
                    </a:ext>
                  </a:extLst>
                </p14:cNvPr>
                <p14:cNvContentPartPr/>
                <p14:nvPr/>
              </p14:nvContentPartPr>
              <p14:xfrm>
                <a:off x="7270480" y="5397018"/>
                <a:ext cx="151200" cy="24840"/>
              </p14:xfrm>
            </p:contentPart>
          </mc:Choice>
          <mc:Fallback xmlns="">
            <p:pic>
              <p:nvPicPr>
                <p:cNvPr id="973" name="Ink 972">
                  <a:extLst>
                    <a:ext uri="{FF2B5EF4-FFF2-40B4-BE49-F238E27FC236}">
                      <a16:creationId xmlns:a16="http://schemas.microsoft.com/office/drawing/2014/main" id="{F1CA3A53-DE7B-4D43-9260-C5620A5E6ECB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7252480" y="5379018"/>
                  <a:ext cx="186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975" name="Ink 974">
                  <a:extLst>
                    <a:ext uri="{FF2B5EF4-FFF2-40B4-BE49-F238E27FC236}">
                      <a16:creationId xmlns:a16="http://schemas.microsoft.com/office/drawing/2014/main" id="{FE8C8EF8-052A-4432-9246-01A71EBA53D0}"/>
                    </a:ext>
                  </a:extLst>
                </p14:cNvPr>
                <p14:cNvContentPartPr/>
                <p14:nvPr/>
              </p14:nvContentPartPr>
              <p14:xfrm>
                <a:off x="7188040" y="5315298"/>
                <a:ext cx="335520" cy="263520"/>
              </p14:xfrm>
            </p:contentPart>
          </mc:Choice>
          <mc:Fallback xmlns="">
            <p:pic>
              <p:nvPicPr>
                <p:cNvPr id="975" name="Ink 974">
                  <a:extLst>
                    <a:ext uri="{FF2B5EF4-FFF2-40B4-BE49-F238E27FC236}">
                      <a16:creationId xmlns:a16="http://schemas.microsoft.com/office/drawing/2014/main" id="{FE8C8EF8-052A-4432-9246-01A71EBA53D0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7170400" y="5297658"/>
                  <a:ext cx="3711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977" name="Ink 976">
                  <a:extLst>
                    <a:ext uri="{FF2B5EF4-FFF2-40B4-BE49-F238E27FC236}">
                      <a16:creationId xmlns:a16="http://schemas.microsoft.com/office/drawing/2014/main" id="{E66F5B3D-25CB-4472-9959-E9FCF8ADCDFC}"/>
                    </a:ext>
                  </a:extLst>
                </p14:cNvPr>
                <p14:cNvContentPartPr/>
                <p14:nvPr/>
              </p14:nvContentPartPr>
              <p14:xfrm>
                <a:off x="7675840" y="5252298"/>
                <a:ext cx="419040" cy="344880"/>
              </p14:xfrm>
            </p:contentPart>
          </mc:Choice>
          <mc:Fallback xmlns="">
            <p:pic>
              <p:nvPicPr>
                <p:cNvPr id="977" name="Ink 976">
                  <a:extLst>
                    <a:ext uri="{FF2B5EF4-FFF2-40B4-BE49-F238E27FC236}">
                      <a16:creationId xmlns:a16="http://schemas.microsoft.com/office/drawing/2014/main" id="{E66F5B3D-25CB-4472-9959-E9FCF8ADCDFC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7657840" y="5234658"/>
                  <a:ext cx="4546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978" name="Ink 977">
                  <a:extLst>
                    <a:ext uri="{FF2B5EF4-FFF2-40B4-BE49-F238E27FC236}">
                      <a16:creationId xmlns:a16="http://schemas.microsoft.com/office/drawing/2014/main" id="{86A45885-7982-4D68-AD27-8264F892862D}"/>
                    </a:ext>
                  </a:extLst>
                </p14:cNvPr>
                <p14:cNvContentPartPr/>
                <p14:nvPr/>
              </p14:nvContentPartPr>
              <p14:xfrm>
                <a:off x="7859440" y="5075898"/>
                <a:ext cx="12600" cy="12600"/>
              </p14:xfrm>
            </p:contentPart>
          </mc:Choice>
          <mc:Fallback xmlns="">
            <p:pic>
              <p:nvPicPr>
                <p:cNvPr id="978" name="Ink 977">
                  <a:extLst>
                    <a:ext uri="{FF2B5EF4-FFF2-40B4-BE49-F238E27FC236}">
                      <a16:creationId xmlns:a16="http://schemas.microsoft.com/office/drawing/2014/main" id="{86A45885-7982-4D68-AD27-8264F892862D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7841800" y="5058258"/>
                  <a:ext cx="48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979" name="Ink 978">
                  <a:extLst>
                    <a:ext uri="{FF2B5EF4-FFF2-40B4-BE49-F238E27FC236}">
                      <a16:creationId xmlns:a16="http://schemas.microsoft.com/office/drawing/2014/main" id="{027DA920-BF57-45FE-AE7E-1E48C41F711B}"/>
                    </a:ext>
                  </a:extLst>
                </p14:cNvPr>
                <p14:cNvContentPartPr/>
                <p14:nvPr/>
              </p14:nvContentPartPr>
              <p14:xfrm>
                <a:off x="7854760" y="5030178"/>
                <a:ext cx="41040" cy="216720"/>
              </p14:xfrm>
            </p:contentPart>
          </mc:Choice>
          <mc:Fallback xmlns="">
            <p:pic>
              <p:nvPicPr>
                <p:cNvPr id="979" name="Ink 978">
                  <a:extLst>
                    <a:ext uri="{FF2B5EF4-FFF2-40B4-BE49-F238E27FC236}">
                      <a16:creationId xmlns:a16="http://schemas.microsoft.com/office/drawing/2014/main" id="{027DA920-BF57-45FE-AE7E-1E48C41F711B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7837120" y="5012178"/>
                  <a:ext cx="766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987" name="Ink 986">
                  <a:extLst>
                    <a:ext uri="{FF2B5EF4-FFF2-40B4-BE49-F238E27FC236}">
                      <a16:creationId xmlns:a16="http://schemas.microsoft.com/office/drawing/2014/main" id="{D9A736E1-5492-4947-B6D9-2C0077045921}"/>
                    </a:ext>
                  </a:extLst>
                </p14:cNvPr>
                <p14:cNvContentPartPr/>
                <p14:nvPr/>
              </p14:nvContentPartPr>
              <p14:xfrm>
                <a:off x="7876000" y="5599338"/>
                <a:ext cx="23760" cy="175320"/>
              </p14:xfrm>
            </p:contentPart>
          </mc:Choice>
          <mc:Fallback xmlns="">
            <p:pic>
              <p:nvPicPr>
                <p:cNvPr id="987" name="Ink 986">
                  <a:extLst>
                    <a:ext uri="{FF2B5EF4-FFF2-40B4-BE49-F238E27FC236}">
                      <a16:creationId xmlns:a16="http://schemas.microsoft.com/office/drawing/2014/main" id="{D9A736E1-5492-4947-B6D9-2C0077045921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7858000" y="5581338"/>
                  <a:ext cx="594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996" name="Ink 995">
                  <a:extLst>
                    <a:ext uri="{FF2B5EF4-FFF2-40B4-BE49-F238E27FC236}">
                      <a16:creationId xmlns:a16="http://schemas.microsoft.com/office/drawing/2014/main" id="{D7836944-916B-403E-A3A0-190CF9A2E689}"/>
                    </a:ext>
                  </a:extLst>
                </p14:cNvPr>
                <p14:cNvContentPartPr/>
                <p14:nvPr/>
              </p14:nvContentPartPr>
              <p14:xfrm>
                <a:off x="7328800" y="5621298"/>
                <a:ext cx="60840" cy="206280"/>
              </p14:xfrm>
            </p:contentPart>
          </mc:Choice>
          <mc:Fallback xmlns="">
            <p:pic>
              <p:nvPicPr>
                <p:cNvPr id="996" name="Ink 995">
                  <a:extLst>
                    <a:ext uri="{FF2B5EF4-FFF2-40B4-BE49-F238E27FC236}">
                      <a16:creationId xmlns:a16="http://schemas.microsoft.com/office/drawing/2014/main" id="{D7836944-916B-403E-A3A0-190CF9A2E689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7310800" y="5603658"/>
                  <a:ext cx="964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1000" name="Ink 999">
                  <a:extLst>
                    <a:ext uri="{FF2B5EF4-FFF2-40B4-BE49-F238E27FC236}">
                      <a16:creationId xmlns:a16="http://schemas.microsoft.com/office/drawing/2014/main" id="{0426672C-EC69-4D52-8A0C-EDFF093658CF}"/>
                    </a:ext>
                  </a:extLst>
                </p14:cNvPr>
                <p14:cNvContentPartPr/>
                <p14:nvPr/>
              </p14:nvContentPartPr>
              <p14:xfrm>
                <a:off x="7265440" y="5058258"/>
                <a:ext cx="104760" cy="333720"/>
              </p14:xfrm>
            </p:contentPart>
          </mc:Choice>
          <mc:Fallback xmlns="">
            <p:pic>
              <p:nvPicPr>
                <p:cNvPr id="1000" name="Ink 999">
                  <a:extLst>
                    <a:ext uri="{FF2B5EF4-FFF2-40B4-BE49-F238E27FC236}">
                      <a16:creationId xmlns:a16="http://schemas.microsoft.com/office/drawing/2014/main" id="{0426672C-EC69-4D52-8A0C-EDFF093658CF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7247800" y="5040618"/>
                  <a:ext cx="140400" cy="36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0" name="Group 1009">
            <a:extLst>
              <a:ext uri="{FF2B5EF4-FFF2-40B4-BE49-F238E27FC236}">
                <a16:creationId xmlns:a16="http://schemas.microsoft.com/office/drawing/2014/main" id="{A36AB4F3-657D-4DA3-8B3F-08F5C5E0223E}"/>
              </a:ext>
            </a:extLst>
          </p:cNvPr>
          <p:cNvGrpSpPr/>
          <p:nvPr/>
        </p:nvGrpSpPr>
        <p:grpSpPr>
          <a:xfrm>
            <a:off x="4093956" y="5134218"/>
            <a:ext cx="394560" cy="748080"/>
            <a:chOff x="4093956" y="5134218"/>
            <a:chExt cx="394560" cy="74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1002" name="Ink 1001">
                  <a:extLst>
                    <a:ext uri="{FF2B5EF4-FFF2-40B4-BE49-F238E27FC236}">
                      <a16:creationId xmlns:a16="http://schemas.microsoft.com/office/drawing/2014/main" id="{D8022A2B-E72C-476B-B140-1597A2E7C9AD}"/>
                    </a:ext>
                  </a:extLst>
                </p14:cNvPr>
                <p14:cNvContentPartPr/>
                <p14:nvPr/>
              </p14:nvContentPartPr>
              <p14:xfrm>
                <a:off x="4225716" y="5468298"/>
                <a:ext cx="1080" cy="1080"/>
              </p14:xfrm>
            </p:contentPart>
          </mc:Choice>
          <mc:Fallback xmlns="">
            <p:pic>
              <p:nvPicPr>
                <p:cNvPr id="1002" name="Ink 1001">
                  <a:extLst>
                    <a:ext uri="{FF2B5EF4-FFF2-40B4-BE49-F238E27FC236}">
                      <a16:creationId xmlns:a16="http://schemas.microsoft.com/office/drawing/2014/main" id="{D8022A2B-E72C-476B-B140-1597A2E7C9AD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4208076" y="5450298"/>
                  <a:ext cx="36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1003" name="Ink 1002">
                  <a:extLst>
                    <a:ext uri="{FF2B5EF4-FFF2-40B4-BE49-F238E27FC236}">
                      <a16:creationId xmlns:a16="http://schemas.microsoft.com/office/drawing/2014/main" id="{89E08A2C-705E-4BF5-8BC1-6F2EF3B4D902}"/>
                    </a:ext>
                  </a:extLst>
                </p14:cNvPr>
                <p14:cNvContentPartPr/>
                <p14:nvPr/>
              </p14:nvContentPartPr>
              <p14:xfrm>
                <a:off x="4233276" y="5455698"/>
                <a:ext cx="11160" cy="90360"/>
              </p14:xfrm>
            </p:contentPart>
          </mc:Choice>
          <mc:Fallback xmlns="">
            <p:pic>
              <p:nvPicPr>
                <p:cNvPr id="1003" name="Ink 1002">
                  <a:extLst>
                    <a:ext uri="{FF2B5EF4-FFF2-40B4-BE49-F238E27FC236}">
                      <a16:creationId xmlns:a16="http://schemas.microsoft.com/office/drawing/2014/main" id="{89E08A2C-705E-4BF5-8BC1-6F2EF3B4D902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4215276" y="5438058"/>
                  <a:ext cx="46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1004" name="Ink 1003">
                  <a:extLst>
                    <a:ext uri="{FF2B5EF4-FFF2-40B4-BE49-F238E27FC236}">
                      <a16:creationId xmlns:a16="http://schemas.microsoft.com/office/drawing/2014/main" id="{97F10EB5-9483-4CF1-BCBC-5DFC0EE217D1}"/>
                    </a:ext>
                  </a:extLst>
                </p14:cNvPr>
                <p14:cNvContentPartPr/>
                <p14:nvPr/>
              </p14:nvContentPartPr>
              <p14:xfrm>
                <a:off x="4173516" y="5424018"/>
                <a:ext cx="99360" cy="45000"/>
              </p14:xfrm>
            </p:contentPart>
          </mc:Choice>
          <mc:Fallback xmlns="">
            <p:pic>
              <p:nvPicPr>
                <p:cNvPr id="1004" name="Ink 1003">
                  <a:extLst>
                    <a:ext uri="{FF2B5EF4-FFF2-40B4-BE49-F238E27FC236}">
                      <a16:creationId xmlns:a16="http://schemas.microsoft.com/office/drawing/2014/main" id="{97F10EB5-9483-4CF1-BCBC-5DFC0EE217D1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4155876" y="5406378"/>
                  <a:ext cx="135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1005" name="Ink 1004">
                  <a:extLst>
                    <a:ext uri="{FF2B5EF4-FFF2-40B4-BE49-F238E27FC236}">
                      <a16:creationId xmlns:a16="http://schemas.microsoft.com/office/drawing/2014/main" id="{F02D31CE-519C-4783-9CB4-55BDA7768157}"/>
                    </a:ext>
                  </a:extLst>
                </p14:cNvPr>
                <p14:cNvContentPartPr/>
                <p14:nvPr/>
              </p14:nvContentPartPr>
              <p14:xfrm>
                <a:off x="4337676" y="5417538"/>
                <a:ext cx="16560" cy="50760"/>
              </p14:xfrm>
            </p:contentPart>
          </mc:Choice>
          <mc:Fallback xmlns="">
            <p:pic>
              <p:nvPicPr>
                <p:cNvPr id="1005" name="Ink 1004">
                  <a:extLst>
                    <a:ext uri="{FF2B5EF4-FFF2-40B4-BE49-F238E27FC236}">
                      <a16:creationId xmlns:a16="http://schemas.microsoft.com/office/drawing/2014/main" id="{F02D31CE-519C-4783-9CB4-55BDA776815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4319676" y="5399898"/>
                  <a:ext cx="52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1006" name="Ink 1005">
                  <a:extLst>
                    <a:ext uri="{FF2B5EF4-FFF2-40B4-BE49-F238E27FC236}">
                      <a16:creationId xmlns:a16="http://schemas.microsoft.com/office/drawing/2014/main" id="{ACA73426-2584-4508-82E1-3633D546A888}"/>
                    </a:ext>
                  </a:extLst>
                </p14:cNvPr>
                <p14:cNvContentPartPr/>
                <p14:nvPr/>
              </p14:nvContentPartPr>
              <p14:xfrm>
                <a:off x="4093956" y="5358858"/>
                <a:ext cx="394560" cy="267840"/>
              </p14:xfrm>
            </p:contentPart>
          </mc:Choice>
          <mc:Fallback xmlns="">
            <p:pic>
              <p:nvPicPr>
                <p:cNvPr id="1006" name="Ink 1005">
                  <a:extLst>
                    <a:ext uri="{FF2B5EF4-FFF2-40B4-BE49-F238E27FC236}">
                      <a16:creationId xmlns:a16="http://schemas.microsoft.com/office/drawing/2014/main" id="{ACA73426-2584-4508-82E1-3633D546A888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4076316" y="5340858"/>
                  <a:ext cx="4302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1007" name="Ink 1006">
                  <a:extLst>
                    <a:ext uri="{FF2B5EF4-FFF2-40B4-BE49-F238E27FC236}">
                      <a16:creationId xmlns:a16="http://schemas.microsoft.com/office/drawing/2014/main" id="{4C28E146-F4B8-40C7-BFC0-D4DB46A245C8}"/>
                    </a:ext>
                  </a:extLst>
                </p14:cNvPr>
                <p14:cNvContentPartPr/>
                <p14:nvPr/>
              </p14:nvContentPartPr>
              <p14:xfrm>
                <a:off x="4272156" y="5134218"/>
                <a:ext cx="15480" cy="176040"/>
              </p14:xfrm>
            </p:contentPart>
          </mc:Choice>
          <mc:Fallback xmlns="">
            <p:pic>
              <p:nvPicPr>
                <p:cNvPr id="1007" name="Ink 1006">
                  <a:extLst>
                    <a:ext uri="{FF2B5EF4-FFF2-40B4-BE49-F238E27FC236}">
                      <a16:creationId xmlns:a16="http://schemas.microsoft.com/office/drawing/2014/main" id="{4C28E146-F4B8-40C7-BFC0-D4DB46A245C8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4254516" y="5116218"/>
                  <a:ext cx="511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1009" name="Ink 1008">
                  <a:extLst>
                    <a:ext uri="{FF2B5EF4-FFF2-40B4-BE49-F238E27FC236}">
                      <a16:creationId xmlns:a16="http://schemas.microsoft.com/office/drawing/2014/main" id="{78669983-4D9D-4BC8-83B1-59821B2DC028}"/>
                    </a:ext>
                  </a:extLst>
                </p14:cNvPr>
                <p14:cNvContentPartPr/>
                <p14:nvPr/>
              </p14:nvContentPartPr>
              <p14:xfrm>
                <a:off x="4286556" y="5654778"/>
                <a:ext cx="42120" cy="227520"/>
              </p14:xfrm>
            </p:contentPart>
          </mc:Choice>
          <mc:Fallback xmlns="">
            <p:pic>
              <p:nvPicPr>
                <p:cNvPr id="1009" name="Ink 1008">
                  <a:extLst>
                    <a:ext uri="{FF2B5EF4-FFF2-40B4-BE49-F238E27FC236}">
                      <a16:creationId xmlns:a16="http://schemas.microsoft.com/office/drawing/2014/main" id="{78669983-4D9D-4BC8-83B1-59821B2DC028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4268916" y="5636778"/>
                  <a:ext cx="7776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4" name="Group 1013">
            <a:extLst>
              <a:ext uri="{FF2B5EF4-FFF2-40B4-BE49-F238E27FC236}">
                <a16:creationId xmlns:a16="http://schemas.microsoft.com/office/drawing/2014/main" id="{63A9501E-6E74-4E25-AD17-8AB24A2E39B8}"/>
              </a:ext>
            </a:extLst>
          </p:cNvPr>
          <p:cNvGrpSpPr/>
          <p:nvPr/>
        </p:nvGrpSpPr>
        <p:grpSpPr>
          <a:xfrm>
            <a:off x="1816236" y="5174898"/>
            <a:ext cx="408960" cy="628200"/>
            <a:chOff x="1816236" y="5174898"/>
            <a:chExt cx="408960" cy="62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536A83C0-E775-4A14-84BC-220492D10CB0}"/>
                    </a:ext>
                  </a:extLst>
                </p14:cNvPr>
                <p14:cNvContentPartPr/>
                <p14:nvPr/>
              </p14:nvContentPartPr>
              <p14:xfrm>
                <a:off x="2017467" y="5433378"/>
                <a:ext cx="12600" cy="842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536A83C0-E775-4A14-84BC-220492D10CB0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1999467" y="5415738"/>
                  <a:ext cx="48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A78A5244-37BE-4386-B8B1-58372F4B0B25}"/>
                    </a:ext>
                  </a:extLst>
                </p14:cNvPr>
                <p14:cNvContentPartPr/>
                <p14:nvPr/>
              </p14:nvContentPartPr>
              <p14:xfrm>
                <a:off x="1941507" y="5405658"/>
                <a:ext cx="151560" cy="2484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A78A5244-37BE-4386-B8B1-58372F4B0B25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1923507" y="5388018"/>
                  <a:ext cx="1872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1011" name="Ink 1010">
                  <a:extLst>
                    <a:ext uri="{FF2B5EF4-FFF2-40B4-BE49-F238E27FC236}">
                      <a16:creationId xmlns:a16="http://schemas.microsoft.com/office/drawing/2014/main" id="{60D5C633-2BA4-41D3-8749-AB56E94F12AB}"/>
                    </a:ext>
                  </a:extLst>
                </p14:cNvPr>
                <p14:cNvContentPartPr/>
                <p14:nvPr/>
              </p14:nvContentPartPr>
              <p14:xfrm>
                <a:off x="1816236" y="5348418"/>
                <a:ext cx="408960" cy="266400"/>
              </p14:xfrm>
            </p:contentPart>
          </mc:Choice>
          <mc:Fallback xmlns="">
            <p:pic>
              <p:nvPicPr>
                <p:cNvPr id="1011" name="Ink 1010">
                  <a:extLst>
                    <a:ext uri="{FF2B5EF4-FFF2-40B4-BE49-F238E27FC236}">
                      <a16:creationId xmlns:a16="http://schemas.microsoft.com/office/drawing/2014/main" id="{60D5C633-2BA4-41D3-8749-AB56E94F12AB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1798596" y="5330418"/>
                  <a:ext cx="4446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1012" name="Ink 1011">
                  <a:extLst>
                    <a:ext uri="{FF2B5EF4-FFF2-40B4-BE49-F238E27FC236}">
                      <a16:creationId xmlns:a16="http://schemas.microsoft.com/office/drawing/2014/main" id="{537AE2B3-82BA-42D5-8631-508749D3A466}"/>
                    </a:ext>
                  </a:extLst>
                </p14:cNvPr>
                <p14:cNvContentPartPr/>
                <p14:nvPr/>
              </p14:nvContentPartPr>
              <p14:xfrm>
                <a:off x="1981116" y="5174898"/>
                <a:ext cx="33840" cy="194040"/>
              </p14:xfrm>
            </p:contentPart>
          </mc:Choice>
          <mc:Fallback xmlns="">
            <p:pic>
              <p:nvPicPr>
                <p:cNvPr id="1012" name="Ink 1011">
                  <a:extLst>
                    <a:ext uri="{FF2B5EF4-FFF2-40B4-BE49-F238E27FC236}">
                      <a16:creationId xmlns:a16="http://schemas.microsoft.com/office/drawing/2014/main" id="{537AE2B3-82BA-42D5-8631-508749D3A466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1963116" y="5156898"/>
                  <a:ext cx="694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1013" name="Ink 1012">
                  <a:extLst>
                    <a:ext uri="{FF2B5EF4-FFF2-40B4-BE49-F238E27FC236}">
                      <a16:creationId xmlns:a16="http://schemas.microsoft.com/office/drawing/2014/main" id="{8B69EDAE-074B-4FC2-8F2C-38A4D3724581}"/>
                    </a:ext>
                  </a:extLst>
                </p14:cNvPr>
                <p14:cNvContentPartPr/>
                <p14:nvPr/>
              </p14:nvContentPartPr>
              <p14:xfrm>
                <a:off x="2009916" y="5641458"/>
                <a:ext cx="18720" cy="161640"/>
              </p14:xfrm>
            </p:contentPart>
          </mc:Choice>
          <mc:Fallback xmlns="">
            <p:pic>
              <p:nvPicPr>
                <p:cNvPr id="1013" name="Ink 1012">
                  <a:extLst>
                    <a:ext uri="{FF2B5EF4-FFF2-40B4-BE49-F238E27FC236}">
                      <a16:creationId xmlns:a16="http://schemas.microsoft.com/office/drawing/2014/main" id="{8B69EDAE-074B-4FC2-8F2C-38A4D3724581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1992276" y="5623818"/>
                  <a:ext cx="5436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2" name="Group 1021">
            <a:extLst>
              <a:ext uri="{FF2B5EF4-FFF2-40B4-BE49-F238E27FC236}">
                <a16:creationId xmlns:a16="http://schemas.microsoft.com/office/drawing/2014/main" id="{DFD4721D-A91B-4691-9DC0-864F184024F2}"/>
              </a:ext>
            </a:extLst>
          </p:cNvPr>
          <p:cNvGrpSpPr/>
          <p:nvPr/>
        </p:nvGrpSpPr>
        <p:grpSpPr>
          <a:xfrm>
            <a:off x="2789676" y="5181738"/>
            <a:ext cx="255960" cy="559080"/>
            <a:chOff x="2789676" y="5181738"/>
            <a:chExt cx="255960" cy="55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1015" name="Ink 1014">
                  <a:extLst>
                    <a:ext uri="{FF2B5EF4-FFF2-40B4-BE49-F238E27FC236}">
                      <a16:creationId xmlns:a16="http://schemas.microsoft.com/office/drawing/2014/main" id="{37B7CBE3-BB6F-45F2-8507-6E21C24CFE25}"/>
                    </a:ext>
                  </a:extLst>
                </p14:cNvPr>
                <p14:cNvContentPartPr/>
                <p14:nvPr/>
              </p14:nvContentPartPr>
              <p14:xfrm>
                <a:off x="2905236" y="5181738"/>
                <a:ext cx="19440" cy="145440"/>
              </p14:xfrm>
            </p:contentPart>
          </mc:Choice>
          <mc:Fallback xmlns="">
            <p:pic>
              <p:nvPicPr>
                <p:cNvPr id="1015" name="Ink 1014">
                  <a:extLst>
                    <a:ext uri="{FF2B5EF4-FFF2-40B4-BE49-F238E27FC236}">
                      <a16:creationId xmlns:a16="http://schemas.microsoft.com/office/drawing/2014/main" id="{37B7CBE3-BB6F-45F2-8507-6E21C24CFE25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2887236" y="5163738"/>
                  <a:ext cx="550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1016" name="Ink 1015">
                  <a:extLst>
                    <a:ext uri="{FF2B5EF4-FFF2-40B4-BE49-F238E27FC236}">
                      <a16:creationId xmlns:a16="http://schemas.microsoft.com/office/drawing/2014/main" id="{6079B7EA-E2D3-4BE2-82E2-81FF9A9BC1C8}"/>
                    </a:ext>
                  </a:extLst>
                </p14:cNvPr>
                <p14:cNvContentPartPr/>
                <p14:nvPr/>
              </p14:nvContentPartPr>
              <p14:xfrm>
                <a:off x="2807676" y="5330778"/>
                <a:ext cx="230040" cy="18000"/>
              </p14:xfrm>
            </p:contentPart>
          </mc:Choice>
          <mc:Fallback xmlns="">
            <p:pic>
              <p:nvPicPr>
                <p:cNvPr id="1016" name="Ink 1015">
                  <a:extLst>
                    <a:ext uri="{FF2B5EF4-FFF2-40B4-BE49-F238E27FC236}">
                      <a16:creationId xmlns:a16="http://schemas.microsoft.com/office/drawing/2014/main" id="{6079B7EA-E2D3-4BE2-82E2-81FF9A9BC1C8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2789676" y="5313138"/>
                  <a:ext cx="2656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1017" name="Ink 1016">
                  <a:extLst>
                    <a:ext uri="{FF2B5EF4-FFF2-40B4-BE49-F238E27FC236}">
                      <a16:creationId xmlns:a16="http://schemas.microsoft.com/office/drawing/2014/main" id="{29816A05-2B58-4BC9-BD37-AF71BAFE96D6}"/>
                    </a:ext>
                  </a:extLst>
                </p14:cNvPr>
                <p14:cNvContentPartPr/>
                <p14:nvPr/>
              </p14:nvContentPartPr>
              <p14:xfrm>
                <a:off x="2789676" y="5391258"/>
                <a:ext cx="248760" cy="183960"/>
              </p14:xfrm>
            </p:contentPart>
          </mc:Choice>
          <mc:Fallback xmlns="">
            <p:pic>
              <p:nvPicPr>
                <p:cNvPr id="1017" name="Ink 1016">
                  <a:extLst>
                    <a:ext uri="{FF2B5EF4-FFF2-40B4-BE49-F238E27FC236}">
                      <a16:creationId xmlns:a16="http://schemas.microsoft.com/office/drawing/2014/main" id="{29816A05-2B58-4BC9-BD37-AF71BAFE96D6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2771676" y="5373618"/>
                  <a:ext cx="2844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1018" name="Ink 1017">
                  <a:extLst>
                    <a:ext uri="{FF2B5EF4-FFF2-40B4-BE49-F238E27FC236}">
                      <a16:creationId xmlns:a16="http://schemas.microsoft.com/office/drawing/2014/main" id="{0F623E4A-C56E-4E3A-90A9-07F87E7249F7}"/>
                    </a:ext>
                  </a:extLst>
                </p14:cNvPr>
                <p14:cNvContentPartPr/>
                <p14:nvPr/>
              </p14:nvContentPartPr>
              <p14:xfrm>
                <a:off x="3020436" y="5378298"/>
                <a:ext cx="25200" cy="176760"/>
              </p14:xfrm>
            </p:contentPart>
          </mc:Choice>
          <mc:Fallback xmlns="">
            <p:pic>
              <p:nvPicPr>
                <p:cNvPr id="1018" name="Ink 1017">
                  <a:extLst>
                    <a:ext uri="{FF2B5EF4-FFF2-40B4-BE49-F238E27FC236}">
                      <a16:creationId xmlns:a16="http://schemas.microsoft.com/office/drawing/2014/main" id="{0F623E4A-C56E-4E3A-90A9-07F87E7249F7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002796" y="5360298"/>
                  <a:ext cx="608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1019" name="Ink 1018">
                  <a:extLst>
                    <a:ext uri="{FF2B5EF4-FFF2-40B4-BE49-F238E27FC236}">
                      <a16:creationId xmlns:a16="http://schemas.microsoft.com/office/drawing/2014/main" id="{7EC7D1D6-0179-4209-8D5E-B6AB912FA40B}"/>
                    </a:ext>
                  </a:extLst>
                </p14:cNvPr>
                <p14:cNvContentPartPr/>
                <p14:nvPr/>
              </p14:nvContentPartPr>
              <p14:xfrm>
                <a:off x="2904516" y="5415018"/>
                <a:ext cx="26640" cy="82800"/>
              </p14:xfrm>
            </p:contentPart>
          </mc:Choice>
          <mc:Fallback xmlns="">
            <p:pic>
              <p:nvPicPr>
                <p:cNvPr id="1019" name="Ink 1018">
                  <a:extLst>
                    <a:ext uri="{FF2B5EF4-FFF2-40B4-BE49-F238E27FC236}">
                      <a16:creationId xmlns:a16="http://schemas.microsoft.com/office/drawing/2014/main" id="{7EC7D1D6-0179-4209-8D5E-B6AB912FA40B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2886876" y="5397378"/>
                  <a:ext cx="622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1020" name="Ink 1019">
                  <a:extLst>
                    <a:ext uri="{FF2B5EF4-FFF2-40B4-BE49-F238E27FC236}">
                      <a16:creationId xmlns:a16="http://schemas.microsoft.com/office/drawing/2014/main" id="{BD59D042-833F-4AAD-A256-39F329020DC6}"/>
                    </a:ext>
                  </a:extLst>
                </p14:cNvPr>
                <p14:cNvContentPartPr/>
                <p14:nvPr/>
              </p14:nvContentPartPr>
              <p14:xfrm>
                <a:off x="2883996" y="5450298"/>
                <a:ext cx="62640" cy="25560"/>
              </p14:xfrm>
            </p:contentPart>
          </mc:Choice>
          <mc:Fallback xmlns="">
            <p:pic>
              <p:nvPicPr>
                <p:cNvPr id="1020" name="Ink 1019">
                  <a:extLst>
                    <a:ext uri="{FF2B5EF4-FFF2-40B4-BE49-F238E27FC236}">
                      <a16:creationId xmlns:a16="http://schemas.microsoft.com/office/drawing/2014/main" id="{BD59D042-833F-4AAD-A256-39F329020DC6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2866356" y="5432298"/>
                  <a:ext cx="982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1021" name="Ink 1020">
                  <a:extLst>
                    <a:ext uri="{FF2B5EF4-FFF2-40B4-BE49-F238E27FC236}">
                      <a16:creationId xmlns:a16="http://schemas.microsoft.com/office/drawing/2014/main" id="{FF155164-ACBF-4D11-966F-D9FEDBE279F0}"/>
                    </a:ext>
                  </a:extLst>
                </p14:cNvPr>
                <p14:cNvContentPartPr/>
                <p14:nvPr/>
              </p14:nvContentPartPr>
              <p14:xfrm>
                <a:off x="2899116" y="5598258"/>
                <a:ext cx="19440" cy="142560"/>
              </p14:xfrm>
            </p:contentPart>
          </mc:Choice>
          <mc:Fallback xmlns="">
            <p:pic>
              <p:nvPicPr>
                <p:cNvPr id="1021" name="Ink 1020">
                  <a:extLst>
                    <a:ext uri="{FF2B5EF4-FFF2-40B4-BE49-F238E27FC236}">
                      <a16:creationId xmlns:a16="http://schemas.microsoft.com/office/drawing/2014/main" id="{FF155164-ACBF-4D11-966F-D9FEDBE279F0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2881116" y="5580618"/>
                  <a:ext cx="5508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6CF00EC2-8DFE-4432-A21A-44C0AE685D97}"/>
              </a:ext>
            </a:extLst>
          </p:cNvPr>
          <p:cNvGrpSpPr/>
          <p:nvPr/>
        </p:nvGrpSpPr>
        <p:grpSpPr>
          <a:xfrm>
            <a:off x="4986756" y="5161218"/>
            <a:ext cx="353520" cy="639000"/>
            <a:chOff x="4986756" y="5161218"/>
            <a:chExt cx="353520" cy="63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1023" name="Ink 1022">
                  <a:extLst>
                    <a:ext uri="{FF2B5EF4-FFF2-40B4-BE49-F238E27FC236}">
                      <a16:creationId xmlns:a16="http://schemas.microsoft.com/office/drawing/2014/main" id="{DBE8F273-7717-4B13-948A-EFE60B3C32D5}"/>
                    </a:ext>
                  </a:extLst>
                </p14:cNvPr>
                <p14:cNvContentPartPr/>
                <p14:nvPr/>
              </p14:nvContentPartPr>
              <p14:xfrm>
                <a:off x="5167476" y="5161218"/>
                <a:ext cx="11160" cy="111240"/>
              </p14:xfrm>
            </p:contentPart>
          </mc:Choice>
          <mc:Fallback xmlns="">
            <p:pic>
              <p:nvPicPr>
                <p:cNvPr id="1023" name="Ink 1022">
                  <a:extLst>
                    <a:ext uri="{FF2B5EF4-FFF2-40B4-BE49-F238E27FC236}">
                      <a16:creationId xmlns:a16="http://schemas.microsoft.com/office/drawing/2014/main" id="{DBE8F273-7717-4B13-948A-EFE60B3C32D5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5149836" y="5143578"/>
                  <a:ext cx="468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FB4A08ED-FC5F-454F-953C-5F682FB6D07C}"/>
                    </a:ext>
                  </a:extLst>
                </p14:cNvPr>
                <p14:cNvContentPartPr/>
                <p14:nvPr/>
              </p14:nvContentPartPr>
              <p14:xfrm>
                <a:off x="5022036" y="5319618"/>
                <a:ext cx="318240" cy="2808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FB4A08ED-FC5F-454F-953C-5F682FB6D07C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5004396" y="5301618"/>
                  <a:ext cx="3538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796F2B2E-A6F3-4B2A-8AA7-ADCFDC97C678}"/>
                    </a:ext>
                  </a:extLst>
                </p14:cNvPr>
                <p14:cNvContentPartPr/>
                <p14:nvPr/>
              </p14:nvContentPartPr>
              <p14:xfrm>
                <a:off x="4986756" y="5367138"/>
                <a:ext cx="330480" cy="23184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796F2B2E-A6F3-4B2A-8AA7-ADCFDC97C678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969116" y="5349498"/>
                  <a:ext cx="3661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BB3FAC1E-2333-41D2-A773-75F6A6970763}"/>
                    </a:ext>
                  </a:extLst>
                </p14:cNvPr>
                <p14:cNvContentPartPr/>
                <p14:nvPr/>
              </p14:nvContentPartPr>
              <p14:xfrm>
                <a:off x="5312916" y="5379738"/>
                <a:ext cx="24840" cy="19548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BB3FAC1E-2333-41D2-A773-75F6A6970763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5295276" y="5361738"/>
                  <a:ext cx="604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B1C43E64-07CF-4626-98C2-041A234B7C9A}"/>
                    </a:ext>
                  </a:extLst>
                </p14:cNvPr>
                <p14:cNvContentPartPr/>
                <p14:nvPr/>
              </p14:nvContentPartPr>
              <p14:xfrm>
                <a:off x="5091876" y="5411058"/>
                <a:ext cx="102960" cy="12852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B1C43E64-07CF-4626-98C2-041A234B7C9A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5073876" y="5393058"/>
                  <a:ext cx="138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A1BF877A-7F3B-42E7-9191-86B4A8558698}"/>
                    </a:ext>
                  </a:extLst>
                </p14:cNvPr>
                <p14:cNvContentPartPr/>
                <p14:nvPr/>
              </p14:nvContentPartPr>
              <p14:xfrm>
                <a:off x="5161356" y="5619498"/>
                <a:ext cx="55800" cy="18072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A1BF877A-7F3B-42E7-9191-86B4A8558698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5143716" y="5601498"/>
                  <a:ext cx="9144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5" name="Group 594">
            <a:extLst>
              <a:ext uri="{FF2B5EF4-FFF2-40B4-BE49-F238E27FC236}">
                <a16:creationId xmlns:a16="http://schemas.microsoft.com/office/drawing/2014/main" id="{8642F5F3-64E6-436F-AFAF-5E62B082874E}"/>
              </a:ext>
            </a:extLst>
          </p:cNvPr>
          <p:cNvGrpSpPr/>
          <p:nvPr/>
        </p:nvGrpSpPr>
        <p:grpSpPr>
          <a:xfrm>
            <a:off x="8652556" y="5002818"/>
            <a:ext cx="870120" cy="755640"/>
            <a:chOff x="8652556" y="5002818"/>
            <a:chExt cx="870120" cy="75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1BA21451-04CC-428D-A50A-3999FF0FF019}"/>
                    </a:ext>
                  </a:extLst>
                </p14:cNvPr>
                <p14:cNvContentPartPr/>
                <p14:nvPr/>
              </p14:nvContentPartPr>
              <p14:xfrm>
                <a:off x="8797636" y="5017938"/>
                <a:ext cx="25920" cy="13104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1BA21451-04CC-428D-A50A-3999FF0FF019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8779996" y="5000298"/>
                  <a:ext cx="615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C9C41863-BE50-4166-8CFF-FFDBC894A53D}"/>
                    </a:ext>
                  </a:extLst>
                </p14:cNvPr>
                <p14:cNvContentPartPr/>
                <p14:nvPr/>
              </p14:nvContentPartPr>
              <p14:xfrm>
                <a:off x="8704396" y="5182458"/>
                <a:ext cx="207000" cy="1656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C9C41863-BE50-4166-8CFF-FFDBC894A53D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8686396" y="5164818"/>
                  <a:ext cx="2426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838D7FBF-8E60-49FB-B5A9-E03386AB17FA}"/>
                    </a:ext>
                  </a:extLst>
                </p14:cNvPr>
                <p14:cNvContentPartPr/>
                <p14:nvPr/>
              </p14:nvContentPartPr>
              <p14:xfrm>
                <a:off x="8652556" y="5222418"/>
                <a:ext cx="289440" cy="25128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838D7FBF-8E60-49FB-B5A9-E03386AB17FA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8634556" y="5204778"/>
                  <a:ext cx="325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69879FF9-B7E8-4399-B008-CE2E79EE6C16}"/>
                    </a:ext>
                  </a:extLst>
                </p14:cNvPr>
                <p14:cNvContentPartPr/>
                <p14:nvPr/>
              </p14:nvContentPartPr>
              <p14:xfrm>
                <a:off x="8981236" y="5224218"/>
                <a:ext cx="19440" cy="24084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69879FF9-B7E8-4399-B008-CE2E79EE6C16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8963596" y="5206578"/>
                  <a:ext cx="550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2E3BE6A0-70F9-435A-B7FD-3A4823F1A8E4}"/>
                    </a:ext>
                  </a:extLst>
                </p14:cNvPr>
                <p14:cNvContentPartPr/>
                <p14:nvPr/>
              </p14:nvContentPartPr>
              <p14:xfrm>
                <a:off x="8785756" y="5268138"/>
                <a:ext cx="80280" cy="13968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2E3BE6A0-70F9-435A-B7FD-3A4823F1A8E4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8767756" y="5250138"/>
                  <a:ext cx="115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5F040D04-8519-4144-AAEC-16B0F84D7F34}"/>
                    </a:ext>
                  </a:extLst>
                </p14:cNvPr>
                <p14:cNvContentPartPr/>
                <p14:nvPr/>
              </p14:nvContentPartPr>
              <p14:xfrm>
                <a:off x="8796196" y="5334018"/>
                <a:ext cx="69480" cy="3096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5F040D04-8519-4144-AAEC-16B0F84D7F34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8778196" y="5316018"/>
                  <a:ext cx="1051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1034F4ED-6AD4-4867-890F-D82BDB0456CD}"/>
                    </a:ext>
                  </a:extLst>
                </p14:cNvPr>
                <p14:cNvContentPartPr/>
                <p14:nvPr/>
              </p14:nvContentPartPr>
              <p14:xfrm>
                <a:off x="8815636" y="5492418"/>
                <a:ext cx="53640" cy="23616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1034F4ED-6AD4-4867-890F-D82BDB0456CD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8797636" y="5474778"/>
                  <a:ext cx="892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9AA4D213-4180-43AB-8D92-DDD7F5E5C69D}"/>
                    </a:ext>
                  </a:extLst>
                </p14:cNvPr>
                <p14:cNvContentPartPr/>
                <p14:nvPr/>
              </p14:nvContentPartPr>
              <p14:xfrm>
                <a:off x="9352756" y="5002818"/>
                <a:ext cx="20520" cy="16848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9AA4D213-4180-43AB-8D92-DDD7F5E5C69D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9335116" y="4985178"/>
                  <a:ext cx="561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677A1DA8-AAEC-49FC-A6E5-9A64FFDFB11B}"/>
                    </a:ext>
                  </a:extLst>
                </p14:cNvPr>
                <p14:cNvContentPartPr/>
                <p14:nvPr/>
              </p14:nvContentPartPr>
              <p14:xfrm>
                <a:off x="9214156" y="5230338"/>
                <a:ext cx="277560" cy="1980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677A1DA8-AAEC-49FC-A6E5-9A64FFDFB11B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9196516" y="5212338"/>
                  <a:ext cx="313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5277ED71-BFDE-49BA-845E-9E9016F2716F}"/>
                    </a:ext>
                  </a:extLst>
                </p14:cNvPr>
                <p14:cNvContentPartPr/>
                <p14:nvPr/>
              </p14:nvContentPartPr>
              <p14:xfrm>
                <a:off x="9169876" y="5274978"/>
                <a:ext cx="320760" cy="27972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5277ED71-BFDE-49BA-845E-9E9016F2716F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9151876" y="5256978"/>
                  <a:ext cx="3564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2783CEED-DD2C-489D-86A3-9BBCFB9BB057}"/>
                    </a:ext>
                  </a:extLst>
                </p14:cNvPr>
                <p14:cNvContentPartPr/>
                <p14:nvPr/>
              </p14:nvContentPartPr>
              <p14:xfrm>
                <a:off x="9508636" y="5273898"/>
                <a:ext cx="14040" cy="25776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2783CEED-DD2C-489D-86A3-9BBCFB9BB057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9490636" y="5256258"/>
                  <a:ext cx="496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ABF95BA4-6853-4B94-8CCD-6F625C80C49B}"/>
                    </a:ext>
                  </a:extLst>
                </p14:cNvPr>
                <p14:cNvContentPartPr/>
                <p14:nvPr/>
              </p14:nvContentPartPr>
              <p14:xfrm>
                <a:off x="9294436" y="5326098"/>
                <a:ext cx="70560" cy="12024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ABF95BA4-6853-4B94-8CCD-6F625C80C49B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9276436" y="5308098"/>
                  <a:ext cx="106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6D42091C-5F0C-4BE8-9AD8-CF5F0435F8C9}"/>
                    </a:ext>
                  </a:extLst>
                </p14:cNvPr>
                <p14:cNvContentPartPr/>
                <p14:nvPr/>
              </p14:nvContentPartPr>
              <p14:xfrm>
                <a:off x="9359596" y="5566578"/>
                <a:ext cx="43920" cy="19188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6D42091C-5F0C-4BE8-9AD8-CF5F0435F8C9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9341596" y="5548938"/>
                  <a:ext cx="79560" cy="227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51608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roup 624">
            <a:extLst>
              <a:ext uri="{FF2B5EF4-FFF2-40B4-BE49-F238E27FC236}">
                <a16:creationId xmlns:a16="http://schemas.microsoft.com/office/drawing/2014/main" id="{D285E5E3-0522-4984-BCF0-532B0CB4AB2D}"/>
              </a:ext>
            </a:extLst>
          </p:cNvPr>
          <p:cNvGrpSpPr/>
          <p:nvPr/>
        </p:nvGrpSpPr>
        <p:grpSpPr>
          <a:xfrm>
            <a:off x="333117" y="1347408"/>
            <a:ext cx="3709800" cy="1513080"/>
            <a:chOff x="333117" y="1347408"/>
            <a:chExt cx="3709800" cy="151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965D8C43-735E-41BC-AFDF-E4F9EE1D58D1}"/>
                    </a:ext>
                  </a:extLst>
                </p14:cNvPr>
                <p14:cNvContentPartPr/>
                <p14:nvPr/>
              </p14:nvContentPartPr>
              <p14:xfrm>
                <a:off x="333117" y="1347408"/>
                <a:ext cx="3709800" cy="151308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965D8C43-735E-41BC-AFDF-E4F9EE1D58D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5477" y="1329408"/>
                  <a:ext cx="3745440" cy="15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89759ABC-4A9D-4E1B-BCB1-CD67B7A2D1E8}"/>
                    </a:ext>
                  </a:extLst>
                </p14:cNvPr>
                <p14:cNvContentPartPr/>
                <p14:nvPr/>
              </p14:nvContentPartPr>
              <p14:xfrm>
                <a:off x="1670157" y="1420488"/>
                <a:ext cx="223200" cy="141372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89759ABC-4A9D-4E1B-BCB1-CD67B7A2D1E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652157" y="1402488"/>
                  <a:ext cx="258840" cy="14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EF6A1692-C2D7-4120-9FBB-C9B9D86191D5}"/>
                    </a:ext>
                  </a:extLst>
                </p14:cNvPr>
                <p14:cNvContentPartPr/>
                <p14:nvPr/>
              </p14:nvContentPartPr>
              <p14:xfrm>
                <a:off x="2824317" y="1393848"/>
                <a:ext cx="199800" cy="138960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EF6A1692-C2D7-4120-9FBB-C9B9D86191D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06317" y="1376208"/>
                  <a:ext cx="235440" cy="14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30F83963-FBBD-4920-AA3E-D8D135840B9F}"/>
                    </a:ext>
                  </a:extLst>
                </p14:cNvPr>
                <p14:cNvContentPartPr/>
                <p14:nvPr/>
              </p14:nvContentPartPr>
              <p14:xfrm>
                <a:off x="1067157" y="2077488"/>
                <a:ext cx="159480" cy="21852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30F83963-FBBD-4920-AA3E-D8D135840B9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49517" y="2059848"/>
                  <a:ext cx="1951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0816D367-67C1-4440-BED1-496651F2C980}"/>
                    </a:ext>
                  </a:extLst>
                </p14:cNvPr>
                <p14:cNvContentPartPr/>
                <p14:nvPr/>
              </p14:nvContentPartPr>
              <p14:xfrm>
                <a:off x="1042677" y="1997928"/>
                <a:ext cx="195120" cy="4032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0816D367-67C1-4440-BED1-496651F2C98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25037" y="1979928"/>
                  <a:ext cx="2307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2658C57C-0310-433D-8DDF-33A3833EA0CC}"/>
                    </a:ext>
                  </a:extLst>
                </p14:cNvPr>
                <p14:cNvContentPartPr/>
                <p14:nvPr/>
              </p14:nvContentPartPr>
              <p14:xfrm>
                <a:off x="1347237" y="2287368"/>
                <a:ext cx="44640" cy="9720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2658C57C-0310-433D-8DDF-33A3833EA0C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29237" y="2269728"/>
                  <a:ext cx="802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480297D1-E6FE-490E-9D14-5E4BDDF499D5}"/>
                    </a:ext>
                  </a:extLst>
                </p14:cNvPr>
                <p14:cNvContentPartPr/>
                <p14:nvPr/>
              </p14:nvContentPartPr>
              <p14:xfrm>
                <a:off x="2218797" y="2010528"/>
                <a:ext cx="137160" cy="23400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480297D1-E6FE-490E-9D14-5E4BDDF499D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01157" y="1992528"/>
                  <a:ext cx="1728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A52053CC-BE83-42BA-B3D7-226E99CF0470}"/>
                    </a:ext>
                  </a:extLst>
                </p14:cNvPr>
                <p14:cNvContentPartPr/>
                <p14:nvPr/>
              </p14:nvContentPartPr>
              <p14:xfrm>
                <a:off x="2218797" y="1973808"/>
                <a:ext cx="162000" cy="2772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A52053CC-BE83-42BA-B3D7-226E99CF047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201157" y="1955808"/>
                  <a:ext cx="1976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85D3E183-C1C6-423D-A56E-55696692B31C}"/>
                    </a:ext>
                  </a:extLst>
                </p14:cNvPr>
                <p14:cNvContentPartPr/>
                <p14:nvPr/>
              </p14:nvContentPartPr>
              <p14:xfrm>
                <a:off x="2484837" y="1801728"/>
                <a:ext cx="107640" cy="18036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85D3E183-C1C6-423D-A56E-55696692B31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66837" y="1783728"/>
                  <a:ext cx="1432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799E8A2E-F4AD-4E85-8E3B-3A770AE1F745}"/>
                    </a:ext>
                  </a:extLst>
                </p14:cNvPr>
                <p14:cNvContentPartPr/>
                <p14:nvPr/>
              </p14:nvContentPartPr>
              <p14:xfrm>
                <a:off x="2507517" y="2195928"/>
                <a:ext cx="144000" cy="15228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799E8A2E-F4AD-4E85-8E3B-3A770AE1F74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89517" y="2177928"/>
                  <a:ext cx="179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36F7DCB4-AF32-4028-B912-04C11758C8D1}"/>
                    </a:ext>
                  </a:extLst>
                </p14:cNvPr>
                <p14:cNvContentPartPr/>
                <p14:nvPr/>
              </p14:nvContentPartPr>
              <p14:xfrm>
                <a:off x="3257397" y="1994688"/>
                <a:ext cx="122760" cy="22212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36F7DCB4-AF32-4028-B912-04C11758C8D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39757" y="1976688"/>
                  <a:ext cx="1584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58E94575-B596-4CDB-9576-63DC2731A9DF}"/>
                    </a:ext>
                  </a:extLst>
                </p14:cNvPr>
                <p14:cNvContentPartPr/>
                <p14:nvPr/>
              </p14:nvContentPartPr>
              <p14:xfrm>
                <a:off x="3249117" y="1941408"/>
                <a:ext cx="163800" cy="1368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58E94575-B596-4CDB-9576-63DC2731A9D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231477" y="1923408"/>
                  <a:ext cx="199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FEE8B277-4CB4-4AC5-847F-54288161F736}"/>
                    </a:ext>
                  </a:extLst>
                </p14:cNvPr>
                <p14:cNvContentPartPr/>
                <p14:nvPr/>
              </p14:nvContentPartPr>
              <p14:xfrm>
                <a:off x="3492477" y="2134728"/>
                <a:ext cx="101520" cy="15048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FEE8B277-4CB4-4AC5-847F-54288161F7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74837" y="2117088"/>
                  <a:ext cx="137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9159DD5B-5F31-4020-93B3-58C2F682E375}"/>
                    </a:ext>
                  </a:extLst>
                </p14:cNvPr>
                <p14:cNvContentPartPr/>
                <p14:nvPr/>
              </p14:nvContentPartPr>
              <p14:xfrm>
                <a:off x="3519837" y="1825848"/>
                <a:ext cx="102240" cy="17856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9159DD5B-5F31-4020-93B3-58C2F682E37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02197" y="1807848"/>
                  <a:ext cx="1378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23E56BCF-674F-421F-BD54-B7885A452720}"/>
                    </a:ext>
                  </a:extLst>
                </p14:cNvPr>
                <p14:cNvContentPartPr/>
                <p14:nvPr/>
              </p14:nvContentPartPr>
              <p14:xfrm>
                <a:off x="1334997" y="1821888"/>
                <a:ext cx="137160" cy="20232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23E56BCF-674F-421F-BD54-B7885A45272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317357" y="1803888"/>
                  <a:ext cx="172800" cy="23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627" name="Ink 626">
                <a:extLst>
                  <a:ext uri="{FF2B5EF4-FFF2-40B4-BE49-F238E27FC236}">
                    <a16:creationId xmlns:a16="http://schemas.microsoft.com/office/drawing/2014/main" id="{284E156A-D572-4083-AA55-66953408B655}"/>
                  </a:ext>
                </a:extLst>
              </p14:cNvPr>
              <p14:cNvContentPartPr/>
              <p14:nvPr/>
            </p14:nvContentPartPr>
            <p14:xfrm>
              <a:off x="981331" y="3471342"/>
              <a:ext cx="2675880" cy="1193400"/>
            </p14:xfrm>
          </p:contentPart>
        </mc:Choice>
        <mc:Fallback xmlns="">
          <p:pic>
            <p:nvPicPr>
              <p:cNvPr id="627" name="Ink 626">
                <a:extLst>
                  <a:ext uri="{FF2B5EF4-FFF2-40B4-BE49-F238E27FC236}">
                    <a16:creationId xmlns:a16="http://schemas.microsoft.com/office/drawing/2014/main" id="{284E156A-D572-4083-AA55-66953408B65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63331" y="3453702"/>
                <a:ext cx="2711520" cy="122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43" name="Group 642">
            <a:extLst>
              <a:ext uri="{FF2B5EF4-FFF2-40B4-BE49-F238E27FC236}">
                <a16:creationId xmlns:a16="http://schemas.microsoft.com/office/drawing/2014/main" id="{ABBC1154-D284-49F0-8BC2-C96651C7497E}"/>
              </a:ext>
            </a:extLst>
          </p:cNvPr>
          <p:cNvGrpSpPr/>
          <p:nvPr/>
        </p:nvGrpSpPr>
        <p:grpSpPr>
          <a:xfrm>
            <a:off x="320731" y="5363244"/>
            <a:ext cx="3918960" cy="1159560"/>
            <a:chOff x="320731" y="5363244"/>
            <a:chExt cx="3918960" cy="11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C1534734-2410-4B42-A756-68DB197A754D}"/>
                    </a:ext>
                  </a:extLst>
                </p14:cNvPr>
                <p14:cNvContentPartPr/>
                <p14:nvPr/>
              </p14:nvContentPartPr>
              <p14:xfrm>
                <a:off x="320731" y="5363244"/>
                <a:ext cx="3918960" cy="115956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C1534734-2410-4B42-A756-68DB197A754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03091" y="5345604"/>
                  <a:ext cx="3954600" cy="11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6053D03C-8BB7-4616-B31B-587833A6C997}"/>
                    </a:ext>
                  </a:extLst>
                </p14:cNvPr>
                <p14:cNvContentPartPr/>
                <p14:nvPr/>
              </p14:nvContentPartPr>
              <p14:xfrm>
                <a:off x="1564171" y="5514444"/>
                <a:ext cx="187560" cy="90648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6053D03C-8BB7-4616-B31B-587833A6C99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46171" y="5496804"/>
                  <a:ext cx="223200" cy="9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3E6BA120-7EE6-460E-B9E0-B969EFE6967C}"/>
                    </a:ext>
                  </a:extLst>
                </p14:cNvPr>
                <p14:cNvContentPartPr/>
                <p14:nvPr/>
              </p14:nvContentPartPr>
              <p14:xfrm>
                <a:off x="2921011" y="5445684"/>
                <a:ext cx="143640" cy="90900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3E6BA120-7EE6-460E-B9E0-B969EFE6967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903371" y="5427684"/>
                  <a:ext cx="179280" cy="9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1A718681-8322-4B3B-BDD9-16F568E75CA4}"/>
                    </a:ext>
                  </a:extLst>
                </p14:cNvPr>
                <p14:cNvContentPartPr/>
                <p14:nvPr/>
              </p14:nvContentPartPr>
              <p14:xfrm>
                <a:off x="986011" y="6047604"/>
                <a:ext cx="98280" cy="13104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1A718681-8322-4B3B-BDD9-16F568E75CA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8011" y="6029604"/>
                  <a:ext cx="133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90F2792D-D3B6-443E-B95E-21C45F96AB6F}"/>
                    </a:ext>
                  </a:extLst>
                </p14:cNvPr>
                <p14:cNvContentPartPr/>
                <p14:nvPr/>
              </p14:nvContentPartPr>
              <p14:xfrm>
                <a:off x="927331" y="5993244"/>
                <a:ext cx="163800" cy="1080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90F2792D-D3B6-443E-B95E-21C45F96AB6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09331" y="5975244"/>
                  <a:ext cx="199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0FB69054-55B7-464F-B3DB-2A680E7E1DE7}"/>
                    </a:ext>
                  </a:extLst>
                </p14:cNvPr>
                <p14:cNvContentPartPr/>
                <p14:nvPr/>
              </p14:nvContentPartPr>
              <p14:xfrm>
                <a:off x="1141891" y="5924124"/>
                <a:ext cx="26640" cy="8676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0FB69054-55B7-464F-B3DB-2A680E7E1DE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24251" y="5906124"/>
                  <a:ext cx="62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DDFC802F-9CA7-40C7-BB71-240D0DE32D7D}"/>
                    </a:ext>
                  </a:extLst>
                </p14:cNvPr>
                <p14:cNvContentPartPr/>
                <p14:nvPr/>
              </p14:nvContentPartPr>
              <p14:xfrm>
                <a:off x="1195891" y="6150204"/>
                <a:ext cx="29160" cy="10152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DDFC802F-9CA7-40C7-BB71-240D0DE32D7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78251" y="6132204"/>
                  <a:ext cx="648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02F5CED3-7933-4A0A-AE82-E6B753A262EC}"/>
                    </a:ext>
                  </a:extLst>
                </p14:cNvPr>
                <p14:cNvContentPartPr/>
                <p14:nvPr/>
              </p14:nvContentPartPr>
              <p14:xfrm>
                <a:off x="2161411" y="5899284"/>
                <a:ext cx="140040" cy="13824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02F5CED3-7933-4A0A-AE82-E6B753A262E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143411" y="5881644"/>
                  <a:ext cx="175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50CFE75F-6349-4123-B801-FE0EF5688CB8}"/>
                    </a:ext>
                  </a:extLst>
                </p14:cNvPr>
                <p14:cNvContentPartPr/>
                <p14:nvPr/>
              </p14:nvContentPartPr>
              <p14:xfrm>
                <a:off x="2132971" y="5856444"/>
                <a:ext cx="155520" cy="1080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50CFE75F-6349-4123-B801-FE0EF5688CB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15331" y="5838444"/>
                  <a:ext cx="191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B2EC775C-EE41-461C-BDF7-DF581D55A7F3}"/>
                    </a:ext>
                  </a:extLst>
                </p14:cNvPr>
                <p14:cNvContentPartPr/>
                <p14:nvPr/>
              </p14:nvContentPartPr>
              <p14:xfrm>
                <a:off x="2372731" y="5786244"/>
                <a:ext cx="20880" cy="9360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B2EC775C-EE41-461C-BDF7-DF581D55A7F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355091" y="5768604"/>
                  <a:ext cx="56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4996E568-184E-4CEA-97B4-823DA8EC8DFC}"/>
                    </a:ext>
                  </a:extLst>
                </p14:cNvPr>
                <p14:cNvContentPartPr/>
                <p14:nvPr/>
              </p14:nvContentPartPr>
              <p14:xfrm>
                <a:off x="2392531" y="6004044"/>
                <a:ext cx="108360" cy="12132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4996E568-184E-4CEA-97B4-823DA8EC8DF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374531" y="5986044"/>
                  <a:ext cx="144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D7FA0251-B301-45C4-ABB5-979B4F716A51}"/>
                    </a:ext>
                  </a:extLst>
                </p14:cNvPr>
                <p14:cNvContentPartPr/>
                <p14:nvPr/>
              </p14:nvContentPartPr>
              <p14:xfrm>
                <a:off x="3404851" y="5835924"/>
                <a:ext cx="117720" cy="14976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D7FA0251-B301-45C4-ABB5-979B4F716A5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387211" y="5817924"/>
                  <a:ext cx="1533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C167A14C-3D8F-489A-BAEC-819270EC68EA}"/>
                    </a:ext>
                  </a:extLst>
                </p14:cNvPr>
                <p14:cNvContentPartPr/>
                <p14:nvPr/>
              </p14:nvContentPartPr>
              <p14:xfrm>
                <a:off x="3338971" y="5794164"/>
                <a:ext cx="194040" cy="1368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C167A14C-3D8F-489A-BAEC-819270EC68E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320971" y="5776524"/>
                  <a:ext cx="229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33A6CE98-A390-4669-94E5-2679E1DDE3DF}"/>
                    </a:ext>
                  </a:extLst>
                </p14:cNvPr>
                <p14:cNvContentPartPr/>
                <p14:nvPr/>
              </p14:nvContentPartPr>
              <p14:xfrm>
                <a:off x="3613651" y="5726484"/>
                <a:ext cx="11880" cy="10116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33A6CE98-A390-4669-94E5-2679E1DDE3D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595651" y="5708484"/>
                  <a:ext cx="475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62E6DB14-FB8C-4E33-B93A-6B99EE8EF7D6}"/>
                    </a:ext>
                  </a:extLst>
                </p14:cNvPr>
                <p14:cNvContentPartPr/>
                <p14:nvPr/>
              </p14:nvContentPartPr>
              <p14:xfrm>
                <a:off x="3633811" y="5970204"/>
                <a:ext cx="98640" cy="12636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62E6DB14-FB8C-4E33-B93A-6B99EE8EF7D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16171" y="5952564"/>
                  <a:ext cx="13428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2" name="Group 651">
            <a:extLst>
              <a:ext uri="{FF2B5EF4-FFF2-40B4-BE49-F238E27FC236}">
                <a16:creationId xmlns:a16="http://schemas.microsoft.com/office/drawing/2014/main" id="{5DFB4B85-18FB-431C-B83C-61A1FA51DBCC}"/>
              </a:ext>
            </a:extLst>
          </p:cNvPr>
          <p:cNvGrpSpPr/>
          <p:nvPr/>
        </p:nvGrpSpPr>
        <p:grpSpPr>
          <a:xfrm>
            <a:off x="1591171" y="3510971"/>
            <a:ext cx="862920" cy="1062360"/>
            <a:chOff x="1591171" y="3510971"/>
            <a:chExt cx="862920" cy="10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A94A0EAE-ED76-48ED-8BE4-BD8ED630F52D}"/>
                    </a:ext>
                  </a:extLst>
                </p14:cNvPr>
                <p14:cNvContentPartPr/>
                <p14:nvPr/>
              </p14:nvContentPartPr>
              <p14:xfrm>
                <a:off x="2312611" y="3510971"/>
                <a:ext cx="141480" cy="106236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A94A0EAE-ED76-48ED-8BE4-BD8ED630F52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294971" y="3492971"/>
                  <a:ext cx="177120" cy="10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81AE9468-F482-48A4-9155-F8D91D466E6E}"/>
                    </a:ext>
                  </a:extLst>
                </p14:cNvPr>
                <p14:cNvContentPartPr/>
                <p14:nvPr/>
              </p14:nvContentPartPr>
              <p14:xfrm>
                <a:off x="1620331" y="4086611"/>
                <a:ext cx="132480" cy="14004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81AE9468-F482-48A4-9155-F8D91D466E6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02331" y="4068611"/>
                  <a:ext cx="168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4B0A76A2-BF71-442A-AD68-12E36A55412B}"/>
                    </a:ext>
                  </a:extLst>
                </p14:cNvPr>
                <p14:cNvContentPartPr/>
                <p14:nvPr/>
              </p14:nvContentPartPr>
              <p14:xfrm>
                <a:off x="1591171" y="4025411"/>
                <a:ext cx="166680" cy="2376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4B0A76A2-BF71-442A-AD68-12E36A55412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573171" y="4007771"/>
                  <a:ext cx="2023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06764677-FBB8-4CBF-90D8-97E8A3394799}"/>
                    </a:ext>
                  </a:extLst>
                </p14:cNvPr>
                <p14:cNvContentPartPr/>
                <p14:nvPr/>
              </p14:nvContentPartPr>
              <p14:xfrm>
                <a:off x="1802131" y="3887531"/>
                <a:ext cx="116280" cy="12204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06764677-FBB8-4CBF-90D8-97E8A339479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784491" y="3869531"/>
                  <a:ext cx="1519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FA5A6F32-779F-4C41-9E47-7A51C9C54C69}"/>
                    </a:ext>
                  </a:extLst>
                </p14:cNvPr>
                <p14:cNvContentPartPr/>
                <p14:nvPr/>
              </p14:nvContentPartPr>
              <p14:xfrm>
                <a:off x="1872691" y="4187771"/>
                <a:ext cx="17640" cy="9396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FA5A6F32-779F-4C41-9E47-7A51C9C54C6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854691" y="4170131"/>
                  <a:ext cx="5328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7" name="Group 656">
            <a:extLst>
              <a:ext uri="{FF2B5EF4-FFF2-40B4-BE49-F238E27FC236}">
                <a16:creationId xmlns:a16="http://schemas.microsoft.com/office/drawing/2014/main" id="{39F44F4F-6ABD-4A2D-B5D7-071B25732DB5}"/>
              </a:ext>
            </a:extLst>
          </p:cNvPr>
          <p:cNvGrpSpPr/>
          <p:nvPr/>
        </p:nvGrpSpPr>
        <p:grpSpPr>
          <a:xfrm>
            <a:off x="2779531" y="3850091"/>
            <a:ext cx="334440" cy="389880"/>
            <a:chOff x="2779531" y="3850091"/>
            <a:chExt cx="334440" cy="3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9EBFC293-7D69-464F-A1A1-2B068BE0E08B}"/>
                    </a:ext>
                  </a:extLst>
                </p14:cNvPr>
                <p14:cNvContentPartPr/>
                <p14:nvPr/>
              </p14:nvContentPartPr>
              <p14:xfrm>
                <a:off x="2792131" y="4007411"/>
                <a:ext cx="95760" cy="14148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9EBFC293-7D69-464F-A1A1-2B068BE0E08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774491" y="3989771"/>
                  <a:ext cx="131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9F018AAC-552B-484F-9283-338FE3ED58B5}"/>
                    </a:ext>
                  </a:extLst>
                </p14:cNvPr>
                <p14:cNvContentPartPr/>
                <p14:nvPr/>
              </p14:nvContentPartPr>
              <p14:xfrm>
                <a:off x="2779531" y="3944051"/>
                <a:ext cx="149760" cy="3276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9F018AAC-552B-484F-9283-338FE3ED58B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761891" y="3926411"/>
                  <a:ext cx="185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98AF3FAC-554A-4766-A73B-D14A1A6EECFE}"/>
                    </a:ext>
                  </a:extLst>
                </p14:cNvPr>
                <p14:cNvContentPartPr/>
                <p14:nvPr/>
              </p14:nvContentPartPr>
              <p14:xfrm>
                <a:off x="2995531" y="3850091"/>
                <a:ext cx="71280" cy="11952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98AF3FAC-554A-4766-A73B-D14A1A6EECF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77891" y="3832451"/>
                  <a:ext cx="1069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F63133FC-9FBD-4660-8E50-448CDCD21036}"/>
                    </a:ext>
                  </a:extLst>
                </p14:cNvPr>
                <p14:cNvContentPartPr/>
                <p14:nvPr/>
              </p14:nvContentPartPr>
              <p14:xfrm>
                <a:off x="3016051" y="4131251"/>
                <a:ext cx="97920" cy="10872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F63133FC-9FBD-4660-8E50-448CDCD2103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998051" y="4113251"/>
                  <a:ext cx="133560" cy="14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679" name="Ink 678">
                <a:extLst>
                  <a:ext uri="{FF2B5EF4-FFF2-40B4-BE49-F238E27FC236}">
                    <a16:creationId xmlns:a16="http://schemas.microsoft.com/office/drawing/2014/main" id="{3FF372B3-C059-4F39-A692-CF1AA9CE4C4A}"/>
                  </a:ext>
                </a:extLst>
              </p14:cNvPr>
              <p14:cNvContentPartPr/>
              <p14:nvPr/>
            </p14:nvContentPartPr>
            <p14:xfrm>
              <a:off x="1230251" y="2525465"/>
              <a:ext cx="162360" cy="153720"/>
            </p14:xfrm>
          </p:contentPart>
        </mc:Choice>
        <mc:Fallback xmlns="">
          <p:pic>
            <p:nvPicPr>
              <p:cNvPr id="679" name="Ink 678">
                <a:extLst>
                  <a:ext uri="{FF2B5EF4-FFF2-40B4-BE49-F238E27FC236}">
                    <a16:creationId xmlns:a16="http://schemas.microsoft.com/office/drawing/2014/main" id="{3FF372B3-C059-4F39-A692-CF1AA9CE4C4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212611" y="2507825"/>
                <a:ext cx="198000" cy="18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713" name="Group 712">
            <a:extLst>
              <a:ext uri="{FF2B5EF4-FFF2-40B4-BE49-F238E27FC236}">
                <a16:creationId xmlns:a16="http://schemas.microsoft.com/office/drawing/2014/main" id="{EF82983C-BA1D-4955-830B-4AE5ABE4DF10}"/>
              </a:ext>
            </a:extLst>
          </p:cNvPr>
          <p:cNvGrpSpPr/>
          <p:nvPr/>
        </p:nvGrpSpPr>
        <p:grpSpPr>
          <a:xfrm>
            <a:off x="3750746" y="3996236"/>
            <a:ext cx="1534047" cy="1934535"/>
            <a:chOff x="3750746" y="3996236"/>
            <a:chExt cx="1534047" cy="193453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F9459890-A5AF-41AB-A5A1-EE773BDEA843}"/>
                    </a:ext>
                  </a:extLst>
                </p14:cNvPr>
                <p14:cNvContentPartPr/>
                <p14:nvPr/>
              </p14:nvContentPartPr>
              <p14:xfrm>
                <a:off x="4273193" y="5289971"/>
                <a:ext cx="682560" cy="64080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F9459890-A5AF-41AB-A5A1-EE773BDEA84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55193" y="5271971"/>
                  <a:ext cx="718200" cy="67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EE36992B-88E9-461C-A607-98CF682FA3F5}"/>
                    </a:ext>
                  </a:extLst>
                </p14:cNvPr>
                <p14:cNvContentPartPr/>
                <p14:nvPr/>
              </p14:nvContentPartPr>
              <p14:xfrm>
                <a:off x="4630673" y="4789571"/>
                <a:ext cx="611640" cy="45216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EE36992B-88E9-461C-A607-98CF682FA3F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613033" y="4771931"/>
                  <a:ext cx="64728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A03C17A6-1120-4F08-A2C9-EF65B2516204}"/>
                    </a:ext>
                  </a:extLst>
                </p14:cNvPr>
                <p14:cNvContentPartPr/>
                <p14:nvPr/>
              </p14:nvContentPartPr>
              <p14:xfrm>
                <a:off x="5271113" y="4774811"/>
                <a:ext cx="13680" cy="37584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A03C17A6-1120-4F08-A2C9-EF65B251620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53113" y="4757171"/>
                  <a:ext cx="493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2D6A1374-B7D6-422D-96B0-6694970065BA}"/>
                    </a:ext>
                  </a:extLst>
                </p14:cNvPr>
                <p14:cNvContentPartPr/>
                <p14:nvPr/>
              </p14:nvContentPartPr>
              <p14:xfrm>
                <a:off x="4634993" y="4666091"/>
                <a:ext cx="564480" cy="1620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2D6A1374-B7D6-422D-96B0-6694970065B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617353" y="4648091"/>
                  <a:ext cx="6001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77457B04-EDA9-440B-9C77-AB7653C4896A}"/>
                    </a:ext>
                  </a:extLst>
                </p14:cNvPr>
                <p14:cNvContentPartPr/>
                <p14:nvPr/>
              </p14:nvContentPartPr>
              <p14:xfrm>
                <a:off x="4865393" y="4814411"/>
                <a:ext cx="75960" cy="26136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77457B04-EDA9-440B-9C77-AB7653C4896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847753" y="4796771"/>
                  <a:ext cx="1116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279499AD-BBF2-454E-BB76-73E8BB14CB47}"/>
                    </a:ext>
                  </a:extLst>
                </p14:cNvPr>
                <p14:cNvContentPartPr/>
                <p14:nvPr/>
              </p14:nvContentPartPr>
              <p14:xfrm>
                <a:off x="4804193" y="4926011"/>
                <a:ext cx="200520" cy="2592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279499AD-BBF2-454E-BB76-73E8BB14CB4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786553" y="4908011"/>
                  <a:ext cx="2361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A30C6BE3-A9E8-4A90-9753-2819BD928810}"/>
                    </a:ext>
                  </a:extLst>
                </p14:cNvPr>
                <p14:cNvContentPartPr/>
                <p14:nvPr/>
              </p14:nvContentPartPr>
              <p14:xfrm>
                <a:off x="3750746" y="3996236"/>
                <a:ext cx="1166760" cy="63864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A30C6BE3-A9E8-4A90-9753-2819BD92881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733106" y="3978596"/>
                  <a:ext cx="1202400" cy="67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1" name="Group 720">
            <a:extLst>
              <a:ext uri="{FF2B5EF4-FFF2-40B4-BE49-F238E27FC236}">
                <a16:creationId xmlns:a16="http://schemas.microsoft.com/office/drawing/2014/main" id="{D0854FC7-D23C-481D-956D-0D1CD6F28021}"/>
              </a:ext>
            </a:extLst>
          </p:cNvPr>
          <p:cNvGrpSpPr/>
          <p:nvPr/>
        </p:nvGrpSpPr>
        <p:grpSpPr>
          <a:xfrm>
            <a:off x="3613512" y="2038172"/>
            <a:ext cx="1627920" cy="1791000"/>
            <a:chOff x="3613512" y="2038172"/>
            <a:chExt cx="1627920" cy="179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21D9B6FE-3A0D-4C5C-963F-DE0CFB32507C}"/>
                    </a:ext>
                  </a:extLst>
                </p14:cNvPr>
                <p14:cNvContentPartPr/>
                <p14:nvPr/>
              </p14:nvContentPartPr>
              <p14:xfrm>
                <a:off x="3613512" y="3027452"/>
                <a:ext cx="1289160" cy="80172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21D9B6FE-3A0D-4C5C-963F-DE0CFB32507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595872" y="3009452"/>
                  <a:ext cx="1324800" cy="83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81475900-5DBE-420F-A12F-B69EAD57B55B}"/>
                    </a:ext>
                  </a:extLst>
                </p14:cNvPr>
                <p14:cNvContentPartPr/>
                <p14:nvPr/>
              </p14:nvContentPartPr>
              <p14:xfrm>
                <a:off x="4726632" y="2557652"/>
                <a:ext cx="403920" cy="39960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81475900-5DBE-420F-A12F-B69EAD57B55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708992" y="2539652"/>
                  <a:ext cx="4395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2C37B8FD-88E3-46B1-AFE4-8B68C269E97B}"/>
                    </a:ext>
                  </a:extLst>
                </p14:cNvPr>
                <p14:cNvContentPartPr/>
                <p14:nvPr/>
              </p14:nvContentPartPr>
              <p14:xfrm>
                <a:off x="5210832" y="2551892"/>
                <a:ext cx="30600" cy="37836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2C37B8FD-88E3-46B1-AFE4-8B68C269E97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3192" y="2534252"/>
                  <a:ext cx="662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8388ADC5-6FED-40E5-A091-2F603ED87697}"/>
                    </a:ext>
                  </a:extLst>
                </p14:cNvPr>
                <p14:cNvContentPartPr/>
                <p14:nvPr/>
              </p14:nvContentPartPr>
              <p14:xfrm>
                <a:off x="4735632" y="2473052"/>
                <a:ext cx="456120" cy="3600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8388ADC5-6FED-40E5-A091-2F603ED8769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717992" y="2455052"/>
                  <a:ext cx="4917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9D985C44-09BF-46A6-B1C3-B7BE8AC61A10}"/>
                    </a:ext>
                  </a:extLst>
                </p14:cNvPr>
                <p14:cNvContentPartPr/>
                <p14:nvPr/>
              </p14:nvContentPartPr>
              <p14:xfrm>
                <a:off x="4902672" y="2626412"/>
                <a:ext cx="128520" cy="24084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9D985C44-09BF-46A6-B1C3-B7BE8AC61A1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884672" y="2608772"/>
                  <a:ext cx="1641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716CF2C0-64B2-401D-B6F9-09D4BB344231}"/>
                    </a:ext>
                  </a:extLst>
                </p14:cNvPr>
                <p14:cNvContentPartPr/>
                <p14:nvPr/>
              </p14:nvContentPartPr>
              <p14:xfrm>
                <a:off x="4081152" y="2038172"/>
                <a:ext cx="777240" cy="39096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716CF2C0-64B2-401D-B6F9-09D4BB34423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63152" y="2020172"/>
                  <a:ext cx="812880" cy="42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722" name="Ink 721">
                <a:extLst>
                  <a:ext uri="{FF2B5EF4-FFF2-40B4-BE49-F238E27FC236}">
                    <a16:creationId xmlns:a16="http://schemas.microsoft.com/office/drawing/2014/main" id="{800AD942-E854-481A-94D2-7149E0208882}"/>
                  </a:ext>
                </a:extLst>
              </p14:cNvPr>
              <p14:cNvContentPartPr/>
              <p14:nvPr/>
            </p14:nvContentPartPr>
            <p14:xfrm>
              <a:off x="3936354" y="882680"/>
              <a:ext cx="410400" cy="902520"/>
            </p14:xfrm>
          </p:contentPart>
        </mc:Choice>
        <mc:Fallback xmlns="">
          <p:pic>
            <p:nvPicPr>
              <p:cNvPr id="722" name="Ink 721">
                <a:extLst>
                  <a:ext uri="{FF2B5EF4-FFF2-40B4-BE49-F238E27FC236}">
                    <a16:creationId xmlns:a16="http://schemas.microsoft.com/office/drawing/2014/main" id="{800AD942-E854-481A-94D2-7149E0208882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918714" y="865040"/>
                <a:ext cx="446040" cy="9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723" name="Ink 722">
                <a:extLst>
                  <a:ext uri="{FF2B5EF4-FFF2-40B4-BE49-F238E27FC236}">
                    <a16:creationId xmlns:a16="http://schemas.microsoft.com/office/drawing/2014/main" id="{00016295-3F5C-4508-96A9-27FA04E09777}"/>
                  </a:ext>
                </a:extLst>
              </p14:cNvPr>
              <p14:cNvContentPartPr/>
              <p14:nvPr/>
            </p14:nvContentPartPr>
            <p14:xfrm>
              <a:off x="4256348" y="6090986"/>
              <a:ext cx="635040" cy="562320"/>
            </p14:xfrm>
          </p:contentPart>
        </mc:Choice>
        <mc:Fallback xmlns="">
          <p:pic>
            <p:nvPicPr>
              <p:cNvPr id="723" name="Ink 722">
                <a:extLst>
                  <a:ext uri="{FF2B5EF4-FFF2-40B4-BE49-F238E27FC236}">
                    <a16:creationId xmlns:a16="http://schemas.microsoft.com/office/drawing/2014/main" id="{00016295-3F5C-4508-96A9-27FA04E09777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238708" y="6073346"/>
                <a:ext cx="670680" cy="59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670" name="Ink 669">
                <a:extLst>
                  <a:ext uri="{FF2B5EF4-FFF2-40B4-BE49-F238E27FC236}">
                    <a16:creationId xmlns:a16="http://schemas.microsoft.com/office/drawing/2014/main" id="{9AD58788-60B1-4211-95B7-98849EA2F573}"/>
                  </a:ext>
                </a:extLst>
              </p14:cNvPr>
              <p14:cNvContentPartPr/>
              <p14:nvPr/>
            </p14:nvContentPartPr>
            <p14:xfrm>
              <a:off x="3124145" y="2404996"/>
              <a:ext cx="206640" cy="132840"/>
            </p14:xfrm>
          </p:contentPart>
        </mc:Choice>
        <mc:Fallback xmlns="">
          <p:pic>
            <p:nvPicPr>
              <p:cNvPr id="670" name="Ink 669">
                <a:extLst>
                  <a:ext uri="{FF2B5EF4-FFF2-40B4-BE49-F238E27FC236}">
                    <a16:creationId xmlns:a16="http://schemas.microsoft.com/office/drawing/2014/main" id="{9AD58788-60B1-4211-95B7-98849EA2F573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106505" y="2387356"/>
                <a:ext cx="24228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28" name="Ink 727">
                <a:extLst>
                  <a:ext uri="{FF2B5EF4-FFF2-40B4-BE49-F238E27FC236}">
                    <a16:creationId xmlns:a16="http://schemas.microsoft.com/office/drawing/2014/main" id="{0F02D983-77BF-41AB-9190-16EA8FF94708}"/>
                  </a:ext>
                </a:extLst>
              </p14:cNvPr>
              <p14:cNvContentPartPr/>
              <p14:nvPr/>
            </p14:nvContentPartPr>
            <p14:xfrm>
              <a:off x="1285320" y="2618640"/>
              <a:ext cx="1447200" cy="1204920"/>
            </p14:xfrm>
          </p:contentPart>
        </mc:Choice>
        <mc:Fallback xmlns="">
          <p:pic>
            <p:nvPicPr>
              <p:cNvPr id="728" name="Ink 727">
                <a:extLst>
                  <a:ext uri="{FF2B5EF4-FFF2-40B4-BE49-F238E27FC236}">
                    <a16:creationId xmlns:a16="http://schemas.microsoft.com/office/drawing/2014/main" id="{0F02D983-77BF-41AB-9190-16EA8FF94708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267680" y="2601000"/>
                <a:ext cx="1482840" cy="124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32" name="Group 731">
            <a:extLst>
              <a:ext uri="{FF2B5EF4-FFF2-40B4-BE49-F238E27FC236}">
                <a16:creationId xmlns:a16="http://schemas.microsoft.com/office/drawing/2014/main" id="{67437D00-E1EF-4AB4-83BE-C6628F568DD8}"/>
              </a:ext>
            </a:extLst>
          </p:cNvPr>
          <p:cNvGrpSpPr/>
          <p:nvPr/>
        </p:nvGrpSpPr>
        <p:grpSpPr>
          <a:xfrm>
            <a:off x="1736760" y="2421720"/>
            <a:ext cx="1847160" cy="1400040"/>
            <a:chOff x="1736760" y="2421720"/>
            <a:chExt cx="1847160" cy="140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DE0987E9-5B8F-45AF-823A-B0360012077E}"/>
                    </a:ext>
                  </a:extLst>
                </p14:cNvPr>
                <p14:cNvContentPartPr/>
                <p14:nvPr/>
              </p14:nvContentPartPr>
              <p14:xfrm>
                <a:off x="2853840" y="3813840"/>
                <a:ext cx="7560" cy="792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DE0987E9-5B8F-45AF-823A-B0360012077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835840" y="3795840"/>
                  <a:ext cx="432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265574AF-67E5-4599-B6AD-7C69E5C51A0B}"/>
                    </a:ext>
                  </a:extLst>
                </p14:cNvPr>
                <p14:cNvContentPartPr/>
                <p14:nvPr/>
              </p14:nvContentPartPr>
              <p14:xfrm>
                <a:off x="2875800" y="2502720"/>
                <a:ext cx="702000" cy="131760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265574AF-67E5-4599-B6AD-7C69E5C51A0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858160" y="2484720"/>
                  <a:ext cx="737640" cy="13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FBBB8C7A-5D15-466E-A634-D1E39CD2D010}"/>
                    </a:ext>
                  </a:extLst>
                </p14:cNvPr>
                <p14:cNvContentPartPr/>
                <p14:nvPr/>
              </p14:nvContentPartPr>
              <p14:xfrm>
                <a:off x="3390600" y="2421720"/>
                <a:ext cx="193320" cy="18540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FBBB8C7A-5D15-466E-A634-D1E39CD2D01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372960" y="2404080"/>
                  <a:ext cx="228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CD15FB71-E676-4BAF-A07B-4E4FCBC74707}"/>
                    </a:ext>
                  </a:extLst>
                </p14:cNvPr>
                <p14:cNvContentPartPr/>
                <p14:nvPr/>
              </p14:nvContentPartPr>
              <p14:xfrm>
                <a:off x="3293760" y="2488320"/>
                <a:ext cx="360" cy="36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CD15FB71-E676-4BAF-A07B-4E4FCBC7470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276120" y="24706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F81B53CF-3E66-49C2-A4F2-66E97A645638}"/>
                    </a:ext>
                  </a:extLst>
                </p14:cNvPr>
                <p14:cNvContentPartPr/>
                <p14:nvPr/>
              </p14:nvContentPartPr>
              <p14:xfrm>
                <a:off x="1736760" y="2448720"/>
                <a:ext cx="1502280" cy="134676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F81B53CF-3E66-49C2-A4F2-66E97A64563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718760" y="2431080"/>
                  <a:ext cx="1537920" cy="138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733" name="Ink 732">
                <a:extLst>
                  <a:ext uri="{FF2B5EF4-FFF2-40B4-BE49-F238E27FC236}">
                    <a16:creationId xmlns:a16="http://schemas.microsoft.com/office/drawing/2014/main" id="{B9B20948-EBC3-4107-8075-609994629431}"/>
                  </a:ext>
                </a:extLst>
              </p14:cNvPr>
              <p14:cNvContentPartPr/>
              <p14:nvPr/>
            </p14:nvContentPartPr>
            <p14:xfrm>
              <a:off x="2897400" y="4352366"/>
              <a:ext cx="511920" cy="1323360"/>
            </p14:xfrm>
          </p:contentPart>
        </mc:Choice>
        <mc:Fallback xmlns="">
          <p:pic>
            <p:nvPicPr>
              <p:cNvPr id="733" name="Ink 732">
                <a:extLst>
                  <a:ext uri="{FF2B5EF4-FFF2-40B4-BE49-F238E27FC236}">
                    <a16:creationId xmlns:a16="http://schemas.microsoft.com/office/drawing/2014/main" id="{B9B20948-EBC3-4107-8075-609994629431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879760" y="4334726"/>
                <a:ext cx="547560" cy="13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734" name="Ink 733">
                <a:extLst>
                  <a:ext uri="{FF2B5EF4-FFF2-40B4-BE49-F238E27FC236}">
                    <a16:creationId xmlns:a16="http://schemas.microsoft.com/office/drawing/2014/main" id="{9E2A2801-F806-4086-949C-8C0F99E6432E}"/>
                  </a:ext>
                </a:extLst>
              </p14:cNvPr>
              <p14:cNvContentPartPr/>
              <p14:nvPr/>
            </p14:nvContentPartPr>
            <p14:xfrm>
              <a:off x="2810280" y="4325726"/>
              <a:ext cx="200880" cy="137160"/>
            </p14:xfrm>
          </p:contentPart>
        </mc:Choice>
        <mc:Fallback xmlns="">
          <p:pic>
            <p:nvPicPr>
              <p:cNvPr id="734" name="Ink 733">
                <a:extLst>
                  <a:ext uri="{FF2B5EF4-FFF2-40B4-BE49-F238E27FC236}">
                    <a16:creationId xmlns:a16="http://schemas.microsoft.com/office/drawing/2014/main" id="{9E2A2801-F806-4086-949C-8C0F99E6432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792640" y="4307726"/>
                <a:ext cx="236520" cy="17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1" name="Group 740">
            <a:extLst>
              <a:ext uri="{FF2B5EF4-FFF2-40B4-BE49-F238E27FC236}">
                <a16:creationId xmlns:a16="http://schemas.microsoft.com/office/drawing/2014/main" id="{16B35193-E860-4E28-AF72-844C65F146D0}"/>
              </a:ext>
            </a:extLst>
          </p:cNvPr>
          <p:cNvGrpSpPr/>
          <p:nvPr/>
        </p:nvGrpSpPr>
        <p:grpSpPr>
          <a:xfrm>
            <a:off x="1103880" y="4307366"/>
            <a:ext cx="1373760" cy="1495440"/>
            <a:chOff x="1103880" y="4307366"/>
            <a:chExt cx="1373760" cy="149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78C1CF45-E5CF-47BB-872C-6607309F7D69}"/>
                    </a:ext>
                  </a:extLst>
                </p14:cNvPr>
                <p14:cNvContentPartPr/>
                <p14:nvPr/>
              </p14:nvContentPartPr>
              <p14:xfrm>
                <a:off x="1956360" y="4382966"/>
                <a:ext cx="521280" cy="135504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78C1CF45-E5CF-47BB-872C-6607309F7D6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938360" y="4365326"/>
                  <a:ext cx="556920" cy="13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F1E70B94-2AF7-4878-ADE4-CCD7E0999161}"/>
                    </a:ext>
                  </a:extLst>
                </p14:cNvPr>
                <p14:cNvContentPartPr/>
                <p14:nvPr/>
              </p14:nvContentPartPr>
              <p14:xfrm>
                <a:off x="1883280" y="4396646"/>
                <a:ext cx="213840" cy="9216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F1E70B94-2AF7-4878-ADE4-CCD7E099916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865640" y="4379006"/>
                  <a:ext cx="249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C385EAE8-E24E-424D-B01E-D6E7C5EC49B8}"/>
                    </a:ext>
                  </a:extLst>
                </p14:cNvPr>
                <p14:cNvContentPartPr/>
                <p14:nvPr/>
              </p14:nvContentPartPr>
              <p14:xfrm>
                <a:off x="1481160" y="4307366"/>
                <a:ext cx="178560" cy="15048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C385EAE8-E24E-424D-B01E-D6E7C5EC49B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463160" y="4289726"/>
                  <a:ext cx="214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AE9E3312-CE07-44B4-A1A1-015B93CDA551}"/>
                    </a:ext>
                  </a:extLst>
                </p14:cNvPr>
                <p14:cNvContentPartPr/>
                <p14:nvPr/>
              </p14:nvContentPartPr>
              <p14:xfrm>
                <a:off x="1103880" y="4327526"/>
                <a:ext cx="454680" cy="147528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AE9E3312-CE07-44B4-A1A1-015B93CDA55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85880" y="4309526"/>
                  <a:ext cx="490320" cy="151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C3FFFFDE-BE78-40E8-B7C0-2D84D72A5DBA}"/>
              </a:ext>
            </a:extLst>
          </p:cNvPr>
          <p:cNvGrpSpPr/>
          <p:nvPr/>
        </p:nvGrpSpPr>
        <p:grpSpPr>
          <a:xfrm>
            <a:off x="6600470" y="1124510"/>
            <a:ext cx="3709800" cy="1577880"/>
            <a:chOff x="6600470" y="1124510"/>
            <a:chExt cx="3709800" cy="157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4B0818CC-D40E-4B85-941E-68406707B183}"/>
                    </a:ext>
                  </a:extLst>
                </p14:cNvPr>
                <p14:cNvContentPartPr/>
                <p14:nvPr/>
              </p14:nvContentPartPr>
              <p14:xfrm>
                <a:off x="6600470" y="1124510"/>
                <a:ext cx="3709800" cy="157788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4B0818CC-D40E-4B85-941E-68406707B18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582470" y="1106510"/>
                  <a:ext cx="3745440" cy="16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7BFBFE96-C2E6-46A1-A2DE-8A0EC8B3267A}"/>
                    </a:ext>
                  </a:extLst>
                </p14:cNvPr>
                <p14:cNvContentPartPr/>
                <p14:nvPr/>
              </p14:nvContentPartPr>
              <p14:xfrm>
                <a:off x="7802510" y="1283270"/>
                <a:ext cx="69840" cy="136512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7BFBFE96-C2E6-46A1-A2DE-8A0EC8B3267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784870" y="1265630"/>
                  <a:ext cx="105480" cy="14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10AE4F7A-A9D0-4337-89AE-EE8BE6A5CFA0}"/>
                    </a:ext>
                  </a:extLst>
                </p14:cNvPr>
                <p14:cNvContentPartPr/>
                <p14:nvPr/>
              </p14:nvContentPartPr>
              <p14:xfrm>
                <a:off x="9068990" y="1175630"/>
                <a:ext cx="177840" cy="138708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10AE4F7A-A9D0-4337-89AE-EE8BE6A5CFA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050990" y="1157990"/>
                  <a:ext cx="213480" cy="14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97EB87B7-B5C4-48F6-B4CF-8B7140FF3283}"/>
                    </a:ext>
                  </a:extLst>
                </p14:cNvPr>
                <p14:cNvContentPartPr/>
                <p14:nvPr/>
              </p14:nvContentPartPr>
              <p14:xfrm>
                <a:off x="7141550" y="2004350"/>
                <a:ext cx="142920" cy="16668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97EB87B7-B5C4-48F6-B4CF-8B7140FF328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123910" y="1986710"/>
                  <a:ext cx="178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0AEF1EF1-1D6C-4238-A28E-986EF8253948}"/>
                    </a:ext>
                  </a:extLst>
                </p14:cNvPr>
                <p14:cNvContentPartPr/>
                <p14:nvPr/>
              </p14:nvContentPartPr>
              <p14:xfrm>
                <a:off x="7085750" y="1946030"/>
                <a:ext cx="234000" cy="5400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0AEF1EF1-1D6C-4238-A28E-986EF825394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068110" y="1928390"/>
                  <a:ext cx="2696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7FA7CDA2-CF00-425C-B1EC-70DA203131FE}"/>
                    </a:ext>
                  </a:extLst>
                </p14:cNvPr>
                <p14:cNvContentPartPr/>
                <p14:nvPr/>
              </p14:nvContentPartPr>
              <p14:xfrm>
                <a:off x="7400390" y="1793030"/>
                <a:ext cx="92880" cy="13464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7FA7CDA2-CF00-425C-B1EC-70DA203131F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82750" y="1775390"/>
                  <a:ext cx="128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56C3E414-C2A3-4BF6-A404-EA754F9C83CA}"/>
                    </a:ext>
                  </a:extLst>
                </p14:cNvPr>
                <p14:cNvContentPartPr/>
                <p14:nvPr/>
              </p14:nvContentPartPr>
              <p14:xfrm>
                <a:off x="7471670" y="2138270"/>
                <a:ext cx="11160" cy="9540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56C3E414-C2A3-4BF6-A404-EA754F9C83C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453670" y="2120270"/>
                  <a:ext cx="46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DFD762FF-B3A0-4B54-996F-3E0AB1D3662D}"/>
                    </a:ext>
                  </a:extLst>
                </p14:cNvPr>
                <p14:cNvContentPartPr/>
                <p14:nvPr/>
              </p14:nvContentPartPr>
              <p14:xfrm>
                <a:off x="8304350" y="1939550"/>
                <a:ext cx="84960" cy="13248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DFD762FF-B3A0-4B54-996F-3E0AB1D3662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286710" y="1921550"/>
                  <a:ext cx="120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0BB40D90-BEAD-4ADB-8650-F16F960F117D}"/>
                    </a:ext>
                  </a:extLst>
                </p14:cNvPr>
                <p14:cNvContentPartPr/>
                <p14:nvPr/>
              </p14:nvContentPartPr>
              <p14:xfrm>
                <a:off x="8249270" y="1885190"/>
                <a:ext cx="192240" cy="2340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0BB40D90-BEAD-4ADB-8650-F16F960F117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31270" y="1867550"/>
                  <a:ext cx="227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8F3BF7BC-D5F8-4275-ACB9-FD99F04307B8}"/>
                    </a:ext>
                  </a:extLst>
                </p14:cNvPr>
                <p14:cNvContentPartPr/>
                <p14:nvPr/>
              </p14:nvContentPartPr>
              <p14:xfrm>
                <a:off x="8523590" y="1766390"/>
                <a:ext cx="87480" cy="14724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8F3BF7BC-D5F8-4275-ACB9-FD99F04307B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505590" y="1748390"/>
                  <a:ext cx="123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A584EEDF-8C30-4ED9-95AC-E0BCA4C6BC4D}"/>
                    </a:ext>
                  </a:extLst>
                </p14:cNvPr>
                <p14:cNvContentPartPr/>
                <p14:nvPr/>
              </p14:nvContentPartPr>
              <p14:xfrm>
                <a:off x="8531870" y="2040350"/>
                <a:ext cx="114120" cy="11880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A584EEDF-8C30-4ED9-95AC-E0BCA4C6BC4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514230" y="2022350"/>
                  <a:ext cx="14976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7" name="Group 766">
            <a:extLst>
              <a:ext uri="{FF2B5EF4-FFF2-40B4-BE49-F238E27FC236}">
                <a16:creationId xmlns:a16="http://schemas.microsoft.com/office/drawing/2014/main" id="{51EA094A-BDD8-47F6-A8D6-D61F51226098}"/>
              </a:ext>
            </a:extLst>
          </p:cNvPr>
          <p:cNvGrpSpPr/>
          <p:nvPr/>
        </p:nvGrpSpPr>
        <p:grpSpPr>
          <a:xfrm>
            <a:off x="9519710" y="1706990"/>
            <a:ext cx="327240" cy="397080"/>
            <a:chOff x="9519710" y="1706990"/>
            <a:chExt cx="32724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B827C778-C2E7-412D-9BB0-D5D664252D2A}"/>
                    </a:ext>
                  </a:extLst>
                </p14:cNvPr>
                <p14:cNvContentPartPr/>
                <p14:nvPr/>
              </p14:nvContentPartPr>
              <p14:xfrm>
                <a:off x="9540590" y="1867910"/>
                <a:ext cx="106920" cy="14220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B827C778-C2E7-412D-9BB0-D5D664252D2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522590" y="1849910"/>
                  <a:ext cx="1425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BCE87D56-3E9F-4480-8FAE-4630242E5E11}"/>
                    </a:ext>
                  </a:extLst>
                </p14:cNvPr>
                <p14:cNvContentPartPr/>
                <p14:nvPr/>
              </p14:nvContentPartPr>
              <p14:xfrm>
                <a:off x="9519710" y="1813550"/>
                <a:ext cx="162720" cy="1368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BCE87D56-3E9F-4480-8FAE-4630242E5E1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502070" y="1795910"/>
                  <a:ext cx="1983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BFDE68DD-F3F8-4442-890F-5A52FFE1FB97}"/>
                    </a:ext>
                  </a:extLst>
                </p14:cNvPr>
                <p14:cNvContentPartPr/>
                <p14:nvPr/>
              </p14:nvContentPartPr>
              <p14:xfrm>
                <a:off x="9740030" y="1706990"/>
                <a:ext cx="72360" cy="12456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BFDE68DD-F3F8-4442-890F-5A52FFE1FB9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722390" y="1689350"/>
                  <a:ext cx="108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081C2809-3F64-46C5-BC20-E724A2FA278F}"/>
                    </a:ext>
                  </a:extLst>
                </p14:cNvPr>
                <p14:cNvContentPartPr/>
                <p14:nvPr/>
              </p14:nvContentPartPr>
              <p14:xfrm>
                <a:off x="9758390" y="1975550"/>
                <a:ext cx="88560" cy="12852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081C2809-3F64-46C5-BC20-E724A2FA278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740390" y="1957550"/>
                  <a:ext cx="124200" cy="16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768" name="Ink 767">
                <a:extLst>
                  <a:ext uri="{FF2B5EF4-FFF2-40B4-BE49-F238E27FC236}">
                    <a16:creationId xmlns:a16="http://schemas.microsoft.com/office/drawing/2014/main" id="{6D752A67-C2A1-462C-9B43-C06A7C15A397}"/>
                  </a:ext>
                </a:extLst>
              </p14:cNvPr>
              <p14:cNvContentPartPr/>
              <p14:nvPr/>
            </p14:nvContentPartPr>
            <p14:xfrm>
              <a:off x="6686116" y="4339408"/>
              <a:ext cx="3694680" cy="1215720"/>
            </p14:xfrm>
          </p:contentPart>
        </mc:Choice>
        <mc:Fallback xmlns="">
          <p:pic>
            <p:nvPicPr>
              <p:cNvPr id="768" name="Ink 767">
                <a:extLst>
                  <a:ext uri="{FF2B5EF4-FFF2-40B4-BE49-F238E27FC236}">
                    <a16:creationId xmlns:a16="http://schemas.microsoft.com/office/drawing/2014/main" id="{6D752A67-C2A1-462C-9B43-C06A7C15A397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6668116" y="4321768"/>
                <a:ext cx="3730320" cy="12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770" name="Ink 769">
                <a:extLst>
                  <a:ext uri="{FF2B5EF4-FFF2-40B4-BE49-F238E27FC236}">
                    <a16:creationId xmlns:a16="http://schemas.microsoft.com/office/drawing/2014/main" id="{F78578FB-2776-47B7-9493-02C581E0798D}"/>
                  </a:ext>
                </a:extLst>
              </p14:cNvPr>
              <p14:cNvContentPartPr/>
              <p14:nvPr/>
            </p14:nvContentPartPr>
            <p14:xfrm>
              <a:off x="9043789" y="4388579"/>
              <a:ext cx="121680" cy="1077480"/>
            </p14:xfrm>
          </p:contentPart>
        </mc:Choice>
        <mc:Fallback xmlns="">
          <p:pic>
            <p:nvPicPr>
              <p:cNvPr id="770" name="Ink 769">
                <a:extLst>
                  <a:ext uri="{FF2B5EF4-FFF2-40B4-BE49-F238E27FC236}">
                    <a16:creationId xmlns:a16="http://schemas.microsoft.com/office/drawing/2014/main" id="{F78578FB-2776-47B7-9493-02C581E0798D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025789" y="4370579"/>
                <a:ext cx="157320" cy="111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78" name="Group 777">
            <a:extLst>
              <a:ext uri="{FF2B5EF4-FFF2-40B4-BE49-F238E27FC236}">
                <a16:creationId xmlns:a16="http://schemas.microsoft.com/office/drawing/2014/main" id="{91FA712C-2DA8-4067-8625-34D4A1D0DD8B}"/>
              </a:ext>
            </a:extLst>
          </p:cNvPr>
          <p:cNvGrpSpPr/>
          <p:nvPr/>
        </p:nvGrpSpPr>
        <p:grpSpPr>
          <a:xfrm>
            <a:off x="7125349" y="4508459"/>
            <a:ext cx="731160" cy="1005480"/>
            <a:chOff x="7125349" y="4508459"/>
            <a:chExt cx="731160" cy="100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107976DD-7703-43A5-B087-18E6BEDBE200}"/>
                    </a:ext>
                  </a:extLst>
                </p14:cNvPr>
                <p14:cNvContentPartPr/>
                <p14:nvPr/>
              </p14:nvContentPartPr>
              <p14:xfrm>
                <a:off x="7757869" y="4508459"/>
                <a:ext cx="98640" cy="100548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107976DD-7703-43A5-B087-18E6BEDBE20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739869" y="4490819"/>
                  <a:ext cx="134280" cy="10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47DECD2C-49BA-4AC4-9552-F63953FC2735}"/>
                    </a:ext>
                  </a:extLst>
                </p14:cNvPr>
                <p14:cNvContentPartPr/>
                <p14:nvPr/>
              </p14:nvContentPartPr>
              <p14:xfrm>
                <a:off x="7168549" y="5053139"/>
                <a:ext cx="128160" cy="11628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47DECD2C-49BA-4AC4-9552-F63953FC273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150909" y="5035139"/>
                  <a:ext cx="1638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E9D8941E-58A4-49D7-B165-853E9E9ACFAB}"/>
                    </a:ext>
                  </a:extLst>
                </p14:cNvPr>
                <p14:cNvContentPartPr/>
                <p14:nvPr/>
              </p14:nvContentPartPr>
              <p14:xfrm>
                <a:off x="7125349" y="4985459"/>
                <a:ext cx="176760" cy="1404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E9D8941E-58A4-49D7-B165-853E9E9ACFA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107709" y="4967819"/>
                  <a:ext cx="2124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4C796FEB-0489-426F-B8E8-9EC6834D6269}"/>
                    </a:ext>
                  </a:extLst>
                </p14:cNvPr>
                <p14:cNvContentPartPr/>
                <p14:nvPr/>
              </p14:nvContentPartPr>
              <p14:xfrm>
                <a:off x="7368349" y="4913819"/>
                <a:ext cx="3960" cy="8172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4C796FEB-0489-426F-B8E8-9EC6834D626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350349" y="4895819"/>
                  <a:ext cx="39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EF783F84-47F5-4974-A23E-FC680A031E23}"/>
                    </a:ext>
                  </a:extLst>
                </p14:cNvPr>
                <p14:cNvContentPartPr/>
                <p14:nvPr/>
              </p14:nvContentPartPr>
              <p14:xfrm>
                <a:off x="7398229" y="5160779"/>
                <a:ext cx="14760" cy="8892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EF783F84-47F5-4974-A23E-FC680A031E2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380229" y="5143139"/>
                  <a:ext cx="5040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1E13011F-7879-4DDB-B9AD-E4220819FD20}"/>
              </a:ext>
            </a:extLst>
          </p:cNvPr>
          <p:cNvGrpSpPr/>
          <p:nvPr/>
        </p:nvGrpSpPr>
        <p:grpSpPr>
          <a:xfrm>
            <a:off x="8270149" y="4804379"/>
            <a:ext cx="335160" cy="338040"/>
            <a:chOff x="8270149" y="4804379"/>
            <a:chExt cx="33516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D2634DA8-51E1-4D61-A320-9740B583D1B9}"/>
                    </a:ext>
                  </a:extLst>
                </p14:cNvPr>
                <p14:cNvContentPartPr/>
                <p14:nvPr/>
              </p14:nvContentPartPr>
              <p14:xfrm>
                <a:off x="8306149" y="4941539"/>
                <a:ext cx="111600" cy="119880"/>
              </p14:xfrm>
            </p:contentPart>
          </mc:Choice>
          <mc:Fallback xmlns=""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D2634DA8-51E1-4D61-A320-9740B583D1B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288509" y="4923899"/>
                  <a:ext cx="1472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8BB5998C-3350-44D1-9838-422C92BB06D6}"/>
                    </a:ext>
                  </a:extLst>
                </p14:cNvPr>
                <p14:cNvContentPartPr/>
                <p14:nvPr/>
              </p14:nvContentPartPr>
              <p14:xfrm>
                <a:off x="8270149" y="4886459"/>
                <a:ext cx="160560" cy="2196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8BB5998C-3350-44D1-9838-422C92BB06D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252509" y="4868819"/>
                  <a:ext cx="196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15469619-C0A4-40CB-B44F-768B49EFEC42}"/>
                    </a:ext>
                  </a:extLst>
                </p14:cNvPr>
                <p14:cNvContentPartPr/>
                <p14:nvPr/>
              </p14:nvContentPartPr>
              <p14:xfrm>
                <a:off x="8538349" y="4804379"/>
                <a:ext cx="23040" cy="78840"/>
              </p14:xfrm>
            </p:contentPart>
          </mc:Choice>
          <mc:Fallback xmlns=""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15469619-C0A4-40CB-B44F-768B49EFEC4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520349" y="4786379"/>
                  <a:ext cx="586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1A2047CD-C1C3-4D2A-B4DA-8A5FE5124CC2}"/>
                    </a:ext>
                  </a:extLst>
                </p14:cNvPr>
                <p14:cNvContentPartPr/>
                <p14:nvPr/>
              </p14:nvContentPartPr>
              <p14:xfrm>
                <a:off x="8516749" y="5048819"/>
                <a:ext cx="88560" cy="9360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1A2047CD-C1C3-4D2A-B4DA-8A5FE5124CC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499109" y="5030819"/>
                  <a:ext cx="12420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8C7695DF-4573-486F-9F6B-C513219E91B9}"/>
              </a:ext>
            </a:extLst>
          </p:cNvPr>
          <p:cNvGrpSpPr/>
          <p:nvPr/>
        </p:nvGrpSpPr>
        <p:grpSpPr>
          <a:xfrm>
            <a:off x="9474709" y="4738499"/>
            <a:ext cx="312480" cy="374400"/>
            <a:chOff x="9474709" y="4738499"/>
            <a:chExt cx="31248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EEC38FBA-ED32-4B5B-BF3E-B4C4E5991FBF}"/>
                    </a:ext>
                  </a:extLst>
                </p14:cNvPr>
                <p14:cNvContentPartPr/>
                <p14:nvPr/>
              </p14:nvContentPartPr>
              <p14:xfrm>
                <a:off x="9508549" y="4871699"/>
                <a:ext cx="104760" cy="13896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EEC38FBA-ED32-4B5B-BF3E-B4C4E5991FB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490909" y="4854059"/>
                  <a:ext cx="1404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B1411983-D803-4789-B4AD-CBE2DA037006}"/>
                    </a:ext>
                  </a:extLst>
                </p14:cNvPr>
                <p14:cNvContentPartPr/>
                <p14:nvPr/>
              </p14:nvContentPartPr>
              <p14:xfrm>
                <a:off x="9474709" y="4825979"/>
                <a:ext cx="173160" cy="1764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B1411983-D803-4789-B4AD-CBE2DA03700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456709" y="4808339"/>
                  <a:ext cx="2088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38A9FCFC-8344-48A8-8AB0-B4B5F70E471D}"/>
                    </a:ext>
                  </a:extLst>
                </p14:cNvPr>
                <p14:cNvContentPartPr/>
                <p14:nvPr/>
              </p14:nvContentPartPr>
              <p14:xfrm>
                <a:off x="9709069" y="4738499"/>
                <a:ext cx="17280" cy="135360"/>
              </p14:xfrm>
            </p:contentPart>
          </mc:Choice>
          <mc:Fallback xmlns=""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38A9FCFC-8344-48A8-8AB0-B4B5F70E471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691069" y="4720499"/>
                  <a:ext cx="529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E85958D0-12AA-40C4-971C-FFA9DA95F68E}"/>
                    </a:ext>
                  </a:extLst>
                </p14:cNvPr>
                <p14:cNvContentPartPr/>
                <p14:nvPr/>
              </p14:nvContentPartPr>
              <p14:xfrm>
                <a:off x="9715909" y="4985099"/>
                <a:ext cx="71280" cy="127800"/>
              </p14:xfrm>
            </p:contentPart>
          </mc:Choice>
          <mc:Fallback xmlns=""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E85958D0-12AA-40C4-971C-FFA9DA95F68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697909" y="4967459"/>
                  <a:ext cx="10692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0" name="Group 799">
            <a:extLst>
              <a:ext uri="{FF2B5EF4-FFF2-40B4-BE49-F238E27FC236}">
                <a16:creationId xmlns:a16="http://schemas.microsoft.com/office/drawing/2014/main" id="{F048920F-700C-4AA0-9FC6-FE3998AC607F}"/>
              </a:ext>
            </a:extLst>
          </p:cNvPr>
          <p:cNvGrpSpPr/>
          <p:nvPr/>
        </p:nvGrpSpPr>
        <p:grpSpPr>
          <a:xfrm>
            <a:off x="7257491" y="2100000"/>
            <a:ext cx="2913284" cy="2745000"/>
            <a:chOff x="7257491" y="2100000"/>
            <a:chExt cx="2913284" cy="274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BCACBED7-111E-4260-936A-32AAB55FA4B5}"/>
                    </a:ext>
                  </a:extLst>
                </p14:cNvPr>
                <p14:cNvContentPartPr/>
                <p14:nvPr/>
              </p14:nvContentPartPr>
              <p14:xfrm>
                <a:off x="7257491" y="2235251"/>
                <a:ext cx="2345040" cy="257364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BCACBED7-111E-4260-936A-32AAB55FA4B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239851" y="2217611"/>
                  <a:ext cx="2380680" cy="260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789" name="Ink 788">
                  <a:extLst>
                    <a:ext uri="{FF2B5EF4-FFF2-40B4-BE49-F238E27FC236}">
                      <a16:creationId xmlns:a16="http://schemas.microsoft.com/office/drawing/2014/main" id="{2028E5F7-CC94-46DA-91D8-F856B710DACC}"/>
                    </a:ext>
                  </a:extLst>
                </p14:cNvPr>
                <p14:cNvContentPartPr/>
                <p14:nvPr/>
              </p14:nvContentPartPr>
              <p14:xfrm>
                <a:off x="9434771" y="2160731"/>
                <a:ext cx="334440" cy="178200"/>
              </p14:xfrm>
            </p:contentPart>
          </mc:Choice>
          <mc:Fallback xmlns="">
            <p:pic>
              <p:nvPicPr>
                <p:cNvPr id="789" name="Ink 788">
                  <a:extLst>
                    <a:ext uri="{FF2B5EF4-FFF2-40B4-BE49-F238E27FC236}">
                      <a16:creationId xmlns:a16="http://schemas.microsoft.com/office/drawing/2014/main" id="{2028E5F7-CC94-46DA-91D8-F856B710DAC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417131" y="2142731"/>
                  <a:ext cx="3700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791" name="Ink 790">
                  <a:extLst>
                    <a:ext uri="{FF2B5EF4-FFF2-40B4-BE49-F238E27FC236}">
                      <a16:creationId xmlns:a16="http://schemas.microsoft.com/office/drawing/2014/main" id="{397FCB06-7BD6-4657-A07A-7ABCD24AC864}"/>
                    </a:ext>
                  </a:extLst>
                </p14:cNvPr>
                <p14:cNvContentPartPr/>
                <p14:nvPr/>
              </p14:nvContentPartPr>
              <p14:xfrm>
                <a:off x="8302211" y="4685411"/>
                <a:ext cx="4680" cy="4320"/>
              </p14:xfrm>
            </p:contentPart>
          </mc:Choice>
          <mc:Fallback xmlns="">
            <p:pic>
              <p:nvPicPr>
                <p:cNvPr id="791" name="Ink 790">
                  <a:extLst>
                    <a:ext uri="{FF2B5EF4-FFF2-40B4-BE49-F238E27FC236}">
                      <a16:creationId xmlns:a16="http://schemas.microsoft.com/office/drawing/2014/main" id="{397FCB06-7BD6-4657-A07A-7ABCD24AC86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284571" y="4667411"/>
                  <a:ext cx="403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792" name="Ink 791">
                  <a:extLst>
                    <a:ext uri="{FF2B5EF4-FFF2-40B4-BE49-F238E27FC236}">
                      <a16:creationId xmlns:a16="http://schemas.microsoft.com/office/drawing/2014/main" id="{B523EB43-E854-42BB-9518-E15E295E5E18}"/>
                    </a:ext>
                  </a:extLst>
                </p14:cNvPr>
                <p14:cNvContentPartPr/>
                <p14:nvPr/>
              </p14:nvContentPartPr>
              <p14:xfrm>
                <a:off x="8286011" y="2232371"/>
                <a:ext cx="1551960" cy="2481840"/>
              </p14:xfrm>
            </p:contentPart>
          </mc:Choice>
          <mc:Fallback xmlns="">
            <p:pic>
              <p:nvPicPr>
                <p:cNvPr id="792" name="Ink 791">
                  <a:extLst>
                    <a:ext uri="{FF2B5EF4-FFF2-40B4-BE49-F238E27FC236}">
                      <a16:creationId xmlns:a16="http://schemas.microsoft.com/office/drawing/2014/main" id="{B523EB43-E854-42BB-9518-E15E295E5E1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268371" y="2214371"/>
                  <a:ext cx="1587600" cy="251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793" name="Ink 792">
                  <a:extLst>
                    <a:ext uri="{FF2B5EF4-FFF2-40B4-BE49-F238E27FC236}">
                      <a16:creationId xmlns:a16="http://schemas.microsoft.com/office/drawing/2014/main" id="{0170E134-FD35-40AC-B717-7B823698ADC0}"/>
                    </a:ext>
                  </a:extLst>
                </p14:cNvPr>
                <p14:cNvContentPartPr/>
                <p14:nvPr/>
              </p14:nvContentPartPr>
              <p14:xfrm>
                <a:off x="9655811" y="2178371"/>
                <a:ext cx="224640" cy="139320"/>
              </p14:xfrm>
            </p:contentPart>
          </mc:Choice>
          <mc:Fallback xmlns="">
            <p:pic>
              <p:nvPicPr>
                <p:cNvPr id="793" name="Ink 792">
                  <a:extLst>
                    <a:ext uri="{FF2B5EF4-FFF2-40B4-BE49-F238E27FC236}">
                      <a16:creationId xmlns:a16="http://schemas.microsoft.com/office/drawing/2014/main" id="{0170E134-FD35-40AC-B717-7B823698ADC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637811" y="2160731"/>
                  <a:ext cx="2602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4B6D7C48-A6BE-4345-85D1-798C2E23E6CB}"/>
                    </a:ext>
                  </a:extLst>
                </p14:cNvPr>
                <p14:cNvContentPartPr/>
                <p14:nvPr/>
              </p14:nvContentPartPr>
              <p14:xfrm>
                <a:off x="9906895" y="2147160"/>
                <a:ext cx="263880" cy="2697840"/>
              </p14:xfrm>
            </p:contentPart>
          </mc:Choice>
          <mc:Fallback xmlns=""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4B6D7C48-A6BE-4345-85D1-798C2E23E6C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889255" y="2129160"/>
                  <a:ext cx="299520" cy="27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796" name="Ink 795">
                  <a:extLst>
                    <a:ext uri="{FF2B5EF4-FFF2-40B4-BE49-F238E27FC236}">
                      <a16:creationId xmlns:a16="http://schemas.microsoft.com/office/drawing/2014/main" id="{1743EC0B-285A-44E5-A7D9-354DD5C3C058}"/>
                    </a:ext>
                  </a:extLst>
                </p14:cNvPr>
                <p14:cNvContentPartPr/>
                <p14:nvPr/>
              </p14:nvContentPartPr>
              <p14:xfrm>
                <a:off x="9969895" y="2100000"/>
                <a:ext cx="145440" cy="160920"/>
              </p14:xfrm>
            </p:contentPart>
          </mc:Choice>
          <mc:Fallback xmlns="">
            <p:pic>
              <p:nvPicPr>
                <p:cNvPr id="796" name="Ink 795">
                  <a:extLst>
                    <a:ext uri="{FF2B5EF4-FFF2-40B4-BE49-F238E27FC236}">
                      <a16:creationId xmlns:a16="http://schemas.microsoft.com/office/drawing/2014/main" id="{1743EC0B-285A-44E5-A7D9-354DD5C3C05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951895" y="2082360"/>
                  <a:ext cx="181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CCB7B4BF-A2A7-4ED5-B444-D61DCDC7B5AF}"/>
                    </a:ext>
                  </a:extLst>
                </p14:cNvPr>
                <p14:cNvContentPartPr/>
                <p14:nvPr/>
              </p14:nvContentPartPr>
              <p14:xfrm>
                <a:off x="7385455" y="2391600"/>
                <a:ext cx="2058480" cy="2300040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CCB7B4BF-A2A7-4ED5-B444-D61DCDC7B5A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367815" y="2373960"/>
                  <a:ext cx="2094120" cy="23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CFB54BAD-FE7E-4427-A586-A6E8BB98D14C}"/>
                    </a:ext>
                  </a:extLst>
                </p14:cNvPr>
                <p14:cNvContentPartPr/>
                <p14:nvPr/>
              </p14:nvContentPartPr>
              <p14:xfrm>
                <a:off x="7315615" y="2335800"/>
                <a:ext cx="236160" cy="134640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CFB54BAD-FE7E-4427-A586-A6E8BB98D14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297615" y="2317800"/>
                  <a:ext cx="27180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3" name="Group 802">
            <a:extLst>
              <a:ext uri="{FF2B5EF4-FFF2-40B4-BE49-F238E27FC236}">
                <a16:creationId xmlns:a16="http://schemas.microsoft.com/office/drawing/2014/main" id="{4AF8DD99-82EF-458B-B12D-041CAC2496F6}"/>
              </a:ext>
            </a:extLst>
          </p:cNvPr>
          <p:cNvGrpSpPr/>
          <p:nvPr/>
        </p:nvGrpSpPr>
        <p:grpSpPr>
          <a:xfrm>
            <a:off x="10325831" y="5200084"/>
            <a:ext cx="297720" cy="496440"/>
            <a:chOff x="10325831" y="5200084"/>
            <a:chExt cx="297720" cy="49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801" name="Ink 800">
                  <a:extLst>
                    <a:ext uri="{FF2B5EF4-FFF2-40B4-BE49-F238E27FC236}">
                      <a16:creationId xmlns:a16="http://schemas.microsoft.com/office/drawing/2014/main" id="{141B4456-4EE2-4007-B38D-C09146D68376}"/>
                    </a:ext>
                  </a:extLst>
                </p14:cNvPr>
                <p14:cNvContentPartPr/>
                <p14:nvPr/>
              </p14:nvContentPartPr>
              <p14:xfrm>
                <a:off x="10353911" y="5217004"/>
                <a:ext cx="10800" cy="2160"/>
              </p14:xfrm>
            </p:contentPart>
          </mc:Choice>
          <mc:Fallback xmlns="">
            <p:pic>
              <p:nvPicPr>
                <p:cNvPr id="801" name="Ink 800">
                  <a:extLst>
                    <a:ext uri="{FF2B5EF4-FFF2-40B4-BE49-F238E27FC236}">
                      <a16:creationId xmlns:a16="http://schemas.microsoft.com/office/drawing/2014/main" id="{141B4456-4EE2-4007-B38D-C09146D683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336271" y="5199004"/>
                  <a:ext cx="46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802" name="Ink 801">
                  <a:extLst>
                    <a:ext uri="{FF2B5EF4-FFF2-40B4-BE49-F238E27FC236}">
                      <a16:creationId xmlns:a16="http://schemas.microsoft.com/office/drawing/2014/main" id="{1A246E87-1910-4A09-AD9F-C0D109469290}"/>
                    </a:ext>
                  </a:extLst>
                </p14:cNvPr>
                <p14:cNvContentPartPr/>
                <p14:nvPr/>
              </p14:nvContentPartPr>
              <p14:xfrm>
                <a:off x="10325831" y="5200084"/>
                <a:ext cx="297720" cy="496440"/>
              </p14:xfrm>
            </p:contentPart>
          </mc:Choice>
          <mc:Fallback xmlns="">
            <p:pic>
              <p:nvPicPr>
                <p:cNvPr id="802" name="Ink 801">
                  <a:extLst>
                    <a:ext uri="{FF2B5EF4-FFF2-40B4-BE49-F238E27FC236}">
                      <a16:creationId xmlns:a16="http://schemas.microsoft.com/office/drawing/2014/main" id="{1A246E87-1910-4A09-AD9F-C0D10946929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308191" y="5182084"/>
                  <a:ext cx="333360" cy="53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1" name="Group 820">
            <a:extLst>
              <a:ext uri="{FF2B5EF4-FFF2-40B4-BE49-F238E27FC236}">
                <a16:creationId xmlns:a16="http://schemas.microsoft.com/office/drawing/2014/main" id="{B23BD9B6-513E-4B98-9C44-07B459D3424E}"/>
              </a:ext>
            </a:extLst>
          </p:cNvPr>
          <p:cNvGrpSpPr/>
          <p:nvPr/>
        </p:nvGrpSpPr>
        <p:grpSpPr>
          <a:xfrm>
            <a:off x="10336497" y="2147577"/>
            <a:ext cx="1210320" cy="2600734"/>
            <a:chOff x="10336497" y="2147577"/>
            <a:chExt cx="1210320" cy="260073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6BE837E2-9DC7-4933-916A-90E10DEA24D0}"/>
                    </a:ext>
                  </a:extLst>
                </p14:cNvPr>
                <p14:cNvContentPartPr/>
                <p14:nvPr/>
              </p14:nvContentPartPr>
              <p14:xfrm>
                <a:off x="10370697" y="4156831"/>
                <a:ext cx="855000" cy="59148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6BE837E2-9DC7-4933-916A-90E10DEA24D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353057" y="4138831"/>
                  <a:ext cx="89064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AFFECF82-9AAD-4B9F-8677-3AFBCD170526}"/>
                    </a:ext>
                  </a:extLst>
                </p14:cNvPr>
                <p14:cNvContentPartPr/>
                <p14:nvPr/>
              </p14:nvContentPartPr>
              <p14:xfrm>
                <a:off x="11026617" y="3773791"/>
                <a:ext cx="14760" cy="35820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AFFECF82-9AAD-4B9F-8677-3AFBCD17052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008977" y="3756151"/>
                  <a:ext cx="504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C61B0324-E3FF-44A3-95F4-010DB9A53AE3}"/>
                    </a:ext>
                  </a:extLst>
                </p14:cNvPr>
                <p14:cNvContentPartPr/>
                <p14:nvPr/>
              </p14:nvContentPartPr>
              <p14:xfrm>
                <a:off x="11033817" y="4119751"/>
                <a:ext cx="467280" cy="12600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C61B0324-E3FF-44A3-95F4-010DB9A53AE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015817" y="4101751"/>
                  <a:ext cx="5029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807" name="Ink 806">
                  <a:extLst>
                    <a:ext uri="{FF2B5EF4-FFF2-40B4-BE49-F238E27FC236}">
                      <a16:creationId xmlns:a16="http://schemas.microsoft.com/office/drawing/2014/main" id="{A8A51D1D-C9DC-45A1-B296-D683DDFFAADD}"/>
                    </a:ext>
                  </a:extLst>
                </p14:cNvPr>
                <p14:cNvContentPartPr/>
                <p14:nvPr/>
              </p14:nvContentPartPr>
              <p14:xfrm>
                <a:off x="11492457" y="3706111"/>
                <a:ext cx="29880" cy="377280"/>
              </p14:xfrm>
            </p:contentPart>
          </mc:Choice>
          <mc:Fallback xmlns="">
            <p:pic>
              <p:nvPicPr>
                <p:cNvPr id="807" name="Ink 806">
                  <a:extLst>
                    <a:ext uri="{FF2B5EF4-FFF2-40B4-BE49-F238E27FC236}">
                      <a16:creationId xmlns:a16="http://schemas.microsoft.com/office/drawing/2014/main" id="{A8A51D1D-C9DC-45A1-B296-D683DDFFAAD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474817" y="3688471"/>
                  <a:ext cx="6552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2C0B5A60-8717-44C7-84AA-9D6AE6B75A5F}"/>
                    </a:ext>
                  </a:extLst>
                </p14:cNvPr>
                <p14:cNvContentPartPr/>
                <p14:nvPr/>
              </p14:nvContentPartPr>
              <p14:xfrm>
                <a:off x="11030217" y="3658951"/>
                <a:ext cx="474120" cy="7092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2C0B5A60-8717-44C7-84AA-9D6AE6B75A5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012577" y="3641311"/>
                  <a:ext cx="5097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D11917EF-C98A-4C22-BE9C-58A84AB209AF}"/>
                    </a:ext>
                  </a:extLst>
                </p14:cNvPr>
                <p14:cNvContentPartPr/>
                <p14:nvPr/>
              </p14:nvContentPartPr>
              <p14:xfrm>
                <a:off x="11198697" y="3809431"/>
                <a:ext cx="74160" cy="203760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D11917EF-C98A-4C22-BE9C-58A84AB209A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180697" y="3791431"/>
                  <a:ext cx="1098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B299465F-936C-42E2-A360-F94A24B88D62}"/>
                    </a:ext>
                  </a:extLst>
                </p14:cNvPr>
                <p14:cNvContentPartPr/>
                <p14:nvPr/>
              </p14:nvContentPartPr>
              <p14:xfrm>
                <a:off x="11169177" y="3896551"/>
                <a:ext cx="146160" cy="14040"/>
              </p14:xfrm>
            </p:contentPart>
          </mc:Choice>
          <mc:Fallback xmlns=""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B299465F-936C-42E2-A360-F94A24B88D6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151177" y="3878911"/>
                  <a:ext cx="1818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813" name="Ink 812">
                  <a:extLst>
                    <a:ext uri="{FF2B5EF4-FFF2-40B4-BE49-F238E27FC236}">
                      <a16:creationId xmlns:a16="http://schemas.microsoft.com/office/drawing/2014/main" id="{5C0BF7C5-6345-4295-BD3E-2074F8A5DD3E}"/>
                    </a:ext>
                  </a:extLst>
                </p14:cNvPr>
                <p14:cNvContentPartPr/>
                <p14:nvPr/>
              </p14:nvContentPartPr>
              <p14:xfrm>
                <a:off x="11242617" y="3406523"/>
                <a:ext cx="24480" cy="238320"/>
              </p14:xfrm>
            </p:contentPart>
          </mc:Choice>
          <mc:Fallback xmlns="">
            <p:pic>
              <p:nvPicPr>
                <p:cNvPr id="813" name="Ink 812">
                  <a:extLst>
                    <a:ext uri="{FF2B5EF4-FFF2-40B4-BE49-F238E27FC236}">
                      <a16:creationId xmlns:a16="http://schemas.microsoft.com/office/drawing/2014/main" id="{5C0BF7C5-6345-4295-BD3E-2074F8A5DD3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224977" y="3388523"/>
                  <a:ext cx="601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814" name="Ink 813">
                  <a:extLst>
                    <a:ext uri="{FF2B5EF4-FFF2-40B4-BE49-F238E27FC236}">
                      <a16:creationId xmlns:a16="http://schemas.microsoft.com/office/drawing/2014/main" id="{FB221271-84B1-49A3-8072-07BCF35F4DCE}"/>
                    </a:ext>
                  </a:extLst>
                </p14:cNvPr>
                <p14:cNvContentPartPr/>
                <p14:nvPr/>
              </p14:nvContentPartPr>
              <p14:xfrm>
                <a:off x="11069817" y="3010163"/>
                <a:ext cx="19440" cy="366120"/>
              </p14:xfrm>
            </p:contentPart>
          </mc:Choice>
          <mc:Fallback xmlns="">
            <p:pic>
              <p:nvPicPr>
                <p:cNvPr id="814" name="Ink 813">
                  <a:extLst>
                    <a:ext uri="{FF2B5EF4-FFF2-40B4-BE49-F238E27FC236}">
                      <a16:creationId xmlns:a16="http://schemas.microsoft.com/office/drawing/2014/main" id="{FB221271-84B1-49A3-8072-07BCF35F4DC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051817" y="2992163"/>
                  <a:ext cx="550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20AD2459-BEB7-47CB-B806-1626BD095BDB}"/>
                    </a:ext>
                  </a:extLst>
                </p14:cNvPr>
                <p14:cNvContentPartPr/>
                <p14:nvPr/>
              </p14:nvContentPartPr>
              <p14:xfrm>
                <a:off x="11075937" y="3365483"/>
                <a:ext cx="409320" cy="1116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20AD2459-BEB7-47CB-B806-1626BD095BD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058297" y="3347483"/>
                  <a:ext cx="444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6C3496A8-8C2E-4493-B8E5-01ED45B5E2F9}"/>
                    </a:ext>
                  </a:extLst>
                </p14:cNvPr>
                <p14:cNvContentPartPr/>
                <p14:nvPr/>
              </p14:nvContentPartPr>
              <p14:xfrm>
                <a:off x="11520537" y="2973443"/>
                <a:ext cx="26280" cy="39168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6C3496A8-8C2E-4493-B8E5-01ED45B5E2F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502537" y="2955803"/>
                  <a:ext cx="619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8D2FE143-921B-4383-946D-642CA2B89988}"/>
                    </a:ext>
                  </a:extLst>
                </p14:cNvPr>
                <p14:cNvContentPartPr/>
                <p14:nvPr/>
              </p14:nvContentPartPr>
              <p14:xfrm>
                <a:off x="11049297" y="2935283"/>
                <a:ext cx="459000" cy="3888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8D2FE143-921B-4383-946D-642CA2B8998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031657" y="2917643"/>
                  <a:ext cx="4946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89529DC1-1C0E-4E6E-A38A-B67705FA2FBD}"/>
                    </a:ext>
                  </a:extLst>
                </p14:cNvPr>
                <p14:cNvContentPartPr/>
                <p14:nvPr/>
              </p14:nvContentPartPr>
              <p14:xfrm>
                <a:off x="11236497" y="3061283"/>
                <a:ext cx="110160" cy="19332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89529DC1-1C0E-4E6E-A38A-B67705FA2FB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218857" y="3043283"/>
                  <a:ext cx="145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3031670F-662B-4D89-9B29-4CD5765521B2}"/>
                    </a:ext>
                  </a:extLst>
                </p14:cNvPr>
                <p14:cNvContentPartPr/>
                <p14:nvPr/>
              </p14:nvContentPartPr>
              <p14:xfrm>
                <a:off x="10336497" y="2147577"/>
                <a:ext cx="856800" cy="74376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3031670F-662B-4D89-9B29-4CD5765521B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318857" y="2129937"/>
                  <a:ext cx="892440" cy="77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4" name="Group 823">
            <a:extLst>
              <a:ext uri="{FF2B5EF4-FFF2-40B4-BE49-F238E27FC236}">
                <a16:creationId xmlns:a16="http://schemas.microsoft.com/office/drawing/2014/main" id="{DA77B0D4-C191-42D6-A0C1-413D092A7432}"/>
              </a:ext>
            </a:extLst>
          </p:cNvPr>
          <p:cNvGrpSpPr/>
          <p:nvPr/>
        </p:nvGrpSpPr>
        <p:grpSpPr>
          <a:xfrm>
            <a:off x="10284125" y="751106"/>
            <a:ext cx="768240" cy="957240"/>
            <a:chOff x="10284125" y="751106"/>
            <a:chExt cx="768240" cy="95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822" name="Ink 821">
                  <a:extLst>
                    <a:ext uri="{FF2B5EF4-FFF2-40B4-BE49-F238E27FC236}">
                      <a16:creationId xmlns:a16="http://schemas.microsoft.com/office/drawing/2014/main" id="{5A67B25A-204A-4017-8ECB-A34EDD2F2E34}"/>
                    </a:ext>
                  </a:extLst>
                </p14:cNvPr>
                <p14:cNvContentPartPr/>
                <p14:nvPr/>
              </p14:nvContentPartPr>
              <p14:xfrm>
                <a:off x="10294205" y="1705466"/>
                <a:ext cx="1800" cy="2880"/>
              </p14:xfrm>
            </p:contentPart>
          </mc:Choice>
          <mc:Fallback xmlns="">
            <p:pic>
              <p:nvPicPr>
                <p:cNvPr id="822" name="Ink 821">
                  <a:extLst>
                    <a:ext uri="{FF2B5EF4-FFF2-40B4-BE49-F238E27FC236}">
                      <a16:creationId xmlns:a16="http://schemas.microsoft.com/office/drawing/2014/main" id="{5A67B25A-204A-4017-8ECB-A34EDD2F2E3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276205" y="1687466"/>
                  <a:ext cx="37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823" name="Ink 822">
                  <a:extLst>
                    <a:ext uri="{FF2B5EF4-FFF2-40B4-BE49-F238E27FC236}">
                      <a16:creationId xmlns:a16="http://schemas.microsoft.com/office/drawing/2014/main" id="{22DBEDC1-8B71-4F8F-B66E-6E049FDA4195}"/>
                    </a:ext>
                  </a:extLst>
                </p14:cNvPr>
                <p14:cNvContentPartPr/>
                <p14:nvPr/>
              </p14:nvContentPartPr>
              <p14:xfrm>
                <a:off x="10284125" y="751106"/>
                <a:ext cx="768240" cy="956160"/>
              </p14:xfrm>
            </p:contentPart>
          </mc:Choice>
          <mc:Fallback xmlns="">
            <p:pic>
              <p:nvPicPr>
                <p:cNvPr id="823" name="Ink 822">
                  <a:extLst>
                    <a:ext uri="{FF2B5EF4-FFF2-40B4-BE49-F238E27FC236}">
                      <a16:creationId xmlns:a16="http://schemas.microsoft.com/office/drawing/2014/main" id="{22DBEDC1-8B71-4F8F-B66E-6E049FDA419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266125" y="733106"/>
                  <a:ext cx="803880" cy="9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7" name="Group 856">
            <a:extLst>
              <a:ext uri="{FF2B5EF4-FFF2-40B4-BE49-F238E27FC236}">
                <a16:creationId xmlns:a16="http://schemas.microsoft.com/office/drawing/2014/main" id="{066B0B34-E63A-49B8-96E7-B591BA925EF4}"/>
              </a:ext>
            </a:extLst>
          </p:cNvPr>
          <p:cNvGrpSpPr/>
          <p:nvPr/>
        </p:nvGrpSpPr>
        <p:grpSpPr>
          <a:xfrm>
            <a:off x="248880" y="174720"/>
            <a:ext cx="1546560" cy="340920"/>
            <a:chOff x="248880" y="174720"/>
            <a:chExt cx="154656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7CFC4F5D-8B46-46EF-AC7D-4A832266FDDC}"/>
                    </a:ext>
                  </a:extLst>
                </p14:cNvPr>
                <p14:cNvContentPartPr/>
                <p14:nvPr/>
              </p14:nvContentPartPr>
              <p14:xfrm>
                <a:off x="248880" y="186960"/>
                <a:ext cx="219960" cy="32868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7CFC4F5D-8B46-46EF-AC7D-4A832266FDD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30880" y="169320"/>
                  <a:ext cx="2556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40F92C76-75FF-4D34-BF64-EB3B4629B243}"/>
                    </a:ext>
                  </a:extLst>
                </p14:cNvPr>
                <p14:cNvContentPartPr/>
                <p14:nvPr/>
              </p14:nvContentPartPr>
              <p14:xfrm>
                <a:off x="290280" y="354720"/>
                <a:ext cx="130320" cy="3600"/>
              </p14:xfrm>
            </p:contentPart>
          </mc:Choice>
          <mc:Fallback xmlns=""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40F92C76-75FF-4D34-BF64-EB3B4629B2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72640" y="337080"/>
                  <a:ext cx="165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7955443E-D7DD-418F-BF02-E25EE0AAE26B}"/>
                    </a:ext>
                  </a:extLst>
                </p14:cNvPr>
                <p14:cNvContentPartPr/>
                <p14:nvPr/>
              </p14:nvContentPartPr>
              <p14:xfrm>
                <a:off x="538320" y="208200"/>
                <a:ext cx="187200" cy="30096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7955443E-D7DD-418F-BF02-E25EE0AAE26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20680" y="190200"/>
                  <a:ext cx="2228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E6888596-11E1-40D9-A1B2-8CF41218A474}"/>
                    </a:ext>
                  </a:extLst>
                </p14:cNvPr>
                <p14:cNvContentPartPr/>
                <p14:nvPr/>
              </p14:nvContentPartPr>
              <p14:xfrm>
                <a:off x="802200" y="321960"/>
                <a:ext cx="85680" cy="16164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E6888596-11E1-40D9-A1B2-8CF41218A47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84560" y="304320"/>
                  <a:ext cx="1213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E64CD15F-AA18-4C42-87B9-9639DFC631B3}"/>
                    </a:ext>
                  </a:extLst>
                </p14:cNvPr>
                <p14:cNvContentPartPr/>
                <p14:nvPr/>
              </p14:nvContentPartPr>
              <p14:xfrm>
                <a:off x="976800" y="201000"/>
                <a:ext cx="11520" cy="289440"/>
              </p14:xfrm>
            </p:contentPart>
          </mc:Choice>
          <mc:Fallback xmlns=""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E64CD15F-AA18-4C42-87B9-9639DFC631B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59160" y="183360"/>
                  <a:ext cx="471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9BB967F2-5367-406A-88C3-DC3BC099D253}"/>
                    </a:ext>
                  </a:extLst>
                </p14:cNvPr>
                <p14:cNvContentPartPr/>
                <p14:nvPr/>
              </p14:nvContentPartPr>
              <p14:xfrm>
                <a:off x="928920" y="319440"/>
                <a:ext cx="141120" cy="1044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9BB967F2-5367-406A-88C3-DC3BC099D25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11280" y="301800"/>
                  <a:ext cx="176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852" name="Ink 851">
                  <a:extLst>
                    <a:ext uri="{FF2B5EF4-FFF2-40B4-BE49-F238E27FC236}">
                      <a16:creationId xmlns:a16="http://schemas.microsoft.com/office/drawing/2014/main" id="{FCC77E98-CBCF-4C23-91E7-44096C0D142D}"/>
                    </a:ext>
                  </a:extLst>
                </p14:cNvPr>
                <p14:cNvContentPartPr/>
                <p14:nvPr/>
              </p14:nvContentPartPr>
              <p14:xfrm>
                <a:off x="1092360" y="321240"/>
                <a:ext cx="115920" cy="169200"/>
              </p14:xfrm>
            </p:contentPart>
          </mc:Choice>
          <mc:Fallback xmlns="">
            <p:pic>
              <p:nvPicPr>
                <p:cNvPr id="852" name="Ink 851">
                  <a:extLst>
                    <a:ext uri="{FF2B5EF4-FFF2-40B4-BE49-F238E27FC236}">
                      <a16:creationId xmlns:a16="http://schemas.microsoft.com/office/drawing/2014/main" id="{FCC77E98-CBCF-4C23-91E7-44096C0D142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74720" y="303240"/>
                  <a:ext cx="151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8D0923B8-2278-4309-AC4E-1AEBF1102C92}"/>
                    </a:ext>
                  </a:extLst>
                </p14:cNvPr>
                <p14:cNvContentPartPr/>
                <p14:nvPr/>
              </p14:nvContentPartPr>
              <p14:xfrm>
                <a:off x="1273800" y="316920"/>
                <a:ext cx="174960" cy="15444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8D0923B8-2278-4309-AC4E-1AEBF1102C9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256160" y="299280"/>
                  <a:ext cx="2106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853A67B5-7C00-4C79-AFE0-B64D4CE865B7}"/>
                    </a:ext>
                  </a:extLst>
                </p14:cNvPr>
                <p14:cNvContentPartPr/>
                <p14:nvPr/>
              </p14:nvContentPartPr>
              <p14:xfrm>
                <a:off x="1476120" y="304320"/>
                <a:ext cx="90720" cy="18540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853A67B5-7C00-4C79-AFE0-B64D4CE865B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458120" y="286680"/>
                  <a:ext cx="1263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6E93CE05-9C4B-47AF-9265-90ED7AA74788}"/>
                    </a:ext>
                  </a:extLst>
                </p14:cNvPr>
                <p14:cNvContentPartPr/>
                <p14:nvPr/>
              </p14:nvContentPartPr>
              <p14:xfrm>
                <a:off x="1688160" y="174720"/>
                <a:ext cx="24840" cy="309960"/>
              </p14:xfrm>
            </p:contentPart>
          </mc:Choice>
          <mc:Fallback xmlns=""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6E93CE05-9C4B-47AF-9265-90ED7AA7478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670520" y="156720"/>
                  <a:ext cx="604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9F3F463D-1AB2-4305-90F0-7E5295D3F9DF}"/>
                    </a:ext>
                  </a:extLst>
                </p14:cNvPr>
                <p14:cNvContentPartPr/>
                <p14:nvPr/>
              </p14:nvContentPartPr>
              <p14:xfrm>
                <a:off x="1631640" y="305760"/>
                <a:ext cx="163800" cy="396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9F3F463D-1AB2-4305-90F0-7E5295D3F9D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614000" y="288120"/>
                  <a:ext cx="19944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1" name="Group 870">
            <a:extLst>
              <a:ext uri="{FF2B5EF4-FFF2-40B4-BE49-F238E27FC236}">
                <a16:creationId xmlns:a16="http://schemas.microsoft.com/office/drawing/2014/main" id="{3003BB47-540D-4AE9-894B-ADDF5F5D1496}"/>
              </a:ext>
            </a:extLst>
          </p:cNvPr>
          <p:cNvGrpSpPr/>
          <p:nvPr/>
        </p:nvGrpSpPr>
        <p:grpSpPr>
          <a:xfrm>
            <a:off x="1991640" y="149880"/>
            <a:ext cx="1649520" cy="354960"/>
            <a:chOff x="1991640" y="149880"/>
            <a:chExt cx="164952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617CE9E8-668F-458B-AFE8-391B20F87C0D}"/>
                    </a:ext>
                  </a:extLst>
                </p14:cNvPr>
                <p14:cNvContentPartPr/>
                <p14:nvPr/>
              </p14:nvContentPartPr>
              <p14:xfrm>
                <a:off x="1991640" y="158880"/>
                <a:ext cx="226080" cy="324720"/>
              </p14:xfrm>
            </p:contentPart>
          </mc:Choice>
          <mc:Fallback xmlns=""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617CE9E8-668F-458B-AFE8-391B20F87C0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974000" y="141240"/>
                  <a:ext cx="2617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859" name="Ink 858">
                  <a:extLst>
                    <a:ext uri="{FF2B5EF4-FFF2-40B4-BE49-F238E27FC236}">
                      <a16:creationId xmlns:a16="http://schemas.microsoft.com/office/drawing/2014/main" id="{BF76ECAD-9BAE-447B-899B-089A63C79BB2}"/>
                    </a:ext>
                  </a:extLst>
                </p14:cNvPr>
                <p14:cNvContentPartPr/>
                <p14:nvPr/>
              </p14:nvContentPartPr>
              <p14:xfrm>
                <a:off x="2265600" y="291360"/>
                <a:ext cx="141840" cy="179640"/>
              </p14:xfrm>
            </p:contentPart>
          </mc:Choice>
          <mc:Fallback xmlns="">
            <p:pic>
              <p:nvPicPr>
                <p:cNvPr id="859" name="Ink 858">
                  <a:extLst>
                    <a:ext uri="{FF2B5EF4-FFF2-40B4-BE49-F238E27FC236}">
                      <a16:creationId xmlns:a16="http://schemas.microsoft.com/office/drawing/2014/main" id="{BF76ECAD-9BAE-447B-899B-089A63C79BB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247600" y="273360"/>
                  <a:ext cx="1774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860" name="Ink 859">
                  <a:extLst>
                    <a:ext uri="{FF2B5EF4-FFF2-40B4-BE49-F238E27FC236}">
                      <a16:creationId xmlns:a16="http://schemas.microsoft.com/office/drawing/2014/main" id="{9ACB3400-0F2B-44C0-BC82-30A736AC3708}"/>
                    </a:ext>
                  </a:extLst>
                </p14:cNvPr>
                <p14:cNvContentPartPr/>
                <p14:nvPr/>
              </p14:nvContentPartPr>
              <p14:xfrm>
                <a:off x="2421120" y="309000"/>
                <a:ext cx="119160" cy="180000"/>
              </p14:xfrm>
            </p:contentPart>
          </mc:Choice>
          <mc:Fallback xmlns="">
            <p:pic>
              <p:nvPicPr>
                <p:cNvPr id="860" name="Ink 859">
                  <a:extLst>
                    <a:ext uri="{FF2B5EF4-FFF2-40B4-BE49-F238E27FC236}">
                      <a16:creationId xmlns:a16="http://schemas.microsoft.com/office/drawing/2014/main" id="{9ACB3400-0F2B-44C0-BC82-30A736AC370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403480" y="291000"/>
                  <a:ext cx="154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862" name="Ink 861">
                  <a:extLst>
                    <a:ext uri="{FF2B5EF4-FFF2-40B4-BE49-F238E27FC236}">
                      <a16:creationId xmlns:a16="http://schemas.microsoft.com/office/drawing/2014/main" id="{F089AEAC-C2FE-4A2C-8830-0CC7DBF2B8F5}"/>
                    </a:ext>
                  </a:extLst>
                </p14:cNvPr>
                <p14:cNvContentPartPr/>
                <p14:nvPr/>
              </p14:nvContentPartPr>
              <p14:xfrm>
                <a:off x="2682840" y="159240"/>
                <a:ext cx="13680" cy="309960"/>
              </p14:xfrm>
            </p:contentPart>
          </mc:Choice>
          <mc:Fallback xmlns="">
            <p:pic>
              <p:nvPicPr>
                <p:cNvPr id="862" name="Ink 861">
                  <a:extLst>
                    <a:ext uri="{FF2B5EF4-FFF2-40B4-BE49-F238E27FC236}">
                      <a16:creationId xmlns:a16="http://schemas.microsoft.com/office/drawing/2014/main" id="{F089AEAC-C2FE-4A2C-8830-0CC7DBF2B8F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664840" y="141240"/>
                  <a:ext cx="493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863" name="Ink 862">
                  <a:extLst>
                    <a:ext uri="{FF2B5EF4-FFF2-40B4-BE49-F238E27FC236}">
                      <a16:creationId xmlns:a16="http://schemas.microsoft.com/office/drawing/2014/main" id="{7257CBBB-180A-424E-9697-C81B48E6F552}"/>
                    </a:ext>
                  </a:extLst>
                </p14:cNvPr>
                <p14:cNvContentPartPr/>
                <p14:nvPr/>
              </p14:nvContentPartPr>
              <p14:xfrm>
                <a:off x="2598600" y="293880"/>
                <a:ext cx="189360" cy="15840"/>
              </p14:xfrm>
            </p:contentPart>
          </mc:Choice>
          <mc:Fallback xmlns="">
            <p:pic>
              <p:nvPicPr>
                <p:cNvPr id="863" name="Ink 862">
                  <a:extLst>
                    <a:ext uri="{FF2B5EF4-FFF2-40B4-BE49-F238E27FC236}">
                      <a16:creationId xmlns:a16="http://schemas.microsoft.com/office/drawing/2014/main" id="{7257CBBB-180A-424E-9697-C81B48E6F55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580960" y="276240"/>
                  <a:ext cx="225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865" name="Ink 864">
                  <a:extLst>
                    <a:ext uri="{FF2B5EF4-FFF2-40B4-BE49-F238E27FC236}">
                      <a16:creationId xmlns:a16="http://schemas.microsoft.com/office/drawing/2014/main" id="{F43D5308-486F-4A9E-92BC-76A5E127E4D0}"/>
                    </a:ext>
                  </a:extLst>
                </p14:cNvPr>
                <p14:cNvContentPartPr/>
                <p14:nvPr/>
              </p14:nvContentPartPr>
              <p14:xfrm>
                <a:off x="2820360" y="304680"/>
                <a:ext cx="187560" cy="183240"/>
              </p14:xfrm>
            </p:contentPart>
          </mc:Choice>
          <mc:Fallback xmlns="">
            <p:pic>
              <p:nvPicPr>
                <p:cNvPr id="865" name="Ink 864">
                  <a:extLst>
                    <a:ext uri="{FF2B5EF4-FFF2-40B4-BE49-F238E27FC236}">
                      <a16:creationId xmlns:a16="http://schemas.microsoft.com/office/drawing/2014/main" id="{F43D5308-486F-4A9E-92BC-76A5E127E4D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802720" y="286680"/>
                  <a:ext cx="223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044FAB85-AA57-4B7F-BCF6-9D45B45EF747}"/>
                    </a:ext>
                  </a:extLst>
                </p14:cNvPr>
                <p14:cNvContentPartPr/>
                <p14:nvPr/>
              </p14:nvContentPartPr>
              <p14:xfrm>
                <a:off x="3071640" y="293880"/>
                <a:ext cx="94320" cy="183600"/>
              </p14:xfrm>
            </p:contentPart>
          </mc:Choice>
          <mc:Fallback xmlns=""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044FAB85-AA57-4B7F-BCF6-9D45B45EF74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053640" y="275880"/>
                  <a:ext cx="1299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867" name="Ink 866">
                  <a:extLst>
                    <a:ext uri="{FF2B5EF4-FFF2-40B4-BE49-F238E27FC236}">
                      <a16:creationId xmlns:a16="http://schemas.microsoft.com/office/drawing/2014/main" id="{99A7AD6A-1480-4EB5-833C-DAA38F51447C}"/>
                    </a:ext>
                  </a:extLst>
                </p14:cNvPr>
                <p14:cNvContentPartPr/>
                <p14:nvPr/>
              </p14:nvContentPartPr>
              <p14:xfrm>
                <a:off x="3261360" y="310800"/>
                <a:ext cx="23400" cy="166680"/>
              </p14:xfrm>
            </p:contentPart>
          </mc:Choice>
          <mc:Fallback xmlns="">
            <p:pic>
              <p:nvPicPr>
                <p:cNvPr id="867" name="Ink 866">
                  <a:extLst>
                    <a:ext uri="{FF2B5EF4-FFF2-40B4-BE49-F238E27FC236}">
                      <a16:creationId xmlns:a16="http://schemas.microsoft.com/office/drawing/2014/main" id="{99A7AD6A-1480-4EB5-833C-DAA38F51447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243360" y="292800"/>
                  <a:ext cx="59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813095FB-BD59-4680-8220-68C1045D3B43}"/>
                    </a:ext>
                  </a:extLst>
                </p14:cNvPr>
                <p14:cNvContentPartPr/>
                <p14:nvPr/>
              </p14:nvContentPartPr>
              <p14:xfrm>
                <a:off x="3247680" y="207840"/>
                <a:ext cx="14760" cy="39600"/>
              </p14:xfrm>
            </p:contentPart>
          </mc:Choice>
          <mc:Fallback xmlns=""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813095FB-BD59-4680-8220-68C1045D3B4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229680" y="189840"/>
                  <a:ext cx="50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869" name="Ink 868">
                  <a:extLst>
                    <a:ext uri="{FF2B5EF4-FFF2-40B4-BE49-F238E27FC236}">
                      <a16:creationId xmlns:a16="http://schemas.microsoft.com/office/drawing/2014/main" id="{B40CD1DE-5B21-4890-8C79-FDE2681F7235}"/>
                    </a:ext>
                  </a:extLst>
                </p14:cNvPr>
                <p14:cNvContentPartPr/>
                <p14:nvPr/>
              </p14:nvContentPartPr>
              <p14:xfrm>
                <a:off x="3386280" y="306120"/>
                <a:ext cx="147960" cy="163080"/>
              </p14:xfrm>
            </p:contentPart>
          </mc:Choice>
          <mc:Fallback xmlns="">
            <p:pic>
              <p:nvPicPr>
                <p:cNvPr id="869" name="Ink 868">
                  <a:extLst>
                    <a:ext uri="{FF2B5EF4-FFF2-40B4-BE49-F238E27FC236}">
                      <a16:creationId xmlns:a16="http://schemas.microsoft.com/office/drawing/2014/main" id="{B40CD1DE-5B21-4890-8C79-FDE2681F723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368280" y="288120"/>
                  <a:ext cx="183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870" name="Ink 869">
                  <a:extLst>
                    <a:ext uri="{FF2B5EF4-FFF2-40B4-BE49-F238E27FC236}">
                      <a16:creationId xmlns:a16="http://schemas.microsoft.com/office/drawing/2014/main" id="{240A9E77-2698-48DD-A8F5-A807A0259D0E}"/>
                    </a:ext>
                  </a:extLst>
                </p14:cNvPr>
                <p14:cNvContentPartPr/>
                <p14:nvPr/>
              </p14:nvContentPartPr>
              <p14:xfrm>
                <a:off x="3629640" y="149880"/>
                <a:ext cx="11520" cy="354960"/>
              </p14:xfrm>
            </p:contentPart>
          </mc:Choice>
          <mc:Fallback xmlns="">
            <p:pic>
              <p:nvPicPr>
                <p:cNvPr id="870" name="Ink 869">
                  <a:extLst>
                    <a:ext uri="{FF2B5EF4-FFF2-40B4-BE49-F238E27FC236}">
                      <a16:creationId xmlns:a16="http://schemas.microsoft.com/office/drawing/2014/main" id="{240A9E77-2698-48DD-A8F5-A807A0259D0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612000" y="132240"/>
                  <a:ext cx="47160" cy="39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9" name="Group 888">
            <a:extLst>
              <a:ext uri="{FF2B5EF4-FFF2-40B4-BE49-F238E27FC236}">
                <a16:creationId xmlns:a16="http://schemas.microsoft.com/office/drawing/2014/main" id="{CC01CD32-B107-4FBE-884B-1A9F75758F9B}"/>
              </a:ext>
            </a:extLst>
          </p:cNvPr>
          <p:cNvGrpSpPr/>
          <p:nvPr/>
        </p:nvGrpSpPr>
        <p:grpSpPr>
          <a:xfrm>
            <a:off x="3900900" y="117120"/>
            <a:ext cx="1991160" cy="401400"/>
            <a:chOff x="3900900" y="117120"/>
            <a:chExt cx="1991160" cy="40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872" name="Ink 871">
                  <a:extLst>
                    <a:ext uri="{FF2B5EF4-FFF2-40B4-BE49-F238E27FC236}">
                      <a16:creationId xmlns:a16="http://schemas.microsoft.com/office/drawing/2014/main" id="{35C96F1A-E3D5-40A5-8431-341948B53A1A}"/>
                    </a:ext>
                  </a:extLst>
                </p14:cNvPr>
                <p14:cNvContentPartPr/>
                <p14:nvPr/>
              </p14:nvContentPartPr>
              <p14:xfrm>
                <a:off x="3900900" y="174360"/>
                <a:ext cx="205560" cy="344160"/>
              </p14:xfrm>
            </p:contentPart>
          </mc:Choice>
          <mc:Fallback xmlns="">
            <p:pic>
              <p:nvPicPr>
                <p:cNvPr id="872" name="Ink 871">
                  <a:extLst>
                    <a:ext uri="{FF2B5EF4-FFF2-40B4-BE49-F238E27FC236}">
                      <a16:creationId xmlns:a16="http://schemas.microsoft.com/office/drawing/2014/main" id="{35C96F1A-E3D5-40A5-8431-341948B53A1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882900" y="156720"/>
                  <a:ext cx="24120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873" name="Ink 872">
                  <a:extLst>
                    <a:ext uri="{FF2B5EF4-FFF2-40B4-BE49-F238E27FC236}">
                      <a16:creationId xmlns:a16="http://schemas.microsoft.com/office/drawing/2014/main" id="{65B57B5E-584F-45D1-B3B1-C5BAEB316B9B}"/>
                    </a:ext>
                  </a:extLst>
                </p14:cNvPr>
                <p14:cNvContentPartPr/>
                <p14:nvPr/>
              </p14:nvContentPartPr>
              <p14:xfrm>
                <a:off x="4107180" y="314400"/>
                <a:ext cx="177480" cy="150120"/>
              </p14:xfrm>
            </p:contentPart>
          </mc:Choice>
          <mc:Fallback xmlns="">
            <p:pic>
              <p:nvPicPr>
                <p:cNvPr id="873" name="Ink 872">
                  <a:extLst>
                    <a:ext uri="{FF2B5EF4-FFF2-40B4-BE49-F238E27FC236}">
                      <a16:creationId xmlns:a16="http://schemas.microsoft.com/office/drawing/2014/main" id="{65B57B5E-584F-45D1-B3B1-C5BAEB316B9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089540" y="296760"/>
                  <a:ext cx="2131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874" name="Ink 873">
                  <a:extLst>
                    <a:ext uri="{FF2B5EF4-FFF2-40B4-BE49-F238E27FC236}">
                      <a16:creationId xmlns:a16="http://schemas.microsoft.com/office/drawing/2014/main" id="{8C9E5490-297B-4940-AABD-B1CB1AF5D226}"/>
                    </a:ext>
                  </a:extLst>
                </p14:cNvPr>
                <p14:cNvContentPartPr/>
                <p14:nvPr/>
              </p14:nvContentPartPr>
              <p14:xfrm>
                <a:off x="4364940" y="309360"/>
                <a:ext cx="720" cy="4320"/>
              </p14:xfrm>
            </p:contentPart>
          </mc:Choice>
          <mc:Fallback xmlns="">
            <p:pic>
              <p:nvPicPr>
                <p:cNvPr id="874" name="Ink 873">
                  <a:extLst>
                    <a:ext uri="{FF2B5EF4-FFF2-40B4-BE49-F238E27FC236}">
                      <a16:creationId xmlns:a16="http://schemas.microsoft.com/office/drawing/2014/main" id="{8C9E5490-297B-4940-AABD-B1CB1AF5D22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347300" y="291720"/>
                  <a:ext cx="36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875" name="Ink 874">
                  <a:extLst>
                    <a:ext uri="{FF2B5EF4-FFF2-40B4-BE49-F238E27FC236}">
                      <a16:creationId xmlns:a16="http://schemas.microsoft.com/office/drawing/2014/main" id="{CCFB7AEE-88D1-4C4C-A511-C5B41DED735C}"/>
                    </a:ext>
                  </a:extLst>
                </p14:cNvPr>
                <p14:cNvContentPartPr/>
                <p14:nvPr/>
              </p14:nvContentPartPr>
              <p14:xfrm>
                <a:off x="4343700" y="274080"/>
                <a:ext cx="159120" cy="199800"/>
              </p14:xfrm>
            </p:contentPart>
          </mc:Choice>
          <mc:Fallback xmlns="">
            <p:pic>
              <p:nvPicPr>
                <p:cNvPr id="875" name="Ink 874">
                  <a:extLst>
                    <a:ext uri="{FF2B5EF4-FFF2-40B4-BE49-F238E27FC236}">
                      <a16:creationId xmlns:a16="http://schemas.microsoft.com/office/drawing/2014/main" id="{CCFB7AEE-88D1-4C4C-A511-C5B41DED735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326060" y="256080"/>
                  <a:ext cx="194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877" name="Ink 876">
                  <a:extLst>
                    <a:ext uri="{FF2B5EF4-FFF2-40B4-BE49-F238E27FC236}">
                      <a16:creationId xmlns:a16="http://schemas.microsoft.com/office/drawing/2014/main" id="{52A729DB-CE59-4E99-B73C-517ECB130BF4}"/>
                    </a:ext>
                  </a:extLst>
                </p14:cNvPr>
                <p14:cNvContentPartPr/>
                <p14:nvPr/>
              </p14:nvContentPartPr>
              <p14:xfrm>
                <a:off x="4535580" y="277320"/>
                <a:ext cx="161640" cy="188640"/>
              </p14:xfrm>
            </p:contentPart>
          </mc:Choice>
          <mc:Fallback xmlns="">
            <p:pic>
              <p:nvPicPr>
                <p:cNvPr id="877" name="Ink 876">
                  <a:extLst>
                    <a:ext uri="{FF2B5EF4-FFF2-40B4-BE49-F238E27FC236}">
                      <a16:creationId xmlns:a16="http://schemas.microsoft.com/office/drawing/2014/main" id="{52A729DB-CE59-4E99-B73C-517ECB130BF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517940" y="259680"/>
                  <a:ext cx="1972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878" name="Ink 877">
                  <a:extLst>
                    <a:ext uri="{FF2B5EF4-FFF2-40B4-BE49-F238E27FC236}">
                      <a16:creationId xmlns:a16="http://schemas.microsoft.com/office/drawing/2014/main" id="{71B12498-DC2B-46A5-9B41-29A77A0CD035}"/>
                    </a:ext>
                  </a:extLst>
                </p14:cNvPr>
                <p14:cNvContentPartPr/>
                <p14:nvPr/>
              </p14:nvContentPartPr>
              <p14:xfrm>
                <a:off x="4813860" y="169680"/>
                <a:ext cx="11160" cy="288360"/>
              </p14:xfrm>
            </p:contentPart>
          </mc:Choice>
          <mc:Fallback xmlns="">
            <p:pic>
              <p:nvPicPr>
                <p:cNvPr id="878" name="Ink 877">
                  <a:extLst>
                    <a:ext uri="{FF2B5EF4-FFF2-40B4-BE49-F238E27FC236}">
                      <a16:creationId xmlns:a16="http://schemas.microsoft.com/office/drawing/2014/main" id="{71B12498-DC2B-46A5-9B41-29A77A0CD03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795860" y="151680"/>
                  <a:ext cx="468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879" name="Ink 878">
                  <a:extLst>
                    <a:ext uri="{FF2B5EF4-FFF2-40B4-BE49-F238E27FC236}">
                      <a16:creationId xmlns:a16="http://schemas.microsoft.com/office/drawing/2014/main" id="{8796E811-A350-4AE8-B23C-63D44B7EEBA5}"/>
                    </a:ext>
                  </a:extLst>
                </p14:cNvPr>
                <p14:cNvContentPartPr/>
                <p14:nvPr/>
              </p14:nvContentPartPr>
              <p14:xfrm>
                <a:off x="4711620" y="285240"/>
                <a:ext cx="210600" cy="16560"/>
              </p14:xfrm>
            </p:contentPart>
          </mc:Choice>
          <mc:Fallback xmlns="">
            <p:pic>
              <p:nvPicPr>
                <p:cNvPr id="879" name="Ink 878">
                  <a:extLst>
                    <a:ext uri="{FF2B5EF4-FFF2-40B4-BE49-F238E27FC236}">
                      <a16:creationId xmlns:a16="http://schemas.microsoft.com/office/drawing/2014/main" id="{8796E811-A350-4AE8-B23C-63D44B7EEBA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693980" y="267600"/>
                  <a:ext cx="246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881" name="Ink 880">
                  <a:extLst>
                    <a:ext uri="{FF2B5EF4-FFF2-40B4-BE49-F238E27FC236}">
                      <a16:creationId xmlns:a16="http://schemas.microsoft.com/office/drawing/2014/main" id="{F285462D-8B8B-43E8-B4A3-EA3FE70B100E}"/>
                    </a:ext>
                  </a:extLst>
                </p14:cNvPr>
                <p14:cNvContentPartPr/>
                <p14:nvPr/>
              </p14:nvContentPartPr>
              <p14:xfrm>
                <a:off x="4958940" y="260400"/>
                <a:ext cx="106200" cy="173520"/>
              </p14:xfrm>
            </p:contentPart>
          </mc:Choice>
          <mc:Fallback xmlns="">
            <p:pic>
              <p:nvPicPr>
                <p:cNvPr id="881" name="Ink 880">
                  <a:extLst>
                    <a:ext uri="{FF2B5EF4-FFF2-40B4-BE49-F238E27FC236}">
                      <a16:creationId xmlns:a16="http://schemas.microsoft.com/office/drawing/2014/main" id="{F285462D-8B8B-43E8-B4A3-EA3FE70B100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940940" y="242400"/>
                  <a:ext cx="1418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882" name="Ink 881">
                  <a:extLst>
                    <a:ext uri="{FF2B5EF4-FFF2-40B4-BE49-F238E27FC236}">
                      <a16:creationId xmlns:a16="http://schemas.microsoft.com/office/drawing/2014/main" id="{163BB274-CCEF-4743-947A-72B3DBCA1B13}"/>
                    </a:ext>
                  </a:extLst>
                </p14:cNvPr>
                <p14:cNvContentPartPr/>
                <p14:nvPr/>
              </p14:nvContentPartPr>
              <p14:xfrm>
                <a:off x="5107260" y="262920"/>
                <a:ext cx="145080" cy="176760"/>
              </p14:xfrm>
            </p:contentPart>
          </mc:Choice>
          <mc:Fallback xmlns="">
            <p:pic>
              <p:nvPicPr>
                <p:cNvPr id="882" name="Ink 881">
                  <a:extLst>
                    <a:ext uri="{FF2B5EF4-FFF2-40B4-BE49-F238E27FC236}">
                      <a16:creationId xmlns:a16="http://schemas.microsoft.com/office/drawing/2014/main" id="{163BB274-CCEF-4743-947A-72B3DBCA1B1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089620" y="245280"/>
                  <a:ext cx="180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883" name="Ink 882">
                  <a:extLst>
                    <a:ext uri="{FF2B5EF4-FFF2-40B4-BE49-F238E27FC236}">
                      <a16:creationId xmlns:a16="http://schemas.microsoft.com/office/drawing/2014/main" id="{92AEB7B0-B5F6-4254-B07D-98808A483714}"/>
                    </a:ext>
                  </a:extLst>
                </p14:cNvPr>
                <p14:cNvContentPartPr/>
                <p14:nvPr/>
              </p14:nvContentPartPr>
              <p14:xfrm>
                <a:off x="5356380" y="271920"/>
                <a:ext cx="14040" cy="148320"/>
              </p14:xfrm>
            </p:contentPart>
          </mc:Choice>
          <mc:Fallback xmlns="">
            <p:pic>
              <p:nvPicPr>
                <p:cNvPr id="883" name="Ink 882">
                  <a:extLst>
                    <a:ext uri="{FF2B5EF4-FFF2-40B4-BE49-F238E27FC236}">
                      <a16:creationId xmlns:a16="http://schemas.microsoft.com/office/drawing/2014/main" id="{92AEB7B0-B5F6-4254-B07D-98808A48371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338380" y="254280"/>
                  <a:ext cx="49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884" name="Ink 883">
                  <a:extLst>
                    <a:ext uri="{FF2B5EF4-FFF2-40B4-BE49-F238E27FC236}">
                      <a16:creationId xmlns:a16="http://schemas.microsoft.com/office/drawing/2014/main" id="{A3F71170-033B-4841-93A9-630CD07C386D}"/>
                    </a:ext>
                  </a:extLst>
                </p14:cNvPr>
                <p14:cNvContentPartPr/>
                <p14:nvPr/>
              </p14:nvContentPartPr>
              <p14:xfrm>
                <a:off x="5343420" y="146280"/>
                <a:ext cx="7200" cy="51120"/>
              </p14:xfrm>
            </p:contentPart>
          </mc:Choice>
          <mc:Fallback xmlns="">
            <p:pic>
              <p:nvPicPr>
                <p:cNvPr id="884" name="Ink 883">
                  <a:extLst>
                    <a:ext uri="{FF2B5EF4-FFF2-40B4-BE49-F238E27FC236}">
                      <a16:creationId xmlns:a16="http://schemas.microsoft.com/office/drawing/2014/main" id="{A3F71170-033B-4841-93A9-630CD07C386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325420" y="128640"/>
                  <a:ext cx="428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885" name="Ink 884">
                  <a:extLst>
                    <a:ext uri="{FF2B5EF4-FFF2-40B4-BE49-F238E27FC236}">
                      <a16:creationId xmlns:a16="http://schemas.microsoft.com/office/drawing/2014/main" id="{3E7D5FAF-B6C6-4EBD-83E7-7499696E61D0}"/>
                    </a:ext>
                  </a:extLst>
                </p14:cNvPr>
                <p14:cNvContentPartPr/>
                <p14:nvPr/>
              </p14:nvContentPartPr>
              <p14:xfrm>
                <a:off x="5474460" y="246720"/>
                <a:ext cx="142200" cy="193680"/>
              </p14:xfrm>
            </p:contentPart>
          </mc:Choice>
          <mc:Fallback xmlns="">
            <p:pic>
              <p:nvPicPr>
                <p:cNvPr id="885" name="Ink 884">
                  <a:extLst>
                    <a:ext uri="{FF2B5EF4-FFF2-40B4-BE49-F238E27FC236}">
                      <a16:creationId xmlns:a16="http://schemas.microsoft.com/office/drawing/2014/main" id="{3E7D5FAF-B6C6-4EBD-83E7-7499696E61D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456820" y="229080"/>
                  <a:ext cx="1778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887" name="Ink 886">
                  <a:extLst>
                    <a:ext uri="{FF2B5EF4-FFF2-40B4-BE49-F238E27FC236}">
                      <a16:creationId xmlns:a16="http://schemas.microsoft.com/office/drawing/2014/main" id="{2EE65419-FF1E-4659-BDD1-DDB1516F38C4}"/>
                    </a:ext>
                  </a:extLst>
                </p14:cNvPr>
                <p14:cNvContentPartPr/>
                <p14:nvPr/>
              </p14:nvContentPartPr>
              <p14:xfrm>
                <a:off x="5773980" y="117120"/>
                <a:ext cx="27000" cy="348120"/>
              </p14:xfrm>
            </p:contentPart>
          </mc:Choice>
          <mc:Fallback xmlns="">
            <p:pic>
              <p:nvPicPr>
                <p:cNvPr id="887" name="Ink 886">
                  <a:extLst>
                    <a:ext uri="{FF2B5EF4-FFF2-40B4-BE49-F238E27FC236}">
                      <a16:creationId xmlns:a16="http://schemas.microsoft.com/office/drawing/2014/main" id="{2EE65419-FF1E-4659-BDD1-DDB1516F38C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755980" y="99480"/>
                  <a:ext cx="626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888" name="Ink 887">
                  <a:extLst>
                    <a:ext uri="{FF2B5EF4-FFF2-40B4-BE49-F238E27FC236}">
                      <a16:creationId xmlns:a16="http://schemas.microsoft.com/office/drawing/2014/main" id="{91CE02DC-C50A-4E4B-BBA5-8FCDB8927DA0}"/>
                    </a:ext>
                  </a:extLst>
                </p14:cNvPr>
                <p14:cNvContentPartPr/>
                <p14:nvPr/>
              </p14:nvContentPartPr>
              <p14:xfrm>
                <a:off x="5679660" y="258960"/>
                <a:ext cx="212400" cy="12240"/>
              </p14:xfrm>
            </p:contentPart>
          </mc:Choice>
          <mc:Fallback xmlns="">
            <p:pic>
              <p:nvPicPr>
                <p:cNvPr id="888" name="Ink 887">
                  <a:extLst>
                    <a:ext uri="{FF2B5EF4-FFF2-40B4-BE49-F238E27FC236}">
                      <a16:creationId xmlns:a16="http://schemas.microsoft.com/office/drawing/2014/main" id="{91CE02DC-C50A-4E4B-BBA5-8FCDB8927DA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661660" y="241320"/>
                  <a:ext cx="24804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6" name="Group 905">
            <a:extLst>
              <a:ext uri="{FF2B5EF4-FFF2-40B4-BE49-F238E27FC236}">
                <a16:creationId xmlns:a16="http://schemas.microsoft.com/office/drawing/2014/main" id="{AB47E638-F824-4869-87C3-B28706318E08}"/>
              </a:ext>
            </a:extLst>
          </p:cNvPr>
          <p:cNvGrpSpPr/>
          <p:nvPr/>
        </p:nvGrpSpPr>
        <p:grpSpPr>
          <a:xfrm>
            <a:off x="6271140" y="110130"/>
            <a:ext cx="2427120" cy="343080"/>
            <a:chOff x="6271140" y="110130"/>
            <a:chExt cx="242712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890" name="Ink 889">
                  <a:extLst>
                    <a:ext uri="{FF2B5EF4-FFF2-40B4-BE49-F238E27FC236}">
                      <a16:creationId xmlns:a16="http://schemas.microsoft.com/office/drawing/2014/main" id="{F9E27832-B504-4A95-90A2-D7A6593E0C33}"/>
                    </a:ext>
                  </a:extLst>
                </p14:cNvPr>
                <p14:cNvContentPartPr/>
                <p14:nvPr/>
              </p14:nvContentPartPr>
              <p14:xfrm>
                <a:off x="6271140" y="110130"/>
                <a:ext cx="200160" cy="343080"/>
              </p14:xfrm>
            </p:contentPart>
          </mc:Choice>
          <mc:Fallback xmlns="">
            <p:pic>
              <p:nvPicPr>
                <p:cNvPr id="890" name="Ink 889">
                  <a:extLst>
                    <a:ext uri="{FF2B5EF4-FFF2-40B4-BE49-F238E27FC236}">
                      <a16:creationId xmlns:a16="http://schemas.microsoft.com/office/drawing/2014/main" id="{F9E27832-B504-4A95-90A2-D7A6593E0C3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253500" y="92490"/>
                  <a:ext cx="23580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891" name="Ink 890">
                  <a:extLst>
                    <a:ext uri="{FF2B5EF4-FFF2-40B4-BE49-F238E27FC236}">
                      <a16:creationId xmlns:a16="http://schemas.microsoft.com/office/drawing/2014/main" id="{DD8E7A67-B157-4986-87D0-CA3D37C303C1}"/>
                    </a:ext>
                  </a:extLst>
                </p14:cNvPr>
                <p14:cNvContentPartPr/>
                <p14:nvPr/>
              </p14:nvContentPartPr>
              <p14:xfrm>
                <a:off x="6472380" y="256290"/>
                <a:ext cx="195480" cy="191160"/>
              </p14:xfrm>
            </p:contentPart>
          </mc:Choice>
          <mc:Fallback xmlns="">
            <p:pic>
              <p:nvPicPr>
                <p:cNvPr id="891" name="Ink 890">
                  <a:extLst>
                    <a:ext uri="{FF2B5EF4-FFF2-40B4-BE49-F238E27FC236}">
                      <a16:creationId xmlns:a16="http://schemas.microsoft.com/office/drawing/2014/main" id="{DD8E7A67-B157-4986-87D0-CA3D37C303C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454740" y="238650"/>
                  <a:ext cx="2311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892" name="Ink 891">
                  <a:extLst>
                    <a:ext uri="{FF2B5EF4-FFF2-40B4-BE49-F238E27FC236}">
                      <a16:creationId xmlns:a16="http://schemas.microsoft.com/office/drawing/2014/main" id="{89B8CB57-1C3B-41DC-944D-A53D3ECA1201}"/>
                    </a:ext>
                  </a:extLst>
                </p14:cNvPr>
                <p14:cNvContentPartPr/>
                <p14:nvPr/>
              </p14:nvContentPartPr>
              <p14:xfrm>
                <a:off x="6710700" y="245850"/>
                <a:ext cx="127080" cy="172440"/>
              </p14:xfrm>
            </p:contentPart>
          </mc:Choice>
          <mc:Fallback xmlns="">
            <p:pic>
              <p:nvPicPr>
                <p:cNvPr id="892" name="Ink 891">
                  <a:extLst>
                    <a:ext uri="{FF2B5EF4-FFF2-40B4-BE49-F238E27FC236}">
                      <a16:creationId xmlns:a16="http://schemas.microsoft.com/office/drawing/2014/main" id="{89B8CB57-1C3B-41DC-944D-A53D3ECA120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692700" y="228210"/>
                  <a:ext cx="1627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894" name="Ink 893">
                  <a:extLst>
                    <a:ext uri="{FF2B5EF4-FFF2-40B4-BE49-F238E27FC236}">
                      <a16:creationId xmlns:a16="http://schemas.microsoft.com/office/drawing/2014/main" id="{4E6E8085-4153-44D8-9CA0-6FC34F68CE22}"/>
                    </a:ext>
                  </a:extLst>
                </p14:cNvPr>
                <p14:cNvContentPartPr/>
                <p14:nvPr/>
              </p14:nvContentPartPr>
              <p14:xfrm>
                <a:off x="6910860" y="232890"/>
                <a:ext cx="125280" cy="183600"/>
              </p14:xfrm>
            </p:contentPart>
          </mc:Choice>
          <mc:Fallback xmlns="">
            <p:pic>
              <p:nvPicPr>
                <p:cNvPr id="894" name="Ink 893">
                  <a:extLst>
                    <a:ext uri="{FF2B5EF4-FFF2-40B4-BE49-F238E27FC236}">
                      <a16:creationId xmlns:a16="http://schemas.microsoft.com/office/drawing/2014/main" id="{4E6E8085-4153-44D8-9CA0-6FC34F68CE2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892860" y="215250"/>
                  <a:ext cx="1609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895" name="Ink 894">
                  <a:extLst>
                    <a:ext uri="{FF2B5EF4-FFF2-40B4-BE49-F238E27FC236}">
                      <a16:creationId xmlns:a16="http://schemas.microsoft.com/office/drawing/2014/main" id="{98853E67-2937-4DCB-91A5-EEB0886E885F}"/>
                    </a:ext>
                  </a:extLst>
                </p14:cNvPr>
                <p14:cNvContentPartPr/>
                <p14:nvPr/>
              </p14:nvContentPartPr>
              <p14:xfrm>
                <a:off x="7152780" y="122370"/>
                <a:ext cx="16560" cy="282960"/>
              </p14:xfrm>
            </p:contentPart>
          </mc:Choice>
          <mc:Fallback xmlns="">
            <p:pic>
              <p:nvPicPr>
                <p:cNvPr id="895" name="Ink 894">
                  <a:extLst>
                    <a:ext uri="{FF2B5EF4-FFF2-40B4-BE49-F238E27FC236}">
                      <a16:creationId xmlns:a16="http://schemas.microsoft.com/office/drawing/2014/main" id="{98853E67-2937-4DCB-91A5-EEB0886E885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134780" y="104370"/>
                  <a:ext cx="522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96" name="Ink 895">
                  <a:extLst>
                    <a:ext uri="{FF2B5EF4-FFF2-40B4-BE49-F238E27FC236}">
                      <a16:creationId xmlns:a16="http://schemas.microsoft.com/office/drawing/2014/main" id="{7D221998-5E4E-4D86-988F-7E7283E6A435}"/>
                    </a:ext>
                  </a:extLst>
                </p14:cNvPr>
                <p14:cNvContentPartPr/>
                <p14:nvPr/>
              </p14:nvContentPartPr>
              <p14:xfrm>
                <a:off x="7068900" y="235050"/>
                <a:ext cx="203040" cy="14760"/>
              </p14:xfrm>
            </p:contentPart>
          </mc:Choice>
          <mc:Fallback xmlns="">
            <p:pic>
              <p:nvPicPr>
                <p:cNvPr id="896" name="Ink 895">
                  <a:extLst>
                    <a:ext uri="{FF2B5EF4-FFF2-40B4-BE49-F238E27FC236}">
                      <a16:creationId xmlns:a16="http://schemas.microsoft.com/office/drawing/2014/main" id="{7D221998-5E4E-4D86-988F-7E7283E6A43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051260" y="217050"/>
                  <a:ext cx="238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97" name="Ink 896">
                  <a:extLst>
                    <a:ext uri="{FF2B5EF4-FFF2-40B4-BE49-F238E27FC236}">
                      <a16:creationId xmlns:a16="http://schemas.microsoft.com/office/drawing/2014/main" id="{84FD7385-669B-4541-B2C8-5DA7F438C79B}"/>
                    </a:ext>
                  </a:extLst>
                </p14:cNvPr>
                <p14:cNvContentPartPr/>
                <p14:nvPr/>
              </p14:nvContentPartPr>
              <p14:xfrm>
                <a:off x="7296060" y="226770"/>
                <a:ext cx="95760" cy="185040"/>
              </p14:xfrm>
            </p:contentPart>
          </mc:Choice>
          <mc:Fallback xmlns="">
            <p:pic>
              <p:nvPicPr>
                <p:cNvPr id="897" name="Ink 896">
                  <a:extLst>
                    <a:ext uri="{FF2B5EF4-FFF2-40B4-BE49-F238E27FC236}">
                      <a16:creationId xmlns:a16="http://schemas.microsoft.com/office/drawing/2014/main" id="{84FD7385-669B-4541-B2C8-5DA7F438C79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278420" y="208770"/>
                  <a:ext cx="131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98" name="Ink 897">
                  <a:extLst>
                    <a:ext uri="{FF2B5EF4-FFF2-40B4-BE49-F238E27FC236}">
                      <a16:creationId xmlns:a16="http://schemas.microsoft.com/office/drawing/2014/main" id="{7417578E-9D88-48D1-9E84-A5A7F5C75441}"/>
                    </a:ext>
                  </a:extLst>
                </p14:cNvPr>
                <p14:cNvContentPartPr/>
                <p14:nvPr/>
              </p14:nvContentPartPr>
              <p14:xfrm>
                <a:off x="7450140" y="236130"/>
                <a:ext cx="154440" cy="178200"/>
              </p14:xfrm>
            </p:contentPart>
          </mc:Choice>
          <mc:Fallback xmlns="">
            <p:pic>
              <p:nvPicPr>
                <p:cNvPr id="898" name="Ink 897">
                  <a:extLst>
                    <a:ext uri="{FF2B5EF4-FFF2-40B4-BE49-F238E27FC236}">
                      <a16:creationId xmlns:a16="http://schemas.microsoft.com/office/drawing/2014/main" id="{7417578E-9D88-48D1-9E84-A5A7F5C7544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432140" y="218490"/>
                  <a:ext cx="1900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899" name="Ink 898">
                  <a:extLst>
                    <a:ext uri="{FF2B5EF4-FFF2-40B4-BE49-F238E27FC236}">
                      <a16:creationId xmlns:a16="http://schemas.microsoft.com/office/drawing/2014/main" id="{9BA51444-49AE-449F-9503-4362C27CD7F5}"/>
                    </a:ext>
                  </a:extLst>
                </p14:cNvPr>
                <p14:cNvContentPartPr/>
                <p14:nvPr/>
              </p14:nvContentPartPr>
              <p14:xfrm>
                <a:off x="7696020" y="238650"/>
                <a:ext cx="117000" cy="183960"/>
              </p14:xfrm>
            </p:contentPart>
          </mc:Choice>
          <mc:Fallback xmlns="">
            <p:pic>
              <p:nvPicPr>
                <p:cNvPr id="899" name="Ink 898">
                  <a:extLst>
                    <a:ext uri="{FF2B5EF4-FFF2-40B4-BE49-F238E27FC236}">
                      <a16:creationId xmlns:a16="http://schemas.microsoft.com/office/drawing/2014/main" id="{9BA51444-49AE-449F-9503-4362C27CD7F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678380" y="220650"/>
                  <a:ext cx="152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900" name="Ink 899">
                  <a:extLst>
                    <a:ext uri="{FF2B5EF4-FFF2-40B4-BE49-F238E27FC236}">
                      <a16:creationId xmlns:a16="http://schemas.microsoft.com/office/drawing/2014/main" id="{9C4C7561-588D-4AB0-8288-942C17131E61}"/>
                    </a:ext>
                  </a:extLst>
                </p14:cNvPr>
                <p14:cNvContentPartPr/>
                <p14:nvPr/>
              </p14:nvContentPartPr>
              <p14:xfrm>
                <a:off x="7948740" y="122730"/>
                <a:ext cx="17280" cy="301320"/>
              </p14:xfrm>
            </p:contentPart>
          </mc:Choice>
          <mc:Fallback xmlns="">
            <p:pic>
              <p:nvPicPr>
                <p:cNvPr id="900" name="Ink 899">
                  <a:extLst>
                    <a:ext uri="{FF2B5EF4-FFF2-40B4-BE49-F238E27FC236}">
                      <a16:creationId xmlns:a16="http://schemas.microsoft.com/office/drawing/2014/main" id="{9C4C7561-588D-4AB0-8288-942C17131E6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930740" y="104730"/>
                  <a:ext cx="529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901" name="Ink 900">
                  <a:extLst>
                    <a:ext uri="{FF2B5EF4-FFF2-40B4-BE49-F238E27FC236}">
                      <a16:creationId xmlns:a16="http://schemas.microsoft.com/office/drawing/2014/main" id="{C2CFDA41-5E00-493E-9CFF-602C3F04549D}"/>
                    </a:ext>
                  </a:extLst>
                </p14:cNvPr>
                <p14:cNvContentPartPr/>
                <p14:nvPr/>
              </p14:nvContentPartPr>
              <p14:xfrm>
                <a:off x="7879620" y="245850"/>
                <a:ext cx="212400" cy="12240"/>
              </p14:xfrm>
            </p:contentPart>
          </mc:Choice>
          <mc:Fallback xmlns="">
            <p:pic>
              <p:nvPicPr>
                <p:cNvPr id="901" name="Ink 900">
                  <a:extLst>
                    <a:ext uri="{FF2B5EF4-FFF2-40B4-BE49-F238E27FC236}">
                      <a16:creationId xmlns:a16="http://schemas.microsoft.com/office/drawing/2014/main" id="{C2CFDA41-5E00-493E-9CFF-602C3F04549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861980" y="228210"/>
                  <a:ext cx="2480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902" name="Ink 901">
                  <a:extLst>
                    <a:ext uri="{FF2B5EF4-FFF2-40B4-BE49-F238E27FC236}">
                      <a16:creationId xmlns:a16="http://schemas.microsoft.com/office/drawing/2014/main" id="{F7B06989-3D1A-4881-9D4E-F20AD32B8CAC}"/>
                    </a:ext>
                  </a:extLst>
                </p14:cNvPr>
                <p14:cNvContentPartPr/>
                <p14:nvPr/>
              </p14:nvContentPartPr>
              <p14:xfrm>
                <a:off x="8162220" y="271770"/>
                <a:ext cx="8280" cy="154080"/>
              </p14:xfrm>
            </p:contentPart>
          </mc:Choice>
          <mc:Fallback xmlns="">
            <p:pic>
              <p:nvPicPr>
                <p:cNvPr id="902" name="Ink 901">
                  <a:extLst>
                    <a:ext uri="{FF2B5EF4-FFF2-40B4-BE49-F238E27FC236}">
                      <a16:creationId xmlns:a16="http://schemas.microsoft.com/office/drawing/2014/main" id="{F7B06989-3D1A-4881-9D4E-F20AD32B8CAC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144580" y="254130"/>
                  <a:ext cx="43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903" name="Ink 902">
                  <a:extLst>
                    <a:ext uri="{FF2B5EF4-FFF2-40B4-BE49-F238E27FC236}">
                      <a16:creationId xmlns:a16="http://schemas.microsoft.com/office/drawing/2014/main" id="{6F55BEBD-20D2-4525-B4D5-FD314A03C7BD}"/>
                    </a:ext>
                  </a:extLst>
                </p14:cNvPr>
                <p14:cNvContentPartPr/>
                <p14:nvPr/>
              </p14:nvContentPartPr>
              <p14:xfrm>
                <a:off x="8142060" y="158370"/>
                <a:ext cx="3240" cy="15120"/>
              </p14:xfrm>
            </p:contentPart>
          </mc:Choice>
          <mc:Fallback xmlns="">
            <p:pic>
              <p:nvPicPr>
                <p:cNvPr id="903" name="Ink 902">
                  <a:extLst>
                    <a:ext uri="{FF2B5EF4-FFF2-40B4-BE49-F238E27FC236}">
                      <a16:creationId xmlns:a16="http://schemas.microsoft.com/office/drawing/2014/main" id="{6F55BEBD-20D2-4525-B4D5-FD314A03C7B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124060" y="140730"/>
                  <a:ext cx="388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904" name="Ink 903">
                  <a:extLst>
                    <a:ext uri="{FF2B5EF4-FFF2-40B4-BE49-F238E27FC236}">
                      <a16:creationId xmlns:a16="http://schemas.microsoft.com/office/drawing/2014/main" id="{14966FE1-ECE3-4D7E-AB56-04CF496482C4}"/>
                    </a:ext>
                  </a:extLst>
                </p14:cNvPr>
                <p14:cNvContentPartPr/>
                <p14:nvPr/>
              </p14:nvContentPartPr>
              <p14:xfrm>
                <a:off x="8280300" y="240450"/>
                <a:ext cx="173520" cy="184680"/>
              </p14:xfrm>
            </p:contentPart>
          </mc:Choice>
          <mc:Fallback xmlns="">
            <p:pic>
              <p:nvPicPr>
                <p:cNvPr id="904" name="Ink 903">
                  <a:extLst>
                    <a:ext uri="{FF2B5EF4-FFF2-40B4-BE49-F238E27FC236}">
                      <a16:creationId xmlns:a16="http://schemas.microsoft.com/office/drawing/2014/main" id="{14966FE1-ECE3-4D7E-AB56-04CF496482C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262300" y="222810"/>
                  <a:ext cx="209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905" name="Ink 904">
                  <a:extLst>
                    <a:ext uri="{FF2B5EF4-FFF2-40B4-BE49-F238E27FC236}">
                      <a16:creationId xmlns:a16="http://schemas.microsoft.com/office/drawing/2014/main" id="{15D2921B-1566-428E-8ECA-DC094C072A98}"/>
                    </a:ext>
                  </a:extLst>
                </p14:cNvPr>
                <p14:cNvContentPartPr/>
                <p14:nvPr/>
              </p14:nvContentPartPr>
              <p14:xfrm>
                <a:off x="8545620" y="232890"/>
                <a:ext cx="152640" cy="217800"/>
              </p14:xfrm>
            </p:contentPart>
          </mc:Choice>
          <mc:Fallback xmlns="">
            <p:pic>
              <p:nvPicPr>
                <p:cNvPr id="905" name="Ink 904">
                  <a:extLst>
                    <a:ext uri="{FF2B5EF4-FFF2-40B4-BE49-F238E27FC236}">
                      <a16:creationId xmlns:a16="http://schemas.microsoft.com/office/drawing/2014/main" id="{15D2921B-1566-428E-8ECA-DC094C072A9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527620" y="214890"/>
                  <a:ext cx="188280" cy="25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907" name="Ink 906">
                <a:extLst>
                  <a:ext uri="{FF2B5EF4-FFF2-40B4-BE49-F238E27FC236}">
                    <a16:creationId xmlns:a16="http://schemas.microsoft.com/office/drawing/2014/main" id="{3215B1C5-DC3D-4A96-971E-A8F1E95222E8}"/>
                  </a:ext>
                </a:extLst>
              </p14:cNvPr>
              <p14:cNvContentPartPr/>
              <p14:nvPr/>
            </p14:nvContentPartPr>
            <p14:xfrm>
              <a:off x="298313" y="546739"/>
              <a:ext cx="8318880" cy="153360"/>
            </p14:xfrm>
          </p:contentPart>
        </mc:Choice>
        <mc:Fallback xmlns="">
          <p:pic>
            <p:nvPicPr>
              <p:cNvPr id="907" name="Ink 906">
                <a:extLst>
                  <a:ext uri="{FF2B5EF4-FFF2-40B4-BE49-F238E27FC236}">
                    <a16:creationId xmlns:a16="http://schemas.microsoft.com/office/drawing/2014/main" id="{3215B1C5-DC3D-4A96-971E-A8F1E95222E8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289673" y="538099"/>
                <a:ext cx="83365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912" name="Ink 911">
                <a:extLst>
                  <a:ext uri="{FF2B5EF4-FFF2-40B4-BE49-F238E27FC236}">
                    <a16:creationId xmlns:a16="http://schemas.microsoft.com/office/drawing/2014/main" id="{C9B6F2F0-67DC-4A17-941A-E1F905204269}"/>
                  </a:ext>
                </a:extLst>
              </p14:cNvPr>
              <p14:cNvContentPartPr/>
              <p14:nvPr/>
            </p14:nvContentPartPr>
            <p14:xfrm>
              <a:off x="5484486" y="3589376"/>
              <a:ext cx="579960" cy="23760"/>
            </p14:xfrm>
          </p:contentPart>
        </mc:Choice>
        <mc:Fallback xmlns="">
          <p:pic>
            <p:nvPicPr>
              <p:cNvPr id="912" name="Ink 911">
                <a:extLst>
                  <a:ext uri="{FF2B5EF4-FFF2-40B4-BE49-F238E27FC236}">
                    <a16:creationId xmlns:a16="http://schemas.microsoft.com/office/drawing/2014/main" id="{C9B6F2F0-67DC-4A17-941A-E1F905204269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5448486" y="3553376"/>
                <a:ext cx="65160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913" name="Ink 912">
                <a:extLst>
                  <a:ext uri="{FF2B5EF4-FFF2-40B4-BE49-F238E27FC236}">
                    <a16:creationId xmlns:a16="http://schemas.microsoft.com/office/drawing/2014/main" id="{40D7587F-0AED-43FF-B172-1140010F7C71}"/>
                  </a:ext>
                </a:extLst>
              </p14:cNvPr>
              <p14:cNvContentPartPr/>
              <p14:nvPr/>
            </p14:nvContentPartPr>
            <p14:xfrm>
              <a:off x="5479086" y="3827696"/>
              <a:ext cx="564120" cy="10440"/>
            </p14:xfrm>
          </p:contentPart>
        </mc:Choice>
        <mc:Fallback xmlns="">
          <p:pic>
            <p:nvPicPr>
              <p:cNvPr id="913" name="Ink 912">
                <a:extLst>
                  <a:ext uri="{FF2B5EF4-FFF2-40B4-BE49-F238E27FC236}">
                    <a16:creationId xmlns:a16="http://schemas.microsoft.com/office/drawing/2014/main" id="{40D7587F-0AED-43FF-B172-1140010F7C71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5443086" y="3792056"/>
                <a:ext cx="635760" cy="8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606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478454-0D22-4E80-9CD8-9F501E130218}"/>
                  </a:ext>
                </a:extLst>
              </p14:cNvPr>
              <p14:cNvContentPartPr/>
              <p14:nvPr/>
            </p14:nvContentPartPr>
            <p14:xfrm>
              <a:off x="6398325" y="2443464"/>
              <a:ext cx="81360" cy="85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478454-0D22-4E80-9CD8-9F501E1302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325" y="2425824"/>
                <a:ext cx="11700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C2C94C4-4E7F-42EA-89E9-958F84874B7E}"/>
                  </a:ext>
                </a:extLst>
              </p14:cNvPr>
              <p14:cNvContentPartPr/>
              <p14:nvPr/>
            </p14:nvContentPartPr>
            <p14:xfrm>
              <a:off x="6934005" y="2420064"/>
              <a:ext cx="81360" cy="92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C2C94C4-4E7F-42EA-89E9-958F84874B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16005" y="2402424"/>
                <a:ext cx="1170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721635A-31A8-479B-A950-F2E051592A14}"/>
                  </a:ext>
                </a:extLst>
              </p14:cNvPr>
              <p14:cNvContentPartPr/>
              <p14:nvPr/>
            </p14:nvContentPartPr>
            <p14:xfrm>
              <a:off x="7445925" y="2417184"/>
              <a:ext cx="83160" cy="86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721635A-31A8-479B-A950-F2E051592A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28285" y="2399544"/>
                <a:ext cx="11880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24B780-66D2-4FCF-85A1-20330CCE72E5}"/>
                  </a:ext>
                </a:extLst>
              </p14:cNvPr>
              <p14:cNvContentPartPr/>
              <p14:nvPr/>
            </p14:nvContentPartPr>
            <p14:xfrm>
              <a:off x="6642405" y="1935504"/>
              <a:ext cx="59400" cy="8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24B780-66D2-4FCF-85A1-20330CCE72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24765" y="1917864"/>
                <a:ext cx="950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38D5845-7546-4839-866E-BDB5025BD3E9}"/>
                  </a:ext>
                </a:extLst>
              </p14:cNvPr>
              <p14:cNvContentPartPr/>
              <p14:nvPr/>
            </p14:nvContentPartPr>
            <p14:xfrm>
              <a:off x="7167645" y="1924704"/>
              <a:ext cx="71280" cy="82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38D5845-7546-4839-866E-BDB5025BD3E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49645" y="1907064"/>
                <a:ext cx="10692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28150AC-8402-4958-ADD1-5B558AB81904}"/>
                  </a:ext>
                </a:extLst>
              </p14:cNvPr>
              <p14:cNvContentPartPr/>
              <p14:nvPr/>
            </p14:nvContentPartPr>
            <p14:xfrm>
              <a:off x="6388605" y="1443384"/>
              <a:ext cx="70560" cy="87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28150AC-8402-4958-ADD1-5B558AB8190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70965" y="1425384"/>
                <a:ext cx="1062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2EF4CD6-7D95-4B25-8D19-3FEBFEBA4AE6}"/>
                  </a:ext>
                </a:extLst>
              </p14:cNvPr>
              <p14:cNvContentPartPr/>
              <p14:nvPr/>
            </p14:nvContentPartPr>
            <p14:xfrm>
              <a:off x="6901245" y="1424304"/>
              <a:ext cx="98640" cy="92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2EF4CD6-7D95-4B25-8D19-3FEBFEBA4AE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83245" y="1406304"/>
                <a:ext cx="1342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39F618B-1DFB-4F14-84F9-7DC125921A37}"/>
                  </a:ext>
                </a:extLst>
              </p14:cNvPr>
              <p14:cNvContentPartPr/>
              <p14:nvPr/>
            </p14:nvContentPartPr>
            <p14:xfrm>
              <a:off x="7560045" y="1403424"/>
              <a:ext cx="93240" cy="86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39F618B-1DFB-4F14-84F9-7DC125921A3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42405" y="1385784"/>
                <a:ext cx="128880" cy="12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CE0042A-09B4-469F-83B5-87D3B8808052}"/>
              </a:ext>
            </a:extLst>
          </p:cNvPr>
          <p:cNvGrpSpPr/>
          <p:nvPr/>
        </p:nvGrpSpPr>
        <p:grpSpPr>
          <a:xfrm>
            <a:off x="6473205" y="2027664"/>
            <a:ext cx="987120" cy="343800"/>
            <a:chOff x="6473205" y="2027664"/>
            <a:chExt cx="98712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0FF8482-51D2-4C5E-AE94-D0153A58C5F3}"/>
                    </a:ext>
                  </a:extLst>
                </p14:cNvPr>
                <p14:cNvContentPartPr/>
                <p14:nvPr/>
              </p14:nvContentPartPr>
              <p14:xfrm>
                <a:off x="6473205" y="2093544"/>
                <a:ext cx="111960" cy="277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0FF8482-51D2-4C5E-AE94-D0153A58C5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55565" y="2075904"/>
                  <a:ext cx="1476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20828F7-2544-4631-94C8-74409425FB6C}"/>
                    </a:ext>
                  </a:extLst>
                </p14:cNvPr>
                <p14:cNvContentPartPr/>
                <p14:nvPr/>
              </p14:nvContentPartPr>
              <p14:xfrm>
                <a:off x="6489045" y="2064024"/>
                <a:ext cx="139320" cy="67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20828F7-2544-4631-94C8-74409425FB6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71045" y="2046024"/>
                  <a:ext cx="1749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3A35EE2-FB33-4F42-A99F-83E100E873D7}"/>
                    </a:ext>
                  </a:extLst>
                </p14:cNvPr>
                <p14:cNvContentPartPr/>
                <p14:nvPr/>
              </p14:nvContentPartPr>
              <p14:xfrm>
                <a:off x="6772365" y="2105064"/>
                <a:ext cx="177480" cy="266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3A35EE2-FB33-4F42-A99F-83E100E873D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54365" y="2087424"/>
                  <a:ext cx="2131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CE5A7AB-A942-49FA-A1C9-E063936F87DC}"/>
                    </a:ext>
                  </a:extLst>
                </p14:cNvPr>
                <p14:cNvContentPartPr/>
                <p14:nvPr/>
              </p14:nvContentPartPr>
              <p14:xfrm>
                <a:off x="6748605" y="2061864"/>
                <a:ext cx="115560" cy="117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CE5A7AB-A942-49FA-A1C9-E063936F87D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30965" y="2043864"/>
                  <a:ext cx="151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B68B178-7D6C-460F-989D-707DF7BC088E}"/>
                    </a:ext>
                  </a:extLst>
                </p14:cNvPr>
                <p14:cNvContentPartPr/>
                <p14:nvPr/>
              </p14:nvContentPartPr>
              <p14:xfrm>
                <a:off x="7001685" y="2049984"/>
                <a:ext cx="159480" cy="301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B68B178-7D6C-460F-989D-707DF7BC088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84045" y="2032344"/>
                  <a:ext cx="1951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C0BB0A3-E64D-45B9-B5D7-CFC0B438FDA7}"/>
                    </a:ext>
                  </a:extLst>
                </p14:cNvPr>
                <p14:cNvContentPartPr/>
                <p14:nvPr/>
              </p14:nvContentPartPr>
              <p14:xfrm>
                <a:off x="7047045" y="2027664"/>
                <a:ext cx="123480" cy="80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C0BB0A3-E64D-45B9-B5D7-CFC0B438FDA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29045" y="2010024"/>
                  <a:ext cx="1591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3A827A2-C0B0-4BBF-87CD-EC9AC7D0C63A}"/>
                    </a:ext>
                  </a:extLst>
                </p14:cNvPr>
                <p14:cNvContentPartPr/>
                <p14:nvPr/>
              </p14:nvContentPartPr>
              <p14:xfrm>
                <a:off x="7290765" y="2066184"/>
                <a:ext cx="169560" cy="27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3A827A2-C0B0-4BBF-87CD-EC9AC7D0C63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73125" y="2048184"/>
                  <a:ext cx="2052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0CD5484-F61F-45D6-9DF0-D6901C87737C}"/>
                    </a:ext>
                  </a:extLst>
                </p14:cNvPr>
                <p14:cNvContentPartPr/>
                <p14:nvPr/>
              </p14:nvContentPartPr>
              <p14:xfrm>
                <a:off x="7237485" y="2038464"/>
                <a:ext cx="97560" cy="75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0CD5484-F61F-45D6-9DF0-D6901C87737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19845" y="2020464"/>
                  <a:ext cx="13320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B8CB90-4C68-4735-953E-4B3491294F7F}"/>
              </a:ext>
            </a:extLst>
          </p:cNvPr>
          <p:cNvGrpSpPr/>
          <p:nvPr/>
        </p:nvGrpSpPr>
        <p:grpSpPr>
          <a:xfrm>
            <a:off x="6980085" y="1601784"/>
            <a:ext cx="196200" cy="306720"/>
            <a:chOff x="6980085" y="1601784"/>
            <a:chExt cx="19620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B1F501E-3AB7-4129-9392-56A9B4CF53EF}"/>
                    </a:ext>
                  </a:extLst>
                </p14:cNvPr>
                <p14:cNvContentPartPr/>
                <p14:nvPr/>
              </p14:nvContentPartPr>
              <p14:xfrm>
                <a:off x="7025085" y="1605024"/>
                <a:ext cx="151200" cy="303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B1F501E-3AB7-4129-9392-56A9B4CF53E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07445" y="1587384"/>
                  <a:ext cx="1868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7882A13-780B-40D5-B31B-0FB66B165464}"/>
                    </a:ext>
                  </a:extLst>
                </p14:cNvPr>
                <p14:cNvContentPartPr/>
                <p14:nvPr/>
              </p14:nvContentPartPr>
              <p14:xfrm>
                <a:off x="6980085" y="1601784"/>
                <a:ext cx="110880" cy="59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7882A13-780B-40D5-B31B-0FB66B16546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62085" y="1583784"/>
                  <a:ext cx="14652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EAD81A-A3BA-46C3-B3B2-A18320944976}"/>
              </a:ext>
            </a:extLst>
          </p:cNvPr>
          <p:cNvGrpSpPr/>
          <p:nvPr/>
        </p:nvGrpSpPr>
        <p:grpSpPr>
          <a:xfrm>
            <a:off x="6461325" y="1608264"/>
            <a:ext cx="183240" cy="266400"/>
            <a:chOff x="6461325" y="1608264"/>
            <a:chExt cx="18324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C4D04ED-249D-42E9-BEAC-CA593C4D2E69}"/>
                    </a:ext>
                  </a:extLst>
                </p14:cNvPr>
                <p14:cNvContentPartPr/>
                <p14:nvPr/>
              </p14:nvContentPartPr>
              <p14:xfrm>
                <a:off x="6493365" y="1611504"/>
                <a:ext cx="151200" cy="263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C4D04ED-249D-42E9-BEAC-CA593C4D2E6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75725" y="1593504"/>
                  <a:ext cx="1868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99F0437-7477-4E4E-8D5D-A58043D067AD}"/>
                    </a:ext>
                  </a:extLst>
                </p14:cNvPr>
                <p14:cNvContentPartPr/>
                <p14:nvPr/>
              </p14:nvContentPartPr>
              <p14:xfrm>
                <a:off x="6461325" y="1608264"/>
                <a:ext cx="104400" cy="70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99F0437-7477-4E4E-8D5D-A58043D067A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43325" y="1590264"/>
                  <a:ext cx="14004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FD27A1F-3F2D-48FD-A088-A0753B3C273D}"/>
              </a:ext>
            </a:extLst>
          </p:cNvPr>
          <p:cNvGrpSpPr/>
          <p:nvPr/>
        </p:nvGrpSpPr>
        <p:grpSpPr>
          <a:xfrm>
            <a:off x="7913205" y="1369584"/>
            <a:ext cx="452880" cy="1194120"/>
            <a:chOff x="7913205" y="1369584"/>
            <a:chExt cx="452880" cy="11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C9CB0EA-3ED6-4A5D-BAD8-D9C13AE9CD1D}"/>
                    </a:ext>
                  </a:extLst>
                </p14:cNvPr>
                <p14:cNvContentPartPr/>
                <p14:nvPr/>
              </p14:nvContentPartPr>
              <p14:xfrm>
                <a:off x="8122725" y="2128824"/>
                <a:ext cx="56520" cy="203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C9CB0EA-3ED6-4A5D-BAD8-D9C13AE9CD1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05085" y="2111184"/>
                  <a:ext cx="921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3CBC1DC-99CA-4F64-AF55-B9E467F90323}"/>
                    </a:ext>
                  </a:extLst>
                </p14:cNvPr>
                <p14:cNvContentPartPr/>
                <p14:nvPr/>
              </p14:nvContentPartPr>
              <p14:xfrm>
                <a:off x="8065125" y="2216304"/>
                <a:ext cx="135360" cy="24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3CBC1DC-99CA-4F64-AF55-B9E467F9032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47485" y="2198664"/>
                  <a:ext cx="1710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AA6C570-1E1A-474E-8163-3D9A1515B263}"/>
                    </a:ext>
                  </a:extLst>
                </p14:cNvPr>
                <p14:cNvContentPartPr/>
                <p14:nvPr/>
              </p14:nvContentPartPr>
              <p14:xfrm>
                <a:off x="7958205" y="2109384"/>
                <a:ext cx="28080" cy="243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AA6C570-1E1A-474E-8163-3D9A1515B26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40205" y="2091744"/>
                  <a:ext cx="637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8BD3351-B2F7-4543-AC51-0151132082A2}"/>
                    </a:ext>
                  </a:extLst>
                </p14:cNvPr>
                <p14:cNvContentPartPr/>
                <p14:nvPr/>
              </p14:nvContentPartPr>
              <p14:xfrm>
                <a:off x="8003205" y="2363544"/>
                <a:ext cx="352800" cy="31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8BD3351-B2F7-4543-AC51-0151132082A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85565" y="2345544"/>
                  <a:ext cx="3884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B3AB68C-4DF5-4282-B7B0-CB26C53DACDD}"/>
                    </a:ext>
                  </a:extLst>
                </p14:cNvPr>
                <p14:cNvContentPartPr/>
                <p14:nvPr/>
              </p14:nvContentPartPr>
              <p14:xfrm>
                <a:off x="8351685" y="2093544"/>
                <a:ext cx="14400" cy="244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B3AB68C-4DF5-4282-B7B0-CB26C53DACD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33685" y="2075904"/>
                  <a:ext cx="500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1462276-6539-4494-8A79-AF39B81CF99B}"/>
                    </a:ext>
                  </a:extLst>
                </p14:cNvPr>
                <p14:cNvContentPartPr/>
                <p14:nvPr/>
              </p14:nvContentPartPr>
              <p14:xfrm>
                <a:off x="7980885" y="2054664"/>
                <a:ext cx="351360" cy="24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1462276-6539-4494-8A79-AF39B81CF99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63245" y="2036664"/>
                  <a:ext cx="3870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45E4DB8-FFC3-46A3-B936-983FD97A2F21}"/>
                    </a:ext>
                  </a:extLst>
                </p14:cNvPr>
                <p14:cNvContentPartPr/>
                <p14:nvPr/>
              </p14:nvContentPartPr>
              <p14:xfrm>
                <a:off x="8134605" y="2436624"/>
                <a:ext cx="27000" cy="127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45E4DB8-FFC3-46A3-B936-983FD97A2F2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16605" y="2418624"/>
                  <a:ext cx="62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BB3C99C-61D2-4D7D-946E-6E5E79AEFCB5}"/>
                    </a:ext>
                  </a:extLst>
                </p14:cNvPr>
                <p14:cNvContentPartPr/>
                <p14:nvPr/>
              </p14:nvContentPartPr>
              <p14:xfrm>
                <a:off x="8129925" y="1874304"/>
                <a:ext cx="18720" cy="116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BB3C99C-61D2-4D7D-946E-6E5E79AEFCB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11925" y="1856304"/>
                  <a:ext cx="54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32C4CA1-018A-416F-948F-026EC7229D1D}"/>
                    </a:ext>
                  </a:extLst>
                </p14:cNvPr>
                <p14:cNvContentPartPr/>
                <p14:nvPr/>
              </p14:nvContentPartPr>
              <p14:xfrm>
                <a:off x="7919685" y="1557144"/>
                <a:ext cx="30960" cy="249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32C4CA1-018A-416F-948F-026EC7229D1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02045" y="1539504"/>
                  <a:ext cx="666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1787A92-F502-4B6E-B49F-2F9E222FE8B7}"/>
                    </a:ext>
                  </a:extLst>
                </p14:cNvPr>
                <p14:cNvContentPartPr/>
                <p14:nvPr/>
              </p14:nvContentPartPr>
              <p14:xfrm>
                <a:off x="7956765" y="1820664"/>
                <a:ext cx="380880" cy="21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1787A92-F502-4B6E-B49F-2F9E222FE8B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38765" y="1802664"/>
                  <a:ext cx="4165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D3AC47E-6AD6-4160-A860-3A001CDF63CB}"/>
                    </a:ext>
                  </a:extLst>
                </p14:cNvPr>
                <p14:cNvContentPartPr/>
                <p14:nvPr/>
              </p14:nvContentPartPr>
              <p14:xfrm>
                <a:off x="8323245" y="1530144"/>
                <a:ext cx="18360" cy="264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D3AC47E-6AD6-4160-A860-3A001CDF63C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05605" y="1512504"/>
                  <a:ext cx="540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BD03A74-C6CF-4A8D-B417-0CA4CD36E3CA}"/>
                    </a:ext>
                  </a:extLst>
                </p14:cNvPr>
                <p14:cNvContentPartPr/>
                <p14:nvPr/>
              </p14:nvContentPartPr>
              <p14:xfrm>
                <a:off x="7913205" y="1517184"/>
                <a:ext cx="364680" cy="26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BD03A74-C6CF-4A8D-B417-0CA4CD36E3C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95565" y="1499184"/>
                  <a:ext cx="4003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13515F9-8022-4225-BF5A-B2268EDF02EE}"/>
                    </a:ext>
                  </a:extLst>
                </p14:cNvPr>
                <p14:cNvContentPartPr/>
                <p14:nvPr/>
              </p14:nvContentPartPr>
              <p14:xfrm>
                <a:off x="8080605" y="1617264"/>
                <a:ext cx="84240" cy="163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13515F9-8022-4225-BF5A-B2268EDF02E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62605" y="1599624"/>
                  <a:ext cx="119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92A0470-7D60-4E0A-BAF0-BDF95042AF1E}"/>
                    </a:ext>
                  </a:extLst>
                </p14:cNvPr>
                <p14:cNvContentPartPr/>
                <p14:nvPr/>
              </p14:nvContentPartPr>
              <p14:xfrm>
                <a:off x="8096085" y="1369584"/>
                <a:ext cx="27000" cy="100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92A0470-7D60-4E0A-BAF0-BDF95042AF1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78445" y="1351944"/>
                  <a:ext cx="6264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A7590537-3DD0-46FF-A756-507922A8F9D2}"/>
              </a:ext>
            </a:extLst>
          </p:cNvPr>
          <p:cNvGrpSpPr/>
          <p:nvPr/>
        </p:nvGrpSpPr>
        <p:grpSpPr>
          <a:xfrm>
            <a:off x="6136245" y="1295784"/>
            <a:ext cx="2461680" cy="876240"/>
            <a:chOff x="6136245" y="1295784"/>
            <a:chExt cx="2461680" cy="87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572A6D6-9AC3-4F8C-B905-E59022243B43}"/>
                    </a:ext>
                  </a:extLst>
                </p14:cNvPr>
                <p14:cNvContentPartPr/>
                <p14:nvPr/>
              </p14:nvContentPartPr>
              <p14:xfrm>
                <a:off x="6151725" y="1395144"/>
                <a:ext cx="19080" cy="16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572A6D6-9AC3-4F8C-B905-E59022243B4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42725" y="1386504"/>
                  <a:ext cx="367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BBAD2AE-CD5A-40FB-914D-BD2F50DC07EC}"/>
                    </a:ext>
                  </a:extLst>
                </p14:cNvPr>
                <p14:cNvContentPartPr/>
                <p14:nvPr/>
              </p14:nvContentPartPr>
              <p14:xfrm>
                <a:off x="6136245" y="1528344"/>
                <a:ext cx="25200" cy="184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BBAD2AE-CD5A-40FB-914D-BD2F50DC07E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27605" y="1519704"/>
                  <a:ext cx="42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B32FC49-2F72-4AFB-8D34-DCF073516F71}"/>
                    </a:ext>
                  </a:extLst>
                </p14:cNvPr>
                <p14:cNvContentPartPr/>
                <p14:nvPr/>
              </p14:nvContentPartPr>
              <p14:xfrm>
                <a:off x="6163245" y="1751184"/>
                <a:ext cx="86760" cy="236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B32FC49-2F72-4AFB-8D34-DCF073516F7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54245" y="1742544"/>
                  <a:ext cx="1044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A5E33C7-66ED-434F-A0F0-2503733F0C6F}"/>
                    </a:ext>
                  </a:extLst>
                </p14:cNvPr>
                <p14:cNvContentPartPr/>
                <p14:nvPr/>
              </p14:nvContentPartPr>
              <p14:xfrm>
                <a:off x="6318405" y="2053584"/>
                <a:ext cx="187560" cy="78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A5E33C7-66ED-434F-A0F0-2503733F0C6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09765" y="2044584"/>
                  <a:ext cx="2052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FF8CBB7-E56E-4CF6-B4B9-9B404A6B19CE}"/>
                    </a:ext>
                  </a:extLst>
                </p14:cNvPr>
                <p14:cNvContentPartPr/>
                <p14:nvPr/>
              </p14:nvContentPartPr>
              <p14:xfrm>
                <a:off x="6640965" y="2148264"/>
                <a:ext cx="213840" cy="100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FF8CBB7-E56E-4CF6-B4B9-9B404A6B19C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31965" y="2139264"/>
                  <a:ext cx="231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3D3D8D7-73D8-40DE-A432-6A5E9995D694}"/>
                    </a:ext>
                  </a:extLst>
                </p14:cNvPr>
                <p14:cNvContentPartPr/>
                <p14:nvPr/>
              </p14:nvContentPartPr>
              <p14:xfrm>
                <a:off x="6991965" y="2154744"/>
                <a:ext cx="252000" cy="17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3D3D8D7-73D8-40DE-A432-6A5E9995D69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82965" y="2145744"/>
                  <a:ext cx="2696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D7E20C3-50D1-4BC7-A563-AD145C2E10A5}"/>
                    </a:ext>
                  </a:extLst>
                </p14:cNvPr>
                <p14:cNvContentPartPr/>
                <p14:nvPr/>
              </p14:nvContentPartPr>
              <p14:xfrm>
                <a:off x="7366365" y="2094624"/>
                <a:ext cx="219240" cy="576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D7E20C3-50D1-4BC7-A563-AD145C2E10A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57365" y="2085624"/>
                  <a:ext cx="2368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73DFF6A-CF19-408E-A486-D08EC036FE6A}"/>
                    </a:ext>
                  </a:extLst>
                </p14:cNvPr>
                <p14:cNvContentPartPr/>
                <p14:nvPr/>
              </p14:nvContentPartPr>
              <p14:xfrm>
                <a:off x="7731765" y="1953864"/>
                <a:ext cx="438480" cy="889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73DFF6A-CF19-408E-A486-D08EC036FE6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22765" y="1945224"/>
                  <a:ext cx="4561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6E8C21F-513E-4867-AF3B-B0CAA81D168E}"/>
                    </a:ext>
                  </a:extLst>
                </p14:cNvPr>
                <p14:cNvContentPartPr/>
                <p14:nvPr/>
              </p14:nvContentPartPr>
              <p14:xfrm>
                <a:off x="8307045" y="1937304"/>
                <a:ext cx="81360" cy="50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6E8C21F-513E-4867-AF3B-B0CAA81D168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298045" y="1928304"/>
                  <a:ext cx="99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7495AF2-CD8F-4126-8CA1-73BDF9E94538}"/>
                    </a:ext>
                  </a:extLst>
                </p14:cNvPr>
                <p14:cNvContentPartPr/>
                <p14:nvPr/>
              </p14:nvContentPartPr>
              <p14:xfrm>
                <a:off x="8506845" y="1649304"/>
                <a:ext cx="91080" cy="2401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7495AF2-CD8F-4126-8CA1-73BDF9E9453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98205" y="1640304"/>
                  <a:ext cx="1087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53EE6AA-BF7E-4490-969B-B61FBABB3969}"/>
                    </a:ext>
                  </a:extLst>
                </p14:cNvPr>
                <p14:cNvContentPartPr/>
                <p14:nvPr/>
              </p14:nvContentPartPr>
              <p14:xfrm>
                <a:off x="8229285" y="1436184"/>
                <a:ext cx="248040" cy="954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53EE6AA-BF7E-4490-969B-B61FBABB396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20645" y="1427184"/>
                  <a:ext cx="265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1C06582-20E8-4FC1-9893-5D24BBCEC7CA}"/>
                    </a:ext>
                  </a:extLst>
                </p14:cNvPr>
                <p14:cNvContentPartPr/>
                <p14:nvPr/>
              </p14:nvContentPartPr>
              <p14:xfrm>
                <a:off x="7342605" y="1307664"/>
                <a:ext cx="661680" cy="74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1C06582-20E8-4FC1-9893-5D24BBCEC7C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333605" y="1298664"/>
                  <a:ext cx="6793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8681C80-440D-4C39-ADFA-26561DFD8109}"/>
                    </a:ext>
                  </a:extLst>
                </p14:cNvPr>
                <p14:cNvContentPartPr/>
                <p14:nvPr/>
              </p14:nvContentPartPr>
              <p14:xfrm>
                <a:off x="6587685" y="1295784"/>
                <a:ext cx="388440" cy="201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8681C80-440D-4C39-ADFA-26561DFD810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78685" y="1287144"/>
                  <a:ext cx="4060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1A5D75D-333B-4346-9924-B7776B19A878}"/>
                    </a:ext>
                  </a:extLst>
                </p14:cNvPr>
                <p14:cNvContentPartPr/>
                <p14:nvPr/>
              </p14:nvContentPartPr>
              <p14:xfrm>
                <a:off x="6211485" y="1313424"/>
                <a:ext cx="175680" cy="475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1A5D75D-333B-4346-9924-B7776B19A87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2485" y="1304424"/>
                  <a:ext cx="1933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E2D98976-E2BC-470F-9D4A-280B8A8326B5}"/>
              </a:ext>
            </a:extLst>
          </p:cNvPr>
          <p:cNvGrpSpPr/>
          <p:nvPr/>
        </p:nvGrpSpPr>
        <p:grpSpPr>
          <a:xfrm>
            <a:off x="7591360" y="3564066"/>
            <a:ext cx="535680" cy="318960"/>
            <a:chOff x="7591360" y="3564066"/>
            <a:chExt cx="53568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39242C6B-0F1E-49E1-AAF8-425E76C86CC2}"/>
                    </a:ext>
                  </a:extLst>
                </p14:cNvPr>
                <p14:cNvContentPartPr/>
                <p14:nvPr/>
              </p14:nvContentPartPr>
              <p14:xfrm>
                <a:off x="7591360" y="3564066"/>
                <a:ext cx="128160" cy="26208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39242C6B-0F1E-49E1-AAF8-425E76C86CC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573360" y="3546066"/>
                  <a:ext cx="1638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D2782840-65AA-484B-863F-DB389B231D70}"/>
                    </a:ext>
                  </a:extLst>
                </p14:cNvPr>
                <p14:cNvContentPartPr/>
                <p14:nvPr/>
              </p14:nvContentPartPr>
              <p14:xfrm>
                <a:off x="7796560" y="3595026"/>
                <a:ext cx="101520" cy="1173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D2782840-65AA-484B-863F-DB389B231D7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778560" y="3577026"/>
                  <a:ext cx="1371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E5F05AA-C626-4785-A7E9-78B1DC5FEEC9}"/>
                    </a:ext>
                  </a:extLst>
                </p14:cNvPr>
                <p14:cNvContentPartPr/>
                <p14:nvPr/>
              </p14:nvContentPartPr>
              <p14:xfrm>
                <a:off x="8000680" y="3591426"/>
                <a:ext cx="126360" cy="29160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E5F05AA-C626-4785-A7E9-78B1DC5FEEC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83040" y="3573426"/>
                  <a:ext cx="16200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3953EA93-5A1E-40B2-8ECE-A905FE1C45D0}"/>
                  </a:ext>
                </a:extLst>
              </p14:cNvPr>
              <p14:cNvContentPartPr/>
              <p14:nvPr/>
            </p14:nvContentPartPr>
            <p14:xfrm>
              <a:off x="8582800" y="3467226"/>
              <a:ext cx="138240" cy="283680"/>
            </p14:xfrm>
          </p:contentPart>
        </mc:Choice>
        <mc:Fallback xmlns=""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3953EA93-5A1E-40B2-8ECE-A905FE1C45D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564800" y="3449586"/>
                <a:ext cx="173880" cy="31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71" name="Group 670">
            <a:extLst>
              <a:ext uri="{FF2B5EF4-FFF2-40B4-BE49-F238E27FC236}">
                <a16:creationId xmlns:a16="http://schemas.microsoft.com/office/drawing/2014/main" id="{2C25A879-1113-48C7-995A-45D85D87AC9B}"/>
              </a:ext>
            </a:extLst>
          </p:cNvPr>
          <p:cNvGrpSpPr/>
          <p:nvPr/>
        </p:nvGrpSpPr>
        <p:grpSpPr>
          <a:xfrm>
            <a:off x="911640" y="2075160"/>
            <a:ext cx="2148480" cy="318240"/>
            <a:chOff x="911640" y="2075160"/>
            <a:chExt cx="214848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3D4D96CC-340E-429B-9AA4-BEE237ED7B32}"/>
                    </a:ext>
                  </a:extLst>
                </p14:cNvPr>
                <p14:cNvContentPartPr/>
                <p14:nvPr/>
              </p14:nvContentPartPr>
              <p14:xfrm>
                <a:off x="911640" y="2075880"/>
                <a:ext cx="315000" cy="31752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3D4D96CC-340E-429B-9AA4-BEE237ED7B3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4000" y="2058240"/>
                  <a:ext cx="3506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FE8DC556-E953-460F-AEBD-7CB643E1A04E}"/>
                    </a:ext>
                  </a:extLst>
                </p14:cNvPr>
                <p14:cNvContentPartPr/>
                <p14:nvPr/>
              </p14:nvContentPartPr>
              <p14:xfrm>
                <a:off x="1319520" y="2232840"/>
                <a:ext cx="141840" cy="15444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FE8DC556-E953-460F-AEBD-7CB643E1A04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301880" y="2215200"/>
                  <a:ext cx="177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E0F28422-2E0B-485E-9724-F6AA5098AE4B}"/>
                    </a:ext>
                  </a:extLst>
                </p14:cNvPr>
                <p14:cNvContentPartPr/>
                <p14:nvPr/>
              </p14:nvContentPartPr>
              <p14:xfrm>
                <a:off x="1563600" y="2142840"/>
                <a:ext cx="4680" cy="1764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E0F28422-2E0B-485E-9724-F6AA5098AE4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545600" y="2124840"/>
                  <a:ext cx="403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93579CB3-097E-4CC6-813D-40594664A1F9}"/>
                    </a:ext>
                  </a:extLst>
                </p14:cNvPr>
                <p14:cNvContentPartPr/>
                <p14:nvPr/>
              </p14:nvContentPartPr>
              <p14:xfrm>
                <a:off x="1565040" y="2100000"/>
                <a:ext cx="45000" cy="26208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93579CB3-097E-4CC6-813D-40594664A1F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547400" y="2082000"/>
                  <a:ext cx="806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D221B938-A43C-4F77-8ADD-FF5F953CC501}"/>
                    </a:ext>
                  </a:extLst>
                </p14:cNvPr>
                <p14:cNvContentPartPr/>
                <p14:nvPr/>
              </p14:nvContentPartPr>
              <p14:xfrm>
                <a:off x="1519680" y="2226000"/>
                <a:ext cx="172440" cy="2592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D221B938-A43C-4F77-8ADD-FF5F953CC50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501680" y="2208000"/>
                  <a:ext cx="208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F211D92B-2FE1-469D-8EF8-CCDFBB382B31}"/>
                    </a:ext>
                  </a:extLst>
                </p14:cNvPr>
                <p14:cNvContentPartPr/>
                <p14:nvPr/>
              </p14:nvContentPartPr>
              <p14:xfrm>
                <a:off x="1748280" y="2265240"/>
                <a:ext cx="6120" cy="11412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F211D92B-2FE1-469D-8EF8-CCDFBB382B3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730640" y="2247240"/>
                  <a:ext cx="41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11194E65-B415-4C8D-93AC-4B82BDDA4EFA}"/>
                    </a:ext>
                  </a:extLst>
                </p14:cNvPr>
                <p14:cNvContentPartPr/>
                <p14:nvPr/>
              </p14:nvContentPartPr>
              <p14:xfrm>
                <a:off x="1708680" y="2141400"/>
                <a:ext cx="24120" cy="3816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11194E65-B415-4C8D-93AC-4B82BDDA4EF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690680" y="2123400"/>
                  <a:ext cx="597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31CC94F7-1517-4075-91EC-CF08F4BED132}"/>
                    </a:ext>
                  </a:extLst>
                </p14:cNvPr>
                <p14:cNvContentPartPr/>
                <p14:nvPr/>
              </p14:nvContentPartPr>
              <p14:xfrm>
                <a:off x="1830360" y="2228880"/>
                <a:ext cx="155880" cy="14040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31CC94F7-1517-4075-91EC-CF08F4BED13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812720" y="2210880"/>
                  <a:ext cx="1915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279CAAC6-AC42-4818-8D4B-CBEBFA2323C1}"/>
                    </a:ext>
                  </a:extLst>
                </p14:cNvPr>
                <p14:cNvContentPartPr/>
                <p14:nvPr/>
              </p14:nvContentPartPr>
              <p14:xfrm>
                <a:off x="2071920" y="2237520"/>
                <a:ext cx="167400" cy="13824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279CAAC6-AC42-4818-8D4B-CBEBFA2323C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054280" y="2219880"/>
                  <a:ext cx="2030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D28F4AB6-7139-4DAF-9515-5F5E8BD1E4C3}"/>
                    </a:ext>
                  </a:extLst>
                </p14:cNvPr>
                <p14:cNvContentPartPr/>
                <p14:nvPr/>
              </p14:nvContentPartPr>
              <p14:xfrm>
                <a:off x="2338680" y="2075160"/>
                <a:ext cx="35280" cy="26784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D28F4AB6-7139-4DAF-9515-5F5E8BD1E4C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321040" y="2057520"/>
                  <a:ext cx="709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39EF22B4-2B17-4CF3-B4A4-A901A3CDD617}"/>
                    </a:ext>
                  </a:extLst>
                </p14:cNvPr>
                <p14:cNvContentPartPr/>
                <p14:nvPr/>
              </p14:nvContentPartPr>
              <p14:xfrm>
                <a:off x="2287920" y="2213040"/>
                <a:ext cx="154080" cy="2916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39EF22B4-2B17-4CF3-B4A4-A901A3CDD61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269920" y="2195400"/>
                  <a:ext cx="1897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C5B42740-67DD-4E0E-9684-96A56127EB6C}"/>
                    </a:ext>
                  </a:extLst>
                </p14:cNvPr>
                <p14:cNvContentPartPr/>
                <p14:nvPr/>
              </p14:nvContentPartPr>
              <p14:xfrm>
                <a:off x="2493120" y="2240400"/>
                <a:ext cx="16920" cy="11052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C5B42740-67DD-4E0E-9684-96A56127EB6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475120" y="2222760"/>
                  <a:ext cx="52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E0FD7F79-F085-493C-B893-50A4CE3BA223}"/>
                    </a:ext>
                  </a:extLst>
                </p14:cNvPr>
                <p14:cNvContentPartPr/>
                <p14:nvPr/>
              </p14:nvContentPartPr>
              <p14:xfrm>
                <a:off x="2477280" y="2134920"/>
                <a:ext cx="27360" cy="2412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E0FD7F79-F085-493C-B893-50A4CE3BA22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459640" y="2117280"/>
                  <a:ext cx="630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139F0A07-189B-437C-B1DF-7C260569F030}"/>
                    </a:ext>
                  </a:extLst>
                </p14:cNvPr>
                <p14:cNvContentPartPr/>
                <p14:nvPr/>
              </p14:nvContentPartPr>
              <p14:xfrm>
                <a:off x="2629200" y="2219520"/>
                <a:ext cx="132120" cy="13644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139F0A07-189B-437C-B1DF-7C260569F03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611560" y="2201880"/>
                  <a:ext cx="167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7D0EB9A9-7331-4553-B48A-534993720A57}"/>
                    </a:ext>
                  </a:extLst>
                </p14:cNvPr>
                <p14:cNvContentPartPr/>
                <p14:nvPr/>
              </p14:nvContentPartPr>
              <p14:xfrm>
                <a:off x="2858520" y="2172720"/>
                <a:ext cx="201600" cy="17676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7D0EB9A9-7331-4553-B48A-534993720A5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840520" y="2154720"/>
                  <a:ext cx="23724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4" name="Group 673">
            <a:extLst>
              <a:ext uri="{FF2B5EF4-FFF2-40B4-BE49-F238E27FC236}">
                <a16:creationId xmlns:a16="http://schemas.microsoft.com/office/drawing/2014/main" id="{BB9552A4-109A-45C4-BFFC-9E8FE4A066E0}"/>
              </a:ext>
            </a:extLst>
          </p:cNvPr>
          <p:cNvGrpSpPr/>
          <p:nvPr/>
        </p:nvGrpSpPr>
        <p:grpSpPr>
          <a:xfrm>
            <a:off x="503001" y="2221718"/>
            <a:ext cx="28800" cy="182880"/>
            <a:chOff x="503001" y="2221718"/>
            <a:chExt cx="28800" cy="1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F9A6E6CF-E84C-4458-974C-17710BF20A9A}"/>
                    </a:ext>
                  </a:extLst>
                </p14:cNvPr>
                <p14:cNvContentPartPr/>
                <p14:nvPr/>
              </p14:nvContentPartPr>
              <p14:xfrm>
                <a:off x="508401" y="2299478"/>
                <a:ext cx="23400" cy="10512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F9A6E6CF-E84C-4458-974C-17710BF20A9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90761" y="2281838"/>
                  <a:ext cx="590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67A0CE1F-547C-42BD-B6E0-D150C3BAB392}"/>
                    </a:ext>
                  </a:extLst>
                </p14:cNvPr>
                <p14:cNvContentPartPr/>
                <p14:nvPr/>
              </p14:nvContentPartPr>
              <p14:xfrm>
                <a:off x="503001" y="2221718"/>
                <a:ext cx="27000" cy="1584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67A0CE1F-547C-42BD-B6E0-D150C3BAB39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85001" y="2204078"/>
                  <a:ext cx="6264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9" name="Group 678">
            <a:extLst>
              <a:ext uri="{FF2B5EF4-FFF2-40B4-BE49-F238E27FC236}">
                <a16:creationId xmlns:a16="http://schemas.microsoft.com/office/drawing/2014/main" id="{0705887B-BB41-4475-BC20-EA2723CF4C74}"/>
              </a:ext>
            </a:extLst>
          </p:cNvPr>
          <p:cNvGrpSpPr/>
          <p:nvPr/>
        </p:nvGrpSpPr>
        <p:grpSpPr>
          <a:xfrm>
            <a:off x="407526" y="3739154"/>
            <a:ext cx="97200" cy="181080"/>
            <a:chOff x="407526" y="3739154"/>
            <a:chExt cx="97200" cy="1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A0D722F9-9BDD-4366-9A55-11F118F4165E}"/>
                    </a:ext>
                  </a:extLst>
                </p14:cNvPr>
                <p14:cNvContentPartPr/>
                <p14:nvPr/>
              </p14:nvContentPartPr>
              <p14:xfrm>
                <a:off x="418686" y="3811514"/>
                <a:ext cx="29520" cy="10728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A0D722F9-9BDD-4366-9A55-11F118F4165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00686" y="3793874"/>
                  <a:ext cx="651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E902C35A-E3D5-4D2B-9348-4542E3C00E7E}"/>
                    </a:ext>
                  </a:extLst>
                </p14:cNvPr>
                <p14:cNvContentPartPr/>
                <p14:nvPr/>
              </p14:nvContentPartPr>
              <p14:xfrm>
                <a:off x="482406" y="3809354"/>
                <a:ext cx="22320" cy="11088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E902C35A-E3D5-4D2B-9348-4542E3C00E7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64766" y="3791354"/>
                  <a:ext cx="579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98186016-C08B-4FF5-A3DC-405C5A27A48A}"/>
                    </a:ext>
                  </a:extLst>
                </p14:cNvPr>
                <p14:cNvContentPartPr/>
                <p14:nvPr/>
              </p14:nvContentPartPr>
              <p14:xfrm>
                <a:off x="407526" y="3765074"/>
                <a:ext cx="2160" cy="108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98186016-C08B-4FF5-A3DC-405C5A27A48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89526" y="3747434"/>
                  <a:ext cx="37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42CD784F-C65A-46EA-BB04-B1C512C712E7}"/>
                    </a:ext>
                  </a:extLst>
                </p14:cNvPr>
                <p14:cNvContentPartPr/>
                <p14:nvPr/>
              </p14:nvContentPartPr>
              <p14:xfrm>
                <a:off x="463326" y="3739154"/>
                <a:ext cx="27000" cy="1872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42CD784F-C65A-46EA-BB04-B1C512C712E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45686" y="3721514"/>
                  <a:ext cx="6264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1" name="Group 690">
            <a:extLst>
              <a:ext uri="{FF2B5EF4-FFF2-40B4-BE49-F238E27FC236}">
                <a16:creationId xmlns:a16="http://schemas.microsoft.com/office/drawing/2014/main" id="{5E639938-EABA-453B-B145-9E3EB687270C}"/>
              </a:ext>
            </a:extLst>
          </p:cNvPr>
          <p:cNvGrpSpPr/>
          <p:nvPr/>
        </p:nvGrpSpPr>
        <p:grpSpPr>
          <a:xfrm>
            <a:off x="836286" y="3580034"/>
            <a:ext cx="1883520" cy="357840"/>
            <a:chOff x="836286" y="3580034"/>
            <a:chExt cx="1883520" cy="35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D22C5947-B5CF-4414-9BF9-180D6F6814FC}"/>
                    </a:ext>
                  </a:extLst>
                </p14:cNvPr>
                <p14:cNvContentPartPr/>
                <p14:nvPr/>
              </p14:nvContentPartPr>
              <p14:xfrm>
                <a:off x="836286" y="3648074"/>
                <a:ext cx="197640" cy="28980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D22C5947-B5CF-4414-9BF9-180D6F6814F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18646" y="3630074"/>
                  <a:ext cx="2332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6DCBE6F5-E163-401B-AEFE-82788F072408}"/>
                    </a:ext>
                  </a:extLst>
                </p14:cNvPr>
                <p14:cNvContentPartPr/>
                <p14:nvPr/>
              </p14:nvContentPartPr>
              <p14:xfrm>
                <a:off x="899646" y="3809354"/>
                <a:ext cx="114840" cy="468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6DCBE6F5-E163-401B-AEFE-82788F07240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81646" y="3791354"/>
                  <a:ext cx="150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A219F81B-3EDE-428C-9F76-8FCFE623BC8F}"/>
                    </a:ext>
                  </a:extLst>
                </p14:cNvPr>
                <p14:cNvContentPartPr/>
                <p14:nvPr/>
              </p14:nvContentPartPr>
              <p14:xfrm>
                <a:off x="1099086" y="3774074"/>
                <a:ext cx="89280" cy="15228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A219F81B-3EDE-428C-9F76-8FCFE623BC8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81446" y="3756074"/>
                  <a:ext cx="1249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0D9518DC-F822-4A88-8ACC-DD919381393F}"/>
                    </a:ext>
                  </a:extLst>
                </p14:cNvPr>
                <p14:cNvContentPartPr/>
                <p14:nvPr/>
              </p14:nvContentPartPr>
              <p14:xfrm>
                <a:off x="1224726" y="3793874"/>
                <a:ext cx="155520" cy="9792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0D9518DC-F822-4A88-8ACC-DD919381393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207086" y="3776234"/>
                  <a:ext cx="191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CDA3845C-BB9F-42A0-BB92-25114B9FE65C}"/>
                    </a:ext>
                  </a:extLst>
                </p14:cNvPr>
                <p14:cNvContentPartPr/>
                <p14:nvPr/>
              </p14:nvContentPartPr>
              <p14:xfrm>
                <a:off x="1430646" y="3767954"/>
                <a:ext cx="207720" cy="12420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CDA3845C-BB9F-42A0-BB92-25114B9FE65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413006" y="3749954"/>
                  <a:ext cx="2433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9CBB547E-0B54-497F-89FA-06039D8CEA4E}"/>
                    </a:ext>
                  </a:extLst>
                </p14:cNvPr>
                <p14:cNvContentPartPr/>
                <p14:nvPr/>
              </p14:nvContentPartPr>
              <p14:xfrm>
                <a:off x="1686606" y="3776594"/>
                <a:ext cx="139680" cy="10296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9CBB547E-0B54-497F-89FA-06039D8CEA4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668606" y="3758594"/>
                  <a:ext cx="175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68D54805-8FF4-4EE9-B91A-ACC9DCB2F2BD}"/>
                    </a:ext>
                  </a:extLst>
                </p14:cNvPr>
                <p14:cNvContentPartPr/>
                <p14:nvPr/>
              </p14:nvContentPartPr>
              <p14:xfrm>
                <a:off x="1837806" y="3745994"/>
                <a:ext cx="229680" cy="13644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68D54805-8FF4-4EE9-B91A-ACC9DCB2F2B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820166" y="3728354"/>
                  <a:ext cx="265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367D5C38-B271-4182-BADA-0810DFC0897B}"/>
                    </a:ext>
                  </a:extLst>
                </p14:cNvPr>
                <p14:cNvContentPartPr/>
                <p14:nvPr/>
              </p14:nvContentPartPr>
              <p14:xfrm>
                <a:off x="2159286" y="3747434"/>
                <a:ext cx="115920" cy="10188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367D5C38-B271-4182-BADA-0810DFC0897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141646" y="3729434"/>
                  <a:ext cx="151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B280B246-4FDD-4E0E-BD8E-DE2046B545D6}"/>
                    </a:ext>
                  </a:extLst>
                </p14:cNvPr>
                <p14:cNvContentPartPr/>
                <p14:nvPr/>
              </p14:nvContentPartPr>
              <p14:xfrm>
                <a:off x="2365206" y="3697034"/>
                <a:ext cx="94680" cy="14256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B280B246-4FDD-4E0E-BD8E-DE2046B545D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347206" y="3679394"/>
                  <a:ext cx="130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F28D5EE8-98DD-4ACE-893D-0354DEEC539B}"/>
                    </a:ext>
                  </a:extLst>
                </p14:cNvPr>
                <p14:cNvContentPartPr/>
                <p14:nvPr/>
              </p14:nvContentPartPr>
              <p14:xfrm>
                <a:off x="2549166" y="3580034"/>
                <a:ext cx="170640" cy="27648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F28D5EE8-98DD-4ACE-893D-0354DEEC539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531166" y="3562034"/>
                  <a:ext cx="206280" cy="31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1" name="Group 730">
            <a:extLst>
              <a:ext uri="{FF2B5EF4-FFF2-40B4-BE49-F238E27FC236}">
                <a16:creationId xmlns:a16="http://schemas.microsoft.com/office/drawing/2014/main" id="{FDD25BFA-3640-4039-AFAF-3985B3F1432C}"/>
              </a:ext>
            </a:extLst>
          </p:cNvPr>
          <p:cNvGrpSpPr/>
          <p:nvPr/>
        </p:nvGrpSpPr>
        <p:grpSpPr>
          <a:xfrm>
            <a:off x="4536790" y="3370768"/>
            <a:ext cx="247680" cy="427680"/>
            <a:chOff x="4536790" y="3370768"/>
            <a:chExt cx="247680" cy="42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25D69200-B4FE-47A6-A623-57C14075754B}"/>
                    </a:ext>
                  </a:extLst>
                </p14:cNvPr>
                <p14:cNvContentPartPr/>
                <p14:nvPr/>
              </p14:nvContentPartPr>
              <p14:xfrm>
                <a:off x="4618870" y="3370768"/>
                <a:ext cx="105840" cy="42768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25D69200-B4FE-47A6-A623-57C1407575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600870" y="3352768"/>
                  <a:ext cx="14148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1C23CDEF-4D7F-405A-B00F-BF2A2D72A765}"/>
                    </a:ext>
                  </a:extLst>
                </p14:cNvPr>
                <p14:cNvContentPartPr/>
                <p14:nvPr/>
              </p14:nvContentPartPr>
              <p14:xfrm>
                <a:off x="4536790" y="3578848"/>
                <a:ext cx="247680" cy="1656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1C23CDEF-4D7F-405A-B00F-BF2A2D72A76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519150" y="3560848"/>
                  <a:ext cx="283320" cy="5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732" name="Ink 731">
                <a:extLst>
                  <a:ext uri="{FF2B5EF4-FFF2-40B4-BE49-F238E27FC236}">
                    <a16:creationId xmlns:a16="http://schemas.microsoft.com/office/drawing/2014/main" id="{2EC8BED5-1FB9-43D2-ADC0-292D4929CEF1}"/>
                  </a:ext>
                </a:extLst>
              </p14:cNvPr>
              <p14:cNvContentPartPr/>
              <p14:nvPr/>
            </p14:nvContentPartPr>
            <p14:xfrm>
              <a:off x="5266870" y="3311008"/>
              <a:ext cx="185400" cy="287280"/>
            </p14:xfrm>
          </p:contentPart>
        </mc:Choice>
        <mc:Fallback xmlns="">
          <p:pic>
            <p:nvPicPr>
              <p:cNvPr id="732" name="Ink 731">
                <a:extLst>
                  <a:ext uri="{FF2B5EF4-FFF2-40B4-BE49-F238E27FC236}">
                    <a16:creationId xmlns:a16="http://schemas.microsoft.com/office/drawing/2014/main" id="{2EC8BED5-1FB9-43D2-ADC0-292D4929CEF1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5249230" y="3293368"/>
                <a:ext cx="221040" cy="32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42" name="Group 741">
            <a:extLst>
              <a:ext uri="{FF2B5EF4-FFF2-40B4-BE49-F238E27FC236}">
                <a16:creationId xmlns:a16="http://schemas.microsoft.com/office/drawing/2014/main" id="{50C4D5DE-F9F0-4CE5-8965-AE8075B94C9E}"/>
              </a:ext>
            </a:extLst>
          </p:cNvPr>
          <p:cNvGrpSpPr/>
          <p:nvPr/>
        </p:nvGrpSpPr>
        <p:grpSpPr>
          <a:xfrm>
            <a:off x="5676550" y="3270328"/>
            <a:ext cx="844560" cy="354240"/>
            <a:chOff x="5676550" y="3270328"/>
            <a:chExt cx="844560" cy="35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B975E171-CFFC-4B47-9664-AF8055369EDB}"/>
                    </a:ext>
                  </a:extLst>
                </p14:cNvPr>
                <p14:cNvContentPartPr/>
                <p14:nvPr/>
              </p14:nvContentPartPr>
              <p14:xfrm>
                <a:off x="5676550" y="3289048"/>
                <a:ext cx="81000" cy="33552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B975E171-CFFC-4B47-9664-AF8055369ED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658550" y="3271048"/>
                  <a:ext cx="1166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F569EFF3-25B1-4375-985E-CECE0FAC26A0}"/>
                    </a:ext>
                  </a:extLst>
                </p14:cNvPr>
                <p14:cNvContentPartPr/>
                <p14:nvPr/>
              </p14:nvContentPartPr>
              <p14:xfrm>
                <a:off x="5823790" y="3331888"/>
                <a:ext cx="128880" cy="22752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F569EFF3-25B1-4375-985E-CECE0FAC26A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806150" y="3313888"/>
                  <a:ext cx="164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37B86485-2F87-4C9F-9169-533A1887FE9A}"/>
                    </a:ext>
                  </a:extLst>
                </p14:cNvPr>
                <p14:cNvContentPartPr/>
                <p14:nvPr/>
              </p14:nvContentPartPr>
              <p14:xfrm>
                <a:off x="5850070" y="3451768"/>
                <a:ext cx="69840" cy="504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37B86485-2F87-4C9F-9169-533A1887FE9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832070" y="3434128"/>
                  <a:ext cx="105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C05BB5FE-9A01-4E2D-93E9-C1EA25BACC8D}"/>
                    </a:ext>
                  </a:extLst>
                </p14:cNvPr>
                <p14:cNvContentPartPr/>
                <p14:nvPr/>
              </p14:nvContentPartPr>
              <p14:xfrm>
                <a:off x="6039790" y="3538888"/>
                <a:ext cx="13680" cy="7272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C05BB5FE-9A01-4E2D-93E9-C1EA25BACC8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021790" y="3521248"/>
                  <a:ext cx="493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BFC35C0D-D9CE-4423-80EB-C89C267F10D2}"/>
                    </a:ext>
                  </a:extLst>
                </p14:cNvPr>
                <p14:cNvContentPartPr/>
                <p14:nvPr/>
              </p14:nvContentPartPr>
              <p14:xfrm>
                <a:off x="6151030" y="3324688"/>
                <a:ext cx="124560" cy="23148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BFC35C0D-D9CE-4423-80EB-C89C267F10D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133030" y="3306688"/>
                  <a:ext cx="1602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88FCEC49-E4B4-4B71-8F99-B42D3B5E41B8}"/>
                    </a:ext>
                  </a:extLst>
                </p14:cNvPr>
                <p14:cNvContentPartPr/>
                <p14:nvPr/>
              </p14:nvContentPartPr>
              <p14:xfrm>
                <a:off x="6183430" y="3421168"/>
                <a:ext cx="56520" cy="1188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88FCEC49-E4B4-4B71-8F99-B42D3B5E41B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165790" y="3403168"/>
                  <a:ext cx="92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F91ECEDC-DD61-47BD-8A7B-9EE1AAEBE4CC}"/>
                    </a:ext>
                  </a:extLst>
                </p14:cNvPr>
                <p14:cNvContentPartPr/>
                <p14:nvPr/>
              </p14:nvContentPartPr>
              <p14:xfrm>
                <a:off x="6332110" y="3289408"/>
                <a:ext cx="19800" cy="6804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F91ECEDC-DD61-47BD-8A7B-9EE1AAEBE4C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314110" y="3271768"/>
                  <a:ext cx="554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E56A6245-0667-4118-911C-763D10FCC4B8}"/>
                    </a:ext>
                  </a:extLst>
                </p14:cNvPr>
                <p14:cNvContentPartPr/>
                <p14:nvPr/>
              </p14:nvContentPartPr>
              <p14:xfrm>
                <a:off x="6444790" y="3270328"/>
                <a:ext cx="76320" cy="32760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E56A6245-0667-4118-911C-763D10FCC4B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427150" y="3252328"/>
                  <a:ext cx="111960" cy="36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743" name="Ink 742">
                <a:extLst>
                  <a:ext uri="{FF2B5EF4-FFF2-40B4-BE49-F238E27FC236}">
                    <a16:creationId xmlns:a16="http://schemas.microsoft.com/office/drawing/2014/main" id="{4F8FF908-5D1B-4393-BF1D-BA5E6978AB69}"/>
                  </a:ext>
                </a:extLst>
              </p14:cNvPr>
              <p14:cNvContentPartPr/>
              <p14:nvPr/>
            </p14:nvContentPartPr>
            <p14:xfrm>
              <a:off x="5257133" y="3891723"/>
              <a:ext cx="133200" cy="258120"/>
            </p14:xfrm>
          </p:contentPart>
        </mc:Choice>
        <mc:Fallback xmlns="">
          <p:pic>
            <p:nvPicPr>
              <p:cNvPr id="743" name="Ink 742">
                <a:extLst>
                  <a:ext uri="{FF2B5EF4-FFF2-40B4-BE49-F238E27FC236}">
                    <a16:creationId xmlns:a16="http://schemas.microsoft.com/office/drawing/2014/main" id="{4F8FF908-5D1B-4393-BF1D-BA5E6978AB69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5239493" y="3874083"/>
                <a:ext cx="168840" cy="29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55" name="Group 754">
            <a:extLst>
              <a:ext uri="{FF2B5EF4-FFF2-40B4-BE49-F238E27FC236}">
                <a16:creationId xmlns:a16="http://schemas.microsoft.com/office/drawing/2014/main" id="{0344AFAC-3BB7-45C3-A799-9EA997A80FAE}"/>
              </a:ext>
            </a:extLst>
          </p:cNvPr>
          <p:cNvGrpSpPr/>
          <p:nvPr/>
        </p:nvGrpSpPr>
        <p:grpSpPr>
          <a:xfrm>
            <a:off x="5641613" y="3865083"/>
            <a:ext cx="826560" cy="349200"/>
            <a:chOff x="5641613" y="3865083"/>
            <a:chExt cx="82656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C8F9F80C-3F23-4CE6-BA95-D5B7BBDC77F8}"/>
                    </a:ext>
                  </a:extLst>
                </p14:cNvPr>
                <p14:cNvContentPartPr/>
                <p14:nvPr/>
              </p14:nvContentPartPr>
              <p14:xfrm>
                <a:off x="5641613" y="3865083"/>
                <a:ext cx="63000" cy="34812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C8F9F80C-3F23-4CE6-BA95-D5B7BBDC77F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623613" y="3847083"/>
                  <a:ext cx="986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A30EDCD1-6898-42E2-952F-7070DEC86322}"/>
                    </a:ext>
                  </a:extLst>
                </p14:cNvPr>
                <p14:cNvContentPartPr/>
                <p14:nvPr/>
              </p14:nvContentPartPr>
              <p14:xfrm>
                <a:off x="5769773" y="3946443"/>
                <a:ext cx="114480" cy="18936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A30EDCD1-6898-42E2-952F-7070DEC8632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751773" y="3928443"/>
                  <a:ext cx="150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F1383332-585C-44B3-A2DA-5F919AD5BCBB}"/>
                    </a:ext>
                  </a:extLst>
                </p14:cNvPr>
                <p14:cNvContentPartPr/>
                <p14:nvPr/>
              </p14:nvContentPartPr>
              <p14:xfrm>
                <a:off x="5823053" y="4056603"/>
                <a:ext cx="41400" cy="1044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F1383332-585C-44B3-A2DA-5F919AD5BCB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805053" y="4038963"/>
                  <a:ext cx="770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40C8C4EB-4907-41E5-925C-75A7A8702CBE}"/>
                    </a:ext>
                  </a:extLst>
                </p14:cNvPr>
                <p14:cNvContentPartPr/>
                <p14:nvPr/>
              </p14:nvContentPartPr>
              <p14:xfrm>
                <a:off x="5915933" y="3901443"/>
                <a:ext cx="11880" cy="7344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40C8C4EB-4907-41E5-925C-75A7A8702CB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898293" y="3883443"/>
                  <a:ext cx="475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B606BB3A-2BC2-435B-B981-1927469B2388}"/>
                    </a:ext>
                  </a:extLst>
                </p14:cNvPr>
                <p14:cNvContentPartPr/>
                <p14:nvPr/>
              </p14:nvContentPartPr>
              <p14:xfrm>
                <a:off x="5993693" y="4109523"/>
                <a:ext cx="24480" cy="10476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B606BB3A-2BC2-435B-B981-1927469B238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975693" y="4091523"/>
                  <a:ext cx="60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E17DC2F6-D768-48F8-92AC-5F5E1E3E5CBB}"/>
                    </a:ext>
                  </a:extLst>
                </p14:cNvPr>
                <p14:cNvContentPartPr/>
                <p14:nvPr/>
              </p14:nvContentPartPr>
              <p14:xfrm>
                <a:off x="6103133" y="3936363"/>
                <a:ext cx="115200" cy="20664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E17DC2F6-D768-48F8-92AC-5F5E1E3E5CB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085493" y="3918363"/>
                  <a:ext cx="1508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7EA941DC-3214-4ABE-ADA6-8F3DF1823483}"/>
                    </a:ext>
                  </a:extLst>
                </p14:cNvPr>
                <p14:cNvContentPartPr/>
                <p14:nvPr/>
              </p14:nvContentPartPr>
              <p14:xfrm>
                <a:off x="6122573" y="4037523"/>
                <a:ext cx="73080" cy="1980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7EA941DC-3214-4ABE-ADA6-8F3DF182348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104573" y="4019883"/>
                  <a:ext cx="108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AAF9016A-0C86-43DE-8599-1F08E5B3D808}"/>
                    </a:ext>
                  </a:extLst>
                </p14:cNvPr>
                <p14:cNvContentPartPr/>
                <p14:nvPr/>
              </p14:nvContentPartPr>
              <p14:xfrm>
                <a:off x="6253973" y="3901443"/>
                <a:ext cx="8280" cy="5832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AAF9016A-0C86-43DE-8599-1F08E5B3D80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236333" y="3883443"/>
                  <a:ext cx="439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699B7029-A1DC-4EDE-978C-EADD48899D46}"/>
                    </a:ext>
                  </a:extLst>
                </p14:cNvPr>
                <p14:cNvContentPartPr/>
                <p14:nvPr/>
              </p14:nvContentPartPr>
              <p14:xfrm>
                <a:off x="6311933" y="3915483"/>
                <a:ext cx="11520" cy="7380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699B7029-A1DC-4EDE-978C-EADD48899D4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294293" y="3897483"/>
                  <a:ext cx="471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DFF42479-CBDD-47F3-BD22-B475CF12E4F5}"/>
                    </a:ext>
                  </a:extLst>
                </p14:cNvPr>
                <p14:cNvContentPartPr/>
                <p14:nvPr/>
              </p14:nvContentPartPr>
              <p14:xfrm>
                <a:off x="6377813" y="3869763"/>
                <a:ext cx="90360" cy="29916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DFF42479-CBDD-47F3-BD22-B475CF12E4F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359813" y="3852123"/>
                  <a:ext cx="126000" cy="33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756" name="Ink 755">
                <a:extLst>
                  <a:ext uri="{FF2B5EF4-FFF2-40B4-BE49-F238E27FC236}">
                    <a16:creationId xmlns:a16="http://schemas.microsoft.com/office/drawing/2014/main" id="{07281E65-B844-41E4-ABFB-BB8EE28CC188}"/>
                  </a:ext>
                </a:extLst>
              </p14:cNvPr>
              <p14:cNvContentPartPr/>
              <p14:nvPr/>
            </p14:nvContentPartPr>
            <p14:xfrm>
              <a:off x="4640453" y="3990723"/>
              <a:ext cx="163080" cy="334080"/>
            </p14:xfrm>
          </p:contentPart>
        </mc:Choice>
        <mc:Fallback xmlns="">
          <p:pic>
            <p:nvPicPr>
              <p:cNvPr id="756" name="Ink 755">
                <a:extLst>
                  <a:ext uri="{FF2B5EF4-FFF2-40B4-BE49-F238E27FC236}">
                    <a16:creationId xmlns:a16="http://schemas.microsoft.com/office/drawing/2014/main" id="{07281E65-B844-41E4-ABFB-BB8EE28CC188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4622813" y="3972723"/>
                <a:ext cx="198720" cy="36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63" name="Group 762">
            <a:extLst>
              <a:ext uri="{FF2B5EF4-FFF2-40B4-BE49-F238E27FC236}">
                <a16:creationId xmlns:a16="http://schemas.microsoft.com/office/drawing/2014/main" id="{1A94AC37-95F2-40AA-82B2-6AF9B6489195}"/>
              </a:ext>
            </a:extLst>
          </p:cNvPr>
          <p:cNvGrpSpPr/>
          <p:nvPr/>
        </p:nvGrpSpPr>
        <p:grpSpPr>
          <a:xfrm>
            <a:off x="5518853" y="3596523"/>
            <a:ext cx="96480" cy="133560"/>
            <a:chOff x="5518853" y="3596523"/>
            <a:chExt cx="96480" cy="13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F9C44053-592B-42F4-89B7-62604F110238}"/>
                    </a:ext>
                  </a:extLst>
                </p14:cNvPr>
                <p14:cNvContentPartPr/>
                <p14:nvPr/>
              </p14:nvContentPartPr>
              <p14:xfrm>
                <a:off x="5563493" y="3641163"/>
                <a:ext cx="7560" cy="8892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F9C44053-592B-42F4-89B7-62604F11023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545853" y="3623163"/>
                  <a:ext cx="43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FDB289FA-36FE-43B7-A541-0178ACF3483D}"/>
                    </a:ext>
                  </a:extLst>
                </p14:cNvPr>
                <p14:cNvContentPartPr/>
                <p14:nvPr/>
              </p14:nvContentPartPr>
              <p14:xfrm>
                <a:off x="5518853" y="3596523"/>
                <a:ext cx="96480" cy="3672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FDB289FA-36FE-43B7-A541-0178ACF3483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500853" y="3578883"/>
                  <a:ext cx="13212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8" name="Group 767">
            <a:extLst>
              <a:ext uri="{FF2B5EF4-FFF2-40B4-BE49-F238E27FC236}">
                <a16:creationId xmlns:a16="http://schemas.microsoft.com/office/drawing/2014/main" id="{5336834C-1210-41A9-A974-E1D6FA80DCA0}"/>
              </a:ext>
            </a:extLst>
          </p:cNvPr>
          <p:cNvGrpSpPr/>
          <p:nvPr/>
        </p:nvGrpSpPr>
        <p:grpSpPr>
          <a:xfrm>
            <a:off x="5441813" y="4119963"/>
            <a:ext cx="97200" cy="106200"/>
            <a:chOff x="5441813" y="4119963"/>
            <a:chExt cx="97200" cy="10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DB81F8C5-BD31-4B85-A7AF-CE04571668DE}"/>
                    </a:ext>
                  </a:extLst>
                </p14:cNvPr>
                <p14:cNvContentPartPr/>
                <p14:nvPr/>
              </p14:nvContentPartPr>
              <p14:xfrm>
                <a:off x="5491853" y="4163163"/>
                <a:ext cx="11520" cy="864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DB81F8C5-BD31-4B85-A7AF-CE04571668D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474213" y="4145163"/>
                  <a:ext cx="47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5FF8FBC0-D09D-4304-8380-378B0972B0A1}"/>
                    </a:ext>
                  </a:extLst>
                </p14:cNvPr>
                <p14:cNvContentPartPr/>
                <p14:nvPr/>
              </p14:nvContentPartPr>
              <p14:xfrm>
                <a:off x="5472413" y="4119963"/>
                <a:ext cx="66600" cy="9900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5FF8FBC0-D09D-4304-8380-378B0972B0A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454413" y="4101963"/>
                  <a:ext cx="1022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41D4D6F1-2ED1-41BB-B7A2-FB09A8118FAB}"/>
                    </a:ext>
                  </a:extLst>
                </p14:cNvPr>
                <p14:cNvContentPartPr/>
                <p14:nvPr/>
              </p14:nvContentPartPr>
              <p14:xfrm>
                <a:off x="5441813" y="4173603"/>
                <a:ext cx="56880" cy="5256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41D4D6F1-2ED1-41BB-B7A2-FB09A8118FA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424173" y="4155603"/>
                  <a:ext cx="9252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5" name="Group 774">
            <a:extLst>
              <a:ext uri="{FF2B5EF4-FFF2-40B4-BE49-F238E27FC236}">
                <a16:creationId xmlns:a16="http://schemas.microsoft.com/office/drawing/2014/main" id="{65CCC6F7-069C-47E3-A3BA-502B06839278}"/>
              </a:ext>
            </a:extLst>
          </p:cNvPr>
          <p:cNvGrpSpPr/>
          <p:nvPr/>
        </p:nvGrpSpPr>
        <p:grpSpPr>
          <a:xfrm>
            <a:off x="8804476" y="3715683"/>
            <a:ext cx="416880" cy="138960"/>
            <a:chOff x="8804476" y="3715683"/>
            <a:chExt cx="416880" cy="13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5EC0E013-04FF-443D-92AA-70B23F71DA49}"/>
                    </a:ext>
                  </a:extLst>
                </p14:cNvPr>
                <p14:cNvContentPartPr/>
                <p14:nvPr/>
              </p14:nvContentPartPr>
              <p14:xfrm>
                <a:off x="8859916" y="3755283"/>
                <a:ext cx="15840" cy="9936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5EC0E013-04FF-443D-92AA-70B23F71DA4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841916" y="3737283"/>
                  <a:ext cx="51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97B9D392-0851-4744-A1FF-87740E78546F}"/>
                    </a:ext>
                  </a:extLst>
                </p14:cNvPr>
                <p14:cNvContentPartPr/>
                <p14:nvPr/>
              </p14:nvContentPartPr>
              <p14:xfrm>
                <a:off x="8804476" y="3732243"/>
                <a:ext cx="102960" cy="2916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97B9D392-0851-4744-A1FF-87740E78546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786476" y="3714243"/>
                  <a:ext cx="138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0DF92AB9-A1A5-41E5-B3BD-7E6DCAD854E8}"/>
                    </a:ext>
                  </a:extLst>
                </p14:cNvPr>
                <p14:cNvContentPartPr/>
                <p14:nvPr/>
              </p14:nvContentPartPr>
              <p14:xfrm>
                <a:off x="8972596" y="3770403"/>
                <a:ext cx="63720" cy="6516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0DF92AB9-A1A5-41E5-B3BD-7E6DCAD854E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954596" y="3752763"/>
                  <a:ext cx="993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3B590D07-CFD6-4981-B179-1E872242F2AE}"/>
                    </a:ext>
                  </a:extLst>
                </p14:cNvPr>
                <p14:cNvContentPartPr/>
                <p14:nvPr/>
              </p14:nvContentPartPr>
              <p14:xfrm>
                <a:off x="9125596" y="3715683"/>
                <a:ext cx="95760" cy="11952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3B590D07-CFD6-4981-B179-1E872242F2A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107596" y="3698043"/>
                  <a:ext cx="131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75DF3791-A26B-49C7-9772-EF06A5C7AC92}"/>
                    </a:ext>
                  </a:extLst>
                </p14:cNvPr>
                <p14:cNvContentPartPr/>
                <p14:nvPr/>
              </p14:nvContentPartPr>
              <p14:xfrm>
                <a:off x="9099316" y="3780843"/>
                <a:ext cx="38520" cy="7236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75DF3791-A26B-49C7-9772-EF06A5C7AC9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081316" y="3762843"/>
                  <a:ext cx="7416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947AA262-090D-46A0-B708-EFE88C1479E5}"/>
              </a:ext>
            </a:extLst>
          </p:cNvPr>
          <p:cNvGrpSpPr/>
          <p:nvPr/>
        </p:nvGrpSpPr>
        <p:grpSpPr>
          <a:xfrm>
            <a:off x="9291196" y="3484203"/>
            <a:ext cx="784440" cy="311760"/>
            <a:chOff x="9291196" y="3484203"/>
            <a:chExt cx="78444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13B59908-D222-4048-8FB7-04F85564C463}"/>
                    </a:ext>
                  </a:extLst>
                </p14:cNvPr>
                <p14:cNvContentPartPr/>
                <p14:nvPr/>
              </p14:nvContentPartPr>
              <p14:xfrm>
                <a:off x="9291196" y="3484203"/>
                <a:ext cx="58680" cy="27180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13B59908-D222-4048-8FB7-04F85564C46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273556" y="3466203"/>
                  <a:ext cx="943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777" name="Ink 776">
                  <a:extLst>
                    <a:ext uri="{FF2B5EF4-FFF2-40B4-BE49-F238E27FC236}">
                      <a16:creationId xmlns:a16="http://schemas.microsoft.com/office/drawing/2014/main" id="{3246EE62-38AB-4BAE-989F-AC23CAD52B8A}"/>
                    </a:ext>
                  </a:extLst>
                </p14:cNvPr>
                <p14:cNvContentPartPr/>
                <p14:nvPr/>
              </p14:nvContentPartPr>
              <p14:xfrm>
                <a:off x="9410356" y="3540363"/>
                <a:ext cx="105120" cy="176400"/>
              </p14:xfrm>
            </p:contentPart>
          </mc:Choice>
          <mc:Fallback xmlns="">
            <p:pic>
              <p:nvPicPr>
                <p:cNvPr id="777" name="Ink 776">
                  <a:extLst>
                    <a:ext uri="{FF2B5EF4-FFF2-40B4-BE49-F238E27FC236}">
                      <a16:creationId xmlns:a16="http://schemas.microsoft.com/office/drawing/2014/main" id="{3246EE62-38AB-4BAE-989F-AC23CAD52B8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392716" y="3522723"/>
                  <a:ext cx="140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9BD3878C-5300-4ABE-AACC-F62766638992}"/>
                    </a:ext>
                  </a:extLst>
                </p14:cNvPr>
                <p14:cNvContentPartPr/>
                <p14:nvPr/>
              </p14:nvContentPartPr>
              <p14:xfrm>
                <a:off x="9457516" y="3642603"/>
                <a:ext cx="40680" cy="8640"/>
              </p14:xfrm>
            </p:contentPart>
          </mc:Choice>
          <mc:Fallback xmlns=""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9BD3878C-5300-4ABE-AACC-F6276663899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439516" y="3624603"/>
                  <a:ext cx="76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06F942E0-1C4C-4D20-A2F9-F1BA17399055}"/>
                    </a:ext>
                  </a:extLst>
                </p14:cNvPr>
                <p14:cNvContentPartPr/>
                <p14:nvPr/>
              </p14:nvContentPartPr>
              <p14:xfrm>
                <a:off x="9584596" y="3703803"/>
                <a:ext cx="21240" cy="92160"/>
              </p14:xfrm>
            </p:contentPart>
          </mc:Choice>
          <mc:Fallback xmlns=""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06F942E0-1C4C-4D20-A2F9-F1BA1739905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566956" y="3686163"/>
                  <a:ext cx="56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AAA1B599-B88F-4770-94AB-BAA1C6D78E84}"/>
                    </a:ext>
                  </a:extLst>
                </p14:cNvPr>
                <p14:cNvContentPartPr/>
                <p14:nvPr/>
              </p14:nvContentPartPr>
              <p14:xfrm>
                <a:off x="9684676" y="3544683"/>
                <a:ext cx="110520" cy="18468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AAA1B599-B88F-4770-94AB-BAA1C6D78E8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666676" y="3526683"/>
                  <a:ext cx="146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DD1F61B9-5031-4A96-8118-B73476A5972C}"/>
                    </a:ext>
                  </a:extLst>
                </p14:cNvPr>
                <p14:cNvContentPartPr/>
                <p14:nvPr/>
              </p14:nvContentPartPr>
              <p14:xfrm>
                <a:off x="9717796" y="3638643"/>
                <a:ext cx="58680" cy="1260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DD1F61B9-5031-4A96-8118-B73476A5972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700156" y="3621003"/>
                  <a:ext cx="943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DC6BD3E0-3266-477C-BCFD-C0F8E58BE331}"/>
                    </a:ext>
                  </a:extLst>
                </p14:cNvPr>
                <p14:cNvContentPartPr/>
                <p14:nvPr/>
              </p14:nvContentPartPr>
              <p14:xfrm>
                <a:off x="9860356" y="3498243"/>
                <a:ext cx="8280" cy="7236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DC6BD3E0-3266-477C-BCFD-C0F8E58BE33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842356" y="3480603"/>
                  <a:ext cx="439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1435EF6E-7BE8-44F9-A5AB-3F07FBF6ED81}"/>
                    </a:ext>
                  </a:extLst>
                </p14:cNvPr>
                <p14:cNvContentPartPr/>
                <p14:nvPr/>
              </p14:nvContentPartPr>
              <p14:xfrm>
                <a:off x="9939556" y="3504003"/>
                <a:ext cx="5400" cy="80640"/>
              </p14:xfrm>
            </p:contentPart>
          </mc:Choice>
          <mc:Fallback xmlns=""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1435EF6E-7BE8-44F9-A5AB-3F07FBF6ED8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921916" y="3486003"/>
                  <a:ext cx="410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86AB3A9A-D781-4CEE-80D5-43232A7964F6}"/>
                    </a:ext>
                  </a:extLst>
                </p14:cNvPr>
                <p14:cNvContentPartPr/>
                <p14:nvPr/>
              </p14:nvContentPartPr>
              <p14:xfrm>
                <a:off x="10015156" y="3490683"/>
                <a:ext cx="60480" cy="280080"/>
              </p14:xfrm>
            </p:contentPart>
          </mc:Choice>
          <mc:Fallback xmlns=""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86AB3A9A-D781-4CEE-80D5-43232A7964F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997516" y="3473043"/>
                  <a:ext cx="96120" cy="31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1" name="Group 790">
            <a:extLst>
              <a:ext uri="{FF2B5EF4-FFF2-40B4-BE49-F238E27FC236}">
                <a16:creationId xmlns:a16="http://schemas.microsoft.com/office/drawing/2014/main" id="{EBE34CB0-94E7-4F1C-9A60-4DE4E8545AA5}"/>
              </a:ext>
            </a:extLst>
          </p:cNvPr>
          <p:cNvGrpSpPr/>
          <p:nvPr/>
        </p:nvGrpSpPr>
        <p:grpSpPr>
          <a:xfrm>
            <a:off x="6855462" y="3639376"/>
            <a:ext cx="302040" cy="207720"/>
            <a:chOff x="6855462" y="3639376"/>
            <a:chExt cx="302040" cy="20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5EE3B9F0-542A-43EA-8DDC-7B8EEB548EF4}"/>
                    </a:ext>
                  </a:extLst>
                </p14:cNvPr>
                <p14:cNvContentPartPr/>
                <p14:nvPr/>
              </p14:nvContentPartPr>
              <p14:xfrm>
                <a:off x="6864822" y="3686536"/>
                <a:ext cx="185040" cy="1584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5EE3B9F0-542A-43EA-8DDC-7B8EEB548EF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847182" y="3668536"/>
                  <a:ext cx="220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8FA8FA34-CEEE-4138-8FDE-76F38577CFD4}"/>
                    </a:ext>
                  </a:extLst>
                </p14:cNvPr>
                <p14:cNvContentPartPr/>
                <p14:nvPr/>
              </p14:nvContentPartPr>
              <p14:xfrm>
                <a:off x="6855462" y="3764656"/>
                <a:ext cx="193680" cy="900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8FA8FA34-CEEE-4138-8FDE-76F38577CFD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837822" y="3747016"/>
                  <a:ext cx="2293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789" name="Ink 788">
                  <a:extLst>
                    <a:ext uri="{FF2B5EF4-FFF2-40B4-BE49-F238E27FC236}">
                      <a16:creationId xmlns:a16="http://schemas.microsoft.com/office/drawing/2014/main" id="{7DA4D8A1-7399-427F-B4EF-B726A1C96AB9}"/>
                    </a:ext>
                  </a:extLst>
                </p14:cNvPr>
                <p14:cNvContentPartPr/>
                <p14:nvPr/>
              </p14:nvContentPartPr>
              <p14:xfrm>
                <a:off x="7032222" y="3639376"/>
                <a:ext cx="125280" cy="108360"/>
              </p14:xfrm>
            </p:contentPart>
          </mc:Choice>
          <mc:Fallback xmlns="">
            <p:pic>
              <p:nvPicPr>
                <p:cNvPr id="789" name="Ink 788">
                  <a:extLst>
                    <a:ext uri="{FF2B5EF4-FFF2-40B4-BE49-F238E27FC236}">
                      <a16:creationId xmlns:a16="http://schemas.microsoft.com/office/drawing/2014/main" id="{7DA4D8A1-7399-427F-B4EF-B726A1C96AB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014222" y="3621376"/>
                  <a:ext cx="160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790" name="Ink 789">
                  <a:extLst>
                    <a:ext uri="{FF2B5EF4-FFF2-40B4-BE49-F238E27FC236}">
                      <a16:creationId xmlns:a16="http://schemas.microsoft.com/office/drawing/2014/main" id="{0CD24A9D-0FD7-42FD-B77A-385B4188866B}"/>
                    </a:ext>
                  </a:extLst>
                </p14:cNvPr>
                <p14:cNvContentPartPr/>
                <p14:nvPr/>
              </p14:nvContentPartPr>
              <p14:xfrm>
                <a:off x="7019622" y="3763576"/>
                <a:ext cx="129960" cy="83520"/>
              </p14:xfrm>
            </p:contentPart>
          </mc:Choice>
          <mc:Fallback xmlns="">
            <p:pic>
              <p:nvPicPr>
                <p:cNvPr id="790" name="Ink 789">
                  <a:extLst>
                    <a:ext uri="{FF2B5EF4-FFF2-40B4-BE49-F238E27FC236}">
                      <a16:creationId xmlns:a16="http://schemas.microsoft.com/office/drawing/2014/main" id="{0CD24A9D-0FD7-42FD-B77A-385B4188866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001982" y="3745576"/>
                  <a:ext cx="16560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4" name="Group 793">
            <a:extLst>
              <a:ext uri="{FF2B5EF4-FFF2-40B4-BE49-F238E27FC236}">
                <a16:creationId xmlns:a16="http://schemas.microsoft.com/office/drawing/2014/main" id="{E23E0069-E7BF-42FD-93FD-2A58E50D12A3}"/>
              </a:ext>
            </a:extLst>
          </p:cNvPr>
          <p:cNvGrpSpPr/>
          <p:nvPr/>
        </p:nvGrpSpPr>
        <p:grpSpPr>
          <a:xfrm>
            <a:off x="4947145" y="3397521"/>
            <a:ext cx="173160" cy="174960"/>
            <a:chOff x="4947145" y="3397521"/>
            <a:chExt cx="17316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92" name="Ink 791">
                  <a:extLst>
                    <a:ext uri="{FF2B5EF4-FFF2-40B4-BE49-F238E27FC236}">
                      <a16:creationId xmlns:a16="http://schemas.microsoft.com/office/drawing/2014/main" id="{D9AAF8AC-5CE1-41EF-9728-505BB2C62F36}"/>
                    </a:ext>
                  </a:extLst>
                </p14:cNvPr>
                <p14:cNvContentPartPr/>
                <p14:nvPr/>
              </p14:nvContentPartPr>
              <p14:xfrm>
                <a:off x="4947145" y="3397521"/>
                <a:ext cx="173160" cy="174960"/>
              </p14:xfrm>
            </p:contentPart>
          </mc:Choice>
          <mc:Fallback xmlns="">
            <p:pic>
              <p:nvPicPr>
                <p:cNvPr id="792" name="Ink 791">
                  <a:extLst>
                    <a:ext uri="{FF2B5EF4-FFF2-40B4-BE49-F238E27FC236}">
                      <a16:creationId xmlns:a16="http://schemas.microsoft.com/office/drawing/2014/main" id="{D9AAF8AC-5CE1-41EF-9728-505BB2C62F3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929505" y="3379881"/>
                  <a:ext cx="208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93" name="Ink 792">
                  <a:extLst>
                    <a:ext uri="{FF2B5EF4-FFF2-40B4-BE49-F238E27FC236}">
                      <a16:creationId xmlns:a16="http://schemas.microsoft.com/office/drawing/2014/main" id="{1868970C-1765-4D86-A306-635B64287890}"/>
                    </a:ext>
                  </a:extLst>
                </p14:cNvPr>
                <p14:cNvContentPartPr/>
                <p14:nvPr/>
              </p14:nvContentPartPr>
              <p14:xfrm>
                <a:off x="4975585" y="3506601"/>
                <a:ext cx="137160" cy="6840"/>
              </p14:xfrm>
            </p:contentPart>
          </mc:Choice>
          <mc:Fallback xmlns="">
            <p:pic>
              <p:nvPicPr>
                <p:cNvPr id="793" name="Ink 792">
                  <a:extLst>
                    <a:ext uri="{FF2B5EF4-FFF2-40B4-BE49-F238E27FC236}">
                      <a16:creationId xmlns:a16="http://schemas.microsoft.com/office/drawing/2014/main" id="{1868970C-1765-4D86-A306-635B6428789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957585" y="3488601"/>
                  <a:ext cx="17280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F5B08AFD-CD9F-424B-982D-7AD9F9154ED8}"/>
              </a:ext>
            </a:extLst>
          </p:cNvPr>
          <p:cNvGrpSpPr/>
          <p:nvPr/>
        </p:nvGrpSpPr>
        <p:grpSpPr>
          <a:xfrm>
            <a:off x="4953265" y="4017801"/>
            <a:ext cx="138960" cy="155880"/>
            <a:chOff x="4953265" y="4017801"/>
            <a:chExt cx="13896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7553B599-EF8A-4574-BE12-8DA9770EE1D6}"/>
                    </a:ext>
                  </a:extLst>
                </p14:cNvPr>
                <p14:cNvContentPartPr/>
                <p14:nvPr/>
              </p14:nvContentPartPr>
              <p14:xfrm>
                <a:off x="4953265" y="4017801"/>
                <a:ext cx="138960" cy="155880"/>
              </p14:xfrm>
            </p:contentPart>
          </mc:Choice>
          <mc:Fallback xmlns=""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7553B599-EF8A-4574-BE12-8DA9770EE1D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935265" y="3999801"/>
                  <a:ext cx="174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96" name="Ink 795">
                  <a:extLst>
                    <a:ext uri="{FF2B5EF4-FFF2-40B4-BE49-F238E27FC236}">
                      <a16:creationId xmlns:a16="http://schemas.microsoft.com/office/drawing/2014/main" id="{27A94BAE-E369-4AC7-BA58-017720B24D2F}"/>
                    </a:ext>
                  </a:extLst>
                </p14:cNvPr>
                <p14:cNvContentPartPr/>
                <p14:nvPr/>
              </p14:nvContentPartPr>
              <p14:xfrm>
                <a:off x="4962265" y="4091961"/>
                <a:ext cx="111960" cy="23760"/>
              </p14:xfrm>
            </p:contentPart>
          </mc:Choice>
          <mc:Fallback xmlns="">
            <p:pic>
              <p:nvPicPr>
                <p:cNvPr id="796" name="Ink 795">
                  <a:extLst>
                    <a:ext uri="{FF2B5EF4-FFF2-40B4-BE49-F238E27FC236}">
                      <a16:creationId xmlns:a16="http://schemas.microsoft.com/office/drawing/2014/main" id="{27A94BAE-E369-4AC7-BA58-017720B24D2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944625" y="4073961"/>
                  <a:ext cx="14760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6" name="Group 805">
            <a:extLst>
              <a:ext uri="{FF2B5EF4-FFF2-40B4-BE49-F238E27FC236}">
                <a16:creationId xmlns:a16="http://schemas.microsoft.com/office/drawing/2014/main" id="{7980A54E-7D60-43D8-8713-5DC3E1290D3D}"/>
              </a:ext>
            </a:extLst>
          </p:cNvPr>
          <p:cNvGrpSpPr/>
          <p:nvPr/>
        </p:nvGrpSpPr>
        <p:grpSpPr>
          <a:xfrm>
            <a:off x="8291753" y="3549695"/>
            <a:ext cx="157680" cy="198360"/>
            <a:chOff x="8291753" y="3549695"/>
            <a:chExt cx="157680" cy="19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D0141439-0BA3-4806-A4F8-C30901404915}"/>
                    </a:ext>
                  </a:extLst>
                </p14:cNvPr>
                <p14:cNvContentPartPr/>
                <p14:nvPr/>
              </p14:nvContentPartPr>
              <p14:xfrm>
                <a:off x="8291753" y="3549695"/>
                <a:ext cx="157680" cy="19836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D0141439-0BA3-4806-A4F8-C3090140491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274113" y="3531695"/>
                  <a:ext cx="1933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F67A9986-582B-42B0-808E-B59DBDEA64A3}"/>
                    </a:ext>
                  </a:extLst>
                </p14:cNvPr>
                <p14:cNvContentPartPr/>
                <p14:nvPr/>
              </p14:nvContentPartPr>
              <p14:xfrm>
                <a:off x="8330273" y="3643295"/>
                <a:ext cx="108000" cy="1368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F67A9986-582B-42B0-808E-B59DBDEA64A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312633" y="3625655"/>
                  <a:ext cx="14364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21D44EE-E13F-4DD3-90C8-914509F23C68}"/>
              </a:ext>
            </a:extLst>
          </p:cNvPr>
          <p:cNvGrpSpPr/>
          <p:nvPr/>
        </p:nvGrpSpPr>
        <p:grpSpPr>
          <a:xfrm>
            <a:off x="920640" y="471000"/>
            <a:ext cx="1359000" cy="464040"/>
            <a:chOff x="920640" y="471000"/>
            <a:chExt cx="13590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A87D483-8F6A-4512-B884-A0C978484F81}"/>
                    </a:ext>
                  </a:extLst>
                </p14:cNvPr>
                <p14:cNvContentPartPr/>
                <p14:nvPr/>
              </p14:nvContentPartPr>
              <p14:xfrm>
                <a:off x="920640" y="693480"/>
                <a:ext cx="198360" cy="2415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A87D483-8F6A-4512-B884-A0C978484F8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03000" y="675480"/>
                  <a:ext cx="2340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750F2E8-DB59-4E4D-B42B-2D25EB458455}"/>
                    </a:ext>
                  </a:extLst>
                </p14:cNvPr>
                <p14:cNvContentPartPr/>
                <p14:nvPr/>
              </p14:nvContentPartPr>
              <p14:xfrm>
                <a:off x="1220880" y="476760"/>
                <a:ext cx="53280" cy="441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750F2E8-DB59-4E4D-B42B-2D25EB45845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202880" y="459120"/>
                  <a:ext cx="8892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387ED84-4B6E-46F3-BC20-BEDF9D17E058}"/>
                    </a:ext>
                  </a:extLst>
                </p14:cNvPr>
                <p14:cNvContentPartPr/>
                <p14:nvPr/>
              </p14:nvContentPartPr>
              <p14:xfrm>
                <a:off x="1145640" y="684840"/>
                <a:ext cx="224280" cy="16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387ED84-4B6E-46F3-BC20-BEDF9D17E05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27640" y="666840"/>
                  <a:ext cx="2599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18CD55E-91AC-48C8-9760-E5AA357A0D73}"/>
                    </a:ext>
                  </a:extLst>
                </p14:cNvPr>
                <p14:cNvContentPartPr/>
                <p14:nvPr/>
              </p14:nvContentPartPr>
              <p14:xfrm>
                <a:off x="1490880" y="471000"/>
                <a:ext cx="90360" cy="457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18CD55E-91AC-48C8-9760-E5AA357A0D7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473240" y="453000"/>
                  <a:ext cx="12600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D41E3B4-ADE9-4E4C-8A42-FE27A25FC8E1}"/>
                    </a:ext>
                  </a:extLst>
                </p14:cNvPr>
                <p14:cNvContentPartPr/>
                <p14:nvPr/>
              </p14:nvContentPartPr>
              <p14:xfrm>
                <a:off x="1688520" y="699960"/>
                <a:ext cx="14760" cy="210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D41E3B4-ADE9-4E4C-8A42-FE27A25FC8E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670880" y="681960"/>
                  <a:ext cx="504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71F7EF5-4BA3-4BBF-B427-15B3CCF743AD}"/>
                    </a:ext>
                  </a:extLst>
                </p14:cNvPr>
                <p14:cNvContentPartPr/>
                <p14:nvPr/>
              </p14:nvContentPartPr>
              <p14:xfrm>
                <a:off x="1668360" y="572520"/>
                <a:ext cx="21960" cy="4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71F7EF5-4BA3-4BBF-B427-15B3CCF743A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650720" y="554880"/>
                  <a:ext cx="57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FA8886A-FE5A-4E44-B5A1-54A7C0647739}"/>
                    </a:ext>
                  </a:extLst>
                </p14:cNvPr>
                <p14:cNvContentPartPr/>
                <p14:nvPr/>
              </p14:nvContentPartPr>
              <p14:xfrm>
                <a:off x="1803000" y="663960"/>
                <a:ext cx="187920" cy="2628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FA8886A-FE5A-4E44-B5A1-54A7C064773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785000" y="646320"/>
                  <a:ext cx="2235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C8D2CDF-48FB-490B-AC20-70C72ADED148}"/>
                    </a:ext>
                  </a:extLst>
                </p14:cNvPr>
                <p14:cNvContentPartPr/>
                <p14:nvPr/>
              </p14:nvContentPartPr>
              <p14:xfrm>
                <a:off x="2084160" y="653160"/>
                <a:ext cx="195480" cy="242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C8D2CDF-48FB-490B-AC20-70C72ADED14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066160" y="635160"/>
                  <a:ext cx="231120" cy="27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3427A15D-DFCD-4DAB-9D7D-696A22CC2F71}"/>
                  </a:ext>
                </a:extLst>
              </p14:cNvPr>
              <p14:cNvContentPartPr/>
              <p14:nvPr/>
            </p14:nvContentPartPr>
            <p14:xfrm>
              <a:off x="486480" y="508080"/>
              <a:ext cx="303840" cy="4608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3427A15D-DFCD-4DAB-9D7D-696A22CC2F71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468480" y="490080"/>
                <a:ext cx="33948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8BBC098E-6FDC-4702-82C1-0482365E4764}"/>
                  </a:ext>
                </a:extLst>
              </p14:cNvPr>
              <p14:cNvContentPartPr/>
              <p14:nvPr/>
            </p14:nvContentPartPr>
            <p14:xfrm>
              <a:off x="526440" y="1039800"/>
              <a:ext cx="1824840" cy="770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8BBC098E-6FDC-4702-82C1-0482365E4764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517440" y="1030800"/>
                <a:ext cx="1842480" cy="9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9015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27" name="Ink 626">
                <a:extLst>
                  <a:ext uri="{FF2B5EF4-FFF2-40B4-BE49-F238E27FC236}">
                    <a16:creationId xmlns:a16="http://schemas.microsoft.com/office/drawing/2014/main" id="{284E156A-D572-4083-AA55-66953408B655}"/>
                  </a:ext>
                </a:extLst>
              </p14:cNvPr>
              <p14:cNvContentPartPr/>
              <p14:nvPr/>
            </p14:nvContentPartPr>
            <p14:xfrm>
              <a:off x="1344900" y="2356917"/>
              <a:ext cx="2675880" cy="1193400"/>
            </p14:xfrm>
          </p:contentPart>
        </mc:Choice>
        <mc:Fallback xmlns="">
          <p:pic>
            <p:nvPicPr>
              <p:cNvPr id="627" name="Ink 626">
                <a:extLst>
                  <a:ext uri="{FF2B5EF4-FFF2-40B4-BE49-F238E27FC236}">
                    <a16:creationId xmlns:a16="http://schemas.microsoft.com/office/drawing/2014/main" id="{284E156A-D572-4083-AA55-66953408B6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6902" y="2338917"/>
                <a:ext cx="2711515" cy="122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43" name="Group 642">
            <a:extLst>
              <a:ext uri="{FF2B5EF4-FFF2-40B4-BE49-F238E27FC236}">
                <a16:creationId xmlns:a16="http://schemas.microsoft.com/office/drawing/2014/main" id="{ABBC1154-D284-49F0-8BC2-C96651C7497E}"/>
              </a:ext>
            </a:extLst>
          </p:cNvPr>
          <p:cNvGrpSpPr/>
          <p:nvPr/>
        </p:nvGrpSpPr>
        <p:grpSpPr>
          <a:xfrm>
            <a:off x="684300" y="4248819"/>
            <a:ext cx="3918960" cy="1159560"/>
            <a:chOff x="320731" y="5363244"/>
            <a:chExt cx="3918960" cy="11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C1534734-2410-4B42-A756-68DB197A754D}"/>
                    </a:ext>
                  </a:extLst>
                </p14:cNvPr>
                <p14:cNvContentPartPr/>
                <p14:nvPr/>
              </p14:nvContentPartPr>
              <p14:xfrm>
                <a:off x="320731" y="5363244"/>
                <a:ext cx="3918960" cy="115956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C1534734-2410-4B42-A756-68DB197A754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03091" y="5345604"/>
                  <a:ext cx="3954600" cy="11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6053D03C-8BB7-4616-B31B-587833A6C997}"/>
                    </a:ext>
                  </a:extLst>
                </p14:cNvPr>
                <p14:cNvContentPartPr/>
                <p14:nvPr/>
              </p14:nvContentPartPr>
              <p14:xfrm>
                <a:off x="1564171" y="5514444"/>
                <a:ext cx="187560" cy="90648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6053D03C-8BB7-4616-B31B-587833A6C99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46171" y="5496804"/>
                  <a:ext cx="223200" cy="9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3E6BA120-7EE6-460E-B9E0-B969EFE6967C}"/>
                    </a:ext>
                  </a:extLst>
                </p14:cNvPr>
                <p14:cNvContentPartPr/>
                <p14:nvPr/>
              </p14:nvContentPartPr>
              <p14:xfrm>
                <a:off x="2921011" y="5445684"/>
                <a:ext cx="143640" cy="90900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3E6BA120-7EE6-460E-B9E0-B969EFE6967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903371" y="5427684"/>
                  <a:ext cx="179280" cy="9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1A718681-8322-4B3B-BDD9-16F568E75CA4}"/>
                    </a:ext>
                  </a:extLst>
                </p14:cNvPr>
                <p14:cNvContentPartPr/>
                <p14:nvPr/>
              </p14:nvContentPartPr>
              <p14:xfrm>
                <a:off x="986011" y="6047604"/>
                <a:ext cx="98280" cy="13104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1A718681-8322-4B3B-BDD9-16F568E75CA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8011" y="6029604"/>
                  <a:ext cx="133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90F2792D-D3B6-443E-B95E-21C45F96AB6F}"/>
                    </a:ext>
                  </a:extLst>
                </p14:cNvPr>
                <p14:cNvContentPartPr/>
                <p14:nvPr/>
              </p14:nvContentPartPr>
              <p14:xfrm>
                <a:off x="927331" y="5993244"/>
                <a:ext cx="163800" cy="1080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90F2792D-D3B6-443E-B95E-21C45F96AB6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09331" y="5975244"/>
                  <a:ext cx="199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0FB69054-55B7-464F-B3DB-2A680E7E1DE7}"/>
                    </a:ext>
                  </a:extLst>
                </p14:cNvPr>
                <p14:cNvContentPartPr/>
                <p14:nvPr/>
              </p14:nvContentPartPr>
              <p14:xfrm>
                <a:off x="1141891" y="5924124"/>
                <a:ext cx="26640" cy="8676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0FB69054-55B7-464F-B3DB-2A680E7E1DE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24251" y="5906124"/>
                  <a:ext cx="62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02F5CED3-7933-4A0A-AE82-E6B753A262EC}"/>
                    </a:ext>
                  </a:extLst>
                </p14:cNvPr>
                <p14:cNvContentPartPr/>
                <p14:nvPr/>
              </p14:nvContentPartPr>
              <p14:xfrm>
                <a:off x="2161411" y="5899284"/>
                <a:ext cx="140040" cy="13824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02F5CED3-7933-4A0A-AE82-E6B753A262E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143411" y="5881644"/>
                  <a:ext cx="175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50CFE75F-6349-4123-B801-FE0EF5688CB8}"/>
                    </a:ext>
                  </a:extLst>
                </p14:cNvPr>
                <p14:cNvContentPartPr/>
                <p14:nvPr/>
              </p14:nvContentPartPr>
              <p14:xfrm>
                <a:off x="2132971" y="5856444"/>
                <a:ext cx="155520" cy="1080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50CFE75F-6349-4123-B801-FE0EF5688CB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15331" y="5838444"/>
                  <a:ext cx="191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B2EC775C-EE41-461C-BDF7-DF581D55A7F3}"/>
                    </a:ext>
                  </a:extLst>
                </p14:cNvPr>
                <p14:cNvContentPartPr/>
                <p14:nvPr/>
              </p14:nvContentPartPr>
              <p14:xfrm>
                <a:off x="2372731" y="5786244"/>
                <a:ext cx="20880" cy="9360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B2EC775C-EE41-461C-BDF7-DF581D55A7F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355091" y="5768604"/>
                  <a:ext cx="56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D7FA0251-B301-45C4-ABB5-979B4F716A51}"/>
                    </a:ext>
                  </a:extLst>
                </p14:cNvPr>
                <p14:cNvContentPartPr/>
                <p14:nvPr/>
              </p14:nvContentPartPr>
              <p14:xfrm>
                <a:off x="3404851" y="5835924"/>
                <a:ext cx="117720" cy="14976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D7FA0251-B301-45C4-ABB5-979B4F716A5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387211" y="5817924"/>
                  <a:ext cx="1533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C167A14C-3D8F-489A-BAEC-819270EC68EA}"/>
                    </a:ext>
                  </a:extLst>
                </p14:cNvPr>
                <p14:cNvContentPartPr/>
                <p14:nvPr/>
              </p14:nvContentPartPr>
              <p14:xfrm>
                <a:off x="3338971" y="5794164"/>
                <a:ext cx="194040" cy="1368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C167A14C-3D8F-489A-BAEC-819270EC68E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320971" y="5776524"/>
                  <a:ext cx="229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33A6CE98-A390-4669-94E5-2679E1DDE3DF}"/>
                    </a:ext>
                  </a:extLst>
                </p14:cNvPr>
                <p14:cNvContentPartPr/>
                <p14:nvPr/>
              </p14:nvContentPartPr>
              <p14:xfrm>
                <a:off x="3613651" y="5726484"/>
                <a:ext cx="11880" cy="10116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33A6CE98-A390-4669-94E5-2679E1DDE3D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595651" y="5708484"/>
                  <a:ext cx="4752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2" name="Group 651">
            <a:extLst>
              <a:ext uri="{FF2B5EF4-FFF2-40B4-BE49-F238E27FC236}">
                <a16:creationId xmlns:a16="http://schemas.microsoft.com/office/drawing/2014/main" id="{5DFB4B85-18FB-431C-B83C-61A1FA51DBCC}"/>
              </a:ext>
            </a:extLst>
          </p:cNvPr>
          <p:cNvGrpSpPr/>
          <p:nvPr/>
        </p:nvGrpSpPr>
        <p:grpSpPr>
          <a:xfrm>
            <a:off x="1954740" y="2396546"/>
            <a:ext cx="862920" cy="1062360"/>
            <a:chOff x="1591171" y="3510971"/>
            <a:chExt cx="862920" cy="10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A94A0EAE-ED76-48ED-8BE4-BD8ED630F52D}"/>
                    </a:ext>
                  </a:extLst>
                </p14:cNvPr>
                <p14:cNvContentPartPr/>
                <p14:nvPr/>
              </p14:nvContentPartPr>
              <p14:xfrm>
                <a:off x="2312611" y="3510971"/>
                <a:ext cx="141480" cy="106236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A94A0EAE-ED76-48ED-8BE4-BD8ED630F52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294971" y="3492971"/>
                  <a:ext cx="177120" cy="10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81AE9468-F482-48A4-9155-F8D91D466E6E}"/>
                    </a:ext>
                  </a:extLst>
                </p14:cNvPr>
                <p14:cNvContentPartPr/>
                <p14:nvPr/>
              </p14:nvContentPartPr>
              <p14:xfrm>
                <a:off x="1620331" y="4086611"/>
                <a:ext cx="132480" cy="14004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81AE9468-F482-48A4-9155-F8D91D466E6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02331" y="4068611"/>
                  <a:ext cx="168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4B0A76A2-BF71-442A-AD68-12E36A55412B}"/>
                    </a:ext>
                  </a:extLst>
                </p14:cNvPr>
                <p14:cNvContentPartPr/>
                <p14:nvPr/>
              </p14:nvContentPartPr>
              <p14:xfrm>
                <a:off x="1591171" y="4025411"/>
                <a:ext cx="166680" cy="2376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4B0A76A2-BF71-442A-AD68-12E36A55412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573171" y="4007771"/>
                  <a:ext cx="2023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06764677-FBB8-4CBF-90D8-97E8A3394799}"/>
                    </a:ext>
                  </a:extLst>
                </p14:cNvPr>
                <p14:cNvContentPartPr/>
                <p14:nvPr/>
              </p14:nvContentPartPr>
              <p14:xfrm>
                <a:off x="1802131" y="3887531"/>
                <a:ext cx="116280" cy="12204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06764677-FBB8-4CBF-90D8-97E8A339479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784491" y="3869531"/>
                  <a:ext cx="15192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7" name="Group 656">
            <a:extLst>
              <a:ext uri="{FF2B5EF4-FFF2-40B4-BE49-F238E27FC236}">
                <a16:creationId xmlns:a16="http://schemas.microsoft.com/office/drawing/2014/main" id="{39F44F4F-6ABD-4A2D-B5D7-071B25732DB5}"/>
              </a:ext>
            </a:extLst>
          </p:cNvPr>
          <p:cNvGrpSpPr/>
          <p:nvPr/>
        </p:nvGrpSpPr>
        <p:grpSpPr>
          <a:xfrm>
            <a:off x="3143100" y="2735666"/>
            <a:ext cx="287280" cy="298800"/>
            <a:chOff x="2779531" y="3850091"/>
            <a:chExt cx="28728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9EBFC293-7D69-464F-A1A1-2B068BE0E08B}"/>
                    </a:ext>
                  </a:extLst>
                </p14:cNvPr>
                <p14:cNvContentPartPr/>
                <p14:nvPr/>
              </p14:nvContentPartPr>
              <p14:xfrm>
                <a:off x="2792131" y="4007411"/>
                <a:ext cx="95760" cy="14148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9EBFC293-7D69-464F-A1A1-2B068BE0E08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774491" y="3989771"/>
                  <a:ext cx="131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9F018AAC-552B-484F-9283-338FE3ED58B5}"/>
                    </a:ext>
                  </a:extLst>
                </p14:cNvPr>
                <p14:cNvContentPartPr/>
                <p14:nvPr/>
              </p14:nvContentPartPr>
              <p14:xfrm>
                <a:off x="2779531" y="3944051"/>
                <a:ext cx="149760" cy="3276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9F018AAC-552B-484F-9283-338FE3ED58B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761891" y="3926411"/>
                  <a:ext cx="185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98AF3FAC-554A-4766-A73B-D14A1A6EECFE}"/>
                    </a:ext>
                  </a:extLst>
                </p14:cNvPr>
                <p14:cNvContentPartPr/>
                <p14:nvPr/>
              </p14:nvContentPartPr>
              <p14:xfrm>
                <a:off x="2995531" y="3850091"/>
                <a:ext cx="71280" cy="11952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98AF3FAC-554A-4766-A73B-D14A1A6EECF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77891" y="3832451"/>
                  <a:ext cx="106920" cy="15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733" name="Ink 732">
                <a:extLst>
                  <a:ext uri="{FF2B5EF4-FFF2-40B4-BE49-F238E27FC236}">
                    <a16:creationId xmlns:a16="http://schemas.microsoft.com/office/drawing/2014/main" id="{B9B20948-EBC3-4107-8075-609994629431}"/>
                  </a:ext>
                </a:extLst>
              </p14:cNvPr>
              <p14:cNvContentPartPr/>
              <p14:nvPr/>
            </p14:nvContentPartPr>
            <p14:xfrm>
              <a:off x="3260969" y="3237941"/>
              <a:ext cx="511920" cy="1323360"/>
            </p14:xfrm>
          </p:contentPart>
        </mc:Choice>
        <mc:Fallback xmlns="">
          <p:pic>
            <p:nvPicPr>
              <p:cNvPr id="733" name="Ink 732">
                <a:extLst>
                  <a:ext uri="{FF2B5EF4-FFF2-40B4-BE49-F238E27FC236}">
                    <a16:creationId xmlns:a16="http://schemas.microsoft.com/office/drawing/2014/main" id="{B9B20948-EBC3-4107-8075-60999462943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242956" y="3219936"/>
                <a:ext cx="547585" cy="1359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734" name="Ink 733">
                <a:extLst>
                  <a:ext uri="{FF2B5EF4-FFF2-40B4-BE49-F238E27FC236}">
                    <a16:creationId xmlns:a16="http://schemas.microsoft.com/office/drawing/2014/main" id="{9E2A2801-F806-4086-949C-8C0F99E6432E}"/>
                  </a:ext>
                </a:extLst>
              </p14:cNvPr>
              <p14:cNvContentPartPr/>
              <p14:nvPr/>
            </p14:nvContentPartPr>
            <p14:xfrm>
              <a:off x="3173849" y="3211301"/>
              <a:ext cx="200880" cy="137160"/>
            </p14:xfrm>
          </p:contentPart>
        </mc:Choice>
        <mc:Fallback xmlns="">
          <p:pic>
            <p:nvPicPr>
              <p:cNvPr id="734" name="Ink 733">
                <a:extLst>
                  <a:ext uri="{FF2B5EF4-FFF2-40B4-BE49-F238E27FC236}">
                    <a16:creationId xmlns:a16="http://schemas.microsoft.com/office/drawing/2014/main" id="{9E2A2801-F806-4086-949C-8C0F99E6432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155849" y="3193348"/>
                <a:ext cx="236520" cy="172707"/>
              </a:xfrm>
              <a:prstGeom prst="rect">
                <a:avLst/>
              </a:prstGeom>
            </p:spPr>
          </p:pic>
        </mc:Fallback>
      </mc:AlternateContent>
      <p:grpSp>
        <p:nvGrpSpPr>
          <p:cNvPr id="741" name="Group 740">
            <a:extLst>
              <a:ext uri="{FF2B5EF4-FFF2-40B4-BE49-F238E27FC236}">
                <a16:creationId xmlns:a16="http://schemas.microsoft.com/office/drawing/2014/main" id="{16B35193-E860-4E28-AF72-844C65F146D0}"/>
              </a:ext>
            </a:extLst>
          </p:cNvPr>
          <p:cNvGrpSpPr/>
          <p:nvPr/>
        </p:nvGrpSpPr>
        <p:grpSpPr>
          <a:xfrm>
            <a:off x="1467449" y="3192941"/>
            <a:ext cx="1373760" cy="1495440"/>
            <a:chOff x="1103880" y="4307366"/>
            <a:chExt cx="1373760" cy="149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78C1CF45-E5CF-47BB-872C-6607309F7D69}"/>
                    </a:ext>
                  </a:extLst>
                </p14:cNvPr>
                <p14:cNvContentPartPr/>
                <p14:nvPr/>
              </p14:nvContentPartPr>
              <p14:xfrm>
                <a:off x="1956360" y="4382966"/>
                <a:ext cx="521280" cy="135504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78C1CF45-E5CF-47BB-872C-6607309F7D6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938360" y="4365326"/>
                  <a:ext cx="556920" cy="13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F1E70B94-2AF7-4878-ADE4-CCD7E0999161}"/>
                    </a:ext>
                  </a:extLst>
                </p14:cNvPr>
                <p14:cNvContentPartPr/>
                <p14:nvPr/>
              </p14:nvContentPartPr>
              <p14:xfrm>
                <a:off x="1883280" y="4396646"/>
                <a:ext cx="213840" cy="9216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F1E70B94-2AF7-4878-ADE4-CCD7E099916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865640" y="4379006"/>
                  <a:ext cx="249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C385EAE8-E24E-424D-B01E-D6E7C5EC49B8}"/>
                    </a:ext>
                  </a:extLst>
                </p14:cNvPr>
                <p14:cNvContentPartPr/>
                <p14:nvPr/>
              </p14:nvContentPartPr>
              <p14:xfrm>
                <a:off x="1481160" y="4307366"/>
                <a:ext cx="178560" cy="15048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C385EAE8-E24E-424D-B01E-D6E7C5EC49B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463160" y="4289726"/>
                  <a:ext cx="214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AE9E3312-CE07-44B4-A1A1-015B93CDA551}"/>
                    </a:ext>
                  </a:extLst>
                </p14:cNvPr>
                <p14:cNvContentPartPr/>
                <p14:nvPr/>
              </p14:nvContentPartPr>
              <p14:xfrm>
                <a:off x="1103880" y="4327526"/>
                <a:ext cx="454680" cy="147528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AE9E3312-CE07-44B4-A1A1-015B93CDA55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85880" y="4309526"/>
                  <a:ext cx="490320" cy="151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7" name="Group 856">
            <a:extLst>
              <a:ext uri="{FF2B5EF4-FFF2-40B4-BE49-F238E27FC236}">
                <a16:creationId xmlns:a16="http://schemas.microsoft.com/office/drawing/2014/main" id="{066B0B34-E63A-49B8-96E7-B591BA925EF4}"/>
              </a:ext>
            </a:extLst>
          </p:cNvPr>
          <p:cNvGrpSpPr/>
          <p:nvPr/>
        </p:nvGrpSpPr>
        <p:grpSpPr>
          <a:xfrm>
            <a:off x="248880" y="174720"/>
            <a:ext cx="1546560" cy="340920"/>
            <a:chOff x="248880" y="174720"/>
            <a:chExt cx="154656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7CFC4F5D-8B46-46EF-AC7D-4A832266FDDC}"/>
                    </a:ext>
                  </a:extLst>
                </p14:cNvPr>
                <p14:cNvContentPartPr/>
                <p14:nvPr/>
              </p14:nvContentPartPr>
              <p14:xfrm>
                <a:off x="248880" y="186960"/>
                <a:ext cx="219960" cy="32868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7CFC4F5D-8B46-46EF-AC7D-4A832266FDD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30880" y="169320"/>
                  <a:ext cx="2556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40F92C76-75FF-4D34-BF64-EB3B4629B243}"/>
                    </a:ext>
                  </a:extLst>
                </p14:cNvPr>
                <p14:cNvContentPartPr/>
                <p14:nvPr/>
              </p14:nvContentPartPr>
              <p14:xfrm>
                <a:off x="290280" y="354720"/>
                <a:ext cx="130320" cy="3600"/>
              </p14:xfrm>
            </p:contentPart>
          </mc:Choice>
          <mc:Fallback xmlns=""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40F92C76-75FF-4D34-BF64-EB3B4629B24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2640" y="337080"/>
                  <a:ext cx="165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7955443E-D7DD-418F-BF02-E25EE0AAE26B}"/>
                    </a:ext>
                  </a:extLst>
                </p14:cNvPr>
                <p14:cNvContentPartPr/>
                <p14:nvPr/>
              </p14:nvContentPartPr>
              <p14:xfrm>
                <a:off x="538320" y="208200"/>
                <a:ext cx="187200" cy="30096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7955443E-D7DD-418F-BF02-E25EE0AAE26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0680" y="190200"/>
                  <a:ext cx="2228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E6888596-11E1-40D9-A1B2-8CF41218A474}"/>
                    </a:ext>
                  </a:extLst>
                </p14:cNvPr>
                <p14:cNvContentPartPr/>
                <p14:nvPr/>
              </p14:nvContentPartPr>
              <p14:xfrm>
                <a:off x="802200" y="321960"/>
                <a:ext cx="85680" cy="16164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E6888596-11E1-40D9-A1B2-8CF41218A47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84560" y="304320"/>
                  <a:ext cx="1213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E64CD15F-AA18-4C42-87B9-9639DFC631B3}"/>
                    </a:ext>
                  </a:extLst>
                </p14:cNvPr>
                <p14:cNvContentPartPr/>
                <p14:nvPr/>
              </p14:nvContentPartPr>
              <p14:xfrm>
                <a:off x="976800" y="201000"/>
                <a:ext cx="11520" cy="289440"/>
              </p14:xfrm>
            </p:contentPart>
          </mc:Choice>
          <mc:Fallback xmlns=""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E64CD15F-AA18-4C42-87B9-9639DFC631B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59160" y="183360"/>
                  <a:ext cx="471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9BB967F2-5367-406A-88C3-DC3BC099D253}"/>
                    </a:ext>
                  </a:extLst>
                </p14:cNvPr>
                <p14:cNvContentPartPr/>
                <p14:nvPr/>
              </p14:nvContentPartPr>
              <p14:xfrm>
                <a:off x="928920" y="319440"/>
                <a:ext cx="141120" cy="1044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9BB967F2-5367-406A-88C3-DC3BC099D25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11280" y="301800"/>
                  <a:ext cx="176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852" name="Ink 851">
                  <a:extLst>
                    <a:ext uri="{FF2B5EF4-FFF2-40B4-BE49-F238E27FC236}">
                      <a16:creationId xmlns:a16="http://schemas.microsoft.com/office/drawing/2014/main" id="{FCC77E98-CBCF-4C23-91E7-44096C0D142D}"/>
                    </a:ext>
                  </a:extLst>
                </p14:cNvPr>
                <p14:cNvContentPartPr/>
                <p14:nvPr/>
              </p14:nvContentPartPr>
              <p14:xfrm>
                <a:off x="1092360" y="321240"/>
                <a:ext cx="115920" cy="169200"/>
              </p14:xfrm>
            </p:contentPart>
          </mc:Choice>
          <mc:Fallback xmlns="">
            <p:pic>
              <p:nvPicPr>
                <p:cNvPr id="852" name="Ink 851">
                  <a:extLst>
                    <a:ext uri="{FF2B5EF4-FFF2-40B4-BE49-F238E27FC236}">
                      <a16:creationId xmlns:a16="http://schemas.microsoft.com/office/drawing/2014/main" id="{FCC77E98-CBCF-4C23-91E7-44096C0D142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74720" y="303240"/>
                  <a:ext cx="151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8D0923B8-2278-4309-AC4E-1AEBF1102C92}"/>
                    </a:ext>
                  </a:extLst>
                </p14:cNvPr>
                <p14:cNvContentPartPr/>
                <p14:nvPr/>
              </p14:nvContentPartPr>
              <p14:xfrm>
                <a:off x="1273800" y="316920"/>
                <a:ext cx="174960" cy="15444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8D0923B8-2278-4309-AC4E-1AEBF1102C9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256160" y="299280"/>
                  <a:ext cx="2106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853A67B5-7C00-4C79-AFE0-B64D4CE865B7}"/>
                    </a:ext>
                  </a:extLst>
                </p14:cNvPr>
                <p14:cNvContentPartPr/>
                <p14:nvPr/>
              </p14:nvContentPartPr>
              <p14:xfrm>
                <a:off x="1476120" y="304320"/>
                <a:ext cx="90720" cy="18540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853A67B5-7C00-4C79-AFE0-B64D4CE865B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458120" y="286680"/>
                  <a:ext cx="1263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6E93CE05-9C4B-47AF-9265-90ED7AA74788}"/>
                    </a:ext>
                  </a:extLst>
                </p14:cNvPr>
                <p14:cNvContentPartPr/>
                <p14:nvPr/>
              </p14:nvContentPartPr>
              <p14:xfrm>
                <a:off x="1688160" y="174720"/>
                <a:ext cx="24840" cy="309960"/>
              </p14:xfrm>
            </p:contentPart>
          </mc:Choice>
          <mc:Fallback xmlns=""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6E93CE05-9C4B-47AF-9265-90ED7AA7478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670520" y="156720"/>
                  <a:ext cx="604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9F3F463D-1AB2-4305-90F0-7E5295D3F9DF}"/>
                    </a:ext>
                  </a:extLst>
                </p14:cNvPr>
                <p14:cNvContentPartPr/>
                <p14:nvPr/>
              </p14:nvContentPartPr>
              <p14:xfrm>
                <a:off x="1631640" y="305760"/>
                <a:ext cx="163800" cy="396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9F3F463D-1AB2-4305-90F0-7E5295D3F9D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614000" y="288120"/>
                  <a:ext cx="19944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1" name="Group 870">
            <a:extLst>
              <a:ext uri="{FF2B5EF4-FFF2-40B4-BE49-F238E27FC236}">
                <a16:creationId xmlns:a16="http://schemas.microsoft.com/office/drawing/2014/main" id="{3003BB47-540D-4AE9-894B-ADDF5F5D1496}"/>
              </a:ext>
            </a:extLst>
          </p:cNvPr>
          <p:cNvGrpSpPr/>
          <p:nvPr/>
        </p:nvGrpSpPr>
        <p:grpSpPr>
          <a:xfrm>
            <a:off x="1991640" y="149880"/>
            <a:ext cx="1649520" cy="354960"/>
            <a:chOff x="1991640" y="149880"/>
            <a:chExt cx="164952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617CE9E8-668F-458B-AFE8-391B20F87C0D}"/>
                    </a:ext>
                  </a:extLst>
                </p14:cNvPr>
                <p14:cNvContentPartPr/>
                <p14:nvPr/>
              </p14:nvContentPartPr>
              <p14:xfrm>
                <a:off x="1991640" y="158880"/>
                <a:ext cx="226080" cy="324720"/>
              </p14:xfrm>
            </p:contentPart>
          </mc:Choice>
          <mc:Fallback xmlns=""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617CE9E8-668F-458B-AFE8-391B20F87C0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974000" y="141240"/>
                  <a:ext cx="2617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859" name="Ink 858">
                  <a:extLst>
                    <a:ext uri="{FF2B5EF4-FFF2-40B4-BE49-F238E27FC236}">
                      <a16:creationId xmlns:a16="http://schemas.microsoft.com/office/drawing/2014/main" id="{BF76ECAD-9BAE-447B-899B-089A63C79BB2}"/>
                    </a:ext>
                  </a:extLst>
                </p14:cNvPr>
                <p14:cNvContentPartPr/>
                <p14:nvPr/>
              </p14:nvContentPartPr>
              <p14:xfrm>
                <a:off x="2265600" y="291360"/>
                <a:ext cx="141840" cy="179640"/>
              </p14:xfrm>
            </p:contentPart>
          </mc:Choice>
          <mc:Fallback xmlns="">
            <p:pic>
              <p:nvPicPr>
                <p:cNvPr id="859" name="Ink 858">
                  <a:extLst>
                    <a:ext uri="{FF2B5EF4-FFF2-40B4-BE49-F238E27FC236}">
                      <a16:creationId xmlns:a16="http://schemas.microsoft.com/office/drawing/2014/main" id="{BF76ECAD-9BAE-447B-899B-089A63C79BB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247600" y="273360"/>
                  <a:ext cx="1774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860" name="Ink 859">
                  <a:extLst>
                    <a:ext uri="{FF2B5EF4-FFF2-40B4-BE49-F238E27FC236}">
                      <a16:creationId xmlns:a16="http://schemas.microsoft.com/office/drawing/2014/main" id="{9ACB3400-0F2B-44C0-BC82-30A736AC3708}"/>
                    </a:ext>
                  </a:extLst>
                </p14:cNvPr>
                <p14:cNvContentPartPr/>
                <p14:nvPr/>
              </p14:nvContentPartPr>
              <p14:xfrm>
                <a:off x="2421120" y="309000"/>
                <a:ext cx="119160" cy="180000"/>
              </p14:xfrm>
            </p:contentPart>
          </mc:Choice>
          <mc:Fallback xmlns="">
            <p:pic>
              <p:nvPicPr>
                <p:cNvPr id="860" name="Ink 859">
                  <a:extLst>
                    <a:ext uri="{FF2B5EF4-FFF2-40B4-BE49-F238E27FC236}">
                      <a16:creationId xmlns:a16="http://schemas.microsoft.com/office/drawing/2014/main" id="{9ACB3400-0F2B-44C0-BC82-30A736AC370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403480" y="291000"/>
                  <a:ext cx="154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862" name="Ink 861">
                  <a:extLst>
                    <a:ext uri="{FF2B5EF4-FFF2-40B4-BE49-F238E27FC236}">
                      <a16:creationId xmlns:a16="http://schemas.microsoft.com/office/drawing/2014/main" id="{F089AEAC-C2FE-4A2C-8830-0CC7DBF2B8F5}"/>
                    </a:ext>
                  </a:extLst>
                </p14:cNvPr>
                <p14:cNvContentPartPr/>
                <p14:nvPr/>
              </p14:nvContentPartPr>
              <p14:xfrm>
                <a:off x="2682840" y="159240"/>
                <a:ext cx="13680" cy="309960"/>
              </p14:xfrm>
            </p:contentPart>
          </mc:Choice>
          <mc:Fallback xmlns="">
            <p:pic>
              <p:nvPicPr>
                <p:cNvPr id="862" name="Ink 861">
                  <a:extLst>
                    <a:ext uri="{FF2B5EF4-FFF2-40B4-BE49-F238E27FC236}">
                      <a16:creationId xmlns:a16="http://schemas.microsoft.com/office/drawing/2014/main" id="{F089AEAC-C2FE-4A2C-8830-0CC7DBF2B8F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664840" y="141240"/>
                  <a:ext cx="493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863" name="Ink 862">
                  <a:extLst>
                    <a:ext uri="{FF2B5EF4-FFF2-40B4-BE49-F238E27FC236}">
                      <a16:creationId xmlns:a16="http://schemas.microsoft.com/office/drawing/2014/main" id="{7257CBBB-180A-424E-9697-C81B48E6F552}"/>
                    </a:ext>
                  </a:extLst>
                </p14:cNvPr>
                <p14:cNvContentPartPr/>
                <p14:nvPr/>
              </p14:nvContentPartPr>
              <p14:xfrm>
                <a:off x="2598600" y="293880"/>
                <a:ext cx="189360" cy="15840"/>
              </p14:xfrm>
            </p:contentPart>
          </mc:Choice>
          <mc:Fallback xmlns="">
            <p:pic>
              <p:nvPicPr>
                <p:cNvPr id="863" name="Ink 862">
                  <a:extLst>
                    <a:ext uri="{FF2B5EF4-FFF2-40B4-BE49-F238E27FC236}">
                      <a16:creationId xmlns:a16="http://schemas.microsoft.com/office/drawing/2014/main" id="{7257CBBB-180A-424E-9697-C81B48E6F55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580960" y="276240"/>
                  <a:ext cx="225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865" name="Ink 864">
                  <a:extLst>
                    <a:ext uri="{FF2B5EF4-FFF2-40B4-BE49-F238E27FC236}">
                      <a16:creationId xmlns:a16="http://schemas.microsoft.com/office/drawing/2014/main" id="{F43D5308-486F-4A9E-92BC-76A5E127E4D0}"/>
                    </a:ext>
                  </a:extLst>
                </p14:cNvPr>
                <p14:cNvContentPartPr/>
                <p14:nvPr/>
              </p14:nvContentPartPr>
              <p14:xfrm>
                <a:off x="2820360" y="304680"/>
                <a:ext cx="187560" cy="183240"/>
              </p14:xfrm>
            </p:contentPart>
          </mc:Choice>
          <mc:Fallback xmlns="">
            <p:pic>
              <p:nvPicPr>
                <p:cNvPr id="865" name="Ink 864">
                  <a:extLst>
                    <a:ext uri="{FF2B5EF4-FFF2-40B4-BE49-F238E27FC236}">
                      <a16:creationId xmlns:a16="http://schemas.microsoft.com/office/drawing/2014/main" id="{F43D5308-486F-4A9E-92BC-76A5E127E4D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802720" y="286680"/>
                  <a:ext cx="223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044FAB85-AA57-4B7F-BCF6-9D45B45EF747}"/>
                    </a:ext>
                  </a:extLst>
                </p14:cNvPr>
                <p14:cNvContentPartPr/>
                <p14:nvPr/>
              </p14:nvContentPartPr>
              <p14:xfrm>
                <a:off x="3071640" y="293880"/>
                <a:ext cx="94320" cy="183600"/>
              </p14:xfrm>
            </p:contentPart>
          </mc:Choice>
          <mc:Fallback xmlns=""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044FAB85-AA57-4B7F-BCF6-9D45B45EF74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053640" y="275880"/>
                  <a:ext cx="1299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867" name="Ink 866">
                  <a:extLst>
                    <a:ext uri="{FF2B5EF4-FFF2-40B4-BE49-F238E27FC236}">
                      <a16:creationId xmlns:a16="http://schemas.microsoft.com/office/drawing/2014/main" id="{99A7AD6A-1480-4EB5-833C-DAA38F51447C}"/>
                    </a:ext>
                  </a:extLst>
                </p14:cNvPr>
                <p14:cNvContentPartPr/>
                <p14:nvPr/>
              </p14:nvContentPartPr>
              <p14:xfrm>
                <a:off x="3261360" y="310800"/>
                <a:ext cx="23400" cy="166680"/>
              </p14:xfrm>
            </p:contentPart>
          </mc:Choice>
          <mc:Fallback xmlns="">
            <p:pic>
              <p:nvPicPr>
                <p:cNvPr id="867" name="Ink 866">
                  <a:extLst>
                    <a:ext uri="{FF2B5EF4-FFF2-40B4-BE49-F238E27FC236}">
                      <a16:creationId xmlns:a16="http://schemas.microsoft.com/office/drawing/2014/main" id="{99A7AD6A-1480-4EB5-833C-DAA38F51447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243360" y="292800"/>
                  <a:ext cx="59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813095FB-BD59-4680-8220-68C1045D3B43}"/>
                    </a:ext>
                  </a:extLst>
                </p14:cNvPr>
                <p14:cNvContentPartPr/>
                <p14:nvPr/>
              </p14:nvContentPartPr>
              <p14:xfrm>
                <a:off x="3247680" y="207840"/>
                <a:ext cx="14760" cy="39600"/>
              </p14:xfrm>
            </p:contentPart>
          </mc:Choice>
          <mc:Fallback xmlns=""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813095FB-BD59-4680-8220-68C1045D3B4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229680" y="189840"/>
                  <a:ext cx="50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869" name="Ink 868">
                  <a:extLst>
                    <a:ext uri="{FF2B5EF4-FFF2-40B4-BE49-F238E27FC236}">
                      <a16:creationId xmlns:a16="http://schemas.microsoft.com/office/drawing/2014/main" id="{B40CD1DE-5B21-4890-8C79-FDE2681F7235}"/>
                    </a:ext>
                  </a:extLst>
                </p14:cNvPr>
                <p14:cNvContentPartPr/>
                <p14:nvPr/>
              </p14:nvContentPartPr>
              <p14:xfrm>
                <a:off x="3386280" y="306120"/>
                <a:ext cx="147960" cy="163080"/>
              </p14:xfrm>
            </p:contentPart>
          </mc:Choice>
          <mc:Fallback xmlns="">
            <p:pic>
              <p:nvPicPr>
                <p:cNvPr id="869" name="Ink 868">
                  <a:extLst>
                    <a:ext uri="{FF2B5EF4-FFF2-40B4-BE49-F238E27FC236}">
                      <a16:creationId xmlns:a16="http://schemas.microsoft.com/office/drawing/2014/main" id="{B40CD1DE-5B21-4890-8C79-FDE2681F723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368280" y="288120"/>
                  <a:ext cx="183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870" name="Ink 869">
                  <a:extLst>
                    <a:ext uri="{FF2B5EF4-FFF2-40B4-BE49-F238E27FC236}">
                      <a16:creationId xmlns:a16="http://schemas.microsoft.com/office/drawing/2014/main" id="{240A9E77-2698-48DD-A8F5-A807A0259D0E}"/>
                    </a:ext>
                  </a:extLst>
                </p14:cNvPr>
                <p14:cNvContentPartPr/>
                <p14:nvPr/>
              </p14:nvContentPartPr>
              <p14:xfrm>
                <a:off x="3629640" y="149880"/>
                <a:ext cx="11520" cy="354960"/>
              </p14:xfrm>
            </p:contentPart>
          </mc:Choice>
          <mc:Fallback xmlns="">
            <p:pic>
              <p:nvPicPr>
                <p:cNvPr id="870" name="Ink 869">
                  <a:extLst>
                    <a:ext uri="{FF2B5EF4-FFF2-40B4-BE49-F238E27FC236}">
                      <a16:creationId xmlns:a16="http://schemas.microsoft.com/office/drawing/2014/main" id="{240A9E77-2698-48DD-A8F5-A807A0259D0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612000" y="132240"/>
                  <a:ext cx="47160" cy="39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9" name="Group 888">
            <a:extLst>
              <a:ext uri="{FF2B5EF4-FFF2-40B4-BE49-F238E27FC236}">
                <a16:creationId xmlns:a16="http://schemas.microsoft.com/office/drawing/2014/main" id="{CC01CD32-B107-4FBE-884B-1A9F75758F9B}"/>
              </a:ext>
            </a:extLst>
          </p:cNvPr>
          <p:cNvGrpSpPr/>
          <p:nvPr/>
        </p:nvGrpSpPr>
        <p:grpSpPr>
          <a:xfrm>
            <a:off x="3900900" y="117120"/>
            <a:ext cx="1991160" cy="401400"/>
            <a:chOff x="3900900" y="117120"/>
            <a:chExt cx="1991160" cy="40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872" name="Ink 871">
                  <a:extLst>
                    <a:ext uri="{FF2B5EF4-FFF2-40B4-BE49-F238E27FC236}">
                      <a16:creationId xmlns:a16="http://schemas.microsoft.com/office/drawing/2014/main" id="{35C96F1A-E3D5-40A5-8431-341948B53A1A}"/>
                    </a:ext>
                  </a:extLst>
                </p14:cNvPr>
                <p14:cNvContentPartPr/>
                <p14:nvPr/>
              </p14:nvContentPartPr>
              <p14:xfrm>
                <a:off x="3900900" y="174360"/>
                <a:ext cx="205560" cy="344160"/>
              </p14:xfrm>
            </p:contentPart>
          </mc:Choice>
          <mc:Fallback xmlns="">
            <p:pic>
              <p:nvPicPr>
                <p:cNvPr id="872" name="Ink 871">
                  <a:extLst>
                    <a:ext uri="{FF2B5EF4-FFF2-40B4-BE49-F238E27FC236}">
                      <a16:creationId xmlns:a16="http://schemas.microsoft.com/office/drawing/2014/main" id="{35C96F1A-E3D5-40A5-8431-341948B53A1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882900" y="156720"/>
                  <a:ext cx="24120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873" name="Ink 872">
                  <a:extLst>
                    <a:ext uri="{FF2B5EF4-FFF2-40B4-BE49-F238E27FC236}">
                      <a16:creationId xmlns:a16="http://schemas.microsoft.com/office/drawing/2014/main" id="{65B57B5E-584F-45D1-B3B1-C5BAEB316B9B}"/>
                    </a:ext>
                  </a:extLst>
                </p14:cNvPr>
                <p14:cNvContentPartPr/>
                <p14:nvPr/>
              </p14:nvContentPartPr>
              <p14:xfrm>
                <a:off x="4107180" y="314400"/>
                <a:ext cx="177480" cy="150120"/>
              </p14:xfrm>
            </p:contentPart>
          </mc:Choice>
          <mc:Fallback xmlns="">
            <p:pic>
              <p:nvPicPr>
                <p:cNvPr id="873" name="Ink 872">
                  <a:extLst>
                    <a:ext uri="{FF2B5EF4-FFF2-40B4-BE49-F238E27FC236}">
                      <a16:creationId xmlns:a16="http://schemas.microsoft.com/office/drawing/2014/main" id="{65B57B5E-584F-45D1-B3B1-C5BAEB316B9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089540" y="296760"/>
                  <a:ext cx="2131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874" name="Ink 873">
                  <a:extLst>
                    <a:ext uri="{FF2B5EF4-FFF2-40B4-BE49-F238E27FC236}">
                      <a16:creationId xmlns:a16="http://schemas.microsoft.com/office/drawing/2014/main" id="{8C9E5490-297B-4940-AABD-B1CB1AF5D226}"/>
                    </a:ext>
                  </a:extLst>
                </p14:cNvPr>
                <p14:cNvContentPartPr/>
                <p14:nvPr/>
              </p14:nvContentPartPr>
              <p14:xfrm>
                <a:off x="4364940" y="309360"/>
                <a:ext cx="720" cy="4320"/>
              </p14:xfrm>
            </p:contentPart>
          </mc:Choice>
          <mc:Fallback xmlns="">
            <p:pic>
              <p:nvPicPr>
                <p:cNvPr id="874" name="Ink 873">
                  <a:extLst>
                    <a:ext uri="{FF2B5EF4-FFF2-40B4-BE49-F238E27FC236}">
                      <a16:creationId xmlns:a16="http://schemas.microsoft.com/office/drawing/2014/main" id="{8C9E5490-297B-4940-AABD-B1CB1AF5D22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347300" y="291720"/>
                  <a:ext cx="36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875" name="Ink 874">
                  <a:extLst>
                    <a:ext uri="{FF2B5EF4-FFF2-40B4-BE49-F238E27FC236}">
                      <a16:creationId xmlns:a16="http://schemas.microsoft.com/office/drawing/2014/main" id="{CCFB7AEE-88D1-4C4C-A511-C5B41DED735C}"/>
                    </a:ext>
                  </a:extLst>
                </p14:cNvPr>
                <p14:cNvContentPartPr/>
                <p14:nvPr/>
              </p14:nvContentPartPr>
              <p14:xfrm>
                <a:off x="4343700" y="274080"/>
                <a:ext cx="159120" cy="199800"/>
              </p14:xfrm>
            </p:contentPart>
          </mc:Choice>
          <mc:Fallback xmlns="">
            <p:pic>
              <p:nvPicPr>
                <p:cNvPr id="875" name="Ink 874">
                  <a:extLst>
                    <a:ext uri="{FF2B5EF4-FFF2-40B4-BE49-F238E27FC236}">
                      <a16:creationId xmlns:a16="http://schemas.microsoft.com/office/drawing/2014/main" id="{CCFB7AEE-88D1-4C4C-A511-C5B41DED735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326060" y="256080"/>
                  <a:ext cx="194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877" name="Ink 876">
                  <a:extLst>
                    <a:ext uri="{FF2B5EF4-FFF2-40B4-BE49-F238E27FC236}">
                      <a16:creationId xmlns:a16="http://schemas.microsoft.com/office/drawing/2014/main" id="{52A729DB-CE59-4E99-B73C-517ECB130BF4}"/>
                    </a:ext>
                  </a:extLst>
                </p14:cNvPr>
                <p14:cNvContentPartPr/>
                <p14:nvPr/>
              </p14:nvContentPartPr>
              <p14:xfrm>
                <a:off x="4535580" y="277320"/>
                <a:ext cx="161640" cy="188640"/>
              </p14:xfrm>
            </p:contentPart>
          </mc:Choice>
          <mc:Fallback xmlns="">
            <p:pic>
              <p:nvPicPr>
                <p:cNvPr id="877" name="Ink 876">
                  <a:extLst>
                    <a:ext uri="{FF2B5EF4-FFF2-40B4-BE49-F238E27FC236}">
                      <a16:creationId xmlns:a16="http://schemas.microsoft.com/office/drawing/2014/main" id="{52A729DB-CE59-4E99-B73C-517ECB130BF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517940" y="259680"/>
                  <a:ext cx="1972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878" name="Ink 877">
                  <a:extLst>
                    <a:ext uri="{FF2B5EF4-FFF2-40B4-BE49-F238E27FC236}">
                      <a16:creationId xmlns:a16="http://schemas.microsoft.com/office/drawing/2014/main" id="{71B12498-DC2B-46A5-9B41-29A77A0CD035}"/>
                    </a:ext>
                  </a:extLst>
                </p14:cNvPr>
                <p14:cNvContentPartPr/>
                <p14:nvPr/>
              </p14:nvContentPartPr>
              <p14:xfrm>
                <a:off x="4813860" y="169680"/>
                <a:ext cx="11160" cy="288360"/>
              </p14:xfrm>
            </p:contentPart>
          </mc:Choice>
          <mc:Fallback xmlns="">
            <p:pic>
              <p:nvPicPr>
                <p:cNvPr id="878" name="Ink 877">
                  <a:extLst>
                    <a:ext uri="{FF2B5EF4-FFF2-40B4-BE49-F238E27FC236}">
                      <a16:creationId xmlns:a16="http://schemas.microsoft.com/office/drawing/2014/main" id="{71B12498-DC2B-46A5-9B41-29A77A0CD03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795860" y="151680"/>
                  <a:ext cx="468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879" name="Ink 878">
                  <a:extLst>
                    <a:ext uri="{FF2B5EF4-FFF2-40B4-BE49-F238E27FC236}">
                      <a16:creationId xmlns:a16="http://schemas.microsoft.com/office/drawing/2014/main" id="{8796E811-A350-4AE8-B23C-63D44B7EEBA5}"/>
                    </a:ext>
                  </a:extLst>
                </p14:cNvPr>
                <p14:cNvContentPartPr/>
                <p14:nvPr/>
              </p14:nvContentPartPr>
              <p14:xfrm>
                <a:off x="4711620" y="285240"/>
                <a:ext cx="210600" cy="16560"/>
              </p14:xfrm>
            </p:contentPart>
          </mc:Choice>
          <mc:Fallback xmlns="">
            <p:pic>
              <p:nvPicPr>
                <p:cNvPr id="879" name="Ink 878">
                  <a:extLst>
                    <a:ext uri="{FF2B5EF4-FFF2-40B4-BE49-F238E27FC236}">
                      <a16:creationId xmlns:a16="http://schemas.microsoft.com/office/drawing/2014/main" id="{8796E811-A350-4AE8-B23C-63D44B7EEBA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693980" y="267600"/>
                  <a:ext cx="246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881" name="Ink 880">
                  <a:extLst>
                    <a:ext uri="{FF2B5EF4-FFF2-40B4-BE49-F238E27FC236}">
                      <a16:creationId xmlns:a16="http://schemas.microsoft.com/office/drawing/2014/main" id="{F285462D-8B8B-43E8-B4A3-EA3FE70B100E}"/>
                    </a:ext>
                  </a:extLst>
                </p14:cNvPr>
                <p14:cNvContentPartPr/>
                <p14:nvPr/>
              </p14:nvContentPartPr>
              <p14:xfrm>
                <a:off x="4958940" y="260400"/>
                <a:ext cx="106200" cy="173520"/>
              </p14:xfrm>
            </p:contentPart>
          </mc:Choice>
          <mc:Fallback xmlns="">
            <p:pic>
              <p:nvPicPr>
                <p:cNvPr id="881" name="Ink 880">
                  <a:extLst>
                    <a:ext uri="{FF2B5EF4-FFF2-40B4-BE49-F238E27FC236}">
                      <a16:creationId xmlns:a16="http://schemas.microsoft.com/office/drawing/2014/main" id="{F285462D-8B8B-43E8-B4A3-EA3FE70B100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940940" y="242400"/>
                  <a:ext cx="1418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882" name="Ink 881">
                  <a:extLst>
                    <a:ext uri="{FF2B5EF4-FFF2-40B4-BE49-F238E27FC236}">
                      <a16:creationId xmlns:a16="http://schemas.microsoft.com/office/drawing/2014/main" id="{163BB274-CCEF-4743-947A-72B3DBCA1B13}"/>
                    </a:ext>
                  </a:extLst>
                </p14:cNvPr>
                <p14:cNvContentPartPr/>
                <p14:nvPr/>
              </p14:nvContentPartPr>
              <p14:xfrm>
                <a:off x="5107260" y="262920"/>
                <a:ext cx="145080" cy="176760"/>
              </p14:xfrm>
            </p:contentPart>
          </mc:Choice>
          <mc:Fallback xmlns="">
            <p:pic>
              <p:nvPicPr>
                <p:cNvPr id="882" name="Ink 881">
                  <a:extLst>
                    <a:ext uri="{FF2B5EF4-FFF2-40B4-BE49-F238E27FC236}">
                      <a16:creationId xmlns:a16="http://schemas.microsoft.com/office/drawing/2014/main" id="{163BB274-CCEF-4743-947A-72B3DBCA1B1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089620" y="245280"/>
                  <a:ext cx="180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883" name="Ink 882">
                  <a:extLst>
                    <a:ext uri="{FF2B5EF4-FFF2-40B4-BE49-F238E27FC236}">
                      <a16:creationId xmlns:a16="http://schemas.microsoft.com/office/drawing/2014/main" id="{92AEB7B0-B5F6-4254-B07D-98808A483714}"/>
                    </a:ext>
                  </a:extLst>
                </p14:cNvPr>
                <p14:cNvContentPartPr/>
                <p14:nvPr/>
              </p14:nvContentPartPr>
              <p14:xfrm>
                <a:off x="5356380" y="271920"/>
                <a:ext cx="14040" cy="148320"/>
              </p14:xfrm>
            </p:contentPart>
          </mc:Choice>
          <mc:Fallback xmlns="">
            <p:pic>
              <p:nvPicPr>
                <p:cNvPr id="883" name="Ink 882">
                  <a:extLst>
                    <a:ext uri="{FF2B5EF4-FFF2-40B4-BE49-F238E27FC236}">
                      <a16:creationId xmlns:a16="http://schemas.microsoft.com/office/drawing/2014/main" id="{92AEB7B0-B5F6-4254-B07D-98808A48371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338380" y="254280"/>
                  <a:ext cx="49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884" name="Ink 883">
                  <a:extLst>
                    <a:ext uri="{FF2B5EF4-FFF2-40B4-BE49-F238E27FC236}">
                      <a16:creationId xmlns:a16="http://schemas.microsoft.com/office/drawing/2014/main" id="{A3F71170-033B-4841-93A9-630CD07C386D}"/>
                    </a:ext>
                  </a:extLst>
                </p14:cNvPr>
                <p14:cNvContentPartPr/>
                <p14:nvPr/>
              </p14:nvContentPartPr>
              <p14:xfrm>
                <a:off x="5343420" y="146280"/>
                <a:ext cx="7200" cy="51120"/>
              </p14:xfrm>
            </p:contentPart>
          </mc:Choice>
          <mc:Fallback xmlns="">
            <p:pic>
              <p:nvPicPr>
                <p:cNvPr id="884" name="Ink 883">
                  <a:extLst>
                    <a:ext uri="{FF2B5EF4-FFF2-40B4-BE49-F238E27FC236}">
                      <a16:creationId xmlns:a16="http://schemas.microsoft.com/office/drawing/2014/main" id="{A3F71170-033B-4841-93A9-630CD07C386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325420" y="128640"/>
                  <a:ext cx="428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885" name="Ink 884">
                  <a:extLst>
                    <a:ext uri="{FF2B5EF4-FFF2-40B4-BE49-F238E27FC236}">
                      <a16:creationId xmlns:a16="http://schemas.microsoft.com/office/drawing/2014/main" id="{3E7D5FAF-B6C6-4EBD-83E7-7499696E61D0}"/>
                    </a:ext>
                  </a:extLst>
                </p14:cNvPr>
                <p14:cNvContentPartPr/>
                <p14:nvPr/>
              </p14:nvContentPartPr>
              <p14:xfrm>
                <a:off x="5474460" y="246720"/>
                <a:ext cx="142200" cy="193680"/>
              </p14:xfrm>
            </p:contentPart>
          </mc:Choice>
          <mc:Fallback xmlns="">
            <p:pic>
              <p:nvPicPr>
                <p:cNvPr id="885" name="Ink 884">
                  <a:extLst>
                    <a:ext uri="{FF2B5EF4-FFF2-40B4-BE49-F238E27FC236}">
                      <a16:creationId xmlns:a16="http://schemas.microsoft.com/office/drawing/2014/main" id="{3E7D5FAF-B6C6-4EBD-83E7-7499696E61D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456820" y="229080"/>
                  <a:ext cx="1778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887" name="Ink 886">
                  <a:extLst>
                    <a:ext uri="{FF2B5EF4-FFF2-40B4-BE49-F238E27FC236}">
                      <a16:creationId xmlns:a16="http://schemas.microsoft.com/office/drawing/2014/main" id="{2EE65419-FF1E-4659-BDD1-DDB1516F38C4}"/>
                    </a:ext>
                  </a:extLst>
                </p14:cNvPr>
                <p14:cNvContentPartPr/>
                <p14:nvPr/>
              </p14:nvContentPartPr>
              <p14:xfrm>
                <a:off x="5773980" y="117120"/>
                <a:ext cx="27000" cy="348120"/>
              </p14:xfrm>
            </p:contentPart>
          </mc:Choice>
          <mc:Fallback xmlns="">
            <p:pic>
              <p:nvPicPr>
                <p:cNvPr id="887" name="Ink 886">
                  <a:extLst>
                    <a:ext uri="{FF2B5EF4-FFF2-40B4-BE49-F238E27FC236}">
                      <a16:creationId xmlns:a16="http://schemas.microsoft.com/office/drawing/2014/main" id="{2EE65419-FF1E-4659-BDD1-DDB1516F38C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755980" y="99480"/>
                  <a:ext cx="626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888" name="Ink 887">
                  <a:extLst>
                    <a:ext uri="{FF2B5EF4-FFF2-40B4-BE49-F238E27FC236}">
                      <a16:creationId xmlns:a16="http://schemas.microsoft.com/office/drawing/2014/main" id="{91CE02DC-C50A-4E4B-BBA5-8FCDB8927DA0}"/>
                    </a:ext>
                  </a:extLst>
                </p14:cNvPr>
                <p14:cNvContentPartPr/>
                <p14:nvPr/>
              </p14:nvContentPartPr>
              <p14:xfrm>
                <a:off x="5679660" y="258960"/>
                <a:ext cx="212400" cy="12240"/>
              </p14:xfrm>
            </p:contentPart>
          </mc:Choice>
          <mc:Fallback xmlns="">
            <p:pic>
              <p:nvPicPr>
                <p:cNvPr id="888" name="Ink 887">
                  <a:extLst>
                    <a:ext uri="{FF2B5EF4-FFF2-40B4-BE49-F238E27FC236}">
                      <a16:creationId xmlns:a16="http://schemas.microsoft.com/office/drawing/2014/main" id="{91CE02DC-C50A-4E4B-BBA5-8FCDB8927DA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661660" y="241320"/>
                  <a:ext cx="24804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6" name="Group 905">
            <a:extLst>
              <a:ext uri="{FF2B5EF4-FFF2-40B4-BE49-F238E27FC236}">
                <a16:creationId xmlns:a16="http://schemas.microsoft.com/office/drawing/2014/main" id="{AB47E638-F824-4869-87C3-B28706318E08}"/>
              </a:ext>
            </a:extLst>
          </p:cNvPr>
          <p:cNvGrpSpPr/>
          <p:nvPr/>
        </p:nvGrpSpPr>
        <p:grpSpPr>
          <a:xfrm>
            <a:off x="6271140" y="110130"/>
            <a:ext cx="2427120" cy="343080"/>
            <a:chOff x="6271140" y="110130"/>
            <a:chExt cx="242712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890" name="Ink 889">
                  <a:extLst>
                    <a:ext uri="{FF2B5EF4-FFF2-40B4-BE49-F238E27FC236}">
                      <a16:creationId xmlns:a16="http://schemas.microsoft.com/office/drawing/2014/main" id="{F9E27832-B504-4A95-90A2-D7A6593E0C33}"/>
                    </a:ext>
                  </a:extLst>
                </p14:cNvPr>
                <p14:cNvContentPartPr/>
                <p14:nvPr/>
              </p14:nvContentPartPr>
              <p14:xfrm>
                <a:off x="6271140" y="110130"/>
                <a:ext cx="200160" cy="343080"/>
              </p14:xfrm>
            </p:contentPart>
          </mc:Choice>
          <mc:Fallback xmlns="">
            <p:pic>
              <p:nvPicPr>
                <p:cNvPr id="890" name="Ink 889">
                  <a:extLst>
                    <a:ext uri="{FF2B5EF4-FFF2-40B4-BE49-F238E27FC236}">
                      <a16:creationId xmlns:a16="http://schemas.microsoft.com/office/drawing/2014/main" id="{F9E27832-B504-4A95-90A2-D7A6593E0C3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253500" y="92490"/>
                  <a:ext cx="23580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891" name="Ink 890">
                  <a:extLst>
                    <a:ext uri="{FF2B5EF4-FFF2-40B4-BE49-F238E27FC236}">
                      <a16:creationId xmlns:a16="http://schemas.microsoft.com/office/drawing/2014/main" id="{DD8E7A67-B157-4986-87D0-CA3D37C303C1}"/>
                    </a:ext>
                  </a:extLst>
                </p14:cNvPr>
                <p14:cNvContentPartPr/>
                <p14:nvPr/>
              </p14:nvContentPartPr>
              <p14:xfrm>
                <a:off x="6472380" y="256290"/>
                <a:ext cx="195480" cy="191160"/>
              </p14:xfrm>
            </p:contentPart>
          </mc:Choice>
          <mc:Fallback xmlns="">
            <p:pic>
              <p:nvPicPr>
                <p:cNvPr id="891" name="Ink 890">
                  <a:extLst>
                    <a:ext uri="{FF2B5EF4-FFF2-40B4-BE49-F238E27FC236}">
                      <a16:creationId xmlns:a16="http://schemas.microsoft.com/office/drawing/2014/main" id="{DD8E7A67-B157-4986-87D0-CA3D37C303C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454740" y="238650"/>
                  <a:ext cx="2311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892" name="Ink 891">
                  <a:extLst>
                    <a:ext uri="{FF2B5EF4-FFF2-40B4-BE49-F238E27FC236}">
                      <a16:creationId xmlns:a16="http://schemas.microsoft.com/office/drawing/2014/main" id="{89B8CB57-1C3B-41DC-944D-A53D3ECA1201}"/>
                    </a:ext>
                  </a:extLst>
                </p14:cNvPr>
                <p14:cNvContentPartPr/>
                <p14:nvPr/>
              </p14:nvContentPartPr>
              <p14:xfrm>
                <a:off x="6710700" y="245850"/>
                <a:ext cx="127080" cy="172440"/>
              </p14:xfrm>
            </p:contentPart>
          </mc:Choice>
          <mc:Fallback xmlns="">
            <p:pic>
              <p:nvPicPr>
                <p:cNvPr id="892" name="Ink 891">
                  <a:extLst>
                    <a:ext uri="{FF2B5EF4-FFF2-40B4-BE49-F238E27FC236}">
                      <a16:creationId xmlns:a16="http://schemas.microsoft.com/office/drawing/2014/main" id="{89B8CB57-1C3B-41DC-944D-A53D3ECA120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692700" y="228210"/>
                  <a:ext cx="1627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894" name="Ink 893">
                  <a:extLst>
                    <a:ext uri="{FF2B5EF4-FFF2-40B4-BE49-F238E27FC236}">
                      <a16:creationId xmlns:a16="http://schemas.microsoft.com/office/drawing/2014/main" id="{4E6E8085-4153-44D8-9CA0-6FC34F68CE22}"/>
                    </a:ext>
                  </a:extLst>
                </p14:cNvPr>
                <p14:cNvContentPartPr/>
                <p14:nvPr/>
              </p14:nvContentPartPr>
              <p14:xfrm>
                <a:off x="6910860" y="232890"/>
                <a:ext cx="125280" cy="183600"/>
              </p14:xfrm>
            </p:contentPart>
          </mc:Choice>
          <mc:Fallback xmlns="">
            <p:pic>
              <p:nvPicPr>
                <p:cNvPr id="894" name="Ink 893">
                  <a:extLst>
                    <a:ext uri="{FF2B5EF4-FFF2-40B4-BE49-F238E27FC236}">
                      <a16:creationId xmlns:a16="http://schemas.microsoft.com/office/drawing/2014/main" id="{4E6E8085-4153-44D8-9CA0-6FC34F68CE2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892860" y="215250"/>
                  <a:ext cx="1609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895" name="Ink 894">
                  <a:extLst>
                    <a:ext uri="{FF2B5EF4-FFF2-40B4-BE49-F238E27FC236}">
                      <a16:creationId xmlns:a16="http://schemas.microsoft.com/office/drawing/2014/main" id="{98853E67-2937-4DCB-91A5-EEB0886E885F}"/>
                    </a:ext>
                  </a:extLst>
                </p14:cNvPr>
                <p14:cNvContentPartPr/>
                <p14:nvPr/>
              </p14:nvContentPartPr>
              <p14:xfrm>
                <a:off x="7152780" y="122370"/>
                <a:ext cx="16560" cy="282960"/>
              </p14:xfrm>
            </p:contentPart>
          </mc:Choice>
          <mc:Fallback xmlns="">
            <p:pic>
              <p:nvPicPr>
                <p:cNvPr id="895" name="Ink 894">
                  <a:extLst>
                    <a:ext uri="{FF2B5EF4-FFF2-40B4-BE49-F238E27FC236}">
                      <a16:creationId xmlns:a16="http://schemas.microsoft.com/office/drawing/2014/main" id="{98853E67-2937-4DCB-91A5-EEB0886E885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134780" y="104370"/>
                  <a:ext cx="522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896" name="Ink 895">
                  <a:extLst>
                    <a:ext uri="{FF2B5EF4-FFF2-40B4-BE49-F238E27FC236}">
                      <a16:creationId xmlns:a16="http://schemas.microsoft.com/office/drawing/2014/main" id="{7D221998-5E4E-4D86-988F-7E7283E6A435}"/>
                    </a:ext>
                  </a:extLst>
                </p14:cNvPr>
                <p14:cNvContentPartPr/>
                <p14:nvPr/>
              </p14:nvContentPartPr>
              <p14:xfrm>
                <a:off x="7068900" y="235050"/>
                <a:ext cx="203040" cy="14760"/>
              </p14:xfrm>
            </p:contentPart>
          </mc:Choice>
          <mc:Fallback xmlns="">
            <p:pic>
              <p:nvPicPr>
                <p:cNvPr id="896" name="Ink 895">
                  <a:extLst>
                    <a:ext uri="{FF2B5EF4-FFF2-40B4-BE49-F238E27FC236}">
                      <a16:creationId xmlns:a16="http://schemas.microsoft.com/office/drawing/2014/main" id="{7D221998-5E4E-4D86-988F-7E7283E6A43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051260" y="217050"/>
                  <a:ext cx="238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897" name="Ink 896">
                  <a:extLst>
                    <a:ext uri="{FF2B5EF4-FFF2-40B4-BE49-F238E27FC236}">
                      <a16:creationId xmlns:a16="http://schemas.microsoft.com/office/drawing/2014/main" id="{84FD7385-669B-4541-B2C8-5DA7F438C79B}"/>
                    </a:ext>
                  </a:extLst>
                </p14:cNvPr>
                <p14:cNvContentPartPr/>
                <p14:nvPr/>
              </p14:nvContentPartPr>
              <p14:xfrm>
                <a:off x="7296060" y="226770"/>
                <a:ext cx="95760" cy="185040"/>
              </p14:xfrm>
            </p:contentPart>
          </mc:Choice>
          <mc:Fallback xmlns="">
            <p:pic>
              <p:nvPicPr>
                <p:cNvPr id="897" name="Ink 896">
                  <a:extLst>
                    <a:ext uri="{FF2B5EF4-FFF2-40B4-BE49-F238E27FC236}">
                      <a16:creationId xmlns:a16="http://schemas.microsoft.com/office/drawing/2014/main" id="{84FD7385-669B-4541-B2C8-5DA7F438C79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278420" y="208770"/>
                  <a:ext cx="131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898" name="Ink 897">
                  <a:extLst>
                    <a:ext uri="{FF2B5EF4-FFF2-40B4-BE49-F238E27FC236}">
                      <a16:creationId xmlns:a16="http://schemas.microsoft.com/office/drawing/2014/main" id="{7417578E-9D88-48D1-9E84-A5A7F5C75441}"/>
                    </a:ext>
                  </a:extLst>
                </p14:cNvPr>
                <p14:cNvContentPartPr/>
                <p14:nvPr/>
              </p14:nvContentPartPr>
              <p14:xfrm>
                <a:off x="7450140" y="236130"/>
                <a:ext cx="154440" cy="178200"/>
              </p14:xfrm>
            </p:contentPart>
          </mc:Choice>
          <mc:Fallback xmlns="">
            <p:pic>
              <p:nvPicPr>
                <p:cNvPr id="898" name="Ink 897">
                  <a:extLst>
                    <a:ext uri="{FF2B5EF4-FFF2-40B4-BE49-F238E27FC236}">
                      <a16:creationId xmlns:a16="http://schemas.microsoft.com/office/drawing/2014/main" id="{7417578E-9D88-48D1-9E84-A5A7F5C7544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432140" y="218490"/>
                  <a:ext cx="1900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899" name="Ink 898">
                  <a:extLst>
                    <a:ext uri="{FF2B5EF4-FFF2-40B4-BE49-F238E27FC236}">
                      <a16:creationId xmlns:a16="http://schemas.microsoft.com/office/drawing/2014/main" id="{9BA51444-49AE-449F-9503-4362C27CD7F5}"/>
                    </a:ext>
                  </a:extLst>
                </p14:cNvPr>
                <p14:cNvContentPartPr/>
                <p14:nvPr/>
              </p14:nvContentPartPr>
              <p14:xfrm>
                <a:off x="7696020" y="238650"/>
                <a:ext cx="117000" cy="183960"/>
              </p14:xfrm>
            </p:contentPart>
          </mc:Choice>
          <mc:Fallback xmlns="">
            <p:pic>
              <p:nvPicPr>
                <p:cNvPr id="899" name="Ink 898">
                  <a:extLst>
                    <a:ext uri="{FF2B5EF4-FFF2-40B4-BE49-F238E27FC236}">
                      <a16:creationId xmlns:a16="http://schemas.microsoft.com/office/drawing/2014/main" id="{9BA51444-49AE-449F-9503-4362C27CD7F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678380" y="220650"/>
                  <a:ext cx="152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900" name="Ink 899">
                  <a:extLst>
                    <a:ext uri="{FF2B5EF4-FFF2-40B4-BE49-F238E27FC236}">
                      <a16:creationId xmlns:a16="http://schemas.microsoft.com/office/drawing/2014/main" id="{9C4C7561-588D-4AB0-8288-942C17131E61}"/>
                    </a:ext>
                  </a:extLst>
                </p14:cNvPr>
                <p14:cNvContentPartPr/>
                <p14:nvPr/>
              </p14:nvContentPartPr>
              <p14:xfrm>
                <a:off x="7948740" y="122730"/>
                <a:ext cx="17280" cy="301320"/>
              </p14:xfrm>
            </p:contentPart>
          </mc:Choice>
          <mc:Fallback xmlns="">
            <p:pic>
              <p:nvPicPr>
                <p:cNvPr id="900" name="Ink 899">
                  <a:extLst>
                    <a:ext uri="{FF2B5EF4-FFF2-40B4-BE49-F238E27FC236}">
                      <a16:creationId xmlns:a16="http://schemas.microsoft.com/office/drawing/2014/main" id="{9C4C7561-588D-4AB0-8288-942C17131E6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930740" y="104730"/>
                  <a:ext cx="529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901" name="Ink 900">
                  <a:extLst>
                    <a:ext uri="{FF2B5EF4-FFF2-40B4-BE49-F238E27FC236}">
                      <a16:creationId xmlns:a16="http://schemas.microsoft.com/office/drawing/2014/main" id="{C2CFDA41-5E00-493E-9CFF-602C3F04549D}"/>
                    </a:ext>
                  </a:extLst>
                </p14:cNvPr>
                <p14:cNvContentPartPr/>
                <p14:nvPr/>
              </p14:nvContentPartPr>
              <p14:xfrm>
                <a:off x="7879620" y="245850"/>
                <a:ext cx="212400" cy="12240"/>
              </p14:xfrm>
            </p:contentPart>
          </mc:Choice>
          <mc:Fallback xmlns="">
            <p:pic>
              <p:nvPicPr>
                <p:cNvPr id="901" name="Ink 900">
                  <a:extLst>
                    <a:ext uri="{FF2B5EF4-FFF2-40B4-BE49-F238E27FC236}">
                      <a16:creationId xmlns:a16="http://schemas.microsoft.com/office/drawing/2014/main" id="{C2CFDA41-5E00-493E-9CFF-602C3F04549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861980" y="228210"/>
                  <a:ext cx="2480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902" name="Ink 901">
                  <a:extLst>
                    <a:ext uri="{FF2B5EF4-FFF2-40B4-BE49-F238E27FC236}">
                      <a16:creationId xmlns:a16="http://schemas.microsoft.com/office/drawing/2014/main" id="{F7B06989-3D1A-4881-9D4E-F20AD32B8CAC}"/>
                    </a:ext>
                  </a:extLst>
                </p14:cNvPr>
                <p14:cNvContentPartPr/>
                <p14:nvPr/>
              </p14:nvContentPartPr>
              <p14:xfrm>
                <a:off x="8162220" y="271770"/>
                <a:ext cx="8280" cy="154080"/>
              </p14:xfrm>
            </p:contentPart>
          </mc:Choice>
          <mc:Fallback xmlns="">
            <p:pic>
              <p:nvPicPr>
                <p:cNvPr id="902" name="Ink 901">
                  <a:extLst>
                    <a:ext uri="{FF2B5EF4-FFF2-40B4-BE49-F238E27FC236}">
                      <a16:creationId xmlns:a16="http://schemas.microsoft.com/office/drawing/2014/main" id="{F7B06989-3D1A-4881-9D4E-F20AD32B8CA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144580" y="254130"/>
                  <a:ext cx="43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903" name="Ink 902">
                  <a:extLst>
                    <a:ext uri="{FF2B5EF4-FFF2-40B4-BE49-F238E27FC236}">
                      <a16:creationId xmlns:a16="http://schemas.microsoft.com/office/drawing/2014/main" id="{6F55BEBD-20D2-4525-B4D5-FD314A03C7BD}"/>
                    </a:ext>
                  </a:extLst>
                </p14:cNvPr>
                <p14:cNvContentPartPr/>
                <p14:nvPr/>
              </p14:nvContentPartPr>
              <p14:xfrm>
                <a:off x="8142060" y="158370"/>
                <a:ext cx="3240" cy="15120"/>
              </p14:xfrm>
            </p:contentPart>
          </mc:Choice>
          <mc:Fallback xmlns="">
            <p:pic>
              <p:nvPicPr>
                <p:cNvPr id="903" name="Ink 902">
                  <a:extLst>
                    <a:ext uri="{FF2B5EF4-FFF2-40B4-BE49-F238E27FC236}">
                      <a16:creationId xmlns:a16="http://schemas.microsoft.com/office/drawing/2014/main" id="{6F55BEBD-20D2-4525-B4D5-FD314A03C7B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124060" y="140730"/>
                  <a:ext cx="388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904" name="Ink 903">
                  <a:extLst>
                    <a:ext uri="{FF2B5EF4-FFF2-40B4-BE49-F238E27FC236}">
                      <a16:creationId xmlns:a16="http://schemas.microsoft.com/office/drawing/2014/main" id="{14966FE1-ECE3-4D7E-AB56-04CF496482C4}"/>
                    </a:ext>
                  </a:extLst>
                </p14:cNvPr>
                <p14:cNvContentPartPr/>
                <p14:nvPr/>
              </p14:nvContentPartPr>
              <p14:xfrm>
                <a:off x="8280300" y="240450"/>
                <a:ext cx="173520" cy="184680"/>
              </p14:xfrm>
            </p:contentPart>
          </mc:Choice>
          <mc:Fallback xmlns="">
            <p:pic>
              <p:nvPicPr>
                <p:cNvPr id="904" name="Ink 903">
                  <a:extLst>
                    <a:ext uri="{FF2B5EF4-FFF2-40B4-BE49-F238E27FC236}">
                      <a16:creationId xmlns:a16="http://schemas.microsoft.com/office/drawing/2014/main" id="{14966FE1-ECE3-4D7E-AB56-04CF496482C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262300" y="222810"/>
                  <a:ext cx="209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905" name="Ink 904">
                  <a:extLst>
                    <a:ext uri="{FF2B5EF4-FFF2-40B4-BE49-F238E27FC236}">
                      <a16:creationId xmlns:a16="http://schemas.microsoft.com/office/drawing/2014/main" id="{15D2921B-1566-428E-8ECA-DC094C072A98}"/>
                    </a:ext>
                  </a:extLst>
                </p14:cNvPr>
                <p14:cNvContentPartPr/>
                <p14:nvPr/>
              </p14:nvContentPartPr>
              <p14:xfrm>
                <a:off x="8545620" y="232890"/>
                <a:ext cx="152640" cy="217800"/>
              </p14:xfrm>
            </p:contentPart>
          </mc:Choice>
          <mc:Fallback xmlns="">
            <p:pic>
              <p:nvPicPr>
                <p:cNvPr id="905" name="Ink 904">
                  <a:extLst>
                    <a:ext uri="{FF2B5EF4-FFF2-40B4-BE49-F238E27FC236}">
                      <a16:creationId xmlns:a16="http://schemas.microsoft.com/office/drawing/2014/main" id="{15D2921B-1566-428E-8ECA-DC094C072A9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527620" y="214890"/>
                  <a:ext cx="188280" cy="25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907" name="Ink 906">
                <a:extLst>
                  <a:ext uri="{FF2B5EF4-FFF2-40B4-BE49-F238E27FC236}">
                    <a16:creationId xmlns:a16="http://schemas.microsoft.com/office/drawing/2014/main" id="{3215B1C5-DC3D-4A96-971E-A8F1E95222E8}"/>
                  </a:ext>
                </a:extLst>
              </p14:cNvPr>
              <p14:cNvContentPartPr/>
              <p14:nvPr/>
            </p14:nvContentPartPr>
            <p14:xfrm>
              <a:off x="298313" y="546739"/>
              <a:ext cx="8318880" cy="153360"/>
            </p14:xfrm>
          </p:contentPart>
        </mc:Choice>
        <mc:Fallback xmlns="">
          <p:pic>
            <p:nvPicPr>
              <p:cNvPr id="907" name="Ink 906">
                <a:extLst>
                  <a:ext uri="{FF2B5EF4-FFF2-40B4-BE49-F238E27FC236}">
                    <a16:creationId xmlns:a16="http://schemas.microsoft.com/office/drawing/2014/main" id="{3215B1C5-DC3D-4A96-971E-A8F1E95222E8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289673" y="538099"/>
                <a:ext cx="833652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BD5751FC-0765-4698-ABF8-A9C616711F26}"/>
              </a:ext>
            </a:extLst>
          </p:cNvPr>
          <p:cNvGrpSpPr/>
          <p:nvPr/>
        </p:nvGrpSpPr>
        <p:grpSpPr>
          <a:xfrm>
            <a:off x="347880" y="3622220"/>
            <a:ext cx="595440" cy="829800"/>
            <a:chOff x="347880" y="3622220"/>
            <a:chExt cx="595440" cy="82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CE9C46-0949-4EFF-BBC9-A68CF0E67C42}"/>
                    </a:ext>
                  </a:extLst>
                </p14:cNvPr>
                <p14:cNvContentPartPr/>
                <p14:nvPr/>
              </p14:nvContentPartPr>
              <p14:xfrm>
                <a:off x="583320" y="3622220"/>
                <a:ext cx="24120" cy="168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DCE9C46-0949-4EFF-BBC9-A68CF0E67C4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47680" y="3586580"/>
                  <a:ext cx="957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A99BFAA-3F70-4D3D-B26A-EE28CF2BFE5D}"/>
                    </a:ext>
                  </a:extLst>
                </p14:cNvPr>
                <p14:cNvContentPartPr/>
                <p14:nvPr/>
              </p14:nvContentPartPr>
              <p14:xfrm>
                <a:off x="401880" y="3790700"/>
                <a:ext cx="461520" cy="2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99BFAA-3F70-4D3D-B26A-EE28CF2BFE5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65880" y="3754700"/>
                  <a:ext cx="5331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68AD878-B460-4B4E-BA42-86A2031E83D6}"/>
                    </a:ext>
                  </a:extLst>
                </p14:cNvPr>
                <p14:cNvContentPartPr/>
                <p14:nvPr/>
              </p14:nvContentPartPr>
              <p14:xfrm>
                <a:off x="347880" y="3812300"/>
                <a:ext cx="595440" cy="412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68AD878-B460-4B4E-BA42-86A2031E83D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12240" y="3776660"/>
                  <a:ext cx="667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287C28B-AF25-4314-B35F-E2F37097A4FA}"/>
                    </a:ext>
                  </a:extLst>
                </p14:cNvPr>
                <p14:cNvContentPartPr/>
                <p14:nvPr/>
              </p14:nvContentPartPr>
              <p14:xfrm>
                <a:off x="567840" y="3949820"/>
                <a:ext cx="18000" cy="138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287C28B-AF25-4314-B35F-E2F37097A4F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32200" y="3914180"/>
                  <a:ext cx="896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5330CED-FCAF-4F4F-B484-A66721063F14}"/>
                    </a:ext>
                  </a:extLst>
                </p14:cNvPr>
                <p14:cNvContentPartPr/>
                <p14:nvPr/>
              </p14:nvContentPartPr>
              <p14:xfrm>
                <a:off x="485040" y="3920660"/>
                <a:ext cx="218880" cy="26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5330CED-FCAF-4F4F-B484-A66721063F1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49040" y="3885020"/>
                  <a:ext cx="290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36A12F1-6AC4-49B6-81CA-E1B4E5F52756}"/>
                    </a:ext>
                  </a:extLst>
                </p14:cNvPr>
                <p14:cNvContentPartPr/>
                <p14:nvPr/>
              </p14:nvContentPartPr>
              <p14:xfrm>
                <a:off x="524280" y="4224500"/>
                <a:ext cx="26280" cy="227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36A12F1-6AC4-49B6-81CA-E1B4E5F5275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88280" y="4188500"/>
                  <a:ext cx="97920" cy="29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4B8FF6-FCE1-4025-824D-A22D3F69A5F5}"/>
              </a:ext>
            </a:extLst>
          </p:cNvPr>
          <p:cNvGrpSpPr/>
          <p:nvPr/>
        </p:nvGrpSpPr>
        <p:grpSpPr>
          <a:xfrm>
            <a:off x="4123919" y="3448020"/>
            <a:ext cx="654120" cy="585360"/>
            <a:chOff x="4123919" y="3448020"/>
            <a:chExt cx="654120" cy="58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D2E35B-2584-452B-A0EE-86ABE17107B4}"/>
                    </a:ext>
                  </a:extLst>
                </p14:cNvPr>
                <p14:cNvContentPartPr/>
                <p14:nvPr/>
              </p14:nvContentPartPr>
              <p14:xfrm>
                <a:off x="4123919" y="3448020"/>
                <a:ext cx="654120" cy="585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D2E35B-2584-452B-A0EE-86ABE17107B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087919" y="3412020"/>
                  <a:ext cx="72576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AE3D6EC-322C-49A3-B615-71C7BBA7B5A5}"/>
                    </a:ext>
                  </a:extLst>
                </p14:cNvPr>
                <p14:cNvContentPartPr/>
                <p14:nvPr/>
              </p14:nvContentPartPr>
              <p14:xfrm>
                <a:off x="4398599" y="3630900"/>
                <a:ext cx="113040" cy="269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AE3D6EC-322C-49A3-B615-71C7BBA7B5A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362599" y="3594900"/>
                  <a:ext cx="1846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25CCA2D-290D-4ED7-8B72-CBCFF1F18BD8}"/>
                    </a:ext>
                  </a:extLst>
                </p14:cNvPr>
                <p14:cNvContentPartPr/>
                <p14:nvPr/>
              </p14:nvContentPartPr>
              <p14:xfrm>
                <a:off x="4360439" y="3735300"/>
                <a:ext cx="180720" cy="14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25CCA2D-290D-4ED7-8B72-CBCFF1F18BD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324799" y="3699300"/>
                  <a:ext cx="252360" cy="8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27ADAFC-5769-4FBF-890D-6A8A1022A643}"/>
                  </a:ext>
                </a:extLst>
              </p14:cNvPr>
              <p14:cNvContentPartPr/>
              <p14:nvPr/>
            </p14:nvContentPartPr>
            <p14:xfrm>
              <a:off x="1542135" y="5044440"/>
              <a:ext cx="22320" cy="120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27ADAFC-5769-4FBF-890D-6A8A1022A643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1506135" y="5008800"/>
                <a:ext cx="9396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C9F2D2E-1ECF-4D3D-846A-4B1DD482A2AE}"/>
                  </a:ext>
                </a:extLst>
              </p14:cNvPr>
              <p14:cNvContentPartPr/>
              <p14:nvPr/>
            </p14:nvContentPartPr>
            <p14:xfrm>
              <a:off x="2763255" y="4945440"/>
              <a:ext cx="108360" cy="170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C9F2D2E-1ECF-4D3D-846A-4B1DD482A2AE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2727615" y="4909800"/>
                <a:ext cx="18000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60E681E-4B8C-499F-8A1D-40480DBCB567}"/>
                  </a:ext>
                </a:extLst>
              </p14:cNvPr>
              <p14:cNvContentPartPr/>
              <p14:nvPr/>
            </p14:nvContentPartPr>
            <p14:xfrm>
              <a:off x="4016415" y="4836360"/>
              <a:ext cx="91800" cy="216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60E681E-4B8C-499F-8A1D-40480DBCB567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3980775" y="4800360"/>
                <a:ext cx="16344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EA43DDD-BB98-4708-BC5D-732DFDF6A193}"/>
                  </a:ext>
                </a:extLst>
              </p14:cNvPr>
              <p14:cNvContentPartPr/>
              <p14:nvPr/>
            </p14:nvContentPartPr>
            <p14:xfrm>
              <a:off x="2223662" y="3049991"/>
              <a:ext cx="25560" cy="117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EA43DDD-BB98-4708-BC5D-732DFDF6A193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2188022" y="3013991"/>
                <a:ext cx="972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50205D2-ABFB-475E-999A-93286915ECE0}"/>
                  </a:ext>
                </a:extLst>
              </p14:cNvPr>
              <p14:cNvContentPartPr/>
              <p14:nvPr/>
            </p14:nvContentPartPr>
            <p14:xfrm>
              <a:off x="3349382" y="3001391"/>
              <a:ext cx="121320" cy="1695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50205D2-ABFB-475E-999A-93286915ECE0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3313382" y="2965751"/>
                <a:ext cx="1929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55CC8F2-4763-4ADE-B6A3-2AA5E1B0290A}"/>
                  </a:ext>
                </a:extLst>
              </p14:cNvPr>
              <p14:cNvContentPartPr/>
              <p14:nvPr/>
            </p14:nvContentPartPr>
            <p14:xfrm>
              <a:off x="4028650" y="2995403"/>
              <a:ext cx="373680" cy="443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55CC8F2-4763-4ADE-B6A3-2AA5E1B0290A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3993010" y="2959403"/>
                <a:ext cx="44532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42FB5ED-8693-4725-A641-5B00B09B3527}"/>
                  </a:ext>
                </a:extLst>
              </p14:cNvPr>
              <p14:cNvContentPartPr/>
              <p14:nvPr/>
            </p14:nvContentPartPr>
            <p14:xfrm>
              <a:off x="3647770" y="1853483"/>
              <a:ext cx="275400" cy="633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42FB5ED-8693-4725-A641-5B00B09B3527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3612130" y="1817483"/>
                <a:ext cx="347040" cy="70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E229E28-0EE2-4A56-B3CD-764051739807}"/>
                  </a:ext>
                </a:extLst>
              </p14:cNvPr>
              <p14:cNvContentPartPr/>
              <p14:nvPr/>
            </p14:nvContentPartPr>
            <p14:xfrm>
              <a:off x="4432946" y="5080070"/>
              <a:ext cx="213840" cy="6397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E229E28-0EE2-4A56-B3CD-764051739807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4396946" y="5044430"/>
                <a:ext cx="285480" cy="71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56E0B89-063F-4FE3-B80C-90F96627D121}"/>
                  </a:ext>
                </a:extLst>
              </p14:cNvPr>
              <p14:cNvContentPartPr/>
              <p14:nvPr/>
            </p14:nvContentPartPr>
            <p14:xfrm>
              <a:off x="4364186" y="4067750"/>
              <a:ext cx="106200" cy="4190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56E0B89-063F-4FE3-B80C-90F96627D121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4328546" y="4032110"/>
                <a:ext cx="177840" cy="49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15" name="Group 914">
            <a:extLst>
              <a:ext uri="{FF2B5EF4-FFF2-40B4-BE49-F238E27FC236}">
                <a16:creationId xmlns:a16="http://schemas.microsoft.com/office/drawing/2014/main" id="{1D60E577-EFDB-4BDD-80CE-6D3117360989}"/>
              </a:ext>
            </a:extLst>
          </p:cNvPr>
          <p:cNvGrpSpPr/>
          <p:nvPr/>
        </p:nvGrpSpPr>
        <p:grpSpPr>
          <a:xfrm>
            <a:off x="6106533" y="1134884"/>
            <a:ext cx="199440" cy="207360"/>
            <a:chOff x="6106533" y="1134884"/>
            <a:chExt cx="19944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911" name="Ink 910">
                  <a:extLst>
                    <a:ext uri="{FF2B5EF4-FFF2-40B4-BE49-F238E27FC236}">
                      <a16:creationId xmlns:a16="http://schemas.microsoft.com/office/drawing/2014/main" id="{B026BEF6-58F1-4E8B-8706-1D226AAFEB28}"/>
                    </a:ext>
                  </a:extLst>
                </p14:cNvPr>
                <p14:cNvContentPartPr/>
                <p14:nvPr/>
              </p14:nvContentPartPr>
              <p14:xfrm>
                <a:off x="6204453" y="1193564"/>
                <a:ext cx="7560" cy="148680"/>
              </p14:xfrm>
            </p:contentPart>
          </mc:Choice>
          <mc:Fallback xmlns="">
            <p:pic>
              <p:nvPicPr>
                <p:cNvPr id="911" name="Ink 910">
                  <a:extLst>
                    <a:ext uri="{FF2B5EF4-FFF2-40B4-BE49-F238E27FC236}">
                      <a16:creationId xmlns:a16="http://schemas.microsoft.com/office/drawing/2014/main" id="{B026BEF6-58F1-4E8B-8706-1D226AAFEB2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186453" y="1175564"/>
                  <a:ext cx="432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914" name="Ink 913">
                  <a:extLst>
                    <a:ext uri="{FF2B5EF4-FFF2-40B4-BE49-F238E27FC236}">
                      <a16:creationId xmlns:a16="http://schemas.microsoft.com/office/drawing/2014/main" id="{19127A81-9EEF-4629-A1AE-8FF86273A7E0}"/>
                    </a:ext>
                  </a:extLst>
                </p14:cNvPr>
                <p14:cNvContentPartPr/>
                <p14:nvPr/>
              </p14:nvContentPartPr>
              <p14:xfrm>
                <a:off x="6106533" y="1134884"/>
                <a:ext cx="199440" cy="53640"/>
              </p14:xfrm>
            </p:contentPart>
          </mc:Choice>
          <mc:Fallback xmlns="">
            <p:pic>
              <p:nvPicPr>
                <p:cNvPr id="914" name="Ink 913">
                  <a:extLst>
                    <a:ext uri="{FF2B5EF4-FFF2-40B4-BE49-F238E27FC236}">
                      <a16:creationId xmlns:a16="http://schemas.microsoft.com/office/drawing/2014/main" id="{19127A81-9EEF-4629-A1AE-8FF86273A7E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088893" y="1117244"/>
                  <a:ext cx="23508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2" name="Group 941">
            <a:extLst>
              <a:ext uri="{FF2B5EF4-FFF2-40B4-BE49-F238E27FC236}">
                <a16:creationId xmlns:a16="http://schemas.microsoft.com/office/drawing/2014/main" id="{F39F4836-E262-4113-B76E-48A6CBB17235}"/>
              </a:ext>
            </a:extLst>
          </p:cNvPr>
          <p:cNvGrpSpPr/>
          <p:nvPr/>
        </p:nvGrpSpPr>
        <p:grpSpPr>
          <a:xfrm>
            <a:off x="4983333" y="1167644"/>
            <a:ext cx="893520" cy="225720"/>
            <a:chOff x="4983333" y="1167644"/>
            <a:chExt cx="89352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932" name="Ink 931">
                  <a:extLst>
                    <a:ext uri="{FF2B5EF4-FFF2-40B4-BE49-F238E27FC236}">
                      <a16:creationId xmlns:a16="http://schemas.microsoft.com/office/drawing/2014/main" id="{5E14091C-C2FD-49D5-AF37-531A5CAE933E}"/>
                    </a:ext>
                  </a:extLst>
                </p14:cNvPr>
                <p14:cNvContentPartPr/>
                <p14:nvPr/>
              </p14:nvContentPartPr>
              <p14:xfrm>
                <a:off x="4983333" y="1191044"/>
                <a:ext cx="131400" cy="200160"/>
              </p14:xfrm>
            </p:contentPart>
          </mc:Choice>
          <mc:Fallback xmlns="">
            <p:pic>
              <p:nvPicPr>
                <p:cNvPr id="932" name="Ink 931">
                  <a:extLst>
                    <a:ext uri="{FF2B5EF4-FFF2-40B4-BE49-F238E27FC236}">
                      <a16:creationId xmlns:a16="http://schemas.microsoft.com/office/drawing/2014/main" id="{5E14091C-C2FD-49D5-AF37-531A5CAE933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965693" y="1173404"/>
                  <a:ext cx="1670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933" name="Ink 932">
                  <a:extLst>
                    <a:ext uri="{FF2B5EF4-FFF2-40B4-BE49-F238E27FC236}">
                      <a16:creationId xmlns:a16="http://schemas.microsoft.com/office/drawing/2014/main" id="{B61DE930-BC77-43F0-BAA3-72751C6CE599}"/>
                    </a:ext>
                  </a:extLst>
                </p14:cNvPr>
                <p14:cNvContentPartPr/>
                <p14:nvPr/>
              </p14:nvContentPartPr>
              <p14:xfrm>
                <a:off x="5138853" y="1283924"/>
                <a:ext cx="88560" cy="108360"/>
              </p14:xfrm>
            </p:contentPart>
          </mc:Choice>
          <mc:Fallback xmlns="">
            <p:pic>
              <p:nvPicPr>
                <p:cNvPr id="933" name="Ink 932">
                  <a:extLst>
                    <a:ext uri="{FF2B5EF4-FFF2-40B4-BE49-F238E27FC236}">
                      <a16:creationId xmlns:a16="http://schemas.microsoft.com/office/drawing/2014/main" id="{B61DE930-BC77-43F0-BAA3-72751C6CE59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120853" y="1265924"/>
                  <a:ext cx="1242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934" name="Ink 933">
                  <a:extLst>
                    <a:ext uri="{FF2B5EF4-FFF2-40B4-BE49-F238E27FC236}">
                      <a16:creationId xmlns:a16="http://schemas.microsoft.com/office/drawing/2014/main" id="{5C12ECE2-86BF-4A90-B104-777087F755E5}"/>
                    </a:ext>
                  </a:extLst>
                </p14:cNvPr>
                <p14:cNvContentPartPr/>
                <p14:nvPr/>
              </p14:nvContentPartPr>
              <p14:xfrm>
                <a:off x="5244693" y="1175924"/>
                <a:ext cx="17640" cy="217440"/>
              </p14:xfrm>
            </p:contentPart>
          </mc:Choice>
          <mc:Fallback xmlns="">
            <p:pic>
              <p:nvPicPr>
                <p:cNvPr id="934" name="Ink 933">
                  <a:extLst>
                    <a:ext uri="{FF2B5EF4-FFF2-40B4-BE49-F238E27FC236}">
                      <a16:creationId xmlns:a16="http://schemas.microsoft.com/office/drawing/2014/main" id="{5C12ECE2-86BF-4A90-B104-777087F755E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226693" y="1158284"/>
                  <a:ext cx="532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935" name="Ink 934">
                  <a:extLst>
                    <a:ext uri="{FF2B5EF4-FFF2-40B4-BE49-F238E27FC236}">
                      <a16:creationId xmlns:a16="http://schemas.microsoft.com/office/drawing/2014/main" id="{E3FFC79B-7F4C-4E9C-BF2E-DC3988CB42F6}"/>
                    </a:ext>
                  </a:extLst>
                </p14:cNvPr>
                <p14:cNvContentPartPr/>
                <p14:nvPr/>
              </p14:nvContentPartPr>
              <p14:xfrm>
                <a:off x="5311653" y="1286804"/>
                <a:ext cx="108720" cy="99360"/>
              </p14:xfrm>
            </p:contentPart>
          </mc:Choice>
          <mc:Fallback xmlns="">
            <p:pic>
              <p:nvPicPr>
                <p:cNvPr id="935" name="Ink 934">
                  <a:extLst>
                    <a:ext uri="{FF2B5EF4-FFF2-40B4-BE49-F238E27FC236}">
                      <a16:creationId xmlns:a16="http://schemas.microsoft.com/office/drawing/2014/main" id="{E3FFC79B-7F4C-4E9C-BF2E-DC3988CB42F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294013" y="1269164"/>
                  <a:ext cx="1443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936" name="Ink 935">
                  <a:extLst>
                    <a:ext uri="{FF2B5EF4-FFF2-40B4-BE49-F238E27FC236}">
                      <a16:creationId xmlns:a16="http://schemas.microsoft.com/office/drawing/2014/main" id="{93CE82A1-AF9C-43FF-B9CC-D72F6C112326}"/>
                    </a:ext>
                  </a:extLst>
                </p14:cNvPr>
                <p14:cNvContentPartPr/>
                <p14:nvPr/>
              </p14:nvContentPartPr>
              <p14:xfrm>
                <a:off x="5444853" y="1167644"/>
                <a:ext cx="18360" cy="221040"/>
              </p14:xfrm>
            </p:contentPart>
          </mc:Choice>
          <mc:Fallback xmlns="">
            <p:pic>
              <p:nvPicPr>
                <p:cNvPr id="936" name="Ink 935">
                  <a:extLst>
                    <a:ext uri="{FF2B5EF4-FFF2-40B4-BE49-F238E27FC236}">
                      <a16:creationId xmlns:a16="http://schemas.microsoft.com/office/drawing/2014/main" id="{93CE82A1-AF9C-43FF-B9CC-D72F6C11232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427213" y="1150004"/>
                  <a:ext cx="540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937" name="Ink 936">
                  <a:extLst>
                    <a:ext uri="{FF2B5EF4-FFF2-40B4-BE49-F238E27FC236}">
                      <a16:creationId xmlns:a16="http://schemas.microsoft.com/office/drawing/2014/main" id="{4F6093A4-314D-47AB-B23E-D7FDAFC283F3}"/>
                    </a:ext>
                  </a:extLst>
                </p14:cNvPr>
                <p14:cNvContentPartPr/>
                <p14:nvPr/>
              </p14:nvContentPartPr>
              <p14:xfrm>
                <a:off x="5378613" y="1279244"/>
                <a:ext cx="154800" cy="14400"/>
              </p14:xfrm>
            </p:contentPart>
          </mc:Choice>
          <mc:Fallback xmlns="">
            <p:pic>
              <p:nvPicPr>
                <p:cNvPr id="937" name="Ink 936">
                  <a:extLst>
                    <a:ext uri="{FF2B5EF4-FFF2-40B4-BE49-F238E27FC236}">
                      <a16:creationId xmlns:a16="http://schemas.microsoft.com/office/drawing/2014/main" id="{4F6093A4-314D-47AB-B23E-D7FDAFC283F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360613" y="1261604"/>
                  <a:ext cx="1904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938" name="Ink 937">
                  <a:extLst>
                    <a:ext uri="{FF2B5EF4-FFF2-40B4-BE49-F238E27FC236}">
                      <a16:creationId xmlns:a16="http://schemas.microsoft.com/office/drawing/2014/main" id="{450A67A9-84FF-40C4-AB93-804ED35729D5}"/>
                    </a:ext>
                  </a:extLst>
                </p14:cNvPr>
                <p14:cNvContentPartPr/>
                <p14:nvPr/>
              </p14:nvContentPartPr>
              <p14:xfrm>
                <a:off x="5582013" y="1292924"/>
                <a:ext cx="6120" cy="86040"/>
              </p14:xfrm>
            </p:contentPart>
          </mc:Choice>
          <mc:Fallback xmlns="">
            <p:pic>
              <p:nvPicPr>
                <p:cNvPr id="938" name="Ink 937">
                  <a:extLst>
                    <a:ext uri="{FF2B5EF4-FFF2-40B4-BE49-F238E27FC236}">
                      <a16:creationId xmlns:a16="http://schemas.microsoft.com/office/drawing/2014/main" id="{450A67A9-84FF-40C4-AB93-804ED35729D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564013" y="1275284"/>
                  <a:ext cx="417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939" name="Ink 938">
                  <a:extLst>
                    <a:ext uri="{FF2B5EF4-FFF2-40B4-BE49-F238E27FC236}">
                      <a16:creationId xmlns:a16="http://schemas.microsoft.com/office/drawing/2014/main" id="{DB268F1E-E63A-4D01-B48D-64B26F677918}"/>
                    </a:ext>
                  </a:extLst>
                </p14:cNvPr>
                <p14:cNvContentPartPr/>
                <p14:nvPr/>
              </p14:nvContentPartPr>
              <p14:xfrm>
                <a:off x="5559693" y="1214804"/>
                <a:ext cx="9360" cy="9360"/>
              </p14:xfrm>
            </p:contentPart>
          </mc:Choice>
          <mc:Fallback xmlns="">
            <p:pic>
              <p:nvPicPr>
                <p:cNvPr id="939" name="Ink 938">
                  <a:extLst>
                    <a:ext uri="{FF2B5EF4-FFF2-40B4-BE49-F238E27FC236}">
                      <a16:creationId xmlns:a16="http://schemas.microsoft.com/office/drawing/2014/main" id="{DB268F1E-E63A-4D01-B48D-64B26F67791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542053" y="1197164"/>
                  <a:ext cx="45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940" name="Ink 939">
                  <a:extLst>
                    <a:ext uri="{FF2B5EF4-FFF2-40B4-BE49-F238E27FC236}">
                      <a16:creationId xmlns:a16="http://schemas.microsoft.com/office/drawing/2014/main" id="{1A079E85-81D5-4DA5-BC67-B0D89C92CB3F}"/>
                    </a:ext>
                  </a:extLst>
                </p14:cNvPr>
                <p14:cNvContentPartPr/>
                <p14:nvPr/>
              </p14:nvContentPartPr>
              <p14:xfrm>
                <a:off x="5637813" y="1270964"/>
                <a:ext cx="82080" cy="115920"/>
              </p14:xfrm>
            </p:contentPart>
          </mc:Choice>
          <mc:Fallback xmlns="">
            <p:pic>
              <p:nvPicPr>
                <p:cNvPr id="940" name="Ink 939">
                  <a:extLst>
                    <a:ext uri="{FF2B5EF4-FFF2-40B4-BE49-F238E27FC236}">
                      <a16:creationId xmlns:a16="http://schemas.microsoft.com/office/drawing/2014/main" id="{1A079E85-81D5-4DA5-BC67-B0D89C92CB3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619813" y="1252964"/>
                  <a:ext cx="117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941" name="Ink 940">
                  <a:extLst>
                    <a:ext uri="{FF2B5EF4-FFF2-40B4-BE49-F238E27FC236}">
                      <a16:creationId xmlns:a16="http://schemas.microsoft.com/office/drawing/2014/main" id="{65EB2D7F-C3F6-4C3F-BC6C-E7B55C370222}"/>
                    </a:ext>
                  </a:extLst>
                </p14:cNvPr>
                <p14:cNvContentPartPr/>
                <p14:nvPr/>
              </p14:nvContentPartPr>
              <p14:xfrm>
                <a:off x="5771373" y="1250804"/>
                <a:ext cx="105480" cy="123840"/>
              </p14:xfrm>
            </p:contentPart>
          </mc:Choice>
          <mc:Fallback xmlns="">
            <p:pic>
              <p:nvPicPr>
                <p:cNvPr id="941" name="Ink 940">
                  <a:extLst>
                    <a:ext uri="{FF2B5EF4-FFF2-40B4-BE49-F238E27FC236}">
                      <a16:creationId xmlns:a16="http://schemas.microsoft.com/office/drawing/2014/main" id="{65EB2D7F-C3F6-4C3F-BC6C-E7B55C37022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753373" y="1232804"/>
                  <a:ext cx="14112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7" name="Group 956">
            <a:extLst>
              <a:ext uri="{FF2B5EF4-FFF2-40B4-BE49-F238E27FC236}">
                <a16:creationId xmlns:a16="http://schemas.microsoft.com/office/drawing/2014/main" id="{701F6357-D5C3-4C5E-9185-D9CE4E5E160F}"/>
              </a:ext>
            </a:extLst>
          </p:cNvPr>
          <p:cNvGrpSpPr/>
          <p:nvPr/>
        </p:nvGrpSpPr>
        <p:grpSpPr>
          <a:xfrm>
            <a:off x="6538533" y="1183844"/>
            <a:ext cx="381960" cy="162000"/>
            <a:chOff x="6538533" y="1183844"/>
            <a:chExt cx="381960" cy="16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943" name="Ink 942">
                  <a:extLst>
                    <a:ext uri="{FF2B5EF4-FFF2-40B4-BE49-F238E27FC236}">
                      <a16:creationId xmlns:a16="http://schemas.microsoft.com/office/drawing/2014/main" id="{D9C8A006-F7C8-45B7-A4B4-C1EB9CEAB4DC}"/>
                    </a:ext>
                  </a:extLst>
                </p14:cNvPr>
                <p14:cNvContentPartPr/>
                <p14:nvPr/>
              </p14:nvContentPartPr>
              <p14:xfrm>
                <a:off x="6538533" y="1207964"/>
                <a:ext cx="83880" cy="137880"/>
              </p14:xfrm>
            </p:contentPart>
          </mc:Choice>
          <mc:Fallback xmlns="">
            <p:pic>
              <p:nvPicPr>
                <p:cNvPr id="943" name="Ink 942">
                  <a:extLst>
                    <a:ext uri="{FF2B5EF4-FFF2-40B4-BE49-F238E27FC236}">
                      <a16:creationId xmlns:a16="http://schemas.microsoft.com/office/drawing/2014/main" id="{D9C8A006-F7C8-45B7-A4B4-C1EB9CEAB4D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520533" y="1190324"/>
                  <a:ext cx="1195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944" name="Ink 943">
                  <a:extLst>
                    <a:ext uri="{FF2B5EF4-FFF2-40B4-BE49-F238E27FC236}">
                      <a16:creationId xmlns:a16="http://schemas.microsoft.com/office/drawing/2014/main" id="{BA400AB4-6154-4E28-98D0-DBE4A21AB11C}"/>
                    </a:ext>
                  </a:extLst>
                </p14:cNvPr>
                <p14:cNvContentPartPr/>
                <p14:nvPr/>
              </p14:nvContentPartPr>
              <p14:xfrm>
                <a:off x="6678933" y="1227404"/>
                <a:ext cx="108360" cy="88920"/>
              </p14:xfrm>
            </p:contentPart>
          </mc:Choice>
          <mc:Fallback xmlns="">
            <p:pic>
              <p:nvPicPr>
                <p:cNvPr id="944" name="Ink 943">
                  <a:extLst>
                    <a:ext uri="{FF2B5EF4-FFF2-40B4-BE49-F238E27FC236}">
                      <a16:creationId xmlns:a16="http://schemas.microsoft.com/office/drawing/2014/main" id="{BA400AB4-6154-4E28-98D0-DBE4A21AB11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660933" y="1209404"/>
                  <a:ext cx="144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945" name="Ink 944">
                  <a:extLst>
                    <a:ext uri="{FF2B5EF4-FFF2-40B4-BE49-F238E27FC236}">
                      <a16:creationId xmlns:a16="http://schemas.microsoft.com/office/drawing/2014/main" id="{C4E8326D-6ECF-43F7-BB1D-10240331011F}"/>
                    </a:ext>
                  </a:extLst>
                </p14:cNvPr>
                <p14:cNvContentPartPr/>
                <p14:nvPr/>
              </p14:nvContentPartPr>
              <p14:xfrm>
                <a:off x="6836253" y="1183844"/>
                <a:ext cx="84240" cy="119520"/>
              </p14:xfrm>
            </p:contentPart>
          </mc:Choice>
          <mc:Fallback xmlns="">
            <p:pic>
              <p:nvPicPr>
                <p:cNvPr id="945" name="Ink 944">
                  <a:extLst>
                    <a:ext uri="{FF2B5EF4-FFF2-40B4-BE49-F238E27FC236}">
                      <a16:creationId xmlns:a16="http://schemas.microsoft.com/office/drawing/2014/main" id="{C4E8326D-6ECF-43F7-BB1D-10240331011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818253" y="1165844"/>
                  <a:ext cx="11988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6" name="Group 955">
            <a:extLst>
              <a:ext uri="{FF2B5EF4-FFF2-40B4-BE49-F238E27FC236}">
                <a16:creationId xmlns:a16="http://schemas.microsoft.com/office/drawing/2014/main" id="{3E5935BA-130F-43E2-932E-07D87419B07C}"/>
              </a:ext>
            </a:extLst>
          </p:cNvPr>
          <p:cNvGrpSpPr/>
          <p:nvPr/>
        </p:nvGrpSpPr>
        <p:grpSpPr>
          <a:xfrm>
            <a:off x="7108053" y="1063964"/>
            <a:ext cx="213840" cy="239040"/>
            <a:chOff x="7108053" y="1063964"/>
            <a:chExt cx="21384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946" name="Ink 945">
                  <a:extLst>
                    <a:ext uri="{FF2B5EF4-FFF2-40B4-BE49-F238E27FC236}">
                      <a16:creationId xmlns:a16="http://schemas.microsoft.com/office/drawing/2014/main" id="{D0209ED8-8FFF-453E-BC94-741C16F77CBC}"/>
                    </a:ext>
                  </a:extLst>
                </p14:cNvPr>
                <p14:cNvContentPartPr/>
                <p14:nvPr/>
              </p14:nvContentPartPr>
              <p14:xfrm>
                <a:off x="7108053" y="1063964"/>
                <a:ext cx="110160" cy="236520"/>
              </p14:xfrm>
            </p:contentPart>
          </mc:Choice>
          <mc:Fallback xmlns="">
            <p:pic>
              <p:nvPicPr>
                <p:cNvPr id="946" name="Ink 945">
                  <a:extLst>
                    <a:ext uri="{FF2B5EF4-FFF2-40B4-BE49-F238E27FC236}">
                      <a16:creationId xmlns:a16="http://schemas.microsoft.com/office/drawing/2014/main" id="{D0209ED8-8FFF-453E-BC94-741C16F77CB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090053" y="1045964"/>
                  <a:ext cx="1458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947" name="Ink 946">
                  <a:extLst>
                    <a:ext uri="{FF2B5EF4-FFF2-40B4-BE49-F238E27FC236}">
                      <a16:creationId xmlns:a16="http://schemas.microsoft.com/office/drawing/2014/main" id="{BCBF586D-8237-4590-AFD2-A601F50891CC}"/>
                    </a:ext>
                  </a:extLst>
                </p14:cNvPr>
                <p14:cNvContentPartPr/>
                <p14:nvPr/>
              </p14:nvContentPartPr>
              <p14:xfrm>
                <a:off x="7268253" y="1187084"/>
                <a:ext cx="53640" cy="115920"/>
              </p14:xfrm>
            </p:contentPart>
          </mc:Choice>
          <mc:Fallback xmlns="">
            <p:pic>
              <p:nvPicPr>
                <p:cNvPr id="947" name="Ink 946">
                  <a:extLst>
                    <a:ext uri="{FF2B5EF4-FFF2-40B4-BE49-F238E27FC236}">
                      <a16:creationId xmlns:a16="http://schemas.microsoft.com/office/drawing/2014/main" id="{BCBF586D-8237-4590-AFD2-A601F50891C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250613" y="1169084"/>
                  <a:ext cx="8928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9102FCB9-91D2-4F69-9A1F-E1C7F43B10B9}"/>
              </a:ext>
            </a:extLst>
          </p:cNvPr>
          <p:cNvGrpSpPr/>
          <p:nvPr/>
        </p:nvGrpSpPr>
        <p:grpSpPr>
          <a:xfrm>
            <a:off x="7525293" y="1163324"/>
            <a:ext cx="196920" cy="127080"/>
            <a:chOff x="7525293" y="1163324"/>
            <a:chExt cx="196920" cy="12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E6F8FC93-EDEE-40D0-871D-A1D86036A73A}"/>
                    </a:ext>
                  </a:extLst>
                </p14:cNvPr>
                <p14:cNvContentPartPr/>
                <p14:nvPr/>
              </p14:nvContentPartPr>
              <p14:xfrm>
                <a:off x="7547253" y="1237484"/>
                <a:ext cx="1080" cy="72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E6F8FC93-EDEE-40D0-871D-A1D86036A73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529613" y="1219484"/>
                  <a:ext cx="367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B903F73A-1F3F-4940-BFE6-54DCF7C6D69F}"/>
                    </a:ext>
                  </a:extLst>
                </p14:cNvPr>
                <p14:cNvContentPartPr/>
                <p14:nvPr/>
              </p14:nvContentPartPr>
              <p14:xfrm>
                <a:off x="7525293" y="1189964"/>
                <a:ext cx="79200" cy="10044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B903F73A-1F3F-4940-BFE6-54DCF7C6D69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507293" y="1171964"/>
                  <a:ext cx="114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F3022C93-83E3-401D-98AA-058DAEC9658A}"/>
                    </a:ext>
                  </a:extLst>
                </p14:cNvPr>
                <p14:cNvContentPartPr/>
                <p14:nvPr/>
              </p14:nvContentPartPr>
              <p14:xfrm>
                <a:off x="7654893" y="1163324"/>
                <a:ext cx="67320" cy="10800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F3022C93-83E3-401D-98AA-058DAEC9658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636893" y="1145684"/>
                  <a:ext cx="10296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98AB2657-6007-454E-8D5D-9922FD055834}"/>
              </a:ext>
            </a:extLst>
          </p:cNvPr>
          <p:cNvGrpSpPr/>
          <p:nvPr/>
        </p:nvGrpSpPr>
        <p:grpSpPr>
          <a:xfrm>
            <a:off x="7779813" y="1080524"/>
            <a:ext cx="643320" cy="201600"/>
            <a:chOff x="7779813" y="1080524"/>
            <a:chExt cx="64332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9C8B7CE7-21EA-48FA-BC77-E7AA3DDEC7BA}"/>
                    </a:ext>
                  </a:extLst>
                </p14:cNvPr>
                <p14:cNvContentPartPr/>
                <p14:nvPr/>
              </p14:nvContentPartPr>
              <p14:xfrm>
                <a:off x="7779813" y="1161524"/>
                <a:ext cx="65160" cy="9180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9C8B7CE7-21EA-48FA-BC77-E7AA3DDEC7B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762173" y="1143524"/>
                  <a:ext cx="1008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45A8CB92-A7E8-466D-AB64-AE75D480074C}"/>
                    </a:ext>
                  </a:extLst>
                </p14:cNvPr>
                <p14:cNvContentPartPr/>
                <p14:nvPr/>
              </p14:nvContentPartPr>
              <p14:xfrm>
                <a:off x="7883493" y="1172324"/>
                <a:ext cx="78120" cy="8712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45A8CB92-A7E8-466D-AB64-AE75D480074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865853" y="1154324"/>
                  <a:ext cx="1137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13FC39AB-E5A0-4385-8E39-573FF7A4FD2D}"/>
                    </a:ext>
                  </a:extLst>
                </p14:cNvPr>
                <p14:cNvContentPartPr/>
                <p14:nvPr/>
              </p14:nvContentPartPr>
              <p14:xfrm>
                <a:off x="8030373" y="1080524"/>
                <a:ext cx="120240" cy="18720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13FC39AB-E5A0-4385-8E39-573FF7A4FD2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012733" y="1062884"/>
                  <a:ext cx="1558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6785F8D0-C3BF-417B-AE81-53B79BDE7A17}"/>
                    </a:ext>
                  </a:extLst>
                </p14:cNvPr>
                <p14:cNvContentPartPr/>
                <p14:nvPr/>
              </p14:nvContentPartPr>
              <p14:xfrm>
                <a:off x="8183013" y="1174844"/>
                <a:ext cx="55800" cy="9396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6785F8D0-C3BF-417B-AE81-53B79BDE7A1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165373" y="1157204"/>
                  <a:ext cx="914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A40D5060-5C8C-47E5-90C1-02F1B8C9F284}"/>
                    </a:ext>
                  </a:extLst>
                </p14:cNvPr>
                <p14:cNvContentPartPr/>
                <p14:nvPr/>
              </p14:nvContentPartPr>
              <p14:xfrm>
                <a:off x="8301093" y="1090244"/>
                <a:ext cx="122040" cy="19188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A40D5060-5C8C-47E5-90C1-02F1B8C9F28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283453" y="1072604"/>
                  <a:ext cx="15768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7" name="Group 596">
            <a:extLst>
              <a:ext uri="{FF2B5EF4-FFF2-40B4-BE49-F238E27FC236}">
                <a16:creationId xmlns:a16="http://schemas.microsoft.com/office/drawing/2014/main" id="{51246E47-8227-41F1-92FF-2EC52ACFE297}"/>
              </a:ext>
            </a:extLst>
          </p:cNvPr>
          <p:cNvGrpSpPr/>
          <p:nvPr/>
        </p:nvGrpSpPr>
        <p:grpSpPr>
          <a:xfrm>
            <a:off x="8636922" y="1125938"/>
            <a:ext cx="195120" cy="116640"/>
            <a:chOff x="8636922" y="1125938"/>
            <a:chExt cx="195120" cy="11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4B0FE045-E97E-48E0-A108-575B2BB9E906}"/>
                    </a:ext>
                  </a:extLst>
                </p14:cNvPr>
                <p14:cNvContentPartPr/>
                <p14:nvPr/>
              </p14:nvContentPartPr>
              <p14:xfrm>
                <a:off x="8671122" y="1129538"/>
                <a:ext cx="9360" cy="1548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4B0FE045-E97E-48E0-A108-575B2BB9E90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653482" y="1111538"/>
                  <a:ext cx="450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A24BBF4E-DB4A-4A10-8B08-2EE76CF3BB9C}"/>
                    </a:ext>
                  </a:extLst>
                </p14:cNvPr>
                <p14:cNvContentPartPr/>
                <p14:nvPr/>
              </p14:nvContentPartPr>
              <p14:xfrm>
                <a:off x="8636922" y="1134218"/>
                <a:ext cx="102960" cy="10836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A24BBF4E-DB4A-4A10-8B08-2EE76CF3BB9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619282" y="1116578"/>
                  <a:ext cx="138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A6E7FCE5-ECAC-4C66-9DB4-68DD397092F9}"/>
                    </a:ext>
                  </a:extLst>
                </p14:cNvPr>
                <p14:cNvContentPartPr/>
                <p14:nvPr/>
              </p14:nvContentPartPr>
              <p14:xfrm>
                <a:off x="8766522" y="1125938"/>
                <a:ext cx="65520" cy="9972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A6E7FCE5-ECAC-4C66-9DB4-68DD397092F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748522" y="1107938"/>
                  <a:ext cx="10116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6" name="Group 625">
            <a:extLst>
              <a:ext uri="{FF2B5EF4-FFF2-40B4-BE49-F238E27FC236}">
                <a16:creationId xmlns:a16="http://schemas.microsoft.com/office/drawing/2014/main" id="{102642AC-4FC2-4105-AEB0-F7266B5D954F}"/>
              </a:ext>
            </a:extLst>
          </p:cNvPr>
          <p:cNvGrpSpPr/>
          <p:nvPr/>
        </p:nvGrpSpPr>
        <p:grpSpPr>
          <a:xfrm>
            <a:off x="9039402" y="989858"/>
            <a:ext cx="814320" cy="318960"/>
            <a:chOff x="9039402" y="989858"/>
            <a:chExt cx="81432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E92CB818-4574-40F0-A327-864DBEEF3389}"/>
                    </a:ext>
                  </a:extLst>
                </p14:cNvPr>
                <p14:cNvContentPartPr/>
                <p14:nvPr/>
              </p14:nvContentPartPr>
              <p14:xfrm>
                <a:off x="9039402" y="989858"/>
                <a:ext cx="132480" cy="23904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E92CB818-4574-40F0-A327-864DBEEF338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021762" y="971858"/>
                  <a:ext cx="1681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309E70F6-4145-4731-884F-547F01FC9E78}"/>
                    </a:ext>
                  </a:extLst>
                </p14:cNvPr>
                <p14:cNvContentPartPr/>
                <p14:nvPr/>
              </p14:nvContentPartPr>
              <p14:xfrm>
                <a:off x="9230202" y="1101098"/>
                <a:ext cx="16200" cy="10512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309E70F6-4145-4731-884F-547F01FC9E7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212202" y="1083458"/>
                  <a:ext cx="51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25E7037F-E617-4085-B6FF-542012FF96C7}"/>
                    </a:ext>
                  </a:extLst>
                </p14:cNvPr>
                <p14:cNvContentPartPr/>
                <p14:nvPr/>
              </p14:nvContentPartPr>
              <p14:xfrm>
                <a:off x="9215802" y="1017578"/>
                <a:ext cx="10440" cy="1980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25E7037F-E617-4085-B6FF-542012FF96C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198162" y="999578"/>
                  <a:ext cx="460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2443AC0F-1A4F-4239-9748-EEE032E7CC98}"/>
                    </a:ext>
                  </a:extLst>
                </p14:cNvPr>
                <p14:cNvContentPartPr/>
                <p14:nvPr/>
              </p14:nvContentPartPr>
              <p14:xfrm>
                <a:off x="9301122" y="1067618"/>
                <a:ext cx="81360" cy="14076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2443AC0F-1A4F-4239-9748-EEE032E7CC9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283482" y="1049618"/>
                  <a:ext cx="117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F77B727E-9916-46D7-A923-A770E2CEBD8D}"/>
                    </a:ext>
                  </a:extLst>
                </p14:cNvPr>
                <p14:cNvContentPartPr/>
                <p14:nvPr/>
              </p14:nvContentPartPr>
              <p14:xfrm>
                <a:off x="9425322" y="1069778"/>
                <a:ext cx="110520" cy="12132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F77B727E-9916-46D7-A923-A770E2CEBD8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407322" y="1052138"/>
                  <a:ext cx="146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ADC76EB8-940E-4EE5-9B27-EDEF5CADD46C}"/>
                    </a:ext>
                  </a:extLst>
                </p14:cNvPr>
                <p14:cNvContentPartPr/>
                <p14:nvPr/>
              </p14:nvContentPartPr>
              <p14:xfrm>
                <a:off x="9562122" y="1058618"/>
                <a:ext cx="72000" cy="10188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ADC76EB8-940E-4EE5-9B27-EDEF5CADD46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544122" y="1040618"/>
                  <a:ext cx="107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866808F7-F234-45BD-B3CC-C3BBE65407F3}"/>
                    </a:ext>
                  </a:extLst>
                </p14:cNvPr>
                <p14:cNvContentPartPr/>
                <p14:nvPr/>
              </p14:nvContentPartPr>
              <p14:xfrm>
                <a:off x="9714042" y="1051418"/>
                <a:ext cx="139680" cy="25740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866808F7-F234-45BD-B3CC-C3BBE65407F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696402" y="1033778"/>
                  <a:ext cx="175320" cy="29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4" name="Group 663">
            <a:extLst>
              <a:ext uri="{FF2B5EF4-FFF2-40B4-BE49-F238E27FC236}">
                <a16:creationId xmlns:a16="http://schemas.microsoft.com/office/drawing/2014/main" id="{052798CD-23EB-43CC-9D50-49FF19984208}"/>
              </a:ext>
            </a:extLst>
          </p:cNvPr>
          <p:cNvGrpSpPr/>
          <p:nvPr/>
        </p:nvGrpSpPr>
        <p:grpSpPr>
          <a:xfrm>
            <a:off x="10017882" y="912098"/>
            <a:ext cx="737280" cy="225000"/>
            <a:chOff x="10017882" y="912098"/>
            <a:chExt cx="73728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83CA2979-8008-4AFE-94C1-CBD25D8F213F}"/>
                    </a:ext>
                  </a:extLst>
                </p14:cNvPr>
                <p14:cNvContentPartPr/>
                <p14:nvPr/>
              </p14:nvContentPartPr>
              <p14:xfrm>
                <a:off x="10017882" y="1011098"/>
                <a:ext cx="161640" cy="12600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83CA2979-8008-4AFE-94C1-CBD25D8F213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999882" y="993098"/>
                  <a:ext cx="1972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31629BAC-04BC-4A62-BCF1-1D1364CCE4F0}"/>
                    </a:ext>
                  </a:extLst>
                </p14:cNvPr>
                <p14:cNvContentPartPr/>
                <p14:nvPr/>
              </p14:nvContentPartPr>
              <p14:xfrm>
                <a:off x="10226322" y="1013618"/>
                <a:ext cx="109800" cy="9648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31629BAC-04BC-4A62-BCF1-1D1364CCE4F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208322" y="995978"/>
                  <a:ext cx="145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9EADFD9A-D678-4DFA-9ACA-977B433F3785}"/>
                    </a:ext>
                  </a:extLst>
                </p14:cNvPr>
                <p14:cNvContentPartPr/>
                <p14:nvPr/>
              </p14:nvContentPartPr>
              <p14:xfrm>
                <a:off x="10370682" y="912098"/>
                <a:ext cx="14400" cy="20016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9EADFD9A-D678-4DFA-9ACA-977B433F3785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353042" y="894458"/>
                  <a:ext cx="500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ACC7B66E-6B8F-48FF-BC18-C1CFA0412270}"/>
                    </a:ext>
                  </a:extLst>
                </p14:cNvPr>
                <p14:cNvContentPartPr/>
                <p14:nvPr/>
              </p14:nvContentPartPr>
              <p14:xfrm>
                <a:off x="10313442" y="1014698"/>
                <a:ext cx="117360" cy="1080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ACC7B66E-6B8F-48FF-BC18-C1CFA0412270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295802" y="997058"/>
                  <a:ext cx="153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05178B12-558C-4C33-9B4B-65337375D205}"/>
                    </a:ext>
                  </a:extLst>
                </p14:cNvPr>
                <p14:cNvContentPartPr/>
                <p14:nvPr/>
              </p14:nvContentPartPr>
              <p14:xfrm>
                <a:off x="10444122" y="992018"/>
                <a:ext cx="77040" cy="10368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05178B12-558C-4C33-9B4B-65337375D20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426482" y="974378"/>
                  <a:ext cx="1126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70D52F72-3B13-4E1B-893D-F0AD07723448}"/>
                    </a:ext>
                  </a:extLst>
                </p14:cNvPr>
                <p14:cNvContentPartPr/>
                <p14:nvPr/>
              </p14:nvContentPartPr>
              <p14:xfrm>
                <a:off x="10571562" y="997418"/>
                <a:ext cx="9360" cy="10980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70D52F72-3B13-4E1B-893D-F0AD07723448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553562" y="979418"/>
                  <a:ext cx="45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4FFF4F01-C2A3-44B4-8CB3-E8962A5698F9}"/>
                    </a:ext>
                  </a:extLst>
                </p14:cNvPr>
                <p14:cNvContentPartPr/>
                <p14:nvPr/>
              </p14:nvContentPartPr>
              <p14:xfrm>
                <a:off x="10571562" y="924698"/>
                <a:ext cx="2520" cy="1116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4FFF4F01-C2A3-44B4-8CB3-E8962A5698F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553922" y="907058"/>
                  <a:ext cx="38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766ABA93-40C1-47DE-8E0B-6ED2711A820A}"/>
                    </a:ext>
                  </a:extLst>
                </p14:cNvPr>
                <p14:cNvContentPartPr/>
                <p14:nvPr/>
              </p14:nvContentPartPr>
              <p14:xfrm>
                <a:off x="10661922" y="991298"/>
                <a:ext cx="92160" cy="10188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766ABA93-40C1-47DE-8E0B-6ED2711A820A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643922" y="973298"/>
                  <a:ext cx="127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AACE04FA-B27A-4D0D-AC06-4F0CD64DE7A1}"/>
                    </a:ext>
                  </a:extLst>
                </p14:cNvPr>
                <p14:cNvContentPartPr/>
                <p14:nvPr/>
              </p14:nvContentPartPr>
              <p14:xfrm>
                <a:off x="10667682" y="986258"/>
                <a:ext cx="87480" cy="11880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AACE04FA-B27A-4D0D-AC06-4F0CD64DE7A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649682" y="968258"/>
                  <a:ext cx="12312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7" name="Group 666">
            <a:extLst>
              <a:ext uri="{FF2B5EF4-FFF2-40B4-BE49-F238E27FC236}">
                <a16:creationId xmlns:a16="http://schemas.microsoft.com/office/drawing/2014/main" id="{7B7CB309-A760-4F43-92AA-902A835482AC}"/>
              </a:ext>
            </a:extLst>
          </p:cNvPr>
          <p:cNvGrpSpPr/>
          <p:nvPr/>
        </p:nvGrpSpPr>
        <p:grpSpPr>
          <a:xfrm>
            <a:off x="11120176" y="866280"/>
            <a:ext cx="253440" cy="210600"/>
            <a:chOff x="11120176" y="866280"/>
            <a:chExt cx="25344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4C6A8105-1D5F-4D30-8D3B-4B95FD46EC87}"/>
                    </a:ext>
                  </a:extLst>
                </p14:cNvPr>
                <p14:cNvContentPartPr/>
                <p14:nvPr/>
              </p14:nvContentPartPr>
              <p14:xfrm>
                <a:off x="11270656" y="930000"/>
                <a:ext cx="13680" cy="14688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4C6A8105-1D5F-4D30-8D3B-4B95FD46EC8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1253016" y="912360"/>
                  <a:ext cx="49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29F22C31-5969-48B2-9330-20390E23952E}"/>
                    </a:ext>
                  </a:extLst>
                </p14:cNvPr>
                <p14:cNvContentPartPr/>
                <p14:nvPr/>
              </p14:nvContentPartPr>
              <p14:xfrm>
                <a:off x="11120176" y="866280"/>
                <a:ext cx="253440" cy="3852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29F22C31-5969-48B2-9330-20390E23952E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1102536" y="848640"/>
                  <a:ext cx="28908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7" name="Group 676">
            <a:extLst>
              <a:ext uri="{FF2B5EF4-FFF2-40B4-BE49-F238E27FC236}">
                <a16:creationId xmlns:a16="http://schemas.microsoft.com/office/drawing/2014/main" id="{FE81A15F-A366-4BFB-B7ED-85B481D590E5}"/>
              </a:ext>
            </a:extLst>
          </p:cNvPr>
          <p:cNvGrpSpPr/>
          <p:nvPr/>
        </p:nvGrpSpPr>
        <p:grpSpPr>
          <a:xfrm>
            <a:off x="11428696" y="1057800"/>
            <a:ext cx="27000" cy="150480"/>
            <a:chOff x="11428696" y="1057800"/>
            <a:chExt cx="27000" cy="15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3C45DB7E-034A-4950-96B5-BA56F0043147}"/>
                    </a:ext>
                  </a:extLst>
                </p14:cNvPr>
                <p14:cNvContentPartPr/>
                <p14:nvPr/>
              </p14:nvContentPartPr>
              <p14:xfrm>
                <a:off x="11441656" y="1133760"/>
                <a:ext cx="14040" cy="7452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3C45DB7E-034A-4950-96B5-BA56F004314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1423656" y="1115760"/>
                  <a:ext cx="496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F3CC5D38-34A8-4D76-8E2E-ACF11FD1BBA1}"/>
                    </a:ext>
                  </a:extLst>
                </p14:cNvPr>
                <p14:cNvContentPartPr/>
                <p14:nvPr/>
              </p14:nvContentPartPr>
              <p14:xfrm>
                <a:off x="11428696" y="1057800"/>
                <a:ext cx="9360" cy="2412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F3CC5D38-34A8-4D76-8E2E-ACF11FD1BBA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1411056" y="1039800"/>
                  <a:ext cx="4500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2" name="Group 681">
            <a:extLst>
              <a:ext uri="{FF2B5EF4-FFF2-40B4-BE49-F238E27FC236}">
                <a16:creationId xmlns:a16="http://schemas.microsoft.com/office/drawing/2014/main" id="{064E0328-7725-4867-AE8D-87448A93CB84}"/>
              </a:ext>
            </a:extLst>
          </p:cNvPr>
          <p:cNvGrpSpPr/>
          <p:nvPr/>
        </p:nvGrpSpPr>
        <p:grpSpPr>
          <a:xfrm>
            <a:off x="11451016" y="746040"/>
            <a:ext cx="60840" cy="167400"/>
            <a:chOff x="11451016" y="746040"/>
            <a:chExt cx="60840" cy="1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2547E73A-3340-4A73-AFAD-54E3C1D4D1B1}"/>
                    </a:ext>
                  </a:extLst>
                </p14:cNvPr>
                <p14:cNvContentPartPr/>
                <p14:nvPr/>
              </p14:nvContentPartPr>
              <p14:xfrm>
                <a:off x="11483776" y="813720"/>
                <a:ext cx="3600" cy="252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2547E73A-3340-4A73-AFAD-54E3C1D4D1B1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1466136" y="795720"/>
                  <a:ext cx="39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96B2104F-F001-425F-A167-95B8F11AAC36}"/>
                    </a:ext>
                  </a:extLst>
                </p14:cNvPr>
                <p14:cNvContentPartPr/>
                <p14:nvPr/>
              </p14:nvContentPartPr>
              <p14:xfrm>
                <a:off x="11461816" y="811200"/>
                <a:ext cx="50040" cy="10224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96B2104F-F001-425F-A167-95B8F11AAC3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1444176" y="793200"/>
                  <a:ext cx="856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4F81ED0B-3C92-4FA1-B5E3-4D73EE6007E5}"/>
                    </a:ext>
                  </a:extLst>
                </p14:cNvPr>
                <p14:cNvContentPartPr/>
                <p14:nvPr/>
              </p14:nvContentPartPr>
              <p14:xfrm>
                <a:off x="11451016" y="746040"/>
                <a:ext cx="6840" cy="468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4F81ED0B-3C92-4FA1-B5E3-4D73EE6007E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1433016" y="728040"/>
                  <a:ext cx="424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7" name="Group 706">
            <a:extLst>
              <a:ext uri="{FF2B5EF4-FFF2-40B4-BE49-F238E27FC236}">
                <a16:creationId xmlns:a16="http://schemas.microsoft.com/office/drawing/2014/main" id="{3DD26DAC-E4F5-4251-BF7A-2F2AA7F23EA6}"/>
              </a:ext>
            </a:extLst>
          </p:cNvPr>
          <p:cNvGrpSpPr/>
          <p:nvPr/>
        </p:nvGrpSpPr>
        <p:grpSpPr>
          <a:xfrm>
            <a:off x="4965445" y="1678119"/>
            <a:ext cx="1320840" cy="340920"/>
            <a:chOff x="4965445" y="1678119"/>
            <a:chExt cx="132084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6953DF6E-015B-4853-B131-1CBF60381559}"/>
                    </a:ext>
                  </a:extLst>
                </p14:cNvPr>
                <p14:cNvContentPartPr/>
                <p14:nvPr/>
              </p14:nvContentPartPr>
              <p14:xfrm>
                <a:off x="4965445" y="1731399"/>
                <a:ext cx="166680" cy="28764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6953DF6E-015B-4853-B131-1CBF6038155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947445" y="1713399"/>
                  <a:ext cx="2023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5FE22827-280F-41AB-B63D-EF32F3F07A0A}"/>
                    </a:ext>
                  </a:extLst>
                </p14:cNvPr>
                <p14:cNvContentPartPr/>
                <p14:nvPr/>
              </p14:nvContentPartPr>
              <p14:xfrm>
                <a:off x="5141485" y="1886559"/>
                <a:ext cx="120600" cy="11880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5FE22827-280F-41AB-B63D-EF32F3F07A0A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123845" y="1868919"/>
                  <a:ext cx="1562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B4C22867-CC3A-4EAF-B67C-2A04D4D9D905}"/>
                    </a:ext>
                  </a:extLst>
                </p14:cNvPr>
                <p14:cNvContentPartPr/>
                <p14:nvPr/>
              </p14:nvContentPartPr>
              <p14:xfrm>
                <a:off x="5296645" y="1859199"/>
                <a:ext cx="99000" cy="12492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B4C22867-CC3A-4EAF-B67C-2A04D4D9D905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279005" y="1841199"/>
                  <a:ext cx="134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AB9B7CFA-FB8B-4B7A-B461-B4D7B632B343}"/>
                    </a:ext>
                  </a:extLst>
                </p14:cNvPr>
                <p14:cNvContentPartPr/>
                <p14:nvPr/>
              </p14:nvContentPartPr>
              <p14:xfrm>
                <a:off x="5438485" y="1865679"/>
                <a:ext cx="102240" cy="11520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AB9B7CFA-FB8B-4B7A-B461-B4D7B632B343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420845" y="1848039"/>
                  <a:ext cx="137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D460A49F-0F0A-4232-9555-39DF44BA9807}"/>
                    </a:ext>
                  </a:extLst>
                </p14:cNvPr>
                <p14:cNvContentPartPr/>
                <p14:nvPr/>
              </p14:nvContentPartPr>
              <p14:xfrm>
                <a:off x="5590765" y="1749399"/>
                <a:ext cx="28080" cy="19548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D460A49F-0F0A-4232-9555-39DF44BA9807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573125" y="1731759"/>
                  <a:ext cx="63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422E9D54-00DF-4379-A148-BD45D3D49545}"/>
                    </a:ext>
                  </a:extLst>
                </p14:cNvPr>
                <p14:cNvContentPartPr/>
                <p14:nvPr/>
              </p14:nvContentPartPr>
              <p14:xfrm>
                <a:off x="5569525" y="1855239"/>
                <a:ext cx="111960" cy="2304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422E9D54-00DF-4379-A148-BD45D3D49545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551885" y="1837239"/>
                  <a:ext cx="1476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AE438CC9-CD4A-4AF2-A597-C9EB98CD036B}"/>
                    </a:ext>
                  </a:extLst>
                </p14:cNvPr>
                <p14:cNvContentPartPr/>
                <p14:nvPr/>
              </p14:nvContentPartPr>
              <p14:xfrm>
                <a:off x="5676805" y="1864239"/>
                <a:ext cx="81000" cy="12384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AE438CC9-CD4A-4AF2-A597-C9EB98CD036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659165" y="1846239"/>
                  <a:ext cx="1166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D209DFAF-CFC7-41AE-A68F-0DCE4CEDCE2B}"/>
                    </a:ext>
                  </a:extLst>
                </p14:cNvPr>
                <p14:cNvContentPartPr/>
                <p14:nvPr/>
              </p14:nvContentPartPr>
              <p14:xfrm>
                <a:off x="5789485" y="1864599"/>
                <a:ext cx="109440" cy="9648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D209DFAF-CFC7-41AE-A68F-0DCE4CEDCE2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771485" y="1846599"/>
                  <a:ext cx="1450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72DAC99E-6FB6-4088-B2ED-3650282004AD}"/>
                    </a:ext>
                  </a:extLst>
                </p14:cNvPr>
                <p14:cNvContentPartPr/>
                <p14:nvPr/>
              </p14:nvContentPartPr>
              <p14:xfrm>
                <a:off x="5954725" y="1848039"/>
                <a:ext cx="18000" cy="8388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72DAC99E-6FB6-4088-B2ED-3650282004AD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936725" y="1830399"/>
                  <a:ext cx="53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E6DE2495-E3D9-49E7-B25F-02050024D561}"/>
                    </a:ext>
                  </a:extLst>
                </p14:cNvPr>
                <p14:cNvContentPartPr/>
                <p14:nvPr/>
              </p14:nvContentPartPr>
              <p14:xfrm>
                <a:off x="5923045" y="1751199"/>
                <a:ext cx="8280" cy="3384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E6DE2495-E3D9-49E7-B25F-02050024D56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905405" y="1733559"/>
                  <a:ext cx="439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25B5C379-DEA2-4854-8082-5D95B57EB032}"/>
                    </a:ext>
                  </a:extLst>
                </p14:cNvPr>
                <p14:cNvContentPartPr/>
                <p14:nvPr/>
              </p14:nvContentPartPr>
              <p14:xfrm>
                <a:off x="6016285" y="1825719"/>
                <a:ext cx="117720" cy="11052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25B5C379-DEA2-4854-8082-5D95B57EB032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998645" y="1807719"/>
                  <a:ext cx="1533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2DBA42D9-BD18-4656-AEFB-F6CF3DA7F898}"/>
                    </a:ext>
                  </a:extLst>
                </p14:cNvPr>
                <p14:cNvContentPartPr/>
                <p14:nvPr/>
              </p14:nvContentPartPr>
              <p14:xfrm>
                <a:off x="6185845" y="1678119"/>
                <a:ext cx="26280" cy="24120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2DBA42D9-BD18-4656-AEFB-F6CF3DA7F898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168205" y="1660119"/>
                  <a:ext cx="619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1F7A8B25-B836-48AA-82AC-ECA990B62492}"/>
                    </a:ext>
                  </a:extLst>
                </p14:cNvPr>
                <p14:cNvContentPartPr/>
                <p14:nvPr/>
              </p14:nvContentPartPr>
              <p14:xfrm>
                <a:off x="6171805" y="1809879"/>
                <a:ext cx="114480" cy="1188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1F7A8B25-B836-48AA-82AC-ECA990B62492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154165" y="1791879"/>
                  <a:ext cx="15012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3" name="Group 702">
            <a:extLst>
              <a:ext uri="{FF2B5EF4-FFF2-40B4-BE49-F238E27FC236}">
                <a16:creationId xmlns:a16="http://schemas.microsoft.com/office/drawing/2014/main" id="{86EB3251-F5C7-4F09-855C-DEBCAAD0236A}"/>
              </a:ext>
            </a:extLst>
          </p:cNvPr>
          <p:cNvGrpSpPr/>
          <p:nvPr/>
        </p:nvGrpSpPr>
        <p:grpSpPr>
          <a:xfrm>
            <a:off x="6474565" y="1796919"/>
            <a:ext cx="391320" cy="167760"/>
            <a:chOff x="6474565" y="1796919"/>
            <a:chExt cx="39132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AAEF42CB-D5A9-4D7F-8A1C-F3A2C99773B0}"/>
                    </a:ext>
                  </a:extLst>
                </p14:cNvPr>
                <p14:cNvContentPartPr/>
                <p14:nvPr/>
              </p14:nvContentPartPr>
              <p14:xfrm>
                <a:off x="6474565" y="1796919"/>
                <a:ext cx="116640" cy="16776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AAEF42CB-D5A9-4D7F-8A1C-F3A2C99773B0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456565" y="1779279"/>
                  <a:ext cx="1522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642EC753-C708-4E34-A7F3-99D27C4957D9}"/>
                    </a:ext>
                  </a:extLst>
                </p14:cNvPr>
                <p14:cNvContentPartPr/>
                <p14:nvPr/>
              </p14:nvContentPartPr>
              <p14:xfrm>
                <a:off x="6607765" y="1830039"/>
                <a:ext cx="109080" cy="8676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642EC753-C708-4E34-A7F3-99D27C4957D9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589765" y="1812399"/>
                  <a:ext cx="1447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A6178427-0CB9-4A18-A71C-ACD4054788D1}"/>
                    </a:ext>
                  </a:extLst>
                </p14:cNvPr>
                <p14:cNvContentPartPr/>
                <p14:nvPr/>
              </p14:nvContentPartPr>
              <p14:xfrm>
                <a:off x="6758965" y="1799799"/>
                <a:ext cx="106920" cy="9972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A6178427-0CB9-4A18-A71C-ACD4054788D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741325" y="1782159"/>
                  <a:ext cx="14256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2" name="Group 701">
            <a:extLst>
              <a:ext uri="{FF2B5EF4-FFF2-40B4-BE49-F238E27FC236}">
                <a16:creationId xmlns:a16="http://schemas.microsoft.com/office/drawing/2014/main" id="{32DD9A0D-5BC4-4DE2-A5E1-14E8BB802DBB}"/>
              </a:ext>
            </a:extLst>
          </p:cNvPr>
          <p:cNvGrpSpPr/>
          <p:nvPr/>
        </p:nvGrpSpPr>
        <p:grpSpPr>
          <a:xfrm>
            <a:off x="7064965" y="1668759"/>
            <a:ext cx="266400" cy="258120"/>
            <a:chOff x="7064965" y="1668759"/>
            <a:chExt cx="26640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13CE984A-F969-4929-8F7A-0E4CCE843F98}"/>
                    </a:ext>
                  </a:extLst>
                </p14:cNvPr>
                <p14:cNvContentPartPr/>
                <p14:nvPr/>
              </p14:nvContentPartPr>
              <p14:xfrm>
                <a:off x="7064965" y="1668759"/>
                <a:ext cx="136080" cy="25812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13CE984A-F969-4929-8F7A-0E4CCE843F98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047325" y="1650759"/>
                  <a:ext cx="1717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7624CBDE-1FF4-43B9-8820-07F2C0B8A747}"/>
                    </a:ext>
                  </a:extLst>
                </p14:cNvPr>
                <p14:cNvContentPartPr/>
                <p14:nvPr/>
              </p14:nvContentPartPr>
              <p14:xfrm>
                <a:off x="7250725" y="1795119"/>
                <a:ext cx="80640" cy="11484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7624CBDE-1FF4-43B9-8820-07F2C0B8A747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233085" y="1777479"/>
                  <a:ext cx="11628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9" name="Group 748">
            <a:extLst>
              <a:ext uri="{FF2B5EF4-FFF2-40B4-BE49-F238E27FC236}">
                <a16:creationId xmlns:a16="http://schemas.microsoft.com/office/drawing/2014/main" id="{13B94C59-A143-4920-B923-1B1AFA57FB72}"/>
              </a:ext>
            </a:extLst>
          </p:cNvPr>
          <p:cNvGrpSpPr/>
          <p:nvPr/>
        </p:nvGrpSpPr>
        <p:grpSpPr>
          <a:xfrm>
            <a:off x="7547005" y="1634199"/>
            <a:ext cx="1341000" cy="367560"/>
            <a:chOff x="7547005" y="1634199"/>
            <a:chExt cx="1341000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9F485F6C-F700-4336-8BB6-69E912C07089}"/>
                    </a:ext>
                  </a:extLst>
                </p14:cNvPr>
                <p14:cNvContentPartPr/>
                <p14:nvPr/>
              </p14:nvContentPartPr>
              <p14:xfrm>
                <a:off x="7547005" y="1778919"/>
                <a:ext cx="115200" cy="11088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9F485F6C-F700-4336-8BB6-69E912C07089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529005" y="1761279"/>
                  <a:ext cx="1508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A665142B-431A-45A0-9671-110A6248AC8F}"/>
                    </a:ext>
                  </a:extLst>
                </p14:cNvPr>
                <p14:cNvContentPartPr/>
                <p14:nvPr/>
              </p14:nvContentPartPr>
              <p14:xfrm>
                <a:off x="7684885" y="1769559"/>
                <a:ext cx="126720" cy="9828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A665142B-431A-45A0-9671-110A6248AC8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667245" y="1751919"/>
                  <a:ext cx="1623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AE81DDAB-8448-4FBC-8781-EFFF47D2394C}"/>
                    </a:ext>
                  </a:extLst>
                </p14:cNvPr>
                <p14:cNvContentPartPr/>
                <p14:nvPr/>
              </p14:nvContentPartPr>
              <p14:xfrm>
                <a:off x="7711525" y="1758759"/>
                <a:ext cx="100800" cy="10764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AE81DDAB-8448-4FBC-8781-EFFF47D2394C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693885" y="1740759"/>
                  <a:ext cx="136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B23D8027-8BFD-4BEC-A221-2695DFFADACB}"/>
                    </a:ext>
                  </a:extLst>
                </p14:cNvPr>
                <p14:cNvContentPartPr/>
                <p14:nvPr/>
              </p14:nvContentPartPr>
              <p14:xfrm>
                <a:off x="7895125" y="1753359"/>
                <a:ext cx="117360" cy="24840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B23D8027-8BFD-4BEC-A221-2695DFFADACB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877125" y="1735719"/>
                  <a:ext cx="1530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7644FAF3-289C-4B8F-A3F7-FD28F2D8843E}"/>
                    </a:ext>
                  </a:extLst>
                </p14:cNvPr>
                <p14:cNvContentPartPr/>
                <p14:nvPr/>
              </p14:nvContentPartPr>
              <p14:xfrm>
                <a:off x="8042365" y="1744359"/>
                <a:ext cx="93960" cy="11700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7644FAF3-289C-4B8F-A3F7-FD28F2D8843E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8024365" y="1726719"/>
                  <a:ext cx="129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4526B7DC-BC33-4E5B-A5B1-9B745C54D92B}"/>
                    </a:ext>
                  </a:extLst>
                </p14:cNvPr>
                <p14:cNvContentPartPr/>
                <p14:nvPr/>
              </p14:nvContentPartPr>
              <p14:xfrm>
                <a:off x="8146405" y="1740759"/>
                <a:ext cx="98280" cy="13572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4526B7DC-BC33-4E5B-A5B1-9B745C54D92B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128405" y="1723119"/>
                  <a:ext cx="133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F5E08BFE-F952-41AE-AC58-8C43AC065CE3}"/>
                    </a:ext>
                  </a:extLst>
                </p14:cNvPr>
                <p14:cNvContentPartPr/>
                <p14:nvPr/>
              </p14:nvContentPartPr>
              <p14:xfrm>
                <a:off x="8289685" y="1747599"/>
                <a:ext cx="81720" cy="12312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F5E08BFE-F952-41AE-AC58-8C43AC065CE3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271685" y="1729959"/>
                  <a:ext cx="1173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FC4BA50A-98F1-43BC-8401-0285EB9FFDE4}"/>
                    </a:ext>
                  </a:extLst>
                </p14:cNvPr>
                <p14:cNvContentPartPr/>
                <p14:nvPr/>
              </p14:nvContentPartPr>
              <p14:xfrm>
                <a:off x="8402365" y="1734279"/>
                <a:ext cx="94320" cy="13644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FC4BA50A-98F1-43BC-8401-0285EB9FFDE4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384725" y="1716639"/>
                  <a:ext cx="1299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6ED1253C-1486-41FE-A902-3A155FEBDB85}"/>
                    </a:ext>
                  </a:extLst>
                </p14:cNvPr>
                <p14:cNvContentPartPr/>
                <p14:nvPr/>
              </p14:nvContentPartPr>
              <p14:xfrm>
                <a:off x="8550325" y="1740039"/>
                <a:ext cx="96840" cy="11340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6ED1253C-1486-41FE-A902-3A155FEBDB85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532685" y="1722399"/>
                  <a:ext cx="1324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3CA0C554-4C15-4FDA-9E4E-77130B81BEB0}"/>
                    </a:ext>
                  </a:extLst>
                </p14:cNvPr>
                <p14:cNvContentPartPr/>
                <p14:nvPr/>
              </p14:nvContentPartPr>
              <p14:xfrm>
                <a:off x="8711245" y="1634199"/>
                <a:ext cx="176760" cy="19980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3CA0C554-4C15-4FDA-9E4E-77130B81BEB0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693245" y="1616199"/>
                  <a:ext cx="21240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1" name="Group 760">
            <a:extLst>
              <a:ext uri="{FF2B5EF4-FFF2-40B4-BE49-F238E27FC236}">
                <a16:creationId xmlns:a16="http://schemas.microsoft.com/office/drawing/2014/main" id="{415FA676-4375-4EB2-A207-B6012D165BFF}"/>
              </a:ext>
            </a:extLst>
          </p:cNvPr>
          <p:cNvGrpSpPr/>
          <p:nvPr/>
        </p:nvGrpSpPr>
        <p:grpSpPr>
          <a:xfrm>
            <a:off x="9082593" y="1624280"/>
            <a:ext cx="371160" cy="449280"/>
            <a:chOff x="9082593" y="1624280"/>
            <a:chExt cx="371160" cy="44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559043F4-6667-404E-ACC6-BE53D4A35CC8}"/>
                    </a:ext>
                  </a:extLst>
                </p14:cNvPr>
                <p14:cNvContentPartPr/>
                <p14:nvPr/>
              </p14:nvContentPartPr>
              <p14:xfrm>
                <a:off x="9082593" y="1624280"/>
                <a:ext cx="42480" cy="23256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559043F4-6667-404E-ACC6-BE53D4A35CC8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064953" y="1606280"/>
                  <a:ext cx="781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08226E50-0644-49BC-8AEA-5142A86B5800}"/>
                    </a:ext>
                  </a:extLst>
                </p14:cNvPr>
                <p14:cNvContentPartPr/>
                <p14:nvPr/>
              </p14:nvContentPartPr>
              <p14:xfrm>
                <a:off x="9129753" y="1739120"/>
                <a:ext cx="114840" cy="14112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08226E50-0644-49BC-8AEA-5142A86B5800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9112113" y="1721120"/>
                  <a:ext cx="1504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33B22F9E-F2F6-4FFE-8AEE-2232F9F4BF0C}"/>
                    </a:ext>
                  </a:extLst>
                </p14:cNvPr>
                <p14:cNvContentPartPr/>
                <p14:nvPr/>
              </p14:nvContentPartPr>
              <p14:xfrm>
                <a:off x="9283833" y="1731560"/>
                <a:ext cx="169920" cy="34200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33B22F9E-F2F6-4FFE-8AEE-2232F9F4BF0C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9266193" y="1713560"/>
                  <a:ext cx="205560" cy="37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0" name="Group 789">
            <a:extLst>
              <a:ext uri="{FF2B5EF4-FFF2-40B4-BE49-F238E27FC236}">
                <a16:creationId xmlns:a16="http://schemas.microsoft.com/office/drawing/2014/main" id="{505AF89C-A035-463D-B798-F70624F9116B}"/>
              </a:ext>
            </a:extLst>
          </p:cNvPr>
          <p:cNvGrpSpPr/>
          <p:nvPr/>
        </p:nvGrpSpPr>
        <p:grpSpPr>
          <a:xfrm>
            <a:off x="7086794" y="2682851"/>
            <a:ext cx="242280" cy="309240"/>
            <a:chOff x="5350908" y="2405619"/>
            <a:chExt cx="24228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777" name="Ink 776">
                  <a:extLst>
                    <a:ext uri="{FF2B5EF4-FFF2-40B4-BE49-F238E27FC236}">
                      <a16:creationId xmlns:a16="http://schemas.microsoft.com/office/drawing/2014/main" id="{E57E6456-F57E-43D5-829C-246784E9C3BD}"/>
                    </a:ext>
                  </a:extLst>
                </p14:cNvPr>
                <p14:cNvContentPartPr/>
                <p14:nvPr/>
              </p14:nvContentPartPr>
              <p14:xfrm>
                <a:off x="5386548" y="2405619"/>
                <a:ext cx="130320" cy="309240"/>
              </p14:xfrm>
            </p:contentPart>
          </mc:Choice>
          <mc:Fallback xmlns="">
            <p:pic>
              <p:nvPicPr>
                <p:cNvPr id="777" name="Ink 776">
                  <a:extLst>
                    <a:ext uri="{FF2B5EF4-FFF2-40B4-BE49-F238E27FC236}">
                      <a16:creationId xmlns:a16="http://schemas.microsoft.com/office/drawing/2014/main" id="{E57E6456-F57E-43D5-829C-246784E9C3BD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368548" y="2387619"/>
                  <a:ext cx="1659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6B681FC2-62AA-40AD-8581-075DB4C8B6A7}"/>
                    </a:ext>
                  </a:extLst>
                </p14:cNvPr>
                <p14:cNvContentPartPr/>
                <p14:nvPr/>
              </p14:nvContentPartPr>
              <p14:xfrm>
                <a:off x="5350908" y="2557899"/>
                <a:ext cx="242280" cy="1116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6B681FC2-62AA-40AD-8581-075DB4C8B6A7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332908" y="2540259"/>
                  <a:ext cx="27792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9" name="Group 808">
            <a:extLst>
              <a:ext uri="{FF2B5EF4-FFF2-40B4-BE49-F238E27FC236}">
                <a16:creationId xmlns:a16="http://schemas.microsoft.com/office/drawing/2014/main" id="{CD906F58-F88E-46B8-97F9-B32386F1049D}"/>
              </a:ext>
            </a:extLst>
          </p:cNvPr>
          <p:cNvGrpSpPr/>
          <p:nvPr/>
        </p:nvGrpSpPr>
        <p:grpSpPr>
          <a:xfrm>
            <a:off x="7497554" y="2699051"/>
            <a:ext cx="173520" cy="118440"/>
            <a:chOff x="5761668" y="2421819"/>
            <a:chExt cx="173520" cy="11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794" name="Ink 793">
                  <a:extLst>
                    <a:ext uri="{FF2B5EF4-FFF2-40B4-BE49-F238E27FC236}">
                      <a16:creationId xmlns:a16="http://schemas.microsoft.com/office/drawing/2014/main" id="{DACA281B-01F3-458D-9484-12B6DD8437D6}"/>
                    </a:ext>
                  </a:extLst>
                </p14:cNvPr>
                <p14:cNvContentPartPr/>
                <p14:nvPr/>
              </p14:nvContentPartPr>
              <p14:xfrm>
                <a:off x="5766708" y="2421819"/>
                <a:ext cx="164880" cy="19080"/>
              </p14:xfrm>
            </p:contentPart>
          </mc:Choice>
          <mc:Fallback xmlns="">
            <p:pic>
              <p:nvPicPr>
                <p:cNvPr id="794" name="Ink 793">
                  <a:extLst>
                    <a:ext uri="{FF2B5EF4-FFF2-40B4-BE49-F238E27FC236}">
                      <a16:creationId xmlns:a16="http://schemas.microsoft.com/office/drawing/2014/main" id="{DACA281B-01F3-458D-9484-12B6DD8437D6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748708" y="2403819"/>
                  <a:ext cx="200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797" name="Ink 796">
                  <a:extLst>
                    <a:ext uri="{FF2B5EF4-FFF2-40B4-BE49-F238E27FC236}">
                      <a16:creationId xmlns:a16="http://schemas.microsoft.com/office/drawing/2014/main" id="{82B2BA1F-B515-440D-8BD2-D9A991892F20}"/>
                    </a:ext>
                  </a:extLst>
                </p14:cNvPr>
                <p14:cNvContentPartPr/>
                <p14:nvPr/>
              </p14:nvContentPartPr>
              <p14:xfrm>
                <a:off x="5761668" y="2519739"/>
                <a:ext cx="173520" cy="20520"/>
              </p14:xfrm>
            </p:contentPart>
          </mc:Choice>
          <mc:Fallback xmlns="">
            <p:pic>
              <p:nvPicPr>
                <p:cNvPr id="797" name="Ink 796">
                  <a:extLst>
                    <a:ext uri="{FF2B5EF4-FFF2-40B4-BE49-F238E27FC236}">
                      <a16:creationId xmlns:a16="http://schemas.microsoft.com/office/drawing/2014/main" id="{82B2BA1F-B515-440D-8BD2-D9A991892F20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744028" y="2502099"/>
                  <a:ext cx="20916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7" name="Group 826">
            <a:extLst>
              <a:ext uri="{FF2B5EF4-FFF2-40B4-BE49-F238E27FC236}">
                <a16:creationId xmlns:a16="http://schemas.microsoft.com/office/drawing/2014/main" id="{17605D77-1A87-49AF-A3AC-E53E7F0D8E21}"/>
              </a:ext>
            </a:extLst>
          </p:cNvPr>
          <p:cNvGrpSpPr/>
          <p:nvPr/>
        </p:nvGrpSpPr>
        <p:grpSpPr>
          <a:xfrm>
            <a:off x="7875554" y="2559371"/>
            <a:ext cx="371880" cy="551160"/>
            <a:chOff x="6139668" y="2282139"/>
            <a:chExt cx="371880" cy="55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0E49B571-38B9-42F4-9FE8-31BD03345506}"/>
                    </a:ext>
                  </a:extLst>
                </p14:cNvPr>
                <p14:cNvContentPartPr/>
                <p14:nvPr/>
              </p14:nvContentPartPr>
              <p14:xfrm>
                <a:off x="6156948" y="2282139"/>
                <a:ext cx="285840" cy="11160"/>
              </p14:xfrm>
            </p:contentPart>
          </mc:Choice>
          <mc:Fallback xmlns=""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0E49B571-38B9-42F4-9FE8-31BD03345506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139308" y="2264499"/>
                  <a:ext cx="321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D52EE22A-E34F-4ECF-8FCB-B977192C71C4}"/>
                    </a:ext>
                  </a:extLst>
                </p14:cNvPr>
                <p14:cNvContentPartPr/>
                <p14:nvPr/>
              </p14:nvContentPartPr>
              <p14:xfrm>
                <a:off x="6139668" y="2300859"/>
                <a:ext cx="179280" cy="20952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D52EE22A-E34F-4ECF-8FCB-B977192C71C4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122028" y="2283219"/>
                  <a:ext cx="214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825" name="Ink 824">
                  <a:extLst>
                    <a:ext uri="{FF2B5EF4-FFF2-40B4-BE49-F238E27FC236}">
                      <a16:creationId xmlns:a16="http://schemas.microsoft.com/office/drawing/2014/main" id="{BEB637C5-60E6-4398-8305-7C6C5A15D112}"/>
                    </a:ext>
                  </a:extLst>
                </p14:cNvPr>
                <p14:cNvContentPartPr/>
                <p14:nvPr/>
              </p14:nvContentPartPr>
              <p14:xfrm>
                <a:off x="6199788" y="2573379"/>
                <a:ext cx="134280" cy="207720"/>
              </p14:xfrm>
            </p:contentPart>
          </mc:Choice>
          <mc:Fallback xmlns="">
            <p:pic>
              <p:nvPicPr>
                <p:cNvPr id="825" name="Ink 824">
                  <a:extLst>
                    <a:ext uri="{FF2B5EF4-FFF2-40B4-BE49-F238E27FC236}">
                      <a16:creationId xmlns:a16="http://schemas.microsoft.com/office/drawing/2014/main" id="{BEB637C5-60E6-4398-8305-7C6C5A15D112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181788" y="2555739"/>
                  <a:ext cx="1699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826" name="Ink 825">
                  <a:extLst>
                    <a:ext uri="{FF2B5EF4-FFF2-40B4-BE49-F238E27FC236}">
                      <a16:creationId xmlns:a16="http://schemas.microsoft.com/office/drawing/2014/main" id="{BE82E1D8-5BD3-4D5D-B66A-082057463BCA}"/>
                    </a:ext>
                  </a:extLst>
                </p14:cNvPr>
                <p14:cNvContentPartPr/>
                <p14:nvPr/>
              </p14:nvContentPartPr>
              <p14:xfrm>
                <a:off x="6195828" y="2817819"/>
                <a:ext cx="315720" cy="15480"/>
              </p14:xfrm>
            </p:contentPart>
          </mc:Choice>
          <mc:Fallback xmlns="">
            <p:pic>
              <p:nvPicPr>
                <p:cNvPr id="826" name="Ink 825">
                  <a:extLst>
                    <a:ext uri="{FF2B5EF4-FFF2-40B4-BE49-F238E27FC236}">
                      <a16:creationId xmlns:a16="http://schemas.microsoft.com/office/drawing/2014/main" id="{BE82E1D8-5BD3-4D5D-B66A-082057463BCA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178188" y="2799819"/>
                  <a:ext cx="35136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2" name="Group 831">
            <a:extLst>
              <a:ext uri="{FF2B5EF4-FFF2-40B4-BE49-F238E27FC236}">
                <a16:creationId xmlns:a16="http://schemas.microsoft.com/office/drawing/2014/main" id="{C0FF1A71-9C4A-44ED-B8B4-7184892ADFCD}"/>
              </a:ext>
            </a:extLst>
          </p:cNvPr>
          <p:cNvGrpSpPr/>
          <p:nvPr/>
        </p:nvGrpSpPr>
        <p:grpSpPr>
          <a:xfrm>
            <a:off x="7951874" y="3249491"/>
            <a:ext cx="248400" cy="164880"/>
            <a:chOff x="6215988" y="2972259"/>
            <a:chExt cx="248400" cy="16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828" name="Ink 827">
                  <a:extLst>
                    <a:ext uri="{FF2B5EF4-FFF2-40B4-BE49-F238E27FC236}">
                      <a16:creationId xmlns:a16="http://schemas.microsoft.com/office/drawing/2014/main" id="{BE559607-14E0-4CD4-B50D-7740025A5904}"/>
                    </a:ext>
                  </a:extLst>
                </p14:cNvPr>
                <p14:cNvContentPartPr/>
                <p14:nvPr/>
              </p14:nvContentPartPr>
              <p14:xfrm>
                <a:off x="6228588" y="3041379"/>
                <a:ext cx="9000" cy="93600"/>
              </p14:xfrm>
            </p:contentPart>
          </mc:Choice>
          <mc:Fallback xmlns="">
            <p:pic>
              <p:nvPicPr>
                <p:cNvPr id="828" name="Ink 827">
                  <a:extLst>
                    <a:ext uri="{FF2B5EF4-FFF2-40B4-BE49-F238E27FC236}">
                      <a16:creationId xmlns:a16="http://schemas.microsoft.com/office/drawing/2014/main" id="{BE559607-14E0-4CD4-B50D-7740025A5904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210588" y="3023739"/>
                  <a:ext cx="44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A3E3105B-54E2-4E61-9B9C-779530800408}"/>
                    </a:ext>
                  </a:extLst>
                </p14:cNvPr>
                <p14:cNvContentPartPr/>
                <p14:nvPr/>
              </p14:nvContentPartPr>
              <p14:xfrm>
                <a:off x="6215988" y="2972259"/>
                <a:ext cx="1800" cy="8280"/>
              </p14:xfrm>
            </p:contentPart>
          </mc:Choice>
          <mc:Fallback xmlns=""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A3E3105B-54E2-4E61-9B9C-779530800408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198348" y="2954259"/>
                  <a:ext cx="374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A4C4610F-54EF-46BD-A87D-D25A6B1FD66B}"/>
                    </a:ext>
                  </a:extLst>
                </p14:cNvPr>
                <p14:cNvContentPartPr/>
                <p14:nvPr/>
              </p14:nvContentPartPr>
              <p14:xfrm>
                <a:off x="6385188" y="3057579"/>
                <a:ext cx="79200" cy="7956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A4C4610F-54EF-46BD-A87D-D25A6B1FD66B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367548" y="3039939"/>
                  <a:ext cx="114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8B9B958E-27A7-4BF3-BE74-EA45FF104CB1}"/>
                    </a:ext>
                  </a:extLst>
                </p14:cNvPr>
                <p14:cNvContentPartPr/>
                <p14:nvPr/>
              </p14:nvContentPartPr>
              <p14:xfrm>
                <a:off x="6374028" y="2993139"/>
                <a:ext cx="11520" cy="1872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8B9B958E-27A7-4BF3-BE74-EA45FF104CB1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356388" y="2975139"/>
                  <a:ext cx="471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5" name="Group 834">
            <a:extLst>
              <a:ext uri="{FF2B5EF4-FFF2-40B4-BE49-F238E27FC236}">
                <a16:creationId xmlns:a16="http://schemas.microsoft.com/office/drawing/2014/main" id="{D2B81041-3B10-421E-8CE1-532C81235471}"/>
              </a:ext>
            </a:extLst>
          </p:cNvPr>
          <p:cNvGrpSpPr/>
          <p:nvPr/>
        </p:nvGrpSpPr>
        <p:grpSpPr>
          <a:xfrm>
            <a:off x="8409074" y="2690771"/>
            <a:ext cx="209160" cy="210600"/>
            <a:chOff x="6673188" y="2413539"/>
            <a:chExt cx="20916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5D80FADB-3AA8-41EE-AAFB-CAC7FAA3C958}"/>
                    </a:ext>
                  </a:extLst>
                </p14:cNvPr>
                <p14:cNvContentPartPr/>
                <p14:nvPr/>
              </p14:nvContentPartPr>
              <p14:xfrm>
                <a:off x="6787668" y="2479059"/>
                <a:ext cx="21960" cy="14508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5D80FADB-3AA8-41EE-AAFB-CAC7FAA3C958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769668" y="2461419"/>
                  <a:ext cx="57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73F6786C-9F90-4335-9656-DECA832771D3}"/>
                    </a:ext>
                  </a:extLst>
                </p14:cNvPr>
                <p14:cNvContentPartPr/>
                <p14:nvPr/>
              </p14:nvContentPartPr>
              <p14:xfrm>
                <a:off x="6673188" y="2413539"/>
                <a:ext cx="209160" cy="4752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73F6786C-9F90-4335-9656-DECA832771D3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655188" y="2395899"/>
                  <a:ext cx="24480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8" name="Group 837">
            <a:extLst>
              <a:ext uri="{FF2B5EF4-FFF2-40B4-BE49-F238E27FC236}">
                <a16:creationId xmlns:a16="http://schemas.microsoft.com/office/drawing/2014/main" id="{9B2A0569-D1EA-421A-80FA-36D311DC09BB}"/>
              </a:ext>
            </a:extLst>
          </p:cNvPr>
          <p:cNvGrpSpPr/>
          <p:nvPr/>
        </p:nvGrpSpPr>
        <p:grpSpPr>
          <a:xfrm>
            <a:off x="8704634" y="2876531"/>
            <a:ext cx="7560" cy="143280"/>
            <a:chOff x="6968748" y="2599299"/>
            <a:chExt cx="7560" cy="1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CE1E342B-0287-4B1B-B851-BBA9A8D93023}"/>
                    </a:ext>
                  </a:extLst>
                </p14:cNvPr>
                <p14:cNvContentPartPr/>
                <p14:nvPr/>
              </p14:nvContentPartPr>
              <p14:xfrm>
                <a:off x="6968748" y="2668779"/>
                <a:ext cx="7560" cy="73800"/>
              </p14:xfrm>
            </p:contentPart>
          </mc:Choice>
          <mc:Fallback xmlns=""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CE1E342B-0287-4B1B-B851-BBA9A8D93023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951108" y="2651139"/>
                  <a:ext cx="432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837" name="Ink 836">
                  <a:extLst>
                    <a:ext uri="{FF2B5EF4-FFF2-40B4-BE49-F238E27FC236}">
                      <a16:creationId xmlns:a16="http://schemas.microsoft.com/office/drawing/2014/main" id="{DB59F594-A58D-446C-BE98-64F3957E2C3C}"/>
                    </a:ext>
                  </a:extLst>
                </p14:cNvPr>
                <p14:cNvContentPartPr/>
                <p14:nvPr/>
              </p14:nvContentPartPr>
              <p14:xfrm>
                <a:off x="6969828" y="2599299"/>
                <a:ext cx="3600" cy="9720"/>
              </p14:xfrm>
            </p:contentPart>
          </mc:Choice>
          <mc:Fallback xmlns="">
            <p:pic>
              <p:nvPicPr>
                <p:cNvPr id="837" name="Ink 836">
                  <a:extLst>
                    <a:ext uri="{FF2B5EF4-FFF2-40B4-BE49-F238E27FC236}">
                      <a16:creationId xmlns:a16="http://schemas.microsoft.com/office/drawing/2014/main" id="{DB59F594-A58D-446C-BE98-64F3957E2C3C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6951828" y="2581299"/>
                  <a:ext cx="3924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1" name="Group 840">
            <a:extLst>
              <a:ext uri="{FF2B5EF4-FFF2-40B4-BE49-F238E27FC236}">
                <a16:creationId xmlns:a16="http://schemas.microsoft.com/office/drawing/2014/main" id="{BBC2D1A9-BBD1-4359-A792-7D9F19CE4A42}"/>
              </a:ext>
            </a:extLst>
          </p:cNvPr>
          <p:cNvGrpSpPr/>
          <p:nvPr/>
        </p:nvGrpSpPr>
        <p:grpSpPr>
          <a:xfrm>
            <a:off x="8685554" y="2577371"/>
            <a:ext cx="94320" cy="132120"/>
            <a:chOff x="6949668" y="2300139"/>
            <a:chExt cx="94320" cy="1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839" name="Ink 838">
                  <a:extLst>
                    <a:ext uri="{FF2B5EF4-FFF2-40B4-BE49-F238E27FC236}">
                      <a16:creationId xmlns:a16="http://schemas.microsoft.com/office/drawing/2014/main" id="{8E8F3782-483A-4F0B-B6A6-2DA4B9A660BD}"/>
                    </a:ext>
                  </a:extLst>
                </p14:cNvPr>
                <p14:cNvContentPartPr/>
                <p14:nvPr/>
              </p14:nvContentPartPr>
              <p14:xfrm>
                <a:off x="6976308" y="2367459"/>
                <a:ext cx="67680" cy="64800"/>
              </p14:xfrm>
            </p:contentPart>
          </mc:Choice>
          <mc:Fallback xmlns="">
            <p:pic>
              <p:nvPicPr>
                <p:cNvPr id="839" name="Ink 838">
                  <a:extLst>
                    <a:ext uri="{FF2B5EF4-FFF2-40B4-BE49-F238E27FC236}">
                      <a16:creationId xmlns:a16="http://schemas.microsoft.com/office/drawing/2014/main" id="{8E8F3782-483A-4F0B-B6A6-2DA4B9A660BD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6958668" y="2349819"/>
                  <a:ext cx="1033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840" name="Ink 839">
                  <a:extLst>
                    <a:ext uri="{FF2B5EF4-FFF2-40B4-BE49-F238E27FC236}">
                      <a16:creationId xmlns:a16="http://schemas.microsoft.com/office/drawing/2014/main" id="{392946B4-5B1C-4714-A7C8-F00F18FB4668}"/>
                    </a:ext>
                  </a:extLst>
                </p14:cNvPr>
                <p14:cNvContentPartPr/>
                <p14:nvPr/>
              </p14:nvContentPartPr>
              <p14:xfrm>
                <a:off x="6949668" y="2300139"/>
                <a:ext cx="2520" cy="11160"/>
              </p14:xfrm>
            </p:contentPart>
          </mc:Choice>
          <mc:Fallback xmlns="">
            <p:pic>
              <p:nvPicPr>
                <p:cNvPr id="840" name="Ink 839">
                  <a:extLst>
                    <a:ext uri="{FF2B5EF4-FFF2-40B4-BE49-F238E27FC236}">
                      <a16:creationId xmlns:a16="http://schemas.microsoft.com/office/drawing/2014/main" id="{392946B4-5B1C-4714-A7C8-F00F18FB466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6932028" y="2282499"/>
                  <a:ext cx="3816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1" name="Group 860">
            <a:extLst>
              <a:ext uri="{FF2B5EF4-FFF2-40B4-BE49-F238E27FC236}">
                <a16:creationId xmlns:a16="http://schemas.microsoft.com/office/drawing/2014/main" id="{F820FADD-AC3C-48B5-9D13-6C21FE712CBC}"/>
              </a:ext>
            </a:extLst>
          </p:cNvPr>
          <p:cNvGrpSpPr/>
          <p:nvPr/>
        </p:nvGrpSpPr>
        <p:grpSpPr>
          <a:xfrm>
            <a:off x="8970674" y="2682491"/>
            <a:ext cx="223560" cy="178200"/>
            <a:chOff x="7234788" y="2405259"/>
            <a:chExt cx="22356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D869F156-5E6D-441A-AABF-F1504F187F46}"/>
                    </a:ext>
                  </a:extLst>
                </p14:cNvPr>
                <p14:cNvContentPartPr/>
                <p14:nvPr/>
              </p14:nvContentPartPr>
              <p14:xfrm>
                <a:off x="7259268" y="2478339"/>
                <a:ext cx="6840" cy="2232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D869F156-5E6D-441A-AABF-F1504F187F46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241268" y="2460339"/>
                  <a:ext cx="424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19929D5C-9145-4429-9546-C8B30A1CA1CF}"/>
                    </a:ext>
                  </a:extLst>
                </p14:cNvPr>
                <p14:cNvContentPartPr/>
                <p14:nvPr/>
              </p14:nvContentPartPr>
              <p14:xfrm>
                <a:off x="7262868" y="2444859"/>
                <a:ext cx="6840" cy="13860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19929D5C-9145-4429-9546-C8B30A1CA1CF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7244868" y="2426859"/>
                  <a:ext cx="424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DC393200-50CE-4B74-A517-08879BCECE2A}"/>
                    </a:ext>
                  </a:extLst>
                </p14:cNvPr>
                <p14:cNvContentPartPr/>
                <p14:nvPr/>
              </p14:nvContentPartPr>
              <p14:xfrm>
                <a:off x="7390308" y="2441259"/>
                <a:ext cx="15840" cy="13716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DC393200-50CE-4B74-A517-08879BCECE2A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7372668" y="2423259"/>
                  <a:ext cx="51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847" name="Ink 846">
                  <a:extLst>
                    <a:ext uri="{FF2B5EF4-FFF2-40B4-BE49-F238E27FC236}">
                      <a16:creationId xmlns:a16="http://schemas.microsoft.com/office/drawing/2014/main" id="{26C9A32B-383F-4A12-A078-0F806233CACB}"/>
                    </a:ext>
                  </a:extLst>
                </p14:cNvPr>
                <p14:cNvContentPartPr/>
                <p14:nvPr/>
              </p14:nvContentPartPr>
              <p14:xfrm>
                <a:off x="7234788" y="2405259"/>
                <a:ext cx="223560" cy="12600"/>
              </p14:xfrm>
            </p:contentPart>
          </mc:Choice>
          <mc:Fallback xmlns="">
            <p:pic>
              <p:nvPicPr>
                <p:cNvPr id="847" name="Ink 846">
                  <a:extLst>
                    <a:ext uri="{FF2B5EF4-FFF2-40B4-BE49-F238E27FC236}">
                      <a16:creationId xmlns:a16="http://schemas.microsoft.com/office/drawing/2014/main" id="{26C9A32B-383F-4A12-A078-0F806233CACB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7217148" y="2387619"/>
                  <a:ext cx="25920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0" name="Group 879">
            <a:extLst>
              <a:ext uri="{FF2B5EF4-FFF2-40B4-BE49-F238E27FC236}">
                <a16:creationId xmlns:a16="http://schemas.microsoft.com/office/drawing/2014/main" id="{2AD5EF9D-A914-4C6A-92DE-B38A1AD44571}"/>
              </a:ext>
            </a:extLst>
          </p:cNvPr>
          <p:cNvGrpSpPr/>
          <p:nvPr/>
        </p:nvGrpSpPr>
        <p:grpSpPr>
          <a:xfrm>
            <a:off x="9216914" y="2818931"/>
            <a:ext cx="92160" cy="164160"/>
            <a:chOff x="7481028" y="2541699"/>
            <a:chExt cx="9216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864" name="Ink 863">
                  <a:extLst>
                    <a:ext uri="{FF2B5EF4-FFF2-40B4-BE49-F238E27FC236}">
                      <a16:creationId xmlns:a16="http://schemas.microsoft.com/office/drawing/2014/main" id="{5277A609-045A-4085-9C05-08E9320F18FD}"/>
                    </a:ext>
                  </a:extLst>
                </p14:cNvPr>
                <p14:cNvContentPartPr/>
                <p14:nvPr/>
              </p14:nvContentPartPr>
              <p14:xfrm>
                <a:off x="7500828" y="2622339"/>
                <a:ext cx="72360" cy="83520"/>
              </p14:xfrm>
            </p:contentPart>
          </mc:Choice>
          <mc:Fallback xmlns="">
            <p:pic>
              <p:nvPicPr>
                <p:cNvPr id="864" name="Ink 863">
                  <a:extLst>
                    <a:ext uri="{FF2B5EF4-FFF2-40B4-BE49-F238E27FC236}">
                      <a16:creationId xmlns:a16="http://schemas.microsoft.com/office/drawing/2014/main" id="{5277A609-045A-4085-9C05-08E9320F18FD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7483188" y="2604699"/>
                  <a:ext cx="1080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876" name="Ink 875">
                  <a:extLst>
                    <a:ext uri="{FF2B5EF4-FFF2-40B4-BE49-F238E27FC236}">
                      <a16:creationId xmlns:a16="http://schemas.microsoft.com/office/drawing/2014/main" id="{64750B75-CB94-44F8-8277-2E536DEDDA2D}"/>
                    </a:ext>
                  </a:extLst>
                </p14:cNvPr>
                <p14:cNvContentPartPr/>
                <p14:nvPr/>
              </p14:nvContentPartPr>
              <p14:xfrm>
                <a:off x="7481028" y="2541699"/>
                <a:ext cx="7920" cy="17280"/>
              </p14:xfrm>
            </p:contentPart>
          </mc:Choice>
          <mc:Fallback xmlns="">
            <p:pic>
              <p:nvPicPr>
                <p:cNvPr id="876" name="Ink 875">
                  <a:extLst>
                    <a:ext uri="{FF2B5EF4-FFF2-40B4-BE49-F238E27FC236}">
                      <a16:creationId xmlns:a16="http://schemas.microsoft.com/office/drawing/2014/main" id="{64750B75-CB94-44F8-8277-2E536DEDDA2D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7463028" y="2524059"/>
                  <a:ext cx="435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0" name="Group 959">
            <a:extLst>
              <a:ext uri="{FF2B5EF4-FFF2-40B4-BE49-F238E27FC236}">
                <a16:creationId xmlns:a16="http://schemas.microsoft.com/office/drawing/2014/main" id="{1682A466-6CD5-4486-8EB5-E4679C1CCEB9}"/>
              </a:ext>
            </a:extLst>
          </p:cNvPr>
          <p:cNvGrpSpPr/>
          <p:nvPr/>
        </p:nvGrpSpPr>
        <p:grpSpPr>
          <a:xfrm>
            <a:off x="9443354" y="2702651"/>
            <a:ext cx="163800" cy="250200"/>
            <a:chOff x="7707468" y="2425419"/>
            <a:chExt cx="163800" cy="2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886" name="Ink 885">
                  <a:extLst>
                    <a:ext uri="{FF2B5EF4-FFF2-40B4-BE49-F238E27FC236}">
                      <a16:creationId xmlns:a16="http://schemas.microsoft.com/office/drawing/2014/main" id="{F4F51182-0F7B-485D-8F59-EE1864B5EFEE}"/>
                    </a:ext>
                  </a:extLst>
                </p14:cNvPr>
                <p14:cNvContentPartPr/>
                <p14:nvPr/>
              </p14:nvContentPartPr>
              <p14:xfrm>
                <a:off x="7734468" y="2425419"/>
                <a:ext cx="88920" cy="250200"/>
              </p14:xfrm>
            </p:contentPart>
          </mc:Choice>
          <mc:Fallback xmlns="">
            <p:pic>
              <p:nvPicPr>
                <p:cNvPr id="886" name="Ink 885">
                  <a:extLst>
                    <a:ext uri="{FF2B5EF4-FFF2-40B4-BE49-F238E27FC236}">
                      <a16:creationId xmlns:a16="http://schemas.microsoft.com/office/drawing/2014/main" id="{F4F51182-0F7B-485D-8F59-EE1864B5EFEE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7716828" y="2407779"/>
                  <a:ext cx="1245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893" name="Ink 892">
                  <a:extLst>
                    <a:ext uri="{FF2B5EF4-FFF2-40B4-BE49-F238E27FC236}">
                      <a16:creationId xmlns:a16="http://schemas.microsoft.com/office/drawing/2014/main" id="{41FB2823-40C7-4364-80F6-5868BD200187}"/>
                    </a:ext>
                  </a:extLst>
                </p14:cNvPr>
                <p14:cNvContentPartPr/>
                <p14:nvPr/>
              </p14:nvContentPartPr>
              <p14:xfrm>
                <a:off x="7707468" y="2534499"/>
                <a:ext cx="163800" cy="12600"/>
              </p14:xfrm>
            </p:contentPart>
          </mc:Choice>
          <mc:Fallback xmlns="">
            <p:pic>
              <p:nvPicPr>
                <p:cNvPr id="893" name="Ink 892">
                  <a:extLst>
                    <a:ext uri="{FF2B5EF4-FFF2-40B4-BE49-F238E27FC236}">
                      <a16:creationId xmlns:a16="http://schemas.microsoft.com/office/drawing/2014/main" id="{41FB2823-40C7-4364-80F6-5868BD200187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7689828" y="2516499"/>
                  <a:ext cx="19944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4" name="Group 963">
            <a:extLst>
              <a:ext uri="{FF2B5EF4-FFF2-40B4-BE49-F238E27FC236}">
                <a16:creationId xmlns:a16="http://schemas.microsoft.com/office/drawing/2014/main" id="{824A08F5-25DC-4050-990E-024F4EDD8E6F}"/>
              </a:ext>
            </a:extLst>
          </p:cNvPr>
          <p:cNvGrpSpPr/>
          <p:nvPr/>
        </p:nvGrpSpPr>
        <p:grpSpPr>
          <a:xfrm>
            <a:off x="9768434" y="2680691"/>
            <a:ext cx="213840" cy="182160"/>
            <a:chOff x="8032548" y="2403459"/>
            <a:chExt cx="21384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961" name="Ink 960">
                  <a:extLst>
                    <a:ext uri="{FF2B5EF4-FFF2-40B4-BE49-F238E27FC236}">
                      <a16:creationId xmlns:a16="http://schemas.microsoft.com/office/drawing/2014/main" id="{D50430A7-83AE-4532-A4F3-DD89BB654758}"/>
                    </a:ext>
                  </a:extLst>
                </p14:cNvPr>
                <p14:cNvContentPartPr/>
                <p14:nvPr/>
              </p14:nvContentPartPr>
              <p14:xfrm>
                <a:off x="8067828" y="2417499"/>
                <a:ext cx="23400" cy="168120"/>
              </p14:xfrm>
            </p:contentPart>
          </mc:Choice>
          <mc:Fallback xmlns="">
            <p:pic>
              <p:nvPicPr>
                <p:cNvPr id="961" name="Ink 960">
                  <a:extLst>
                    <a:ext uri="{FF2B5EF4-FFF2-40B4-BE49-F238E27FC236}">
                      <a16:creationId xmlns:a16="http://schemas.microsoft.com/office/drawing/2014/main" id="{D50430A7-83AE-4532-A4F3-DD89BB654758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050188" y="2399859"/>
                  <a:ext cx="590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962" name="Ink 961">
                  <a:extLst>
                    <a:ext uri="{FF2B5EF4-FFF2-40B4-BE49-F238E27FC236}">
                      <a16:creationId xmlns:a16="http://schemas.microsoft.com/office/drawing/2014/main" id="{A05070A1-EDDE-4234-AE50-84F0347A6416}"/>
                    </a:ext>
                  </a:extLst>
                </p14:cNvPr>
                <p14:cNvContentPartPr/>
                <p14:nvPr/>
              </p14:nvContentPartPr>
              <p14:xfrm>
                <a:off x="8197788" y="2431899"/>
                <a:ext cx="14040" cy="140040"/>
              </p14:xfrm>
            </p:contentPart>
          </mc:Choice>
          <mc:Fallback xmlns="">
            <p:pic>
              <p:nvPicPr>
                <p:cNvPr id="962" name="Ink 961">
                  <a:extLst>
                    <a:ext uri="{FF2B5EF4-FFF2-40B4-BE49-F238E27FC236}">
                      <a16:creationId xmlns:a16="http://schemas.microsoft.com/office/drawing/2014/main" id="{A05070A1-EDDE-4234-AE50-84F0347A6416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180148" y="2414259"/>
                  <a:ext cx="496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963" name="Ink 962">
                  <a:extLst>
                    <a:ext uri="{FF2B5EF4-FFF2-40B4-BE49-F238E27FC236}">
                      <a16:creationId xmlns:a16="http://schemas.microsoft.com/office/drawing/2014/main" id="{67D021C3-65B8-43AC-9A8E-02F9FE16DCB9}"/>
                    </a:ext>
                  </a:extLst>
                </p14:cNvPr>
                <p14:cNvContentPartPr/>
                <p14:nvPr/>
              </p14:nvContentPartPr>
              <p14:xfrm>
                <a:off x="8032548" y="2403459"/>
                <a:ext cx="213840" cy="24840"/>
              </p14:xfrm>
            </p:contentPart>
          </mc:Choice>
          <mc:Fallback xmlns="">
            <p:pic>
              <p:nvPicPr>
                <p:cNvPr id="963" name="Ink 962">
                  <a:extLst>
                    <a:ext uri="{FF2B5EF4-FFF2-40B4-BE49-F238E27FC236}">
                      <a16:creationId xmlns:a16="http://schemas.microsoft.com/office/drawing/2014/main" id="{67D021C3-65B8-43AC-9A8E-02F9FE16DCB9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8014548" y="2385459"/>
                  <a:ext cx="24948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8" name="Group 967">
            <a:extLst>
              <a:ext uri="{FF2B5EF4-FFF2-40B4-BE49-F238E27FC236}">
                <a16:creationId xmlns:a16="http://schemas.microsoft.com/office/drawing/2014/main" id="{3D2C72F9-49FE-4AA8-B681-38B0C53B9E7F}"/>
              </a:ext>
            </a:extLst>
          </p:cNvPr>
          <p:cNvGrpSpPr/>
          <p:nvPr/>
        </p:nvGrpSpPr>
        <p:grpSpPr>
          <a:xfrm>
            <a:off x="10050674" y="2884811"/>
            <a:ext cx="21240" cy="72720"/>
            <a:chOff x="8314788" y="2607579"/>
            <a:chExt cx="21240" cy="7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965" name="Ink 964">
                  <a:extLst>
                    <a:ext uri="{FF2B5EF4-FFF2-40B4-BE49-F238E27FC236}">
                      <a16:creationId xmlns:a16="http://schemas.microsoft.com/office/drawing/2014/main" id="{6012E486-6CB8-4DB7-BD06-95CA94B6966F}"/>
                    </a:ext>
                  </a:extLst>
                </p14:cNvPr>
                <p14:cNvContentPartPr/>
                <p14:nvPr/>
              </p14:nvContentPartPr>
              <p14:xfrm>
                <a:off x="8329548" y="2608299"/>
                <a:ext cx="6480" cy="2160"/>
              </p14:xfrm>
            </p:contentPart>
          </mc:Choice>
          <mc:Fallback xmlns="">
            <p:pic>
              <p:nvPicPr>
                <p:cNvPr id="965" name="Ink 964">
                  <a:extLst>
                    <a:ext uri="{FF2B5EF4-FFF2-40B4-BE49-F238E27FC236}">
                      <a16:creationId xmlns:a16="http://schemas.microsoft.com/office/drawing/2014/main" id="{6012E486-6CB8-4DB7-BD06-95CA94B6966F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311548" y="2590659"/>
                  <a:ext cx="42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966" name="Ink 965">
                  <a:extLst>
                    <a:ext uri="{FF2B5EF4-FFF2-40B4-BE49-F238E27FC236}">
                      <a16:creationId xmlns:a16="http://schemas.microsoft.com/office/drawing/2014/main" id="{16583D7D-D429-48DA-8DA5-94A0F60F9962}"/>
                    </a:ext>
                  </a:extLst>
                </p14:cNvPr>
                <p14:cNvContentPartPr/>
                <p14:nvPr/>
              </p14:nvContentPartPr>
              <p14:xfrm>
                <a:off x="8314788" y="2607579"/>
                <a:ext cx="12960" cy="72720"/>
              </p14:xfrm>
            </p:contentPart>
          </mc:Choice>
          <mc:Fallback xmlns="">
            <p:pic>
              <p:nvPicPr>
                <p:cNvPr id="966" name="Ink 965">
                  <a:extLst>
                    <a:ext uri="{FF2B5EF4-FFF2-40B4-BE49-F238E27FC236}">
                      <a16:creationId xmlns:a16="http://schemas.microsoft.com/office/drawing/2014/main" id="{16583D7D-D429-48DA-8DA5-94A0F60F9962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8296788" y="2589939"/>
                  <a:ext cx="48600" cy="10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8">
            <p14:nvContentPartPr>
              <p14:cNvPr id="967" name="Ink 966">
                <a:extLst>
                  <a:ext uri="{FF2B5EF4-FFF2-40B4-BE49-F238E27FC236}">
                    <a16:creationId xmlns:a16="http://schemas.microsoft.com/office/drawing/2014/main" id="{ECD26855-9758-4657-A3CD-725FC53A76BC}"/>
                  </a:ext>
                </a:extLst>
              </p14:cNvPr>
              <p14:cNvContentPartPr/>
              <p14:nvPr/>
            </p14:nvContentPartPr>
            <p14:xfrm>
              <a:off x="10045994" y="2789411"/>
              <a:ext cx="2160" cy="3960"/>
            </p14:xfrm>
          </p:contentPart>
        </mc:Choice>
        <mc:Fallback xmlns="">
          <p:pic>
            <p:nvPicPr>
              <p:cNvPr id="967" name="Ink 966">
                <a:extLst>
                  <a:ext uri="{FF2B5EF4-FFF2-40B4-BE49-F238E27FC236}">
                    <a16:creationId xmlns:a16="http://schemas.microsoft.com/office/drawing/2014/main" id="{ECD26855-9758-4657-A3CD-725FC53A76BC}"/>
                  </a:ext>
                </a:extLst>
              </p:cNvPr>
              <p:cNvPicPr/>
              <p:nvPr/>
            </p:nvPicPr>
            <p:blipFill>
              <a:blip r:embed="rId609"/>
              <a:stretch>
                <a:fillRect/>
              </a:stretch>
            </p:blipFill>
            <p:spPr>
              <a:xfrm>
                <a:off x="10024394" y="2771411"/>
                <a:ext cx="44928" cy="3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87" name="Group 986">
            <a:extLst>
              <a:ext uri="{FF2B5EF4-FFF2-40B4-BE49-F238E27FC236}">
                <a16:creationId xmlns:a16="http://schemas.microsoft.com/office/drawing/2014/main" id="{6949D5A3-B599-4B45-A3A6-5C4C7BECB2EA}"/>
              </a:ext>
            </a:extLst>
          </p:cNvPr>
          <p:cNvGrpSpPr/>
          <p:nvPr/>
        </p:nvGrpSpPr>
        <p:grpSpPr>
          <a:xfrm>
            <a:off x="5585627" y="4199235"/>
            <a:ext cx="913680" cy="291600"/>
            <a:chOff x="5108433" y="3483570"/>
            <a:chExt cx="91368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977" name="Ink 976">
                  <a:extLst>
                    <a:ext uri="{FF2B5EF4-FFF2-40B4-BE49-F238E27FC236}">
                      <a16:creationId xmlns:a16="http://schemas.microsoft.com/office/drawing/2014/main" id="{AC6D47B8-B3C1-40D3-BFDC-41B45820F75C}"/>
                    </a:ext>
                  </a:extLst>
                </p14:cNvPr>
                <p14:cNvContentPartPr/>
                <p14:nvPr/>
              </p14:nvContentPartPr>
              <p14:xfrm>
                <a:off x="5115993" y="3560610"/>
                <a:ext cx="25200" cy="214560"/>
              </p14:xfrm>
            </p:contentPart>
          </mc:Choice>
          <mc:Fallback xmlns="">
            <p:pic>
              <p:nvPicPr>
                <p:cNvPr id="977" name="Ink 976">
                  <a:extLst>
                    <a:ext uri="{FF2B5EF4-FFF2-40B4-BE49-F238E27FC236}">
                      <a16:creationId xmlns:a16="http://schemas.microsoft.com/office/drawing/2014/main" id="{AC6D47B8-B3C1-40D3-BFDC-41B45820F75C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5097993" y="3542610"/>
                  <a:ext cx="608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978" name="Ink 977">
                  <a:extLst>
                    <a:ext uri="{FF2B5EF4-FFF2-40B4-BE49-F238E27FC236}">
                      <a16:creationId xmlns:a16="http://schemas.microsoft.com/office/drawing/2014/main" id="{951B6F0D-17F8-4DC4-91BE-7B30C1D91F17}"/>
                    </a:ext>
                  </a:extLst>
                </p14:cNvPr>
                <p14:cNvContentPartPr/>
                <p14:nvPr/>
              </p14:nvContentPartPr>
              <p14:xfrm>
                <a:off x="5108433" y="3490770"/>
                <a:ext cx="156960" cy="257760"/>
              </p14:xfrm>
            </p:contentPart>
          </mc:Choice>
          <mc:Fallback xmlns="">
            <p:pic>
              <p:nvPicPr>
                <p:cNvPr id="978" name="Ink 977">
                  <a:extLst>
                    <a:ext uri="{FF2B5EF4-FFF2-40B4-BE49-F238E27FC236}">
                      <a16:creationId xmlns:a16="http://schemas.microsoft.com/office/drawing/2014/main" id="{951B6F0D-17F8-4DC4-91BE-7B30C1D91F17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5090793" y="3472770"/>
                  <a:ext cx="1926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979" name="Ink 978">
                  <a:extLst>
                    <a:ext uri="{FF2B5EF4-FFF2-40B4-BE49-F238E27FC236}">
                      <a16:creationId xmlns:a16="http://schemas.microsoft.com/office/drawing/2014/main" id="{AF177590-8D44-4B79-9DF0-FBD28AA787E8}"/>
                    </a:ext>
                  </a:extLst>
                </p14:cNvPr>
                <p14:cNvContentPartPr/>
                <p14:nvPr/>
              </p14:nvContentPartPr>
              <p14:xfrm>
                <a:off x="5283753" y="3614250"/>
                <a:ext cx="65160" cy="124920"/>
              </p14:xfrm>
            </p:contentPart>
          </mc:Choice>
          <mc:Fallback xmlns="">
            <p:pic>
              <p:nvPicPr>
                <p:cNvPr id="979" name="Ink 978">
                  <a:extLst>
                    <a:ext uri="{FF2B5EF4-FFF2-40B4-BE49-F238E27FC236}">
                      <a16:creationId xmlns:a16="http://schemas.microsoft.com/office/drawing/2014/main" id="{AF177590-8D44-4B79-9DF0-FBD28AA787E8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5266113" y="3596610"/>
                  <a:ext cx="100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980" name="Ink 979">
                  <a:extLst>
                    <a:ext uri="{FF2B5EF4-FFF2-40B4-BE49-F238E27FC236}">
                      <a16:creationId xmlns:a16="http://schemas.microsoft.com/office/drawing/2014/main" id="{6A1E7970-AB8A-4C04-B581-5BB3F332F4CE}"/>
                    </a:ext>
                  </a:extLst>
                </p14:cNvPr>
                <p14:cNvContentPartPr/>
                <p14:nvPr/>
              </p14:nvContentPartPr>
              <p14:xfrm>
                <a:off x="5402553" y="3608850"/>
                <a:ext cx="139320" cy="132120"/>
              </p14:xfrm>
            </p:contentPart>
          </mc:Choice>
          <mc:Fallback xmlns="">
            <p:pic>
              <p:nvPicPr>
                <p:cNvPr id="980" name="Ink 979">
                  <a:extLst>
                    <a:ext uri="{FF2B5EF4-FFF2-40B4-BE49-F238E27FC236}">
                      <a16:creationId xmlns:a16="http://schemas.microsoft.com/office/drawing/2014/main" id="{6A1E7970-AB8A-4C04-B581-5BB3F332F4CE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5384913" y="3590850"/>
                  <a:ext cx="1749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981" name="Ink 980">
                  <a:extLst>
                    <a:ext uri="{FF2B5EF4-FFF2-40B4-BE49-F238E27FC236}">
                      <a16:creationId xmlns:a16="http://schemas.microsoft.com/office/drawing/2014/main" id="{0B4EAC2C-8584-4992-970A-5B826723609E}"/>
                    </a:ext>
                  </a:extLst>
                </p14:cNvPr>
                <p14:cNvContentPartPr/>
                <p14:nvPr/>
              </p14:nvContentPartPr>
              <p14:xfrm>
                <a:off x="5595513" y="3590130"/>
                <a:ext cx="70920" cy="128880"/>
              </p14:xfrm>
            </p:contentPart>
          </mc:Choice>
          <mc:Fallback xmlns="">
            <p:pic>
              <p:nvPicPr>
                <p:cNvPr id="981" name="Ink 980">
                  <a:extLst>
                    <a:ext uri="{FF2B5EF4-FFF2-40B4-BE49-F238E27FC236}">
                      <a16:creationId xmlns:a16="http://schemas.microsoft.com/office/drawing/2014/main" id="{0B4EAC2C-8584-4992-970A-5B826723609E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5577513" y="3572130"/>
                  <a:ext cx="1065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982" name="Ink 981">
                  <a:extLst>
                    <a:ext uri="{FF2B5EF4-FFF2-40B4-BE49-F238E27FC236}">
                      <a16:creationId xmlns:a16="http://schemas.microsoft.com/office/drawing/2014/main" id="{0B159DBF-97D8-4BE1-B2D4-8A1B3747E22F}"/>
                    </a:ext>
                  </a:extLst>
                </p14:cNvPr>
                <p14:cNvContentPartPr/>
                <p14:nvPr/>
              </p14:nvContentPartPr>
              <p14:xfrm>
                <a:off x="5736993" y="3617490"/>
                <a:ext cx="14760" cy="87840"/>
              </p14:xfrm>
            </p:contentPart>
          </mc:Choice>
          <mc:Fallback xmlns="">
            <p:pic>
              <p:nvPicPr>
                <p:cNvPr id="982" name="Ink 981">
                  <a:extLst>
                    <a:ext uri="{FF2B5EF4-FFF2-40B4-BE49-F238E27FC236}">
                      <a16:creationId xmlns:a16="http://schemas.microsoft.com/office/drawing/2014/main" id="{0B159DBF-97D8-4BE1-B2D4-8A1B3747E22F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5718993" y="3599490"/>
                  <a:ext cx="504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983" name="Ink 982">
                  <a:extLst>
                    <a:ext uri="{FF2B5EF4-FFF2-40B4-BE49-F238E27FC236}">
                      <a16:creationId xmlns:a16="http://schemas.microsoft.com/office/drawing/2014/main" id="{6C52F4CB-F9A7-4825-95A2-6F5FD0CA563B}"/>
                    </a:ext>
                  </a:extLst>
                </p14:cNvPr>
                <p14:cNvContentPartPr/>
                <p14:nvPr/>
              </p14:nvContentPartPr>
              <p14:xfrm>
                <a:off x="5715033" y="3505890"/>
                <a:ext cx="12240" cy="45720"/>
              </p14:xfrm>
            </p:contentPart>
          </mc:Choice>
          <mc:Fallback xmlns="">
            <p:pic>
              <p:nvPicPr>
                <p:cNvPr id="983" name="Ink 982">
                  <a:extLst>
                    <a:ext uri="{FF2B5EF4-FFF2-40B4-BE49-F238E27FC236}">
                      <a16:creationId xmlns:a16="http://schemas.microsoft.com/office/drawing/2014/main" id="{6C52F4CB-F9A7-4825-95A2-6F5FD0CA563B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697393" y="3487890"/>
                  <a:ext cx="478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984" name="Ink 983">
                  <a:extLst>
                    <a:ext uri="{FF2B5EF4-FFF2-40B4-BE49-F238E27FC236}">
                      <a16:creationId xmlns:a16="http://schemas.microsoft.com/office/drawing/2014/main" id="{6A036826-570B-4F3F-97A0-443012E69AAB}"/>
                    </a:ext>
                  </a:extLst>
                </p14:cNvPr>
                <p14:cNvContentPartPr/>
                <p14:nvPr/>
              </p14:nvContentPartPr>
              <p14:xfrm>
                <a:off x="5817633" y="3483570"/>
                <a:ext cx="29880" cy="240840"/>
              </p14:xfrm>
            </p:contentPart>
          </mc:Choice>
          <mc:Fallback xmlns="">
            <p:pic>
              <p:nvPicPr>
                <p:cNvPr id="984" name="Ink 983">
                  <a:extLst>
                    <a:ext uri="{FF2B5EF4-FFF2-40B4-BE49-F238E27FC236}">
                      <a16:creationId xmlns:a16="http://schemas.microsoft.com/office/drawing/2014/main" id="{6A036826-570B-4F3F-97A0-443012E69AAB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5799993" y="3465570"/>
                  <a:ext cx="655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985" name="Ink 984">
                  <a:extLst>
                    <a:ext uri="{FF2B5EF4-FFF2-40B4-BE49-F238E27FC236}">
                      <a16:creationId xmlns:a16="http://schemas.microsoft.com/office/drawing/2014/main" id="{AE1F11F9-D666-45CB-B9A2-13039B24EEBD}"/>
                    </a:ext>
                  </a:extLst>
                </p14:cNvPr>
                <p14:cNvContentPartPr/>
                <p14:nvPr/>
              </p14:nvContentPartPr>
              <p14:xfrm>
                <a:off x="5797833" y="3584010"/>
                <a:ext cx="125280" cy="8640"/>
              </p14:xfrm>
            </p:contentPart>
          </mc:Choice>
          <mc:Fallback xmlns="">
            <p:pic>
              <p:nvPicPr>
                <p:cNvPr id="985" name="Ink 984">
                  <a:extLst>
                    <a:ext uri="{FF2B5EF4-FFF2-40B4-BE49-F238E27FC236}">
                      <a16:creationId xmlns:a16="http://schemas.microsoft.com/office/drawing/2014/main" id="{AE1F11F9-D666-45CB-B9A2-13039B24EEBD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5780193" y="3566370"/>
                  <a:ext cx="1609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986" name="Ink 985">
                  <a:extLst>
                    <a:ext uri="{FF2B5EF4-FFF2-40B4-BE49-F238E27FC236}">
                      <a16:creationId xmlns:a16="http://schemas.microsoft.com/office/drawing/2014/main" id="{B86F2036-8E24-4516-B89B-56A513BB051F}"/>
                    </a:ext>
                  </a:extLst>
                </p14:cNvPr>
                <p14:cNvContentPartPr/>
                <p14:nvPr/>
              </p14:nvContentPartPr>
              <p14:xfrm>
                <a:off x="5924193" y="3582930"/>
                <a:ext cx="97920" cy="113040"/>
              </p14:xfrm>
            </p:contentPart>
          </mc:Choice>
          <mc:Fallback xmlns="">
            <p:pic>
              <p:nvPicPr>
                <p:cNvPr id="986" name="Ink 985">
                  <a:extLst>
                    <a:ext uri="{FF2B5EF4-FFF2-40B4-BE49-F238E27FC236}">
                      <a16:creationId xmlns:a16="http://schemas.microsoft.com/office/drawing/2014/main" id="{B86F2036-8E24-4516-B89B-56A513BB051F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5906193" y="3564930"/>
                  <a:ext cx="13356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0" name="Group 989">
            <a:extLst>
              <a:ext uri="{FF2B5EF4-FFF2-40B4-BE49-F238E27FC236}">
                <a16:creationId xmlns:a16="http://schemas.microsoft.com/office/drawing/2014/main" id="{4C3F0A17-9DC3-42C5-A0C6-6C475AFBBFE8}"/>
              </a:ext>
            </a:extLst>
          </p:cNvPr>
          <p:cNvGrpSpPr/>
          <p:nvPr/>
        </p:nvGrpSpPr>
        <p:grpSpPr>
          <a:xfrm>
            <a:off x="6723947" y="4247835"/>
            <a:ext cx="289080" cy="145080"/>
            <a:chOff x="6246753" y="3532170"/>
            <a:chExt cx="289080" cy="14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988" name="Ink 987">
                  <a:extLst>
                    <a:ext uri="{FF2B5EF4-FFF2-40B4-BE49-F238E27FC236}">
                      <a16:creationId xmlns:a16="http://schemas.microsoft.com/office/drawing/2014/main" id="{56DCEC02-D7E9-48E9-9F8D-A874B7EBB480}"/>
                    </a:ext>
                  </a:extLst>
                </p14:cNvPr>
                <p14:cNvContentPartPr/>
                <p14:nvPr/>
              </p14:nvContentPartPr>
              <p14:xfrm>
                <a:off x="6246753" y="3553770"/>
                <a:ext cx="156240" cy="121680"/>
              </p14:xfrm>
            </p:contentPart>
          </mc:Choice>
          <mc:Fallback xmlns="">
            <p:pic>
              <p:nvPicPr>
                <p:cNvPr id="988" name="Ink 987">
                  <a:extLst>
                    <a:ext uri="{FF2B5EF4-FFF2-40B4-BE49-F238E27FC236}">
                      <a16:creationId xmlns:a16="http://schemas.microsoft.com/office/drawing/2014/main" id="{56DCEC02-D7E9-48E9-9F8D-A874B7EBB480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6229113" y="3535770"/>
                  <a:ext cx="1918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989" name="Ink 988">
                  <a:extLst>
                    <a:ext uri="{FF2B5EF4-FFF2-40B4-BE49-F238E27FC236}">
                      <a16:creationId xmlns:a16="http://schemas.microsoft.com/office/drawing/2014/main" id="{803981E1-FDEA-4768-A7C0-140127CA31F5}"/>
                    </a:ext>
                  </a:extLst>
                </p14:cNvPr>
                <p14:cNvContentPartPr/>
                <p14:nvPr/>
              </p14:nvContentPartPr>
              <p14:xfrm>
                <a:off x="6436473" y="3532170"/>
                <a:ext cx="99360" cy="145080"/>
              </p14:xfrm>
            </p:contentPart>
          </mc:Choice>
          <mc:Fallback xmlns="">
            <p:pic>
              <p:nvPicPr>
                <p:cNvPr id="989" name="Ink 988">
                  <a:extLst>
                    <a:ext uri="{FF2B5EF4-FFF2-40B4-BE49-F238E27FC236}">
                      <a16:creationId xmlns:a16="http://schemas.microsoft.com/office/drawing/2014/main" id="{803981E1-FDEA-4768-A7C0-140127CA31F5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6418473" y="3514530"/>
                  <a:ext cx="13500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9" name="Group 1008">
            <a:extLst>
              <a:ext uri="{FF2B5EF4-FFF2-40B4-BE49-F238E27FC236}">
                <a16:creationId xmlns:a16="http://schemas.microsoft.com/office/drawing/2014/main" id="{2698368D-E3C1-49E2-87F1-D33FD2E4AC08}"/>
              </a:ext>
            </a:extLst>
          </p:cNvPr>
          <p:cNvGrpSpPr/>
          <p:nvPr/>
        </p:nvGrpSpPr>
        <p:grpSpPr>
          <a:xfrm>
            <a:off x="8815514" y="4801059"/>
            <a:ext cx="422280" cy="350640"/>
            <a:chOff x="8338320" y="4085394"/>
            <a:chExt cx="42228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1000" name="Ink 999">
                  <a:extLst>
                    <a:ext uri="{FF2B5EF4-FFF2-40B4-BE49-F238E27FC236}">
                      <a16:creationId xmlns:a16="http://schemas.microsoft.com/office/drawing/2014/main" id="{0D81462E-A87E-4738-AA53-C6B29797C164}"/>
                    </a:ext>
                  </a:extLst>
                </p14:cNvPr>
                <p14:cNvContentPartPr/>
                <p14:nvPr/>
              </p14:nvContentPartPr>
              <p14:xfrm>
                <a:off x="8357400" y="4198074"/>
                <a:ext cx="8640" cy="24840"/>
              </p14:xfrm>
            </p:contentPart>
          </mc:Choice>
          <mc:Fallback xmlns="">
            <p:pic>
              <p:nvPicPr>
                <p:cNvPr id="1000" name="Ink 999">
                  <a:extLst>
                    <a:ext uri="{FF2B5EF4-FFF2-40B4-BE49-F238E27FC236}">
                      <a16:creationId xmlns:a16="http://schemas.microsoft.com/office/drawing/2014/main" id="{0D81462E-A87E-4738-AA53-C6B29797C164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8339400" y="4180074"/>
                  <a:ext cx="442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1001" name="Ink 1000">
                  <a:extLst>
                    <a:ext uri="{FF2B5EF4-FFF2-40B4-BE49-F238E27FC236}">
                      <a16:creationId xmlns:a16="http://schemas.microsoft.com/office/drawing/2014/main" id="{9EFEB1AF-43D4-47F7-A377-CD4F79814689}"/>
                    </a:ext>
                  </a:extLst>
                </p14:cNvPr>
                <p14:cNvContentPartPr/>
                <p14:nvPr/>
              </p14:nvContentPartPr>
              <p14:xfrm>
                <a:off x="8348040" y="4172874"/>
                <a:ext cx="19440" cy="246240"/>
              </p14:xfrm>
            </p:contentPart>
          </mc:Choice>
          <mc:Fallback xmlns="">
            <p:pic>
              <p:nvPicPr>
                <p:cNvPr id="1001" name="Ink 1000">
                  <a:extLst>
                    <a:ext uri="{FF2B5EF4-FFF2-40B4-BE49-F238E27FC236}">
                      <a16:creationId xmlns:a16="http://schemas.microsoft.com/office/drawing/2014/main" id="{9EFEB1AF-43D4-47F7-A377-CD4F79814689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8330040" y="4154874"/>
                  <a:ext cx="550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1002" name="Ink 1001">
                  <a:extLst>
                    <a:ext uri="{FF2B5EF4-FFF2-40B4-BE49-F238E27FC236}">
                      <a16:creationId xmlns:a16="http://schemas.microsoft.com/office/drawing/2014/main" id="{3E8A7423-368F-424F-97BB-6EFE2E41505D}"/>
                    </a:ext>
                  </a:extLst>
                </p14:cNvPr>
                <p14:cNvContentPartPr/>
                <p14:nvPr/>
              </p14:nvContentPartPr>
              <p14:xfrm>
                <a:off x="8367840" y="4423074"/>
                <a:ext cx="392760" cy="12960"/>
              </p14:xfrm>
            </p:contentPart>
          </mc:Choice>
          <mc:Fallback xmlns="">
            <p:pic>
              <p:nvPicPr>
                <p:cNvPr id="1002" name="Ink 1001">
                  <a:extLst>
                    <a:ext uri="{FF2B5EF4-FFF2-40B4-BE49-F238E27FC236}">
                      <a16:creationId xmlns:a16="http://schemas.microsoft.com/office/drawing/2014/main" id="{3E8A7423-368F-424F-97BB-6EFE2E41505D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8350200" y="4405074"/>
                  <a:ext cx="4284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1003" name="Ink 1002">
                  <a:extLst>
                    <a:ext uri="{FF2B5EF4-FFF2-40B4-BE49-F238E27FC236}">
                      <a16:creationId xmlns:a16="http://schemas.microsoft.com/office/drawing/2014/main" id="{ADCFBD80-DF3E-4E3F-82B1-ED05903E0A90}"/>
                    </a:ext>
                  </a:extLst>
                </p14:cNvPr>
                <p14:cNvContentPartPr/>
                <p14:nvPr/>
              </p14:nvContentPartPr>
              <p14:xfrm>
                <a:off x="8739720" y="4112754"/>
                <a:ext cx="10440" cy="321480"/>
              </p14:xfrm>
            </p:contentPart>
          </mc:Choice>
          <mc:Fallback xmlns="">
            <p:pic>
              <p:nvPicPr>
                <p:cNvPr id="1003" name="Ink 1002">
                  <a:extLst>
                    <a:ext uri="{FF2B5EF4-FFF2-40B4-BE49-F238E27FC236}">
                      <a16:creationId xmlns:a16="http://schemas.microsoft.com/office/drawing/2014/main" id="{ADCFBD80-DF3E-4E3F-82B1-ED05903E0A90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8721720" y="4095114"/>
                  <a:ext cx="460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1004" name="Ink 1003">
                  <a:extLst>
                    <a:ext uri="{FF2B5EF4-FFF2-40B4-BE49-F238E27FC236}">
                      <a16:creationId xmlns:a16="http://schemas.microsoft.com/office/drawing/2014/main" id="{74C74CEA-FE80-4BB8-9BA9-50E31565B60E}"/>
                    </a:ext>
                  </a:extLst>
                </p14:cNvPr>
                <p14:cNvContentPartPr/>
                <p14:nvPr/>
              </p14:nvContentPartPr>
              <p14:xfrm>
                <a:off x="8348760" y="4113834"/>
                <a:ext cx="17280" cy="91440"/>
              </p14:xfrm>
            </p:contentPart>
          </mc:Choice>
          <mc:Fallback xmlns="">
            <p:pic>
              <p:nvPicPr>
                <p:cNvPr id="1004" name="Ink 1003">
                  <a:extLst>
                    <a:ext uri="{FF2B5EF4-FFF2-40B4-BE49-F238E27FC236}">
                      <a16:creationId xmlns:a16="http://schemas.microsoft.com/office/drawing/2014/main" id="{74C74CEA-FE80-4BB8-9BA9-50E31565B60E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8331120" y="4096194"/>
                  <a:ext cx="52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1005" name="Ink 1004">
                  <a:extLst>
                    <a:ext uri="{FF2B5EF4-FFF2-40B4-BE49-F238E27FC236}">
                      <a16:creationId xmlns:a16="http://schemas.microsoft.com/office/drawing/2014/main" id="{6B3DDA2D-515C-495D-BED4-ABCC5F3473C1}"/>
                    </a:ext>
                  </a:extLst>
                </p14:cNvPr>
                <p14:cNvContentPartPr/>
                <p14:nvPr/>
              </p14:nvContentPartPr>
              <p14:xfrm>
                <a:off x="8338320" y="4085394"/>
                <a:ext cx="359640" cy="28080"/>
              </p14:xfrm>
            </p:contentPart>
          </mc:Choice>
          <mc:Fallback xmlns="">
            <p:pic>
              <p:nvPicPr>
                <p:cNvPr id="1005" name="Ink 1004">
                  <a:extLst>
                    <a:ext uri="{FF2B5EF4-FFF2-40B4-BE49-F238E27FC236}">
                      <a16:creationId xmlns:a16="http://schemas.microsoft.com/office/drawing/2014/main" id="{6B3DDA2D-515C-495D-BED4-ABCC5F3473C1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8320320" y="4067754"/>
                  <a:ext cx="395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1007" name="Ink 1006">
                  <a:extLst>
                    <a:ext uri="{FF2B5EF4-FFF2-40B4-BE49-F238E27FC236}">
                      <a16:creationId xmlns:a16="http://schemas.microsoft.com/office/drawing/2014/main" id="{89C68A5E-F8D0-4B29-81CE-167F610DDB4A}"/>
                    </a:ext>
                  </a:extLst>
                </p14:cNvPr>
                <p14:cNvContentPartPr/>
                <p14:nvPr/>
              </p14:nvContentPartPr>
              <p14:xfrm>
                <a:off x="8509680" y="4184754"/>
                <a:ext cx="56160" cy="185760"/>
              </p14:xfrm>
            </p:contentPart>
          </mc:Choice>
          <mc:Fallback xmlns="">
            <p:pic>
              <p:nvPicPr>
                <p:cNvPr id="1007" name="Ink 1006">
                  <a:extLst>
                    <a:ext uri="{FF2B5EF4-FFF2-40B4-BE49-F238E27FC236}">
                      <a16:creationId xmlns:a16="http://schemas.microsoft.com/office/drawing/2014/main" id="{89C68A5E-F8D0-4B29-81CE-167F610DDB4A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8491680" y="4166754"/>
                  <a:ext cx="918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1008" name="Ink 1007">
                  <a:extLst>
                    <a:ext uri="{FF2B5EF4-FFF2-40B4-BE49-F238E27FC236}">
                      <a16:creationId xmlns:a16="http://schemas.microsoft.com/office/drawing/2014/main" id="{34B4F92C-407D-4136-8B18-25FF881D195F}"/>
                    </a:ext>
                  </a:extLst>
                </p14:cNvPr>
                <p14:cNvContentPartPr/>
                <p14:nvPr/>
              </p14:nvContentPartPr>
              <p14:xfrm>
                <a:off x="8470440" y="4266114"/>
                <a:ext cx="147240" cy="27720"/>
              </p14:xfrm>
            </p:contentPart>
          </mc:Choice>
          <mc:Fallback xmlns="">
            <p:pic>
              <p:nvPicPr>
                <p:cNvPr id="1008" name="Ink 1007">
                  <a:extLst>
                    <a:ext uri="{FF2B5EF4-FFF2-40B4-BE49-F238E27FC236}">
                      <a16:creationId xmlns:a16="http://schemas.microsoft.com/office/drawing/2014/main" id="{34B4F92C-407D-4136-8B18-25FF881D195F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8452440" y="4248474"/>
                  <a:ext cx="18288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C5762DF9-1AFB-43A2-9B0F-44C66934B750}"/>
              </a:ext>
            </a:extLst>
          </p:cNvPr>
          <p:cNvGrpSpPr/>
          <p:nvPr/>
        </p:nvGrpSpPr>
        <p:grpSpPr>
          <a:xfrm>
            <a:off x="8699223" y="3819502"/>
            <a:ext cx="583560" cy="633960"/>
            <a:chOff x="8222029" y="3103837"/>
            <a:chExt cx="583560" cy="63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1016" name="Ink 1015">
                  <a:extLst>
                    <a:ext uri="{FF2B5EF4-FFF2-40B4-BE49-F238E27FC236}">
                      <a16:creationId xmlns:a16="http://schemas.microsoft.com/office/drawing/2014/main" id="{596D7520-F56C-4044-B059-931487BF78FF}"/>
                    </a:ext>
                  </a:extLst>
                </p14:cNvPr>
                <p14:cNvContentPartPr/>
                <p14:nvPr/>
              </p14:nvContentPartPr>
              <p14:xfrm>
                <a:off x="8402029" y="3471397"/>
                <a:ext cx="9360" cy="111960"/>
              </p14:xfrm>
            </p:contentPart>
          </mc:Choice>
          <mc:Fallback xmlns="">
            <p:pic>
              <p:nvPicPr>
                <p:cNvPr id="1016" name="Ink 1015">
                  <a:extLst>
                    <a:ext uri="{FF2B5EF4-FFF2-40B4-BE49-F238E27FC236}">
                      <a16:creationId xmlns:a16="http://schemas.microsoft.com/office/drawing/2014/main" id="{596D7520-F56C-4044-B059-931487BF78FF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8384389" y="3453757"/>
                  <a:ext cx="45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1017" name="Ink 1016">
                  <a:extLst>
                    <a:ext uri="{FF2B5EF4-FFF2-40B4-BE49-F238E27FC236}">
                      <a16:creationId xmlns:a16="http://schemas.microsoft.com/office/drawing/2014/main" id="{B98A266F-FFEF-4401-BE72-11CAD7558F83}"/>
                    </a:ext>
                  </a:extLst>
                </p14:cNvPr>
                <p14:cNvContentPartPr/>
                <p14:nvPr/>
              </p14:nvContentPartPr>
              <p14:xfrm>
                <a:off x="8475829" y="3465637"/>
                <a:ext cx="15120" cy="106920"/>
              </p14:xfrm>
            </p:contentPart>
          </mc:Choice>
          <mc:Fallback xmlns="">
            <p:pic>
              <p:nvPicPr>
                <p:cNvPr id="1017" name="Ink 1016">
                  <a:extLst>
                    <a:ext uri="{FF2B5EF4-FFF2-40B4-BE49-F238E27FC236}">
                      <a16:creationId xmlns:a16="http://schemas.microsoft.com/office/drawing/2014/main" id="{B98A266F-FFEF-4401-BE72-11CAD7558F83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8457829" y="3447997"/>
                  <a:ext cx="50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1018" name="Ink 1017">
                  <a:extLst>
                    <a:ext uri="{FF2B5EF4-FFF2-40B4-BE49-F238E27FC236}">
                      <a16:creationId xmlns:a16="http://schemas.microsoft.com/office/drawing/2014/main" id="{109692D7-E74E-4D25-AA21-CC66836F0130}"/>
                    </a:ext>
                  </a:extLst>
                </p14:cNvPr>
                <p14:cNvContentPartPr/>
                <p14:nvPr/>
              </p14:nvContentPartPr>
              <p14:xfrm>
                <a:off x="8363509" y="3434677"/>
                <a:ext cx="146880" cy="12240"/>
              </p14:xfrm>
            </p:contentPart>
          </mc:Choice>
          <mc:Fallback xmlns="">
            <p:pic>
              <p:nvPicPr>
                <p:cNvPr id="1018" name="Ink 1017">
                  <a:extLst>
                    <a:ext uri="{FF2B5EF4-FFF2-40B4-BE49-F238E27FC236}">
                      <a16:creationId xmlns:a16="http://schemas.microsoft.com/office/drawing/2014/main" id="{109692D7-E74E-4D25-AA21-CC66836F0130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8345869" y="3417037"/>
                  <a:ext cx="1825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1020" name="Ink 1019">
                  <a:extLst>
                    <a:ext uri="{FF2B5EF4-FFF2-40B4-BE49-F238E27FC236}">
                      <a16:creationId xmlns:a16="http://schemas.microsoft.com/office/drawing/2014/main" id="{CABF7E9B-0BBB-44CC-BC76-B3AB21478A48}"/>
                    </a:ext>
                  </a:extLst>
                </p14:cNvPr>
                <p14:cNvContentPartPr/>
                <p14:nvPr/>
              </p14:nvContentPartPr>
              <p14:xfrm>
                <a:off x="8222029" y="3320917"/>
                <a:ext cx="52200" cy="367200"/>
              </p14:xfrm>
            </p:contentPart>
          </mc:Choice>
          <mc:Fallback xmlns="">
            <p:pic>
              <p:nvPicPr>
                <p:cNvPr id="1020" name="Ink 1019">
                  <a:extLst>
                    <a:ext uri="{FF2B5EF4-FFF2-40B4-BE49-F238E27FC236}">
                      <a16:creationId xmlns:a16="http://schemas.microsoft.com/office/drawing/2014/main" id="{CABF7E9B-0BBB-44CC-BC76-B3AB21478A48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8204029" y="3302917"/>
                  <a:ext cx="878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1021" name="Ink 1020">
                  <a:extLst>
                    <a:ext uri="{FF2B5EF4-FFF2-40B4-BE49-F238E27FC236}">
                      <a16:creationId xmlns:a16="http://schemas.microsoft.com/office/drawing/2014/main" id="{0CF8E2F5-D2C8-46C7-B66B-4551E4055B2F}"/>
                    </a:ext>
                  </a:extLst>
                </p14:cNvPr>
                <p14:cNvContentPartPr/>
                <p14:nvPr/>
              </p14:nvContentPartPr>
              <p14:xfrm>
                <a:off x="8287189" y="3690277"/>
                <a:ext cx="516960" cy="47520"/>
              </p14:xfrm>
            </p:contentPart>
          </mc:Choice>
          <mc:Fallback xmlns="">
            <p:pic>
              <p:nvPicPr>
                <p:cNvPr id="1021" name="Ink 1020">
                  <a:extLst>
                    <a:ext uri="{FF2B5EF4-FFF2-40B4-BE49-F238E27FC236}">
                      <a16:creationId xmlns:a16="http://schemas.microsoft.com/office/drawing/2014/main" id="{0CF8E2F5-D2C8-46C7-B66B-4551E4055B2F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8269549" y="3672637"/>
                  <a:ext cx="5526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1023" name="Ink 1022">
                  <a:extLst>
                    <a:ext uri="{FF2B5EF4-FFF2-40B4-BE49-F238E27FC236}">
                      <a16:creationId xmlns:a16="http://schemas.microsoft.com/office/drawing/2014/main" id="{4E8AAAC5-137F-4249-BCC0-296A28999F43}"/>
                    </a:ext>
                  </a:extLst>
                </p14:cNvPr>
                <p14:cNvContentPartPr/>
                <p14:nvPr/>
              </p14:nvContentPartPr>
              <p14:xfrm>
                <a:off x="8764189" y="3285277"/>
                <a:ext cx="41400" cy="396720"/>
              </p14:xfrm>
            </p:contentPart>
          </mc:Choice>
          <mc:Fallback xmlns="">
            <p:pic>
              <p:nvPicPr>
                <p:cNvPr id="1023" name="Ink 1022">
                  <a:extLst>
                    <a:ext uri="{FF2B5EF4-FFF2-40B4-BE49-F238E27FC236}">
                      <a16:creationId xmlns:a16="http://schemas.microsoft.com/office/drawing/2014/main" id="{4E8AAAC5-137F-4249-BCC0-296A28999F43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8746549" y="3267637"/>
                  <a:ext cx="770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5CE43F6-AF16-431E-B5E1-DEC8BF9F7E71}"/>
                    </a:ext>
                  </a:extLst>
                </p14:cNvPr>
                <p14:cNvContentPartPr/>
                <p14:nvPr/>
              </p14:nvContentPartPr>
              <p14:xfrm>
                <a:off x="8284309" y="3256117"/>
                <a:ext cx="444960" cy="2160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5CE43F6-AF16-431E-B5E1-DEC8BF9F7E71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8266309" y="3238477"/>
                  <a:ext cx="480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783C5DCF-A584-4263-862D-69A944BD94E5}"/>
                    </a:ext>
                  </a:extLst>
                </p14:cNvPr>
                <p14:cNvContentPartPr/>
                <p14:nvPr/>
              </p14:nvContentPartPr>
              <p14:xfrm>
                <a:off x="8470429" y="3103837"/>
                <a:ext cx="5400" cy="1486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783C5DCF-A584-4263-862D-69A944BD94E5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8452429" y="3086197"/>
                  <a:ext cx="41040" cy="18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0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04BFB068-301A-4C49-B047-5788337B9120}"/>
                  </a:ext>
                </a:extLst>
              </p14:cNvPr>
              <p14:cNvContentPartPr/>
              <p14:nvPr/>
            </p14:nvContentPartPr>
            <p14:xfrm>
              <a:off x="8989743" y="4479382"/>
              <a:ext cx="29520" cy="297720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04BFB068-301A-4C49-B047-5788337B9120}"/>
                  </a:ext>
                </a:extLst>
              </p:cNvPr>
              <p:cNvPicPr/>
              <p:nvPr/>
            </p:nvPicPr>
            <p:blipFill>
              <a:blip r:embed="rId711"/>
              <a:stretch>
                <a:fillRect/>
              </a:stretch>
            </p:blipFill>
            <p:spPr>
              <a:xfrm>
                <a:off x="8971743" y="4461360"/>
                <a:ext cx="65160" cy="333403"/>
              </a:xfrm>
              <a:prstGeom prst="rect">
                <a:avLst/>
              </a:prstGeom>
            </p:spPr>
          </p:pic>
        </mc:Fallback>
      </mc:AlternateContent>
      <p:grpSp>
        <p:nvGrpSpPr>
          <p:cNvPr id="474" name="Group 473">
            <a:extLst>
              <a:ext uri="{FF2B5EF4-FFF2-40B4-BE49-F238E27FC236}">
                <a16:creationId xmlns:a16="http://schemas.microsoft.com/office/drawing/2014/main" id="{B244A89D-E818-4961-B92F-5F4FE769EA44}"/>
              </a:ext>
            </a:extLst>
          </p:cNvPr>
          <p:cNvGrpSpPr/>
          <p:nvPr/>
        </p:nvGrpSpPr>
        <p:grpSpPr>
          <a:xfrm>
            <a:off x="8805783" y="5200102"/>
            <a:ext cx="500760" cy="734040"/>
            <a:chOff x="8328589" y="4484437"/>
            <a:chExt cx="500760" cy="73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52B9BD9E-4605-4646-B04D-1D07F4C6EA12}"/>
                    </a:ext>
                  </a:extLst>
                </p14:cNvPr>
                <p14:cNvContentPartPr/>
                <p14:nvPr/>
              </p14:nvContentPartPr>
              <p14:xfrm>
                <a:off x="8564389" y="4484437"/>
                <a:ext cx="32040" cy="30780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52B9BD9E-4605-4646-B04D-1D07F4C6EA12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8546749" y="4466437"/>
                  <a:ext cx="676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E1D37D81-050C-4E7D-AA44-7DBFD2D4FD10}"/>
                    </a:ext>
                  </a:extLst>
                </p14:cNvPr>
                <p14:cNvContentPartPr/>
                <p14:nvPr/>
              </p14:nvContentPartPr>
              <p14:xfrm>
                <a:off x="8368909" y="4822837"/>
                <a:ext cx="406080" cy="252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E1D37D81-050C-4E7D-AA44-7DBFD2D4FD10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8350909" y="4804837"/>
                  <a:ext cx="4417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98E1E816-9059-4A9B-9BEF-AC3E8D4BF4AD}"/>
                    </a:ext>
                  </a:extLst>
                </p14:cNvPr>
                <p14:cNvContentPartPr/>
                <p14:nvPr/>
              </p14:nvContentPartPr>
              <p14:xfrm>
                <a:off x="8328589" y="4846597"/>
                <a:ext cx="46800" cy="33948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98E1E816-9059-4A9B-9BEF-AC3E8D4BF4AD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8310589" y="4828597"/>
                  <a:ext cx="824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F73FD3F5-0ACA-4E26-8675-2246EB11E1C0}"/>
                    </a:ext>
                  </a:extLst>
                </p14:cNvPr>
                <p14:cNvContentPartPr/>
                <p14:nvPr/>
              </p14:nvContentPartPr>
              <p14:xfrm>
                <a:off x="8366029" y="5197957"/>
                <a:ext cx="435600" cy="2052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F73FD3F5-0ACA-4E26-8675-2246EB11E1C0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8348389" y="5179957"/>
                  <a:ext cx="4712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BFADDB19-1D3F-4772-A2A5-BDC854E7EC22}"/>
                    </a:ext>
                  </a:extLst>
                </p14:cNvPr>
                <p14:cNvContentPartPr/>
                <p14:nvPr/>
              </p14:nvContentPartPr>
              <p14:xfrm>
                <a:off x="8803069" y="4898437"/>
                <a:ext cx="26280" cy="31608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BFADDB19-1D3F-4772-A2A5-BDC854E7EC22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8785069" y="4880797"/>
                  <a:ext cx="619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EFB6CC22-A9A5-4970-BA45-46BA0EAA3067}"/>
                    </a:ext>
                  </a:extLst>
                </p14:cNvPr>
                <p14:cNvContentPartPr/>
                <p14:nvPr/>
              </p14:nvContentPartPr>
              <p14:xfrm>
                <a:off x="8517589" y="4977637"/>
                <a:ext cx="127080" cy="10080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EFB6CC22-A9A5-4970-BA45-46BA0EAA3067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8499589" y="4959637"/>
                  <a:ext cx="162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AEC8B54A-C59A-46D0-AC00-BF8A9167520B}"/>
                    </a:ext>
                  </a:extLst>
                </p14:cNvPr>
                <p14:cNvContentPartPr/>
                <p14:nvPr/>
              </p14:nvContentPartPr>
              <p14:xfrm>
                <a:off x="8493829" y="4952437"/>
                <a:ext cx="145080" cy="1116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AEC8B54A-C59A-46D0-AC00-BF8A9167520B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8476189" y="4934797"/>
                  <a:ext cx="18072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6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8CF83666-99C6-44F2-9A41-19A952EE4354}"/>
                  </a:ext>
                </a:extLst>
              </p14:cNvPr>
              <p14:cNvContentPartPr/>
              <p14:nvPr/>
            </p14:nvContentPartPr>
            <p14:xfrm>
              <a:off x="9072382" y="5993062"/>
              <a:ext cx="10800" cy="230040"/>
            </p14:xfrm>
          </p:contentPart>
        </mc:Choice>
        <mc:Fallback xmlns=""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8CF83666-99C6-44F2-9A41-19A952EE4354}"/>
                  </a:ext>
                </a:extLst>
              </p:cNvPr>
              <p:cNvPicPr/>
              <p:nvPr/>
            </p:nvPicPr>
            <p:blipFill>
              <a:blip r:embed="rId727"/>
              <a:stretch>
                <a:fillRect/>
              </a:stretch>
            </p:blipFill>
            <p:spPr>
              <a:xfrm>
                <a:off x="9054382" y="5975062"/>
                <a:ext cx="46440" cy="2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9" name="Group 498">
            <a:extLst>
              <a:ext uri="{FF2B5EF4-FFF2-40B4-BE49-F238E27FC236}">
                <a16:creationId xmlns:a16="http://schemas.microsoft.com/office/drawing/2014/main" id="{7FC1FB5E-9103-4440-8EF0-82CD7994A7A0}"/>
              </a:ext>
            </a:extLst>
          </p:cNvPr>
          <p:cNvGrpSpPr/>
          <p:nvPr/>
        </p:nvGrpSpPr>
        <p:grpSpPr>
          <a:xfrm>
            <a:off x="8066902" y="4937182"/>
            <a:ext cx="249120" cy="199440"/>
            <a:chOff x="7589708" y="4221517"/>
            <a:chExt cx="24912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982EA6BF-3657-4EFE-80CD-0CE8A91B327B}"/>
                    </a:ext>
                  </a:extLst>
                </p14:cNvPr>
                <p14:cNvContentPartPr/>
                <p14:nvPr/>
              </p14:nvContentPartPr>
              <p14:xfrm>
                <a:off x="7720028" y="4278757"/>
                <a:ext cx="11160" cy="14220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982EA6BF-3657-4EFE-80CD-0CE8A91B327B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7702388" y="4260757"/>
                  <a:ext cx="46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E2CA6585-5F87-47AD-8446-8E27B84B23DB}"/>
                    </a:ext>
                  </a:extLst>
                </p14:cNvPr>
                <p14:cNvContentPartPr/>
                <p14:nvPr/>
              </p14:nvContentPartPr>
              <p14:xfrm>
                <a:off x="7589708" y="4221517"/>
                <a:ext cx="249120" cy="5508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E2CA6585-5F87-47AD-8446-8E27B84B23DB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7572068" y="4203517"/>
                  <a:ext cx="28476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38C797D4-7B9B-4BCB-9F3F-6A1CBF9F1650}"/>
              </a:ext>
            </a:extLst>
          </p:cNvPr>
          <p:cNvGrpSpPr/>
          <p:nvPr/>
        </p:nvGrpSpPr>
        <p:grpSpPr>
          <a:xfrm>
            <a:off x="8335102" y="5100622"/>
            <a:ext cx="21600" cy="108000"/>
            <a:chOff x="7857908" y="4384957"/>
            <a:chExt cx="21600" cy="10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151759B6-225F-4CE6-923D-3A8E7FE60E8E}"/>
                    </a:ext>
                  </a:extLst>
                </p14:cNvPr>
                <p14:cNvContentPartPr/>
                <p14:nvPr/>
              </p14:nvContentPartPr>
              <p14:xfrm>
                <a:off x="7865108" y="4448317"/>
                <a:ext cx="14400" cy="446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151759B6-225F-4CE6-923D-3A8E7FE60E8E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7847468" y="4430677"/>
                  <a:ext cx="500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5BBB43F5-547A-41A5-BFD7-948130C54FCC}"/>
                    </a:ext>
                  </a:extLst>
                </p14:cNvPr>
                <p14:cNvContentPartPr/>
                <p14:nvPr/>
              </p14:nvContentPartPr>
              <p14:xfrm>
                <a:off x="7857908" y="4384957"/>
                <a:ext cx="7200" cy="540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5BBB43F5-547A-41A5-BFD7-948130C54FCC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7839908" y="4367317"/>
                  <a:ext cx="4284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5" name="Group 504">
            <a:extLst>
              <a:ext uri="{FF2B5EF4-FFF2-40B4-BE49-F238E27FC236}">
                <a16:creationId xmlns:a16="http://schemas.microsoft.com/office/drawing/2014/main" id="{F157BEE3-D71F-423E-82C8-616506F7C089}"/>
              </a:ext>
            </a:extLst>
          </p:cNvPr>
          <p:cNvGrpSpPr/>
          <p:nvPr/>
        </p:nvGrpSpPr>
        <p:grpSpPr>
          <a:xfrm>
            <a:off x="8377942" y="4825222"/>
            <a:ext cx="56160" cy="136800"/>
            <a:chOff x="7900748" y="4109557"/>
            <a:chExt cx="5616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D0C81989-FE32-4335-AE50-5E9D14AAD774}"/>
                    </a:ext>
                  </a:extLst>
                </p14:cNvPr>
                <p14:cNvContentPartPr/>
                <p14:nvPr/>
              </p14:nvContentPartPr>
              <p14:xfrm>
                <a:off x="7911908" y="4179397"/>
                <a:ext cx="45000" cy="6696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D0C81989-FE32-4335-AE50-5E9D14AAD774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7893908" y="4161757"/>
                  <a:ext cx="80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05895287-BAAE-442E-87A3-A37CC0CB09B4}"/>
                    </a:ext>
                  </a:extLst>
                </p14:cNvPr>
                <p14:cNvContentPartPr/>
                <p14:nvPr/>
              </p14:nvContentPartPr>
              <p14:xfrm>
                <a:off x="7900748" y="4109557"/>
                <a:ext cx="7200" cy="468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05895287-BAAE-442E-87A3-A37CC0CB09B4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7882748" y="4091557"/>
                  <a:ext cx="428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0BC6126A-900B-4A9E-9BA5-BDC32E4D8349}"/>
              </a:ext>
            </a:extLst>
          </p:cNvPr>
          <p:cNvGrpSpPr/>
          <p:nvPr/>
        </p:nvGrpSpPr>
        <p:grpSpPr>
          <a:xfrm>
            <a:off x="9068782" y="4240222"/>
            <a:ext cx="47160" cy="118800"/>
            <a:chOff x="8591588" y="3524557"/>
            <a:chExt cx="47160" cy="11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453983A1-8776-442E-9C58-0611C7A7123D}"/>
                    </a:ext>
                  </a:extLst>
                </p14:cNvPr>
                <p14:cNvContentPartPr/>
                <p14:nvPr/>
              </p14:nvContentPartPr>
              <p14:xfrm>
                <a:off x="8600228" y="3582877"/>
                <a:ext cx="38520" cy="604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453983A1-8776-442E-9C58-0611C7A7123D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8582588" y="3564877"/>
                  <a:ext cx="74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B6AA0605-E29E-4C00-B604-C3339C36235F}"/>
                    </a:ext>
                  </a:extLst>
                </p14:cNvPr>
                <p14:cNvContentPartPr/>
                <p14:nvPr/>
              </p14:nvContentPartPr>
              <p14:xfrm>
                <a:off x="8591588" y="3524557"/>
                <a:ext cx="7200" cy="10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B6AA0605-E29E-4C00-B604-C3339C36235F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8573588" y="3506557"/>
                  <a:ext cx="4284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17D52747-9EAA-45E5-85D3-CA5008BA4A66}"/>
              </a:ext>
            </a:extLst>
          </p:cNvPr>
          <p:cNvGrpSpPr/>
          <p:nvPr/>
        </p:nvGrpSpPr>
        <p:grpSpPr>
          <a:xfrm>
            <a:off x="9190822" y="5734222"/>
            <a:ext cx="19440" cy="106200"/>
            <a:chOff x="8713628" y="5018557"/>
            <a:chExt cx="19440" cy="10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6832E109-A5B2-4B2E-B34F-0BC66B9AA0AB}"/>
                    </a:ext>
                  </a:extLst>
                </p14:cNvPr>
                <p14:cNvContentPartPr/>
                <p14:nvPr/>
              </p14:nvContentPartPr>
              <p14:xfrm>
                <a:off x="8719388" y="5092357"/>
                <a:ext cx="13680" cy="3240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6832E109-A5B2-4B2E-B34F-0BC66B9AA0AB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8701748" y="5074717"/>
                  <a:ext cx="493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79CDC9D0-C0BB-4CDD-9BA2-15961E72D409}"/>
                    </a:ext>
                  </a:extLst>
                </p14:cNvPr>
                <p14:cNvContentPartPr/>
                <p14:nvPr/>
              </p14:nvContentPartPr>
              <p14:xfrm>
                <a:off x="8713628" y="5018557"/>
                <a:ext cx="11880" cy="100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79CDC9D0-C0BB-4CDD-9BA2-15961E72D409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8695988" y="5000557"/>
                  <a:ext cx="4752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10A72FC7-9C11-4ED7-9AE7-F1919F319F2F}"/>
              </a:ext>
            </a:extLst>
          </p:cNvPr>
          <p:cNvGrpSpPr/>
          <p:nvPr/>
        </p:nvGrpSpPr>
        <p:grpSpPr>
          <a:xfrm>
            <a:off x="7458142" y="5267302"/>
            <a:ext cx="164160" cy="145800"/>
            <a:chOff x="6980948" y="4551637"/>
            <a:chExt cx="164160" cy="1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1D2B9EE5-2FBA-48A3-B982-AEF44D005B56}"/>
                    </a:ext>
                  </a:extLst>
                </p14:cNvPr>
                <p14:cNvContentPartPr/>
                <p14:nvPr/>
              </p14:nvContentPartPr>
              <p14:xfrm>
                <a:off x="6993188" y="4634077"/>
                <a:ext cx="7200" cy="61920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1D2B9EE5-2FBA-48A3-B982-AEF44D005B56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6975188" y="4616437"/>
                  <a:ext cx="428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83314762-712D-490B-BEC3-B10DAD63F61C}"/>
                    </a:ext>
                  </a:extLst>
                </p14:cNvPr>
                <p14:cNvContentPartPr/>
                <p14:nvPr/>
              </p14:nvContentPartPr>
              <p14:xfrm>
                <a:off x="6980948" y="4555597"/>
                <a:ext cx="16200" cy="16920"/>
              </p14:xfrm>
            </p:contentPart>
          </mc:Choice>
          <mc:Fallback xmlns=""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83314762-712D-490B-BEC3-B10DAD63F61C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6962948" y="4537597"/>
                  <a:ext cx="51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1026" name="Ink 1025">
                  <a:extLst>
                    <a:ext uri="{FF2B5EF4-FFF2-40B4-BE49-F238E27FC236}">
                      <a16:creationId xmlns:a16="http://schemas.microsoft.com/office/drawing/2014/main" id="{61ADE408-B088-4AB0-A364-8C437241448F}"/>
                    </a:ext>
                  </a:extLst>
                </p14:cNvPr>
                <p14:cNvContentPartPr/>
                <p14:nvPr/>
              </p14:nvContentPartPr>
              <p14:xfrm>
                <a:off x="7086428" y="4627237"/>
                <a:ext cx="58680" cy="70200"/>
              </p14:xfrm>
            </p:contentPart>
          </mc:Choice>
          <mc:Fallback xmlns="">
            <p:pic>
              <p:nvPicPr>
                <p:cNvPr id="1026" name="Ink 1025">
                  <a:extLst>
                    <a:ext uri="{FF2B5EF4-FFF2-40B4-BE49-F238E27FC236}">
                      <a16:creationId xmlns:a16="http://schemas.microsoft.com/office/drawing/2014/main" id="{61ADE408-B088-4AB0-A364-8C437241448F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7068428" y="4609597"/>
                  <a:ext cx="94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8E762437-E8F1-4492-8CD2-18C3B34DCEC3}"/>
                    </a:ext>
                  </a:extLst>
                </p14:cNvPr>
                <p14:cNvContentPartPr/>
                <p14:nvPr/>
              </p14:nvContentPartPr>
              <p14:xfrm>
                <a:off x="7092908" y="4551637"/>
                <a:ext cx="15480" cy="540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8E762437-E8F1-4492-8CD2-18C3B34DCEC3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7074908" y="4533637"/>
                  <a:ext cx="5112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2957351D-752A-404D-A5FA-7BF21CD53B99}"/>
              </a:ext>
            </a:extLst>
          </p:cNvPr>
          <p:cNvGrpSpPr/>
          <p:nvPr/>
        </p:nvGrpSpPr>
        <p:grpSpPr>
          <a:xfrm>
            <a:off x="7373182" y="4709302"/>
            <a:ext cx="428760" cy="454320"/>
            <a:chOff x="6895988" y="3993637"/>
            <a:chExt cx="42876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1AF06822-6447-48F8-B179-4D8464758D92}"/>
                    </a:ext>
                  </a:extLst>
                </p14:cNvPr>
                <p14:cNvContentPartPr/>
                <p14:nvPr/>
              </p14:nvContentPartPr>
              <p14:xfrm>
                <a:off x="6904988" y="3993637"/>
                <a:ext cx="338400" cy="2052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1AF06822-6447-48F8-B179-4D8464758D92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6887348" y="3975637"/>
                  <a:ext cx="374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89FAA5BD-1AA8-4F38-AAF9-4A323C980824}"/>
                    </a:ext>
                  </a:extLst>
                </p14:cNvPr>
                <p14:cNvContentPartPr/>
                <p14:nvPr/>
              </p14:nvContentPartPr>
              <p14:xfrm>
                <a:off x="6895988" y="4029637"/>
                <a:ext cx="231120" cy="14292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89FAA5BD-1AA8-4F38-AAF9-4A323C980824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6877988" y="4011997"/>
                  <a:ext cx="2667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9ABFCFC8-BD1F-4BBF-B703-0E1767B60B34}"/>
                    </a:ext>
                  </a:extLst>
                </p14:cNvPr>
                <p14:cNvContentPartPr/>
                <p14:nvPr/>
              </p14:nvContentPartPr>
              <p14:xfrm>
                <a:off x="6977348" y="4200637"/>
                <a:ext cx="347400" cy="247320"/>
              </p14:xfrm>
            </p:contentPart>
          </mc:Choice>
          <mc:Fallback xmlns=""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9ABFCFC8-BD1F-4BBF-B703-0E1767B60B34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6959348" y="4182997"/>
                  <a:ext cx="383040" cy="28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2">
            <p14:nvContentPartPr>
              <p14:cNvPr id="1038" name="Ink 1037">
                <a:extLst>
                  <a:ext uri="{FF2B5EF4-FFF2-40B4-BE49-F238E27FC236}">
                    <a16:creationId xmlns:a16="http://schemas.microsoft.com/office/drawing/2014/main" id="{758848CA-6F66-454C-BB3C-2B7CF2299EDC}"/>
                  </a:ext>
                </a:extLst>
              </p14:cNvPr>
              <p14:cNvContentPartPr/>
              <p14:nvPr/>
            </p14:nvContentPartPr>
            <p14:xfrm>
              <a:off x="9598356" y="4962326"/>
              <a:ext cx="230400" cy="15840"/>
            </p14:xfrm>
          </p:contentPart>
        </mc:Choice>
        <mc:Fallback xmlns="">
          <p:pic>
            <p:nvPicPr>
              <p:cNvPr id="1038" name="Ink 1037">
                <a:extLst>
                  <a:ext uri="{FF2B5EF4-FFF2-40B4-BE49-F238E27FC236}">
                    <a16:creationId xmlns:a16="http://schemas.microsoft.com/office/drawing/2014/main" id="{758848CA-6F66-454C-BB3C-2B7CF2299EDC}"/>
                  </a:ext>
                </a:extLst>
              </p:cNvPr>
              <p:cNvPicPr/>
              <p:nvPr/>
            </p:nvPicPr>
            <p:blipFill>
              <a:blip r:embed="rId763"/>
              <a:stretch>
                <a:fillRect/>
              </a:stretch>
            </p:blipFill>
            <p:spPr>
              <a:xfrm>
                <a:off x="9580328" y="4944326"/>
                <a:ext cx="266096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4">
            <p14:nvContentPartPr>
              <p14:cNvPr id="1039" name="Ink 1038">
                <a:extLst>
                  <a:ext uri="{FF2B5EF4-FFF2-40B4-BE49-F238E27FC236}">
                    <a16:creationId xmlns:a16="http://schemas.microsoft.com/office/drawing/2014/main" id="{05EC3882-9D63-415C-A72D-C2DA0CB1EE6E}"/>
                  </a:ext>
                </a:extLst>
              </p14:cNvPr>
              <p14:cNvContentPartPr/>
              <p14:nvPr/>
            </p14:nvContentPartPr>
            <p14:xfrm>
              <a:off x="9603036" y="5067446"/>
              <a:ext cx="266040" cy="14760"/>
            </p14:xfrm>
          </p:contentPart>
        </mc:Choice>
        <mc:Fallback xmlns="">
          <p:pic>
            <p:nvPicPr>
              <p:cNvPr id="1039" name="Ink 1038">
                <a:extLst>
                  <a:ext uri="{FF2B5EF4-FFF2-40B4-BE49-F238E27FC236}">
                    <a16:creationId xmlns:a16="http://schemas.microsoft.com/office/drawing/2014/main" id="{05EC3882-9D63-415C-A72D-C2DA0CB1EE6E}"/>
                  </a:ext>
                </a:extLst>
              </p:cNvPr>
              <p:cNvPicPr/>
              <p:nvPr/>
            </p:nvPicPr>
            <p:blipFill>
              <a:blip r:embed="rId765"/>
              <a:stretch>
                <a:fillRect/>
              </a:stretch>
            </p:blipFill>
            <p:spPr>
              <a:xfrm>
                <a:off x="9585036" y="5049875"/>
                <a:ext cx="301680" cy="49551"/>
              </a:xfrm>
              <a:prstGeom prst="rect">
                <a:avLst/>
              </a:prstGeom>
            </p:spPr>
          </p:pic>
        </mc:Fallback>
      </mc:AlternateContent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3F7A8333-F745-4F97-A443-E2490A520807}"/>
              </a:ext>
            </a:extLst>
          </p:cNvPr>
          <p:cNvGrpSpPr/>
          <p:nvPr/>
        </p:nvGrpSpPr>
        <p:grpSpPr>
          <a:xfrm>
            <a:off x="10285956" y="4841366"/>
            <a:ext cx="465120" cy="401760"/>
            <a:chOff x="9808762" y="4125701"/>
            <a:chExt cx="465120" cy="40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69BC0DA2-2B3D-45E0-A274-CF7ACA5C224C}"/>
                    </a:ext>
                  </a:extLst>
                </p14:cNvPr>
                <p14:cNvContentPartPr/>
                <p14:nvPr/>
              </p14:nvContentPartPr>
              <p14:xfrm>
                <a:off x="9808762" y="4164221"/>
                <a:ext cx="25920" cy="310320"/>
              </p14:xfrm>
            </p:contentPart>
          </mc:Choice>
          <mc:Fallback xmlns=""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69BC0DA2-2B3D-45E0-A274-CF7ACA5C224C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9791122" y="4146581"/>
                  <a:ext cx="615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C8DCC153-E287-41B8-BD6E-F626AFD1DD7F}"/>
                    </a:ext>
                  </a:extLst>
                </p14:cNvPr>
                <p14:cNvContentPartPr/>
                <p14:nvPr/>
              </p14:nvContentPartPr>
              <p14:xfrm>
                <a:off x="9823522" y="4125701"/>
                <a:ext cx="426960" cy="28440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C8DCC153-E287-41B8-BD6E-F626AFD1DD7F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9805522" y="4108061"/>
                  <a:ext cx="4626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BC2F6DBF-F151-43F2-8C6D-B9F61A845813}"/>
                    </a:ext>
                  </a:extLst>
                </p14:cNvPr>
                <p14:cNvContentPartPr/>
                <p14:nvPr/>
              </p14:nvContentPartPr>
              <p14:xfrm>
                <a:off x="10255522" y="4147661"/>
                <a:ext cx="18360" cy="37044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BC2F6DBF-F151-43F2-8C6D-B9F61A845813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10237522" y="4129661"/>
                  <a:ext cx="5400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F9B3669E-1285-4C96-8050-EAEC5096A050}"/>
                    </a:ext>
                  </a:extLst>
                </p14:cNvPr>
                <p14:cNvContentPartPr/>
                <p14:nvPr/>
              </p14:nvContentPartPr>
              <p14:xfrm>
                <a:off x="9907402" y="4506581"/>
                <a:ext cx="341280" cy="2088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F9B3669E-1285-4C96-8050-EAEC5096A050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9889402" y="4488581"/>
                  <a:ext cx="3769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CE5CA023-8B26-4B7B-B471-FC7A86847407}"/>
                    </a:ext>
                  </a:extLst>
                </p14:cNvPr>
                <p14:cNvContentPartPr/>
                <p14:nvPr/>
              </p14:nvContentPartPr>
              <p14:xfrm>
                <a:off x="9990202" y="4244501"/>
                <a:ext cx="78840" cy="217800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CE5CA023-8B26-4B7B-B471-FC7A8684740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9972562" y="4226501"/>
                  <a:ext cx="1144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A38DF378-D5ED-4315-93FE-DA512DF86A39}"/>
                    </a:ext>
                  </a:extLst>
                </p14:cNvPr>
                <p14:cNvContentPartPr/>
                <p14:nvPr/>
              </p14:nvContentPartPr>
              <p14:xfrm>
                <a:off x="9951682" y="4316501"/>
                <a:ext cx="152640" cy="1620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A38DF378-D5ED-4315-93FE-DA512DF86A39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9934042" y="4298861"/>
                  <a:ext cx="188280" cy="5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8">
            <p14:nvContentPartPr>
              <p14:cNvPr id="1047" name="Ink 1046">
                <a:extLst>
                  <a:ext uri="{FF2B5EF4-FFF2-40B4-BE49-F238E27FC236}">
                    <a16:creationId xmlns:a16="http://schemas.microsoft.com/office/drawing/2014/main" id="{B5A14349-1197-46A1-98C9-C454E6C5B24B}"/>
                  </a:ext>
                </a:extLst>
              </p14:cNvPr>
              <p14:cNvContentPartPr/>
              <p14:nvPr/>
            </p14:nvContentPartPr>
            <p14:xfrm>
              <a:off x="10473516" y="4566326"/>
              <a:ext cx="34200" cy="237240"/>
            </p14:xfrm>
          </p:contentPart>
        </mc:Choice>
        <mc:Fallback xmlns="">
          <p:pic>
            <p:nvPicPr>
              <p:cNvPr id="1047" name="Ink 1046">
                <a:extLst>
                  <a:ext uri="{FF2B5EF4-FFF2-40B4-BE49-F238E27FC236}">
                    <a16:creationId xmlns:a16="http://schemas.microsoft.com/office/drawing/2014/main" id="{B5A14349-1197-46A1-98C9-C454E6C5B24B}"/>
                  </a:ext>
                </a:extLst>
              </p:cNvPr>
              <p:cNvPicPr/>
              <p:nvPr/>
            </p:nvPicPr>
            <p:blipFill>
              <a:blip r:embed="rId779"/>
              <a:stretch>
                <a:fillRect/>
              </a:stretch>
            </p:blipFill>
            <p:spPr>
              <a:xfrm>
                <a:off x="10455703" y="4548326"/>
                <a:ext cx="69469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0">
            <p14:nvContentPartPr>
              <p14:cNvPr id="1048" name="Ink 1047">
                <a:extLst>
                  <a:ext uri="{FF2B5EF4-FFF2-40B4-BE49-F238E27FC236}">
                    <a16:creationId xmlns:a16="http://schemas.microsoft.com/office/drawing/2014/main" id="{996A1902-8EB6-4B25-9EE1-0EDB64CB4B36}"/>
                  </a:ext>
                </a:extLst>
              </p14:cNvPr>
              <p14:cNvContentPartPr/>
              <p14:nvPr/>
            </p14:nvContentPartPr>
            <p14:xfrm>
              <a:off x="10526796" y="5264006"/>
              <a:ext cx="40320" cy="220680"/>
            </p14:xfrm>
          </p:contentPart>
        </mc:Choice>
        <mc:Fallback xmlns="">
          <p:pic>
            <p:nvPicPr>
              <p:cNvPr id="1048" name="Ink 1047">
                <a:extLst>
                  <a:ext uri="{FF2B5EF4-FFF2-40B4-BE49-F238E27FC236}">
                    <a16:creationId xmlns:a16="http://schemas.microsoft.com/office/drawing/2014/main" id="{996A1902-8EB6-4B25-9EE1-0EDB64CB4B36}"/>
                  </a:ext>
                </a:extLst>
              </p:cNvPr>
              <p:cNvPicPr/>
              <p:nvPr/>
            </p:nvPicPr>
            <p:blipFill>
              <a:blip r:embed="rId781"/>
              <a:stretch>
                <a:fillRect/>
              </a:stretch>
            </p:blipFill>
            <p:spPr>
              <a:xfrm>
                <a:off x="10508796" y="5246006"/>
                <a:ext cx="75960" cy="25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5572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27" name="Ink 626">
                <a:extLst>
                  <a:ext uri="{FF2B5EF4-FFF2-40B4-BE49-F238E27FC236}">
                    <a16:creationId xmlns:a16="http://schemas.microsoft.com/office/drawing/2014/main" id="{284E156A-D572-4083-AA55-66953408B655}"/>
                  </a:ext>
                </a:extLst>
              </p14:cNvPr>
              <p14:cNvContentPartPr/>
              <p14:nvPr/>
            </p14:nvContentPartPr>
            <p14:xfrm>
              <a:off x="1344900" y="2356917"/>
              <a:ext cx="2675880" cy="1193400"/>
            </p14:xfrm>
          </p:contentPart>
        </mc:Choice>
        <mc:Fallback xmlns="">
          <p:pic>
            <p:nvPicPr>
              <p:cNvPr id="627" name="Ink 626">
                <a:extLst>
                  <a:ext uri="{FF2B5EF4-FFF2-40B4-BE49-F238E27FC236}">
                    <a16:creationId xmlns:a16="http://schemas.microsoft.com/office/drawing/2014/main" id="{284E156A-D572-4083-AA55-66953408B6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6902" y="2338917"/>
                <a:ext cx="2711515" cy="122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43" name="Group 642">
            <a:extLst>
              <a:ext uri="{FF2B5EF4-FFF2-40B4-BE49-F238E27FC236}">
                <a16:creationId xmlns:a16="http://schemas.microsoft.com/office/drawing/2014/main" id="{ABBC1154-D284-49F0-8BC2-C96651C7497E}"/>
              </a:ext>
            </a:extLst>
          </p:cNvPr>
          <p:cNvGrpSpPr/>
          <p:nvPr/>
        </p:nvGrpSpPr>
        <p:grpSpPr>
          <a:xfrm>
            <a:off x="684300" y="4248819"/>
            <a:ext cx="3918960" cy="1159560"/>
            <a:chOff x="320731" y="5363244"/>
            <a:chExt cx="3918960" cy="11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C1534734-2410-4B42-A756-68DB197A754D}"/>
                    </a:ext>
                  </a:extLst>
                </p14:cNvPr>
                <p14:cNvContentPartPr/>
                <p14:nvPr/>
              </p14:nvContentPartPr>
              <p14:xfrm>
                <a:off x="320731" y="5363244"/>
                <a:ext cx="3918960" cy="115956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C1534734-2410-4B42-A756-68DB197A754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03091" y="5345604"/>
                  <a:ext cx="3954600" cy="11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6053D03C-8BB7-4616-B31B-587833A6C997}"/>
                    </a:ext>
                  </a:extLst>
                </p14:cNvPr>
                <p14:cNvContentPartPr/>
                <p14:nvPr/>
              </p14:nvContentPartPr>
              <p14:xfrm>
                <a:off x="1564171" y="5514444"/>
                <a:ext cx="187560" cy="90648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6053D03C-8BB7-4616-B31B-587833A6C99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46171" y="5496804"/>
                  <a:ext cx="223200" cy="9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3E6BA120-7EE6-460E-B9E0-B969EFE6967C}"/>
                    </a:ext>
                  </a:extLst>
                </p14:cNvPr>
                <p14:cNvContentPartPr/>
                <p14:nvPr/>
              </p14:nvContentPartPr>
              <p14:xfrm>
                <a:off x="2921011" y="5445684"/>
                <a:ext cx="143640" cy="90900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3E6BA120-7EE6-460E-B9E0-B969EFE6967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903371" y="5427684"/>
                  <a:ext cx="179280" cy="9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1A718681-8322-4B3B-BDD9-16F568E75CA4}"/>
                    </a:ext>
                  </a:extLst>
                </p14:cNvPr>
                <p14:cNvContentPartPr/>
                <p14:nvPr/>
              </p14:nvContentPartPr>
              <p14:xfrm>
                <a:off x="986011" y="6047604"/>
                <a:ext cx="98280" cy="13104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1A718681-8322-4B3B-BDD9-16F568E75CA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8011" y="6029604"/>
                  <a:ext cx="133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90F2792D-D3B6-443E-B95E-21C45F96AB6F}"/>
                    </a:ext>
                  </a:extLst>
                </p14:cNvPr>
                <p14:cNvContentPartPr/>
                <p14:nvPr/>
              </p14:nvContentPartPr>
              <p14:xfrm>
                <a:off x="927331" y="5993244"/>
                <a:ext cx="163800" cy="1080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90F2792D-D3B6-443E-B95E-21C45F96AB6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09331" y="5975244"/>
                  <a:ext cx="199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0FB69054-55B7-464F-B3DB-2A680E7E1DE7}"/>
                    </a:ext>
                  </a:extLst>
                </p14:cNvPr>
                <p14:cNvContentPartPr/>
                <p14:nvPr/>
              </p14:nvContentPartPr>
              <p14:xfrm>
                <a:off x="1141891" y="5924124"/>
                <a:ext cx="26640" cy="8676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0FB69054-55B7-464F-B3DB-2A680E7E1DE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24251" y="5906124"/>
                  <a:ext cx="62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02F5CED3-7933-4A0A-AE82-E6B753A262EC}"/>
                    </a:ext>
                  </a:extLst>
                </p14:cNvPr>
                <p14:cNvContentPartPr/>
                <p14:nvPr/>
              </p14:nvContentPartPr>
              <p14:xfrm>
                <a:off x="2161411" y="5899284"/>
                <a:ext cx="140040" cy="13824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02F5CED3-7933-4A0A-AE82-E6B753A262E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143411" y="5881644"/>
                  <a:ext cx="175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50CFE75F-6349-4123-B801-FE0EF5688CB8}"/>
                    </a:ext>
                  </a:extLst>
                </p14:cNvPr>
                <p14:cNvContentPartPr/>
                <p14:nvPr/>
              </p14:nvContentPartPr>
              <p14:xfrm>
                <a:off x="2132971" y="5856444"/>
                <a:ext cx="155520" cy="1080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50CFE75F-6349-4123-B801-FE0EF5688CB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15331" y="5838444"/>
                  <a:ext cx="191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B2EC775C-EE41-461C-BDF7-DF581D55A7F3}"/>
                    </a:ext>
                  </a:extLst>
                </p14:cNvPr>
                <p14:cNvContentPartPr/>
                <p14:nvPr/>
              </p14:nvContentPartPr>
              <p14:xfrm>
                <a:off x="2372731" y="5786244"/>
                <a:ext cx="20880" cy="9360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B2EC775C-EE41-461C-BDF7-DF581D55A7F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355091" y="5768604"/>
                  <a:ext cx="56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D7FA0251-B301-45C4-ABB5-979B4F716A51}"/>
                    </a:ext>
                  </a:extLst>
                </p14:cNvPr>
                <p14:cNvContentPartPr/>
                <p14:nvPr/>
              </p14:nvContentPartPr>
              <p14:xfrm>
                <a:off x="3404851" y="5835924"/>
                <a:ext cx="117720" cy="14976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D7FA0251-B301-45C4-ABB5-979B4F716A5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387211" y="5817924"/>
                  <a:ext cx="1533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C167A14C-3D8F-489A-BAEC-819270EC68EA}"/>
                    </a:ext>
                  </a:extLst>
                </p14:cNvPr>
                <p14:cNvContentPartPr/>
                <p14:nvPr/>
              </p14:nvContentPartPr>
              <p14:xfrm>
                <a:off x="3338971" y="5794164"/>
                <a:ext cx="194040" cy="1368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C167A14C-3D8F-489A-BAEC-819270EC68E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320971" y="5776524"/>
                  <a:ext cx="229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33A6CE98-A390-4669-94E5-2679E1DDE3DF}"/>
                    </a:ext>
                  </a:extLst>
                </p14:cNvPr>
                <p14:cNvContentPartPr/>
                <p14:nvPr/>
              </p14:nvContentPartPr>
              <p14:xfrm>
                <a:off x="3613651" y="5726484"/>
                <a:ext cx="11880" cy="10116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33A6CE98-A390-4669-94E5-2679E1DDE3D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595651" y="5708484"/>
                  <a:ext cx="4752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2" name="Group 651">
            <a:extLst>
              <a:ext uri="{FF2B5EF4-FFF2-40B4-BE49-F238E27FC236}">
                <a16:creationId xmlns:a16="http://schemas.microsoft.com/office/drawing/2014/main" id="{5DFB4B85-18FB-431C-B83C-61A1FA51DBCC}"/>
              </a:ext>
            </a:extLst>
          </p:cNvPr>
          <p:cNvGrpSpPr/>
          <p:nvPr/>
        </p:nvGrpSpPr>
        <p:grpSpPr>
          <a:xfrm>
            <a:off x="1954740" y="2396546"/>
            <a:ext cx="862920" cy="1062360"/>
            <a:chOff x="1591171" y="3510971"/>
            <a:chExt cx="862920" cy="10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A94A0EAE-ED76-48ED-8BE4-BD8ED630F52D}"/>
                    </a:ext>
                  </a:extLst>
                </p14:cNvPr>
                <p14:cNvContentPartPr/>
                <p14:nvPr/>
              </p14:nvContentPartPr>
              <p14:xfrm>
                <a:off x="2312611" y="3510971"/>
                <a:ext cx="141480" cy="106236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A94A0EAE-ED76-48ED-8BE4-BD8ED630F52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294971" y="3492971"/>
                  <a:ext cx="177120" cy="10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81AE9468-F482-48A4-9155-F8D91D466E6E}"/>
                    </a:ext>
                  </a:extLst>
                </p14:cNvPr>
                <p14:cNvContentPartPr/>
                <p14:nvPr/>
              </p14:nvContentPartPr>
              <p14:xfrm>
                <a:off x="1620331" y="4086611"/>
                <a:ext cx="132480" cy="14004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81AE9468-F482-48A4-9155-F8D91D466E6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02331" y="4068611"/>
                  <a:ext cx="168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4B0A76A2-BF71-442A-AD68-12E36A55412B}"/>
                    </a:ext>
                  </a:extLst>
                </p14:cNvPr>
                <p14:cNvContentPartPr/>
                <p14:nvPr/>
              </p14:nvContentPartPr>
              <p14:xfrm>
                <a:off x="1591171" y="4025411"/>
                <a:ext cx="166680" cy="2376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4B0A76A2-BF71-442A-AD68-12E36A55412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573171" y="4007771"/>
                  <a:ext cx="2023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06764677-FBB8-4CBF-90D8-97E8A3394799}"/>
                    </a:ext>
                  </a:extLst>
                </p14:cNvPr>
                <p14:cNvContentPartPr/>
                <p14:nvPr/>
              </p14:nvContentPartPr>
              <p14:xfrm>
                <a:off x="1802131" y="3887531"/>
                <a:ext cx="116280" cy="12204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06764677-FBB8-4CBF-90D8-97E8A339479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784491" y="3869531"/>
                  <a:ext cx="15192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7" name="Group 656">
            <a:extLst>
              <a:ext uri="{FF2B5EF4-FFF2-40B4-BE49-F238E27FC236}">
                <a16:creationId xmlns:a16="http://schemas.microsoft.com/office/drawing/2014/main" id="{39F44F4F-6ABD-4A2D-B5D7-071B25732DB5}"/>
              </a:ext>
            </a:extLst>
          </p:cNvPr>
          <p:cNvGrpSpPr/>
          <p:nvPr/>
        </p:nvGrpSpPr>
        <p:grpSpPr>
          <a:xfrm>
            <a:off x="3143100" y="2735666"/>
            <a:ext cx="287280" cy="298800"/>
            <a:chOff x="2779531" y="3850091"/>
            <a:chExt cx="28728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9EBFC293-7D69-464F-A1A1-2B068BE0E08B}"/>
                    </a:ext>
                  </a:extLst>
                </p14:cNvPr>
                <p14:cNvContentPartPr/>
                <p14:nvPr/>
              </p14:nvContentPartPr>
              <p14:xfrm>
                <a:off x="2792131" y="4007411"/>
                <a:ext cx="95760" cy="14148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9EBFC293-7D69-464F-A1A1-2B068BE0E08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774491" y="3989771"/>
                  <a:ext cx="131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9F018AAC-552B-484F-9283-338FE3ED58B5}"/>
                    </a:ext>
                  </a:extLst>
                </p14:cNvPr>
                <p14:cNvContentPartPr/>
                <p14:nvPr/>
              </p14:nvContentPartPr>
              <p14:xfrm>
                <a:off x="2779531" y="3944051"/>
                <a:ext cx="149760" cy="3276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9F018AAC-552B-484F-9283-338FE3ED58B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761891" y="3926411"/>
                  <a:ext cx="185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98AF3FAC-554A-4766-A73B-D14A1A6EECFE}"/>
                    </a:ext>
                  </a:extLst>
                </p14:cNvPr>
                <p14:cNvContentPartPr/>
                <p14:nvPr/>
              </p14:nvContentPartPr>
              <p14:xfrm>
                <a:off x="2995531" y="3850091"/>
                <a:ext cx="71280" cy="11952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98AF3FAC-554A-4766-A73B-D14A1A6EECF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77891" y="3832451"/>
                  <a:ext cx="106920" cy="15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733" name="Ink 732">
                <a:extLst>
                  <a:ext uri="{FF2B5EF4-FFF2-40B4-BE49-F238E27FC236}">
                    <a16:creationId xmlns:a16="http://schemas.microsoft.com/office/drawing/2014/main" id="{B9B20948-EBC3-4107-8075-609994629431}"/>
                  </a:ext>
                </a:extLst>
              </p14:cNvPr>
              <p14:cNvContentPartPr/>
              <p14:nvPr/>
            </p14:nvContentPartPr>
            <p14:xfrm>
              <a:off x="3260969" y="3237941"/>
              <a:ext cx="511920" cy="1323360"/>
            </p14:xfrm>
          </p:contentPart>
        </mc:Choice>
        <mc:Fallback xmlns="">
          <p:pic>
            <p:nvPicPr>
              <p:cNvPr id="733" name="Ink 732">
                <a:extLst>
                  <a:ext uri="{FF2B5EF4-FFF2-40B4-BE49-F238E27FC236}">
                    <a16:creationId xmlns:a16="http://schemas.microsoft.com/office/drawing/2014/main" id="{B9B20948-EBC3-4107-8075-60999462943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242956" y="3219936"/>
                <a:ext cx="547585" cy="1359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734" name="Ink 733">
                <a:extLst>
                  <a:ext uri="{FF2B5EF4-FFF2-40B4-BE49-F238E27FC236}">
                    <a16:creationId xmlns:a16="http://schemas.microsoft.com/office/drawing/2014/main" id="{9E2A2801-F806-4086-949C-8C0F99E6432E}"/>
                  </a:ext>
                </a:extLst>
              </p14:cNvPr>
              <p14:cNvContentPartPr/>
              <p14:nvPr/>
            </p14:nvContentPartPr>
            <p14:xfrm>
              <a:off x="3173849" y="3211301"/>
              <a:ext cx="200880" cy="137160"/>
            </p14:xfrm>
          </p:contentPart>
        </mc:Choice>
        <mc:Fallback xmlns="">
          <p:pic>
            <p:nvPicPr>
              <p:cNvPr id="734" name="Ink 733">
                <a:extLst>
                  <a:ext uri="{FF2B5EF4-FFF2-40B4-BE49-F238E27FC236}">
                    <a16:creationId xmlns:a16="http://schemas.microsoft.com/office/drawing/2014/main" id="{9E2A2801-F806-4086-949C-8C0F99E6432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155849" y="3193348"/>
                <a:ext cx="236520" cy="172707"/>
              </a:xfrm>
              <a:prstGeom prst="rect">
                <a:avLst/>
              </a:prstGeom>
            </p:spPr>
          </p:pic>
        </mc:Fallback>
      </mc:AlternateContent>
      <p:grpSp>
        <p:nvGrpSpPr>
          <p:cNvPr id="741" name="Group 740">
            <a:extLst>
              <a:ext uri="{FF2B5EF4-FFF2-40B4-BE49-F238E27FC236}">
                <a16:creationId xmlns:a16="http://schemas.microsoft.com/office/drawing/2014/main" id="{16B35193-E860-4E28-AF72-844C65F146D0}"/>
              </a:ext>
            </a:extLst>
          </p:cNvPr>
          <p:cNvGrpSpPr/>
          <p:nvPr/>
        </p:nvGrpSpPr>
        <p:grpSpPr>
          <a:xfrm>
            <a:off x="1467449" y="3192941"/>
            <a:ext cx="1373760" cy="1495440"/>
            <a:chOff x="1103880" y="4307366"/>
            <a:chExt cx="1373760" cy="149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78C1CF45-E5CF-47BB-872C-6607309F7D69}"/>
                    </a:ext>
                  </a:extLst>
                </p14:cNvPr>
                <p14:cNvContentPartPr/>
                <p14:nvPr/>
              </p14:nvContentPartPr>
              <p14:xfrm>
                <a:off x="1956360" y="4382966"/>
                <a:ext cx="521280" cy="135504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78C1CF45-E5CF-47BB-872C-6607309F7D6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938360" y="4365326"/>
                  <a:ext cx="556920" cy="13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F1E70B94-2AF7-4878-ADE4-CCD7E0999161}"/>
                    </a:ext>
                  </a:extLst>
                </p14:cNvPr>
                <p14:cNvContentPartPr/>
                <p14:nvPr/>
              </p14:nvContentPartPr>
              <p14:xfrm>
                <a:off x="1883280" y="4396646"/>
                <a:ext cx="213840" cy="9216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F1E70B94-2AF7-4878-ADE4-CCD7E099916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865640" y="4379006"/>
                  <a:ext cx="249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C385EAE8-E24E-424D-B01E-D6E7C5EC49B8}"/>
                    </a:ext>
                  </a:extLst>
                </p14:cNvPr>
                <p14:cNvContentPartPr/>
                <p14:nvPr/>
              </p14:nvContentPartPr>
              <p14:xfrm>
                <a:off x="1481160" y="4307366"/>
                <a:ext cx="178560" cy="15048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C385EAE8-E24E-424D-B01E-D6E7C5EC49B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463160" y="4289726"/>
                  <a:ext cx="214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AE9E3312-CE07-44B4-A1A1-015B93CDA551}"/>
                    </a:ext>
                  </a:extLst>
                </p14:cNvPr>
                <p14:cNvContentPartPr/>
                <p14:nvPr/>
              </p14:nvContentPartPr>
              <p14:xfrm>
                <a:off x="1103880" y="4327526"/>
                <a:ext cx="454680" cy="147528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AE9E3312-CE07-44B4-A1A1-015B93CDA55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85880" y="4309526"/>
                  <a:ext cx="490320" cy="151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7" name="Group 856">
            <a:extLst>
              <a:ext uri="{FF2B5EF4-FFF2-40B4-BE49-F238E27FC236}">
                <a16:creationId xmlns:a16="http://schemas.microsoft.com/office/drawing/2014/main" id="{066B0B34-E63A-49B8-96E7-B591BA925EF4}"/>
              </a:ext>
            </a:extLst>
          </p:cNvPr>
          <p:cNvGrpSpPr/>
          <p:nvPr/>
        </p:nvGrpSpPr>
        <p:grpSpPr>
          <a:xfrm>
            <a:off x="248880" y="174720"/>
            <a:ext cx="1546560" cy="340920"/>
            <a:chOff x="248880" y="174720"/>
            <a:chExt cx="154656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7CFC4F5D-8B46-46EF-AC7D-4A832266FDDC}"/>
                    </a:ext>
                  </a:extLst>
                </p14:cNvPr>
                <p14:cNvContentPartPr/>
                <p14:nvPr/>
              </p14:nvContentPartPr>
              <p14:xfrm>
                <a:off x="248880" y="186960"/>
                <a:ext cx="219960" cy="32868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7CFC4F5D-8B46-46EF-AC7D-4A832266FDD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30880" y="169320"/>
                  <a:ext cx="2556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40F92C76-75FF-4D34-BF64-EB3B4629B243}"/>
                    </a:ext>
                  </a:extLst>
                </p14:cNvPr>
                <p14:cNvContentPartPr/>
                <p14:nvPr/>
              </p14:nvContentPartPr>
              <p14:xfrm>
                <a:off x="290280" y="354720"/>
                <a:ext cx="130320" cy="3600"/>
              </p14:xfrm>
            </p:contentPart>
          </mc:Choice>
          <mc:Fallback xmlns=""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40F92C76-75FF-4D34-BF64-EB3B4629B24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2640" y="337080"/>
                  <a:ext cx="165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7955443E-D7DD-418F-BF02-E25EE0AAE26B}"/>
                    </a:ext>
                  </a:extLst>
                </p14:cNvPr>
                <p14:cNvContentPartPr/>
                <p14:nvPr/>
              </p14:nvContentPartPr>
              <p14:xfrm>
                <a:off x="538320" y="208200"/>
                <a:ext cx="187200" cy="30096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7955443E-D7DD-418F-BF02-E25EE0AAE26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0680" y="190200"/>
                  <a:ext cx="2228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E6888596-11E1-40D9-A1B2-8CF41218A474}"/>
                    </a:ext>
                  </a:extLst>
                </p14:cNvPr>
                <p14:cNvContentPartPr/>
                <p14:nvPr/>
              </p14:nvContentPartPr>
              <p14:xfrm>
                <a:off x="802200" y="321960"/>
                <a:ext cx="85680" cy="16164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E6888596-11E1-40D9-A1B2-8CF41218A47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84560" y="304320"/>
                  <a:ext cx="1213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E64CD15F-AA18-4C42-87B9-9639DFC631B3}"/>
                    </a:ext>
                  </a:extLst>
                </p14:cNvPr>
                <p14:cNvContentPartPr/>
                <p14:nvPr/>
              </p14:nvContentPartPr>
              <p14:xfrm>
                <a:off x="976800" y="201000"/>
                <a:ext cx="11520" cy="289440"/>
              </p14:xfrm>
            </p:contentPart>
          </mc:Choice>
          <mc:Fallback xmlns=""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E64CD15F-AA18-4C42-87B9-9639DFC631B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59160" y="183360"/>
                  <a:ext cx="471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9BB967F2-5367-406A-88C3-DC3BC099D253}"/>
                    </a:ext>
                  </a:extLst>
                </p14:cNvPr>
                <p14:cNvContentPartPr/>
                <p14:nvPr/>
              </p14:nvContentPartPr>
              <p14:xfrm>
                <a:off x="928920" y="319440"/>
                <a:ext cx="141120" cy="1044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9BB967F2-5367-406A-88C3-DC3BC099D25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11280" y="301800"/>
                  <a:ext cx="176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852" name="Ink 851">
                  <a:extLst>
                    <a:ext uri="{FF2B5EF4-FFF2-40B4-BE49-F238E27FC236}">
                      <a16:creationId xmlns:a16="http://schemas.microsoft.com/office/drawing/2014/main" id="{FCC77E98-CBCF-4C23-91E7-44096C0D142D}"/>
                    </a:ext>
                  </a:extLst>
                </p14:cNvPr>
                <p14:cNvContentPartPr/>
                <p14:nvPr/>
              </p14:nvContentPartPr>
              <p14:xfrm>
                <a:off x="1092360" y="321240"/>
                <a:ext cx="115920" cy="169200"/>
              </p14:xfrm>
            </p:contentPart>
          </mc:Choice>
          <mc:Fallback xmlns="">
            <p:pic>
              <p:nvPicPr>
                <p:cNvPr id="852" name="Ink 851">
                  <a:extLst>
                    <a:ext uri="{FF2B5EF4-FFF2-40B4-BE49-F238E27FC236}">
                      <a16:creationId xmlns:a16="http://schemas.microsoft.com/office/drawing/2014/main" id="{FCC77E98-CBCF-4C23-91E7-44096C0D142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74720" y="303240"/>
                  <a:ext cx="151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8D0923B8-2278-4309-AC4E-1AEBF1102C92}"/>
                    </a:ext>
                  </a:extLst>
                </p14:cNvPr>
                <p14:cNvContentPartPr/>
                <p14:nvPr/>
              </p14:nvContentPartPr>
              <p14:xfrm>
                <a:off x="1273800" y="316920"/>
                <a:ext cx="174960" cy="15444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8D0923B8-2278-4309-AC4E-1AEBF1102C9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256160" y="299280"/>
                  <a:ext cx="2106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853A67B5-7C00-4C79-AFE0-B64D4CE865B7}"/>
                    </a:ext>
                  </a:extLst>
                </p14:cNvPr>
                <p14:cNvContentPartPr/>
                <p14:nvPr/>
              </p14:nvContentPartPr>
              <p14:xfrm>
                <a:off x="1476120" y="304320"/>
                <a:ext cx="90720" cy="18540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853A67B5-7C00-4C79-AFE0-B64D4CE865B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458120" y="286680"/>
                  <a:ext cx="1263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6E93CE05-9C4B-47AF-9265-90ED7AA74788}"/>
                    </a:ext>
                  </a:extLst>
                </p14:cNvPr>
                <p14:cNvContentPartPr/>
                <p14:nvPr/>
              </p14:nvContentPartPr>
              <p14:xfrm>
                <a:off x="1688160" y="174720"/>
                <a:ext cx="24840" cy="309960"/>
              </p14:xfrm>
            </p:contentPart>
          </mc:Choice>
          <mc:Fallback xmlns=""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6E93CE05-9C4B-47AF-9265-90ED7AA7478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670520" y="156720"/>
                  <a:ext cx="604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9F3F463D-1AB2-4305-90F0-7E5295D3F9DF}"/>
                    </a:ext>
                  </a:extLst>
                </p14:cNvPr>
                <p14:cNvContentPartPr/>
                <p14:nvPr/>
              </p14:nvContentPartPr>
              <p14:xfrm>
                <a:off x="1631640" y="305760"/>
                <a:ext cx="163800" cy="396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9F3F463D-1AB2-4305-90F0-7E5295D3F9D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614000" y="288120"/>
                  <a:ext cx="19944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1" name="Group 870">
            <a:extLst>
              <a:ext uri="{FF2B5EF4-FFF2-40B4-BE49-F238E27FC236}">
                <a16:creationId xmlns:a16="http://schemas.microsoft.com/office/drawing/2014/main" id="{3003BB47-540D-4AE9-894B-ADDF5F5D1496}"/>
              </a:ext>
            </a:extLst>
          </p:cNvPr>
          <p:cNvGrpSpPr/>
          <p:nvPr/>
        </p:nvGrpSpPr>
        <p:grpSpPr>
          <a:xfrm>
            <a:off x="1991640" y="149880"/>
            <a:ext cx="1649520" cy="354960"/>
            <a:chOff x="1991640" y="149880"/>
            <a:chExt cx="164952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617CE9E8-668F-458B-AFE8-391B20F87C0D}"/>
                    </a:ext>
                  </a:extLst>
                </p14:cNvPr>
                <p14:cNvContentPartPr/>
                <p14:nvPr/>
              </p14:nvContentPartPr>
              <p14:xfrm>
                <a:off x="1991640" y="158880"/>
                <a:ext cx="226080" cy="324720"/>
              </p14:xfrm>
            </p:contentPart>
          </mc:Choice>
          <mc:Fallback xmlns=""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617CE9E8-668F-458B-AFE8-391B20F87C0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974000" y="141240"/>
                  <a:ext cx="2617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859" name="Ink 858">
                  <a:extLst>
                    <a:ext uri="{FF2B5EF4-FFF2-40B4-BE49-F238E27FC236}">
                      <a16:creationId xmlns:a16="http://schemas.microsoft.com/office/drawing/2014/main" id="{BF76ECAD-9BAE-447B-899B-089A63C79BB2}"/>
                    </a:ext>
                  </a:extLst>
                </p14:cNvPr>
                <p14:cNvContentPartPr/>
                <p14:nvPr/>
              </p14:nvContentPartPr>
              <p14:xfrm>
                <a:off x="2265600" y="291360"/>
                <a:ext cx="141840" cy="179640"/>
              </p14:xfrm>
            </p:contentPart>
          </mc:Choice>
          <mc:Fallback xmlns="">
            <p:pic>
              <p:nvPicPr>
                <p:cNvPr id="859" name="Ink 858">
                  <a:extLst>
                    <a:ext uri="{FF2B5EF4-FFF2-40B4-BE49-F238E27FC236}">
                      <a16:creationId xmlns:a16="http://schemas.microsoft.com/office/drawing/2014/main" id="{BF76ECAD-9BAE-447B-899B-089A63C79BB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247600" y="273360"/>
                  <a:ext cx="1774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860" name="Ink 859">
                  <a:extLst>
                    <a:ext uri="{FF2B5EF4-FFF2-40B4-BE49-F238E27FC236}">
                      <a16:creationId xmlns:a16="http://schemas.microsoft.com/office/drawing/2014/main" id="{9ACB3400-0F2B-44C0-BC82-30A736AC3708}"/>
                    </a:ext>
                  </a:extLst>
                </p14:cNvPr>
                <p14:cNvContentPartPr/>
                <p14:nvPr/>
              </p14:nvContentPartPr>
              <p14:xfrm>
                <a:off x="2421120" y="309000"/>
                <a:ext cx="119160" cy="180000"/>
              </p14:xfrm>
            </p:contentPart>
          </mc:Choice>
          <mc:Fallback xmlns="">
            <p:pic>
              <p:nvPicPr>
                <p:cNvPr id="860" name="Ink 859">
                  <a:extLst>
                    <a:ext uri="{FF2B5EF4-FFF2-40B4-BE49-F238E27FC236}">
                      <a16:creationId xmlns:a16="http://schemas.microsoft.com/office/drawing/2014/main" id="{9ACB3400-0F2B-44C0-BC82-30A736AC370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403480" y="291000"/>
                  <a:ext cx="154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862" name="Ink 861">
                  <a:extLst>
                    <a:ext uri="{FF2B5EF4-FFF2-40B4-BE49-F238E27FC236}">
                      <a16:creationId xmlns:a16="http://schemas.microsoft.com/office/drawing/2014/main" id="{F089AEAC-C2FE-4A2C-8830-0CC7DBF2B8F5}"/>
                    </a:ext>
                  </a:extLst>
                </p14:cNvPr>
                <p14:cNvContentPartPr/>
                <p14:nvPr/>
              </p14:nvContentPartPr>
              <p14:xfrm>
                <a:off x="2682840" y="159240"/>
                <a:ext cx="13680" cy="309960"/>
              </p14:xfrm>
            </p:contentPart>
          </mc:Choice>
          <mc:Fallback xmlns="">
            <p:pic>
              <p:nvPicPr>
                <p:cNvPr id="862" name="Ink 861">
                  <a:extLst>
                    <a:ext uri="{FF2B5EF4-FFF2-40B4-BE49-F238E27FC236}">
                      <a16:creationId xmlns:a16="http://schemas.microsoft.com/office/drawing/2014/main" id="{F089AEAC-C2FE-4A2C-8830-0CC7DBF2B8F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664840" y="141240"/>
                  <a:ext cx="493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863" name="Ink 862">
                  <a:extLst>
                    <a:ext uri="{FF2B5EF4-FFF2-40B4-BE49-F238E27FC236}">
                      <a16:creationId xmlns:a16="http://schemas.microsoft.com/office/drawing/2014/main" id="{7257CBBB-180A-424E-9697-C81B48E6F552}"/>
                    </a:ext>
                  </a:extLst>
                </p14:cNvPr>
                <p14:cNvContentPartPr/>
                <p14:nvPr/>
              </p14:nvContentPartPr>
              <p14:xfrm>
                <a:off x="2598600" y="293880"/>
                <a:ext cx="189360" cy="15840"/>
              </p14:xfrm>
            </p:contentPart>
          </mc:Choice>
          <mc:Fallback xmlns="">
            <p:pic>
              <p:nvPicPr>
                <p:cNvPr id="863" name="Ink 862">
                  <a:extLst>
                    <a:ext uri="{FF2B5EF4-FFF2-40B4-BE49-F238E27FC236}">
                      <a16:creationId xmlns:a16="http://schemas.microsoft.com/office/drawing/2014/main" id="{7257CBBB-180A-424E-9697-C81B48E6F55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580960" y="276240"/>
                  <a:ext cx="225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865" name="Ink 864">
                  <a:extLst>
                    <a:ext uri="{FF2B5EF4-FFF2-40B4-BE49-F238E27FC236}">
                      <a16:creationId xmlns:a16="http://schemas.microsoft.com/office/drawing/2014/main" id="{F43D5308-486F-4A9E-92BC-76A5E127E4D0}"/>
                    </a:ext>
                  </a:extLst>
                </p14:cNvPr>
                <p14:cNvContentPartPr/>
                <p14:nvPr/>
              </p14:nvContentPartPr>
              <p14:xfrm>
                <a:off x="2820360" y="304680"/>
                <a:ext cx="187560" cy="183240"/>
              </p14:xfrm>
            </p:contentPart>
          </mc:Choice>
          <mc:Fallback xmlns="">
            <p:pic>
              <p:nvPicPr>
                <p:cNvPr id="865" name="Ink 864">
                  <a:extLst>
                    <a:ext uri="{FF2B5EF4-FFF2-40B4-BE49-F238E27FC236}">
                      <a16:creationId xmlns:a16="http://schemas.microsoft.com/office/drawing/2014/main" id="{F43D5308-486F-4A9E-92BC-76A5E127E4D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802720" y="286680"/>
                  <a:ext cx="223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044FAB85-AA57-4B7F-BCF6-9D45B45EF747}"/>
                    </a:ext>
                  </a:extLst>
                </p14:cNvPr>
                <p14:cNvContentPartPr/>
                <p14:nvPr/>
              </p14:nvContentPartPr>
              <p14:xfrm>
                <a:off x="3071640" y="293880"/>
                <a:ext cx="94320" cy="183600"/>
              </p14:xfrm>
            </p:contentPart>
          </mc:Choice>
          <mc:Fallback xmlns=""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044FAB85-AA57-4B7F-BCF6-9D45B45EF74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053640" y="275880"/>
                  <a:ext cx="1299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867" name="Ink 866">
                  <a:extLst>
                    <a:ext uri="{FF2B5EF4-FFF2-40B4-BE49-F238E27FC236}">
                      <a16:creationId xmlns:a16="http://schemas.microsoft.com/office/drawing/2014/main" id="{99A7AD6A-1480-4EB5-833C-DAA38F51447C}"/>
                    </a:ext>
                  </a:extLst>
                </p14:cNvPr>
                <p14:cNvContentPartPr/>
                <p14:nvPr/>
              </p14:nvContentPartPr>
              <p14:xfrm>
                <a:off x="3261360" y="310800"/>
                <a:ext cx="23400" cy="166680"/>
              </p14:xfrm>
            </p:contentPart>
          </mc:Choice>
          <mc:Fallback xmlns="">
            <p:pic>
              <p:nvPicPr>
                <p:cNvPr id="867" name="Ink 866">
                  <a:extLst>
                    <a:ext uri="{FF2B5EF4-FFF2-40B4-BE49-F238E27FC236}">
                      <a16:creationId xmlns:a16="http://schemas.microsoft.com/office/drawing/2014/main" id="{99A7AD6A-1480-4EB5-833C-DAA38F51447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243360" y="292800"/>
                  <a:ext cx="59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813095FB-BD59-4680-8220-68C1045D3B43}"/>
                    </a:ext>
                  </a:extLst>
                </p14:cNvPr>
                <p14:cNvContentPartPr/>
                <p14:nvPr/>
              </p14:nvContentPartPr>
              <p14:xfrm>
                <a:off x="3247680" y="207840"/>
                <a:ext cx="14760" cy="39600"/>
              </p14:xfrm>
            </p:contentPart>
          </mc:Choice>
          <mc:Fallback xmlns=""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813095FB-BD59-4680-8220-68C1045D3B4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229680" y="189840"/>
                  <a:ext cx="50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869" name="Ink 868">
                  <a:extLst>
                    <a:ext uri="{FF2B5EF4-FFF2-40B4-BE49-F238E27FC236}">
                      <a16:creationId xmlns:a16="http://schemas.microsoft.com/office/drawing/2014/main" id="{B40CD1DE-5B21-4890-8C79-FDE2681F7235}"/>
                    </a:ext>
                  </a:extLst>
                </p14:cNvPr>
                <p14:cNvContentPartPr/>
                <p14:nvPr/>
              </p14:nvContentPartPr>
              <p14:xfrm>
                <a:off x="3386280" y="306120"/>
                <a:ext cx="147960" cy="163080"/>
              </p14:xfrm>
            </p:contentPart>
          </mc:Choice>
          <mc:Fallback xmlns="">
            <p:pic>
              <p:nvPicPr>
                <p:cNvPr id="869" name="Ink 868">
                  <a:extLst>
                    <a:ext uri="{FF2B5EF4-FFF2-40B4-BE49-F238E27FC236}">
                      <a16:creationId xmlns:a16="http://schemas.microsoft.com/office/drawing/2014/main" id="{B40CD1DE-5B21-4890-8C79-FDE2681F723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368280" y="288120"/>
                  <a:ext cx="183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870" name="Ink 869">
                  <a:extLst>
                    <a:ext uri="{FF2B5EF4-FFF2-40B4-BE49-F238E27FC236}">
                      <a16:creationId xmlns:a16="http://schemas.microsoft.com/office/drawing/2014/main" id="{240A9E77-2698-48DD-A8F5-A807A0259D0E}"/>
                    </a:ext>
                  </a:extLst>
                </p14:cNvPr>
                <p14:cNvContentPartPr/>
                <p14:nvPr/>
              </p14:nvContentPartPr>
              <p14:xfrm>
                <a:off x="3629640" y="149880"/>
                <a:ext cx="11520" cy="354960"/>
              </p14:xfrm>
            </p:contentPart>
          </mc:Choice>
          <mc:Fallback xmlns="">
            <p:pic>
              <p:nvPicPr>
                <p:cNvPr id="870" name="Ink 869">
                  <a:extLst>
                    <a:ext uri="{FF2B5EF4-FFF2-40B4-BE49-F238E27FC236}">
                      <a16:creationId xmlns:a16="http://schemas.microsoft.com/office/drawing/2014/main" id="{240A9E77-2698-48DD-A8F5-A807A0259D0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612000" y="132240"/>
                  <a:ext cx="47160" cy="39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9" name="Group 888">
            <a:extLst>
              <a:ext uri="{FF2B5EF4-FFF2-40B4-BE49-F238E27FC236}">
                <a16:creationId xmlns:a16="http://schemas.microsoft.com/office/drawing/2014/main" id="{CC01CD32-B107-4FBE-884B-1A9F75758F9B}"/>
              </a:ext>
            </a:extLst>
          </p:cNvPr>
          <p:cNvGrpSpPr/>
          <p:nvPr/>
        </p:nvGrpSpPr>
        <p:grpSpPr>
          <a:xfrm>
            <a:off x="3900900" y="117120"/>
            <a:ext cx="1991160" cy="401400"/>
            <a:chOff x="3900900" y="117120"/>
            <a:chExt cx="1991160" cy="40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872" name="Ink 871">
                  <a:extLst>
                    <a:ext uri="{FF2B5EF4-FFF2-40B4-BE49-F238E27FC236}">
                      <a16:creationId xmlns:a16="http://schemas.microsoft.com/office/drawing/2014/main" id="{35C96F1A-E3D5-40A5-8431-341948B53A1A}"/>
                    </a:ext>
                  </a:extLst>
                </p14:cNvPr>
                <p14:cNvContentPartPr/>
                <p14:nvPr/>
              </p14:nvContentPartPr>
              <p14:xfrm>
                <a:off x="3900900" y="174360"/>
                <a:ext cx="205560" cy="344160"/>
              </p14:xfrm>
            </p:contentPart>
          </mc:Choice>
          <mc:Fallback xmlns="">
            <p:pic>
              <p:nvPicPr>
                <p:cNvPr id="872" name="Ink 871">
                  <a:extLst>
                    <a:ext uri="{FF2B5EF4-FFF2-40B4-BE49-F238E27FC236}">
                      <a16:creationId xmlns:a16="http://schemas.microsoft.com/office/drawing/2014/main" id="{35C96F1A-E3D5-40A5-8431-341948B53A1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882900" y="156720"/>
                  <a:ext cx="24120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873" name="Ink 872">
                  <a:extLst>
                    <a:ext uri="{FF2B5EF4-FFF2-40B4-BE49-F238E27FC236}">
                      <a16:creationId xmlns:a16="http://schemas.microsoft.com/office/drawing/2014/main" id="{65B57B5E-584F-45D1-B3B1-C5BAEB316B9B}"/>
                    </a:ext>
                  </a:extLst>
                </p14:cNvPr>
                <p14:cNvContentPartPr/>
                <p14:nvPr/>
              </p14:nvContentPartPr>
              <p14:xfrm>
                <a:off x="4107180" y="314400"/>
                <a:ext cx="177480" cy="150120"/>
              </p14:xfrm>
            </p:contentPart>
          </mc:Choice>
          <mc:Fallback xmlns="">
            <p:pic>
              <p:nvPicPr>
                <p:cNvPr id="873" name="Ink 872">
                  <a:extLst>
                    <a:ext uri="{FF2B5EF4-FFF2-40B4-BE49-F238E27FC236}">
                      <a16:creationId xmlns:a16="http://schemas.microsoft.com/office/drawing/2014/main" id="{65B57B5E-584F-45D1-B3B1-C5BAEB316B9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089540" y="296760"/>
                  <a:ext cx="2131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874" name="Ink 873">
                  <a:extLst>
                    <a:ext uri="{FF2B5EF4-FFF2-40B4-BE49-F238E27FC236}">
                      <a16:creationId xmlns:a16="http://schemas.microsoft.com/office/drawing/2014/main" id="{8C9E5490-297B-4940-AABD-B1CB1AF5D226}"/>
                    </a:ext>
                  </a:extLst>
                </p14:cNvPr>
                <p14:cNvContentPartPr/>
                <p14:nvPr/>
              </p14:nvContentPartPr>
              <p14:xfrm>
                <a:off x="4364940" y="309360"/>
                <a:ext cx="720" cy="4320"/>
              </p14:xfrm>
            </p:contentPart>
          </mc:Choice>
          <mc:Fallback xmlns="">
            <p:pic>
              <p:nvPicPr>
                <p:cNvPr id="874" name="Ink 873">
                  <a:extLst>
                    <a:ext uri="{FF2B5EF4-FFF2-40B4-BE49-F238E27FC236}">
                      <a16:creationId xmlns:a16="http://schemas.microsoft.com/office/drawing/2014/main" id="{8C9E5490-297B-4940-AABD-B1CB1AF5D22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347300" y="291720"/>
                  <a:ext cx="36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875" name="Ink 874">
                  <a:extLst>
                    <a:ext uri="{FF2B5EF4-FFF2-40B4-BE49-F238E27FC236}">
                      <a16:creationId xmlns:a16="http://schemas.microsoft.com/office/drawing/2014/main" id="{CCFB7AEE-88D1-4C4C-A511-C5B41DED735C}"/>
                    </a:ext>
                  </a:extLst>
                </p14:cNvPr>
                <p14:cNvContentPartPr/>
                <p14:nvPr/>
              </p14:nvContentPartPr>
              <p14:xfrm>
                <a:off x="4343700" y="274080"/>
                <a:ext cx="159120" cy="199800"/>
              </p14:xfrm>
            </p:contentPart>
          </mc:Choice>
          <mc:Fallback xmlns="">
            <p:pic>
              <p:nvPicPr>
                <p:cNvPr id="875" name="Ink 874">
                  <a:extLst>
                    <a:ext uri="{FF2B5EF4-FFF2-40B4-BE49-F238E27FC236}">
                      <a16:creationId xmlns:a16="http://schemas.microsoft.com/office/drawing/2014/main" id="{CCFB7AEE-88D1-4C4C-A511-C5B41DED735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326060" y="256080"/>
                  <a:ext cx="194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877" name="Ink 876">
                  <a:extLst>
                    <a:ext uri="{FF2B5EF4-FFF2-40B4-BE49-F238E27FC236}">
                      <a16:creationId xmlns:a16="http://schemas.microsoft.com/office/drawing/2014/main" id="{52A729DB-CE59-4E99-B73C-517ECB130BF4}"/>
                    </a:ext>
                  </a:extLst>
                </p14:cNvPr>
                <p14:cNvContentPartPr/>
                <p14:nvPr/>
              </p14:nvContentPartPr>
              <p14:xfrm>
                <a:off x="4535580" y="277320"/>
                <a:ext cx="161640" cy="188640"/>
              </p14:xfrm>
            </p:contentPart>
          </mc:Choice>
          <mc:Fallback xmlns="">
            <p:pic>
              <p:nvPicPr>
                <p:cNvPr id="877" name="Ink 876">
                  <a:extLst>
                    <a:ext uri="{FF2B5EF4-FFF2-40B4-BE49-F238E27FC236}">
                      <a16:creationId xmlns:a16="http://schemas.microsoft.com/office/drawing/2014/main" id="{52A729DB-CE59-4E99-B73C-517ECB130BF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517940" y="259680"/>
                  <a:ext cx="1972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878" name="Ink 877">
                  <a:extLst>
                    <a:ext uri="{FF2B5EF4-FFF2-40B4-BE49-F238E27FC236}">
                      <a16:creationId xmlns:a16="http://schemas.microsoft.com/office/drawing/2014/main" id="{71B12498-DC2B-46A5-9B41-29A77A0CD035}"/>
                    </a:ext>
                  </a:extLst>
                </p14:cNvPr>
                <p14:cNvContentPartPr/>
                <p14:nvPr/>
              </p14:nvContentPartPr>
              <p14:xfrm>
                <a:off x="4813860" y="169680"/>
                <a:ext cx="11160" cy="288360"/>
              </p14:xfrm>
            </p:contentPart>
          </mc:Choice>
          <mc:Fallback xmlns="">
            <p:pic>
              <p:nvPicPr>
                <p:cNvPr id="878" name="Ink 877">
                  <a:extLst>
                    <a:ext uri="{FF2B5EF4-FFF2-40B4-BE49-F238E27FC236}">
                      <a16:creationId xmlns:a16="http://schemas.microsoft.com/office/drawing/2014/main" id="{71B12498-DC2B-46A5-9B41-29A77A0CD03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795860" y="151680"/>
                  <a:ext cx="468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879" name="Ink 878">
                  <a:extLst>
                    <a:ext uri="{FF2B5EF4-FFF2-40B4-BE49-F238E27FC236}">
                      <a16:creationId xmlns:a16="http://schemas.microsoft.com/office/drawing/2014/main" id="{8796E811-A350-4AE8-B23C-63D44B7EEBA5}"/>
                    </a:ext>
                  </a:extLst>
                </p14:cNvPr>
                <p14:cNvContentPartPr/>
                <p14:nvPr/>
              </p14:nvContentPartPr>
              <p14:xfrm>
                <a:off x="4711620" y="285240"/>
                <a:ext cx="210600" cy="16560"/>
              </p14:xfrm>
            </p:contentPart>
          </mc:Choice>
          <mc:Fallback xmlns="">
            <p:pic>
              <p:nvPicPr>
                <p:cNvPr id="879" name="Ink 878">
                  <a:extLst>
                    <a:ext uri="{FF2B5EF4-FFF2-40B4-BE49-F238E27FC236}">
                      <a16:creationId xmlns:a16="http://schemas.microsoft.com/office/drawing/2014/main" id="{8796E811-A350-4AE8-B23C-63D44B7EEBA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693980" y="267600"/>
                  <a:ext cx="246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881" name="Ink 880">
                  <a:extLst>
                    <a:ext uri="{FF2B5EF4-FFF2-40B4-BE49-F238E27FC236}">
                      <a16:creationId xmlns:a16="http://schemas.microsoft.com/office/drawing/2014/main" id="{F285462D-8B8B-43E8-B4A3-EA3FE70B100E}"/>
                    </a:ext>
                  </a:extLst>
                </p14:cNvPr>
                <p14:cNvContentPartPr/>
                <p14:nvPr/>
              </p14:nvContentPartPr>
              <p14:xfrm>
                <a:off x="4958940" y="260400"/>
                <a:ext cx="106200" cy="173520"/>
              </p14:xfrm>
            </p:contentPart>
          </mc:Choice>
          <mc:Fallback xmlns="">
            <p:pic>
              <p:nvPicPr>
                <p:cNvPr id="881" name="Ink 880">
                  <a:extLst>
                    <a:ext uri="{FF2B5EF4-FFF2-40B4-BE49-F238E27FC236}">
                      <a16:creationId xmlns:a16="http://schemas.microsoft.com/office/drawing/2014/main" id="{F285462D-8B8B-43E8-B4A3-EA3FE70B100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940940" y="242400"/>
                  <a:ext cx="1418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882" name="Ink 881">
                  <a:extLst>
                    <a:ext uri="{FF2B5EF4-FFF2-40B4-BE49-F238E27FC236}">
                      <a16:creationId xmlns:a16="http://schemas.microsoft.com/office/drawing/2014/main" id="{163BB274-CCEF-4743-947A-72B3DBCA1B13}"/>
                    </a:ext>
                  </a:extLst>
                </p14:cNvPr>
                <p14:cNvContentPartPr/>
                <p14:nvPr/>
              </p14:nvContentPartPr>
              <p14:xfrm>
                <a:off x="5107260" y="262920"/>
                <a:ext cx="145080" cy="176760"/>
              </p14:xfrm>
            </p:contentPart>
          </mc:Choice>
          <mc:Fallback xmlns="">
            <p:pic>
              <p:nvPicPr>
                <p:cNvPr id="882" name="Ink 881">
                  <a:extLst>
                    <a:ext uri="{FF2B5EF4-FFF2-40B4-BE49-F238E27FC236}">
                      <a16:creationId xmlns:a16="http://schemas.microsoft.com/office/drawing/2014/main" id="{163BB274-CCEF-4743-947A-72B3DBCA1B1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089620" y="245280"/>
                  <a:ext cx="180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883" name="Ink 882">
                  <a:extLst>
                    <a:ext uri="{FF2B5EF4-FFF2-40B4-BE49-F238E27FC236}">
                      <a16:creationId xmlns:a16="http://schemas.microsoft.com/office/drawing/2014/main" id="{92AEB7B0-B5F6-4254-B07D-98808A483714}"/>
                    </a:ext>
                  </a:extLst>
                </p14:cNvPr>
                <p14:cNvContentPartPr/>
                <p14:nvPr/>
              </p14:nvContentPartPr>
              <p14:xfrm>
                <a:off x="5356380" y="271920"/>
                <a:ext cx="14040" cy="148320"/>
              </p14:xfrm>
            </p:contentPart>
          </mc:Choice>
          <mc:Fallback xmlns="">
            <p:pic>
              <p:nvPicPr>
                <p:cNvPr id="883" name="Ink 882">
                  <a:extLst>
                    <a:ext uri="{FF2B5EF4-FFF2-40B4-BE49-F238E27FC236}">
                      <a16:creationId xmlns:a16="http://schemas.microsoft.com/office/drawing/2014/main" id="{92AEB7B0-B5F6-4254-B07D-98808A48371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338380" y="254280"/>
                  <a:ext cx="49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884" name="Ink 883">
                  <a:extLst>
                    <a:ext uri="{FF2B5EF4-FFF2-40B4-BE49-F238E27FC236}">
                      <a16:creationId xmlns:a16="http://schemas.microsoft.com/office/drawing/2014/main" id="{A3F71170-033B-4841-93A9-630CD07C386D}"/>
                    </a:ext>
                  </a:extLst>
                </p14:cNvPr>
                <p14:cNvContentPartPr/>
                <p14:nvPr/>
              </p14:nvContentPartPr>
              <p14:xfrm>
                <a:off x="5343420" y="146280"/>
                <a:ext cx="7200" cy="51120"/>
              </p14:xfrm>
            </p:contentPart>
          </mc:Choice>
          <mc:Fallback xmlns="">
            <p:pic>
              <p:nvPicPr>
                <p:cNvPr id="884" name="Ink 883">
                  <a:extLst>
                    <a:ext uri="{FF2B5EF4-FFF2-40B4-BE49-F238E27FC236}">
                      <a16:creationId xmlns:a16="http://schemas.microsoft.com/office/drawing/2014/main" id="{A3F71170-033B-4841-93A9-630CD07C386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325420" y="128640"/>
                  <a:ext cx="428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885" name="Ink 884">
                  <a:extLst>
                    <a:ext uri="{FF2B5EF4-FFF2-40B4-BE49-F238E27FC236}">
                      <a16:creationId xmlns:a16="http://schemas.microsoft.com/office/drawing/2014/main" id="{3E7D5FAF-B6C6-4EBD-83E7-7499696E61D0}"/>
                    </a:ext>
                  </a:extLst>
                </p14:cNvPr>
                <p14:cNvContentPartPr/>
                <p14:nvPr/>
              </p14:nvContentPartPr>
              <p14:xfrm>
                <a:off x="5474460" y="246720"/>
                <a:ext cx="142200" cy="193680"/>
              </p14:xfrm>
            </p:contentPart>
          </mc:Choice>
          <mc:Fallback xmlns="">
            <p:pic>
              <p:nvPicPr>
                <p:cNvPr id="885" name="Ink 884">
                  <a:extLst>
                    <a:ext uri="{FF2B5EF4-FFF2-40B4-BE49-F238E27FC236}">
                      <a16:creationId xmlns:a16="http://schemas.microsoft.com/office/drawing/2014/main" id="{3E7D5FAF-B6C6-4EBD-83E7-7499696E61D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456820" y="229080"/>
                  <a:ext cx="1778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887" name="Ink 886">
                  <a:extLst>
                    <a:ext uri="{FF2B5EF4-FFF2-40B4-BE49-F238E27FC236}">
                      <a16:creationId xmlns:a16="http://schemas.microsoft.com/office/drawing/2014/main" id="{2EE65419-FF1E-4659-BDD1-DDB1516F38C4}"/>
                    </a:ext>
                  </a:extLst>
                </p14:cNvPr>
                <p14:cNvContentPartPr/>
                <p14:nvPr/>
              </p14:nvContentPartPr>
              <p14:xfrm>
                <a:off x="5773980" y="117120"/>
                <a:ext cx="27000" cy="348120"/>
              </p14:xfrm>
            </p:contentPart>
          </mc:Choice>
          <mc:Fallback xmlns="">
            <p:pic>
              <p:nvPicPr>
                <p:cNvPr id="887" name="Ink 886">
                  <a:extLst>
                    <a:ext uri="{FF2B5EF4-FFF2-40B4-BE49-F238E27FC236}">
                      <a16:creationId xmlns:a16="http://schemas.microsoft.com/office/drawing/2014/main" id="{2EE65419-FF1E-4659-BDD1-DDB1516F38C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755980" y="99480"/>
                  <a:ext cx="626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888" name="Ink 887">
                  <a:extLst>
                    <a:ext uri="{FF2B5EF4-FFF2-40B4-BE49-F238E27FC236}">
                      <a16:creationId xmlns:a16="http://schemas.microsoft.com/office/drawing/2014/main" id="{91CE02DC-C50A-4E4B-BBA5-8FCDB8927DA0}"/>
                    </a:ext>
                  </a:extLst>
                </p14:cNvPr>
                <p14:cNvContentPartPr/>
                <p14:nvPr/>
              </p14:nvContentPartPr>
              <p14:xfrm>
                <a:off x="5679660" y="258960"/>
                <a:ext cx="212400" cy="12240"/>
              </p14:xfrm>
            </p:contentPart>
          </mc:Choice>
          <mc:Fallback xmlns="">
            <p:pic>
              <p:nvPicPr>
                <p:cNvPr id="888" name="Ink 887">
                  <a:extLst>
                    <a:ext uri="{FF2B5EF4-FFF2-40B4-BE49-F238E27FC236}">
                      <a16:creationId xmlns:a16="http://schemas.microsoft.com/office/drawing/2014/main" id="{91CE02DC-C50A-4E4B-BBA5-8FCDB8927DA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661660" y="241320"/>
                  <a:ext cx="24804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6" name="Group 905">
            <a:extLst>
              <a:ext uri="{FF2B5EF4-FFF2-40B4-BE49-F238E27FC236}">
                <a16:creationId xmlns:a16="http://schemas.microsoft.com/office/drawing/2014/main" id="{AB47E638-F824-4869-87C3-B28706318E08}"/>
              </a:ext>
            </a:extLst>
          </p:cNvPr>
          <p:cNvGrpSpPr/>
          <p:nvPr/>
        </p:nvGrpSpPr>
        <p:grpSpPr>
          <a:xfrm>
            <a:off x="6271140" y="110130"/>
            <a:ext cx="2427120" cy="343080"/>
            <a:chOff x="6271140" y="110130"/>
            <a:chExt cx="242712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890" name="Ink 889">
                  <a:extLst>
                    <a:ext uri="{FF2B5EF4-FFF2-40B4-BE49-F238E27FC236}">
                      <a16:creationId xmlns:a16="http://schemas.microsoft.com/office/drawing/2014/main" id="{F9E27832-B504-4A95-90A2-D7A6593E0C33}"/>
                    </a:ext>
                  </a:extLst>
                </p14:cNvPr>
                <p14:cNvContentPartPr/>
                <p14:nvPr/>
              </p14:nvContentPartPr>
              <p14:xfrm>
                <a:off x="6271140" y="110130"/>
                <a:ext cx="200160" cy="343080"/>
              </p14:xfrm>
            </p:contentPart>
          </mc:Choice>
          <mc:Fallback xmlns="">
            <p:pic>
              <p:nvPicPr>
                <p:cNvPr id="890" name="Ink 889">
                  <a:extLst>
                    <a:ext uri="{FF2B5EF4-FFF2-40B4-BE49-F238E27FC236}">
                      <a16:creationId xmlns:a16="http://schemas.microsoft.com/office/drawing/2014/main" id="{F9E27832-B504-4A95-90A2-D7A6593E0C3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253500" y="92490"/>
                  <a:ext cx="23580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891" name="Ink 890">
                  <a:extLst>
                    <a:ext uri="{FF2B5EF4-FFF2-40B4-BE49-F238E27FC236}">
                      <a16:creationId xmlns:a16="http://schemas.microsoft.com/office/drawing/2014/main" id="{DD8E7A67-B157-4986-87D0-CA3D37C303C1}"/>
                    </a:ext>
                  </a:extLst>
                </p14:cNvPr>
                <p14:cNvContentPartPr/>
                <p14:nvPr/>
              </p14:nvContentPartPr>
              <p14:xfrm>
                <a:off x="6472380" y="256290"/>
                <a:ext cx="195480" cy="191160"/>
              </p14:xfrm>
            </p:contentPart>
          </mc:Choice>
          <mc:Fallback xmlns="">
            <p:pic>
              <p:nvPicPr>
                <p:cNvPr id="891" name="Ink 890">
                  <a:extLst>
                    <a:ext uri="{FF2B5EF4-FFF2-40B4-BE49-F238E27FC236}">
                      <a16:creationId xmlns:a16="http://schemas.microsoft.com/office/drawing/2014/main" id="{DD8E7A67-B157-4986-87D0-CA3D37C303C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454740" y="238650"/>
                  <a:ext cx="2311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892" name="Ink 891">
                  <a:extLst>
                    <a:ext uri="{FF2B5EF4-FFF2-40B4-BE49-F238E27FC236}">
                      <a16:creationId xmlns:a16="http://schemas.microsoft.com/office/drawing/2014/main" id="{89B8CB57-1C3B-41DC-944D-A53D3ECA1201}"/>
                    </a:ext>
                  </a:extLst>
                </p14:cNvPr>
                <p14:cNvContentPartPr/>
                <p14:nvPr/>
              </p14:nvContentPartPr>
              <p14:xfrm>
                <a:off x="6710700" y="245850"/>
                <a:ext cx="127080" cy="172440"/>
              </p14:xfrm>
            </p:contentPart>
          </mc:Choice>
          <mc:Fallback xmlns="">
            <p:pic>
              <p:nvPicPr>
                <p:cNvPr id="892" name="Ink 891">
                  <a:extLst>
                    <a:ext uri="{FF2B5EF4-FFF2-40B4-BE49-F238E27FC236}">
                      <a16:creationId xmlns:a16="http://schemas.microsoft.com/office/drawing/2014/main" id="{89B8CB57-1C3B-41DC-944D-A53D3ECA120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692700" y="228210"/>
                  <a:ext cx="1627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894" name="Ink 893">
                  <a:extLst>
                    <a:ext uri="{FF2B5EF4-FFF2-40B4-BE49-F238E27FC236}">
                      <a16:creationId xmlns:a16="http://schemas.microsoft.com/office/drawing/2014/main" id="{4E6E8085-4153-44D8-9CA0-6FC34F68CE22}"/>
                    </a:ext>
                  </a:extLst>
                </p14:cNvPr>
                <p14:cNvContentPartPr/>
                <p14:nvPr/>
              </p14:nvContentPartPr>
              <p14:xfrm>
                <a:off x="6910860" y="232890"/>
                <a:ext cx="125280" cy="183600"/>
              </p14:xfrm>
            </p:contentPart>
          </mc:Choice>
          <mc:Fallback xmlns="">
            <p:pic>
              <p:nvPicPr>
                <p:cNvPr id="894" name="Ink 893">
                  <a:extLst>
                    <a:ext uri="{FF2B5EF4-FFF2-40B4-BE49-F238E27FC236}">
                      <a16:creationId xmlns:a16="http://schemas.microsoft.com/office/drawing/2014/main" id="{4E6E8085-4153-44D8-9CA0-6FC34F68CE2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892860" y="215250"/>
                  <a:ext cx="1609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895" name="Ink 894">
                  <a:extLst>
                    <a:ext uri="{FF2B5EF4-FFF2-40B4-BE49-F238E27FC236}">
                      <a16:creationId xmlns:a16="http://schemas.microsoft.com/office/drawing/2014/main" id="{98853E67-2937-4DCB-91A5-EEB0886E885F}"/>
                    </a:ext>
                  </a:extLst>
                </p14:cNvPr>
                <p14:cNvContentPartPr/>
                <p14:nvPr/>
              </p14:nvContentPartPr>
              <p14:xfrm>
                <a:off x="7152780" y="122370"/>
                <a:ext cx="16560" cy="282960"/>
              </p14:xfrm>
            </p:contentPart>
          </mc:Choice>
          <mc:Fallback xmlns="">
            <p:pic>
              <p:nvPicPr>
                <p:cNvPr id="895" name="Ink 894">
                  <a:extLst>
                    <a:ext uri="{FF2B5EF4-FFF2-40B4-BE49-F238E27FC236}">
                      <a16:creationId xmlns:a16="http://schemas.microsoft.com/office/drawing/2014/main" id="{98853E67-2937-4DCB-91A5-EEB0886E885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134780" y="104370"/>
                  <a:ext cx="522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896" name="Ink 895">
                  <a:extLst>
                    <a:ext uri="{FF2B5EF4-FFF2-40B4-BE49-F238E27FC236}">
                      <a16:creationId xmlns:a16="http://schemas.microsoft.com/office/drawing/2014/main" id="{7D221998-5E4E-4D86-988F-7E7283E6A435}"/>
                    </a:ext>
                  </a:extLst>
                </p14:cNvPr>
                <p14:cNvContentPartPr/>
                <p14:nvPr/>
              </p14:nvContentPartPr>
              <p14:xfrm>
                <a:off x="7068900" y="235050"/>
                <a:ext cx="203040" cy="14760"/>
              </p14:xfrm>
            </p:contentPart>
          </mc:Choice>
          <mc:Fallback xmlns="">
            <p:pic>
              <p:nvPicPr>
                <p:cNvPr id="896" name="Ink 895">
                  <a:extLst>
                    <a:ext uri="{FF2B5EF4-FFF2-40B4-BE49-F238E27FC236}">
                      <a16:creationId xmlns:a16="http://schemas.microsoft.com/office/drawing/2014/main" id="{7D221998-5E4E-4D86-988F-7E7283E6A43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051260" y="217050"/>
                  <a:ext cx="238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897" name="Ink 896">
                  <a:extLst>
                    <a:ext uri="{FF2B5EF4-FFF2-40B4-BE49-F238E27FC236}">
                      <a16:creationId xmlns:a16="http://schemas.microsoft.com/office/drawing/2014/main" id="{84FD7385-669B-4541-B2C8-5DA7F438C79B}"/>
                    </a:ext>
                  </a:extLst>
                </p14:cNvPr>
                <p14:cNvContentPartPr/>
                <p14:nvPr/>
              </p14:nvContentPartPr>
              <p14:xfrm>
                <a:off x="7296060" y="226770"/>
                <a:ext cx="95760" cy="185040"/>
              </p14:xfrm>
            </p:contentPart>
          </mc:Choice>
          <mc:Fallback xmlns="">
            <p:pic>
              <p:nvPicPr>
                <p:cNvPr id="897" name="Ink 896">
                  <a:extLst>
                    <a:ext uri="{FF2B5EF4-FFF2-40B4-BE49-F238E27FC236}">
                      <a16:creationId xmlns:a16="http://schemas.microsoft.com/office/drawing/2014/main" id="{84FD7385-669B-4541-B2C8-5DA7F438C79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278420" y="208770"/>
                  <a:ext cx="131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898" name="Ink 897">
                  <a:extLst>
                    <a:ext uri="{FF2B5EF4-FFF2-40B4-BE49-F238E27FC236}">
                      <a16:creationId xmlns:a16="http://schemas.microsoft.com/office/drawing/2014/main" id="{7417578E-9D88-48D1-9E84-A5A7F5C75441}"/>
                    </a:ext>
                  </a:extLst>
                </p14:cNvPr>
                <p14:cNvContentPartPr/>
                <p14:nvPr/>
              </p14:nvContentPartPr>
              <p14:xfrm>
                <a:off x="7450140" y="236130"/>
                <a:ext cx="154440" cy="178200"/>
              </p14:xfrm>
            </p:contentPart>
          </mc:Choice>
          <mc:Fallback xmlns="">
            <p:pic>
              <p:nvPicPr>
                <p:cNvPr id="898" name="Ink 897">
                  <a:extLst>
                    <a:ext uri="{FF2B5EF4-FFF2-40B4-BE49-F238E27FC236}">
                      <a16:creationId xmlns:a16="http://schemas.microsoft.com/office/drawing/2014/main" id="{7417578E-9D88-48D1-9E84-A5A7F5C7544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432140" y="218490"/>
                  <a:ext cx="1900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899" name="Ink 898">
                  <a:extLst>
                    <a:ext uri="{FF2B5EF4-FFF2-40B4-BE49-F238E27FC236}">
                      <a16:creationId xmlns:a16="http://schemas.microsoft.com/office/drawing/2014/main" id="{9BA51444-49AE-449F-9503-4362C27CD7F5}"/>
                    </a:ext>
                  </a:extLst>
                </p14:cNvPr>
                <p14:cNvContentPartPr/>
                <p14:nvPr/>
              </p14:nvContentPartPr>
              <p14:xfrm>
                <a:off x="7696020" y="238650"/>
                <a:ext cx="117000" cy="183960"/>
              </p14:xfrm>
            </p:contentPart>
          </mc:Choice>
          <mc:Fallback xmlns="">
            <p:pic>
              <p:nvPicPr>
                <p:cNvPr id="899" name="Ink 898">
                  <a:extLst>
                    <a:ext uri="{FF2B5EF4-FFF2-40B4-BE49-F238E27FC236}">
                      <a16:creationId xmlns:a16="http://schemas.microsoft.com/office/drawing/2014/main" id="{9BA51444-49AE-449F-9503-4362C27CD7F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678380" y="220650"/>
                  <a:ext cx="152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900" name="Ink 899">
                  <a:extLst>
                    <a:ext uri="{FF2B5EF4-FFF2-40B4-BE49-F238E27FC236}">
                      <a16:creationId xmlns:a16="http://schemas.microsoft.com/office/drawing/2014/main" id="{9C4C7561-588D-4AB0-8288-942C17131E61}"/>
                    </a:ext>
                  </a:extLst>
                </p14:cNvPr>
                <p14:cNvContentPartPr/>
                <p14:nvPr/>
              </p14:nvContentPartPr>
              <p14:xfrm>
                <a:off x="7948740" y="122730"/>
                <a:ext cx="17280" cy="301320"/>
              </p14:xfrm>
            </p:contentPart>
          </mc:Choice>
          <mc:Fallback xmlns="">
            <p:pic>
              <p:nvPicPr>
                <p:cNvPr id="900" name="Ink 899">
                  <a:extLst>
                    <a:ext uri="{FF2B5EF4-FFF2-40B4-BE49-F238E27FC236}">
                      <a16:creationId xmlns:a16="http://schemas.microsoft.com/office/drawing/2014/main" id="{9C4C7561-588D-4AB0-8288-942C17131E6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930740" y="104730"/>
                  <a:ext cx="529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901" name="Ink 900">
                  <a:extLst>
                    <a:ext uri="{FF2B5EF4-FFF2-40B4-BE49-F238E27FC236}">
                      <a16:creationId xmlns:a16="http://schemas.microsoft.com/office/drawing/2014/main" id="{C2CFDA41-5E00-493E-9CFF-602C3F04549D}"/>
                    </a:ext>
                  </a:extLst>
                </p14:cNvPr>
                <p14:cNvContentPartPr/>
                <p14:nvPr/>
              </p14:nvContentPartPr>
              <p14:xfrm>
                <a:off x="7879620" y="245850"/>
                <a:ext cx="212400" cy="12240"/>
              </p14:xfrm>
            </p:contentPart>
          </mc:Choice>
          <mc:Fallback xmlns="">
            <p:pic>
              <p:nvPicPr>
                <p:cNvPr id="901" name="Ink 900">
                  <a:extLst>
                    <a:ext uri="{FF2B5EF4-FFF2-40B4-BE49-F238E27FC236}">
                      <a16:creationId xmlns:a16="http://schemas.microsoft.com/office/drawing/2014/main" id="{C2CFDA41-5E00-493E-9CFF-602C3F04549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861980" y="228210"/>
                  <a:ext cx="2480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902" name="Ink 901">
                  <a:extLst>
                    <a:ext uri="{FF2B5EF4-FFF2-40B4-BE49-F238E27FC236}">
                      <a16:creationId xmlns:a16="http://schemas.microsoft.com/office/drawing/2014/main" id="{F7B06989-3D1A-4881-9D4E-F20AD32B8CAC}"/>
                    </a:ext>
                  </a:extLst>
                </p14:cNvPr>
                <p14:cNvContentPartPr/>
                <p14:nvPr/>
              </p14:nvContentPartPr>
              <p14:xfrm>
                <a:off x="8162220" y="271770"/>
                <a:ext cx="8280" cy="154080"/>
              </p14:xfrm>
            </p:contentPart>
          </mc:Choice>
          <mc:Fallback xmlns="">
            <p:pic>
              <p:nvPicPr>
                <p:cNvPr id="902" name="Ink 901">
                  <a:extLst>
                    <a:ext uri="{FF2B5EF4-FFF2-40B4-BE49-F238E27FC236}">
                      <a16:creationId xmlns:a16="http://schemas.microsoft.com/office/drawing/2014/main" id="{F7B06989-3D1A-4881-9D4E-F20AD32B8CA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144580" y="254130"/>
                  <a:ext cx="43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903" name="Ink 902">
                  <a:extLst>
                    <a:ext uri="{FF2B5EF4-FFF2-40B4-BE49-F238E27FC236}">
                      <a16:creationId xmlns:a16="http://schemas.microsoft.com/office/drawing/2014/main" id="{6F55BEBD-20D2-4525-B4D5-FD314A03C7BD}"/>
                    </a:ext>
                  </a:extLst>
                </p14:cNvPr>
                <p14:cNvContentPartPr/>
                <p14:nvPr/>
              </p14:nvContentPartPr>
              <p14:xfrm>
                <a:off x="8142060" y="158370"/>
                <a:ext cx="3240" cy="15120"/>
              </p14:xfrm>
            </p:contentPart>
          </mc:Choice>
          <mc:Fallback xmlns="">
            <p:pic>
              <p:nvPicPr>
                <p:cNvPr id="903" name="Ink 902">
                  <a:extLst>
                    <a:ext uri="{FF2B5EF4-FFF2-40B4-BE49-F238E27FC236}">
                      <a16:creationId xmlns:a16="http://schemas.microsoft.com/office/drawing/2014/main" id="{6F55BEBD-20D2-4525-B4D5-FD314A03C7B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124060" y="140730"/>
                  <a:ext cx="388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904" name="Ink 903">
                  <a:extLst>
                    <a:ext uri="{FF2B5EF4-FFF2-40B4-BE49-F238E27FC236}">
                      <a16:creationId xmlns:a16="http://schemas.microsoft.com/office/drawing/2014/main" id="{14966FE1-ECE3-4D7E-AB56-04CF496482C4}"/>
                    </a:ext>
                  </a:extLst>
                </p14:cNvPr>
                <p14:cNvContentPartPr/>
                <p14:nvPr/>
              </p14:nvContentPartPr>
              <p14:xfrm>
                <a:off x="8280300" y="240450"/>
                <a:ext cx="173520" cy="184680"/>
              </p14:xfrm>
            </p:contentPart>
          </mc:Choice>
          <mc:Fallback xmlns="">
            <p:pic>
              <p:nvPicPr>
                <p:cNvPr id="904" name="Ink 903">
                  <a:extLst>
                    <a:ext uri="{FF2B5EF4-FFF2-40B4-BE49-F238E27FC236}">
                      <a16:creationId xmlns:a16="http://schemas.microsoft.com/office/drawing/2014/main" id="{14966FE1-ECE3-4D7E-AB56-04CF496482C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262300" y="222810"/>
                  <a:ext cx="209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905" name="Ink 904">
                  <a:extLst>
                    <a:ext uri="{FF2B5EF4-FFF2-40B4-BE49-F238E27FC236}">
                      <a16:creationId xmlns:a16="http://schemas.microsoft.com/office/drawing/2014/main" id="{15D2921B-1566-428E-8ECA-DC094C072A98}"/>
                    </a:ext>
                  </a:extLst>
                </p14:cNvPr>
                <p14:cNvContentPartPr/>
                <p14:nvPr/>
              </p14:nvContentPartPr>
              <p14:xfrm>
                <a:off x="8545620" y="232890"/>
                <a:ext cx="152640" cy="217800"/>
              </p14:xfrm>
            </p:contentPart>
          </mc:Choice>
          <mc:Fallback xmlns="">
            <p:pic>
              <p:nvPicPr>
                <p:cNvPr id="905" name="Ink 904">
                  <a:extLst>
                    <a:ext uri="{FF2B5EF4-FFF2-40B4-BE49-F238E27FC236}">
                      <a16:creationId xmlns:a16="http://schemas.microsoft.com/office/drawing/2014/main" id="{15D2921B-1566-428E-8ECA-DC094C072A9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527620" y="214890"/>
                  <a:ext cx="188280" cy="25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907" name="Ink 906">
                <a:extLst>
                  <a:ext uri="{FF2B5EF4-FFF2-40B4-BE49-F238E27FC236}">
                    <a16:creationId xmlns:a16="http://schemas.microsoft.com/office/drawing/2014/main" id="{3215B1C5-DC3D-4A96-971E-A8F1E95222E8}"/>
                  </a:ext>
                </a:extLst>
              </p14:cNvPr>
              <p14:cNvContentPartPr/>
              <p14:nvPr/>
            </p14:nvContentPartPr>
            <p14:xfrm>
              <a:off x="298313" y="546739"/>
              <a:ext cx="8318880" cy="153360"/>
            </p14:xfrm>
          </p:contentPart>
        </mc:Choice>
        <mc:Fallback xmlns="">
          <p:pic>
            <p:nvPicPr>
              <p:cNvPr id="907" name="Ink 906">
                <a:extLst>
                  <a:ext uri="{FF2B5EF4-FFF2-40B4-BE49-F238E27FC236}">
                    <a16:creationId xmlns:a16="http://schemas.microsoft.com/office/drawing/2014/main" id="{3215B1C5-DC3D-4A96-971E-A8F1E95222E8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289673" y="538099"/>
                <a:ext cx="833652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BD5751FC-0765-4698-ABF8-A9C616711F26}"/>
              </a:ext>
            </a:extLst>
          </p:cNvPr>
          <p:cNvGrpSpPr/>
          <p:nvPr/>
        </p:nvGrpSpPr>
        <p:grpSpPr>
          <a:xfrm>
            <a:off x="347880" y="3622220"/>
            <a:ext cx="595440" cy="829800"/>
            <a:chOff x="347880" y="3622220"/>
            <a:chExt cx="595440" cy="82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CE9C46-0949-4EFF-BBC9-A68CF0E67C42}"/>
                    </a:ext>
                  </a:extLst>
                </p14:cNvPr>
                <p14:cNvContentPartPr/>
                <p14:nvPr/>
              </p14:nvContentPartPr>
              <p14:xfrm>
                <a:off x="583320" y="3622220"/>
                <a:ext cx="24120" cy="168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DCE9C46-0949-4EFF-BBC9-A68CF0E67C4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47680" y="3586580"/>
                  <a:ext cx="957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A99BFAA-3F70-4D3D-B26A-EE28CF2BFE5D}"/>
                    </a:ext>
                  </a:extLst>
                </p14:cNvPr>
                <p14:cNvContentPartPr/>
                <p14:nvPr/>
              </p14:nvContentPartPr>
              <p14:xfrm>
                <a:off x="401880" y="3790700"/>
                <a:ext cx="461520" cy="2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99BFAA-3F70-4D3D-B26A-EE28CF2BFE5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65880" y="3754700"/>
                  <a:ext cx="5331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68AD878-B460-4B4E-BA42-86A2031E83D6}"/>
                    </a:ext>
                  </a:extLst>
                </p14:cNvPr>
                <p14:cNvContentPartPr/>
                <p14:nvPr/>
              </p14:nvContentPartPr>
              <p14:xfrm>
                <a:off x="347880" y="3812300"/>
                <a:ext cx="595440" cy="412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68AD878-B460-4B4E-BA42-86A2031E83D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12240" y="3776660"/>
                  <a:ext cx="667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287C28B-AF25-4314-B35F-E2F37097A4FA}"/>
                    </a:ext>
                  </a:extLst>
                </p14:cNvPr>
                <p14:cNvContentPartPr/>
                <p14:nvPr/>
              </p14:nvContentPartPr>
              <p14:xfrm>
                <a:off x="567840" y="3949820"/>
                <a:ext cx="18000" cy="138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287C28B-AF25-4314-B35F-E2F37097A4F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32200" y="3914180"/>
                  <a:ext cx="896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5330CED-FCAF-4F4F-B484-A66721063F14}"/>
                    </a:ext>
                  </a:extLst>
                </p14:cNvPr>
                <p14:cNvContentPartPr/>
                <p14:nvPr/>
              </p14:nvContentPartPr>
              <p14:xfrm>
                <a:off x="485040" y="3920660"/>
                <a:ext cx="218880" cy="26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5330CED-FCAF-4F4F-B484-A66721063F1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49040" y="3885020"/>
                  <a:ext cx="290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36A12F1-6AC4-49B6-81CA-E1B4E5F52756}"/>
                    </a:ext>
                  </a:extLst>
                </p14:cNvPr>
                <p14:cNvContentPartPr/>
                <p14:nvPr/>
              </p14:nvContentPartPr>
              <p14:xfrm>
                <a:off x="524280" y="4224500"/>
                <a:ext cx="26280" cy="227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36A12F1-6AC4-49B6-81CA-E1B4E5F5275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88280" y="4188500"/>
                  <a:ext cx="97920" cy="29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4B8FF6-FCE1-4025-824D-A22D3F69A5F5}"/>
              </a:ext>
            </a:extLst>
          </p:cNvPr>
          <p:cNvGrpSpPr/>
          <p:nvPr/>
        </p:nvGrpSpPr>
        <p:grpSpPr>
          <a:xfrm>
            <a:off x="4123919" y="3448020"/>
            <a:ext cx="654120" cy="585360"/>
            <a:chOff x="4123919" y="3448020"/>
            <a:chExt cx="654120" cy="58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D2E35B-2584-452B-A0EE-86ABE17107B4}"/>
                    </a:ext>
                  </a:extLst>
                </p14:cNvPr>
                <p14:cNvContentPartPr/>
                <p14:nvPr/>
              </p14:nvContentPartPr>
              <p14:xfrm>
                <a:off x="4123919" y="3448020"/>
                <a:ext cx="654120" cy="585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D2E35B-2584-452B-A0EE-86ABE17107B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087919" y="3412020"/>
                  <a:ext cx="72576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AE3D6EC-322C-49A3-B615-71C7BBA7B5A5}"/>
                    </a:ext>
                  </a:extLst>
                </p14:cNvPr>
                <p14:cNvContentPartPr/>
                <p14:nvPr/>
              </p14:nvContentPartPr>
              <p14:xfrm>
                <a:off x="4398599" y="3630900"/>
                <a:ext cx="113040" cy="269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AE3D6EC-322C-49A3-B615-71C7BBA7B5A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362599" y="3594900"/>
                  <a:ext cx="1846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25CCA2D-290D-4ED7-8B72-CBCFF1F18BD8}"/>
                    </a:ext>
                  </a:extLst>
                </p14:cNvPr>
                <p14:cNvContentPartPr/>
                <p14:nvPr/>
              </p14:nvContentPartPr>
              <p14:xfrm>
                <a:off x="4360439" y="3735300"/>
                <a:ext cx="180720" cy="14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25CCA2D-290D-4ED7-8B72-CBCFF1F18BD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324799" y="3699300"/>
                  <a:ext cx="252360" cy="8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27ADAFC-5769-4FBF-890D-6A8A1022A643}"/>
                  </a:ext>
                </a:extLst>
              </p14:cNvPr>
              <p14:cNvContentPartPr/>
              <p14:nvPr/>
            </p14:nvContentPartPr>
            <p14:xfrm>
              <a:off x="1542135" y="5044440"/>
              <a:ext cx="22320" cy="120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27ADAFC-5769-4FBF-890D-6A8A1022A643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1506135" y="5008800"/>
                <a:ext cx="9396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C9F2D2E-1ECF-4D3D-846A-4B1DD482A2AE}"/>
                  </a:ext>
                </a:extLst>
              </p14:cNvPr>
              <p14:cNvContentPartPr/>
              <p14:nvPr/>
            </p14:nvContentPartPr>
            <p14:xfrm>
              <a:off x="2763255" y="4945440"/>
              <a:ext cx="108360" cy="170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C9F2D2E-1ECF-4D3D-846A-4B1DD482A2AE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2727615" y="4909800"/>
                <a:ext cx="18000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60E681E-4B8C-499F-8A1D-40480DBCB567}"/>
                  </a:ext>
                </a:extLst>
              </p14:cNvPr>
              <p14:cNvContentPartPr/>
              <p14:nvPr/>
            </p14:nvContentPartPr>
            <p14:xfrm>
              <a:off x="4016415" y="4836360"/>
              <a:ext cx="91800" cy="216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60E681E-4B8C-499F-8A1D-40480DBCB567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3980775" y="4800360"/>
                <a:ext cx="16344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EA43DDD-BB98-4708-BC5D-732DFDF6A193}"/>
                  </a:ext>
                </a:extLst>
              </p14:cNvPr>
              <p14:cNvContentPartPr/>
              <p14:nvPr/>
            </p14:nvContentPartPr>
            <p14:xfrm>
              <a:off x="2223662" y="3049991"/>
              <a:ext cx="25560" cy="117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EA43DDD-BB98-4708-BC5D-732DFDF6A193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2188022" y="3013991"/>
                <a:ext cx="972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50205D2-ABFB-475E-999A-93286915ECE0}"/>
                  </a:ext>
                </a:extLst>
              </p14:cNvPr>
              <p14:cNvContentPartPr/>
              <p14:nvPr/>
            </p14:nvContentPartPr>
            <p14:xfrm>
              <a:off x="3349382" y="3001391"/>
              <a:ext cx="121320" cy="1695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50205D2-ABFB-475E-999A-93286915ECE0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3313382" y="2965751"/>
                <a:ext cx="1929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55CC8F2-4763-4ADE-B6A3-2AA5E1B0290A}"/>
                  </a:ext>
                </a:extLst>
              </p14:cNvPr>
              <p14:cNvContentPartPr/>
              <p14:nvPr/>
            </p14:nvContentPartPr>
            <p14:xfrm>
              <a:off x="4028650" y="2995403"/>
              <a:ext cx="373680" cy="443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55CC8F2-4763-4ADE-B6A3-2AA5E1B0290A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3993010" y="2959403"/>
                <a:ext cx="44532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42FB5ED-8693-4725-A641-5B00B09B3527}"/>
                  </a:ext>
                </a:extLst>
              </p14:cNvPr>
              <p14:cNvContentPartPr/>
              <p14:nvPr/>
            </p14:nvContentPartPr>
            <p14:xfrm>
              <a:off x="3647770" y="1853483"/>
              <a:ext cx="275400" cy="633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42FB5ED-8693-4725-A641-5B00B09B3527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3612130" y="1817483"/>
                <a:ext cx="347040" cy="70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E229E28-0EE2-4A56-B3CD-764051739807}"/>
                  </a:ext>
                </a:extLst>
              </p14:cNvPr>
              <p14:cNvContentPartPr/>
              <p14:nvPr/>
            </p14:nvContentPartPr>
            <p14:xfrm>
              <a:off x="4432946" y="5080070"/>
              <a:ext cx="213840" cy="6397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E229E28-0EE2-4A56-B3CD-764051739807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4396946" y="5044430"/>
                <a:ext cx="285480" cy="71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56E0B89-063F-4FE3-B80C-90F96627D121}"/>
                  </a:ext>
                </a:extLst>
              </p14:cNvPr>
              <p14:cNvContentPartPr/>
              <p14:nvPr/>
            </p14:nvContentPartPr>
            <p14:xfrm>
              <a:off x="4364186" y="4067750"/>
              <a:ext cx="106200" cy="4190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56E0B89-063F-4FE3-B80C-90F96627D121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4328546" y="4032110"/>
                <a:ext cx="177840" cy="49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9" name="Group 1008">
            <a:extLst>
              <a:ext uri="{FF2B5EF4-FFF2-40B4-BE49-F238E27FC236}">
                <a16:creationId xmlns:a16="http://schemas.microsoft.com/office/drawing/2014/main" id="{2698368D-E3C1-49E2-87F1-D33FD2E4AC08}"/>
              </a:ext>
            </a:extLst>
          </p:cNvPr>
          <p:cNvGrpSpPr/>
          <p:nvPr/>
        </p:nvGrpSpPr>
        <p:grpSpPr>
          <a:xfrm>
            <a:off x="9003459" y="1952338"/>
            <a:ext cx="422280" cy="350640"/>
            <a:chOff x="8338320" y="4085394"/>
            <a:chExt cx="42228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000" name="Ink 999">
                  <a:extLst>
                    <a:ext uri="{FF2B5EF4-FFF2-40B4-BE49-F238E27FC236}">
                      <a16:creationId xmlns:a16="http://schemas.microsoft.com/office/drawing/2014/main" id="{0D81462E-A87E-4738-AA53-C6B29797C164}"/>
                    </a:ext>
                  </a:extLst>
                </p14:cNvPr>
                <p14:cNvContentPartPr/>
                <p14:nvPr/>
              </p14:nvContentPartPr>
              <p14:xfrm>
                <a:off x="8357400" y="4198074"/>
                <a:ext cx="8640" cy="24840"/>
              </p14:xfrm>
            </p:contentPart>
          </mc:Choice>
          <mc:Fallback xmlns="">
            <p:pic>
              <p:nvPicPr>
                <p:cNvPr id="1000" name="Ink 999">
                  <a:extLst>
                    <a:ext uri="{FF2B5EF4-FFF2-40B4-BE49-F238E27FC236}">
                      <a16:creationId xmlns:a16="http://schemas.microsoft.com/office/drawing/2014/main" id="{0D81462E-A87E-4738-AA53-C6B29797C164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8339400" y="4180074"/>
                  <a:ext cx="442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1001" name="Ink 1000">
                  <a:extLst>
                    <a:ext uri="{FF2B5EF4-FFF2-40B4-BE49-F238E27FC236}">
                      <a16:creationId xmlns:a16="http://schemas.microsoft.com/office/drawing/2014/main" id="{9EFEB1AF-43D4-47F7-A377-CD4F79814689}"/>
                    </a:ext>
                  </a:extLst>
                </p14:cNvPr>
                <p14:cNvContentPartPr/>
                <p14:nvPr/>
              </p14:nvContentPartPr>
              <p14:xfrm>
                <a:off x="8348040" y="4172874"/>
                <a:ext cx="19440" cy="246240"/>
              </p14:xfrm>
            </p:contentPart>
          </mc:Choice>
          <mc:Fallback xmlns="">
            <p:pic>
              <p:nvPicPr>
                <p:cNvPr id="1001" name="Ink 1000">
                  <a:extLst>
                    <a:ext uri="{FF2B5EF4-FFF2-40B4-BE49-F238E27FC236}">
                      <a16:creationId xmlns:a16="http://schemas.microsoft.com/office/drawing/2014/main" id="{9EFEB1AF-43D4-47F7-A377-CD4F79814689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8330040" y="4154874"/>
                  <a:ext cx="550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1002" name="Ink 1001">
                  <a:extLst>
                    <a:ext uri="{FF2B5EF4-FFF2-40B4-BE49-F238E27FC236}">
                      <a16:creationId xmlns:a16="http://schemas.microsoft.com/office/drawing/2014/main" id="{3E8A7423-368F-424F-97BB-6EFE2E41505D}"/>
                    </a:ext>
                  </a:extLst>
                </p14:cNvPr>
                <p14:cNvContentPartPr/>
                <p14:nvPr/>
              </p14:nvContentPartPr>
              <p14:xfrm>
                <a:off x="8367840" y="4423074"/>
                <a:ext cx="392760" cy="12960"/>
              </p14:xfrm>
            </p:contentPart>
          </mc:Choice>
          <mc:Fallback xmlns="">
            <p:pic>
              <p:nvPicPr>
                <p:cNvPr id="1002" name="Ink 1001">
                  <a:extLst>
                    <a:ext uri="{FF2B5EF4-FFF2-40B4-BE49-F238E27FC236}">
                      <a16:creationId xmlns:a16="http://schemas.microsoft.com/office/drawing/2014/main" id="{3E8A7423-368F-424F-97BB-6EFE2E41505D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8350200" y="4405074"/>
                  <a:ext cx="4284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1003" name="Ink 1002">
                  <a:extLst>
                    <a:ext uri="{FF2B5EF4-FFF2-40B4-BE49-F238E27FC236}">
                      <a16:creationId xmlns:a16="http://schemas.microsoft.com/office/drawing/2014/main" id="{ADCFBD80-DF3E-4E3F-82B1-ED05903E0A90}"/>
                    </a:ext>
                  </a:extLst>
                </p14:cNvPr>
                <p14:cNvContentPartPr/>
                <p14:nvPr/>
              </p14:nvContentPartPr>
              <p14:xfrm>
                <a:off x="8739720" y="4112754"/>
                <a:ext cx="10440" cy="321480"/>
              </p14:xfrm>
            </p:contentPart>
          </mc:Choice>
          <mc:Fallback xmlns="">
            <p:pic>
              <p:nvPicPr>
                <p:cNvPr id="1003" name="Ink 1002">
                  <a:extLst>
                    <a:ext uri="{FF2B5EF4-FFF2-40B4-BE49-F238E27FC236}">
                      <a16:creationId xmlns:a16="http://schemas.microsoft.com/office/drawing/2014/main" id="{ADCFBD80-DF3E-4E3F-82B1-ED05903E0A90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8721720" y="4095114"/>
                  <a:ext cx="460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1004" name="Ink 1003">
                  <a:extLst>
                    <a:ext uri="{FF2B5EF4-FFF2-40B4-BE49-F238E27FC236}">
                      <a16:creationId xmlns:a16="http://schemas.microsoft.com/office/drawing/2014/main" id="{74C74CEA-FE80-4BB8-9BA9-50E31565B60E}"/>
                    </a:ext>
                  </a:extLst>
                </p14:cNvPr>
                <p14:cNvContentPartPr/>
                <p14:nvPr/>
              </p14:nvContentPartPr>
              <p14:xfrm>
                <a:off x="8348760" y="4113834"/>
                <a:ext cx="17280" cy="91440"/>
              </p14:xfrm>
            </p:contentPart>
          </mc:Choice>
          <mc:Fallback xmlns="">
            <p:pic>
              <p:nvPicPr>
                <p:cNvPr id="1004" name="Ink 1003">
                  <a:extLst>
                    <a:ext uri="{FF2B5EF4-FFF2-40B4-BE49-F238E27FC236}">
                      <a16:creationId xmlns:a16="http://schemas.microsoft.com/office/drawing/2014/main" id="{74C74CEA-FE80-4BB8-9BA9-50E31565B60E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8331120" y="4096194"/>
                  <a:ext cx="52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1005" name="Ink 1004">
                  <a:extLst>
                    <a:ext uri="{FF2B5EF4-FFF2-40B4-BE49-F238E27FC236}">
                      <a16:creationId xmlns:a16="http://schemas.microsoft.com/office/drawing/2014/main" id="{6B3DDA2D-515C-495D-BED4-ABCC5F3473C1}"/>
                    </a:ext>
                  </a:extLst>
                </p14:cNvPr>
                <p14:cNvContentPartPr/>
                <p14:nvPr/>
              </p14:nvContentPartPr>
              <p14:xfrm>
                <a:off x="8338320" y="4085394"/>
                <a:ext cx="359640" cy="28080"/>
              </p14:xfrm>
            </p:contentPart>
          </mc:Choice>
          <mc:Fallback xmlns="">
            <p:pic>
              <p:nvPicPr>
                <p:cNvPr id="1005" name="Ink 1004">
                  <a:extLst>
                    <a:ext uri="{FF2B5EF4-FFF2-40B4-BE49-F238E27FC236}">
                      <a16:creationId xmlns:a16="http://schemas.microsoft.com/office/drawing/2014/main" id="{6B3DDA2D-515C-495D-BED4-ABCC5F3473C1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8320320" y="4067754"/>
                  <a:ext cx="395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1007" name="Ink 1006">
                  <a:extLst>
                    <a:ext uri="{FF2B5EF4-FFF2-40B4-BE49-F238E27FC236}">
                      <a16:creationId xmlns:a16="http://schemas.microsoft.com/office/drawing/2014/main" id="{89C68A5E-F8D0-4B29-81CE-167F610DDB4A}"/>
                    </a:ext>
                  </a:extLst>
                </p14:cNvPr>
                <p14:cNvContentPartPr/>
                <p14:nvPr/>
              </p14:nvContentPartPr>
              <p14:xfrm>
                <a:off x="8509680" y="4184754"/>
                <a:ext cx="56160" cy="185760"/>
              </p14:xfrm>
            </p:contentPart>
          </mc:Choice>
          <mc:Fallback xmlns="">
            <p:pic>
              <p:nvPicPr>
                <p:cNvPr id="1007" name="Ink 1006">
                  <a:extLst>
                    <a:ext uri="{FF2B5EF4-FFF2-40B4-BE49-F238E27FC236}">
                      <a16:creationId xmlns:a16="http://schemas.microsoft.com/office/drawing/2014/main" id="{89C68A5E-F8D0-4B29-81CE-167F610DDB4A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8491680" y="4166754"/>
                  <a:ext cx="918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1008" name="Ink 1007">
                  <a:extLst>
                    <a:ext uri="{FF2B5EF4-FFF2-40B4-BE49-F238E27FC236}">
                      <a16:creationId xmlns:a16="http://schemas.microsoft.com/office/drawing/2014/main" id="{34B4F92C-407D-4136-8B18-25FF881D195F}"/>
                    </a:ext>
                  </a:extLst>
                </p14:cNvPr>
                <p14:cNvContentPartPr/>
                <p14:nvPr/>
              </p14:nvContentPartPr>
              <p14:xfrm>
                <a:off x="8470440" y="4266114"/>
                <a:ext cx="147240" cy="27720"/>
              </p14:xfrm>
            </p:contentPart>
          </mc:Choice>
          <mc:Fallback xmlns="">
            <p:pic>
              <p:nvPicPr>
                <p:cNvPr id="1008" name="Ink 1007">
                  <a:extLst>
                    <a:ext uri="{FF2B5EF4-FFF2-40B4-BE49-F238E27FC236}">
                      <a16:creationId xmlns:a16="http://schemas.microsoft.com/office/drawing/2014/main" id="{34B4F92C-407D-4136-8B18-25FF881D195F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8452440" y="4248474"/>
                  <a:ext cx="18288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C5762DF9-1AFB-43A2-9B0F-44C66934B750}"/>
              </a:ext>
            </a:extLst>
          </p:cNvPr>
          <p:cNvGrpSpPr/>
          <p:nvPr/>
        </p:nvGrpSpPr>
        <p:grpSpPr>
          <a:xfrm>
            <a:off x="8887168" y="970781"/>
            <a:ext cx="583560" cy="633960"/>
            <a:chOff x="8222029" y="3103837"/>
            <a:chExt cx="583560" cy="63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1016" name="Ink 1015">
                  <a:extLst>
                    <a:ext uri="{FF2B5EF4-FFF2-40B4-BE49-F238E27FC236}">
                      <a16:creationId xmlns:a16="http://schemas.microsoft.com/office/drawing/2014/main" id="{596D7520-F56C-4044-B059-931487BF78FF}"/>
                    </a:ext>
                  </a:extLst>
                </p14:cNvPr>
                <p14:cNvContentPartPr/>
                <p14:nvPr/>
              </p14:nvContentPartPr>
              <p14:xfrm>
                <a:off x="8402029" y="3471397"/>
                <a:ext cx="9360" cy="111960"/>
              </p14:xfrm>
            </p:contentPart>
          </mc:Choice>
          <mc:Fallback xmlns="">
            <p:pic>
              <p:nvPicPr>
                <p:cNvPr id="1016" name="Ink 1015">
                  <a:extLst>
                    <a:ext uri="{FF2B5EF4-FFF2-40B4-BE49-F238E27FC236}">
                      <a16:creationId xmlns:a16="http://schemas.microsoft.com/office/drawing/2014/main" id="{596D7520-F56C-4044-B059-931487BF78FF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8384389" y="3453757"/>
                  <a:ext cx="45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1017" name="Ink 1016">
                  <a:extLst>
                    <a:ext uri="{FF2B5EF4-FFF2-40B4-BE49-F238E27FC236}">
                      <a16:creationId xmlns:a16="http://schemas.microsoft.com/office/drawing/2014/main" id="{B98A266F-FFEF-4401-BE72-11CAD7558F83}"/>
                    </a:ext>
                  </a:extLst>
                </p14:cNvPr>
                <p14:cNvContentPartPr/>
                <p14:nvPr/>
              </p14:nvContentPartPr>
              <p14:xfrm>
                <a:off x="8475829" y="3465637"/>
                <a:ext cx="15120" cy="106920"/>
              </p14:xfrm>
            </p:contentPart>
          </mc:Choice>
          <mc:Fallback xmlns="">
            <p:pic>
              <p:nvPicPr>
                <p:cNvPr id="1017" name="Ink 1016">
                  <a:extLst>
                    <a:ext uri="{FF2B5EF4-FFF2-40B4-BE49-F238E27FC236}">
                      <a16:creationId xmlns:a16="http://schemas.microsoft.com/office/drawing/2014/main" id="{B98A266F-FFEF-4401-BE72-11CAD7558F83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8457829" y="3447997"/>
                  <a:ext cx="50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1018" name="Ink 1017">
                  <a:extLst>
                    <a:ext uri="{FF2B5EF4-FFF2-40B4-BE49-F238E27FC236}">
                      <a16:creationId xmlns:a16="http://schemas.microsoft.com/office/drawing/2014/main" id="{109692D7-E74E-4D25-AA21-CC66836F0130}"/>
                    </a:ext>
                  </a:extLst>
                </p14:cNvPr>
                <p14:cNvContentPartPr/>
                <p14:nvPr/>
              </p14:nvContentPartPr>
              <p14:xfrm>
                <a:off x="8363509" y="3434677"/>
                <a:ext cx="146880" cy="12240"/>
              </p14:xfrm>
            </p:contentPart>
          </mc:Choice>
          <mc:Fallback xmlns="">
            <p:pic>
              <p:nvPicPr>
                <p:cNvPr id="1018" name="Ink 1017">
                  <a:extLst>
                    <a:ext uri="{FF2B5EF4-FFF2-40B4-BE49-F238E27FC236}">
                      <a16:creationId xmlns:a16="http://schemas.microsoft.com/office/drawing/2014/main" id="{109692D7-E74E-4D25-AA21-CC66836F0130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8345869" y="3417037"/>
                  <a:ext cx="1825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1020" name="Ink 1019">
                  <a:extLst>
                    <a:ext uri="{FF2B5EF4-FFF2-40B4-BE49-F238E27FC236}">
                      <a16:creationId xmlns:a16="http://schemas.microsoft.com/office/drawing/2014/main" id="{CABF7E9B-0BBB-44CC-BC76-B3AB21478A48}"/>
                    </a:ext>
                  </a:extLst>
                </p14:cNvPr>
                <p14:cNvContentPartPr/>
                <p14:nvPr/>
              </p14:nvContentPartPr>
              <p14:xfrm>
                <a:off x="8222029" y="3320917"/>
                <a:ext cx="52200" cy="367200"/>
              </p14:xfrm>
            </p:contentPart>
          </mc:Choice>
          <mc:Fallback xmlns="">
            <p:pic>
              <p:nvPicPr>
                <p:cNvPr id="1020" name="Ink 1019">
                  <a:extLst>
                    <a:ext uri="{FF2B5EF4-FFF2-40B4-BE49-F238E27FC236}">
                      <a16:creationId xmlns:a16="http://schemas.microsoft.com/office/drawing/2014/main" id="{CABF7E9B-0BBB-44CC-BC76-B3AB21478A48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8204029" y="3302917"/>
                  <a:ext cx="878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1021" name="Ink 1020">
                  <a:extLst>
                    <a:ext uri="{FF2B5EF4-FFF2-40B4-BE49-F238E27FC236}">
                      <a16:creationId xmlns:a16="http://schemas.microsoft.com/office/drawing/2014/main" id="{0CF8E2F5-D2C8-46C7-B66B-4551E4055B2F}"/>
                    </a:ext>
                  </a:extLst>
                </p14:cNvPr>
                <p14:cNvContentPartPr/>
                <p14:nvPr/>
              </p14:nvContentPartPr>
              <p14:xfrm>
                <a:off x="8287189" y="3690277"/>
                <a:ext cx="516960" cy="47520"/>
              </p14:xfrm>
            </p:contentPart>
          </mc:Choice>
          <mc:Fallback xmlns="">
            <p:pic>
              <p:nvPicPr>
                <p:cNvPr id="1021" name="Ink 1020">
                  <a:extLst>
                    <a:ext uri="{FF2B5EF4-FFF2-40B4-BE49-F238E27FC236}">
                      <a16:creationId xmlns:a16="http://schemas.microsoft.com/office/drawing/2014/main" id="{0CF8E2F5-D2C8-46C7-B66B-4551E4055B2F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8269549" y="3672637"/>
                  <a:ext cx="5526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1023" name="Ink 1022">
                  <a:extLst>
                    <a:ext uri="{FF2B5EF4-FFF2-40B4-BE49-F238E27FC236}">
                      <a16:creationId xmlns:a16="http://schemas.microsoft.com/office/drawing/2014/main" id="{4E8AAAC5-137F-4249-BCC0-296A28999F43}"/>
                    </a:ext>
                  </a:extLst>
                </p14:cNvPr>
                <p14:cNvContentPartPr/>
                <p14:nvPr/>
              </p14:nvContentPartPr>
              <p14:xfrm>
                <a:off x="8764189" y="3285277"/>
                <a:ext cx="41400" cy="396720"/>
              </p14:xfrm>
            </p:contentPart>
          </mc:Choice>
          <mc:Fallback xmlns="">
            <p:pic>
              <p:nvPicPr>
                <p:cNvPr id="1023" name="Ink 1022">
                  <a:extLst>
                    <a:ext uri="{FF2B5EF4-FFF2-40B4-BE49-F238E27FC236}">
                      <a16:creationId xmlns:a16="http://schemas.microsoft.com/office/drawing/2014/main" id="{4E8AAAC5-137F-4249-BCC0-296A28999F43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8746549" y="3267637"/>
                  <a:ext cx="770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5CE43F6-AF16-431E-B5E1-DEC8BF9F7E71}"/>
                    </a:ext>
                  </a:extLst>
                </p14:cNvPr>
                <p14:cNvContentPartPr/>
                <p14:nvPr/>
              </p14:nvContentPartPr>
              <p14:xfrm>
                <a:off x="8284309" y="3256117"/>
                <a:ext cx="444960" cy="2160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5CE43F6-AF16-431E-B5E1-DEC8BF9F7E71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8266309" y="3238477"/>
                  <a:ext cx="480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783C5DCF-A584-4263-862D-69A944BD94E5}"/>
                    </a:ext>
                  </a:extLst>
                </p14:cNvPr>
                <p14:cNvContentPartPr/>
                <p14:nvPr/>
              </p14:nvContentPartPr>
              <p14:xfrm>
                <a:off x="8470429" y="3103837"/>
                <a:ext cx="5400" cy="1486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783C5DCF-A584-4263-862D-69A944BD94E5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8452429" y="3086197"/>
                  <a:ext cx="41040" cy="18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0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04BFB068-301A-4C49-B047-5788337B9120}"/>
                  </a:ext>
                </a:extLst>
              </p14:cNvPr>
              <p14:cNvContentPartPr/>
              <p14:nvPr/>
            </p14:nvContentPartPr>
            <p14:xfrm>
              <a:off x="9177688" y="1630661"/>
              <a:ext cx="29520" cy="297720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04BFB068-301A-4C49-B047-5788337B9120}"/>
                  </a:ext>
                </a:extLst>
              </p:cNvPr>
              <p:cNvPicPr/>
              <p:nvPr/>
            </p:nvPicPr>
            <p:blipFill>
              <a:blip r:embed="rId711"/>
              <a:stretch>
                <a:fillRect/>
              </a:stretch>
            </p:blipFill>
            <p:spPr>
              <a:xfrm>
                <a:off x="9159688" y="1612639"/>
                <a:ext cx="65160" cy="333403"/>
              </a:xfrm>
              <a:prstGeom prst="rect">
                <a:avLst/>
              </a:prstGeom>
            </p:spPr>
          </p:pic>
        </mc:Fallback>
      </mc:AlternateContent>
      <p:grpSp>
        <p:nvGrpSpPr>
          <p:cNvPr id="474" name="Group 473">
            <a:extLst>
              <a:ext uri="{FF2B5EF4-FFF2-40B4-BE49-F238E27FC236}">
                <a16:creationId xmlns:a16="http://schemas.microsoft.com/office/drawing/2014/main" id="{B244A89D-E818-4961-B92F-5F4FE769EA44}"/>
              </a:ext>
            </a:extLst>
          </p:cNvPr>
          <p:cNvGrpSpPr/>
          <p:nvPr/>
        </p:nvGrpSpPr>
        <p:grpSpPr>
          <a:xfrm>
            <a:off x="8993728" y="2351381"/>
            <a:ext cx="500760" cy="734040"/>
            <a:chOff x="8328589" y="4484437"/>
            <a:chExt cx="500760" cy="73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52B9BD9E-4605-4646-B04D-1D07F4C6EA12}"/>
                    </a:ext>
                  </a:extLst>
                </p14:cNvPr>
                <p14:cNvContentPartPr/>
                <p14:nvPr/>
              </p14:nvContentPartPr>
              <p14:xfrm>
                <a:off x="8564389" y="4484437"/>
                <a:ext cx="32040" cy="30780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52B9BD9E-4605-4646-B04D-1D07F4C6EA12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8546749" y="4466437"/>
                  <a:ext cx="676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E1D37D81-050C-4E7D-AA44-7DBFD2D4FD10}"/>
                    </a:ext>
                  </a:extLst>
                </p14:cNvPr>
                <p14:cNvContentPartPr/>
                <p14:nvPr/>
              </p14:nvContentPartPr>
              <p14:xfrm>
                <a:off x="8368909" y="4822837"/>
                <a:ext cx="406080" cy="252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E1D37D81-050C-4E7D-AA44-7DBFD2D4FD10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8350909" y="4804837"/>
                  <a:ext cx="4417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98E1E816-9059-4A9B-9BEF-AC3E8D4BF4AD}"/>
                    </a:ext>
                  </a:extLst>
                </p14:cNvPr>
                <p14:cNvContentPartPr/>
                <p14:nvPr/>
              </p14:nvContentPartPr>
              <p14:xfrm>
                <a:off x="8328589" y="4846597"/>
                <a:ext cx="46800" cy="33948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98E1E816-9059-4A9B-9BEF-AC3E8D4BF4AD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8310589" y="4828597"/>
                  <a:ext cx="824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F73FD3F5-0ACA-4E26-8675-2246EB11E1C0}"/>
                    </a:ext>
                  </a:extLst>
                </p14:cNvPr>
                <p14:cNvContentPartPr/>
                <p14:nvPr/>
              </p14:nvContentPartPr>
              <p14:xfrm>
                <a:off x="8366029" y="5197957"/>
                <a:ext cx="435600" cy="2052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F73FD3F5-0ACA-4E26-8675-2246EB11E1C0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8348389" y="5179957"/>
                  <a:ext cx="4712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BFADDB19-1D3F-4772-A2A5-BDC854E7EC22}"/>
                    </a:ext>
                  </a:extLst>
                </p14:cNvPr>
                <p14:cNvContentPartPr/>
                <p14:nvPr/>
              </p14:nvContentPartPr>
              <p14:xfrm>
                <a:off x="8803069" y="4898437"/>
                <a:ext cx="26280" cy="31608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BFADDB19-1D3F-4772-A2A5-BDC854E7EC22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8785069" y="4880797"/>
                  <a:ext cx="619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EFB6CC22-A9A5-4970-BA45-46BA0EAA3067}"/>
                    </a:ext>
                  </a:extLst>
                </p14:cNvPr>
                <p14:cNvContentPartPr/>
                <p14:nvPr/>
              </p14:nvContentPartPr>
              <p14:xfrm>
                <a:off x="8517589" y="4977637"/>
                <a:ext cx="127080" cy="10080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EFB6CC22-A9A5-4970-BA45-46BA0EAA3067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8499589" y="4959637"/>
                  <a:ext cx="162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AEC8B54A-C59A-46D0-AC00-BF8A9167520B}"/>
                    </a:ext>
                  </a:extLst>
                </p14:cNvPr>
                <p14:cNvContentPartPr/>
                <p14:nvPr/>
              </p14:nvContentPartPr>
              <p14:xfrm>
                <a:off x="8493829" y="4952437"/>
                <a:ext cx="145080" cy="1116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AEC8B54A-C59A-46D0-AC00-BF8A9167520B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8476189" y="4934797"/>
                  <a:ext cx="18072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6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8CF83666-99C6-44F2-9A41-19A952EE4354}"/>
                  </a:ext>
                </a:extLst>
              </p14:cNvPr>
              <p14:cNvContentPartPr/>
              <p14:nvPr/>
            </p14:nvContentPartPr>
            <p14:xfrm>
              <a:off x="9260327" y="3144341"/>
              <a:ext cx="10800" cy="230040"/>
            </p14:xfrm>
          </p:contentPart>
        </mc:Choice>
        <mc:Fallback xmlns=""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8CF83666-99C6-44F2-9A41-19A952EE4354}"/>
                  </a:ext>
                </a:extLst>
              </p:cNvPr>
              <p:cNvPicPr/>
              <p:nvPr/>
            </p:nvPicPr>
            <p:blipFill>
              <a:blip r:embed="rId727"/>
              <a:stretch>
                <a:fillRect/>
              </a:stretch>
            </p:blipFill>
            <p:spPr>
              <a:xfrm>
                <a:off x="9242327" y="3126341"/>
                <a:ext cx="46440" cy="2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9" name="Group 498">
            <a:extLst>
              <a:ext uri="{FF2B5EF4-FFF2-40B4-BE49-F238E27FC236}">
                <a16:creationId xmlns:a16="http://schemas.microsoft.com/office/drawing/2014/main" id="{7FC1FB5E-9103-4440-8EF0-82CD7994A7A0}"/>
              </a:ext>
            </a:extLst>
          </p:cNvPr>
          <p:cNvGrpSpPr/>
          <p:nvPr/>
        </p:nvGrpSpPr>
        <p:grpSpPr>
          <a:xfrm>
            <a:off x="8254847" y="2088461"/>
            <a:ext cx="249120" cy="199440"/>
            <a:chOff x="7589708" y="4221517"/>
            <a:chExt cx="24912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982EA6BF-3657-4EFE-80CD-0CE8A91B327B}"/>
                    </a:ext>
                  </a:extLst>
                </p14:cNvPr>
                <p14:cNvContentPartPr/>
                <p14:nvPr/>
              </p14:nvContentPartPr>
              <p14:xfrm>
                <a:off x="7720028" y="4278757"/>
                <a:ext cx="11160" cy="14220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982EA6BF-3657-4EFE-80CD-0CE8A91B327B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7702388" y="4260757"/>
                  <a:ext cx="46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E2CA6585-5F87-47AD-8446-8E27B84B23DB}"/>
                    </a:ext>
                  </a:extLst>
                </p14:cNvPr>
                <p14:cNvContentPartPr/>
                <p14:nvPr/>
              </p14:nvContentPartPr>
              <p14:xfrm>
                <a:off x="7589708" y="4221517"/>
                <a:ext cx="249120" cy="5508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E2CA6585-5F87-47AD-8446-8E27B84B23DB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7572068" y="4203517"/>
                  <a:ext cx="28476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38C797D4-7B9B-4BCB-9F3F-6A1CBF9F1650}"/>
              </a:ext>
            </a:extLst>
          </p:cNvPr>
          <p:cNvGrpSpPr/>
          <p:nvPr/>
        </p:nvGrpSpPr>
        <p:grpSpPr>
          <a:xfrm>
            <a:off x="8523047" y="2251901"/>
            <a:ext cx="21600" cy="108000"/>
            <a:chOff x="7857908" y="4384957"/>
            <a:chExt cx="21600" cy="10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151759B6-225F-4CE6-923D-3A8E7FE60E8E}"/>
                    </a:ext>
                  </a:extLst>
                </p14:cNvPr>
                <p14:cNvContentPartPr/>
                <p14:nvPr/>
              </p14:nvContentPartPr>
              <p14:xfrm>
                <a:off x="7865108" y="4448317"/>
                <a:ext cx="14400" cy="446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151759B6-225F-4CE6-923D-3A8E7FE60E8E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7847468" y="4430677"/>
                  <a:ext cx="500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5BBB43F5-547A-41A5-BFD7-948130C54FCC}"/>
                    </a:ext>
                  </a:extLst>
                </p14:cNvPr>
                <p14:cNvContentPartPr/>
                <p14:nvPr/>
              </p14:nvContentPartPr>
              <p14:xfrm>
                <a:off x="7857908" y="4384957"/>
                <a:ext cx="7200" cy="540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5BBB43F5-547A-41A5-BFD7-948130C54FCC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7839908" y="4367317"/>
                  <a:ext cx="4284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5" name="Group 504">
            <a:extLst>
              <a:ext uri="{FF2B5EF4-FFF2-40B4-BE49-F238E27FC236}">
                <a16:creationId xmlns:a16="http://schemas.microsoft.com/office/drawing/2014/main" id="{F157BEE3-D71F-423E-82C8-616506F7C089}"/>
              </a:ext>
            </a:extLst>
          </p:cNvPr>
          <p:cNvGrpSpPr/>
          <p:nvPr/>
        </p:nvGrpSpPr>
        <p:grpSpPr>
          <a:xfrm>
            <a:off x="8565887" y="1976501"/>
            <a:ext cx="56160" cy="136800"/>
            <a:chOff x="7900748" y="4109557"/>
            <a:chExt cx="5616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D0C81989-FE32-4335-AE50-5E9D14AAD774}"/>
                    </a:ext>
                  </a:extLst>
                </p14:cNvPr>
                <p14:cNvContentPartPr/>
                <p14:nvPr/>
              </p14:nvContentPartPr>
              <p14:xfrm>
                <a:off x="7911908" y="4179397"/>
                <a:ext cx="45000" cy="6696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D0C81989-FE32-4335-AE50-5E9D14AAD774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7893908" y="4161757"/>
                  <a:ext cx="80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05895287-BAAE-442E-87A3-A37CC0CB09B4}"/>
                    </a:ext>
                  </a:extLst>
                </p14:cNvPr>
                <p14:cNvContentPartPr/>
                <p14:nvPr/>
              </p14:nvContentPartPr>
              <p14:xfrm>
                <a:off x="7900748" y="4109557"/>
                <a:ext cx="7200" cy="468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05895287-BAAE-442E-87A3-A37CC0CB09B4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7882748" y="4091557"/>
                  <a:ext cx="428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0BC6126A-900B-4A9E-9BA5-BDC32E4D8349}"/>
              </a:ext>
            </a:extLst>
          </p:cNvPr>
          <p:cNvGrpSpPr/>
          <p:nvPr/>
        </p:nvGrpSpPr>
        <p:grpSpPr>
          <a:xfrm>
            <a:off x="9256727" y="1391501"/>
            <a:ext cx="47160" cy="118800"/>
            <a:chOff x="8591588" y="3524557"/>
            <a:chExt cx="47160" cy="11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453983A1-8776-442E-9C58-0611C7A7123D}"/>
                    </a:ext>
                  </a:extLst>
                </p14:cNvPr>
                <p14:cNvContentPartPr/>
                <p14:nvPr/>
              </p14:nvContentPartPr>
              <p14:xfrm>
                <a:off x="8600228" y="3582877"/>
                <a:ext cx="38520" cy="604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453983A1-8776-442E-9C58-0611C7A7123D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8582588" y="3564877"/>
                  <a:ext cx="74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B6AA0605-E29E-4C00-B604-C3339C36235F}"/>
                    </a:ext>
                  </a:extLst>
                </p14:cNvPr>
                <p14:cNvContentPartPr/>
                <p14:nvPr/>
              </p14:nvContentPartPr>
              <p14:xfrm>
                <a:off x="8591588" y="3524557"/>
                <a:ext cx="7200" cy="10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B6AA0605-E29E-4C00-B604-C3339C36235F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8573588" y="3506557"/>
                  <a:ext cx="4284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17D52747-9EAA-45E5-85D3-CA5008BA4A66}"/>
              </a:ext>
            </a:extLst>
          </p:cNvPr>
          <p:cNvGrpSpPr/>
          <p:nvPr/>
        </p:nvGrpSpPr>
        <p:grpSpPr>
          <a:xfrm>
            <a:off x="9378767" y="2885501"/>
            <a:ext cx="19440" cy="106200"/>
            <a:chOff x="8713628" y="5018557"/>
            <a:chExt cx="19440" cy="10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6832E109-A5B2-4B2E-B34F-0BC66B9AA0AB}"/>
                    </a:ext>
                  </a:extLst>
                </p14:cNvPr>
                <p14:cNvContentPartPr/>
                <p14:nvPr/>
              </p14:nvContentPartPr>
              <p14:xfrm>
                <a:off x="8719388" y="5092357"/>
                <a:ext cx="13680" cy="3240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6832E109-A5B2-4B2E-B34F-0BC66B9AA0AB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8701748" y="5074717"/>
                  <a:ext cx="493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79CDC9D0-C0BB-4CDD-9BA2-15961E72D409}"/>
                    </a:ext>
                  </a:extLst>
                </p14:cNvPr>
                <p14:cNvContentPartPr/>
                <p14:nvPr/>
              </p14:nvContentPartPr>
              <p14:xfrm>
                <a:off x="8713628" y="5018557"/>
                <a:ext cx="11880" cy="100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79CDC9D0-C0BB-4CDD-9BA2-15961E72D409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8695988" y="5000557"/>
                  <a:ext cx="4752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10A72FC7-9C11-4ED7-9AE7-F1919F319F2F}"/>
              </a:ext>
            </a:extLst>
          </p:cNvPr>
          <p:cNvGrpSpPr/>
          <p:nvPr/>
        </p:nvGrpSpPr>
        <p:grpSpPr>
          <a:xfrm>
            <a:off x="7646087" y="2418581"/>
            <a:ext cx="164160" cy="145800"/>
            <a:chOff x="6980948" y="4551637"/>
            <a:chExt cx="164160" cy="1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1D2B9EE5-2FBA-48A3-B982-AEF44D005B56}"/>
                    </a:ext>
                  </a:extLst>
                </p14:cNvPr>
                <p14:cNvContentPartPr/>
                <p14:nvPr/>
              </p14:nvContentPartPr>
              <p14:xfrm>
                <a:off x="6993188" y="4634077"/>
                <a:ext cx="7200" cy="61920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1D2B9EE5-2FBA-48A3-B982-AEF44D005B56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6975188" y="4616437"/>
                  <a:ext cx="428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83314762-712D-490B-BEC3-B10DAD63F61C}"/>
                    </a:ext>
                  </a:extLst>
                </p14:cNvPr>
                <p14:cNvContentPartPr/>
                <p14:nvPr/>
              </p14:nvContentPartPr>
              <p14:xfrm>
                <a:off x="6980948" y="4555597"/>
                <a:ext cx="16200" cy="16920"/>
              </p14:xfrm>
            </p:contentPart>
          </mc:Choice>
          <mc:Fallback xmlns=""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83314762-712D-490B-BEC3-B10DAD63F61C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6962948" y="4537597"/>
                  <a:ext cx="51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1026" name="Ink 1025">
                  <a:extLst>
                    <a:ext uri="{FF2B5EF4-FFF2-40B4-BE49-F238E27FC236}">
                      <a16:creationId xmlns:a16="http://schemas.microsoft.com/office/drawing/2014/main" id="{61ADE408-B088-4AB0-A364-8C437241448F}"/>
                    </a:ext>
                  </a:extLst>
                </p14:cNvPr>
                <p14:cNvContentPartPr/>
                <p14:nvPr/>
              </p14:nvContentPartPr>
              <p14:xfrm>
                <a:off x="7086428" y="4627237"/>
                <a:ext cx="58680" cy="70200"/>
              </p14:xfrm>
            </p:contentPart>
          </mc:Choice>
          <mc:Fallback xmlns="">
            <p:pic>
              <p:nvPicPr>
                <p:cNvPr id="1026" name="Ink 1025">
                  <a:extLst>
                    <a:ext uri="{FF2B5EF4-FFF2-40B4-BE49-F238E27FC236}">
                      <a16:creationId xmlns:a16="http://schemas.microsoft.com/office/drawing/2014/main" id="{61ADE408-B088-4AB0-A364-8C437241448F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7068428" y="4609597"/>
                  <a:ext cx="94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8E762437-E8F1-4492-8CD2-18C3B34DCEC3}"/>
                    </a:ext>
                  </a:extLst>
                </p14:cNvPr>
                <p14:cNvContentPartPr/>
                <p14:nvPr/>
              </p14:nvContentPartPr>
              <p14:xfrm>
                <a:off x="7092908" y="4551637"/>
                <a:ext cx="15480" cy="540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8E762437-E8F1-4492-8CD2-18C3B34DCEC3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7074908" y="4533637"/>
                  <a:ext cx="5112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2957351D-752A-404D-A5FA-7BF21CD53B99}"/>
              </a:ext>
            </a:extLst>
          </p:cNvPr>
          <p:cNvGrpSpPr/>
          <p:nvPr/>
        </p:nvGrpSpPr>
        <p:grpSpPr>
          <a:xfrm>
            <a:off x="7561127" y="1860581"/>
            <a:ext cx="428760" cy="454320"/>
            <a:chOff x="6895988" y="3993637"/>
            <a:chExt cx="42876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1AF06822-6447-48F8-B179-4D8464758D92}"/>
                    </a:ext>
                  </a:extLst>
                </p14:cNvPr>
                <p14:cNvContentPartPr/>
                <p14:nvPr/>
              </p14:nvContentPartPr>
              <p14:xfrm>
                <a:off x="6904988" y="3993637"/>
                <a:ext cx="338400" cy="2052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1AF06822-6447-48F8-B179-4D8464758D92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6887348" y="3975637"/>
                  <a:ext cx="374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89FAA5BD-1AA8-4F38-AAF9-4A323C980824}"/>
                    </a:ext>
                  </a:extLst>
                </p14:cNvPr>
                <p14:cNvContentPartPr/>
                <p14:nvPr/>
              </p14:nvContentPartPr>
              <p14:xfrm>
                <a:off x="6895988" y="4029637"/>
                <a:ext cx="231120" cy="14292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89FAA5BD-1AA8-4F38-AAF9-4A323C980824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6877988" y="4011997"/>
                  <a:ext cx="2667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9ABFCFC8-BD1F-4BBF-B703-0E1767B60B34}"/>
                    </a:ext>
                  </a:extLst>
                </p14:cNvPr>
                <p14:cNvContentPartPr/>
                <p14:nvPr/>
              </p14:nvContentPartPr>
              <p14:xfrm>
                <a:off x="6977348" y="4200637"/>
                <a:ext cx="347400" cy="247320"/>
              </p14:xfrm>
            </p:contentPart>
          </mc:Choice>
          <mc:Fallback xmlns=""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9ABFCFC8-BD1F-4BBF-B703-0E1767B60B34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6959348" y="4182997"/>
                  <a:ext cx="383040" cy="28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2">
            <p14:nvContentPartPr>
              <p14:cNvPr id="1038" name="Ink 1037">
                <a:extLst>
                  <a:ext uri="{FF2B5EF4-FFF2-40B4-BE49-F238E27FC236}">
                    <a16:creationId xmlns:a16="http://schemas.microsoft.com/office/drawing/2014/main" id="{758848CA-6F66-454C-BB3C-2B7CF2299EDC}"/>
                  </a:ext>
                </a:extLst>
              </p14:cNvPr>
              <p14:cNvContentPartPr/>
              <p14:nvPr/>
            </p14:nvContentPartPr>
            <p14:xfrm>
              <a:off x="9786301" y="2113605"/>
              <a:ext cx="230400" cy="15840"/>
            </p14:xfrm>
          </p:contentPart>
        </mc:Choice>
        <mc:Fallback xmlns="">
          <p:pic>
            <p:nvPicPr>
              <p:cNvPr id="1038" name="Ink 1037">
                <a:extLst>
                  <a:ext uri="{FF2B5EF4-FFF2-40B4-BE49-F238E27FC236}">
                    <a16:creationId xmlns:a16="http://schemas.microsoft.com/office/drawing/2014/main" id="{758848CA-6F66-454C-BB3C-2B7CF2299EDC}"/>
                  </a:ext>
                </a:extLst>
              </p:cNvPr>
              <p:cNvPicPr/>
              <p:nvPr/>
            </p:nvPicPr>
            <p:blipFill>
              <a:blip r:embed="rId763"/>
              <a:stretch>
                <a:fillRect/>
              </a:stretch>
            </p:blipFill>
            <p:spPr>
              <a:xfrm>
                <a:off x="9768273" y="2095605"/>
                <a:ext cx="266096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4">
            <p14:nvContentPartPr>
              <p14:cNvPr id="1039" name="Ink 1038">
                <a:extLst>
                  <a:ext uri="{FF2B5EF4-FFF2-40B4-BE49-F238E27FC236}">
                    <a16:creationId xmlns:a16="http://schemas.microsoft.com/office/drawing/2014/main" id="{05EC3882-9D63-415C-A72D-C2DA0CB1EE6E}"/>
                  </a:ext>
                </a:extLst>
              </p14:cNvPr>
              <p14:cNvContentPartPr/>
              <p14:nvPr/>
            </p14:nvContentPartPr>
            <p14:xfrm>
              <a:off x="9790981" y="2218725"/>
              <a:ext cx="266040" cy="14760"/>
            </p14:xfrm>
          </p:contentPart>
        </mc:Choice>
        <mc:Fallback xmlns="">
          <p:pic>
            <p:nvPicPr>
              <p:cNvPr id="1039" name="Ink 1038">
                <a:extLst>
                  <a:ext uri="{FF2B5EF4-FFF2-40B4-BE49-F238E27FC236}">
                    <a16:creationId xmlns:a16="http://schemas.microsoft.com/office/drawing/2014/main" id="{05EC3882-9D63-415C-A72D-C2DA0CB1EE6E}"/>
                  </a:ext>
                </a:extLst>
              </p:cNvPr>
              <p:cNvPicPr/>
              <p:nvPr/>
            </p:nvPicPr>
            <p:blipFill>
              <a:blip r:embed="rId765"/>
              <a:stretch>
                <a:fillRect/>
              </a:stretch>
            </p:blipFill>
            <p:spPr>
              <a:xfrm>
                <a:off x="9772981" y="2201154"/>
                <a:ext cx="301680" cy="49551"/>
              </a:xfrm>
              <a:prstGeom prst="rect">
                <a:avLst/>
              </a:prstGeom>
            </p:spPr>
          </p:pic>
        </mc:Fallback>
      </mc:AlternateContent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3F7A8333-F745-4F97-A443-E2490A520807}"/>
              </a:ext>
            </a:extLst>
          </p:cNvPr>
          <p:cNvGrpSpPr/>
          <p:nvPr/>
        </p:nvGrpSpPr>
        <p:grpSpPr>
          <a:xfrm>
            <a:off x="10473901" y="1992645"/>
            <a:ext cx="465120" cy="401760"/>
            <a:chOff x="9808762" y="4125701"/>
            <a:chExt cx="465120" cy="40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69BC0DA2-2B3D-45E0-A274-CF7ACA5C224C}"/>
                    </a:ext>
                  </a:extLst>
                </p14:cNvPr>
                <p14:cNvContentPartPr/>
                <p14:nvPr/>
              </p14:nvContentPartPr>
              <p14:xfrm>
                <a:off x="9808762" y="4164221"/>
                <a:ext cx="25920" cy="310320"/>
              </p14:xfrm>
            </p:contentPart>
          </mc:Choice>
          <mc:Fallback xmlns=""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69BC0DA2-2B3D-45E0-A274-CF7ACA5C224C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9791122" y="4146581"/>
                  <a:ext cx="615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C8DCC153-E287-41B8-BD6E-F626AFD1DD7F}"/>
                    </a:ext>
                  </a:extLst>
                </p14:cNvPr>
                <p14:cNvContentPartPr/>
                <p14:nvPr/>
              </p14:nvContentPartPr>
              <p14:xfrm>
                <a:off x="9823522" y="4125701"/>
                <a:ext cx="426960" cy="28440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C8DCC153-E287-41B8-BD6E-F626AFD1DD7F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9805522" y="4108061"/>
                  <a:ext cx="4626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BC2F6DBF-F151-43F2-8C6D-B9F61A845813}"/>
                    </a:ext>
                  </a:extLst>
                </p14:cNvPr>
                <p14:cNvContentPartPr/>
                <p14:nvPr/>
              </p14:nvContentPartPr>
              <p14:xfrm>
                <a:off x="10255522" y="4147661"/>
                <a:ext cx="18360" cy="37044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BC2F6DBF-F151-43F2-8C6D-B9F61A845813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10237522" y="4129661"/>
                  <a:ext cx="5400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F9B3669E-1285-4C96-8050-EAEC5096A050}"/>
                    </a:ext>
                  </a:extLst>
                </p14:cNvPr>
                <p14:cNvContentPartPr/>
                <p14:nvPr/>
              </p14:nvContentPartPr>
              <p14:xfrm>
                <a:off x="9907402" y="4506581"/>
                <a:ext cx="341280" cy="2088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F9B3669E-1285-4C96-8050-EAEC5096A050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9889402" y="4488581"/>
                  <a:ext cx="3769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CE5CA023-8B26-4B7B-B471-FC7A86847407}"/>
                    </a:ext>
                  </a:extLst>
                </p14:cNvPr>
                <p14:cNvContentPartPr/>
                <p14:nvPr/>
              </p14:nvContentPartPr>
              <p14:xfrm>
                <a:off x="9990202" y="4244501"/>
                <a:ext cx="78840" cy="217800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CE5CA023-8B26-4B7B-B471-FC7A8684740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9972562" y="4226501"/>
                  <a:ext cx="1144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A38DF378-D5ED-4315-93FE-DA512DF86A39}"/>
                    </a:ext>
                  </a:extLst>
                </p14:cNvPr>
                <p14:cNvContentPartPr/>
                <p14:nvPr/>
              </p14:nvContentPartPr>
              <p14:xfrm>
                <a:off x="9951682" y="4316501"/>
                <a:ext cx="152640" cy="1620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A38DF378-D5ED-4315-93FE-DA512DF86A39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9934042" y="4298861"/>
                  <a:ext cx="188280" cy="5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8">
            <p14:nvContentPartPr>
              <p14:cNvPr id="1047" name="Ink 1046">
                <a:extLst>
                  <a:ext uri="{FF2B5EF4-FFF2-40B4-BE49-F238E27FC236}">
                    <a16:creationId xmlns:a16="http://schemas.microsoft.com/office/drawing/2014/main" id="{B5A14349-1197-46A1-98C9-C454E6C5B24B}"/>
                  </a:ext>
                </a:extLst>
              </p14:cNvPr>
              <p14:cNvContentPartPr/>
              <p14:nvPr/>
            </p14:nvContentPartPr>
            <p14:xfrm>
              <a:off x="10661461" y="1717605"/>
              <a:ext cx="34200" cy="237240"/>
            </p14:xfrm>
          </p:contentPart>
        </mc:Choice>
        <mc:Fallback xmlns="">
          <p:pic>
            <p:nvPicPr>
              <p:cNvPr id="1047" name="Ink 1046">
                <a:extLst>
                  <a:ext uri="{FF2B5EF4-FFF2-40B4-BE49-F238E27FC236}">
                    <a16:creationId xmlns:a16="http://schemas.microsoft.com/office/drawing/2014/main" id="{B5A14349-1197-46A1-98C9-C454E6C5B24B}"/>
                  </a:ext>
                </a:extLst>
              </p:cNvPr>
              <p:cNvPicPr/>
              <p:nvPr/>
            </p:nvPicPr>
            <p:blipFill>
              <a:blip r:embed="rId779"/>
              <a:stretch>
                <a:fillRect/>
              </a:stretch>
            </p:blipFill>
            <p:spPr>
              <a:xfrm>
                <a:off x="10643648" y="1699605"/>
                <a:ext cx="69469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0">
            <p14:nvContentPartPr>
              <p14:cNvPr id="1048" name="Ink 1047">
                <a:extLst>
                  <a:ext uri="{FF2B5EF4-FFF2-40B4-BE49-F238E27FC236}">
                    <a16:creationId xmlns:a16="http://schemas.microsoft.com/office/drawing/2014/main" id="{996A1902-8EB6-4B25-9EE1-0EDB64CB4B36}"/>
                  </a:ext>
                </a:extLst>
              </p14:cNvPr>
              <p14:cNvContentPartPr/>
              <p14:nvPr/>
            </p14:nvContentPartPr>
            <p14:xfrm>
              <a:off x="10714741" y="2415285"/>
              <a:ext cx="40320" cy="220680"/>
            </p14:xfrm>
          </p:contentPart>
        </mc:Choice>
        <mc:Fallback xmlns="">
          <p:pic>
            <p:nvPicPr>
              <p:cNvPr id="1048" name="Ink 1047">
                <a:extLst>
                  <a:ext uri="{FF2B5EF4-FFF2-40B4-BE49-F238E27FC236}">
                    <a16:creationId xmlns:a16="http://schemas.microsoft.com/office/drawing/2014/main" id="{996A1902-8EB6-4B25-9EE1-0EDB64CB4B36}"/>
                  </a:ext>
                </a:extLst>
              </p:cNvPr>
              <p:cNvPicPr/>
              <p:nvPr/>
            </p:nvPicPr>
            <p:blipFill>
              <a:blip r:embed="rId781"/>
              <a:stretch>
                <a:fillRect/>
              </a:stretch>
            </p:blipFill>
            <p:spPr>
              <a:xfrm>
                <a:off x="10696741" y="2397285"/>
                <a:ext cx="75960" cy="25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8" name="Group 327">
            <a:extLst>
              <a:ext uri="{FF2B5EF4-FFF2-40B4-BE49-F238E27FC236}">
                <a16:creationId xmlns:a16="http://schemas.microsoft.com/office/drawing/2014/main" id="{FB1C2D4F-491C-46D1-B41C-2407B089C373}"/>
              </a:ext>
            </a:extLst>
          </p:cNvPr>
          <p:cNvGrpSpPr/>
          <p:nvPr/>
        </p:nvGrpSpPr>
        <p:grpSpPr>
          <a:xfrm>
            <a:off x="9038019" y="4760346"/>
            <a:ext cx="422280" cy="350640"/>
            <a:chOff x="8338320" y="4085394"/>
            <a:chExt cx="42228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2F9541A0-A21B-4EC2-ADF6-A1530A7453F2}"/>
                    </a:ext>
                  </a:extLst>
                </p14:cNvPr>
                <p14:cNvContentPartPr/>
                <p14:nvPr/>
              </p14:nvContentPartPr>
              <p14:xfrm>
                <a:off x="8357400" y="4198074"/>
                <a:ext cx="8640" cy="24840"/>
              </p14:xfrm>
            </p:contentPart>
          </mc:Choice>
          <mc:Fallback xmlns="">
            <p:pic>
              <p:nvPicPr>
                <p:cNvPr id="1000" name="Ink 999">
                  <a:extLst>
                    <a:ext uri="{FF2B5EF4-FFF2-40B4-BE49-F238E27FC236}">
                      <a16:creationId xmlns:a16="http://schemas.microsoft.com/office/drawing/2014/main" id="{0D81462E-A87E-4738-AA53-C6B29797C164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8339400" y="4180074"/>
                  <a:ext cx="442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9589D12A-FEDB-4849-A64B-DA62C6D2EDBA}"/>
                    </a:ext>
                  </a:extLst>
                </p14:cNvPr>
                <p14:cNvContentPartPr/>
                <p14:nvPr/>
              </p14:nvContentPartPr>
              <p14:xfrm>
                <a:off x="8348040" y="4172874"/>
                <a:ext cx="19440" cy="246240"/>
              </p14:xfrm>
            </p:contentPart>
          </mc:Choice>
          <mc:Fallback xmlns="">
            <p:pic>
              <p:nvPicPr>
                <p:cNvPr id="1001" name="Ink 1000">
                  <a:extLst>
                    <a:ext uri="{FF2B5EF4-FFF2-40B4-BE49-F238E27FC236}">
                      <a16:creationId xmlns:a16="http://schemas.microsoft.com/office/drawing/2014/main" id="{9EFEB1AF-43D4-47F7-A377-CD4F79814689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8330040" y="4154874"/>
                  <a:ext cx="550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177DB20-90A8-4045-B60B-D7FD69676CEE}"/>
                    </a:ext>
                  </a:extLst>
                </p14:cNvPr>
                <p14:cNvContentPartPr/>
                <p14:nvPr/>
              </p14:nvContentPartPr>
              <p14:xfrm>
                <a:off x="8367840" y="4423074"/>
                <a:ext cx="392760" cy="12960"/>
              </p14:xfrm>
            </p:contentPart>
          </mc:Choice>
          <mc:Fallback xmlns="">
            <p:pic>
              <p:nvPicPr>
                <p:cNvPr id="1002" name="Ink 1001">
                  <a:extLst>
                    <a:ext uri="{FF2B5EF4-FFF2-40B4-BE49-F238E27FC236}">
                      <a16:creationId xmlns:a16="http://schemas.microsoft.com/office/drawing/2014/main" id="{3E8A7423-368F-424F-97BB-6EFE2E41505D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8350200" y="4405074"/>
                  <a:ext cx="4284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12E938F-3672-4340-870C-1FE34088BF01}"/>
                    </a:ext>
                  </a:extLst>
                </p14:cNvPr>
                <p14:cNvContentPartPr/>
                <p14:nvPr/>
              </p14:nvContentPartPr>
              <p14:xfrm>
                <a:off x="8739720" y="4112754"/>
                <a:ext cx="10440" cy="321480"/>
              </p14:xfrm>
            </p:contentPart>
          </mc:Choice>
          <mc:Fallback xmlns="">
            <p:pic>
              <p:nvPicPr>
                <p:cNvPr id="1003" name="Ink 1002">
                  <a:extLst>
                    <a:ext uri="{FF2B5EF4-FFF2-40B4-BE49-F238E27FC236}">
                      <a16:creationId xmlns:a16="http://schemas.microsoft.com/office/drawing/2014/main" id="{ADCFBD80-DF3E-4E3F-82B1-ED05903E0A90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8721720" y="4095114"/>
                  <a:ext cx="460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9467CCF9-D8D6-4AF0-8B30-21FC4A069B09}"/>
                    </a:ext>
                  </a:extLst>
                </p14:cNvPr>
                <p14:cNvContentPartPr/>
                <p14:nvPr/>
              </p14:nvContentPartPr>
              <p14:xfrm>
                <a:off x="8348760" y="4113834"/>
                <a:ext cx="17280" cy="91440"/>
              </p14:xfrm>
            </p:contentPart>
          </mc:Choice>
          <mc:Fallback xmlns="">
            <p:pic>
              <p:nvPicPr>
                <p:cNvPr id="1004" name="Ink 1003">
                  <a:extLst>
                    <a:ext uri="{FF2B5EF4-FFF2-40B4-BE49-F238E27FC236}">
                      <a16:creationId xmlns:a16="http://schemas.microsoft.com/office/drawing/2014/main" id="{74C74CEA-FE80-4BB8-9BA9-50E31565B60E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8331120" y="4096194"/>
                  <a:ext cx="52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03EE611-2CB4-4EE7-B1D4-EC8193E1EBB0}"/>
                    </a:ext>
                  </a:extLst>
                </p14:cNvPr>
                <p14:cNvContentPartPr/>
                <p14:nvPr/>
              </p14:nvContentPartPr>
              <p14:xfrm>
                <a:off x="8338320" y="4085394"/>
                <a:ext cx="359640" cy="28080"/>
              </p14:xfrm>
            </p:contentPart>
          </mc:Choice>
          <mc:Fallback xmlns="">
            <p:pic>
              <p:nvPicPr>
                <p:cNvPr id="1005" name="Ink 1004">
                  <a:extLst>
                    <a:ext uri="{FF2B5EF4-FFF2-40B4-BE49-F238E27FC236}">
                      <a16:creationId xmlns:a16="http://schemas.microsoft.com/office/drawing/2014/main" id="{6B3DDA2D-515C-495D-BED4-ABCC5F3473C1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8320320" y="4067754"/>
                  <a:ext cx="395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54F4CC5-FA24-4A21-A956-9A16A01A05DE}"/>
                    </a:ext>
                  </a:extLst>
                </p14:cNvPr>
                <p14:cNvContentPartPr/>
                <p14:nvPr/>
              </p14:nvContentPartPr>
              <p14:xfrm>
                <a:off x="8509680" y="4184754"/>
                <a:ext cx="56160" cy="185760"/>
              </p14:xfrm>
            </p:contentPart>
          </mc:Choice>
          <mc:Fallback xmlns="">
            <p:pic>
              <p:nvPicPr>
                <p:cNvPr id="1007" name="Ink 1006">
                  <a:extLst>
                    <a:ext uri="{FF2B5EF4-FFF2-40B4-BE49-F238E27FC236}">
                      <a16:creationId xmlns:a16="http://schemas.microsoft.com/office/drawing/2014/main" id="{89C68A5E-F8D0-4B29-81CE-167F610DDB4A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8491680" y="4166754"/>
                  <a:ext cx="918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ECA4F355-5480-426F-871E-EADC295AA6F5}"/>
                    </a:ext>
                  </a:extLst>
                </p14:cNvPr>
                <p14:cNvContentPartPr/>
                <p14:nvPr/>
              </p14:nvContentPartPr>
              <p14:xfrm>
                <a:off x="8470440" y="4266114"/>
                <a:ext cx="147240" cy="27720"/>
              </p14:xfrm>
            </p:contentPart>
          </mc:Choice>
          <mc:Fallback xmlns="">
            <p:pic>
              <p:nvPicPr>
                <p:cNvPr id="1008" name="Ink 1007">
                  <a:extLst>
                    <a:ext uri="{FF2B5EF4-FFF2-40B4-BE49-F238E27FC236}">
                      <a16:creationId xmlns:a16="http://schemas.microsoft.com/office/drawing/2014/main" id="{34B4F92C-407D-4136-8B18-25FF881D195F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8452440" y="4248474"/>
                  <a:ext cx="18288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B8DE922F-B3B3-4C74-B010-8076D3F14784}"/>
              </a:ext>
            </a:extLst>
          </p:cNvPr>
          <p:cNvGrpSpPr/>
          <p:nvPr/>
        </p:nvGrpSpPr>
        <p:grpSpPr>
          <a:xfrm>
            <a:off x="8921728" y="3778789"/>
            <a:ext cx="583560" cy="633960"/>
            <a:chOff x="8222029" y="3103837"/>
            <a:chExt cx="583560" cy="63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48FB4D21-3030-454E-B650-B7919521B4B3}"/>
                    </a:ext>
                  </a:extLst>
                </p14:cNvPr>
                <p14:cNvContentPartPr/>
                <p14:nvPr/>
              </p14:nvContentPartPr>
              <p14:xfrm>
                <a:off x="8402029" y="3471397"/>
                <a:ext cx="9360" cy="111960"/>
              </p14:xfrm>
            </p:contentPart>
          </mc:Choice>
          <mc:Fallback xmlns="">
            <p:pic>
              <p:nvPicPr>
                <p:cNvPr id="1016" name="Ink 1015">
                  <a:extLst>
                    <a:ext uri="{FF2B5EF4-FFF2-40B4-BE49-F238E27FC236}">
                      <a16:creationId xmlns:a16="http://schemas.microsoft.com/office/drawing/2014/main" id="{596D7520-F56C-4044-B059-931487BF78FF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8384389" y="3453757"/>
                  <a:ext cx="45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1329851D-049E-412F-BEEB-BD664B8B57EB}"/>
                    </a:ext>
                  </a:extLst>
                </p14:cNvPr>
                <p14:cNvContentPartPr/>
                <p14:nvPr/>
              </p14:nvContentPartPr>
              <p14:xfrm>
                <a:off x="8475829" y="3465637"/>
                <a:ext cx="15120" cy="106920"/>
              </p14:xfrm>
            </p:contentPart>
          </mc:Choice>
          <mc:Fallback xmlns="">
            <p:pic>
              <p:nvPicPr>
                <p:cNvPr id="1017" name="Ink 1016">
                  <a:extLst>
                    <a:ext uri="{FF2B5EF4-FFF2-40B4-BE49-F238E27FC236}">
                      <a16:creationId xmlns:a16="http://schemas.microsoft.com/office/drawing/2014/main" id="{B98A266F-FFEF-4401-BE72-11CAD7558F83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8457829" y="3447997"/>
                  <a:ext cx="50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59B8C341-C1CF-4CE3-84A9-E2F71950CBF4}"/>
                    </a:ext>
                  </a:extLst>
                </p14:cNvPr>
                <p14:cNvContentPartPr/>
                <p14:nvPr/>
              </p14:nvContentPartPr>
              <p14:xfrm>
                <a:off x="8363509" y="3434677"/>
                <a:ext cx="146880" cy="12240"/>
              </p14:xfrm>
            </p:contentPart>
          </mc:Choice>
          <mc:Fallback xmlns="">
            <p:pic>
              <p:nvPicPr>
                <p:cNvPr id="1018" name="Ink 1017">
                  <a:extLst>
                    <a:ext uri="{FF2B5EF4-FFF2-40B4-BE49-F238E27FC236}">
                      <a16:creationId xmlns:a16="http://schemas.microsoft.com/office/drawing/2014/main" id="{109692D7-E74E-4D25-AA21-CC66836F0130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8345869" y="3417037"/>
                  <a:ext cx="1825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FE22F1A-4EC7-436C-A2CA-66F73882E9F5}"/>
                    </a:ext>
                  </a:extLst>
                </p14:cNvPr>
                <p14:cNvContentPartPr/>
                <p14:nvPr/>
              </p14:nvContentPartPr>
              <p14:xfrm>
                <a:off x="8222029" y="3320917"/>
                <a:ext cx="52200" cy="367200"/>
              </p14:xfrm>
            </p:contentPart>
          </mc:Choice>
          <mc:Fallback xmlns="">
            <p:pic>
              <p:nvPicPr>
                <p:cNvPr id="1020" name="Ink 1019">
                  <a:extLst>
                    <a:ext uri="{FF2B5EF4-FFF2-40B4-BE49-F238E27FC236}">
                      <a16:creationId xmlns:a16="http://schemas.microsoft.com/office/drawing/2014/main" id="{CABF7E9B-0BBB-44CC-BC76-B3AB21478A48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8204029" y="3302917"/>
                  <a:ext cx="878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E3DBD8E2-10D4-4B37-98EA-F8275E63D766}"/>
                    </a:ext>
                  </a:extLst>
                </p14:cNvPr>
                <p14:cNvContentPartPr/>
                <p14:nvPr/>
              </p14:nvContentPartPr>
              <p14:xfrm>
                <a:off x="8287189" y="3690277"/>
                <a:ext cx="516960" cy="47520"/>
              </p14:xfrm>
            </p:contentPart>
          </mc:Choice>
          <mc:Fallback xmlns="">
            <p:pic>
              <p:nvPicPr>
                <p:cNvPr id="1021" name="Ink 1020">
                  <a:extLst>
                    <a:ext uri="{FF2B5EF4-FFF2-40B4-BE49-F238E27FC236}">
                      <a16:creationId xmlns:a16="http://schemas.microsoft.com/office/drawing/2014/main" id="{0CF8E2F5-D2C8-46C7-B66B-4551E4055B2F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8269549" y="3672637"/>
                  <a:ext cx="5526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52791A91-C0AB-4053-8E51-727495F8BA29}"/>
                    </a:ext>
                  </a:extLst>
                </p14:cNvPr>
                <p14:cNvContentPartPr/>
                <p14:nvPr/>
              </p14:nvContentPartPr>
              <p14:xfrm>
                <a:off x="8764189" y="3285277"/>
                <a:ext cx="41400" cy="396720"/>
              </p14:xfrm>
            </p:contentPart>
          </mc:Choice>
          <mc:Fallback xmlns="">
            <p:pic>
              <p:nvPicPr>
                <p:cNvPr id="1023" name="Ink 1022">
                  <a:extLst>
                    <a:ext uri="{FF2B5EF4-FFF2-40B4-BE49-F238E27FC236}">
                      <a16:creationId xmlns:a16="http://schemas.microsoft.com/office/drawing/2014/main" id="{4E8AAAC5-137F-4249-BCC0-296A28999F43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8746549" y="3267637"/>
                  <a:ext cx="770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213623AA-4D56-4C48-847A-31F9DEC85442}"/>
                    </a:ext>
                  </a:extLst>
                </p14:cNvPr>
                <p14:cNvContentPartPr/>
                <p14:nvPr/>
              </p14:nvContentPartPr>
              <p14:xfrm>
                <a:off x="8284309" y="3256117"/>
                <a:ext cx="444960" cy="2160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5CE43F6-AF16-431E-B5E1-DEC8BF9F7E71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8266309" y="3238477"/>
                  <a:ext cx="480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14AE3C4C-0B99-45AF-8018-10D1352D29C9}"/>
                    </a:ext>
                  </a:extLst>
                </p14:cNvPr>
                <p14:cNvContentPartPr/>
                <p14:nvPr/>
              </p14:nvContentPartPr>
              <p14:xfrm>
                <a:off x="8470429" y="3103837"/>
                <a:ext cx="5400" cy="1486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783C5DCF-A584-4263-862D-69A944BD94E5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8452429" y="3086197"/>
                  <a:ext cx="41040" cy="18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4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FB3A4830-4B4D-42C7-8EB6-E23BB552C1C8}"/>
                  </a:ext>
                </a:extLst>
              </p14:cNvPr>
              <p14:cNvContentPartPr/>
              <p14:nvPr/>
            </p14:nvContentPartPr>
            <p14:xfrm>
              <a:off x="9212248" y="4438669"/>
              <a:ext cx="29520" cy="2977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FB3A4830-4B4D-42C7-8EB6-E23BB552C1C8}"/>
                  </a:ext>
                </a:extLst>
              </p:cNvPr>
              <p:cNvPicPr/>
              <p:nvPr/>
            </p:nvPicPr>
            <p:blipFill>
              <a:blip r:embed="rId711"/>
              <a:stretch>
                <a:fillRect/>
              </a:stretch>
            </p:blipFill>
            <p:spPr>
              <a:xfrm>
                <a:off x="9194248" y="4420647"/>
                <a:ext cx="65160" cy="333403"/>
              </a:xfrm>
              <a:prstGeom prst="rect">
                <a:avLst/>
              </a:prstGeom>
            </p:spPr>
          </p:pic>
        </mc:Fallback>
      </mc:AlternateContent>
      <p:grpSp>
        <p:nvGrpSpPr>
          <p:cNvPr id="347" name="Group 346">
            <a:extLst>
              <a:ext uri="{FF2B5EF4-FFF2-40B4-BE49-F238E27FC236}">
                <a16:creationId xmlns:a16="http://schemas.microsoft.com/office/drawing/2014/main" id="{4E44E357-56F6-4DF3-89C9-F1B3F9857E40}"/>
              </a:ext>
            </a:extLst>
          </p:cNvPr>
          <p:cNvGrpSpPr/>
          <p:nvPr/>
        </p:nvGrpSpPr>
        <p:grpSpPr>
          <a:xfrm>
            <a:off x="9028288" y="5159389"/>
            <a:ext cx="500760" cy="734040"/>
            <a:chOff x="8328589" y="4484437"/>
            <a:chExt cx="500760" cy="73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18CD67A8-D4F9-4A15-BCB6-669AB26A6969}"/>
                    </a:ext>
                  </a:extLst>
                </p14:cNvPr>
                <p14:cNvContentPartPr/>
                <p14:nvPr/>
              </p14:nvContentPartPr>
              <p14:xfrm>
                <a:off x="8564389" y="4484437"/>
                <a:ext cx="32040" cy="30780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52B9BD9E-4605-4646-B04D-1D07F4C6EA12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8546749" y="4466437"/>
                  <a:ext cx="676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3C7D14B7-8B28-445C-A6C7-A2538C810CDD}"/>
                    </a:ext>
                  </a:extLst>
                </p14:cNvPr>
                <p14:cNvContentPartPr/>
                <p14:nvPr/>
              </p14:nvContentPartPr>
              <p14:xfrm>
                <a:off x="8368909" y="4822837"/>
                <a:ext cx="406080" cy="252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E1D37D81-050C-4E7D-AA44-7DBFD2D4FD10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8350909" y="4804837"/>
                  <a:ext cx="4417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97BE49C-32F6-4866-822D-28FA1184C685}"/>
                    </a:ext>
                  </a:extLst>
                </p14:cNvPr>
                <p14:cNvContentPartPr/>
                <p14:nvPr/>
              </p14:nvContentPartPr>
              <p14:xfrm>
                <a:off x="8328589" y="4846597"/>
                <a:ext cx="46800" cy="33948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98E1E816-9059-4A9B-9BEF-AC3E8D4BF4AD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8310589" y="4828597"/>
                  <a:ext cx="824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27E693C-9D51-42C1-BEFE-CCC80BA28833}"/>
                    </a:ext>
                  </a:extLst>
                </p14:cNvPr>
                <p14:cNvContentPartPr/>
                <p14:nvPr/>
              </p14:nvContentPartPr>
              <p14:xfrm>
                <a:off x="8366029" y="5197957"/>
                <a:ext cx="435600" cy="2052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F73FD3F5-0ACA-4E26-8675-2246EB11E1C0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8348389" y="5179957"/>
                  <a:ext cx="4712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51DDB7EB-5CE5-4EB0-ADBF-6879301AEC05}"/>
                    </a:ext>
                  </a:extLst>
                </p14:cNvPr>
                <p14:cNvContentPartPr/>
                <p14:nvPr/>
              </p14:nvContentPartPr>
              <p14:xfrm>
                <a:off x="8803069" y="4898437"/>
                <a:ext cx="26280" cy="31608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BFADDB19-1D3F-4772-A2A5-BDC854E7EC22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8785069" y="4880797"/>
                  <a:ext cx="619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7FAB327C-5E66-4A4A-AD57-0B9761D85C61}"/>
                    </a:ext>
                  </a:extLst>
                </p14:cNvPr>
                <p14:cNvContentPartPr/>
                <p14:nvPr/>
              </p14:nvContentPartPr>
              <p14:xfrm>
                <a:off x="8517589" y="4977637"/>
                <a:ext cx="127080" cy="10080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EFB6CC22-A9A5-4970-BA45-46BA0EAA3067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8499589" y="4959637"/>
                  <a:ext cx="162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AC1D1A60-3E3D-4E28-BEBF-33F88864EA12}"/>
                    </a:ext>
                  </a:extLst>
                </p14:cNvPr>
                <p14:cNvContentPartPr/>
                <p14:nvPr/>
              </p14:nvContentPartPr>
              <p14:xfrm>
                <a:off x="8493829" y="4952437"/>
                <a:ext cx="145080" cy="1116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AEC8B54A-C59A-46D0-AC00-BF8A9167520B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8476189" y="4934797"/>
                  <a:ext cx="18072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9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E3EDD620-5E73-4FC3-A984-156CD4269246}"/>
                  </a:ext>
                </a:extLst>
              </p14:cNvPr>
              <p14:cNvContentPartPr/>
              <p14:nvPr/>
            </p14:nvContentPartPr>
            <p14:xfrm>
              <a:off x="9294887" y="5952349"/>
              <a:ext cx="10800" cy="23004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E3EDD620-5E73-4FC3-A984-156CD4269246}"/>
                  </a:ext>
                </a:extLst>
              </p:cNvPr>
              <p:cNvPicPr/>
              <p:nvPr/>
            </p:nvPicPr>
            <p:blipFill>
              <a:blip r:embed="rId727"/>
              <a:stretch>
                <a:fillRect/>
              </a:stretch>
            </p:blipFill>
            <p:spPr>
              <a:xfrm>
                <a:off x="9276887" y="5934349"/>
                <a:ext cx="46440" cy="2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6" name="Group 355">
            <a:extLst>
              <a:ext uri="{FF2B5EF4-FFF2-40B4-BE49-F238E27FC236}">
                <a16:creationId xmlns:a16="http://schemas.microsoft.com/office/drawing/2014/main" id="{5B9C2911-0159-429D-AF84-61F1A847C948}"/>
              </a:ext>
            </a:extLst>
          </p:cNvPr>
          <p:cNvGrpSpPr/>
          <p:nvPr/>
        </p:nvGrpSpPr>
        <p:grpSpPr>
          <a:xfrm>
            <a:off x="8289407" y="4896469"/>
            <a:ext cx="249120" cy="199440"/>
            <a:chOff x="7589708" y="4221517"/>
            <a:chExt cx="24912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FDA39167-7590-4B15-804F-DD37FD18B838}"/>
                    </a:ext>
                  </a:extLst>
                </p14:cNvPr>
                <p14:cNvContentPartPr/>
                <p14:nvPr/>
              </p14:nvContentPartPr>
              <p14:xfrm>
                <a:off x="7720028" y="4278757"/>
                <a:ext cx="11160" cy="14220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982EA6BF-3657-4EFE-80CD-0CE8A91B327B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7702388" y="4260757"/>
                  <a:ext cx="46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DE0427A2-5F71-475C-929A-469AF4BEFD97}"/>
                    </a:ext>
                  </a:extLst>
                </p14:cNvPr>
                <p14:cNvContentPartPr/>
                <p14:nvPr/>
              </p14:nvContentPartPr>
              <p14:xfrm>
                <a:off x="7589708" y="4221517"/>
                <a:ext cx="249120" cy="5508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E2CA6585-5F87-47AD-8446-8E27B84B23DB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7572068" y="4203517"/>
                  <a:ext cx="28476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53ED0618-1516-459E-80FC-E0CC51B414F7}"/>
              </a:ext>
            </a:extLst>
          </p:cNvPr>
          <p:cNvGrpSpPr/>
          <p:nvPr/>
        </p:nvGrpSpPr>
        <p:grpSpPr>
          <a:xfrm>
            <a:off x="8557607" y="5059909"/>
            <a:ext cx="21600" cy="108000"/>
            <a:chOff x="7857908" y="4384957"/>
            <a:chExt cx="21600" cy="10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C53A225A-FC19-42E8-8F24-E7F4A6BD6275}"/>
                    </a:ext>
                  </a:extLst>
                </p14:cNvPr>
                <p14:cNvContentPartPr/>
                <p14:nvPr/>
              </p14:nvContentPartPr>
              <p14:xfrm>
                <a:off x="7865108" y="4448317"/>
                <a:ext cx="14400" cy="446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151759B6-225F-4CE6-923D-3A8E7FE60E8E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7847468" y="4430677"/>
                  <a:ext cx="500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6971B6B5-5578-42C6-8AFF-1BCAEB2E57C5}"/>
                    </a:ext>
                  </a:extLst>
                </p14:cNvPr>
                <p14:cNvContentPartPr/>
                <p14:nvPr/>
              </p14:nvContentPartPr>
              <p14:xfrm>
                <a:off x="7857908" y="4384957"/>
                <a:ext cx="7200" cy="540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5BBB43F5-547A-41A5-BFD7-948130C54FCC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7839908" y="4367317"/>
                  <a:ext cx="4284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963B5DD6-6427-4D1F-94B9-4525915F5CC8}"/>
              </a:ext>
            </a:extLst>
          </p:cNvPr>
          <p:cNvGrpSpPr/>
          <p:nvPr/>
        </p:nvGrpSpPr>
        <p:grpSpPr>
          <a:xfrm>
            <a:off x="8600447" y="4784509"/>
            <a:ext cx="56160" cy="136800"/>
            <a:chOff x="7900748" y="4109557"/>
            <a:chExt cx="5616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E8E7022D-E739-49BA-84DD-97C00D8E80EB}"/>
                    </a:ext>
                  </a:extLst>
                </p14:cNvPr>
                <p14:cNvContentPartPr/>
                <p14:nvPr/>
              </p14:nvContentPartPr>
              <p14:xfrm>
                <a:off x="7911908" y="4179397"/>
                <a:ext cx="45000" cy="6696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D0C81989-FE32-4335-AE50-5E9D14AAD774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7893908" y="4161757"/>
                  <a:ext cx="80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D87AE99D-75DB-4B01-B286-DBA9CB836339}"/>
                    </a:ext>
                  </a:extLst>
                </p14:cNvPr>
                <p14:cNvContentPartPr/>
                <p14:nvPr/>
              </p14:nvContentPartPr>
              <p14:xfrm>
                <a:off x="7900748" y="4109557"/>
                <a:ext cx="7200" cy="468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05895287-BAAE-442E-87A3-A37CC0CB09B4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7882748" y="4091557"/>
                  <a:ext cx="428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936D3565-F94B-45E4-9298-E88034B391C1}"/>
              </a:ext>
            </a:extLst>
          </p:cNvPr>
          <p:cNvGrpSpPr/>
          <p:nvPr/>
        </p:nvGrpSpPr>
        <p:grpSpPr>
          <a:xfrm>
            <a:off x="9291287" y="4199509"/>
            <a:ext cx="47160" cy="118800"/>
            <a:chOff x="8591588" y="3524557"/>
            <a:chExt cx="47160" cy="11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DAE43BAB-BBA1-463E-8A39-8CBC80A77F38}"/>
                    </a:ext>
                  </a:extLst>
                </p14:cNvPr>
                <p14:cNvContentPartPr/>
                <p14:nvPr/>
              </p14:nvContentPartPr>
              <p14:xfrm>
                <a:off x="8600228" y="3582877"/>
                <a:ext cx="38520" cy="604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453983A1-8776-442E-9C58-0611C7A7123D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8582588" y="3564877"/>
                  <a:ext cx="74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D9F708F1-F9F1-4A39-B1AB-1113DA935ECA}"/>
                    </a:ext>
                  </a:extLst>
                </p14:cNvPr>
                <p14:cNvContentPartPr/>
                <p14:nvPr/>
              </p14:nvContentPartPr>
              <p14:xfrm>
                <a:off x="8591588" y="3524557"/>
                <a:ext cx="7200" cy="10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B6AA0605-E29E-4C00-B604-C3339C36235F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8573588" y="3506557"/>
                  <a:ext cx="4284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E955E718-2754-401F-A0C2-361C48AE3E7F}"/>
              </a:ext>
            </a:extLst>
          </p:cNvPr>
          <p:cNvGrpSpPr/>
          <p:nvPr/>
        </p:nvGrpSpPr>
        <p:grpSpPr>
          <a:xfrm>
            <a:off x="9413327" y="5693509"/>
            <a:ext cx="19440" cy="106200"/>
            <a:chOff x="8713628" y="5018557"/>
            <a:chExt cx="19440" cy="10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CD2D7944-3A49-4B00-BD64-F56DC1F3B886}"/>
                    </a:ext>
                  </a:extLst>
                </p14:cNvPr>
                <p14:cNvContentPartPr/>
                <p14:nvPr/>
              </p14:nvContentPartPr>
              <p14:xfrm>
                <a:off x="8719388" y="5092357"/>
                <a:ext cx="13680" cy="3240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6832E109-A5B2-4B2E-B34F-0BC66B9AA0AB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8701748" y="5074717"/>
                  <a:ext cx="493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15B7D340-9FC2-4664-8DF2-20F80742C066}"/>
                    </a:ext>
                  </a:extLst>
                </p14:cNvPr>
                <p14:cNvContentPartPr/>
                <p14:nvPr/>
              </p14:nvContentPartPr>
              <p14:xfrm>
                <a:off x="8713628" y="5018557"/>
                <a:ext cx="11880" cy="100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79CDC9D0-C0BB-4CDD-9BA2-15961E72D409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8695988" y="5000557"/>
                  <a:ext cx="47520" cy="4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0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F774A3CA-3DCD-41BD-B4C8-1887EAFF38D9}"/>
                  </a:ext>
                </a:extLst>
              </p14:cNvPr>
              <p14:cNvContentPartPr/>
              <p14:nvPr/>
            </p14:nvContentPartPr>
            <p14:xfrm>
              <a:off x="9820861" y="4921613"/>
              <a:ext cx="230400" cy="1584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F774A3CA-3DCD-41BD-B4C8-1887EAFF38D9}"/>
                  </a:ext>
                </a:extLst>
              </p:cNvPr>
              <p:cNvPicPr/>
              <p:nvPr/>
            </p:nvPicPr>
            <p:blipFill>
              <a:blip r:embed="rId763"/>
              <a:stretch>
                <a:fillRect/>
              </a:stretch>
            </p:blipFill>
            <p:spPr>
              <a:xfrm>
                <a:off x="9802833" y="4903613"/>
                <a:ext cx="266096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1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D6E1B553-6A09-45C6-BFFF-E8B2891CF2F2}"/>
                  </a:ext>
                </a:extLst>
              </p14:cNvPr>
              <p14:cNvContentPartPr/>
              <p14:nvPr/>
            </p14:nvContentPartPr>
            <p14:xfrm>
              <a:off x="9825541" y="5026733"/>
              <a:ext cx="266040" cy="1476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D6E1B553-6A09-45C6-BFFF-E8B2891CF2F2}"/>
                  </a:ext>
                </a:extLst>
              </p:cNvPr>
              <p:cNvPicPr/>
              <p:nvPr/>
            </p:nvPicPr>
            <p:blipFill>
              <a:blip r:embed="rId765"/>
              <a:stretch>
                <a:fillRect/>
              </a:stretch>
            </p:blipFill>
            <p:spPr>
              <a:xfrm>
                <a:off x="9807541" y="5009162"/>
                <a:ext cx="301680" cy="49551"/>
              </a:xfrm>
              <a:prstGeom prst="rect">
                <a:avLst/>
              </a:prstGeom>
            </p:spPr>
          </p:pic>
        </mc:Fallback>
      </mc:AlternateContent>
      <p:grpSp>
        <p:nvGrpSpPr>
          <p:cNvPr id="373" name="Group 372">
            <a:extLst>
              <a:ext uri="{FF2B5EF4-FFF2-40B4-BE49-F238E27FC236}">
                <a16:creationId xmlns:a16="http://schemas.microsoft.com/office/drawing/2014/main" id="{E65281F6-F98B-4834-BD47-8694CDE2AFF2}"/>
              </a:ext>
            </a:extLst>
          </p:cNvPr>
          <p:cNvGrpSpPr/>
          <p:nvPr/>
        </p:nvGrpSpPr>
        <p:grpSpPr>
          <a:xfrm>
            <a:off x="10508461" y="4800653"/>
            <a:ext cx="465120" cy="401760"/>
            <a:chOff x="9808762" y="4125701"/>
            <a:chExt cx="465120" cy="40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335DC023-5B7A-4AD1-B02C-033A46C7CF73}"/>
                    </a:ext>
                  </a:extLst>
                </p14:cNvPr>
                <p14:cNvContentPartPr/>
                <p14:nvPr/>
              </p14:nvContentPartPr>
              <p14:xfrm>
                <a:off x="9808762" y="4164221"/>
                <a:ext cx="25920" cy="310320"/>
              </p14:xfrm>
            </p:contentPart>
          </mc:Choice>
          <mc:Fallback xmlns=""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69BC0DA2-2B3D-45E0-A274-CF7ACA5C224C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9791122" y="4146581"/>
                  <a:ext cx="615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CB48BAF8-3221-4315-A53D-5E70B0D6545C}"/>
                    </a:ext>
                  </a:extLst>
                </p14:cNvPr>
                <p14:cNvContentPartPr/>
                <p14:nvPr/>
              </p14:nvContentPartPr>
              <p14:xfrm>
                <a:off x="9823522" y="4125701"/>
                <a:ext cx="426960" cy="28440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C8DCC153-E287-41B8-BD6E-F626AFD1DD7F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9805522" y="4108061"/>
                  <a:ext cx="4626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1E117030-14E0-4741-ABCC-33A4EF16C0AB}"/>
                    </a:ext>
                  </a:extLst>
                </p14:cNvPr>
                <p14:cNvContentPartPr/>
                <p14:nvPr/>
              </p14:nvContentPartPr>
              <p14:xfrm>
                <a:off x="10255522" y="4147661"/>
                <a:ext cx="18360" cy="37044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BC2F6DBF-F151-43F2-8C6D-B9F61A845813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10237522" y="4129661"/>
                  <a:ext cx="5400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BD9C6DE2-B405-4BF7-8F16-5C1ECC57F689}"/>
                    </a:ext>
                  </a:extLst>
                </p14:cNvPr>
                <p14:cNvContentPartPr/>
                <p14:nvPr/>
              </p14:nvContentPartPr>
              <p14:xfrm>
                <a:off x="9907402" y="4506581"/>
                <a:ext cx="341280" cy="2088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F9B3669E-1285-4C96-8050-EAEC5096A050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9889402" y="4488581"/>
                  <a:ext cx="3769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EB7410BC-1D67-4F40-949D-72E4E7AEC7DC}"/>
                    </a:ext>
                  </a:extLst>
                </p14:cNvPr>
                <p14:cNvContentPartPr/>
                <p14:nvPr/>
              </p14:nvContentPartPr>
              <p14:xfrm>
                <a:off x="9990202" y="4244501"/>
                <a:ext cx="78840" cy="217800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CE5CA023-8B26-4B7B-B471-FC7A86847407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9972562" y="4226501"/>
                  <a:ext cx="1144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B095BC12-FBC0-4DC7-84D5-0925AC317F56}"/>
                    </a:ext>
                  </a:extLst>
                </p14:cNvPr>
                <p14:cNvContentPartPr/>
                <p14:nvPr/>
              </p14:nvContentPartPr>
              <p14:xfrm>
                <a:off x="9951682" y="4316501"/>
                <a:ext cx="152640" cy="1620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A38DF378-D5ED-4315-93FE-DA512DF86A39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9934042" y="4298861"/>
                  <a:ext cx="188280" cy="5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4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1D1FF32A-AA35-446F-85D1-1E4EDF0F0AF4}"/>
                  </a:ext>
                </a:extLst>
              </p14:cNvPr>
              <p14:cNvContentPartPr/>
              <p14:nvPr/>
            </p14:nvContentPartPr>
            <p14:xfrm>
              <a:off x="10696021" y="4525613"/>
              <a:ext cx="34200" cy="237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1D1FF32A-AA35-446F-85D1-1E4EDF0F0AF4}"/>
                  </a:ext>
                </a:extLst>
              </p:cNvPr>
              <p:cNvPicPr/>
              <p:nvPr/>
            </p:nvPicPr>
            <p:blipFill>
              <a:blip r:embed="rId779"/>
              <a:stretch>
                <a:fillRect/>
              </a:stretch>
            </p:blipFill>
            <p:spPr>
              <a:xfrm>
                <a:off x="10678208" y="4507613"/>
                <a:ext cx="69469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5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EFC0D52C-926C-435F-903E-549A08429228}"/>
                  </a:ext>
                </a:extLst>
              </p14:cNvPr>
              <p14:cNvContentPartPr/>
              <p14:nvPr/>
            </p14:nvContentPartPr>
            <p14:xfrm>
              <a:off x="10749301" y="5223293"/>
              <a:ext cx="40320" cy="22068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EFC0D52C-926C-435F-903E-549A08429228}"/>
                  </a:ext>
                </a:extLst>
              </p:cNvPr>
              <p:cNvPicPr/>
              <p:nvPr/>
            </p:nvPicPr>
            <p:blipFill>
              <a:blip r:embed="rId781"/>
              <a:stretch>
                <a:fillRect/>
              </a:stretch>
            </p:blipFill>
            <p:spPr>
              <a:xfrm>
                <a:off x="10731301" y="5205293"/>
                <a:ext cx="7596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6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D270A3C8-71DE-4B09-96AC-639572477A3D}"/>
                  </a:ext>
                </a:extLst>
              </p14:cNvPr>
              <p14:cNvContentPartPr/>
              <p14:nvPr/>
            </p14:nvContentPartPr>
            <p14:xfrm>
              <a:off x="8722454" y="4808651"/>
              <a:ext cx="360" cy="3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D270A3C8-71DE-4B09-96AC-639572477A3D}"/>
                  </a:ext>
                </a:extLst>
              </p:cNvPr>
              <p:cNvPicPr/>
              <p:nvPr/>
            </p:nvPicPr>
            <p:blipFill>
              <a:blip r:embed="rId867"/>
              <a:stretch>
                <a:fillRect/>
              </a:stretch>
            </p:blipFill>
            <p:spPr>
              <a:xfrm>
                <a:off x="8704454" y="479065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8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9AACB3BD-5BBB-4EF1-AD5F-7DD42FE269DF}"/>
                  </a:ext>
                </a:extLst>
              </p14:cNvPr>
              <p14:cNvContentPartPr/>
              <p14:nvPr/>
            </p14:nvContentPartPr>
            <p14:xfrm>
              <a:off x="8706254" y="4360091"/>
              <a:ext cx="515520" cy="46296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9AACB3BD-5BBB-4EF1-AD5F-7DD42FE269DF}"/>
                  </a:ext>
                </a:extLst>
              </p:cNvPr>
              <p:cNvPicPr/>
              <p:nvPr/>
            </p:nvPicPr>
            <p:blipFill>
              <a:blip r:embed="rId869"/>
              <a:stretch>
                <a:fillRect/>
              </a:stretch>
            </p:blipFill>
            <p:spPr>
              <a:xfrm>
                <a:off x="8688254" y="4342091"/>
                <a:ext cx="551160" cy="49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4" name="Group 383">
            <a:extLst>
              <a:ext uri="{FF2B5EF4-FFF2-40B4-BE49-F238E27FC236}">
                <a16:creationId xmlns:a16="http://schemas.microsoft.com/office/drawing/2014/main" id="{A402199B-4518-4A9B-9C46-3D322E2C91C2}"/>
              </a:ext>
            </a:extLst>
          </p:cNvPr>
          <p:cNvGrpSpPr/>
          <p:nvPr/>
        </p:nvGrpSpPr>
        <p:grpSpPr>
          <a:xfrm>
            <a:off x="8654054" y="5230571"/>
            <a:ext cx="621360" cy="602280"/>
            <a:chOff x="7954355" y="4555619"/>
            <a:chExt cx="621360" cy="60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7D7F6CF9-46C3-46A7-815A-3F74A503AC4C}"/>
                    </a:ext>
                  </a:extLst>
                </p14:cNvPr>
                <p14:cNvContentPartPr/>
                <p14:nvPr/>
              </p14:nvContentPartPr>
              <p14:xfrm>
                <a:off x="7961195" y="4577219"/>
                <a:ext cx="720" cy="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68B4FB6-D6A1-47B4-8C6E-D9741F6FE13C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7943195" y="4559579"/>
                  <a:ext cx="36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04E99026-7AE6-4F44-B0D8-09D7D4782070}"/>
                    </a:ext>
                  </a:extLst>
                </p14:cNvPr>
                <p14:cNvContentPartPr/>
                <p14:nvPr/>
              </p14:nvContentPartPr>
              <p14:xfrm>
                <a:off x="7961555" y="4568579"/>
                <a:ext cx="1080" cy="5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8FAC16B-668F-43D7-82A8-31C6D2EAC922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7943915" y="4550579"/>
                  <a:ext cx="367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3CA9527B-8C06-46FF-B8B9-1436C7F132E1}"/>
                    </a:ext>
                  </a:extLst>
                </p14:cNvPr>
                <p14:cNvContentPartPr/>
                <p14:nvPr/>
              </p14:nvContentPartPr>
              <p14:xfrm>
                <a:off x="7954355" y="4555619"/>
                <a:ext cx="621360" cy="602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1EBD7C1-4ADD-4293-B167-B812B008D65E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7936715" y="4537619"/>
                  <a:ext cx="657000" cy="637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81988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7" name="Group 856">
            <a:extLst>
              <a:ext uri="{FF2B5EF4-FFF2-40B4-BE49-F238E27FC236}">
                <a16:creationId xmlns:a16="http://schemas.microsoft.com/office/drawing/2014/main" id="{066B0B34-E63A-49B8-96E7-B591BA925EF4}"/>
              </a:ext>
            </a:extLst>
          </p:cNvPr>
          <p:cNvGrpSpPr/>
          <p:nvPr/>
        </p:nvGrpSpPr>
        <p:grpSpPr>
          <a:xfrm>
            <a:off x="248880" y="174720"/>
            <a:ext cx="1546560" cy="340920"/>
            <a:chOff x="248880" y="174720"/>
            <a:chExt cx="154656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7CFC4F5D-8B46-46EF-AC7D-4A832266FDDC}"/>
                    </a:ext>
                  </a:extLst>
                </p14:cNvPr>
                <p14:cNvContentPartPr/>
                <p14:nvPr/>
              </p14:nvContentPartPr>
              <p14:xfrm>
                <a:off x="248880" y="186960"/>
                <a:ext cx="219960" cy="32868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7CFC4F5D-8B46-46EF-AC7D-4A832266FDD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0880" y="169320"/>
                  <a:ext cx="2556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40F92C76-75FF-4D34-BF64-EB3B4629B243}"/>
                    </a:ext>
                  </a:extLst>
                </p14:cNvPr>
                <p14:cNvContentPartPr/>
                <p14:nvPr/>
              </p14:nvContentPartPr>
              <p14:xfrm>
                <a:off x="290280" y="354720"/>
                <a:ext cx="130320" cy="3600"/>
              </p14:xfrm>
            </p:contentPart>
          </mc:Choice>
          <mc:Fallback xmlns=""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40F92C76-75FF-4D34-BF64-EB3B4629B2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2640" y="337080"/>
                  <a:ext cx="165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7955443E-D7DD-418F-BF02-E25EE0AAE26B}"/>
                    </a:ext>
                  </a:extLst>
                </p14:cNvPr>
                <p14:cNvContentPartPr/>
                <p14:nvPr/>
              </p14:nvContentPartPr>
              <p14:xfrm>
                <a:off x="538320" y="208200"/>
                <a:ext cx="187200" cy="30096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7955443E-D7DD-418F-BF02-E25EE0AAE26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0680" y="190200"/>
                  <a:ext cx="2228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E6888596-11E1-40D9-A1B2-8CF41218A474}"/>
                    </a:ext>
                  </a:extLst>
                </p14:cNvPr>
                <p14:cNvContentPartPr/>
                <p14:nvPr/>
              </p14:nvContentPartPr>
              <p14:xfrm>
                <a:off x="802200" y="321960"/>
                <a:ext cx="85680" cy="16164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E6888596-11E1-40D9-A1B2-8CF41218A47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4560" y="304320"/>
                  <a:ext cx="1213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E64CD15F-AA18-4C42-87B9-9639DFC631B3}"/>
                    </a:ext>
                  </a:extLst>
                </p14:cNvPr>
                <p14:cNvContentPartPr/>
                <p14:nvPr/>
              </p14:nvContentPartPr>
              <p14:xfrm>
                <a:off x="976800" y="201000"/>
                <a:ext cx="11520" cy="289440"/>
              </p14:xfrm>
            </p:contentPart>
          </mc:Choice>
          <mc:Fallback xmlns=""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E64CD15F-AA18-4C42-87B9-9639DFC631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9160" y="183360"/>
                  <a:ext cx="471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9BB967F2-5367-406A-88C3-DC3BC099D253}"/>
                    </a:ext>
                  </a:extLst>
                </p14:cNvPr>
                <p14:cNvContentPartPr/>
                <p14:nvPr/>
              </p14:nvContentPartPr>
              <p14:xfrm>
                <a:off x="928920" y="319440"/>
                <a:ext cx="141120" cy="1044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9BB967F2-5367-406A-88C3-DC3BC099D25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1280" y="301800"/>
                  <a:ext cx="176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52" name="Ink 851">
                  <a:extLst>
                    <a:ext uri="{FF2B5EF4-FFF2-40B4-BE49-F238E27FC236}">
                      <a16:creationId xmlns:a16="http://schemas.microsoft.com/office/drawing/2014/main" id="{FCC77E98-CBCF-4C23-91E7-44096C0D142D}"/>
                    </a:ext>
                  </a:extLst>
                </p14:cNvPr>
                <p14:cNvContentPartPr/>
                <p14:nvPr/>
              </p14:nvContentPartPr>
              <p14:xfrm>
                <a:off x="1092360" y="321240"/>
                <a:ext cx="115920" cy="169200"/>
              </p14:xfrm>
            </p:contentPart>
          </mc:Choice>
          <mc:Fallback xmlns="">
            <p:pic>
              <p:nvPicPr>
                <p:cNvPr id="852" name="Ink 851">
                  <a:extLst>
                    <a:ext uri="{FF2B5EF4-FFF2-40B4-BE49-F238E27FC236}">
                      <a16:creationId xmlns:a16="http://schemas.microsoft.com/office/drawing/2014/main" id="{FCC77E98-CBCF-4C23-91E7-44096C0D142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4720" y="303240"/>
                  <a:ext cx="151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8D0923B8-2278-4309-AC4E-1AEBF1102C92}"/>
                    </a:ext>
                  </a:extLst>
                </p14:cNvPr>
                <p14:cNvContentPartPr/>
                <p14:nvPr/>
              </p14:nvContentPartPr>
              <p14:xfrm>
                <a:off x="1273800" y="316920"/>
                <a:ext cx="174960" cy="15444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8D0923B8-2278-4309-AC4E-1AEBF1102C9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56160" y="299280"/>
                  <a:ext cx="2106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853A67B5-7C00-4C79-AFE0-B64D4CE865B7}"/>
                    </a:ext>
                  </a:extLst>
                </p14:cNvPr>
                <p14:cNvContentPartPr/>
                <p14:nvPr/>
              </p14:nvContentPartPr>
              <p14:xfrm>
                <a:off x="1476120" y="304320"/>
                <a:ext cx="90720" cy="18540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853A67B5-7C00-4C79-AFE0-B64D4CE865B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58120" y="286680"/>
                  <a:ext cx="1263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6E93CE05-9C4B-47AF-9265-90ED7AA74788}"/>
                    </a:ext>
                  </a:extLst>
                </p14:cNvPr>
                <p14:cNvContentPartPr/>
                <p14:nvPr/>
              </p14:nvContentPartPr>
              <p14:xfrm>
                <a:off x="1688160" y="174720"/>
                <a:ext cx="24840" cy="309960"/>
              </p14:xfrm>
            </p:contentPart>
          </mc:Choice>
          <mc:Fallback xmlns=""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6E93CE05-9C4B-47AF-9265-90ED7AA7478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70520" y="156720"/>
                  <a:ext cx="604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9F3F463D-1AB2-4305-90F0-7E5295D3F9DF}"/>
                    </a:ext>
                  </a:extLst>
                </p14:cNvPr>
                <p14:cNvContentPartPr/>
                <p14:nvPr/>
              </p14:nvContentPartPr>
              <p14:xfrm>
                <a:off x="1631640" y="305760"/>
                <a:ext cx="163800" cy="396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9F3F463D-1AB2-4305-90F0-7E5295D3F9D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14000" y="288120"/>
                  <a:ext cx="19944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1" name="Group 870">
            <a:extLst>
              <a:ext uri="{FF2B5EF4-FFF2-40B4-BE49-F238E27FC236}">
                <a16:creationId xmlns:a16="http://schemas.microsoft.com/office/drawing/2014/main" id="{3003BB47-540D-4AE9-894B-ADDF5F5D1496}"/>
              </a:ext>
            </a:extLst>
          </p:cNvPr>
          <p:cNvGrpSpPr/>
          <p:nvPr/>
        </p:nvGrpSpPr>
        <p:grpSpPr>
          <a:xfrm>
            <a:off x="1991640" y="149880"/>
            <a:ext cx="1649520" cy="354960"/>
            <a:chOff x="1991640" y="149880"/>
            <a:chExt cx="164952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617CE9E8-668F-458B-AFE8-391B20F87C0D}"/>
                    </a:ext>
                  </a:extLst>
                </p14:cNvPr>
                <p14:cNvContentPartPr/>
                <p14:nvPr/>
              </p14:nvContentPartPr>
              <p14:xfrm>
                <a:off x="1991640" y="158880"/>
                <a:ext cx="226080" cy="324720"/>
              </p14:xfrm>
            </p:contentPart>
          </mc:Choice>
          <mc:Fallback xmlns=""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617CE9E8-668F-458B-AFE8-391B20F87C0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74000" y="141240"/>
                  <a:ext cx="2617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59" name="Ink 858">
                  <a:extLst>
                    <a:ext uri="{FF2B5EF4-FFF2-40B4-BE49-F238E27FC236}">
                      <a16:creationId xmlns:a16="http://schemas.microsoft.com/office/drawing/2014/main" id="{BF76ECAD-9BAE-447B-899B-089A63C79BB2}"/>
                    </a:ext>
                  </a:extLst>
                </p14:cNvPr>
                <p14:cNvContentPartPr/>
                <p14:nvPr/>
              </p14:nvContentPartPr>
              <p14:xfrm>
                <a:off x="2265600" y="291360"/>
                <a:ext cx="141840" cy="179640"/>
              </p14:xfrm>
            </p:contentPart>
          </mc:Choice>
          <mc:Fallback xmlns="">
            <p:pic>
              <p:nvPicPr>
                <p:cNvPr id="859" name="Ink 858">
                  <a:extLst>
                    <a:ext uri="{FF2B5EF4-FFF2-40B4-BE49-F238E27FC236}">
                      <a16:creationId xmlns:a16="http://schemas.microsoft.com/office/drawing/2014/main" id="{BF76ECAD-9BAE-447B-899B-089A63C79BB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47600" y="273360"/>
                  <a:ext cx="1774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60" name="Ink 859">
                  <a:extLst>
                    <a:ext uri="{FF2B5EF4-FFF2-40B4-BE49-F238E27FC236}">
                      <a16:creationId xmlns:a16="http://schemas.microsoft.com/office/drawing/2014/main" id="{9ACB3400-0F2B-44C0-BC82-30A736AC3708}"/>
                    </a:ext>
                  </a:extLst>
                </p14:cNvPr>
                <p14:cNvContentPartPr/>
                <p14:nvPr/>
              </p14:nvContentPartPr>
              <p14:xfrm>
                <a:off x="2421120" y="309000"/>
                <a:ext cx="119160" cy="180000"/>
              </p14:xfrm>
            </p:contentPart>
          </mc:Choice>
          <mc:Fallback xmlns="">
            <p:pic>
              <p:nvPicPr>
                <p:cNvPr id="860" name="Ink 859">
                  <a:extLst>
                    <a:ext uri="{FF2B5EF4-FFF2-40B4-BE49-F238E27FC236}">
                      <a16:creationId xmlns:a16="http://schemas.microsoft.com/office/drawing/2014/main" id="{9ACB3400-0F2B-44C0-BC82-30A736AC370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03480" y="291000"/>
                  <a:ext cx="154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62" name="Ink 861">
                  <a:extLst>
                    <a:ext uri="{FF2B5EF4-FFF2-40B4-BE49-F238E27FC236}">
                      <a16:creationId xmlns:a16="http://schemas.microsoft.com/office/drawing/2014/main" id="{F089AEAC-C2FE-4A2C-8830-0CC7DBF2B8F5}"/>
                    </a:ext>
                  </a:extLst>
                </p14:cNvPr>
                <p14:cNvContentPartPr/>
                <p14:nvPr/>
              </p14:nvContentPartPr>
              <p14:xfrm>
                <a:off x="2682840" y="159240"/>
                <a:ext cx="13680" cy="309960"/>
              </p14:xfrm>
            </p:contentPart>
          </mc:Choice>
          <mc:Fallback xmlns="">
            <p:pic>
              <p:nvPicPr>
                <p:cNvPr id="862" name="Ink 861">
                  <a:extLst>
                    <a:ext uri="{FF2B5EF4-FFF2-40B4-BE49-F238E27FC236}">
                      <a16:creationId xmlns:a16="http://schemas.microsoft.com/office/drawing/2014/main" id="{F089AEAC-C2FE-4A2C-8830-0CC7DBF2B8F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64840" y="141240"/>
                  <a:ext cx="493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63" name="Ink 862">
                  <a:extLst>
                    <a:ext uri="{FF2B5EF4-FFF2-40B4-BE49-F238E27FC236}">
                      <a16:creationId xmlns:a16="http://schemas.microsoft.com/office/drawing/2014/main" id="{7257CBBB-180A-424E-9697-C81B48E6F552}"/>
                    </a:ext>
                  </a:extLst>
                </p14:cNvPr>
                <p14:cNvContentPartPr/>
                <p14:nvPr/>
              </p14:nvContentPartPr>
              <p14:xfrm>
                <a:off x="2598600" y="293880"/>
                <a:ext cx="189360" cy="15840"/>
              </p14:xfrm>
            </p:contentPart>
          </mc:Choice>
          <mc:Fallback xmlns="">
            <p:pic>
              <p:nvPicPr>
                <p:cNvPr id="863" name="Ink 862">
                  <a:extLst>
                    <a:ext uri="{FF2B5EF4-FFF2-40B4-BE49-F238E27FC236}">
                      <a16:creationId xmlns:a16="http://schemas.microsoft.com/office/drawing/2014/main" id="{7257CBBB-180A-424E-9697-C81B48E6F55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80960" y="276240"/>
                  <a:ext cx="225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65" name="Ink 864">
                  <a:extLst>
                    <a:ext uri="{FF2B5EF4-FFF2-40B4-BE49-F238E27FC236}">
                      <a16:creationId xmlns:a16="http://schemas.microsoft.com/office/drawing/2014/main" id="{F43D5308-486F-4A9E-92BC-76A5E127E4D0}"/>
                    </a:ext>
                  </a:extLst>
                </p14:cNvPr>
                <p14:cNvContentPartPr/>
                <p14:nvPr/>
              </p14:nvContentPartPr>
              <p14:xfrm>
                <a:off x="2820360" y="304680"/>
                <a:ext cx="187560" cy="183240"/>
              </p14:xfrm>
            </p:contentPart>
          </mc:Choice>
          <mc:Fallback xmlns="">
            <p:pic>
              <p:nvPicPr>
                <p:cNvPr id="865" name="Ink 864">
                  <a:extLst>
                    <a:ext uri="{FF2B5EF4-FFF2-40B4-BE49-F238E27FC236}">
                      <a16:creationId xmlns:a16="http://schemas.microsoft.com/office/drawing/2014/main" id="{F43D5308-486F-4A9E-92BC-76A5E127E4D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02720" y="286680"/>
                  <a:ext cx="223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044FAB85-AA57-4B7F-BCF6-9D45B45EF747}"/>
                    </a:ext>
                  </a:extLst>
                </p14:cNvPr>
                <p14:cNvContentPartPr/>
                <p14:nvPr/>
              </p14:nvContentPartPr>
              <p14:xfrm>
                <a:off x="3071640" y="293880"/>
                <a:ext cx="94320" cy="183600"/>
              </p14:xfrm>
            </p:contentPart>
          </mc:Choice>
          <mc:Fallback xmlns=""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044FAB85-AA57-4B7F-BCF6-9D45B45EF74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53640" y="275880"/>
                  <a:ext cx="1299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67" name="Ink 866">
                  <a:extLst>
                    <a:ext uri="{FF2B5EF4-FFF2-40B4-BE49-F238E27FC236}">
                      <a16:creationId xmlns:a16="http://schemas.microsoft.com/office/drawing/2014/main" id="{99A7AD6A-1480-4EB5-833C-DAA38F51447C}"/>
                    </a:ext>
                  </a:extLst>
                </p14:cNvPr>
                <p14:cNvContentPartPr/>
                <p14:nvPr/>
              </p14:nvContentPartPr>
              <p14:xfrm>
                <a:off x="3261360" y="310800"/>
                <a:ext cx="23400" cy="166680"/>
              </p14:xfrm>
            </p:contentPart>
          </mc:Choice>
          <mc:Fallback xmlns="">
            <p:pic>
              <p:nvPicPr>
                <p:cNvPr id="867" name="Ink 866">
                  <a:extLst>
                    <a:ext uri="{FF2B5EF4-FFF2-40B4-BE49-F238E27FC236}">
                      <a16:creationId xmlns:a16="http://schemas.microsoft.com/office/drawing/2014/main" id="{99A7AD6A-1480-4EB5-833C-DAA38F51447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43360" y="292800"/>
                  <a:ext cx="59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813095FB-BD59-4680-8220-68C1045D3B43}"/>
                    </a:ext>
                  </a:extLst>
                </p14:cNvPr>
                <p14:cNvContentPartPr/>
                <p14:nvPr/>
              </p14:nvContentPartPr>
              <p14:xfrm>
                <a:off x="3247680" y="207840"/>
                <a:ext cx="14760" cy="39600"/>
              </p14:xfrm>
            </p:contentPart>
          </mc:Choice>
          <mc:Fallback xmlns=""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813095FB-BD59-4680-8220-68C1045D3B4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29680" y="189840"/>
                  <a:ext cx="50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69" name="Ink 868">
                  <a:extLst>
                    <a:ext uri="{FF2B5EF4-FFF2-40B4-BE49-F238E27FC236}">
                      <a16:creationId xmlns:a16="http://schemas.microsoft.com/office/drawing/2014/main" id="{B40CD1DE-5B21-4890-8C79-FDE2681F7235}"/>
                    </a:ext>
                  </a:extLst>
                </p14:cNvPr>
                <p14:cNvContentPartPr/>
                <p14:nvPr/>
              </p14:nvContentPartPr>
              <p14:xfrm>
                <a:off x="3386280" y="306120"/>
                <a:ext cx="147960" cy="163080"/>
              </p14:xfrm>
            </p:contentPart>
          </mc:Choice>
          <mc:Fallback xmlns="">
            <p:pic>
              <p:nvPicPr>
                <p:cNvPr id="869" name="Ink 868">
                  <a:extLst>
                    <a:ext uri="{FF2B5EF4-FFF2-40B4-BE49-F238E27FC236}">
                      <a16:creationId xmlns:a16="http://schemas.microsoft.com/office/drawing/2014/main" id="{B40CD1DE-5B21-4890-8C79-FDE2681F723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68280" y="288120"/>
                  <a:ext cx="183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70" name="Ink 869">
                  <a:extLst>
                    <a:ext uri="{FF2B5EF4-FFF2-40B4-BE49-F238E27FC236}">
                      <a16:creationId xmlns:a16="http://schemas.microsoft.com/office/drawing/2014/main" id="{240A9E77-2698-48DD-A8F5-A807A0259D0E}"/>
                    </a:ext>
                  </a:extLst>
                </p14:cNvPr>
                <p14:cNvContentPartPr/>
                <p14:nvPr/>
              </p14:nvContentPartPr>
              <p14:xfrm>
                <a:off x="3629640" y="149880"/>
                <a:ext cx="11520" cy="354960"/>
              </p14:xfrm>
            </p:contentPart>
          </mc:Choice>
          <mc:Fallback xmlns="">
            <p:pic>
              <p:nvPicPr>
                <p:cNvPr id="870" name="Ink 869">
                  <a:extLst>
                    <a:ext uri="{FF2B5EF4-FFF2-40B4-BE49-F238E27FC236}">
                      <a16:creationId xmlns:a16="http://schemas.microsoft.com/office/drawing/2014/main" id="{240A9E77-2698-48DD-A8F5-A807A0259D0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12000" y="132240"/>
                  <a:ext cx="47160" cy="39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9" name="Group 888">
            <a:extLst>
              <a:ext uri="{FF2B5EF4-FFF2-40B4-BE49-F238E27FC236}">
                <a16:creationId xmlns:a16="http://schemas.microsoft.com/office/drawing/2014/main" id="{CC01CD32-B107-4FBE-884B-1A9F75758F9B}"/>
              </a:ext>
            </a:extLst>
          </p:cNvPr>
          <p:cNvGrpSpPr/>
          <p:nvPr/>
        </p:nvGrpSpPr>
        <p:grpSpPr>
          <a:xfrm>
            <a:off x="3900900" y="117120"/>
            <a:ext cx="1991160" cy="401400"/>
            <a:chOff x="3900900" y="117120"/>
            <a:chExt cx="1991160" cy="40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72" name="Ink 871">
                  <a:extLst>
                    <a:ext uri="{FF2B5EF4-FFF2-40B4-BE49-F238E27FC236}">
                      <a16:creationId xmlns:a16="http://schemas.microsoft.com/office/drawing/2014/main" id="{35C96F1A-E3D5-40A5-8431-341948B53A1A}"/>
                    </a:ext>
                  </a:extLst>
                </p14:cNvPr>
                <p14:cNvContentPartPr/>
                <p14:nvPr/>
              </p14:nvContentPartPr>
              <p14:xfrm>
                <a:off x="3900900" y="174360"/>
                <a:ext cx="205560" cy="344160"/>
              </p14:xfrm>
            </p:contentPart>
          </mc:Choice>
          <mc:Fallback xmlns="">
            <p:pic>
              <p:nvPicPr>
                <p:cNvPr id="872" name="Ink 871">
                  <a:extLst>
                    <a:ext uri="{FF2B5EF4-FFF2-40B4-BE49-F238E27FC236}">
                      <a16:creationId xmlns:a16="http://schemas.microsoft.com/office/drawing/2014/main" id="{35C96F1A-E3D5-40A5-8431-341948B53A1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882900" y="156720"/>
                  <a:ext cx="24120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73" name="Ink 872">
                  <a:extLst>
                    <a:ext uri="{FF2B5EF4-FFF2-40B4-BE49-F238E27FC236}">
                      <a16:creationId xmlns:a16="http://schemas.microsoft.com/office/drawing/2014/main" id="{65B57B5E-584F-45D1-B3B1-C5BAEB316B9B}"/>
                    </a:ext>
                  </a:extLst>
                </p14:cNvPr>
                <p14:cNvContentPartPr/>
                <p14:nvPr/>
              </p14:nvContentPartPr>
              <p14:xfrm>
                <a:off x="4107180" y="314400"/>
                <a:ext cx="177480" cy="150120"/>
              </p14:xfrm>
            </p:contentPart>
          </mc:Choice>
          <mc:Fallback xmlns="">
            <p:pic>
              <p:nvPicPr>
                <p:cNvPr id="873" name="Ink 872">
                  <a:extLst>
                    <a:ext uri="{FF2B5EF4-FFF2-40B4-BE49-F238E27FC236}">
                      <a16:creationId xmlns:a16="http://schemas.microsoft.com/office/drawing/2014/main" id="{65B57B5E-584F-45D1-B3B1-C5BAEB316B9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89540" y="296760"/>
                  <a:ext cx="2131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74" name="Ink 873">
                  <a:extLst>
                    <a:ext uri="{FF2B5EF4-FFF2-40B4-BE49-F238E27FC236}">
                      <a16:creationId xmlns:a16="http://schemas.microsoft.com/office/drawing/2014/main" id="{8C9E5490-297B-4940-AABD-B1CB1AF5D226}"/>
                    </a:ext>
                  </a:extLst>
                </p14:cNvPr>
                <p14:cNvContentPartPr/>
                <p14:nvPr/>
              </p14:nvContentPartPr>
              <p14:xfrm>
                <a:off x="4364940" y="309360"/>
                <a:ext cx="720" cy="4320"/>
              </p14:xfrm>
            </p:contentPart>
          </mc:Choice>
          <mc:Fallback xmlns="">
            <p:pic>
              <p:nvPicPr>
                <p:cNvPr id="874" name="Ink 873">
                  <a:extLst>
                    <a:ext uri="{FF2B5EF4-FFF2-40B4-BE49-F238E27FC236}">
                      <a16:creationId xmlns:a16="http://schemas.microsoft.com/office/drawing/2014/main" id="{8C9E5490-297B-4940-AABD-B1CB1AF5D22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47300" y="291720"/>
                  <a:ext cx="36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75" name="Ink 874">
                  <a:extLst>
                    <a:ext uri="{FF2B5EF4-FFF2-40B4-BE49-F238E27FC236}">
                      <a16:creationId xmlns:a16="http://schemas.microsoft.com/office/drawing/2014/main" id="{CCFB7AEE-88D1-4C4C-A511-C5B41DED735C}"/>
                    </a:ext>
                  </a:extLst>
                </p14:cNvPr>
                <p14:cNvContentPartPr/>
                <p14:nvPr/>
              </p14:nvContentPartPr>
              <p14:xfrm>
                <a:off x="4343700" y="274080"/>
                <a:ext cx="159120" cy="199800"/>
              </p14:xfrm>
            </p:contentPart>
          </mc:Choice>
          <mc:Fallback xmlns="">
            <p:pic>
              <p:nvPicPr>
                <p:cNvPr id="875" name="Ink 874">
                  <a:extLst>
                    <a:ext uri="{FF2B5EF4-FFF2-40B4-BE49-F238E27FC236}">
                      <a16:creationId xmlns:a16="http://schemas.microsoft.com/office/drawing/2014/main" id="{CCFB7AEE-88D1-4C4C-A511-C5B41DED735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26060" y="256080"/>
                  <a:ext cx="194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77" name="Ink 876">
                  <a:extLst>
                    <a:ext uri="{FF2B5EF4-FFF2-40B4-BE49-F238E27FC236}">
                      <a16:creationId xmlns:a16="http://schemas.microsoft.com/office/drawing/2014/main" id="{52A729DB-CE59-4E99-B73C-517ECB130BF4}"/>
                    </a:ext>
                  </a:extLst>
                </p14:cNvPr>
                <p14:cNvContentPartPr/>
                <p14:nvPr/>
              </p14:nvContentPartPr>
              <p14:xfrm>
                <a:off x="4535580" y="277320"/>
                <a:ext cx="161640" cy="188640"/>
              </p14:xfrm>
            </p:contentPart>
          </mc:Choice>
          <mc:Fallback xmlns="">
            <p:pic>
              <p:nvPicPr>
                <p:cNvPr id="877" name="Ink 876">
                  <a:extLst>
                    <a:ext uri="{FF2B5EF4-FFF2-40B4-BE49-F238E27FC236}">
                      <a16:creationId xmlns:a16="http://schemas.microsoft.com/office/drawing/2014/main" id="{52A729DB-CE59-4E99-B73C-517ECB130BF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17940" y="259680"/>
                  <a:ext cx="1972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78" name="Ink 877">
                  <a:extLst>
                    <a:ext uri="{FF2B5EF4-FFF2-40B4-BE49-F238E27FC236}">
                      <a16:creationId xmlns:a16="http://schemas.microsoft.com/office/drawing/2014/main" id="{71B12498-DC2B-46A5-9B41-29A77A0CD035}"/>
                    </a:ext>
                  </a:extLst>
                </p14:cNvPr>
                <p14:cNvContentPartPr/>
                <p14:nvPr/>
              </p14:nvContentPartPr>
              <p14:xfrm>
                <a:off x="4813860" y="169680"/>
                <a:ext cx="11160" cy="288360"/>
              </p14:xfrm>
            </p:contentPart>
          </mc:Choice>
          <mc:Fallback xmlns="">
            <p:pic>
              <p:nvPicPr>
                <p:cNvPr id="878" name="Ink 877">
                  <a:extLst>
                    <a:ext uri="{FF2B5EF4-FFF2-40B4-BE49-F238E27FC236}">
                      <a16:creationId xmlns:a16="http://schemas.microsoft.com/office/drawing/2014/main" id="{71B12498-DC2B-46A5-9B41-29A77A0CD03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795860" y="151680"/>
                  <a:ext cx="468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79" name="Ink 878">
                  <a:extLst>
                    <a:ext uri="{FF2B5EF4-FFF2-40B4-BE49-F238E27FC236}">
                      <a16:creationId xmlns:a16="http://schemas.microsoft.com/office/drawing/2014/main" id="{8796E811-A350-4AE8-B23C-63D44B7EEBA5}"/>
                    </a:ext>
                  </a:extLst>
                </p14:cNvPr>
                <p14:cNvContentPartPr/>
                <p14:nvPr/>
              </p14:nvContentPartPr>
              <p14:xfrm>
                <a:off x="4711620" y="285240"/>
                <a:ext cx="210600" cy="16560"/>
              </p14:xfrm>
            </p:contentPart>
          </mc:Choice>
          <mc:Fallback xmlns="">
            <p:pic>
              <p:nvPicPr>
                <p:cNvPr id="879" name="Ink 878">
                  <a:extLst>
                    <a:ext uri="{FF2B5EF4-FFF2-40B4-BE49-F238E27FC236}">
                      <a16:creationId xmlns:a16="http://schemas.microsoft.com/office/drawing/2014/main" id="{8796E811-A350-4AE8-B23C-63D44B7EEBA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93980" y="267600"/>
                  <a:ext cx="246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81" name="Ink 880">
                  <a:extLst>
                    <a:ext uri="{FF2B5EF4-FFF2-40B4-BE49-F238E27FC236}">
                      <a16:creationId xmlns:a16="http://schemas.microsoft.com/office/drawing/2014/main" id="{F285462D-8B8B-43E8-B4A3-EA3FE70B100E}"/>
                    </a:ext>
                  </a:extLst>
                </p14:cNvPr>
                <p14:cNvContentPartPr/>
                <p14:nvPr/>
              </p14:nvContentPartPr>
              <p14:xfrm>
                <a:off x="4958940" y="260400"/>
                <a:ext cx="106200" cy="173520"/>
              </p14:xfrm>
            </p:contentPart>
          </mc:Choice>
          <mc:Fallback xmlns="">
            <p:pic>
              <p:nvPicPr>
                <p:cNvPr id="881" name="Ink 880">
                  <a:extLst>
                    <a:ext uri="{FF2B5EF4-FFF2-40B4-BE49-F238E27FC236}">
                      <a16:creationId xmlns:a16="http://schemas.microsoft.com/office/drawing/2014/main" id="{F285462D-8B8B-43E8-B4A3-EA3FE70B100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40940" y="242400"/>
                  <a:ext cx="1418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82" name="Ink 881">
                  <a:extLst>
                    <a:ext uri="{FF2B5EF4-FFF2-40B4-BE49-F238E27FC236}">
                      <a16:creationId xmlns:a16="http://schemas.microsoft.com/office/drawing/2014/main" id="{163BB274-CCEF-4743-947A-72B3DBCA1B13}"/>
                    </a:ext>
                  </a:extLst>
                </p14:cNvPr>
                <p14:cNvContentPartPr/>
                <p14:nvPr/>
              </p14:nvContentPartPr>
              <p14:xfrm>
                <a:off x="5107260" y="262920"/>
                <a:ext cx="145080" cy="176760"/>
              </p14:xfrm>
            </p:contentPart>
          </mc:Choice>
          <mc:Fallback xmlns="">
            <p:pic>
              <p:nvPicPr>
                <p:cNvPr id="882" name="Ink 881">
                  <a:extLst>
                    <a:ext uri="{FF2B5EF4-FFF2-40B4-BE49-F238E27FC236}">
                      <a16:creationId xmlns:a16="http://schemas.microsoft.com/office/drawing/2014/main" id="{163BB274-CCEF-4743-947A-72B3DBCA1B1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89620" y="245280"/>
                  <a:ext cx="180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83" name="Ink 882">
                  <a:extLst>
                    <a:ext uri="{FF2B5EF4-FFF2-40B4-BE49-F238E27FC236}">
                      <a16:creationId xmlns:a16="http://schemas.microsoft.com/office/drawing/2014/main" id="{92AEB7B0-B5F6-4254-B07D-98808A483714}"/>
                    </a:ext>
                  </a:extLst>
                </p14:cNvPr>
                <p14:cNvContentPartPr/>
                <p14:nvPr/>
              </p14:nvContentPartPr>
              <p14:xfrm>
                <a:off x="5356380" y="271920"/>
                <a:ext cx="14040" cy="148320"/>
              </p14:xfrm>
            </p:contentPart>
          </mc:Choice>
          <mc:Fallback xmlns="">
            <p:pic>
              <p:nvPicPr>
                <p:cNvPr id="883" name="Ink 882">
                  <a:extLst>
                    <a:ext uri="{FF2B5EF4-FFF2-40B4-BE49-F238E27FC236}">
                      <a16:creationId xmlns:a16="http://schemas.microsoft.com/office/drawing/2014/main" id="{92AEB7B0-B5F6-4254-B07D-98808A48371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338380" y="254280"/>
                  <a:ext cx="49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84" name="Ink 883">
                  <a:extLst>
                    <a:ext uri="{FF2B5EF4-FFF2-40B4-BE49-F238E27FC236}">
                      <a16:creationId xmlns:a16="http://schemas.microsoft.com/office/drawing/2014/main" id="{A3F71170-033B-4841-93A9-630CD07C386D}"/>
                    </a:ext>
                  </a:extLst>
                </p14:cNvPr>
                <p14:cNvContentPartPr/>
                <p14:nvPr/>
              </p14:nvContentPartPr>
              <p14:xfrm>
                <a:off x="5343420" y="146280"/>
                <a:ext cx="7200" cy="51120"/>
              </p14:xfrm>
            </p:contentPart>
          </mc:Choice>
          <mc:Fallback xmlns="">
            <p:pic>
              <p:nvPicPr>
                <p:cNvPr id="884" name="Ink 883">
                  <a:extLst>
                    <a:ext uri="{FF2B5EF4-FFF2-40B4-BE49-F238E27FC236}">
                      <a16:creationId xmlns:a16="http://schemas.microsoft.com/office/drawing/2014/main" id="{A3F71170-033B-4841-93A9-630CD07C386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25420" y="128640"/>
                  <a:ext cx="428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85" name="Ink 884">
                  <a:extLst>
                    <a:ext uri="{FF2B5EF4-FFF2-40B4-BE49-F238E27FC236}">
                      <a16:creationId xmlns:a16="http://schemas.microsoft.com/office/drawing/2014/main" id="{3E7D5FAF-B6C6-4EBD-83E7-7499696E61D0}"/>
                    </a:ext>
                  </a:extLst>
                </p14:cNvPr>
                <p14:cNvContentPartPr/>
                <p14:nvPr/>
              </p14:nvContentPartPr>
              <p14:xfrm>
                <a:off x="5474460" y="246720"/>
                <a:ext cx="142200" cy="193680"/>
              </p14:xfrm>
            </p:contentPart>
          </mc:Choice>
          <mc:Fallback xmlns="">
            <p:pic>
              <p:nvPicPr>
                <p:cNvPr id="885" name="Ink 884">
                  <a:extLst>
                    <a:ext uri="{FF2B5EF4-FFF2-40B4-BE49-F238E27FC236}">
                      <a16:creationId xmlns:a16="http://schemas.microsoft.com/office/drawing/2014/main" id="{3E7D5FAF-B6C6-4EBD-83E7-7499696E61D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56820" y="229080"/>
                  <a:ext cx="1778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87" name="Ink 886">
                  <a:extLst>
                    <a:ext uri="{FF2B5EF4-FFF2-40B4-BE49-F238E27FC236}">
                      <a16:creationId xmlns:a16="http://schemas.microsoft.com/office/drawing/2014/main" id="{2EE65419-FF1E-4659-BDD1-DDB1516F38C4}"/>
                    </a:ext>
                  </a:extLst>
                </p14:cNvPr>
                <p14:cNvContentPartPr/>
                <p14:nvPr/>
              </p14:nvContentPartPr>
              <p14:xfrm>
                <a:off x="5773980" y="117120"/>
                <a:ext cx="27000" cy="348120"/>
              </p14:xfrm>
            </p:contentPart>
          </mc:Choice>
          <mc:Fallback xmlns="">
            <p:pic>
              <p:nvPicPr>
                <p:cNvPr id="887" name="Ink 886">
                  <a:extLst>
                    <a:ext uri="{FF2B5EF4-FFF2-40B4-BE49-F238E27FC236}">
                      <a16:creationId xmlns:a16="http://schemas.microsoft.com/office/drawing/2014/main" id="{2EE65419-FF1E-4659-BDD1-DDB1516F38C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55980" y="99480"/>
                  <a:ext cx="626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88" name="Ink 887">
                  <a:extLst>
                    <a:ext uri="{FF2B5EF4-FFF2-40B4-BE49-F238E27FC236}">
                      <a16:creationId xmlns:a16="http://schemas.microsoft.com/office/drawing/2014/main" id="{91CE02DC-C50A-4E4B-BBA5-8FCDB8927DA0}"/>
                    </a:ext>
                  </a:extLst>
                </p14:cNvPr>
                <p14:cNvContentPartPr/>
                <p14:nvPr/>
              </p14:nvContentPartPr>
              <p14:xfrm>
                <a:off x="5679660" y="258960"/>
                <a:ext cx="212400" cy="12240"/>
              </p14:xfrm>
            </p:contentPart>
          </mc:Choice>
          <mc:Fallback xmlns="">
            <p:pic>
              <p:nvPicPr>
                <p:cNvPr id="888" name="Ink 887">
                  <a:extLst>
                    <a:ext uri="{FF2B5EF4-FFF2-40B4-BE49-F238E27FC236}">
                      <a16:creationId xmlns:a16="http://schemas.microsoft.com/office/drawing/2014/main" id="{91CE02DC-C50A-4E4B-BBA5-8FCDB8927DA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61660" y="241320"/>
                  <a:ext cx="24804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6" name="Group 905">
            <a:extLst>
              <a:ext uri="{FF2B5EF4-FFF2-40B4-BE49-F238E27FC236}">
                <a16:creationId xmlns:a16="http://schemas.microsoft.com/office/drawing/2014/main" id="{AB47E638-F824-4869-87C3-B28706318E08}"/>
              </a:ext>
            </a:extLst>
          </p:cNvPr>
          <p:cNvGrpSpPr/>
          <p:nvPr/>
        </p:nvGrpSpPr>
        <p:grpSpPr>
          <a:xfrm>
            <a:off x="6271140" y="110130"/>
            <a:ext cx="2427120" cy="343080"/>
            <a:chOff x="6271140" y="110130"/>
            <a:chExt cx="242712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90" name="Ink 889">
                  <a:extLst>
                    <a:ext uri="{FF2B5EF4-FFF2-40B4-BE49-F238E27FC236}">
                      <a16:creationId xmlns:a16="http://schemas.microsoft.com/office/drawing/2014/main" id="{F9E27832-B504-4A95-90A2-D7A6593E0C33}"/>
                    </a:ext>
                  </a:extLst>
                </p14:cNvPr>
                <p14:cNvContentPartPr/>
                <p14:nvPr/>
              </p14:nvContentPartPr>
              <p14:xfrm>
                <a:off x="6271140" y="110130"/>
                <a:ext cx="200160" cy="343080"/>
              </p14:xfrm>
            </p:contentPart>
          </mc:Choice>
          <mc:Fallback xmlns="">
            <p:pic>
              <p:nvPicPr>
                <p:cNvPr id="890" name="Ink 889">
                  <a:extLst>
                    <a:ext uri="{FF2B5EF4-FFF2-40B4-BE49-F238E27FC236}">
                      <a16:creationId xmlns:a16="http://schemas.microsoft.com/office/drawing/2014/main" id="{F9E27832-B504-4A95-90A2-D7A6593E0C3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53500" y="92490"/>
                  <a:ext cx="23580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91" name="Ink 890">
                  <a:extLst>
                    <a:ext uri="{FF2B5EF4-FFF2-40B4-BE49-F238E27FC236}">
                      <a16:creationId xmlns:a16="http://schemas.microsoft.com/office/drawing/2014/main" id="{DD8E7A67-B157-4986-87D0-CA3D37C303C1}"/>
                    </a:ext>
                  </a:extLst>
                </p14:cNvPr>
                <p14:cNvContentPartPr/>
                <p14:nvPr/>
              </p14:nvContentPartPr>
              <p14:xfrm>
                <a:off x="6472380" y="256290"/>
                <a:ext cx="195480" cy="191160"/>
              </p14:xfrm>
            </p:contentPart>
          </mc:Choice>
          <mc:Fallback xmlns="">
            <p:pic>
              <p:nvPicPr>
                <p:cNvPr id="891" name="Ink 890">
                  <a:extLst>
                    <a:ext uri="{FF2B5EF4-FFF2-40B4-BE49-F238E27FC236}">
                      <a16:creationId xmlns:a16="http://schemas.microsoft.com/office/drawing/2014/main" id="{DD8E7A67-B157-4986-87D0-CA3D37C303C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54740" y="238650"/>
                  <a:ext cx="2311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92" name="Ink 891">
                  <a:extLst>
                    <a:ext uri="{FF2B5EF4-FFF2-40B4-BE49-F238E27FC236}">
                      <a16:creationId xmlns:a16="http://schemas.microsoft.com/office/drawing/2014/main" id="{89B8CB57-1C3B-41DC-944D-A53D3ECA1201}"/>
                    </a:ext>
                  </a:extLst>
                </p14:cNvPr>
                <p14:cNvContentPartPr/>
                <p14:nvPr/>
              </p14:nvContentPartPr>
              <p14:xfrm>
                <a:off x="6710700" y="245850"/>
                <a:ext cx="127080" cy="172440"/>
              </p14:xfrm>
            </p:contentPart>
          </mc:Choice>
          <mc:Fallback xmlns="">
            <p:pic>
              <p:nvPicPr>
                <p:cNvPr id="892" name="Ink 891">
                  <a:extLst>
                    <a:ext uri="{FF2B5EF4-FFF2-40B4-BE49-F238E27FC236}">
                      <a16:creationId xmlns:a16="http://schemas.microsoft.com/office/drawing/2014/main" id="{89B8CB57-1C3B-41DC-944D-A53D3ECA120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92700" y="228210"/>
                  <a:ext cx="1627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94" name="Ink 893">
                  <a:extLst>
                    <a:ext uri="{FF2B5EF4-FFF2-40B4-BE49-F238E27FC236}">
                      <a16:creationId xmlns:a16="http://schemas.microsoft.com/office/drawing/2014/main" id="{4E6E8085-4153-44D8-9CA0-6FC34F68CE22}"/>
                    </a:ext>
                  </a:extLst>
                </p14:cNvPr>
                <p14:cNvContentPartPr/>
                <p14:nvPr/>
              </p14:nvContentPartPr>
              <p14:xfrm>
                <a:off x="6910860" y="232890"/>
                <a:ext cx="125280" cy="183600"/>
              </p14:xfrm>
            </p:contentPart>
          </mc:Choice>
          <mc:Fallback xmlns="">
            <p:pic>
              <p:nvPicPr>
                <p:cNvPr id="894" name="Ink 893">
                  <a:extLst>
                    <a:ext uri="{FF2B5EF4-FFF2-40B4-BE49-F238E27FC236}">
                      <a16:creationId xmlns:a16="http://schemas.microsoft.com/office/drawing/2014/main" id="{4E6E8085-4153-44D8-9CA0-6FC34F68CE2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92860" y="215250"/>
                  <a:ext cx="1609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95" name="Ink 894">
                  <a:extLst>
                    <a:ext uri="{FF2B5EF4-FFF2-40B4-BE49-F238E27FC236}">
                      <a16:creationId xmlns:a16="http://schemas.microsoft.com/office/drawing/2014/main" id="{98853E67-2937-4DCB-91A5-EEB0886E885F}"/>
                    </a:ext>
                  </a:extLst>
                </p14:cNvPr>
                <p14:cNvContentPartPr/>
                <p14:nvPr/>
              </p14:nvContentPartPr>
              <p14:xfrm>
                <a:off x="7152780" y="122370"/>
                <a:ext cx="16560" cy="282960"/>
              </p14:xfrm>
            </p:contentPart>
          </mc:Choice>
          <mc:Fallback xmlns="">
            <p:pic>
              <p:nvPicPr>
                <p:cNvPr id="895" name="Ink 894">
                  <a:extLst>
                    <a:ext uri="{FF2B5EF4-FFF2-40B4-BE49-F238E27FC236}">
                      <a16:creationId xmlns:a16="http://schemas.microsoft.com/office/drawing/2014/main" id="{98853E67-2937-4DCB-91A5-EEB0886E885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134780" y="104370"/>
                  <a:ext cx="522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96" name="Ink 895">
                  <a:extLst>
                    <a:ext uri="{FF2B5EF4-FFF2-40B4-BE49-F238E27FC236}">
                      <a16:creationId xmlns:a16="http://schemas.microsoft.com/office/drawing/2014/main" id="{7D221998-5E4E-4D86-988F-7E7283E6A435}"/>
                    </a:ext>
                  </a:extLst>
                </p14:cNvPr>
                <p14:cNvContentPartPr/>
                <p14:nvPr/>
              </p14:nvContentPartPr>
              <p14:xfrm>
                <a:off x="7068900" y="235050"/>
                <a:ext cx="203040" cy="14760"/>
              </p14:xfrm>
            </p:contentPart>
          </mc:Choice>
          <mc:Fallback xmlns="">
            <p:pic>
              <p:nvPicPr>
                <p:cNvPr id="896" name="Ink 895">
                  <a:extLst>
                    <a:ext uri="{FF2B5EF4-FFF2-40B4-BE49-F238E27FC236}">
                      <a16:creationId xmlns:a16="http://schemas.microsoft.com/office/drawing/2014/main" id="{7D221998-5E4E-4D86-988F-7E7283E6A43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51260" y="217050"/>
                  <a:ext cx="238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97" name="Ink 896">
                  <a:extLst>
                    <a:ext uri="{FF2B5EF4-FFF2-40B4-BE49-F238E27FC236}">
                      <a16:creationId xmlns:a16="http://schemas.microsoft.com/office/drawing/2014/main" id="{84FD7385-669B-4541-B2C8-5DA7F438C79B}"/>
                    </a:ext>
                  </a:extLst>
                </p14:cNvPr>
                <p14:cNvContentPartPr/>
                <p14:nvPr/>
              </p14:nvContentPartPr>
              <p14:xfrm>
                <a:off x="7296060" y="226770"/>
                <a:ext cx="95760" cy="185040"/>
              </p14:xfrm>
            </p:contentPart>
          </mc:Choice>
          <mc:Fallback xmlns="">
            <p:pic>
              <p:nvPicPr>
                <p:cNvPr id="897" name="Ink 896">
                  <a:extLst>
                    <a:ext uri="{FF2B5EF4-FFF2-40B4-BE49-F238E27FC236}">
                      <a16:creationId xmlns:a16="http://schemas.microsoft.com/office/drawing/2014/main" id="{84FD7385-669B-4541-B2C8-5DA7F438C79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8420" y="208770"/>
                  <a:ext cx="131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98" name="Ink 897">
                  <a:extLst>
                    <a:ext uri="{FF2B5EF4-FFF2-40B4-BE49-F238E27FC236}">
                      <a16:creationId xmlns:a16="http://schemas.microsoft.com/office/drawing/2014/main" id="{7417578E-9D88-48D1-9E84-A5A7F5C75441}"/>
                    </a:ext>
                  </a:extLst>
                </p14:cNvPr>
                <p14:cNvContentPartPr/>
                <p14:nvPr/>
              </p14:nvContentPartPr>
              <p14:xfrm>
                <a:off x="7450140" y="236130"/>
                <a:ext cx="154440" cy="178200"/>
              </p14:xfrm>
            </p:contentPart>
          </mc:Choice>
          <mc:Fallback xmlns="">
            <p:pic>
              <p:nvPicPr>
                <p:cNvPr id="898" name="Ink 897">
                  <a:extLst>
                    <a:ext uri="{FF2B5EF4-FFF2-40B4-BE49-F238E27FC236}">
                      <a16:creationId xmlns:a16="http://schemas.microsoft.com/office/drawing/2014/main" id="{7417578E-9D88-48D1-9E84-A5A7F5C7544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32140" y="218490"/>
                  <a:ext cx="1900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99" name="Ink 898">
                  <a:extLst>
                    <a:ext uri="{FF2B5EF4-FFF2-40B4-BE49-F238E27FC236}">
                      <a16:creationId xmlns:a16="http://schemas.microsoft.com/office/drawing/2014/main" id="{9BA51444-49AE-449F-9503-4362C27CD7F5}"/>
                    </a:ext>
                  </a:extLst>
                </p14:cNvPr>
                <p14:cNvContentPartPr/>
                <p14:nvPr/>
              </p14:nvContentPartPr>
              <p14:xfrm>
                <a:off x="7696020" y="238650"/>
                <a:ext cx="117000" cy="183960"/>
              </p14:xfrm>
            </p:contentPart>
          </mc:Choice>
          <mc:Fallback xmlns="">
            <p:pic>
              <p:nvPicPr>
                <p:cNvPr id="899" name="Ink 898">
                  <a:extLst>
                    <a:ext uri="{FF2B5EF4-FFF2-40B4-BE49-F238E27FC236}">
                      <a16:creationId xmlns:a16="http://schemas.microsoft.com/office/drawing/2014/main" id="{9BA51444-49AE-449F-9503-4362C27CD7F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78380" y="220650"/>
                  <a:ext cx="152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00" name="Ink 899">
                  <a:extLst>
                    <a:ext uri="{FF2B5EF4-FFF2-40B4-BE49-F238E27FC236}">
                      <a16:creationId xmlns:a16="http://schemas.microsoft.com/office/drawing/2014/main" id="{9C4C7561-588D-4AB0-8288-942C17131E61}"/>
                    </a:ext>
                  </a:extLst>
                </p14:cNvPr>
                <p14:cNvContentPartPr/>
                <p14:nvPr/>
              </p14:nvContentPartPr>
              <p14:xfrm>
                <a:off x="7948740" y="122730"/>
                <a:ext cx="17280" cy="301320"/>
              </p14:xfrm>
            </p:contentPart>
          </mc:Choice>
          <mc:Fallback xmlns="">
            <p:pic>
              <p:nvPicPr>
                <p:cNvPr id="900" name="Ink 899">
                  <a:extLst>
                    <a:ext uri="{FF2B5EF4-FFF2-40B4-BE49-F238E27FC236}">
                      <a16:creationId xmlns:a16="http://schemas.microsoft.com/office/drawing/2014/main" id="{9C4C7561-588D-4AB0-8288-942C17131E6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30740" y="104730"/>
                  <a:ext cx="529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01" name="Ink 900">
                  <a:extLst>
                    <a:ext uri="{FF2B5EF4-FFF2-40B4-BE49-F238E27FC236}">
                      <a16:creationId xmlns:a16="http://schemas.microsoft.com/office/drawing/2014/main" id="{C2CFDA41-5E00-493E-9CFF-602C3F04549D}"/>
                    </a:ext>
                  </a:extLst>
                </p14:cNvPr>
                <p14:cNvContentPartPr/>
                <p14:nvPr/>
              </p14:nvContentPartPr>
              <p14:xfrm>
                <a:off x="7879620" y="245850"/>
                <a:ext cx="212400" cy="12240"/>
              </p14:xfrm>
            </p:contentPart>
          </mc:Choice>
          <mc:Fallback xmlns="">
            <p:pic>
              <p:nvPicPr>
                <p:cNvPr id="901" name="Ink 900">
                  <a:extLst>
                    <a:ext uri="{FF2B5EF4-FFF2-40B4-BE49-F238E27FC236}">
                      <a16:creationId xmlns:a16="http://schemas.microsoft.com/office/drawing/2014/main" id="{C2CFDA41-5E00-493E-9CFF-602C3F04549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61980" y="228210"/>
                  <a:ext cx="2480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02" name="Ink 901">
                  <a:extLst>
                    <a:ext uri="{FF2B5EF4-FFF2-40B4-BE49-F238E27FC236}">
                      <a16:creationId xmlns:a16="http://schemas.microsoft.com/office/drawing/2014/main" id="{F7B06989-3D1A-4881-9D4E-F20AD32B8CAC}"/>
                    </a:ext>
                  </a:extLst>
                </p14:cNvPr>
                <p14:cNvContentPartPr/>
                <p14:nvPr/>
              </p14:nvContentPartPr>
              <p14:xfrm>
                <a:off x="8162220" y="271770"/>
                <a:ext cx="8280" cy="154080"/>
              </p14:xfrm>
            </p:contentPart>
          </mc:Choice>
          <mc:Fallback xmlns="">
            <p:pic>
              <p:nvPicPr>
                <p:cNvPr id="902" name="Ink 901">
                  <a:extLst>
                    <a:ext uri="{FF2B5EF4-FFF2-40B4-BE49-F238E27FC236}">
                      <a16:creationId xmlns:a16="http://schemas.microsoft.com/office/drawing/2014/main" id="{F7B06989-3D1A-4881-9D4E-F20AD32B8CA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144580" y="254130"/>
                  <a:ext cx="43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03" name="Ink 902">
                  <a:extLst>
                    <a:ext uri="{FF2B5EF4-FFF2-40B4-BE49-F238E27FC236}">
                      <a16:creationId xmlns:a16="http://schemas.microsoft.com/office/drawing/2014/main" id="{6F55BEBD-20D2-4525-B4D5-FD314A03C7BD}"/>
                    </a:ext>
                  </a:extLst>
                </p14:cNvPr>
                <p14:cNvContentPartPr/>
                <p14:nvPr/>
              </p14:nvContentPartPr>
              <p14:xfrm>
                <a:off x="8142060" y="158370"/>
                <a:ext cx="3240" cy="15120"/>
              </p14:xfrm>
            </p:contentPart>
          </mc:Choice>
          <mc:Fallback xmlns="">
            <p:pic>
              <p:nvPicPr>
                <p:cNvPr id="903" name="Ink 902">
                  <a:extLst>
                    <a:ext uri="{FF2B5EF4-FFF2-40B4-BE49-F238E27FC236}">
                      <a16:creationId xmlns:a16="http://schemas.microsoft.com/office/drawing/2014/main" id="{6F55BEBD-20D2-4525-B4D5-FD314A03C7B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24060" y="140730"/>
                  <a:ext cx="388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04" name="Ink 903">
                  <a:extLst>
                    <a:ext uri="{FF2B5EF4-FFF2-40B4-BE49-F238E27FC236}">
                      <a16:creationId xmlns:a16="http://schemas.microsoft.com/office/drawing/2014/main" id="{14966FE1-ECE3-4D7E-AB56-04CF496482C4}"/>
                    </a:ext>
                  </a:extLst>
                </p14:cNvPr>
                <p14:cNvContentPartPr/>
                <p14:nvPr/>
              </p14:nvContentPartPr>
              <p14:xfrm>
                <a:off x="8280300" y="240450"/>
                <a:ext cx="173520" cy="184680"/>
              </p14:xfrm>
            </p:contentPart>
          </mc:Choice>
          <mc:Fallback xmlns="">
            <p:pic>
              <p:nvPicPr>
                <p:cNvPr id="904" name="Ink 903">
                  <a:extLst>
                    <a:ext uri="{FF2B5EF4-FFF2-40B4-BE49-F238E27FC236}">
                      <a16:creationId xmlns:a16="http://schemas.microsoft.com/office/drawing/2014/main" id="{14966FE1-ECE3-4D7E-AB56-04CF496482C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62300" y="222810"/>
                  <a:ext cx="209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05" name="Ink 904">
                  <a:extLst>
                    <a:ext uri="{FF2B5EF4-FFF2-40B4-BE49-F238E27FC236}">
                      <a16:creationId xmlns:a16="http://schemas.microsoft.com/office/drawing/2014/main" id="{15D2921B-1566-428E-8ECA-DC094C072A98}"/>
                    </a:ext>
                  </a:extLst>
                </p14:cNvPr>
                <p14:cNvContentPartPr/>
                <p14:nvPr/>
              </p14:nvContentPartPr>
              <p14:xfrm>
                <a:off x="8545620" y="232890"/>
                <a:ext cx="152640" cy="217800"/>
              </p14:xfrm>
            </p:contentPart>
          </mc:Choice>
          <mc:Fallback xmlns="">
            <p:pic>
              <p:nvPicPr>
                <p:cNvPr id="905" name="Ink 904">
                  <a:extLst>
                    <a:ext uri="{FF2B5EF4-FFF2-40B4-BE49-F238E27FC236}">
                      <a16:creationId xmlns:a16="http://schemas.microsoft.com/office/drawing/2014/main" id="{15D2921B-1566-428E-8ECA-DC094C072A9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527620" y="214890"/>
                  <a:ext cx="188280" cy="25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07" name="Ink 906">
                <a:extLst>
                  <a:ext uri="{FF2B5EF4-FFF2-40B4-BE49-F238E27FC236}">
                    <a16:creationId xmlns:a16="http://schemas.microsoft.com/office/drawing/2014/main" id="{3215B1C5-DC3D-4A96-971E-A8F1E95222E8}"/>
                  </a:ext>
                </a:extLst>
              </p14:cNvPr>
              <p14:cNvContentPartPr/>
              <p14:nvPr/>
            </p14:nvContentPartPr>
            <p14:xfrm>
              <a:off x="298313" y="546739"/>
              <a:ext cx="8318880" cy="153360"/>
            </p14:xfrm>
          </p:contentPart>
        </mc:Choice>
        <mc:Fallback xmlns="">
          <p:pic>
            <p:nvPicPr>
              <p:cNvPr id="907" name="Ink 906">
                <a:extLst>
                  <a:ext uri="{FF2B5EF4-FFF2-40B4-BE49-F238E27FC236}">
                    <a16:creationId xmlns:a16="http://schemas.microsoft.com/office/drawing/2014/main" id="{3215B1C5-DC3D-4A96-971E-A8F1E95222E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89673" y="538099"/>
                <a:ext cx="833652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8524C758-36DA-42C3-87DE-652E3130A816}"/>
              </a:ext>
            </a:extLst>
          </p:cNvPr>
          <p:cNvGrpSpPr/>
          <p:nvPr/>
        </p:nvGrpSpPr>
        <p:grpSpPr>
          <a:xfrm>
            <a:off x="736372" y="1136157"/>
            <a:ext cx="1172880" cy="354960"/>
            <a:chOff x="6240895" y="3673164"/>
            <a:chExt cx="117288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FA43D4E-E9B1-4FFD-8CC3-AE496BAE890A}"/>
                    </a:ext>
                  </a:extLst>
                </p14:cNvPr>
                <p14:cNvContentPartPr/>
                <p14:nvPr/>
              </p14:nvContentPartPr>
              <p14:xfrm>
                <a:off x="6240895" y="3753084"/>
                <a:ext cx="30960" cy="176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FA43D4E-E9B1-4FFD-8CC3-AE496BAE890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223255" y="3735084"/>
                  <a:ext cx="66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9C8578A-A114-4040-AD65-6F00A1553837}"/>
                    </a:ext>
                  </a:extLst>
                </p14:cNvPr>
                <p14:cNvContentPartPr/>
                <p14:nvPr/>
              </p14:nvContentPartPr>
              <p14:xfrm>
                <a:off x="6242335" y="3673164"/>
                <a:ext cx="157680" cy="153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9C8578A-A114-4040-AD65-6F00A155383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224335" y="3655524"/>
                  <a:ext cx="1933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62FF103-016C-4597-86E0-7ED52192C98E}"/>
                    </a:ext>
                  </a:extLst>
                </p14:cNvPr>
                <p14:cNvContentPartPr/>
                <p14:nvPr/>
              </p14:nvContentPartPr>
              <p14:xfrm>
                <a:off x="6451855" y="3804564"/>
                <a:ext cx="71280" cy="104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62FF103-016C-4597-86E0-7ED52192C98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434215" y="3786924"/>
                  <a:ext cx="1069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DCB1948-9D3B-46C4-ACFE-4F7688B827A1}"/>
                    </a:ext>
                  </a:extLst>
                </p14:cNvPr>
                <p14:cNvContentPartPr/>
                <p14:nvPr/>
              </p14:nvContentPartPr>
              <p14:xfrm>
                <a:off x="6567415" y="3805284"/>
                <a:ext cx="87120" cy="127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DCB1948-9D3B-46C4-ACFE-4F7688B827A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549415" y="3787644"/>
                  <a:ext cx="1227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8B41DF4-6D0D-416A-AF0E-AE0BD4BEEAF2}"/>
                    </a:ext>
                  </a:extLst>
                </p14:cNvPr>
                <p14:cNvContentPartPr/>
                <p14:nvPr/>
              </p14:nvContentPartPr>
              <p14:xfrm>
                <a:off x="6695575" y="3854964"/>
                <a:ext cx="80640" cy="173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8B41DF4-6D0D-416A-AF0E-AE0BD4BEEAF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677575" y="3837324"/>
                  <a:ext cx="1162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A42AEC3-C95E-4C87-AD2D-8EA01F5892E6}"/>
                    </a:ext>
                  </a:extLst>
                </p14:cNvPr>
                <p14:cNvContentPartPr/>
                <p14:nvPr/>
              </p14:nvContentPartPr>
              <p14:xfrm>
                <a:off x="6672175" y="3744804"/>
                <a:ext cx="20160" cy="11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A42AEC3-C95E-4C87-AD2D-8EA01F5892E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54175" y="3727164"/>
                  <a:ext cx="558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5F3D773-661A-4850-9B81-EB64E226DD4E}"/>
                    </a:ext>
                  </a:extLst>
                </p14:cNvPr>
                <p14:cNvContentPartPr/>
                <p14:nvPr/>
              </p14:nvContentPartPr>
              <p14:xfrm>
                <a:off x="6812575" y="3790164"/>
                <a:ext cx="70200" cy="127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5F3D773-661A-4850-9B81-EB64E226DD4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794575" y="3772164"/>
                  <a:ext cx="105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EC33CDD-053C-4713-BD94-7856740CE1ED}"/>
                    </a:ext>
                  </a:extLst>
                </p14:cNvPr>
                <p14:cNvContentPartPr/>
                <p14:nvPr/>
              </p14:nvContentPartPr>
              <p14:xfrm>
                <a:off x="6913015" y="3787284"/>
                <a:ext cx="74520" cy="120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EC33CDD-053C-4713-BD94-7856740CE1E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895375" y="3769284"/>
                  <a:ext cx="110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02687C4-CB62-4B89-8E77-404E3FDE041E}"/>
                    </a:ext>
                  </a:extLst>
                </p14:cNvPr>
                <p14:cNvContentPartPr/>
                <p14:nvPr/>
              </p14:nvContentPartPr>
              <p14:xfrm>
                <a:off x="7065655" y="3686484"/>
                <a:ext cx="18360" cy="223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02687C4-CB62-4B89-8E77-404E3FDE041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047655" y="3668484"/>
                  <a:ext cx="540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74DAA62-D6C9-4FBC-B80D-8E09C10934DE}"/>
                    </a:ext>
                  </a:extLst>
                </p14:cNvPr>
                <p14:cNvContentPartPr/>
                <p14:nvPr/>
              </p14:nvContentPartPr>
              <p14:xfrm>
                <a:off x="7024615" y="3790164"/>
                <a:ext cx="129600" cy="16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74DAA62-D6C9-4FBC-B80D-8E09C10934D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006615" y="3772524"/>
                  <a:ext cx="165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9E3B17B-52E0-49EC-948B-5C019940B52B}"/>
                    </a:ext>
                  </a:extLst>
                </p14:cNvPr>
                <p14:cNvContentPartPr/>
                <p14:nvPr/>
              </p14:nvContentPartPr>
              <p14:xfrm>
                <a:off x="7175455" y="3767484"/>
                <a:ext cx="114840" cy="128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9E3B17B-52E0-49EC-948B-5C019940B52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157455" y="3749844"/>
                  <a:ext cx="150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F80E624-A770-4433-9F03-1D91C8CBBE20}"/>
                    </a:ext>
                  </a:extLst>
                </p14:cNvPr>
                <p14:cNvContentPartPr/>
                <p14:nvPr/>
              </p14:nvContentPartPr>
              <p14:xfrm>
                <a:off x="7332415" y="3754884"/>
                <a:ext cx="81360" cy="132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F80E624-A770-4433-9F03-1D91C8CBBE2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314415" y="3736884"/>
                  <a:ext cx="11700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FA7836C4-EA12-4006-9548-AD54CBFEA697}"/>
              </a:ext>
            </a:extLst>
          </p:cNvPr>
          <p:cNvGrpSpPr/>
          <p:nvPr/>
        </p:nvGrpSpPr>
        <p:grpSpPr>
          <a:xfrm>
            <a:off x="2061532" y="1081077"/>
            <a:ext cx="1042200" cy="414000"/>
            <a:chOff x="7566055" y="3618084"/>
            <a:chExt cx="1042200" cy="41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5BB3252-3B11-4EA0-90EE-9C24427250F2}"/>
                    </a:ext>
                  </a:extLst>
                </p14:cNvPr>
                <p14:cNvContentPartPr/>
                <p14:nvPr/>
              </p14:nvContentPartPr>
              <p14:xfrm>
                <a:off x="7566055" y="3618084"/>
                <a:ext cx="148680" cy="282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5BB3252-3B11-4EA0-90EE-9C24427250F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548055" y="3600084"/>
                  <a:ext cx="1843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3477823-95EA-4900-960A-FE7D47884730}"/>
                    </a:ext>
                  </a:extLst>
                </p14:cNvPr>
                <p14:cNvContentPartPr/>
                <p14:nvPr/>
              </p14:nvContentPartPr>
              <p14:xfrm>
                <a:off x="7739935" y="3772524"/>
                <a:ext cx="77040" cy="259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3477823-95EA-4900-960A-FE7D4788473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721935" y="3754524"/>
                  <a:ext cx="1126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18BA695-0382-406E-BBDD-13C8B895D314}"/>
                    </a:ext>
                  </a:extLst>
                </p14:cNvPr>
                <p14:cNvContentPartPr/>
                <p14:nvPr/>
              </p14:nvContentPartPr>
              <p14:xfrm>
                <a:off x="7878895" y="3767124"/>
                <a:ext cx="54720" cy="132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18BA695-0382-406E-BBDD-13C8B895D31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860895" y="3749124"/>
                  <a:ext cx="90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200EEDC-83FE-4F71-9DDF-BD3F17784766}"/>
                    </a:ext>
                  </a:extLst>
                </p14:cNvPr>
                <p14:cNvContentPartPr/>
                <p14:nvPr/>
              </p14:nvContentPartPr>
              <p14:xfrm>
                <a:off x="7954855" y="3761724"/>
                <a:ext cx="61560" cy="122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200EEDC-83FE-4F71-9DDF-BD3F1778476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936855" y="3743724"/>
                  <a:ext cx="972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62DF2BC-D15B-4F87-8239-722822063320}"/>
                    </a:ext>
                  </a:extLst>
                </p14:cNvPr>
                <p14:cNvContentPartPr/>
                <p14:nvPr/>
              </p14:nvContentPartPr>
              <p14:xfrm>
                <a:off x="8061055" y="3627444"/>
                <a:ext cx="16200" cy="268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62DF2BC-D15B-4F87-8239-72282206332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043055" y="3609444"/>
                  <a:ext cx="518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F927030-1417-47D4-9E8F-354CEF4BD196}"/>
                    </a:ext>
                  </a:extLst>
                </p14:cNvPr>
                <p14:cNvContentPartPr/>
                <p14:nvPr/>
              </p14:nvContentPartPr>
              <p14:xfrm>
                <a:off x="8033335" y="3762084"/>
                <a:ext cx="119880" cy="13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F927030-1417-47D4-9E8F-354CEF4BD19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015335" y="3744084"/>
                  <a:ext cx="1555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5DE6A36-40B6-49EC-99E8-A7A68041C62F}"/>
                    </a:ext>
                  </a:extLst>
                </p14:cNvPr>
                <p14:cNvContentPartPr/>
                <p14:nvPr/>
              </p14:nvContentPartPr>
              <p14:xfrm>
                <a:off x="8146375" y="3754884"/>
                <a:ext cx="61920" cy="119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5DE6A36-40B6-49EC-99E8-A7A68041C62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128735" y="3737244"/>
                  <a:ext cx="975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BB787F1-C7F7-4988-90FD-977111D543BB}"/>
                    </a:ext>
                  </a:extLst>
                </p14:cNvPr>
                <p14:cNvContentPartPr/>
                <p14:nvPr/>
              </p14:nvContentPartPr>
              <p14:xfrm>
                <a:off x="8232775" y="3757044"/>
                <a:ext cx="123120" cy="113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BB787F1-C7F7-4988-90FD-977111D543B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214775" y="3739404"/>
                  <a:ext cx="158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19518AA4-3F57-4EC5-AE3A-ED02CF2B24C6}"/>
                    </a:ext>
                  </a:extLst>
                </p14:cNvPr>
                <p14:cNvContentPartPr/>
                <p14:nvPr/>
              </p14:nvContentPartPr>
              <p14:xfrm>
                <a:off x="8415655" y="3723204"/>
                <a:ext cx="192600" cy="13140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19518AA4-3F57-4EC5-AE3A-ED02CF2B24C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397655" y="3705204"/>
                  <a:ext cx="2282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08C30ECE-D8FB-41E1-9CED-996D4E7167BB}"/>
              </a:ext>
            </a:extLst>
          </p:cNvPr>
          <p:cNvGrpSpPr/>
          <p:nvPr/>
        </p:nvGrpSpPr>
        <p:grpSpPr>
          <a:xfrm>
            <a:off x="1506052" y="1513437"/>
            <a:ext cx="430200" cy="637560"/>
            <a:chOff x="7010575" y="4050444"/>
            <a:chExt cx="430200" cy="63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908" name="Ink 907">
                  <a:extLst>
                    <a:ext uri="{FF2B5EF4-FFF2-40B4-BE49-F238E27FC236}">
                      <a16:creationId xmlns:a16="http://schemas.microsoft.com/office/drawing/2014/main" id="{50D62E53-4A57-4B57-BA90-9AE5E665B875}"/>
                    </a:ext>
                  </a:extLst>
                </p14:cNvPr>
                <p14:cNvContentPartPr/>
                <p14:nvPr/>
              </p14:nvContentPartPr>
              <p14:xfrm>
                <a:off x="7225855" y="4100844"/>
                <a:ext cx="9720" cy="16200"/>
              </p14:xfrm>
            </p:contentPart>
          </mc:Choice>
          <mc:Fallback xmlns="">
            <p:pic>
              <p:nvPicPr>
                <p:cNvPr id="908" name="Ink 907">
                  <a:extLst>
                    <a:ext uri="{FF2B5EF4-FFF2-40B4-BE49-F238E27FC236}">
                      <a16:creationId xmlns:a16="http://schemas.microsoft.com/office/drawing/2014/main" id="{50D62E53-4A57-4B57-BA90-9AE5E665B87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208215" y="4083204"/>
                  <a:ext cx="453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09" name="Ink 908">
                  <a:extLst>
                    <a:ext uri="{FF2B5EF4-FFF2-40B4-BE49-F238E27FC236}">
                      <a16:creationId xmlns:a16="http://schemas.microsoft.com/office/drawing/2014/main" id="{C0D3DB40-AFE3-45E7-BDBD-A6B841C319A7}"/>
                    </a:ext>
                  </a:extLst>
                </p14:cNvPr>
                <p14:cNvContentPartPr/>
                <p14:nvPr/>
              </p14:nvContentPartPr>
              <p14:xfrm>
                <a:off x="7218655" y="4050444"/>
                <a:ext cx="14040" cy="104760"/>
              </p14:xfrm>
            </p:contentPart>
          </mc:Choice>
          <mc:Fallback xmlns="">
            <p:pic>
              <p:nvPicPr>
                <p:cNvPr id="909" name="Ink 908">
                  <a:extLst>
                    <a:ext uri="{FF2B5EF4-FFF2-40B4-BE49-F238E27FC236}">
                      <a16:creationId xmlns:a16="http://schemas.microsoft.com/office/drawing/2014/main" id="{C0D3DB40-AFE3-45E7-BDBD-A6B841C319A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200655" y="4032804"/>
                  <a:ext cx="49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12" name="Ink 911">
                  <a:extLst>
                    <a:ext uri="{FF2B5EF4-FFF2-40B4-BE49-F238E27FC236}">
                      <a16:creationId xmlns:a16="http://schemas.microsoft.com/office/drawing/2014/main" id="{979F21A0-9375-4227-AABD-CC6FCA7E7EBA}"/>
                    </a:ext>
                  </a:extLst>
                </p14:cNvPr>
                <p14:cNvContentPartPr/>
                <p14:nvPr/>
              </p14:nvContentPartPr>
              <p14:xfrm>
                <a:off x="7048015" y="4167804"/>
                <a:ext cx="361800" cy="9000"/>
              </p14:xfrm>
            </p:contentPart>
          </mc:Choice>
          <mc:Fallback xmlns="">
            <p:pic>
              <p:nvPicPr>
                <p:cNvPr id="912" name="Ink 911">
                  <a:extLst>
                    <a:ext uri="{FF2B5EF4-FFF2-40B4-BE49-F238E27FC236}">
                      <a16:creationId xmlns:a16="http://schemas.microsoft.com/office/drawing/2014/main" id="{979F21A0-9375-4227-AABD-CC6FCA7E7EB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030375" y="4150164"/>
                  <a:ext cx="3974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13" name="Ink 912">
                  <a:extLst>
                    <a:ext uri="{FF2B5EF4-FFF2-40B4-BE49-F238E27FC236}">
                      <a16:creationId xmlns:a16="http://schemas.microsoft.com/office/drawing/2014/main" id="{09FE6180-EDC6-4568-A619-0D4D919AEBF8}"/>
                    </a:ext>
                  </a:extLst>
                </p14:cNvPr>
                <p14:cNvContentPartPr/>
                <p14:nvPr/>
              </p14:nvContentPartPr>
              <p14:xfrm>
                <a:off x="7010575" y="4185804"/>
                <a:ext cx="19800" cy="264960"/>
              </p14:xfrm>
            </p:contentPart>
          </mc:Choice>
          <mc:Fallback xmlns="">
            <p:pic>
              <p:nvPicPr>
                <p:cNvPr id="913" name="Ink 912">
                  <a:extLst>
                    <a:ext uri="{FF2B5EF4-FFF2-40B4-BE49-F238E27FC236}">
                      <a16:creationId xmlns:a16="http://schemas.microsoft.com/office/drawing/2014/main" id="{09FE6180-EDC6-4568-A619-0D4D919AEBF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992935" y="4168164"/>
                  <a:ext cx="554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16" name="Ink 915">
                  <a:extLst>
                    <a:ext uri="{FF2B5EF4-FFF2-40B4-BE49-F238E27FC236}">
                      <a16:creationId xmlns:a16="http://schemas.microsoft.com/office/drawing/2014/main" id="{BE6B4441-7F0A-452D-B1FB-AEBEFA3E6E2D}"/>
                    </a:ext>
                  </a:extLst>
                </p14:cNvPr>
                <p14:cNvContentPartPr/>
                <p14:nvPr/>
              </p14:nvContentPartPr>
              <p14:xfrm>
                <a:off x="7018135" y="4470204"/>
                <a:ext cx="388800" cy="22320"/>
              </p14:xfrm>
            </p:contentPart>
          </mc:Choice>
          <mc:Fallback xmlns="">
            <p:pic>
              <p:nvPicPr>
                <p:cNvPr id="916" name="Ink 915">
                  <a:extLst>
                    <a:ext uri="{FF2B5EF4-FFF2-40B4-BE49-F238E27FC236}">
                      <a16:creationId xmlns:a16="http://schemas.microsoft.com/office/drawing/2014/main" id="{BE6B4441-7F0A-452D-B1FB-AEBEFA3E6E2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000135" y="4452564"/>
                  <a:ext cx="4244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17" name="Ink 916">
                  <a:extLst>
                    <a:ext uri="{FF2B5EF4-FFF2-40B4-BE49-F238E27FC236}">
                      <a16:creationId xmlns:a16="http://schemas.microsoft.com/office/drawing/2014/main" id="{A87189FA-F223-41E1-BB49-E8B9D95458A4}"/>
                    </a:ext>
                  </a:extLst>
                </p14:cNvPr>
                <p14:cNvContentPartPr/>
                <p14:nvPr/>
              </p14:nvContentPartPr>
              <p14:xfrm>
                <a:off x="7426735" y="4206324"/>
                <a:ext cx="14040" cy="308160"/>
              </p14:xfrm>
            </p:contentPart>
          </mc:Choice>
          <mc:Fallback xmlns="">
            <p:pic>
              <p:nvPicPr>
                <p:cNvPr id="917" name="Ink 916">
                  <a:extLst>
                    <a:ext uri="{FF2B5EF4-FFF2-40B4-BE49-F238E27FC236}">
                      <a16:creationId xmlns:a16="http://schemas.microsoft.com/office/drawing/2014/main" id="{A87189FA-F223-41E1-BB49-E8B9D95458A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409095" y="4188324"/>
                  <a:ext cx="496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918" name="Ink 917">
                  <a:extLst>
                    <a:ext uri="{FF2B5EF4-FFF2-40B4-BE49-F238E27FC236}">
                      <a16:creationId xmlns:a16="http://schemas.microsoft.com/office/drawing/2014/main" id="{0A5A0BFD-AEBC-4935-88ED-5DBE7D609EB5}"/>
                    </a:ext>
                  </a:extLst>
                </p14:cNvPr>
                <p14:cNvContentPartPr/>
                <p14:nvPr/>
              </p14:nvContentPartPr>
              <p14:xfrm>
                <a:off x="7172935" y="4284084"/>
                <a:ext cx="11520" cy="88920"/>
              </p14:xfrm>
            </p:contentPart>
          </mc:Choice>
          <mc:Fallback xmlns="">
            <p:pic>
              <p:nvPicPr>
                <p:cNvPr id="918" name="Ink 917">
                  <a:extLst>
                    <a:ext uri="{FF2B5EF4-FFF2-40B4-BE49-F238E27FC236}">
                      <a16:creationId xmlns:a16="http://schemas.microsoft.com/office/drawing/2014/main" id="{0A5A0BFD-AEBC-4935-88ED-5DBE7D609EB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154935" y="4266084"/>
                  <a:ext cx="47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919" name="Ink 918">
                  <a:extLst>
                    <a:ext uri="{FF2B5EF4-FFF2-40B4-BE49-F238E27FC236}">
                      <a16:creationId xmlns:a16="http://schemas.microsoft.com/office/drawing/2014/main" id="{16D1C41A-2B97-4ACD-9F4C-952740F2B28A}"/>
                    </a:ext>
                  </a:extLst>
                </p14:cNvPr>
                <p14:cNvContentPartPr/>
                <p14:nvPr/>
              </p14:nvContentPartPr>
              <p14:xfrm>
                <a:off x="7227655" y="4275444"/>
                <a:ext cx="8640" cy="96480"/>
              </p14:xfrm>
            </p:contentPart>
          </mc:Choice>
          <mc:Fallback xmlns="">
            <p:pic>
              <p:nvPicPr>
                <p:cNvPr id="919" name="Ink 918">
                  <a:extLst>
                    <a:ext uri="{FF2B5EF4-FFF2-40B4-BE49-F238E27FC236}">
                      <a16:creationId xmlns:a16="http://schemas.microsoft.com/office/drawing/2014/main" id="{16D1C41A-2B97-4ACD-9F4C-952740F2B28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209655" y="4257804"/>
                  <a:ext cx="442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920" name="Ink 919">
                  <a:extLst>
                    <a:ext uri="{FF2B5EF4-FFF2-40B4-BE49-F238E27FC236}">
                      <a16:creationId xmlns:a16="http://schemas.microsoft.com/office/drawing/2014/main" id="{51EBEF58-95F6-471A-9D68-28255E51099D}"/>
                    </a:ext>
                  </a:extLst>
                </p14:cNvPr>
                <p14:cNvContentPartPr/>
                <p14:nvPr/>
              </p14:nvContentPartPr>
              <p14:xfrm>
                <a:off x="7109935" y="4253124"/>
                <a:ext cx="155880" cy="15480"/>
              </p14:xfrm>
            </p:contentPart>
          </mc:Choice>
          <mc:Fallback xmlns="">
            <p:pic>
              <p:nvPicPr>
                <p:cNvPr id="920" name="Ink 919">
                  <a:extLst>
                    <a:ext uri="{FF2B5EF4-FFF2-40B4-BE49-F238E27FC236}">
                      <a16:creationId xmlns:a16="http://schemas.microsoft.com/office/drawing/2014/main" id="{51EBEF58-95F6-471A-9D68-28255E51099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091935" y="4235484"/>
                  <a:ext cx="1915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922" name="Ink 921">
                  <a:extLst>
                    <a:ext uri="{FF2B5EF4-FFF2-40B4-BE49-F238E27FC236}">
                      <a16:creationId xmlns:a16="http://schemas.microsoft.com/office/drawing/2014/main" id="{21349FF5-5E89-4E90-9F06-1087041F30C2}"/>
                    </a:ext>
                  </a:extLst>
                </p14:cNvPr>
                <p14:cNvContentPartPr/>
                <p14:nvPr/>
              </p14:nvContentPartPr>
              <p14:xfrm>
                <a:off x="7353295" y="4510524"/>
                <a:ext cx="27000" cy="177480"/>
              </p14:xfrm>
            </p:contentPart>
          </mc:Choice>
          <mc:Fallback xmlns="">
            <p:pic>
              <p:nvPicPr>
                <p:cNvPr id="922" name="Ink 921">
                  <a:extLst>
                    <a:ext uri="{FF2B5EF4-FFF2-40B4-BE49-F238E27FC236}">
                      <a16:creationId xmlns:a16="http://schemas.microsoft.com/office/drawing/2014/main" id="{21349FF5-5E89-4E90-9F06-1087041F30C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335052" y="4492524"/>
                  <a:ext cx="63122" cy="21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924" name="Ink 923">
                <a:extLst>
                  <a:ext uri="{FF2B5EF4-FFF2-40B4-BE49-F238E27FC236}">
                    <a16:creationId xmlns:a16="http://schemas.microsoft.com/office/drawing/2014/main" id="{33B2CE19-731B-427F-A4C0-0D11BD48652C}"/>
                  </a:ext>
                </a:extLst>
              </p14:cNvPr>
              <p14:cNvContentPartPr/>
              <p14:nvPr/>
            </p14:nvContentPartPr>
            <p14:xfrm>
              <a:off x="1459252" y="1987557"/>
              <a:ext cx="90360" cy="199440"/>
            </p14:xfrm>
          </p:contentPart>
        </mc:Choice>
        <mc:Fallback xmlns="">
          <p:pic>
            <p:nvPicPr>
              <p:cNvPr id="924" name="Ink 923">
                <a:extLst>
                  <a:ext uri="{FF2B5EF4-FFF2-40B4-BE49-F238E27FC236}">
                    <a16:creationId xmlns:a16="http://schemas.microsoft.com/office/drawing/2014/main" id="{33B2CE19-731B-427F-A4C0-0D11BD48652C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441252" y="1969917"/>
                <a:ext cx="126000" cy="23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28" name="Group 927">
            <a:extLst>
              <a:ext uri="{FF2B5EF4-FFF2-40B4-BE49-F238E27FC236}">
                <a16:creationId xmlns:a16="http://schemas.microsoft.com/office/drawing/2014/main" id="{15ED13D4-3487-4673-9835-332C90DFC5C9}"/>
              </a:ext>
            </a:extLst>
          </p:cNvPr>
          <p:cNvGrpSpPr/>
          <p:nvPr/>
        </p:nvGrpSpPr>
        <p:grpSpPr>
          <a:xfrm>
            <a:off x="3263345" y="1567722"/>
            <a:ext cx="509760" cy="183600"/>
            <a:chOff x="8767868" y="4104729"/>
            <a:chExt cx="50976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925" name="Ink 924">
                  <a:extLst>
                    <a:ext uri="{FF2B5EF4-FFF2-40B4-BE49-F238E27FC236}">
                      <a16:creationId xmlns:a16="http://schemas.microsoft.com/office/drawing/2014/main" id="{0037CCB3-E578-4CA3-AC2E-1CE04DB8F261}"/>
                    </a:ext>
                  </a:extLst>
                </p14:cNvPr>
                <p14:cNvContentPartPr/>
                <p14:nvPr/>
              </p14:nvContentPartPr>
              <p14:xfrm>
                <a:off x="8767868" y="4171329"/>
                <a:ext cx="460800" cy="42480"/>
              </p14:xfrm>
            </p:contentPart>
          </mc:Choice>
          <mc:Fallback xmlns="">
            <p:pic>
              <p:nvPicPr>
                <p:cNvPr id="925" name="Ink 924">
                  <a:extLst>
                    <a:ext uri="{FF2B5EF4-FFF2-40B4-BE49-F238E27FC236}">
                      <a16:creationId xmlns:a16="http://schemas.microsoft.com/office/drawing/2014/main" id="{0037CCB3-E578-4CA3-AC2E-1CE04DB8F26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749868" y="4153329"/>
                  <a:ext cx="4964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926" name="Ink 925">
                  <a:extLst>
                    <a:ext uri="{FF2B5EF4-FFF2-40B4-BE49-F238E27FC236}">
                      <a16:creationId xmlns:a16="http://schemas.microsoft.com/office/drawing/2014/main" id="{3ED2C0F8-4FAA-4E3A-B50D-6FE55937557B}"/>
                    </a:ext>
                  </a:extLst>
                </p14:cNvPr>
                <p14:cNvContentPartPr/>
                <p14:nvPr/>
              </p14:nvContentPartPr>
              <p14:xfrm>
                <a:off x="9151268" y="4104729"/>
                <a:ext cx="126360" cy="90720"/>
              </p14:xfrm>
            </p:contentPart>
          </mc:Choice>
          <mc:Fallback xmlns="">
            <p:pic>
              <p:nvPicPr>
                <p:cNvPr id="926" name="Ink 925">
                  <a:extLst>
                    <a:ext uri="{FF2B5EF4-FFF2-40B4-BE49-F238E27FC236}">
                      <a16:creationId xmlns:a16="http://schemas.microsoft.com/office/drawing/2014/main" id="{3ED2C0F8-4FAA-4E3A-B50D-6FE55937557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133628" y="4087089"/>
                  <a:ext cx="162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927" name="Ink 926">
                  <a:extLst>
                    <a:ext uri="{FF2B5EF4-FFF2-40B4-BE49-F238E27FC236}">
                      <a16:creationId xmlns:a16="http://schemas.microsoft.com/office/drawing/2014/main" id="{A25B8152-47A7-4013-A00C-0463052E2267}"/>
                    </a:ext>
                  </a:extLst>
                </p14:cNvPr>
                <p14:cNvContentPartPr/>
                <p14:nvPr/>
              </p14:nvContentPartPr>
              <p14:xfrm>
                <a:off x="9180068" y="4200489"/>
                <a:ext cx="88920" cy="87840"/>
              </p14:xfrm>
            </p:contentPart>
          </mc:Choice>
          <mc:Fallback xmlns="">
            <p:pic>
              <p:nvPicPr>
                <p:cNvPr id="927" name="Ink 926">
                  <a:extLst>
                    <a:ext uri="{FF2B5EF4-FFF2-40B4-BE49-F238E27FC236}">
                      <a16:creationId xmlns:a16="http://schemas.microsoft.com/office/drawing/2014/main" id="{A25B8152-47A7-4013-A00C-0463052E226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162068" y="4182489"/>
                  <a:ext cx="12456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6" name="Group 995">
            <a:extLst>
              <a:ext uri="{FF2B5EF4-FFF2-40B4-BE49-F238E27FC236}">
                <a16:creationId xmlns:a16="http://schemas.microsoft.com/office/drawing/2014/main" id="{1CAE1F02-0A76-4585-AA3F-69DD1DCE8B82}"/>
              </a:ext>
            </a:extLst>
          </p:cNvPr>
          <p:cNvGrpSpPr/>
          <p:nvPr/>
        </p:nvGrpSpPr>
        <p:grpSpPr>
          <a:xfrm>
            <a:off x="4013945" y="1027362"/>
            <a:ext cx="851040" cy="410760"/>
            <a:chOff x="9518468" y="3564369"/>
            <a:chExt cx="851040" cy="4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929" name="Ink 928">
                  <a:extLst>
                    <a:ext uri="{FF2B5EF4-FFF2-40B4-BE49-F238E27FC236}">
                      <a16:creationId xmlns:a16="http://schemas.microsoft.com/office/drawing/2014/main" id="{BC313567-AEF2-4218-925B-73E3BED84DD6}"/>
                    </a:ext>
                  </a:extLst>
                </p14:cNvPr>
                <p14:cNvContentPartPr/>
                <p14:nvPr/>
              </p14:nvContentPartPr>
              <p14:xfrm>
                <a:off x="9518468" y="3622329"/>
                <a:ext cx="161640" cy="231840"/>
              </p14:xfrm>
            </p:contentPart>
          </mc:Choice>
          <mc:Fallback xmlns="">
            <p:pic>
              <p:nvPicPr>
                <p:cNvPr id="929" name="Ink 928">
                  <a:extLst>
                    <a:ext uri="{FF2B5EF4-FFF2-40B4-BE49-F238E27FC236}">
                      <a16:creationId xmlns:a16="http://schemas.microsoft.com/office/drawing/2014/main" id="{BC313567-AEF2-4218-925B-73E3BED84DD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500468" y="3604689"/>
                  <a:ext cx="1972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930" name="Ink 929">
                  <a:extLst>
                    <a:ext uri="{FF2B5EF4-FFF2-40B4-BE49-F238E27FC236}">
                      <a16:creationId xmlns:a16="http://schemas.microsoft.com/office/drawing/2014/main" id="{2D92FC30-EF2B-43B2-9D64-F355A8876115}"/>
                    </a:ext>
                  </a:extLst>
                </p14:cNvPr>
                <p14:cNvContentPartPr/>
                <p14:nvPr/>
              </p14:nvContentPartPr>
              <p14:xfrm>
                <a:off x="9748868" y="3701889"/>
                <a:ext cx="100080" cy="273240"/>
              </p14:xfrm>
            </p:contentPart>
          </mc:Choice>
          <mc:Fallback xmlns="">
            <p:pic>
              <p:nvPicPr>
                <p:cNvPr id="930" name="Ink 929">
                  <a:extLst>
                    <a:ext uri="{FF2B5EF4-FFF2-40B4-BE49-F238E27FC236}">
                      <a16:creationId xmlns:a16="http://schemas.microsoft.com/office/drawing/2014/main" id="{2D92FC30-EF2B-43B2-9D64-F355A887611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731228" y="3683889"/>
                  <a:ext cx="1357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931" name="Ink 930">
                  <a:extLst>
                    <a:ext uri="{FF2B5EF4-FFF2-40B4-BE49-F238E27FC236}">
                      <a16:creationId xmlns:a16="http://schemas.microsoft.com/office/drawing/2014/main" id="{49BEAB84-7BD2-4E01-8C3C-402A2FB61171}"/>
                    </a:ext>
                  </a:extLst>
                </p14:cNvPr>
                <p14:cNvContentPartPr/>
                <p14:nvPr/>
              </p14:nvContentPartPr>
              <p14:xfrm>
                <a:off x="9907268" y="3611889"/>
                <a:ext cx="119880" cy="215280"/>
              </p14:xfrm>
            </p:contentPart>
          </mc:Choice>
          <mc:Fallback xmlns="">
            <p:pic>
              <p:nvPicPr>
                <p:cNvPr id="931" name="Ink 930">
                  <a:extLst>
                    <a:ext uri="{FF2B5EF4-FFF2-40B4-BE49-F238E27FC236}">
                      <a16:creationId xmlns:a16="http://schemas.microsoft.com/office/drawing/2014/main" id="{49BEAB84-7BD2-4E01-8C3C-402A2FB6117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889268" y="3594249"/>
                  <a:ext cx="1555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948" name="Ink 947">
                  <a:extLst>
                    <a:ext uri="{FF2B5EF4-FFF2-40B4-BE49-F238E27FC236}">
                      <a16:creationId xmlns:a16="http://schemas.microsoft.com/office/drawing/2014/main" id="{FAD64472-7C35-482B-805A-287E56CA1EBD}"/>
                    </a:ext>
                  </a:extLst>
                </p14:cNvPr>
                <p14:cNvContentPartPr/>
                <p14:nvPr/>
              </p14:nvContentPartPr>
              <p14:xfrm>
                <a:off x="10057748" y="3718089"/>
                <a:ext cx="102240" cy="91080"/>
              </p14:xfrm>
            </p:contentPart>
          </mc:Choice>
          <mc:Fallback xmlns="">
            <p:pic>
              <p:nvPicPr>
                <p:cNvPr id="948" name="Ink 947">
                  <a:extLst>
                    <a:ext uri="{FF2B5EF4-FFF2-40B4-BE49-F238E27FC236}">
                      <a16:creationId xmlns:a16="http://schemas.microsoft.com/office/drawing/2014/main" id="{FAD64472-7C35-482B-805A-287E56CA1EB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039748" y="3700089"/>
                  <a:ext cx="1378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949" name="Ink 948">
                  <a:extLst>
                    <a:ext uri="{FF2B5EF4-FFF2-40B4-BE49-F238E27FC236}">
                      <a16:creationId xmlns:a16="http://schemas.microsoft.com/office/drawing/2014/main" id="{4D4B25DE-940F-4A2E-A7DD-B432B2FE4EBB}"/>
                    </a:ext>
                  </a:extLst>
                </p14:cNvPr>
                <p14:cNvContentPartPr/>
                <p14:nvPr/>
              </p14:nvContentPartPr>
              <p14:xfrm>
                <a:off x="10202468" y="3564369"/>
                <a:ext cx="12960" cy="244440"/>
              </p14:xfrm>
            </p:contentPart>
          </mc:Choice>
          <mc:Fallback xmlns="">
            <p:pic>
              <p:nvPicPr>
                <p:cNvPr id="949" name="Ink 948">
                  <a:extLst>
                    <a:ext uri="{FF2B5EF4-FFF2-40B4-BE49-F238E27FC236}">
                      <a16:creationId xmlns:a16="http://schemas.microsoft.com/office/drawing/2014/main" id="{4D4B25DE-940F-4A2E-A7DD-B432B2FE4EB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184828" y="3546729"/>
                  <a:ext cx="486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950" name="Ink 949">
                  <a:extLst>
                    <a:ext uri="{FF2B5EF4-FFF2-40B4-BE49-F238E27FC236}">
                      <a16:creationId xmlns:a16="http://schemas.microsoft.com/office/drawing/2014/main" id="{DDB2ECD7-756C-4256-A7B5-255BD88D815B}"/>
                    </a:ext>
                  </a:extLst>
                </p14:cNvPr>
                <p14:cNvContentPartPr/>
                <p14:nvPr/>
              </p14:nvContentPartPr>
              <p14:xfrm>
                <a:off x="10172948" y="3689649"/>
                <a:ext cx="110880" cy="9360"/>
              </p14:xfrm>
            </p:contentPart>
          </mc:Choice>
          <mc:Fallback xmlns="">
            <p:pic>
              <p:nvPicPr>
                <p:cNvPr id="950" name="Ink 949">
                  <a:extLst>
                    <a:ext uri="{FF2B5EF4-FFF2-40B4-BE49-F238E27FC236}">
                      <a16:creationId xmlns:a16="http://schemas.microsoft.com/office/drawing/2014/main" id="{DDB2ECD7-756C-4256-A7B5-255BD88D815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155308" y="3671649"/>
                  <a:ext cx="1465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951" name="Ink 950">
                  <a:extLst>
                    <a:ext uri="{FF2B5EF4-FFF2-40B4-BE49-F238E27FC236}">
                      <a16:creationId xmlns:a16="http://schemas.microsoft.com/office/drawing/2014/main" id="{2B4802CE-506A-4878-987A-9EC2BA7EE245}"/>
                    </a:ext>
                  </a:extLst>
                </p14:cNvPr>
                <p14:cNvContentPartPr/>
                <p14:nvPr/>
              </p14:nvContentPartPr>
              <p14:xfrm>
                <a:off x="10293908" y="3694329"/>
                <a:ext cx="75600" cy="108720"/>
              </p14:xfrm>
            </p:contentPart>
          </mc:Choice>
          <mc:Fallback xmlns="">
            <p:pic>
              <p:nvPicPr>
                <p:cNvPr id="951" name="Ink 950">
                  <a:extLst>
                    <a:ext uri="{FF2B5EF4-FFF2-40B4-BE49-F238E27FC236}">
                      <a16:creationId xmlns:a16="http://schemas.microsoft.com/office/drawing/2014/main" id="{2B4802CE-506A-4878-987A-9EC2BA7EE24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275908" y="3676329"/>
                  <a:ext cx="11124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5" name="Group 994">
            <a:extLst>
              <a:ext uri="{FF2B5EF4-FFF2-40B4-BE49-F238E27FC236}">
                <a16:creationId xmlns:a16="http://schemas.microsoft.com/office/drawing/2014/main" id="{648ECA8D-42EA-4D5D-AA13-205FC69D00FD}"/>
              </a:ext>
            </a:extLst>
          </p:cNvPr>
          <p:cNvGrpSpPr/>
          <p:nvPr/>
        </p:nvGrpSpPr>
        <p:grpSpPr>
          <a:xfrm>
            <a:off x="5060105" y="1008282"/>
            <a:ext cx="1375200" cy="260280"/>
            <a:chOff x="10564628" y="3545289"/>
            <a:chExt cx="13752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952" name="Ink 951">
                  <a:extLst>
                    <a:ext uri="{FF2B5EF4-FFF2-40B4-BE49-F238E27FC236}">
                      <a16:creationId xmlns:a16="http://schemas.microsoft.com/office/drawing/2014/main" id="{33B1CA3A-C1A3-4651-BA06-0B154903E509}"/>
                    </a:ext>
                  </a:extLst>
                </p14:cNvPr>
                <p14:cNvContentPartPr/>
                <p14:nvPr/>
              </p14:nvContentPartPr>
              <p14:xfrm>
                <a:off x="10564628" y="3550689"/>
                <a:ext cx="172080" cy="246600"/>
              </p14:xfrm>
            </p:contentPart>
          </mc:Choice>
          <mc:Fallback xmlns="">
            <p:pic>
              <p:nvPicPr>
                <p:cNvPr id="952" name="Ink 951">
                  <a:extLst>
                    <a:ext uri="{FF2B5EF4-FFF2-40B4-BE49-F238E27FC236}">
                      <a16:creationId xmlns:a16="http://schemas.microsoft.com/office/drawing/2014/main" id="{33B1CA3A-C1A3-4651-BA06-0B154903E50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546628" y="3532689"/>
                  <a:ext cx="2077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953" name="Ink 952">
                  <a:extLst>
                    <a:ext uri="{FF2B5EF4-FFF2-40B4-BE49-F238E27FC236}">
                      <a16:creationId xmlns:a16="http://schemas.microsoft.com/office/drawing/2014/main" id="{47DCA08F-09E9-4E76-8695-44E0A3B21C85}"/>
                    </a:ext>
                  </a:extLst>
                </p14:cNvPr>
                <p14:cNvContentPartPr/>
                <p14:nvPr/>
              </p14:nvContentPartPr>
              <p14:xfrm>
                <a:off x="10798628" y="3564729"/>
                <a:ext cx="9360" cy="240840"/>
              </p14:xfrm>
            </p:contentPart>
          </mc:Choice>
          <mc:Fallback xmlns="">
            <p:pic>
              <p:nvPicPr>
                <p:cNvPr id="953" name="Ink 952">
                  <a:extLst>
                    <a:ext uri="{FF2B5EF4-FFF2-40B4-BE49-F238E27FC236}">
                      <a16:creationId xmlns:a16="http://schemas.microsoft.com/office/drawing/2014/main" id="{47DCA08F-09E9-4E76-8695-44E0A3B21C8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780988" y="3546729"/>
                  <a:ext cx="450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954" name="Ink 953">
                  <a:extLst>
                    <a:ext uri="{FF2B5EF4-FFF2-40B4-BE49-F238E27FC236}">
                      <a16:creationId xmlns:a16="http://schemas.microsoft.com/office/drawing/2014/main" id="{1E8A6B6B-1F27-4342-A1F1-897688CDCD7C}"/>
                    </a:ext>
                  </a:extLst>
                </p14:cNvPr>
                <p14:cNvContentPartPr/>
                <p14:nvPr/>
              </p14:nvContentPartPr>
              <p14:xfrm>
                <a:off x="10728428" y="3674169"/>
                <a:ext cx="163080" cy="14760"/>
              </p14:xfrm>
            </p:contentPart>
          </mc:Choice>
          <mc:Fallback xmlns="">
            <p:pic>
              <p:nvPicPr>
                <p:cNvPr id="954" name="Ink 953">
                  <a:extLst>
                    <a:ext uri="{FF2B5EF4-FFF2-40B4-BE49-F238E27FC236}">
                      <a16:creationId xmlns:a16="http://schemas.microsoft.com/office/drawing/2014/main" id="{1E8A6B6B-1F27-4342-A1F1-897688CDCD7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710788" y="3656169"/>
                  <a:ext cx="198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955" name="Ink 954">
                  <a:extLst>
                    <a:ext uri="{FF2B5EF4-FFF2-40B4-BE49-F238E27FC236}">
                      <a16:creationId xmlns:a16="http://schemas.microsoft.com/office/drawing/2014/main" id="{7000ED62-1C24-42D1-8AD9-E49482842ABC}"/>
                    </a:ext>
                  </a:extLst>
                </p14:cNvPr>
                <p14:cNvContentPartPr/>
                <p14:nvPr/>
              </p14:nvContentPartPr>
              <p14:xfrm>
                <a:off x="10911668" y="3673089"/>
                <a:ext cx="105840" cy="126720"/>
              </p14:xfrm>
            </p:contentPart>
          </mc:Choice>
          <mc:Fallback xmlns="">
            <p:pic>
              <p:nvPicPr>
                <p:cNvPr id="955" name="Ink 954">
                  <a:extLst>
                    <a:ext uri="{FF2B5EF4-FFF2-40B4-BE49-F238E27FC236}">
                      <a16:creationId xmlns:a16="http://schemas.microsoft.com/office/drawing/2014/main" id="{7000ED62-1C24-42D1-8AD9-E49482842AB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893668" y="3655449"/>
                  <a:ext cx="1414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958" name="Ink 957">
                  <a:extLst>
                    <a:ext uri="{FF2B5EF4-FFF2-40B4-BE49-F238E27FC236}">
                      <a16:creationId xmlns:a16="http://schemas.microsoft.com/office/drawing/2014/main" id="{D0668A45-5B7E-45AA-A488-3DA463D29C9C}"/>
                    </a:ext>
                  </a:extLst>
                </p14:cNvPr>
                <p14:cNvContentPartPr/>
                <p14:nvPr/>
              </p14:nvContentPartPr>
              <p14:xfrm>
                <a:off x="11028668" y="3683169"/>
                <a:ext cx="127080" cy="109440"/>
              </p14:xfrm>
            </p:contentPart>
          </mc:Choice>
          <mc:Fallback xmlns="">
            <p:pic>
              <p:nvPicPr>
                <p:cNvPr id="958" name="Ink 957">
                  <a:extLst>
                    <a:ext uri="{FF2B5EF4-FFF2-40B4-BE49-F238E27FC236}">
                      <a16:creationId xmlns:a16="http://schemas.microsoft.com/office/drawing/2014/main" id="{D0668A45-5B7E-45AA-A488-3DA463D29C9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010668" y="3665529"/>
                  <a:ext cx="162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959" name="Ink 958">
                  <a:extLst>
                    <a:ext uri="{FF2B5EF4-FFF2-40B4-BE49-F238E27FC236}">
                      <a16:creationId xmlns:a16="http://schemas.microsoft.com/office/drawing/2014/main" id="{8545C48A-8328-4B32-9870-B1BA01ECEB2D}"/>
                    </a:ext>
                  </a:extLst>
                </p14:cNvPr>
                <p14:cNvContentPartPr/>
                <p14:nvPr/>
              </p14:nvContentPartPr>
              <p14:xfrm>
                <a:off x="11192468" y="3683889"/>
                <a:ext cx="90000" cy="105480"/>
              </p14:xfrm>
            </p:contentPart>
          </mc:Choice>
          <mc:Fallback xmlns="">
            <p:pic>
              <p:nvPicPr>
                <p:cNvPr id="959" name="Ink 958">
                  <a:extLst>
                    <a:ext uri="{FF2B5EF4-FFF2-40B4-BE49-F238E27FC236}">
                      <a16:creationId xmlns:a16="http://schemas.microsoft.com/office/drawing/2014/main" id="{8545C48A-8328-4B32-9870-B1BA01ECEB2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174468" y="3666249"/>
                  <a:ext cx="125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972" name="Ink 971">
                  <a:extLst>
                    <a:ext uri="{FF2B5EF4-FFF2-40B4-BE49-F238E27FC236}">
                      <a16:creationId xmlns:a16="http://schemas.microsoft.com/office/drawing/2014/main" id="{6904266B-D0C6-426D-AE6F-64F14EDC7C81}"/>
                    </a:ext>
                  </a:extLst>
                </p14:cNvPr>
                <p14:cNvContentPartPr/>
                <p14:nvPr/>
              </p14:nvContentPartPr>
              <p14:xfrm>
                <a:off x="11368508" y="3545289"/>
                <a:ext cx="19440" cy="258840"/>
              </p14:xfrm>
            </p:contentPart>
          </mc:Choice>
          <mc:Fallback xmlns="">
            <p:pic>
              <p:nvPicPr>
                <p:cNvPr id="972" name="Ink 971">
                  <a:extLst>
                    <a:ext uri="{FF2B5EF4-FFF2-40B4-BE49-F238E27FC236}">
                      <a16:creationId xmlns:a16="http://schemas.microsoft.com/office/drawing/2014/main" id="{6904266B-D0C6-426D-AE6F-64F14EDC7C8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350508" y="3527289"/>
                  <a:ext cx="550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991" name="Ink 990">
                  <a:extLst>
                    <a:ext uri="{FF2B5EF4-FFF2-40B4-BE49-F238E27FC236}">
                      <a16:creationId xmlns:a16="http://schemas.microsoft.com/office/drawing/2014/main" id="{7ED6E37A-79FF-49CE-9963-D62AEDF38FC6}"/>
                    </a:ext>
                  </a:extLst>
                </p14:cNvPr>
                <p14:cNvContentPartPr/>
                <p14:nvPr/>
              </p14:nvContentPartPr>
              <p14:xfrm>
                <a:off x="11311988" y="3665889"/>
                <a:ext cx="147960" cy="24840"/>
              </p14:xfrm>
            </p:contentPart>
          </mc:Choice>
          <mc:Fallback xmlns="">
            <p:pic>
              <p:nvPicPr>
                <p:cNvPr id="991" name="Ink 990">
                  <a:extLst>
                    <a:ext uri="{FF2B5EF4-FFF2-40B4-BE49-F238E27FC236}">
                      <a16:creationId xmlns:a16="http://schemas.microsoft.com/office/drawing/2014/main" id="{7ED6E37A-79FF-49CE-9963-D62AEDF38FC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294348" y="3648249"/>
                  <a:ext cx="1836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992" name="Ink 991">
                  <a:extLst>
                    <a:ext uri="{FF2B5EF4-FFF2-40B4-BE49-F238E27FC236}">
                      <a16:creationId xmlns:a16="http://schemas.microsoft.com/office/drawing/2014/main" id="{AC12478D-9E88-4DA0-9B81-408A59C4CEC3}"/>
                    </a:ext>
                  </a:extLst>
                </p14:cNvPr>
                <p14:cNvContentPartPr/>
                <p14:nvPr/>
              </p14:nvContentPartPr>
              <p14:xfrm>
                <a:off x="11493788" y="3674529"/>
                <a:ext cx="146880" cy="123480"/>
              </p14:xfrm>
            </p:contentPart>
          </mc:Choice>
          <mc:Fallback xmlns="">
            <p:pic>
              <p:nvPicPr>
                <p:cNvPr id="992" name="Ink 991">
                  <a:extLst>
                    <a:ext uri="{FF2B5EF4-FFF2-40B4-BE49-F238E27FC236}">
                      <a16:creationId xmlns:a16="http://schemas.microsoft.com/office/drawing/2014/main" id="{AC12478D-9E88-4DA0-9B81-408A59C4CEC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476148" y="3656889"/>
                  <a:ext cx="182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993" name="Ink 992">
                  <a:extLst>
                    <a:ext uri="{FF2B5EF4-FFF2-40B4-BE49-F238E27FC236}">
                      <a16:creationId xmlns:a16="http://schemas.microsoft.com/office/drawing/2014/main" id="{B7942067-04B4-4AF8-B76A-C166B8EE3F4B}"/>
                    </a:ext>
                  </a:extLst>
                </p14:cNvPr>
                <p14:cNvContentPartPr/>
                <p14:nvPr/>
              </p14:nvContentPartPr>
              <p14:xfrm>
                <a:off x="11690348" y="3652929"/>
                <a:ext cx="91800" cy="140040"/>
              </p14:xfrm>
            </p:contentPart>
          </mc:Choice>
          <mc:Fallback xmlns="">
            <p:pic>
              <p:nvPicPr>
                <p:cNvPr id="993" name="Ink 992">
                  <a:extLst>
                    <a:ext uri="{FF2B5EF4-FFF2-40B4-BE49-F238E27FC236}">
                      <a16:creationId xmlns:a16="http://schemas.microsoft.com/office/drawing/2014/main" id="{B7942067-04B4-4AF8-B76A-C166B8EE3F4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672348" y="3635289"/>
                  <a:ext cx="127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994" name="Ink 993">
                  <a:extLst>
                    <a:ext uri="{FF2B5EF4-FFF2-40B4-BE49-F238E27FC236}">
                      <a16:creationId xmlns:a16="http://schemas.microsoft.com/office/drawing/2014/main" id="{CAAB71CD-EF6D-4DC2-9847-C244C4AB3671}"/>
                    </a:ext>
                  </a:extLst>
                </p14:cNvPr>
                <p14:cNvContentPartPr/>
                <p14:nvPr/>
              </p14:nvContentPartPr>
              <p14:xfrm>
                <a:off x="11853068" y="3652929"/>
                <a:ext cx="86760" cy="147240"/>
              </p14:xfrm>
            </p:contentPart>
          </mc:Choice>
          <mc:Fallback xmlns="">
            <p:pic>
              <p:nvPicPr>
                <p:cNvPr id="994" name="Ink 993">
                  <a:extLst>
                    <a:ext uri="{FF2B5EF4-FFF2-40B4-BE49-F238E27FC236}">
                      <a16:creationId xmlns:a16="http://schemas.microsoft.com/office/drawing/2014/main" id="{CAAB71CD-EF6D-4DC2-9847-C244C4AB367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835068" y="3635289"/>
                  <a:ext cx="12240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F631500F-36A7-4D04-A56C-C958A1EB8664}"/>
              </a:ext>
            </a:extLst>
          </p:cNvPr>
          <p:cNvGrpSpPr/>
          <p:nvPr/>
        </p:nvGrpSpPr>
        <p:grpSpPr>
          <a:xfrm>
            <a:off x="4294616" y="1508120"/>
            <a:ext cx="631080" cy="634320"/>
            <a:chOff x="9799139" y="4045127"/>
            <a:chExt cx="631080" cy="63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99D3E02E-6ACC-4AC2-B9B9-77AC3964AD97}"/>
                    </a:ext>
                  </a:extLst>
                </p14:cNvPr>
                <p14:cNvContentPartPr/>
                <p14:nvPr/>
              </p14:nvContentPartPr>
              <p14:xfrm>
                <a:off x="10191899" y="4045127"/>
                <a:ext cx="11880" cy="11556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99D3E02E-6ACC-4AC2-B9B9-77AC3964AD9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174259" y="4027487"/>
                  <a:ext cx="47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52D9729E-A295-42AD-9C5A-E291D084983B}"/>
                    </a:ext>
                  </a:extLst>
                </p14:cNvPr>
                <p14:cNvContentPartPr/>
                <p14:nvPr/>
              </p14:nvContentPartPr>
              <p14:xfrm>
                <a:off x="9799139" y="4195607"/>
                <a:ext cx="591840" cy="2016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52D9729E-A295-42AD-9C5A-E291D084983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781499" y="4177967"/>
                  <a:ext cx="6274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7DC94F10-509E-4D30-A803-EC98D265CCCD}"/>
                    </a:ext>
                  </a:extLst>
                </p14:cNvPr>
                <p14:cNvContentPartPr/>
                <p14:nvPr/>
              </p14:nvContentPartPr>
              <p14:xfrm>
                <a:off x="9803459" y="4255007"/>
                <a:ext cx="11520" cy="648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7DC94F10-509E-4D30-A803-EC98D265CCC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785819" y="4237007"/>
                  <a:ext cx="471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975EF446-16D5-44C7-9CD2-CA8D0D21FCBC}"/>
                    </a:ext>
                  </a:extLst>
                </p14:cNvPr>
                <p14:cNvContentPartPr/>
                <p14:nvPr/>
              </p14:nvContentPartPr>
              <p14:xfrm>
                <a:off x="9802019" y="4219367"/>
                <a:ext cx="30960" cy="22824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975EF446-16D5-44C7-9CD2-CA8D0D21FCB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784379" y="4201367"/>
                  <a:ext cx="666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EBD769FB-DC17-42EF-87A6-91E9123B2F48}"/>
                    </a:ext>
                  </a:extLst>
                </p14:cNvPr>
                <p14:cNvContentPartPr/>
                <p14:nvPr/>
              </p14:nvContentPartPr>
              <p14:xfrm>
                <a:off x="9834419" y="4471727"/>
                <a:ext cx="559440" cy="2700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EBD769FB-DC17-42EF-87A6-91E9123B2F4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816779" y="4453727"/>
                  <a:ext cx="5950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037237EB-3AEC-47CF-B4CF-C18C4D90E15B}"/>
                    </a:ext>
                  </a:extLst>
                </p14:cNvPr>
                <p14:cNvContentPartPr/>
                <p14:nvPr/>
              </p14:nvContentPartPr>
              <p14:xfrm>
                <a:off x="10403939" y="4245647"/>
                <a:ext cx="26280" cy="23904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037237EB-3AEC-47CF-B4CF-C18C4D90E15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386299" y="4228007"/>
                  <a:ext cx="619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62C69C87-3B51-4E58-AB00-4C65E845C25F}"/>
                    </a:ext>
                  </a:extLst>
                </p14:cNvPr>
                <p14:cNvContentPartPr/>
                <p14:nvPr/>
              </p14:nvContentPartPr>
              <p14:xfrm>
                <a:off x="10064459" y="4300727"/>
                <a:ext cx="36360" cy="12168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62C69C87-3B51-4E58-AB00-4C65E845C25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046819" y="4282727"/>
                  <a:ext cx="72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F2D9E24A-1AB8-4A0C-9F00-0844725B3CC9}"/>
                    </a:ext>
                  </a:extLst>
                </p14:cNvPr>
                <p14:cNvContentPartPr/>
                <p14:nvPr/>
              </p14:nvContentPartPr>
              <p14:xfrm>
                <a:off x="10077779" y="4274447"/>
                <a:ext cx="121680" cy="77760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F2D9E24A-1AB8-4A0C-9F00-0844725B3CC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059779" y="4256807"/>
                  <a:ext cx="157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EA0EE2BA-E4B5-4C27-96D1-B6FF362943CF}"/>
                    </a:ext>
                  </a:extLst>
                </p14:cNvPr>
                <p14:cNvContentPartPr/>
                <p14:nvPr/>
              </p14:nvContentPartPr>
              <p14:xfrm>
                <a:off x="10336619" y="4525007"/>
                <a:ext cx="18720" cy="154440"/>
              </p14:xfrm>
            </p:contentPart>
          </mc:Choice>
          <mc:Fallback xmlns=""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EA0EE2BA-E4B5-4C27-96D1-B6FF362943C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318979" y="4507367"/>
                  <a:ext cx="5436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1B796E3-A9CB-45C1-8CC8-CB78750B9659}"/>
              </a:ext>
            </a:extLst>
          </p:cNvPr>
          <p:cNvGrpSpPr/>
          <p:nvPr/>
        </p:nvGrpSpPr>
        <p:grpSpPr>
          <a:xfrm>
            <a:off x="5410976" y="1468880"/>
            <a:ext cx="576000" cy="650160"/>
            <a:chOff x="10915499" y="4005887"/>
            <a:chExt cx="576000" cy="6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9A0BA634-09F8-4D79-A92F-3B717E0CB08B}"/>
                    </a:ext>
                  </a:extLst>
                </p14:cNvPr>
                <p14:cNvContentPartPr/>
                <p14:nvPr/>
              </p14:nvContentPartPr>
              <p14:xfrm>
                <a:off x="10915499" y="4224407"/>
                <a:ext cx="28800" cy="24336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9A0BA634-09F8-4D79-A92F-3B717E0CB08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897859" y="4206407"/>
                  <a:ext cx="644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028" name="Ink 1027">
                  <a:extLst>
                    <a:ext uri="{FF2B5EF4-FFF2-40B4-BE49-F238E27FC236}">
                      <a16:creationId xmlns:a16="http://schemas.microsoft.com/office/drawing/2014/main" id="{A02CCA9E-B6EB-4BAF-889D-B91358D2670E}"/>
                    </a:ext>
                  </a:extLst>
                </p14:cNvPr>
                <p14:cNvContentPartPr/>
                <p14:nvPr/>
              </p14:nvContentPartPr>
              <p14:xfrm>
                <a:off x="10948259" y="4470287"/>
                <a:ext cx="515520" cy="21240"/>
              </p14:xfrm>
            </p:contentPart>
          </mc:Choice>
          <mc:Fallback xmlns="">
            <p:pic>
              <p:nvPicPr>
                <p:cNvPr id="1028" name="Ink 1027">
                  <a:extLst>
                    <a:ext uri="{FF2B5EF4-FFF2-40B4-BE49-F238E27FC236}">
                      <a16:creationId xmlns:a16="http://schemas.microsoft.com/office/drawing/2014/main" id="{A02CCA9E-B6EB-4BAF-889D-B91358D2670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930619" y="4452287"/>
                  <a:ext cx="551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FE75EB0D-36B6-457E-A897-E6448F74D7AC}"/>
                    </a:ext>
                  </a:extLst>
                </p14:cNvPr>
                <p14:cNvContentPartPr/>
                <p14:nvPr/>
              </p14:nvContentPartPr>
              <p14:xfrm>
                <a:off x="11472779" y="4217207"/>
                <a:ext cx="18720" cy="26820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FE75EB0D-36B6-457E-A897-E6448F74D7A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454779" y="4199567"/>
                  <a:ext cx="543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0B6F669E-BEEF-4D9C-BCCD-C418DB284581}"/>
                    </a:ext>
                  </a:extLst>
                </p14:cNvPr>
                <p14:cNvContentPartPr/>
                <p14:nvPr/>
              </p14:nvContentPartPr>
              <p14:xfrm>
                <a:off x="10923419" y="4195607"/>
                <a:ext cx="542880" cy="1512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0B6F669E-BEEF-4D9C-BCCD-C418DB28458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905419" y="4177967"/>
                  <a:ext cx="5785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7BE5DE52-7B41-482F-8CFC-14B69DDADB5B}"/>
                    </a:ext>
                  </a:extLst>
                </p14:cNvPr>
                <p14:cNvContentPartPr/>
                <p14:nvPr/>
              </p14:nvContentPartPr>
              <p14:xfrm>
                <a:off x="11146259" y="4267607"/>
                <a:ext cx="134640" cy="13572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7BE5DE52-7B41-482F-8CFC-14B69DDADB5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128259" y="4249607"/>
                  <a:ext cx="1702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01D117A4-58B2-41B8-ABB4-F3C9F58A50C6}"/>
                    </a:ext>
                  </a:extLst>
                </p14:cNvPr>
                <p14:cNvContentPartPr/>
                <p14:nvPr/>
              </p14:nvContentPartPr>
              <p14:xfrm>
                <a:off x="11371259" y="4005887"/>
                <a:ext cx="12600" cy="15444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01D117A4-58B2-41B8-ABB4-F3C9F58A50C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353259" y="3988247"/>
                  <a:ext cx="48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697536CB-DA53-4552-AE7B-1044E214E733}"/>
                    </a:ext>
                  </a:extLst>
                </p14:cNvPr>
                <p14:cNvContentPartPr/>
                <p14:nvPr/>
              </p14:nvContentPartPr>
              <p14:xfrm>
                <a:off x="11363699" y="4521407"/>
                <a:ext cx="19800" cy="13464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697536CB-DA53-4552-AE7B-1044E214E73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346059" y="4503407"/>
                  <a:ext cx="55440" cy="17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1050" name="Ink 1049">
                <a:extLst>
                  <a:ext uri="{FF2B5EF4-FFF2-40B4-BE49-F238E27FC236}">
                    <a16:creationId xmlns:a16="http://schemas.microsoft.com/office/drawing/2014/main" id="{9D6076F7-A2FE-4AEF-9FE2-5940D8943F49}"/>
                  </a:ext>
                </a:extLst>
              </p14:cNvPr>
              <p14:cNvContentPartPr/>
              <p14:nvPr/>
            </p14:nvContentPartPr>
            <p14:xfrm>
              <a:off x="4368416" y="1990880"/>
              <a:ext cx="45000" cy="206640"/>
            </p14:xfrm>
          </p:contentPart>
        </mc:Choice>
        <mc:Fallback xmlns="">
          <p:pic>
            <p:nvPicPr>
              <p:cNvPr id="1050" name="Ink 1049">
                <a:extLst>
                  <a:ext uri="{FF2B5EF4-FFF2-40B4-BE49-F238E27FC236}">
                    <a16:creationId xmlns:a16="http://schemas.microsoft.com/office/drawing/2014/main" id="{9D6076F7-A2FE-4AEF-9FE2-5940D8943F49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4350416" y="1972880"/>
                <a:ext cx="8064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1051" name="Ink 1050">
                <a:extLst>
                  <a:ext uri="{FF2B5EF4-FFF2-40B4-BE49-F238E27FC236}">
                    <a16:creationId xmlns:a16="http://schemas.microsoft.com/office/drawing/2014/main" id="{D7A3C0FE-7411-4117-9B68-5D365DCDA714}"/>
                  </a:ext>
                </a:extLst>
              </p14:cNvPr>
              <p14:cNvContentPartPr/>
              <p14:nvPr/>
            </p14:nvContentPartPr>
            <p14:xfrm>
              <a:off x="5451296" y="1458440"/>
              <a:ext cx="30240" cy="170280"/>
            </p14:xfrm>
          </p:contentPart>
        </mc:Choice>
        <mc:Fallback xmlns="">
          <p:pic>
            <p:nvPicPr>
              <p:cNvPr id="1051" name="Ink 1050">
                <a:extLst>
                  <a:ext uri="{FF2B5EF4-FFF2-40B4-BE49-F238E27FC236}">
                    <a16:creationId xmlns:a16="http://schemas.microsoft.com/office/drawing/2014/main" id="{D7A3C0FE-7411-4117-9B68-5D365DCDA714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5433656" y="1440800"/>
                <a:ext cx="65880" cy="20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8219C70D-6320-4ED9-8910-554EF8DAD545}"/>
              </a:ext>
            </a:extLst>
          </p:cNvPr>
          <p:cNvGrpSpPr/>
          <p:nvPr/>
        </p:nvGrpSpPr>
        <p:grpSpPr>
          <a:xfrm>
            <a:off x="895419" y="2544725"/>
            <a:ext cx="654120" cy="287280"/>
            <a:chOff x="6399942" y="5081732"/>
            <a:chExt cx="65412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BE1D0E57-7BFF-4047-A332-46A2E95EE851}"/>
                    </a:ext>
                  </a:extLst>
                </p14:cNvPr>
                <p14:cNvContentPartPr/>
                <p14:nvPr/>
              </p14:nvContentPartPr>
              <p14:xfrm>
                <a:off x="6417942" y="5194052"/>
                <a:ext cx="13680" cy="6840"/>
              </p14:xfrm>
            </p:contentPart>
          </mc:Choice>
          <mc:Fallback xmlns=""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BE1D0E57-7BFF-4047-A332-46A2E95EE85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399942" y="5176412"/>
                  <a:ext cx="49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053" name="Ink 1052">
                  <a:extLst>
                    <a:ext uri="{FF2B5EF4-FFF2-40B4-BE49-F238E27FC236}">
                      <a16:creationId xmlns:a16="http://schemas.microsoft.com/office/drawing/2014/main" id="{A19A0A1D-951F-4EB6-B4E9-BFEAA7249342}"/>
                    </a:ext>
                  </a:extLst>
                </p14:cNvPr>
                <p14:cNvContentPartPr/>
                <p14:nvPr/>
              </p14:nvContentPartPr>
              <p14:xfrm>
                <a:off x="6399942" y="5081732"/>
                <a:ext cx="145800" cy="287280"/>
              </p14:xfrm>
            </p:contentPart>
          </mc:Choice>
          <mc:Fallback xmlns="">
            <p:pic>
              <p:nvPicPr>
                <p:cNvPr id="1053" name="Ink 1052">
                  <a:extLst>
                    <a:ext uri="{FF2B5EF4-FFF2-40B4-BE49-F238E27FC236}">
                      <a16:creationId xmlns:a16="http://schemas.microsoft.com/office/drawing/2014/main" id="{A19A0A1D-951F-4EB6-B4E9-BFEAA724934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382302" y="5064092"/>
                  <a:ext cx="181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B88E66C4-C9ED-428A-B4EE-234AAE9845FB}"/>
                    </a:ext>
                  </a:extLst>
                </p14:cNvPr>
                <p14:cNvContentPartPr/>
                <p14:nvPr/>
              </p14:nvContentPartPr>
              <p14:xfrm>
                <a:off x="6605142" y="5261012"/>
                <a:ext cx="101880" cy="97200"/>
              </p14:xfrm>
            </p:contentPart>
          </mc:Choice>
          <mc:Fallback xmlns=""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B88E66C4-C9ED-428A-B4EE-234AAE9845F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587142" y="5243012"/>
                  <a:ext cx="137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5113865E-9E18-421C-9239-DB8CD6949DFD}"/>
                    </a:ext>
                  </a:extLst>
                </p14:cNvPr>
                <p14:cNvContentPartPr/>
                <p14:nvPr/>
              </p14:nvContentPartPr>
              <p14:xfrm>
                <a:off x="6749502" y="5233652"/>
                <a:ext cx="60480" cy="120960"/>
              </p14:xfrm>
            </p:contentPart>
          </mc:Choice>
          <mc:Fallback xmlns=""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5113865E-9E18-421C-9239-DB8CD6949DF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731862" y="5216012"/>
                  <a:ext cx="961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CE64B782-0D26-4D30-8DFE-12012F41AF7A}"/>
                    </a:ext>
                  </a:extLst>
                </p14:cNvPr>
                <p14:cNvContentPartPr/>
                <p14:nvPr/>
              </p14:nvContentPartPr>
              <p14:xfrm>
                <a:off x="6883422" y="5241212"/>
                <a:ext cx="15120" cy="98640"/>
              </p14:xfrm>
            </p:contentPart>
          </mc:Choice>
          <mc:Fallback xmlns=""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CE64B782-0D26-4D30-8DFE-12012F41AF7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865422" y="5223572"/>
                  <a:ext cx="50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16F4E046-0718-41D1-8861-47B86770692A}"/>
                    </a:ext>
                  </a:extLst>
                </p14:cNvPr>
                <p14:cNvContentPartPr/>
                <p14:nvPr/>
              </p14:nvContentPartPr>
              <p14:xfrm>
                <a:off x="6869742" y="5178212"/>
                <a:ext cx="8640" cy="4320"/>
              </p14:xfrm>
            </p:contentPart>
          </mc:Choice>
          <mc:Fallback xmlns=""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16F4E046-0718-41D1-8861-47B86770692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851742" y="5160572"/>
                  <a:ext cx="4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801E92A7-2CA8-4974-B06B-11CE8D136681}"/>
                    </a:ext>
                  </a:extLst>
                </p14:cNvPr>
                <p14:cNvContentPartPr/>
                <p14:nvPr/>
              </p14:nvContentPartPr>
              <p14:xfrm>
                <a:off x="6990702" y="5212772"/>
                <a:ext cx="63360" cy="13680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801E92A7-2CA8-4974-B06B-11CE8D13668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973062" y="5195132"/>
                  <a:ext cx="9900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F034FEF9-D37A-4D87-8F14-0F87CFB88B62}"/>
              </a:ext>
            </a:extLst>
          </p:cNvPr>
          <p:cNvGrpSpPr/>
          <p:nvPr/>
        </p:nvGrpSpPr>
        <p:grpSpPr>
          <a:xfrm>
            <a:off x="1517499" y="2261045"/>
            <a:ext cx="96840" cy="232560"/>
            <a:chOff x="7022022" y="4798052"/>
            <a:chExt cx="9684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9FB0B175-020B-468A-9317-47EFC780D92B}"/>
                    </a:ext>
                  </a:extLst>
                </p14:cNvPr>
                <p14:cNvContentPartPr/>
                <p14:nvPr/>
              </p14:nvContentPartPr>
              <p14:xfrm>
                <a:off x="7048302" y="4808852"/>
                <a:ext cx="70560" cy="221760"/>
              </p14:xfrm>
            </p:contentPart>
          </mc:Choice>
          <mc:Fallback xmlns=""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9FB0B175-020B-468A-9317-47EFC780D92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030302" y="4790852"/>
                  <a:ext cx="1062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061" name="Ink 1060">
                  <a:extLst>
                    <a:ext uri="{FF2B5EF4-FFF2-40B4-BE49-F238E27FC236}">
                      <a16:creationId xmlns:a16="http://schemas.microsoft.com/office/drawing/2014/main" id="{E15A79D5-8DEF-4F09-9611-0C629045145F}"/>
                    </a:ext>
                  </a:extLst>
                </p14:cNvPr>
                <p14:cNvContentPartPr/>
                <p14:nvPr/>
              </p14:nvContentPartPr>
              <p14:xfrm>
                <a:off x="7022022" y="4798052"/>
                <a:ext cx="91080" cy="70560"/>
              </p14:xfrm>
            </p:contentPart>
          </mc:Choice>
          <mc:Fallback xmlns="">
            <p:pic>
              <p:nvPicPr>
                <p:cNvPr id="1061" name="Ink 1060">
                  <a:extLst>
                    <a:ext uri="{FF2B5EF4-FFF2-40B4-BE49-F238E27FC236}">
                      <a16:creationId xmlns:a16="http://schemas.microsoft.com/office/drawing/2014/main" id="{E15A79D5-8DEF-4F09-9611-0C629045145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004022" y="4780412"/>
                  <a:ext cx="12672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1" name="Group 650">
            <a:extLst>
              <a:ext uri="{FF2B5EF4-FFF2-40B4-BE49-F238E27FC236}">
                <a16:creationId xmlns:a16="http://schemas.microsoft.com/office/drawing/2014/main" id="{A0C6FB88-EB54-4334-BBB0-F5CB10FEF084}"/>
              </a:ext>
            </a:extLst>
          </p:cNvPr>
          <p:cNvGrpSpPr/>
          <p:nvPr/>
        </p:nvGrpSpPr>
        <p:grpSpPr>
          <a:xfrm>
            <a:off x="532206" y="3068110"/>
            <a:ext cx="702720" cy="720720"/>
            <a:chOff x="6036729" y="5605117"/>
            <a:chExt cx="702720" cy="72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63" name="Ink 1062">
                  <a:extLst>
                    <a:ext uri="{FF2B5EF4-FFF2-40B4-BE49-F238E27FC236}">
                      <a16:creationId xmlns:a16="http://schemas.microsoft.com/office/drawing/2014/main" id="{051BEC57-2E49-4333-9248-869FD7C1FD90}"/>
                    </a:ext>
                  </a:extLst>
                </p14:cNvPr>
                <p14:cNvContentPartPr/>
                <p14:nvPr/>
              </p14:nvContentPartPr>
              <p14:xfrm>
                <a:off x="6036729" y="5632117"/>
                <a:ext cx="84960" cy="260280"/>
              </p14:xfrm>
            </p:contentPart>
          </mc:Choice>
          <mc:Fallback xmlns="">
            <p:pic>
              <p:nvPicPr>
                <p:cNvPr id="1063" name="Ink 1062">
                  <a:extLst>
                    <a:ext uri="{FF2B5EF4-FFF2-40B4-BE49-F238E27FC236}">
                      <a16:creationId xmlns:a16="http://schemas.microsoft.com/office/drawing/2014/main" id="{051BEC57-2E49-4333-9248-869FD7C1FD9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019089" y="5614477"/>
                  <a:ext cx="1206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64" name="Ink 1063">
                  <a:extLst>
                    <a:ext uri="{FF2B5EF4-FFF2-40B4-BE49-F238E27FC236}">
                      <a16:creationId xmlns:a16="http://schemas.microsoft.com/office/drawing/2014/main" id="{4BAC48E6-6495-48FE-9712-9B89F98A7A6A}"/>
                    </a:ext>
                  </a:extLst>
                </p14:cNvPr>
                <p14:cNvContentPartPr/>
                <p14:nvPr/>
              </p14:nvContentPartPr>
              <p14:xfrm>
                <a:off x="6161289" y="5838037"/>
                <a:ext cx="109440" cy="102960"/>
              </p14:xfrm>
            </p:contentPart>
          </mc:Choice>
          <mc:Fallback xmlns="">
            <p:pic>
              <p:nvPicPr>
                <p:cNvPr id="1064" name="Ink 1063">
                  <a:extLst>
                    <a:ext uri="{FF2B5EF4-FFF2-40B4-BE49-F238E27FC236}">
                      <a16:creationId xmlns:a16="http://schemas.microsoft.com/office/drawing/2014/main" id="{4BAC48E6-6495-48FE-9712-9B89F98A7A6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143289" y="5820397"/>
                  <a:ext cx="1450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AF5F6104-232B-41AD-8CF3-C983CF73DBB4}"/>
                    </a:ext>
                  </a:extLst>
                </p14:cNvPr>
                <p14:cNvContentPartPr/>
                <p14:nvPr/>
              </p14:nvContentPartPr>
              <p14:xfrm>
                <a:off x="6275769" y="5605117"/>
                <a:ext cx="77760" cy="254160"/>
              </p14:xfrm>
            </p:contentPart>
          </mc:Choice>
          <mc:Fallback xmlns=""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AF5F6104-232B-41AD-8CF3-C983CF73DBB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257769" y="5587477"/>
                  <a:ext cx="1134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67" name="Ink 1066">
                  <a:extLst>
                    <a:ext uri="{FF2B5EF4-FFF2-40B4-BE49-F238E27FC236}">
                      <a16:creationId xmlns:a16="http://schemas.microsoft.com/office/drawing/2014/main" id="{8F818F39-BEAC-4B15-B3EC-B520544AFDD7}"/>
                    </a:ext>
                  </a:extLst>
                </p14:cNvPr>
                <p14:cNvContentPartPr/>
                <p14:nvPr/>
              </p14:nvContentPartPr>
              <p14:xfrm>
                <a:off x="6285129" y="5934877"/>
                <a:ext cx="132120" cy="109080"/>
              </p14:xfrm>
            </p:contentPart>
          </mc:Choice>
          <mc:Fallback xmlns="">
            <p:pic>
              <p:nvPicPr>
                <p:cNvPr id="1067" name="Ink 1066">
                  <a:extLst>
                    <a:ext uri="{FF2B5EF4-FFF2-40B4-BE49-F238E27FC236}">
                      <a16:creationId xmlns:a16="http://schemas.microsoft.com/office/drawing/2014/main" id="{8F818F39-BEAC-4B15-B3EC-B520544AFDD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267489" y="5916877"/>
                  <a:ext cx="167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68" name="Ink 1067">
                  <a:extLst>
                    <a:ext uri="{FF2B5EF4-FFF2-40B4-BE49-F238E27FC236}">
                      <a16:creationId xmlns:a16="http://schemas.microsoft.com/office/drawing/2014/main" id="{EA2FE94E-39AE-410D-AEFC-483170D92E13}"/>
                    </a:ext>
                  </a:extLst>
                </p14:cNvPr>
                <p14:cNvContentPartPr/>
                <p14:nvPr/>
              </p14:nvContentPartPr>
              <p14:xfrm>
                <a:off x="6480969" y="5999677"/>
                <a:ext cx="106920" cy="117360"/>
              </p14:xfrm>
            </p:contentPart>
          </mc:Choice>
          <mc:Fallback xmlns="">
            <p:pic>
              <p:nvPicPr>
                <p:cNvPr id="1068" name="Ink 1067">
                  <a:extLst>
                    <a:ext uri="{FF2B5EF4-FFF2-40B4-BE49-F238E27FC236}">
                      <a16:creationId xmlns:a16="http://schemas.microsoft.com/office/drawing/2014/main" id="{EA2FE94E-39AE-410D-AEFC-483170D92E1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463329" y="5982037"/>
                  <a:ext cx="142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069" name="Ink 1068">
                  <a:extLst>
                    <a:ext uri="{FF2B5EF4-FFF2-40B4-BE49-F238E27FC236}">
                      <a16:creationId xmlns:a16="http://schemas.microsoft.com/office/drawing/2014/main" id="{96D58A32-CAF0-4896-B62B-97129743D265}"/>
                    </a:ext>
                  </a:extLst>
                </p14:cNvPr>
                <p14:cNvContentPartPr/>
                <p14:nvPr/>
              </p14:nvContentPartPr>
              <p14:xfrm>
                <a:off x="6618129" y="5622037"/>
                <a:ext cx="100440" cy="389160"/>
              </p14:xfrm>
            </p:contentPart>
          </mc:Choice>
          <mc:Fallback xmlns="">
            <p:pic>
              <p:nvPicPr>
                <p:cNvPr id="1069" name="Ink 1068">
                  <a:extLst>
                    <a:ext uri="{FF2B5EF4-FFF2-40B4-BE49-F238E27FC236}">
                      <a16:creationId xmlns:a16="http://schemas.microsoft.com/office/drawing/2014/main" id="{96D58A32-CAF0-4896-B62B-97129743D26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600489" y="5604397"/>
                  <a:ext cx="1360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3C5C526F-9150-466F-8F29-E1790F034B3F}"/>
                    </a:ext>
                  </a:extLst>
                </p14:cNvPr>
                <p14:cNvContentPartPr/>
                <p14:nvPr/>
              </p14:nvContentPartPr>
              <p14:xfrm>
                <a:off x="6625329" y="6090037"/>
                <a:ext cx="114120" cy="225000"/>
              </p14:xfrm>
            </p:contentPart>
          </mc:Choice>
          <mc:Fallback xmlns=""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3C5C526F-9150-466F-8F29-E1790F034B3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607329" y="6072397"/>
                  <a:ext cx="1497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AE9DC51F-CD1F-4965-AAFC-E90B360E6452}"/>
                    </a:ext>
                  </a:extLst>
                </p14:cNvPr>
                <p14:cNvContentPartPr/>
                <p14:nvPr/>
              </p14:nvContentPartPr>
              <p14:xfrm>
                <a:off x="6148329" y="5993917"/>
                <a:ext cx="720" cy="3960"/>
              </p14:xfrm>
            </p:contentPart>
          </mc:Choice>
          <mc:Fallback xmlns=""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AE9DC51F-CD1F-4965-AAFC-E90B360E645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130689" y="5976277"/>
                  <a:ext cx="363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074" name="Ink 1073">
                  <a:extLst>
                    <a:ext uri="{FF2B5EF4-FFF2-40B4-BE49-F238E27FC236}">
                      <a16:creationId xmlns:a16="http://schemas.microsoft.com/office/drawing/2014/main" id="{056D20CC-1FDD-4D10-B744-F091FB368972}"/>
                    </a:ext>
                  </a:extLst>
                </p14:cNvPr>
                <p14:cNvContentPartPr/>
                <p14:nvPr/>
              </p14:nvContentPartPr>
              <p14:xfrm>
                <a:off x="6082089" y="5993197"/>
                <a:ext cx="74520" cy="332640"/>
              </p14:xfrm>
            </p:contentPart>
          </mc:Choice>
          <mc:Fallback xmlns="">
            <p:pic>
              <p:nvPicPr>
                <p:cNvPr id="1074" name="Ink 1073">
                  <a:extLst>
                    <a:ext uri="{FF2B5EF4-FFF2-40B4-BE49-F238E27FC236}">
                      <a16:creationId xmlns:a16="http://schemas.microsoft.com/office/drawing/2014/main" id="{056D20CC-1FDD-4D10-B744-F091FB36897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064089" y="5975197"/>
                  <a:ext cx="1101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A42BF3EE-3940-4E82-8297-D17B5A70C262}"/>
                    </a:ext>
                  </a:extLst>
                </p14:cNvPr>
                <p14:cNvContentPartPr/>
                <p14:nvPr/>
              </p14:nvContentPartPr>
              <p14:xfrm>
                <a:off x="6396009" y="6100837"/>
                <a:ext cx="72720" cy="219240"/>
              </p14:xfrm>
            </p:contentPart>
          </mc:Choice>
          <mc:Fallback xmlns=""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A42BF3EE-3940-4E82-8297-D17B5A70C26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378009" y="6083197"/>
                  <a:ext cx="1083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078" name="Ink 1077">
                  <a:extLst>
                    <a:ext uri="{FF2B5EF4-FFF2-40B4-BE49-F238E27FC236}">
                      <a16:creationId xmlns:a16="http://schemas.microsoft.com/office/drawing/2014/main" id="{12C60445-95C9-4DFB-B658-DA2F250D94E4}"/>
                    </a:ext>
                  </a:extLst>
                </p14:cNvPr>
                <p14:cNvContentPartPr/>
                <p14:nvPr/>
              </p14:nvContentPartPr>
              <p14:xfrm>
                <a:off x="6124569" y="5662717"/>
                <a:ext cx="12240" cy="5040"/>
              </p14:xfrm>
            </p:contentPart>
          </mc:Choice>
          <mc:Fallback xmlns="">
            <p:pic>
              <p:nvPicPr>
                <p:cNvPr id="1078" name="Ink 1077">
                  <a:extLst>
                    <a:ext uri="{FF2B5EF4-FFF2-40B4-BE49-F238E27FC236}">
                      <a16:creationId xmlns:a16="http://schemas.microsoft.com/office/drawing/2014/main" id="{12C60445-95C9-4DFB-B658-DA2F250D94E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106569" y="5645077"/>
                  <a:ext cx="47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079" name="Ink 1078">
                  <a:extLst>
                    <a:ext uri="{FF2B5EF4-FFF2-40B4-BE49-F238E27FC236}">
                      <a16:creationId xmlns:a16="http://schemas.microsoft.com/office/drawing/2014/main" id="{501FE1AC-8384-4E20-8CD9-3D278D592569}"/>
                    </a:ext>
                  </a:extLst>
                </p14:cNvPr>
                <p14:cNvContentPartPr/>
                <p14:nvPr/>
              </p14:nvContentPartPr>
              <p14:xfrm>
                <a:off x="6173529" y="5669557"/>
                <a:ext cx="20880" cy="5040"/>
              </p14:xfrm>
            </p:contentPart>
          </mc:Choice>
          <mc:Fallback xmlns="">
            <p:pic>
              <p:nvPicPr>
                <p:cNvPr id="1079" name="Ink 1078">
                  <a:extLst>
                    <a:ext uri="{FF2B5EF4-FFF2-40B4-BE49-F238E27FC236}">
                      <a16:creationId xmlns:a16="http://schemas.microsoft.com/office/drawing/2014/main" id="{501FE1AC-8384-4E20-8CD9-3D278D59256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155529" y="5651557"/>
                  <a:ext cx="565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080" name="Ink 1079">
                  <a:extLst>
                    <a:ext uri="{FF2B5EF4-FFF2-40B4-BE49-F238E27FC236}">
                      <a16:creationId xmlns:a16="http://schemas.microsoft.com/office/drawing/2014/main" id="{58071EBC-C32F-4F4F-A994-4FB0332811FF}"/>
                    </a:ext>
                  </a:extLst>
                </p14:cNvPr>
                <p14:cNvContentPartPr/>
                <p14:nvPr/>
              </p14:nvContentPartPr>
              <p14:xfrm>
                <a:off x="6235449" y="5664877"/>
                <a:ext cx="15480" cy="6120"/>
              </p14:xfrm>
            </p:contentPart>
          </mc:Choice>
          <mc:Fallback xmlns="">
            <p:pic>
              <p:nvPicPr>
                <p:cNvPr id="1080" name="Ink 1079">
                  <a:extLst>
                    <a:ext uri="{FF2B5EF4-FFF2-40B4-BE49-F238E27FC236}">
                      <a16:creationId xmlns:a16="http://schemas.microsoft.com/office/drawing/2014/main" id="{58071EBC-C32F-4F4F-A994-4FB0332811F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217809" y="5647237"/>
                  <a:ext cx="51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081" name="Ink 1080">
                  <a:extLst>
                    <a:ext uri="{FF2B5EF4-FFF2-40B4-BE49-F238E27FC236}">
                      <a16:creationId xmlns:a16="http://schemas.microsoft.com/office/drawing/2014/main" id="{96D219D0-77B5-481C-A0E9-BD5DA7028A00}"/>
                    </a:ext>
                  </a:extLst>
                </p14:cNvPr>
                <p14:cNvContentPartPr/>
                <p14:nvPr/>
              </p14:nvContentPartPr>
              <p14:xfrm>
                <a:off x="6440289" y="5664157"/>
                <a:ext cx="89640" cy="18360"/>
              </p14:xfrm>
            </p:contentPart>
          </mc:Choice>
          <mc:Fallback xmlns="">
            <p:pic>
              <p:nvPicPr>
                <p:cNvPr id="1081" name="Ink 1080">
                  <a:extLst>
                    <a:ext uri="{FF2B5EF4-FFF2-40B4-BE49-F238E27FC236}">
                      <a16:creationId xmlns:a16="http://schemas.microsoft.com/office/drawing/2014/main" id="{96D219D0-77B5-481C-A0E9-BD5DA7028A0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422649" y="5646517"/>
                  <a:ext cx="1252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082" name="Ink 1081">
                  <a:extLst>
                    <a:ext uri="{FF2B5EF4-FFF2-40B4-BE49-F238E27FC236}">
                      <a16:creationId xmlns:a16="http://schemas.microsoft.com/office/drawing/2014/main" id="{6F0E0F64-033A-4B8C-9304-8B5F320C8AAD}"/>
                    </a:ext>
                  </a:extLst>
                </p14:cNvPr>
                <p14:cNvContentPartPr/>
                <p14:nvPr/>
              </p14:nvContentPartPr>
              <p14:xfrm>
                <a:off x="6562329" y="5666677"/>
                <a:ext cx="25920" cy="3960"/>
              </p14:xfrm>
            </p:contentPart>
          </mc:Choice>
          <mc:Fallback xmlns="">
            <p:pic>
              <p:nvPicPr>
                <p:cNvPr id="1082" name="Ink 1081">
                  <a:extLst>
                    <a:ext uri="{FF2B5EF4-FFF2-40B4-BE49-F238E27FC236}">
                      <a16:creationId xmlns:a16="http://schemas.microsoft.com/office/drawing/2014/main" id="{6F0E0F64-033A-4B8C-9304-8B5F320C8AA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544329" y="5648677"/>
                  <a:ext cx="61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084" name="Ink 1083">
                  <a:extLst>
                    <a:ext uri="{FF2B5EF4-FFF2-40B4-BE49-F238E27FC236}">
                      <a16:creationId xmlns:a16="http://schemas.microsoft.com/office/drawing/2014/main" id="{99189E45-6702-46CD-A463-B9CB187979B8}"/>
                    </a:ext>
                  </a:extLst>
                </p14:cNvPr>
                <p14:cNvContentPartPr/>
                <p14:nvPr/>
              </p14:nvContentPartPr>
              <p14:xfrm>
                <a:off x="6135009" y="6282637"/>
                <a:ext cx="20880" cy="12600"/>
              </p14:xfrm>
            </p:contentPart>
          </mc:Choice>
          <mc:Fallback xmlns="">
            <p:pic>
              <p:nvPicPr>
                <p:cNvPr id="1084" name="Ink 1083">
                  <a:extLst>
                    <a:ext uri="{FF2B5EF4-FFF2-40B4-BE49-F238E27FC236}">
                      <a16:creationId xmlns:a16="http://schemas.microsoft.com/office/drawing/2014/main" id="{99189E45-6702-46CD-A463-B9CB187979B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117009" y="6264997"/>
                  <a:ext cx="565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9165AF8B-9758-4CE4-B657-9FE92E891979}"/>
                    </a:ext>
                  </a:extLst>
                </p14:cNvPr>
                <p14:cNvContentPartPr/>
                <p14:nvPr/>
              </p14:nvContentPartPr>
              <p14:xfrm>
                <a:off x="6208809" y="6276877"/>
                <a:ext cx="17280" cy="4680"/>
              </p14:xfrm>
            </p:contentPart>
          </mc:Choice>
          <mc:Fallback xmlns=""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9165AF8B-9758-4CE4-B657-9FE92E89197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190809" y="6259237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086" name="Ink 1085">
                  <a:extLst>
                    <a:ext uri="{FF2B5EF4-FFF2-40B4-BE49-F238E27FC236}">
                      <a16:creationId xmlns:a16="http://schemas.microsoft.com/office/drawing/2014/main" id="{4289EA97-1A95-43CC-9DF5-FE1FAAE2D825}"/>
                    </a:ext>
                  </a:extLst>
                </p14:cNvPr>
                <p14:cNvContentPartPr/>
                <p14:nvPr/>
              </p14:nvContentPartPr>
              <p14:xfrm>
                <a:off x="6240489" y="6273277"/>
                <a:ext cx="56160" cy="6120"/>
              </p14:xfrm>
            </p:contentPart>
          </mc:Choice>
          <mc:Fallback xmlns="">
            <p:pic>
              <p:nvPicPr>
                <p:cNvPr id="1086" name="Ink 1085">
                  <a:extLst>
                    <a:ext uri="{FF2B5EF4-FFF2-40B4-BE49-F238E27FC236}">
                      <a16:creationId xmlns:a16="http://schemas.microsoft.com/office/drawing/2014/main" id="{4289EA97-1A95-43CC-9DF5-FE1FAAE2D82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222489" y="6255277"/>
                  <a:ext cx="918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087" name="Ink 1086">
                  <a:extLst>
                    <a:ext uri="{FF2B5EF4-FFF2-40B4-BE49-F238E27FC236}">
                      <a16:creationId xmlns:a16="http://schemas.microsoft.com/office/drawing/2014/main" id="{EF10DAE2-E524-403F-A266-164AF9241584}"/>
                    </a:ext>
                  </a:extLst>
                </p14:cNvPr>
                <p14:cNvContentPartPr/>
                <p14:nvPr/>
              </p14:nvContentPartPr>
              <p14:xfrm>
                <a:off x="6480969" y="6278677"/>
                <a:ext cx="37080" cy="3240"/>
              </p14:xfrm>
            </p:contentPart>
          </mc:Choice>
          <mc:Fallback xmlns="">
            <p:pic>
              <p:nvPicPr>
                <p:cNvPr id="1087" name="Ink 1086">
                  <a:extLst>
                    <a:ext uri="{FF2B5EF4-FFF2-40B4-BE49-F238E27FC236}">
                      <a16:creationId xmlns:a16="http://schemas.microsoft.com/office/drawing/2014/main" id="{EF10DAE2-E524-403F-A266-164AF924158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462969" y="6260677"/>
                  <a:ext cx="72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61A598B2-85A2-41A9-AA0F-69436527D143}"/>
                    </a:ext>
                  </a:extLst>
                </p14:cNvPr>
                <p14:cNvContentPartPr/>
                <p14:nvPr/>
              </p14:nvContentPartPr>
              <p14:xfrm>
                <a:off x="6568809" y="6268237"/>
                <a:ext cx="71640" cy="792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61A598B2-85A2-41A9-AA0F-69436527D14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550809" y="6250237"/>
                  <a:ext cx="10728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9" name="Group 668">
            <a:extLst>
              <a:ext uri="{FF2B5EF4-FFF2-40B4-BE49-F238E27FC236}">
                <a16:creationId xmlns:a16="http://schemas.microsoft.com/office/drawing/2014/main" id="{ACF2754B-E7CD-4591-A497-BFB69373295E}"/>
              </a:ext>
            </a:extLst>
          </p:cNvPr>
          <p:cNvGrpSpPr/>
          <p:nvPr/>
        </p:nvGrpSpPr>
        <p:grpSpPr>
          <a:xfrm>
            <a:off x="1388286" y="3292390"/>
            <a:ext cx="99360" cy="68040"/>
            <a:chOff x="6892809" y="5829397"/>
            <a:chExt cx="99360" cy="6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F55072FB-E850-44CE-98C0-445746569BCE}"/>
                    </a:ext>
                  </a:extLst>
                </p14:cNvPr>
                <p14:cNvContentPartPr/>
                <p14:nvPr/>
              </p14:nvContentPartPr>
              <p14:xfrm>
                <a:off x="6892809" y="5829397"/>
                <a:ext cx="99360" cy="432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F55072FB-E850-44CE-98C0-445746569BC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874809" y="5811397"/>
                  <a:ext cx="135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713CB99D-90D4-45D7-864B-0FBF69BC97FE}"/>
                    </a:ext>
                  </a:extLst>
                </p14:cNvPr>
                <p14:cNvContentPartPr/>
                <p14:nvPr/>
              </p14:nvContentPartPr>
              <p14:xfrm>
                <a:off x="6906129" y="5889157"/>
                <a:ext cx="77400" cy="828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713CB99D-90D4-45D7-864B-0FBF69BC97F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888129" y="5871157"/>
                  <a:ext cx="11304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9" name="Group 708">
            <a:extLst>
              <a:ext uri="{FF2B5EF4-FFF2-40B4-BE49-F238E27FC236}">
                <a16:creationId xmlns:a16="http://schemas.microsoft.com/office/drawing/2014/main" id="{0924FE37-BD67-494D-A0DC-030C47D2D8B9}"/>
              </a:ext>
            </a:extLst>
          </p:cNvPr>
          <p:cNvGrpSpPr/>
          <p:nvPr/>
        </p:nvGrpSpPr>
        <p:grpSpPr>
          <a:xfrm>
            <a:off x="1646406" y="3045430"/>
            <a:ext cx="454680" cy="633240"/>
            <a:chOff x="7150929" y="5582437"/>
            <a:chExt cx="454680" cy="63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F0C7E2F6-A990-4967-8F76-A1066523A5CD}"/>
                    </a:ext>
                  </a:extLst>
                </p14:cNvPr>
                <p14:cNvContentPartPr/>
                <p14:nvPr/>
              </p14:nvContentPartPr>
              <p14:xfrm>
                <a:off x="7306449" y="5795197"/>
                <a:ext cx="122040" cy="9684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F0C7E2F6-A990-4967-8F76-A1066523A5C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288449" y="5777557"/>
                  <a:ext cx="157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17E58C29-FEE1-45D1-966A-428ADE85C644}"/>
                    </a:ext>
                  </a:extLst>
                </p14:cNvPr>
                <p14:cNvContentPartPr/>
                <p14:nvPr/>
              </p14:nvContentPartPr>
              <p14:xfrm>
                <a:off x="7150929" y="5582437"/>
                <a:ext cx="113400" cy="23184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17E58C29-FEE1-45D1-966A-428ADE85C64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132929" y="5564437"/>
                  <a:ext cx="1490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CABD5857-0304-4B49-B0C7-C0B2E29B0591}"/>
                    </a:ext>
                  </a:extLst>
                </p14:cNvPr>
                <p14:cNvContentPartPr/>
                <p14:nvPr/>
              </p14:nvContentPartPr>
              <p14:xfrm>
                <a:off x="7437129" y="5601157"/>
                <a:ext cx="132120" cy="20304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CABD5857-0304-4B49-B0C7-C0B2E29B059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419129" y="5583157"/>
                  <a:ext cx="167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418CDD57-9633-4FC6-8CB3-1BF149753CCD}"/>
                    </a:ext>
                  </a:extLst>
                </p14:cNvPr>
                <p14:cNvContentPartPr/>
                <p14:nvPr/>
              </p14:nvContentPartPr>
              <p14:xfrm>
                <a:off x="7225809" y="5616277"/>
                <a:ext cx="40680" cy="360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418CDD57-9633-4FC6-8CB3-1BF149753CC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208169" y="5598637"/>
                  <a:ext cx="763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40F4AC18-0E79-4346-9E9D-F9E537843359}"/>
                    </a:ext>
                  </a:extLst>
                </p14:cNvPr>
                <p14:cNvContentPartPr/>
                <p14:nvPr/>
              </p14:nvContentPartPr>
              <p14:xfrm>
                <a:off x="7300689" y="5626717"/>
                <a:ext cx="19080" cy="180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40F4AC18-0E79-4346-9E9D-F9E53784335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282689" y="5609077"/>
                  <a:ext cx="54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9B17DC3B-A990-4E0B-A870-6FA682FDAD0B}"/>
                    </a:ext>
                  </a:extLst>
                </p14:cNvPr>
                <p14:cNvContentPartPr/>
                <p14:nvPr/>
              </p14:nvContentPartPr>
              <p14:xfrm>
                <a:off x="7402209" y="5625997"/>
                <a:ext cx="50400" cy="648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9B17DC3B-A990-4E0B-A870-6FA682FDAD0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384569" y="5608357"/>
                  <a:ext cx="86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68282233-1E8F-48F2-99FF-F4F4B9ABE20D}"/>
                    </a:ext>
                  </a:extLst>
                </p14:cNvPr>
                <p14:cNvContentPartPr/>
                <p14:nvPr/>
              </p14:nvContentPartPr>
              <p14:xfrm>
                <a:off x="7159209" y="5881957"/>
                <a:ext cx="123480" cy="29880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68282233-1E8F-48F2-99FF-F4F4B9ABE20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141569" y="5863957"/>
                  <a:ext cx="1591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6940F85B-559C-4887-943B-AEB9055B4E78}"/>
                    </a:ext>
                  </a:extLst>
                </p14:cNvPr>
                <p14:cNvContentPartPr/>
                <p14:nvPr/>
              </p14:nvContentPartPr>
              <p14:xfrm>
                <a:off x="7454049" y="5899237"/>
                <a:ext cx="151560" cy="31644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6940F85B-559C-4887-943B-AEB9055B4E7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36409" y="5881597"/>
                  <a:ext cx="1872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EF4D3C03-0D3E-4B74-B709-A76630EF76FE}"/>
                    </a:ext>
                  </a:extLst>
                </p14:cNvPr>
                <p14:cNvContentPartPr/>
                <p14:nvPr/>
              </p14:nvContentPartPr>
              <p14:xfrm>
                <a:off x="7236969" y="6137197"/>
                <a:ext cx="31680" cy="576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EF4D3C03-0D3E-4B74-B709-A76630EF76F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219329" y="6119557"/>
                  <a:ext cx="67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E1681EBC-273E-4E6A-9A7D-B61095A0EDBA}"/>
                    </a:ext>
                  </a:extLst>
                </p14:cNvPr>
                <p14:cNvContentPartPr/>
                <p14:nvPr/>
              </p14:nvContentPartPr>
              <p14:xfrm>
                <a:off x="7316529" y="6132157"/>
                <a:ext cx="42480" cy="900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E1681EBC-273E-4E6A-9A7D-B61095A0EDB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298889" y="6114157"/>
                  <a:ext cx="781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AA4B4360-FC11-417F-B353-D87173442C13}"/>
                    </a:ext>
                  </a:extLst>
                </p14:cNvPr>
                <p14:cNvContentPartPr/>
                <p14:nvPr/>
              </p14:nvContentPartPr>
              <p14:xfrm>
                <a:off x="7370169" y="6129277"/>
                <a:ext cx="113760" cy="648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AA4B4360-FC11-417F-B353-D87173442C1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352169" y="6111277"/>
                  <a:ext cx="14940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4" name="Group 713">
            <a:extLst>
              <a:ext uri="{FF2B5EF4-FFF2-40B4-BE49-F238E27FC236}">
                <a16:creationId xmlns:a16="http://schemas.microsoft.com/office/drawing/2014/main" id="{1C5464B1-39C7-47CF-A8B5-E9D907823E4A}"/>
              </a:ext>
            </a:extLst>
          </p:cNvPr>
          <p:cNvGrpSpPr/>
          <p:nvPr/>
        </p:nvGrpSpPr>
        <p:grpSpPr>
          <a:xfrm>
            <a:off x="2887992" y="2652108"/>
            <a:ext cx="537120" cy="220320"/>
            <a:chOff x="8392515" y="5189115"/>
            <a:chExt cx="53712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B459F4B0-1A0F-4509-B436-3079A619CA4B}"/>
                    </a:ext>
                  </a:extLst>
                </p14:cNvPr>
                <p14:cNvContentPartPr/>
                <p14:nvPr/>
              </p14:nvContentPartPr>
              <p14:xfrm>
                <a:off x="8392515" y="5275875"/>
                <a:ext cx="518040" cy="5544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B459F4B0-1A0F-4509-B436-3079A619CA4B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374875" y="5257875"/>
                  <a:ext cx="5536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E1DAC8FF-227B-42BD-B3A1-6C5088A18A2B}"/>
                    </a:ext>
                  </a:extLst>
                </p14:cNvPr>
                <p14:cNvContentPartPr/>
                <p14:nvPr/>
              </p14:nvContentPartPr>
              <p14:xfrm>
                <a:off x="8814075" y="5189115"/>
                <a:ext cx="106200" cy="8208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E1DAC8FF-227B-42BD-B3A1-6C5088A18A2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796435" y="5171115"/>
                  <a:ext cx="1418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DCB04AF4-C0A0-467C-9CEC-BC23C129408A}"/>
                    </a:ext>
                  </a:extLst>
                </p14:cNvPr>
                <p14:cNvContentPartPr/>
                <p14:nvPr/>
              </p14:nvContentPartPr>
              <p14:xfrm>
                <a:off x="8870235" y="5284875"/>
                <a:ext cx="59400" cy="12456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DCB04AF4-C0A0-467C-9CEC-BC23C129408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852595" y="5267235"/>
                  <a:ext cx="9504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1" name="Group 750">
            <a:extLst>
              <a:ext uri="{FF2B5EF4-FFF2-40B4-BE49-F238E27FC236}">
                <a16:creationId xmlns:a16="http://schemas.microsoft.com/office/drawing/2014/main" id="{89C97EE4-4F9C-47C4-9C40-E8DF1BE30AF5}"/>
              </a:ext>
            </a:extLst>
          </p:cNvPr>
          <p:cNvGrpSpPr/>
          <p:nvPr/>
        </p:nvGrpSpPr>
        <p:grpSpPr>
          <a:xfrm>
            <a:off x="3721752" y="2519268"/>
            <a:ext cx="2350440" cy="380880"/>
            <a:chOff x="9226275" y="5056275"/>
            <a:chExt cx="235044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D5A34138-576F-4A5A-AA83-6D2EB369C9C1}"/>
                    </a:ext>
                  </a:extLst>
                </p14:cNvPr>
                <p14:cNvContentPartPr/>
                <p14:nvPr/>
              </p14:nvContentPartPr>
              <p14:xfrm>
                <a:off x="9226275" y="5071395"/>
                <a:ext cx="197280" cy="22536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D5A34138-576F-4A5A-AA83-6D2EB369C9C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208275" y="5053755"/>
                  <a:ext cx="2329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429906E9-E816-42B7-965C-E2C9EF48FC14}"/>
                    </a:ext>
                  </a:extLst>
                </p14:cNvPr>
                <p14:cNvContentPartPr/>
                <p14:nvPr/>
              </p14:nvContentPartPr>
              <p14:xfrm>
                <a:off x="9464235" y="5179395"/>
                <a:ext cx="82080" cy="25776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429906E9-E816-42B7-965C-E2C9EF48FC1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446595" y="5161395"/>
                  <a:ext cx="1177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D287A491-EBBD-431E-8385-DCE1D7150EBF}"/>
                    </a:ext>
                  </a:extLst>
                </p14:cNvPr>
                <p14:cNvContentPartPr/>
                <p14:nvPr/>
              </p14:nvContentPartPr>
              <p14:xfrm>
                <a:off x="9590595" y="5170755"/>
                <a:ext cx="76320" cy="12276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D287A491-EBBD-431E-8385-DCE1D7150EB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572595" y="5153115"/>
                  <a:ext cx="111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9DAA4E9F-F5AC-4787-B6E3-2706E8F0F20A}"/>
                    </a:ext>
                  </a:extLst>
                </p14:cNvPr>
                <p14:cNvContentPartPr/>
                <p14:nvPr/>
              </p14:nvContentPartPr>
              <p14:xfrm>
                <a:off x="9730275" y="5175075"/>
                <a:ext cx="56160" cy="11304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9DAA4E9F-F5AC-4787-B6E3-2706E8F0F20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712275" y="5157435"/>
                  <a:ext cx="91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C932114F-6BC7-44F3-AEB7-B721A8A9F7D8}"/>
                    </a:ext>
                  </a:extLst>
                </p14:cNvPr>
                <p14:cNvContentPartPr/>
                <p14:nvPr/>
              </p14:nvContentPartPr>
              <p14:xfrm>
                <a:off x="9855915" y="5184795"/>
                <a:ext cx="7560" cy="9432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C932114F-6BC7-44F3-AEB7-B721A8A9F7D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837915" y="5166795"/>
                  <a:ext cx="43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CE584656-4DE9-4175-A3A0-FE9C29951A5F}"/>
                    </a:ext>
                  </a:extLst>
                </p14:cNvPr>
                <p14:cNvContentPartPr/>
                <p14:nvPr/>
              </p14:nvContentPartPr>
              <p14:xfrm>
                <a:off x="9845835" y="5096955"/>
                <a:ext cx="4320" cy="1548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CE584656-4DE9-4175-A3A0-FE9C29951A5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827835" y="5079315"/>
                  <a:ext cx="39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0E98D7D1-DE86-4CC5-B0D7-A42FAC39B960}"/>
                    </a:ext>
                  </a:extLst>
                </p14:cNvPr>
                <p14:cNvContentPartPr/>
                <p14:nvPr/>
              </p14:nvContentPartPr>
              <p14:xfrm>
                <a:off x="9930795" y="5173275"/>
                <a:ext cx="124200" cy="9432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0E98D7D1-DE86-4CC5-B0D7-A42FAC39B96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913155" y="5155635"/>
                  <a:ext cx="1598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3863CC01-0368-4022-B2F1-936CA6FF1D2C}"/>
                    </a:ext>
                  </a:extLst>
                </p14:cNvPr>
                <p14:cNvContentPartPr/>
                <p14:nvPr/>
              </p14:nvContentPartPr>
              <p14:xfrm>
                <a:off x="10082715" y="5061675"/>
                <a:ext cx="9720" cy="20916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3863CC01-0368-4022-B2F1-936CA6FF1D2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065075" y="5043675"/>
                  <a:ext cx="453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F4FA8CF1-2DFB-4FEE-B5D1-291915288FC4}"/>
                    </a:ext>
                  </a:extLst>
                </p14:cNvPr>
                <p14:cNvContentPartPr/>
                <p14:nvPr/>
              </p14:nvContentPartPr>
              <p14:xfrm>
                <a:off x="10195395" y="5056275"/>
                <a:ext cx="155160" cy="21780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F4FA8CF1-2DFB-4FEE-B5D1-291915288FC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177395" y="5038635"/>
                  <a:ext cx="1908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79A96D75-5641-446A-98C8-2C57D6D30475}"/>
                    </a:ext>
                  </a:extLst>
                </p14:cNvPr>
                <p14:cNvContentPartPr/>
                <p14:nvPr/>
              </p14:nvContentPartPr>
              <p14:xfrm>
                <a:off x="10396635" y="5151675"/>
                <a:ext cx="72360" cy="11448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79A96D75-5641-446A-98C8-2C57D6D30475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378635" y="5133675"/>
                  <a:ext cx="1080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F8332F7C-4EE6-4CC4-89B3-4395437D822A}"/>
                    </a:ext>
                  </a:extLst>
                </p14:cNvPr>
                <p14:cNvContentPartPr/>
                <p14:nvPr/>
              </p14:nvContentPartPr>
              <p14:xfrm>
                <a:off x="10520115" y="5124675"/>
                <a:ext cx="163440" cy="11340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F8332F7C-4EE6-4CC4-89B3-4395437D822A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502475" y="5106675"/>
                  <a:ext cx="1990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E2294EF7-0326-4295-821D-C480B729BDD2}"/>
                    </a:ext>
                  </a:extLst>
                </p14:cNvPr>
                <p14:cNvContentPartPr/>
                <p14:nvPr/>
              </p14:nvContentPartPr>
              <p14:xfrm>
                <a:off x="10746915" y="5138715"/>
                <a:ext cx="8640" cy="10188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E2294EF7-0326-4295-821D-C480B729BDD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729275" y="5120715"/>
                  <a:ext cx="442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23B8E5A0-4F69-4AD0-9B00-F12DDC0ACD10}"/>
                    </a:ext>
                  </a:extLst>
                </p14:cNvPr>
                <p14:cNvContentPartPr/>
                <p14:nvPr/>
              </p14:nvContentPartPr>
              <p14:xfrm>
                <a:off x="10740435" y="5058435"/>
                <a:ext cx="7560" cy="828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23B8E5A0-4F69-4AD0-9B00-F12DDC0ACD1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722435" y="5040435"/>
                  <a:ext cx="43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D1D34114-7515-4F1A-A12C-2F7F54AF7486}"/>
                    </a:ext>
                  </a:extLst>
                </p14:cNvPr>
                <p14:cNvContentPartPr/>
                <p14:nvPr/>
              </p14:nvContentPartPr>
              <p14:xfrm>
                <a:off x="10843755" y="5132955"/>
                <a:ext cx="151920" cy="23976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D1D34114-7515-4F1A-A12C-2F7F54AF7486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826115" y="5114955"/>
                  <a:ext cx="1875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AB27D0AE-2148-49C8-BA04-2F585D561409}"/>
                    </a:ext>
                  </a:extLst>
                </p14:cNvPr>
                <p14:cNvContentPartPr/>
                <p14:nvPr/>
              </p14:nvContentPartPr>
              <p14:xfrm>
                <a:off x="11036355" y="5107755"/>
                <a:ext cx="102600" cy="10188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AB27D0AE-2148-49C8-BA04-2F585D56140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1018355" y="5090115"/>
                  <a:ext cx="1382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E7F7A18C-B292-4241-AE2D-280DE7C69DDB}"/>
                    </a:ext>
                  </a:extLst>
                </p14:cNvPr>
                <p14:cNvContentPartPr/>
                <p14:nvPr/>
              </p14:nvContentPartPr>
              <p14:xfrm>
                <a:off x="11160555" y="5087235"/>
                <a:ext cx="95760" cy="12384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E7F7A18C-B292-4241-AE2D-280DE7C69DDB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1142915" y="5069235"/>
                  <a:ext cx="131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714AD5FA-BA9B-49C2-A6AA-2188FFA4FB64}"/>
                    </a:ext>
                  </a:extLst>
                </p14:cNvPr>
                <p14:cNvContentPartPr/>
                <p14:nvPr/>
              </p14:nvContentPartPr>
              <p14:xfrm>
                <a:off x="11295195" y="5077875"/>
                <a:ext cx="113040" cy="14220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714AD5FA-BA9B-49C2-A6AA-2188FFA4FB6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1277555" y="5059875"/>
                  <a:ext cx="1486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05D831B5-BEAF-4BC4-868F-119E87EFF488}"/>
                    </a:ext>
                  </a:extLst>
                </p14:cNvPr>
                <p14:cNvContentPartPr/>
                <p14:nvPr/>
              </p14:nvContentPartPr>
              <p14:xfrm>
                <a:off x="11466915" y="5069235"/>
                <a:ext cx="109800" cy="29160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05D831B5-BEAF-4BC4-868F-119E87EFF48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1449275" y="5051595"/>
                  <a:ext cx="145440" cy="32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" name="Group 1107">
            <a:extLst>
              <a:ext uri="{FF2B5EF4-FFF2-40B4-BE49-F238E27FC236}">
                <a16:creationId xmlns:a16="http://schemas.microsoft.com/office/drawing/2014/main" id="{E965C6B6-FACD-4608-B010-29838946A58B}"/>
              </a:ext>
            </a:extLst>
          </p:cNvPr>
          <p:cNvGrpSpPr/>
          <p:nvPr/>
        </p:nvGrpSpPr>
        <p:grpSpPr>
          <a:xfrm>
            <a:off x="3858595" y="3091228"/>
            <a:ext cx="425160" cy="476280"/>
            <a:chOff x="9363118" y="5628235"/>
            <a:chExt cx="42516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103" name="Ink 1102">
                  <a:extLst>
                    <a:ext uri="{FF2B5EF4-FFF2-40B4-BE49-F238E27FC236}">
                      <a16:creationId xmlns:a16="http://schemas.microsoft.com/office/drawing/2014/main" id="{601FC9AA-6A63-4231-9E4C-443D48EC44B1}"/>
                    </a:ext>
                  </a:extLst>
                </p14:cNvPr>
                <p14:cNvContentPartPr/>
                <p14:nvPr/>
              </p14:nvContentPartPr>
              <p14:xfrm>
                <a:off x="9546718" y="5680795"/>
                <a:ext cx="6840" cy="9360"/>
              </p14:xfrm>
            </p:contentPart>
          </mc:Choice>
          <mc:Fallback xmlns="">
            <p:pic>
              <p:nvPicPr>
                <p:cNvPr id="1103" name="Ink 1102">
                  <a:extLst>
                    <a:ext uri="{FF2B5EF4-FFF2-40B4-BE49-F238E27FC236}">
                      <a16:creationId xmlns:a16="http://schemas.microsoft.com/office/drawing/2014/main" id="{601FC9AA-6A63-4231-9E4C-443D48EC44B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529078" y="5663155"/>
                  <a:ext cx="42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1104" name="Ink 1103">
                  <a:extLst>
                    <a:ext uri="{FF2B5EF4-FFF2-40B4-BE49-F238E27FC236}">
                      <a16:creationId xmlns:a16="http://schemas.microsoft.com/office/drawing/2014/main" id="{5A31BF16-0A65-4D8A-88FD-8CF58D096562}"/>
                    </a:ext>
                  </a:extLst>
                </p14:cNvPr>
                <p14:cNvContentPartPr/>
                <p14:nvPr/>
              </p14:nvContentPartPr>
              <p14:xfrm>
                <a:off x="9542038" y="5628235"/>
                <a:ext cx="9720" cy="148680"/>
              </p14:xfrm>
            </p:contentPart>
          </mc:Choice>
          <mc:Fallback xmlns="">
            <p:pic>
              <p:nvPicPr>
                <p:cNvPr id="1104" name="Ink 1103">
                  <a:extLst>
                    <a:ext uri="{FF2B5EF4-FFF2-40B4-BE49-F238E27FC236}">
                      <a16:creationId xmlns:a16="http://schemas.microsoft.com/office/drawing/2014/main" id="{5A31BF16-0A65-4D8A-88FD-8CF58D09656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524038" y="5610595"/>
                  <a:ext cx="453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1105" name="Ink 1104">
                  <a:extLst>
                    <a:ext uri="{FF2B5EF4-FFF2-40B4-BE49-F238E27FC236}">
                      <a16:creationId xmlns:a16="http://schemas.microsoft.com/office/drawing/2014/main" id="{31AD129D-B92D-42AB-90F7-60FDAA1FAB54}"/>
                    </a:ext>
                  </a:extLst>
                </p14:cNvPr>
                <p14:cNvContentPartPr/>
                <p14:nvPr/>
              </p14:nvContentPartPr>
              <p14:xfrm>
                <a:off x="9483718" y="5797435"/>
                <a:ext cx="126720" cy="90720"/>
              </p14:xfrm>
            </p:contentPart>
          </mc:Choice>
          <mc:Fallback xmlns="">
            <p:pic>
              <p:nvPicPr>
                <p:cNvPr id="1105" name="Ink 1104">
                  <a:extLst>
                    <a:ext uri="{FF2B5EF4-FFF2-40B4-BE49-F238E27FC236}">
                      <a16:creationId xmlns:a16="http://schemas.microsoft.com/office/drawing/2014/main" id="{31AD129D-B92D-42AB-90F7-60FDAA1FAB5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466078" y="5779435"/>
                  <a:ext cx="1623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1106" name="Ink 1105">
                  <a:extLst>
                    <a:ext uri="{FF2B5EF4-FFF2-40B4-BE49-F238E27FC236}">
                      <a16:creationId xmlns:a16="http://schemas.microsoft.com/office/drawing/2014/main" id="{B3DB80D4-80FB-4D7D-9E02-E48809D0D134}"/>
                    </a:ext>
                  </a:extLst>
                </p14:cNvPr>
                <p14:cNvContentPartPr/>
                <p14:nvPr/>
              </p14:nvContentPartPr>
              <p14:xfrm>
                <a:off x="9363118" y="5861155"/>
                <a:ext cx="106920" cy="243360"/>
              </p14:xfrm>
            </p:contentPart>
          </mc:Choice>
          <mc:Fallback xmlns="">
            <p:pic>
              <p:nvPicPr>
                <p:cNvPr id="1106" name="Ink 1105">
                  <a:extLst>
                    <a:ext uri="{FF2B5EF4-FFF2-40B4-BE49-F238E27FC236}">
                      <a16:creationId xmlns:a16="http://schemas.microsoft.com/office/drawing/2014/main" id="{B3DB80D4-80FB-4D7D-9E02-E48809D0D134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345478" y="5843155"/>
                  <a:ext cx="1425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1107" name="Ink 1106">
                  <a:extLst>
                    <a:ext uri="{FF2B5EF4-FFF2-40B4-BE49-F238E27FC236}">
                      <a16:creationId xmlns:a16="http://schemas.microsoft.com/office/drawing/2014/main" id="{1FDD5749-17DC-455B-9648-3264165F8017}"/>
                    </a:ext>
                  </a:extLst>
                </p14:cNvPr>
                <p14:cNvContentPartPr/>
                <p14:nvPr/>
              </p14:nvContentPartPr>
              <p14:xfrm>
                <a:off x="9625198" y="5866915"/>
                <a:ext cx="163080" cy="226800"/>
              </p14:xfrm>
            </p:contentPart>
          </mc:Choice>
          <mc:Fallback xmlns="">
            <p:pic>
              <p:nvPicPr>
                <p:cNvPr id="1107" name="Ink 1106">
                  <a:extLst>
                    <a:ext uri="{FF2B5EF4-FFF2-40B4-BE49-F238E27FC236}">
                      <a16:creationId xmlns:a16="http://schemas.microsoft.com/office/drawing/2014/main" id="{1FDD5749-17DC-455B-9648-3264165F801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607558" y="5848915"/>
                  <a:ext cx="198720" cy="26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1109" name="Ink 1108">
                <a:extLst>
                  <a:ext uri="{FF2B5EF4-FFF2-40B4-BE49-F238E27FC236}">
                    <a16:creationId xmlns:a16="http://schemas.microsoft.com/office/drawing/2014/main" id="{65F8683B-8ED8-4AD7-9293-A5C866664488}"/>
                  </a:ext>
                </a:extLst>
              </p14:cNvPr>
              <p14:cNvContentPartPr/>
              <p14:nvPr/>
            </p14:nvContentPartPr>
            <p14:xfrm>
              <a:off x="4445395" y="3332788"/>
              <a:ext cx="51840" cy="93960"/>
            </p14:xfrm>
          </p:contentPart>
        </mc:Choice>
        <mc:Fallback xmlns="">
          <p:pic>
            <p:nvPicPr>
              <p:cNvPr id="1109" name="Ink 1108">
                <a:extLst>
                  <a:ext uri="{FF2B5EF4-FFF2-40B4-BE49-F238E27FC236}">
                    <a16:creationId xmlns:a16="http://schemas.microsoft.com/office/drawing/2014/main" id="{65F8683B-8ED8-4AD7-9293-A5C866664488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4427755" y="3315148"/>
                <a:ext cx="8748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4" name="Group 1113">
            <a:extLst>
              <a:ext uri="{FF2B5EF4-FFF2-40B4-BE49-F238E27FC236}">
                <a16:creationId xmlns:a16="http://schemas.microsoft.com/office/drawing/2014/main" id="{5468C368-0994-4280-8C74-FF416A490A8F}"/>
              </a:ext>
            </a:extLst>
          </p:cNvPr>
          <p:cNvGrpSpPr/>
          <p:nvPr/>
        </p:nvGrpSpPr>
        <p:grpSpPr>
          <a:xfrm>
            <a:off x="4666075" y="3095548"/>
            <a:ext cx="342720" cy="446040"/>
            <a:chOff x="10170598" y="5632555"/>
            <a:chExt cx="342720" cy="44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1110" name="Ink 1109">
                  <a:extLst>
                    <a:ext uri="{FF2B5EF4-FFF2-40B4-BE49-F238E27FC236}">
                      <a16:creationId xmlns:a16="http://schemas.microsoft.com/office/drawing/2014/main" id="{C295778D-45A4-40C3-AAC4-B60F691F8E8F}"/>
                    </a:ext>
                  </a:extLst>
                </p14:cNvPr>
                <p14:cNvContentPartPr/>
                <p14:nvPr/>
              </p14:nvContentPartPr>
              <p14:xfrm>
                <a:off x="10170598" y="5632555"/>
                <a:ext cx="96840" cy="237600"/>
              </p14:xfrm>
            </p:contentPart>
          </mc:Choice>
          <mc:Fallback xmlns="">
            <p:pic>
              <p:nvPicPr>
                <p:cNvPr id="1110" name="Ink 1109">
                  <a:extLst>
                    <a:ext uri="{FF2B5EF4-FFF2-40B4-BE49-F238E27FC236}">
                      <a16:creationId xmlns:a16="http://schemas.microsoft.com/office/drawing/2014/main" id="{C295778D-45A4-40C3-AAC4-B60F691F8E8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152598" y="5614555"/>
                  <a:ext cx="1324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1111" name="Ink 1110">
                  <a:extLst>
                    <a:ext uri="{FF2B5EF4-FFF2-40B4-BE49-F238E27FC236}">
                      <a16:creationId xmlns:a16="http://schemas.microsoft.com/office/drawing/2014/main" id="{DB4F96D8-35ED-4807-969E-055A26F65350}"/>
                    </a:ext>
                  </a:extLst>
                </p14:cNvPr>
                <p14:cNvContentPartPr/>
                <p14:nvPr/>
              </p14:nvContentPartPr>
              <p14:xfrm>
                <a:off x="10280038" y="5803915"/>
                <a:ext cx="120960" cy="106200"/>
              </p14:xfrm>
            </p:contentPart>
          </mc:Choice>
          <mc:Fallback xmlns="">
            <p:pic>
              <p:nvPicPr>
                <p:cNvPr id="1111" name="Ink 1110">
                  <a:extLst>
                    <a:ext uri="{FF2B5EF4-FFF2-40B4-BE49-F238E27FC236}">
                      <a16:creationId xmlns:a16="http://schemas.microsoft.com/office/drawing/2014/main" id="{DB4F96D8-35ED-4807-969E-055A26F6535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262038" y="5786275"/>
                  <a:ext cx="156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1112" name="Ink 1111">
                  <a:extLst>
                    <a:ext uri="{FF2B5EF4-FFF2-40B4-BE49-F238E27FC236}">
                      <a16:creationId xmlns:a16="http://schemas.microsoft.com/office/drawing/2014/main" id="{0746716A-1FD1-4CDD-8524-45C62BE9470A}"/>
                    </a:ext>
                  </a:extLst>
                </p14:cNvPr>
                <p14:cNvContentPartPr/>
                <p14:nvPr/>
              </p14:nvContentPartPr>
              <p14:xfrm>
                <a:off x="10409278" y="5650555"/>
                <a:ext cx="104040" cy="187920"/>
              </p14:xfrm>
            </p:contentPart>
          </mc:Choice>
          <mc:Fallback xmlns="">
            <p:pic>
              <p:nvPicPr>
                <p:cNvPr id="1112" name="Ink 1111">
                  <a:extLst>
                    <a:ext uri="{FF2B5EF4-FFF2-40B4-BE49-F238E27FC236}">
                      <a16:creationId xmlns:a16="http://schemas.microsoft.com/office/drawing/2014/main" id="{0746716A-1FD1-4CDD-8524-45C62BE9470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391278" y="5632555"/>
                  <a:ext cx="1396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1113" name="Ink 1112">
                  <a:extLst>
                    <a:ext uri="{FF2B5EF4-FFF2-40B4-BE49-F238E27FC236}">
                      <a16:creationId xmlns:a16="http://schemas.microsoft.com/office/drawing/2014/main" id="{18556973-23DF-496F-A90E-2038772AC0CA}"/>
                    </a:ext>
                  </a:extLst>
                </p14:cNvPr>
                <p14:cNvContentPartPr/>
                <p14:nvPr/>
              </p14:nvContentPartPr>
              <p14:xfrm>
                <a:off x="10327558" y="5931715"/>
                <a:ext cx="9720" cy="146880"/>
              </p14:xfrm>
            </p:contentPart>
          </mc:Choice>
          <mc:Fallback xmlns="">
            <p:pic>
              <p:nvPicPr>
                <p:cNvPr id="1113" name="Ink 1112">
                  <a:extLst>
                    <a:ext uri="{FF2B5EF4-FFF2-40B4-BE49-F238E27FC236}">
                      <a16:creationId xmlns:a16="http://schemas.microsoft.com/office/drawing/2014/main" id="{18556973-23DF-496F-A90E-2038772AC0C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309558" y="5913715"/>
                  <a:ext cx="4536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54226CA-E783-4D4F-AE81-8CF3171DD75C}"/>
              </a:ext>
            </a:extLst>
          </p:cNvPr>
          <p:cNvGrpSpPr/>
          <p:nvPr/>
        </p:nvGrpSpPr>
        <p:grpSpPr>
          <a:xfrm>
            <a:off x="317501" y="4051713"/>
            <a:ext cx="870120" cy="230400"/>
            <a:chOff x="317501" y="4051713"/>
            <a:chExt cx="87012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A581BD6-FC50-4808-8C93-F5339BB67843}"/>
                    </a:ext>
                  </a:extLst>
                </p14:cNvPr>
                <p14:cNvContentPartPr/>
                <p14:nvPr/>
              </p14:nvContentPartPr>
              <p14:xfrm>
                <a:off x="318221" y="4105353"/>
                <a:ext cx="11520" cy="176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A581BD6-FC50-4808-8C93-F5339BB67843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00581" y="4087353"/>
                  <a:ext cx="471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28210F1-463D-4F5A-AB9C-4F32E29BD81A}"/>
                    </a:ext>
                  </a:extLst>
                </p14:cNvPr>
                <p14:cNvContentPartPr/>
                <p14:nvPr/>
              </p14:nvContentPartPr>
              <p14:xfrm>
                <a:off x="317501" y="4056393"/>
                <a:ext cx="120960" cy="208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28210F1-463D-4F5A-AB9C-4F32E29BD81A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99501" y="4038393"/>
                  <a:ext cx="156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9B8050E-7838-400D-9079-B109D70FCB23}"/>
                    </a:ext>
                  </a:extLst>
                </p14:cNvPr>
                <p14:cNvContentPartPr/>
                <p14:nvPr/>
              </p14:nvContentPartPr>
              <p14:xfrm>
                <a:off x="456101" y="4165833"/>
                <a:ext cx="93960" cy="95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9B8050E-7838-400D-9079-B109D70FCB2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38461" y="4148193"/>
                  <a:ext cx="129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E551332-9BE3-408E-8029-BE4BF68763BA}"/>
                    </a:ext>
                  </a:extLst>
                </p14:cNvPr>
                <p14:cNvContentPartPr/>
                <p14:nvPr/>
              </p14:nvContentPartPr>
              <p14:xfrm>
                <a:off x="586061" y="4051713"/>
                <a:ext cx="5760" cy="223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E551332-9BE3-408E-8029-BE4BF68763B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68061" y="4034073"/>
                  <a:ext cx="41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CE012F3-BD6E-4262-B7AF-5F70D6CFDA3A}"/>
                    </a:ext>
                  </a:extLst>
                </p14:cNvPr>
                <p14:cNvContentPartPr/>
                <p14:nvPr/>
              </p14:nvContentPartPr>
              <p14:xfrm>
                <a:off x="647621" y="4157553"/>
                <a:ext cx="80640" cy="82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CE012F3-BD6E-4262-B7AF-5F70D6CFDA3A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29621" y="4139913"/>
                  <a:ext cx="116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91AD024-5F96-429D-885D-2FB6471C0389}"/>
                    </a:ext>
                  </a:extLst>
                </p14:cNvPr>
                <p14:cNvContentPartPr/>
                <p14:nvPr/>
              </p14:nvContentPartPr>
              <p14:xfrm>
                <a:off x="761381" y="4063233"/>
                <a:ext cx="21600" cy="173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91AD024-5F96-429D-885D-2FB6471C0389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43381" y="4045233"/>
                  <a:ext cx="572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813245B-8C1D-4A71-ADE9-2866EB21D437}"/>
                    </a:ext>
                  </a:extLst>
                </p14:cNvPr>
                <p14:cNvContentPartPr/>
                <p14:nvPr/>
              </p14:nvContentPartPr>
              <p14:xfrm>
                <a:off x="736901" y="4140993"/>
                <a:ext cx="101160" cy="15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813245B-8C1D-4A71-ADE9-2866EB21D437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18901" y="4123353"/>
                  <a:ext cx="1368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BD9311F-17AF-4F60-8452-475D0517B6B0}"/>
                    </a:ext>
                  </a:extLst>
                </p14:cNvPr>
                <p14:cNvContentPartPr/>
                <p14:nvPr/>
              </p14:nvContentPartPr>
              <p14:xfrm>
                <a:off x="901781" y="4148913"/>
                <a:ext cx="12960" cy="81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BD9311F-17AF-4F60-8452-475D0517B6B0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83781" y="4130913"/>
                  <a:ext cx="48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D5F7D10-B557-4159-AFD9-830EA80C2781}"/>
                    </a:ext>
                  </a:extLst>
                </p14:cNvPr>
                <p14:cNvContentPartPr/>
                <p14:nvPr/>
              </p14:nvContentPartPr>
              <p14:xfrm>
                <a:off x="890261" y="4114353"/>
                <a:ext cx="5400" cy="9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D5F7D10-B557-4159-AFD9-830EA80C278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72261" y="4096353"/>
                  <a:ext cx="410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2023CDF-B9C0-4C13-A61B-B1DDB6CF778E}"/>
                    </a:ext>
                  </a:extLst>
                </p14:cNvPr>
                <p14:cNvContentPartPr/>
                <p14:nvPr/>
              </p14:nvContentPartPr>
              <p14:xfrm>
                <a:off x="964421" y="4131273"/>
                <a:ext cx="77400" cy="92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2023CDF-B9C0-4C13-A61B-B1DDB6CF778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46781" y="4113273"/>
                  <a:ext cx="1130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068724A-29ED-4C4A-AE5A-17195AF932E1}"/>
                    </a:ext>
                  </a:extLst>
                </p14:cNvPr>
                <p14:cNvContentPartPr/>
                <p14:nvPr/>
              </p14:nvContentPartPr>
              <p14:xfrm>
                <a:off x="1080701" y="4113273"/>
                <a:ext cx="106920" cy="93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068724A-29ED-4C4A-AE5A-17195AF932E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63061" y="4095273"/>
                  <a:ext cx="14256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723CE313-7F73-43FE-90CC-72B77CAA6054}"/>
              </a:ext>
            </a:extLst>
          </p:cNvPr>
          <p:cNvGrpSpPr/>
          <p:nvPr/>
        </p:nvGrpSpPr>
        <p:grpSpPr>
          <a:xfrm>
            <a:off x="1353221" y="3897273"/>
            <a:ext cx="1054800" cy="304200"/>
            <a:chOff x="1353221" y="3897273"/>
            <a:chExt cx="105480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50D02C9-2A4F-4EC6-B790-6490BCFF9BC0}"/>
                    </a:ext>
                  </a:extLst>
                </p14:cNvPr>
                <p14:cNvContentPartPr/>
                <p14:nvPr/>
              </p14:nvContentPartPr>
              <p14:xfrm>
                <a:off x="1353221" y="4082313"/>
                <a:ext cx="89280" cy="119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50D02C9-2A4F-4EC6-B790-6490BCFF9BC0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335581" y="4064313"/>
                  <a:ext cx="124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5A9912E-973D-43DE-B9F4-77E3D8679DAC}"/>
                    </a:ext>
                  </a:extLst>
                </p14:cNvPr>
                <p14:cNvContentPartPr/>
                <p14:nvPr/>
              </p14:nvContentPartPr>
              <p14:xfrm>
                <a:off x="1485701" y="4075473"/>
                <a:ext cx="142920" cy="106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5A9912E-973D-43DE-B9F4-77E3D8679DAC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467701" y="4057473"/>
                  <a:ext cx="1785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EFA9821D-15F9-45A7-858C-56630600DD02}"/>
                    </a:ext>
                  </a:extLst>
                </p14:cNvPr>
                <p14:cNvContentPartPr/>
                <p14:nvPr/>
              </p14:nvContentPartPr>
              <p14:xfrm>
                <a:off x="1656701" y="3974313"/>
                <a:ext cx="104400" cy="19296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EFA9821D-15F9-45A7-858C-56630600DD02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638701" y="3956673"/>
                  <a:ext cx="1400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400DD120-F2D6-4953-9F23-36EFD426FABF}"/>
                    </a:ext>
                  </a:extLst>
                </p14:cNvPr>
                <p14:cNvContentPartPr/>
                <p14:nvPr/>
              </p14:nvContentPartPr>
              <p14:xfrm>
                <a:off x="1803581" y="4050633"/>
                <a:ext cx="40320" cy="1105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400DD120-F2D6-4953-9F23-36EFD426FAB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785941" y="4032633"/>
                  <a:ext cx="759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1B38212A-DA98-4097-8CF4-0295FC452159}"/>
                    </a:ext>
                  </a:extLst>
                </p14:cNvPr>
                <p14:cNvContentPartPr/>
                <p14:nvPr/>
              </p14:nvContentPartPr>
              <p14:xfrm>
                <a:off x="1888901" y="3950553"/>
                <a:ext cx="111960" cy="1998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1B38212A-DA98-4097-8CF4-0295FC452159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871261" y="3932553"/>
                  <a:ext cx="1476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4DCA6533-60A2-43DD-944A-FAFB692A7C5F}"/>
                    </a:ext>
                  </a:extLst>
                </p14:cNvPr>
                <p14:cNvContentPartPr/>
                <p14:nvPr/>
              </p14:nvContentPartPr>
              <p14:xfrm>
                <a:off x="2022101" y="3946233"/>
                <a:ext cx="116640" cy="19296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4DCA6533-60A2-43DD-944A-FAFB692A7C5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004101" y="3928593"/>
                  <a:ext cx="1522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8B4E64D0-ACCF-4BE1-8944-0A4C7E2BE2B2}"/>
                    </a:ext>
                  </a:extLst>
                </p14:cNvPr>
                <p14:cNvContentPartPr/>
                <p14:nvPr/>
              </p14:nvContentPartPr>
              <p14:xfrm>
                <a:off x="2161061" y="4040193"/>
                <a:ext cx="67320" cy="10440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8B4E64D0-ACCF-4BE1-8944-0A4C7E2BE2B2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143421" y="4022553"/>
                  <a:ext cx="102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8203DE0F-D54A-4388-8B31-BC45D65633C7}"/>
                    </a:ext>
                  </a:extLst>
                </p14:cNvPr>
                <p14:cNvContentPartPr/>
                <p14:nvPr/>
              </p14:nvContentPartPr>
              <p14:xfrm>
                <a:off x="2292101" y="3897273"/>
                <a:ext cx="115920" cy="2264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8203DE0F-D54A-4388-8B31-BC45D65633C7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274461" y="3879273"/>
                  <a:ext cx="151560" cy="26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FCA010AD-BA5F-4D84-9800-A2F904A6B522}"/>
              </a:ext>
            </a:extLst>
          </p:cNvPr>
          <p:cNvGrpSpPr/>
          <p:nvPr/>
        </p:nvGrpSpPr>
        <p:grpSpPr>
          <a:xfrm>
            <a:off x="362861" y="4434033"/>
            <a:ext cx="169560" cy="213840"/>
            <a:chOff x="362861" y="4434033"/>
            <a:chExt cx="16956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4CB9FABC-6D88-4222-B1E2-372E8679CEE6}"/>
                    </a:ext>
                  </a:extLst>
                </p14:cNvPr>
                <p14:cNvContentPartPr/>
                <p14:nvPr/>
              </p14:nvContentPartPr>
              <p14:xfrm>
                <a:off x="362861" y="4434033"/>
                <a:ext cx="61200" cy="21384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4CB9FABC-6D88-4222-B1E2-372E8679CEE6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44861" y="4416393"/>
                  <a:ext cx="968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BA77145-13B5-42C4-AAF0-BB6B67F120D2}"/>
                    </a:ext>
                  </a:extLst>
                </p14:cNvPr>
                <p14:cNvContentPartPr/>
                <p14:nvPr/>
              </p14:nvContentPartPr>
              <p14:xfrm>
                <a:off x="437741" y="4548873"/>
                <a:ext cx="94680" cy="9396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BA77145-13B5-42C4-AAF0-BB6B67F120D2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19741" y="4531233"/>
                  <a:ext cx="130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F6041C19-D41E-460C-BCC8-CA77524BC70A}"/>
                    </a:ext>
                  </a:extLst>
                </p14:cNvPr>
                <p14:cNvContentPartPr/>
                <p14:nvPr/>
              </p14:nvContentPartPr>
              <p14:xfrm>
                <a:off x="404621" y="4518273"/>
                <a:ext cx="101880" cy="1944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F6041C19-D41E-460C-BCC8-CA77524BC70A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86981" y="4500633"/>
                  <a:ext cx="13752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D2ED781D-45D8-4C04-9B7F-EB8E77E4CC63}"/>
              </a:ext>
            </a:extLst>
          </p:cNvPr>
          <p:cNvGrpSpPr/>
          <p:nvPr/>
        </p:nvGrpSpPr>
        <p:grpSpPr>
          <a:xfrm>
            <a:off x="757061" y="4349793"/>
            <a:ext cx="721800" cy="246960"/>
            <a:chOff x="757061" y="4349793"/>
            <a:chExt cx="72180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4DCEA579-6BF6-42AF-993D-C07FD203F025}"/>
                    </a:ext>
                  </a:extLst>
                </p14:cNvPr>
                <p14:cNvContentPartPr/>
                <p14:nvPr/>
              </p14:nvContentPartPr>
              <p14:xfrm>
                <a:off x="757061" y="4470753"/>
                <a:ext cx="149040" cy="1260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4DCEA579-6BF6-42AF-993D-C07FD203F025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39421" y="4453113"/>
                  <a:ext cx="184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5F09F1A5-E037-48B6-945E-D60BE1699C73}"/>
                    </a:ext>
                  </a:extLst>
                </p14:cNvPr>
                <p14:cNvContentPartPr/>
                <p14:nvPr/>
              </p14:nvContentPartPr>
              <p14:xfrm>
                <a:off x="942821" y="4349793"/>
                <a:ext cx="214560" cy="23004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5F09F1A5-E037-48B6-945E-D60BE1699C73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24821" y="4332153"/>
                  <a:ext cx="2502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1D8F2389-698A-4C93-830E-CC61C5AA1A1B}"/>
                    </a:ext>
                  </a:extLst>
                </p14:cNvPr>
                <p14:cNvContentPartPr/>
                <p14:nvPr/>
              </p14:nvContentPartPr>
              <p14:xfrm>
                <a:off x="1189061" y="4442313"/>
                <a:ext cx="64080" cy="9576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1D8F2389-698A-4C93-830E-CC61C5AA1A1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171421" y="4424673"/>
                  <a:ext cx="99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79F6FC23-5533-4DB9-B17C-DE3F06986475}"/>
                    </a:ext>
                  </a:extLst>
                </p14:cNvPr>
                <p14:cNvContentPartPr/>
                <p14:nvPr/>
              </p14:nvContentPartPr>
              <p14:xfrm>
                <a:off x="1304981" y="4450233"/>
                <a:ext cx="8640" cy="9072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79F6FC23-5533-4DB9-B17C-DE3F0698647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286981" y="4432593"/>
                  <a:ext cx="44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77A8E73D-7D3B-4258-BF3C-B5D09B0461B3}"/>
                    </a:ext>
                  </a:extLst>
                </p14:cNvPr>
                <p14:cNvContentPartPr/>
                <p14:nvPr/>
              </p14:nvContentPartPr>
              <p14:xfrm>
                <a:off x="1312181" y="4371753"/>
                <a:ext cx="4680" cy="3636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77A8E73D-7D3B-4258-BF3C-B5D09B0461B3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294181" y="4354113"/>
                  <a:ext cx="403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90C9757C-DF25-4FB1-9BFB-88A73ACE717E}"/>
                    </a:ext>
                  </a:extLst>
                </p14:cNvPr>
                <p14:cNvContentPartPr/>
                <p14:nvPr/>
              </p14:nvContentPartPr>
              <p14:xfrm>
                <a:off x="1362581" y="4439073"/>
                <a:ext cx="109440" cy="1008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90C9757C-DF25-4FB1-9BFB-88A73ACE717E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344581" y="4421073"/>
                  <a:ext cx="145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35FEB2CD-84B7-498E-A0CB-AA5F5CCBDEFE}"/>
                    </a:ext>
                  </a:extLst>
                </p14:cNvPr>
                <p14:cNvContentPartPr/>
                <p14:nvPr/>
              </p14:nvContentPartPr>
              <p14:xfrm>
                <a:off x="1387421" y="4427193"/>
                <a:ext cx="91440" cy="1144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35FEB2CD-84B7-498E-A0CB-AA5F5CCBDEFE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369781" y="4409193"/>
                  <a:ext cx="12708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F8B27376-2ABB-4F16-99AB-2259E81DA1DD}"/>
              </a:ext>
            </a:extLst>
          </p:cNvPr>
          <p:cNvGrpSpPr/>
          <p:nvPr/>
        </p:nvGrpSpPr>
        <p:grpSpPr>
          <a:xfrm>
            <a:off x="1649861" y="4334313"/>
            <a:ext cx="160920" cy="195840"/>
            <a:chOff x="1649861" y="4334313"/>
            <a:chExt cx="16092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6B63731D-1B09-4929-8F21-5BDBC19BEEB7}"/>
                    </a:ext>
                  </a:extLst>
                </p14:cNvPr>
                <p14:cNvContentPartPr/>
                <p14:nvPr/>
              </p14:nvContentPartPr>
              <p14:xfrm>
                <a:off x="1669301" y="4414233"/>
                <a:ext cx="6120" cy="11592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6B63731D-1B09-4929-8F21-5BDBC19BEEB7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651301" y="4396233"/>
                  <a:ext cx="417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B97725EB-3B9A-44AA-8267-2F690F666DD8}"/>
                    </a:ext>
                  </a:extLst>
                </p14:cNvPr>
                <p14:cNvContentPartPr/>
                <p14:nvPr/>
              </p14:nvContentPartPr>
              <p14:xfrm>
                <a:off x="1649861" y="4334313"/>
                <a:ext cx="19080" cy="529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B97725EB-3B9A-44AA-8267-2F690F666DD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632221" y="4316313"/>
                  <a:ext cx="547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30F150B9-6F28-42C5-A4E7-8783E870F8B6}"/>
                    </a:ext>
                  </a:extLst>
                </p14:cNvPr>
                <p14:cNvContentPartPr/>
                <p14:nvPr/>
              </p14:nvContentPartPr>
              <p14:xfrm>
                <a:off x="1727261" y="4412793"/>
                <a:ext cx="83520" cy="10800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30F150B9-6F28-42C5-A4E7-8783E870F8B6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709261" y="4395153"/>
                  <a:ext cx="11916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2129D8E5-7143-4F6B-9259-A0269A54DE9C}"/>
              </a:ext>
            </a:extLst>
          </p:cNvPr>
          <p:cNvGrpSpPr/>
          <p:nvPr/>
        </p:nvGrpSpPr>
        <p:grpSpPr>
          <a:xfrm>
            <a:off x="1953341" y="4290393"/>
            <a:ext cx="595440" cy="222120"/>
            <a:chOff x="1953341" y="4290393"/>
            <a:chExt cx="595440" cy="2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CD46B470-8FC8-4FFC-89B1-36084426253D}"/>
                    </a:ext>
                  </a:extLst>
                </p14:cNvPr>
                <p14:cNvContentPartPr/>
                <p14:nvPr/>
              </p14:nvContentPartPr>
              <p14:xfrm>
                <a:off x="1953341" y="4290393"/>
                <a:ext cx="136800" cy="2221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CD46B470-8FC8-4FFC-89B1-36084426253D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935341" y="4272753"/>
                  <a:ext cx="1724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6D76CCA3-BF69-476C-B575-063F21BF61DF}"/>
                    </a:ext>
                  </a:extLst>
                </p14:cNvPr>
                <p14:cNvContentPartPr/>
                <p14:nvPr/>
              </p14:nvContentPartPr>
              <p14:xfrm>
                <a:off x="2137301" y="4385073"/>
                <a:ext cx="87480" cy="10728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6D76CCA3-BF69-476C-B575-063F21BF61DF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119301" y="4367433"/>
                  <a:ext cx="123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35708CD8-A8E8-423E-AB83-9108673C6802}"/>
                    </a:ext>
                  </a:extLst>
                </p14:cNvPr>
                <p14:cNvContentPartPr/>
                <p14:nvPr/>
              </p14:nvContentPartPr>
              <p14:xfrm>
                <a:off x="2266541" y="4373193"/>
                <a:ext cx="61560" cy="12348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35708CD8-A8E8-423E-AB83-9108673C6802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2248901" y="4355193"/>
                  <a:ext cx="97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BE0048B2-538C-4CFD-B768-B20979B58414}"/>
                    </a:ext>
                  </a:extLst>
                </p14:cNvPr>
                <p14:cNvContentPartPr/>
                <p14:nvPr/>
              </p14:nvContentPartPr>
              <p14:xfrm>
                <a:off x="2397941" y="4382553"/>
                <a:ext cx="9000" cy="1054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BE0048B2-538C-4CFD-B768-B20979B58414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2379941" y="4364553"/>
                  <a:ext cx="44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5202BEE9-8AD7-4E83-9992-960708AE9EAC}"/>
                    </a:ext>
                  </a:extLst>
                </p14:cNvPr>
                <p14:cNvContentPartPr/>
                <p14:nvPr/>
              </p14:nvContentPartPr>
              <p14:xfrm>
                <a:off x="2380301" y="4296153"/>
                <a:ext cx="3240" cy="828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5202BEE9-8AD7-4E83-9992-960708AE9EAC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2362661" y="4278513"/>
                  <a:ext cx="38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FB28928B-653B-43B8-A0CA-544012C54E23}"/>
                    </a:ext>
                  </a:extLst>
                </p14:cNvPr>
                <p14:cNvContentPartPr/>
                <p14:nvPr/>
              </p14:nvContentPartPr>
              <p14:xfrm>
                <a:off x="2492621" y="4355193"/>
                <a:ext cx="56160" cy="13608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FB28928B-653B-43B8-A0CA-544012C54E23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474981" y="4337553"/>
                  <a:ext cx="9180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625E3D98-1476-40F9-A33B-266A8DA9E648}"/>
              </a:ext>
            </a:extLst>
          </p:cNvPr>
          <p:cNvGrpSpPr/>
          <p:nvPr/>
        </p:nvGrpSpPr>
        <p:grpSpPr>
          <a:xfrm>
            <a:off x="1103741" y="4953747"/>
            <a:ext cx="234360" cy="203760"/>
            <a:chOff x="1103741" y="4953747"/>
            <a:chExt cx="23436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5CAC702A-5332-4E1A-8263-6FF66885D782}"/>
                    </a:ext>
                  </a:extLst>
                </p14:cNvPr>
                <p14:cNvContentPartPr/>
                <p14:nvPr/>
              </p14:nvContentPartPr>
              <p14:xfrm>
                <a:off x="1230101" y="5046627"/>
                <a:ext cx="20160" cy="360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5CAC702A-5332-4E1A-8263-6FF66885D782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212461" y="5028627"/>
                  <a:ext cx="55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910" name="Ink 909">
                  <a:extLst>
                    <a:ext uri="{FF2B5EF4-FFF2-40B4-BE49-F238E27FC236}">
                      <a16:creationId xmlns:a16="http://schemas.microsoft.com/office/drawing/2014/main" id="{0F616646-A011-462E-A1BB-F59E537C009B}"/>
                    </a:ext>
                  </a:extLst>
                </p14:cNvPr>
                <p14:cNvContentPartPr/>
                <p14:nvPr/>
              </p14:nvContentPartPr>
              <p14:xfrm>
                <a:off x="1218941" y="5040867"/>
                <a:ext cx="6480" cy="8640"/>
              </p14:xfrm>
            </p:contentPart>
          </mc:Choice>
          <mc:Fallback xmlns="">
            <p:pic>
              <p:nvPicPr>
                <p:cNvPr id="910" name="Ink 909">
                  <a:extLst>
                    <a:ext uri="{FF2B5EF4-FFF2-40B4-BE49-F238E27FC236}">
                      <a16:creationId xmlns:a16="http://schemas.microsoft.com/office/drawing/2014/main" id="{0F616646-A011-462E-A1BB-F59E537C009B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201301" y="5022867"/>
                  <a:ext cx="42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911" name="Ink 910">
                  <a:extLst>
                    <a:ext uri="{FF2B5EF4-FFF2-40B4-BE49-F238E27FC236}">
                      <a16:creationId xmlns:a16="http://schemas.microsoft.com/office/drawing/2014/main" id="{F7E5E80C-2381-4EB3-8724-65AEC3BD81B0}"/>
                    </a:ext>
                  </a:extLst>
                </p14:cNvPr>
                <p14:cNvContentPartPr/>
                <p14:nvPr/>
              </p14:nvContentPartPr>
              <p14:xfrm>
                <a:off x="1224341" y="5009547"/>
                <a:ext cx="18360" cy="147960"/>
              </p14:xfrm>
            </p:contentPart>
          </mc:Choice>
          <mc:Fallback xmlns="">
            <p:pic>
              <p:nvPicPr>
                <p:cNvPr id="911" name="Ink 910">
                  <a:extLst>
                    <a:ext uri="{FF2B5EF4-FFF2-40B4-BE49-F238E27FC236}">
                      <a16:creationId xmlns:a16="http://schemas.microsoft.com/office/drawing/2014/main" id="{F7E5E80C-2381-4EB3-8724-65AEC3BD81B0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206341" y="4991547"/>
                  <a:ext cx="54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914" name="Ink 913">
                  <a:extLst>
                    <a:ext uri="{FF2B5EF4-FFF2-40B4-BE49-F238E27FC236}">
                      <a16:creationId xmlns:a16="http://schemas.microsoft.com/office/drawing/2014/main" id="{33AAB8A1-7D0A-41ED-9C8C-FB213F5D12ED}"/>
                    </a:ext>
                  </a:extLst>
                </p14:cNvPr>
                <p14:cNvContentPartPr/>
                <p14:nvPr/>
              </p14:nvContentPartPr>
              <p14:xfrm>
                <a:off x="1103741" y="4953747"/>
                <a:ext cx="234360" cy="59040"/>
              </p14:xfrm>
            </p:contentPart>
          </mc:Choice>
          <mc:Fallback xmlns="">
            <p:pic>
              <p:nvPicPr>
                <p:cNvPr id="914" name="Ink 913">
                  <a:extLst>
                    <a:ext uri="{FF2B5EF4-FFF2-40B4-BE49-F238E27FC236}">
                      <a16:creationId xmlns:a16="http://schemas.microsoft.com/office/drawing/2014/main" id="{33AAB8A1-7D0A-41ED-9C8C-FB213F5D12ED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086101" y="4936107"/>
                  <a:ext cx="27000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6" name="Group 935">
            <a:extLst>
              <a:ext uri="{FF2B5EF4-FFF2-40B4-BE49-F238E27FC236}">
                <a16:creationId xmlns:a16="http://schemas.microsoft.com/office/drawing/2014/main" id="{8027228A-B9DE-4F2D-B4BD-35D71DDEDDE8}"/>
              </a:ext>
            </a:extLst>
          </p:cNvPr>
          <p:cNvGrpSpPr/>
          <p:nvPr/>
        </p:nvGrpSpPr>
        <p:grpSpPr>
          <a:xfrm>
            <a:off x="1407221" y="5157147"/>
            <a:ext cx="12240" cy="135000"/>
            <a:chOff x="1407221" y="5157147"/>
            <a:chExt cx="12240" cy="13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921" name="Ink 920">
                  <a:extLst>
                    <a:ext uri="{FF2B5EF4-FFF2-40B4-BE49-F238E27FC236}">
                      <a16:creationId xmlns:a16="http://schemas.microsoft.com/office/drawing/2014/main" id="{FC27F332-3DA3-40D0-9E4D-DCE460796173}"/>
                    </a:ext>
                  </a:extLst>
                </p14:cNvPr>
                <p14:cNvContentPartPr/>
                <p14:nvPr/>
              </p14:nvContentPartPr>
              <p14:xfrm>
                <a:off x="1407221" y="5235267"/>
                <a:ext cx="12240" cy="56880"/>
              </p14:xfrm>
            </p:contentPart>
          </mc:Choice>
          <mc:Fallback xmlns="">
            <p:pic>
              <p:nvPicPr>
                <p:cNvPr id="921" name="Ink 920">
                  <a:extLst>
                    <a:ext uri="{FF2B5EF4-FFF2-40B4-BE49-F238E27FC236}">
                      <a16:creationId xmlns:a16="http://schemas.microsoft.com/office/drawing/2014/main" id="{FC27F332-3DA3-40D0-9E4D-DCE460796173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389221" y="5217267"/>
                  <a:ext cx="478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932" name="Ink 931">
                  <a:extLst>
                    <a:ext uri="{FF2B5EF4-FFF2-40B4-BE49-F238E27FC236}">
                      <a16:creationId xmlns:a16="http://schemas.microsoft.com/office/drawing/2014/main" id="{0FA70983-8979-440E-8B5B-7AA9CE7873E8}"/>
                    </a:ext>
                  </a:extLst>
                </p14:cNvPr>
                <p14:cNvContentPartPr/>
                <p14:nvPr/>
              </p14:nvContentPartPr>
              <p14:xfrm>
                <a:off x="1413701" y="5157147"/>
                <a:ext cx="2160" cy="5040"/>
              </p14:xfrm>
            </p:contentPart>
          </mc:Choice>
          <mc:Fallback xmlns="">
            <p:pic>
              <p:nvPicPr>
                <p:cNvPr id="932" name="Ink 931">
                  <a:extLst>
                    <a:ext uri="{FF2B5EF4-FFF2-40B4-BE49-F238E27FC236}">
                      <a16:creationId xmlns:a16="http://schemas.microsoft.com/office/drawing/2014/main" id="{0FA70983-8979-440E-8B5B-7AA9CE7873E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395701" y="5139147"/>
                  <a:ext cx="3780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5" name="Group 934">
            <a:extLst>
              <a:ext uri="{FF2B5EF4-FFF2-40B4-BE49-F238E27FC236}">
                <a16:creationId xmlns:a16="http://schemas.microsoft.com/office/drawing/2014/main" id="{0D117665-FC13-4B03-90C9-FF334F6249D8}"/>
              </a:ext>
            </a:extLst>
          </p:cNvPr>
          <p:cNvGrpSpPr/>
          <p:nvPr/>
        </p:nvGrpSpPr>
        <p:grpSpPr>
          <a:xfrm>
            <a:off x="1394981" y="4820187"/>
            <a:ext cx="105840" cy="162000"/>
            <a:chOff x="1394981" y="4820187"/>
            <a:chExt cx="105840" cy="16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933" name="Ink 932">
                  <a:extLst>
                    <a:ext uri="{FF2B5EF4-FFF2-40B4-BE49-F238E27FC236}">
                      <a16:creationId xmlns:a16="http://schemas.microsoft.com/office/drawing/2014/main" id="{DED725DF-ADE1-4D26-A6B7-9EA67960992B}"/>
                    </a:ext>
                  </a:extLst>
                </p14:cNvPr>
                <p14:cNvContentPartPr/>
                <p14:nvPr/>
              </p14:nvContentPartPr>
              <p14:xfrm>
                <a:off x="1439981" y="4892907"/>
                <a:ext cx="60840" cy="89280"/>
              </p14:xfrm>
            </p:contentPart>
          </mc:Choice>
          <mc:Fallback xmlns="">
            <p:pic>
              <p:nvPicPr>
                <p:cNvPr id="933" name="Ink 932">
                  <a:extLst>
                    <a:ext uri="{FF2B5EF4-FFF2-40B4-BE49-F238E27FC236}">
                      <a16:creationId xmlns:a16="http://schemas.microsoft.com/office/drawing/2014/main" id="{DED725DF-ADE1-4D26-A6B7-9EA67960992B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421981" y="4874907"/>
                  <a:ext cx="964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934" name="Ink 933">
                  <a:extLst>
                    <a:ext uri="{FF2B5EF4-FFF2-40B4-BE49-F238E27FC236}">
                      <a16:creationId xmlns:a16="http://schemas.microsoft.com/office/drawing/2014/main" id="{950CDA49-2606-41D9-A943-370EF6F1CC37}"/>
                    </a:ext>
                  </a:extLst>
                </p14:cNvPr>
                <p14:cNvContentPartPr/>
                <p14:nvPr/>
              </p14:nvContentPartPr>
              <p14:xfrm>
                <a:off x="1394981" y="4820187"/>
                <a:ext cx="10440" cy="23400"/>
              </p14:xfrm>
            </p:contentPart>
          </mc:Choice>
          <mc:Fallback xmlns="">
            <p:pic>
              <p:nvPicPr>
                <p:cNvPr id="934" name="Ink 933">
                  <a:extLst>
                    <a:ext uri="{FF2B5EF4-FFF2-40B4-BE49-F238E27FC236}">
                      <a16:creationId xmlns:a16="http://schemas.microsoft.com/office/drawing/2014/main" id="{950CDA49-2606-41D9-A943-370EF6F1CC37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376981" y="4802547"/>
                  <a:ext cx="460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1" name="Group 940">
            <a:extLst>
              <a:ext uri="{FF2B5EF4-FFF2-40B4-BE49-F238E27FC236}">
                <a16:creationId xmlns:a16="http://schemas.microsoft.com/office/drawing/2014/main" id="{7E659729-5895-46EE-919E-12C1B7181CBF}"/>
              </a:ext>
            </a:extLst>
          </p:cNvPr>
          <p:cNvGrpSpPr/>
          <p:nvPr/>
        </p:nvGrpSpPr>
        <p:grpSpPr>
          <a:xfrm>
            <a:off x="2749961" y="4128581"/>
            <a:ext cx="703440" cy="232920"/>
            <a:chOff x="2749961" y="4128581"/>
            <a:chExt cx="70344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938" name="Ink 937">
                  <a:extLst>
                    <a:ext uri="{FF2B5EF4-FFF2-40B4-BE49-F238E27FC236}">
                      <a16:creationId xmlns:a16="http://schemas.microsoft.com/office/drawing/2014/main" id="{BBFC643F-B152-448D-B2CA-FBB068A57F3F}"/>
                    </a:ext>
                  </a:extLst>
                </p14:cNvPr>
                <p14:cNvContentPartPr/>
                <p14:nvPr/>
              </p14:nvContentPartPr>
              <p14:xfrm>
                <a:off x="2749961" y="4218221"/>
                <a:ext cx="669600" cy="81000"/>
              </p14:xfrm>
            </p:contentPart>
          </mc:Choice>
          <mc:Fallback xmlns="">
            <p:pic>
              <p:nvPicPr>
                <p:cNvPr id="938" name="Ink 937">
                  <a:extLst>
                    <a:ext uri="{FF2B5EF4-FFF2-40B4-BE49-F238E27FC236}">
                      <a16:creationId xmlns:a16="http://schemas.microsoft.com/office/drawing/2014/main" id="{BBFC643F-B152-448D-B2CA-FBB068A57F3F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731961" y="4200581"/>
                  <a:ext cx="7052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939" name="Ink 938">
                  <a:extLst>
                    <a:ext uri="{FF2B5EF4-FFF2-40B4-BE49-F238E27FC236}">
                      <a16:creationId xmlns:a16="http://schemas.microsoft.com/office/drawing/2014/main" id="{2ACD52EA-0CFF-4642-A93E-0C1F8483EA4F}"/>
                    </a:ext>
                  </a:extLst>
                </p14:cNvPr>
                <p14:cNvContentPartPr/>
                <p14:nvPr/>
              </p14:nvContentPartPr>
              <p14:xfrm>
                <a:off x="3284561" y="4128581"/>
                <a:ext cx="168840" cy="103320"/>
              </p14:xfrm>
            </p:contentPart>
          </mc:Choice>
          <mc:Fallback xmlns="">
            <p:pic>
              <p:nvPicPr>
                <p:cNvPr id="939" name="Ink 938">
                  <a:extLst>
                    <a:ext uri="{FF2B5EF4-FFF2-40B4-BE49-F238E27FC236}">
                      <a16:creationId xmlns:a16="http://schemas.microsoft.com/office/drawing/2014/main" id="{2ACD52EA-0CFF-4642-A93E-0C1F8483EA4F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3266561" y="4110581"/>
                  <a:ext cx="2044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940" name="Ink 939">
                  <a:extLst>
                    <a:ext uri="{FF2B5EF4-FFF2-40B4-BE49-F238E27FC236}">
                      <a16:creationId xmlns:a16="http://schemas.microsoft.com/office/drawing/2014/main" id="{C9119D73-BC2E-4241-ADC7-1FF913B6E4DB}"/>
                    </a:ext>
                  </a:extLst>
                </p14:cNvPr>
                <p14:cNvContentPartPr/>
                <p14:nvPr/>
              </p14:nvContentPartPr>
              <p14:xfrm>
                <a:off x="3363761" y="4231901"/>
                <a:ext cx="79560" cy="129600"/>
              </p14:xfrm>
            </p:contentPart>
          </mc:Choice>
          <mc:Fallback xmlns="">
            <p:pic>
              <p:nvPicPr>
                <p:cNvPr id="940" name="Ink 939">
                  <a:extLst>
                    <a:ext uri="{FF2B5EF4-FFF2-40B4-BE49-F238E27FC236}">
                      <a16:creationId xmlns:a16="http://schemas.microsoft.com/office/drawing/2014/main" id="{C9119D73-BC2E-4241-ADC7-1FF913B6E4DB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3345761" y="4214261"/>
                  <a:ext cx="11520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8" name="Group 967">
            <a:extLst>
              <a:ext uri="{FF2B5EF4-FFF2-40B4-BE49-F238E27FC236}">
                <a16:creationId xmlns:a16="http://schemas.microsoft.com/office/drawing/2014/main" id="{4374FFE2-E200-488E-98BD-E516AE263E5C}"/>
              </a:ext>
            </a:extLst>
          </p:cNvPr>
          <p:cNvGrpSpPr/>
          <p:nvPr/>
        </p:nvGrpSpPr>
        <p:grpSpPr>
          <a:xfrm>
            <a:off x="3707507" y="3938061"/>
            <a:ext cx="586080" cy="231480"/>
            <a:chOff x="3707507" y="3938061"/>
            <a:chExt cx="58608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942" name="Ink 941">
                  <a:extLst>
                    <a:ext uri="{FF2B5EF4-FFF2-40B4-BE49-F238E27FC236}">
                      <a16:creationId xmlns:a16="http://schemas.microsoft.com/office/drawing/2014/main" id="{2F37B4B0-E02B-4446-99FF-7808AC752D0D}"/>
                    </a:ext>
                  </a:extLst>
                </p14:cNvPr>
                <p14:cNvContentPartPr/>
                <p14:nvPr/>
              </p14:nvContentPartPr>
              <p14:xfrm>
                <a:off x="3707507" y="3938061"/>
                <a:ext cx="140760" cy="231480"/>
              </p14:xfrm>
            </p:contentPart>
          </mc:Choice>
          <mc:Fallback xmlns="">
            <p:pic>
              <p:nvPicPr>
                <p:cNvPr id="942" name="Ink 941">
                  <a:extLst>
                    <a:ext uri="{FF2B5EF4-FFF2-40B4-BE49-F238E27FC236}">
                      <a16:creationId xmlns:a16="http://schemas.microsoft.com/office/drawing/2014/main" id="{2F37B4B0-E02B-4446-99FF-7808AC752D0D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3689867" y="3920421"/>
                  <a:ext cx="1764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943" name="Ink 942">
                  <a:extLst>
                    <a:ext uri="{FF2B5EF4-FFF2-40B4-BE49-F238E27FC236}">
                      <a16:creationId xmlns:a16="http://schemas.microsoft.com/office/drawing/2014/main" id="{ACC544BB-4097-41B1-AF0F-AF54EAF41470}"/>
                    </a:ext>
                  </a:extLst>
                </p14:cNvPr>
                <p14:cNvContentPartPr/>
                <p14:nvPr/>
              </p14:nvContentPartPr>
              <p14:xfrm>
                <a:off x="3877787" y="4057221"/>
                <a:ext cx="87840" cy="100800"/>
              </p14:xfrm>
            </p:contentPart>
          </mc:Choice>
          <mc:Fallback xmlns="">
            <p:pic>
              <p:nvPicPr>
                <p:cNvPr id="943" name="Ink 942">
                  <a:extLst>
                    <a:ext uri="{FF2B5EF4-FFF2-40B4-BE49-F238E27FC236}">
                      <a16:creationId xmlns:a16="http://schemas.microsoft.com/office/drawing/2014/main" id="{ACC544BB-4097-41B1-AF0F-AF54EAF41470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859787" y="4039581"/>
                  <a:ext cx="123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944" name="Ink 943">
                  <a:extLst>
                    <a:ext uri="{FF2B5EF4-FFF2-40B4-BE49-F238E27FC236}">
                      <a16:creationId xmlns:a16="http://schemas.microsoft.com/office/drawing/2014/main" id="{B48FBE82-6F3E-4145-BEF6-126FFC70FF88}"/>
                    </a:ext>
                  </a:extLst>
                </p14:cNvPr>
                <p14:cNvContentPartPr/>
                <p14:nvPr/>
              </p14:nvContentPartPr>
              <p14:xfrm>
                <a:off x="4007747" y="4050741"/>
                <a:ext cx="110160" cy="96120"/>
              </p14:xfrm>
            </p:contentPart>
          </mc:Choice>
          <mc:Fallback xmlns="">
            <p:pic>
              <p:nvPicPr>
                <p:cNvPr id="944" name="Ink 943">
                  <a:extLst>
                    <a:ext uri="{FF2B5EF4-FFF2-40B4-BE49-F238E27FC236}">
                      <a16:creationId xmlns:a16="http://schemas.microsoft.com/office/drawing/2014/main" id="{B48FBE82-6F3E-4145-BEF6-126FFC70FF8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990107" y="4033101"/>
                  <a:ext cx="1458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945" name="Ink 944">
                  <a:extLst>
                    <a:ext uri="{FF2B5EF4-FFF2-40B4-BE49-F238E27FC236}">
                      <a16:creationId xmlns:a16="http://schemas.microsoft.com/office/drawing/2014/main" id="{1FB3F7B9-FE71-4AFD-94DE-3B64A87F39BE}"/>
                    </a:ext>
                  </a:extLst>
                </p14:cNvPr>
                <p14:cNvContentPartPr/>
                <p14:nvPr/>
              </p14:nvContentPartPr>
              <p14:xfrm>
                <a:off x="4151747" y="3939501"/>
                <a:ext cx="25560" cy="192600"/>
              </p14:xfrm>
            </p:contentPart>
          </mc:Choice>
          <mc:Fallback xmlns="">
            <p:pic>
              <p:nvPicPr>
                <p:cNvPr id="945" name="Ink 944">
                  <a:extLst>
                    <a:ext uri="{FF2B5EF4-FFF2-40B4-BE49-F238E27FC236}">
                      <a16:creationId xmlns:a16="http://schemas.microsoft.com/office/drawing/2014/main" id="{1FB3F7B9-FE71-4AFD-94DE-3B64A87F39BE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4134107" y="3921861"/>
                  <a:ext cx="61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946" name="Ink 945">
                  <a:extLst>
                    <a:ext uri="{FF2B5EF4-FFF2-40B4-BE49-F238E27FC236}">
                      <a16:creationId xmlns:a16="http://schemas.microsoft.com/office/drawing/2014/main" id="{89C24381-F5D7-475E-8B11-B2E5B197BE2B}"/>
                    </a:ext>
                  </a:extLst>
                </p14:cNvPr>
                <p14:cNvContentPartPr/>
                <p14:nvPr/>
              </p14:nvContentPartPr>
              <p14:xfrm>
                <a:off x="4151387" y="4029141"/>
                <a:ext cx="73080" cy="16200"/>
              </p14:xfrm>
            </p:contentPart>
          </mc:Choice>
          <mc:Fallback xmlns="">
            <p:pic>
              <p:nvPicPr>
                <p:cNvPr id="946" name="Ink 945">
                  <a:extLst>
                    <a:ext uri="{FF2B5EF4-FFF2-40B4-BE49-F238E27FC236}">
                      <a16:creationId xmlns:a16="http://schemas.microsoft.com/office/drawing/2014/main" id="{89C24381-F5D7-475E-8B11-B2E5B197BE2B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4133387" y="4011141"/>
                  <a:ext cx="108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947" name="Ink 946">
                  <a:extLst>
                    <a:ext uri="{FF2B5EF4-FFF2-40B4-BE49-F238E27FC236}">
                      <a16:creationId xmlns:a16="http://schemas.microsoft.com/office/drawing/2014/main" id="{207EE973-EA1A-4AD4-8AC1-55C067060BE5}"/>
                    </a:ext>
                  </a:extLst>
                </p14:cNvPr>
                <p14:cNvContentPartPr/>
                <p14:nvPr/>
              </p14:nvContentPartPr>
              <p14:xfrm>
                <a:off x="4229867" y="4044981"/>
                <a:ext cx="63720" cy="85320"/>
              </p14:xfrm>
            </p:contentPart>
          </mc:Choice>
          <mc:Fallback xmlns="">
            <p:pic>
              <p:nvPicPr>
                <p:cNvPr id="947" name="Ink 946">
                  <a:extLst>
                    <a:ext uri="{FF2B5EF4-FFF2-40B4-BE49-F238E27FC236}">
                      <a16:creationId xmlns:a16="http://schemas.microsoft.com/office/drawing/2014/main" id="{207EE973-EA1A-4AD4-8AC1-55C067060BE5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4211867" y="4026981"/>
                  <a:ext cx="9936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7" name="Group 966">
            <a:extLst>
              <a:ext uri="{FF2B5EF4-FFF2-40B4-BE49-F238E27FC236}">
                <a16:creationId xmlns:a16="http://schemas.microsoft.com/office/drawing/2014/main" id="{BF9A827B-85CA-4F54-83AA-950CC3CAE454}"/>
              </a:ext>
            </a:extLst>
          </p:cNvPr>
          <p:cNvGrpSpPr/>
          <p:nvPr/>
        </p:nvGrpSpPr>
        <p:grpSpPr>
          <a:xfrm>
            <a:off x="4524347" y="3823581"/>
            <a:ext cx="932400" cy="389160"/>
            <a:chOff x="4524347" y="3823581"/>
            <a:chExt cx="932400" cy="38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956" name="Ink 955">
                  <a:extLst>
                    <a:ext uri="{FF2B5EF4-FFF2-40B4-BE49-F238E27FC236}">
                      <a16:creationId xmlns:a16="http://schemas.microsoft.com/office/drawing/2014/main" id="{AF25F708-432F-41EA-9135-8AF63BD4A236}"/>
                    </a:ext>
                  </a:extLst>
                </p14:cNvPr>
                <p14:cNvContentPartPr/>
                <p14:nvPr/>
              </p14:nvContentPartPr>
              <p14:xfrm>
                <a:off x="4524347" y="3975501"/>
                <a:ext cx="114120" cy="237240"/>
              </p14:xfrm>
            </p:contentPart>
          </mc:Choice>
          <mc:Fallback xmlns="">
            <p:pic>
              <p:nvPicPr>
                <p:cNvPr id="956" name="Ink 955">
                  <a:extLst>
                    <a:ext uri="{FF2B5EF4-FFF2-40B4-BE49-F238E27FC236}">
                      <a16:creationId xmlns:a16="http://schemas.microsoft.com/office/drawing/2014/main" id="{AF25F708-432F-41EA-9135-8AF63BD4A236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4506707" y="3957501"/>
                  <a:ext cx="1497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957" name="Ink 956">
                  <a:extLst>
                    <a:ext uri="{FF2B5EF4-FFF2-40B4-BE49-F238E27FC236}">
                      <a16:creationId xmlns:a16="http://schemas.microsoft.com/office/drawing/2014/main" id="{4049AC12-09C0-43D5-94CC-41CFA000C06C}"/>
                    </a:ext>
                  </a:extLst>
                </p14:cNvPr>
                <p14:cNvContentPartPr/>
                <p14:nvPr/>
              </p14:nvContentPartPr>
              <p14:xfrm>
                <a:off x="4687067" y="3984501"/>
                <a:ext cx="116280" cy="87120"/>
              </p14:xfrm>
            </p:contentPart>
          </mc:Choice>
          <mc:Fallback xmlns="">
            <p:pic>
              <p:nvPicPr>
                <p:cNvPr id="957" name="Ink 956">
                  <a:extLst>
                    <a:ext uri="{FF2B5EF4-FFF2-40B4-BE49-F238E27FC236}">
                      <a16:creationId xmlns:a16="http://schemas.microsoft.com/office/drawing/2014/main" id="{4049AC12-09C0-43D5-94CC-41CFA000C06C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4669067" y="3966501"/>
                  <a:ext cx="1519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960" name="Ink 959">
                  <a:extLst>
                    <a:ext uri="{FF2B5EF4-FFF2-40B4-BE49-F238E27FC236}">
                      <a16:creationId xmlns:a16="http://schemas.microsoft.com/office/drawing/2014/main" id="{66E81E83-E04E-4DF3-B7C8-4FF075734614}"/>
                    </a:ext>
                  </a:extLst>
                </p14:cNvPr>
                <p14:cNvContentPartPr/>
                <p14:nvPr/>
              </p14:nvContentPartPr>
              <p14:xfrm>
                <a:off x="4828187" y="3862461"/>
                <a:ext cx="95400" cy="191520"/>
              </p14:xfrm>
            </p:contentPart>
          </mc:Choice>
          <mc:Fallback xmlns="">
            <p:pic>
              <p:nvPicPr>
                <p:cNvPr id="960" name="Ink 959">
                  <a:extLst>
                    <a:ext uri="{FF2B5EF4-FFF2-40B4-BE49-F238E27FC236}">
                      <a16:creationId xmlns:a16="http://schemas.microsoft.com/office/drawing/2014/main" id="{66E81E83-E04E-4DF3-B7C8-4FF075734614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4810187" y="3844821"/>
                  <a:ext cx="131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961" name="Ink 960">
                  <a:extLst>
                    <a:ext uri="{FF2B5EF4-FFF2-40B4-BE49-F238E27FC236}">
                      <a16:creationId xmlns:a16="http://schemas.microsoft.com/office/drawing/2014/main" id="{E6B81134-DCA1-45FD-B97C-ADCB58B8D16A}"/>
                    </a:ext>
                  </a:extLst>
                </p14:cNvPr>
                <p14:cNvContentPartPr/>
                <p14:nvPr/>
              </p14:nvContentPartPr>
              <p14:xfrm>
                <a:off x="4990907" y="3953901"/>
                <a:ext cx="63360" cy="98640"/>
              </p14:xfrm>
            </p:contentPart>
          </mc:Choice>
          <mc:Fallback xmlns="">
            <p:pic>
              <p:nvPicPr>
                <p:cNvPr id="961" name="Ink 960">
                  <a:extLst>
                    <a:ext uri="{FF2B5EF4-FFF2-40B4-BE49-F238E27FC236}">
                      <a16:creationId xmlns:a16="http://schemas.microsoft.com/office/drawing/2014/main" id="{E6B81134-DCA1-45FD-B97C-ADCB58B8D16A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4972907" y="3935901"/>
                  <a:ext cx="99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962" name="Ink 961">
                  <a:extLst>
                    <a:ext uri="{FF2B5EF4-FFF2-40B4-BE49-F238E27FC236}">
                      <a16:creationId xmlns:a16="http://schemas.microsoft.com/office/drawing/2014/main" id="{31AF3431-478D-4D4A-A2CA-688F2A54F551}"/>
                    </a:ext>
                  </a:extLst>
                </p14:cNvPr>
                <p14:cNvContentPartPr/>
                <p14:nvPr/>
              </p14:nvContentPartPr>
              <p14:xfrm>
                <a:off x="5103947" y="3823581"/>
                <a:ext cx="28440" cy="220320"/>
              </p14:xfrm>
            </p:contentPart>
          </mc:Choice>
          <mc:Fallback xmlns="">
            <p:pic>
              <p:nvPicPr>
                <p:cNvPr id="962" name="Ink 961">
                  <a:extLst>
                    <a:ext uri="{FF2B5EF4-FFF2-40B4-BE49-F238E27FC236}">
                      <a16:creationId xmlns:a16="http://schemas.microsoft.com/office/drawing/2014/main" id="{31AF3431-478D-4D4A-A2CA-688F2A54F551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5086307" y="3805581"/>
                  <a:ext cx="640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963" name="Ink 962">
                  <a:extLst>
                    <a:ext uri="{FF2B5EF4-FFF2-40B4-BE49-F238E27FC236}">
                      <a16:creationId xmlns:a16="http://schemas.microsoft.com/office/drawing/2014/main" id="{3274B96B-9AC1-4D42-A7DC-8B9DBCC77E94}"/>
                    </a:ext>
                  </a:extLst>
                </p14:cNvPr>
                <p14:cNvContentPartPr/>
                <p14:nvPr/>
              </p14:nvContentPartPr>
              <p14:xfrm>
                <a:off x="5096747" y="3933021"/>
                <a:ext cx="91440" cy="12240"/>
              </p14:xfrm>
            </p:contentPart>
          </mc:Choice>
          <mc:Fallback xmlns="">
            <p:pic>
              <p:nvPicPr>
                <p:cNvPr id="963" name="Ink 962">
                  <a:extLst>
                    <a:ext uri="{FF2B5EF4-FFF2-40B4-BE49-F238E27FC236}">
                      <a16:creationId xmlns:a16="http://schemas.microsoft.com/office/drawing/2014/main" id="{3274B96B-9AC1-4D42-A7DC-8B9DBCC77E94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079107" y="3915021"/>
                  <a:ext cx="127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964" name="Ink 963">
                  <a:extLst>
                    <a:ext uri="{FF2B5EF4-FFF2-40B4-BE49-F238E27FC236}">
                      <a16:creationId xmlns:a16="http://schemas.microsoft.com/office/drawing/2014/main" id="{FA746E5F-C2DB-4FF1-9EA3-6E3FD1B5A948}"/>
                    </a:ext>
                  </a:extLst>
                </p14:cNvPr>
                <p14:cNvContentPartPr/>
                <p14:nvPr/>
              </p14:nvContentPartPr>
              <p14:xfrm>
                <a:off x="5205827" y="3939501"/>
                <a:ext cx="97560" cy="89640"/>
              </p14:xfrm>
            </p:contentPart>
          </mc:Choice>
          <mc:Fallback xmlns="">
            <p:pic>
              <p:nvPicPr>
                <p:cNvPr id="964" name="Ink 963">
                  <a:extLst>
                    <a:ext uri="{FF2B5EF4-FFF2-40B4-BE49-F238E27FC236}">
                      <a16:creationId xmlns:a16="http://schemas.microsoft.com/office/drawing/2014/main" id="{FA746E5F-C2DB-4FF1-9EA3-6E3FD1B5A948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5187827" y="3921501"/>
                  <a:ext cx="1332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965" name="Ink 964">
                  <a:extLst>
                    <a:ext uri="{FF2B5EF4-FFF2-40B4-BE49-F238E27FC236}">
                      <a16:creationId xmlns:a16="http://schemas.microsoft.com/office/drawing/2014/main" id="{5503525D-BCB4-4C4E-B314-F97DB75DF21A}"/>
                    </a:ext>
                  </a:extLst>
                </p14:cNvPr>
                <p14:cNvContentPartPr/>
                <p14:nvPr/>
              </p14:nvContentPartPr>
              <p14:xfrm>
                <a:off x="5372147" y="3918621"/>
                <a:ext cx="84600" cy="110880"/>
              </p14:xfrm>
            </p:contentPart>
          </mc:Choice>
          <mc:Fallback xmlns="">
            <p:pic>
              <p:nvPicPr>
                <p:cNvPr id="965" name="Ink 964">
                  <a:extLst>
                    <a:ext uri="{FF2B5EF4-FFF2-40B4-BE49-F238E27FC236}">
                      <a16:creationId xmlns:a16="http://schemas.microsoft.com/office/drawing/2014/main" id="{5503525D-BCB4-4C4E-B314-F97DB75DF21A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5354147" y="3900621"/>
                  <a:ext cx="120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966" name="Ink 965">
                  <a:extLst>
                    <a:ext uri="{FF2B5EF4-FFF2-40B4-BE49-F238E27FC236}">
                      <a16:creationId xmlns:a16="http://schemas.microsoft.com/office/drawing/2014/main" id="{2E79A345-5C20-4882-A0B4-5C610E53F20D}"/>
                    </a:ext>
                  </a:extLst>
                </p14:cNvPr>
                <p14:cNvContentPartPr/>
                <p14:nvPr/>
              </p14:nvContentPartPr>
              <p14:xfrm>
                <a:off x="5062907" y="3947061"/>
                <a:ext cx="98640" cy="13320"/>
              </p14:xfrm>
            </p:contentPart>
          </mc:Choice>
          <mc:Fallback xmlns="">
            <p:pic>
              <p:nvPicPr>
                <p:cNvPr id="966" name="Ink 965">
                  <a:extLst>
                    <a:ext uri="{FF2B5EF4-FFF2-40B4-BE49-F238E27FC236}">
                      <a16:creationId xmlns:a16="http://schemas.microsoft.com/office/drawing/2014/main" id="{2E79A345-5C20-4882-A0B4-5C610E53F20D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5045267" y="3929421"/>
                  <a:ext cx="13428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7" name="Group 996">
            <a:extLst>
              <a:ext uri="{FF2B5EF4-FFF2-40B4-BE49-F238E27FC236}">
                <a16:creationId xmlns:a16="http://schemas.microsoft.com/office/drawing/2014/main" id="{A07E4909-82A9-474B-A230-C57F2C87F734}"/>
              </a:ext>
            </a:extLst>
          </p:cNvPr>
          <p:cNvGrpSpPr/>
          <p:nvPr/>
        </p:nvGrpSpPr>
        <p:grpSpPr>
          <a:xfrm>
            <a:off x="379051" y="5668249"/>
            <a:ext cx="577080" cy="175320"/>
            <a:chOff x="379051" y="5668249"/>
            <a:chExt cx="577080" cy="1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983" name="Ink 982">
                  <a:extLst>
                    <a:ext uri="{FF2B5EF4-FFF2-40B4-BE49-F238E27FC236}">
                      <a16:creationId xmlns:a16="http://schemas.microsoft.com/office/drawing/2014/main" id="{725F6F05-64BD-4F12-B179-6041E22D64FB}"/>
                    </a:ext>
                  </a:extLst>
                </p14:cNvPr>
                <p14:cNvContentPartPr/>
                <p14:nvPr/>
              </p14:nvContentPartPr>
              <p14:xfrm>
                <a:off x="454291" y="5751409"/>
                <a:ext cx="8640" cy="91800"/>
              </p14:xfrm>
            </p:contentPart>
          </mc:Choice>
          <mc:Fallback xmlns="">
            <p:pic>
              <p:nvPicPr>
                <p:cNvPr id="983" name="Ink 982">
                  <a:extLst>
                    <a:ext uri="{FF2B5EF4-FFF2-40B4-BE49-F238E27FC236}">
                      <a16:creationId xmlns:a16="http://schemas.microsoft.com/office/drawing/2014/main" id="{725F6F05-64BD-4F12-B179-6041E22D64FB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36291" y="5733769"/>
                  <a:ext cx="44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984" name="Ink 983">
                  <a:extLst>
                    <a:ext uri="{FF2B5EF4-FFF2-40B4-BE49-F238E27FC236}">
                      <a16:creationId xmlns:a16="http://schemas.microsoft.com/office/drawing/2014/main" id="{29D6C623-8DC6-411A-B9E2-469112C3F1C8}"/>
                    </a:ext>
                  </a:extLst>
                </p14:cNvPr>
                <p14:cNvContentPartPr/>
                <p14:nvPr/>
              </p14:nvContentPartPr>
              <p14:xfrm>
                <a:off x="379051" y="5707489"/>
                <a:ext cx="157680" cy="36720"/>
              </p14:xfrm>
            </p:contentPart>
          </mc:Choice>
          <mc:Fallback xmlns="">
            <p:pic>
              <p:nvPicPr>
                <p:cNvPr id="984" name="Ink 983">
                  <a:extLst>
                    <a:ext uri="{FF2B5EF4-FFF2-40B4-BE49-F238E27FC236}">
                      <a16:creationId xmlns:a16="http://schemas.microsoft.com/office/drawing/2014/main" id="{29D6C623-8DC6-411A-B9E2-469112C3F1C8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361051" y="5689849"/>
                  <a:ext cx="1933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985" name="Ink 984">
                  <a:extLst>
                    <a:ext uri="{FF2B5EF4-FFF2-40B4-BE49-F238E27FC236}">
                      <a16:creationId xmlns:a16="http://schemas.microsoft.com/office/drawing/2014/main" id="{FB44A852-BFDE-4861-8277-B25753DD4692}"/>
                    </a:ext>
                  </a:extLst>
                </p14:cNvPr>
                <p14:cNvContentPartPr/>
                <p14:nvPr/>
              </p14:nvContentPartPr>
              <p14:xfrm>
                <a:off x="658051" y="5775889"/>
                <a:ext cx="360" cy="360"/>
              </p14:xfrm>
            </p:contentPart>
          </mc:Choice>
          <mc:Fallback xmlns="">
            <p:pic>
              <p:nvPicPr>
                <p:cNvPr id="985" name="Ink 984">
                  <a:extLst>
                    <a:ext uri="{FF2B5EF4-FFF2-40B4-BE49-F238E27FC236}">
                      <a16:creationId xmlns:a16="http://schemas.microsoft.com/office/drawing/2014/main" id="{FB44A852-BFDE-4861-8277-B25753DD4692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640051" y="575824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986" name="Ink 985">
                  <a:extLst>
                    <a:ext uri="{FF2B5EF4-FFF2-40B4-BE49-F238E27FC236}">
                      <a16:creationId xmlns:a16="http://schemas.microsoft.com/office/drawing/2014/main" id="{8014A70E-BCB6-4642-88F8-5131BD8C7C85}"/>
                    </a:ext>
                  </a:extLst>
                </p14:cNvPr>
                <p14:cNvContentPartPr/>
                <p14:nvPr/>
              </p14:nvContentPartPr>
              <p14:xfrm>
                <a:off x="640771" y="5747089"/>
                <a:ext cx="62280" cy="66240"/>
              </p14:xfrm>
            </p:contentPart>
          </mc:Choice>
          <mc:Fallback xmlns="">
            <p:pic>
              <p:nvPicPr>
                <p:cNvPr id="986" name="Ink 985">
                  <a:extLst>
                    <a:ext uri="{FF2B5EF4-FFF2-40B4-BE49-F238E27FC236}">
                      <a16:creationId xmlns:a16="http://schemas.microsoft.com/office/drawing/2014/main" id="{8014A70E-BCB6-4642-88F8-5131BD8C7C85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623131" y="5729449"/>
                  <a:ext cx="97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988" name="Ink 987">
                  <a:extLst>
                    <a:ext uri="{FF2B5EF4-FFF2-40B4-BE49-F238E27FC236}">
                      <a16:creationId xmlns:a16="http://schemas.microsoft.com/office/drawing/2014/main" id="{FFAEDC57-5C54-49B1-BDF6-5CAF17DC5DD7}"/>
                    </a:ext>
                  </a:extLst>
                </p14:cNvPr>
                <p14:cNvContentPartPr/>
                <p14:nvPr/>
              </p14:nvContentPartPr>
              <p14:xfrm>
                <a:off x="853531" y="5722609"/>
                <a:ext cx="1080" cy="2520"/>
              </p14:xfrm>
            </p:contentPart>
          </mc:Choice>
          <mc:Fallback xmlns="">
            <p:pic>
              <p:nvPicPr>
                <p:cNvPr id="988" name="Ink 987">
                  <a:extLst>
                    <a:ext uri="{FF2B5EF4-FFF2-40B4-BE49-F238E27FC236}">
                      <a16:creationId xmlns:a16="http://schemas.microsoft.com/office/drawing/2014/main" id="{FFAEDC57-5C54-49B1-BDF6-5CAF17DC5DD7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835891" y="5704609"/>
                  <a:ext cx="367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989" name="Ink 988">
                  <a:extLst>
                    <a:ext uri="{FF2B5EF4-FFF2-40B4-BE49-F238E27FC236}">
                      <a16:creationId xmlns:a16="http://schemas.microsoft.com/office/drawing/2014/main" id="{E09F512F-F2C5-4944-82B1-09CC77BD22EB}"/>
                    </a:ext>
                  </a:extLst>
                </p14:cNvPr>
                <p14:cNvContentPartPr/>
                <p14:nvPr/>
              </p14:nvContentPartPr>
              <p14:xfrm>
                <a:off x="821131" y="5668249"/>
                <a:ext cx="135000" cy="139680"/>
              </p14:xfrm>
            </p:contentPart>
          </mc:Choice>
          <mc:Fallback xmlns="">
            <p:pic>
              <p:nvPicPr>
                <p:cNvPr id="989" name="Ink 988">
                  <a:extLst>
                    <a:ext uri="{FF2B5EF4-FFF2-40B4-BE49-F238E27FC236}">
                      <a16:creationId xmlns:a16="http://schemas.microsoft.com/office/drawing/2014/main" id="{E09F512F-F2C5-4944-82B1-09CC77BD22EB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803131" y="5650249"/>
                  <a:ext cx="1706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990" name="Ink 989">
                  <a:extLst>
                    <a:ext uri="{FF2B5EF4-FFF2-40B4-BE49-F238E27FC236}">
                      <a16:creationId xmlns:a16="http://schemas.microsoft.com/office/drawing/2014/main" id="{E59CB07E-3180-4AA6-9E1A-5E485A81E233}"/>
                    </a:ext>
                  </a:extLst>
                </p14:cNvPr>
                <p14:cNvContentPartPr/>
                <p14:nvPr/>
              </p14:nvContentPartPr>
              <p14:xfrm>
                <a:off x="797011" y="5729809"/>
                <a:ext cx="80640" cy="113760"/>
              </p14:xfrm>
            </p:contentPart>
          </mc:Choice>
          <mc:Fallback xmlns="">
            <p:pic>
              <p:nvPicPr>
                <p:cNvPr id="990" name="Ink 989">
                  <a:extLst>
                    <a:ext uri="{FF2B5EF4-FFF2-40B4-BE49-F238E27FC236}">
                      <a16:creationId xmlns:a16="http://schemas.microsoft.com/office/drawing/2014/main" id="{E59CB07E-3180-4AA6-9E1A-5E485A81E233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779011" y="5712169"/>
                  <a:ext cx="11628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0" name="Group 1009">
            <a:extLst>
              <a:ext uri="{FF2B5EF4-FFF2-40B4-BE49-F238E27FC236}">
                <a16:creationId xmlns:a16="http://schemas.microsoft.com/office/drawing/2014/main" id="{3CF27110-4E29-4A79-A26F-45942B3D9240}"/>
              </a:ext>
            </a:extLst>
          </p:cNvPr>
          <p:cNvGrpSpPr/>
          <p:nvPr/>
        </p:nvGrpSpPr>
        <p:grpSpPr>
          <a:xfrm>
            <a:off x="1049731" y="5801089"/>
            <a:ext cx="14040" cy="122760"/>
            <a:chOff x="1049731" y="5801089"/>
            <a:chExt cx="14040" cy="12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998" name="Ink 997">
                  <a:extLst>
                    <a:ext uri="{FF2B5EF4-FFF2-40B4-BE49-F238E27FC236}">
                      <a16:creationId xmlns:a16="http://schemas.microsoft.com/office/drawing/2014/main" id="{FD95C71A-F14A-4898-A36D-E063C6ADEFD8}"/>
                    </a:ext>
                  </a:extLst>
                </p14:cNvPr>
                <p14:cNvContentPartPr/>
                <p14:nvPr/>
              </p14:nvContentPartPr>
              <p14:xfrm>
                <a:off x="1053691" y="5877769"/>
                <a:ext cx="10080" cy="46080"/>
              </p14:xfrm>
            </p:contentPart>
          </mc:Choice>
          <mc:Fallback xmlns="">
            <p:pic>
              <p:nvPicPr>
                <p:cNvPr id="998" name="Ink 997">
                  <a:extLst>
                    <a:ext uri="{FF2B5EF4-FFF2-40B4-BE49-F238E27FC236}">
                      <a16:creationId xmlns:a16="http://schemas.microsoft.com/office/drawing/2014/main" id="{FD95C71A-F14A-4898-A36D-E063C6ADEFD8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036051" y="5859769"/>
                  <a:ext cx="457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999" name="Ink 998">
                  <a:extLst>
                    <a:ext uri="{FF2B5EF4-FFF2-40B4-BE49-F238E27FC236}">
                      <a16:creationId xmlns:a16="http://schemas.microsoft.com/office/drawing/2014/main" id="{4705730F-1172-434C-B206-F4B6B58CE537}"/>
                    </a:ext>
                  </a:extLst>
                </p14:cNvPr>
                <p14:cNvContentPartPr/>
                <p14:nvPr/>
              </p14:nvContentPartPr>
              <p14:xfrm>
                <a:off x="1049731" y="5801089"/>
                <a:ext cx="7920" cy="11880"/>
              </p14:xfrm>
            </p:contentPart>
          </mc:Choice>
          <mc:Fallback xmlns="">
            <p:pic>
              <p:nvPicPr>
                <p:cNvPr id="999" name="Ink 998">
                  <a:extLst>
                    <a:ext uri="{FF2B5EF4-FFF2-40B4-BE49-F238E27FC236}">
                      <a16:creationId xmlns:a16="http://schemas.microsoft.com/office/drawing/2014/main" id="{4705730F-1172-434C-B206-F4B6B58CE537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031731" y="5783089"/>
                  <a:ext cx="43560" cy="4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1006" name="Ink 1005">
                <a:extLst>
                  <a:ext uri="{FF2B5EF4-FFF2-40B4-BE49-F238E27FC236}">
                    <a16:creationId xmlns:a16="http://schemas.microsoft.com/office/drawing/2014/main" id="{10B62062-F09B-4503-B411-CDCEA41C0331}"/>
                  </a:ext>
                </a:extLst>
              </p14:cNvPr>
              <p14:cNvContentPartPr/>
              <p14:nvPr/>
            </p14:nvContentPartPr>
            <p14:xfrm>
              <a:off x="1004371" y="5570329"/>
              <a:ext cx="58320" cy="131400"/>
            </p14:xfrm>
          </p:contentPart>
        </mc:Choice>
        <mc:Fallback xmlns="">
          <p:pic>
            <p:nvPicPr>
              <p:cNvPr id="1006" name="Ink 1005">
                <a:extLst>
                  <a:ext uri="{FF2B5EF4-FFF2-40B4-BE49-F238E27FC236}">
                    <a16:creationId xmlns:a16="http://schemas.microsoft.com/office/drawing/2014/main" id="{10B62062-F09B-4503-B411-CDCEA41C0331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986371" y="5552329"/>
                <a:ext cx="93960" cy="16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2" name="Group 1021">
            <a:extLst>
              <a:ext uri="{FF2B5EF4-FFF2-40B4-BE49-F238E27FC236}">
                <a16:creationId xmlns:a16="http://schemas.microsoft.com/office/drawing/2014/main" id="{306EE2E5-4D84-40D4-ACA1-1474B2733A55}"/>
              </a:ext>
            </a:extLst>
          </p:cNvPr>
          <p:cNvGrpSpPr/>
          <p:nvPr/>
        </p:nvGrpSpPr>
        <p:grpSpPr>
          <a:xfrm>
            <a:off x="1217295" y="5658227"/>
            <a:ext cx="315360" cy="171360"/>
            <a:chOff x="1217295" y="5658227"/>
            <a:chExt cx="31536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1011" name="Ink 1010">
                  <a:extLst>
                    <a:ext uri="{FF2B5EF4-FFF2-40B4-BE49-F238E27FC236}">
                      <a16:creationId xmlns:a16="http://schemas.microsoft.com/office/drawing/2014/main" id="{E96AD435-DCC7-49D3-B5B1-FCA7E0856FC5}"/>
                    </a:ext>
                  </a:extLst>
                </p14:cNvPr>
                <p14:cNvContentPartPr/>
                <p14:nvPr/>
              </p14:nvContentPartPr>
              <p14:xfrm>
                <a:off x="1217295" y="5727707"/>
                <a:ext cx="83520" cy="7920"/>
              </p14:xfrm>
            </p:contentPart>
          </mc:Choice>
          <mc:Fallback xmlns="">
            <p:pic>
              <p:nvPicPr>
                <p:cNvPr id="1011" name="Ink 1010">
                  <a:extLst>
                    <a:ext uri="{FF2B5EF4-FFF2-40B4-BE49-F238E27FC236}">
                      <a16:creationId xmlns:a16="http://schemas.microsoft.com/office/drawing/2014/main" id="{E96AD435-DCC7-49D3-B5B1-FCA7E0856FC5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199295" y="5710067"/>
                  <a:ext cx="119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1012" name="Ink 1011">
                  <a:extLst>
                    <a:ext uri="{FF2B5EF4-FFF2-40B4-BE49-F238E27FC236}">
                      <a16:creationId xmlns:a16="http://schemas.microsoft.com/office/drawing/2014/main" id="{6A37136C-3983-444A-876C-7F17233730D9}"/>
                    </a:ext>
                  </a:extLst>
                </p14:cNvPr>
                <p14:cNvContentPartPr/>
                <p14:nvPr/>
              </p14:nvContentPartPr>
              <p14:xfrm>
                <a:off x="1222335" y="5773787"/>
                <a:ext cx="68040" cy="4680"/>
              </p14:xfrm>
            </p:contentPart>
          </mc:Choice>
          <mc:Fallback xmlns="">
            <p:pic>
              <p:nvPicPr>
                <p:cNvPr id="1012" name="Ink 1011">
                  <a:extLst>
                    <a:ext uri="{FF2B5EF4-FFF2-40B4-BE49-F238E27FC236}">
                      <a16:creationId xmlns:a16="http://schemas.microsoft.com/office/drawing/2014/main" id="{6A37136C-3983-444A-876C-7F17233730D9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204695" y="5755787"/>
                  <a:ext cx="1036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1014" name="Ink 1013">
                  <a:extLst>
                    <a:ext uri="{FF2B5EF4-FFF2-40B4-BE49-F238E27FC236}">
                      <a16:creationId xmlns:a16="http://schemas.microsoft.com/office/drawing/2014/main" id="{071B67EA-F46E-493F-88C4-0100ADB8C4F2}"/>
                    </a:ext>
                  </a:extLst>
                </p14:cNvPr>
                <p14:cNvContentPartPr/>
                <p14:nvPr/>
              </p14:nvContentPartPr>
              <p14:xfrm>
                <a:off x="1468575" y="5663987"/>
                <a:ext cx="14400" cy="139320"/>
              </p14:xfrm>
            </p:contentPart>
          </mc:Choice>
          <mc:Fallback xmlns="">
            <p:pic>
              <p:nvPicPr>
                <p:cNvPr id="1014" name="Ink 1013">
                  <a:extLst>
                    <a:ext uri="{FF2B5EF4-FFF2-40B4-BE49-F238E27FC236}">
                      <a16:creationId xmlns:a16="http://schemas.microsoft.com/office/drawing/2014/main" id="{071B67EA-F46E-493F-88C4-0100ADB8C4F2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450935" y="5646347"/>
                  <a:ext cx="50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1015" name="Ink 1014">
                  <a:extLst>
                    <a:ext uri="{FF2B5EF4-FFF2-40B4-BE49-F238E27FC236}">
                      <a16:creationId xmlns:a16="http://schemas.microsoft.com/office/drawing/2014/main" id="{D915C422-9BCF-4770-9C3E-62B8D8B154D7}"/>
                    </a:ext>
                  </a:extLst>
                </p14:cNvPr>
                <p14:cNvContentPartPr/>
                <p14:nvPr/>
              </p14:nvContentPartPr>
              <p14:xfrm>
                <a:off x="1405215" y="5658227"/>
                <a:ext cx="54360" cy="60480"/>
              </p14:xfrm>
            </p:contentPart>
          </mc:Choice>
          <mc:Fallback xmlns="">
            <p:pic>
              <p:nvPicPr>
                <p:cNvPr id="1015" name="Ink 1014">
                  <a:extLst>
                    <a:ext uri="{FF2B5EF4-FFF2-40B4-BE49-F238E27FC236}">
                      <a16:creationId xmlns:a16="http://schemas.microsoft.com/office/drawing/2014/main" id="{D915C422-9BCF-4770-9C3E-62B8D8B154D7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387575" y="5640227"/>
                  <a:ext cx="900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1019" name="Ink 1018">
                  <a:extLst>
                    <a:ext uri="{FF2B5EF4-FFF2-40B4-BE49-F238E27FC236}">
                      <a16:creationId xmlns:a16="http://schemas.microsoft.com/office/drawing/2014/main" id="{B347076A-3A14-4BDF-9FE8-A1081E6B6B17}"/>
                    </a:ext>
                  </a:extLst>
                </p14:cNvPr>
                <p14:cNvContentPartPr/>
                <p14:nvPr/>
              </p14:nvContentPartPr>
              <p14:xfrm>
                <a:off x="1422495" y="5818787"/>
                <a:ext cx="110160" cy="10800"/>
              </p14:xfrm>
            </p:contentPart>
          </mc:Choice>
          <mc:Fallback xmlns="">
            <p:pic>
              <p:nvPicPr>
                <p:cNvPr id="1019" name="Ink 1018">
                  <a:extLst>
                    <a:ext uri="{FF2B5EF4-FFF2-40B4-BE49-F238E27FC236}">
                      <a16:creationId xmlns:a16="http://schemas.microsoft.com/office/drawing/2014/main" id="{B347076A-3A14-4BDF-9FE8-A1081E6B6B17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404855" y="5801147"/>
                  <a:ext cx="1458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F905180F-C272-433B-8188-CE3400020180}"/>
              </a:ext>
            </a:extLst>
          </p:cNvPr>
          <p:cNvGrpSpPr/>
          <p:nvPr/>
        </p:nvGrpSpPr>
        <p:grpSpPr>
          <a:xfrm>
            <a:off x="73560" y="6115618"/>
            <a:ext cx="371160" cy="189720"/>
            <a:chOff x="73560" y="6115618"/>
            <a:chExt cx="37116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25FC3455-F639-4A2B-8AAB-F734A6B26E38}"/>
                    </a:ext>
                  </a:extLst>
                </p14:cNvPr>
                <p14:cNvContentPartPr/>
                <p14:nvPr/>
              </p14:nvContentPartPr>
              <p14:xfrm>
                <a:off x="78960" y="6200218"/>
                <a:ext cx="115200" cy="1044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25FC3455-F639-4A2B-8AAB-F734A6B26E38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61320" y="6182578"/>
                  <a:ext cx="1508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F8A7AF5F-4132-438B-B3A0-3025278EBD22}"/>
                    </a:ext>
                  </a:extLst>
                </p14:cNvPr>
                <p14:cNvContentPartPr/>
                <p14:nvPr/>
              </p14:nvContentPartPr>
              <p14:xfrm>
                <a:off x="73560" y="6248098"/>
                <a:ext cx="115200" cy="1116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F8A7AF5F-4132-438B-B3A0-3025278EBD22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55920" y="6230098"/>
                  <a:ext cx="150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552FE017-E3C3-4236-A03E-7BBFE762190D}"/>
                    </a:ext>
                  </a:extLst>
                </p14:cNvPr>
                <p14:cNvContentPartPr/>
                <p14:nvPr/>
              </p14:nvContentPartPr>
              <p14:xfrm>
                <a:off x="153840" y="6155938"/>
                <a:ext cx="91080" cy="13248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552FE017-E3C3-4236-A03E-7BBFE762190D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35840" y="6137938"/>
                  <a:ext cx="1267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3FC0DC2F-0E00-4CFF-BE4E-C8853707F730}"/>
                    </a:ext>
                  </a:extLst>
                </p14:cNvPr>
                <p14:cNvContentPartPr/>
                <p14:nvPr/>
              </p14:nvContentPartPr>
              <p14:xfrm>
                <a:off x="346440" y="6115618"/>
                <a:ext cx="98280" cy="18972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3FC0DC2F-0E00-4CFF-BE4E-C8853707F730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328800" y="6097978"/>
                  <a:ext cx="1339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60AA3357-1ABD-45E0-BBDE-4303E55F7FE0}"/>
                    </a:ext>
                  </a:extLst>
                </p14:cNvPr>
                <p14:cNvContentPartPr/>
                <p14:nvPr/>
              </p14:nvContentPartPr>
              <p14:xfrm>
                <a:off x="350400" y="6200218"/>
                <a:ext cx="63000" cy="1224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60AA3357-1ABD-45E0-BBDE-4303E55F7FE0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332400" y="6182578"/>
                  <a:ext cx="9864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8" name="Group 587">
            <a:extLst>
              <a:ext uri="{FF2B5EF4-FFF2-40B4-BE49-F238E27FC236}">
                <a16:creationId xmlns:a16="http://schemas.microsoft.com/office/drawing/2014/main" id="{90B5321A-43EE-4A31-9614-260779B31B66}"/>
              </a:ext>
            </a:extLst>
          </p:cNvPr>
          <p:cNvGrpSpPr/>
          <p:nvPr/>
        </p:nvGrpSpPr>
        <p:grpSpPr>
          <a:xfrm>
            <a:off x="527160" y="6170698"/>
            <a:ext cx="66960" cy="118080"/>
            <a:chOff x="527160" y="6170698"/>
            <a:chExt cx="66960" cy="11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C3C38D1E-CB93-467D-AFC6-C2309960BDAA}"/>
                    </a:ext>
                  </a:extLst>
                </p14:cNvPr>
                <p14:cNvContentPartPr/>
                <p14:nvPr/>
              </p14:nvContentPartPr>
              <p14:xfrm>
                <a:off x="540480" y="6221098"/>
                <a:ext cx="53640" cy="6768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C3C38D1E-CB93-467D-AFC6-C2309960BDAA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522840" y="6203458"/>
                  <a:ext cx="892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6B9A6018-5FAB-4CC7-9142-11510322AAD2}"/>
                    </a:ext>
                  </a:extLst>
                </p14:cNvPr>
                <p14:cNvContentPartPr/>
                <p14:nvPr/>
              </p14:nvContentPartPr>
              <p14:xfrm>
                <a:off x="527160" y="6170698"/>
                <a:ext cx="3960" cy="144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6B9A6018-5FAB-4CC7-9142-11510322AAD2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509160" y="6153058"/>
                  <a:ext cx="3960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6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C03A30EF-4FCA-4104-91F8-132398685F9B}"/>
                  </a:ext>
                </a:extLst>
              </p14:cNvPr>
              <p14:cNvContentPartPr/>
              <p14:nvPr/>
            </p14:nvContentPartPr>
            <p14:xfrm>
              <a:off x="695640" y="6124258"/>
              <a:ext cx="8640" cy="210960"/>
            </p14:xfrm>
          </p:contentPart>
        </mc:Choice>
        <mc:Fallback xmlns=""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C03A30EF-4FCA-4104-91F8-132398685F9B}"/>
                  </a:ext>
                </a:extLst>
              </p:cNvPr>
              <p:cNvPicPr/>
              <p:nvPr/>
            </p:nvPicPr>
            <p:blipFill>
              <a:blip r:embed="rId667"/>
              <a:stretch>
                <a:fillRect/>
              </a:stretch>
            </p:blipFill>
            <p:spPr>
              <a:xfrm>
                <a:off x="677640" y="6106258"/>
                <a:ext cx="44280" cy="24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2" name="Group 591">
            <a:extLst>
              <a:ext uri="{FF2B5EF4-FFF2-40B4-BE49-F238E27FC236}">
                <a16:creationId xmlns:a16="http://schemas.microsoft.com/office/drawing/2014/main" id="{293DF47C-082B-4353-A259-B1555AA73D03}"/>
              </a:ext>
            </a:extLst>
          </p:cNvPr>
          <p:cNvGrpSpPr/>
          <p:nvPr/>
        </p:nvGrpSpPr>
        <p:grpSpPr>
          <a:xfrm>
            <a:off x="912360" y="6142258"/>
            <a:ext cx="162000" cy="131760"/>
            <a:chOff x="912360" y="6142258"/>
            <a:chExt cx="162000" cy="13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7F0813F9-6BD8-4246-8CAE-D8CABE686D6C}"/>
                    </a:ext>
                  </a:extLst>
                </p14:cNvPr>
                <p14:cNvContentPartPr/>
                <p14:nvPr/>
              </p14:nvContentPartPr>
              <p14:xfrm>
                <a:off x="1003440" y="6180058"/>
                <a:ext cx="10080" cy="9396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7F0813F9-6BD8-4246-8CAE-D8CABE686D6C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985440" y="6162418"/>
                  <a:ext cx="457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41455741-E377-4C54-8AF1-251B8CA59946}"/>
                    </a:ext>
                  </a:extLst>
                </p14:cNvPr>
                <p14:cNvContentPartPr/>
                <p14:nvPr/>
              </p14:nvContentPartPr>
              <p14:xfrm>
                <a:off x="912360" y="6142258"/>
                <a:ext cx="162000" cy="3060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41455741-E377-4C54-8AF1-251B8CA59946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894720" y="6124258"/>
                  <a:ext cx="19764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6B28FD0B-094B-4292-897B-1BD4EB41BD6B}"/>
              </a:ext>
            </a:extLst>
          </p:cNvPr>
          <p:cNvGrpSpPr/>
          <p:nvPr/>
        </p:nvGrpSpPr>
        <p:grpSpPr>
          <a:xfrm>
            <a:off x="1437960" y="6098338"/>
            <a:ext cx="115920" cy="178200"/>
            <a:chOff x="1437960" y="6098338"/>
            <a:chExt cx="11592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03E1A38A-044F-4539-84E1-8F40F4670689}"/>
                    </a:ext>
                  </a:extLst>
                </p14:cNvPr>
                <p14:cNvContentPartPr/>
                <p14:nvPr/>
              </p14:nvContentPartPr>
              <p14:xfrm>
                <a:off x="1455600" y="6132538"/>
                <a:ext cx="9360" cy="936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03E1A38A-044F-4539-84E1-8F40F4670689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437960" y="6114538"/>
                  <a:ext cx="45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E6E0F824-E81A-4FD9-8F71-D3F214B44E89}"/>
                    </a:ext>
                  </a:extLst>
                </p14:cNvPr>
                <p14:cNvContentPartPr/>
                <p14:nvPr/>
              </p14:nvContentPartPr>
              <p14:xfrm>
                <a:off x="1440120" y="6098338"/>
                <a:ext cx="113760" cy="15228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E6E0F824-E81A-4FD9-8F71-D3F214B44E89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422480" y="6080338"/>
                  <a:ext cx="1494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C69C57EF-FA77-4998-9405-F185BF3BC909}"/>
                    </a:ext>
                  </a:extLst>
                </p14:cNvPr>
                <p14:cNvContentPartPr/>
                <p14:nvPr/>
              </p14:nvContentPartPr>
              <p14:xfrm>
                <a:off x="1437960" y="6169618"/>
                <a:ext cx="52200" cy="10692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C69C57EF-FA77-4998-9405-F185BF3BC909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420320" y="6151978"/>
                  <a:ext cx="8784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3" name="Group 602">
            <a:extLst>
              <a:ext uri="{FF2B5EF4-FFF2-40B4-BE49-F238E27FC236}">
                <a16:creationId xmlns:a16="http://schemas.microsoft.com/office/drawing/2014/main" id="{2144BA6A-AFD9-46AC-B643-095B47C783F1}"/>
              </a:ext>
            </a:extLst>
          </p:cNvPr>
          <p:cNvGrpSpPr/>
          <p:nvPr/>
        </p:nvGrpSpPr>
        <p:grpSpPr>
          <a:xfrm>
            <a:off x="1083000" y="6268978"/>
            <a:ext cx="35280" cy="88200"/>
            <a:chOff x="1083000" y="6268978"/>
            <a:chExt cx="35280" cy="8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A00628BD-25AE-4892-99A6-881EA4171921}"/>
                    </a:ext>
                  </a:extLst>
                </p14:cNvPr>
                <p14:cNvContentPartPr/>
                <p14:nvPr/>
              </p14:nvContentPartPr>
              <p14:xfrm>
                <a:off x="1083000" y="6303178"/>
                <a:ext cx="35280" cy="5400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A00628BD-25AE-4892-99A6-881EA4171921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065360" y="6285178"/>
                  <a:ext cx="709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FDC8E4F6-C9A3-4387-8B6C-70C6AD9AAD96}"/>
                    </a:ext>
                  </a:extLst>
                </p14:cNvPr>
                <p14:cNvContentPartPr/>
                <p14:nvPr/>
              </p14:nvContentPartPr>
              <p14:xfrm>
                <a:off x="1087680" y="6268978"/>
                <a:ext cx="1440" cy="72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FDC8E4F6-C9A3-4387-8B6C-70C6AD9AAD96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069680" y="6250978"/>
                  <a:ext cx="37080" cy="3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2">
            <p14:nvContentPartPr>
              <p14:cNvPr id="599" name="Ink 598">
                <a:extLst>
                  <a:ext uri="{FF2B5EF4-FFF2-40B4-BE49-F238E27FC236}">
                    <a16:creationId xmlns:a16="http://schemas.microsoft.com/office/drawing/2014/main" id="{B92A11C1-6AF6-4213-92C3-BC9A03FE6274}"/>
                  </a:ext>
                </a:extLst>
              </p14:cNvPr>
              <p14:cNvContentPartPr/>
              <p14:nvPr/>
            </p14:nvContentPartPr>
            <p14:xfrm>
              <a:off x="1109640" y="6052618"/>
              <a:ext cx="48600" cy="99360"/>
            </p14:xfrm>
          </p:contentPart>
        </mc:Choice>
        <mc:Fallback xmlns="">
          <p:pic>
            <p:nvPicPr>
              <p:cNvPr id="599" name="Ink 598">
                <a:extLst>
                  <a:ext uri="{FF2B5EF4-FFF2-40B4-BE49-F238E27FC236}">
                    <a16:creationId xmlns:a16="http://schemas.microsoft.com/office/drawing/2014/main" id="{B92A11C1-6AF6-4213-92C3-BC9A03FE6274}"/>
                  </a:ext>
                </a:extLst>
              </p:cNvPr>
              <p:cNvPicPr/>
              <p:nvPr/>
            </p:nvPicPr>
            <p:blipFill>
              <a:blip r:embed="rId683"/>
              <a:stretch>
                <a:fillRect/>
              </a:stretch>
            </p:blipFill>
            <p:spPr>
              <a:xfrm>
                <a:off x="1091640" y="6034618"/>
                <a:ext cx="84240" cy="13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2" name="Group 601">
            <a:extLst>
              <a:ext uri="{FF2B5EF4-FFF2-40B4-BE49-F238E27FC236}">
                <a16:creationId xmlns:a16="http://schemas.microsoft.com/office/drawing/2014/main" id="{0835C710-7406-4E4F-9A02-40199AFA6A75}"/>
              </a:ext>
            </a:extLst>
          </p:cNvPr>
          <p:cNvGrpSpPr/>
          <p:nvPr/>
        </p:nvGrpSpPr>
        <p:grpSpPr>
          <a:xfrm>
            <a:off x="1643880" y="6242338"/>
            <a:ext cx="9360" cy="107280"/>
            <a:chOff x="1643880" y="6242338"/>
            <a:chExt cx="9360" cy="1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B4A23B7B-2BA7-435D-95AC-B91E4F36EFBD}"/>
                    </a:ext>
                  </a:extLst>
                </p14:cNvPr>
                <p14:cNvContentPartPr/>
                <p14:nvPr/>
              </p14:nvContentPartPr>
              <p14:xfrm>
                <a:off x="1650000" y="6313618"/>
                <a:ext cx="3240" cy="3600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B4A23B7B-2BA7-435D-95AC-B91E4F36EFBD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632000" y="6295978"/>
                  <a:ext cx="38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61E3F450-1DCD-48C8-8FEE-71632CC53741}"/>
                    </a:ext>
                  </a:extLst>
                </p14:cNvPr>
                <p14:cNvContentPartPr/>
                <p14:nvPr/>
              </p14:nvContentPartPr>
              <p14:xfrm>
                <a:off x="1643880" y="6242338"/>
                <a:ext cx="1800" cy="324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61E3F450-1DCD-48C8-8FEE-71632CC53741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626240" y="6224338"/>
                  <a:ext cx="3744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6" name="Group 605">
            <a:extLst>
              <a:ext uri="{FF2B5EF4-FFF2-40B4-BE49-F238E27FC236}">
                <a16:creationId xmlns:a16="http://schemas.microsoft.com/office/drawing/2014/main" id="{B24E4DAD-CD12-47A5-B9E7-E9E0F1CA53E9}"/>
              </a:ext>
            </a:extLst>
          </p:cNvPr>
          <p:cNvGrpSpPr/>
          <p:nvPr/>
        </p:nvGrpSpPr>
        <p:grpSpPr>
          <a:xfrm>
            <a:off x="1581600" y="6027058"/>
            <a:ext cx="61920" cy="82440"/>
            <a:chOff x="1581600" y="6027058"/>
            <a:chExt cx="61920" cy="8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1833C4E3-3EE8-4932-97EA-0584279A4650}"/>
                    </a:ext>
                  </a:extLst>
                </p14:cNvPr>
                <p14:cNvContentPartPr/>
                <p14:nvPr/>
              </p14:nvContentPartPr>
              <p14:xfrm>
                <a:off x="1600320" y="6065578"/>
                <a:ext cx="43200" cy="4392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1833C4E3-3EE8-4932-97EA-0584279A4650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582320" y="6047578"/>
                  <a:ext cx="788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8AAFF422-6B72-462B-8F6C-B7D0D520AE0B}"/>
                    </a:ext>
                  </a:extLst>
                </p14:cNvPr>
                <p14:cNvContentPartPr/>
                <p14:nvPr/>
              </p14:nvContentPartPr>
              <p14:xfrm>
                <a:off x="1581600" y="6027058"/>
                <a:ext cx="5760" cy="612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8AAFF422-6B72-462B-8F6C-B7D0D520AE0B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563600" y="6009058"/>
                  <a:ext cx="4140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1E14B220-3CFC-4A9E-B46F-E99F3BF7E778}"/>
              </a:ext>
            </a:extLst>
          </p:cNvPr>
          <p:cNvGrpSpPr/>
          <p:nvPr/>
        </p:nvGrpSpPr>
        <p:grpSpPr>
          <a:xfrm>
            <a:off x="1218720" y="6173938"/>
            <a:ext cx="79920" cy="47880"/>
            <a:chOff x="1218720" y="6173938"/>
            <a:chExt cx="79920" cy="4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948D3FC6-D7A7-4B0B-BCB6-C7C640FB68EF}"/>
                    </a:ext>
                  </a:extLst>
                </p14:cNvPr>
                <p14:cNvContentPartPr/>
                <p14:nvPr/>
              </p14:nvContentPartPr>
              <p14:xfrm>
                <a:off x="1225920" y="6173938"/>
                <a:ext cx="72720" cy="612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948D3FC6-D7A7-4B0B-BCB6-C7C640FB68EF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207920" y="6155938"/>
                  <a:ext cx="1083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17B21721-1447-4A7D-8C1C-D639DBD2D7BA}"/>
                    </a:ext>
                  </a:extLst>
                </p14:cNvPr>
                <p14:cNvContentPartPr/>
                <p14:nvPr/>
              </p14:nvContentPartPr>
              <p14:xfrm>
                <a:off x="1218720" y="6211738"/>
                <a:ext cx="50760" cy="1008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17B21721-1447-4A7D-8C1C-D639DBD2D7BA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201080" y="6194098"/>
                  <a:ext cx="8640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4" name="Group 613">
            <a:extLst>
              <a:ext uri="{FF2B5EF4-FFF2-40B4-BE49-F238E27FC236}">
                <a16:creationId xmlns:a16="http://schemas.microsoft.com/office/drawing/2014/main" id="{55A43983-2A65-414D-B1A0-EBEC0A1179E0}"/>
              </a:ext>
            </a:extLst>
          </p:cNvPr>
          <p:cNvGrpSpPr/>
          <p:nvPr/>
        </p:nvGrpSpPr>
        <p:grpSpPr>
          <a:xfrm>
            <a:off x="1743600" y="6085018"/>
            <a:ext cx="270360" cy="179280"/>
            <a:chOff x="1743600" y="6085018"/>
            <a:chExt cx="27036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0D8444DB-3B61-45A4-BB1C-EC47D97F8094}"/>
                    </a:ext>
                  </a:extLst>
                </p14:cNvPr>
                <p14:cNvContentPartPr/>
                <p14:nvPr/>
              </p14:nvContentPartPr>
              <p14:xfrm>
                <a:off x="1747560" y="6161698"/>
                <a:ext cx="55080" cy="432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0D8444DB-3B61-45A4-BB1C-EC47D97F8094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729920" y="6144058"/>
                  <a:ext cx="90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E7EB68BC-D320-4403-A79B-C3B26D9F3AB4}"/>
                    </a:ext>
                  </a:extLst>
                </p14:cNvPr>
                <p14:cNvContentPartPr/>
                <p14:nvPr/>
              </p14:nvContentPartPr>
              <p14:xfrm>
                <a:off x="1743600" y="6197698"/>
                <a:ext cx="47880" cy="648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E7EB68BC-D320-4403-A79B-C3B26D9F3AB4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725600" y="6180058"/>
                  <a:ext cx="835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25D8151B-4ED5-4350-BF67-1222D593150C}"/>
                    </a:ext>
                  </a:extLst>
                </p14:cNvPr>
                <p14:cNvContentPartPr/>
                <p14:nvPr/>
              </p14:nvContentPartPr>
              <p14:xfrm>
                <a:off x="1953480" y="6101578"/>
                <a:ext cx="3960" cy="14328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25D8151B-4ED5-4350-BF67-1222D593150C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935840" y="6083938"/>
                  <a:ext cx="396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63C6C88E-3BE0-4230-86EA-5C9ADD2B646D}"/>
                    </a:ext>
                  </a:extLst>
                </p14:cNvPr>
                <p14:cNvContentPartPr/>
                <p14:nvPr/>
              </p14:nvContentPartPr>
              <p14:xfrm>
                <a:off x="1880040" y="6085018"/>
                <a:ext cx="49320" cy="5220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63C6C88E-3BE0-4230-86EA-5C9ADD2B646D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862040" y="6067378"/>
                  <a:ext cx="849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B14D663C-3EE2-4EB4-BEC5-05B56147AD6A}"/>
                    </a:ext>
                  </a:extLst>
                </p14:cNvPr>
                <p14:cNvContentPartPr/>
                <p14:nvPr/>
              </p14:nvContentPartPr>
              <p14:xfrm>
                <a:off x="1899480" y="6253498"/>
                <a:ext cx="114480" cy="1080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B14D663C-3EE2-4EB4-BEC5-05B56147AD6A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881840" y="6235498"/>
                  <a:ext cx="15012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6">
            <p14:nvContentPartPr>
              <p14:cNvPr id="625" name="Ink 624">
                <a:extLst>
                  <a:ext uri="{FF2B5EF4-FFF2-40B4-BE49-F238E27FC236}">
                    <a16:creationId xmlns:a16="http://schemas.microsoft.com/office/drawing/2014/main" id="{BFDB4A3A-13E7-4DCC-85B6-F763C5F91DF2}"/>
                  </a:ext>
                </a:extLst>
              </p14:cNvPr>
              <p14:cNvContentPartPr/>
              <p14:nvPr/>
            </p14:nvContentPartPr>
            <p14:xfrm>
              <a:off x="3366028" y="4868054"/>
              <a:ext cx="389880" cy="320040"/>
            </p14:xfrm>
          </p:contentPart>
        </mc:Choice>
        <mc:Fallback xmlns="">
          <p:pic>
            <p:nvPicPr>
              <p:cNvPr id="625" name="Ink 624">
                <a:extLst>
                  <a:ext uri="{FF2B5EF4-FFF2-40B4-BE49-F238E27FC236}">
                    <a16:creationId xmlns:a16="http://schemas.microsoft.com/office/drawing/2014/main" id="{BFDB4A3A-13E7-4DCC-85B6-F763C5F91DF2}"/>
                  </a:ext>
                </a:extLst>
              </p:cNvPr>
              <p:cNvPicPr/>
              <p:nvPr/>
            </p:nvPicPr>
            <p:blipFill>
              <a:blip r:embed="rId707"/>
              <a:stretch>
                <a:fillRect/>
              </a:stretch>
            </p:blipFill>
            <p:spPr>
              <a:xfrm>
                <a:off x="3348028" y="4850414"/>
                <a:ext cx="425520" cy="35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57" name="Group 656">
            <a:extLst>
              <a:ext uri="{FF2B5EF4-FFF2-40B4-BE49-F238E27FC236}">
                <a16:creationId xmlns:a16="http://schemas.microsoft.com/office/drawing/2014/main" id="{177B6FF0-261E-4F69-ADF6-5F453FEBE06E}"/>
              </a:ext>
            </a:extLst>
          </p:cNvPr>
          <p:cNvGrpSpPr/>
          <p:nvPr/>
        </p:nvGrpSpPr>
        <p:grpSpPr>
          <a:xfrm>
            <a:off x="2911708" y="4478582"/>
            <a:ext cx="2032920" cy="2055192"/>
            <a:chOff x="2911708" y="4478582"/>
            <a:chExt cx="2032920" cy="205519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E272FF9-969F-4006-8AD9-3AE9F706E80A}"/>
                    </a:ext>
                  </a:extLst>
                </p14:cNvPr>
                <p14:cNvContentPartPr/>
                <p14:nvPr/>
              </p14:nvContentPartPr>
              <p14:xfrm>
                <a:off x="3896552" y="4478582"/>
                <a:ext cx="15120" cy="18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E272FF9-969F-4006-8AD9-3AE9F706E80A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3878552" y="4460582"/>
                  <a:ext cx="50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5B1578E-3BFB-47D7-BA6C-DE5643285D94}"/>
                    </a:ext>
                  </a:extLst>
                </p14:cNvPr>
                <p14:cNvContentPartPr/>
                <p14:nvPr/>
              </p14:nvContentPartPr>
              <p14:xfrm>
                <a:off x="3764432" y="4686302"/>
                <a:ext cx="257040" cy="247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5B1578E-3BFB-47D7-BA6C-DE5643285D94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3746792" y="4668302"/>
                  <a:ext cx="2926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AE7CD00-801C-4D4A-870C-8DEDE6B7C082}"/>
                    </a:ext>
                  </a:extLst>
                </p14:cNvPr>
                <p14:cNvContentPartPr/>
                <p14:nvPr/>
              </p14:nvContentPartPr>
              <p14:xfrm>
                <a:off x="3885752" y="4742462"/>
                <a:ext cx="61200" cy="77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AE7CD00-801C-4D4A-870C-8DEDE6B7C082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3868112" y="4724462"/>
                  <a:ext cx="96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738D3C-5FB9-44A1-8890-90B5095FA0AD}"/>
                    </a:ext>
                  </a:extLst>
                </p14:cNvPr>
                <p14:cNvContentPartPr/>
                <p14:nvPr/>
              </p14:nvContentPartPr>
              <p14:xfrm>
                <a:off x="3814472" y="4779182"/>
                <a:ext cx="65880" cy="77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738D3C-5FB9-44A1-8890-90B5095FA0AD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3796472" y="4761542"/>
                  <a:ext cx="1015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5026D87B-5E8D-4824-B3BC-DD65041E6982}"/>
                    </a:ext>
                  </a:extLst>
                </p14:cNvPr>
                <p14:cNvContentPartPr/>
                <p14:nvPr/>
              </p14:nvContentPartPr>
              <p14:xfrm>
                <a:off x="2911708" y="5221214"/>
                <a:ext cx="912600" cy="35028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5026D87B-5E8D-4824-B3BC-DD65041E6982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2893708" y="5203574"/>
                  <a:ext cx="9482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0C665B9C-220E-4045-BF7A-631876353FC6}"/>
                    </a:ext>
                  </a:extLst>
                </p14:cNvPr>
                <p14:cNvContentPartPr/>
                <p14:nvPr/>
              </p14:nvContentPartPr>
              <p14:xfrm>
                <a:off x="3044908" y="5332814"/>
                <a:ext cx="96480" cy="12096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0C665B9C-220E-4045-BF7A-631876353FC6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027268" y="5314814"/>
                  <a:ext cx="1321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B9083BDD-E64C-40FC-96F0-B2ADC759CC1C}"/>
                    </a:ext>
                  </a:extLst>
                </p14:cNvPr>
                <p14:cNvContentPartPr/>
                <p14:nvPr/>
              </p14:nvContentPartPr>
              <p14:xfrm>
                <a:off x="3182428" y="5328494"/>
                <a:ext cx="48240" cy="14220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B9083BDD-E64C-40FC-96F0-B2ADC759CC1C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164788" y="5310854"/>
                  <a:ext cx="838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C1424EEF-A556-4F3B-AA2E-28E4F536A44D}"/>
                    </a:ext>
                  </a:extLst>
                </p14:cNvPr>
                <p14:cNvContentPartPr/>
                <p14:nvPr/>
              </p14:nvContentPartPr>
              <p14:xfrm>
                <a:off x="3687148" y="5309774"/>
                <a:ext cx="29160" cy="13500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C1424EEF-A556-4F3B-AA2E-28E4F536A44D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669148" y="5291774"/>
                  <a:ext cx="64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164DAC46-4E7C-4DB0-A8F8-E1DCEA6E6B9F}"/>
                    </a:ext>
                  </a:extLst>
                </p14:cNvPr>
                <p14:cNvContentPartPr/>
                <p14:nvPr/>
              </p14:nvContentPartPr>
              <p14:xfrm>
                <a:off x="3431548" y="5623334"/>
                <a:ext cx="556920" cy="57096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164DAC46-4E7C-4DB0-A8F8-E1DCEA6E6B9F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413908" y="5605694"/>
                  <a:ext cx="59256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029EC293-B15F-49E9-BCFD-23CEA1C4AB12}"/>
                    </a:ext>
                  </a:extLst>
                </p14:cNvPr>
                <p14:cNvContentPartPr/>
                <p14:nvPr/>
              </p14:nvContentPartPr>
              <p14:xfrm>
                <a:off x="3981628" y="6098534"/>
                <a:ext cx="189720" cy="18036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029EC293-B15F-49E9-BCFD-23CEA1C4AB12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3963628" y="6080894"/>
                  <a:ext cx="2253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F3FA70CB-FCEA-41CA-BAFD-41373E13D8AD}"/>
                    </a:ext>
                  </a:extLst>
                </p14:cNvPr>
                <p14:cNvContentPartPr/>
                <p14:nvPr/>
              </p14:nvContentPartPr>
              <p14:xfrm>
                <a:off x="4066948" y="6299774"/>
                <a:ext cx="60840" cy="23400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F3FA70CB-FCEA-41CA-BAFD-41373E13D8AD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4049308" y="6282134"/>
                  <a:ext cx="964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7BEB3C4E-79A8-407D-94CC-EF1C4865F755}"/>
                    </a:ext>
                  </a:extLst>
                </p14:cNvPr>
                <p14:cNvContentPartPr/>
                <p14:nvPr/>
              </p14:nvContentPartPr>
              <p14:xfrm>
                <a:off x="4215268" y="5997734"/>
                <a:ext cx="295200" cy="21348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7BEB3C4E-79A8-407D-94CC-EF1C4865F755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4197628" y="5980094"/>
                  <a:ext cx="3308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9C5C0F3B-CE3F-410E-BA5D-DC2722F9551B}"/>
                    </a:ext>
                  </a:extLst>
                </p14:cNvPr>
                <p14:cNvContentPartPr/>
                <p14:nvPr/>
              </p14:nvContentPartPr>
              <p14:xfrm>
                <a:off x="4246228" y="5665094"/>
                <a:ext cx="591120" cy="32976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9C5C0F3B-CE3F-410E-BA5D-DC2722F9551B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4228228" y="5647454"/>
                  <a:ext cx="62676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240DACEC-F942-432A-AF4B-30A1CF1EC9E5}"/>
                    </a:ext>
                  </a:extLst>
                </p14:cNvPr>
                <p14:cNvContentPartPr/>
                <p14:nvPr/>
              </p14:nvContentPartPr>
              <p14:xfrm>
                <a:off x="4345948" y="5766614"/>
                <a:ext cx="99000" cy="14400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240DACEC-F942-432A-AF4B-30A1CF1EC9E5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4327948" y="5748614"/>
                  <a:ext cx="134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A9657C29-A6A6-4877-9892-BAD5B4BC0494}"/>
                    </a:ext>
                  </a:extLst>
                </p14:cNvPr>
                <p14:cNvContentPartPr/>
                <p14:nvPr/>
              </p14:nvContentPartPr>
              <p14:xfrm>
                <a:off x="4484548" y="5757254"/>
                <a:ext cx="52920" cy="18072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A9657C29-A6A6-4877-9892-BAD5B4BC0494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4466548" y="5739254"/>
                  <a:ext cx="88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AB9E9D69-6CE0-4F80-A4E4-2C5D5F901DF1}"/>
                    </a:ext>
                  </a:extLst>
                </p14:cNvPr>
                <p14:cNvContentPartPr/>
                <p14:nvPr/>
              </p14:nvContentPartPr>
              <p14:xfrm>
                <a:off x="4692988" y="5757974"/>
                <a:ext cx="52920" cy="14580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AB9E9D69-6CE0-4F80-A4E4-2C5D5F901DF1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4675348" y="5739974"/>
                  <a:ext cx="885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761B9EE7-317B-4F71-9FB8-86A989E59EF1}"/>
                    </a:ext>
                  </a:extLst>
                </p14:cNvPr>
                <p14:cNvContentPartPr/>
                <p14:nvPr/>
              </p14:nvContentPartPr>
              <p14:xfrm>
                <a:off x="4489948" y="5525774"/>
                <a:ext cx="18360" cy="11700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761B9EE7-317B-4F71-9FB8-86A989E59EF1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4471948" y="5508134"/>
                  <a:ext cx="54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9C5BC460-72E8-4042-BFEB-32255D3039F4}"/>
                    </a:ext>
                  </a:extLst>
                </p14:cNvPr>
                <p14:cNvContentPartPr/>
                <p14:nvPr/>
              </p14:nvContentPartPr>
              <p14:xfrm>
                <a:off x="4401748" y="5371694"/>
                <a:ext cx="169200" cy="14688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9C5BC460-72E8-4042-BFEB-32255D3039F4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4383748" y="5353694"/>
                  <a:ext cx="204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A86E8E9D-9CF3-4EA6-B86A-52887D7CE4CB}"/>
                    </a:ext>
                  </a:extLst>
                </p14:cNvPr>
                <p14:cNvContentPartPr/>
                <p14:nvPr/>
              </p14:nvContentPartPr>
              <p14:xfrm>
                <a:off x="4557628" y="4838174"/>
                <a:ext cx="387000" cy="61812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A86E8E9D-9CF3-4EA6-B86A-52887D7CE4CB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539988" y="4820534"/>
                  <a:ext cx="422640" cy="6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AA11CEE6-D6A6-4723-B91E-11AA2ABCEE8A}"/>
                    </a:ext>
                  </a:extLst>
                </p14:cNvPr>
                <p14:cNvContentPartPr/>
                <p14:nvPr/>
              </p14:nvContentPartPr>
              <p14:xfrm>
                <a:off x="4088548" y="4781654"/>
                <a:ext cx="321480" cy="12384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AA11CEE6-D6A6-4723-B91E-11AA2ABCEE8A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4070548" y="4764014"/>
                  <a:ext cx="357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298F7171-C947-435D-8A82-82A719DBB6B7}"/>
                    </a:ext>
                  </a:extLst>
                </p14:cNvPr>
                <p14:cNvContentPartPr/>
                <p14:nvPr/>
              </p14:nvContentPartPr>
              <p14:xfrm>
                <a:off x="4061908" y="4915934"/>
                <a:ext cx="631080" cy="26064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298F7171-C947-435D-8A82-82A719DBB6B7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4044268" y="4897934"/>
                  <a:ext cx="6667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FDB096DF-C939-47A9-9232-8CD9F348F2B2}"/>
                    </a:ext>
                  </a:extLst>
                </p14:cNvPr>
                <p14:cNvContentPartPr/>
                <p14:nvPr/>
              </p14:nvContentPartPr>
              <p14:xfrm>
                <a:off x="4182868" y="4990814"/>
                <a:ext cx="98280" cy="10548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FDB096DF-C939-47A9-9232-8CD9F348F2B2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165228" y="4972814"/>
                  <a:ext cx="133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BDDB6CFF-11E7-4574-A9C2-F09BB7968A47}"/>
                    </a:ext>
                  </a:extLst>
                </p14:cNvPr>
                <p14:cNvContentPartPr/>
                <p14:nvPr/>
              </p14:nvContentPartPr>
              <p14:xfrm>
                <a:off x="4457188" y="5198174"/>
                <a:ext cx="20880" cy="14832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BDDB6CFF-11E7-4574-A9C2-F09BB7968A47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439188" y="5180174"/>
                  <a:ext cx="56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7C9C2300-4AD7-42A8-A596-0B4E647908BF}"/>
                    </a:ext>
                  </a:extLst>
                </p14:cNvPr>
                <p14:cNvContentPartPr/>
                <p14:nvPr/>
              </p14:nvContentPartPr>
              <p14:xfrm>
                <a:off x="4351348" y="4985414"/>
                <a:ext cx="32760" cy="12996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7C9C2300-4AD7-42A8-A596-0B4E647908BF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333708" y="4967414"/>
                  <a:ext cx="684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AD68071F-420F-4F91-B2DE-D417769BEA34}"/>
                    </a:ext>
                  </a:extLst>
                </p14:cNvPr>
                <p14:cNvContentPartPr/>
                <p14:nvPr/>
              </p14:nvContentPartPr>
              <p14:xfrm>
                <a:off x="4588588" y="4976414"/>
                <a:ext cx="29880" cy="11268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AD68071F-420F-4F91-B2DE-D417769BEA34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570588" y="4958414"/>
                  <a:ext cx="6552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8" name="Group 687">
            <a:extLst>
              <a:ext uri="{FF2B5EF4-FFF2-40B4-BE49-F238E27FC236}">
                <a16:creationId xmlns:a16="http://schemas.microsoft.com/office/drawing/2014/main" id="{B97E7649-E8A4-4C9D-BD6B-5F110DA01246}"/>
              </a:ext>
            </a:extLst>
          </p:cNvPr>
          <p:cNvGrpSpPr/>
          <p:nvPr/>
        </p:nvGrpSpPr>
        <p:grpSpPr>
          <a:xfrm>
            <a:off x="5277628" y="4526774"/>
            <a:ext cx="1537920" cy="1942920"/>
            <a:chOff x="5277628" y="4526774"/>
            <a:chExt cx="1537920" cy="19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35562782-0B8B-4750-BDBB-87565787D06B}"/>
                    </a:ext>
                  </a:extLst>
                </p14:cNvPr>
                <p14:cNvContentPartPr/>
                <p14:nvPr/>
              </p14:nvContentPartPr>
              <p14:xfrm>
                <a:off x="5277628" y="5304374"/>
                <a:ext cx="237600" cy="2304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35562782-0B8B-4750-BDBB-87565787D06B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5259988" y="5286734"/>
                  <a:ext cx="2732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7D0F52A7-0730-4FC9-9C27-AE608E971163}"/>
                    </a:ext>
                  </a:extLst>
                </p14:cNvPr>
                <p14:cNvContentPartPr/>
                <p14:nvPr/>
              </p14:nvContentPartPr>
              <p14:xfrm>
                <a:off x="5289148" y="5439374"/>
                <a:ext cx="222120" cy="1368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7D0F52A7-0730-4FC9-9C27-AE608E971163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5271148" y="5421734"/>
                  <a:ext cx="257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852DF9E3-ABE4-4F87-AA93-694D2F171626}"/>
                    </a:ext>
                  </a:extLst>
                </p14:cNvPr>
                <p14:cNvContentPartPr/>
                <p14:nvPr/>
              </p14:nvContentPartPr>
              <p14:xfrm>
                <a:off x="6032908" y="4526774"/>
                <a:ext cx="39600" cy="19728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852DF9E3-ABE4-4F87-AA93-694D2F171626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6014908" y="4509134"/>
                  <a:ext cx="752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5E64B521-BE02-4D13-8A83-3340EE6B3C10}"/>
                    </a:ext>
                  </a:extLst>
                </p14:cNvPr>
                <p14:cNvContentPartPr/>
                <p14:nvPr/>
              </p14:nvContentPartPr>
              <p14:xfrm>
                <a:off x="5588668" y="4735214"/>
                <a:ext cx="829440" cy="39996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5E64B521-BE02-4D13-8A83-3340EE6B3C10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5571028" y="4717574"/>
                  <a:ext cx="8650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D5091D33-4989-4590-9B38-FEC6982CAFF4}"/>
                    </a:ext>
                  </a:extLst>
                </p14:cNvPr>
                <p14:cNvContentPartPr/>
                <p14:nvPr/>
              </p14:nvContentPartPr>
              <p14:xfrm>
                <a:off x="5728708" y="4838894"/>
                <a:ext cx="106560" cy="15012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D5091D33-4989-4590-9B38-FEC6982CAFF4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5710708" y="4821254"/>
                  <a:ext cx="142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B263C218-B745-4DDD-8BF0-C34CD38CB8C0}"/>
                    </a:ext>
                  </a:extLst>
                </p14:cNvPr>
                <p14:cNvContentPartPr/>
                <p14:nvPr/>
              </p14:nvContentPartPr>
              <p14:xfrm>
                <a:off x="5915188" y="4812614"/>
                <a:ext cx="42480" cy="18756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B263C218-B745-4DDD-8BF0-C34CD38CB8C0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5897548" y="4794974"/>
                  <a:ext cx="781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FB92E90E-7794-40B4-BAFE-34CDFEFDE97C}"/>
                    </a:ext>
                  </a:extLst>
                </p14:cNvPr>
                <p14:cNvContentPartPr/>
                <p14:nvPr/>
              </p14:nvContentPartPr>
              <p14:xfrm>
                <a:off x="6218308" y="4802894"/>
                <a:ext cx="76680" cy="19332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FB92E90E-7794-40B4-BAFE-34CDFEFDE97C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6200308" y="4784894"/>
                  <a:ext cx="1123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247253FD-714B-418D-A246-EA4DE56BDB3D}"/>
                    </a:ext>
                  </a:extLst>
                </p14:cNvPr>
                <p14:cNvContentPartPr/>
                <p14:nvPr/>
              </p14:nvContentPartPr>
              <p14:xfrm>
                <a:off x="6036508" y="5143094"/>
                <a:ext cx="46800" cy="20952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247253FD-714B-418D-A246-EA4DE56BDB3D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6018868" y="5125094"/>
                  <a:ext cx="824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677C0887-9B31-4C37-B697-3A0BEB7520AF}"/>
                    </a:ext>
                  </a:extLst>
                </p14:cNvPr>
                <p14:cNvContentPartPr/>
                <p14:nvPr/>
              </p14:nvContentPartPr>
              <p14:xfrm>
                <a:off x="5988988" y="5362694"/>
                <a:ext cx="235080" cy="20088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677C0887-9B31-4C37-B697-3A0BEB7520AF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5971348" y="5344694"/>
                  <a:ext cx="2707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2F8079A8-3A8B-44E2-BDF4-07B5C64C5B0A}"/>
                    </a:ext>
                  </a:extLst>
                </p14:cNvPr>
                <p14:cNvContentPartPr/>
                <p14:nvPr/>
              </p14:nvContentPartPr>
              <p14:xfrm>
                <a:off x="6213268" y="4600214"/>
                <a:ext cx="602280" cy="88956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2F8079A8-3A8B-44E2-BDF4-07B5C64C5B0A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6195268" y="4582214"/>
                  <a:ext cx="637920" cy="9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7F76D94F-A828-44C2-B4D7-8ED04DFFD4EB}"/>
                    </a:ext>
                  </a:extLst>
                </p14:cNvPr>
                <p14:cNvContentPartPr/>
                <p14:nvPr/>
              </p14:nvContentPartPr>
              <p14:xfrm>
                <a:off x="6071068" y="5591294"/>
                <a:ext cx="27360" cy="21816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7F76D94F-A828-44C2-B4D7-8ED04DFFD4EB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6053428" y="5573294"/>
                  <a:ext cx="630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78550563-00FD-42BF-BC9C-9A507F5E072A}"/>
                    </a:ext>
                  </a:extLst>
                </p14:cNvPr>
                <p14:cNvContentPartPr/>
                <p14:nvPr/>
              </p14:nvContentPartPr>
              <p14:xfrm>
                <a:off x="5669308" y="5826374"/>
                <a:ext cx="818280" cy="39168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78550563-00FD-42BF-BC9C-9A507F5E072A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651668" y="5808374"/>
                  <a:ext cx="8539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A833FF26-DC22-4E8E-8517-480F92E93F6F}"/>
                    </a:ext>
                  </a:extLst>
                </p14:cNvPr>
                <p14:cNvContentPartPr/>
                <p14:nvPr/>
              </p14:nvContentPartPr>
              <p14:xfrm>
                <a:off x="5783428" y="5942654"/>
                <a:ext cx="102240" cy="13068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A833FF26-DC22-4E8E-8517-480F92E93F6F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5765428" y="5924654"/>
                  <a:ext cx="137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4C367DB4-014F-450E-B446-17886D118C9B}"/>
                    </a:ext>
                  </a:extLst>
                </p14:cNvPr>
                <p14:cNvContentPartPr/>
                <p14:nvPr/>
              </p14:nvContentPartPr>
              <p14:xfrm>
                <a:off x="5997628" y="5926094"/>
                <a:ext cx="31680" cy="17460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4C367DB4-014F-450E-B446-17886D118C9B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979988" y="5908454"/>
                  <a:ext cx="673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AB9AD6DE-9403-4E22-B82D-86C0B09DB9E0}"/>
                    </a:ext>
                  </a:extLst>
                </p14:cNvPr>
                <p14:cNvContentPartPr/>
                <p14:nvPr/>
              </p14:nvContentPartPr>
              <p14:xfrm>
                <a:off x="6311548" y="5900894"/>
                <a:ext cx="57960" cy="18864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AB9AD6DE-9403-4E22-B82D-86C0B09DB9E0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6293548" y="5883254"/>
                  <a:ext cx="936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75087A32-E49A-45ED-AE8E-FD05EED8DA87}"/>
                    </a:ext>
                  </a:extLst>
                </p14:cNvPr>
                <p14:cNvContentPartPr/>
                <p14:nvPr/>
              </p14:nvContentPartPr>
              <p14:xfrm>
                <a:off x="6101308" y="6240734"/>
                <a:ext cx="33120" cy="22896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75087A32-E49A-45ED-AE8E-FD05EED8DA87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6083308" y="6222734"/>
                  <a:ext cx="6876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2" name="Group 701">
            <a:extLst>
              <a:ext uri="{FF2B5EF4-FFF2-40B4-BE49-F238E27FC236}">
                <a16:creationId xmlns:a16="http://schemas.microsoft.com/office/drawing/2014/main" id="{50E58362-8231-44EF-95CD-344A3E2283F6}"/>
              </a:ext>
            </a:extLst>
          </p:cNvPr>
          <p:cNvGrpSpPr/>
          <p:nvPr/>
        </p:nvGrpSpPr>
        <p:grpSpPr>
          <a:xfrm>
            <a:off x="3291508" y="5321294"/>
            <a:ext cx="348120" cy="135720"/>
            <a:chOff x="3291508" y="5321294"/>
            <a:chExt cx="348120" cy="1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95D39956-2561-4647-84B4-B42E9ECA31ED}"/>
                    </a:ext>
                  </a:extLst>
                </p14:cNvPr>
                <p14:cNvContentPartPr/>
                <p14:nvPr/>
              </p14:nvContentPartPr>
              <p14:xfrm>
                <a:off x="3336868" y="5402654"/>
                <a:ext cx="10440" cy="5292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95D39956-2561-4647-84B4-B42E9ECA31ED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3319228" y="5384654"/>
                  <a:ext cx="460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F36BDDA2-FD39-42E7-B243-8B86D47D9B66}"/>
                    </a:ext>
                  </a:extLst>
                </p14:cNvPr>
                <p14:cNvContentPartPr/>
                <p14:nvPr/>
              </p14:nvContentPartPr>
              <p14:xfrm>
                <a:off x="3291508" y="5373494"/>
                <a:ext cx="111600" cy="3240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F36BDDA2-FD39-42E7-B243-8B86D47D9B66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3273508" y="5355494"/>
                  <a:ext cx="1472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9C0125BA-D3A2-495F-8B9C-EE47BA4B2D0E}"/>
                    </a:ext>
                  </a:extLst>
                </p14:cNvPr>
                <p14:cNvContentPartPr/>
                <p14:nvPr/>
              </p14:nvContentPartPr>
              <p14:xfrm>
                <a:off x="3453148" y="5380334"/>
                <a:ext cx="59760" cy="6264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9C0125BA-D3A2-495F-8B9C-EE47BA4B2D0E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3435148" y="5362694"/>
                  <a:ext cx="954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13583574-2995-448C-B9A7-8BAFCBC31F20}"/>
                    </a:ext>
                  </a:extLst>
                </p14:cNvPr>
                <p14:cNvContentPartPr/>
                <p14:nvPr/>
              </p14:nvContentPartPr>
              <p14:xfrm>
                <a:off x="3561868" y="5321294"/>
                <a:ext cx="77760" cy="12636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13583574-2995-448C-B9A7-8BAFCBC31F20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3543868" y="5303654"/>
                  <a:ext cx="113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57EB8EA1-0738-4BED-9932-B40307AE0CAB}"/>
                    </a:ext>
                  </a:extLst>
                </p14:cNvPr>
                <p14:cNvContentPartPr/>
                <p14:nvPr/>
              </p14:nvContentPartPr>
              <p14:xfrm>
                <a:off x="3567268" y="5390054"/>
                <a:ext cx="38520" cy="6696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57EB8EA1-0738-4BED-9932-B40307AE0CAB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3549628" y="5372054"/>
                  <a:ext cx="7416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oup 700">
            <a:extLst>
              <a:ext uri="{FF2B5EF4-FFF2-40B4-BE49-F238E27FC236}">
                <a16:creationId xmlns:a16="http://schemas.microsoft.com/office/drawing/2014/main" id="{FA79A15D-159B-4C56-BC2A-DFF2A4FDA5FF}"/>
              </a:ext>
            </a:extLst>
          </p:cNvPr>
          <p:cNvGrpSpPr/>
          <p:nvPr/>
        </p:nvGrpSpPr>
        <p:grpSpPr>
          <a:xfrm>
            <a:off x="4435948" y="5005574"/>
            <a:ext cx="81720" cy="70560"/>
            <a:chOff x="4435948" y="5005574"/>
            <a:chExt cx="81720" cy="7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FB30906E-922E-4588-BFF9-D76682A30118}"/>
                    </a:ext>
                  </a:extLst>
                </p14:cNvPr>
                <p14:cNvContentPartPr/>
                <p14:nvPr/>
              </p14:nvContentPartPr>
              <p14:xfrm>
                <a:off x="4472668" y="5031494"/>
                <a:ext cx="13320" cy="4464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FB30906E-922E-4588-BFF9-D76682A30118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4454668" y="5013494"/>
                  <a:ext cx="48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FE39B4BB-8FBE-4819-9E9F-DC564B8DAFED}"/>
                    </a:ext>
                  </a:extLst>
                </p14:cNvPr>
                <p14:cNvContentPartPr/>
                <p14:nvPr/>
              </p14:nvContentPartPr>
              <p14:xfrm>
                <a:off x="4435948" y="5005574"/>
                <a:ext cx="81720" cy="2592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FE39B4BB-8FBE-4819-9E9F-DC564B8DAFED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4418308" y="4987574"/>
                  <a:ext cx="11736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up 699">
            <a:extLst>
              <a:ext uri="{FF2B5EF4-FFF2-40B4-BE49-F238E27FC236}">
                <a16:creationId xmlns:a16="http://schemas.microsoft.com/office/drawing/2014/main" id="{E94173CC-73B9-4E78-AE6C-213AE991E8AC}"/>
              </a:ext>
            </a:extLst>
          </p:cNvPr>
          <p:cNvGrpSpPr/>
          <p:nvPr/>
        </p:nvGrpSpPr>
        <p:grpSpPr>
          <a:xfrm>
            <a:off x="4588228" y="5779574"/>
            <a:ext cx="80640" cy="110880"/>
            <a:chOff x="4588228" y="5779574"/>
            <a:chExt cx="80640" cy="1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C91204B8-9D81-4725-A76B-51E3C696B85C}"/>
                    </a:ext>
                  </a:extLst>
                </p14:cNvPr>
                <p14:cNvContentPartPr/>
                <p14:nvPr/>
              </p14:nvContentPartPr>
              <p14:xfrm>
                <a:off x="4608028" y="5779574"/>
                <a:ext cx="60840" cy="11088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C91204B8-9D81-4725-A76B-51E3C696B85C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4590388" y="5761574"/>
                  <a:ext cx="964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587B9554-4EE0-4E12-B0A6-4FC2AF9E1307}"/>
                    </a:ext>
                  </a:extLst>
                </p14:cNvPr>
                <p14:cNvContentPartPr/>
                <p14:nvPr/>
              </p14:nvContentPartPr>
              <p14:xfrm>
                <a:off x="4588228" y="5836814"/>
                <a:ext cx="28440" cy="4896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587B9554-4EE0-4E12-B0A6-4FC2AF9E1307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4570228" y="5819174"/>
                  <a:ext cx="6408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0381C2E1-3206-428E-B6CB-0189EADD82FC}"/>
              </a:ext>
            </a:extLst>
          </p:cNvPr>
          <p:cNvGrpSpPr/>
          <p:nvPr/>
        </p:nvGrpSpPr>
        <p:grpSpPr>
          <a:xfrm>
            <a:off x="6013468" y="4875974"/>
            <a:ext cx="146160" cy="106920"/>
            <a:chOff x="6013468" y="4875974"/>
            <a:chExt cx="146160" cy="10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95C7E535-56B3-4169-AC91-2965F01C7873}"/>
                    </a:ext>
                  </a:extLst>
                </p14:cNvPr>
                <p14:cNvContentPartPr/>
                <p14:nvPr/>
              </p14:nvContentPartPr>
              <p14:xfrm>
                <a:off x="6073588" y="4916294"/>
                <a:ext cx="12240" cy="6660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95C7E535-56B3-4169-AC91-2965F01C7873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6055588" y="4898294"/>
                  <a:ext cx="47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1088" name="Ink 1087">
                  <a:extLst>
                    <a:ext uri="{FF2B5EF4-FFF2-40B4-BE49-F238E27FC236}">
                      <a16:creationId xmlns:a16="http://schemas.microsoft.com/office/drawing/2014/main" id="{23D52108-2B93-4250-AD3D-766218E0B16F}"/>
                    </a:ext>
                  </a:extLst>
                </p14:cNvPr>
                <p14:cNvContentPartPr/>
                <p14:nvPr/>
              </p14:nvContentPartPr>
              <p14:xfrm>
                <a:off x="6013468" y="4875974"/>
                <a:ext cx="146160" cy="42480"/>
              </p14:xfrm>
            </p:contentPart>
          </mc:Choice>
          <mc:Fallback xmlns="">
            <p:pic>
              <p:nvPicPr>
                <p:cNvPr id="1088" name="Ink 1087">
                  <a:extLst>
                    <a:ext uri="{FF2B5EF4-FFF2-40B4-BE49-F238E27FC236}">
                      <a16:creationId xmlns:a16="http://schemas.microsoft.com/office/drawing/2014/main" id="{23D52108-2B93-4250-AD3D-766218E0B16F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5995468" y="4858334"/>
                  <a:ext cx="18180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ADD923E7-C383-4911-8B25-E88EBD4CF87E}"/>
              </a:ext>
            </a:extLst>
          </p:cNvPr>
          <p:cNvGrpSpPr/>
          <p:nvPr/>
        </p:nvGrpSpPr>
        <p:grpSpPr>
          <a:xfrm>
            <a:off x="6140908" y="5930054"/>
            <a:ext cx="91080" cy="145440"/>
            <a:chOff x="6140908" y="5930054"/>
            <a:chExt cx="91080" cy="14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1089" name="Ink 1088">
                  <a:extLst>
                    <a:ext uri="{FF2B5EF4-FFF2-40B4-BE49-F238E27FC236}">
                      <a16:creationId xmlns:a16="http://schemas.microsoft.com/office/drawing/2014/main" id="{1455EE0B-9137-4A5F-9FB2-02492B54DFDF}"/>
                    </a:ext>
                  </a:extLst>
                </p14:cNvPr>
                <p14:cNvContentPartPr/>
                <p14:nvPr/>
              </p14:nvContentPartPr>
              <p14:xfrm>
                <a:off x="6155668" y="5930054"/>
                <a:ext cx="76320" cy="115920"/>
              </p14:xfrm>
            </p:contentPart>
          </mc:Choice>
          <mc:Fallback xmlns="">
            <p:pic>
              <p:nvPicPr>
                <p:cNvPr id="1089" name="Ink 1088">
                  <a:extLst>
                    <a:ext uri="{FF2B5EF4-FFF2-40B4-BE49-F238E27FC236}">
                      <a16:creationId xmlns:a16="http://schemas.microsoft.com/office/drawing/2014/main" id="{1455EE0B-9137-4A5F-9FB2-02492B54DFDF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6138028" y="5912054"/>
                  <a:ext cx="1119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1090" name="Ink 1089">
                  <a:extLst>
                    <a:ext uri="{FF2B5EF4-FFF2-40B4-BE49-F238E27FC236}">
                      <a16:creationId xmlns:a16="http://schemas.microsoft.com/office/drawing/2014/main" id="{AF2EAE83-5194-4BAB-85C0-0111907F88B7}"/>
                    </a:ext>
                  </a:extLst>
                </p14:cNvPr>
                <p14:cNvContentPartPr/>
                <p14:nvPr/>
              </p14:nvContentPartPr>
              <p14:xfrm>
                <a:off x="6140908" y="5995574"/>
                <a:ext cx="35640" cy="79920"/>
              </p14:xfrm>
            </p:contentPart>
          </mc:Choice>
          <mc:Fallback xmlns="">
            <p:pic>
              <p:nvPicPr>
                <p:cNvPr id="1090" name="Ink 1089">
                  <a:extLst>
                    <a:ext uri="{FF2B5EF4-FFF2-40B4-BE49-F238E27FC236}">
                      <a16:creationId xmlns:a16="http://schemas.microsoft.com/office/drawing/2014/main" id="{AF2EAE83-5194-4BAB-85C0-0111907F88B7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6122908" y="5977574"/>
                  <a:ext cx="7128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D24F6D8B-C827-4ABD-9B47-673B246B0658}"/>
              </a:ext>
            </a:extLst>
          </p:cNvPr>
          <p:cNvGrpSpPr/>
          <p:nvPr/>
        </p:nvGrpSpPr>
        <p:grpSpPr>
          <a:xfrm>
            <a:off x="9497296" y="4774426"/>
            <a:ext cx="260640" cy="91440"/>
            <a:chOff x="5898648" y="1599874"/>
            <a:chExt cx="260640" cy="9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59689E21-21BD-48E1-8FB2-BE58686B5963}"/>
                    </a:ext>
                  </a:extLst>
                </p14:cNvPr>
                <p14:cNvContentPartPr/>
                <p14:nvPr/>
              </p14:nvContentPartPr>
              <p14:xfrm>
                <a:off x="6012048" y="1604194"/>
                <a:ext cx="8640" cy="7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BDF0937-2048-4198-BBD6-995F2B48B092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994408" y="1586554"/>
                  <a:ext cx="44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4C2FA41D-9218-47BB-8F87-EC4C7459B17F}"/>
                    </a:ext>
                  </a:extLst>
                </p14:cNvPr>
                <p14:cNvContentPartPr/>
                <p14:nvPr/>
              </p14:nvContentPartPr>
              <p14:xfrm>
                <a:off x="5904768" y="1599874"/>
                <a:ext cx="233640" cy="6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84E4BCB-E275-48EA-A68F-82374EDE551D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5886768" y="1581874"/>
                  <a:ext cx="2692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2DB44B7A-8DD1-4FD7-81AC-79956816938D}"/>
                    </a:ext>
                  </a:extLst>
                </p14:cNvPr>
                <p14:cNvContentPartPr/>
                <p14:nvPr/>
              </p14:nvContentPartPr>
              <p14:xfrm>
                <a:off x="5898648" y="1676194"/>
                <a:ext cx="260640" cy="15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7C432A6-3A1E-4E87-83A8-B9F0E97D415D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5881008" y="1658554"/>
                  <a:ext cx="29628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8068E49F-1D75-4A24-9112-9C8668EFDCE7}"/>
              </a:ext>
            </a:extLst>
          </p:cNvPr>
          <p:cNvGrpSpPr/>
          <p:nvPr/>
        </p:nvGrpSpPr>
        <p:grpSpPr>
          <a:xfrm>
            <a:off x="10220176" y="4765066"/>
            <a:ext cx="171000" cy="194400"/>
            <a:chOff x="6621528" y="1590514"/>
            <a:chExt cx="17100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9830C81E-F99A-4D75-B95F-97D265F6E974}"/>
                    </a:ext>
                  </a:extLst>
                </p14:cNvPr>
                <p14:cNvContentPartPr/>
                <p14:nvPr/>
              </p14:nvContentPartPr>
              <p14:xfrm>
                <a:off x="6629088" y="1590514"/>
                <a:ext cx="68040" cy="19440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B08675DC-D9C1-4B2C-A3A8-EF0405714EFF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6611088" y="1572514"/>
                  <a:ext cx="103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054764BE-542F-42D6-90BE-0760FFC614D9}"/>
                    </a:ext>
                  </a:extLst>
                </p14:cNvPr>
                <p14:cNvContentPartPr/>
                <p14:nvPr/>
              </p14:nvContentPartPr>
              <p14:xfrm>
                <a:off x="6621528" y="1673674"/>
                <a:ext cx="171000" cy="2448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61792766-B630-4445-B447-2CCD3C733C26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603888" y="1656034"/>
                  <a:ext cx="20664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194C26CA-7CDB-4486-B02B-BB683245E3A7}"/>
              </a:ext>
            </a:extLst>
          </p:cNvPr>
          <p:cNvGrpSpPr/>
          <p:nvPr/>
        </p:nvGrpSpPr>
        <p:grpSpPr>
          <a:xfrm>
            <a:off x="10076536" y="4437466"/>
            <a:ext cx="468360" cy="846000"/>
            <a:chOff x="6477888" y="1262914"/>
            <a:chExt cx="468360" cy="84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5100A26C-7E90-4F91-A668-451AACFE0437}"/>
                    </a:ext>
                  </a:extLst>
                </p14:cNvPr>
                <p14:cNvContentPartPr/>
                <p14:nvPr/>
              </p14:nvContentPartPr>
              <p14:xfrm>
                <a:off x="6477888" y="1505554"/>
                <a:ext cx="36000" cy="33624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D4CB744B-C4D5-42F8-8B15-D5270BD8EDBE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459888" y="1487554"/>
                  <a:ext cx="716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8FC8B464-D5B2-4F52-93F5-951F92892169}"/>
                    </a:ext>
                  </a:extLst>
                </p14:cNvPr>
                <p14:cNvContentPartPr/>
                <p14:nvPr/>
              </p14:nvContentPartPr>
              <p14:xfrm>
                <a:off x="6502368" y="1845754"/>
                <a:ext cx="382320" cy="2772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5DD97B15-9158-46C9-82C5-7BF45CDAFD65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6484728" y="1828114"/>
                  <a:ext cx="4179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5549FB87-8547-41E2-8008-B83188B74126}"/>
                    </a:ext>
                  </a:extLst>
                </p14:cNvPr>
                <p14:cNvContentPartPr/>
                <p14:nvPr/>
              </p14:nvContentPartPr>
              <p14:xfrm>
                <a:off x="6931848" y="1542994"/>
                <a:ext cx="14400" cy="29808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4A8D8D9E-3862-438D-B5A4-3D41C84DA34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13848" y="1525354"/>
                  <a:ext cx="500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9FEE0B87-13FD-4B0D-9EE9-1EF308C36099}"/>
                    </a:ext>
                  </a:extLst>
                </p14:cNvPr>
                <p14:cNvContentPartPr/>
                <p14:nvPr/>
              </p14:nvContentPartPr>
              <p14:xfrm>
                <a:off x="6532968" y="1499794"/>
                <a:ext cx="362160" cy="201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20363AB6-178E-42B8-80AA-35DC53616D6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14968" y="1482154"/>
                  <a:ext cx="3978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03C52AD6-1EC5-423A-BEE6-527580E65D5D}"/>
                    </a:ext>
                  </a:extLst>
                </p14:cNvPr>
                <p14:cNvContentPartPr/>
                <p14:nvPr/>
              </p14:nvContentPartPr>
              <p14:xfrm>
                <a:off x="6694968" y="1262914"/>
                <a:ext cx="18000" cy="17748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CA2F6EF5-F7B5-432F-8C99-28F9C86E186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77328" y="1244914"/>
                  <a:ext cx="53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3F0B9BFF-C2DF-4CEA-AC8D-D7892ABE29B7}"/>
                    </a:ext>
                  </a:extLst>
                </p14:cNvPr>
                <p14:cNvContentPartPr/>
                <p14:nvPr/>
              </p14:nvContentPartPr>
              <p14:xfrm>
                <a:off x="6699288" y="1898674"/>
                <a:ext cx="54720" cy="21024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5FBB5837-22AB-4132-B57F-A680A650AA6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81288" y="1880674"/>
                  <a:ext cx="9036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418C0CC4-1110-4A95-A422-CC2E358CFAE4}"/>
              </a:ext>
            </a:extLst>
          </p:cNvPr>
          <p:cNvGrpSpPr/>
          <p:nvPr/>
        </p:nvGrpSpPr>
        <p:grpSpPr>
          <a:xfrm>
            <a:off x="8446816" y="4175746"/>
            <a:ext cx="884160" cy="1171080"/>
            <a:chOff x="4848168" y="1001194"/>
            <a:chExt cx="884160" cy="11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E0147F8E-E6B3-46D9-A161-E9CABC1EB7AC}"/>
                    </a:ext>
                  </a:extLst>
                </p14:cNvPr>
                <p14:cNvContentPartPr/>
                <p14:nvPr/>
              </p14:nvContentPartPr>
              <p14:xfrm>
                <a:off x="5480688" y="1446154"/>
                <a:ext cx="1080" cy="216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05727A5A-3A76-4F10-9D5F-ACDECCAE6A6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63048" y="1428514"/>
                  <a:ext cx="36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7066E81E-E302-425C-87E5-649BFF44BC99}"/>
                    </a:ext>
                  </a:extLst>
                </p14:cNvPr>
                <p14:cNvContentPartPr/>
                <p14:nvPr/>
              </p14:nvContentPartPr>
              <p14:xfrm>
                <a:off x="5475648" y="1432834"/>
                <a:ext cx="5760" cy="2196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893D9904-053D-4BCA-A333-A631AA951A5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57648" y="1415194"/>
                  <a:ext cx="41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EC719654-B3B1-4152-9CF3-E5CBFF797750}"/>
                    </a:ext>
                  </a:extLst>
                </p14:cNvPr>
                <p14:cNvContentPartPr/>
                <p14:nvPr/>
              </p14:nvContentPartPr>
              <p14:xfrm>
                <a:off x="5461608" y="1410514"/>
                <a:ext cx="21240" cy="17856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76C6F629-C17A-468A-BA01-2FD59F27DEC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43968" y="1392874"/>
                  <a:ext cx="568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8926C368-8853-47BC-95C4-768643D01B45}"/>
                    </a:ext>
                  </a:extLst>
                </p14:cNvPr>
                <p14:cNvContentPartPr/>
                <p14:nvPr/>
              </p14:nvContentPartPr>
              <p14:xfrm>
                <a:off x="5312928" y="1616434"/>
                <a:ext cx="334440" cy="1620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505B0F76-6A41-40F4-8F06-7F41E916AD5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95288" y="1598434"/>
                  <a:ext cx="3700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B6E77745-D729-40A7-AF66-4D1995DCC62A}"/>
                    </a:ext>
                  </a:extLst>
                </p14:cNvPr>
                <p14:cNvContentPartPr/>
                <p14:nvPr/>
              </p14:nvContentPartPr>
              <p14:xfrm>
                <a:off x="5290248" y="1647034"/>
                <a:ext cx="41760" cy="28764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EC6DECA8-DD93-49FC-AB14-9CBAF4A6822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72248" y="1629394"/>
                  <a:ext cx="774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56CDDE35-465D-49C7-A621-9CD07164F54A}"/>
                    </a:ext>
                  </a:extLst>
                </p14:cNvPr>
                <p14:cNvContentPartPr/>
                <p14:nvPr/>
              </p14:nvContentPartPr>
              <p14:xfrm>
                <a:off x="5330928" y="1960234"/>
                <a:ext cx="328320" cy="38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B739863-11F6-4099-861E-16A34ACC4BE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12928" y="1942594"/>
                  <a:ext cx="3639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80CC490F-F45C-46BB-BFE3-65EB79E009D3}"/>
                    </a:ext>
                  </a:extLst>
                </p14:cNvPr>
                <p14:cNvContentPartPr/>
                <p14:nvPr/>
              </p14:nvContentPartPr>
              <p14:xfrm>
                <a:off x="5700648" y="1636594"/>
                <a:ext cx="31680" cy="3358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8EDAEA6-1B18-4138-A05E-68ADF8F92B0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82648" y="1618954"/>
                  <a:ext cx="6732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4BEFD07C-C7D1-45CB-A2FE-994C0E3A4E76}"/>
                    </a:ext>
                  </a:extLst>
                </p14:cNvPr>
                <p14:cNvContentPartPr/>
                <p14:nvPr/>
              </p14:nvContentPartPr>
              <p14:xfrm>
                <a:off x="5526768" y="2013874"/>
                <a:ext cx="39960" cy="158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E8F9D3E-E8FF-41EC-B6B8-009B305715D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09128" y="1996234"/>
                  <a:ext cx="75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39E91347-8385-4727-A408-BC2E1D43DCF2}"/>
                    </a:ext>
                  </a:extLst>
                </p14:cNvPr>
                <p14:cNvContentPartPr/>
                <p14:nvPr/>
              </p14:nvContentPartPr>
              <p14:xfrm>
                <a:off x="4848168" y="1170394"/>
                <a:ext cx="8280" cy="235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C694310-70C4-4362-9CC4-D3EDE302A56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30528" y="1152394"/>
                  <a:ext cx="439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B6CDEA97-2E1C-48E2-9AF9-572297F0392C}"/>
                    </a:ext>
                  </a:extLst>
                </p14:cNvPr>
                <p14:cNvContentPartPr/>
                <p14:nvPr/>
              </p14:nvContentPartPr>
              <p14:xfrm>
                <a:off x="4862208" y="1370194"/>
                <a:ext cx="661320" cy="331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20FE5EB-E650-44C9-AD8F-2AD3591B1E5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44568" y="1352194"/>
                  <a:ext cx="696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47499241-3570-4503-8282-BA852B91087E}"/>
                    </a:ext>
                  </a:extLst>
                </p14:cNvPr>
                <p14:cNvContentPartPr/>
                <p14:nvPr/>
              </p14:nvContentPartPr>
              <p14:xfrm>
                <a:off x="5559168" y="1159234"/>
                <a:ext cx="10800" cy="2131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FE85514-2134-4CED-A21C-CFC37DDF4CB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41528" y="1141594"/>
                  <a:ext cx="464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9288A60D-8BA9-4661-B141-03304DC4C234}"/>
                    </a:ext>
                  </a:extLst>
                </p14:cNvPr>
                <p14:cNvContentPartPr/>
                <p14:nvPr/>
              </p14:nvContentPartPr>
              <p14:xfrm>
                <a:off x="4894968" y="1118194"/>
                <a:ext cx="627840" cy="30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0A8DCDF-15F6-4E9A-B415-8B62F8113B0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76968" y="1100554"/>
                  <a:ext cx="6634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6C0C1550-8E7F-4823-B7F4-9512B64573D0}"/>
                    </a:ext>
                  </a:extLst>
                </p14:cNvPr>
                <p14:cNvContentPartPr/>
                <p14:nvPr/>
              </p14:nvContentPartPr>
              <p14:xfrm>
                <a:off x="5154168" y="1001194"/>
                <a:ext cx="8280" cy="1026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0FADAC3-FB1C-4BF9-9A9F-4B3CDB9A2B3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36168" y="983194"/>
                  <a:ext cx="43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oup 733">
            <a:extLst>
              <a:ext uri="{FF2B5EF4-FFF2-40B4-BE49-F238E27FC236}">
                <a16:creationId xmlns:a16="http://schemas.microsoft.com/office/drawing/2014/main" id="{808D30AC-74C0-4D48-BAEA-9E47F178B03A}"/>
              </a:ext>
            </a:extLst>
          </p:cNvPr>
          <p:cNvGrpSpPr/>
          <p:nvPr/>
        </p:nvGrpSpPr>
        <p:grpSpPr>
          <a:xfrm>
            <a:off x="8279056" y="4616386"/>
            <a:ext cx="501480" cy="777600"/>
            <a:chOff x="4680408" y="1441834"/>
            <a:chExt cx="501480" cy="77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03F71431-4BBD-47AB-BF5C-C2BBB24F6AE4}"/>
                    </a:ext>
                  </a:extLst>
                </p14:cNvPr>
                <p14:cNvContentPartPr/>
                <p14:nvPr/>
              </p14:nvContentPartPr>
              <p14:xfrm>
                <a:off x="4925208" y="1441834"/>
                <a:ext cx="20520" cy="20556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44C2FC84-71B9-49BA-BCCB-32EA3D06910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907568" y="1424194"/>
                  <a:ext cx="561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1DB34482-9328-4F5D-B339-970346D1A939}"/>
                    </a:ext>
                  </a:extLst>
                </p14:cNvPr>
                <p14:cNvContentPartPr/>
                <p14:nvPr/>
              </p14:nvContentPartPr>
              <p14:xfrm>
                <a:off x="4964448" y="2066074"/>
                <a:ext cx="28440" cy="15336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D2BB41CF-17A2-4A35-9579-7DCB9E35F69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46448" y="2048434"/>
                  <a:ext cx="64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CAB529BA-1A6E-4A70-9E9D-ABC871EC68F2}"/>
                    </a:ext>
                  </a:extLst>
                </p14:cNvPr>
                <p14:cNvContentPartPr/>
                <p14:nvPr/>
              </p14:nvContentPartPr>
              <p14:xfrm>
                <a:off x="4680408" y="1723354"/>
                <a:ext cx="39600" cy="26964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6B4EED47-C103-4DA3-888A-A561391F041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662408" y="1705354"/>
                  <a:ext cx="752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E3217D6F-768F-44F8-B99D-507A1B682DC6}"/>
                    </a:ext>
                  </a:extLst>
                </p14:cNvPr>
                <p14:cNvContentPartPr/>
                <p14:nvPr/>
              </p14:nvContentPartPr>
              <p14:xfrm>
                <a:off x="4724328" y="2007034"/>
                <a:ext cx="413640" cy="2484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95593EEE-0A5B-4410-9BB5-A8CD1971A24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706328" y="1989394"/>
                  <a:ext cx="4492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230EEE5C-B856-4845-A944-1860DD942D0C}"/>
                    </a:ext>
                  </a:extLst>
                </p14:cNvPr>
                <p14:cNvContentPartPr/>
                <p14:nvPr/>
              </p14:nvContentPartPr>
              <p14:xfrm>
                <a:off x="5139768" y="1675834"/>
                <a:ext cx="42120" cy="30672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CB8D8A55-328B-45E3-BA07-953DC8F2ECD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121768" y="1657834"/>
                  <a:ext cx="777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C61D96D5-2C9B-4055-BDFF-C7705A289DEA}"/>
                    </a:ext>
                  </a:extLst>
                </p14:cNvPr>
                <p14:cNvContentPartPr/>
                <p14:nvPr/>
              </p14:nvContentPartPr>
              <p14:xfrm>
                <a:off x="4721808" y="1681594"/>
                <a:ext cx="393840" cy="4320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FAA7505B-1FC5-413F-9863-64B2E5AF30A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704168" y="1663594"/>
                  <a:ext cx="42948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oup 740">
            <a:extLst>
              <a:ext uri="{FF2B5EF4-FFF2-40B4-BE49-F238E27FC236}">
                <a16:creationId xmlns:a16="http://schemas.microsoft.com/office/drawing/2014/main" id="{0B2486EF-168A-4B85-8154-2D287C17F7D9}"/>
              </a:ext>
            </a:extLst>
          </p:cNvPr>
          <p:cNvGrpSpPr/>
          <p:nvPr/>
        </p:nvGrpSpPr>
        <p:grpSpPr>
          <a:xfrm>
            <a:off x="8518096" y="5389306"/>
            <a:ext cx="726120" cy="528480"/>
            <a:chOff x="4919448" y="2214754"/>
            <a:chExt cx="726120" cy="52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74FF4895-51B6-486C-A09C-DD035B5752CD}"/>
                    </a:ext>
                  </a:extLst>
                </p14:cNvPr>
                <p14:cNvContentPartPr/>
                <p14:nvPr/>
              </p14:nvContentPartPr>
              <p14:xfrm>
                <a:off x="4919448" y="2214754"/>
                <a:ext cx="711360" cy="32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163146E-3AC7-4838-92C2-8AE97E9863A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901448" y="2196754"/>
                  <a:ext cx="7470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4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6D392038-2C92-4B51-852B-1DBA0555E4A3}"/>
                    </a:ext>
                  </a:extLst>
                </p14:cNvPr>
                <p14:cNvContentPartPr/>
                <p14:nvPr/>
              </p14:nvContentPartPr>
              <p14:xfrm>
                <a:off x="4926288" y="2256874"/>
                <a:ext cx="35640" cy="2458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43FADE6-A3A9-4DB3-A4E5-D62170CC113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908648" y="2238874"/>
                  <a:ext cx="712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E27AF76A-B381-4252-AD6C-68C7FD56CC37}"/>
                    </a:ext>
                  </a:extLst>
                </p14:cNvPr>
                <p14:cNvContentPartPr/>
                <p14:nvPr/>
              </p14:nvContentPartPr>
              <p14:xfrm>
                <a:off x="4966968" y="2534434"/>
                <a:ext cx="639000" cy="22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0EA684A-46AC-416D-9050-9DE4F745FEF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949328" y="2516794"/>
                  <a:ext cx="6746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13BB6F4A-118E-4CF5-BE16-CD7903F87D2A}"/>
                    </a:ext>
                  </a:extLst>
                </p14:cNvPr>
                <p14:cNvContentPartPr/>
                <p14:nvPr/>
              </p14:nvContentPartPr>
              <p14:xfrm>
                <a:off x="5629728" y="2229514"/>
                <a:ext cx="15840" cy="2894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896971D-6AE0-4435-AA6D-554626154DD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12088" y="2211514"/>
                  <a:ext cx="514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32A4AD1B-BFB1-4AA2-85A7-949C77F3A118}"/>
                    </a:ext>
                  </a:extLst>
                </p14:cNvPr>
                <p14:cNvContentPartPr/>
                <p14:nvPr/>
              </p14:nvContentPartPr>
              <p14:xfrm>
                <a:off x="5267568" y="2554954"/>
                <a:ext cx="33120" cy="18828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9124A492-3684-4E7C-A986-3A5404C7188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49928" y="2537314"/>
                  <a:ext cx="6876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4" name="Group 753">
            <a:extLst>
              <a:ext uri="{FF2B5EF4-FFF2-40B4-BE49-F238E27FC236}">
                <a16:creationId xmlns:a16="http://schemas.microsoft.com/office/drawing/2014/main" id="{199D2F77-3A72-4F54-B974-0C4049C119D4}"/>
              </a:ext>
            </a:extLst>
          </p:cNvPr>
          <p:cNvGrpSpPr/>
          <p:nvPr/>
        </p:nvGrpSpPr>
        <p:grpSpPr>
          <a:xfrm>
            <a:off x="9066016" y="4900066"/>
            <a:ext cx="135360" cy="182160"/>
            <a:chOff x="5467368" y="1725514"/>
            <a:chExt cx="13536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E3F3BAAE-591B-4572-BA05-E5D44EE48AB9}"/>
                    </a:ext>
                  </a:extLst>
                </p14:cNvPr>
                <p14:cNvContentPartPr/>
                <p14:nvPr/>
              </p14:nvContentPartPr>
              <p14:xfrm>
                <a:off x="5493648" y="1725514"/>
                <a:ext cx="53640" cy="18216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F27096BB-981D-4338-89A8-5075E425186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476008" y="1707874"/>
                  <a:ext cx="89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BEFEE313-424A-4206-8322-89D4DB7BBA0F}"/>
                    </a:ext>
                  </a:extLst>
                </p14:cNvPr>
                <p14:cNvContentPartPr/>
                <p14:nvPr/>
              </p14:nvContentPartPr>
              <p14:xfrm>
                <a:off x="5467368" y="1815154"/>
                <a:ext cx="135360" cy="3024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B90B3A4C-A046-4CD2-9D87-D7173B9467B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449368" y="1797514"/>
                  <a:ext cx="17100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7" name="Group 756">
            <a:extLst>
              <a:ext uri="{FF2B5EF4-FFF2-40B4-BE49-F238E27FC236}">
                <a16:creationId xmlns:a16="http://schemas.microsoft.com/office/drawing/2014/main" id="{5823B485-8D0A-4CA0-9F1E-74211ABF9751}"/>
              </a:ext>
            </a:extLst>
          </p:cNvPr>
          <p:cNvGrpSpPr/>
          <p:nvPr/>
        </p:nvGrpSpPr>
        <p:grpSpPr>
          <a:xfrm>
            <a:off x="8430976" y="4980346"/>
            <a:ext cx="163440" cy="134280"/>
            <a:chOff x="4832328" y="1805794"/>
            <a:chExt cx="16344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39C014CD-45DC-4E38-A58C-52DE1FA54D8C}"/>
                    </a:ext>
                  </a:extLst>
                </p14:cNvPr>
                <p14:cNvContentPartPr/>
                <p14:nvPr/>
              </p14:nvContentPartPr>
              <p14:xfrm>
                <a:off x="4895688" y="1832074"/>
                <a:ext cx="24840" cy="10800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81C2CF5E-BD45-4400-8E02-79F68916E75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878048" y="1814074"/>
                  <a:ext cx="604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D86C8CFF-6449-4B33-97C0-4DF46FAC0E69}"/>
                    </a:ext>
                  </a:extLst>
                </p14:cNvPr>
                <p14:cNvContentPartPr/>
                <p14:nvPr/>
              </p14:nvContentPartPr>
              <p14:xfrm>
                <a:off x="4832328" y="1805794"/>
                <a:ext cx="163440" cy="3456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DDE247BB-3DD7-43C9-8AE1-97BFB4BA0B8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814688" y="1787794"/>
                  <a:ext cx="19908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8" name="Group 1097">
            <a:extLst>
              <a:ext uri="{FF2B5EF4-FFF2-40B4-BE49-F238E27FC236}">
                <a16:creationId xmlns:a16="http://schemas.microsoft.com/office/drawing/2014/main" id="{37D90498-2CAC-41DD-83AB-589ACBEEEF1E}"/>
              </a:ext>
            </a:extLst>
          </p:cNvPr>
          <p:cNvGrpSpPr/>
          <p:nvPr/>
        </p:nvGrpSpPr>
        <p:grpSpPr>
          <a:xfrm>
            <a:off x="8774130" y="4350701"/>
            <a:ext cx="93240" cy="130320"/>
            <a:chOff x="8621140" y="3847437"/>
            <a:chExt cx="93240" cy="13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1096" name="Ink 1095">
                  <a:extLst>
                    <a:ext uri="{FF2B5EF4-FFF2-40B4-BE49-F238E27FC236}">
                      <a16:creationId xmlns:a16="http://schemas.microsoft.com/office/drawing/2014/main" id="{F1921375-694E-4B91-B95A-8DEFDBAAEC9D}"/>
                    </a:ext>
                  </a:extLst>
                </p14:cNvPr>
                <p14:cNvContentPartPr/>
                <p14:nvPr/>
              </p14:nvContentPartPr>
              <p14:xfrm>
                <a:off x="8621140" y="3874437"/>
                <a:ext cx="18720" cy="103320"/>
              </p14:xfrm>
            </p:contentPart>
          </mc:Choice>
          <mc:Fallback xmlns="">
            <p:pic>
              <p:nvPicPr>
                <p:cNvPr id="1096" name="Ink 1095">
                  <a:extLst>
                    <a:ext uri="{FF2B5EF4-FFF2-40B4-BE49-F238E27FC236}">
                      <a16:creationId xmlns:a16="http://schemas.microsoft.com/office/drawing/2014/main" id="{F1921375-694E-4B91-B95A-8DEFDBAAEC9D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8603500" y="3856437"/>
                  <a:ext cx="54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4">
              <p14:nvContentPartPr>
                <p14:cNvPr id="1097" name="Ink 1096">
                  <a:extLst>
                    <a:ext uri="{FF2B5EF4-FFF2-40B4-BE49-F238E27FC236}">
                      <a16:creationId xmlns:a16="http://schemas.microsoft.com/office/drawing/2014/main" id="{94529601-8ACE-457E-BD57-1A2F8E7162A3}"/>
                    </a:ext>
                  </a:extLst>
                </p14:cNvPr>
                <p14:cNvContentPartPr/>
                <p14:nvPr/>
              </p14:nvContentPartPr>
              <p14:xfrm>
                <a:off x="8628700" y="3847437"/>
                <a:ext cx="85680" cy="63720"/>
              </p14:xfrm>
            </p:contentPart>
          </mc:Choice>
          <mc:Fallback xmlns="">
            <p:pic>
              <p:nvPicPr>
                <p:cNvPr id="1097" name="Ink 1096">
                  <a:extLst>
                    <a:ext uri="{FF2B5EF4-FFF2-40B4-BE49-F238E27FC236}">
                      <a16:creationId xmlns:a16="http://schemas.microsoft.com/office/drawing/2014/main" id="{94529601-8ACE-457E-BD57-1A2F8E7162A3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8610700" y="3829437"/>
                  <a:ext cx="121320" cy="9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6">
            <p14:nvContentPartPr>
              <p14:cNvPr id="1099" name="Ink 1098">
                <a:extLst>
                  <a:ext uri="{FF2B5EF4-FFF2-40B4-BE49-F238E27FC236}">
                    <a16:creationId xmlns:a16="http://schemas.microsoft.com/office/drawing/2014/main" id="{B60278B0-31E7-4ED8-AE10-E946563B78A7}"/>
                  </a:ext>
                </a:extLst>
              </p14:cNvPr>
              <p14:cNvContentPartPr/>
              <p14:nvPr/>
            </p14:nvContentPartPr>
            <p14:xfrm>
              <a:off x="8840370" y="5476421"/>
              <a:ext cx="132840" cy="151560"/>
            </p14:xfrm>
          </p:contentPart>
        </mc:Choice>
        <mc:Fallback xmlns="">
          <p:pic>
            <p:nvPicPr>
              <p:cNvPr id="1099" name="Ink 1098">
                <a:extLst>
                  <a:ext uri="{FF2B5EF4-FFF2-40B4-BE49-F238E27FC236}">
                    <a16:creationId xmlns:a16="http://schemas.microsoft.com/office/drawing/2014/main" id="{B60278B0-31E7-4ED8-AE10-E946563B78A7}"/>
                  </a:ext>
                </a:extLst>
              </p:cNvPr>
              <p:cNvPicPr/>
              <p:nvPr/>
            </p:nvPicPr>
            <p:blipFill>
              <a:blip r:embed="rId867"/>
              <a:stretch>
                <a:fillRect/>
              </a:stretch>
            </p:blipFill>
            <p:spPr>
              <a:xfrm>
                <a:off x="8822370" y="5458421"/>
                <a:ext cx="168480" cy="18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61" name="Group 760">
            <a:extLst>
              <a:ext uri="{FF2B5EF4-FFF2-40B4-BE49-F238E27FC236}">
                <a16:creationId xmlns:a16="http://schemas.microsoft.com/office/drawing/2014/main" id="{69541167-DD33-41BE-98BA-61D048B2C69B}"/>
              </a:ext>
            </a:extLst>
          </p:cNvPr>
          <p:cNvGrpSpPr/>
          <p:nvPr/>
        </p:nvGrpSpPr>
        <p:grpSpPr>
          <a:xfrm>
            <a:off x="9003459" y="1952338"/>
            <a:ext cx="422280" cy="350640"/>
            <a:chOff x="8338320" y="4085394"/>
            <a:chExt cx="42228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8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7E2B5D31-63C4-4FF4-863B-6B48399757E2}"/>
                    </a:ext>
                  </a:extLst>
                </p14:cNvPr>
                <p14:cNvContentPartPr/>
                <p14:nvPr/>
              </p14:nvContentPartPr>
              <p14:xfrm>
                <a:off x="8357400" y="4198074"/>
                <a:ext cx="8640" cy="24840"/>
              </p14:xfrm>
            </p:contentPart>
          </mc:Choice>
          <mc:Fallback xmlns="">
            <p:pic>
              <p:nvPicPr>
                <p:cNvPr id="1000" name="Ink 999">
                  <a:extLst>
                    <a:ext uri="{FF2B5EF4-FFF2-40B4-BE49-F238E27FC236}">
                      <a16:creationId xmlns:a16="http://schemas.microsoft.com/office/drawing/2014/main" id="{0D81462E-A87E-4738-AA53-C6B29797C164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8339400" y="4180074"/>
                  <a:ext cx="442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1333A186-0219-4BD5-9BBF-577863D35498}"/>
                    </a:ext>
                  </a:extLst>
                </p14:cNvPr>
                <p14:cNvContentPartPr/>
                <p14:nvPr/>
              </p14:nvContentPartPr>
              <p14:xfrm>
                <a:off x="8348040" y="4172874"/>
                <a:ext cx="19440" cy="246240"/>
              </p14:xfrm>
            </p:contentPart>
          </mc:Choice>
          <mc:Fallback xmlns="">
            <p:pic>
              <p:nvPicPr>
                <p:cNvPr id="1001" name="Ink 1000">
                  <a:extLst>
                    <a:ext uri="{FF2B5EF4-FFF2-40B4-BE49-F238E27FC236}">
                      <a16:creationId xmlns:a16="http://schemas.microsoft.com/office/drawing/2014/main" id="{9EFEB1AF-43D4-47F7-A377-CD4F79814689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8330040" y="4154874"/>
                  <a:ext cx="550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6C6CEA66-2C44-43E3-B93D-6938018E0513}"/>
                    </a:ext>
                  </a:extLst>
                </p14:cNvPr>
                <p14:cNvContentPartPr/>
                <p14:nvPr/>
              </p14:nvContentPartPr>
              <p14:xfrm>
                <a:off x="8367840" y="4423074"/>
                <a:ext cx="392760" cy="12960"/>
              </p14:xfrm>
            </p:contentPart>
          </mc:Choice>
          <mc:Fallback xmlns="">
            <p:pic>
              <p:nvPicPr>
                <p:cNvPr id="1002" name="Ink 1001">
                  <a:extLst>
                    <a:ext uri="{FF2B5EF4-FFF2-40B4-BE49-F238E27FC236}">
                      <a16:creationId xmlns:a16="http://schemas.microsoft.com/office/drawing/2014/main" id="{3E8A7423-368F-424F-97BB-6EFE2E41505D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8350200" y="4405074"/>
                  <a:ext cx="4284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F1A0393E-B319-4AB4-B487-07B300C93EF0}"/>
                    </a:ext>
                  </a:extLst>
                </p14:cNvPr>
                <p14:cNvContentPartPr/>
                <p14:nvPr/>
              </p14:nvContentPartPr>
              <p14:xfrm>
                <a:off x="8739720" y="4112754"/>
                <a:ext cx="10440" cy="321480"/>
              </p14:xfrm>
            </p:contentPart>
          </mc:Choice>
          <mc:Fallback xmlns="">
            <p:pic>
              <p:nvPicPr>
                <p:cNvPr id="1003" name="Ink 1002">
                  <a:extLst>
                    <a:ext uri="{FF2B5EF4-FFF2-40B4-BE49-F238E27FC236}">
                      <a16:creationId xmlns:a16="http://schemas.microsoft.com/office/drawing/2014/main" id="{ADCFBD80-DF3E-4E3F-82B1-ED05903E0A90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8721720" y="4095114"/>
                  <a:ext cx="460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5A57806F-DE13-45A1-802D-BAE90FD6A5EC}"/>
                    </a:ext>
                  </a:extLst>
                </p14:cNvPr>
                <p14:cNvContentPartPr/>
                <p14:nvPr/>
              </p14:nvContentPartPr>
              <p14:xfrm>
                <a:off x="8348760" y="4113834"/>
                <a:ext cx="17280" cy="91440"/>
              </p14:xfrm>
            </p:contentPart>
          </mc:Choice>
          <mc:Fallback xmlns="">
            <p:pic>
              <p:nvPicPr>
                <p:cNvPr id="1004" name="Ink 1003">
                  <a:extLst>
                    <a:ext uri="{FF2B5EF4-FFF2-40B4-BE49-F238E27FC236}">
                      <a16:creationId xmlns:a16="http://schemas.microsoft.com/office/drawing/2014/main" id="{74C74CEA-FE80-4BB8-9BA9-50E31565B60E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8331120" y="4096194"/>
                  <a:ext cx="52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65102424-ADEE-4036-98FB-F1938BD08122}"/>
                    </a:ext>
                  </a:extLst>
                </p14:cNvPr>
                <p14:cNvContentPartPr/>
                <p14:nvPr/>
              </p14:nvContentPartPr>
              <p14:xfrm>
                <a:off x="8338320" y="4085394"/>
                <a:ext cx="359640" cy="28080"/>
              </p14:xfrm>
            </p:contentPart>
          </mc:Choice>
          <mc:Fallback xmlns="">
            <p:pic>
              <p:nvPicPr>
                <p:cNvPr id="1005" name="Ink 1004">
                  <a:extLst>
                    <a:ext uri="{FF2B5EF4-FFF2-40B4-BE49-F238E27FC236}">
                      <a16:creationId xmlns:a16="http://schemas.microsoft.com/office/drawing/2014/main" id="{6B3DDA2D-515C-495D-BED4-ABCC5F3473C1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8320320" y="4067754"/>
                  <a:ext cx="395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0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3D56C1CF-E21E-449D-802A-10309916E1B9}"/>
                    </a:ext>
                  </a:extLst>
                </p14:cNvPr>
                <p14:cNvContentPartPr/>
                <p14:nvPr/>
              </p14:nvContentPartPr>
              <p14:xfrm>
                <a:off x="8509680" y="4184754"/>
                <a:ext cx="56160" cy="185760"/>
              </p14:xfrm>
            </p:contentPart>
          </mc:Choice>
          <mc:Fallback xmlns="">
            <p:pic>
              <p:nvPicPr>
                <p:cNvPr id="1007" name="Ink 1006">
                  <a:extLst>
                    <a:ext uri="{FF2B5EF4-FFF2-40B4-BE49-F238E27FC236}">
                      <a16:creationId xmlns:a16="http://schemas.microsoft.com/office/drawing/2014/main" id="{89C68A5E-F8D0-4B29-81CE-167F610DDB4A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8491680" y="4166754"/>
                  <a:ext cx="918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2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0686F8D7-AF99-4CB8-BC7C-7D193FAD3510}"/>
                    </a:ext>
                  </a:extLst>
                </p14:cNvPr>
                <p14:cNvContentPartPr/>
                <p14:nvPr/>
              </p14:nvContentPartPr>
              <p14:xfrm>
                <a:off x="8470440" y="4266114"/>
                <a:ext cx="147240" cy="27720"/>
              </p14:xfrm>
            </p:contentPart>
          </mc:Choice>
          <mc:Fallback xmlns="">
            <p:pic>
              <p:nvPicPr>
                <p:cNvPr id="1008" name="Ink 1007">
                  <a:extLst>
                    <a:ext uri="{FF2B5EF4-FFF2-40B4-BE49-F238E27FC236}">
                      <a16:creationId xmlns:a16="http://schemas.microsoft.com/office/drawing/2014/main" id="{34B4F92C-407D-4136-8B18-25FF881D195F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8452440" y="4248474"/>
                  <a:ext cx="18288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0" name="Group 769">
            <a:extLst>
              <a:ext uri="{FF2B5EF4-FFF2-40B4-BE49-F238E27FC236}">
                <a16:creationId xmlns:a16="http://schemas.microsoft.com/office/drawing/2014/main" id="{F2134F26-C656-444C-8015-7962D445F409}"/>
              </a:ext>
            </a:extLst>
          </p:cNvPr>
          <p:cNvGrpSpPr/>
          <p:nvPr/>
        </p:nvGrpSpPr>
        <p:grpSpPr>
          <a:xfrm>
            <a:off x="8887168" y="970781"/>
            <a:ext cx="583560" cy="633960"/>
            <a:chOff x="8222029" y="3103837"/>
            <a:chExt cx="583560" cy="63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89692D91-82DD-495C-960D-342605B8B9B7}"/>
                    </a:ext>
                  </a:extLst>
                </p14:cNvPr>
                <p14:cNvContentPartPr/>
                <p14:nvPr/>
              </p14:nvContentPartPr>
              <p14:xfrm>
                <a:off x="8402029" y="3471397"/>
                <a:ext cx="9360" cy="111960"/>
              </p14:xfrm>
            </p:contentPart>
          </mc:Choice>
          <mc:Fallback xmlns="">
            <p:pic>
              <p:nvPicPr>
                <p:cNvPr id="1016" name="Ink 1015">
                  <a:extLst>
                    <a:ext uri="{FF2B5EF4-FFF2-40B4-BE49-F238E27FC236}">
                      <a16:creationId xmlns:a16="http://schemas.microsoft.com/office/drawing/2014/main" id="{596D7520-F56C-4044-B059-931487BF78FF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8384389" y="3453757"/>
                  <a:ext cx="45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4BBDF8A9-CCC4-43CD-92E2-F120B1DB0D6A}"/>
                    </a:ext>
                  </a:extLst>
                </p14:cNvPr>
                <p14:cNvContentPartPr/>
                <p14:nvPr/>
              </p14:nvContentPartPr>
              <p14:xfrm>
                <a:off x="8475829" y="3465637"/>
                <a:ext cx="15120" cy="106920"/>
              </p14:xfrm>
            </p:contentPart>
          </mc:Choice>
          <mc:Fallback xmlns="">
            <p:pic>
              <p:nvPicPr>
                <p:cNvPr id="1017" name="Ink 1016">
                  <a:extLst>
                    <a:ext uri="{FF2B5EF4-FFF2-40B4-BE49-F238E27FC236}">
                      <a16:creationId xmlns:a16="http://schemas.microsoft.com/office/drawing/2014/main" id="{B98A266F-FFEF-4401-BE72-11CAD7558F83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8457829" y="3447997"/>
                  <a:ext cx="50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43EEAE3D-43EC-4334-A6AC-B86F6DE9D6B2}"/>
                    </a:ext>
                  </a:extLst>
                </p14:cNvPr>
                <p14:cNvContentPartPr/>
                <p14:nvPr/>
              </p14:nvContentPartPr>
              <p14:xfrm>
                <a:off x="8363509" y="3434677"/>
                <a:ext cx="146880" cy="12240"/>
              </p14:xfrm>
            </p:contentPart>
          </mc:Choice>
          <mc:Fallback xmlns="">
            <p:pic>
              <p:nvPicPr>
                <p:cNvPr id="1018" name="Ink 1017">
                  <a:extLst>
                    <a:ext uri="{FF2B5EF4-FFF2-40B4-BE49-F238E27FC236}">
                      <a16:creationId xmlns:a16="http://schemas.microsoft.com/office/drawing/2014/main" id="{109692D7-E74E-4D25-AA21-CC66836F0130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8345869" y="3417037"/>
                  <a:ext cx="1825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60FEF10F-9E15-43C0-B39F-751470FD447F}"/>
                    </a:ext>
                  </a:extLst>
                </p14:cNvPr>
                <p14:cNvContentPartPr/>
                <p14:nvPr/>
              </p14:nvContentPartPr>
              <p14:xfrm>
                <a:off x="8222029" y="3320917"/>
                <a:ext cx="52200" cy="367200"/>
              </p14:xfrm>
            </p:contentPart>
          </mc:Choice>
          <mc:Fallback xmlns="">
            <p:pic>
              <p:nvPicPr>
                <p:cNvPr id="1020" name="Ink 1019">
                  <a:extLst>
                    <a:ext uri="{FF2B5EF4-FFF2-40B4-BE49-F238E27FC236}">
                      <a16:creationId xmlns:a16="http://schemas.microsoft.com/office/drawing/2014/main" id="{CABF7E9B-0BBB-44CC-BC76-B3AB21478A48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8204029" y="3302917"/>
                  <a:ext cx="878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996DB95A-8E74-418E-915A-5C47A57EA30C}"/>
                    </a:ext>
                  </a:extLst>
                </p14:cNvPr>
                <p14:cNvContentPartPr/>
                <p14:nvPr/>
              </p14:nvContentPartPr>
              <p14:xfrm>
                <a:off x="8287189" y="3690277"/>
                <a:ext cx="516960" cy="47520"/>
              </p14:xfrm>
            </p:contentPart>
          </mc:Choice>
          <mc:Fallback xmlns="">
            <p:pic>
              <p:nvPicPr>
                <p:cNvPr id="1021" name="Ink 1020">
                  <a:extLst>
                    <a:ext uri="{FF2B5EF4-FFF2-40B4-BE49-F238E27FC236}">
                      <a16:creationId xmlns:a16="http://schemas.microsoft.com/office/drawing/2014/main" id="{0CF8E2F5-D2C8-46C7-B66B-4551E4055B2F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8269549" y="3672637"/>
                  <a:ext cx="5526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729EBC3D-F367-49FF-A010-DE2118E47A22}"/>
                    </a:ext>
                  </a:extLst>
                </p14:cNvPr>
                <p14:cNvContentPartPr/>
                <p14:nvPr/>
              </p14:nvContentPartPr>
              <p14:xfrm>
                <a:off x="8764189" y="3285277"/>
                <a:ext cx="41400" cy="396720"/>
              </p14:xfrm>
            </p:contentPart>
          </mc:Choice>
          <mc:Fallback xmlns="">
            <p:pic>
              <p:nvPicPr>
                <p:cNvPr id="1023" name="Ink 1022">
                  <a:extLst>
                    <a:ext uri="{FF2B5EF4-FFF2-40B4-BE49-F238E27FC236}">
                      <a16:creationId xmlns:a16="http://schemas.microsoft.com/office/drawing/2014/main" id="{4E8AAAC5-137F-4249-BCC0-296A28999F43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8746549" y="3267637"/>
                  <a:ext cx="770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777" name="Ink 776">
                  <a:extLst>
                    <a:ext uri="{FF2B5EF4-FFF2-40B4-BE49-F238E27FC236}">
                      <a16:creationId xmlns:a16="http://schemas.microsoft.com/office/drawing/2014/main" id="{F86A93D8-D762-4F36-BCEA-C7CC3D5CD986}"/>
                    </a:ext>
                  </a:extLst>
                </p14:cNvPr>
                <p14:cNvContentPartPr/>
                <p14:nvPr/>
              </p14:nvContentPartPr>
              <p14:xfrm>
                <a:off x="8284309" y="3256117"/>
                <a:ext cx="444960" cy="2160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5CE43F6-AF16-431E-B5E1-DEC8BF9F7E71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8266309" y="3238477"/>
                  <a:ext cx="480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FFD2569D-50F9-416C-B0F3-7943629952DB}"/>
                    </a:ext>
                  </a:extLst>
                </p14:cNvPr>
                <p14:cNvContentPartPr/>
                <p14:nvPr/>
              </p14:nvContentPartPr>
              <p14:xfrm>
                <a:off x="8470429" y="3103837"/>
                <a:ext cx="5400" cy="1486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783C5DCF-A584-4263-862D-69A944BD94E5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8452429" y="3086197"/>
                  <a:ext cx="41040" cy="18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0">
            <p14:nvContentPartPr>
              <p14:cNvPr id="779" name="Ink 778">
                <a:extLst>
                  <a:ext uri="{FF2B5EF4-FFF2-40B4-BE49-F238E27FC236}">
                    <a16:creationId xmlns:a16="http://schemas.microsoft.com/office/drawing/2014/main" id="{1051D092-FD4A-4A76-A4A4-83FE0C02F7EC}"/>
                  </a:ext>
                </a:extLst>
              </p14:cNvPr>
              <p14:cNvContentPartPr/>
              <p14:nvPr/>
            </p14:nvContentPartPr>
            <p14:xfrm>
              <a:off x="9177688" y="1630661"/>
              <a:ext cx="29520" cy="297720"/>
            </p14:xfrm>
          </p:contentPart>
        </mc:Choice>
        <mc:Fallback xmlns="">
          <p:pic>
            <p:nvPicPr>
              <p:cNvPr id="779" name="Ink 778">
                <a:extLst>
                  <a:ext uri="{FF2B5EF4-FFF2-40B4-BE49-F238E27FC236}">
                    <a16:creationId xmlns:a16="http://schemas.microsoft.com/office/drawing/2014/main" id="{1051D092-FD4A-4A76-A4A4-83FE0C02F7EC}"/>
                  </a:ext>
                </a:extLst>
              </p:cNvPr>
              <p:cNvPicPr/>
              <p:nvPr/>
            </p:nvPicPr>
            <p:blipFill>
              <a:blip r:embed="rId901"/>
              <a:stretch>
                <a:fillRect/>
              </a:stretch>
            </p:blipFill>
            <p:spPr>
              <a:xfrm>
                <a:off x="9159688" y="1612639"/>
                <a:ext cx="65160" cy="333403"/>
              </a:xfrm>
              <a:prstGeom prst="rect">
                <a:avLst/>
              </a:prstGeom>
            </p:spPr>
          </p:pic>
        </mc:Fallback>
      </mc:AlternateContent>
      <p:grpSp>
        <p:nvGrpSpPr>
          <p:cNvPr id="780" name="Group 779">
            <a:extLst>
              <a:ext uri="{FF2B5EF4-FFF2-40B4-BE49-F238E27FC236}">
                <a16:creationId xmlns:a16="http://schemas.microsoft.com/office/drawing/2014/main" id="{29AE3089-5D7F-46A1-89FF-AEFABA11F299}"/>
              </a:ext>
            </a:extLst>
          </p:cNvPr>
          <p:cNvGrpSpPr/>
          <p:nvPr/>
        </p:nvGrpSpPr>
        <p:grpSpPr>
          <a:xfrm>
            <a:off x="8993728" y="2351381"/>
            <a:ext cx="500760" cy="734040"/>
            <a:chOff x="8328589" y="4484437"/>
            <a:chExt cx="500760" cy="73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8C87DA66-A655-4FF2-A525-0BC3D105BFD1}"/>
                    </a:ext>
                  </a:extLst>
                </p14:cNvPr>
                <p14:cNvContentPartPr/>
                <p14:nvPr/>
              </p14:nvContentPartPr>
              <p14:xfrm>
                <a:off x="8564389" y="4484437"/>
                <a:ext cx="32040" cy="30780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52B9BD9E-4605-4646-B04D-1D07F4C6EA12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8546749" y="4466437"/>
                  <a:ext cx="676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8A9790D5-10A0-422E-9279-E7544865F8DB}"/>
                    </a:ext>
                  </a:extLst>
                </p14:cNvPr>
                <p14:cNvContentPartPr/>
                <p14:nvPr/>
              </p14:nvContentPartPr>
              <p14:xfrm>
                <a:off x="8368909" y="4822837"/>
                <a:ext cx="406080" cy="252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E1D37D81-050C-4E7D-AA44-7DBFD2D4FD10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8350909" y="4804837"/>
                  <a:ext cx="4417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627F79D0-444E-4683-9D45-1E61FF9F2B64}"/>
                    </a:ext>
                  </a:extLst>
                </p14:cNvPr>
                <p14:cNvContentPartPr/>
                <p14:nvPr/>
              </p14:nvContentPartPr>
              <p14:xfrm>
                <a:off x="8328589" y="4846597"/>
                <a:ext cx="46800" cy="33948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98E1E816-9059-4A9B-9BEF-AC3E8D4BF4AD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8310589" y="4828597"/>
                  <a:ext cx="824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DB6DD9E7-58F6-45D6-A4C3-B97B127E7BAC}"/>
                    </a:ext>
                  </a:extLst>
                </p14:cNvPr>
                <p14:cNvContentPartPr/>
                <p14:nvPr/>
              </p14:nvContentPartPr>
              <p14:xfrm>
                <a:off x="8366029" y="5197957"/>
                <a:ext cx="435600" cy="2052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F73FD3F5-0ACA-4E26-8675-2246EB11E1C0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8348389" y="5179957"/>
                  <a:ext cx="4712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0">
              <p14:nvContentPartPr>
                <p14:cNvPr id="785" name="Ink 784">
                  <a:extLst>
                    <a:ext uri="{FF2B5EF4-FFF2-40B4-BE49-F238E27FC236}">
                      <a16:creationId xmlns:a16="http://schemas.microsoft.com/office/drawing/2014/main" id="{453FAE1B-56B8-4006-B2CC-85CB558811EE}"/>
                    </a:ext>
                  </a:extLst>
                </p14:cNvPr>
                <p14:cNvContentPartPr/>
                <p14:nvPr/>
              </p14:nvContentPartPr>
              <p14:xfrm>
                <a:off x="8803069" y="4898437"/>
                <a:ext cx="26280" cy="31608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BFADDB19-1D3F-4772-A2A5-BDC854E7EC22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8785069" y="4880797"/>
                  <a:ext cx="619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2">
              <p14:nvContentPartPr>
                <p14:cNvPr id="786" name="Ink 785">
                  <a:extLst>
                    <a:ext uri="{FF2B5EF4-FFF2-40B4-BE49-F238E27FC236}">
                      <a16:creationId xmlns:a16="http://schemas.microsoft.com/office/drawing/2014/main" id="{E2E22D11-7B98-4063-B94C-83E8AC9C1FE0}"/>
                    </a:ext>
                  </a:extLst>
                </p14:cNvPr>
                <p14:cNvContentPartPr/>
                <p14:nvPr/>
              </p14:nvContentPartPr>
              <p14:xfrm>
                <a:off x="8517589" y="4977637"/>
                <a:ext cx="127080" cy="10080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EFB6CC22-A9A5-4970-BA45-46BA0EAA3067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8499589" y="4959637"/>
                  <a:ext cx="162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4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AF429C5C-EAFE-4D22-9921-B94CF94A4756}"/>
                    </a:ext>
                  </a:extLst>
                </p14:cNvPr>
                <p14:cNvContentPartPr/>
                <p14:nvPr/>
              </p14:nvContentPartPr>
              <p14:xfrm>
                <a:off x="8493829" y="4952437"/>
                <a:ext cx="145080" cy="1116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AEC8B54A-C59A-46D0-AC00-BF8A9167520B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8476189" y="4934797"/>
                  <a:ext cx="18072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6">
            <p14:nvContentPartPr>
              <p14:cNvPr id="788" name="Ink 787">
                <a:extLst>
                  <a:ext uri="{FF2B5EF4-FFF2-40B4-BE49-F238E27FC236}">
                    <a16:creationId xmlns:a16="http://schemas.microsoft.com/office/drawing/2014/main" id="{65F16C66-D3D5-4483-AEA3-24B628133B5F}"/>
                  </a:ext>
                </a:extLst>
              </p14:cNvPr>
              <p14:cNvContentPartPr/>
              <p14:nvPr/>
            </p14:nvContentPartPr>
            <p14:xfrm>
              <a:off x="9260327" y="3144341"/>
              <a:ext cx="10800" cy="230040"/>
            </p14:xfrm>
          </p:contentPart>
        </mc:Choice>
        <mc:Fallback xmlns="">
          <p:pic>
            <p:nvPicPr>
              <p:cNvPr id="788" name="Ink 787">
                <a:extLst>
                  <a:ext uri="{FF2B5EF4-FFF2-40B4-BE49-F238E27FC236}">
                    <a16:creationId xmlns:a16="http://schemas.microsoft.com/office/drawing/2014/main" id="{65F16C66-D3D5-4483-AEA3-24B628133B5F}"/>
                  </a:ext>
                </a:extLst>
              </p:cNvPr>
              <p:cNvPicPr/>
              <p:nvPr/>
            </p:nvPicPr>
            <p:blipFill>
              <a:blip r:embed="rId917"/>
              <a:stretch>
                <a:fillRect/>
              </a:stretch>
            </p:blipFill>
            <p:spPr>
              <a:xfrm>
                <a:off x="9242327" y="3126341"/>
                <a:ext cx="46440" cy="2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89" name="Group 788">
            <a:extLst>
              <a:ext uri="{FF2B5EF4-FFF2-40B4-BE49-F238E27FC236}">
                <a16:creationId xmlns:a16="http://schemas.microsoft.com/office/drawing/2014/main" id="{FF4D3210-9DD6-433A-8075-79800E5A989E}"/>
              </a:ext>
            </a:extLst>
          </p:cNvPr>
          <p:cNvGrpSpPr/>
          <p:nvPr/>
        </p:nvGrpSpPr>
        <p:grpSpPr>
          <a:xfrm>
            <a:off x="8254847" y="2088461"/>
            <a:ext cx="249120" cy="199440"/>
            <a:chOff x="7589708" y="4221517"/>
            <a:chExt cx="24912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8">
              <p14:nvContentPartPr>
                <p14:cNvPr id="790" name="Ink 789">
                  <a:extLst>
                    <a:ext uri="{FF2B5EF4-FFF2-40B4-BE49-F238E27FC236}">
                      <a16:creationId xmlns:a16="http://schemas.microsoft.com/office/drawing/2014/main" id="{F4EE660A-8E9D-4C44-B8EE-87AE9F456A70}"/>
                    </a:ext>
                  </a:extLst>
                </p14:cNvPr>
                <p14:cNvContentPartPr/>
                <p14:nvPr/>
              </p14:nvContentPartPr>
              <p14:xfrm>
                <a:off x="7720028" y="4278757"/>
                <a:ext cx="11160" cy="14220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982EA6BF-3657-4EFE-80CD-0CE8A91B327B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7702388" y="4260757"/>
                  <a:ext cx="46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0">
              <p14:nvContentPartPr>
                <p14:cNvPr id="791" name="Ink 790">
                  <a:extLst>
                    <a:ext uri="{FF2B5EF4-FFF2-40B4-BE49-F238E27FC236}">
                      <a16:creationId xmlns:a16="http://schemas.microsoft.com/office/drawing/2014/main" id="{6FD51123-3F9C-4E17-91D3-F121AD42E218}"/>
                    </a:ext>
                  </a:extLst>
                </p14:cNvPr>
                <p14:cNvContentPartPr/>
                <p14:nvPr/>
              </p14:nvContentPartPr>
              <p14:xfrm>
                <a:off x="7589708" y="4221517"/>
                <a:ext cx="249120" cy="5508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E2CA6585-5F87-47AD-8446-8E27B84B23DB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7572068" y="4203517"/>
                  <a:ext cx="28476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2" name="Group 791">
            <a:extLst>
              <a:ext uri="{FF2B5EF4-FFF2-40B4-BE49-F238E27FC236}">
                <a16:creationId xmlns:a16="http://schemas.microsoft.com/office/drawing/2014/main" id="{51C2F33B-7E78-493F-BD51-9CC11E86DADF}"/>
              </a:ext>
            </a:extLst>
          </p:cNvPr>
          <p:cNvGrpSpPr/>
          <p:nvPr/>
        </p:nvGrpSpPr>
        <p:grpSpPr>
          <a:xfrm>
            <a:off x="8523047" y="2251901"/>
            <a:ext cx="21600" cy="108000"/>
            <a:chOff x="7857908" y="4384957"/>
            <a:chExt cx="21600" cy="10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2">
              <p14:nvContentPartPr>
                <p14:cNvPr id="793" name="Ink 792">
                  <a:extLst>
                    <a:ext uri="{FF2B5EF4-FFF2-40B4-BE49-F238E27FC236}">
                      <a16:creationId xmlns:a16="http://schemas.microsoft.com/office/drawing/2014/main" id="{2FF462BD-AB8A-42AA-B74E-812218331EE7}"/>
                    </a:ext>
                  </a:extLst>
                </p14:cNvPr>
                <p14:cNvContentPartPr/>
                <p14:nvPr/>
              </p14:nvContentPartPr>
              <p14:xfrm>
                <a:off x="7865108" y="4448317"/>
                <a:ext cx="14400" cy="446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151759B6-225F-4CE6-923D-3A8E7FE60E8E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7847468" y="4430677"/>
                  <a:ext cx="500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4">
              <p14:nvContentPartPr>
                <p14:cNvPr id="794" name="Ink 793">
                  <a:extLst>
                    <a:ext uri="{FF2B5EF4-FFF2-40B4-BE49-F238E27FC236}">
                      <a16:creationId xmlns:a16="http://schemas.microsoft.com/office/drawing/2014/main" id="{5A4EFC00-6EBA-4195-9ACF-6E5F4293C14F}"/>
                    </a:ext>
                  </a:extLst>
                </p14:cNvPr>
                <p14:cNvContentPartPr/>
                <p14:nvPr/>
              </p14:nvContentPartPr>
              <p14:xfrm>
                <a:off x="7857908" y="4384957"/>
                <a:ext cx="7200" cy="540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5BBB43F5-547A-41A5-BFD7-948130C54FCC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7839908" y="4367317"/>
                  <a:ext cx="4284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62B7E998-1ED9-44E2-A003-F8D7C5BE31AF}"/>
              </a:ext>
            </a:extLst>
          </p:cNvPr>
          <p:cNvGrpSpPr/>
          <p:nvPr/>
        </p:nvGrpSpPr>
        <p:grpSpPr>
          <a:xfrm>
            <a:off x="8565887" y="1976501"/>
            <a:ext cx="56160" cy="136800"/>
            <a:chOff x="7900748" y="4109557"/>
            <a:chExt cx="5616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6">
              <p14:nvContentPartPr>
                <p14:cNvPr id="796" name="Ink 795">
                  <a:extLst>
                    <a:ext uri="{FF2B5EF4-FFF2-40B4-BE49-F238E27FC236}">
                      <a16:creationId xmlns:a16="http://schemas.microsoft.com/office/drawing/2014/main" id="{92A68BAB-D500-432E-B13A-8EADD1A35F78}"/>
                    </a:ext>
                  </a:extLst>
                </p14:cNvPr>
                <p14:cNvContentPartPr/>
                <p14:nvPr/>
              </p14:nvContentPartPr>
              <p14:xfrm>
                <a:off x="7911908" y="4179397"/>
                <a:ext cx="45000" cy="6696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D0C81989-FE32-4335-AE50-5E9D14AAD774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7893908" y="4161757"/>
                  <a:ext cx="80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8">
              <p14:nvContentPartPr>
                <p14:cNvPr id="797" name="Ink 796">
                  <a:extLst>
                    <a:ext uri="{FF2B5EF4-FFF2-40B4-BE49-F238E27FC236}">
                      <a16:creationId xmlns:a16="http://schemas.microsoft.com/office/drawing/2014/main" id="{71373C9B-B05A-4A0E-B50D-FE207749C6C9}"/>
                    </a:ext>
                  </a:extLst>
                </p14:cNvPr>
                <p14:cNvContentPartPr/>
                <p14:nvPr/>
              </p14:nvContentPartPr>
              <p14:xfrm>
                <a:off x="7900748" y="4109557"/>
                <a:ext cx="7200" cy="468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05895287-BAAE-442E-87A3-A37CC0CB09B4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7882748" y="4091557"/>
                  <a:ext cx="428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8" name="Group 797">
            <a:extLst>
              <a:ext uri="{FF2B5EF4-FFF2-40B4-BE49-F238E27FC236}">
                <a16:creationId xmlns:a16="http://schemas.microsoft.com/office/drawing/2014/main" id="{1A690773-4B9E-425F-8827-1881BC74578A}"/>
              </a:ext>
            </a:extLst>
          </p:cNvPr>
          <p:cNvGrpSpPr/>
          <p:nvPr/>
        </p:nvGrpSpPr>
        <p:grpSpPr>
          <a:xfrm>
            <a:off x="9256727" y="1391501"/>
            <a:ext cx="47160" cy="118800"/>
            <a:chOff x="8591588" y="3524557"/>
            <a:chExt cx="47160" cy="11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0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9E0DB00B-F528-481B-AC22-5D0AAAA7E83E}"/>
                    </a:ext>
                  </a:extLst>
                </p14:cNvPr>
                <p14:cNvContentPartPr/>
                <p14:nvPr/>
              </p14:nvContentPartPr>
              <p14:xfrm>
                <a:off x="8600228" y="3582877"/>
                <a:ext cx="38520" cy="604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453983A1-8776-442E-9C58-0611C7A7123D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8582588" y="3564877"/>
                  <a:ext cx="74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2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1BC154B2-6467-4268-B482-71A0A86D2F9B}"/>
                    </a:ext>
                  </a:extLst>
                </p14:cNvPr>
                <p14:cNvContentPartPr/>
                <p14:nvPr/>
              </p14:nvContentPartPr>
              <p14:xfrm>
                <a:off x="8591588" y="3524557"/>
                <a:ext cx="7200" cy="10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B6AA0605-E29E-4C00-B604-C3339C36235F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8573588" y="3506557"/>
                  <a:ext cx="4284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6F573E5C-7450-4051-92D0-C9CC0106E6F1}"/>
              </a:ext>
            </a:extLst>
          </p:cNvPr>
          <p:cNvGrpSpPr/>
          <p:nvPr/>
        </p:nvGrpSpPr>
        <p:grpSpPr>
          <a:xfrm>
            <a:off x="9378767" y="2885501"/>
            <a:ext cx="19440" cy="106200"/>
            <a:chOff x="8713628" y="5018557"/>
            <a:chExt cx="19440" cy="10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4">
              <p14:nvContentPartPr>
                <p14:cNvPr id="802" name="Ink 801">
                  <a:extLst>
                    <a:ext uri="{FF2B5EF4-FFF2-40B4-BE49-F238E27FC236}">
                      <a16:creationId xmlns:a16="http://schemas.microsoft.com/office/drawing/2014/main" id="{03FBEAC2-E04C-4F83-B9B3-891E46F58109}"/>
                    </a:ext>
                  </a:extLst>
                </p14:cNvPr>
                <p14:cNvContentPartPr/>
                <p14:nvPr/>
              </p14:nvContentPartPr>
              <p14:xfrm>
                <a:off x="8719388" y="5092357"/>
                <a:ext cx="13680" cy="3240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6832E109-A5B2-4B2E-B34F-0BC66B9AA0AB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8701748" y="5074717"/>
                  <a:ext cx="493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6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ED564D3F-44B2-4E51-BC6F-42633D3191CF}"/>
                    </a:ext>
                  </a:extLst>
                </p14:cNvPr>
                <p14:cNvContentPartPr/>
                <p14:nvPr/>
              </p14:nvContentPartPr>
              <p14:xfrm>
                <a:off x="8713628" y="5018557"/>
                <a:ext cx="11880" cy="100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79CDC9D0-C0BB-4CDD-9BA2-15961E72D409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8695988" y="5000557"/>
                  <a:ext cx="4752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4" name="Group 803">
            <a:extLst>
              <a:ext uri="{FF2B5EF4-FFF2-40B4-BE49-F238E27FC236}">
                <a16:creationId xmlns:a16="http://schemas.microsoft.com/office/drawing/2014/main" id="{A45F62E0-A30D-430B-91C1-BD635645CC63}"/>
              </a:ext>
            </a:extLst>
          </p:cNvPr>
          <p:cNvGrpSpPr/>
          <p:nvPr/>
        </p:nvGrpSpPr>
        <p:grpSpPr>
          <a:xfrm>
            <a:off x="7646087" y="2418581"/>
            <a:ext cx="164160" cy="145800"/>
            <a:chOff x="6980948" y="4551637"/>
            <a:chExt cx="164160" cy="1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8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88DBB681-2D0C-456D-98A5-76B44A315918}"/>
                    </a:ext>
                  </a:extLst>
                </p14:cNvPr>
                <p14:cNvContentPartPr/>
                <p14:nvPr/>
              </p14:nvContentPartPr>
              <p14:xfrm>
                <a:off x="6993188" y="4634077"/>
                <a:ext cx="7200" cy="61920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1D2B9EE5-2FBA-48A3-B982-AEF44D005B56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6975188" y="4616437"/>
                  <a:ext cx="428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0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94BD8F03-E5E6-4E1F-AD06-2748013AAB58}"/>
                    </a:ext>
                  </a:extLst>
                </p14:cNvPr>
                <p14:cNvContentPartPr/>
                <p14:nvPr/>
              </p14:nvContentPartPr>
              <p14:xfrm>
                <a:off x="6980948" y="4555597"/>
                <a:ext cx="16200" cy="16920"/>
              </p14:xfrm>
            </p:contentPart>
          </mc:Choice>
          <mc:Fallback xmlns=""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83314762-712D-490B-BEC3-B10DAD63F61C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6962948" y="4537597"/>
                  <a:ext cx="51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2">
              <p14:nvContentPartPr>
                <p14:cNvPr id="807" name="Ink 806">
                  <a:extLst>
                    <a:ext uri="{FF2B5EF4-FFF2-40B4-BE49-F238E27FC236}">
                      <a16:creationId xmlns:a16="http://schemas.microsoft.com/office/drawing/2014/main" id="{5851FD3C-FC37-412D-BC29-C2A4D2CD226A}"/>
                    </a:ext>
                  </a:extLst>
                </p14:cNvPr>
                <p14:cNvContentPartPr/>
                <p14:nvPr/>
              </p14:nvContentPartPr>
              <p14:xfrm>
                <a:off x="7086428" y="4627237"/>
                <a:ext cx="58680" cy="70200"/>
              </p14:xfrm>
            </p:contentPart>
          </mc:Choice>
          <mc:Fallback xmlns="">
            <p:pic>
              <p:nvPicPr>
                <p:cNvPr id="1026" name="Ink 1025">
                  <a:extLst>
                    <a:ext uri="{FF2B5EF4-FFF2-40B4-BE49-F238E27FC236}">
                      <a16:creationId xmlns:a16="http://schemas.microsoft.com/office/drawing/2014/main" id="{61ADE408-B088-4AB0-A364-8C437241448F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7068428" y="4609597"/>
                  <a:ext cx="94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4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FED63B55-5519-40DF-A38A-0FCBF26BB8A1}"/>
                    </a:ext>
                  </a:extLst>
                </p14:cNvPr>
                <p14:cNvContentPartPr/>
                <p14:nvPr/>
              </p14:nvContentPartPr>
              <p14:xfrm>
                <a:off x="7092908" y="4551637"/>
                <a:ext cx="15480" cy="540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8E762437-E8F1-4492-8CD2-18C3B34DCEC3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7074908" y="4533637"/>
                  <a:ext cx="5112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9" name="Group 808">
            <a:extLst>
              <a:ext uri="{FF2B5EF4-FFF2-40B4-BE49-F238E27FC236}">
                <a16:creationId xmlns:a16="http://schemas.microsoft.com/office/drawing/2014/main" id="{4BEABF63-87CC-4E55-90DF-F15D3072F70A}"/>
              </a:ext>
            </a:extLst>
          </p:cNvPr>
          <p:cNvGrpSpPr/>
          <p:nvPr/>
        </p:nvGrpSpPr>
        <p:grpSpPr>
          <a:xfrm>
            <a:off x="7561127" y="1860581"/>
            <a:ext cx="428760" cy="454320"/>
            <a:chOff x="6895988" y="3993637"/>
            <a:chExt cx="42876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6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309BB518-155A-4269-AEDA-5B7B6ED407D4}"/>
                    </a:ext>
                  </a:extLst>
                </p14:cNvPr>
                <p14:cNvContentPartPr/>
                <p14:nvPr/>
              </p14:nvContentPartPr>
              <p14:xfrm>
                <a:off x="6904988" y="3993637"/>
                <a:ext cx="338400" cy="2052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1AF06822-6447-48F8-B179-4D8464758D92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6887348" y="3975637"/>
                  <a:ext cx="374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8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A45E00B7-8CA3-4715-82AF-AA71E07BB124}"/>
                    </a:ext>
                  </a:extLst>
                </p14:cNvPr>
                <p14:cNvContentPartPr/>
                <p14:nvPr/>
              </p14:nvContentPartPr>
              <p14:xfrm>
                <a:off x="6895988" y="4029637"/>
                <a:ext cx="231120" cy="14292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89FAA5BD-1AA8-4F38-AAF9-4A323C980824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6877988" y="4011997"/>
                  <a:ext cx="2667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0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2BD7C889-4D68-4F8B-A303-83FFAFB7B32E}"/>
                    </a:ext>
                  </a:extLst>
                </p14:cNvPr>
                <p14:cNvContentPartPr/>
                <p14:nvPr/>
              </p14:nvContentPartPr>
              <p14:xfrm>
                <a:off x="6977348" y="4200637"/>
                <a:ext cx="347400" cy="247320"/>
              </p14:xfrm>
            </p:contentPart>
          </mc:Choice>
          <mc:Fallback xmlns=""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9ABFCFC8-BD1F-4BBF-B703-0E1767B60B34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6959348" y="4182997"/>
                  <a:ext cx="383040" cy="28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52">
            <p14:nvContentPartPr>
              <p14:cNvPr id="813" name="Ink 812">
                <a:extLst>
                  <a:ext uri="{FF2B5EF4-FFF2-40B4-BE49-F238E27FC236}">
                    <a16:creationId xmlns:a16="http://schemas.microsoft.com/office/drawing/2014/main" id="{C6A4A2DD-D93F-436B-A506-90330DFB3A76}"/>
                  </a:ext>
                </a:extLst>
              </p14:cNvPr>
              <p14:cNvContentPartPr/>
              <p14:nvPr/>
            </p14:nvContentPartPr>
            <p14:xfrm>
              <a:off x="9786301" y="2113605"/>
              <a:ext cx="230400" cy="15840"/>
            </p14:xfrm>
          </p:contentPart>
        </mc:Choice>
        <mc:Fallback xmlns="">
          <p:pic>
            <p:nvPicPr>
              <p:cNvPr id="813" name="Ink 812">
                <a:extLst>
                  <a:ext uri="{FF2B5EF4-FFF2-40B4-BE49-F238E27FC236}">
                    <a16:creationId xmlns:a16="http://schemas.microsoft.com/office/drawing/2014/main" id="{C6A4A2DD-D93F-436B-A506-90330DFB3A76}"/>
                  </a:ext>
                </a:extLst>
              </p:cNvPr>
              <p:cNvPicPr/>
              <p:nvPr/>
            </p:nvPicPr>
            <p:blipFill>
              <a:blip r:embed="rId953"/>
              <a:stretch>
                <a:fillRect/>
              </a:stretch>
            </p:blipFill>
            <p:spPr>
              <a:xfrm>
                <a:off x="9768273" y="2095605"/>
                <a:ext cx="266096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4">
            <p14:nvContentPartPr>
              <p14:cNvPr id="814" name="Ink 813">
                <a:extLst>
                  <a:ext uri="{FF2B5EF4-FFF2-40B4-BE49-F238E27FC236}">
                    <a16:creationId xmlns:a16="http://schemas.microsoft.com/office/drawing/2014/main" id="{7E170E9E-2DE3-4E4B-ACC9-337B51A54E1B}"/>
                  </a:ext>
                </a:extLst>
              </p14:cNvPr>
              <p14:cNvContentPartPr/>
              <p14:nvPr/>
            </p14:nvContentPartPr>
            <p14:xfrm>
              <a:off x="9790981" y="2218725"/>
              <a:ext cx="266040" cy="14760"/>
            </p14:xfrm>
          </p:contentPart>
        </mc:Choice>
        <mc:Fallback xmlns="">
          <p:pic>
            <p:nvPicPr>
              <p:cNvPr id="814" name="Ink 813">
                <a:extLst>
                  <a:ext uri="{FF2B5EF4-FFF2-40B4-BE49-F238E27FC236}">
                    <a16:creationId xmlns:a16="http://schemas.microsoft.com/office/drawing/2014/main" id="{7E170E9E-2DE3-4E4B-ACC9-337B51A54E1B}"/>
                  </a:ext>
                </a:extLst>
              </p:cNvPr>
              <p:cNvPicPr/>
              <p:nvPr/>
            </p:nvPicPr>
            <p:blipFill>
              <a:blip r:embed="rId955"/>
              <a:stretch>
                <a:fillRect/>
              </a:stretch>
            </p:blipFill>
            <p:spPr>
              <a:xfrm>
                <a:off x="9772981" y="2201154"/>
                <a:ext cx="301680" cy="49551"/>
              </a:xfrm>
              <a:prstGeom prst="rect">
                <a:avLst/>
              </a:prstGeom>
            </p:spPr>
          </p:pic>
        </mc:Fallback>
      </mc:AlternateContent>
      <p:grpSp>
        <p:nvGrpSpPr>
          <p:cNvPr id="815" name="Group 814">
            <a:extLst>
              <a:ext uri="{FF2B5EF4-FFF2-40B4-BE49-F238E27FC236}">
                <a16:creationId xmlns:a16="http://schemas.microsoft.com/office/drawing/2014/main" id="{0625AE1F-8398-4D11-B56C-228408CF1E64}"/>
              </a:ext>
            </a:extLst>
          </p:cNvPr>
          <p:cNvGrpSpPr/>
          <p:nvPr/>
        </p:nvGrpSpPr>
        <p:grpSpPr>
          <a:xfrm>
            <a:off x="10473901" y="1992645"/>
            <a:ext cx="465120" cy="401760"/>
            <a:chOff x="9808762" y="4125701"/>
            <a:chExt cx="465120" cy="40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6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6A8FA4D7-2082-47FC-B93C-C77F6F336D39}"/>
                    </a:ext>
                  </a:extLst>
                </p14:cNvPr>
                <p14:cNvContentPartPr/>
                <p14:nvPr/>
              </p14:nvContentPartPr>
              <p14:xfrm>
                <a:off x="9808762" y="4164221"/>
                <a:ext cx="25920" cy="310320"/>
              </p14:xfrm>
            </p:contentPart>
          </mc:Choice>
          <mc:Fallback xmlns=""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69BC0DA2-2B3D-45E0-A274-CF7ACA5C224C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9791122" y="4146581"/>
                  <a:ext cx="615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8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0DE5299D-03A4-4B45-B5B4-B45530F9CD10}"/>
                    </a:ext>
                  </a:extLst>
                </p14:cNvPr>
                <p14:cNvContentPartPr/>
                <p14:nvPr/>
              </p14:nvContentPartPr>
              <p14:xfrm>
                <a:off x="9823522" y="4125701"/>
                <a:ext cx="426960" cy="28440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C8DCC153-E287-41B8-BD6E-F626AFD1DD7F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9805522" y="4108061"/>
                  <a:ext cx="4626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0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117E2AFE-D755-485F-A8F7-54890CBEBFBE}"/>
                    </a:ext>
                  </a:extLst>
                </p14:cNvPr>
                <p14:cNvContentPartPr/>
                <p14:nvPr/>
              </p14:nvContentPartPr>
              <p14:xfrm>
                <a:off x="10255522" y="4147661"/>
                <a:ext cx="18360" cy="37044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BC2F6DBF-F151-43F2-8C6D-B9F61A845813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10237522" y="4129661"/>
                  <a:ext cx="5400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2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A3DD7AE1-F736-4853-86A6-895088A94F68}"/>
                    </a:ext>
                  </a:extLst>
                </p14:cNvPr>
                <p14:cNvContentPartPr/>
                <p14:nvPr/>
              </p14:nvContentPartPr>
              <p14:xfrm>
                <a:off x="9907402" y="4506581"/>
                <a:ext cx="341280" cy="2088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F9B3669E-1285-4C96-8050-EAEC5096A050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9889402" y="4488581"/>
                  <a:ext cx="3769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4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1073D274-79A4-4804-9A77-F066A374D12A}"/>
                    </a:ext>
                  </a:extLst>
                </p14:cNvPr>
                <p14:cNvContentPartPr/>
                <p14:nvPr/>
              </p14:nvContentPartPr>
              <p14:xfrm>
                <a:off x="9990202" y="4244501"/>
                <a:ext cx="78840" cy="217800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CE5CA023-8B26-4B7B-B471-FC7A86847407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9972562" y="4226501"/>
                  <a:ext cx="1144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6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C915D19F-9FFB-46DB-B90A-B0B7E6FE54A2}"/>
                    </a:ext>
                  </a:extLst>
                </p14:cNvPr>
                <p14:cNvContentPartPr/>
                <p14:nvPr/>
              </p14:nvContentPartPr>
              <p14:xfrm>
                <a:off x="9951682" y="4316501"/>
                <a:ext cx="152640" cy="1620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A38DF378-D5ED-4315-93FE-DA512DF86A39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9934042" y="4298861"/>
                  <a:ext cx="188280" cy="5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8">
            <p14:nvContentPartPr>
              <p14:cNvPr id="822" name="Ink 821">
                <a:extLst>
                  <a:ext uri="{FF2B5EF4-FFF2-40B4-BE49-F238E27FC236}">
                    <a16:creationId xmlns:a16="http://schemas.microsoft.com/office/drawing/2014/main" id="{6C93B39C-0AB1-4274-8E04-834EA57FACC3}"/>
                  </a:ext>
                </a:extLst>
              </p14:cNvPr>
              <p14:cNvContentPartPr/>
              <p14:nvPr/>
            </p14:nvContentPartPr>
            <p14:xfrm>
              <a:off x="10661461" y="1717605"/>
              <a:ext cx="34200" cy="237240"/>
            </p14:xfrm>
          </p:contentPart>
        </mc:Choice>
        <mc:Fallback xmlns="">
          <p:pic>
            <p:nvPicPr>
              <p:cNvPr id="822" name="Ink 821">
                <a:extLst>
                  <a:ext uri="{FF2B5EF4-FFF2-40B4-BE49-F238E27FC236}">
                    <a16:creationId xmlns:a16="http://schemas.microsoft.com/office/drawing/2014/main" id="{6C93B39C-0AB1-4274-8E04-834EA57FACC3}"/>
                  </a:ext>
                </a:extLst>
              </p:cNvPr>
              <p:cNvPicPr/>
              <p:nvPr/>
            </p:nvPicPr>
            <p:blipFill>
              <a:blip r:embed="rId969"/>
              <a:stretch>
                <a:fillRect/>
              </a:stretch>
            </p:blipFill>
            <p:spPr>
              <a:xfrm>
                <a:off x="10643648" y="1699605"/>
                <a:ext cx="69469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0">
            <p14:nvContentPartPr>
              <p14:cNvPr id="823" name="Ink 822">
                <a:extLst>
                  <a:ext uri="{FF2B5EF4-FFF2-40B4-BE49-F238E27FC236}">
                    <a16:creationId xmlns:a16="http://schemas.microsoft.com/office/drawing/2014/main" id="{8D0C0299-9303-40FA-94C9-0AFEEF1F0B47}"/>
                  </a:ext>
                </a:extLst>
              </p14:cNvPr>
              <p14:cNvContentPartPr/>
              <p14:nvPr/>
            </p14:nvContentPartPr>
            <p14:xfrm>
              <a:off x="10714741" y="2415285"/>
              <a:ext cx="40320" cy="220680"/>
            </p14:xfrm>
          </p:contentPart>
        </mc:Choice>
        <mc:Fallback xmlns="">
          <p:pic>
            <p:nvPicPr>
              <p:cNvPr id="823" name="Ink 822">
                <a:extLst>
                  <a:ext uri="{FF2B5EF4-FFF2-40B4-BE49-F238E27FC236}">
                    <a16:creationId xmlns:a16="http://schemas.microsoft.com/office/drawing/2014/main" id="{8D0C0299-9303-40FA-94C9-0AFEEF1F0B47}"/>
                  </a:ext>
                </a:extLst>
              </p:cNvPr>
              <p:cNvPicPr/>
              <p:nvPr/>
            </p:nvPicPr>
            <p:blipFill>
              <a:blip r:embed="rId971"/>
              <a:stretch>
                <a:fillRect/>
              </a:stretch>
            </p:blipFill>
            <p:spPr>
              <a:xfrm>
                <a:off x="10696741" y="2397285"/>
                <a:ext cx="75960" cy="25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2419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7" name="Group 856">
            <a:extLst>
              <a:ext uri="{FF2B5EF4-FFF2-40B4-BE49-F238E27FC236}">
                <a16:creationId xmlns:a16="http://schemas.microsoft.com/office/drawing/2014/main" id="{066B0B34-E63A-49B8-96E7-B591BA925EF4}"/>
              </a:ext>
            </a:extLst>
          </p:cNvPr>
          <p:cNvGrpSpPr/>
          <p:nvPr/>
        </p:nvGrpSpPr>
        <p:grpSpPr>
          <a:xfrm>
            <a:off x="248880" y="174720"/>
            <a:ext cx="1546560" cy="340920"/>
            <a:chOff x="248880" y="174720"/>
            <a:chExt cx="154656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7CFC4F5D-8B46-46EF-AC7D-4A832266FDDC}"/>
                    </a:ext>
                  </a:extLst>
                </p14:cNvPr>
                <p14:cNvContentPartPr/>
                <p14:nvPr/>
              </p14:nvContentPartPr>
              <p14:xfrm>
                <a:off x="248880" y="186960"/>
                <a:ext cx="219960" cy="32868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7CFC4F5D-8B46-46EF-AC7D-4A832266FDD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0880" y="169320"/>
                  <a:ext cx="2556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40F92C76-75FF-4D34-BF64-EB3B4629B243}"/>
                    </a:ext>
                  </a:extLst>
                </p14:cNvPr>
                <p14:cNvContentPartPr/>
                <p14:nvPr/>
              </p14:nvContentPartPr>
              <p14:xfrm>
                <a:off x="290280" y="354720"/>
                <a:ext cx="130320" cy="3600"/>
              </p14:xfrm>
            </p:contentPart>
          </mc:Choice>
          <mc:Fallback xmlns=""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40F92C76-75FF-4D34-BF64-EB3B4629B2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2640" y="337080"/>
                  <a:ext cx="165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7955443E-D7DD-418F-BF02-E25EE0AAE26B}"/>
                    </a:ext>
                  </a:extLst>
                </p14:cNvPr>
                <p14:cNvContentPartPr/>
                <p14:nvPr/>
              </p14:nvContentPartPr>
              <p14:xfrm>
                <a:off x="538320" y="208200"/>
                <a:ext cx="187200" cy="30096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7955443E-D7DD-418F-BF02-E25EE0AAE26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0680" y="190200"/>
                  <a:ext cx="2228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E6888596-11E1-40D9-A1B2-8CF41218A474}"/>
                    </a:ext>
                  </a:extLst>
                </p14:cNvPr>
                <p14:cNvContentPartPr/>
                <p14:nvPr/>
              </p14:nvContentPartPr>
              <p14:xfrm>
                <a:off x="802200" y="321960"/>
                <a:ext cx="85680" cy="16164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E6888596-11E1-40D9-A1B2-8CF41218A47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4560" y="304320"/>
                  <a:ext cx="1213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E64CD15F-AA18-4C42-87B9-9639DFC631B3}"/>
                    </a:ext>
                  </a:extLst>
                </p14:cNvPr>
                <p14:cNvContentPartPr/>
                <p14:nvPr/>
              </p14:nvContentPartPr>
              <p14:xfrm>
                <a:off x="976800" y="201000"/>
                <a:ext cx="11520" cy="289440"/>
              </p14:xfrm>
            </p:contentPart>
          </mc:Choice>
          <mc:Fallback xmlns=""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E64CD15F-AA18-4C42-87B9-9639DFC631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9160" y="183360"/>
                  <a:ext cx="471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9BB967F2-5367-406A-88C3-DC3BC099D253}"/>
                    </a:ext>
                  </a:extLst>
                </p14:cNvPr>
                <p14:cNvContentPartPr/>
                <p14:nvPr/>
              </p14:nvContentPartPr>
              <p14:xfrm>
                <a:off x="928920" y="319440"/>
                <a:ext cx="141120" cy="1044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9BB967F2-5367-406A-88C3-DC3BC099D25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1280" y="301800"/>
                  <a:ext cx="176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52" name="Ink 851">
                  <a:extLst>
                    <a:ext uri="{FF2B5EF4-FFF2-40B4-BE49-F238E27FC236}">
                      <a16:creationId xmlns:a16="http://schemas.microsoft.com/office/drawing/2014/main" id="{FCC77E98-CBCF-4C23-91E7-44096C0D142D}"/>
                    </a:ext>
                  </a:extLst>
                </p14:cNvPr>
                <p14:cNvContentPartPr/>
                <p14:nvPr/>
              </p14:nvContentPartPr>
              <p14:xfrm>
                <a:off x="1092360" y="321240"/>
                <a:ext cx="115920" cy="169200"/>
              </p14:xfrm>
            </p:contentPart>
          </mc:Choice>
          <mc:Fallback xmlns="">
            <p:pic>
              <p:nvPicPr>
                <p:cNvPr id="852" name="Ink 851">
                  <a:extLst>
                    <a:ext uri="{FF2B5EF4-FFF2-40B4-BE49-F238E27FC236}">
                      <a16:creationId xmlns:a16="http://schemas.microsoft.com/office/drawing/2014/main" id="{FCC77E98-CBCF-4C23-91E7-44096C0D142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4720" y="303240"/>
                  <a:ext cx="151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8D0923B8-2278-4309-AC4E-1AEBF1102C92}"/>
                    </a:ext>
                  </a:extLst>
                </p14:cNvPr>
                <p14:cNvContentPartPr/>
                <p14:nvPr/>
              </p14:nvContentPartPr>
              <p14:xfrm>
                <a:off x="1273800" y="316920"/>
                <a:ext cx="174960" cy="15444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8D0923B8-2278-4309-AC4E-1AEBF1102C9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56160" y="299280"/>
                  <a:ext cx="2106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853A67B5-7C00-4C79-AFE0-B64D4CE865B7}"/>
                    </a:ext>
                  </a:extLst>
                </p14:cNvPr>
                <p14:cNvContentPartPr/>
                <p14:nvPr/>
              </p14:nvContentPartPr>
              <p14:xfrm>
                <a:off x="1476120" y="304320"/>
                <a:ext cx="90720" cy="18540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853A67B5-7C00-4C79-AFE0-B64D4CE865B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58120" y="286680"/>
                  <a:ext cx="1263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6E93CE05-9C4B-47AF-9265-90ED7AA74788}"/>
                    </a:ext>
                  </a:extLst>
                </p14:cNvPr>
                <p14:cNvContentPartPr/>
                <p14:nvPr/>
              </p14:nvContentPartPr>
              <p14:xfrm>
                <a:off x="1688160" y="174720"/>
                <a:ext cx="24840" cy="309960"/>
              </p14:xfrm>
            </p:contentPart>
          </mc:Choice>
          <mc:Fallback xmlns=""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6E93CE05-9C4B-47AF-9265-90ED7AA7478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70520" y="156720"/>
                  <a:ext cx="604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9F3F463D-1AB2-4305-90F0-7E5295D3F9DF}"/>
                    </a:ext>
                  </a:extLst>
                </p14:cNvPr>
                <p14:cNvContentPartPr/>
                <p14:nvPr/>
              </p14:nvContentPartPr>
              <p14:xfrm>
                <a:off x="1631640" y="305760"/>
                <a:ext cx="163800" cy="396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9F3F463D-1AB2-4305-90F0-7E5295D3F9D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14000" y="288120"/>
                  <a:ext cx="19944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1" name="Group 870">
            <a:extLst>
              <a:ext uri="{FF2B5EF4-FFF2-40B4-BE49-F238E27FC236}">
                <a16:creationId xmlns:a16="http://schemas.microsoft.com/office/drawing/2014/main" id="{3003BB47-540D-4AE9-894B-ADDF5F5D1496}"/>
              </a:ext>
            </a:extLst>
          </p:cNvPr>
          <p:cNvGrpSpPr/>
          <p:nvPr/>
        </p:nvGrpSpPr>
        <p:grpSpPr>
          <a:xfrm>
            <a:off x="1991640" y="149880"/>
            <a:ext cx="1649520" cy="354960"/>
            <a:chOff x="1991640" y="149880"/>
            <a:chExt cx="164952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617CE9E8-668F-458B-AFE8-391B20F87C0D}"/>
                    </a:ext>
                  </a:extLst>
                </p14:cNvPr>
                <p14:cNvContentPartPr/>
                <p14:nvPr/>
              </p14:nvContentPartPr>
              <p14:xfrm>
                <a:off x="1991640" y="158880"/>
                <a:ext cx="226080" cy="324720"/>
              </p14:xfrm>
            </p:contentPart>
          </mc:Choice>
          <mc:Fallback xmlns=""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617CE9E8-668F-458B-AFE8-391B20F87C0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74000" y="141240"/>
                  <a:ext cx="2617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59" name="Ink 858">
                  <a:extLst>
                    <a:ext uri="{FF2B5EF4-FFF2-40B4-BE49-F238E27FC236}">
                      <a16:creationId xmlns:a16="http://schemas.microsoft.com/office/drawing/2014/main" id="{BF76ECAD-9BAE-447B-899B-089A63C79BB2}"/>
                    </a:ext>
                  </a:extLst>
                </p14:cNvPr>
                <p14:cNvContentPartPr/>
                <p14:nvPr/>
              </p14:nvContentPartPr>
              <p14:xfrm>
                <a:off x="2265600" y="291360"/>
                <a:ext cx="141840" cy="179640"/>
              </p14:xfrm>
            </p:contentPart>
          </mc:Choice>
          <mc:Fallback xmlns="">
            <p:pic>
              <p:nvPicPr>
                <p:cNvPr id="859" name="Ink 858">
                  <a:extLst>
                    <a:ext uri="{FF2B5EF4-FFF2-40B4-BE49-F238E27FC236}">
                      <a16:creationId xmlns:a16="http://schemas.microsoft.com/office/drawing/2014/main" id="{BF76ECAD-9BAE-447B-899B-089A63C79BB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47600" y="273360"/>
                  <a:ext cx="1774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60" name="Ink 859">
                  <a:extLst>
                    <a:ext uri="{FF2B5EF4-FFF2-40B4-BE49-F238E27FC236}">
                      <a16:creationId xmlns:a16="http://schemas.microsoft.com/office/drawing/2014/main" id="{9ACB3400-0F2B-44C0-BC82-30A736AC3708}"/>
                    </a:ext>
                  </a:extLst>
                </p14:cNvPr>
                <p14:cNvContentPartPr/>
                <p14:nvPr/>
              </p14:nvContentPartPr>
              <p14:xfrm>
                <a:off x="2421120" y="309000"/>
                <a:ext cx="119160" cy="180000"/>
              </p14:xfrm>
            </p:contentPart>
          </mc:Choice>
          <mc:Fallback xmlns="">
            <p:pic>
              <p:nvPicPr>
                <p:cNvPr id="860" name="Ink 859">
                  <a:extLst>
                    <a:ext uri="{FF2B5EF4-FFF2-40B4-BE49-F238E27FC236}">
                      <a16:creationId xmlns:a16="http://schemas.microsoft.com/office/drawing/2014/main" id="{9ACB3400-0F2B-44C0-BC82-30A736AC370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03480" y="291000"/>
                  <a:ext cx="154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62" name="Ink 861">
                  <a:extLst>
                    <a:ext uri="{FF2B5EF4-FFF2-40B4-BE49-F238E27FC236}">
                      <a16:creationId xmlns:a16="http://schemas.microsoft.com/office/drawing/2014/main" id="{F089AEAC-C2FE-4A2C-8830-0CC7DBF2B8F5}"/>
                    </a:ext>
                  </a:extLst>
                </p14:cNvPr>
                <p14:cNvContentPartPr/>
                <p14:nvPr/>
              </p14:nvContentPartPr>
              <p14:xfrm>
                <a:off x="2682840" y="159240"/>
                <a:ext cx="13680" cy="309960"/>
              </p14:xfrm>
            </p:contentPart>
          </mc:Choice>
          <mc:Fallback xmlns="">
            <p:pic>
              <p:nvPicPr>
                <p:cNvPr id="862" name="Ink 861">
                  <a:extLst>
                    <a:ext uri="{FF2B5EF4-FFF2-40B4-BE49-F238E27FC236}">
                      <a16:creationId xmlns:a16="http://schemas.microsoft.com/office/drawing/2014/main" id="{F089AEAC-C2FE-4A2C-8830-0CC7DBF2B8F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64840" y="141240"/>
                  <a:ext cx="493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63" name="Ink 862">
                  <a:extLst>
                    <a:ext uri="{FF2B5EF4-FFF2-40B4-BE49-F238E27FC236}">
                      <a16:creationId xmlns:a16="http://schemas.microsoft.com/office/drawing/2014/main" id="{7257CBBB-180A-424E-9697-C81B48E6F552}"/>
                    </a:ext>
                  </a:extLst>
                </p14:cNvPr>
                <p14:cNvContentPartPr/>
                <p14:nvPr/>
              </p14:nvContentPartPr>
              <p14:xfrm>
                <a:off x="2598600" y="293880"/>
                <a:ext cx="189360" cy="15840"/>
              </p14:xfrm>
            </p:contentPart>
          </mc:Choice>
          <mc:Fallback xmlns="">
            <p:pic>
              <p:nvPicPr>
                <p:cNvPr id="863" name="Ink 862">
                  <a:extLst>
                    <a:ext uri="{FF2B5EF4-FFF2-40B4-BE49-F238E27FC236}">
                      <a16:creationId xmlns:a16="http://schemas.microsoft.com/office/drawing/2014/main" id="{7257CBBB-180A-424E-9697-C81B48E6F55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80960" y="276240"/>
                  <a:ext cx="225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65" name="Ink 864">
                  <a:extLst>
                    <a:ext uri="{FF2B5EF4-FFF2-40B4-BE49-F238E27FC236}">
                      <a16:creationId xmlns:a16="http://schemas.microsoft.com/office/drawing/2014/main" id="{F43D5308-486F-4A9E-92BC-76A5E127E4D0}"/>
                    </a:ext>
                  </a:extLst>
                </p14:cNvPr>
                <p14:cNvContentPartPr/>
                <p14:nvPr/>
              </p14:nvContentPartPr>
              <p14:xfrm>
                <a:off x="2820360" y="304680"/>
                <a:ext cx="187560" cy="183240"/>
              </p14:xfrm>
            </p:contentPart>
          </mc:Choice>
          <mc:Fallback xmlns="">
            <p:pic>
              <p:nvPicPr>
                <p:cNvPr id="865" name="Ink 864">
                  <a:extLst>
                    <a:ext uri="{FF2B5EF4-FFF2-40B4-BE49-F238E27FC236}">
                      <a16:creationId xmlns:a16="http://schemas.microsoft.com/office/drawing/2014/main" id="{F43D5308-486F-4A9E-92BC-76A5E127E4D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02720" y="286680"/>
                  <a:ext cx="223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044FAB85-AA57-4B7F-BCF6-9D45B45EF747}"/>
                    </a:ext>
                  </a:extLst>
                </p14:cNvPr>
                <p14:cNvContentPartPr/>
                <p14:nvPr/>
              </p14:nvContentPartPr>
              <p14:xfrm>
                <a:off x="3071640" y="293880"/>
                <a:ext cx="94320" cy="183600"/>
              </p14:xfrm>
            </p:contentPart>
          </mc:Choice>
          <mc:Fallback xmlns=""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044FAB85-AA57-4B7F-BCF6-9D45B45EF74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53640" y="275880"/>
                  <a:ext cx="1299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67" name="Ink 866">
                  <a:extLst>
                    <a:ext uri="{FF2B5EF4-FFF2-40B4-BE49-F238E27FC236}">
                      <a16:creationId xmlns:a16="http://schemas.microsoft.com/office/drawing/2014/main" id="{99A7AD6A-1480-4EB5-833C-DAA38F51447C}"/>
                    </a:ext>
                  </a:extLst>
                </p14:cNvPr>
                <p14:cNvContentPartPr/>
                <p14:nvPr/>
              </p14:nvContentPartPr>
              <p14:xfrm>
                <a:off x="3261360" y="310800"/>
                <a:ext cx="23400" cy="166680"/>
              </p14:xfrm>
            </p:contentPart>
          </mc:Choice>
          <mc:Fallback xmlns="">
            <p:pic>
              <p:nvPicPr>
                <p:cNvPr id="867" name="Ink 866">
                  <a:extLst>
                    <a:ext uri="{FF2B5EF4-FFF2-40B4-BE49-F238E27FC236}">
                      <a16:creationId xmlns:a16="http://schemas.microsoft.com/office/drawing/2014/main" id="{99A7AD6A-1480-4EB5-833C-DAA38F51447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43360" y="292800"/>
                  <a:ext cx="59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813095FB-BD59-4680-8220-68C1045D3B43}"/>
                    </a:ext>
                  </a:extLst>
                </p14:cNvPr>
                <p14:cNvContentPartPr/>
                <p14:nvPr/>
              </p14:nvContentPartPr>
              <p14:xfrm>
                <a:off x="3247680" y="207840"/>
                <a:ext cx="14760" cy="39600"/>
              </p14:xfrm>
            </p:contentPart>
          </mc:Choice>
          <mc:Fallback xmlns=""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813095FB-BD59-4680-8220-68C1045D3B4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29680" y="189840"/>
                  <a:ext cx="50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69" name="Ink 868">
                  <a:extLst>
                    <a:ext uri="{FF2B5EF4-FFF2-40B4-BE49-F238E27FC236}">
                      <a16:creationId xmlns:a16="http://schemas.microsoft.com/office/drawing/2014/main" id="{B40CD1DE-5B21-4890-8C79-FDE2681F7235}"/>
                    </a:ext>
                  </a:extLst>
                </p14:cNvPr>
                <p14:cNvContentPartPr/>
                <p14:nvPr/>
              </p14:nvContentPartPr>
              <p14:xfrm>
                <a:off x="3386280" y="306120"/>
                <a:ext cx="147960" cy="163080"/>
              </p14:xfrm>
            </p:contentPart>
          </mc:Choice>
          <mc:Fallback xmlns="">
            <p:pic>
              <p:nvPicPr>
                <p:cNvPr id="869" name="Ink 868">
                  <a:extLst>
                    <a:ext uri="{FF2B5EF4-FFF2-40B4-BE49-F238E27FC236}">
                      <a16:creationId xmlns:a16="http://schemas.microsoft.com/office/drawing/2014/main" id="{B40CD1DE-5B21-4890-8C79-FDE2681F723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68280" y="288120"/>
                  <a:ext cx="183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70" name="Ink 869">
                  <a:extLst>
                    <a:ext uri="{FF2B5EF4-FFF2-40B4-BE49-F238E27FC236}">
                      <a16:creationId xmlns:a16="http://schemas.microsoft.com/office/drawing/2014/main" id="{240A9E77-2698-48DD-A8F5-A807A0259D0E}"/>
                    </a:ext>
                  </a:extLst>
                </p14:cNvPr>
                <p14:cNvContentPartPr/>
                <p14:nvPr/>
              </p14:nvContentPartPr>
              <p14:xfrm>
                <a:off x="3629640" y="149880"/>
                <a:ext cx="11520" cy="354960"/>
              </p14:xfrm>
            </p:contentPart>
          </mc:Choice>
          <mc:Fallback xmlns="">
            <p:pic>
              <p:nvPicPr>
                <p:cNvPr id="870" name="Ink 869">
                  <a:extLst>
                    <a:ext uri="{FF2B5EF4-FFF2-40B4-BE49-F238E27FC236}">
                      <a16:creationId xmlns:a16="http://schemas.microsoft.com/office/drawing/2014/main" id="{240A9E77-2698-48DD-A8F5-A807A0259D0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12000" y="132240"/>
                  <a:ext cx="47160" cy="39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9" name="Group 888">
            <a:extLst>
              <a:ext uri="{FF2B5EF4-FFF2-40B4-BE49-F238E27FC236}">
                <a16:creationId xmlns:a16="http://schemas.microsoft.com/office/drawing/2014/main" id="{CC01CD32-B107-4FBE-884B-1A9F75758F9B}"/>
              </a:ext>
            </a:extLst>
          </p:cNvPr>
          <p:cNvGrpSpPr/>
          <p:nvPr/>
        </p:nvGrpSpPr>
        <p:grpSpPr>
          <a:xfrm>
            <a:off x="3900900" y="117120"/>
            <a:ext cx="1991160" cy="401400"/>
            <a:chOff x="3900900" y="117120"/>
            <a:chExt cx="1991160" cy="40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72" name="Ink 871">
                  <a:extLst>
                    <a:ext uri="{FF2B5EF4-FFF2-40B4-BE49-F238E27FC236}">
                      <a16:creationId xmlns:a16="http://schemas.microsoft.com/office/drawing/2014/main" id="{35C96F1A-E3D5-40A5-8431-341948B53A1A}"/>
                    </a:ext>
                  </a:extLst>
                </p14:cNvPr>
                <p14:cNvContentPartPr/>
                <p14:nvPr/>
              </p14:nvContentPartPr>
              <p14:xfrm>
                <a:off x="3900900" y="174360"/>
                <a:ext cx="205560" cy="344160"/>
              </p14:xfrm>
            </p:contentPart>
          </mc:Choice>
          <mc:Fallback xmlns="">
            <p:pic>
              <p:nvPicPr>
                <p:cNvPr id="872" name="Ink 871">
                  <a:extLst>
                    <a:ext uri="{FF2B5EF4-FFF2-40B4-BE49-F238E27FC236}">
                      <a16:creationId xmlns:a16="http://schemas.microsoft.com/office/drawing/2014/main" id="{35C96F1A-E3D5-40A5-8431-341948B53A1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882900" y="156720"/>
                  <a:ext cx="24120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73" name="Ink 872">
                  <a:extLst>
                    <a:ext uri="{FF2B5EF4-FFF2-40B4-BE49-F238E27FC236}">
                      <a16:creationId xmlns:a16="http://schemas.microsoft.com/office/drawing/2014/main" id="{65B57B5E-584F-45D1-B3B1-C5BAEB316B9B}"/>
                    </a:ext>
                  </a:extLst>
                </p14:cNvPr>
                <p14:cNvContentPartPr/>
                <p14:nvPr/>
              </p14:nvContentPartPr>
              <p14:xfrm>
                <a:off x="4107180" y="314400"/>
                <a:ext cx="177480" cy="150120"/>
              </p14:xfrm>
            </p:contentPart>
          </mc:Choice>
          <mc:Fallback xmlns="">
            <p:pic>
              <p:nvPicPr>
                <p:cNvPr id="873" name="Ink 872">
                  <a:extLst>
                    <a:ext uri="{FF2B5EF4-FFF2-40B4-BE49-F238E27FC236}">
                      <a16:creationId xmlns:a16="http://schemas.microsoft.com/office/drawing/2014/main" id="{65B57B5E-584F-45D1-B3B1-C5BAEB316B9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89540" y="296760"/>
                  <a:ext cx="2131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74" name="Ink 873">
                  <a:extLst>
                    <a:ext uri="{FF2B5EF4-FFF2-40B4-BE49-F238E27FC236}">
                      <a16:creationId xmlns:a16="http://schemas.microsoft.com/office/drawing/2014/main" id="{8C9E5490-297B-4940-AABD-B1CB1AF5D226}"/>
                    </a:ext>
                  </a:extLst>
                </p14:cNvPr>
                <p14:cNvContentPartPr/>
                <p14:nvPr/>
              </p14:nvContentPartPr>
              <p14:xfrm>
                <a:off x="4364940" y="309360"/>
                <a:ext cx="720" cy="4320"/>
              </p14:xfrm>
            </p:contentPart>
          </mc:Choice>
          <mc:Fallback xmlns="">
            <p:pic>
              <p:nvPicPr>
                <p:cNvPr id="874" name="Ink 873">
                  <a:extLst>
                    <a:ext uri="{FF2B5EF4-FFF2-40B4-BE49-F238E27FC236}">
                      <a16:creationId xmlns:a16="http://schemas.microsoft.com/office/drawing/2014/main" id="{8C9E5490-297B-4940-AABD-B1CB1AF5D22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47300" y="291720"/>
                  <a:ext cx="36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75" name="Ink 874">
                  <a:extLst>
                    <a:ext uri="{FF2B5EF4-FFF2-40B4-BE49-F238E27FC236}">
                      <a16:creationId xmlns:a16="http://schemas.microsoft.com/office/drawing/2014/main" id="{CCFB7AEE-88D1-4C4C-A511-C5B41DED735C}"/>
                    </a:ext>
                  </a:extLst>
                </p14:cNvPr>
                <p14:cNvContentPartPr/>
                <p14:nvPr/>
              </p14:nvContentPartPr>
              <p14:xfrm>
                <a:off x="4343700" y="274080"/>
                <a:ext cx="159120" cy="199800"/>
              </p14:xfrm>
            </p:contentPart>
          </mc:Choice>
          <mc:Fallback xmlns="">
            <p:pic>
              <p:nvPicPr>
                <p:cNvPr id="875" name="Ink 874">
                  <a:extLst>
                    <a:ext uri="{FF2B5EF4-FFF2-40B4-BE49-F238E27FC236}">
                      <a16:creationId xmlns:a16="http://schemas.microsoft.com/office/drawing/2014/main" id="{CCFB7AEE-88D1-4C4C-A511-C5B41DED735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26060" y="256080"/>
                  <a:ext cx="194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77" name="Ink 876">
                  <a:extLst>
                    <a:ext uri="{FF2B5EF4-FFF2-40B4-BE49-F238E27FC236}">
                      <a16:creationId xmlns:a16="http://schemas.microsoft.com/office/drawing/2014/main" id="{52A729DB-CE59-4E99-B73C-517ECB130BF4}"/>
                    </a:ext>
                  </a:extLst>
                </p14:cNvPr>
                <p14:cNvContentPartPr/>
                <p14:nvPr/>
              </p14:nvContentPartPr>
              <p14:xfrm>
                <a:off x="4535580" y="277320"/>
                <a:ext cx="161640" cy="188640"/>
              </p14:xfrm>
            </p:contentPart>
          </mc:Choice>
          <mc:Fallback xmlns="">
            <p:pic>
              <p:nvPicPr>
                <p:cNvPr id="877" name="Ink 876">
                  <a:extLst>
                    <a:ext uri="{FF2B5EF4-FFF2-40B4-BE49-F238E27FC236}">
                      <a16:creationId xmlns:a16="http://schemas.microsoft.com/office/drawing/2014/main" id="{52A729DB-CE59-4E99-B73C-517ECB130BF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17940" y="259680"/>
                  <a:ext cx="1972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78" name="Ink 877">
                  <a:extLst>
                    <a:ext uri="{FF2B5EF4-FFF2-40B4-BE49-F238E27FC236}">
                      <a16:creationId xmlns:a16="http://schemas.microsoft.com/office/drawing/2014/main" id="{71B12498-DC2B-46A5-9B41-29A77A0CD035}"/>
                    </a:ext>
                  </a:extLst>
                </p14:cNvPr>
                <p14:cNvContentPartPr/>
                <p14:nvPr/>
              </p14:nvContentPartPr>
              <p14:xfrm>
                <a:off x="4813860" y="169680"/>
                <a:ext cx="11160" cy="288360"/>
              </p14:xfrm>
            </p:contentPart>
          </mc:Choice>
          <mc:Fallback xmlns="">
            <p:pic>
              <p:nvPicPr>
                <p:cNvPr id="878" name="Ink 877">
                  <a:extLst>
                    <a:ext uri="{FF2B5EF4-FFF2-40B4-BE49-F238E27FC236}">
                      <a16:creationId xmlns:a16="http://schemas.microsoft.com/office/drawing/2014/main" id="{71B12498-DC2B-46A5-9B41-29A77A0CD03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795860" y="151680"/>
                  <a:ext cx="468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79" name="Ink 878">
                  <a:extLst>
                    <a:ext uri="{FF2B5EF4-FFF2-40B4-BE49-F238E27FC236}">
                      <a16:creationId xmlns:a16="http://schemas.microsoft.com/office/drawing/2014/main" id="{8796E811-A350-4AE8-B23C-63D44B7EEBA5}"/>
                    </a:ext>
                  </a:extLst>
                </p14:cNvPr>
                <p14:cNvContentPartPr/>
                <p14:nvPr/>
              </p14:nvContentPartPr>
              <p14:xfrm>
                <a:off x="4711620" y="285240"/>
                <a:ext cx="210600" cy="16560"/>
              </p14:xfrm>
            </p:contentPart>
          </mc:Choice>
          <mc:Fallback xmlns="">
            <p:pic>
              <p:nvPicPr>
                <p:cNvPr id="879" name="Ink 878">
                  <a:extLst>
                    <a:ext uri="{FF2B5EF4-FFF2-40B4-BE49-F238E27FC236}">
                      <a16:creationId xmlns:a16="http://schemas.microsoft.com/office/drawing/2014/main" id="{8796E811-A350-4AE8-B23C-63D44B7EEBA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93980" y="267600"/>
                  <a:ext cx="246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81" name="Ink 880">
                  <a:extLst>
                    <a:ext uri="{FF2B5EF4-FFF2-40B4-BE49-F238E27FC236}">
                      <a16:creationId xmlns:a16="http://schemas.microsoft.com/office/drawing/2014/main" id="{F285462D-8B8B-43E8-B4A3-EA3FE70B100E}"/>
                    </a:ext>
                  </a:extLst>
                </p14:cNvPr>
                <p14:cNvContentPartPr/>
                <p14:nvPr/>
              </p14:nvContentPartPr>
              <p14:xfrm>
                <a:off x="4958940" y="260400"/>
                <a:ext cx="106200" cy="173520"/>
              </p14:xfrm>
            </p:contentPart>
          </mc:Choice>
          <mc:Fallback xmlns="">
            <p:pic>
              <p:nvPicPr>
                <p:cNvPr id="881" name="Ink 880">
                  <a:extLst>
                    <a:ext uri="{FF2B5EF4-FFF2-40B4-BE49-F238E27FC236}">
                      <a16:creationId xmlns:a16="http://schemas.microsoft.com/office/drawing/2014/main" id="{F285462D-8B8B-43E8-B4A3-EA3FE70B100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40940" y="242400"/>
                  <a:ext cx="1418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82" name="Ink 881">
                  <a:extLst>
                    <a:ext uri="{FF2B5EF4-FFF2-40B4-BE49-F238E27FC236}">
                      <a16:creationId xmlns:a16="http://schemas.microsoft.com/office/drawing/2014/main" id="{163BB274-CCEF-4743-947A-72B3DBCA1B13}"/>
                    </a:ext>
                  </a:extLst>
                </p14:cNvPr>
                <p14:cNvContentPartPr/>
                <p14:nvPr/>
              </p14:nvContentPartPr>
              <p14:xfrm>
                <a:off x="5107260" y="262920"/>
                <a:ext cx="145080" cy="176760"/>
              </p14:xfrm>
            </p:contentPart>
          </mc:Choice>
          <mc:Fallback xmlns="">
            <p:pic>
              <p:nvPicPr>
                <p:cNvPr id="882" name="Ink 881">
                  <a:extLst>
                    <a:ext uri="{FF2B5EF4-FFF2-40B4-BE49-F238E27FC236}">
                      <a16:creationId xmlns:a16="http://schemas.microsoft.com/office/drawing/2014/main" id="{163BB274-CCEF-4743-947A-72B3DBCA1B1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89620" y="245280"/>
                  <a:ext cx="180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83" name="Ink 882">
                  <a:extLst>
                    <a:ext uri="{FF2B5EF4-FFF2-40B4-BE49-F238E27FC236}">
                      <a16:creationId xmlns:a16="http://schemas.microsoft.com/office/drawing/2014/main" id="{92AEB7B0-B5F6-4254-B07D-98808A483714}"/>
                    </a:ext>
                  </a:extLst>
                </p14:cNvPr>
                <p14:cNvContentPartPr/>
                <p14:nvPr/>
              </p14:nvContentPartPr>
              <p14:xfrm>
                <a:off x="5356380" y="271920"/>
                <a:ext cx="14040" cy="148320"/>
              </p14:xfrm>
            </p:contentPart>
          </mc:Choice>
          <mc:Fallback xmlns="">
            <p:pic>
              <p:nvPicPr>
                <p:cNvPr id="883" name="Ink 882">
                  <a:extLst>
                    <a:ext uri="{FF2B5EF4-FFF2-40B4-BE49-F238E27FC236}">
                      <a16:creationId xmlns:a16="http://schemas.microsoft.com/office/drawing/2014/main" id="{92AEB7B0-B5F6-4254-B07D-98808A48371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338380" y="254280"/>
                  <a:ext cx="49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84" name="Ink 883">
                  <a:extLst>
                    <a:ext uri="{FF2B5EF4-FFF2-40B4-BE49-F238E27FC236}">
                      <a16:creationId xmlns:a16="http://schemas.microsoft.com/office/drawing/2014/main" id="{A3F71170-033B-4841-93A9-630CD07C386D}"/>
                    </a:ext>
                  </a:extLst>
                </p14:cNvPr>
                <p14:cNvContentPartPr/>
                <p14:nvPr/>
              </p14:nvContentPartPr>
              <p14:xfrm>
                <a:off x="5343420" y="146280"/>
                <a:ext cx="7200" cy="51120"/>
              </p14:xfrm>
            </p:contentPart>
          </mc:Choice>
          <mc:Fallback xmlns="">
            <p:pic>
              <p:nvPicPr>
                <p:cNvPr id="884" name="Ink 883">
                  <a:extLst>
                    <a:ext uri="{FF2B5EF4-FFF2-40B4-BE49-F238E27FC236}">
                      <a16:creationId xmlns:a16="http://schemas.microsoft.com/office/drawing/2014/main" id="{A3F71170-033B-4841-93A9-630CD07C386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25420" y="128640"/>
                  <a:ext cx="428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85" name="Ink 884">
                  <a:extLst>
                    <a:ext uri="{FF2B5EF4-FFF2-40B4-BE49-F238E27FC236}">
                      <a16:creationId xmlns:a16="http://schemas.microsoft.com/office/drawing/2014/main" id="{3E7D5FAF-B6C6-4EBD-83E7-7499696E61D0}"/>
                    </a:ext>
                  </a:extLst>
                </p14:cNvPr>
                <p14:cNvContentPartPr/>
                <p14:nvPr/>
              </p14:nvContentPartPr>
              <p14:xfrm>
                <a:off x="5474460" y="246720"/>
                <a:ext cx="142200" cy="193680"/>
              </p14:xfrm>
            </p:contentPart>
          </mc:Choice>
          <mc:Fallback xmlns="">
            <p:pic>
              <p:nvPicPr>
                <p:cNvPr id="885" name="Ink 884">
                  <a:extLst>
                    <a:ext uri="{FF2B5EF4-FFF2-40B4-BE49-F238E27FC236}">
                      <a16:creationId xmlns:a16="http://schemas.microsoft.com/office/drawing/2014/main" id="{3E7D5FAF-B6C6-4EBD-83E7-7499696E61D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56820" y="229080"/>
                  <a:ext cx="1778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87" name="Ink 886">
                  <a:extLst>
                    <a:ext uri="{FF2B5EF4-FFF2-40B4-BE49-F238E27FC236}">
                      <a16:creationId xmlns:a16="http://schemas.microsoft.com/office/drawing/2014/main" id="{2EE65419-FF1E-4659-BDD1-DDB1516F38C4}"/>
                    </a:ext>
                  </a:extLst>
                </p14:cNvPr>
                <p14:cNvContentPartPr/>
                <p14:nvPr/>
              </p14:nvContentPartPr>
              <p14:xfrm>
                <a:off x="5773980" y="117120"/>
                <a:ext cx="27000" cy="348120"/>
              </p14:xfrm>
            </p:contentPart>
          </mc:Choice>
          <mc:Fallback xmlns="">
            <p:pic>
              <p:nvPicPr>
                <p:cNvPr id="887" name="Ink 886">
                  <a:extLst>
                    <a:ext uri="{FF2B5EF4-FFF2-40B4-BE49-F238E27FC236}">
                      <a16:creationId xmlns:a16="http://schemas.microsoft.com/office/drawing/2014/main" id="{2EE65419-FF1E-4659-BDD1-DDB1516F38C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55980" y="99480"/>
                  <a:ext cx="626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88" name="Ink 887">
                  <a:extLst>
                    <a:ext uri="{FF2B5EF4-FFF2-40B4-BE49-F238E27FC236}">
                      <a16:creationId xmlns:a16="http://schemas.microsoft.com/office/drawing/2014/main" id="{91CE02DC-C50A-4E4B-BBA5-8FCDB8927DA0}"/>
                    </a:ext>
                  </a:extLst>
                </p14:cNvPr>
                <p14:cNvContentPartPr/>
                <p14:nvPr/>
              </p14:nvContentPartPr>
              <p14:xfrm>
                <a:off x="5679660" y="258960"/>
                <a:ext cx="212400" cy="12240"/>
              </p14:xfrm>
            </p:contentPart>
          </mc:Choice>
          <mc:Fallback xmlns="">
            <p:pic>
              <p:nvPicPr>
                <p:cNvPr id="888" name="Ink 887">
                  <a:extLst>
                    <a:ext uri="{FF2B5EF4-FFF2-40B4-BE49-F238E27FC236}">
                      <a16:creationId xmlns:a16="http://schemas.microsoft.com/office/drawing/2014/main" id="{91CE02DC-C50A-4E4B-BBA5-8FCDB8927DA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61660" y="241320"/>
                  <a:ext cx="24804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6" name="Group 905">
            <a:extLst>
              <a:ext uri="{FF2B5EF4-FFF2-40B4-BE49-F238E27FC236}">
                <a16:creationId xmlns:a16="http://schemas.microsoft.com/office/drawing/2014/main" id="{AB47E638-F824-4869-87C3-B28706318E08}"/>
              </a:ext>
            </a:extLst>
          </p:cNvPr>
          <p:cNvGrpSpPr/>
          <p:nvPr/>
        </p:nvGrpSpPr>
        <p:grpSpPr>
          <a:xfrm>
            <a:off x="6271140" y="110130"/>
            <a:ext cx="2427120" cy="343080"/>
            <a:chOff x="6271140" y="110130"/>
            <a:chExt cx="242712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90" name="Ink 889">
                  <a:extLst>
                    <a:ext uri="{FF2B5EF4-FFF2-40B4-BE49-F238E27FC236}">
                      <a16:creationId xmlns:a16="http://schemas.microsoft.com/office/drawing/2014/main" id="{F9E27832-B504-4A95-90A2-D7A6593E0C33}"/>
                    </a:ext>
                  </a:extLst>
                </p14:cNvPr>
                <p14:cNvContentPartPr/>
                <p14:nvPr/>
              </p14:nvContentPartPr>
              <p14:xfrm>
                <a:off x="6271140" y="110130"/>
                <a:ext cx="200160" cy="343080"/>
              </p14:xfrm>
            </p:contentPart>
          </mc:Choice>
          <mc:Fallback xmlns="">
            <p:pic>
              <p:nvPicPr>
                <p:cNvPr id="890" name="Ink 889">
                  <a:extLst>
                    <a:ext uri="{FF2B5EF4-FFF2-40B4-BE49-F238E27FC236}">
                      <a16:creationId xmlns:a16="http://schemas.microsoft.com/office/drawing/2014/main" id="{F9E27832-B504-4A95-90A2-D7A6593E0C3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53500" y="92490"/>
                  <a:ext cx="23580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91" name="Ink 890">
                  <a:extLst>
                    <a:ext uri="{FF2B5EF4-FFF2-40B4-BE49-F238E27FC236}">
                      <a16:creationId xmlns:a16="http://schemas.microsoft.com/office/drawing/2014/main" id="{DD8E7A67-B157-4986-87D0-CA3D37C303C1}"/>
                    </a:ext>
                  </a:extLst>
                </p14:cNvPr>
                <p14:cNvContentPartPr/>
                <p14:nvPr/>
              </p14:nvContentPartPr>
              <p14:xfrm>
                <a:off x="6472380" y="256290"/>
                <a:ext cx="195480" cy="191160"/>
              </p14:xfrm>
            </p:contentPart>
          </mc:Choice>
          <mc:Fallback xmlns="">
            <p:pic>
              <p:nvPicPr>
                <p:cNvPr id="891" name="Ink 890">
                  <a:extLst>
                    <a:ext uri="{FF2B5EF4-FFF2-40B4-BE49-F238E27FC236}">
                      <a16:creationId xmlns:a16="http://schemas.microsoft.com/office/drawing/2014/main" id="{DD8E7A67-B157-4986-87D0-CA3D37C303C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54740" y="238650"/>
                  <a:ext cx="2311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92" name="Ink 891">
                  <a:extLst>
                    <a:ext uri="{FF2B5EF4-FFF2-40B4-BE49-F238E27FC236}">
                      <a16:creationId xmlns:a16="http://schemas.microsoft.com/office/drawing/2014/main" id="{89B8CB57-1C3B-41DC-944D-A53D3ECA1201}"/>
                    </a:ext>
                  </a:extLst>
                </p14:cNvPr>
                <p14:cNvContentPartPr/>
                <p14:nvPr/>
              </p14:nvContentPartPr>
              <p14:xfrm>
                <a:off x="6710700" y="245850"/>
                <a:ext cx="127080" cy="172440"/>
              </p14:xfrm>
            </p:contentPart>
          </mc:Choice>
          <mc:Fallback xmlns="">
            <p:pic>
              <p:nvPicPr>
                <p:cNvPr id="892" name="Ink 891">
                  <a:extLst>
                    <a:ext uri="{FF2B5EF4-FFF2-40B4-BE49-F238E27FC236}">
                      <a16:creationId xmlns:a16="http://schemas.microsoft.com/office/drawing/2014/main" id="{89B8CB57-1C3B-41DC-944D-A53D3ECA120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92700" y="228210"/>
                  <a:ext cx="1627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94" name="Ink 893">
                  <a:extLst>
                    <a:ext uri="{FF2B5EF4-FFF2-40B4-BE49-F238E27FC236}">
                      <a16:creationId xmlns:a16="http://schemas.microsoft.com/office/drawing/2014/main" id="{4E6E8085-4153-44D8-9CA0-6FC34F68CE22}"/>
                    </a:ext>
                  </a:extLst>
                </p14:cNvPr>
                <p14:cNvContentPartPr/>
                <p14:nvPr/>
              </p14:nvContentPartPr>
              <p14:xfrm>
                <a:off x="6910860" y="232890"/>
                <a:ext cx="125280" cy="183600"/>
              </p14:xfrm>
            </p:contentPart>
          </mc:Choice>
          <mc:Fallback xmlns="">
            <p:pic>
              <p:nvPicPr>
                <p:cNvPr id="894" name="Ink 893">
                  <a:extLst>
                    <a:ext uri="{FF2B5EF4-FFF2-40B4-BE49-F238E27FC236}">
                      <a16:creationId xmlns:a16="http://schemas.microsoft.com/office/drawing/2014/main" id="{4E6E8085-4153-44D8-9CA0-6FC34F68CE2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92860" y="215250"/>
                  <a:ext cx="1609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95" name="Ink 894">
                  <a:extLst>
                    <a:ext uri="{FF2B5EF4-FFF2-40B4-BE49-F238E27FC236}">
                      <a16:creationId xmlns:a16="http://schemas.microsoft.com/office/drawing/2014/main" id="{98853E67-2937-4DCB-91A5-EEB0886E885F}"/>
                    </a:ext>
                  </a:extLst>
                </p14:cNvPr>
                <p14:cNvContentPartPr/>
                <p14:nvPr/>
              </p14:nvContentPartPr>
              <p14:xfrm>
                <a:off x="7152780" y="122370"/>
                <a:ext cx="16560" cy="282960"/>
              </p14:xfrm>
            </p:contentPart>
          </mc:Choice>
          <mc:Fallback xmlns="">
            <p:pic>
              <p:nvPicPr>
                <p:cNvPr id="895" name="Ink 894">
                  <a:extLst>
                    <a:ext uri="{FF2B5EF4-FFF2-40B4-BE49-F238E27FC236}">
                      <a16:creationId xmlns:a16="http://schemas.microsoft.com/office/drawing/2014/main" id="{98853E67-2937-4DCB-91A5-EEB0886E885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134780" y="104370"/>
                  <a:ext cx="522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96" name="Ink 895">
                  <a:extLst>
                    <a:ext uri="{FF2B5EF4-FFF2-40B4-BE49-F238E27FC236}">
                      <a16:creationId xmlns:a16="http://schemas.microsoft.com/office/drawing/2014/main" id="{7D221998-5E4E-4D86-988F-7E7283E6A435}"/>
                    </a:ext>
                  </a:extLst>
                </p14:cNvPr>
                <p14:cNvContentPartPr/>
                <p14:nvPr/>
              </p14:nvContentPartPr>
              <p14:xfrm>
                <a:off x="7068900" y="235050"/>
                <a:ext cx="203040" cy="14760"/>
              </p14:xfrm>
            </p:contentPart>
          </mc:Choice>
          <mc:Fallback xmlns="">
            <p:pic>
              <p:nvPicPr>
                <p:cNvPr id="896" name="Ink 895">
                  <a:extLst>
                    <a:ext uri="{FF2B5EF4-FFF2-40B4-BE49-F238E27FC236}">
                      <a16:creationId xmlns:a16="http://schemas.microsoft.com/office/drawing/2014/main" id="{7D221998-5E4E-4D86-988F-7E7283E6A43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51260" y="217050"/>
                  <a:ext cx="238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97" name="Ink 896">
                  <a:extLst>
                    <a:ext uri="{FF2B5EF4-FFF2-40B4-BE49-F238E27FC236}">
                      <a16:creationId xmlns:a16="http://schemas.microsoft.com/office/drawing/2014/main" id="{84FD7385-669B-4541-B2C8-5DA7F438C79B}"/>
                    </a:ext>
                  </a:extLst>
                </p14:cNvPr>
                <p14:cNvContentPartPr/>
                <p14:nvPr/>
              </p14:nvContentPartPr>
              <p14:xfrm>
                <a:off x="7296060" y="226770"/>
                <a:ext cx="95760" cy="185040"/>
              </p14:xfrm>
            </p:contentPart>
          </mc:Choice>
          <mc:Fallback xmlns="">
            <p:pic>
              <p:nvPicPr>
                <p:cNvPr id="897" name="Ink 896">
                  <a:extLst>
                    <a:ext uri="{FF2B5EF4-FFF2-40B4-BE49-F238E27FC236}">
                      <a16:creationId xmlns:a16="http://schemas.microsoft.com/office/drawing/2014/main" id="{84FD7385-669B-4541-B2C8-5DA7F438C79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8420" y="208770"/>
                  <a:ext cx="131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98" name="Ink 897">
                  <a:extLst>
                    <a:ext uri="{FF2B5EF4-FFF2-40B4-BE49-F238E27FC236}">
                      <a16:creationId xmlns:a16="http://schemas.microsoft.com/office/drawing/2014/main" id="{7417578E-9D88-48D1-9E84-A5A7F5C75441}"/>
                    </a:ext>
                  </a:extLst>
                </p14:cNvPr>
                <p14:cNvContentPartPr/>
                <p14:nvPr/>
              </p14:nvContentPartPr>
              <p14:xfrm>
                <a:off x="7450140" y="236130"/>
                <a:ext cx="154440" cy="178200"/>
              </p14:xfrm>
            </p:contentPart>
          </mc:Choice>
          <mc:Fallback xmlns="">
            <p:pic>
              <p:nvPicPr>
                <p:cNvPr id="898" name="Ink 897">
                  <a:extLst>
                    <a:ext uri="{FF2B5EF4-FFF2-40B4-BE49-F238E27FC236}">
                      <a16:creationId xmlns:a16="http://schemas.microsoft.com/office/drawing/2014/main" id="{7417578E-9D88-48D1-9E84-A5A7F5C7544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32140" y="218490"/>
                  <a:ext cx="1900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99" name="Ink 898">
                  <a:extLst>
                    <a:ext uri="{FF2B5EF4-FFF2-40B4-BE49-F238E27FC236}">
                      <a16:creationId xmlns:a16="http://schemas.microsoft.com/office/drawing/2014/main" id="{9BA51444-49AE-449F-9503-4362C27CD7F5}"/>
                    </a:ext>
                  </a:extLst>
                </p14:cNvPr>
                <p14:cNvContentPartPr/>
                <p14:nvPr/>
              </p14:nvContentPartPr>
              <p14:xfrm>
                <a:off x="7696020" y="238650"/>
                <a:ext cx="117000" cy="183960"/>
              </p14:xfrm>
            </p:contentPart>
          </mc:Choice>
          <mc:Fallback xmlns="">
            <p:pic>
              <p:nvPicPr>
                <p:cNvPr id="899" name="Ink 898">
                  <a:extLst>
                    <a:ext uri="{FF2B5EF4-FFF2-40B4-BE49-F238E27FC236}">
                      <a16:creationId xmlns:a16="http://schemas.microsoft.com/office/drawing/2014/main" id="{9BA51444-49AE-449F-9503-4362C27CD7F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78380" y="220650"/>
                  <a:ext cx="152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00" name="Ink 899">
                  <a:extLst>
                    <a:ext uri="{FF2B5EF4-FFF2-40B4-BE49-F238E27FC236}">
                      <a16:creationId xmlns:a16="http://schemas.microsoft.com/office/drawing/2014/main" id="{9C4C7561-588D-4AB0-8288-942C17131E61}"/>
                    </a:ext>
                  </a:extLst>
                </p14:cNvPr>
                <p14:cNvContentPartPr/>
                <p14:nvPr/>
              </p14:nvContentPartPr>
              <p14:xfrm>
                <a:off x="7948740" y="122730"/>
                <a:ext cx="17280" cy="301320"/>
              </p14:xfrm>
            </p:contentPart>
          </mc:Choice>
          <mc:Fallback xmlns="">
            <p:pic>
              <p:nvPicPr>
                <p:cNvPr id="900" name="Ink 899">
                  <a:extLst>
                    <a:ext uri="{FF2B5EF4-FFF2-40B4-BE49-F238E27FC236}">
                      <a16:creationId xmlns:a16="http://schemas.microsoft.com/office/drawing/2014/main" id="{9C4C7561-588D-4AB0-8288-942C17131E6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30740" y="104730"/>
                  <a:ext cx="529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01" name="Ink 900">
                  <a:extLst>
                    <a:ext uri="{FF2B5EF4-FFF2-40B4-BE49-F238E27FC236}">
                      <a16:creationId xmlns:a16="http://schemas.microsoft.com/office/drawing/2014/main" id="{C2CFDA41-5E00-493E-9CFF-602C3F04549D}"/>
                    </a:ext>
                  </a:extLst>
                </p14:cNvPr>
                <p14:cNvContentPartPr/>
                <p14:nvPr/>
              </p14:nvContentPartPr>
              <p14:xfrm>
                <a:off x="7879620" y="245850"/>
                <a:ext cx="212400" cy="12240"/>
              </p14:xfrm>
            </p:contentPart>
          </mc:Choice>
          <mc:Fallback xmlns="">
            <p:pic>
              <p:nvPicPr>
                <p:cNvPr id="901" name="Ink 900">
                  <a:extLst>
                    <a:ext uri="{FF2B5EF4-FFF2-40B4-BE49-F238E27FC236}">
                      <a16:creationId xmlns:a16="http://schemas.microsoft.com/office/drawing/2014/main" id="{C2CFDA41-5E00-493E-9CFF-602C3F04549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61980" y="228210"/>
                  <a:ext cx="2480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02" name="Ink 901">
                  <a:extLst>
                    <a:ext uri="{FF2B5EF4-FFF2-40B4-BE49-F238E27FC236}">
                      <a16:creationId xmlns:a16="http://schemas.microsoft.com/office/drawing/2014/main" id="{F7B06989-3D1A-4881-9D4E-F20AD32B8CAC}"/>
                    </a:ext>
                  </a:extLst>
                </p14:cNvPr>
                <p14:cNvContentPartPr/>
                <p14:nvPr/>
              </p14:nvContentPartPr>
              <p14:xfrm>
                <a:off x="8162220" y="271770"/>
                <a:ext cx="8280" cy="154080"/>
              </p14:xfrm>
            </p:contentPart>
          </mc:Choice>
          <mc:Fallback xmlns="">
            <p:pic>
              <p:nvPicPr>
                <p:cNvPr id="902" name="Ink 901">
                  <a:extLst>
                    <a:ext uri="{FF2B5EF4-FFF2-40B4-BE49-F238E27FC236}">
                      <a16:creationId xmlns:a16="http://schemas.microsoft.com/office/drawing/2014/main" id="{F7B06989-3D1A-4881-9D4E-F20AD32B8CA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144580" y="254130"/>
                  <a:ext cx="43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03" name="Ink 902">
                  <a:extLst>
                    <a:ext uri="{FF2B5EF4-FFF2-40B4-BE49-F238E27FC236}">
                      <a16:creationId xmlns:a16="http://schemas.microsoft.com/office/drawing/2014/main" id="{6F55BEBD-20D2-4525-B4D5-FD314A03C7BD}"/>
                    </a:ext>
                  </a:extLst>
                </p14:cNvPr>
                <p14:cNvContentPartPr/>
                <p14:nvPr/>
              </p14:nvContentPartPr>
              <p14:xfrm>
                <a:off x="8142060" y="158370"/>
                <a:ext cx="3240" cy="15120"/>
              </p14:xfrm>
            </p:contentPart>
          </mc:Choice>
          <mc:Fallback xmlns="">
            <p:pic>
              <p:nvPicPr>
                <p:cNvPr id="903" name="Ink 902">
                  <a:extLst>
                    <a:ext uri="{FF2B5EF4-FFF2-40B4-BE49-F238E27FC236}">
                      <a16:creationId xmlns:a16="http://schemas.microsoft.com/office/drawing/2014/main" id="{6F55BEBD-20D2-4525-B4D5-FD314A03C7B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24060" y="140730"/>
                  <a:ext cx="388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04" name="Ink 903">
                  <a:extLst>
                    <a:ext uri="{FF2B5EF4-FFF2-40B4-BE49-F238E27FC236}">
                      <a16:creationId xmlns:a16="http://schemas.microsoft.com/office/drawing/2014/main" id="{14966FE1-ECE3-4D7E-AB56-04CF496482C4}"/>
                    </a:ext>
                  </a:extLst>
                </p14:cNvPr>
                <p14:cNvContentPartPr/>
                <p14:nvPr/>
              </p14:nvContentPartPr>
              <p14:xfrm>
                <a:off x="8280300" y="240450"/>
                <a:ext cx="173520" cy="184680"/>
              </p14:xfrm>
            </p:contentPart>
          </mc:Choice>
          <mc:Fallback xmlns="">
            <p:pic>
              <p:nvPicPr>
                <p:cNvPr id="904" name="Ink 903">
                  <a:extLst>
                    <a:ext uri="{FF2B5EF4-FFF2-40B4-BE49-F238E27FC236}">
                      <a16:creationId xmlns:a16="http://schemas.microsoft.com/office/drawing/2014/main" id="{14966FE1-ECE3-4D7E-AB56-04CF496482C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62300" y="222810"/>
                  <a:ext cx="209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05" name="Ink 904">
                  <a:extLst>
                    <a:ext uri="{FF2B5EF4-FFF2-40B4-BE49-F238E27FC236}">
                      <a16:creationId xmlns:a16="http://schemas.microsoft.com/office/drawing/2014/main" id="{15D2921B-1566-428E-8ECA-DC094C072A98}"/>
                    </a:ext>
                  </a:extLst>
                </p14:cNvPr>
                <p14:cNvContentPartPr/>
                <p14:nvPr/>
              </p14:nvContentPartPr>
              <p14:xfrm>
                <a:off x="8545620" y="232890"/>
                <a:ext cx="152640" cy="217800"/>
              </p14:xfrm>
            </p:contentPart>
          </mc:Choice>
          <mc:Fallback xmlns="">
            <p:pic>
              <p:nvPicPr>
                <p:cNvPr id="905" name="Ink 904">
                  <a:extLst>
                    <a:ext uri="{FF2B5EF4-FFF2-40B4-BE49-F238E27FC236}">
                      <a16:creationId xmlns:a16="http://schemas.microsoft.com/office/drawing/2014/main" id="{15D2921B-1566-428E-8ECA-DC094C072A9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527620" y="214890"/>
                  <a:ext cx="188280" cy="25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07" name="Ink 906">
                <a:extLst>
                  <a:ext uri="{FF2B5EF4-FFF2-40B4-BE49-F238E27FC236}">
                    <a16:creationId xmlns:a16="http://schemas.microsoft.com/office/drawing/2014/main" id="{3215B1C5-DC3D-4A96-971E-A8F1E95222E8}"/>
                  </a:ext>
                </a:extLst>
              </p14:cNvPr>
              <p14:cNvContentPartPr/>
              <p14:nvPr/>
            </p14:nvContentPartPr>
            <p14:xfrm>
              <a:off x="298313" y="546739"/>
              <a:ext cx="8318880" cy="153360"/>
            </p14:xfrm>
          </p:contentPart>
        </mc:Choice>
        <mc:Fallback xmlns="">
          <p:pic>
            <p:nvPicPr>
              <p:cNvPr id="907" name="Ink 906">
                <a:extLst>
                  <a:ext uri="{FF2B5EF4-FFF2-40B4-BE49-F238E27FC236}">
                    <a16:creationId xmlns:a16="http://schemas.microsoft.com/office/drawing/2014/main" id="{3215B1C5-DC3D-4A96-971E-A8F1E95222E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89673" y="538099"/>
                <a:ext cx="833652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8524C758-36DA-42C3-87DE-652E3130A816}"/>
              </a:ext>
            </a:extLst>
          </p:cNvPr>
          <p:cNvGrpSpPr/>
          <p:nvPr/>
        </p:nvGrpSpPr>
        <p:grpSpPr>
          <a:xfrm>
            <a:off x="736372" y="1136157"/>
            <a:ext cx="1172880" cy="354960"/>
            <a:chOff x="6240895" y="3673164"/>
            <a:chExt cx="117288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FA43D4E-E9B1-4FFD-8CC3-AE496BAE890A}"/>
                    </a:ext>
                  </a:extLst>
                </p14:cNvPr>
                <p14:cNvContentPartPr/>
                <p14:nvPr/>
              </p14:nvContentPartPr>
              <p14:xfrm>
                <a:off x="6240895" y="3753084"/>
                <a:ext cx="30960" cy="176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FA43D4E-E9B1-4FFD-8CC3-AE496BAE890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223255" y="3735084"/>
                  <a:ext cx="66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9C8578A-A114-4040-AD65-6F00A1553837}"/>
                    </a:ext>
                  </a:extLst>
                </p14:cNvPr>
                <p14:cNvContentPartPr/>
                <p14:nvPr/>
              </p14:nvContentPartPr>
              <p14:xfrm>
                <a:off x="6242335" y="3673164"/>
                <a:ext cx="157680" cy="153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9C8578A-A114-4040-AD65-6F00A155383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224335" y="3655524"/>
                  <a:ext cx="1933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62FF103-016C-4597-86E0-7ED52192C98E}"/>
                    </a:ext>
                  </a:extLst>
                </p14:cNvPr>
                <p14:cNvContentPartPr/>
                <p14:nvPr/>
              </p14:nvContentPartPr>
              <p14:xfrm>
                <a:off x="6451855" y="3804564"/>
                <a:ext cx="71280" cy="104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62FF103-016C-4597-86E0-7ED52192C98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434215" y="3786924"/>
                  <a:ext cx="1069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DCB1948-9D3B-46C4-ACFE-4F7688B827A1}"/>
                    </a:ext>
                  </a:extLst>
                </p14:cNvPr>
                <p14:cNvContentPartPr/>
                <p14:nvPr/>
              </p14:nvContentPartPr>
              <p14:xfrm>
                <a:off x="6567415" y="3805284"/>
                <a:ext cx="87120" cy="127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DCB1948-9D3B-46C4-ACFE-4F7688B827A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549415" y="3787644"/>
                  <a:ext cx="1227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8B41DF4-6D0D-416A-AF0E-AE0BD4BEEAF2}"/>
                    </a:ext>
                  </a:extLst>
                </p14:cNvPr>
                <p14:cNvContentPartPr/>
                <p14:nvPr/>
              </p14:nvContentPartPr>
              <p14:xfrm>
                <a:off x="6695575" y="3854964"/>
                <a:ext cx="80640" cy="173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8B41DF4-6D0D-416A-AF0E-AE0BD4BEEAF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677575" y="3837324"/>
                  <a:ext cx="1162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A42AEC3-C95E-4C87-AD2D-8EA01F5892E6}"/>
                    </a:ext>
                  </a:extLst>
                </p14:cNvPr>
                <p14:cNvContentPartPr/>
                <p14:nvPr/>
              </p14:nvContentPartPr>
              <p14:xfrm>
                <a:off x="6672175" y="3744804"/>
                <a:ext cx="20160" cy="11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A42AEC3-C95E-4C87-AD2D-8EA01F5892E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54175" y="3727164"/>
                  <a:ext cx="558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5F3D773-661A-4850-9B81-EB64E226DD4E}"/>
                    </a:ext>
                  </a:extLst>
                </p14:cNvPr>
                <p14:cNvContentPartPr/>
                <p14:nvPr/>
              </p14:nvContentPartPr>
              <p14:xfrm>
                <a:off x="6812575" y="3790164"/>
                <a:ext cx="70200" cy="127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5F3D773-661A-4850-9B81-EB64E226DD4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794575" y="3772164"/>
                  <a:ext cx="105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EC33CDD-053C-4713-BD94-7856740CE1ED}"/>
                    </a:ext>
                  </a:extLst>
                </p14:cNvPr>
                <p14:cNvContentPartPr/>
                <p14:nvPr/>
              </p14:nvContentPartPr>
              <p14:xfrm>
                <a:off x="6913015" y="3787284"/>
                <a:ext cx="74520" cy="120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EC33CDD-053C-4713-BD94-7856740CE1E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895375" y="3769284"/>
                  <a:ext cx="110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02687C4-CB62-4B89-8E77-404E3FDE041E}"/>
                    </a:ext>
                  </a:extLst>
                </p14:cNvPr>
                <p14:cNvContentPartPr/>
                <p14:nvPr/>
              </p14:nvContentPartPr>
              <p14:xfrm>
                <a:off x="7065655" y="3686484"/>
                <a:ext cx="18360" cy="223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02687C4-CB62-4B89-8E77-404E3FDE041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047655" y="3668484"/>
                  <a:ext cx="540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74DAA62-D6C9-4FBC-B80D-8E09C10934DE}"/>
                    </a:ext>
                  </a:extLst>
                </p14:cNvPr>
                <p14:cNvContentPartPr/>
                <p14:nvPr/>
              </p14:nvContentPartPr>
              <p14:xfrm>
                <a:off x="7024615" y="3790164"/>
                <a:ext cx="129600" cy="16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74DAA62-D6C9-4FBC-B80D-8E09C10934D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006615" y="3772524"/>
                  <a:ext cx="165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9E3B17B-52E0-49EC-948B-5C019940B52B}"/>
                    </a:ext>
                  </a:extLst>
                </p14:cNvPr>
                <p14:cNvContentPartPr/>
                <p14:nvPr/>
              </p14:nvContentPartPr>
              <p14:xfrm>
                <a:off x="7175455" y="3767484"/>
                <a:ext cx="114840" cy="128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9E3B17B-52E0-49EC-948B-5C019940B52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157455" y="3749844"/>
                  <a:ext cx="150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F80E624-A770-4433-9F03-1D91C8CBBE20}"/>
                    </a:ext>
                  </a:extLst>
                </p14:cNvPr>
                <p14:cNvContentPartPr/>
                <p14:nvPr/>
              </p14:nvContentPartPr>
              <p14:xfrm>
                <a:off x="7332415" y="3754884"/>
                <a:ext cx="81360" cy="132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F80E624-A770-4433-9F03-1D91C8CBBE2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314415" y="3736884"/>
                  <a:ext cx="11700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FA7836C4-EA12-4006-9548-AD54CBFEA697}"/>
              </a:ext>
            </a:extLst>
          </p:cNvPr>
          <p:cNvGrpSpPr/>
          <p:nvPr/>
        </p:nvGrpSpPr>
        <p:grpSpPr>
          <a:xfrm>
            <a:off x="2061532" y="1081077"/>
            <a:ext cx="1042200" cy="414000"/>
            <a:chOff x="7566055" y="3618084"/>
            <a:chExt cx="1042200" cy="41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5BB3252-3B11-4EA0-90EE-9C24427250F2}"/>
                    </a:ext>
                  </a:extLst>
                </p14:cNvPr>
                <p14:cNvContentPartPr/>
                <p14:nvPr/>
              </p14:nvContentPartPr>
              <p14:xfrm>
                <a:off x="7566055" y="3618084"/>
                <a:ext cx="148680" cy="282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5BB3252-3B11-4EA0-90EE-9C24427250F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548055" y="3600084"/>
                  <a:ext cx="1843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3477823-95EA-4900-960A-FE7D47884730}"/>
                    </a:ext>
                  </a:extLst>
                </p14:cNvPr>
                <p14:cNvContentPartPr/>
                <p14:nvPr/>
              </p14:nvContentPartPr>
              <p14:xfrm>
                <a:off x="7739935" y="3772524"/>
                <a:ext cx="77040" cy="259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3477823-95EA-4900-960A-FE7D4788473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721935" y="3754524"/>
                  <a:ext cx="1126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18BA695-0382-406E-BBDD-13C8B895D314}"/>
                    </a:ext>
                  </a:extLst>
                </p14:cNvPr>
                <p14:cNvContentPartPr/>
                <p14:nvPr/>
              </p14:nvContentPartPr>
              <p14:xfrm>
                <a:off x="7878895" y="3767124"/>
                <a:ext cx="54720" cy="132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18BA695-0382-406E-BBDD-13C8B895D31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860895" y="3749124"/>
                  <a:ext cx="90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200EEDC-83FE-4F71-9DDF-BD3F17784766}"/>
                    </a:ext>
                  </a:extLst>
                </p14:cNvPr>
                <p14:cNvContentPartPr/>
                <p14:nvPr/>
              </p14:nvContentPartPr>
              <p14:xfrm>
                <a:off x="7954855" y="3761724"/>
                <a:ext cx="61560" cy="122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200EEDC-83FE-4F71-9DDF-BD3F1778476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936855" y="3743724"/>
                  <a:ext cx="972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62DF2BC-D15B-4F87-8239-722822063320}"/>
                    </a:ext>
                  </a:extLst>
                </p14:cNvPr>
                <p14:cNvContentPartPr/>
                <p14:nvPr/>
              </p14:nvContentPartPr>
              <p14:xfrm>
                <a:off x="8061055" y="3627444"/>
                <a:ext cx="16200" cy="268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62DF2BC-D15B-4F87-8239-72282206332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043055" y="3609444"/>
                  <a:ext cx="518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F927030-1417-47D4-9E8F-354CEF4BD196}"/>
                    </a:ext>
                  </a:extLst>
                </p14:cNvPr>
                <p14:cNvContentPartPr/>
                <p14:nvPr/>
              </p14:nvContentPartPr>
              <p14:xfrm>
                <a:off x="8033335" y="3762084"/>
                <a:ext cx="119880" cy="13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F927030-1417-47D4-9E8F-354CEF4BD19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015335" y="3744084"/>
                  <a:ext cx="1555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5DE6A36-40B6-49EC-99E8-A7A68041C62F}"/>
                    </a:ext>
                  </a:extLst>
                </p14:cNvPr>
                <p14:cNvContentPartPr/>
                <p14:nvPr/>
              </p14:nvContentPartPr>
              <p14:xfrm>
                <a:off x="8146375" y="3754884"/>
                <a:ext cx="61920" cy="119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5DE6A36-40B6-49EC-99E8-A7A68041C62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128735" y="3737244"/>
                  <a:ext cx="975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BB787F1-C7F7-4988-90FD-977111D543BB}"/>
                    </a:ext>
                  </a:extLst>
                </p14:cNvPr>
                <p14:cNvContentPartPr/>
                <p14:nvPr/>
              </p14:nvContentPartPr>
              <p14:xfrm>
                <a:off x="8232775" y="3757044"/>
                <a:ext cx="123120" cy="113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BB787F1-C7F7-4988-90FD-977111D543B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214775" y="3739404"/>
                  <a:ext cx="158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19518AA4-3F57-4EC5-AE3A-ED02CF2B24C6}"/>
                    </a:ext>
                  </a:extLst>
                </p14:cNvPr>
                <p14:cNvContentPartPr/>
                <p14:nvPr/>
              </p14:nvContentPartPr>
              <p14:xfrm>
                <a:off x="8415655" y="3723204"/>
                <a:ext cx="192600" cy="13140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19518AA4-3F57-4EC5-AE3A-ED02CF2B24C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397655" y="3705204"/>
                  <a:ext cx="2282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08C30ECE-D8FB-41E1-9CED-996D4E7167BB}"/>
              </a:ext>
            </a:extLst>
          </p:cNvPr>
          <p:cNvGrpSpPr/>
          <p:nvPr/>
        </p:nvGrpSpPr>
        <p:grpSpPr>
          <a:xfrm>
            <a:off x="1506052" y="1513437"/>
            <a:ext cx="430200" cy="637560"/>
            <a:chOff x="7010575" y="4050444"/>
            <a:chExt cx="430200" cy="63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908" name="Ink 907">
                  <a:extLst>
                    <a:ext uri="{FF2B5EF4-FFF2-40B4-BE49-F238E27FC236}">
                      <a16:creationId xmlns:a16="http://schemas.microsoft.com/office/drawing/2014/main" id="{50D62E53-4A57-4B57-BA90-9AE5E665B875}"/>
                    </a:ext>
                  </a:extLst>
                </p14:cNvPr>
                <p14:cNvContentPartPr/>
                <p14:nvPr/>
              </p14:nvContentPartPr>
              <p14:xfrm>
                <a:off x="7225855" y="4100844"/>
                <a:ext cx="9720" cy="16200"/>
              </p14:xfrm>
            </p:contentPart>
          </mc:Choice>
          <mc:Fallback xmlns="">
            <p:pic>
              <p:nvPicPr>
                <p:cNvPr id="908" name="Ink 907">
                  <a:extLst>
                    <a:ext uri="{FF2B5EF4-FFF2-40B4-BE49-F238E27FC236}">
                      <a16:creationId xmlns:a16="http://schemas.microsoft.com/office/drawing/2014/main" id="{50D62E53-4A57-4B57-BA90-9AE5E665B87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208215" y="4083204"/>
                  <a:ext cx="453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09" name="Ink 908">
                  <a:extLst>
                    <a:ext uri="{FF2B5EF4-FFF2-40B4-BE49-F238E27FC236}">
                      <a16:creationId xmlns:a16="http://schemas.microsoft.com/office/drawing/2014/main" id="{C0D3DB40-AFE3-45E7-BDBD-A6B841C319A7}"/>
                    </a:ext>
                  </a:extLst>
                </p14:cNvPr>
                <p14:cNvContentPartPr/>
                <p14:nvPr/>
              </p14:nvContentPartPr>
              <p14:xfrm>
                <a:off x="7218655" y="4050444"/>
                <a:ext cx="14040" cy="104760"/>
              </p14:xfrm>
            </p:contentPart>
          </mc:Choice>
          <mc:Fallback xmlns="">
            <p:pic>
              <p:nvPicPr>
                <p:cNvPr id="909" name="Ink 908">
                  <a:extLst>
                    <a:ext uri="{FF2B5EF4-FFF2-40B4-BE49-F238E27FC236}">
                      <a16:creationId xmlns:a16="http://schemas.microsoft.com/office/drawing/2014/main" id="{C0D3DB40-AFE3-45E7-BDBD-A6B841C319A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200655" y="4032804"/>
                  <a:ext cx="49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12" name="Ink 911">
                  <a:extLst>
                    <a:ext uri="{FF2B5EF4-FFF2-40B4-BE49-F238E27FC236}">
                      <a16:creationId xmlns:a16="http://schemas.microsoft.com/office/drawing/2014/main" id="{979F21A0-9375-4227-AABD-CC6FCA7E7EBA}"/>
                    </a:ext>
                  </a:extLst>
                </p14:cNvPr>
                <p14:cNvContentPartPr/>
                <p14:nvPr/>
              </p14:nvContentPartPr>
              <p14:xfrm>
                <a:off x="7048015" y="4167804"/>
                <a:ext cx="361800" cy="9000"/>
              </p14:xfrm>
            </p:contentPart>
          </mc:Choice>
          <mc:Fallback xmlns="">
            <p:pic>
              <p:nvPicPr>
                <p:cNvPr id="912" name="Ink 911">
                  <a:extLst>
                    <a:ext uri="{FF2B5EF4-FFF2-40B4-BE49-F238E27FC236}">
                      <a16:creationId xmlns:a16="http://schemas.microsoft.com/office/drawing/2014/main" id="{979F21A0-9375-4227-AABD-CC6FCA7E7EB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030375" y="4150164"/>
                  <a:ext cx="3974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13" name="Ink 912">
                  <a:extLst>
                    <a:ext uri="{FF2B5EF4-FFF2-40B4-BE49-F238E27FC236}">
                      <a16:creationId xmlns:a16="http://schemas.microsoft.com/office/drawing/2014/main" id="{09FE6180-EDC6-4568-A619-0D4D919AEBF8}"/>
                    </a:ext>
                  </a:extLst>
                </p14:cNvPr>
                <p14:cNvContentPartPr/>
                <p14:nvPr/>
              </p14:nvContentPartPr>
              <p14:xfrm>
                <a:off x="7010575" y="4185804"/>
                <a:ext cx="19800" cy="264960"/>
              </p14:xfrm>
            </p:contentPart>
          </mc:Choice>
          <mc:Fallback xmlns="">
            <p:pic>
              <p:nvPicPr>
                <p:cNvPr id="913" name="Ink 912">
                  <a:extLst>
                    <a:ext uri="{FF2B5EF4-FFF2-40B4-BE49-F238E27FC236}">
                      <a16:creationId xmlns:a16="http://schemas.microsoft.com/office/drawing/2014/main" id="{09FE6180-EDC6-4568-A619-0D4D919AEBF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992935" y="4168164"/>
                  <a:ext cx="554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16" name="Ink 915">
                  <a:extLst>
                    <a:ext uri="{FF2B5EF4-FFF2-40B4-BE49-F238E27FC236}">
                      <a16:creationId xmlns:a16="http://schemas.microsoft.com/office/drawing/2014/main" id="{BE6B4441-7F0A-452D-B1FB-AEBEFA3E6E2D}"/>
                    </a:ext>
                  </a:extLst>
                </p14:cNvPr>
                <p14:cNvContentPartPr/>
                <p14:nvPr/>
              </p14:nvContentPartPr>
              <p14:xfrm>
                <a:off x="7018135" y="4470204"/>
                <a:ext cx="388800" cy="22320"/>
              </p14:xfrm>
            </p:contentPart>
          </mc:Choice>
          <mc:Fallback xmlns="">
            <p:pic>
              <p:nvPicPr>
                <p:cNvPr id="916" name="Ink 915">
                  <a:extLst>
                    <a:ext uri="{FF2B5EF4-FFF2-40B4-BE49-F238E27FC236}">
                      <a16:creationId xmlns:a16="http://schemas.microsoft.com/office/drawing/2014/main" id="{BE6B4441-7F0A-452D-B1FB-AEBEFA3E6E2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000135" y="4452564"/>
                  <a:ext cx="4244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17" name="Ink 916">
                  <a:extLst>
                    <a:ext uri="{FF2B5EF4-FFF2-40B4-BE49-F238E27FC236}">
                      <a16:creationId xmlns:a16="http://schemas.microsoft.com/office/drawing/2014/main" id="{A87189FA-F223-41E1-BB49-E8B9D95458A4}"/>
                    </a:ext>
                  </a:extLst>
                </p14:cNvPr>
                <p14:cNvContentPartPr/>
                <p14:nvPr/>
              </p14:nvContentPartPr>
              <p14:xfrm>
                <a:off x="7426735" y="4206324"/>
                <a:ext cx="14040" cy="308160"/>
              </p14:xfrm>
            </p:contentPart>
          </mc:Choice>
          <mc:Fallback xmlns="">
            <p:pic>
              <p:nvPicPr>
                <p:cNvPr id="917" name="Ink 916">
                  <a:extLst>
                    <a:ext uri="{FF2B5EF4-FFF2-40B4-BE49-F238E27FC236}">
                      <a16:creationId xmlns:a16="http://schemas.microsoft.com/office/drawing/2014/main" id="{A87189FA-F223-41E1-BB49-E8B9D95458A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409095" y="4188324"/>
                  <a:ext cx="496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918" name="Ink 917">
                  <a:extLst>
                    <a:ext uri="{FF2B5EF4-FFF2-40B4-BE49-F238E27FC236}">
                      <a16:creationId xmlns:a16="http://schemas.microsoft.com/office/drawing/2014/main" id="{0A5A0BFD-AEBC-4935-88ED-5DBE7D609EB5}"/>
                    </a:ext>
                  </a:extLst>
                </p14:cNvPr>
                <p14:cNvContentPartPr/>
                <p14:nvPr/>
              </p14:nvContentPartPr>
              <p14:xfrm>
                <a:off x="7172935" y="4284084"/>
                <a:ext cx="11520" cy="88920"/>
              </p14:xfrm>
            </p:contentPart>
          </mc:Choice>
          <mc:Fallback xmlns="">
            <p:pic>
              <p:nvPicPr>
                <p:cNvPr id="918" name="Ink 917">
                  <a:extLst>
                    <a:ext uri="{FF2B5EF4-FFF2-40B4-BE49-F238E27FC236}">
                      <a16:creationId xmlns:a16="http://schemas.microsoft.com/office/drawing/2014/main" id="{0A5A0BFD-AEBC-4935-88ED-5DBE7D609EB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154935" y="4266084"/>
                  <a:ext cx="47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919" name="Ink 918">
                  <a:extLst>
                    <a:ext uri="{FF2B5EF4-FFF2-40B4-BE49-F238E27FC236}">
                      <a16:creationId xmlns:a16="http://schemas.microsoft.com/office/drawing/2014/main" id="{16D1C41A-2B97-4ACD-9F4C-952740F2B28A}"/>
                    </a:ext>
                  </a:extLst>
                </p14:cNvPr>
                <p14:cNvContentPartPr/>
                <p14:nvPr/>
              </p14:nvContentPartPr>
              <p14:xfrm>
                <a:off x="7227655" y="4275444"/>
                <a:ext cx="8640" cy="96480"/>
              </p14:xfrm>
            </p:contentPart>
          </mc:Choice>
          <mc:Fallback xmlns="">
            <p:pic>
              <p:nvPicPr>
                <p:cNvPr id="919" name="Ink 918">
                  <a:extLst>
                    <a:ext uri="{FF2B5EF4-FFF2-40B4-BE49-F238E27FC236}">
                      <a16:creationId xmlns:a16="http://schemas.microsoft.com/office/drawing/2014/main" id="{16D1C41A-2B97-4ACD-9F4C-952740F2B28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209655" y="4257804"/>
                  <a:ext cx="442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920" name="Ink 919">
                  <a:extLst>
                    <a:ext uri="{FF2B5EF4-FFF2-40B4-BE49-F238E27FC236}">
                      <a16:creationId xmlns:a16="http://schemas.microsoft.com/office/drawing/2014/main" id="{51EBEF58-95F6-471A-9D68-28255E51099D}"/>
                    </a:ext>
                  </a:extLst>
                </p14:cNvPr>
                <p14:cNvContentPartPr/>
                <p14:nvPr/>
              </p14:nvContentPartPr>
              <p14:xfrm>
                <a:off x="7109935" y="4253124"/>
                <a:ext cx="155880" cy="15480"/>
              </p14:xfrm>
            </p:contentPart>
          </mc:Choice>
          <mc:Fallback xmlns="">
            <p:pic>
              <p:nvPicPr>
                <p:cNvPr id="920" name="Ink 919">
                  <a:extLst>
                    <a:ext uri="{FF2B5EF4-FFF2-40B4-BE49-F238E27FC236}">
                      <a16:creationId xmlns:a16="http://schemas.microsoft.com/office/drawing/2014/main" id="{51EBEF58-95F6-471A-9D68-28255E51099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091935" y="4235484"/>
                  <a:ext cx="1915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922" name="Ink 921">
                  <a:extLst>
                    <a:ext uri="{FF2B5EF4-FFF2-40B4-BE49-F238E27FC236}">
                      <a16:creationId xmlns:a16="http://schemas.microsoft.com/office/drawing/2014/main" id="{21349FF5-5E89-4E90-9F06-1087041F30C2}"/>
                    </a:ext>
                  </a:extLst>
                </p14:cNvPr>
                <p14:cNvContentPartPr/>
                <p14:nvPr/>
              </p14:nvContentPartPr>
              <p14:xfrm>
                <a:off x="7353295" y="4510524"/>
                <a:ext cx="27000" cy="177480"/>
              </p14:xfrm>
            </p:contentPart>
          </mc:Choice>
          <mc:Fallback xmlns="">
            <p:pic>
              <p:nvPicPr>
                <p:cNvPr id="922" name="Ink 921">
                  <a:extLst>
                    <a:ext uri="{FF2B5EF4-FFF2-40B4-BE49-F238E27FC236}">
                      <a16:creationId xmlns:a16="http://schemas.microsoft.com/office/drawing/2014/main" id="{21349FF5-5E89-4E90-9F06-1087041F30C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335052" y="4492524"/>
                  <a:ext cx="63122" cy="21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924" name="Ink 923">
                <a:extLst>
                  <a:ext uri="{FF2B5EF4-FFF2-40B4-BE49-F238E27FC236}">
                    <a16:creationId xmlns:a16="http://schemas.microsoft.com/office/drawing/2014/main" id="{33B2CE19-731B-427F-A4C0-0D11BD48652C}"/>
                  </a:ext>
                </a:extLst>
              </p14:cNvPr>
              <p14:cNvContentPartPr/>
              <p14:nvPr/>
            </p14:nvContentPartPr>
            <p14:xfrm>
              <a:off x="1459252" y="1987557"/>
              <a:ext cx="90360" cy="199440"/>
            </p14:xfrm>
          </p:contentPart>
        </mc:Choice>
        <mc:Fallback xmlns="">
          <p:pic>
            <p:nvPicPr>
              <p:cNvPr id="924" name="Ink 923">
                <a:extLst>
                  <a:ext uri="{FF2B5EF4-FFF2-40B4-BE49-F238E27FC236}">
                    <a16:creationId xmlns:a16="http://schemas.microsoft.com/office/drawing/2014/main" id="{33B2CE19-731B-427F-A4C0-0D11BD48652C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441252" y="1969917"/>
                <a:ext cx="126000" cy="23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28" name="Group 927">
            <a:extLst>
              <a:ext uri="{FF2B5EF4-FFF2-40B4-BE49-F238E27FC236}">
                <a16:creationId xmlns:a16="http://schemas.microsoft.com/office/drawing/2014/main" id="{15ED13D4-3487-4673-9835-332C90DFC5C9}"/>
              </a:ext>
            </a:extLst>
          </p:cNvPr>
          <p:cNvGrpSpPr/>
          <p:nvPr/>
        </p:nvGrpSpPr>
        <p:grpSpPr>
          <a:xfrm>
            <a:off x="3263345" y="1567722"/>
            <a:ext cx="509760" cy="183600"/>
            <a:chOff x="8767868" y="4104729"/>
            <a:chExt cx="50976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925" name="Ink 924">
                  <a:extLst>
                    <a:ext uri="{FF2B5EF4-FFF2-40B4-BE49-F238E27FC236}">
                      <a16:creationId xmlns:a16="http://schemas.microsoft.com/office/drawing/2014/main" id="{0037CCB3-E578-4CA3-AC2E-1CE04DB8F261}"/>
                    </a:ext>
                  </a:extLst>
                </p14:cNvPr>
                <p14:cNvContentPartPr/>
                <p14:nvPr/>
              </p14:nvContentPartPr>
              <p14:xfrm>
                <a:off x="8767868" y="4171329"/>
                <a:ext cx="460800" cy="42480"/>
              </p14:xfrm>
            </p:contentPart>
          </mc:Choice>
          <mc:Fallback xmlns="">
            <p:pic>
              <p:nvPicPr>
                <p:cNvPr id="925" name="Ink 924">
                  <a:extLst>
                    <a:ext uri="{FF2B5EF4-FFF2-40B4-BE49-F238E27FC236}">
                      <a16:creationId xmlns:a16="http://schemas.microsoft.com/office/drawing/2014/main" id="{0037CCB3-E578-4CA3-AC2E-1CE04DB8F26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749868" y="4153329"/>
                  <a:ext cx="4964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926" name="Ink 925">
                  <a:extLst>
                    <a:ext uri="{FF2B5EF4-FFF2-40B4-BE49-F238E27FC236}">
                      <a16:creationId xmlns:a16="http://schemas.microsoft.com/office/drawing/2014/main" id="{3ED2C0F8-4FAA-4E3A-B50D-6FE55937557B}"/>
                    </a:ext>
                  </a:extLst>
                </p14:cNvPr>
                <p14:cNvContentPartPr/>
                <p14:nvPr/>
              </p14:nvContentPartPr>
              <p14:xfrm>
                <a:off x="9151268" y="4104729"/>
                <a:ext cx="126360" cy="90720"/>
              </p14:xfrm>
            </p:contentPart>
          </mc:Choice>
          <mc:Fallback xmlns="">
            <p:pic>
              <p:nvPicPr>
                <p:cNvPr id="926" name="Ink 925">
                  <a:extLst>
                    <a:ext uri="{FF2B5EF4-FFF2-40B4-BE49-F238E27FC236}">
                      <a16:creationId xmlns:a16="http://schemas.microsoft.com/office/drawing/2014/main" id="{3ED2C0F8-4FAA-4E3A-B50D-6FE55937557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133628" y="4087089"/>
                  <a:ext cx="162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927" name="Ink 926">
                  <a:extLst>
                    <a:ext uri="{FF2B5EF4-FFF2-40B4-BE49-F238E27FC236}">
                      <a16:creationId xmlns:a16="http://schemas.microsoft.com/office/drawing/2014/main" id="{A25B8152-47A7-4013-A00C-0463052E2267}"/>
                    </a:ext>
                  </a:extLst>
                </p14:cNvPr>
                <p14:cNvContentPartPr/>
                <p14:nvPr/>
              </p14:nvContentPartPr>
              <p14:xfrm>
                <a:off x="9180068" y="4200489"/>
                <a:ext cx="88920" cy="87840"/>
              </p14:xfrm>
            </p:contentPart>
          </mc:Choice>
          <mc:Fallback xmlns="">
            <p:pic>
              <p:nvPicPr>
                <p:cNvPr id="927" name="Ink 926">
                  <a:extLst>
                    <a:ext uri="{FF2B5EF4-FFF2-40B4-BE49-F238E27FC236}">
                      <a16:creationId xmlns:a16="http://schemas.microsoft.com/office/drawing/2014/main" id="{A25B8152-47A7-4013-A00C-0463052E226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162068" y="4182489"/>
                  <a:ext cx="12456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6" name="Group 995">
            <a:extLst>
              <a:ext uri="{FF2B5EF4-FFF2-40B4-BE49-F238E27FC236}">
                <a16:creationId xmlns:a16="http://schemas.microsoft.com/office/drawing/2014/main" id="{1CAE1F02-0A76-4585-AA3F-69DD1DCE8B82}"/>
              </a:ext>
            </a:extLst>
          </p:cNvPr>
          <p:cNvGrpSpPr/>
          <p:nvPr/>
        </p:nvGrpSpPr>
        <p:grpSpPr>
          <a:xfrm>
            <a:off x="4013945" y="1027362"/>
            <a:ext cx="851040" cy="410760"/>
            <a:chOff x="9518468" y="3564369"/>
            <a:chExt cx="851040" cy="4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929" name="Ink 928">
                  <a:extLst>
                    <a:ext uri="{FF2B5EF4-FFF2-40B4-BE49-F238E27FC236}">
                      <a16:creationId xmlns:a16="http://schemas.microsoft.com/office/drawing/2014/main" id="{BC313567-AEF2-4218-925B-73E3BED84DD6}"/>
                    </a:ext>
                  </a:extLst>
                </p14:cNvPr>
                <p14:cNvContentPartPr/>
                <p14:nvPr/>
              </p14:nvContentPartPr>
              <p14:xfrm>
                <a:off x="9518468" y="3622329"/>
                <a:ext cx="161640" cy="231840"/>
              </p14:xfrm>
            </p:contentPart>
          </mc:Choice>
          <mc:Fallback xmlns="">
            <p:pic>
              <p:nvPicPr>
                <p:cNvPr id="929" name="Ink 928">
                  <a:extLst>
                    <a:ext uri="{FF2B5EF4-FFF2-40B4-BE49-F238E27FC236}">
                      <a16:creationId xmlns:a16="http://schemas.microsoft.com/office/drawing/2014/main" id="{BC313567-AEF2-4218-925B-73E3BED84DD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500468" y="3604689"/>
                  <a:ext cx="1972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930" name="Ink 929">
                  <a:extLst>
                    <a:ext uri="{FF2B5EF4-FFF2-40B4-BE49-F238E27FC236}">
                      <a16:creationId xmlns:a16="http://schemas.microsoft.com/office/drawing/2014/main" id="{2D92FC30-EF2B-43B2-9D64-F355A8876115}"/>
                    </a:ext>
                  </a:extLst>
                </p14:cNvPr>
                <p14:cNvContentPartPr/>
                <p14:nvPr/>
              </p14:nvContentPartPr>
              <p14:xfrm>
                <a:off x="9748868" y="3701889"/>
                <a:ext cx="100080" cy="273240"/>
              </p14:xfrm>
            </p:contentPart>
          </mc:Choice>
          <mc:Fallback xmlns="">
            <p:pic>
              <p:nvPicPr>
                <p:cNvPr id="930" name="Ink 929">
                  <a:extLst>
                    <a:ext uri="{FF2B5EF4-FFF2-40B4-BE49-F238E27FC236}">
                      <a16:creationId xmlns:a16="http://schemas.microsoft.com/office/drawing/2014/main" id="{2D92FC30-EF2B-43B2-9D64-F355A887611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731228" y="3683889"/>
                  <a:ext cx="1357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931" name="Ink 930">
                  <a:extLst>
                    <a:ext uri="{FF2B5EF4-FFF2-40B4-BE49-F238E27FC236}">
                      <a16:creationId xmlns:a16="http://schemas.microsoft.com/office/drawing/2014/main" id="{49BEAB84-7BD2-4E01-8C3C-402A2FB61171}"/>
                    </a:ext>
                  </a:extLst>
                </p14:cNvPr>
                <p14:cNvContentPartPr/>
                <p14:nvPr/>
              </p14:nvContentPartPr>
              <p14:xfrm>
                <a:off x="9907268" y="3611889"/>
                <a:ext cx="119880" cy="215280"/>
              </p14:xfrm>
            </p:contentPart>
          </mc:Choice>
          <mc:Fallback xmlns="">
            <p:pic>
              <p:nvPicPr>
                <p:cNvPr id="931" name="Ink 930">
                  <a:extLst>
                    <a:ext uri="{FF2B5EF4-FFF2-40B4-BE49-F238E27FC236}">
                      <a16:creationId xmlns:a16="http://schemas.microsoft.com/office/drawing/2014/main" id="{49BEAB84-7BD2-4E01-8C3C-402A2FB6117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889268" y="3594249"/>
                  <a:ext cx="1555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948" name="Ink 947">
                  <a:extLst>
                    <a:ext uri="{FF2B5EF4-FFF2-40B4-BE49-F238E27FC236}">
                      <a16:creationId xmlns:a16="http://schemas.microsoft.com/office/drawing/2014/main" id="{FAD64472-7C35-482B-805A-287E56CA1EBD}"/>
                    </a:ext>
                  </a:extLst>
                </p14:cNvPr>
                <p14:cNvContentPartPr/>
                <p14:nvPr/>
              </p14:nvContentPartPr>
              <p14:xfrm>
                <a:off x="10057748" y="3718089"/>
                <a:ext cx="102240" cy="91080"/>
              </p14:xfrm>
            </p:contentPart>
          </mc:Choice>
          <mc:Fallback xmlns="">
            <p:pic>
              <p:nvPicPr>
                <p:cNvPr id="948" name="Ink 947">
                  <a:extLst>
                    <a:ext uri="{FF2B5EF4-FFF2-40B4-BE49-F238E27FC236}">
                      <a16:creationId xmlns:a16="http://schemas.microsoft.com/office/drawing/2014/main" id="{FAD64472-7C35-482B-805A-287E56CA1EB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039748" y="3700089"/>
                  <a:ext cx="1378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949" name="Ink 948">
                  <a:extLst>
                    <a:ext uri="{FF2B5EF4-FFF2-40B4-BE49-F238E27FC236}">
                      <a16:creationId xmlns:a16="http://schemas.microsoft.com/office/drawing/2014/main" id="{4D4B25DE-940F-4A2E-A7DD-B432B2FE4EBB}"/>
                    </a:ext>
                  </a:extLst>
                </p14:cNvPr>
                <p14:cNvContentPartPr/>
                <p14:nvPr/>
              </p14:nvContentPartPr>
              <p14:xfrm>
                <a:off x="10202468" y="3564369"/>
                <a:ext cx="12960" cy="244440"/>
              </p14:xfrm>
            </p:contentPart>
          </mc:Choice>
          <mc:Fallback xmlns="">
            <p:pic>
              <p:nvPicPr>
                <p:cNvPr id="949" name="Ink 948">
                  <a:extLst>
                    <a:ext uri="{FF2B5EF4-FFF2-40B4-BE49-F238E27FC236}">
                      <a16:creationId xmlns:a16="http://schemas.microsoft.com/office/drawing/2014/main" id="{4D4B25DE-940F-4A2E-A7DD-B432B2FE4EB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184828" y="3546729"/>
                  <a:ext cx="486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950" name="Ink 949">
                  <a:extLst>
                    <a:ext uri="{FF2B5EF4-FFF2-40B4-BE49-F238E27FC236}">
                      <a16:creationId xmlns:a16="http://schemas.microsoft.com/office/drawing/2014/main" id="{DDB2ECD7-756C-4256-A7B5-255BD88D815B}"/>
                    </a:ext>
                  </a:extLst>
                </p14:cNvPr>
                <p14:cNvContentPartPr/>
                <p14:nvPr/>
              </p14:nvContentPartPr>
              <p14:xfrm>
                <a:off x="10172948" y="3689649"/>
                <a:ext cx="110880" cy="9360"/>
              </p14:xfrm>
            </p:contentPart>
          </mc:Choice>
          <mc:Fallback xmlns="">
            <p:pic>
              <p:nvPicPr>
                <p:cNvPr id="950" name="Ink 949">
                  <a:extLst>
                    <a:ext uri="{FF2B5EF4-FFF2-40B4-BE49-F238E27FC236}">
                      <a16:creationId xmlns:a16="http://schemas.microsoft.com/office/drawing/2014/main" id="{DDB2ECD7-756C-4256-A7B5-255BD88D815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155308" y="3671649"/>
                  <a:ext cx="1465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951" name="Ink 950">
                  <a:extLst>
                    <a:ext uri="{FF2B5EF4-FFF2-40B4-BE49-F238E27FC236}">
                      <a16:creationId xmlns:a16="http://schemas.microsoft.com/office/drawing/2014/main" id="{2B4802CE-506A-4878-987A-9EC2BA7EE245}"/>
                    </a:ext>
                  </a:extLst>
                </p14:cNvPr>
                <p14:cNvContentPartPr/>
                <p14:nvPr/>
              </p14:nvContentPartPr>
              <p14:xfrm>
                <a:off x="10293908" y="3694329"/>
                <a:ext cx="75600" cy="108720"/>
              </p14:xfrm>
            </p:contentPart>
          </mc:Choice>
          <mc:Fallback xmlns="">
            <p:pic>
              <p:nvPicPr>
                <p:cNvPr id="951" name="Ink 950">
                  <a:extLst>
                    <a:ext uri="{FF2B5EF4-FFF2-40B4-BE49-F238E27FC236}">
                      <a16:creationId xmlns:a16="http://schemas.microsoft.com/office/drawing/2014/main" id="{2B4802CE-506A-4878-987A-9EC2BA7EE24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275908" y="3676329"/>
                  <a:ext cx="11124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5" name="Group 994">
            <a:extLst>
              <a:ext uri="{FF2B5EF4-FFF2-40B4-BE49-F238E27FC236}">
                <a16:creationId xmlns:a16="http://schemas.microsoft.com/office/drawing/2014/main" id="{648ECA8D-42EA-4D5D-AA13-205FC69D00FD}"/>
              </a:ext>
            </a:extLst>
          </p:cNvPr>
          <p:cNvGrpSpPr/>
          <p:nvPr/>
        </p:nvGrpSpPr>
        <p:grpSpPr>
          <a:xfrm>
            <a:off x="5060105" y="1008282"/>
            <a:ext cx="1375200" cy="260280"/>
            <a:chOff x="10564628" y="3545289"/>
            <a:chExt cx="13752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952" name="Ink 951">
                  <a:extLst>
                    <a:ext uri="{FF2B5EF4-FFF2-40B4-BE49-F238E27FC236}">
                      <a16:creationId xmlns:a16="http://schemas.microsoft.com/office/drawing/2014/main" id="{33B1CA3A-C1A3-4651-BA06-0B154903E509}"/>
                    </a:ext>
                  </a:extLst>
                </p14:cNvPr>
                <p14:cNvContentPartPr/>
                <p14:nvPr/>
              </p14:nvContentPartPr>
              <p14:xfrm>
                <a:off x="10564628" y="3550689"/>
                <a:ext cx="172080" cy="246600"/>
              </p14:xfrm>
            </p:contentPart>
          </mc:Choice>
          <mc:Fallback xmlns="">
            <p:pic>
              <p:nvPicPr>
                <p:cNvPr id="952" name="Ink 951">
                  <a:extLst>
                    <a:ext uri="{FF2B5EF4-FFF2-40B4-BE49-F238E27FC236}">
                      <a16:creationId xmlns:a16="http://schemas.microsoft.com/office/drawing/2014/main" id="{33B1CA3A-C1A3-4651-BA06-0B154903E50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546628" y="3532689"/>
                  <a:ext cx="2077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953" name="Ink 952">
                  <a:extLst>
                    <a:ext uri="{FF2B5EF4-FFF2-40B4-BE49-F238E27FC236}">
                      <a16:creationId xmlns:a16="http://schemas.microsoft.com/office/drawing/2014/main" id="{47DCA08F-09E9-4E76-8695-44E0A3B21C85}"/>
                    </a:ext>
                  </a:extLst>
                </p14:cNvPr>
                <p14:cNvContentPartPr/>
                <p14:nvPr/>
              </p14:nvContentPartPr>
              <p14:xfrm>
                <a:off x="10798628" y="3564729"/>
                <a:ext cx="9360" cy="240840"/>
              </p14:xfrm>
            </p:contentPart>
          </mc:Choice>
          <mc:Fallback xmlns="">
            <p:pic>
              <p:nvPicPr>
                <p:cNvPr id="953" name="Ink 952">
                  <a:extLst>
                    <a:ext uri="{FF2B5EF4-FFF2-40B4-BE49-F238E27FC236}">
                      <a16:creationId xmlns:a16="http://schemas.microsoft.com/office/drawing/2014/main" id="{47DCA08F-09E9-4E76-8695-44E0A3B21C8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780988" y="3546729"/>
                  <a:ext cx="450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954" name="Ink 953">
                  <a:extLst>
                    <a:ext uri="{FF2B5EF4-FFF2-40B4-BE49-F238E27FC236}">
                      <a16:creationId xmlns:a16="http://schemas.microsoft.com/office/drawing/2014/main" id="{1E8A6B6B-1F27-4342-A1F1-897688CDCD7C}"/>
                    </a:ext>
                  </a:extLst>
                </p14:cNvPr>
                <p14:cNvContentPartPr/>
                <p14:nvPr/>
              </p14:nvContentPartPr>
              <p14:xfrm>
                <a:off x="10728428" y="3674169"/>
                <a:ext cx="163080" cy="14760"/>
              </p14:xfrm>
            </p:contentPart>
          </mc:Choice>
          <mc:Fallback xmlns="">
            <p:pic>
              <p:nvPicPr>
                <p:cNvPr id="954" name="Ink 953">
                  <a:extLst>
                    <a:ext uri="{FF2B5EF4-FFF2-40B4-BE49-F238E27FC236}">
                      <a16:creationId xmlns:a16="http://schemas.microsoft.com/office/drawing/2014/main" id="{1E8A6B6B-1F27-4342-A1F1-897688CDCD7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710788" y="3656169"/>
                  <a:ext cx="198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955" name="Ink 954">
                  <a:extLst>
                    <a:ext uri="{FF2B5EF4-FFF2-40B4-BE49-F238E27FC236}">
                      <a16:creationId xmlns:a16="http://schemas.microsoft.com/office/drawing/2014/main" id="{7000ED62-1C24-42D1-8AD9-E49482842ABC}"/>
                    </a:ext>
                  </a:extLst>
                </p14:cNvPr>
                <p14:cNvContentPartPr/>
                <p14:nvPr/>
              </p14:nvContentPartPr>
              <p14:xfrm>
                <a:off x="10911668" y="3673089"/>
                <a:ext cx="105840" cy="126720"/>
              </p14:xfrm>
            </p:contentPart>
          </mc:Choice>
          <mc:Fallback xmlns="">
            <p:pic>
              <p:nvPicPr>
                <p:cNvPr id="955" name="Ink 954">
                  <a:extLst>
                    <a:ext uri="{FF2B5EF4-FFF2-40B4-BE49-F238E27FC236}">
                      <a16:creationId xmlns:a16="http://schemas.microsoft.com/office/drawing/2014/main" id="{7000ED62-1C24-42D1-8AD9-E49482842AB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893668" y="3655449"/>
                  <a:ext cx="1414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958" name="Ink 957">
                  <a:extLst>
                    <a:ext uri="{FF2B5EF4-FFF2-40B4-BE49-F238E27FC236}">
                      <a16:creationId xmlns:a16="http://schemas.microsoft.com/office/drawing/2014/main" id="{D0668A45-5B7E-45AA-A488-3DA463D29C9C}"/>
                    </a:ext>
                  </a:extLst>
                </p14:cNvPr>
                <p14:cNvContentPartPr/>
                <p14:nvPr/>
              </p14:nvContentPartPr>
              <p14:xfrm>
                <a:off x="11028668" y="3683169"/>
                <a:ext cx="127080" cy="109440"/>
              </p14:xfrm>
            </p:contentPart>
          </mc:Choice>
          <mc:Fallback xmlns="">
            <p:pic>
              <p:nvPicPr>
                <p:cNvPr id="958" name="Ink 957">
                  <a:extLst>
                    <a:ext uri="{FF2B5EF4-FFF2-40B4-BE49-F238E27FC236}">
                      <a16:creationId xmlns:a16="http://schemas.microsoft.com/office/drawing/2014/main" id="{D0668A45-5B7E-45AA-A488-3DA463D29C9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010668" y="3665529"/>
                  <a:ext cx="162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959" name="Ink 958">
                  <a:extLst>
                    <a:ext uri="{FF2B5EF4-FFF2-40B4-BE49-F238E27FC236}">
                      <a16:creationId xmlns:a16="http://schemas.microsoft.com/office/drawing/2014/main" id="{8545C48A-8328-4B32-9870-B1BA01ECEB2D}"/>
                    </a:ext>
                  </a:extLst>
                </p14:cNvPr>
                <p14:cNvContentPartPr/>
                <p14:nvPr/>
              </p14:nvContentPartPr>
              <p14:xfrm>
                <a:off x="11192468" y="3683889"/>
                <a:ext cx="90000" cy="105480"/>
              </p14:xfrm>
            </p:contentPart>
          </mc:Choice>
          <mc:Fallback xmlns="">
            <p:pic>
              <p:nvPicPr>
                <p:cNvPr id="959" name="Ink 958">
                  <a:extLst>
                    <a:ext uri="{FF2B5EF4-FFF2-40B4-BE49-F238E27FC236}">
                      <a16:creationId xmlns:a16="http://schemas.microsoft.com/office/drawing/2014/main" id="{8545C48A-8328-4B32-9870-B1BA01ECEB2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174468" y="3666249"/>
                  <a:ext cx="125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972" name="Ink 971">
                  <a:extLst>
                    <a:ext uri="{FF2B5EF4-FFF2-40B4-BE49-F238E27FC236}">
                      <a16:creationId xmlns:a16="http://schemas.microsoft.com/office/drawing/2014/main" id="{6904266B-D0C6-426D-AE6F-64F14EDC7C81}"/>
                    </a:ext>
                  </a:extLst>
                </p14:cNvPr>
                <p14:cNvContentPartPr/>
                <p14:nvPr/>
              </p14:nvContentPartPr>
              <p14:xfrm>
                <a:off x="11368508" y="3545289"/>
                <a:ext cx="19440" cy="258840"/>
              </p14:xfrm>
            </p:contentPart>
          </mc:Choice>
          <mc:Fallback xmlns="">
            <p:pic>
              <p:nvPicPr>
                <p:cNvPr id="972" name="Ink 971">
                  <a:extLst>
                    <a:ext uri="{FF2B5EF4-FFF2-40B4-BE49-F238E27FC236}">
                      <a16:creationId xmlns:a16="http://schemas.microsoft.com/office/drawing/2014/main" id="{6904266B-D0C6-426D-AE6F-64F14EDC7C8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350508" y="3527289"/>
                  <a:ext cx="550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991" name="Ink 990">
                  <a:extLst>
                    <a:ext uri="{FF2B5EF4-FFF2-40B4-BE49-F238E27FC236}">
                      <a16:creationId xmlns:a16="http://schemas.microsoft.com/office/drawing/2014/main" id="{7ED6E37A-79FF-49CE-9963-D62AEDF38FC6}"/>
                    </a:ext>
                  </a:extLst>
                </p14:cNvPr>
                <p14:cNvContentPartPr/>
                <p14:nvPr/>
              </p14:nvContentPartPr>
              <p14:xfrm>
                <a:off x="11311988" y="3665889"/>
                <a:ext cx="147960" cy="24840"/>
              </p14:xfrm>
            </p:contentPart>
          </mc:Choice>
          <mc:Fallback xmlns="">
            <p:pic>
              <p:nvPicPr>
                <p:cNvPr id="991" name="Ink 990">
                  <a:extLst>
                    <a:ext uri="{FF2B5EF4-FFF2-40B4-BE49-F238E27FC236}">
                      <a16:creationId xmlns:a16="http://schemas.microsoft.com/office/drawing/2014/main" id="{7ED6E37A-79FF-49CE-9963-D62AEDF38FC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294348" y="3648249"/>
                  <a:ext cx="1836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992" name="Ink 991">
                  <a:extLst>
                    <a:ext uri="{FF2B5EF4-FFF2-40B4-BE49-F238E27FC236}">
                      <a16:creationId xmlns:a16="http://schemas.microsoft.com/office/drawing/2014/main" id="{AC12478D-9E88-4DA0-9B81-408A59C4CEC3}"/>
                    </a:ext>
                  </a:extLst>
                </p14:cNvPr>
                <p14:cNvContentPartPr/>
                <p14:nvPr/>
              </p14:nvContentPartPr>
              <p14:xfrm>
                <a:off x="11493788" y="3674529"/>
                <a:ext cx="146880" cy="123480"/>
              </p14:xfrm>
            </p:contentPart>
          </mc:Choice>
          <mc:Fallback xmlns="">
            <p:pic>
              <p:nvPicPr>
                <p:cNvPr id="992" name="Ink 991">
                  <a:extLst>
                    <a:ext uri="{FF2B5EF4-FFF2-40B4-BE49-F238E27FC236}">
                      <a16:creationId xmlns:a16="http://schemas.microsoft.com/office/drawing/2014/main" id="{AC12478D-9E88-4DA0-9B81-408A59C4CEC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476148" y="3656889"/>
                  <a:ext cx="182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993" name="Ink 992">
                  <a:extLst>
                    <a:ext uri="{FF2B5EF4-FFF2-40B4-BE49-F238E27FC236}">
                      <a16:creationId xmlns:a16="http://schemas.microsoft.com/office/drawing/2014/main" id="{B7942067-04B4-4AF8-B76A-C166B8EE3F4B}"/>
                    </a:ext>
                  </a:extLst>
                </p14:cNvPr>
                <p14:cNvContentPartPr/>
                <p14:nvPr/>
              </p14:nvContentPartPr>
              <p14:xfrm>
                <a:off x="11690348" y="3652929"/>
                <a:ext cx="91800" cy="140040"/>
              </p14:xfrm>
            </p:contentPart>
          </mc:Choice>
          <mc:Fallback xmlns="">
            <p:pic>
              <p:nvPicPr>
                <p:cNvPr id="993" name="Ink 992">
                  <a:extLst>
                    <a:ext uri="{FF2B5EF4-FFF2-40B4-BE49-F238E27FC236}">
                      <a16:creationId xmlns:a16="http://schemas.microsoft.com/office/drawing/2014/main" id="{B7942067-04B4-4AF8-B76A-C166B8EE3F4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672348" y="3635289"/>
                  <a:ext cx="127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994" name="Ink 993">
                  <a:extLst>
                    <a:ext uri="{FF2B5EF4-FFF2-40B4-BE49-F238E27FC236}">
                      <a16:creationId xmlns:a16="http://schemas.microsoft.com/office/drawing/2014/main" id="{CAAB71CD-EF6D-4DC2-9847-C244C4AB3671}"/>
                    </a:ext>
                  </a:extLst>
                </p14:cNvPr>
                <p14:cNvContentPartPr/>
                <p14:nvPr/>
              </p14:nvContentPartPr>
              <p14:xfrm>
                <a:off x="11853068" y="3652929"/>
                <a:ext cx="86760" cy="147240"/>
              </p14:xfrm>
            </p:contentPart>
          </mc:Choice>
          <mc:Fallback xmlns="">
            <p:pic>
              <p:nvPicPr>
                <p:cNvPr id="994" name="Ink 993">
                  <a:extLst>
                    <a:ext uri="{FF2B5EF4-FFF2-40B4-BE49-F238E27FC236}">
                      <a16:creationId xmlns:a16="http://schemas.microsoft.com/office/drawing/2014/main" id="{CAAB71CD-EF6D-4DC2-9847-C244C4AB367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835068" y="3635289"/>
                  <a:ext cx="12240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F631500F-36A7-4D04-A56C-C958A1EB8664}"/>
              </a:ext>
            </a:extLst>
          </p:cNvPr>
          <p:cNvGrpSpPr/>
          <p:nvPr/>
        </p:nvGrpSpPr>
        <p:grpSpPr>
          <a:xfrm>
            <a:off x="4294616" y="1508120"/>
            <a:ext cx="631080" cy="634320"/>
            <a:chOff x="9799139" y="4045127"/>
            <a:chExt cx="631080" cy="63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99D3E02E-6ACC-4AC2-B9B9-77AC3964AD97}"/>
                    </a:ext>
                  </a:extLst>
                </p14:cNvPr>
                <p14:cNvContentPartPr/>
                <p14:nvPr/>
              </p14:nvContentPartPr>
              <p14:xfrm>
                <a:off x="10191899" y="4045127"/>
                <a:ext cx="11880" cy="11556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99D3E02E-6ACC-4AC2-B9B9-77AC3964AD9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174259" y="4027487"/>
                  <a:ext cx="47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52D9729E-A295-42AD-9C5A-E291D084983B}"/>
                    </a:ext>
                  </a:extLst>
                </p14:cNvPr>
                <p14:cNvContentPartPr/>
                <p14:nvPr/>
              </p14:nvContentPartPr>
              <p14:xfrm>
                <a:off x="9799139" y="4195607"/>
                <a:ext cx="591840" cy="2016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52D9729E-A295-42AD-9C5A-E291D084983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781499" y="4177967"/>
                  <a:ext cx="6274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7DC94F10-509E-4D30-A803-EC98D265CCCD}"/>
                    </a:ext>
                  </a:extLst>
                </p14:cNvPr>
                <p14:cNvContentPartPr/>
                <p14:nvPr/>
              </p14:nvContentPartPr>
              <p14:xfrm>
                <a:off x="9803459" y="4255007"/>
                <a:ext cx="11520" cy="648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7DC94F10-509E-4D30-A803-EC98D265CCC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785819" y="4237007"/>
                  <a:ext cx="471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975EF446-16D5-44C7-9CD2-CA8D0D21FCBC}"/>
                    </a:ext>
                  </a:extLst>
                </p14:cNvPr>
                <p14:cNvContentPartPr/>
                <p14:nvPr/>
              </p14:nvContentPartPr>
              <p14:xfrm>
                <a:off x="9802019" y="4219367"/>
                <a:ext cx="30960" cy="22824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975EF446-16D5-44C7-9CD2-CA8D0D21FCB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784379" y="4201367"/>
                  <a:ext cx="666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EBD769FB-DC17-42EF-87A6-91E9123B2F48}"/>
                    </a:ext>
                  </a:extLst>
                </p14:cNvPr>
                <p14:cNvContentPartPr/>
                <p14:nvPr/>
              </p14:nvContentPartPr>
              <p14:xfrm>
                <a:off x="9834419" y="4471727"/>
                <a:ext cx="559440" cy="2700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EBD769FB-DC17-42EF-87A6-91E9123B2F4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816779" y="4453727"/>
                  <a:ext cx="5950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037237EB-3AEC-47CF-B4CF-C18C4D90E15B}"/>
                    </a:ext>
                  </a:extLst>
                </p14:cNvPr>
                <p14:cNvContentPartPr/>
                <p14:nvPr/>
              </p14:nvContentPartPr>
              <p14:xfrm>
                <a:off x="10403939" y="4245647"/>
                <a:ext cx="26280" cy="23904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037237EB-3AEC-47CF-B4CF-C18C4D90E15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386299" y="4228007"/>
                  <a:ext cx="619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62C69C87-3B51-4E58-AB00-4C65E845C25F}"/>
                    </a:ext>
                  </a:extLst>
                </p14:cNvPr>
                <p14:cNvContentPartPr/>
                <p14:nvPr/>
              </p14:nvContentPartPr>
              <p14:xfrm>
                <a:off x="10064459" y="4300727"/>
                <a:ext cx="36360" cy="12168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62C69C87-3B51-4E58-AB00-4C65E845C25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046819" y="4282727"/>
                  <a:ext cx="72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F2D9E24A-1AB8-4A0C-9F00-0844725B3CC9}"/>
                    </a:ext>
                  </a:extLst>
                </p14:cNvPr>
                <p14:cNvContentPartPr/>
                <p14:nvPr/>
              </p14:nvContentPartPr>
              <p14:xfrm>
                <a:off x="10077779" y="4274447"/>
                <a:ext cx="121680" cy="77760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F2D9E24A-1AB8-4A0C-9F00-0844725B3CC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059779" y="4256807"/>
                  <a:ext cx="157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EA0EE2BA-E4B5-4C27-96D1-B6FF362943CF}"/>
                    </a:ext>
                  </a:extLst>
                </p14:cNvPr>
                <p14:cNvContentPartPr/>
                <p14:nvPr/>
              </p14:nvContentPartPr>
              <p14:xfrm>
                <a:off x="10336619" y="4525007"/>
                <a:ext cx="18720" cy="154440"/>
              </p14:xfrm>
            </p:contentPart>
          </mc:Choice>
          <mc:Fallback xmlns=""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EA0EE2BA-E4B5-4C27-96D1-B6FF362943C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318979" y="4507367"/>
                  <a:ext cx="5436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1B796E3-A9CB-45C1-8CC8-CB78750B9659}"/>
              </a:ext>
            </a:extLst>
          </p:cNvPr>
          <p:cNvGrpSpPr/>
          <p:nvPr/>
        </p:nvGrpSpPr>
        <p:grpSpPr>
          <a:xfrm>
            <a:off x="5410976" y="1468880"/>
            <a:ext cx="576000" cy="650160"/>
            <a:chOff x="10915499" y="4005887"/>
            <a:chExt cx="576000" cy="6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9A0BA634-09F8-4D79-A92F-3B717E0CB08B}"/>
                    </a:ext>
                  </a:extLst>
                </p14:cNvPr>
                <p14:cNvContentPartPr/>
                <p14:nvPr/>
              </p14:nvContentPartPr>
              <p14:xfrm>
                <a:off x="10915499" y="4224407"/>
                <a:ext cx="28800" cy="24336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9A0BA634-09F8-4D79-A92F-3B717E0CB08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897859" y="4206407"/>
                  <a:ext cx="644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028" name="Ink 1027">
                  <a:extLst>
                    <a:ext uri="{FF2B5EF4-FFF2-40B4-BE49-F238E27FC236}">
                      <a16:creationId xmlns:a16="http://schemas.microsoft.com/office/drawing/2014/main" id="{A02CCA9E-B6EB-4BAF-889D-B91358D2670E}"/>
                    </a:ext>
                  </a:extLst>
                </p14:cNvPr>
                <p14:cNvContentPartPr/>
                <p14:nvPr/>
              </p14:nvContentPartPr>
              <p14:xfrm>
                <a:off x="10948259" y="4470287"/>
                <a:ext cx="515520" cy="21240"/>
              </p14:xfrm>
            </p:contentPart>
          </mc:Choice>
          <mc:Fallback xmlns="">
            <p:pic>
              <p:nvPicPr>
                <p:cNvPr id="1028" name="Ink 1027">
                  <a:extLst>
                    <a:ext uri="{FF2B5EF4-FFF2-40B4-BE49-F238E27FC236}">
                      <a16:creationId xmlns:a16="http://schemas.microsoft.com/office/drawing/2014/main" id="{A02CCA9E-B6EB-4BAF-889D-B91358D2670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930619" y="4452287"/>
                  <a:ext cx="551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FE75EB0D-36B6-457E-A897-E6448F74D7AC}"/>
                    </a:ext>
                  </a:extLst>
                </p14:cNvPr>
                <p14:cNvContentPartPr/>
                <p14:nvPr/>
              </p14:nvContentPartPr>
              <p14:xfrm>
                <a:off x="11472779" y="4217207"/>
                <a:ext cx="18720" cy="26820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FE75EB0D-36B6-457E-A897-E6448F74D7A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454779" y="4199567"/>
                  <a:ext cx="543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0B6F669E-BEEF-4D9C-BCCD-C418DB284581}"/>
                    </a:ext>
                  </a:extLst>
                </p14:cNvPr>
                <p14:cNvContentPartPr/>
                <p14:nvPr/>
              </p14:nvContentPartPr>
              <p14:xfrm>
                <a:off x="10923419" y="4195607"/>
                <a:ext cx="542880" cy="1512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0B6F669E-BEEF-4D9C-BCCD-C418DB28458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905419" y="4177967"/>
                  <a:ext cx="5785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7BE5DE52-7B41-482F-8CFC-14B69DDADB5B}"/>
                    </a:ext>
                  </a:extLst>
                </p14:cNvPr>
                <p14:cNvContentPartPr/>
                <p14:nvPr/>
              </p14:nvContentPartPr>
              <p14:xfrm>
                <a:off x="11146259" y="4267607"/>
                <a:ext cx="134640" cy="13572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7BE5DE52-7B41-482F-8CFC-14B69DDADB5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128259" y="4249607"/>
                  <a:ext cx="1702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01D117A4-58B2-41B8-ABB4-F3C9F58A50C6}"/>
                    </a:ext>
                  </a:extLst>
                </p14:cNvPr>
                <p14:cNvContentPartPr/>
                <p14:nvPr/>
              </p14:nvContentPartPr>
              <p14:xfrm>
                <a:off x="11371259" y="4005887"/>
                <a:ext cx="12600" cy="15444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01D117A4-58B2-41B8-ABB4-F3C9F58A50C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353259" y="3988247"/>
                  <a:ext cx="48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697536CB-DA53-4552-AE7B-1044E214E733}"/>
                    </a:ext>
                  </a:extLst>
                </p14:cNvPr>
                <p14:cNvContentPartPr/>
                <p14:nvPr/>
              </p14:nvContentPartPr>
              <p14:xfrm>
                <a:off x="11363699" y="4521407"/>
                <a:ext cx="19800" cy="13464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697536CB-DA53-4552-AE7B-1044E214E73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346059" y="4503407"/>
                  <a:ext cx="55440" cy="17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1050" name="Ink 1049">
                <a:extLst>
                  <a:ext uri="{FF2B5EF4-FFF2-40B4-BE49-F238E27FC236}">
                    <a16:creationId xmlns:a16="http://schemas.microsoft.com/office/drawing/2014/main" id="{9D6076F7-A2FE-4AEF-9FE2-5940D8943F49}"/>
                  </a:ext>
                </a:extLst>
              </p14:cNvPr>
              <p14:cNvContentPartPr/>
              <p14:nvPr/>
            </p14:nvContentPartPr>
            <p14:xfrm>
              <a:off x="4368416" y="1990880"/>
              <a:ext cx="45000" cy="206640"/>
            </p14:xfrm>
          </p:contentPart>
        </mc:Choice>
        <mc:Fallback xmlns="">
          <p:pic>
            <p:nvPicPr>
              <p:cNvPr id="1050" name="Ink 1049">
                <a:extLst>
                  <a:ext uri="{FF2B5EF4-FFF2-40B4-BE49-F238E27FC236}">
                    <a16:creationId xmlns:a16="http://schemas.microsoft.com/office/drawing/2014/main" id="{9D6076F7-A2FE-4AEF-9FE2-5940D8943F49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4350416" y="1972880"/>
                <a:ext cx="8064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1051" name="Ink 1050">
                <a:extLst>
                  <a:ext uri="{FF2B5EF4-FFF2-40B4-BE49-F238E27FC236}">
                    <a16:creationId xmlns:a16="http://schemas.microsoft.com/office/drawing/2014/main" id="{D7A3C0FE-7411-4117-9B68-5D365DCDA714}"/>
                  </a:ext>
                </a:extLst>
              </p14:cNvPr>
              <p14:cNvContentPartPr/>
              <p14:nvPr/>
            </p14:nvContentPartPr>
            <p14:xfrm>
              <a:off x="5451296" y="1458440"/>
              <a:ext cx="30240" cy="170280"/>
            </p14:xfrm>
          </p:contentPart>
        </mc:Choice>
        <mc:Fallback xmlns="">
          <p:pic>
            <p:nvPicPr>
              <p:cNvPr id="1051" name="Ink 1050">
                <a:extLst>
                  <a:ext uri="{FF2B5EF4-FFF2-40B4-BE49-F238E27FC236}">
                    <a16:creationId xmlns:a16="http://schemas.microsoft.com/office/drawing/2014/main" id="{D7A3C0FE-7411-4117-9B68-5D365DCDA714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5433656" y="1440800"/>
                <a:ext cx="65880" cy="20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8219C70D-6320-4ED9-8910-554EF8DAD545}"/>
              </a:ext>
            </a:extLst>
          </p:cNvPr>
          <p:cNvGrpSpPr/>
          <p:nvPr/>
        </p:nvGrpSpPr>
        <p:grpSpPr>
          <a:xfrm>
            <a:off x="895419" y="2544725"/>
            <a:ext cx="654120" cy="287280"/>
            <a:chOff x="6399942" y="5081732"/>
            <a:chExt cx="65412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BE1D0E57-7BFF-4047-A332-46A2E95EE851}"/>
                    </a:ext>
                  </a:extLst>
                </p14:cNvPr>
                <p14:cNvContentPartPr/>
                <p14:nvPr/>
              </p14:nvContentPartPr>
              <p14:xfrm>
                <a:off x="6417942" y="5194052"/>
                <a:ext cx="13680" cy="6840"/>
              </p14:xfrm>
            </p:contentPart>
          </mc:Choice>
          <mc:Fallback xmlns=""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BE1D0E57-7BFF-4047-A332-46A2E95EE85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399942" y="5176412"/>
                  <a:ext cx="49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053" name="Ink 1052">
                  <a:extLst>
                    <a:ext uri="{FF2B5EF4-FFF2-40B4-BE49-F238E27FC236}">
                      <a16:creationId xmlns:a16="http://schemas.microsoft.com/office/drawing/2014/main" id="{A19A0A1D-951F-4EB6-B4E9-BFEAA7249342}"/>
                    </a:ext>
                  </a:extLst>
                </p14:cNvPr>
                <p14:cNvContentPartPr/>
                <p14:nvPr/>
              </p14:nvContentPartPr>
              <p14:xfrm>
                <a:off x="6399942" y="5081732"/>
                <a:ext cx="145800" cy="287280"/>
              </p14:xfrm>
            </p:contentPart>
          </mc:Choice>
          <mc:Fallback xmlns="">
            <p:pic>
              <p:nvPicPr>
                <p:cNvPr id="1053" name="Ink 1052">
                  <a:extLst>
                    <a:ext uri="{FF2B5EF4-FFF2-40B4-BE49-F238E27FC236}">
                      <a16:creationId xmlns:a16="http://schemas.microsoft.com/office/drawing/2014/main" id="{A19A0A1D-951F-4EB6-B4E9-BFEAA724934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382302" y="5064092"/>
                  <a:ext cx="181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B88E66C4-C9ED-428A-B4EE-234AAE9845FB}"/>
                    </a:ext>
                  </a:extLst>
                </p14:cNvPr>
                <p14:cNvContentPartPr/>
                <p14:nvPr/>
              </p14:nvContentPartPr>
              <p14:xfrm>
                <a:off x="6605142" y="5261012"/>
                <a:ext cx="101880" cy="97200"/>
              </p14:xfrm>
            </p:contentPart>
          </mc:Choice>
          <mc:Fallback xmlns=""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B88E66C4-C9ED-428A-B4EE-234AAE9845F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587142" y="5243012"/>
                  <a:ext cx="137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5113865E-9E18-421C-9239-DB8CD6949DFD}"/>
                    </a:ext>
                  </a:extLst>
                </p14:cNvPr>
                <p14:cNvContentPartPr/>
                <p14:nvPr/>
              </p14:nvContentPartPr>
              <p14:xfrm>
                <a:off x="6749502" y="5233652"/>
                <a:ext cx="60480" cy="120960"/>
              </p14:xfrm>
            </p:contentPart>
          </mc:Choice>
          <mc:Fallback xmlns=""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5113865E-9E18-421C-9239-DB8CD6949DF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731862" y="5216012"/>
                  <a:ext cx="961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CE64B782-0D26-4D30-8DFE-12012F41AF7A}"/>
                    </a:ext>
                  </a:extLst>
                </p14:cNvPr>
                <p14:cNvContentPartPr/>
                <p14:nvPr/>
              </p14:nvContentPartPr>
              <p14:xfrm>
                <a:off x="6883422" y="5241212"/>
                <a:ext cx="15120" cy="98640"/>
              </p14:xfrm>
            </p:contentPart>
          </mc:Choice>
          <mc:Fallback xmlns=""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CE64B782-0D26-4D30-8DFE-12012F41AF7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865422" y="5223572"/>
                  <a:ext cx="50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16F4E046-0718-41D1-8861-47B86770692A}"/>
                    </a:ext>
                  </a:extLst>
                </p14:cNvPr>
                <p14:cNvContentPartPr/>
                <p14:nvPr/>
              </p14:nvContentPartPr>
              <p14:xfrm>
                <a:off x="6869742" y="5178212"/>
                <a:ext cx="8640" cy="4320"/>
              </p14:xfrm>
            </p:contentPart>
          </mc:Choice>
          <mc:Fallback xmlns=""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16F4E046-0718-41D1-8861-47B86770692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851742" y="5160572"/>
                  <a:ext cx="4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801E92A7-2CA8-4974-B06B-11CE8D136681}"/>
                    </a:ext>
                  </a:extLst>
                </p14:cNvPr>
                <p14:cNvContentPartPr/>
                <p14:nvPr/>
              </p14:nvContentPartPr>
              <p14:xfrm>
                <a:off x="6990702" y="5212772"/>
                <a:ext cx="63360" cy="13680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801E92A7-2CA8-4974-B06B-11CE8D13668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973062" y="5195132"/>
                  <a:ext cx="9900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F034FEF9-D37A-4D87-8F14-0F87CFB88B62}"/>
              </a:ext>
            </a:extLst>
          </p:cNvPr>
          <p:cNvGrpSpPr/>
          <p:nvPr/>
        </p:nvGrpSpPr>
        <p:grpSpPr>
          <a:xfrm>
            <a:off x="1517499" y="2261045"/>
            <a:ext cx="96840" cy="232560"/>
            <a:chOff x="7022022" y="4798052"/>
            <a:chExt cx="9684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9FB0B175-020B-468A-9317-47EFC780D92B}"/>
                    </a:ext>
                  </a:extLst>
                </p14:cNvPr>
                <p14:cNvContentPartPr/>
                <p14:nvPr/>
              </p14:nvContentPartPr>
              <p14:xfrm>
                <a:off x="7048302" y="4808852"/>
                <a:ext cx="70560" cy="221760"/>
              </p14:xfrm>
            </p:contentPart>
          </mc:Choice>
          <mc:Fallback xmlns=""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9FB0B175-020B-468A-9317-47EFC780D92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030302" y="4790852"/>
                  <a:ext cx="1062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061" name="Ink 1060">
                  <a:extLst>
                    <a:ext uri="{FF2B5EF4-FFF2-40B4-BE49-F238E27FC236}">
                      <a16:creationId xmlns:a16="http://schemas.microsoft.com/office/drawing/2014/main" id="{E15A79D5-8DEF-4F09-9611-0C629045145F}"/>
                    </a:ext>
                  </a:extLst>
                </p14:cNvPr>
                <p14:cNvContentPartPr/>
                <p14:nvPr/>
              </p14:nvContentPartPr>
              <p14:xfrm>
                <a:off x="7022022" y="4798052"/>
                <a:ext cx="91080" cy="70560"/>
              </p14:xfrm>
            </p:contentPart>
          </mc:Choice>
          <mc:Fallback xmlns="">
            <p:pic>
              <p:nvPicPr>
                <p:cNvPr id="1061" name="Ink 1060">
                  <a:extLst>
                    <a:ext uri="{FF2B5EF4-FFF2-40B4-BE49-F238E27FC236}">
                      <a16:creationId xmlns:a16="http://schemas.microsoft.com/office/drawing/2014/main" id="{E15A79D5-8DEF-4F09-9611-0C629045145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004022" y="4780412"/>
                  <a:ext cx="12672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1" name="Group 650">
            <a:extLst>
              <a:ext uri="{FF2B5EF4-FFF2-40B4-BE49-F238E27FC236}">
                <a16:creationId xmlns:a16="http://schemas.microsoft.com/office/drawing/2014/main" id="{A0C6FB88-EB54-4334-BBB0-F5CB10FEF084}"/>
              </a:ext>
            </a:extLst>
          </p:cNvPr>
          <p:cNvGrpSpPr/>
          <p:nvPr/>
        </p:nvGrpSpPr>
        <p:grpSpPr>
          <a:xfrm>
            <a:off x="532206" y="3068110"/>
            <a:ext cx="702720" cy="720720"/>
            <a:chOff x="6036729" y="5605117"/>
            <a:chExt cx="702720" cy="72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63" name="Ink 1062">
                  <a:extLst>
                    <a:ext uri="{FF2B5EF4-FFF2-40B4-BE49-F238E27FC236}">
                      <a16:creationId xmlns:a16="http://schemas.microsoft.com/office/drawing/2014/main" id="{051BEC57-2E49-4333-9248-869FD7C1FD90}"/>
                    </a:ext>
                  </a:extLst>
                </p14:cNvPr>
                <p14:cNvContentPartPr/>
                <p14:nvPr/>
              </p14:nvContentPartPr>
              <p14:xfrm>
                <a:off x="6036729" y="5632117"/>
                <a:ext cx="84960" cy="260280"/>
              </p14:xfrm>
            </p:contentPart>
          </mc:Choice>
          <mc:Fallback xmlns="">
            <p:pic>
              <p:nvPicPr>
                <p:cNvPr id="1063" name="Ink 1062">
                  <a:extLst>
                    <a:ext uri="{FF2B5EF4-FFF2-40B4-BE49-F238E27FC236}">
                      <a16:creationId xmlns:a16="http://schemas.microsoft.com/office/drawing/2014/main" id="{051BEC57-2E49-4333-9248-869FD7C1FD9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019089" y="5614477"/>
                  <a:ext cx="1206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64" name="Ink 1063">
                  <a:extLst>
                    <a:ext uri="{FF2B5EF4-FFF2-40B4-BE49-F238E27FC236}">
                      <a16:creationId xmlns:a16="http://schemas.microsoft.com/office/drawing/2014/main" id="{4BAC48E6-6495-48FE-9712-9B89F98A7A6A}"/>
                    </a:ext>
                  </a:extLst>
                </p14:cNvPr>
                <p14:cNvContentPartPr/>
                <p14:nvPr/>
              </p14:nvContentPartPr>
              <p14:xfrm>
                <a:off x="6161289" y="5838037"/>
                <a:ext cx="109440" cy="102960"/>
              </p14:xfrm>
            </p:contentPart>
          </mc:Choice>
          <mc:Fallback xmlns="">
            <p:pic>
              <p:nvPicPr>
                <p:cNvPr id="1064" name="Ink 1063">
                  <a:extLst>
                    <a:ext uri="{FF2B5EF4-FFF2-40B4-BE49-F238E27FC236}">
                      <a16:creationId xmlns:a16="http://schemas.microsoft.com/office/drawing/2014/main" id="{4BAC48E6-6495-48FE-9712-9B89F98A7A6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143289" y="5820397"/>
                  <a:ext cx="1450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AF5F6104-232B-41AD-8CF3-C983CF73DBB4}"/>
                    </a:ext>
                  </a:extLst>
                </p14:cNvPr>
                <p14:cNvContentPartPr/>
                <p14:nvPr/>
              </p14:nvContentPartPr>
              <p14:xfrm>
                <a:off x="6275769" y="5605117"/>
                <a:ext cx="77760" cy="254160"/>
              </p14:xfrm>
            </p:contentPart>
          </mc:Choice>
          <mc:Fallback xmlns=""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AF5F6104-232B-41AD-8CF3-C983CF73DBB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257769" y="5587477"/>
                  <a:ext cx="1134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67" name="Ink 1066">
                  <a:extLst>
                    <a:ext uri="{FF2B5EF4-FFF2-40B4-BE49-F238E27FC236}">
                      <a16:creationId xmlns:a16="http://schemas.microsoft.com/office/drawing/2014/main" id="{8F818F39-BEAC-4B15-B3EC-B520544AFDD7}"/>
                    </a:ext>
                  </a:extLst>
                </p14:cNvPr>
                <p14:cNvContentPartPr/>
                <p14:nvPr/>
              </p14:nvContentPartPr>
              <p14:xfrm>
                <a:off x="6285129" y="5934877"/>
                <a:ext cx="132120" cy="109080"/>
              </p14:xfrm>
            </p:contentPart>
          </mc:Choice>
          <mc:Fallback xmlns="">
            <p:pic>
              <p:nvPicPr>
                <p:cNvPr id="1067" name="Ink 1066">
                  <a:extLst>
                    <a:ext uri="{FF2B5EF4-FFF2-40B4-BE49-F238E27FC236}">
                      <a16:creationId xmlns:a16="http://schemas.microsoft.com/office/drawing/2014/main" id="{8F818F39-BEAC-4B15-B3EC-B520544AFDD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267489" y="5916877"/>
                  <a:ext cx="167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68" name="Ink 1067">
                  <a:extLst>
                    <a:ext uri="{FF2B5EF4-FFF2-40B4-BE49-F238E27FC236}">
                      <a16:creationId xmlns:a16="http://schemas.microsoft.com/office/drawing/2014/main" id="{EA2FE94E-39AE-410D-AEFC-483170D92E13}"/>
                    </a:ext>
                  </a:extLst>
                </p14:cNvPr>
                <p14:cNvContentPartPr/>
                <p14:nvPr/>
              </p14:nvContentPartPr>
              <p14:xfrm>
                <a:off x="6480969" y="5999677"/>
                <a:ext cx="106920" cy="117360"/>
              </p14:xfrm>
            </p:contentPart>
          </mc:Choice>
          <mc:Fallback xmlns="">
            <p:pic>
              <p:nvPicPr>
                <p:cNvPr id="1068" name="Ink 1067">
                  <a:extLst>
                    <a:ext uri="{FF2B5EF4-FFF2-40B4-BE49-F238E27FC236}">
                      <a16:creationId xmlns:a16="http://schemas.microsoft.com/office/drawing/2014/main" id="{EA2FE94E-39AE-410D-AEFC-483170D92E1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463329" y="5982037"/>
                  <a:ext cx="142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069" name="Ink 1068">
                  <a:extLst>
                    <a:ext uri="{FF2B5EF4-FFF2-40B4-BE49-F238E27FC236}">
                      <a16:creationId xmlns:a16="http://schemas.microsoft.com/office/drawing/2014/main" id="{96D58A32-CAF0-4896-B62B-97129743D265}"/>
                    </a:ext>
                  </a:extLst>
                </p14:cNvPr>
                <p14:cNvContentPartPr/>
                <p14:nvPr/>
              </p14:nvContentPartPr>
              <p14:xfrm>
                <a:off x="6618129" y="5622037"/>
                <a:ext cx="100440" cy="389160"/>
              </p14:xfrm>
            </p:contentPart>
          </mc:Choice>
          <mc:Fallback xmlns="">
            <p:pic>
              <p:nvPicPr>
                <p:cNvPr id="1069" name="Ink 1068">
                  <a:extLst>
                    <a:ext uri="{FF2B5EF4-FFF2-40B4-BE49-F238E27FC236}">
                      <a16:creationId xmlns:a16="http://schemas.microsoft.com/office/drawing/2014/main" id="{96D58A32-CAF0-4896-B62B-97129743D26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600489" y="5604397"/>
                  <a:ext cx="1360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3C5C526F-9150-466F-8F29-E1790F034B3F}"/>
                    </a:ext>
                  </a:extLst>
                </p14:cNvPr>
                <p14:cNvContentPartPr/>
                <p14:nvPr/>
              </p14:nvContentPartPr>
              <p14:xfrm>
                <a:off x="6625329" y="6090037"/>
                <a:ext cx="114120" cy="225000"/>
              </p14:xfrm>
            </p:contentPart>
          </mc:Choice>
          <mc:Fallback xmlns=""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3C5C526F-9150-466F-8F29-E1790F034B3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607329" y="6072397"/>
                  <a:ext cx="1497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AE9DC51F-CD1F-4965-AAFC-E90B360E6452}"/>
                    </a:ext>
                  </a:extLst>
                </p14:cNvPr>
                <p14:cNvContentPartPr/>
                <p14:nvPr/>
              </p14:nvContentPartPr>
              <p14:xfrm>
                <a:off x="6148329" y="5993917"/>
                <a:ext cx="720" cy="3960"/>
              </p14:xfrm>
            </p:contentPart>
          </mc:Choice>
          <mc:Fallback xmlns=""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AE9DC51F-CD1F-4965-AAFC-E90B360E645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130689" y="5976277"/>
                  <a:ext cx="363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074" name="Ink 1073">
                  <a:extLst>
                    <a:ext uri="{FF2B5EF4-FFF2-40B4-BE49-F238E27FC236}">
                      <a16:creationId xmlns:a16="http://schemas.microsoft.com/office/drawing/2014/main" id="{056D20CC-1FDD-4D10-B744-F091FB368972}"/>
                    </a:ext>
                  </a:extLst>
                </p14:cNvPr>
                <p14:cNvContentPartPr/>
                <p14:nvPr/>
              </p14:nvContentPartPr>
              <p14:xfrm>
                <a:off x="6082089" y="5993197"/>
                <a:ext cx="74520" cy="332640"/>
              </p14:xfrm>
            </p:contentPart>
          </mc:Choice>
          <mc:Fallback xmlns="">
            <p:pic>
              <p:nvPicPr>
                <p:cNvPr id="1074" name="Ink 1073">
                  <a:extLst>
                    <a:ext uri="{FF2B5EF4-FFF2-40B4-BE49-F238E27FC236}">
                      <a16:creationId xmlns:a16="http://schemas.microsoft.com/office/drawing/2014/main" id="{056D20CC-1FDD-4D10-B744-F091FB36897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064089" y="5975197"/>
                  <a:ext cx="1101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A42BF3EE-3940-4E82-8297-D17B5A70C262}"/>
                    </a:ext>
                  </a:extLst>
                </p14:cNvPr>
                <p14:cNvContentPartPr/>
                <p14:nvPr/>
              </p14:nvContentPartPr>
              <p14:xfrm>
                <a:off x="6396009" y="6100837"/>
                <a:ext cx="72720" cy="219240"/>
              </p14:xfrm>
            </p:contentPart>
          </mc:Choice>
          <mc:Fallback xmlns=""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A42BF3EE-3940-4E82-8297-D17B5A70C26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378009" y="6083197"/>
                  <a:ext cx="1083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078" name="Ink 1077">
                  <a:extLst>
                    <a:ext uri="{FF2B5EF4-FFF2-40B4-BE49-F238E27FC236}">
                      <a16:creationId xmlns:a16="http://schemas.microsoft.com/office/drawing/2014/main" id="{12C60445-95C9-4DFB-B658-DA2F250D94E4}"/>
                    </a:ext>
                  </a:extLst>
                </p14:cNvPr>
                <p14:cNvContentPartPr/>
                <p14:nvPr/>
              </p14:nvContentPartPr>
              <p14:xfrm>
                <a:off x="6124569" y="5662717"/>
                <a:ext cx="12240" cy="5040"/>
              </p14:xfrm>
            </p:contentPart>
          </mc:Choice>
          <mc:Fallback xmlns="">
            <p:pic>
              <p:nvPicPr>
                <p:cNvPr id="1078" name="Ink 1077">
                  <a:extLst>
                    <a:ext uri="{FF2B5EF4-FFF2-40B4-BE49-F238E27FC236}">
                      <a16:creationId xmlns:a16="http://schemas.microsoft.com/office/drawing/2014/main" id="{12C60445-95C9-4DFB-B658-DA2F250D94E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106569" y="5645077"/>
                  <a:ext cx="47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079" name="Ink 1078">
                  <a:extLst>
                    <a:ext uri="{FF2B5EF4-FFF2-40B4-BE49-F238E27FC236}">
                      <a16:creationId xmlns:a16="http://schemas.microsoft.com/office/drawing/2014/main" id="{501FE1AC-8384-4E20-8CD9-3D278D592569}"/>
                    </a:ext>
                  </a:extLst>
                </p14:cNvPr>
                <p14:cNvContentPartPr/>
                <p14:nvPr/>
              </p14:nvContentPartPr>
              <p14:xfrm>
                <a:off x="6173529" y="5669557"/>
                <a:ext cx="20880" cy="5040"/>
              </p14:xfrm>
            </p:contentPart>
          </mc:Choice>
          <mc:Fallback xmlns="">
            <p:pic>
              <p:nvPicPr>
                <p:cNvPr id="1079" name="Ink 1078">
                  <a:extLst>
                    <a:ext uri="{FF2B5EF4-FFF2-40B4-BE49-F238E27FC236}">
                      <a16:creationId xmlns:a16="http://schemas.microsoft.com/office/drawing/2014/main" id="{501FE1AC-8384-4E20-8CD9-3D278D59256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155529" y="5651557"/>
                  <a:ext cx="565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080" name="Ink 1079">
                  <a:extLst>
                    <a:ext uri="{FF2B5EF4-FFF2-40B4-BE49-F238E27FC236}">
                      <a16:creationId xmlns:a16="http://schemas.microsoft.com/office/drawing/2014/main" id="{58071EBC-C32F-4F4F-A994-4FB0332811FF}"/>
                    </a:ext>
                  </a:extLst>
                </p14:cNvPr>
                <p14:cNvContentPartPr/>
                <p14:nvPr/>
              </p14:nvContentPartPr>
              <p14:xfrm>
                <a:off x="6235449" y="5664877"/>
                <a:ext cx="15480" cy="6120"/>
              </p14:xfrm>
            </p:contentPart>
          </mc:Choice>
          <mc:Fallback xmlns="">
            <p:pic>
              <p:nvPicPr>
                <p:cNvPr id="1080" name="Ink 1079">
                  <a:extLst>
                    <a:ext uri="{FF2B5EF4-FFF2-40B4-BE49-F238E27FC236}">
                      <a16:creationId xmlns:a16="http://schemas.microsoft.com/office/drawing/2014/main" id="{58071EBC-C32F-4F4F-A994-4FB0332811F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217809" y="5647237"/>
                  <a:ext cx="51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081" name="Ink 1080">
                  <a:extLst>
                    <a:ext uri="{FF2B5EF4-FFF2-40B4-BE49-F238E27FC236}">
                      <a16:creationId xmlns:a16="http://schemas.microsoft.com/office/drawing/2014/main" id="{96D219D0-77B5-481C-A0E9-BD5DA7028A00}"/>
                    </a:ext>
                  </a:extLst>
                </p14:cNvPr>
                <p14:cNvContentPartPr/>
                <p14:nvPr/>
              </p14:nvContentPartPr>
              <p14:xfrm>
                <a:off x="6440289" y="5664157"/>
                <a:ext cx="89640" cy="18360"/>
              </p14:xfrm>
            </p:contentPart>
          </mc:Choice>
          <mc:Fallback xmlns="">
            <p:pic>
              <p:nvPicPr>
                <p:cNvPr id="1081" name="Ink 1080">
                  <a:extLst>
                    <a:ext uri="{FF2B5EF4-FFF2-40B4-BE49-F238E27FC236}">
                      <a16:creationId xmlns:a16="http://schemas.microsoft.com/office/drawing/2014/main" id="{96D219D0-77B5-481C-A0E9-BD5DA7028A0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422649" y="5646517"/>
                  <a:ext cx="1252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082" name="Ink 1081">
                  <a:extLst>
                    <a:ext uri="{FF2B5EF4-FFF2-40B4-BE49-F238E27FC236}">
                      <a16:creationId xmlns:a16="http://schemas.microsoft.com/office/drawing/2014/main" id="{6F0E0F64-033A-4B8C-9304-8B5F320C8AAD}"/>
                    </a:ext>
                  </a:extLst>
                </p14:cNvPr>
                <p14:cNvContentPartPr/>
                <p14:nvPr/>
              </p14:nvContentPartPr>
              <p14:xfrm>
                <a:off x="6562329" y="5666677"/>
                <a:ext cx="25920" cy="3960"/>
              </p14:xfrm>
            </p:contentPart>
          </mc:Choice>
          <mc:Fallback xmlns="">
            <p:pic>
              <p:nvPicPr>
                <p:cNvPr id="1082" name="Ink 1081">
                  <a:extLst>
                    <a:ext uri="{FF2B5EF4-FFF2-40B4-BE49-F238E27FC236}">
                      <a16:creationId xmlns:a16="http://schemas.microsoft.com/office/drawing/2014/main" id="{6F0E0F64-033A-4B8C-9304-8B5F320C8AA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544329" y="5648677"/>
                  <a:ext cx="61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084" name="Ink 1083">
                  <a:extLst>
                    <a:ext uri="{FF2B5EF4-FFF2-40B4-BE49-F238E27FC236}">
                      <a16:creationId xmlns:a16="http://schemas.microsoft.com/office/drawing/2014/main" id="{99189E45-6702-46CD-A463-B9CB187979B8}"/>
                    </a:ext>
                  </a:extLst>
                </p14:cNvPr>
                <p14:cNvContentPartPr/>
                <p14:nvPr/>
              </p14:nvContentPartPr>
              <p14:xfrm>
                <a:off x="6135009" y="6282637"/>
                <a:ext cx="20880" cy="12600"/>
              </p14:xfrm>
            </p:contentPart>
          </mc:Choice>
          <mc:Fallback xmlns="">
            <p:pic>
              <p:nvPicPr>
                <p:cNvPr id="1084" name="Ink 1083">
                  <a:extLst>
                    <a:ext uri="{FF2B5EF4-FFF2-40B4-BE49-F238E27FC236}">
                      <a16:creationId xmlns:a16="http://schemas.microsoft.com/office/drawing/2014/main" id="{99189E45-6702-46CD-A463-B9CB187979B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117009" y="6264997"/>
                  <a:ext cx="565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9165AF8B-9758-4CE4-B657-9FE92E891979}"/>
                    </a:ext>
                  </a:extLst>
                </p14:cNvPr>
                <p14:cNvContentPartPr/>
                <p14:nvPr/>
              </p14:nvContentPartPr>
              <p14:xfrm>
                <a:off x="6208809" y="6276877"/>
                <a:ext cx="17280" cy="4680"/>
              </p14:xfrm>
            </p:contentPart>
          </mc:Choice>
          <mc:Fallback xmlns=""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9165AF8B-9758-4CE4-B657-9FE92E89197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190809" y="6259237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086" name="Ink 1085">
                  <a:extLst>
                    <a:ext uri="{FF2B5EF4-FFF2-40B4-BE49-F238E27FC236}">
                      <a16:creationId xmlns:a16="http://schemas.microsoft.com/office/drawing/2014/main" id="{4289EA97-1A95-43CC-9DF5-FE1FAAE2D825}"/>
                    </a:ext>
                  </a:extLst>
                </p14:cNvPr>
                <p14:cNvContentPartPr/>
                <p14:nvPr/>
              </p14:nvContentPartPr>
              <p14:xfrm>
                <a:off x="6240489" y="6273277"/>
                <a:ext cx="56160" cy="6120"/>
              </p14:xfrm>
            </p:contentPart>
          </mc:Choice>
          <mc:Fallback xmlns="">
            <p:pic>
              <p:nvPicPr>
                <p:cNvPr id="1086" name="Ink 1085">
                  <a:extLst>
                    <a:ext uri="{FF2B5EF4-FFF2-40B4-BE49-F238E27FC236}">
                      <a16:creationId xmlns:a16="http://schemas.microsoft.com/office/drawing/2014/main" id="{4289EA97-1A95-43CC-9DF5-FE1FAAE2D82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222489" y="6255277"/>
                  <a:ext cx="918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087" name="Ink 1086">
                  <a:extLst>
                    <a:ext uri="{FF2B5EF4-FFF2-40B4-BE49-F238E27FC236}">
                      <a16:creationId xmlns:a16="http://schemas.microsoft.com/office/drawing/2014/main" id="{EF10DAE2-E524-403F-A266-164AF9241584}"/>
                    </a:ext>
                  </a:extLst>
                </p14:cNvPr>
                <p14:cNvContentPartPr/>
                <p14:nvPr/>
              </p14:nvContentPartPr>
              <p14:xfrm>
                <a:off x="6480969" y="6278677"/>
                <a:ext cx="37080" cy="3240"/>
              </p14:xfrm>
            </p:contentPart>
          </mc:Choice>
          <mc:Fallback xmlns="">
            <p:pic>
              <p:nvPicPr>
                <p:cNvPr id="1087" name="Ink 1086">
                  <a:extLst>
                    <a:ext uri="{FF2B5EF4-FFF2-40B4-BE49-F238E27FC236}">
                      <a16:creationId xmlns:a16="http://schemas.microsoft.com/office/drawing/2014/main" id="{EF10DAE2-E524-403F-A266-164AF924158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462969" y="6260677"/>
                  <a:ext cx="72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61A598B2-85A2-41A9-AA0F-69436527D143}"/>
                    </a:ext>
                  </a:extLst>
                </p14:cNvPr>
                <p14:cNvContentPartPr/>
                <p14:nvPr/>
              </p14:nvContentPartPr>
              <p14:xfrm>
                <a:off x="6568809" y="6268237"/>
                <a:ext cx="71640" cy="792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61A598B2-85A2-41A9-AA0F-69436527D14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550809" y="6250237"/>
                  <a:ext cx="10728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9" name="Group 668">
            <a:extLst>
              <a:ext uri="{FF2B5EF4-FFF2-40B4-BE49-F238E27FC236}">
                <a16:creationId xmlns:a16="http://schemas.microsoft.com/office/drawing/2014/main" id="{ACF2754B-E7CD-4591-A497-BFB69373295E}"/>
              </a:ext>
            </a:extLst>
          </p:cNvPr>
          <p:cNvGrpSpPr/>
          <p:nvPr/>
        </p:nvGrpSpPr>
        <p:grpSpPr>
          <a:xfrm>
            <a:off x="1388286" y="3292390"/>
            <a:ext cx="99360" cy="68040"/>
            <a:chOff x="6892809" y="5829397"/>
            <a:chExt cx="99360" cy="6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F55072FB-E850-44CE-98C0-445746569BCE}"/>
                    </a:ext>
                  </a:extLst>
                </p14:cNvPr>
                <p14:cNvContentPartPr/>
                <p14:nvPr/>
              </p14:nvContentPartPr>
              <p14:xfrm>
                <a:off x="6892809" y="5829397"/>
                <a:ext cx="99360" cy="432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F55072FB-E850-44CE-98C0-445746569BC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874809" y="5811397"/>
                  <a:ext cx="135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713CB99D-90D4-45D7-864B-0FBF69BC97FE}"/>
                    </a:ext>
                  </a:extLst>
                </p14:cNvPr>
                <p14:cNvContentPartPr/>
                <p14:nvPr/>
              </p14:nvContentPartPr>
              <p14:xfrm>
                <a:off x="6906129" y="5889157"/>
                <a:ext cx="77400" cy="828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713CB99D-90D4-45D7-864B-0FBF69BC97F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888129" y="5871157"/>
                  <a:ext cx="11304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9" name="Group 708">
            <a:extLst>
              <a:ext uri="{FF2B5EF4-FFF2-40B4-BE49-F238E27FC236}">
                <a16:creationId xmlns:a16="http://schemas.microsoft.com/office/drawing/2014/main" id="{0924FE37-BD67-494D-A0DC-030C47D2D8B9}"/>
              </a:ext>
            </a:extLst>
          </p:cNvPr>
          <p:cNvGrpSpPr/>
          <p:nvPr/>
        </p:nvGrpSpPr>
        <p:grpSpPr>
          <a:xfrm>
            <a:off x="1646406" y="3045430"/>
            <a:ext cx="454680" cy="633240"/>
            <a:chOff x="7150929" y="5582437"/>
            <a:chExt cx="454680" cy="63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F0C7E2F6-A990-4967-8F76-A1066523A5CD}"/>
                    </a:ext>
                  </a:extLst>
                </p14:cNvPr>
                <p14:cNvContentPartPr/>
                <p14:nvPr/>
              </p14:nvContentPartPr>
              <p14:xfrm>
                <a:off x="7306449" y="5795197"/>
                <a:ext cx="122040" cy="9684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F0C7E2F6-A990-4967-8F76-A1066523A5C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288449" y="5777557"/>
                  <a:ext cx="157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17E58C29-FEE1-45D1-966A-428ADE85C644}"/>
                    </a:ext>
                  </a:extLst>
                </p14:cNvPr>
                <p14:cNvContentPartPr/>
                <p14:nvPr/>
              </p14:nvContentPartPr>
              <p14:xfrm>
                <a:off x="7150929" y="5582437"/>
                <a:ext cx="113400" cy="23184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17E58C29-FEE1-45D1-966A-428ADE85C64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132929" y="5564437"/>
                  <a:ext cx="1490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CABD5857-0304-4B49-B0C7-C0B2E29B0591}"/>
                    </a:ext>
                  </a:extLst>
                </p14:cNvPr>
                <p14:cNvContentPartPr/>
                <p14:nvPr/>
              </p14:nvContentPartPr>
              <p14:xfrm>
                <a:off x="7437129" y="5601157"/>
                <a:ext cx="132120" cy="20304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CABD5857-0304-4B49-B0C7-C0B2E29B059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419129" y="5583157"/>
                  <a:ext cx="167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418CDD57-9633-4FC6-8CB3-1BF149753CCD}"/>
                    </a:ext>
                  </a:extLst>
                </p14:cNvPr>
                <p14:cNvContentPartPr/>
                <p14:nvPr/>
              </p14:nvContentPartPr>
              <p14:xfrm>
                <a:off x="7225809" y="5616277"/>
                <a:ext cx="40680" cy="360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418CDD57-9633-4FC6-8CB3-1BF149753CC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208169" y="5598637"/>
                  <a:ext cx="763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40F4AC18-0E79-4346-9E9D-F9E537843359}"/>
                    </a:ext>
                  </a:extLst>
                </p14:cNvPr>
                <p14:cNvContentPartPr/>
                <p14:nvPr/>
              </p14:nvContentPartPr>
              <p14:xfrm>
                <a:off x="7300689" y="5626717"/>
                <a:ext cx="19080" cy="180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40F4AC18-0E79-4346-9E9D-F9E53784335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282689" y="5609077"/>
                  <a:ext cx="54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9B17DC3B-A990-4E0B-A870-6FA682FDAD0B}"/>
                    </a:ext>
                  </a:extLst>
                </p14:cNvPr>
                <p14:cNvContentPartPr/>
                <p14:nvPr/>
              </p14:nvContentPartPr>
              <p14:xfrm>
                <a:off x="7402209" y="5625997"/>
                <a:ext cx="50400" cy="648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9B17DC3B-A990-4E0B-A870-6FA682FDAD0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384569" y="5608357"/>
                  <a:ext cx="86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68282233-1E8F-48F2-99FF-F4F4B9ABE20D}"/>
                    </a:ext>
                  </a:extLst>
                </p14:cNvPr>
                <p14:cNvContentPartPr/>
                <p14:nvPr/>
              </p14:nvContentPartPr>
              <p14:xfrm>
                <a:off x="7159209" y="5881957"/>
                <a:ext cx="123480" cy="29880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68282233-1E8F-48F2-99FF-F4F4B9ABE20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141569" y="5863957"/>
                  <a:ext cx="1591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6940F85B-559C-4887-943B-AEB9055B4E78}"/>
                    </a:ext>
                  </a:extLst>
                </p14:cNvPr>
                <p14:cNvContentPartPr/>
                <p14:nvPr/>
              </p14:nvContentPartPr>
              <p14:xfrm>
                <a:off x="7454049" y="5899237"/>
                <a:ext cx="151560" cy="31644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6940F85B-559C-4887-943B-AEB9055B4E7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36409" y="5881597"/>
                  <a:ext cx="1872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EF4D3C03-0D3E-4B74-B709-A76630EF76FE}"/>
                    </a:ext>
                  </a:extLst>
                </p14:cNvPr>
                <p14:cNvContentPartPr/>
                <p14:nvPr/>
              </p14:nvContentPartPr>
              <p14:xfrm>
                <a:off x="7236969" y="6137197"/>
                <a:ext cx="31680" cy="576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EF4D3C03-0D3E-4B74-B709-A76630EF76F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219329" y="6119557"/>
                  <a:ext cx="67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E1681EBC-273E-4E6A-9A7D-B61095A0EDBA}"/>
                    </a:ext>
                  </a:extLst>
                </p14:cNvPr>
                <p14:cNvContentPartPr/>
                <p14:nvPr/>
              </p14:nvContentPartPr>
              <p14:xfrm>
                <a:off x="7316529" y="6132157"/>
                <a:ext cx="42480" cy="900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E1681EBC-273E-4E6A-9A7D-B61095A0EDB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298889" y="6114157"/>
                  <a:ext cx="781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AA4B4360-FC11-417F-B353-D87173442C13}"/>
                    </a:ext>
                  </a:extLst>
                </p14:cNvPr>
                <p14:cNvContentPartPr/>
                <p14:nvPr/>
              </p14:nvContentPartPr>
              <p14:xfrm>
                <a:off x="7370169" y="6129277"/>
                <a:ext cx="113760" cy="648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AA4B4360-FC11-417F-B353-D87173442C1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352169" y="6111277"/>
                  <a:ext cx="14940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4" name="Group 713">
            <a:extLst>
              <a:ext uri="{FF2B5EF4-FFF2-40B4-BE49-F238E27FC236}">
                <a16:creationId xmlns:a16="http://schemas.microsoft.com/office/drawing/2014/main" id="{1C5464B1-39C7-47CF-A8B5-E9D907823E4A}"/>
              </a:ext>
            </a:extLst>
          </p:cNvPr>
          <p:cNvGrpSpPr/>
          <p:nvPr/>
        </p:nvGrpSpPr>
        <p:grpSpPr>
          <a:xfrm>
            <a:off x="2887992" y="2652108"/>
            <a:ext cx="537120" cy="220320"/>
            <a:chOff x="8392515" y="5189115"/>
            <a:chExt cx="53712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B459F4B0-1A0F-4509-B436-3079A619CA4B}"/>
                    </a:ext>
                  </a:extLst>
                </p14:cNvPr>
                <p14:cNvContentPartPr/>
                <p14:nvPr/>
              </p14:nvContentPartPr>
              <p14:xfrm>
                <a:off x="8392515" y="5275875"/>
                <a:ext cx="518040" cy="5544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B459F4B0-1A0F-4509-B436-3079A619CA4B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374875" y="5257875"/>
                  <a:ext cx="5536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E1DAC8FF-227B-42BD-B3A1-6C5088A18A2B}"/>
                    </a:ext>
                  </a:extLst>
                </p14:cNvPr>
                <p14:cNvContentPartPr/>
                <p14:nvPr/>
              </p14:nvContentPartPr>
              <p14:xfrm>
                <a:off x="8814075" y="5189115"/>
                <a:ext cx="106200" cy="8208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E1DAC8FF-227B-42BD-B3A1-6C5088A18A2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796435" y="5171115"/>
                  <a:ext cx="1418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DCB04AF4-C0A0-467C-9CEC-BC23C129408A}"/>
                    </a:ext>
                  </a:extLst>
                </p14:cNvPr>
                <p14:cNvContentPartPr/>
                <p14:nvPr/>
              </p14:nvContentPartPr>
              <p14:xfrm>
                <a:off x="8870235" y="5284875"/>
                <a:ext cx="59400" cy="12456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DCB04AF4-C0A0-467C-9CEC-BC23C129408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852595" y="5267235"/>
                  <a:ext cx="9504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1" name="Group 750">
            <a:extLst>
              <a:ext uri="{FF2B5EF4-FFF2-40B4-BE49-F238E27FC236}">
                <a16:creationId xmlns:a16="http://schemas.microsoft.com/office/drawing/2014/main" id="{89C97EE4-4F9C-47C4-9C40-E8DF1BE30AF5}"/>
              </a:ext>
            </a:extLst>
          </p:cNvPr>
          <p:cNvGrpSpPr/>
          <p:nvPr/>
        </p:nvGrpSpPr>
        <p:grpSpPr>
          <a:xfrm>
            <a:off x="3721752" y="2519268"/>
            <a:ext cx="2350440" cy="380880"/>
            <a:chOff x="9226275" y="5056275"/>
            <a:chExt cx="235044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D5A34138-576F-4A5A-AA83-6D2EB369C9C1}"/>
                    </a:ext>
                  </a:extLst>
                </p14:cNvPr>
                <p14:cNvContentPartPr/>
                <p14:nvPr/>
              </p14:nvContentPartPr>
              <p14:xfrm>
                <a:off x="9226275" y="5071395"/>
                <a:ext cx="197280" cy="22536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D5A34138-576F-4A5A-AA83-6D2EB369C9C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208275" y="5053755"/>
                  <a:ext cx="2329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429906E9-E816-42B7-965C-E2C9EF48FC14}"/>
                    </a:ext>
                  </a:extLst>
                </p14:cNvPr>
                <p14:cNvContentPartPr/>
                <p14:nvPr/>
              </p14:nvContentPartPr>
              <p14:xfrm>
                <a:off x="9464235" y="5179395"/>
                <a:ext cx="82080" cy="25776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429906E9-E816-42B7-965C-E2C9EF48FC1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446595" y="5161395"/>
                  <a:ext cx="1177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D287A491-EBBD-431E-8385-DCE1D7150EBF}"/>
                    </a:ext>
                  </a:extLst>
                </p14:cNvPr>
                <p14:cNvContentPartPr/>
                <p14:nvPr/>
              </p14:nvContentPartPr>
              <p14:xfrm>
                <a:off x="9590595" y="5170755"/>
                <a:ext cx="76320" cy="12276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D287A491-EBBD-431E-8385-DCE1D7150EB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572595" y="5153115"/>
                  <a:ext cx="111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9DAA4E9F-F5AC-4787-B6E3-2706E8F0F20A}"/>
                    </a:ext>
                  </a:extLst>
                </p14:cNvPr>
                <p14:cNvContentPartPr/>
                <p14:nvPr/>
              </p14:nvContentPartPr>
              <p14:xfrm>
                <a:off x="9730275" y="5175075"/>
                <a:ext cx="56160" cy="11304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9DAA4E9F-F5AC-4787-B6E3-2706E8F0F20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712275" y="5157435"/>
                  <a:ext cx="91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C932114F-6BC7-44F3-AEB7-B721A8A9F7D8}"/>
                    </a:ext>
                  </a:extLst>
                </p14:cNvPr>
                <p14:cNvContentPartPr/>
                <p14:nvPr/>
              </p14:nvContentPartPr>
              <p14:xfrm>
                <a:off x="9855915" y="5184795"/>
                <a:ext cx="7560" cy="9432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C932114F-6BC7-44F3-AEB7-B721A8A9F7D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837915" y="5166795"/>
                  <a:ext cx="43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CE584656-4DE9-4175-A3A0-FE9C29951A5F}"/>
                    </a:ext>
                  </a:extLst>
                </p14:cNvPr>
                <p14:cNvContentPartPr/>
                <p14:nvPr/>
              </p14:nvContentPartPr>
              <p14:xfrm>
                <a:off x="9845835" y="5096955"/>
                <a:ext cx="4320" cy="1548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CE584656-4DE9-4175-A3A0-FE9C29951A5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827835" y="5079315"/>
                  <a:ext cx="39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0E98D7D1-DE86-4CC5-B0D7-A42FAC39B960}"/>
                    </a:ext>
                  </a:extLst>
                </p14:cNvPr>
                <p14:cNvContentPartPr/>
                <p14:nvPr/>
              </p14:nvContentPartPr>
              <p14:xfrm>
                <a:off x="9930795" y="5173275"/>
                <a:ext cx="124200" cy="9432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0E98D7D1-DE86-4CC5-B0D7-A42FAC39B96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913155" y="5155635"/>
                  <a:ext cx="1598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3863CC01-0368-4022-B2F1-936CA6FF1D2C}"/>
                    </a:ext>
                  </a:extLst>
                </p14:cNvPr>
                <p14:cNvContentPartPr/>
                <p14:nvPr/>
              </p14:nvContentPartPr>
              <p14:xfrm>
                <a:off x="10082715" y="5061675"/>
                <a:ext cx="9720" cy="20916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3863CC01-0368-4022-B2F1-936CA6FF1D2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065075" y="5043675"/>
                  <a:ext cx="453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F4FA8CF1-2DFB-4FEE-B5D1-291915288FC4}"/>
                    </a:ext>
                  </a:extLst>
                </p14:cNvPr>
                <p14:cNvContentPartPr/>
                <p14:nvPr/>
              </p14:nvContentPartPr>
              <p14:xfrm>
                <a:off x="10195395" y="5056275"/>
                <a:ext cx="155160" cy="21780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F4FA8CF1-2DFB-4FEE-B5D1-291915288FC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177395" y="5038635"/>
                  <a:ext cx="1908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79A96D75-5641-446A-98C8-2C57D6D30475}"/>
                    </a:ext>
                  </a:extLst>
                </p14:cNvPr>
                <p14:cNvContentPartPr/>
                <p14:nvPr/>
              </p14:nvContentPartPr>
              <p14:xfrm>
                <a:off x="10396635" y="5151675"/>
                <a:ext cx="72360" cy="11448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79A96D75-5641-446A-98C8-2C57D6D30475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378635" y="5133675"/>
                  <a:ext cx="1080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F8332F7C-4EE6-4CC4-89B3-4395437D822A}"/>
                    </a:ext>
                  </a:extLst>
                </p14:cNvPr>
                <p14:cNvContentPartPr/>
                <p14:nvPr/>
              </p14:nvContentPartPr>
              <p14:xfrm>
                <a:off x="10520115" y="5124675"/>
                <a:ext cx="163440" cy="11340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F8332F7C-4EE6-4CC4-89B3-4395437D822A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502475" y="5106675"/>
                  <a:ext cx="1990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E2294EF7-0326-4295-821D-C480B729BDD2}"/>
                    </a:ext>
                  </a:extLst>
                </p14:cNvPr>
                <p14:cNvContentPartPr/>
                <p14:nvPr/>
              </p14:nvContentPartPr>
              <p14:xfrm>
                <a:off x="10746915" y="5138715"/>
                <a:ext cx="8640" cy="10188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E2294EF7-0326-4295-821D-C480B729BDD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729275" y="5120715"/>
                  <a:ext cx="442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23B8E5A0-4F69-4AD0-9B00-F12DDC0ACD10}"/>
                    </a:ext>
                  </a:extLst>
                </p14:cNvPr>
                <p14:cNvContentPartPr/>
                <p14:nvPr/>
              </p14:nvContentPartPr>
              <p14:xfrm>
                <a:off x="10740435" y="5058435"/>
                <a:ext cx="7560" cy="828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23B8E5A0-4F69-4AD0-9B00-F12DDC0ACD1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722435" y="5040435"/>
                  <a:ext cx="43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D1D34114-7515-4F1A-A12C-2F7F54AF7486}"/>
                    </a:ext>
                  </a:extLst>
                </p14:cNvPr>
                <p14:cNvContentPartPr/>
                <p14:nvPr/>
              </p14:nvContentPartPr>
              <p14:xfrm>
                <a:off x="10843755" y="5132955"/>
                <a:ext cx="151920" cy="23976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D1D34114-7515-4F1A-A12C-2F7F54AF7486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826115" y="5114955"/>
                  <a:ext cx="1875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AB27D0AE-2148-49C8-BA04-2F585D561409}"/>
                    </a:ext>
                  </a:extLst>
                </p14:cNvPr>
                <p14:cNvContentPartPr/>
                <p14:nvPr/>
              </p14:nvContentPartPr>
              <p14:xfrm>
                <a:off x="11036355" y="5107755"/>
                <a:ext cx="102600" cy="10188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AB27D0AE-2148-49C8-BA04-2F585D56140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1018355" y="5090115"/>
                  <a:ext cx="1382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E7F7A18C-B292-4241-AE2D-280DE7C69DDB}"/>
                    </a:ext>
                  </a:extLst>
                </p14:cNvPr>
                <p14:cNvContentPartPr/>
                <p14:nvPr/>
              </p14:nvContentPartPr>
              <p14:xfrm>
                <a:off x="11160555" y="5087235"/>
                <a:ext cx="95760" cy="12384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E7F7A18C-B292-4241-AE2D-280DE7C69DDB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1142915" y="5069235"/>
                  <a:ext cx="131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714AD5FA-BA9B-49C2-A6AA-2188FFA4FB64}"/>
                    </a:ext>
                  </a:extLst>
                </p14:cNvPr>
                <p14:cNvContentPartPr/>
                <p14:nvPr/>
              </p14:nvContentPartPr>
              <p14:xfrm>
                <a:off x="11295195" y="5077875"/>
                <a:ext cx="113040" cy="14220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714AD5FA-BA9B-49C2-A6AA-2188FFA4FB6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1277555" y="5059875"/>
                  <a:ext cx="1486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05D831B5-BEAF-4BC4-868F-119E87EFF488}"/>
                    </a:ext>
                  </a:extLst>
                </p14:cNvPr>
                <p14:cNvContentPartPr/>
                <p14:nvPr/>
              </p14:nvContentPartPr>
              <p14:xfrm>
                <a:off x="11466915" y="5069235"/>
                <a:ext cx="109800" cy="29160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05D831B5-BEAF-4BC4-868F-119E87EFF48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1449275" y="5051595"/>
                  <a:ext cx="145440" cy="32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8" name="Group 1107">
            <a:extLst>
              <a:ext uri="{FF2B5EF4-FFF2-40B4-BE49-F238E27FC236}">
                <a16:creationId xmlns:a16="http://schemas.microsoft.com/office/drawing/2014/main" id="{E965C6B6-FACD-4608-B010-29838946A58B}"/>
              </a:ext>
            </a:extLst>
          </p:cNvPr>
          <p:cNvGrpSpPr/>
          <p:nvPr/>
        </p:nvGrpSpPr>
        <p:grpSpPr>
          <a:xfrm>
            <a:off x="3858595" y="3091228"/>
            <a:ext cx="425160" cy="476280"/>
            <a:chOff x="9363118" y="5628235"/>
            <a:chExt cx="42516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103" name="Ink 1102">
                  <a:extLst>
                    <a:ext uri="{FF2B5EF4-FFF2-40B4-BE49-F238E27FC236}">
                      <a16:creationId xmlns:a16="http://schemas.microsoft.com/office/drawing/2014/main" id="{601FC9AA-6A63-4231-9E4C-443D48EC44B1}"/>
                    </a:ext>
                  </a:extLst>
                </p14:cNvPr>
                <p14:cNvContentPartPr/>
                <p14:nvPr/>
              </p14:nvContentPartPr>
              <p14:xfrm>
                <a:off x="9546718" y="5680795"/>
                <a:ext cx="6840" cy="9360"/>
              </p14:xfrm>
            </p:contentPart>
          </mc:Choice>
          <mc:Fallback xmlns="">
            <p:pic>
              <p:nvPicPr>
                <p:cNvPr id="1103" name="Ink 1102">
                  <a:extLst>
                    <a:ext uri="{FF2B5EF4-FFF2-40B4-BE49-F238E27FC236}">
                      <a16:creationId xmlns:a16="http://schemas.microsoft.com/office/drawing/2014/main" id="{601FC9AA-6A63-4231-9E4C-443D48EC44B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529078" y="5663155"/>
                  <a:ext cx="42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1104" name="Ink 1103">
                  <a:extLst>
                    <a:ext uri="{FF2B5EF4-FFF2-40B4-BE49-F238E27FC236}">
                      <a16:creationId xmlns:a16="http://schemas.microsoft.com/office/drawing/2014/main" id="{5A31BF16-0A65-4D8A-88FD-8CF58D096562}"/>
                    </a:ext>
                  </a:extLst>
                </p14:cNvPr>
                <p14:cNvContentPartPr/>
                <p14:nvPr/>
              </p14:nvContentPartPr>
              <p14:xfrm>
                <a:off x="9542038" y="5628235"/>
                <a:ext cx="9720" cy="148680"/>
              </p14:xfrm>
            </p:contentPart>
          </mc:Choice>
          <mc:Fallback xmlns="">
            <p:pic>
              <p:nvPicPr>
                <p:cNvPr id="1104" name="Ink 1103">
                  <a:extLst>
                    <a:ext uri="{FF2B5EF4-FFF2-40B4-BE49-F238E27FC236}">
                      <a16:creationId xmlns:a16="http://schemas.microsoft.com/office/drawing/2014/main" id="{5A31BF16-0A65-4D8A-88FD-8CF58D09656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524038" y="5610595"/>
                  <a:ext cx="453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1105" name="Ink 1104">
                  <a:extLst>
                    <a:ext uri="{FF2B5EF4-FFF2-40B4-BE49-F238E27FC236}">
                      <a16:creationId xmlns:a16="http://schemas.microsoft.com/office/drawing/2014/main" id="{31AD129D-B92D-42AB-90F7-60FDAA1FAB54}"/>
                    </a:ext>
                  </a:extLst>
                </p14:cNvPr>
                <p14:cNvContentPartPr/>
                <p14:nvPr/>
              </p14:nvContentPartPr>
              <p14:xfrm>
                <a:off x="9483718" y="5797435"/>
                <a:ext cx="126720" cy="90720"/>
              </p14:xfrm>
            </p:contentPart>
          </mc:Choice>
          <mc:Fallback xmlns="">
            <p:pic>
              <p:nvPicPr>
                <p:cNvPr id="1105" name="Ink 1104">
                  <a:extLst>
                    <a:ext uri="{FF2B5EF4-FFF2-40B4-BE49-F238E27FC236}">
                      <a16:creationId xmlns:a16="http://schemas.microsoft.com/office/drawing/2014/main" id="{31AD129D-B92D-42AB-90F7-60FDAA1FAB5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466078" y="5779435"/>
                  <a:ext cx="1623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1106" name="Ink 1105">
                  <a:extLst>
                    <a:ext uri="{FF2B5EF4-FFF2-40B4-BE49-F238E27FC236}">
                      <a16:creationId xmlns:a16="http://schemas.microsoft.com/office/drawing/2014/main" id="{B3DB80D4-80FB-4D7D-9E02-E48809D0D134}"/>
                    </a:ext>
                  </a:extLst>
                </p14:cNvPr>
                <p14:cNvContentPartPr/>
                <p14:nvPr/>
              </p14:nvContentPartPr>
              <p14:xfrm>
                <a:off x="9363118" y="5861155"/>
                <a:ext cx="106920" cy="243360"/>
              </p14:xfrm>
            </p:contentPart>
          </mc:Choice>
          <mc:Fallback xmlns="">
            <p:pic>
              <p:nvPicPr>
                <p:cNvPr id="1106" name="Ink 1105">
                  <a:extLst>
                    <a:ext uri="{FF2B5EF4-FFF2-40B4-BE49-F238E27FC236}">
                      <a16:creationId xmlns:a16="http://schemas.microsoft.com/office/drawing/2014/main" id="{B3DB80D4-80FB-4D7D-9E02-E48809D0D134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345478" y="5843155"/>
                  <a:ext cx="1425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1107" name="Ink 1106">
                  <a:extLst>
                    <a:ext uri="{FF2B5EF4-FFF2-40B4-BE49-F238E27FC236}">
                      <a16:creationId xmlns:a16="http://schemas.microsoft.com/office/drawing/2014/main" id="{1FDD5749-17DC-455B-9648-3264165F8017}"/>
                    </a:ext>
                  </a:extLst>
                </p14:cNvPr>
                <p14:cNvContentPartPr/>
                <p14:nvPr/>
              </p14:nvContentPartPr>
              <p14:xfrm>
                <a:off x="9625198" y="5866915"/>
                <a:ext cx="163080" cy="226800"/>
              </p14:xfrm>
            </p:contentPart>
          </mc:Choice>
          <mc:Fallback xmlns="">
            <p:pic>
              <p:nvPicPr>
                <p:cNvPr id="1107" name="Ink 1106">
                  <a:extLst>
                    <a:ext uri="{FF2B5EF4-FFF2-40B4-BE49-F238E27FC236}">
                      <a16:creationId xmlns:a16="http://schemas.microsoft.com/office/drawing/2014/main" id="{1FDD5749-17DC-455B-9648-3264165F801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607558" y="5848915"/>
                  <a:ext cx="198720" cy="26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1109" name="Ink 1108">
                <a:extLst>
                  <a:ext uri="{FF2B5EF4-FFF2-40B4-BE49-F238E27FC236}">
                    <a16:creationId xmlns:a16="http://schemas.microsoft.com/office/drawing/2014/main" id="{65F8683B-8ED8-4AD7-9293-A5C866664488}"/>
                  </a:ext>
                </a:extLst>
              </p14:cNvPr>
              <p14:cNvContentPartPr/>
              <p14:nvPr/>
            </p14:nvContentPartPr>
            <p14:xfrm>
              <a:off x="4445395" y="3332788"/>
              <a:ext cx="51840" cy="93960"/>
            </p14:xfrm>
          </p:contentPart>
        </mc:Choice>
        <mc:Fallback xmlns="">
          <p:pic>
            <p:nvPicPr>
              <p:cNvPr id="1109" name="Ink 1108">
                <a:extLst>
                  <a:ext uri="{FF2B5EF4-FFF2-40B4-BE49-F238E27FC236}">
                    <a16:creationId xmlns:a16="http://schemas.microsoft.com/office/drawing/2014/main" id="{65F8683B-8ED8-4AD7-9293-A5C866664488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4427755" y="3315148"/>
                <a:ext cx="8748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4" name="Group 1113">
            <a:extLst>
              <a:ext uri="{FF2B5EF4-FFF2-40B4-BE49-F238E27FC236}">
                <a16:creationId xmlns:a16="http://schemas.microsoft.com/office/drawing/2014/main" id="{5468C368-0994-4280-8C74-FF416A490A8F}"/>
              </a:ext>
            </a:extLst>
          </p:cNvPr>
          <p:cNvGrpSpPr/>
          <p:nvPr/>
        </p:nvGrpSpPr>
        <p:grpSpPr>
          <a:xfrm>
            <a:off x="4666075" y="3095548"/>
            <a:ext cx="342720" cy="446040"/>
            <a:chOff x="10170598" y="5632555"/>
            <a:chExt cx="342720" cy="44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1110" name="Ink 1109">
                  <a:extLst>
                    <a:ext uri="{FF2B5EF4-FFF2-40B4-BE49-F238E27FC236}">
                      <a16:creationId xmlns:a16="http://schemas.microsoft.com/office/drawing/2014/main" id="{C295778D-45A4-40C3-AAC4-B60F691F8E8F}"/>
                    </a:ext>
                  </a:extLst>
                </p14:cNvPr>
                <p14:cNvContentPartPr/>
                <p14:nvPr/>
              </p14:nvContentPartPr>
              <p14:xfrm>
                <a:off x="10170598" y="5632555"/>
                <a:ext cx="96840" cy="237600"/>
              </p14:xfrm>
            </p:contentPart>
          </mc:Choice>
          <mc:Fallback xmlns="">
            <p:pic>
              <p:nvPicPr>
                <p:cNvPr id="1110" name="Ink 1109">
                  <a:extLst>
                    <a:ext uri="{FF2B5EF4-FFF2-40B4-BE49-F238E27FC236}">
                      <a16:creationId xmlns:a16="http://schemas.microsoft.com/office/drawing/2014/main" id="{C295778D-45A4-40C3-AAC4-B60F691F8E8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152598" y="5614555"/>
                  <a:ext cx="1324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1111" name="Ink 1110">
                  <a:extLst>
                    <a:ext uri="{FF2B5EF4-FFF2-40B4-BE49-F238E27FC236}">
                      <a16:creationId xmlns:a16="http://schemas.microsoft.com/office/drawing/2014/main" id="{DB4F96D8-35ED-4807-969E-055A26F65350}"/>
                    </a:ext>
                  </a:extLst>
                </p14:cNvPr>
                <p14:cNvContentPartPr/>
                <p14:nvPr/>
              </p14:nvContentPartPr>
              <p14:xfrm>
                <a:off x="10280038" y="5803915"/>
                <a:ext cx="120960" cy="106200"/>
              </p14:xfrm>
            </p:contentPart>
          </mc:Choice>
          <mc:Fallback xmlns="">
            <p:pic>
              <p:nvPicPr>
                <p:cNvPr id="1111" name="Ink 1110">
                  <a:extLst>
                    <a:ext uri="{FF2B5EF4-FFF2-40B4-BE49-F238E27FC236}">
                      <a16:creationId xmlns:a16="http://schemas.microsoft.com/office/drawing/2014/main" id="{DB4F96D8-35ED-4807-969E-055A26F6535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262038" y="5786275"/>
                  <a:ext cx="156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1112" name="Ink 1111">
                  <a:extLst>
                    <a:ext uri="{FF2B5EF4-FFF2-40B4-BE49-F238E27FC236}">
                      <a16:creationId xmlns:a16="http://schemas.microsoft.com/office/drawing/2014/main" id="{0746716A-1FD1-4CDD-8524-45C62BE9470A}"/>
                    </a:ext>
                  </a:extLst>
                </p14:cNvPr>
                <p14:cNvContentPartPr/>
                <p14:nvPr/>
              </p14:nvContentPartPr>
              <p14:xfrm>
                <a:off x="10409278" y="5650555"/>
                <a:ext cx="104040" cy="187920"/>
              </p14:xfrm>
            </p:contentPart>
          </mc:Choice>
          <mc:Fallback xmlns="">
            <p:pic>
              <p:nvPicPr>
                <p:cNvPr id="1112" name="Ink 1111">
                  <a:extLst>
                    <a:ext uri="{FF2B5EF4-FFF2-40B4-BE49-F238E27FC236}">
                      <a16:creationId xmlns:a16="http://schemas.microsoft.com/office/drawing/2014/main" id="{0746716A-1FD1-4CDD-8524-45C62BE9470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391278" y="5632555"/>
                  <a:ext cx="1396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1113" name="Ink 1112">
                  <a:extLst>
                    <a:ext uri="{FF2B5EF4-FFF2-40B4-BE49-F238E27FC236}">
                      <a16:creationId xmlns:a16="http://schemas.microsoft.com/office/drawing/2014/main" id="{18556973-23DF-496F-A90E-2038772AC0CA}"/>
                    </a:ext>
                  </a:extLst>
                </p14:cNvPr>
                <p14:cNvContentPartPr/>
                <p14:nvPr/>
              </p14:nvContentPartPr>
              <p14:xfrm>
                <a:off x="10327558" y="5931715"/>
                <a:ext cx="9720" cy="146880"/>
              </p14:xfrm>
            </p:contentPart>
          </mc:Choice>
          <mc:Fallback xmlns="">
            <p:pic>
              <p:nvPicPr>
                <p:cNvPr id="1113" name="Ink 1112">
                  <a:extLst>
                    <a:ext uri="{FF2B5EF4-FFF2-40B4-BE49-F238E27FC236}">
                      <a16:creationId xmlns:a16="http://schemas.microsoft.com/office/drawing/2014/main" id="{18556973-23DF-496F-A90E-2038772AC0C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309558" y="5913715"/>
                  <a:ext cx="4536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54226CA-E783-4D4F-AE81-8CF3171DD75C}"/>
              </a:ext>
            </a:extLst>
          </p:cNvPr>
          <p:cNvGrpSpPr/>
          <p:nvPr/>
        </p:nvGrpSpPr>
        <p:grpSpPr>
          <a:xfrm>
            <a:off x="317501" y="4051713"/>
            <a:ext cx="870120" cy="230400"/>
            <a:chOff x="317501" y="4051713"/>
            <a:chExt cx="87012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A581BD6-FC50-4808-8C93-F5339BB67843}"/>
                    </a:ext>
                  </a:extLst>
                </p14:cNvPr>
                <p14:cNvContentPartPr/>
                <p14:nvPr/>
              </p14:nvContentPartPr>
              <p14:xfrm>
                <a:off x="318221" y="4105353"/>
                <a:ext cx="11520" cy="176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A581BD6-FC50-4808-8C93-F5339BB67843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00581" y="4087353"/>
                  <a:ext cx="471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28210F1-463D-4F5A-AB9C-4F32E29BD81A}"/>
                    </a:ext>
                  </a:extLst>
                </p14:cNvPr>
                <p14:cNvContentPartPr/>
                <p14:nvPr/>
              </p14:nvContentPartPr>
              <p14:xfrm>
                <a:off x="317501" y="4056393"/>
                <a:ext cx="120960" cy="208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28210F1-463D-4F5A-AB9C-4F32E29BD81A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99501" y="4038393"/>
                  <a:ext cx="156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9B8050E-7838-400D-9079-B109D70FCB23}"/>
                    </a:ext>
                  </a:extLst>
                </p14:cNvPr>
                <p14:cNvContentPartPr/>
                <p14:nvPr/>
              </p14:nvContentPartPr>
              <p14:xfrm>
                <a:off x="456101" y="4165833"/>
                <a:ext cx="93960" cy="95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9B8050E-7838-400D-9079-B109D70FCB2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38461" y="4148193"/>
                  <a:ext cx="129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E551332-9BE3-408E-8029-BE4BF68763BA}"/>
                    </a:ext>
                  </a:extLst>
                </p14:cNvPr>
                <p14:cNvContentPartPr/>
                <p14:nvPr/>
              </p14:nvContentPartPr>
              <p14:xfrm>
                <a:off x="586061" y="4051713"/>
                <a:ext cx="5760" cy="223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E551332-9BE3-408E-8029-BE4BF68763B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68061" y="4034073"/>
                  <a:ext cx="41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CE012F3-BD6E-4262-B7AF-5F70D6CFDA3A}"/>
                    </a:ext>
                  </a:extLst>
                </p14:cNvPr>
                <p14:cNvContentPartPr/>
                <p14:nvPr/>
              </p14:nvContentPartPr>
              <p14:xfrm>
                <a:off x="647621" y="4157553"/>
                <a:ext cx="80640" cy="82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CE012F3-BD6E-4262-B7AF-5F70D6CFDA3A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29621" y="4139913"/>
                  <a:ext cx="116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91AD024-5F96-429D-885D-2FB6471C0389}"/>
                    </a:ext>
                  </a:extLst>
                </p14:cNvPr>
                <p14:cNvContentPartPr/>
                <p14:nvPr/>
              </p14:nvContentPartPr>
              <p14:xfrm>
                <a:off x="761381" y="4063233"/>
                <a:ext cx="21600" cy="173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91AD024-5F96-429D-885D-2FB6471C0389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43381" y="4045233"/>
                  <a:ext cx="572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813245B-8C1D-4A71-ADE9-2866EB21D437}"/>
                    </a:ext>
                  </a:extLst>
                </p14:cNvPr>
                <p14:cNvContentPartPr/>
                <p14:nvPr/>
              </p14:nvContentPartPr>
              <p14:xfrm>
                <a:off x="736901" y="4140993"/>
                <a:ext cx="101160" cy="15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813245B-8C1D-4A71-ADE9-2866EB21D437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18901" y="4123353"/>
                  <a:ext cx="1368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BD9311F-17AF-4F60-8452-475D0517B6B0}"/>
                    </a:ext>
                  </a:extLst>
                </p14:cNvPr>
                <p14:cNvContentPartPr/>
                <p14:nvPr/>
              </p14:nvContentPartPr>
              <p14:xfrm>
                <a:off x="901781" y="4148913"/>
                <a:ext cx="12960" cy="81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BD9311F-17AF-4F60-8452-475D0517B6B0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83781" y="4130913"/>
                  <a:ext cx="48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D5F7D10-B557-4159-AFD9-830EA80C2781}"/>
                    </a:ext>
                  </a:extLst>
                </p14:cNvPr>
                <p14:cNvContentPartPr/>
                <p14:nvPr/>
              </p14:nvContentPartPr>
              <p14:xfrm>
                <a:off x="890261" y="4114353"/>
                <a:ext cx="5400" cy="9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D5F7D10-B557-4159-AFD9-830EA80C278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72261" y="4096353"/>
                  <a:ext cx="410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2023CDF-B9C0-4C13-A61B-B1DDB6CF778E}"/>
                    </a:ext>
                  </a:extLst>
                </p14:cNvPr>
                <p14:cNvContentPartPr/>
                <p14:nvPr/>
              </p14:nvContentPartPr>
              <p14:xfrm>
                <a:off x="964421" y="4131273"/>
                <a:ext cx="77400" cy="92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2023CDF-B9C0-4C13-A61B-B1DDB6CF778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46781" y="4113273"/>
                  <a:ext cx="1130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068724A-29ED-4C4A-AE5A-17195AF932E1}"/>
                    </a:ext>
                  </a:extLst>
                </p14:cNvPr>
                <p14:cNvContentPartPr/>
                <p14:nvPr/>
              </p14:nvContentPartPr>
              <p14:xfrm>
                <a:off x="1080701" y="4113273"/>
                <a:ext cx="106920" cy="93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068724A-29ED-4C4A-AE5A-17195AF932E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63061" y="4095273"/>
                  <a:ext cx="14256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723CE313-7F73-43FE-90CC-72B77CAA6054}"/>
              </a:ext>
            </a:extLst>
          </p:cNvPr>
          <p:cNvGrpSpPr/>
          <p:nvPr/>
        </p:nvGrpSpPr>
        <p:grpSpPr>
          <a:xfrm>
            <a:off x="1353221" y="3897273"/>
            <a:ext cx="1054800" cy="304200"/>
            <a:chOff x="1353221" y="3897273"/>
            <a:chExt cx="105480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50D02C9-2A4F-4EC6-B790-6490BCFF9BC0}"/>
                    </a:ext>
                  </a:extLst>
                </p14:cNvPr>
                <p14:cNvContentPartPr/>
                <p14:nvPr/>
              </p14:nvContentPartPr>
              <p14:xfrm>
                <a:off x="1353221" y="4082313"/>
                <a:ext cx="89280" cy="119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50D02C9-2A4F-4EC6-B790-6490BCFF9BC0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335581" y="4064313"/>
                  <a:ext cx="124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5A9912E-973D-43DE-B9F4-77E3D8679DAC}"/>
                    </a:ext>
                  </a:extLst>
                </p14:cNvPr>
                <p14:cNvContentPartPr/>
                <p14:nvPr/>
              </p14:nvContentPartPr>
              <p14:xfrm>
                <a:off x="1485701" y="4075473"/>
                <a:ext cx="142920" cy="106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5A9912E-973D-43DE-B9F4-77E3D8679DAC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467701" y="4057473"/>
                  <a:ext cx="1785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EFA9821D-15F9-45A7-858C-56630600DD02}"/>
                    </a:ext>
                  </a:extLst>
                </p14:cNvPr>
                <p14:cNvContentPartPr/>
                <p14:nvPr/>
              </p14:nvContentPartPr>
              <p14:xfrm>
                <a:off x="1656701" y="3974313"/>
                <a:ext cx="104400" cy="19296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EFA9821D-15F9-45A7-858C-56630600DD02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638701" y="3956673"/>
                  <a:ext cx="1400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400DD120-F2D6-4953-9F23-36EFD426FABF}"/>
                    </a:ext>
                  </a:extLst>
                </p14:cNvPr>
                <p14:cNvContentPartPr/>
                <p14:nvPr/>
              </p14:nvContentPartPr>
              <p14:xfrm>
                <a:off x="1803581" y="4050633"/>
                <a:ext cx="40320" cy="1105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400DD120-F2D6-4953-9F23-36EFD426FAB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785941" y="4032633"/>
                  <a:ext cx="759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1B38212A-DA98-4097-8CF4-0295FC452159}"/>
                    </a:ext>
                  </a:extLst>
                </p14:cNvPr>
                <p14:cNvContentPartPr/>
                <p14:nvPr/>
              </p14:nvContentPartPr>
              <p14:xfrm>
                <a:off x="1888901" y="3950553"/>
                <a:ext cx="111960" cy="1998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1B38212A-DA98-4097-8CF4-0295FC452159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871261" y="3932553"/>
                  <a:ext cx="1476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4DCA6533-60A2-43DD-944A-FAFB692A7C5F}"/>
                    </a:ext>
                  </a:extLst>
                </p14:cNvPr>
                <p14:cNvContentPartPr/>
                <p14:nvPr/>
              </p14:nvContentPartPr>
              <p14:xfrm>
                <a:off x="2022101" y="3946233"/>
                <a:ext cx="116640" cy="19296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4DCA6533-60A2-43DD-944A-FAFB692A7C5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004101" y="3928593"/>
                  <a:ext cx="1522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8B4E64D0-ACCF-4BE1-8944-0A4C7E2BE2B2}"/>
                    </a:ext>
                  </a:extLst>
                </p14:cNvPr>
                <p14:cNvContentPartPr/>
                <p14:nvPr/>
              </p14:nvContentPartPr>
              <p14:xfrm>
                <a:off x="2161061" y="4040193"/>
                <a:ext cx="67320" cy="10440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8B4E64D0-ACCF-4BE1-8944-0A4C7E2BE2B2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143421" y="4022553"/>
                  <a:ext cx="102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8203DE0F-D54A-4388-8B31-BC45D65633C7}"/>
                    </a:ext>
                  </a:extLst>
                </p14:cNvPr>
                <p14:cNvContentPartPr/>
                <p14:nvPr/>
              </p14:nvContentPartPr>
              <p14:xfrm>
                <a:off x="2292101" y="3897273"/>
                <a:ext cx="115920" cy="2264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8203DE0F-D54A-4388-8B31-BC45D65633C7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274461" y="3879273"/>
                  <a:ext cx="151560" cy="26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FCA010AD-BA5F-4D84-9800-A2F904A6B522}"/>
              </a:ext>
            </a:extLst>
          </p:cNvPr>
          <p:cNvGrpSpPr/>
          <p:nvPr/>
        </p:nvGrpSpPr>
        <p:grpSpPr>
          <a:xfrm>
            <a:off x="362861" y="4434033"/>
            <a:ext cx="169560" cy="213840"/>
            <a:chOff x="362861" y="4434033"/>
            <a:chExt cx="16956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4CB9FABC-6D88-4222-B1E2-372E8679CEE6}"/>
                    </a:ext>
                  </a:extLst>
                </p14:cNvPr>
                <p14:cNvContentPartPr/>
                <p14:nvPr/>
              </p14:nvContentPartPr>
              <p14:xfrm>
                <a:off x="362861" y="4434033"/>
                <a:ext cx="61200" cy="21384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4CB9FABC-6D88-4222-B1E2-372E8679CEE6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44861" y="4416393"/>
                  <a:ext cx="968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BA77145-13B5-42C4-AAF0-BB6B67F120D2}"/>
                    </a:ext>
                  </a:extLst>
                </p14:cNvPr>
                <p14:cNvContentPartPr/>
                <p14:nvPr/>
              </p14:nvContentPartPr>
              <p14:xfrm>
                <a:off x="437741" y="4548873"/>
                <a:ext cx="94680" cy="9396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BA77145-13B5-42C4-AAF0-BB6B67F120D2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19741" y="4531233"/>
                  <a:ext cx="130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F6041C19-D41E-460C-BCC8-CA77524BC70A}"/>
                    </a:ext>
                  </a:extLst>
                </p14:cNvPr>
                <p14:cNvContentPartPr/>
                <p14:nvPr/>
              </p14:nvContentPartPr>
              <p14:xfrm>
                <a:off x="404621" y="4518273"/>
                <a:ext cx="101880" cy="1944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F6041C19-D41E-460C-BCC8-CA77524BC70A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86981" y="4500633"/>
                  <a:ext cx="13752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D2ED781D-45D8-4C04-9B7F-EB8E77E4CC63}"/>
              </a:ext>
            </a:extLst>
          </p:cNvPr>
          <p:cNvGrpSpPr/>
          <p:nvPr/>
        </p:nvGrpSpPr>
        <p:grpSpPr>
          <a:xfrm>
            <a:off x="757061" y="4349793"/>
            <a:ext cx="721800" cy="246960"/>
            <a:chOff x="757061" y="4349793"/>
            <a:chExt cx="72180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4DCEA579-6BF6-42AF-993D-C07FD203F025}"/>
                    </a:ext>
                  </a:extLst>
                </p14:cNvPr>
                <p14:cNvContentPartPr/>
                <p14:nvPr/>
              </p14:nvContentPartPr>
              <p14:xfrm>
                <a:off x="757061" y="4470753"/>
                <a:ext cx="149040" cy="1260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4DCEA579-6BF6-42AF-993D-C07FD203F025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39421" y="4453113"/>
                  <a:ext cx="184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5F09F1A5-E037-48B6-945E-D60BE1699C73}"/>
                    </a:ext>
                  </a:extLst>
                </p14:cNvPr>
                <p14:cNvContentPartPr/>
                <p14:nvPr/>
              </p14:nvContentPartPr>
              <p14:xfrm>
                <a:off x="942821" y="4349793"/>
                <a:ext cx="214560" cy="23004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5F09F1A5-E037-48B6-945E-D60BE1699C73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24821" y="4332153"/>
                  <a:ext cx="2502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1D8F2389-698A-4C93-830E-CC61C5AA1A1B}"/>
                    </a:ext>
                  </a:extLst>
                </p14:cNvPr>
                <p14:cNvContentPartPr/>
                <p14:nvPr/>
              </p14:nvContentPartPr>
              <p14:xfrm>
                <a:off x="1189061" y="4442313"/>
                <a:ext cx="64080" cy="9576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1D8F2389-698A-4C93-830E-CC61C5AA1A1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171421" y="4424673"/>
                  <a:ext cx="99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79F6FC23-5533-4DB9-B17C-DE3F06986475}"/>
                    </a:ext>
                  </a:extLst>
                </p14:cNvPr>
                <p14:cNvContentPartPr/>
                <p14:nvPr/>
              </p14:nvContentPartPr>
              <p14:xfrm>
                <a:off x="1304981" y="4450233"/>
                <a:ext cx="8640" cy="9072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79F6FC23-5533-4DB9-B17C-DE3F0698647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286981" y="4432593"/>
                  <a:ext cx="44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77A8E73D-7D3B-4258-BF3C-B5D09B0461B3}"/>
                    </a:ext>
                  </a:extLst>
                </p14:cNvPr>
                <p14:cNvContentPartPr/>
                <p14:nvPr/>
              </p14:nvContentPartPr>
              <p14:xfrm>
                <a:off x="1312181" y="4371753"/>
                <a:ext cx="4680" cy="3636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77A8E73D-7D3B-4258-BF3C-B5D09B0461B3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294181" y="4354113"/>
                  <a:ext cx="403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90C9757C-DF25-4FB1-9BFB-88A73ACE717E}"/>
                    </a:ext>
                  </a:extLst>
                </p14:cNvPr>
                <p14:cNvContentPartPr/>
                <p14:nvPr/>
              </p14:nvContentPartPr>
              <p14:xfrm>
                <a:off x="1362581" y="4439073"/>
                <a:ext cx="109440" cy="1008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90C9757C-DF25-4FB1-9BFB-88A73ACE717E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344581" y="4421073"/>
                  <a:ext cx="145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35FEB2CD-84B7-498E-A0CB-AA5F5CCBDEFE}"/>
                    </a:ext>
                  </a:extLst>
                </p14:cNvPr>
                <p14:cNvContentPartPr/>
                <p14:nvPr/>
              </p14:nvContentPartPr>
              <p14:xfrm>
                <a:off x="1387421" y="4427193"/>
                <a:ext cx="91440" cy="1144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35FEB2CD-84B7-498E-A0CB-AA5F5CCBDEFE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369781" y="4409193"/>
                  <a:ext cx="12708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F8B27376-2ABB-4F16-99AB-2259E81DA1DD}"/>
              </a:ext>
            </a:extLst>
          </p:cNvPr>
          <p:cNvGrpSpPr/>
          <p:nvPr/>
        </p:nvGrpSpPr>
        <p:grpSpPr>
          <a:xfrm>
            <a:off x="1649861" y="4334313"/>
            <a:ext cx="160920" cy="195840"/>
            <a:chOff x="1649861" y="4334313"/>
            <a:chExt cx="16092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6B63731D-1B09-4929-8F21-5BDBC19BEEB7}"/>
                    </a:ext>
                  </a:extLst>
                </p14:cNvPr>
                <p14:cNvContentPartPr/>
                <p14:nvPr/>
              </p14:nvContentPartPr>
              <p14:xfrm>
                <a:off x="1669301" y="4414233"/>
                <a:ext cx="6120" cy="11592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6B63731D-1B09-4929-8F21-5BDBC19BEEB7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651301" y="4396233"/>
                  <a:ext cx="417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B97725EB-3B9A-44AA-8267-2F690F666DD8}"/>
                    </a:ext>
                  </a:extLst>
                </p14:cNvPr>
                <p14:cNvContentPartPr/>
                <p14:nvPr/>
              </p14:nvContentPartPr>
              <p14:xfrm>
                <a:off x="1649861" y="4334313"/>
                <a:ext cx="19080" cy="529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B97725EB-3B9A-44AA-8267-2F690F666DD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632221" y="4316313"/>
                  <a:ext cx="547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30F150B9-6F28-42C5-A4E7-8783E870F8B6}"/>
                    </a:ext>
                  </a:extLst>
                </p14:cNvPr>
                <p14:cNvContentPartPr/>
                <p14:nvPr/>
              </p14:nvContentPartPr>
              <p14:xfrm>
                <a:off x="1727261" y="4412793"/>
                <a:ext cx="83520" cy="10800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30F150B9-6F28-42C5-A4E7-8783E870F8B6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709261" y="4395153"/>
                  <a:ext cx="11916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2129D8E5-7143-4F6B-9259-A0269A54DE9C}"/>
              </a:ext>
            </a:extLst>
          </p:cNvPr>
          <p:cNvGrpSpPr/>
          <p:nvPr/>
        </p:nvGrpSpPr>
        <p:grpSpPr>
          <a:xfrm>
            <a:off x="1953341" y="4290393"/>
            <a:ext cx="595440" cy="222120"/>
            <a:chOff x="1953341" y="4290393"/>
            <a:chExt cx="595440" cy="2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CD46B470-8FC8-4FFC-89B1-36084426253D}"/>
                    </a:ext>
                  </a:extLst>
                </p14:cNvPr>
                <p14:cNvContentPartPr/>
                <p14:nvPr/>
              </p14:nvContentPartPr>
              <p14:xfrm>
                <a:off x="1953341" y="4290393"/>
                <a:ext cx="136800" cy="2221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CD46B470-8FC8-4FFC-89B1-36084426253D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935341" y="4272753"/>
                  <a:ext cx="1724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6D76CCA3-BF69-476C-B575-063F21BF61DF}"/>
                    </a:ext>
                  </a:extLst>
                </p14:cNvPr>
                <p14:cNvContentPartPr/>
                <p14:nvPr/>
              </p14:nvContentPartPr>
              <p14:xfrm>
                <a:off x="2137301" y="4385073"/>
                <a:ext cx="87480" cy="10728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6D76CCA3-BF69-476C-B575-063F21BF61DF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119301" y="4367433"/>
                  <a:ext cx="123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35708CD8-A8E8-423E-AB83-9108673C6802}"/>
                    </a:ext>
                  </a:extLst>
                </p14:cNvPr>
                <p14:cNvContentPartPr/>
                <p14:nvPr/>
              </p14:nvContentPartPr>
              <p14:xfrm>
                <a:off x="2266541" y="4373193"/>
                <a:ext cx="61560" cy="12348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35708CD8-A8E8-423E-AB83-9108673C6802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2248901" y="4355193"/>
                  <a:ext cx="97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BE0048B2-538C-4CFD-B768-B20979B58414}"/>
                    </a:ext>
                  </a:extLst>
                </p14:cNvPr>
                <p14:cNvContentPartPr/>
                <p14:nvPr/>
              </p14:nvContentPartPr>
              <p14:xfrm>
                <a:off x="2397941" y="4382553"/>
                <a:ext cx="9000" cy="1054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BE0048B2-538C-4CFD-B768-B20979B58414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2379941" y="4364553"/>
                  <a:ext cx="44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5202BEE9-8AD7-4E83-9992-960708AE9EAC}"/>
                    </a:ext>
                  </a:extLst>
                </p14:cNvPr>
                <p14:cNvContentPartPr/>
                <p14:nvPr/>
              </p14:nvContentPartPr>
              <p14:xfrm>
                <a:off x="2380301" y="4296153"/>
                <a:ext cx="3240" cy="828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5202BEE9-8AD7-4E83-9992-960708AE9EAC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2362661" y="4278513"/>
                  <a:ext cx="38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FB28928B-653B-43B8-A0CA-544012C54E23}"/>
                    </a:ext>
                  </a:extLst>
                </p14:cNvPr>
                <p14:cNvContentPartPr/>
                <p14:nvPr/>
              </p14:nvContentPartPr>
              <p14:xfrm>
                <a:off x="2492621" y="4355193"/>
                <a:ext cx="56160" cy="13608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FB28928B-653B-43B8-A0CA-544012C54E23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474981" y="4337553"/>
                  <a:ext cx="9180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625E3D98-1476-40F9-A33B-266A8DA9E648}"/>
              </a:ext>
            </a:extLst>
          </p:cNvPr>
          <p:cNvGrpSpPr/>
          <p:nvPr/>
        </p:nvGrpSpPr>
        <p:grpSpPr>
          <a:xfrm>
            <a:off x="1103741" y="4953747"/>
            <a:ext cx="234360" cy="203760"/>
            <a:chOff x="1103741" y="4953747"/>
            <a:chExt cx="23436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5CAC702A-5332-4E1A-8263-6FF66885D782}"/>
                    </a:ext>
                  </a:extLst>
                </p14:cNvPr>
                <p14:cNvContentPartPr/>
                <p14:nvPr/>
              </p14:nvContentPartPr>
              <p14:xfrm>
                <a:off x="1230101" y="5046627"/>
                <a:ext cx="20160" cy="360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5CAC702A-5332-4E1A-8263-6FF66885D782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212461" y="5028627"/>
                  <a:ext cx="55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910" name="Ink 909">
                  <a:extLst>
                    <a:ext uri="{FF2B5EF4-FFF2-40B4-BE49-F238E27FC236}">
                      <a16:creationId xmlns:a16="http://schemas.microsoft.com/office/drawing/2014/main" id="{0F616646-A011-462E-A1BB-F59E537C009B}"/>
                    </a:ext>
                  </a:extLst>
                </p14:cNvPr>
                <p14:cNvContentPartPr/>
                <p14:nvPr/>
              </p14:nvContentPartPr>
              <p14:xfrm>
                <a:off x="1218941" y="5040867"/>
                <a:ext cx="6480" cy="8640"/>
              </p14:xfrm>
            </p:contentPart>
          </mc:Choice>
          <mc:Fallback xmlns="">
            <p:pic>
              <p:nvPicPr>
                <p:cNvPr id="910" name="Ink 909">
                  <a:extLst>
                    <a:ext uri="{FF2B5EF4-FFF2-40B4-BE49-F238E27FC236}">
                      <a16:creationId xmlns:a16="http://schemas.microsoft.com/office/drawing/2014/main" id="{0F616646-A011-462E-A1BB-F59E537C009B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201301" y="5022867"/>
                  <a:ext cx="42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911" name="Ink 910">
                  <a:extLst>
                    <a:ext uri="{FF2B5EF4-FFF2-40B4-BE49-F238E27FC236}">
                      <a16:creationId xmlns:a16="http://schemas.microsoft.com/office/drawing/2014/main" id="{F7E5E80C-2381-4EB3-8724-65AEC3BD81B0}"/>
                    </a:ext>
                  </a:extLst>
                </p14:cNvPr>
                <p14:cNvContentPartPr/>
                <p14:nvPr/>
              </p14:nvContentPartPr>
              <p14:xfrm>
                <a:off x="1224341" y="5009547"/>
                <a:ext cx="18360" cy="147960"/>
              </p14:xfrm>
            </p:contentPart>
          </mc:Choice>
          <mc:Fallback xmlns="">
            <p:pic>
              <p:nvPicPr>
                <p:cNvPr id="911" name="Ink 910">
                  <a:extLst>
                    <a:ext uri="{FF2B5EF4-FFF2-40B4-BE49-F238E27FC236}">
                      <a16:creationId xmlns:a16="http://schemas.microsoft.com/office/drawing/2014/main" id="{F7E5E80C-2381-4EB3-8724-65AEC3BD81B0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206341" y="4991547"/>
                  <a:ext cx="54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914" name="Ink 913">
                  <a:extLst>
                    <a:ext uri="{FF2B5EF4-FFF2-40B4-BE49-F238E27FC236}">
                      <a16:creationId xmlns:a16="http://schemas.microsoft.com/office/drawing/2014/main" id="{33AAB8A1-7D0A-41ED-9C8C-FB213F5D12ED}"/>
                    </a:ext>
                  </a:extLst>
                </p14:cNvPr>
                <p14:cNvContentPartPr/>
                <p14:nvPr/>
              </p14:nvContentPartPr>
              <p14:xfrm>
                <a:off x="1103741" y="4953747"/>
                <a:ext cx="234360" cy="59040"/>
              </p14:xfrm>
            </p:contentPart>
          </mc:Choice>
          <mc:Fallback xmlns="">
            <p:pic>
              <p:nvPicPr>
                <p:cNvPr id="914" name="Ink 913">
                  <a:extLst>
                    <a:ext uri="{FF2B5EF4-FFF2-40B4-BE49-F238E27FC236}">
                      <a16:creationId xmlns:a16="http://schemas.microsoft.com/office/drawing/2014/main" id="{33AAB8A1-7D0A-41ED-9C8C-FB213F5D12ED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086101" y="4936107"/>
                  <a:ext cx="27000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6" name="Group 935">
            <a:extLst>
              <a:ext uri="{FF2B5EF4-FFF2-40B4-BE49-F238E27FC236}">
                <a16:creationId xmlns:a16="http://schemas.microsoft.com/office/drawing/2014/main" id="{8027228A-B9DE-4F2D-B4BD-35D71DDEDDE8}"/>
              </a:ext>
            </a:extLst>
          </p:cNvPr>
          <p:cNvGrpSpPr/>
          <p:nvPr/>
        </p:nvGrpSpPr>
        <p:grpSpPr>
          <a:xfrm>
            <a:off x="1407221" y="5157147"/>
            <a:ext cx="12240" cy="135000"/>
            <a:chOff x="1407221" y="5157147"/>
            <a:chExt cx="12240" cy="13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921" name="Ink 920">
                  <a:extLst>
                    <a:ext uri="{FF2B5EF4-FFF2-40B4-BE49-F238E27FC236}">
                      <a16:creationId xmlns:a16="http://schemas.microsoft.com/office/drawing/2014/main" id="{FC27F332-3DA3-40D0-9E4D-DCE460796173}"/>
                    </a:ext>
                  </a:extLst>
                </p14:cNvPr>
                <p14:cNvContentPartPr/>
                <p14:nvPr/>
              </p14:nvContentPartPr>
              <p14:xfrm>
                <a:off x="1407221" y="5235267"/>
                <a:ext cx="12240" cy="56880"/>
              </p14:xfrm>
            </p:contentPart>
          </mc:Choice>
          <mc:Fallback xmlns="">
            <p:pic>
              <p:nvPicPr>
                <p:cNvPr id="921" name="Ink 920">
                  <a:extLst>
                    <a:ext uri="{FF2B5EF4-FFF2-40B4-BE49-F238E27FC236}">
                      <a16:creationId xmlns:a16="http://schemas.microsoft.com/office/drawing/2014/main" id="{FC27F332-3DA3-40D0-9E4D-DCE460796173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389221" y="5217267"/>
                  <a:ext cx="478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932" name="Ink 931">
                  <a:extLst>
                    <a:ext uri="{FF2B5EF4-FFF2-40B4-BE49-F238E27FC236}">
                      <a16:creationId xmlns:a16="http://schemas.microsoft.com/office/drawing/2014/main" id="{0FA70983-8979-440E-8B5B-7AA9CE7873E8}"/>
                    </a:ext>
                  </a:extLst>
                </p14:cNvPr>
                <p14:cNvContentPartPr/>
                <p14:nvPr/>
              </p14:nvContentPartPr>
              <p14:xfrm>
                <a:off x="1413701" y="5157147"/>
                <a:ext cx="2160" cy="5040"/>
              </p14:xfrm>
            </p:contentPart>
          </mc:Choice>
          <mc:Fallback xmlns="">
            <p:pic>
              <p:nvPicPr>
                <p:cNvPr id="932" name="Ink 931">
                  <a:extLst>
                    <a:ext uri="{FF2B5EF4-FFF2-40B4-BE49-F238E27FC236}">
                      <a16:creationId xmlns:a16="http://schemas.microsoft.com/office/drawing/2014/main" id="{0FA70983-8979-440E-8B5B-7AA9CE7873E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395701" y="5139147"/>
                  <a:ext cx="3780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5" name="Group 934">
            <a:extLst>
              <a:ext uri="{FF2B5EF4-FFF2-40B4-BE49-F238E27FC236}">
                <a16:creationId xmlns:a16="http://schemas.microsoft.com/office/drawing/2014/main" id="{0D117665-FC13-4B03-90C9-FF334F6249D8}"/>
              </a:ext>
            </a:extLst>
          </p:cNvPr>
          <p:cNvGrpSpPr/>
          <p:nvPr/>
        </p:nvGrpSpPr>
        <p:grpSpPr>
          <a:xfrm>
            <a:off x="1394981" y="4820187"/>
            <a:ext cx="105840" cy="162000"/>
            <a:chOff x="1394981" y="4820187"/>
            <a:chExt cx="105840" cy="16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933" name="Ink 932">
                  <a:extLst>
                    <a:ext uri="{FF2B5EF4-FFF2-40B4-BE49-F238E27FC236}">
                      <a16:creationId xmlns:a16="http://schemas.microsoft.com/office/drawing/2014/main" id="{DED725DF-ADE1-4D26-A6B7-9EA67960992B}"/>
                    </a:ext>
                  </a:extLst>
                </p14:cNvPr>
                <p14:cNvContentPartPr/>
                <p14:nvPr/>
              </p14:nvContentPartPr>
              <p14:xfrm>
                <a:off x="1439981" y="4892907"/>
                <a:ext cx="60840" cy="89280"/>
              </p14:xfrm>
            </p:contentPart>
          </mc:Choice>
          <mc:Fallback xmlns="">
            <p:pic>
              <p:nvPicPr>
                <p:cNvPr id="933" name="Ink 932">
                  <a:extLst>
                    <a:ext uri="{FF2B5EF4-FFF2-40B4-BE49-F238E27FC236}">
                      <a16:creationId xmlns:a16="http://schemas.microsoft.com/office/drawing/2014/main" id="{DED725DF-ADE1-4D26-A6B7-9EA67960992B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421981" y="4874907"/>
                  <a:ext cx="964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934" name="Ink 933">
                  <a:extLst>
                    <a:ext uri="{FF2B5EF4-FFF2-40B4-BE49-F238E27FC236}">
                      <a16:creationId xmlns:a16="http://schemas.microsoft.com/office/drawing/2014/main" id="{950CDA49-2606-41D9-A943-370EF6F1CC37}"/>
                    </a:ext>
                  </a:extLst>
                </p14:cNvPr>
                <p14:cNvContentPartPr/>
                <p14:nvPr/>
              </p14:nvContentPartPr>
              <p14:xfrm>
                <a:off x="1394981" y="4820187"/>
                <a:ext cx="10440" cy="23400"/>
              </p14:xfrm>
            </p:contentPart>
          </mc:Choice>
          <mc:Fallback xmlns="">
            <p:pic>
              <p:nvPicPr>
                <p:cNvPr id="934" name="Ink 933">
                  <a:extLst>
                    <a:ext uri="{FF2B5EF4-FFF2-40B4-BE49-F238E27FC236}">
                      <a16:creationId xmlns:a16="http://schemas.microsoft.com/office/drawing/2014/main" id="{950CDA49-2606-41D9-A943-370EF6F1CC37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376981" y="4802547"/>
                  <a:ext cx="460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1" name="Group 940">
            <a:extLst>
              <a:ext uri="{FF2B5EF4-FFF2-40B4-BE49-F238E27FC236}">
                <a16:creationId xmlns:a16="http://schemas.microsoft.com/office/drawing/2014/main" id="{7E659729-5895-46EE-919E-12C1B7181CBF}"/>
              </a:ext>
            </a:extLst>
          </p:cNvPr>
          <p:cNvGrpSpPr/>
          <p:nvPr/>
        </p:nvGrpSpPr>
        <p:grpSpPr>
          <a:xfrm>
            <a:off x="2749961" y="4128581"/>
            <a:ext cx="703440" cy="232920"/>
            <a:chOff x="2749961" y="4128581"/>
            <a:chExt cx="70344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938" name="Ink 937">
                  <a:extLst>
                    <a:ext uri="{FF2B5EF4-FFF2-40B4-BE49-F238E27FC236}">
                      <a16:creationId xmlns:a16="http://schemas.microsoft.com/office/drawing/2014/main" id="{BBFC643F-B152-448D-B2CA-FBB068A57F3F}"/>
                    </a:ext>
                  </a:extLst>
                </p14:cNvPr>
                <p14:cNvContentPartPr/>
                <p14:nvPr/>
              </p14:nvContentPartPr>
              <p14:xfrm>
                <a:off x="2749961" y="4218221"/>
                <a:ext cx="669600" cy="81000"/>
              </p14:xfrm>
            </p:contentPart>
          </mc:Choice>
          <mc:Fallback xmlns="">
            <p:pic>
              <p:nvPicPr>
                <p:cNvPr id="938" name="Ink 937">
                  <a:extLst>
                    <a:ext uri="{FF2B5EF4-FFF2-40B4-BE49-F238E27FC236}">
                      <a16:creationId xmlns:a16="http://schemas.microsoft.com/office/drawing/2014/main" id="{BBFC643F-B152-448D-B2CA-FBB068A57F3F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731961" y="4200581"/>
                  <a:ext cx="7052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939" name="Ink 938">
                  <a:extLst>
                    <a:ext uri="{FF2B5EF4-FFF2-40B4-BE49-F238E27FC236}">
                      <a16:creationId xmlns:a16="http://schemas.microsoft.com/office/drawing/2014/main" id="{2ACD52EA-0CFF-4642-A93E-0C1F8483EA4F}"/>
                    </a:ext>
                  </a:extLst>
                </p14:cNvPr>
                <p14:cNvContentPartPr/>
                <p14:nvPr/>
              </p14:nvContentPartPr>
              <p14:xfrm>
                <a:off x="3284561" y="4128581"/>
                <a:ext cx="168840" cy="103320"/>
              </p14:xfrm>
            </p:contentPart>
          </mc:Choice>
          <mc:Fallback xmlns="">
            <p:pic>
              <p:nvPicPr>
                <p:cNvPr id="939" name="Ink 938">
                  <a:extLst>
                    <a:ext uri="{FF2B5EF4-FFF2-40B4-BE49-F238E27FC236}">
                      <a16:creationId xmlns:a16="http://schemas.microsoft.com/office/drawing/2014/main" id="{2ACD52EA-0CFF-4642-A93E-0C1F8483EA4F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3266561" y="4110581"/>
                  <a:ext cx="2044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940" name="Ink 939">
                  <a:extLst>
                    <a:ext uri="{FF2B5EF4-FFF2-40B4-BE49-F238E27FC236}">
                      <a16:creationId xmlns:a16="http://schemas.microsoft.com/office/drawing/2014/main" id="{C9119D73-BC2E-4241-ADC7-1FF913B6E4DB}"/>
                    </a:ext>
                  </a:extLst>
                </p14:cNvPr>
                <p14:cNvContentPartPr/>
                <p14:nvPr/>
              </p14:nvContentPartPr>
              <p14:xfrm>
                <a:off x="3363761" y="4231901"/>
                <a:ext cx="79560" cy="129600"/>
              </p14:xfrm>
            </p:contentPart>
          </mc:Choice>
          <mc:Fallback xmlns="">
            <p:pic>
              <p:nvPicPr>
                <p:cNvPr id="940" name="Ink 939">
                  <a:extLst>
                    <a:ext uri="{FF2B5EF4-FFF2-40B4-BE49-F238E27FC236}">
                      <a16:creationId xmlns:a16="http://schemas.microsoft.com/office/drawing/2014/main" id="{C9119D73-BC2E-4241-ADC7-1FF913B6E4DB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3345761" y="4214261"/>
                  <a:ext cx="11520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8" name="Group 967">
            <a:extLst>
              <a:ext uri="{FF2B5EF4-FFF2-40B4-BE49-F238E27FC236}">
                <a16:creationId xmlns:a16="http://schemas.microsoft.com/office/drawing/2014/main" id="{4374FFE2-E200-488E-98BD-E516AE263E5C}"/>
              </a:ext>
            </a:extLst>
          </p:cNvPr>
          <p:cNvGrpSpPr/>
          <p:nvPr/>
        </p:nvGrpSpPr>
        <p:grpSpPr>
          <a:xfrm>
            <a:off x="3707507" y="3938061"/>
            <a:ext cx="586080" cy="231480"/>
            <a:chOff x="3707507" y="3938061"/>
            <a:chExt cx="58608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942" name="Ink 941">
                  <a:extLst>
                    <a:ext uri="{FF2B5EF4-FFF2-40B4-BE49-F238E27FC236}">
                      <a16:creationId xmlns:a16="http://schemas.microsoft.com/office/drawing/2014/main" id="{2F37B4B0-E02B-4446-99FF-7808AC752D0D}"/>
                    </a:ext>
                  </a:extLst>
                </p14:cNvPr>
                <p14:cNvContentPartPr/>
                <p14:nvPr/>
              </p14:nvContentPartPr>
              <p14:xfrm>
                <a:off x="3707507" y="3938061"/>
                <a:ext cx="140760" cy="231480"/>
              </p14:xfrm>
            </p:contentPart>
          </mc:Choice>
          <mc:Fallback xmlns="">
            <p:pic>
              <p:nvPicPr>
                <p:cNvPr id="942" name="Ink 941">
                  <a:extLst>
                    <a:ext uri="{FF2B5EF4-FFF2-40B4-BE49-F238E27FC236}">
                      <a16:creationId xmlns:a16="http://schemas.microsoft.com/office/drawing/2014/main" id="{2F37B4B0-E02B-4446-99FF-7808AC752D0D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3689867" y="3920421"/>
                  <a:ext cx="1764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943" name="Ink 942">
                  <a:extLst>
                    <a:ext uri="{FF2B5EF4-FFF2-40B4-BE49-F238E27FC236}">
                      <a16:creationId xmlns:a16="http://schemas.microsoft.com/office/drawing/2014/main" id="{ACC544BB-4097-41B1-AF0F-AF54EAF41470}"/>
                    </a:ext>
                  </a:extLst>
                </p14:cNvPr>
                <p14:cNvContentPartPr/>
                <p14:nvPr/>
              </p14:nvContentPartPr>
              <p14:xfrm>
                <a:off x="3877787" y="4057221"/>
                <a:ext cx="87840" cy="100800"/>
              </p14:xfrm>
            </p:contentPart>
          </mc:Choice>
          <mc:Fallback xmlns="">
            <p:pic>
              <p:nvPicPr>
                <p:cNvPr id="943" name="Ink 942">
                  <a:extLst>
                    <a:ext uri="{FF2B5EF4-FFF2-40B4-BE49-F238E27FC236}">
                      <a16:creationId xmlns:a16="http://schemas.microsoft.com/office/drawing/2014/main" id="{ACC544BB-4097-41B1-AF0F-AF54EAF41470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859787" y="4039581"/>
                  <a:ext cx="123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944" name="Ink 943">
                  <a:extLst>
                    <a:ext uri="{FF2B5EF4-FFF2-40B4-BE49-F238E27FC236}">
                      <a16:creationId xmlns:a16="http://schemas.microsoft.com/office/drawing/2014/main" id="{B48FBE82-6F3E-4145-BEF6-126FFC70FF88}"/>
                    </a:ext>
                  </a:extLst>
                </p14:cNvPr>
                <p14:cNvContentPartPr/>
                <p14:nvPr/>
              </p14:nvContentPartPr>
              <p14:xfrm>
                <a:off x="4007747" y="4050741"/>
                <a:ext cx="110160" cy="96120"/>
              </p14:xfrm>
            </p:contentPart>
          </mc:Choice>
          <mc:Fallback xmlns="">
            <p:pic>
              <p:nvPicPr>
                <p:cNvPr id="944" name="Ink 943">
                  <a:extLst>
                    <a:ext uri="{FF2B5EF4-FFF2-40B4-BE49-F238E27FC236}">
                      <a16:creationId xmlns:a16="http://schemas.microsoft.com/office/drawing/2014/main" id="{B48FBE82-6F3E-4145-BEF6-126FFC70FF8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990107" y="4033101"/>
                  <a:ext cx="1458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945" name="Ink 944">
                  <a:extLst>
                    <a:ext uri="{FF2B5EF4-FFF2-40B4-BE49-F238E27FC236}">
                      <a16:creationId xmlns:a16="http://schemas.microsoft.com/office/drawing/2014/main" id="{1FB3F7B9-FE71-4AFD-94DE-3B64A87F39BE}"/>
                    </a:ext>
                  </a:extLst>
                </p14:cNvPr>
                <p14:cNvContentPartPr/>
                <p14:nvPr/>
              </p14:nvContentPartPr>
              <p14:xfrm>
                <a:off x="4151747" y="3939501"/>
                <a:ext cx="25560" cy="192600"/>
              </p14:xfrm>
            </p:contentPart>
          </mc:Choice>
          <mc:Fallback xmlns="">
            <p:pic>
              <p:nvPicPr>
                <p:cNvPr id="945" name="Ink 944">
                  <a:extLst>
                    <a:ext uri="{FF2B5EF4-FFF2-40B4-BE49-F238E27FC236}">
                      <a16:creationId xmlns:a16="http://schemas.microsoft.com/office/drawing/2014/main" id="{1FB3F7B9-FE71-4AFD-94DE-3B64A87F39BE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4134107" y="3921861"/>
                  <a:ext cx="61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946" name="Ink 945">
                  <a:extLst>
                    <a:ext uri="{FF2B5EF4-FFF2-40B4-BE49-F238E27FC236}">
                      <a16:creationId xmlns:a16="http://schemas.microsoft.com/office/drawing/2014/main" id="{89C24381-F5D7-475E-8B11-B2E5B197BE2B}"/>
                    </a:ext>
                  </a:extLst>
                </p14:cNvPr>
                <p14:cNvContentPartPr/>
                <p14:nvPr/>
              </p14:nvContentPartPr>
              <p14:xfrm>
                <a:off x="4151387" y="4029141"/>
                <a:ext cx="73080" cy="16200"/>
              </p14:xfrm>
            </p:contentPart>
          </mc:Choice>
          <mc:Fallback xmlns="">
            <p:pic>
              <p:nvPicPr>
                <p:cNvPr id="946" name="Ink 945">
                  <a:extLst>
                    <a:ext uri="{FF2B5EF4-FFF2-40B4-BE49-F238E27FC236}">
                      <a16:creationId xmlns:a16="http://schemas.microsoft.com/office/drawing/2014/main" id="{89C24381-F5D7-475E-8B11-B2E5B197BE2B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4133387" y="4011141"/>
                  <a:ext cx="108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947" name="Ink 946">
                  <a:extLst>
                    <a:ext uri="{FF2B5EF4-FFF2-40B4-BE49-F238E27FC236}">
                      <a16:creationId xmlns:a16="http://schemas.microsoft.com/office/drawing/2014/main" id="{207EE973-EA1A-4AD4-8AC1-55C067060BE5}"/>
                    </a:ext>
                  </a:extLst>
                </p14:cNvPr>
                <p14:cNvContentPartPr/>
                <p14:nvPr/>
              </p14:nvContentPartPr>
              <p14:xfrm>
                <a:off x="4229867" y="4044981"/>
                <a:ext cx="63720" cy="85320"/>
              </p14:xfrm>
            </p:contentPart>
          </mc:Choice>
          <mc:Fallback xmlns="">
            <p:pic>
              <p:nvPicPr>
                <p:cNvPr id="947" name="Ink 946">
                  <a:extLst>
                    <a:ext uri="{FF2B5EF4-FFF2-40B4-BE49-F238E27FC236}">
                      <a16:creationId xmlns:a16="http://schemas.microsoft.com/office/drawing/2014/main" id="{207EE973-EA1A-4AD4-8AC1-55C067060BE5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4211867" y="4026981"/>
                  <a:ext cx="9936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7" name="Group 966">
            <a:extLst>
              <a:ext uri="{FF2B5EF4-FFF2-40B4-BE49-F238E27FC236}">
                <a16:creationId xmlns:a16="http://schemas.microsoft.com/office/drawing/2014/main" id="{BF9A827B-85CA-4F54-83AA-950CC3CAE454}"/>
              </a:ext>
            </a:extLst>
          </p:cNvPr>
          <p:cNvGrpSpPr/>
          <p:nvPr/>
        </p:nvGrpSpPr>
        <p:grpSpPr>
          <a:xfrm>
            <a:off x="4524347" y="3823581"/>
            <a:ext cx="932400" cy="389160"/>
            <a:chOff x="4524347" y="3823581"/>
            <a:chExt cx="932400" cy="38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956" name="Ink 955">
                  <a:extLst>
                    <a:ext uri="{FF2B5EF4-FFF2-40B4-BE49-F238E27FC236}">
                      <a16:creationId xmlns:a16="http://schemas.microsoft.com/office/drawing/2014/main" id="{AF25F708-432F-41EA-9135-8AF63BD4A236}"/>
                    </a:ext>
                  </a:extLst>
                </p14:cNvPr>
                <p14:cNvContentPartPr/>
                <p14:nvPr/>
              </p14:nvContentPartPr>
              <p14:xfrm>
                <a:off x="4524347" y="3975501"/>
                <a:ext cx="114120" cy="237240"/>
              </p14:xfrm>
            </p:contentPart>
          </mc:Choice>
          <mc:Fallback xmlns="">
            <p:pic>
              <p:nvPicPr>
                <p:cNvPr id="956" name="Ink 955">
                  <a:extLst>
                    <a:ext uri="{FF2B5EF4-FFF2-40B4-BE49-F238E27FC236}">
                      <a16:creationId xmlns:a16="http://schemas.microsoft.com/office/drawing/2014/main" id="{AF25F708-432F-41EA-9135-8AF63BD4A236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4506707" y="3957501"/>
                  <a:ext cx="1497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957" name="Ink 956">
                  <a:extLst>
                    <a:ext uri="{FF2B5EF4-FFF2-40B4-BE49-F238E27FC236}">
                      <a16:creationId xmlns:a16="http://schemas.microsoft.com/office/drawing/2014/main" id="{4049AC12-09C0-43D5-94CC-41CFA000C06C}"/>
                    </a:ext>
                  </a:extLst>
                </p14:cNvPr>
                <p14:cNvContentPartPr/>
                <p14:nvPr/>
              </p14:nvContentPartPr>
              <p14:xfrm>
                <a:off x="4687067" y="3984501"/>
                <a:ext cx="116280" cy="87120"/>
              </p14:xfrm>
            </p:contentPart>
          </mc:Choice>
          <mc:Fallback xmlns="">
            <p:pic>
              <p:nvPicPr>
                <p:cNvPr id="957" name="Ink 956">
                  <a:extLst>
                    <a:ext uri="{FF2B5EF4-FFF2-40B4-BE49-F238E27FC236}">
                      <a16:creationId xmlns:a16="http://schemas.microsoft.com/office/drawing/2014/main" id="{4049AC12-09C0-43D5-94CC-41CFA000C06C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4669067" y="3966501"/>
                  <a:ext cx="1519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960" name="Ink 959">
                  <a:extLst>
                    <a:ext uri="{FF2B5EF4-FFF2-40B4-BE49-F238E27FC236}">
                      <a16:creationId xmlns:a16="http://schemas.microsoft.com/office/drawing/2014/main" id="{66E81E83-E04E-4DF3-B7C8-4FF075734614}"/>
                    </a:ext>
                  </a:extLst>
                </p14:cNvPr>
                <p14:cNvContentPartPr/>
                <p14:nvPr/>
              </p14:nvContentPartPr>
              <p14:xfrm>
                <a:off x="4828187" y="3862461"/>
                <a:ext cx="95400" cy="191520"/>
              </p14:xfrm>
            </p:contentPart>
          </mc:Choice>
          <mc:Fallback xmlns="">
            <p:pic>
              <p:nvPicPr>
                <p:cNvPr id="960" name="Ink 959">
                  <a:extLst>
                    <a:ext uri="{FF2B5EF4-FFF2-40B4-BE49-F238E27FC236}">
                      <a16:creationId xmlns:a16="http://schemas.microsoft.com/office/drawing/2014/main" id="{66E81E83-E04E-4DF3-B7C8-4FF075734614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4810187" y="3844821"/>
                  <a:ext cx="131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961" name="Ink 960">
                  <a:extLst>
                    <a:ext uri="{FF2B5EF4-FFF2-40B4-BE49-F238E27FC236}">
                      <a16:creationId xmlns:a16="http://schemas.microsoft.com/office/drawing/2014/main" id="{E6B81134-DCA1-45FD-B97C-ADCB58B8D16A}"/>
                    </a:ext>
                  </a:extLst>
                </p14:cNvPr>
                <p14:cNvContentPartPr/>
                <p14:nvPr/>
              </p14:nvContentPartPr>
              <p14:xfrm>
                <a:off x="4990907" y="3953901"/>
                <a:ext cx="63360" cy="98640"/>
              </p14:xfrm>
            </p:contentPart>
          </mc:Choice>
          <mc:Fallback xmlns="">
            <p:pic>
              <p:nvPicPr>
                <p:cNvPr id="961" name="Ink 960">
                  <a:extLst>
                    <a:ext uri="{FF2B5EF4-FFF2-40B4-BE49-F238E27FC236}">
                      <a16:creationId xmlns:a16="http://schemas.microsoft.com/office/drawing/2014/main" id="{E6B81134-DCA1-45FD-B97C-ADCB58B8D16A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4972907" y="3935901"/>
                  <a:ext cx="99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962" name="Ink 961">
                  <a:extLst>
                    <a:ext uri="{FF2B5EF4-FFF2-40B4-BE49-F238E27FC236}">
                      <a16:creationId xmlns:a16="http://schemas.microsoft.com/office/drawing/2014/main" id="{31AF3431-478D-4D4A-A2CA-688F2A54F551}"/>
                    </a:ext>
                  </a:extLst>
                </p14:cNvPr>
                <p14:cNvContentPartPr/>
                <p14:nvPr/>
              </p14:nvContentPartPr>
              <p14:xfrm>
                <a:off x="5103947" y="3823581"/>
                <a:ext cx="28440" cy="220320"/>
              </p14:xfrm>
            </p:contentPart>
          </mc:Choice>
          <mc:Fallback xmlns="">
            <p:pic>
              <p:nvPicPr>
                <p:cNvPr id="962" name="Ink 961">
                  <a:extLst>
                    <a:ext uri="{FF2B5EF4-FFF2-40B4-BE49-F238E27FC236}">
                      <a16:creationId xmlns:a16="http://schemas.microsoft.com/office/drawing/2014/main" id="{31AF3431-478D-4D4A-A2CA-688F2A54F551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5086307" y="3805581"/>
                  <a:ext cx="640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963" name="Ink 962">
                  <a:extLst>
                    <a:ext uri="{FF2B5EF4-FFF2-40B4-BE49-F238E27FC236}">
                      <a16:creationId xmlns:a16="http://schemas.microsoft.com/office/drawing/2014/main" id="{3274B96B-9AC1-4D42-A7DC-8B9DBCC77E94}"/>
                    </a:ext>
                  </a:extLst>
                </p14:cNvPr>
                <p14:cNvContentPartPr/>
                <p14:nvPr/>
              </p14:nvContentPartPr>
              <p14:xfrm>
                <a:off x="5096747" y="3933021"/>
                <a:ext cx="91440" cy="12240"/>
              </p14:xfrm>
            </p:contentPart>
          </mc:Choice>
          <mc:Fallback xmlns="">
            <p:pic>
              <p:nvPicPr>
                <p:cNvPr id="963" name="Ink 962">
                  <a:extLst>
                    <a:ext uri="{FF2B5EF4-FFF2-40B4-BE49-F238E27FC236}">
                      <a16:creationId xmlns:a16="http://schemas.microsoft.com/office/drawing/2014/main" id="{3274B96B-9AC1-4D42-A7DC-8B9DBCC77E94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079107" y="3915021"/>
                  <a:ext cx="127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964" name="Ink 963">
                  <a:extLst>
                    <a:ext uri="{FF2B5EF4-FFF2-40B4-BE49-F238E27FC236}">
                      <a16:creationId xmlns:a16="http://schemas.microsoft.com/office/drawing/2014/main" id="{FA746E5F-C2DB-4FF1-9EA3-6E3FD1B5A948}"/>
                    </a:ext>
                  </a:extLst>
                </p14:cNvPr>
                <p14:cNvContentPartPr/>
                <p14:nvPr/>
              </p14:nvContentPartPr>
              <p14:xfrm>
                <a:off x="5205827" y="3939501"/>
                <a:ext cx="97560" cy="89640"/>
              </p14:xfrm>
            </p:contentPart>
          </mc:Choice>
          <mc:Fallback xmlns="">
            <p:pic>
              <p:nvPicPr>
                <p:cNvPr id="964" name="Ink 963">
                  <a:extLst>
                    <a:ext uri="{FF2B5EF4-FFF2-40B4-BE49-F238E27FC236}">
                      <a16:creationId xmlns:a16="http://schemas.microsoft.com/office/drawing/2014/main" id="{FA746E5F-C2DB-4FF1-9EA3-6E3FD1B5A948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5187827" y="3921501"/>
                  <a:ext cx="1332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965" name="Ink 964">
                  <a:extLst>
                    <a:ext uri="{FF2B5EF4-FFF2-40B4-BE49-F238E27FC236}">
                      <a16:creationId xmlns:a16="http://schemas.microsoft.com/office/drawing/2014/main" id="{5503525D-BCB4-4C4E-B314-F97DB75DF21A}"/>
                    </a:ext>
                  </a:extLst>
                </p14:cNvPr>
                <p14:cNvContentPartPr/>
                <p14:nvPr/>
              </p14:nvContentPartPr>
              <p14:xfrm>
                <a:off x="5372147" y="3918621"/>
                <a:ext cx="84600" cy="110880"/>
              </p14:xfrm>
            </p:contentPart>
          </mc:Choice>
          <mc:Fallback xmlns="">
            <p:pic>
              <p:nvPicPr>
                <p:cNvPr id="965" name="Ink 964">
                  <a:extLst>
                    <a:ext uri="{FF2B5EF4-FFF2-40B4-BE49-F238E27FC236}">
                      <a16:creationId xmlns:a16="http://schemas.microsoft.com/office/drawing/2014/main" id="{5503525D-BCB4-4C4E-B314-F97DB75DF21A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5354147" y="3900621"/>
                  <a:ext cx="120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966" name="Ink 965">
                  <a:extLst>
                    <a:ext uri="{FF2B5EF4-FFF2-40B4-BE49-F238E27FC236}">
                      <a16:creationId xmlns:a16="http://schemas.microsoft.com/office/drawing/2014/main" id="{2E79A345-5C20-4882-A0B4-5C610E53F20D}"/>
                    </a:ext>
                  </a:extLst>
                </p14:cNvPr>
                <p14:cNvContentPartPr/>
                <p14:nvPr/>
              </p14:nvContentPartPr>
              <p14:xfrm>
                <a:off x="5062907" y="3947061"/>
                <a:ext cx="98640" cy="13320"/>
              </p14:xfrm>
            </p:contentPart>
          </mc:Choice>
          <mc:Fallback xmlns="">
            <p:pic>
              <p:nvPicPr>
                <p:cNvPr id="966" name="Ink 965">
                  <a:extLst>
                    <a:ext uri="{FF2B5EF4-FFF2-40B4-BE49-F238E27FC236}">
                      <a16:creationId xmlns:a16="http://schemas.microsoft.com/office/drawing/2014/main" id="{2E79A345-5C20-4882-A0B4-5C610E53F20D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5045267" y="3929421"/>
                  <a:ext cx="13428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7" name="Group 996">
            <a:extLst>
              <a:ext uri="{FF2B5EF4-FFF2-40B4-BE49-F238E27FC236}">
                <a16:creationId xmlns:a16="http://schemas.microsoft.com/office/drawing/2014/main" id="{A07E4909-82A9-474B-A230-C57F2C87F734}"/>
              </a:ext>
            </a:extLst>
          </p:cNvPr>
          <p:cNvGrpSpPr/>
          <p:nvPr/>
        </p:nvGrpSpPr>
        <p:grpSpPr>
          <a:xfrm>
            <a:off x="379051" y="5668249"/>
            <a:ext cx="577080" cy="175320"/>
            <a:chOff x="379051" y="5668249"/>
            <a:chExt cx="577080" cy="1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983" name="Ink 982">
                  <a:extLst>
                    <a:ext uri="{FF2B5EF4-FFF2-40B4-BE49-F238E27FC236}">
                      <a16:creationId xmlns:a16="http://schemas.microsoft.com/office/drawing/2014/main" id="{725F6F05-64BD-4F12-B179-6041E22D64FB}"/>
                    </a:ext>
                  </a:extLst>
                </p14:cNvPr>
                <p14:cNvContentPartPr/>
                <p14:nvPr/>
              </p14:nvContentPartPr>
              <p14:xfrm>
                <a:off x="454291" y="5751409"/>
                <a:ext cx="8640" cy="91800"/>
              </p14:xfrm>
            </p:contentPart>
          </mc:Choice>
          <mc:Fallback xmlns="">
            <p:pic>
              <p:nvPicPr>
                <p:cNvPr id="983" name="Ink 982">
                  <a:extLst>
                    <a:ext uri="{FF2B5EF4-FFF2-40B4-BE49-F238E27FC236}">
                      <a16:creationId xmlns:a16="http://schemas.microsoft.com/office/drawing/2014/main" id="{725F6F05-64BD-4F12-B179-6041E22D64FB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36291" y="5733769"/>
                  <a:ext cx="44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984" name="Ink 983">
                  <a:extLst>
                    <a:ext uri="{FF2B5EF4-FFF2-40B4-BE49-F238E27FC236}">
                      <a16:creationId xmlns:a16="http://schemas.microsoft.com/office/drawing/2014/main" id="{29D6C623-8DC6-411A-B9E2-469112C3F1C8}"/>
                    </a:ext>
                  </a:extLst>
                </p14:cNvPr>
                <p14:cNvContentPartPr/>
                <p14:nvPr/>
              </p14:nvContentPartPr>
              <p14:xfrm>
                <a:off x="379051" y="5707489"/>
                <a:ext cx="157680" cy="36720"/>
              </p14:xfrm>
            </p:contentPart>
          </mc:Choice>
          <mc:Fallback xmlns="">
            <p:pic>
              <p:nvPicPr>
                <p:cNvPr id="984" name="Ink 983">
                  <a:extLst>
                    <a:ext uri="{FF2B5EF4-FFF2-40B4-BE49-F238E27FC236}">
                      <a16:creationId xmlns:a16="http://schemas.microsoft.com/office/drawing/2014/main" id="{29D6C623-8DC6-411A-B9E2-469112C3F1C8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361051" y="5689849"/>
                  <a:ext cx="1933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985" name="Ink 984">
                  <a:extLst>
                    <a:ext uri="{FF2B5EF4-FFF2-40B4-BE49-F238E27FC236}">
                      <a16:creationId xmlns:a16="http://schemas.microsoft.com/office/drawing/2014/main" id="{FB44A852-BFDE-4861-8277-B25753DD4692}"/>
                    </a:ext>
                  </a:extLst>
                </p14:cNvPr>
                <p14:cNvContentPartPr/>
                <p14:nvPr/>
              </p14:nvContentPartPr>
              <p14:xfrm>
                <a:off x="658051" y="5775889"/>
                <a:ext cx="360" cy="360"/>
              </p14:xfrm>
            </p:contentPart>
          </mc:Choice>
          <mc:Fallback xmlns="">
            <p:pic>
              <p:nvPicPr>
                <p:cNvPr id="985" name="Ink 984">
                  <a:extLst>
                    <a:ext uri="{FF2B5EF4-FFF2-40B4-BE49-F238E27FC236}">
                      <a16:creationId xmlns:a16="http://schemas.microsoft.com/office/drawing/2014/main" id="{FB44A852-BFDE-4861-8277-B25753DD4692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640051" y="575824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986" name="Ink 985">
                  <a:extLst>
                    <a:ext uri="{FF2B5EF4-FFF2-40B4-BE49-F238E27FC236}">
                      <a16:creationId xmlns:a16="http://schemas.microsoft.com/office/drawing/2014/main" id="{8014A70E-BCB6-4642-88F8-5131BD8C7C85}"/>
                    </a:ext>
                  </a:extLst>
                </p14:cNvPr>
                <p14:cNvContentPartPr/>
                <p14:nvPr/>
              </p14:nvContentPartPr>
              <p14:xfrm>
                <a:off x="640771" y="5747089"/>
                <a:ext cx="62280" cy="66240"/>
              </p14:xfrm>
            </p:contentPart>
          </mc:Choice>
          <mc:Fallback xmlns="">
            <p:pic>
              <p:nvPicPr>
                <p:cNvPr id="986" name="Ink 985">
                  <a:extLst>
                    <a:ext uri="{FF2B5EF4-FFF2-40B4-BE49-F238E27FC236}">
                      <a16:creationId xmlns:a16="http://schemas.microsoft.com/office/drawing/2014/main" id="{8014A70E-BCB6-4642-88F8-5131BD8C7C85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623131" y="5729449"/>
                  <a:ext cx="97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988" name="Ink 987">
                  <a:extLst>
                    <a:ext uri="{FF2B5EF4-FFF2-40B4-BE49-F238E27FC236}">
                      <a16:creationId xmlns:a16="http://schemas.microsoft.com/office/drawing/2014/main" id="{FFAEDC57-5C54-49B1-BDF6-5CAF17DC5DD7}"/>
                    </a:ext>
                  </a:extLst>
                </p14:cNvPr>
                <p14:cNvContentPartPr/>
                <p14:nvPr/>
              </p14:nvContentPartPr>
              <p14:xfrm>
                <a:off x="853531" y="5722609"/>
                <a:ext cx="1080" cy="2520"/>
              </p14:xfrm>
            </p:contentPart>
          </mc:Choice>
          <mc:Fallback xmlns="">
            <p:pic>
              <p:nvPicPr>
                <p:cNvPr id="988" name="Ink 987">
                  <a:extLst>
                    <a:ext uri="{FF2B5EF4-FFF2-40B4-BE49-F238E27FC236}">
                      <a16:creationId xmlns:a16="http://schemas.microsoft.com/office/drawing/2014/main" id="{FFAEDC57-5C54-49B1-BDF6-5CAF17DC5DD7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835891" y="5704609"/>
                  <a:ext cx="367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989" name="Ink 988">
                  <a:extLst>
                    <a:ext uri="{FF2B5EF4-FFF2-40B4-BE49-F238E27FC236}">
                      <a16:creationId xmlns:a16="http://schemas.microsoft.com/office/drawing/2014/main" id="{E09F512F-F2C5-4944-82B1-09CC77BD22EB}"/>
                    </a:ext>
                  </a:extLst>
                </p14:cNvPr>
                <p14:cNvContentPartPr/>
                <p14:nvPr/>
              </p14:nvContentPartPr>
              <p14:xfrm>
                <a:off x="821131" y="5668249"/>
                <a:ext cx="135000" cy="139680"/>
              </p14:xfrm>
            </p:contentPart>
          </mc:Choice>
          <mc:Fallback xmlns="">
            <p:pic>
              <p:nvPicPr>
                <p:cNvPr id="989" name="Ink 988">
                  <a:extLst>
                    <a:ext uri="{FF2B5EF4-FFF2-40B4-BE49-F238E27FC236}">
                      <a16:creationId xmlns:a16="http://schemas.microsoft.com/office/drawing/2014/main" id="{E09F512F-F2C5-4944-82B1-09CC77BD22EB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803131" y="5650249"/>
                  <a:ext cx="1706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990" name="Ink 989">
                  <a:extLst>
                    <a:ext uri="{FF2B5EF4-FFF2-40B4-BE49-F238E27FC236}">
                      <a16:creationId xmlns:a16="http://schemas.microsoft.com/office/drawing/2014/main" id="{E59CB07E-3180-4AA6-9E1A-5E485A81E233}"/>
                    </a:ext>
                  </a:extLst>
                </p14:cNvPr>
                <p14:cNvContentPartPr/>
                <p14:nvPr/>
              </p14:nvContentPartPr>
              <p14:xfrm>
                <a:off x="797011" y="5729809"/>
                <a:ext cx="80640" cy="113760"/>
              </p14:xfrm>
            </p:contentPart>
          </mc:Choice>
          <mc:Fallback xmlns="">
            <p:pic>
              <p:nvPicPr>
                <p:cNvPr id="990" name="Ink 989">
                  <a:extLst>
                    <a:ext uri="{FF2B5EF4-FFF2-40B4-BE49-F238E27FC236}">
                      <a16:creationId xmlns:a16="http://schemas.microsoft.com/office/drawing/2014/main" id="{E59CB07E-3180-4AA6-9E1A-5E485A81E233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779011" y="5712169"/>
                  <a:ext cx="11628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0" name="Group 1009">
            <a:extLst>
              <a:ext uri="{FF2B5EF4-FFF2-40B4-BE49-F238E27FC236}">
                <a16:creationId xmlns:a16="http://schemas.microsoft.com/office/drawing/2014/main" id="{3CF27110-4E29-4A79-A26F-45942B3D9240}"/>
              </a:ext>
            </a:extLst>
          </p:cNvPr>
          <p:cNvGrpSpPr/>
          <p:nvPr/>
        </p:nvGrpSpPr>
        <p:grpSpPr>
          <a:xfrm>
            <a:off x="1049731" y="5801089"/>
            <a:ext cx="14040" cy="122760"/>
            <a:chOff x="1049731" y="5801089"/>
            <a:chExt cx="14040" cy="12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998" name="Ink 997">
                  <a:extLst>
                    <a:ext uri="{FF2B5EF4-FFF2-40B4-BE49-F238E27FC236}">
                      <a16:creationId xmlns:a16="http://schemas.microsoft.com/office/drawing/2014/main" id="{FD95C71A-F14A-4898-A36D-E063C6ADEFD8}"/>
                    </a:ext>
                  </a:extLst>
                </p14:cNvPr>
                <p14:cNvContentPartPr/>
                <p14:nvPr/>
              </p14:nvContentPartPr>
              <p14:xfrm>
                <a:off x="1053691" y="5877769"/>
                <a:ext cx="10080" cy="46080"/>
              </p14:xfrm>
            </p:contentPart>
          </mc:Choice>
          <mc:Fallback xmlns="">
            <p:pic>
              <p:nvPicPr>
                <p:cNvPr id="998" name="Ink 997">
                  <a:extLst>
                    <a:ext uri="{FF2B5EF4-FFF2-40B4-BE49-F238E27FC236}">
                      <a16:creationId xmlns:a16="http://schemas.microsoft.com/office/drawing/2014/main" id="{FD95C71A-F14A-4898-A36D-E063C6ADEFD8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036051" y="5859769"/>
                  <a:ext cx="457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999" name="Ink 998">
                  <a:extLst>
                    <a:ext uri="{FF2B5EF4-FFF2-40B4-BE49-F238E27FC236}">
                      <a16:creationId xmlns:a16="http://schemas.microsoft.com/office/drawing/2014/main" id="{4705730F-1172-434C-B206-F4B6B58CE537}"/>
                    </a:ext>
                  </a:extLst>
                </p14:cNvPr>
                <p14:cNvContentPartPr/>
                <p14:nvPr/>
              </p14:nvContentPartPr>
              <p14:xfrm>
                <a:off x="1049731" y="5801089"/>
                <a:ext cx="7920" cy="11880"/>
              </p14:xfrm>
            </p:contentPart>
          </mc:Choice>
          <mc:Fallback xmlns="">
            <p:pic>
              <p:nvPicPr>
                <p:cNvPr id="999" name="Ink 998">
                  <a:extLst>
                    <a:ext uri="{FF2B5EF4-FFF2-40B4-BE49-F238E27FC236}">
                      <a16:creationId xmlns:a16="http://schemas.microsoft.com/office/drawing/2014/main" id="{4705730F-1172-434C-B206-F4B6B58CE537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031731" y="5783089"/>
                  <a:ext cx="43560" cy="4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1006" name="Ink 1005">
                <a:extLst>
                  <a:ext uri="{FF2B5EF4-FFF2-40B4-BE49-F238E27FC236}">
                    <a16:creationId xmlns:a16="http://schemas.microsoft.com/office/drawing/2014/main" id="{10B62062-F09B-4503-B411-CDCEA41C0331}"/>
                  </a:ext>
                </a:extLst>
              </p14:cNvPr>
              <p14:cNvContentPartPr/>
              <p14:nvPr/>
            </p14:nvContentPartPr>
            <p14:xfrm>
              <a:off x="1004371" y="5570329"/>
              <a:ext cx="58320" cy="131400"/>
            </p14:xfrm>
          </p:contentPart>
        </mc:Choice>
        <mc:Fallback xmlns="">
          <p:pic>
            <p:nvPicPr>
              <p:cNvPr id="1006" name="Ink 1005">
                <a:extLst>
                  <a:ext uri="{FF2B5EF4-FFF2-40B4-BE49-F238E27FC236}">
                    <a16:creationId xmlns:a16="http://schemas.microsoft.com/office/drawing/2014/main" id="{10B62062-F09B-4503-B411-CDCEA41C0331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986371" y="5552329"/>
                <a:ext cx="93960" cy="16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2" name="Group 1021">
            <a:extLst>
              <a:ext uri="{FF2B5EF4-FFF2-40B4-BE49-F238E27FC236}">
                <a16:creationId xmlns:a16="http://schemas.microsoft.com/office/drawing/2014/main" id="{306EE2E5-4D84-40D4-ACA1-1474B2733A55}"/>
              </a:ext>
            </a:extLst>
          </p:cNvPr>
          <p:cNvGrpSpPr/>
          <p:nvPr/>
        </p:nvGrpSpPr>
        <p:grpSpPr>
          <a:xfrm>
            <a:off x="1217295" y="5658227"/>
            <a:ext cx="315360" cy="171360"/>
            <a:chOff x="1217295" y="5658227"/>
            <a:chExt cx="31536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1011" name="Ink 1010">
                  <a:extLst>
                    <a:ext uri="{FF2B5EF4-FFF2-40B4-BE49-F238E27FC236}">
                      <a16:creationId xmlns:a16="http://schemas.microsoft.com/office/drawing/2014/main" id="{E96AD435-DCC7-49D3-B5B1-FCA7E0856FC5}"/>
                    </a:ext>
                  </a:extLst>
                </p14:cNvPr>
                <p14:cNvContentPartPr/>
                <p14:nvPr/>
              </p14:nvContentPartPr>
              <p14:xfrm>
                <a:off x="1217295" y="5727707"/>
                <a:ext cx="83520" cy="7920"/>
              </p14:xfrm>
            </p:contentPart>
          </mc:Choice>
          <mc:Fallback xmlns="">
            <p:pic>
              <p:nvPicPr>
                <p:cNvPr id="1011" name="Ink 1010">
                  <a:extLst>
                    <a:ext uri="{FF2B5EF4-FFF2-40B4-BE49-F238E27FC236}">
                      <a16:creationId xmlns:a16="http://schemas.microsoft.com/office/drawing/2014/main" id="{E96AD435-DCC7-49D3-B5B1-FCA7E0856FC5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199295" y="5710067"/>
                  <a:ext cx="119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1012" name="Ink 1011">
                  <a:extLst>
                    <a:ext uri="{FF2B5EF4-FFF2-40B4-BE49-F238E27FC236}">
                      <a16:creationId xmlns:a16="http://schemas.microsoft.com/office/drawing/2014/main" id="{6A37136C-3983-444A-876C-7F17233730D9}"/>
                    </a:ext>
                  </a:extLst>
                </p14:cNvPr>
                <p14:cNvContentPartPr/>
                <p14:nvPr/>
              </p14:nvContentPartPr>
              <p14:xfrm>
                <a:off x="1222335" y="5773787"/>
                <a:ext cx="68040" cy="4680"/>
              </p14:xfrm>
            </p:contentPart>
          </mc:Choice>
          <mc:Fallback xmlns="">
            <p:pic>
              <p:nvPicPr>
                <p:cNvPr id="1012" name="Ink 1011">
                  <a:extLst>
                    <a:ext uri="{FF2B5EF4-FFF2-40B4-BE49-F238E27FC236}">
                      <a16:creationId xmlns:a16="http://schemas.microsoft.com/office/drawing/2014/main" id="{6A37136C-3983-444A-876C-7F17233730D9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204695" y="5755787"/>
                  <a:ext cx="1036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1014" name="Ink 1013">
                  <a:extLst>
                    <a:ext uri="{FF2B5EF4-FFF2-40B4-BE49-F238E27FC236}">
                      <a16:creationId xmlns:a16="http://schemas.microsoft.com/office/drawing/2014/main" id="{071B67EA-F46E-493F-88C4-0100ADB8C4F2}"/>
                    </a:ext>
                  </a:extLst>
                </p14:cNvPr>
                <p14:cNvContentPartPr/>
                <p14:nvPr/>
              </p14:nvContentPartPr>
              <p14:xfrm>
                <a:off x="1468575" y="5663987"/>
                <a:ext cx="14400" cy="139320"/>
              </p14:xfrm>
            </p:contentPart>
          </mc:Choice>
          <mc:Fallback xmlns="">
            <p:pic>
              <p:nvPicPr>
                <p:cNvPr id="1014" name="Ink 1013">
                  <a:extLst>
                    <a:ext uri="{FF2B5EF4-FFF2-40B4-BE49-F238E27FC236}">
                      <a16:creationId xmlns:a16="http://schemas.microsoft.com/office/drawing/2014/main" id="{071B67EA-F46E-493F-88C4-0100ADB8C4F2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450935" y="5646347"/>
                  <a:ext cx="50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1015" name="Ink 1014">
                  <a:extLst>
                    <a:ext uri="{FF2B5EF4-FFF2-40B4-BE49-F238E27FC236}">
                      <a16:creationId xmlns:a16="http://schemas.microsoft.com/office/drawing/2014/main" id="{D915C422-9BCF-4770-9C3E-62B8D8B154D7}"/>
                    </a:ext>
                  </a:extLst>
                </p14:cNvPr>
                <p14:cNvContentPartPr/>
                <p14:nvPr/>
              </p14:nvContentPartPr>
              <p14:xfrm>
                <a:off x="1405215" y="5658227"/>
                <a:ext cx="54360" cy="60480"/>
              </p14:xfrm>
            </p:contentPart>
          </mc:Choice>
          <mc:Fallback xmlns="">
            <p:pic>
              <p:nvPicPr>
                <p:cNvPr id="1015" name="Ink 1014">
                  <a:extLst>
                    <a:ext uri="{FF2B5EF4-FFF2-40B4-BE49-F238E27FC236}">
                      <a16:creationId xmlns:a16="http://schemas.microsoft.com/office/drawing/2014/main" id="{D915C422-9BCF-4770-9C3E-62B8D8B154D7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387575" y="5640227"/>
                  <a:ext cx="900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1019" name="Ink 1018">
                  <a:extLst>
                    <a:ext uri="{FF2B5EF4-FFF2-40B4-BE49-F238E27FC236}">
                      <a16:creationId xmlns:a16="http://schemas.microsoft.com/office/drawing/2014/main" id="{B347076A-3A14-4BDF-9FE8-A1081E6B6B17}"/>
                    </a:ext>
                  </a:extLst>
                </p14:cNvPr>
                <p14:cNvContentPartPr/>
                <p14:nvPr/>
              </p14:nvContentPartPr>
              <p14:xfrm>
                <a:off x="1422495" y="5818787"/>
                <a:ext cx="110160" cy="10800"/>
              </p14:xfrm>
            </p:contentPart>
          </mc:Choice>
          <mc:Fallback xmlns="">
            <p:pic>
              <p:nvPicPr>
                <p:cNvPr id="1019" name="Ink 1018">
                  <a:extLst>
                    <a:ext uri="{FF2B5EF4-FFF2-40B4-BE49-F238E27FC236}">
                      <a16:creationId xmlns:a16="http://schemas.microsoft.com/office/drawing/2014/main" id="{B347076A-3A14-4BDF-9FE8-A1081E6B6B17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404855" y="5801147"/>
                  <a:ext cx="1458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F905180F-C272-433B-8188-CE3400020180}"/>
              </a:ext>
            </a:extLst>
          </p:cNvPr>
          <p:cNvGrpSpPr/>
          <p:nvPr/>
        </p:nvGrpSpPr>
        <p:grpSpPr>
          <a:xfrm>
            <a:off x="73560" y="6115618"/>
            <a:ext cx="371160" cy="189720"/>
            <a:chOff x="73560" y="6115618"/>
            <a:chExt cx="37116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25FC3455-F639-4A2B-8AAB-F734A6B26E38}"/>
                    </a:ext>
                  </a:extLst>
                </p14:cNvPr>
                <p14:cNvContentPartPr/>
                <p14:nvPr/>
              </p14:nvContentPartPr>
              <p14:xfrm>
                <a:off x="78960" y="6200218"/>
                <a:ext cx="115200" cy="1044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25FC3455-F639-4A2B-8AAB-F734A6B26E38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61320" y="6182578"/>
                  <a:ext cx="1508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F8A7AF5F-4132-438B-B3A0-3025278EBD22}"/>
                    </a:ext>
                  </a:extLst>
                </p14:cNvPr>
                <p14:cNvContentPartPr/>
                <p14:nvPr/>
              </p14:nvContentPartPr>
              <p14:xfrm>
                <a:off x="73560" y="6248098"/>
                <a:ext cx="115200" cy="1116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F8A7AF5F-4132-438B-B3A0-3025278EBD22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55920" y="6230098"/>
                  <a:ext cx="150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552FE017-E3C3-4236-A03E-7BBFE762190D}"/>
                    </a:ext>
                  </a:extLst>
                </p14:cNvPr>
                <p14:cNvContentPartPr/>
                <p14:nvPr/>
              </p14:nvContentPartPr>
              <p14:xfrm>
                <a:off x="153840" y="6155938"/>
                <a:ext cx="91080" cy="13248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552FE017-E3C3-4236-A03E-7BBFE762190D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35840" y="6137938"/>
                  <a:ext cx="1267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3FC0DC2F-0E00-4CFF-BE4E-C8853707F730}"/>
                    </a:ext>
                  </a:extLst>
                </p14:cNvPr>
                <p14:cNvContentPartPr/>
                <p14:nvPr/>
              </p14:nvContentPartPr>
              <p14:xfrm>
                <a:off x="346440" y="6115618"/>
                <a:ext cx="98280" cy="18972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3FC0DC2F-0E00-4CFF-BE4E-C8853707F730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328800" y="6097978"/>
                  <a:ext cx="1339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60AA3357-1ABD-45E0-BBDE-4303E55F7FE0}"/>
                    </a:ext>
                  </a:extLst>
                </p14:cNvPr>
                <p14:cNvContentPartPr/>
                <p14:nvPr/>
              </p14:nvContentPartPr>
              <p14:xfrm>
                <a:off x="350400" y="6200218"/>
                <a:ext cx="63000" cy="1224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60AA3357-1ABD-45E0-BBDE-4303E55F7FE0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332400" y="6182578"/>
                  <a:ext cx="9864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8" name="Group 587">
            <a:extLst>
              <a:ext uri="{FF2B5EF4-FFF2-40B4-BE49-F238E27FC236}">
                <a16:creationId xmlns:a16="http://schemas.microsoft.com/office/drawing/2014/main" id="{90B5321A-43EE-4A31-9614-260779B31B66}"/>
              </a:ext>
            </a:extLst>
          </p:cNvPr>
          <p:cNvGrpSpPr/>
          <p:nvPr/>
        </p:nvGrpSpPr>
        <p:grpSpPr>
          <a:xfrm>
            <a:off x="527160" y="6170698"/>
            <a:ext cx="66960" cy="118080"/>
            <a:chOff x="527160" y="6170698"/>
            <a:chExt cx="66960" cy="11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C3C38D1E-CB93-467D-AFC6-C2309960BDAA}"/>
                    </a:ext>
                  </a:extLst>
                </p14:cNvPr>
                <p14:cNvContentPartPr/>
                <p14:nvPr/>
              </p14:nvContentPartPr>
              <p14:xfrm>
                <a:off x="540480" y="6221098"/>
                <a:ext cx="53640" cy="6768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C3C38D1E-CB93-467D-AFC6-C2309960BDAA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522840" y="6203458"/>
                  <a:ext cx="892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6B9A6018-5FAB-4CC7-9142-11510322AAD2}"/>
                    </a:ext>
                  </a:extLst>
                </p14:cNvPr>
                <p14:cNvContentPartPr/>
                <p14:nvPr/>
              </p14:nvContentPartPr>
              <p14:xfrm>
                <a:off x="527160" y="6170698"/>
                <a:ext cx="3960" cy="144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6B9A6018-5FAB-4CC7-9142-11510322AAD2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509160" y="6153058"/>
                  <a:ext cx="3960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6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C03A30EF-4FCA-4104-91F8-132398685F9B}"/>
                  </a:ext>
                </a:extLst>
              </p14:cNvPr>
              <p14:cNvContentPartPr/>
              <p14:nvPr/>
            </p14:nvContentPartPr>
            <p14:xfrm>
              <a:off x="695640" y="6124258"/>
              <a:ext cx="8640" cy="210960"/>
            </p14:xfrm>
          </p:contentPart>
        </mc:Choice>
        <mc:Fallback xmlns=""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C03A30EF-4FCA-4104-91F8-132398685F9B}"/>
                  </a:ext>
                </a:extLst>
              </p:cNvPr>
              <p:cNvPicPr/>
              <p:nvPr/>
            </p:nvPicPr>
            <p:blipFill>
              <a:blip r:embed="rId667"/>
              <a:stretch>
                <a:fillRect/>
              </a:stretch>
            </p:blipFill>
            <p:spPr>
              <a:xfrm>
                <a:off x="677640" y="6106258"/>
                <a:ext cx="44280" cy="24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2" name="Group 591">
            <a:extLst>
              <a:ext uri="{FF2B5EF4-FFF2-40B4-BE49-F238E27FC236}">
                <a16:creationId xmlns:a16="http://schemas.microsoft.com/office/drawing/2014/main" id="{293DF47C-082B-4353-A259-B1555AA73D03}"/>
              </a:ext>
            </a:extLst>
          </p:cNvPr>
          <p:cNvGrpSpPr/>
          <p:nvPr/>
        </p:nvGrpSpPr>
        <p:grpSpPr>
          <a:xfrm>
            <a:off x="912360" y="6142258"/>
            <a:ext cx="162000" cy="131760"/>
            <a:chOff x="912360" y="6142258"/>
            <a:chExt cx="162000" cy="13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7F0813F9-6BD8-4246-8CAE-D8CABE686D6C}"/>
                    </a:ext>
                  </a:extLst>
                </p14:cNvPr>
                <p14:cNvContentPartPr/>
                <p14:nvPr/>
              </p14:nvContentPartPr>
              <p14:xfrm>
                <a:off x="1003440" y="6180058"/>
                <a:ext cx="10080" cy="9396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7F0813F9-6BD8-4246-8CAE-D8CABE686D6C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985440" y="6162418"/>
                  <a:ext cx="457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41455741-E377-4C54-8AF1-251B8CA59946}"/>
                    </a:ext>
                  </a:extLst>
                </p14:cNvPr>
                <p14:cNvContentPartPr/>
                <p14:nvPr/>
              </p14:nvContentPartPr>
              <p14:xfrm>
                <a:off x="912360" y="6142258"/>
                <a:ext cx="162000" cy="3060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41455741-E377-4C54-8AF1-251B8CA59946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894720" y="6124258"/>
                  <a:ext cx="19764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6B28FD0B-094B-4292-897B-1BD4EB41BD6B}"/>
              </a:ext>
            </a:extLst>
          </p:cNvPr>
          <p:cNvGrpSpPr/>
          <p:nvPr/>
        </p:nvGrpSpPr>
        <p:grpSpPr>
          <a:xfrm>
            <a:off x="1437960" y="6098338"/>
            <a:ext cx="115920" cy="178200"/>
            <a:chOff x="1437960" y="6098338"/>
            <a:chExt cx="11592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03E1A38A-044F-4539-84E1-8F40F4670689}"/>
                    </a:ext>
                  </a:extLst>
                </p14:cNvPr>
                <p14:cNvContentPartPr/>
                <p14:nvPr/>
              </p14:nvContentPartPr>
              <p14:xfrm>
                <a:off x="1455600" y="6132538"/>
                <a:ext cx="9360" cy="936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03E1A38A-044F-4539-84E1-8F40F4670689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437960" y="6114538"/>
                  <a:ext cx="45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E6E0F824-E81A-4FD9-8F71-D3F214B44E89}"/>
                    </a:ext>
                  </a:extLst>
                </p14:cNvPr>
                <p14:cNvContentPartPr/>
                <p14:nvPr/>
              </p14:nvContentPartPr>
              <p14:xfrm>
                <a:off x="1440120" y="6098338"/>
                <a:ext cx="113760" cy="15228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E6E0F824-E81A-4FD9-8F71-D3F214B44E89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422480" y="6080338"/>
                  <a:ext cx="1494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C69C57EF-FA77-4998-9405-F185BF3BC909}"/>
                    </a:ext>
                  </a:extLst>
                </p14:cNvPr>
                <p14:cNvContentPartPr/>
                <p14:nvPr/>
              </p14:nvContentPartPr>
              <p14:xfrm>
                <a:off x="1437960" y="6169618"/>
                <a:ext cx="52200" cy="10692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C69C57EF-FA77-4998-9405-F185BF3BC909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420320" y="6151978"/>
                  <a:ext cx="8784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3" name="Group 602">
            <a:extLst>
              <a:ext uri="{FF2B5EF4-FFF2-40B4-BE49-F238E27FC236}">
                <a16:creationId xmlns:a16="http://schemas.microsoft.com/office/drawing/2014/main" id="{2144BA6A-AFD9-46AC-B643-095B47C783F1}"/>
              </a:ext>
            </a:extLst>
          </p:cNvPr>
          <p:cNvGrpSpPr/>
          <p:nvPr/>
        </p:nvGrpSpPr>
        <p:grpSpPr>
          <a:xfrm>
            <a:off x="1083000" y="6268978"/>
            <a:ext cx="35280" cy="88200"/>
            <a:chOff x="1083000" y="6268978"/>
            <a:chExt cx="35280" cy="8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A00628BD-25AE-4892-99A6-881EA4171921}"/>
                    </a:ext>
                  </a:extLst>
                </p14:cNvPr>
                <p14:cNvContentPartPr/>
                <p14:nvPr/>
              </p14:nvContentPartPr>
              <p14:xfrm>
                <a:off x="1083000" y="6303178"/>
                <a:ext cx="35280" cy="5400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A00628BD-25AE-4892-99A6-881EA4171921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065360" y="6285178"/>
                  <a:ext cx="709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FDC8E4F6-C9A3-4387-8B6C-70C6AD9AAD96}"/>
                    </a:ext>
                  </a:extLst>
                </p14:cNvPr>
                <p14:cNvContentPartPr/>
                <p14:nvPr/>
              </p14:nvContentPartPr>
              <p14:xfrm>
                <a:off x="1087680" y="6268978"/>
                <a:ext cx="1440" cy="72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FDC8E4F6-C9A3-4387-8B6C-70C6AD9AAD96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069680" y="6250978"/>
                  <a:ext cx="37080" cy="3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2">
            <p14:nvContentPartPr>
              <p14:cNvPr id="599" name="Ink 598">
                <a:extLst>
                  <a:ext uri="{FF2B5EF4-FFF2-40B4-BE49-F238E27FC236}">
                    <a16:creationId xmlns:a16="http://schemas.microsoft.com/office/drawing/2014/main" id="{B92A11C1-6AF6-4213-92C3-BC9A03FE6274}"/>
                  </a:ext>
                </a:extLst>
              </p14:cNvPr>
              <p14:cNvContentPartPr/>
              <p14:nvPr/>
            </p14:nvContentPartPr>
            <p14:xfrm>
              <a:off x="1109640" y="6052618"/>
              <a:ext cx="48600" cy="99360"/>
            </p14:xfrm>
          </p:contentPart>
        </mc:Choice>
        <mc:Fallback xmlns="">
          <p:pic>
            <p:nvPicPr>
              <p:cNvPr id="599" name="Ink 598">
                <a:extLst>
                  <a:ext uri="{FF2B5EF4-FFF2-40B4-BE49-F238E27FC236}">
                    <a16:creationId xmlns:a16="http://schemas.microsoft.com/office/drawing/2014/main" id="{B92A11C1-6AF6-4213-92C3-BC9A03FE6274}"/>
                  </a:ext>
                </a:extLst>
              </p:cNvPr>
              <p:cNvPicPr/>
              <p:nvPr/>
            </p:nvPicPr>
            <p:blipFill>
              <a:blip r:embed="rId683"/>
              <a:stretch>
                <a:fillRect/>
              </a:stretch>
            </p:blipFill>
            <p:spPr>
              <a:xfrm>
                <a:off x="1091640" y="6034618"/>
                <a:ext cx="84240" cy="13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2" name="Group 601">
            <a:extLst>
              <a:ext uri="{FF2B5EF4-FFF2-40B4-BE49-F238E27FC236}">
                <a16:creationId xmlns:a16="http://schemas.microsoft.com/office/drawing/2014/main" id="{0835C710-7406-4E4F-9A02-40199AFA6A75}"/>
              </a:ext>
            </a:extLst>
          </p:cNvPr>
          <p:cNvGrpSpPr/>
          <p:nvPr/>
        </p:nvGrpSpPr>
        <p:grpSpPr>
          <a:xfrm>
            <a:off x="1643880" y="6242338"/>
            <a:ext cx="9360" cy="107280"/>
            <a:chOff x="1643880" y="6242338"/>
            <a:chExt cx="9360" cy="1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B4A23B7B-2BA7-435D-95AC-B91E4F36EFBD}"/>
                    </a:ext>
                  </a:extLst>
                </p14:cNvPr>
                <p14:cNvContentPartPr/>
                <p14:nvPr/>
              </p14:nvContentPartPr>
              <p14:xfrm>
                <a:off x="1650000" y="6313618"/>
                <a:ext cx="3240" cy="3600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B4A23B7B-2BA7-435D-95AC-B91E4F36EFBD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632000" y="6295978"/>
                  <a:ext cx="38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61E3F450-1DCD-48C8-8FEE-71632CC53741}"/>
                    </a:ext>
                  </a:extLst>
                </p14:cNvPr>
                <p14:cNvContentPartPr/>
                <p14:nvPr/>
              </p14:nvContentPartPr>
              <p14:xfrm>
                <a:off x="1643880" y="6242338"/>
                <a:ext cx="1800" cy="324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61E3F450-1DCD-48C8-8FEE-71632CC53741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626240" y="6224338"/>
                  <a:ext cx="3744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6" name="Group 605">
            <a:extLst>
              <a:ext uri="{FF2B5EF4-FFF2-40B4-BE49-F238E27FC236}">
                <a16:creationId xmlns:a16="http://schemas.microsoft.com/office/drawing/2014/main" id="{B24E4DAD-CD12-47A5-B9E7-E9E0F1CA53E9}"/>
              </a:ext>
            </a:extLst>
          </p:cNvPr>
          <p:cNvGrpSpPr/>
          <p:nvPr/>
        </p:nvGrpSpPr>
        <p:grpSpPr>
          <a:xfrm>
            <a:off x="1581600" y="6027058"/>
            <a:ext cx="61920" cy="82440"/>
            <a:chOff x="1581600" y="6027058"/>
            <a:chExt cx="61920" cy="8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1833C4E3-3EE8-4932-97EA-0584279A4650}"/>
                    </a:ext>
                  </a:extLst>
                </p14:cNvPr>
                <p14:cNvContentPartPr/>
                <p14:nvPr/>
              </p14:nvContentPartPr>
              <p14:xfrm>
                <a:off x="1600320" y="6065578"/>
                <a:ext cx="43200" cy="4392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1833C4E3-3EE8-4932-97EA-0584279A4650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582320" y="6047578"/>
                  <a:ext cx="788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8AAFF422-6B72-462B-8F6C-B7D0D520AE0B}"/>
                    </a:ext>
                  </a:extLst>
                </p14:cNvPr>
                <p14:cNvContentPartPr/>
                <p14:nvPr/>
              </p14:nvContentPartPr>
              <p14:xfrm>
                <a:off x="1581600" y="6027058"/>
                <a:ext cx="5760" cy="612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8AAFF422-6B72-462B-8F6C-B7D0D520AE0B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563600" y="6009058"/>
                  <a:ext cx="4140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1E14B220-3CFC-4A9E-B46F-E99F3BF7E778}"/>
              </a:ext>
            </a:extLst>
          </p:cNvPr>
          <p:cNvGrpSpPr/>
          <p:nvPr/>
        </p:nvGrpSpPr>
        <p:grpSpPr>
          <a:xfrm>
            <a:off x="1218720" y="6173938"/>
            <a:ext cx="79920" cy="47880"/>
            <a:chOff x="1218720" y="6173938"/>
            <a:chExt cx="79920" cy="4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948D3FC6-D7A7-4B0B-BCB6-C7C640FB68EF}"/>
                    </a:ext>
                  </a:extLst>
                </p14:cNvPr>
                <p14:cNvContentPartPr/>
                <p14:nvPr/>
              </p14:nvContentPartPr>
              <p14:xfrm>
                <a:off x="1225920" y="6173938"/>
                <a:ext cx="72720" cy="612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948D3FC6-D7A7-4B0B-BCB6-C7C640FB68EF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207920" y="6155938"/>
                  <a:ext cx="1083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17B21721-1447-4A7D-8C1C-D639DBD2D7BA}"/>
                    </a:ext>
                  </a:extLst>
                </p14:cNvPr>
                <p14:cNvContentPartPr/>
                <p14:nvPr/>
              </p14:nvContentPartPr>
              <p14:xfrm>
                <a:off x="1218720" y="6211738"/>
                <a:ext cx="50760" cy="1008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17B21721-1447-4A7D-8C1C-D639DBD2D7BA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201080" y="6194098"/>
                  <a:ext cx="8640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4" name="Group 613">
            <a:extLst>
              <a:ext uri="{FF2B5EF4-FFF2-40B4-BE49-F238E27FC236}">
                <a16:creationId xmlns:a16="http://schemas.microsoft.com/office/drawing/2014/main" id="{55A43983-2A65-414D-B1A0-EBEC0A1179E0}"/>
              </a:ext>
            </a:extLst>
          </p:cNvPr>
          <p:cNvGrpSpPr/>
          <p:nvPr/>
        </p:nvGrpSpPr>
        <p:grpSpPr>
          <a:xfrm>
            <a:off x="1743600" y="6085018"/>
            <a:ext cx="270360" cy="179280"/>
            <a:chOff x="1743600" y="6085018"/>
            <a:chExt cx="27036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0D8444DB-3B61-45A4-BB1C-EC47D97F8094}"/>
                    </a:ext>
                  </a:extLst>
                </p14:cNvPr>
                <p14:cNvContentPartPr/>
                <p14:nvPr/>
              </p14:nvContentPartPr>
              <p14:xfrm>
                <a:off x="1747560" y="6161698"/>
                <a:ext cx="55080" cy="432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0D8444DB-3B61-45A4-BB1C-EC47D97F8094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729920" y="6144058"/>
                  <a:ext cx="90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E7EB68BC-D320-4403-A79B-C3B26D9F3AB4}"/>
                    </a:ext>
                  </a:extLst>
                </p14:cNvPr>
                <p14:cNvContentPartPr/>
                <p14:nvPr/>
              </p14:nvContentPartPr>
              <p14:xfrm>
                <a:off x="1743600" y="6197698"/>
                <a:ext cx="47880" cy="648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E7EB68BC-D320-4403-A79B-C3B26D9F3AB4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725600" y="6180058"/>
                  <a:ext cx="835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25D8151B-4ED5-4350-BF67-1222D593150C}"/>
                    </a:ext>
                  </a:extLst>
                </p14:cNvPr>
                <p14:cNvContentPartPr/>
                <p14:nvPr/>
              </p14:nvContentPartPr>
              <p14:xfrm>
                <a:off x="1953480" y="6101578"/>
                <a:ext cx="3960" cy="14328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25D8151B-4ED5-4350-BF67-1222D593150C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935840" y="6083938"/>
                  <a:ext cx="396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63C6C88E-3BE0-4230-86EA-5C9ADD2B646D}"/>
                    </a:ext>
                  </a:extLst>
                </p14:cNvPr>
                <p14:cNvContentPartPr/>
                <p14:nvPr/>
              </p14:nvContentPartPr>
              <p14:xfrm>
                <a:off x="1880040" y="6085018"/>
                <a:ext cx="49320" cy="5220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63C6C88E-3BE0-4230-86EA-5C9ADD2B646D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862040" y="6067378"/>
                  <a:ext cx="849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B14D663C-3EE2-4EB4-BEC5-05B56147AD6A}"/>
                    </a:ext>
                  </a:extLst>
                </p14:cNvPr>
                <p14:cNvContentPartPr/>
                <p14:nvPr/>
              </p14:nvContentPartPr>
              <p14:xfrm>
                <a:off x="1899480" y="6253498"/>
                <a:ext cx="114480" cy="1080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B14D663C-3EE2-4EB4-BEC5-05B56147AD6A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881840" y="6235498"/>
                  <a:ext cx="15012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6">
            <p14:nvContentPartPr>
              <p14:cNvPr id="625" name="Ink 624">
                <a:extLst>
                  <a:ext uri="{FF2B5EF4-FFF2-40B4-BE49-F238E27FC236}">
                    <a16:creationId xmlns:a16="http://schemas.microsoft.com/office/drawing/2014/main" id="{BFDB4A3A-13E7-4DCC-85B6-F763C5F91DF2}"/>
                  </a:ext>
                </a:extLst>
              </p14:cNvPr>
              <p14:cNvContentPartPr/>
              <p14:nvPr/>
            </p14:nvContentPartPr>
            <p14:xfrm>
              <a:off x="3366028" y="4868054"/>
              <a:ext cx="389880" cy="320040"/>
            </p14:xfrm>
          </p:contentPart>
        </mc:Choice>
        <mc:Fallback xmlns="">
          <p:pic>
            <p:nvPicPr>
              <p:cNvPr id="625" name="Ink 624">
                <a:extLst>
                  <a:ext uri="{FF2B5EF4-FFF2-40B4-BE49-F238E27FC236}">
                    <a16:creationId xmlns:a16="http://schemas.microsoft.com/office/drawing/2014/main" id="{BFDB4A3A-13E7-4DCC-85B6-F763C5F91DF2}"/>
                  </a:ext>
                </a:extLst>
              </p:cNvPr>
              <p:cNvPicPr/>
              <p:nvPr/>
            </p:nvPicPr>
            <p:blipFill>
              <a:blip r:embed="rId707"/>
              <a:stretch>
                <a:fillRect/>
              </a:stretch>
            </p:blipFill>
            <p:spPr>
              <a:xfrm>
                <a:off x="3348028" y="4850414"/>
                <a:ext cx="425520" cy="35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57" name="Group 656">
            <a:extLst>
              <a:ext uri="{FF2B5EF4-FFF2-40B4-BE49-F238E27FC236}">
                <a16:creationId xmlns:a16="http://schemas.microsoft.com/office/drawing/2014/main" id="{177B6FF0-261E-4F69-ADF6-5F453FEBE06E}"/>
              </a:ext>
            </a:extLst>
          </p:cNvPr>
          <p:cNvGrpSpPr/>
          <p:nvPr/>
        </p:nvGrpSpPr>
        <p:grpSpPr>
          <a:xfrm>
            <a:off x="2911708" y="4478582"/>
            <a:ext cx="2032920" cy="2055192"/>
            <a:chOff x="2911708" y="4478582"/>
            <a:chExt cx="2032920" cy="205519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E272FF9-969F-4006-8AD9-3AE9F706E80A}"/>
                    </a:ext>
                  </a:extLst>
                </p14:cNvPr>
                <p14:cNvContentPartPr/>
                <p14:nvPr/>
              </p14:nvContentPartPr>
              <p14:xfrm>
                <a:off x="3896552" y="4478582"/>
                <a:ext cx="15120" cy="18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E272FF9-969F-4006-8AD9-3AE9F706E80A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3878552" y="4460582"/>
                  <a:ext cx="50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5B1578E-3BFB-47D7-BA6C-DE5643285D94}"/>
                    </a:ext>
                  </a:extLst>
                </p14:cNvPr>
                <p14:cNvContentPartPr/>
                <p14:nvPr/>
              </p14:nvContentPartPr>
              <p14:xfrm>
                <a:off x="3764432" y="4686302"/>
                <a:ext cx="257040" cy="247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5B1578E-3BFB-47D7-BA6C-DE5643285D94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3746792" y="4668302"/>
                  <a:ext cx="2926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AE7CD00-801C-4D4A-870C-8DEDE6B7C082}"/>
                    </a:ext>
                  </a:extLst>
                </p14:cNvPr>
                <p14:cNvContentPartPr/>
                <p14:nvPr/>
              </p14:nvContentPartPr>
              <p14:xfrm>
                <a:off x="3885752" y="4742462"/>
                <a:ext cx="61200" cy="77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AE7CD00-801C-4D4A-870C-8DEDE6B7C082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3868112" y="4724462"/>
                  <a:ext cx="96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738D3C-5FB9-44A1-8890-90B5095FA0AD}"/>
                    </a:ext>
                  </a:extLst>
                </p14:cNvPr>
                <p14:cNvContentPartPr/>
                <p14:nvPr/>
              </p14:nvContentPartPr>
              <p14:xfrm>
                <a:off x="3814472" y="4779182"/>
                <a:ext cx="65880" cy="77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738D3C-5FB9-44A1-8890-90B5095FA0AD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3796472" y="4761542"/>
                  <a:ext cx="1015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5026D87B-5E8D-4824-B3BC-DD65041E6982}"/>
                    </a:ext>
                  </a:extLst>
                </p14:cNvPr>
                <p14:cNvContentPartPr/>
                <p14:nvPr/>
              </p14:nvContentPartPr>
              <p14:xfrm>
                <a:off x="2911708" y="5221214"/>
                <a:ext cx="912600" cy="35028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5026D87B-5E8D-4824-B3BC-DD65041E6982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2893708" y="5203574"/>
                  <a:ext cx="9482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0C665B9C-220E-4045-BF7A-631876353FC6}"/>
                    </a:ext>
                  </a:extLst>
                </p14:cNvPr>
                <p14:cNvContentPartPr/>
                <p14:nvPr/>
              </p14:nvContentPartPr>
              <p14:xfrm>
                <a:off x="3044908" y="5332814"/>
                <a:ext cx="96480" cy="12096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0C665B9C-220E-4045-BF7A-631876353FC6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027268" y="5314814"/>
                  <a:ext cx="1321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B9083BDD-E64C-40FC-96F0-B2ADC759CC1C}"/>
                    </a:ext>
                  </a:extLst>
                </p14:cNvPr>
                <p14:cNvContentPartPr/>
                <p14:nvPr/>
              </p14:nvContentPartPr>
              <p14:xfrm>
                <a:off x="3182428" y="5328494"/>
                <a:ext cx="48240" cy="14220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B9083BDD-E64C-40FC-96F0-B2ADC759CC1C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164788" y="5310854"/>
                  <a:ext cx="838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C1424EEF-A556-4F3B-AA2E-28E4F536A44D}"/>
                    </a:ext>
                  </a:extLst>
                </p14:cNvPr>
                <p14:cNvContentPartPr/>
                <p14:nvPr/>
              </p14:nvContentPartPr>
              <p14:xfrm>
                <a:off x="3687148" y="5309774"/>
                <a:ext cx="29160" cy="13500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C1424EEF-A556-4F3B-AA2E-28E4F536A44D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669148" y="5291774"/>
                  <a:ext cx="64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164DAC46-4E7C-4DB0-A8F8-E1DCEA6E6B9F}"/>
                    </a:ext>
                  </a:extLst>
                </p14:cNvPr>
                <p14:cNvContentPartPr/>
                <p14:nvPr/>
              </p14:nvContentPartPr>
              <p14:xfrm>
                <a:off x="3431548" y="5623334"/>
                <a:ext cx="556920" cy="57096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164DAC46-4E7C-4DB0-A8F8-E1DCEA6E6B9F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413908" y="5605694"/>
                  <a:ext cx="59256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029EC293-B15F-49E9-BCFD-23CEA1C4AB12}"/>
                    </a:ext>
                  </a:extLst>
                </p14:cNvPr>
                <p14:cNvContentPartPr/>
                <p14:nvPr/>
              </p14:nvContentPartPr>
              <p14:xfrm>
                <a:off x="3981628" y="6098534"/>
                <a:ext cx="189720" cy="18036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029EC293-B15F-49E9-BCFD-23CEA1C4AB12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3963628" y="6080894"/>
                  <a:ext cx="2253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F3FA70CB-FCEA-41CA-BAFD-41373E13D8AD}"/>
                    </a:ext>
                  </a:extLst>
                </p14:cNvPr>
                <p14:cNvContentPartPr/>
                <p14:nvPr/>
              </p14:nvContentPartPr>
              <p14:xfrm>
                <a:off x="4066948" y="6299774"/>
                <a:ext cx="60840" cy="23400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F3FA70CB-FCEA-41CA-BAFD-41373E13D8AD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4049308" y="6282134"/>
                  <a:ext cx="964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7BEB3C4E-79A8-407D-94CC-EF1C4865F755}"/>
                    </a:ext>
                  </a:extLst>
                </p14:cNvPr>
                <p14:cNvContentPartPr/>
                <p14:nvPr/>
              </p14:nvContentPartPr>
              <p14:xfrm>
                <a:off x="4215268" y="5997734"/>
                <a:ext cx="295200" cy="21348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7BEB3C4E-79A8-407D-94CC-EF1C4865F755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4197628" y="5980094"/>
                  <a:ext cx="3308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9C5C0F3B-CE3F-410E-BA5D-DC2722F9551B}"/>
                    </a:ext>
                  </a:extLst>
                </p14:cNvPr>
                <p14:cNvContentPartPr/>
                <p14:nvPr/>
              </p14:nvContentPartPr>
              <p14:xfrm>
                <a:off x="4246228" y="5665094"/>
                <a:ext cx="591120" cy="32976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9C5C0F3B-CE3F-410E-BA5D-DC2722F9551B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4228228" y="5647454"/>
                  <a:ext cx="62676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240DACEC-F942-432A-AF4B-30A1CF1EC9E5}"/>
                    </a:ext>
                  </a:extLst>
                </p14:cNvPr>
                <p14:cNvContentPartPr/>
                <p14:nvPr/>
              </p14:nvContentPartPr>
              <p14:xfrm>
                <a:off x="4345948" y="5766614"/>
                <a:ext cx="99000" cy="14400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240DACEC-F942-432A-AF4B-30A1CF1EC9E5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4327948" y="5748614"/>
                  <a:ext cx="134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A9657C29-A6A6-4877-9892-BAD5B4BC0494}"/>
                    </a:ext>
                  </a:extLst>
                </p14:cNvPr>
                <p14:cNvContentPartPr/>
                <p14:nvPr/>
              </p14:nvContentPartPr>
              <p14:xfrm>
                <a:off x="4484548" y="5757254"/>
                <a:ext cx="52920" cy="18072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A9657C29-A6A6-4877-9892-BAD5B4BC0494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4466548" y="5739254"/>
                  <a:ext cx="88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AB9E9D69-6CE0-4F80-A4E4-2C5D5F901DF1}"/>
                    </a:ext>
                  </a:extLst>
                </p14:cNvPr>
                <p14:cNvContentPartPr/>
                <p14:nvPr/>
              </p14:nvContentPartPr>
              <p14:xfrm>
                <a:off x="4692988" y="5757974"/>
                <a:ext cx="52920" cy="14580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AB9E9D69-6CE0-4F80-A4E4-2C5D5F901DF1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4675348" y="5739974"/>
                  <a:ext cx="885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761B9EE7-317B-4F71-9FB8-86A989E59EF1}"/>
                    </a:ext>
                  </a:extLst>
                </p14:cNvPr>
                <p14:cNvContentPartPr/>
                <p14:nvPr/>
              </p14:nvContentPartPr>
              <p14:xfrm>
                <a:off x="4489948" y="5525774"/>
                <a:ext cx="18360" cy="11700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761B9EE7-317B-4F71-9FB8-86A989E59EF1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4471948" y="5508134"/>
                  <a:ext cx="54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9C5BC460-72E8-4042-BFEB-32255D3039F4}"/>
                    </a:ext>
                  </a:extLst>
                </p14:cNvPr>
                <p14:cNvContentPartPr/>
                <p14:nvPr/>
              </p14:nvContentPartPr>
              <p14:xfrm>
                <a:off x="4401748" y="5371694"/>
                <a:ext cx="169200" cy="14688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9C5BC460-72E8-4042-BFEB-32255D3039F4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4383748" y="5353694"/>
                  <a:ext cx="204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A86E8E9D-9CF3-4EA6-B86A-52887D7CE4CB}"/>
                    </a:ext>
                  </a:extLst>
                </p14:cNvPr>
                <p14:cNvContentPartPr/>
                <p14:nvPr/>
              </p14:nvContentPartPr>
              <p14:xfrm>
                <a:off x="4557628" y="4838174"/>
                <a:ext cx="387000" cy="61812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A86E8E9D-9CF3-4EA6-B86A-52887D7CE4CB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539988" y="4820534"/>
                  <a:ext cx="422640" cy="6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AA11CEE6-D6A6-4723-B91E-11AA2ABCEE8A}"/>
                    </a:ext>
                  </a:extLst>
                </p14:cNvPr>
                <p14:cNvContentPartPr/>
                <p14:nvPr/>
              </p14:nvContentPartPr>
              <p14:xfrm>
                <a:off x="4088548" y="4781654"/>
                <a:ext cx="321480" cy="12384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AA11CEE6-D6A6-4723-B91E-11AA2ABCEE8A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4070548" y="4764014"/>
                  <a:ext cx="357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298F7171-C947-435D-8A82-82A719DBB6B7}"/>
                    </a:ext>
                  </a:extLst>
                </p14:cNvPr>
                <p14:cNvContentPartPr/>
                <p14:nvPr/>
              </p14:nvContentPartPr>
              <p14:xfrm>
                <a:off x="4061908" y="4915934"/>
                <a:ext cx="631080" cy="26064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298F7171-C947-435D-8A82-82A719DBB6B7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4044268" y="4897934"/>
                  <a:ext cx="6667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FDB096DF-C939-47A9-9232-8CD9F348F2B2}"/>
                    </a:ext>
                  </a:extLst>
                </p14:cNvPr>
                <p14:cNvContentPartPr/>
                <p14:nvPr/>
              </p14:nvContentPartPr>
              <p14:xfrm>
                <a:off x="4182868" y="4990814"/>
                <a:ext cx="98280" cy="10548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FDB096DF-C939-47A9-9232-8CD9F348F2B2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165228" y="4972814"/>
                  <a:ext cx="133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BDDB6CFF-11E7-4574-A9C2-F09BB7968A47}"/>
                    </a:ext>
                  </a:extLst>
                </p14:cNvPr>
                <p14:cNvContentPartPr/>
                <p14:nvPr/>
              </p14:nvContentPartPr>
              <p14:xfrm>
                <a:off x="4457188" y="5198174"/>
                <a:ext cx="20880" cy="14832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BDDB6CFF-11E7-4574-A9C2-F09BB7968A47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439188" y="5180174"/>
                  <a:ext cx="56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7C9C2300-4AD7-42A8-A596-0B4E647908BF}"/>
                    </a:ext>
                  </a:extLst>
                </p14:cNvPr>
                <p14:cNvContentPartPr/>
                <p14:nvPr/>
              </p14:nvContentPartPr>
              <p14:xfrm>
                <a:off x="4351348" y="4985414"/>
                <a:ext cx="32760" cy="12996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7C9C2300-4AD7-42A8-A596-0B4E647908BF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333708" y="4967414"/>
                  <a:ext cx="684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AD68071F-420F-4F91-B2DE-D417769BEA34}"/>
                    </a:ext>
                  </a:extLst>
                </p14:cNvPr>
                <p14:cNvContentPartPr/>
                <p14:nvPr/>
              </p14:nvContentPartPr>
              <p14:xfrm>
                <a:off x="4588588" y="4976414"/>
                <a:ext cx="29880" cy="11268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AD68071F-420F-4F91-B2DE-D417769BEA34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570588" y="4958414"/>
                  <a:ext cx="6552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8" name="Group 687">
            <a:extLst>
              <a:ext uri="{FF2B5EF4-FFF2-40B4-BE49-F238E27FC236}">
                <a16:creationId xmlns:a16="http://schemas.microsoft.com/office/drawing/2014/main" id="{B97E7649-E8A4-4C9D-BD6B-5F110DA01246}"/>
              </a:ext>
            </a:extLst>
          </p:cNvPr>
          <p:cNvGrpSpPr/>
          <p:nvPr/>
        </p:nvGrpSpPr>
        <p:grpSpPr>
          <a:xfrm>
            <a:off x="5277628" y="4526774"/>
            <a:ext cx="1537920" cy="1942920"/>
            <a:chOff x="5277628" y="4526774"/>
            <a:chExt cx="1537920" cy="19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35562782-0B8B-4750-BDBB-87565787D06B}"/>
                    </a:ext>
                  </a:extLst>
                </p14:cNvPr>
                <p14:cNvContentPartPr/>
                <p14:nvPr/>
              </p14:nvContentPartPr>
              <p14:xfrm>
                <a:off x="5277628" y="5304374"/>
                <a:ext cx="237600" cy="2304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35562782-0B8B-4750-BDBB-87565787D06B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5259988" y="5286734"/>
                  <a:ext cx="2732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7D0F52A7-0730-4FC9-9C27-AE608E971163}"/>
                    </a:ext>
                  </a:extLst>
                </p14:cNvPr>
                <p14:cNvContentPartPr/>
                <p14:nvPr/>
              </p14:nvContentPartPr>
              <p14:xfrm>
                <a:off x="5289148" y="5439374"/>
                <a:ext cx="222120" cy="1368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7D0F52A7-0730-4FC9-9C27-AE608E971163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5271148" y="5421734"/>
                  <a:ext cx="257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852DF9E3-ABE4-4F87-AA93-694D2F171626}"/>
                    </a:ext>
                  </a:extLst>
                </p14:cNvPr>
                <p14:cNvContentPartPr/>
                <p14:nvPr/>
              </p14:nvContentPartPr>
              <p14:xfrm>
                <a:off x="6032908" y="4526774"/>
                <a:ext cx="39600" cy="19728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852DF9E3-ABE4-4F87-AA93-694D2F171626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6014908" y="4509134"/>
                  <a:ext cx="752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5E64B521-BE02-4D13-8A83-3340EE6B3C10}"/>
                    </a:ext>
                  </a:extLst>
                </p14:cNvPr>
                <p14:cNvContentPartPr/>
                <p14:nvPr/>
              </p14:nvContentPartPr>
              <p14:xfrm>
                <a:off x="5588668" y="4735214"/>
                <a:ext cx="829440" cy="39996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5E64B521-BE02-4D13-8A83-3340EE6B3C10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5571028" y="4717574"/>
                  <a:ext cx="8650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D5091D33-4989-4590-9B38-FEC6982CAFF4}"/>
                    </a:ext>
                  </a:extLst>
                </p14:cNvPr>
                <p14:cNvContentPartPr/>
                <p14:nvPr/>
              </p14:nvContentPartPr>
              <p14:xfrm>
                <a:off x="5728708" y="4838894"/>
                <a:ext cx="106560" cy="15012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D5091D33-4989-4590-9B38-FEC6982CAFF4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5710708" y="4821254"/>
                  <a:ext cx="142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B263C218-B745-4DDD-8BF0-C34CD38CB8C0}"/>
                    </a:ext>
                  </a:extLst>
                </p14:cNvPr>
                <p14:cNvContentPartPr/>
                <p14:nvPr/>
              </p14:nvContentPartPr>
              <p14:xfrm>
                <a:off x="5915188" y="4812614"/>
                <a:ext cx="42480" cy="18756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B263C218-B745-4DDD-8BF0-C34CD38CB8C0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5897548" y="4794974"/>
                  <a:ext cx="781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FB92E90E-7794-40B4-BAFE-34CDFEFDE97C}"/>
                    </a:ext>
                  </a:extLst>
                </p14:cNvPr>
                <p14:cNvContentPartPr/>
                <p14:nvPr/>
              </p14:nvContentPartPr>
              <p14:xfrm>
                <a:off x="6218308" y="4802894"/>
                <a:ext cx="76680" cy="19332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FB92E90E-7794-40B4-BAFE-34CDFEFDE97C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6200308" y="4784894"/>
                  <a:ext cx="1123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247253FD-714B-418D-A246-EA4DE56BDB3D}"/>
                    </a:ext>
                  </a:extLst>
                </p14:cNvPr>
                <p14:cNvContentPartPr/>
                <p14:nvPr/>
              </p14:nvContentPartPr>
              <p14:xfrm>
                <a:off x="6036508" y="5143094"/>
                <a:ext cx="46800" cy="20952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247253FD-714B-418D-A246-EA4DE56BDB3D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6018868" y="5125094"/>
                  <a:ext cx="824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677C0887-9B31-4C37-B697-3A0BEB7520AF}"/>
                    </a:ext>
                  </a:extLst>
                </p14:cNvPr>
                <p14:cNvContentPartPr/>
                <p14:nvPr/>
              </p14:nvContentPartPr>
              <p14:xfrm>
                <a:off x="5988988" y="5362694"/>
                <a:ext cx="235080" cy="20088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677C0887-9B31-4C37-B697-3A0BEB7520AF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5971348" y="5344694"/>
                  <a:ext cx="2707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2F8079A8-3A8B-44E2-BDF4-07B5C64C5B0A}"/>
                    </a:ext>
                  </a:extLst>
                </p14:cNvPr>
                <p14:cNvContentPartPr/>
                <p14:nvPr/>
              </p14:nvContentPartPr>
              <p14:xfrm>
                <a:off x="6213268" y="4600214"/>
                <a:ext cx="602280" cy="88956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2F8079A8-3A8B-44E2-BDF4-07B5C64C5B0A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6195268" y="4582214"/>
                  <a:ext cx="637920" cy="9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7F76D94F-A828-44C2-B4D7-8ED04DFFD4EB}"/>
                    </a:ext>
                  </a:extLst>
                </p14:cNvPr>
                <p14:cNvContentPartPr/>
                <p14:nvPr/>
              </p14:nvContentPartPr>
              <p14:xfrm>
                <a:off x="6071068" y="5591294"/>
                <a:ext cx="27360" cy="21816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7F76D94F-A828-44C2-B4D7-8ED04DFFD4EB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6053428" y="5573294"/>
                  <a:ext cx="630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78550563-00FD-42BF-BC9C-9A507F5E072A}"/>
                    </a:ext>
                  </a:extLst>
                </p14:cNvPr>
                <p14:cNvContentPartPr/>
                <p14:nvPr/>
              </p14:nvContentPartPr>
              <p14:xfrm>
                <a:off x="5669308" y="5826374"/>
                <a:ext cx="818280" cy="39168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78550563-00FD-42BF-BC9C-9A507F5E072A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651668" y="5808374"/>
                  <a:ext cx="8539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A833FF26-DC22-4E8E-8517-480F92E93F6F}"/>
                    </a:ext>
                  </a:extLst>
                </p14:cNvPr>
                <p14:cNvContentPartPr/>
                <p14:nvPr/>
              </p14:nvContentPartPr>
              <p14:xfrm>
                <a:off x="5783428" y="5942654"/>
                <a:ext cx="102240" cy="13068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A833FF26-DC22-4E8E-8517-480F92E93F6F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5765428" y="5924654"/>
                  <a:ext cx="137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4C367DB4-014F-450E-B446-17886D118C9B}"/>
                    </a:ext>
                  </a:extLst>
                </p14:cNvPr>
                <p14:cNvContentPartPr/>
                <p14:nvPr/>
              </p14:nvContentPartPr>
              <p14:xfrm>
                <a:off x="5997628" y="5926094"/>
                <a:ext cx="31680" cy="17460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4C367DB4-014F-450E-B446-17886D118C9B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979988" y="5908454"/>
                  <a:ext cx="673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AB9AD6DE-9403-4E22-B82D-86C0B09DB9E0}"/>
                    </a:ext>
                  </a:extLst>
                </p14:cNvPr>
                <p14:cNvContentPartPr/>
                <p14:nvPr/>
              </p14:nvContentPartPr>
              <p14:xfrm>
                <a:off x="6311548" y="5900894"/>
                <a:ext cx="57960" cy="18864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AB9AD6DE-9403-4E22-B82D-86C0B09DB9E0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6293548" y="5883254"/>
                  <a:ext cx="936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75087A32-E49A-45ED-AE8E-FD05EED8DA87}"/>
                    </a:ext>
                  </a:extLst>
                </p14:cNvPr>
                <p14:cNvContentPartPr/>
                <p14:nvPr/>
              </p14:nvContentPartPr>
              <p14:xfrm>
                <a:off x="6101308" y="6240734"/>
                <a:ext cx="33120" cy="22896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75087A32-E49A-45ED-AE8E-FD05EED8DA87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6083308" y="6222734"/>
                  <a:ext cx="6876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2" name="Group 701">
            <a:extLst>
              <a:ext uri="{FF2B5EF4-FFF2-40B4-BE49-F238E27FC236}">
                <a16:creationId xmlns:a16="http://schemas.microsoft.com/office/drawing/2014/main" id="{50E58362-8231-44EF-95CD-344A3E2283F6}"/>
              </a:ext>
            </a:extLst>
          </p:cNvPr>
          <p:cNvGrpSpPr/>
          <p:nvPr/>
        </p:nvGrpSpPr>
        <p:grpSpPr>
          <a:xfrm>
            <a:off x="3291508" y="5321294"/>
            <a:ext cx="348120" cy="135720"/>
            <a:chOff x="3291508" y="5321294"/>
            <a:chExt cx="348120" cy="1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95D39956-2561-4647-84B4-B42E9ECA31ED}"/>
                    </a:ext>
                  </a:extLst>
                </p14:cNvPr>
                <p14:cNvContentPartPr/>
                <p14:nvPr/>
              </p14:nvContentPartPr>
              <p14:xfrm>
                <a:off x="3336868" y="5402654"/>
                <a:ext cx="10440" cy="5292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95D39956-2561-4647-84B4-B42E9ECA31ED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3319228" y="5384654"/>
                  <a:ext cx="460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F36BDDA2-FD39-42E7-B243-8B86D47D9B66}"/>
                    </a:ext>
                  </a:extLst>
                </p14:cNvPr>
                <p14:cNvContentPartPr/>
                <p14:nvPr/>
              </p14:nvContentPartPr>
              <p14:xfrm>
                <a:off x="3291508" y="5373494"/>
                <a:ext cx="111600" cy="3240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F36BDDA2-FD39-42E7-B243-8B86D47D9B66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3273508" y="5355494"/>
                  <a:ext cx="1472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9C0125BA-D3A2-495F-8B9C-EE47BA4B2D0E}"/>
                    </a:ext>
                  </a:extLst>
                </p14:cNvPr>
                <p14:cNvContentPartPr/>
                <p14:nvPr/>
              </p14:nvContentPartPr>
              <p14:xfrm>
                <a:off x="3453148" y="5380334"/>
                <a:ext cx="59760" cy="6264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9C0125BA-D3A2-495F-8B9C-EE47BA4B2D0E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3435148" y="5362694"/>
                  <a:ext cx="954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13583574-2995-448C-B9A7-8BAFCBC31F20}"/>
                    </a:ext>
                  </a:extLst>
                </p14:cNvPr>
                <p14:cNvContentPartPr/>
                <p14:nvPr/>
              </p14:nvContentPartPr>
              <p14:xfrm>
                <a:off x="3561868" y="5321294"/>
                <a:ext cx="77760" cy="12636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13583574-2995-448C-B9A7-8BAFCBC31F20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3543868" y="5303654"/>
                  <a:ext cx="113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57EB8EA1-0738-4BED-9932-B40307AE0CAB}"/>
                    </a:ext>
                  </a:extLst>
                </p14:cNvPr>
                <p14:cNvContentPartPr/>
                <p14:nvPr/>
              </p14:nvContentPartPr>
              <p14:xfrm>
                <a:off x="3567268" y="5390054"/>
                <a:ext cx="38520" cy="6696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57EB8EA1-0738-4BED-9932-B40307AE0CAB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3549628" y="5372054"/>
                  <a:ext cx="7416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oup 700">
            <a:extLst>
              <a:ext uri="{FF2B5EF4-FFF2-40B4-BE49-F238E27FC236}">
                <a16:creationId xmlns:a16="http://schemas.microsoft.com/office/drawing/2014/main" id="{FA79A15D-159B-4C56-BC2A-DFF2A4FDA5FF}"/>
              </a:ext>
            </a:extLst>
          </p:cNvPr>
          <p:cNvGrpSpPr/>
          <p:nvPr/>
        </p:nvGrpSpPr>
        <p:grpSpPr>
          <a:xfrm>
            <a:off x="4435948" y="5005574"/>
            <a:ext cx="81720" cy="70560"/>
            <a:chOff x="4435948" y="5005574"/>
            <a:chExt cx="81720" cy="7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FB30906E-922E-4588-BFF9-D76682A30118}"/>
                    </a:ext>
                  </a:extLst>
                </p14:cNvPr>
                <p14:cNvContentPartPr/>
                <p14:nvPr/>
              </p14:nvContentPartPr>
              <p14:xfrm>
                <a:off x="4472668" y="5031494"/>
                <a:ext cx="13320" cy="4464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FB30906E-922E-4588-BFF9-D76682A30118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4454668" y="5013494"/>
                  <a:ext cx="48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FE39B4BB-8FBE-4819-9E9F-DC564B8DAFED}"/>
                    </a:ext>
                  </a:extLst>
                </p14:cNvPr>
                <p14:cNvContentPartPr/>
                <p14:nvPr/>
              </p14:nvContentPartPr>
              <p14:xfrm>
                <a:off x="4435948" y="5005574"/>
                <a:ext cx="81720" cy="2592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FE39B4BB-8FBE-4819-9E9F-DC564B8DAFED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4418308" y="4987574"/>
                  <a:ext cx="11736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up 699">
            <a:extLst>
              <a:ext uri="{FF2B5EF4-FFF2-40B4-BE49-F238E27FC236}">
                <a16:creationId xmlns:a16="http://schemas.microsoft.com/office/drawing/2014/main" id="{E94173CC-73B9-4E78-AE6C-213AE991E8AC}"/>
              </a:ext>
            </a:extLst>
          </p:cNvPr>
          <p:cNvGrpSpPr/>
          <p:nvPr/>
        </p:nvGrpSpPr>
        <p:grpSpPr>
          <a:xfrm>
            <a:off x="4588228" y="5779574"/>
            <a:ext cx="80640" cy="110880"/>
            <a:chOff x="4588228" y="5779574"/>
            <a:chExt cx="80640" cy="1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C91204B8-9D81-4725-A76B-51E3C696B85C}"/>
                    </a:ext>
                  </a:extLst>
                </p14:cNvPr>
                <p14:cNvContentPartPr/>
                <p14:nvPr/>
              </p14:nvContentPartPr>
              <p14:xfrm>
                <a:off x="4608028" y="5779574"/>
                <a:ext cx="60840" cy="11088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C91204B8-9D81-4725-A76B-51E3C696B85C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4590388" y="5761574"/>
                  <a:ext cx="964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587B9554-4EE0-4E12-B0A6-4FC2AF9E1307}"/>
                    </a:ext>
                  </a:extLst>
                </p14:cNvPr>
                <p14:cNvContentPartPr/>
                <p14:nvPr/>
              </p14:nvContentPartPr>
              <p14:xfrm>
                <a:off x="4588228" y="5836814"/>
                <a:ext cx="28440" cy="4896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587B9554-4EE0-4E12-B0A6-4FC2AF9E1307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4570228" y="5819174"/>
                  <a:ext cx="6408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0381C2E1-3206-428E-B6CB-0189EADD82FC}"/>
              </a:ext>
            </a:extLst>
          </p:cNvPr>
          <p:cNvGrpSpPr/>
          <p:nvPr/>
        </p:nvGrpSpPr>
        <p:grpSpPr>
          <a:xfrm>
            <a:off x="6013468" y="4875974"/>
            <a:ext cx="146160" cy="106920"/>
            <a:chOff x="6013468" y="4875974"/>
            <a:chExt cx="146160" cy="10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95C7E535-56B3-4169-AC91-2965F01C7873}"/>
                    </a:ext>
                  </a:extLst>
                </p14:cNvPr>
                <p14:cNvContentPartPr/>
                <p14:nvPr/>
              </p14:nvContentPartPr>
              <p14:xfrm>
                <a:off x="6073588" y="4916294"/>
                <a:ext cx="12240" cy="6660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95C7E535-56B3-4169-AC91-2965F01C7873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6055588" y="4898294"/>
                  <a:ext cx="47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1088" name="Ink 1087">
                  <a:extLst>
                    <a:ext uri="{FF2B5EF4-FFF2-40B4-BE49-F238E27FC236}">
                      <a16:creationId xmlns:a16="http://schemas.microsoft.com/office/drawing/2014/main" id="{23D52108-2B93-4250-AD3D-766218E0B16F}"/>
                    </a:ext>
                  </a:extLst>
                </p14:cNvPr>
                <p14:cNvContentPartPr/>
                <p14:nvPr/>
              </p14:nvContentPartPr>
              <p14:xfrm>
                <a:off x="6013468" y="4875974"/>
                <a:ext cx="146160" cy="42480"/>
              </p14:xfrm>
            </p:contentPart>
          </mc:Choice>
          <mc:Fallback xmlns="">
            <p:pic>
              <p:nvPicPr>
                <p:cNvPr id="1088" name="Ink 1087">
                  <a:extLst>
                    <a:ext uri="{FF2B5EF4-FFF2-40B4-BE49-F238E27FC236}">
                      <a16:creationId xmlns:a16="http://schemas.microsoft.com/office/drawing/2014/main" id="{23D52108-2B93-4250-AD3D-766218E0B16F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5995468" y="4858334"/>
                  <a:ext cx="18180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ADD923E7-C383-4911-8B25-E88EBD4CF87E}"/>
              </a:ext>
            </a:extLst>
          </p:cNvPr>
          <p:cNvGrpSpPr/>
          <p:nvPr/>
        </p:nvGrpSpPr>
        <p:grpSpPr>
          <a:xfrm>
            <a:off x="6140908" y="5930054"/>
            <a:ext cx="91080" cy="145440"/>
            <a:chOff x="6140908" y="5930054"/>
            <a:chExt cx="91080" cy="14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1089" name="Ink 1088">
                  <a:extLst>
                    <a:ext uri="{FF2B5EF4-FFF2-40B4-BE49-F238E27FC236}">
                      <a16:creationId xmlns:a16="http://schemas.microsoft.com/office/drawing/2014/main" id="{1455EE0B-9137-4A5F-9FB2-02492B54DFDF}"/>
                    </a:ext>
                  </a:extLst>
                </p14:cNvPr>
                <p14:cNvContentPartPr/>
                <p14:nvPr/>
              </p14:nvContentPartPr>
              <p14:xfrm>
                <a:off x="6155668" y="5930054"/>
                <a:ext cx="76320" cy="115920"/>
              </p14:xfrm>
            </p:contentPart>
          </mc:Choice>
          <mc:Fallback xmlns="">
            <p:pic>
              <p:nvPicPr>
                <p:cNvPr id="1089" name="Ink 1088">
                  <a:extLst>
                    <a:ext uri="{FF2B5EF4-FFF2-40B4-BE49-F238E27FC236}">
                      <a16:creationId xmlns:a16="http://schemas.microsoft.com/office/drawing/2014/main" id="{1455EE0B-9137-4A5F-9FB2-02492B54DFDF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6138028" y="5912054"/>
                  <a:ext cx="1119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1090" name="Ink 1089">
                  <a:extLst>
                    <a:ext uri="{FF2B5EF4-FFF2-40B4-BE49-F238E27FC236}">
                      <a16:creationId xmlns:a16="http://schemas.microsoft.com/office/drawing/2014/main" id="{AF2EAE83-5194-4BAB-85C0-0111907F88B7}"/>
                    </a:ext>
                  </a:extLst>
                </p14:cNvPr>
                <p14:cNvContentPartPr/>
                <p14:nvPr/>
              </p14:nvContentPartPr>
              <p14:xfrm>
                <a:off x="6140908" y="5995574"/>
                <a:ext cx="35640" cy="79920"/>
              </p14:xfrm>
            </p:contentPart>
          </mc:Choice>
          <mc:Fallback xmlns="">
            <p:pic>
              <p:nvPicPr>
                <p:cNvPr id="1090" name="Ink 1089">
                  <a:extLst>
                    <a:ext uri="{FF2B5EF4-FFF2-40B4-BE49-F238E27FC236}">
                      <a16:creationId xmlns:a16="http://schemas.microsoft.com/office/drawing/2014/main" id="{AF2EAE83-5194-4BAB-85C0-0111907F88B7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6122908" y="5977574"/>
                  <a:ext cx="7128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F9F24B4-24D5-4DB7-B642-B38A2154E45D}"/>
              </a:ext>
            </a:extLst>
          </p:cNvPr>
          <p:cNvGrpSpPr/>
          <p:nvPr/>
        </p:nvGrpSpPr>
        <p:grpSpPr>
          <a:xfrm>
            <a:off x="7883389" y="1037839"/>
            <a:ext cx="1176480" cy="410760"/>
            <a:chOff x="7883389" y="1037839"/>
            <a:chExt cx="1176480" cy="4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67CD62-33D3-43F6-ACAE-F5C751534206}"/>
                    </a:ext>
                  </a:extLst>
                </p14:cNvPr>
                <p14:cNvContentPartPr/>
                <p14:nvPr/>
              </p14:nvContentPartPr>
              <p14:xfrm>
                <a:off x="7883389" y="1116679"/>
                <a:ext cx="25560" cy="252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67CD62-33D3-43F6-ACAE-F5C751534206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7865749" y="1098679"/>
                  <a:ext cx="612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D4A59D0-9F56-4875-8B1C-FE10A79DF6F1}"/>
                    </a:ext>
                  </a:extLst>
                </p14:cNvPr>
                <p14:cNvContentPartPr/>
                <p14:nvPr/>
              </p14:nvContentPartPr>
              <p14:xfrm>
                <a:off x="7887349" y="1037839"/>
                <a:ext cx="162360" cy="191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D4A59D0-9F56-4875-8B1C-FE10A79DF6F1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7869349" y="1019839"/>
                  <a:ext cx="1980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462D1AB-74EB-44F0-9BBB-4F547A569FD7}"/>
                    </a:ext>
                  </a:extLst>
                </p14:cNvPr>
                <p14:cNvContentPartPr/>
                <p14:nvPr/>
              </p14:nvContentPartPr>
              <p14:xfrm>
                <a:off x="8028469" y="1230079"/>
                <a:ext cx="91800" cy="112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62D1AB-74EB-44F0-9BBB-4F547A569FD7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8010469" y="1212079"/>
                  <a:ext cx="127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3CFF7AB-05C8-4248-87E7-5849ADE77C7E}"/>
                    </a:ext>
                  </a:extLst>
                </p14:cNvPr>
                <p14:cNvContentPartPr/>
                <p14:nvPr/>
              </p14:nvContentPartPr>
              <p14:xfrm>
                <a:off x="8161309" y="1231879"/>
                <a:ext cx="107640" cy="113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3CFF7AB-05C8-4248-87E7-5849ADE77C7E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8143309" y="1213879"/>
                  <a:ext cx="143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DD431D1-07A6-43CC-B54B-43DF44C45242}"/>
                    </a:ext>
                  </a:extLst>
                </p14:cNvPr>
                <p14:cNvContentPartPr/>
                <p14:nvPr/>
              </p14:nvContentPartPr>
              <p14:xfrm>
                <a:off x="8272909" y="1256359"/>
                <a:ext cx="95760" cy="192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DD431D1-07A6-43CC-B54B-43DF44C45242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8254909" y="1238719"/>
                  <a:ext cx="1314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18D7C2B-2E1E-4B0A-B5E9-23776FF79BC3}"/>
                    </a:ext>
                  </a:extLst>
                </p14:cNvPr>
                <p14:cNvContentPartPr/>
                <p14:nvPr/>
              </p14:nvContentPartPr>
              <p14:xfrm>
                <a:off x="8273269" y="1158079"/>
                <a:ext cx="25200" cy="16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18D7C2B-2E1E-4B0A-B5E9-23776FF79BC3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8255269" y="1140079"/>
                  <a:ext cx="608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CF43FB0-B0FC-4A0F-B901-4A3F8D52EC2F}"/>
                    </a:ext>
                  </a:extLst>
                </p14:cNvPr>
                <p14:cNvContentPartPr/>
                <p14:nvPr/>
              </p14:nvContentPartPr>
              <p14:xfrm>
                <a:off x="8380909" y="1219639"/>
                <a:ext cx="92160" cy="118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CF43FB0-B0FC-4A0F-B901-4A3F8D52EC2F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8363269" y="1201639"/>
                  <a:ext cx="127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55071B4-E776-4EE6-ABC8-41C5E8CAF40F}"/>
                    </a:ext>
                  </a:extLst>
                </p14:cNvPr>
                <p14:cNvContentPartPr/>
                <p14:nvPr/>
              </p14:nvContentPartPr>
              <p14:xfrm>
                <a:off x="8500429" y="1230079"/>
                <a:ext cx="73080" cy="113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55071B4-E776-4EE6-ABC8-41C5E8CAF40F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8482789" y="1212079"/>
                  <a:ext cx="108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E5B9DA9-06F3-4900-8BA5-8660F98AB63F}"/>
                    </a:ext>
                  </a:extLst>
                </p14:cNvPr>
                <p14:cNvContentPartPr/>
                <p14:nvPr/>
              </p14:nvContentPartPr>
              <p14:xfrm>
                <a:off x="8623909" y="1091839"/>
                <a:ext cx="22320" cy="240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E5B9DA9-06F3-4900-8BA5-8660F98AB63F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8605909" y="1074199"/>
                  <a:ext cx="579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72BD094-D5F0-4370-80CF-66B0D4BA404B}"/>
                    </a:ext>
                  </a:extLst>
                </p14:cNvPr>
                <p14:cNvContentPartPr/>
                <p14:nvPr/>
              </p14:nvContentPartPr>
              <p14:xfrm>
                <a:off x="8598349" y="1218559"/>
                <a:ext cx="92160" cy="18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72BD094-D5F0-4370-80CF-66B0D4BA404B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8580709" y="1200559"/>
                  <a:ext cx="1278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9AC5342-F93B-4567-A41A-E5F6C904394B}"/>
                    </a:ext>
                  </a:extLst>
                </p14:cNvPr>
                <p14:cNvContentPartPr/>
                <p14:nvPr/>
              </p14:nvContentPartPr>
              <p14:xfrm>
                <a:off x="8714989" y="1203439"/>
                <a:ext cx="105480" cy="128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9AC5342-F93B-4567-A41A-E5F6C904394B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8697349" y="1185439"/>
                  <a:ext cx="141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2C61EED-F04A-41D9-89C4-2E3456120398}"/>
                    </a:ext>
                  </a:extLst>
                </p14:cNvPr>
                <p14:cNvContentPartPr/>
                <p14:nvPr/>
              </p14:nvContentPartPr>
              <p14:xfrm>
                <a:off x="8844229" y="1193719"/>
                <a:ext cx="101880" cy="129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2C61EED-F04A-41D9-89C4-2E3456120398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8826589" y="1175719"/>
                  <a:ext cx="137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6C80942-4C22-41E1-9215-D6574720B064}"/>
                    </a:ext>
                  </a:extLst>
                </p14:cNvPr>
                <p14:cNvContentPartPr/>
                <p14:nvPr/>
              </p14:nvContentPartPr>
              <p14:xfrm>
                <a:off x="8971669" y="1195879"/>
                <a:ext cx="88200" cy="144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6C80942-4C22-41E1-9215-D6574720B064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8954029" y="1178239"/>
                  <a:ext cx="12384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0" name="Group 979">
            <a:extLst>
              <a:ext uri="{FF2B5EF4-FFF2-40B4-BE49-F238E27FC236}">
                <a16:creationId xmlns:a16="http://schemas.microsoft.com/office/drawing/2014/main" id="{860ECF96-BDDC-4649-8E3A-0D5F6C5E042F}"/>
              </a:ext>
            </a:extLst>
          </p:cNvPr>
          <p:cNvGrpSpPr/>
          <p:nvPr/>
        </p:nvGrpSpPr>
        <p:grpSpPr>
          <a:xfrm>
            <a:off x="9317989" y="1044679"/>
            <a:ext cx="838800" cy="449280"/>
            <a:chOff x="9317989" y="1044679"/>
            <a:chExt cx="838800" cy="44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BDFF9D7-959F-4FF4-BBA2-556A5B8602FD}"/>
                    </a:ext>
                  </a:extLst>
                </p14:cNvPr>
                <p14:cNvContentPartPr/>
                <p14:nvPr/>
              </p14:nvContentPartPr>
              <p14:xfrm>
                <a:off x="9317989" y="1044679"/>
                <a:ext cx="130680" cy="282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BDFF9D7-959F-4FF4-BBA2-556A5B8602FD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9300349" y="1027039"/>
                  <a:ext cx="1663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45718F4F-DC0A-4198-9269-21DCA700EFC1}"/>
                    </a:ext>
                  </a:extLst>
                </p14:cNvPr>
                <p14:cNvContentPartPr/>
                <p14:nvPr/>
              </p14:nvContentPartPr>
              <p14:xfrm>
                <a:off x="9486109" y="1185079"/>
                <a:ext cx="77400" cy="1440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45718F4F-DC0A-4198-9269-21DCA700EFC1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9468469" y="1167079"/>
                  <a:ext cx="1130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52DF80AF-6F23-40B5-AAC4-55C0F0D66AB8}"/>
                    </a:ext>
                  </a:extLst>
                </p14:cNvPr>
                <p14:cNvContentPartPr/>
                <p14:nvPr/>
              </p14:nvContentPartPr>
              <p14:xfrm>
                <a:off x="9624349" y="1183999"/>
                <a:ext cx="110160" cy="30996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52DF80AF-6F23-40B5-AAC4-55C0F0D66AB8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9606349" y="1165999"/>
                  <a:ext cx="14580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B6B9B6F1-8A15-446D-A5F6-BA9C24E0F539}"/>
                    </a:ext>
                  </a:extLst>
                </p14:cNvPr>
                <p14:cNvContentPartPr/>
                <p14:nvPr/>
              </p14:nvContentPartPr>
              <p14:xfrm>
                <a:off x="9786349" y="1186879"/>
                <a:ext cx="75240" cy="12384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B6B9B6F1-8A15-446D-A5F6-BA9C24E0F539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9768709" y="1168879"/>
                  <a:ext cx="110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937" name="Ink 936">
                  <a:extLst>
                    <a:ext uri="{FF2B5EF4-FFF2-40B4-BE49-F238E27FC236}">
                      <a16:creationId xmlns:a16="http://schemas.microsoft.com/office/drawing/2014/main" id="{1343BA40-439E-4E40-9271-AA532BF8930D}"/>
                    </a:ext>
                  </a:extLst>
                </p14:cNvPr>
                <p14:cNvContentPartPr/>
                <p14:nvPr/>
              </p14:nvContentPartPr>
              <p14:xfrm>
                <a:off x="9918829" y="1176439"/>
                <a:ext cx="82440" cy="137520"/>
              </p14:xfrm>
            </p:contentPart>
          </mc:Choice>
          <mc:Fallback xmlns="">
            <p:pic>
              <p:nvPicPr>
                <p:cNvPr id="937" name="Ink 936">
                  <a:extLst>
                    <a:ext uri="{FF2B5EF4-FFF2-40B4-BE49-F238E27FC236}">
                      <a16:creationId xmlns:a16="http://schemas.microsoft.com/office/drawing/2014/main" id="{1343BA40-439E-4E40-9271-AA532BF8930D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9901189" y="1158799"/>
                  <a:ext cx="118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969" name="Ink 968">
                  <a:extLst>
                    <a:ext uri="{FF2B5EF4-FFF2-40B4-BE49-F238E27FC236}">
                      <a16:creationId xmlns:a16="http://schemas.microsoft.com/office/drawing/2014/main" id="{ADC77901-4883-4CC9-8A42-93C910B935F4}"/>
                    </a:ext>
                  </a:extLst>
                </p14:cNvPr>
                <p14:cNvContentPartPr/>
                <p14:nvPr/>
              </p14:nvContentPartPr>
              <p14:xfrm>
                <a:off x="10045909" y="1109119"/>
                <a:ext cx="110880" cy="212400"/>
              </p14:xfrm>
            </p:contentPart>
          </mc:Choice>
          <mc:Fallback xmlns="">
            <p:pic>
              <p:nvPicPr>
                <p:cNvPr id="969" name="Ink 968">
                  <a:extLst>
                    <a:ext uri="{FF2B5EF4-FFF2-40B4-BE49-F238E27FC236}">
                      <a16:creationId xmlns:a16="http://schemas.microsoft.com/office/drawing/2014/main" id="{ADC77901-4883-4CC9-8A42-93C910B935F4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10028269" y="1091119"/>
                  <a:ext cx="14652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9" name="Group 978">
            <a:extLst>
              <a:ext uri="{FF2B5EF4-FFF2-40B4-BE49-F238E27FC236}">
                <a16:creationId xmlns:a16="http://schemas.microsoft.com/office/drawing/2014/main" id="{99F2F264-36AF-4993-860C-702134D7B247}"/>
              </a:ext>
            </a:extLst>
          </p:cNvPr>
          <p:cNvGrpSpPr/>
          <p:nvPr/>
        </p:nvGrpSpPr>
        <p:grpSpPr>
          <a:xfrm>
            <a:off x="10356949" y="1037839"/>
            <a:ext cx="735840" cy="255240"/>
            <a:chOff x="10356949" y="1037839"/>
            <a:chExt cx="73584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4">
              <p14:nvContentPartPr>
                <p14:cNvPr id="970" name="Ink 969">
                  <a:extLst>
                    <a:ext uri="{FF2B5EF4-FFF2-40B4-BE49-F238E27FC236}">
                      <a16:creationId xmlns:a16="http://schemas.microsoft.com/office/drawing/2014/main" id="{D632B944-DCE5-4118-B06B-CC64AFF8F44F}"/>
                    </a:ext>
                  </a:extLst>
                </p14:cNvPr>
                <p14:cNvContentPartPr/>
                <p14:nvPr/>
              </p14:nvContentPartPr>
              <p14:xfrm>
                <a:off x="10356949" y="1043239"/>
                <a:ext cx="146520" cy="249840"/>
              </p14:xfrm>
            </p:contentPart>
          </mc:Choice>
          <mc:Fallback xmlns="">
            <p:pic>
              <p:nvPicPr>
                <p:cNvPr id="970" name="Ink 969">
                  <a:extLst>
                    <a:ext uri="{FF2B5EF4-FFF2-40B4-BE49-F238E27FC236}">
                      <a16:creationId xmlns:a16="http://schemas.microsoft.com/office/drawing/2014/main" id="{D632B944-DCE5-4118-B06B-CC64AFF8F44F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10338949" y="1025239"/>
                  <a:ext cx="1821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971" name="Ink 970">
                  <a:extLst>
                    <a:ext uri="{FF2B5EF4-FFF2-40B4-BE49-F238E27FC236}">
                      <a16:creationId xmlns:a16="http://schemas.microsoft.com/office/drawing/2014/main" id="{2917D4BA-42A4-41A5-9584-ADBED12C32AA}"/>
                    </a:ext>
                  </a:extLst>
                </p14:cNvPr>
                <p14:cNvContentPartPr/>
                <p14:nvPr/>
              </p14:nvContentPartPr>
              <p14:xfrm>
                <a:off x="10392589" y="1156639"/>
                <a:ext cx="87120" cy="30600"/>
              </p14:xfrm>
            </p:contentPart>
          </mc:Choice>
          <mc:Fallback xmlns="">
            <p:pic>
              <p:nvPicPr>
                <p:cNvPr id="971" name="Ink 970">
                  <a:extLst>
                    <a:ext uri="{FF2B5EF4-FFF2-40B4-BE49-F238E27FC236}">
                      <a16:creationId xmlns:a16="http://schemas.microsoft.com/office/drawing/2014/main" id="{2917D4BA-42A4-41A5-9584-ADBED12C32AA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10374589" y="1138639"/>
                  <a:ext cx="1227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973" name="Ink 972">
                  <a:extLst>
                    <a:ext uri="{FF2B5EF4-FFF2-40B4-BE49-F238E27FC236}">
                      <a16:creationId xmlns:a16="http://schemas.microsoft.com/office/drawing/2014/main" id="{08F6B054-F06C-4954-A49C-9B00861C1FDB}"/>
                    </a:ext>
                  </a:extLst>
                </p14:cNvPr>
                <p14:cNvContentPartPr/>
                <p14:nvPr/>
              </p14:nvContentPartPr>
              <p14:xfrm>
                <a:off x="10588429" y="1071679"/>
                <a:ext cx="18720" cy="219240"/>
              </p14:xfrm>
            </p:contentPart>
          </mc:Choice>
          <mc:Fallback xmlns="">
            <p:pic>
              <p:nvPicPr>
                <p:cNvPr id="973" name="Ink 972">
                  <a:extLst>
                    <a:ext uri="{FF2B5EF4-FFF2-40B4-BE49-F238E27FC236}">
                      <a16:creationId xmlns:a16="http://schemas.microsoft.com/office/drawing/2014/main" id="{08F6B054-F06C-4954-A49C-9B00861C1FDB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10570429" y="1054039"/>
                  <a:ext cx="543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974" name="Ink 973">
                  <a:extLst>
                    <a:ext uri="{FF2B5EF4-FFF2-40B4-BE49-F238E27FC236}">
                      <a16:creationId xmlns:a16="http://schemas.microsoft.com/office/drawing/2014/main" id="{4323693E-6AC8-45EA-A425-5E7082ECF8F9}"/>
                    </a:ext>
                  </a:extLst>
                </p14:cNvPr>
                <p14:cNvContentPartPr/>
                <p14:nvPr/>
              </p14:nvContentPartPr>
              <p14:xfrm>
                <a:off x="10608589" y="1068799"/>
                <a:ext cx="90720" cy="218880"/>
              </p14:xfrm>
            </p:contentPart>
          </mc:Choice>
          <mc:Fallback xmlns="">
            <p:pic>
              <p:nvPicPr>
                <p:cNvPr id="974" name="Ink 973">
                  <a:extLst>
                    <a:ext uri="{FF2B5EF4-FFF2-40B4-BE49-F238E27FC236}">
                      <a16:creationId xmlns:a16="http://schemas.microsoft.com/office/drawing/2014/main" id="{4323693E-6AC8-45EA-A425-5E7082ECF8F9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10590589" y="1051159"/>
                  <a:ext cx="1263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975" name="Ink 974">
                  <a:extLst>
                    <a:ext uri="{FF2B5EF4-FFF2-40B4-BE49-F238E27FC236}">
                      <a16:creationId xmlns:a16="http://schemas.microsoft.com/office/drawing/2014/main" id="{E8EF4D7D-812D-456C-944C-35E11905AE92}"/>
                    </a:ext>
                  </a:extLst>
                </p14:cNvPr>
                <p14:cNvContentPartPr/>
                <p14:nvPr/>
              </p14:nvContentPartPr>
              <p14:xfrm>
                <a:off x="10767349" y="1203079"/>
                <a:ext cx="25200" cy="55080"/>
              </p14:xfrm>
            </p:contentPart>
          </mc:Choice>
          <mc:Fallback xmlns="">
            <p:pic>
              <p:nvPicPr>
                <p:cNvPr id="975" name="Ink 974">
                  <a:extLst>
                    <a:ext uri="{FF2B5EF4-FFF2-40B4-BE49-F238E27FC236}">
                      <a16:creationId xmlns:a16="http://schemas.microsoft.com/office/drawing/2014/main" id="{E8EF4D7D-812D-456C-944C-35E11905AE92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10749349" y="1185079"/>
                  <a:ext cx="608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4">
              <p14:nvContentPartPr>
                <p14:cNvPr id="976" name="Ink 975">
                  <a:extLst>
                    <a:ext uri="{FF2B5EF4-FFF2-40B4-BE49-F238E27FC236}">
                      <a16:creationId xmlns:a16="http://schemas.microsoft.com/office/drawing/2014/main" id="{6C68EFD5-4BE2-4044-B517-F270353F2DDE}"/>
                    </a:ext>
                  </a:extLst>
                </p14:cNvPr>
                <p14:cNvContentPartPr/>
                <p14:nvPr/>
              </p14:nvContentPartPr>
              <p14:xfrm>
                <a:off x="10771309" y="1090399"/>
                <a:ext cx="24840" cy="9720"/>
              </p14:xfrm>
            </p:contentPart>
          </mc:Choice>
          <mc:Fallback xmlns="">
            <p:pic>
              <p:nvPicPr>
                <p:cNvPr id="976" name="Ink 975">
                  <a:extLst>
                    <a:ext uri="{FF2B5EF4-FFF2-40B4-BE49-F238E27FC236}">
                      <a16:creationId xmlns:a16="http://schemas.microsoft.com/office/drawing/2014/main" id="{6C68EFD5-4BE2-4044-B517-F270353F2DDE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10753669" y="1072399"/>
                  <a:ext cx="604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6">
              <p14:nvContentPartPr>
                <p14:cNvPr id="977" name="Ink 976">
                  <a:extLst>
                    <a:ext uri="{FF2B5EF4-FFF2-40B4-BE49-F238E27FC236}">
                      <a16:creationId xmlns:a16="http://schemas.microsoft.com/office/drawing/2014/main" id="{0B5A6A98-9280-418D-98BC-B107E3EFA0DD}"/>
                    </a:ext>
                  </a:extLst>
                </p14:cNvPr>
                <p14:cNvContentPartPr/>
                <p14:nvPr/>
              </p14:nvContentPartPr>
              <p14:xfrm>
                <a:off x="10851229" y="1037839"/>
                <a:ext cx="16200" cy="209880"/>
              </p14:xfrm>
            </p:contentPart>
          </mc:Choice>
          <mc:Fallback xmlns="">
            <p:pic>
              <p:nvPicPr>
                <p:cNvPr id="977" name="Ink 976">
                  <a:extLst>
                    <a:ext uri="{FF2B5EF4-FFF2-40B4-BE49-F238E27FC236}">
                      <a16:creationId xmlns:a16="http://schemas.microsoft.com/office/drawing/2014/main" id="{0B5A6A98-9280-418D-98BC-B107E3EFA0DD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10833589" y="1019839"/>
                  <a:ext cx="518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8">
              <p14:nvContentPartPr>
                <p14:cNvPr id="978" name="Ink 977">
                  <a:extLst>
                    <a:ext uri="{FF2B5EF4-FFF2-40B4-BE49-F238E27FC236}">
                      <a16:creationId xmlns:a16="http://schemas.microsoft.com/office/drawing/2014/main" id="{9D1DE2E4-D70F-4FF4-8759-E1E0A618BA78}"/>
                    </a:ext>
                  </a:extLst>
                </p14:cNvPr>
                <p14:cNvContentPartPr/>
                <p14:nvPr/>
              </p14:nvContentPartPr>
              <p14:xfrm>
                <a:off x="10960669" y="1043599"/>
                <a:ext cx="132120" cy="237600"/>
              </p14:xfrm>
            </p:contentPart>
          </mc:Choice>
          <mc:Fallback xmlns="">
            <p:pic>
              <p:nvPicPr>
                <p:cNvPr id="978" name="Ink 977">
                  <a:extLst>
                    <a:ext uri="{FF2B5EF4-FFF2-40B4-BE49-F238E27FC236}">
                      <a16:creationId xmlns:a16="http://schemas.microsoft.com/office/drawing/2014/main" id="{9D1DE2E4-D70F-4FF4-8759-E1E0A618BA78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10943029" y="1025599"/>
                  <a:ext cx="167760" cy="27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0">
            <p14:nvContentPartPr>
              <p14:cNvPr id="981" name="Ink 980">
                <a:extLst>
                  <a:ext uri="{FF2B5EF4-FFF2-40B4-BE49-F238E27FC236}">
                    <a16:creationId xmlns:a16="http://schemas.microsoft.com/office/drawing/2014/main" id="{5903A9C4-3069-41B8-B957-EAEB4400E3DE}"/>
                  </a:ext>
                </a:extLst>
              </p14:cNvPr>
              <p14:cNvContentPartPr/>
              <p14:nvPr/>
            </p14:nvContentPartPr>
            <p14:xfrm>
              <a:off x="7604749" y="1295239"/>
              <a:ext cx="116280" cy="10800"/>
            </p14:xfrm>
          </p:contentPart>
        </mc:Choice>
        <mc:Fallback xmlns="">
          <p:pic>
            <p:nvPicPr>
              <p:cNvPr id="981" name="Ink 980">
                <a:extLst>
                  <a:ext uri="{FF2B5EF4-FFF2-40B4-BE49-F238E27FC236}">
                    <a16:creationId xmlns:a16="http://schemas.microsoft.com/office/drawing/2014/main" id="{5903A9C4-3069-41B8-B957-EAEB4400E3DE}"/>
                  </a:ext>
                </a:extLst>
              </p:cNvPr>
              <p:cNvPicPr/>
              <p:nvPr/>
            </p:nvPicPr>
            <p:blipFill>
              <a:blip r:embed="rId871"/>
              <a:stretch>
                <a:fillRect/>
              </a:stretch>
            </p:blipFill>
            <p:spPr>
              <a:xfrm>
                <a:off x="7587109" y="1277599"/>
                <a:ext cx="151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2">
            <p14:nvContentPartPr>
              <p14:cNvPr id="982" name="Ink 981">
                <a:extLst>
                  <a:ext uri="{FF2B5EF4-FFF2-40B4-BE49-F238E27FC236}">
                    <a16:creationId xmlns:a16="http://schemas.microsoft.com/office/drawing/2014/main" id="{B197AC74-4071-4A4A-BA7D-9A964E37BE22}"/>
                  </a:ext>
                </a:extLst>
              </p14:cNvPr>
              <p14:cNvContentPartPr/>
              <p14:nvPr/>
            </p14:nvContentPartPr>
            <p14:xfrm>
              <a:off x="7601509" y="1690159"/>
              <a:ext cx="144360" cy="30240"/>
            </p14:xfrm>
          </p:contentPart>
        </mc:Choice>
        <mc:Fallback xmlns="">
          <p:pic>
            <p:nvPicPr>
              <p:cNvPr id="982" name="Ink 981">
                <a:extLst>
                  <a:ext uri="{FF2B5EF4-FFF2-40B4-BE49-F238E27FC236}">
                    <a16:creationId xmlns:a16="http://schemas.microsoft.com/office/drawing/2014/main" id="{B197AC74-4071-4A4A-BA7D-9A964E37BE22}"/>
                  </a:ext>
                </a:extLst>
              </p:cNvPr>
              <p:cNvPicPr/>
              <p:nvPr/>
            </p:nvPicPr>
            <p:blipFill>
              <a:blip r:embed="rId873"/>
              <a:stretch>
                <a:fillRect/>
              </a:stretch>
            </p:blipFill>
            <p:spPr>
              <a:xfrm>
                <a:off x="7583509" y="1672519"/>
                <a:ext cx="18000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60" name="Group 659">
            <a:extLst>
              <a:ext uri="{FF2B5EF4-FFF2-40B4-BE49-F238E27FC236}">
                <a16:creationId xmlns:a16="http://schemas.microsoft.com/office/drawing/2014/main" id="{519D6D46-2F1E-4BC3-A963-BDCC6F85C00C}"/>
              </a:ext>
            </a:extLst>
          </p:cNvPr>
          <p:cNvGrpSpPr/>
          <p:nvPr/>
        </p:nvGrpSpPr>
        <p:grpSpPr>
          <a:xfrm>
            <a:off x="7529509" y="1525639"/>
            <a:ext cx="2406600" cy="917280"/>
            <a:chOff x="7529509" y="1525639"/>
            <a:chExt cx="2406600" cy="91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987" name="Ink 986">
                  <a:extLst>
                    <a:ext uri="{FF2B5EF4-FFF2-40B4-BE49-F238E27FC236}">
                      <a16:creationId xmlns:a16="http://schemas.microsoft.com/office/drawing/2014/main" id="{2049E150-347E-4722-8874-C6BC6F3D8C95}"/>
                    </a:ext>
                  </a:extLst>
                </p14:cNvPr>
                <p14:cNvContentPartPr/>
                <p14:nvPr/>
              </p14:nvContentPartPr>
              <p14:xfrm>
                <a:off x="7870069" y="1657039"/>
                <a:ext cx="147600" cy="182520"/>
              </p14:xfrm>
            </p:contentPart>
          </mc:Choice>
          <mc:Fallback xmlns="">
            <p:pic>
              <p:nvPicPr>
                <p:cNvPr id="987" name="Ink 986">
                  <a:extLst>
                    <a:ext uri="{FF2B5EF4-FFF2-40B4-BE49-F238E27FC236}">
                      <a16:creationId xmlns:a16="http://schemas.microsoft.com/office/drawing/2014/main" id="{2049E150-347E-4722-8874-C6BC6F3D8C95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7852429" y="1639039"/>
                  <a:ext cx="1832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1000" name="Ink 999">
                  <a:extLst>
                    <a:ext uri="{FF2B5EF4-FFF2-40B4-BE49-F238E27FC236}">
                      <a16:creationId xmlns:a16="http://schemas.microsoft.com/office/drawing/2014/main" id="{6419E5BA-AD1A-49AC-8153-F6DC99176713}"/>
                    </a:ext>
                  </a:extLst>
                </p14:cNvPr>
                <p14:cNvContentPartPr/>
                <p14:nvPr/>
              </p14:nvContentPartPr>
              <p14:xfrm>
                <a:off x="8119189" y="1623559"/>
                <a:ext cx="163800" cy="194040"/>
              </p14:xfrm>
            </p:contentPart>
          </mc:Choice>
          <mc:Fallback xmlns="">
            <p:pic>
              <p:nvPicPr>
                <p:cNvPr id="1000" name="Ink 999">
                  <a:extLst>
                    <a:ext uri="{FF2B5EF4-FFF2-40B4-BE49-F238E27FC236}">
                      <a16:creationId xmlns:a16="http://schemas.microsoft.com/office/drawing/2014/main" id="{6419E5BA-AD1A-49AC-8153-F6DC99176713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8101189" y="1605919"/>
                  <a:ext cx="1994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1001" name="Ink 1000">
                  <a:extLst>
                    <a:ext uri="{FF2B5EF4-FFF2-40B4-BE49-F238E27FC236}">
                      <a16:creationId xmlns:a16="http://schemas.microsoft.com/office/drawing/2014/main" id="{F88BFCEA-3707-48AF-9B40-087D70A8DD02}"/>
                    </a:ext>
                  </a:extLst>
                </p14:cNvPr>
                <p14:cNvContentPartPr/>
                <p14:nvPr/>
              </p14:nvContentPartPr>
              <p14:xfrm>
                <a:off x="8379829" y="1550119"/>
                <a:ext cx="135360" cy="236520"/>
              </p14:xfrm>
            </p:contentPart>
          </mc:Choice>
          <mc:Fallback xmlns="">
            <p:pic>
              <p:nvPicPr>
                <p:cNvPr id="1001" name="Ink 1000">
                  <a:extLst>
                    <a:ext uri="{FF2B5EF4-FFF2-40B4-BE49-F238E27FC236}">
                      <a16:creationId xmlns:a16="http://schemas.microsoft.com/office/drawing/2014/main" id="{F88BFCEA-3707-48AF-9B40-087D70A8DD02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8361829" y="1532119"/>
                  <a:ext cx="1710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0">
              <p14:nvContentPartPr>
                <p14:cNvPr id="1003" name="Ink 1002">
                  <a:extLst>
                    <a:ext uri="{FF2B5EF4-FFF2-40B4-BE49-F238E27FC236}">
                      <a16:creationId xmlns:a16="http://schemas.microsoft.com/office/drawing/2014/main" id="{36A71E0B-CE43-465D-822E-6A12E2F3F8C6}"/>
                    </a:ext>
                  </a:extLst>
                </p14:cNvPr>
                <p14:cNvContentPartPr/>
                <p14:nvPr/>
              </p14:nvContentPartPr>
              <p14:xfrm>
                <a:off x="8691949" y="1525639"/>
                <a:ext cx="78120" cy="275760"/>
              </p14:xfrm>
            </p:contentPart>
          </mc:Choice>
          <mc:Fallback xmlns="">
            <p:pic>
              <p:nvPicPr>
                <p:cNvPr id="1003" name="Ink 1002">
                  <a:extLst>
                    <a:ext uri="{FF2B5EF4-FFF2-40B4-BE49-F238E27FC236}">
                      <a16:creationId xmlns:a16="http://schemas.microsoft.com/office/drawing/2014/main" id="{36A71E0B-CE43-465D-822E-6A12E2F3F8C6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8673949" y="1507639"/>
                  <a:ext cx="1137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2">
              <p14:nvContentPartPr>
                <p14:cNvPr id="1004" name="Ink 1003">
                  <a:extLst>
                    <a:ext uri="{FF2B5EF4-FFF2-40B4-BE49-F238E27FC236}">
                      <a16:creationId xmlns:a16="http://schemas.microsoft.com/office/drawing/2014/main" id="{227C8242-341E-4FED-B72E-123B7EC7E81C}"/>
                    </a:ext>
                  </a:extLst>
                </p14:cNvPr>
                <p14:cNvContentPartPr/>
                <p14:nvPr/>
              </p14:nvContentPartPr>
              <p14:xfrm>
                <a:off x="8782669" y="1654879"/>
                <a:ext cx="111240" cy="156600"/>
              </p14:xfrm>
            </p:contentPart>
          </mc:Choice>
          <mc:Fallback xmlns="">
            <p:pic>
              <p:nvPicPr>
                <p:cNvPr id="1004" name="Ink 1003">
                  <a:extLst>
                    <a:ext uri="{FF2B5EF4-FFF2-40B4-BE49-F238E27FC236}">
                      <a16:creationId xmlns:a16="http://schemas.microsoft.com/office/drawing/2014/main" id="{227C8242-341E-4FED-B72E-123B7EC7E81C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8764669" y="1636879"/>
                  <a:ext cx="1468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1005" name="Ink 1004">
                  <a:extLst>
                    <a:ext uri="{FF2B5EF4-FFF2-40B4-BE49-F238E27FC236}">
                      <a16:creationId xmlns:a16="http://schemas.microsoft.com/office/drawing/2014/main" id="{68E2BEC5-B45A-4201-AF59-3ECB8A7DCF91}"/>
                    </a:ext>
                  </a:extLst>
                </p14:cNvPr>
                <p14:cNvContentPartPr/>
                <p14:nvPr/>
              </p14:nvContentPartPr>
              <p14:xfrm>
                <a:off x="8974909" y="1643719"/>
                <a:ext cx="87480" cy="143640"/>
              </p14:xfrm>
            </p:contentPart>
          </mc:Choice>
          <mc:Fallback xmlns="">
            <p:pic>
              <p:nvPicPr>
                <p:cNvPr id="1005" name="Ink 1004">
                  <a:extLst>
                    <a:ext uri="{FF2B5EF4-FFF2-40B4-BE49-F238E27FC236}">
                      <a16:creationId xmlns:a16="http://schemas.microsoft.com/office/drawing/2014/main" id="{68E2BEC5-B45A-4201-AF59-3ECB8A7DCF91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8957269" y="1626079"/>
                  <a:ext cx="1231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1013" name="Ink 1012">
                  <a:extLst>
                    <a:ext uri="{FF2B5EF4-FFF2-40B4-BE49-F238E27FC236}">
                      <a16:creationId xmlns:a16="http://schemas.microsoft.com/office/drawing/2014/main" id="{247F6279-6F76-43DA-8CA5-F424B4826CE7}"/>
                    </a:ext>
                  </a:extLst>
                </p14:cNvPr>
                <p14:cNvContentPartPr/>
                <p14:nvPr/>
              </p14:nvContentPartPr>
              <p14:xfrm>
                <a:off x="9132949" y="1635079"/>
                <a:ext cx="61200" cy="163800"/>
              </p14:xfrm>
            </p:contentPart>
          </mc:Choice>
          <mc:Fallback xmlns="">
            <p:pic>
              <p:nvPicPr>
                <p:cNvPr id="1013" name="Ink 1012">
                  <a:extLst>
                    <a:ext uri="{FF2B5EF4-FFF2-40B4-BE49-F238E27FC236}">
                      <a16:creationId xmlns:a16="http://schemas.microsoft.com/office/drawing/2014/main" id="{247F6279-6F76-43DA-8CA5-F424B4826CE7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9114949" y="1617079"/>
                  <a:ext cx="96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0D0BD4A4-36FE-49FA-9B9C-BCA2E9FE8B05}"/>
                    </a:ext>
                  </a:extLst>
                </p14:cNvPr>
                <p14:cNvContentPartPr/>
                <p14:nvPr/>
              </p14:nvContentPartPr>
              <p14:xfrm>
                <a:off x="9245269" y="1632919"/>
                <a:ext cx="61200" cy="1465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0D0BD4A4-36FE-49FA-9B9C-BCA2E9FE8B05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9227269" y="1615279"/>
                  <a:ext cx="968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786AF4EC-0124-46A3-B50D-1B52C8018EC3}"/>
                    </a:ext>
                  </a:extLst>
                </p14:cNvPr>
                <p14:cNvContentPartPr/>
                <p14:nvPr/>
              </p14:nvContentPartPr>
              <p14:xfrm>
                <a:off x="9380269" y="1614559"/>
                <a:ext cx="64440" cy="18684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786AF4EC-0124-46A3-B50D-1B52C8018EC3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9362269" y="1596559"/>
                  <a:ext cx="1000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1077" name="Ink 1076">
                  <a:extLst>
                    <a:ext uri="{FF2B5EF4-FFF2-40B4-BE49-F238E27FC236}">
                      <a16:creationId xmlns:a16="http://schemas.microsoft.com/office/drawing/2014/main" id="{BA00F093-B8D6-453E-B388-8353101F0B67}"/>
                    </a:ext>
                  </a:extLst>
                </p14:cNvPr>
                <p14:cNvContentPartPr/>
                <p14:nvPr/>
              </p14:nvContentPartPr>
              <p14:xfrm>
                <a:off x="7529509" y="2225839"/>
                <a:ext cx="206640" cy="14040"/>
              </p14:xfrm>
            </p:contentPart>
          </mc:Choice>
          <mc:Fallback xmlns="">
            <p:pic>
              <p:nvPicPr>
                <p:cNvPr id="1077" name="Ink 1076">
                  <a:extLst>
                    <a:ext uri="{FF2B5EF4-FFF2-40B4-BE49-F238E27FC236}">
                      <a16:creationId xmlns:a16="http://schemas.microsoft.com/office/drawing/2014/main" id="{BA00F093-B8D6-453E-B388-8353101F0B67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7511509" y="2208199"/>
                  <a:ext cx="2422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1083" name="Ink 1082">
                  <a:extLst>
                    <a:ext uri="{FF2B5EF4-FFF2-40B4-BE49-F238E27FC236}">
                      <a16:creationId xmlns:a16="http://schemas.microsoft.com/office/drawing/2014/main" id="{66A45544-9E52-4C1B-936E-595D2F5837BC}"/>
                    </a:ext>
                  </a:extLst>
                </p14:cNvPr>
                <p14:cNvContentPartPr/>
                <p14:nvPr/>
              </p14:nvContentPartPr>
              <p14:xfrm>
                <a:off x="7902829" y="2127199"/>
                <a:ext cx="84240" cy="177480"/>
              </p14:xfrm>
            </p:contentPart>
          </mc:Choice>
          <mc:Fallback xmlns="">
            <p:pic>
              <p:nvPicPr>
                <p:cNvPr id="1083" name="Ink 1082">
                  <a:extLst>
                    <a:ext uri="{FF2B5EF4-FFF2-40B4-BE49-F238E27FC236}">
                      <a16:creationId xmlns:a16="http://schemas.microsoft.com/office/drawing/2014/main" id="{66A45544-9E52-4C1B-936E-595D2F5837BC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7885189" y="2109559"/>
                  <a:ext cx="1198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2E87234E-DA9A-4DF3-BA77-4930411A8F75}"/>
                    </a:ext>
                  </a:extLst>
                </p14:cNvPr>
                <p14:cNvContentPartPr/>
                <p14:nvPr/>
              </p14:nvContentPartPr>
              <p14:xfrm>
                <a:off x="8055829" y="2138719"/>
                <a:ext cx="78120" cy="15480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2E87234E-DA9A-4DF3-BA77-4930411A8F75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8038189" y="2121079"/>
                  <a:ext cx="11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243618EF-C0EF-40D8-A6B7-028F2399D8D0}"/>
                    </a:ext>
                  </a:extLst>
                </p14:cNvPr>
                <p14:cNvContentPartPr/>
                <p14:nvPr/>
              </p14:nvContentPartPr>
              <p14:xfrm>
                <a:off x="8227549" y="2123239"/>
                <a:ext cx="81720" cy="31968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243618EF-C0EF-40D8-A6B7-028F2399D8D0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8209549" y="2105599"/>
                  <a:ext cx="1173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69A2B470-EF91-41ED-867C-3C4312FD17C1}"/>
                    </a:ext>
                  </a:extLst>
                </p14:cNvPr>
                <p14:cNvContentPartPr/>
                <p14:nvPr/>
              </p14:nvContentPartPr>
              <p14:xfrm>
                <a:off x="8374069" y="1989679"/>
                <a:ext cx="37080" cy="29736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69A2B470-EF91-41ED-867C-3C4312FD17C1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8356429" y="1971679"/>
                  <a:ext cx="727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5F735C20-F71D-4746-8C4B-5A9F4B2380BF}"/>
                    </a:ext>
                  </a:extLst>
                </p14:cNvPr>
                <p14:cNvContentPartPr/>
                <p14:nvPr/>
              </p14:nvContentPartPr>
              <p14:xfrm>
                <a:off x="8476669" y="2114599"/>
                <a:ext cx="124920" cy="13320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5F735C20-F71D-4746-8C4B-5A9F4B2380BF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8458669" y="2096959"/>
                  <a:ext cx="1605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B388007C-81B9-49FA-B542-A559999360C5}"/>
                    </a:ext>
                  </a:extLst>
                </p14:cNvPr>
                <p14:cNvContentPartPr/>
                <p14:nvPr/>
              </p14:nvContentPartPr>
              <p14:xfrm>
                <a:off x="8649109" y="2090839"/>
                <a:ext cx="95400" cy="15804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B388007C-81B9-49FA-B542-A559999360C5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8631109" y="2072839"/>
                  <a:ext cx="131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FFCA02B7-09DD-420C-9C0C-AC4F1372D16A}"/>
                    </a:ext>
                  </a:extLst>
                </p14:cNvPr>
                <p14:cNvContentPartPr/>
                <p14:nvPr/>
              </p14:nvContentPartPr>
              <p14:xfrm>
                <a:off x="8777989" y="2103799"/>
                <a:ext cx="79200" cy="14940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FFCA02B7-09DD-420C-9C0C-AC4F1372D16A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8759989" y="2086159"/>
                  <a:ext cx="114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E4A231AE-66E0-49FF-B88B-1514ECB85A3B}"/>
                    </a:ext>
                  </a:extLst>
                </p14:cNvPr>
                <p14:cNvContentPartPr/>
                <p14:nvPr/>
              </p14:nvContentPartPr>
              <p14:xfrm>
                <a:off x="8969869" y="2059519"/>
                <a:ext cx="193320" cy="16380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E4A231AE-66E0-49FF-B88B-1514ECB85A3B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8952229" y="2041879"/>
                  <a:ext cx="228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0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DE522BB5-0979-44FB-8295-C910C25A94B0}"/>
                    </a:ext>
                  </a:extLst>
                </p14:cNvPr>
                <p14:cNvContentPartPr/>
                <p14:nvPr/>
              </p14:nvContentPartPr>
              <p14:xfrm>
                <a:off x="9216109" y="2053759"/>
                <a:ext cx="123120" cy="16452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DE522BB5-0979-44FB-8295-C910C25A94B0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9198109" y="2036119"/>
                  <a:ext cx="1587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2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7C39BA8B-099F-4EFA-8B1B-FDC1F09AEABC}"/>
                    </a:ext>
                  </a:extLst>
                </p14:cNvPr>
                <p14:cNvContentPartPr/>
                <p14:nvPr/>
              </p14:nvContentPartPr>
              <p14:xfrm>
                <a:off x="9436429" y="2045839"/>
                <a:ext cx="136800" cy="15048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7C39BA8B-099F-4EFA-8B1B-FDC1F09AEABC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9418789" y="2027839"/>
                  <a:ext cx="1724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4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6F9D96EE-6DFE-40D7-8E60-D4748C348FB1}"/>
                    </a:ext>
                  </a:extLst>
                </p14:cNvPr>
                <p14:cNvContentPartPr/>
                <p14:nvPr/>
              </p14:nvContentPartPr>
              <p14:xfrm>
                <a:off x="9686629" y="1890679"/>
                <a:ext cx="36720" cy="31284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6F9D96EE-6DFE-40D7-8E60-D4748C348FB1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9668989" y="1872679"/>
                  <a:ext cx="723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6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4DAA19CD-3610-4CC0-8751-4832211C7B2D}"/>
                    </a:ext>
                  </a:extLst>
                </p14:cNvPr>
                <p14:cNvContentPartPr/>
                <p14:nvPr/>
              </p14:nvContentPartPr>
              <p14:xfrm>
                <a:off x="9635149" y="2015599"/>
                <a:ext cx="146520" cy="1224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4DAA19CD-3610-4CC0-8751-4832211C7B2D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9617509" y="1997599"/>
                  <a:ext cx="182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8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40A0480B-37EB-451F-AD57-2A3000944779}"/>
                    </a:ext>
                  </a:extLst>
                </p14:cNvPr>
                <p14:cNvContentPartPr/>
                <p14:nvPr/>
              </p14:nvContentPartPr>
              <p14:xfrm>
                <a:off x="9848629" y="2003719"/>
                <a:ext cx="87480" cy="16920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40A0480B-37EB-451F-AD57-2A3000944779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9830629" y="1985719"/>
                  <a:ext cx="1231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0" name="Group 679">
            <a:extLst>
              <a:ext uri="{FF2B5EF4-FFF2-40B4-BE49-F238E27FC236}">
                <a16:creationId xmlns:a16="http://schemas.microsoft.com/office/drawing/2014/main" id="{84CC33B8-C980-4A90-B537-7BF318F54F02}"/>
              </a:ext>
            </a:extLst>
          </p:cNvPr>
          <p:cNvGrpSpPr/>
          <p:nvPr/>
        </p:nvGrpSpPr>
        <p:grpSpPr>
          <a:xfrm>
            <a:off x="7562989" y="3118279"/>
            <a:ext cx="200160" cy="15480"/>
            <a:chOff x="7562989" y="3118279"/>
            <a:chExt cx="200160" cy="1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0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43C2D4D6-40DD-43C6-985C-33963A18DA65}"/>
                    </a:ext>
                  </a:extLst>
                </p14:cNvPr>
                <p14:cNvContentPartPr/>
                <p14:nvPr/>
              </p14:nvContentPartPr>
              <p14:xfrm>
                <a:off x="7628509" y="3118279"/>
                <a:ext cx="5040" cy="1548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43C2D4D6-40DD-43C6-985C-33963A18DA65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7610869" y="3100639"/>
                  <a:ext cx="40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2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AA2053A3-88F2-454E-B6F2-036E1D1D0973}"/>
                    </a:ext>
                  </a:extLst>
                </p14:cNvPr>
                <p14:cNvContentPartPr/>
                <p14:nvPr/>
              </p14:nvContentPartPr>
              <p14:xfrm>
                <a:off x="7603309" y="3128719"/>
                <a:ext cx="9720" cy="252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AA2053A3-88F2-454E-B6F2-036E1D1D0973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7585309" y="3110719"/>
                  <a:ext cx="453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4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8A0A22C9-438A-49BB-9BD8-2AB67BC3D26B}"/>
                    </a:ext>
                  </a:extLst>
                </p14:cNvPr>
                <p14:cNvContentPartPr/>
                <p14:nvPr/>
              </p14:nvContentPartPr>
              <p14:xfrm>
                <a:off x="7562989" y="3121159"/>
                <a:ext cx="200160" cy="828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8A0A22C9-438A-49BB-9BD8-2AB67BC3D26B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7544989" y="3103519"/>
                  <a:ext cx="235800" cy="4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6">
            <p14:nvContentPartPr>
              <p14:cNvPr id="1121" name="Ink 1120">
                <a:extLst>
                  <a:ext uri="{FF2B5EF4-FFF2-40B4-BE49-F238E27FC236}">
                    <a16:creationId xmlns:a16="http://schemas.microsoft.com/office/drawing/2014/main" id="{4CDCD7BA-C1C7-4852-A288-5B9BB0DD7D13}"/>
                  </a:ext>
                </a:extLst>
              </p14:cNvPr>
              <p14:cNvContentPartPr/>
              <p14:nvPr/>
            </p14:nvContentPartPr>
            <p14:xfrm>
              <a:off x="7502509" y="3553519"/>
              <a:ext cx="240480" cy="21960"/>
            </p14:xfrm>
          </p:contentPart>
        </mc:Choice>
        <mc:Fallback xmlns="">
          <p:pic>
            <p:nvPicPr>
              <p:cNvPr id="1121" name="Ink 1120">
                <a:extLst>
                  <a:ext uri="{FF2B5EF4-FFF2-40B4-BE49-F238E27FC236}">
                    <a16:creationId xmlns:a16="http://schemas.microsoft.com/office/drawing/2014/main" id="{4CDCD7BA-C1C7-4852-A288-5B9BB0DD7D13}"/>
                  </a:ext>
                </a:extLst>
              </p:cNvPr>
              <p:cNvPicPr/>
              <p:nvPr/>
            </p:nvPicPr>
            <p:blipFill>
              <a:blip r:embed="rId927"/>
              <a:stretch>
                <a:fillRect/>
              </a:stretch>
            </p:blipFill>
            <p:spPr>
              <a:xfrm>
                <a:off x="7484509" y="3535519"/>
                <a:ext cx="2761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8">
            <p14:nvContentPartPr>
              <p14:cNvPr id="1122" name="Ink 1121">
                <a:extLst>
                  <a:ext uri="{FF2B5EF4-FFF2-40B4-BE49-F238E27FC236}">
                    <a16:creationId xmlns:a16="http://schemas.microsoft.com/office/drawing/2014/main" id="{1FC19940-2CE9-4C1F-8323-38923CE62397}"/>
                  </a:ext>
                </a:extLst>
              </p14:cNvPr>
              <p14:cNvContentPartPr/>
              <p14:nvPr/>
            </p14:nvContentPartPr>
            <p14:xfrm>
              <a:off x="7905709" y="2967079"/>
              <a:ext cx="219600" cy="242280"/>
            </p14:xfrm>
          </p:contentPart>
        </mc:Choice>
        <mc:Fallback xmlns="">
          <p:pic>
            <p:nvPicPr>
              <p:cNvPr id="1122" name="Ink 1121">
                <a:extLst>
                  <a:ext uri="{FF2B5EF4-FFF2-40B4-BE49-F238E27FC236}">
                    <a16:creationId xmlns:a16="http://schemas.microsoft.com/office/drawing/2014/main" id="{1FC19940-2CE9-4C1F-8323-38923CE62397}"/>
                  </a:ext>
                </a:extLst>
              </p:cNvPr>
              <p:cNvPicPr/>
              <p:nvPr/>
            </p:nvPicPr>
            <p:blipFill>
              <a:blip r:embed="rId929"/>
              <a:stretch>
                <a:fillRect/>
              </a:stretch>
            </p:blipFill>
            <p:spPr>
              <a:xfrm>
                <a:off x="7887709" y="2949439"/>
                <a:ext cx="255240" cy="27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7" name="Group 1126">
            <a:extLst>
              <a:ext uri="{FF2B5EF4-FFF2-40B4-BE49-F238E27FC236}">
                <a16:creationId xmlns:a16="http://schemas.microsoft.com/office/drawing/2014/main" id="{2B510B4F-E80F-4CCF-989A-0CAB4A7157CB}"/>
              </a:ext>
            </a:extLst>
          </p:cNvPr>
          <p:cNvGrpSpPr/>
          <p:nvPr/>
        </p:nvGrpSpPr>
        <p:grpSpPr>
          <a:xfrm>
            <a:off x="8255989" y="2902279"/>
            <a:ext cx="515880" cy="322200"/>
            <a:chOff x="8255989" y="2902279"/>
            <a:chExt cx="51588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0">
              <p14:nvContentPartPr>
                <p14:cNvPr id="1123" name="Ink 1122">
                  <a:extLst>
                    <a:ext uri="{FF2B5EF4-FFF2-40B4-BE49-F238E27FC236}">
                      <a16:creationId xmlns:a16="http://schemas.microsoft.com/office/drawing/2014/main" id="{747469E7-46B9-499B-9BE5-3E64FE086371}"/>
                    </a:ext>
                  </a:extLst>
                </p14:cNvPr>
                <p14:cNvContentPartPr/>
                <p14:nvPr/>
              </p14:nvContentPartPr>
              <p14:xfrm>
                <a:off x="8255989" y="2905159"/>
                <a:ext cx="76680" cy="319320"/>
              </p14:xfrm>
            </p:contentPart>
          </mc:Choice>
          <mc:Fallback xmlns="">
            <p:pic>
              <p:nvPicPr>
                <p:cNvPr id="1123" name="Ink 1122">
                  <a:extLst>
                    <a:ext uri="{FF2B5EF4-FFF2-40B4-BE49-F238E27FC236}">
                      <a16:creationId xmlns:a16="http://schemas.microsoft.com/office/drawing/2014/main" id="{747469E7-46B9-499B-9BE5-3E64FE086371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8238349" y="2887519"/>
                  <a:ext cx="112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2">
              <p14:nvContentPartPr>
                <p14:cNvPr id="1124" name="Ink 1123">
                  <a:extLst>
                    <a:ext uri="{FF2B5EF4-FFF2-40B4-BE49-F238E27FC236}">
                      <a16:creationId xmlns:a16="http://schemas.microsoft.com/office/drawing/2014/main" id="{9C4EBC22-9D7E-4F23-A92E-DB14673878A2}"/>
                    </a:ext>
                  </a:extLst>
                </p14:cNvPr>
                <p14:cNvContentPartPr/>
                <p14:nvPr/>
              </p14:nvContentPartPr>
              <p14:xfrm>
                <a:off x="8489989" y="2942239"/>
                <a:ext cx="12960" cy="226440"/>
              </p14:xfrm>
            </p:contentPart>
          </mc:Choice>
          <mc:Fallback xmlns="">
            <p:pic>
              <p:nvPicPr>
                <p:cNvPr id="1124" name="Ink 1123">
                  <a:extLst>
                    <a:ext uri="{FF2B5EF4-FFF2-40B4-BE49-F238E27FC236}">
                      <a16:creationId xmlns:a16="http://schemas.microsoft.com/office/drawing/2014/main" id="{9C4EBC22-9D7E-4F23-A92E-DB14673878A2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8471989" y="2924599"/>
                  <a:ext cx="486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4">
              <p14:nvContentPartPr>
                <p14:cNvPr id="1125" name="Ink 1124">
                  <a:extLst>
                    <a:ext uri="{FF2B5EF4-FFF2-40B4-BE49-F238E27FC236}">
                      <a16:creationId xmlns:a16="http://schemas.microsoft.com/office/drawing/2014/main" id="{D757F419-ED7E-4135-8AC2-9824F5C2B620}"/>
                    </a:ext>
                  </a:extLst>
                </p14:cNvPr>
                <p14:cNvContentPartPr/>
                <p14:nvPr/>
              </p14:nvContentPartPr>
              <p14:xfrm>
                <a:off x="8388469" y="3042679"/>
                <a:ext cx="195480" cy="24120"/>
              </p14:xfrm>
            </p:contentPart>
          </mc:Choice>
          <mc:Fallback xmlns="">
            <p:pic>
              <p:nvPicPr>
                <p:cNvPr id="1125" name="Ink 1124">
                  <a:extLst>
                    <a:ext uri="{FF2B5EF4-FFF2-40B4-BE49-F238E27FC236}">
                      <a16:creationId xmlns:a16="http://schemas.microsoft.com/office/drawing/2014/main" id="{D757F419-ED7E-4135-8AC2-9824F5C2B620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8370469" y="3024679"/>
                  <a:ext cx="2311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6">
              <p14:nvContentPartPr>
                <p14:cNvPr id="1126" name="Ink 1125">
                  <a:extLst>
                    <a:ext uri="{FF2B5EF4-FFF2-40B4-BE49-F238E27FC236}">
                      <a16:creationId xmlns:a16="http://schemas.microsoft.com/office/drawing/2014/main" id="{D6CDE7EA-D302-4C86-BB86-B45FBE0396ED}"/>
                    </a:ext>
                  </a:extLst>
                </p14:cNvPr>
                <p14:cNvContentPartPr/>
                <p14:nvPr/>
              </p14:nvContentPartPr>
              <p14:xfrm>
                <a:off x="8653789" y="2902279"/>
                <a:ext cx="118080" cy="299520"/>
              </p14:xfrm>
            </p:contentPart>
          </mc:Choice>
          <mc:Fallback xmlns="">
            <p:pic>
              <p:nvPicPr>
                <p:cNvPr id="1126" name="Ink 1125">
                  <a:extLst>
                    <a:ext uri="{FF2B5EF4-FFF2-40B4-BE49-F238E27FC236}">
                      <a16:creationId xmlns:a16="http://schemas.microsoft.com/office/drawing/2014/main" id="{D6CDE7EA-D302-4C86-BB86-B45FBE0396ED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8635789" y="2884279"/>
                  <a:ext cx="153720" cy="33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4" name="Group 1133">
            <a:extLst>
              <a:ext uri="{FF2B5EF4-FFF2-40B4-BE49-F238E27FC236}">
                <a16:creationId xmlns:a16="http://schemas.microsoft.com/office/drawing/2014/main" id="{AC335CCD-81E5-41FB-B86A-0B96BB4B1C45}"/>
              </a:ext>
            </a:extLst>
          </p:cNvPr>
          <p:cNvGrpSpPr/>
          <p:nvPr/>
        </p:nvGrpSpPr>
        <p:grpSpPr>
          <a:xfrm>
            <a:off x="8943949" y="2831719"/>
            <a:ext cx="950400" cy="450000"/>
            <a:chOff x="8943949" y="2831719"/>
            <a:chExt cx="950400" cy="45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8">
              <p14:nvContentPartPr>
                <p14:cNvPr id="1128" name="Ink 1127">
                  <a:extLst>
                    <a:ext uri="{FF2B5EF4-FFF2-40B4-BE49-F238E27FC236}">
                      <a16:creationId xmlns:a16="http://schemas.microsoft.com/office/drawing/2014/main" id="{3AEB3B6B-4FC2-4F0B-BE57-8055F2584324}"/>
                    </a:ext>
                  </a:extLst>
                </p14:cNvPr>
                <p14:cNvContentPartPr/>
                <p14:nvPr/>
              </p14:nvContentPartPr>
              <p14:xfrm>
                <a:off x="8943949" y="2968519"/>
                <a:ext cx="155880" cy="313200"/>
              </p14:xfrm>
            </p:contentPart>
          </mc:Choice>
          <mc:Fallback xmlns="">
            <p:pic>
              <p:nvPicPr>
                <p:cNvPr id="1128" name="Ink 1127">
                  <a:extLst>
                    <a:ext uri="{FF2B5EF4-FFF2-40B4-BE49-F238E27FC236}">
                      <a16:creationId xmlns:a16="http://schemas.microsoft.com/office/drawing/2014/main" id="{3AEB3B6B-4FC2-4F0B-BE57-8055F2584324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8926309" y="2950879"/>
                  <a:ext cx="1915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0">
              <p14:nvContentPartPr>
                <p14:cNvPr id="1129" name="Ink 1128">
                  <a:extLst>
                    <a:ext uri="{FF2B5EF4-FFF2-40B4-BE49-F238E27FC236}">
                      <a16:creationId xmlns:a16="http://schemas.microsoft.com/office/drawing/2014/main" id="{A0456407-427D-4E8B-980C-5D6E56B30D40}"/>
                    </a:ext>
                  </a:extLst>
                </p14:cNvPr>
                <p14:cNvContentPartPr/>
                <p14:nvPr/>
              </p14:nvContentPartPr>
              <p14:xfrm>
                <a:off x="9158509" y="2981839"/>
                <a:ext cx="96480" cy="157320"/>
              </p14:xfrm>
            </p:contentPart>
          </mc:Choice>
          <mc:Fallback xmlns="">
            <p:pic>
              <p:nvPicPr>
                <p:cNvPr id="1129" name="Ink 1128">
                  <a:extLst>
                    <a:ext uri="{FF2B5EF4-FFF2-40B4-BE49-F238E27FC236}">
                      <a16:creationId xmlns:a16="http://schemas.microsoft.com/office/drawing/2014/main" id="{A0456407-427D-4E8B-980C-5D6E56B30D40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9140869" y="2964199"/>
                  <a:ext cx="132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2">
              <p14:nvContentPartPr>
                <p14:cNvPr id="1130" name="Ink 1129">
                  <a:extLst>
                    <a:ext uri="{FF2B5EF4-FFF2-40B4-BE49-F238E27FC236}">
                      <a16:creationId xmlns:a16="http://schemas.microsoft.com/office/drawing/2014/main" id="{5CADEA2E-CB9E-4C09-A6DA-2136C15EFECC}"/>
                    </a:ext>
                  </a:extLst>
                </p14:cNvPr>
                <p14:cNvContentPartPr/>
                <p14:nvPr/>
              </p14:nvContentPartPr>
              <p14:xfrm>
                <a:off x="9306829" y="2981839"/>
                <a:ext cx="123120" cy="145440"/>
              </p14:xfrm>
            </p:contentPart>
          </mc:Choice>
          <mc:Fallback xmlns="">
            <p:pic>
              <p:nvPicPr>
                <p:cNvPr id="1130" name="Ink 1129">
                  <a:extLst>
                    <a:ext uri="{FF2B5EF4-FFF2-40B4-BE49-F238E27FC236}">
                      <a16:creationId xmlns:a16="http://schemas.microsoft.com/office/drawing/2014/main" id="{5CADEA2E-CB9E-4C09-A6DA-2136C15EFECC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9289189" y="2964199"/>
                  <a:ext cx="158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4">
              <p14:nvContentPartPr>
                <p14:cNvPr id="1132" name="Ink 1131">
                  <a:extLst>
                    <a:ext uri="{FF2B5EF4-FFF2-40B4-BE49-F238E27FC236}">
                      <a16:creationId xmlns:a16="http://schemas.microsoft.com/office/drawing/2014/main" id="{EDF963E2-AB40-4BB1-91A3-3C65884EF519}"/>
                    </a:ext>
                  </a:extLst>
                </p14:cNvPr>
                <p14:cNvContentPartPr/>
                <p14:nvPr/>
              </p14:nvContentPartPr>
              <p14:xfrm>
                <a:off x="9492229" y="2831719"/>
                <a:ext cx="176400" cy="303120"/>
              </p14:xfrm>
            </p:contentPart>
          </mc:Choice>
          <mc:Fallback xmlns="">
            <p:pic>
              <p:nvPicPr>
                <p:cNvPr id="1132" name="Ink 1131">
                  <a:extLst>
                    <a:ext uri="{FF2B5EF4-FFF2-40B4-BE49-F238E27FC236}">
                      <a16:creationId xmlns:a16="http://schemas.microsoft.com/office/drawing/2014/main" id="{EDF963E2-AB40-4BB1-91A3-3C65884EF519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9474589" y="2813719"/>
                  <a:ext cx="2120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6">
              <p14:nvContentPartPr>
                <p14:cNvPr id="1133" name="Ink 1132">
                  <a:extLst>
                    <a:ext uri="{FF2B5EF4-FFF2-40B4-BE49-F238E27FC236}">
                      <a16:creationId xmlns:a16="http://schemas.microsoft.com/office/drawing/2014/main" id="{BEC9EE72-9928-4443-A080-C755F2C7721C}"/>
                    </a:ext>
                  </a:extLst>
                </p14:cNvPr>
                <p14:cNvContentPartPr/>
                <p14:nvPr/>
              </p14:nvContentPartPr>
              <p14:xfrm>
                <a:off x="9770869" y="2950159"/>
                <a:ext cx="123480" cy="172440"/>
              </p14:xfrm>
            </p:contentPart>
          </mc:Choice>
          <mc:Fallback xmlns="">
            <p:pic>
              <p:nvPicPr>
                <p:cNvPr id="1133" name="Ink 1132">
                  <a:extLst>
                    <a:ext uri="{FF2B5EF4-FFF2-40B4-BE49-F238E27FC236}">
                      <a16:creationId xmlns:a16="http://schemas.microsoft.com/office/drawing/2014/main" id="{BEC9EE72-9928-4443-A080-C755F2C7721C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9753229" y="2932519"/>
                  <a:ext cx="15912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7" name="Group 836">
            <a:extLst>
              <a:ext uri="{FF2B5EF4-FFF2-40B4-BE49-F238E27FC236}">
                <a16:creationId xmlns:a16="http://schemas.microsoft.com/office/drawing/2014/main" id="{E5ED6C3D-C02C-46D1-AE8F-79ABE3A10931}"/>
              </a:ext>
            </a:extLst>
          </p:cNvPr>
          <p:cNvGrpSpPr/>
          <p:nvPr/>
        </p:nvGrpSpPr>
        <p:grpSpPr>
          <a:xfrm>
            <a:off x="7498189" y="3367039"/>
            <a:ext cx="3072600" cy="1003156"/>
            <a:chOff x="7498189" y="3367039"/>
            <a:chExt cx="3072600" cy="100315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8">
              <p14:nvContentPartPr>
                <p14:cNvPr id="1135" name="Ink 1134">
                  <a:extLst>
                    <a:ext uri="{FF2B5EF4-FFF2-40B4-BE49-F238E27FC236}">
                      <a16:creationId xmlns:a16="http://schemas.microsoft.com/office/drawing/2014/main" id="{EF01BBDF-D671-4A29-835C-F0C9A80F873E}"/>
                    </a:ext>
                  </a:extLst>
                </p14:cNvPr>
                <p14:cNvContentPartPr/>
                <p14:nvPr/>
              </p14:nvContentPartPr>
              <p14:xfrm>
                <a:off x="7948909" y="3415639"/>
                <a:ext cx="165600" cy="292320"/>
              </p14:xfrm>
            </p:contentPart>
          </mc:Choice>
          <mc:Fallback xmlns="">
            <p:pic>
              <p:nvPicPr>
                <p:cNvPr id="1135" name="Ink 1134">
                  <a:extLst>
                    <a:ext uri="{FF2B5EF4-FFF2-40B4-BE49-F238E27FC236}">
                      <a16:creationId xmlns:a16="http://schemas.microsoft.com/office/drawing/2014/main" id="{EF01BBDF-D671-4A29-835C-F0C9A80F873E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7930909" y="3397639"/>
                  <a:ext cx="2012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0">
              <p14:nvContentPartPr>
                <p14:cNvPr id="1136" name="Ink 1135">
                  <a:extLst>
                    <a:ext uri="{FF2B5EF4-FFF2-40B4-BE49-F238E27FC236}">
                      <a16:creationId xmlns:a16="http://schemas.microsoft.com/office/drawing/2014/main" id="{852B7DBE-E904-4F9B-84D6-3EA502E78870}"/>
                    </a:ext>
                  </a:extLst>
                </p14:cNvPr>
                <p14:cNvContentPartPr/>
                <p14:nvPr/>
              </p14:nvContentPartPr>
              <p14:xfrm>
                <a:off x="8158069" y="3555319"/>
                <a:ext cx="106560" cy="148680"/>
              </p14:xfrm>
            </p:contentPart>
          </mc:Choice>
          <mc:Fallback xmlns="">
            <p:pic>
              <p:nvPicPr>
                <p:cNvPr id="1136" name="Ink 1135">
                  <a:extLst>
                    <a:ext uri="{FF2B5EF4-FFF2-40B4-BE49-F238E27FC236}">
                      <a16:creationId xmlns:a16="http://schemas.microsoft.com/office/drawing/2014/main" id="{852B7DBE-E904-4F9B-84D6-3EA502E78870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8140069" y="3537679"/>
                  <a:ext cx="1422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2">
              <p14:nvContentPartPr>
                <p14:cNvPr id="1137" name="Ink 1136">
                  <a:extLst>
                    <a:ext uri="{FF2B5EF4-FFF2-40B4-BE49-F238E27FC236}">
                      <a16:creationId xmlns:a16="http://schemas.microsoft.com/office/drawing/2014/main" id="{52F3BF9A-6774-476F-93AA-B37304EEE298}"/>
                    </a:ext>
                  </a:extLst>
                </p14:cNvPr>
                <p14:cNvContentPartPr/>
                <p14:nvPr/>
              </p14:nvContentPartPr>
              <p14:xfrm>
                <a:off x="8344909" y="3540559"/>
                <a:ext cx="115200" cy="315000"/>
              </p14:xfrm>
            </p:contentPart>
          </mc:Choice>
          <mc:Fallback xmlns="">
            <p:pic>
              <p:nvPicPr>
                <p:cNvPr id="1137" name="Ink 1136">
                  <a:extLst>
                    <a:ext uri="{FF2B5EF4-FFF2-40B4-BE49-F238E27FC236}">
                      <a16:creationId xmlns:a16="http://schemas.microsoft.com/office/drawing/2014/main" id="{52F3BF9A-6774-476F-93AA-B37304EEE298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8327269" y="3522559"/>
                  <a:ext cx="1508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4">
              <p14:nvContentPartPr>
                <p14:cNvPr id="1138" name="Ink 1137">
                  <a:extLst>
                    <a:ext uri="{FF2B5EF4-FFF2-40B4-BE49-F238E27FC236}">
                      <a16:creationId xmlns:a16="http://schemas.microsoft.com/office/drawing/2014/main" id="{E441DA01-0376-4A98-BA55-8027817BC932}"/>
                    </a:ext>
                  </a:extLst>
                </p14:cNvPr>
                <p14:cNvContentPartPr/>
                <p14:nvPr/>
              </p14:nvContentPartPr>
              <p14:xfrm>
                <a:off x="8541469" y="3544519"/>
                <a:ext cx="140760" cy="354240"/>
              </p14:xfrm>
            </p:contentPart>
          </mc:Choice>
          <mc:Fallback xmlns="">
            <p:pic>
              <p:nvPicPr>
                <p:cNvPr id="1138" name="Ink 1137">
                  <a:extLst>
                    <a:ext uri="{FF2B5EF4-FFF2-40B4-BE49-F238E27FC236}">
                      <a16:creationId xmlns:a16="http://schemas.microsoft.com/office/drawing/2014/main" id="{E441DA01-0376-4A98-BA55-8027817BC932}"/>
                    </a:ext>
                  </a:extLst>
                </p:cNvPr>
                <p:cNvPicPr/>
                <p:nvPr/>
              </p:nvPicPr>
              <p:blipFill>
                <a:blip r:embed="rId955"/>
                <a:stretch>
                  <a:fillRect/>
                </a:stretch>
              </p:blipFill>
              <p:spPr>
                <a:xfrm>
                  <a:off x="8523469" y="3526519"/>
                  <a:ext cx="1764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6">
              <p14:nvContentPartPr>
                <p14:cNvPr id="1139" name="Ink 1138">
                  <a:extLst>
                    <a:ext uri="{FF2B5EF4-FFF2-40B4-BE49-F238E27FC236}">
                      <a16:creationId xmlns:a16="http://schemas.microsoft.com/office/drawing/2014/main" id="{944AEE73-9142-40EC-95CE-011FB43BFC20}"/>
                    </a:ext>
                  </a:extLst>
                </p14:cNvPr>
                <p14:cNvContentPartPr/>
                <p14:nvPr/>
              </p14:nvContentPartPr>
              <p14:xfrm>
                <a:off x="8782309" y="3557119"/>
                <a:ext cx="130320" cy="12600"/>
              </p14:xfrm>
            </p:contentPart>
          </mc:Choice>
          <mc:Fallback xmlns="">
            <p:pic>
              <p:nvPicPr>
                <p:cNvPr id="1139" name="Ink 1138">
                  <a:extLst>
                    <a:ext uri="{FF2B5EF4-FFF2-40B4-BE49-F238E27FC236}">
                      <a16:creationId xmlns:a16="http://schemas.microsoft.com/office/drawing/2014/main" id="{944AEE73-9142-40EC-95CE-011FB43BFC20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8764309" y="3539479"/>
                  <a:ext cx="165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8">
              <p14:nvContentPartPr>
                <p14:cNvPr id="1140" name="Ink 1139">
                  <a:extLst>
                    <a:ext uri="{FF2B5EF4-FFF2-40B4-BE49-F238E27FC236}">
                      <a16:creationId xmlns:a16="http://schemas.microsoft.com/office/drawing/2014/main" id="{10636E4D-538A-4F45-BEDE-5044C9F71133}"/>
                    </a:ext>
                  </a:extLst>
                </p14:cNvPr>
                <p14:cNvContentPartPr/>
                <p14:nvPr/>
              </p14:nvContentPartPr>
              <p14:xfrm>
                <a:off x="9014869" y="3381799"/>
                <a:ext cx="203400" cy="261000"/>
              </p14:xfrm>
            </p:contentPart>
          </mc:Choice>
          <mc:Fallback xmlns="">
            <p:pic>
              <p:nvPicPr>
                <p:cNvPr id="1140" name="Ink 1139">
                  <a:extLst>
                    <a:ext uri="{FF2B5EF4-FFF2-40B4-BE49-F238E27FC236}">
                      <a16:creationId xmlns:a16="http://schemas.microsoft.com/office/drawing/2014/main" id="{10636E4D-538A-4F45-BEDE-5044C9F71133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8997229" y="3363799"/>
                  <a:ext cx="2390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0">
              <p14:nvContentPartPr>
                <p14:cNvPr id="1141" name="Ink 1140">
                  <a:extLst>
                    <a:ext uri="{FF2B5EF4-FFF2-40B4-BE49-F238E27FC236}">
                      <a16:creationId xmlns:a16="http://schemas.microsoft.com/office/drawing/2014/main" id="{C9AF459F-BA51-430E-984F-9F3D802149EE}"/>
                    </a:ext>
                  </a:extLst>
                </p14:cNvPr>
                <p14:cNvContentPartPr/>
                <p14:nvPr/>
              </p14:nvContentPartPr>
              <p14:xfrm>
                <a:off x="9270109" y="3482239"/>
                <a:ext cx="79200" cy="142200"/>
              </p14:xfrm>
            </p:contentPart>
          </mc:Choice>
          <mc:Fallback xmlns="">
            <p:pic>
              <p:nvPicPr>
                <p:cNvPr id="1141" name="Ink 1140">
                  <a:extLst>
                    <a:ext uri="{FF2B5EF4-FFF2-40B4-BE49-F238E27FC236}">
                      <a16:creationId xmlns:a16="http://schemas.microsoft.com/office/drawing/2014/main" id="{C9AF459F-BA51-430E-984F-9F3D802149EE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9252469" y="3464599"/>
                  <a:ext cx="1148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2">
              <p14:nvContentPartPr>
                <p14:cNvPr id="1142" name="Ink 1141">
                  <a:extLst>
                    <a:ext uri="{FF2B5EF4-FFF2-40B4-BE49-F238E27FC236}">
                      <a16:creationId xmlns:a16="http://schemas.microsoft.com/office/drawing/2014/main" id="{C1FBF43C-1594-415E-A273-A89B02D87958}"/>
                    </a:ext>
                  </a:extLst>
                </p14:cNvPr>
                <p14:cNvContentPartPr/>
                <p14:nvPr/>
              </p14:nvContentPartPr>
              <p14:xfrm>
                <a:off x="9449749" y="3367039"/>
                <a:ext cx="11160" cy="258480"/>
              </p14:xfrm>
            </p:contentPart>
          </mc:Choice>
          <mc:Fallback xmlns="">
            <p:pic>
              <p:nvPicPr>
                <p:cNvPr id="1142" name="Ink 1141">
                  <a:extLst>
                    <a:ext uri="{FF2B5EF4-FFF2-40B4-BE49-F238E27FC236}">
                      <a16:creationId xmlns:a16="http://schemas.microsoft.com/office/drawing/2014/main" id="{C1FBF43C-1594-415E-A273-A89B02D87958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9431749" y="3349399"/>
                  <a:ext cx="468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4">
              <p14:nvContentPartPr>
                <p14:cNvPr id="1144" name="Ink 1143">
                  <a:extLst>
                    <a:ext uri="{FF2B5EF4-FFF2-40B4-BE49-F238E27FC236}">
                      <a16:creationId xmlns:a16="http://schemas.microsoft.com/office/drawing/2014/main" id="{0DF940DD-8354-4C66-A103-26C03428B174}"/>
                    </a:ext>
                  </a:extLst>
                </p14:cNvPr>
                <p14:cNvContentPartPr/>
                <p14:nvPr/>
              </p14:nvContentPartPr>
              <p14:xfrm>
                <a:off x="9577549" y="3503479"/>
                <a:ext cx="124920" cy="107640"/>
              </p14:xfrm>
            </p:contentPart>
          </mc:Choice>
          <mc:Fallback xmlns="">
            <p:pic>
              <p:nvPicPr>
                <p:cNvPr id="1144" name="Ink 1143">
                  <a:extLst>
                    <a:ext uri="{FF2B5EF4-FFF2-40B4-BE49-F238E27FC236}">
                      <a16:creationId xmlns:a16="http://schemas.microsoft.com/office/drawing/2014/main" id="{0DF940DD-8354-4C66-A103-26C03428B174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9559909" y="3485479"/>
                  <a:ext cx="1605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6">
              <p14:nvContentPartPr>
                <p14:cNvPr id="1145" name="Ink 1144">
                  <a:extLst>
                    <a:ext uri="{FF2B5EF4-FFF2-40B4-BE49-F238E27FC236}">
                      <a16:creationId xmlns:a16="http://schemas.microsoft.com/office/drawing/2014/main" id="{37DDB132-62A9-45CF-84F4-A6F7DA72F3AE}"/>
                    </a:ext>
                  </a:extLst>
                </p14:cNvPr>
                <p14:cNvContentPartPr/>
                <p14:nvPr/>
              </p14:nvContentPartPr>
              <p14:xfrm>
                <a:off x="9798229" y="3371719"/>
                <a:ext cx="24840" cy="263160"/>
              </p14:xfrm>
            </p:contentPart>
          </mc:Choice>
          <mc:Fallback xmlns="">
            <p:pic>
              <p:nvPicPr>
                <p:cNvPr id="1145" name="Ink 1144">
                  <a:extLst>
                    <a:ext uri="{FF2B5EF4-FFF2-40B4-BE49-F238E27FC236}">
                      <a16:creationId xmlns:a16="http://schemas.microsoft.com/office/drawing/2014/main" id="{37DDB132-62A9-45CF-84F4-A6F7DA72F3AE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9780229" y="3353719"/>
                  <a:ext cx="604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8">
              <p14:nvContentPartPr>
                <p14:cNvPr id="1146" name="Ink 1145">
                  <a:extLst>
                    <a:ext uri="{FF2B5EF4-FFF2-40B4-BE49-F238E27FC236}">
                      <a16:creationId xmlns:a16="http://schemas.microsoft.com/office/drawing/2014/main" id="{242CBA85-1F3B-4EE2-9852-9BECA48804F8}"/>
                    </a:ext>
                  </a:extLst>
                </p14:cNvPr>
                <p14:cNvContentPartPr/>
                <p14:nvPr/>
              </p14:nvContentPartPr>
              <p14:xfrm>
                <a:off x="9738469" y="3467479"/>
                <a:ext cx="177480" cy="23400"/>
              </p14:xfrm>
            </p:contentPart>
          </mc:Choice>
          <mc:Fallback xmlns="">
            <p:pic>
              <p:nvPicPr>
                <p:cNvPr id="1146" name="Ink 1145">
                  <a:extLst>
                    <a:ext uri="{FF2B5EF4-FFF2-40B4-BE49-F238E27FC236}">
                      <a16:creationId xmlns:a16="http://schemas.microsoft.com/office/drawing/2014/main" id="{242CBA85-1F3B-4EE2-9852-9BECA48804F8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9720469" y="3449839"/>
                  <a:ext cx="213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0">
              <p14:nvContentPartPr>
                <p14:cNvPr id="1147" name="Ink 1146">
                  <a:extLst>
                    <a:ext uri="{FF2B5EF4-FFF2-40B4-BE49-F238E27FC236}">
                      <a16:creationId xmlns:a16="http://schemas.microsoft.com/office/drawing/2014/main" id="{B26BDF4A-4A63-4D0C-A638-3021377D58BD}"/>
                    </a:ext>
                  </a:extLst>
                </p14:cNvPr>
                <p14:cNvContentPartPr/>
                <p14:nvPr/>
              </p14:nvContentPartPr>
              <p14:xfrm>
                <a:off x="9927829" y="3464599"/>
                <a:ext cx="164160" cy="109800"/>
              </p14:xfrm>
            </p:contentPart>
          </mc:Choice>
          <mc:Fallback xmlns="">
            <p:pic>
              <p:nvPicPr>
                <p:cNvPr id="1147" name="Ink 1146">
                  <a:extLst>
                    <a:ext uri="{FF2B5EF4-FFF2-40B4-BE49-F238E27FC236}">
                      <a16:creationId xmlns:a16="http://schemas.microsoft.com/office/drawing/2014/main" id="{B26BDF4A-4A63-4D0C-A638-3021377D58BD}"/>
                    </a:ext>
                  </a:extLst>
                </p:cNvPr>
                <p:cNvPicPr/>
                <p:nvPr/>
              </p:nvPicPr>
              <p:blipFill>
                <a:blip r:embed="rId971"/>
                <a:stretch>
                  <a:fillRect/>
                </a:stretch>
              </p:blipFill>
              <p:spPr>
                <a:xfrm>
                  <a:off x="9910189" y="3446959"/>
                  <a:ext cx="199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2">
              <p14:nvContentPartPr>
                <p14:cNvPr id="1149" name="Ink 1148">
                  <a:extLst>
                    <a:ext uri="{FF2B5EF4-FFF2-40B4-BE49-F238E27FC236}">
                      <a16:creationId xmlns:a16="http://schemas.microsoft.com/office/drawing/2014/main" id="{1E65D14B-BA91-476A-B933-8F0D85A3F3B0}"/>
                    </a:ext>
                  </a:extLst>
                </p14:cNvPr>
                <p14:cNvContentPartPr/>
                <p14:nvPr/>
              </p14:nvContentPartPr>
              <p14:xfrm>
                <a:off x="7498189" y="4206755"/>
                <a:ext cx="278640" cy="19800"/>
              </p14:xfrm>
            </p:contentPart>
          </mc:Choice>
          <mc:Fallback xmlns="">
            <p:pic>
              <p:nvPicPr>
                <p:cNvPr id="1149" name="Ink 1148">
                  <a:extLst>
                    <a:ext uri="{FF2B5EF4-FFF2-40B4-BE49-F238E27FC236}">
                      <a16:creationId xmlns:a16="http://schemas.microsoft.com/office/drawing/2014/main" id="{1E65D14B-BA91-476A-B933-8F0D85A3F3B0}"/>
                    </a:ext>
                  </a:extLst>
                </p:cNvPr>
                <p:cNvPicPr/>
                <p:nvPr/>
              </p:nvPicPr>
              <p:blipFill>
                <a:blip r:embed="rId973"/>
                <a:stretch>
                  <a:fillRect/>
                </a:stretch>
              </p:blipFill>
              <p:spPr>
                <a:xfrm>
                  <a:off x="7480189" y="4189115"/>
                  <a:ext cx="314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4">
              <p14:nvContentPartPr>
                <p14:cNvPr id="1150" name="Ink 1149">
                  <a:extLst>
                    <a:ext uri="{FF2B5EF4-FFF2-40B4-BE49-F238E27FC236}">
                      <a16:creationId xmlns:a16="http://schemas.microsoft.com/office/drawing/2014/main" id="{9428F36A-C3F6-417D-A1C0-C619F3191503}"/>
                    </a:ext>
                  </a:extLst>
                </p14:cNvPr>
                <p14:cNvContentPartPr/>
                <p14:nvPr/>
              </p14:nvContentPartPr>
              <p14:xfrm>
                <a:off x="7927309" y="4043315"/>
                <a:ext cx="48240" cy="219960"/>
              </p14:xfrm>
            </p:contentPart>
          </mc:Choice>
          <mc:Fallback xmlns="">
            <p:pic>
              <p:nvPicPr>
                <p:cNvPr id="1150" name="Ink 1149">
                  <a:extLst>
                    <a:ext uri="{FF2B5EF4-FFF2-40B4-BE49-F238E27FC236}">
                      <a16:creationId xmlns:a16="http://schemas.microsoft.com/office/drawing/2014/main" id="{9428F36A-C3F6-417D-A1C0-C619F3191503}"/>
                    </a:ext>
                  </a:extLst>
                </p:cNvPr>
                <p:cNvPicPr/>
                <p:nvPr/>
              </p:nvPicPr>
              <p:blipFill>
                <a:blip r:embed="rId975"/>
                <a:stretch>
                  <a:fillRect/>
                </a:stretch>
              </p:blipFill>
              <p:spPr>
                <a:xfrm>
                  <a:off x="7909669" y="4025675"/>
                  <a:ext cx="838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6">
              <p14:nvContentPartPr>
                <p14:cNvPr id="1151" name="Ink 1150">
                  <a:extLst>
                    <a:ext uri="{FF2B5EF4-FFF2-40B4-BE49-F238E27FC236}">
                      <a16:creationId xmlns:a16="http://schemas.microsoft.com/office/drawing/2014/main" id="{2C54933C-7956-4313-8AB0-7C88A58B193C}"/>
                    </a:ext>
                  </a:extLst>
                </p14:cNvPr>
                <p14:cNvContentPartPr/>
                <p14:nvPr/>
              </p14:nvContentPartPr>
              <p14:xfrm>
                <a:off x="7928389" y="3968795"/>
                <a:ext cx="138240" cy="137160"/>
              </p14:xfrm>
            </p:contentPart>
          </mc:Choice>
          <mc:Fallback xmlns="">
            <p:pic>
              <p:nvPicPr>
                <p:cNvPr id="1151" name="Ink 1150">
                  <a:extLst>
                    <a:ext uri="{FF2B5EF4-FFF2-40B4-BE49-F238E27FC236}">
                      <a16:creationId xmlns:a16="http://schemas.microsoft.com/office/drawing/2014/main" id="{2C54933C-7956-4313-8AB0-7C88A58B193C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7910389" y="3951155"/>
                  <a:ext cx="1738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8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9D1377C5-762F-463D-879F-EBFD909E77B4}"/>
                    </a:ext>
                  </a:extLst>
                </p14:cNvPr>
                <p14:cNvContentPartPr/>
                <p14:nvPr/>
              </p14:nvContentPartPr>
              <p14:xfrm>
                <a:off x="8083549" y="4116035"/>
                <a:ext cx="109080" cy="14220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9D1377C5-762F-463D-879F-EBFD909E77B4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8065909" y="4098035"/>
                  <a:ext cx="1447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0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A5BB31CE-B95D-418A-9038-DBD8E4ECBC57}"/>
                    </a:ext>
                  </a:extLst>
                </p14:cNvPr>
                <p14:cNvContentPartPr/>
                <p14:nvPr/>
              </p14:nvContentPartPr>
              <p14:xfrm>
                <a:off x="8214949" y="4122155"/>
                <a:ext cx="108360" cy="13644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A5BB31CE-B95D-418A-9038-DBD8E4ECBC57}"/>
                    </a:ext>
                  </a:extLst>
                </p:cNvPr>
                <p:cNvPicPr/>
                <p:nvPr/>
              </p:nvPicPr>
              <p:blipFill>
                <a:blip r:embed="rId981"/>
                <a:stretch>
                  <a:fillRect/>
                </a:stretch>
              </p:blipFill>
              <p:spPr>
                <a:xfrm>
                  <a:off x="8196949" y="4104515"/>
                  <a:ext cx="144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2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7A67C99B-BED1-4F89-9DE2-EDC154AC7448}"/>
                    </a:ext>
                  </a:extLst>
                </p14:cNvPr>
                <p14:cNvContentPartPr/>
                <p14:nvPr/>
              </p14:nvContentPartPr>
              <p14:xfrm>
                <a:off x="8354989" y="4108475"/>
                <a:ext cx="114120" cy="26172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7A67C99B-BED1-4F89-9DE2-EDC154AC7448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8337349" y="4090835"/>
                  <a:ext cx="1497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4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9783BAF5-9EDD-450A-B7C0-CC04A36B6B11}"/>
                    </a:ext>
                  </a:extLst>
                </p14:cNvPr>
                <p14:cNvContentPartPr/>
                <p14:nvPr/>
              </p14:nvContentPartPr>
              <p14:xfrm>
                <a:off x="8551189" y="4094435"/>
                <a:ext cx="197640" cy="13824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9783BAF5-9EDD-450A-B7C0-CC04A36B6B11}"/>
                    </a:ext>
                  </a:extLst>
                </p:cNvPr>
                <p:cNvPicPr/>
                <p:nvPr/>
              </p:nvPicPr>
              <p:blipFill>
                <a:blip r:embed="rId985"/>
                <a:stretch>
                  <a:fillRect/>
                </a:stretch>
              </p:blipFill>
              <p:spPr>
                <a:xfrm>
                  <a:off x="8533189" y="4076795"/>
                  <a:ext cx="233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6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949B7BCF-72EF-47D0-916B-89648718BD0F}"/>
                    </a:ext>
                  </a:extLst>
                </p14:cNvPr>
                <p14:cNvContentPartPr/>
                <p14:nvPr/>
              </p14:nvContentPartPr>
              <p14:xfrm>
                <a:off x="8743069" y="4078235"/>
                <a:ext cx="82080" cy="12168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949B7BCF-72EF-47D0-916B-89648718BD0F}"/>
                    </a:ext>
                  </a:extLst>
                </p:cNvPr>
                <p:cNvPicPr/>
                <p:nvPr/>
              </p:nvPicPr>
              <p:blipFill>
                <a:blip r:embed="rId987"/>
                <a:stretch>
                  <a:fillRect/>
                </a:stretch>
              </p:blipFill>
              <p:spPr>
                <a:xfrm>
                  <a:off x="8725069" y="4060235"/>
                  <a:ext cx="117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8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903F8D65-1E53-4706-A080-949EC17E7C50}"/>
                    </a:ext>
                  </a:extLst>
                </p14:cNvPr>
                <p14:cNvContentPartPr/>
                <p14:nvPr/>
              </p14:nvContentPartPr>
              <p14:xfrm>
                <a:off x="8849269" y="4055915"/>
                <a:ext cx="119880" cy="13644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903F8D65-1E53-4706-A080-949EC17E7C50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8831269" y="4037915"/>
                  <a:ext cx="1555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0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26A6410B-D5B6-48B2-8D47-16AFD4CD1A2C}"/>
                    </a:ext>
                  </a:extLst>
                </p14:cNvPr>
                <p14:cNvContentPartPr/>
                <p14:nvPr/>
              </p14:nvContentPartPr>
              <p14:xfrm>
                <a:off x="9111709" y="4068515"/>
                <a:ext cx="101520" cy="3780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26A6410B-D5B6-48B2-8D47-16AFD4CD1A2C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9093709" y="4050515"/>
                  <a:ext cx="1371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2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A2EA2AB1-A0FD-4232-9DD5-10981BAA4841}"/>
                    </a:ext>
                  </a:extLst>
                </p14:cNvPr>
                <p14:cNvContentPartPr/>
                <p14:nvPr/>
              </p14:nvContentPartPr>
              <p14:xfrm>
                <a:off x="9321589" y="3906155"/>
                <a:ext cx="234720" cy="28116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A2EA2AB1-A0FD-4232-9DD5-10981BAA4841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9303949" y="3888155"/>
                  <a:ext cx="2703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4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C6FBDCD6-9B6C-4346-96BC-20DDAAAC49A8}"/>
                    </a:ext>
                  </a:extLst>
                </p14:cNvPr>
                <p14:cNvContentPartPr/>
                <p14:nvPr/>
              </p14:nvContentPartPr>
              <p14:xfrm>
                <a:off x="9611029" y="4058435"/>
                <a:ext cx="38520" cy="7020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C6FBDCD6-9B6C-4346-96BC-20DDAAAC49A8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9593029" y="4040795"/>
                  <a:ext cx="74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6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4445430C-7C31-4755-8453-B2D9F36DF213}"/>
                    </a:ext>
                  </a:extLst>
                </p14:cNvPr>
                <p14:cNvContentPartPr/>
                <p14:nvPr/>
              </p14:nvContentPartPr>
              <p14:xfrm>
                <a:off x="9613549" y="3923075"/>
                <a:ext cx="18720" cy="5220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4445430C-7C31-4755-8453-B2D9F36DF213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9595909" y="3905435"/>
                  <a:ext cx="543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8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5E8DD8B3-B1DA-45AA-8B35-05178FDD7F40}"/>
                    </a:ext>
                  </a:extLst>
                </p14:cNvPr>
                <p14:cNvContentPartPr/>
                <p14:nvPr/>
              </p14:nvContentPartPr>
              <p14:xfrm>
                <a:off x="9709669" y="4033235"/>
                <a:ext cx="110160" cy="12708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5E8DD8B3-B1DA-45AA-8B35-05178FDD7F40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9691669" y="4015595"/>
                  <a:ext cx="145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0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676C984A-23CD-4CF2-AAC2-949A7172678C}"/>
                    </a:ext>
                  </a:extLst>
                </p14:cNvPr>
                <p14:cNvContentPartPr/>
                <p14:nvPr/>
              </p14:nvContentPartPr>
              <p14:xfrm>
                <a:off x="9895789" y="4024595"/>
                <a:ext cx="130680" cy="11340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676C984A-23CD-4CF2-AAC2-949A7172678C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9878149" y="4006955"/>
                  <a:ext cx="1663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2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EDBA7774-95E8-4096-A180-52F6FF4FAF88}"/>
                    </a:ext>
                  </a:extLst>
                </p14:cNvPr>
                <p14:cNvContentPartPr/>
                <p14:nvPr/>
              </p14:nvContentPartPr>
              <p14:xfrm>
                <a:off x="10073989" y="4018835"/>
                <a:ext cx="154440" cy="9036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EDBA7774-95E8-4096-A180-52F6FF4FAF88}"/>
                    </a:ext>
                  </a:extLst>
                </p:cNvPr>
                <p:cNvPicPr/>
                <p:nvPr/>
              </p:nvPicPr>
              <p:blipFill>
                <a:blip r:embed="rId1003"/>
                <a:stretch>
                  <a:fillRect/>
                </a:stretch>
              </p:blipFill>
              <p:spPr>
                <a:xfrm>
                  <a:off x="10055989" y="4000835"/>
                  <a:ext cx="1900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4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7F7C4D3B-1691-4382-93FE-D42D60051D07}"/>
                    </a:ext>
                  </a:extLst>
                </p14:cNvPr>
                <p14:cNvContentPartPr/>
                <p14:nvPr/>
              </p14:nvContentPartPr>
              <p14:xfrm>
                <a:off x="10251469" y="3974555"/>
                <a:ext cx="60120" cy="12132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7F7C4D3B-1691-4382-93FE-D42D60051D07}"/>
                    </a:ext>
                  </a:extLst>
                </p:cNvPr>
                <p:cNvPicPr/>
                <p:nvPr/>
              </p:nvPicPr>
              <p:blipFill>
                <a:blip r:embed="rId1005"/>
                <a:stretch>
                  <a:fillRect/>
                </a:stretch>
              </p:blipFill>
              <p:spPr>
                <a:xfrm>
                  <a:off x="10233469" y="3956555"/>
                  <a:ext cx="957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6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2994FD72-CEC7-4BDB-94C8-3AC8FBFCAE1A}"/>
                    </a:ext>
                  </a:extLst>
                </p14:cNvPr>
                <p14:cNvContentPartPr/>
                <p14:nvPr/>
              </p14:nvContentPartPr>
              <p14:xfrm>
                <a:off x="10388989" y="3825515"/>
                <a:ext cx="181800" cy="259200"/>
              </p14:xfrm>
            </p:contentPart>
          </mc:Choice>
          <mc:Fallback xmlns=""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2994FD72-CEC7-4BDB-94C8-3AC8FBFCAE1A}"/>
                    </a:ext>
                  </a:extLst>
                </p:cNvPr>
                <p:cNvPicPr/>
                <p:nvPr/>
              </p:nvPicPr>
              <p:blipFill>
                <a:blip r:embed="rId1007"/>
                <a:stretch>
                  <a:fillRect/>
                </a:stretch>
              </p:blipFill>
              <p:spPr>
                <a:xfrm>
                  <a:off x="10370989" y="3807875"/>
                  <a:ext cx="217440" cy="29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8">
            <p14:nvContentPartPr>
              <p14:cNvPr id="838" name="Ink 837">
                <a:extLst>
                  <a:ext uri="{FF2B5EF4-FFF2-40B4-BE49-F238E27FC236}">
                    <a16:creationId xmlns:a16="http://schemas.microsoft.com/office/drawing/2014/main" id="{E7AB2EE2-ECF2-4CF2-9FD0-FC06CD6C84C3}"/>
                  </a:ext>
                </a:extLst>
              </p14:cNvPr>
              <p14:cNvContentPartPr/>
              <p14:nvPr/>
            </p14:nvContentPartPr>
            <p14:xfrm>
              <a:off x="7506109" y="5018933"/>
              <a:ext cx="253440" cy="12240"/>
            </p14:xfrm>
          </p:contentPart>
        </mc:Choice>
        <mc:Fallback xmlns="">
          <p:pic>
            <p:nvPicPr>
              <p:cNvPr id="838" name="Ink 837">
                <a:extLst>
                  <a:ext uri="{FF2B5EF4-FFF2-40B4-BE49-F238E27FC236}">
                    <a16:creationId xmlns:a16="http://schemas.microsoft.com/office/drawing/2014/main" id="{E7AB2EE2-ECF2-4CF2-9FD0-FC06CD6C84C3}"/>
                  </a:ext>
                </a:extLst>
              </p:cNvPr>
              <p:cNvPicPr/>
              <p:nvPr/>
            </p:nvPicPr>
            <p:blipFill>
              <a:blip r:embed="rId1009"/>
              <a:stretch>
                <a:fillRect/>
              </a:stretch>
            </p:blipFill>
            <p:spPr>
              <a:xfrm>
                <a:off x="7488469" y="5001293"/>
                <a:ext cx="28908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85D5CA6C-44B1-458B-9BFB-48DD64D1A818}"/>
              </a:ext>
            </a:extLst>
          </p:cNvPr>
          <p:cNvGrpSpPr/>
          <p:nvPr/>
        </p:nvGrpSpPr>
        <p:grpSpPr>
          <a:xfrm>
            <a:off x="7953949" y="4806533"/>
            <a:ext cx="725400" cy="343800"/>
            <a:chOff x="7953949" y="4806533"/>
            <a:chExt cx="72540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0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542A7BD4-5637-4EF0-8B84-BE7C2D9E3696}"/>
                    </a:ext>
                  </a:extLst>
                </p14:cNvPr>
                <p14:cNvContentPartPr/>
                <p14:nvPr/>
              </p14:nvContentPartPr>
              <p14:xfrm>
                <a:off x="7953949" y="4813733"/>
                <a:ext cx="220320" cy="33156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542A7BD4-5637-4EF0-8B84-BE7C2D9E3696}"/>
                    </a:ext>
                  </a:extLst>
                </p:cNvPr>
                <p:cNvPicPr/>
                <p:nvPr/>
              </p:nvPicPr>
              <p:blipFill>
                <a:blip r:embed="rId1011"/>
                <a:stretch>
                  <a:fillRect/>
                </a:stretch>
              </p:blipFill>
              <p:spPr>
                <a:xfrm>
                  <a:off x="7935949" y="4795733"/>
                  <a:ext cx="2559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2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B31BC63D-5670-428B-862D-D7EE0E5B09D2}"/>
                    </a:ext>
                  </a:extLst>
                </p14:cNvPr>
                <p14:cNvContentPartPr/>
                <p14:nvPr/>
              </p14:nvContentPartPr>
              <p14:xfrm>
                <a:off x="8275429" y="4806533"/>
                <a:ext cx="74880" cy="34380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B31BC63D-5670-428B-862D-D7EE0E5B09D2}"/>
                    </a:ext>
                  </a:extLst>
                </p:cNvPr>
                <p:cNvPicPr/>
                <p:nvPr/>
              </p:nvPicPr>
              <p:blipFill>
                <a:blip r:embed="rId1013"/>
                <a:stretch>
                  <a:fillRect/>
                </a:stretch>
              </p:blipFill>
              <p:spPr>
                <a:xfrm>
                  <a:off x="8257429" y="4788893"/>
                  <a:ext cx="1105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4">
              <p14:nvContentPartPr>
                <p14:cNvPr id="847" name="Ink 846">
                  <a:extLst>
                    <a:ext uri="{FF2B5EF4-FFF2-40B4-BE49-F238E27FC236}">
                      <a16:creationId xmlns:a16="http://schemas.microsoft.com/office/drawing/2014/main" id="{B98532EC-5121-4FD3-AFFB-632CF7F49988}"/>
                    </a:ext>
                  </a:extLst>
                </p14:cNvPr>
                <p14:cNvContentPartPr/>
                <p14:nvPr/>
              </p14:nvContentPartPr>
              <p14:xfrm>
                <a:off x="8391349" y="4848653"/>
                <a:ext cx="143280" cy="248760"/>
              </p14:xfrm>
            </p:contentPart>
          </mc:Choice>
          <mc:Fallback xmlns="">
            <p:pic>
              <p:nvPicPr>
                <p:cNvPr id="847" name="Ink 846">
                  <a:extLst>
                    <a:ext uri="{FF2B5EF4-FFF2-40B4-BE49-F238E27FC236}">
                      <a16:creationId xmlns:a16="http://schemas.microsoft.com/office/drawing/2014/main" id="{B98532EC-5121-4FD3-AFFB-632CF7F49988}"/>
                    </a:ext>
                  </a:extLst>
                </p:cNvPr>
                <p:cNvPicPr/>
                <p:nvPr/>
              </p:nvPicPr>
              <p:blipFill>
                <a:blip r:embed="rId1015"/>
                <a:stretch>
                  <a:fillRect/>
                </a:stretch>
              </p:blipFill>
              <p:spPr>
                <a:xfrm>
                  <a:off x="8373709" y="4831013"/>
                  <a:ext cx="1789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6">
              <p14:nvContentPartPr>
                <p14:cNvPr id="861" name="Ink 860">
                  <a:extLst>
                    <a:ext uri="{FF2B5EF4-FFF2-40B4-BE49-F238E27FC236}">
                      <a16:creationId xmlns:a16="http://schemas.microsoft.com/office/drawing/2014/main" id="{4E99990B-46BC-4434-B61F-F7BBFAFDDD55}"/>
                    </a:ext>
                  </a:extLst>
                </p14:cNvPr>
                <p14:cNvContentPartPr/>
                <p14:nvPr/>
              </p14:nvContentPartPr>
              <p14:xfrm>
                <a:off x="8574589" y="4810133"/>
                <a:ext cx="104760" cy="310680"/>
              </p14:xfrm>
            </p:contentPart>
          </mc:Choice>
          <mc:Fallback xmlns="">
            <p:pic>
              <p:nvPicPr>
                <p:cNvPr id="861" name="Ink 860">
                  <a:extLst>
                    <a:ext uri="{FF2B5EF4-FFF2-40B4-BE49-F238E27FC236}">
                      <a16:creationId xmlns:a16="http://schemas.microsoft.com/office/drawing/2014/main" id="{4E99990B-46BC-4434-B61F-F7BBFAFDDD55}"/>
                    </a:ext>
                  </a:extLst>
                </p:cNvPr>
                <p:cNvPicPr/>
                <p:nvPr/>
              </p:nvPicPr>
              <p:blipFill>
                <a:blip r:embed="rId1017"/>
                <a:stretch>
                  <a:fillRect/>
                </a:stretch>
              </p:blipFill>
              <p:spPr>
                <a:xfrm>
                  <a:off x="8556949" y="4792133"/>
                  <a:ext cx="140400" cy="34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7" name="Group 1156">
            <a:extLst>
              <a:ext uri="{FF2B5EF4-FFF2-40B4-BE49-F238E27FC236}">
                <a16:creationId xmlns:a16="http://schemas.microsoft.com/office/drawing/2014/main" id="{79D8D901-027A-4A3F-B89F-1AF0C5A3CDF3}"/>
              </a:ext>
            </a:extLst>
          </p:cNvPr>
          <p:cNvGrpSpPr/>
          <p:nvPr/>
        </p:nvGrpSpPr>
        <p:grpSpPr>
          <a:xfrm>
            <a:off x="8860069" y="4719053"/>
            <a:ext cx="1649520" cy="377280"/>
            <a:chOff x="8860069" y="4719053"/>
            <a:chExt cx="1649520" cy="37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8">
              <p14:nvContentPartPr>
                <p14:cNvPr id="864" name="Ink 863">
                  <a:extLst>
                    <a:ext uri="{FF2B5EF4-FFF2-40B4-BE49-F238E27FC236}">
                      <a16:creationId xmlns:a16="http://schemas.microsoft.com/office/drawing/2014/main" id="{D75FAF2E-8DEC-4C6D-805E-CAC530C02E97}"/>
                    </a:ext>
                  </a:extLst>
                </p14:cNvPr>
                <p14:cNvContentPartPr/>
                <p14:nvPr/>
              </p14:nvContentPartPr>
              <p14:xfrm>
                <a:off x="8860069" y="4928573"/>
                <a:ext cx="523440" cy="54720"/>
              </p14:xfrm>
            </p:contentPart>
          </mc:Choice>
          <mc:Fallback xmlns="">
            <p:pic>
              <p:nvPicPr>
                <p:cNvPr id="864" name="Ink 863">
                  <a:extLst>
                    <a:ext uri="{FF2B5EF4-FFF2-40B4-BE49-F238E27FC236}">
                      <a16:creationId xmlns:a16="http://schemas.microsoft.com/office/drawing/2014/main" id="{D75FAF2E-8DEC-4C6D-805E-CAC530C02E97}"/>
                    </a:ext>
                  </a:extLst>
                </p:cNvPr>
                <p:cNvPicPr/>
                <p:nvPr/>
              </p:nvPicPr>
              <p:blipFill>
                <a:blip r:embed="rId1019"/>
                <a:stretch>
                  <a:fillRect/>
                </a:stretch>
              </p:blipFill>
              <p:spPr>
                <a:xfrm>
                  <a:off x="8842429" y="4910933"/>
                  <a:ext cx="5590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0">
              <p14:nvContentPartPr>
                <p14:cNvPr id="876" name="Ink 875">
                  <a:extLst>
                    <a:ext uri="{FF2B5EF4-FFF2-40B4-BE49-F238E27FC236}">
                      <a16:creationId xmlns:a16="http://schemas.microsoft.com/office/drawing/2014/main" id="{48A4E446-098D-45CF-BE6C-38CCF38094C5}"/>
                    </a:ext>
                  </a:extLst>
                </p14:cNvPr>
                <p14:cNvContentPartPr/>
                <p14:nvPr/>
              </p14:nvContentPartPr>
              <p14:xfrm>
                <a:off x="9342469" y="4849013"/>
                <a:ext cx="111960" cy="100080"/>
              </p14:xfrm>
            </p:contentPart>
          </mc:Choice>
          <mc:Fallback xmlns="">
            <p:pic>
              <p:nvPicPr>
                <p:cNvPr id="876" name="Ink 875">
                  <a:extLst>
                    <a:ext uri="{FF2B5EF4-FFF2-40B4-BE49-F238E27FC236}">
                      <a16:creationId xmlns:a16="http://schemas.microsoft.com/office/drawing/2014/main" id="{48A4E446-098D-45CF-BE6C-38CCF38094C5}"/>
                    </a:ext>
                  </a:extLst>
                </p:cNvPr>
                <p:cNvPicPr/>
                <p:nvPr/>
              </p:nvPicPr>
              <p:blipFill>
                <a:blip r:embed="rId1021"/>
                <a:stretch>
                  <a:fillRect/>
                </a:stretch>
              </p:blipFill>
              <p:spPr>
                <a:xfrm>
                  <a:off x="9324829" y="4831373"/>
                  <a:ext cx="147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2">
              <p14:nvContentPartPr>
                <p14:cNvPr id="880" name="Ink 879">
                  <a:extLst>
                    <a:ext uri="{FF2B5EF4-FFF2-40B4-BE49-F238E27FC236}">
                      <a16:creationId xmlns:a16="http://schemas.microsoft.com/office/drawing/2014/main" id="{C2522249-2AA6-4B49-BA56-7F70CE60422E}"/>
                    </a:ext>
                  </a:extLst>
                </p14:cNvPr>
                <p14:cNvContentPartPr/>
                <p14:nvPr/>
              </p14:nvContentPartPr>
              <p14:xfrm>
                <a:off x="9350029" y="4942973"/>
                <a:ext cx="123120" cy="95400"/>
              </p14:xfrm>
            </p:contentPart>
          </mc:Choice>
          <mc:Fallback xmlns="">
            <p:pic>
              <p:nvPicPr>
                <p:cNvPr id="880" name="Ink 879">
                  <a:extLst>
                    <a:ext uri="{FF2B5EF4-FFF2-40B4-BE49-F238E27FC236}">
                      <a16:creationId xmlns:a16="http://schemas.microsoft.com/office/drawing/2014/main" id="{C2522249-2AA6-4B49-BA56-7F70CE60422E}"/>
                    </a:ext>
                  </a:extLst>
                </p:cNvPr>
                <p:cNvPicPr/>
                <p:nvPr/>
              </p:nvPicPr>
              <p:blipFill>
                <a:blip r:embed="rId1023"/>
                <a:stretch>
                  <a:fillRect/>
                </a:stretch>
              </p:blipFill>
              <p:spPr>
                <a:xfrm>
                  <a:off x="9332029" y="4925333"/>
                  <a:ext cx="1587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4">
              <p14:nvContentPartPr>
                <p14:cNvPr id="886" name="Ink 885">
                  <a:extLst>
                    <a:ext uri="{FF2B5EF4-FFF2-40B4-BE49-F238E27FC236}">
                      <a16:creationId xmlns:a16="http://schemas.microsoft.com/office/drawing/2014/main" id="{0C5987F3-8CA9-4896-B9B9-EB7C88C3F7D8}"/>
                    </a:ext>
                  </a:extLst>
                </p14:cNvPr>
                <p14:cNvContentPartPr/>
                <p14:nvPr/>
              </p14:nvContentPartPr>
              <p14:xfrm>
                <a:off x="9599509" y="4766573"/>
                <a:ext cx="217440" cy="300960"/>
              </p14:xfrm>
            </p:contentPart>
          </mc:Choice>
          <mc:Fallback xmlns="">
            <p:pic>
              <p:nvPicPr>
                <p:cNvPr id="886" name="Ink 885">
                  <a:extLst>
                    <a:ext uri="{FF2B5EF4-FFF2-40B4-BE49-F238E27FC236}">
                      <a16:creationId xmlns:a16="http://schemas.microsoft.com/office/drawing/2014/main" id="{0C5987F3-8CA9-4896-B9B9-EB7C88C3F7D8}"/>
                    </a:ext>
                  </a:extLst>
                </p:cNvPr>
                <p:cNvPicPr/>
                <p:nvPr/>
              </p:nvPicPr>
              <p:blipFill>
                <a:blip r:embed="rId1025"/>
                <a:stretch>
                  <a:fillRect/>
                </a:stretch>
              </p:blipFill>
              <p:spPr>
                <a:xfrm>
                  <a:off x="9581509" y="4748933"/>
                  <a:ext cx="2530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6">
              <p14:nvContentPartPr>
                <p14:cNvPr id="893" name="Ink 892">
                  <a:extLst>
                    <a:ext uri="{FF2B5EF4-FFF2-40B4-BE49-F238E27FC236}">
                      <a16:creationId xmlns:a16="http://schemas.microsoft.com/office/drawing/2014/main" id="{F1BCCD3B-3DF4-49FF-8112-736FD905F66D}"/>
                    </a:ext>
                  </a:extLst>
                </p14:cNvPr>
                <p14:cNvContentPartPr/>
                <p14:nvPr/>
              </p14:nvContentPartPr>
              <p14:xfrm>
                <a:off x="9915949" y="4738133"/>
                <a:ext cx="94320" cy="358200"/>
              </p14:xfrm>
            </p:contentPart>
          </mc:Choice>
          <mc:Fallback xmlns="">
            <p:pic>
              <p:nvPicPr>
                <p:cNvPr id="893" name="Ink 892">
                  <a:extLst>
                    <a:ext uri="{FF2B5EF4-FFF2-40B4-BE49-F238E27FC236}">
                      <a16:creationId xmlns:a16="http://schemas.microsoft.com/office/drawing/2014/main" id="{F1BCCD3B-3DF4-49FF-8112-736FD905F66D}"/>
                    </a:ext>
                  </a:extLst>
                </p:cNvPr>
                <p:cNvPicPr/>
                <p:nvPr/>
              </p:nvPicPr>
              <p:blipFill>
                <a:blip r:embed="rId1027"/>
                <a:stretch>
                  <a:fillRect/>
                </a:stretch>
              </p:blipFill>
              <p:spPr>
                <a:xfrm>
                  <a:off x="9897949" y="4720493"/>
                  <a:ext cx="12996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8">
              <p14:nvContentPartPr>
                <p14:cNvPr id="1154" name="Ink 1153">
                  <a:extLst>
                    <a:ext uri="{FF2B5EF4-FFF2-40B4-BE49-F238E27FC236}">
                      <a16:creationId xmlns:a16="http://schemas.microsoft.com/office/drawing/2014/main" id="{82F09F01-FAD0-4AA8-A3E9-231BEBA5A537}"/>
                    </a:ext>
                  </a:extLst>
                </p14:cNvPr>
                <p14:cNvContentPartPr/>
                <p14:nvPr/>
              </p14:nvContentPartPr>
              <p14:xfrm>
                <a:off x="10096309" y="4813733"/>
                <a:ext cx="185400" cy="211680"/>
              </p14:xfrm>
            </p:contentPart>
          </mc:Choice>
          <mc:Fallback xmlns="">
            <p:pic>
              <p:nvPicPr>
                <p:cNvPr id="1154" name="Ink 1153">
                  <a:extLst>
                    <a:ext uri="{FF2B5EF4-FFF2-40B4-BE49-F238E27FC236}">
                      <a16:creationId xmlns:a16="http://schemas.microsoft.com/office/drawing/2014/main" id="{82F09F01-FAD0-4AA8-A3E9-231BEBA5A537}"/>
                    </a:ext>
                  </a:extLst>
                </p:cNvPr>
                <p:cNvPicPr/>
                <p:nvPr/>
              </p:nvPicPr>
              <p:blipFill>
                <a:blip r:embed="rId1029"/>
                <a:stretch>
                  <a:fillRect/>
                </a:stretch>
              </p:blipFill>
              <p:spPr>
                <a:xfrm>
                  <a:off x="10078669" y="4795733"/>
                  <a:ext cx="2210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0">
              <p14:nvContentPartPr>
                <p14:cNvPr id="1155" name="Ink 1154">
                  <a:extLst>
                    <a:ext uri="{FF2B5EF4-FFF2-40B4-BE49-F238E27FC236}">
                      <a16:creationId xmlns:a16="http://schemas.microsoft.com/office/drawing/2014/main" id="{E3ECAB8F-D021-4274-A3B5-9C3EA55CA55E}"/>
                    </a:ext>
                  </a:extLst>
                </p14:cNvPr>
                <p14:cNvContentPartPr/>
                <p14:nvPr/>
              </p14:nvContentPartPr>
              <p14:xfrm>
                <a:off x="10197469" y="4856573"/>
                <a:ext cx="4680" cy="139680"/>
              </p14:xfrm>
            </p:contentPart>
          </mc:Choice>
          <mc:Fallback xmlns="">
            <p:pic>
              <p:nvPicPr>
                <p:cNvPr id="1155" name="Ink 1154">
                  <a:extLst>
                    <a:ext uri="{FF2B5EF4-FFF2-40B4-BE49-F238E27FC236}">
                      <a16:creationId xmlns:a16="http://schemas.microsoft.com/office/drawing/2014/main" id="{E3ECAB8F-D021-4274-A3B5-9C3EA55CA55E}"/>
                    </a:ext>
                  </a:extLst>
                </p:cNvPr>
                <p:cNvPicPr/>
                <p:nvPr/>
              </p:nvPicPr>
              <p:blipFill>
                <a:blip r:embed="rId1031"/>
                <a:stretch>
                  <a:fillRect/>
                </a:stretch>
              </p:blipFill>
              <p:spPr>
                <a:xfrm>
                  <a:off x="10179829" y="4838573"/>
                  <a:ext cx="40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2">
              <p14:nvContentPartPr>
                <p14:cNvPr id="1156" name="Ink 1155">
                  <a:extLst>
                    <a:ext uri="{FF2B5EF4-FFF2-40B4-BE49-F238E27FC236}">
                      <a16:creationId xmlns:a16="http://schemas.microsoft.com/office/drawing/2014/main" id="{071A59C4-E756-4338-8C41-EFEDEE0D8B20}"/>
                    </a:ext>
                  </a:extLst>
                </p14:cNvPr>
                <p14:cNvContentPartPr/>
                <p14:nvPr/>
              </p14:nvContentPartPr>
              <p14:xfrm>
                <a:off x="10379989" y="4719053"/>
                <a:ext cx="129600" cy="333000"/>
              </p14:xfrm>
            </p:contentPart>
          </mc:Choice>
          <mc:Fallback xmlns="">
            <p:pic>
              <p:nvPicPr>
                <p:cNvPr id="1156" name="Ink 1155">
                  <a:extLst>
                    <a:ext uri="{FF2B5EF4-FFF2-40B4-BE49-F238E27FC236}">
                      <a16:creationId xmlns:a16="http://schemas.microsoft.com/office/drawing/2014/main" id="{071A59C4-E756-4338-8C41-EFEDEE0D8B20}"/>
                    </a:ext>
                  </a:extLst>
                </p:cNvPr>
                <p:cNvPicPr/>
                <p:nvPr/>
              </p:nvPicPr>
              <p:blipFill>
                <a:blip r:embed="rId1033"/>
                <a:stretch>
                  <a:fillRect/>
                </a:stretch>
              </p:blipFill>
              <p:spPr>
                <a:xfrm>
                  <a:off x="10361989" y="4701053"/>
                  <a:ext cx="165240" cy="36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34">
            <p14:nvContentPartPr>
              <p14:cNvPr id="1158" name="Ink 1157">
                <a:extLst>
                  <a:ext uri="{FF2B5EF4-FFF2-40B4-BE49-F238E27FC236}">
                    <a16:creationId xmlns:a16="http://schemas.microsoft.com/office/drawing/2014/main" id="{D19B6AA1-896B-42CC-92D6-6EC109EF81A5}"/>
                  </a:ext>
                </a:extLst>
              </p14:cNvPr>
              <p14:cNvContentPartPr/>
              <p14:nvPr/>
            </p14:nvContentPartPr>
            <p14:xfrm>
              <a:off x="7472629" y="5550653"/>
              <a:ext cx="286560" cy="29880"/>
            </p14:xfrm>
          </p:contentPart>
        </mc:Choice>
        <mc:Fallback xmlns="">
          <p:pic>
            <p:nvPicPr>
              <p:cNvPr id="1158" name="Ink 1157">
                <a:extLst>
                  <a:ext uri="{FF2B5EF4-FFF2-40B4-BE49-F238E27FC236}">
                    <a16:creationId xmlns:a16="http://schemas.microsoft.com/office/drawing/2014/main" id="{D19B6AA1-896B-42CC-92D6-6EC109EF81A5}"/>
                  </a:ext>
                </a:extLst>
              </p:cNvPr>
              <p:cNvPicPr/>
              <p:nvPr/>
            </p:nvPicPr>
            <p:blipFill>
              <a:blip r:embed="rId1035"/>
              <a:stretch>
                <a:fillRect/>
              </a:stretch>
            </p:blipFill>
            <p:spPr>
              <a:xfrm>
                <a:off x="7454989" y="5532653"/>
                <a:ext cx="322200" cy="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658A8D14-947F-42B9-9261-6116A93B51B9}"/>
              </a:ext>
            </a:extLst>
          </p:cNvPr>
          <p:cNvGrpSpPr/>
          <p:nvPr/>
        </p:nvGrpSpPr>
        <p:grpSpPr>
          <a:xfrm>
            <a:off x="7517989" y="5349773"/>
            <a:ext cx="1601640" cy="299520"/>
            <a:chOff x="7517989" y="5349773"/>
            <a:chExt cx="160164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6">
              <p14:nvContentPartPr>
                <p14:cNvPr id="1159" name="Ink 1158">
                  <a:extLst>
                    <a:ext uri="{FF2B5EF4-FFF2-40B4-BE49-F238E27FC236}">
                      <a16:creationId xmlns:a16="http://schemas.microsoft.com/office/drawing/2014/main" id="{3CB10B91-2EC8-49C4-B8B1-646E8533EF37}"/>
                    </a:ext>
                  </a:extLst>
                </p14:cNvPr>
                <p14:cNvContentPartPr/>
                <p14:nvPr/>
              </p14:nvContentPartPr>
              <p14:xfrm>
                <a:off x="7891669" y="5376413"/>
                <a:ext cx="220680" cy="272880"/>
              </p14:xfrm>
            </p:contentPart>
          </mc:Choice>
          <mc:Fallback xmlns="">
            <p:pic>
              <p:nvPicPr>
                <p:cNvPr id="1159" name="Ink 1158">
                  <a:extLst>
                    <a:ext uri="{FF2B5EF4-FFF2-40B4-BE49-F238E27FC236}">
                      <a16:creationId xmlns:a16="http://schemas.microsoft.com/office/drawing/2014/main" id="{3CB10B91-2EC8-49C4-B8B1-646E8533EF37}"/>
                    </a:ext>
                  </a:extLst>
                </p:cNvPr>
                <p:cNvPicPr/>
                <p:nvPr/>
              </p:nvPicPr>
              <p:blipFill>
                <a:blip r:embed="rId1037"/>
                <a:stretch>
                  <a:fillRect/>
                </a:stretch>
              </p:blipFill>
              <p:spPr>
                <a:xfrm>
                  <a:off x="7874029" y="5358413"/>
                  <a:ext cx="2563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8">
              <p14:nvContentPartPr>
                <p14:cNvPr id="1160" name="Ink 1159">
                  <a:extLst>
                    <a:ext uri="{FF2B5EF4-FFF2-40B4-BE49-F238E27FC236}">
                      <a16:creationId xmlns:a16="http://schemas.microsoft.com/office/drawing/2014/main" id="{BCABFCE6-1FD4-42F6-B8DB-F79D6FC5ED1F}"/>
                    </a:ext>
                  </a:extLst>
                </p14:cNvPr>
                <p14:cNvContentPartPr/>
                <p14:nvPr/>
              </p14:nvContentPartPr>
              <p14:xfrm>
                <a:off x="7937389" y="5511053"/>
                <a:ext cx="137160" cy="6840"/>
              </p14:xfrm>
            </p:contentPart>
          </mc:Choice>
          <mc:Fallback xmlns="">
            <p:pic>
              <p:nvPicPr>
                <p:cNvPr id="1160" name="Ink 1159">
                  <a:extLst>
                    <a:ext uri="{FF2B5EF4-FFF2-40B4-BE49-F238E27FC236}">
                      <a16:creationId xmlns:a16="http://schemas.microsoft.com/office/drawing/2014/main" id="{BCABFCE6-1FD4-42F6-B8DB-F79D6FC5ED1F}"/>
                    </a:ext>
                  </a:extLst>
                </p:cNvPr>
                <p:cNvPicPr/>
                <p:nvPr/>
              </p:nvPicPr>
              <p:blipFill>
                <a:blip r:embed="rId1039"/>
                <a:stretch>
                  <a:fillRect/>
                </a:stretch>
              </p:blipFill>
              <p:spPr>
                <a:xfrm>
                  <a:off x="7919389" y="5493413"/>
                  <a:ext cx="1728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0">
              <p14:nvContentPartPr>
                <p14:cNvPr id="1161" name="Ink 1160">
                  <a:extLst>
                    <a:ext uri="{FF2B5EF4-FFF2-40B4-BE49-F238E27FC236}">
                      <a16:creationId xmlns:a16="http://schemas.microsoft.com/office/drawing/2014/main" id="{3099D81D-7D4D-463E-AB71-33E6BA74A937}"/>
                    </a:ext>
                  </a:extLst>
                </p14:cNvPr>
                <p14:cNvContentPartPr/>
                <p14:nvPr/>
              </p14:nvContentPartPr>
              <p14:xfrm>
                <a:off x="8117389" y="5515373"/>
                <a:ext cx="162360" cy="128160"/>
              </p14:xfrm>
            </p:contentPart>
          </mc:Choice>
          <mc:Fallback xmlns="">
            <p:pic>
              <p:nvPicPr>
                <p:cNvPr id="1161" name="Ink 1160">
                  <a:extLst>
                    <a:ext uri="{FF2B5EF4-FFF2-40B4-BE49-F238E27FC236}">
                      <a16:creationId xmlns:a16="http://schemas.microsoft.com/office/drawing/2014/main" id="{3099D81D-7D4D-463E-AB71-33E6BA74A937}"/>
                    </a:ext>
                  </a:extLst>
                </p:cNvPr>
                <p:cNvPicPr/>
                <p:nvPr/>
              </p:nvPicPr>
              <p:blipFill>
                <a:blip r:embed="rId1041"/>
                <a:stretch>
                  <a:fillRect/>
                </a:stretch>
              </p:blipFill>
              <p:spPr>
                <a:xfrm>
                  <a:off x="8099749" y="5497373"/>
                  <a:ext cx="198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2">
              <p14:nvContentPartPr>
                <p14:cNvPr id="1162" name="Ink 1161">
                  <a:extLst>
                    <a:ext uri="{FF2B5EF4-FFF2-40B4-BE49-F238E27FC236}">
                      <a16:creationId xmlns:a16="http://schemas.microsoft.com/office/drawing/2014/main" id="{00DA1F2C-F27C-41E2-8A9F-4C3924BC50DC}"/>
                    </a:ext>
                  </a:extLst>
                </p14:cNvPr>
                <p14:cNvContentPartPr/>
                <p14:nvPr/>
              </p14:nvContentPartPr>
              <p14:xfrm>
                <a:off x="8321509" y="5493773"/>
                <a:ext cx="94680" cy="126360"/>
              </p14:xfrm>
            </p:contentPart>
          </mc:Choice>
          <mc:Fallback xmlns="">
            <p:pic>
              <p:nvPicPr>
                <p:cNvPr id="1162" name="Ink 1161">
                  <a:extLst>
                    <a:ext uri="{FF2B5EF4-FFF2-40B4-BE49-F238E27FC236}">
                      <a16:creationId xmlns:a16="http://schemas.microsoft.com/office/drawing/2014/main" id="{00DA1F2C-F27C-41E2-8A9F-4C3924BC50DC}"/>
                    </a:ext>
                  </a:extLst>
                </p:cNvPr>
                <p:cNvPicPr/>
                <p:nvPr/>
              </p:nvPicPr>
              <p:blipFill>
                <a:blip r:embed="rId1043"/>
                <a:stretch>
                  <a:fillRect/>
                </a:stretch>
              </p:blipFill>
              <p:spPr>
                <a:xfrm>
                  <a:off x="8303869" y="5476133"/>
                  <a:ext cx="130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4">
              <p14:nvContentPartPr>
                <p14:cNvPr id="1163" name="Ink 1162">
                  <a:extLst>
                    <a:ext uri="{FF2B5EF4-FFF2-40B4-BE49-F238E27FC236}">
                      <a16:creationId xmlns:a16="http://schemas.microsoft.com/office/drawing/2014/main" id="{9371BA04-731C-4710-AFD8-6F6C17B91F63}"/>
                    </a:ext>
                  </a:extLst>
                </p14:cNvPr>
                <p14:cNvContentPartPr/>
                <p14:nvPr/>
              </p14:nvContentPartPr>
              <p14:xfrm>
                <a:off x="8451829" y="5501333"/>
                <a:ext cx="70920" cy="112680"/>
              </p14:xfrm>
            </p:contentPart>
          </mc:Choice>
          <mc:Fallback xmlns="">
            <p:pic>
              <p:nvPicPr>
                <p:cNvPr id="1163" name="Ink 1162">
                  <a:extLst>
                    <a:ext uri="{FF2B5EF4-FFF2-40B4-BE49-F238E27FC236}">
                      <a16:creationId xmlns:a16="http://schemas.microsoft.com/office/drawing/2014/main" id="{9371BA04-731C-4710-AFD8-6F6C17B91F63}"/>
                    </a:ext>
                  </a:extLst>
                </p:cNvPr>
                <p:cNvPicPr/>
                <p:nvPr/>
              </p:nvPicPr>
              <p:blipFill>
                <a:blip r:embed="rId1045"/>
                <a:stretch>
                  <a:fillRect/>
                </a:stretch>
              </p:blipFill>
              <p:spPr>
                <a:xfrm>
                  <a:off x="8434189" y="5483333"/>
                  <a:ext cx="106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6">
              <p14:nvContentPartPr>
                <p14:cNvPr id="1164" name="Ink 1163">
                  <a:extLst>
                    <a:ext uri="{FF2B5EF4-FFF2-40B4-BE49-F238E27FC236}">
                      <a16:creationId xmlns:a16="http://schemas.microsoft.com/office/drawing/2014/main" id="{63BFC2BF-6655-47FA-A111-2E821CEE1192}"/>
                    </a:ext>
                  </a:extLst>
                </p14:cNvPr>
                <p14:cNvContentPartPr/>
                <p14:nvPr/>
              </p14:nvContentPartPr>
              <p14:xfrm>
                <a:off x="8620309" y="5349773"/>
                <a:ext cx="25560" cy="262800"/>
              </p14:xfrm>
            </p:contentPart>
          </mc:Choice>
          <mc:Fallback xmlns="">
            <p:pic>
              <p:nvPicPr>
                <p:cNvPr id="1164" name="Ink 1163">
                  <a:extLst>
                    <a:ext uri="{FF2B5EF4-FFF2-40B4-BE49-F238E27FC236}">
                      <a16:creationId xmlns:a16="http://schemas.microsoft.com/office/drawing/2014/main" id="{63BFC2BF-6655-47FA-A111-2E821CEE1192}"/>
                    </a:ext>
                  </a:extLst>
                </p:cNvPr>
                <p:cNvPicPr/>
                <p:nvPr/>
              </p:nvPicPr>
              <p:blipFill>
                <a:blip r:embed="rId1047"/>
                <a:stretch>
                  <a:fillRect/>
                </a:stretch>
              </p:blipFill>
              <p:spPr>
                <a:xfrm>
                  <a:off x="8602309" y="5332133"/>
                  <a:ext cx="612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8">
              <p14:nvContentPartPr>
                <p14:cNvPr id="1165" name="Ink 1164">
                  <a:extLst>
                    <a:ext uri="{FF2B5EF4-FFF2-40B4-BE49-F238E27FC236}">
                      <a16:creationId xmlns:a16="http://schemas.microsoft.com/office/drawing/2014/main" id="{BC1096AD-E095-41AC-BF5F-97069FF6AC31}"/>
                    </a:ext>
                  </a:extLst>
                </p14:cNvPr>
                <p14:cNvContentPartPr/>
                <p14:nvPr/>
              </p14:nvContentPartPr>
              <p14:xfrm>
                <a:off x="8573509" y="5464253"/>
                <a:ext cx="110160" cy="52560"/>
              </p14:xfrm>
            </p:contentPart>
          </mc:Choice>
          <mc:Fallback xmlns="">
            <p:pic>
              <p:nvPicPr>
                <p:cNvPr id="1165" name="Ink 1164">
                  <a:extLst>
                    <a:ext uri="{FF2B5EF4-FFF2-40B4-BE49-F238E27FC236}">
                      <a16:creationId xmlns:a16="http://schemas.microsoft.com/office/drawing/2014/main" id="{BC1096AD-E095-41AC-BF5F-97069FF6AC31}"/>
                    </a:ext>
                  </a:extLst>
                </p:cNvPr>
                <p:cNvPicPr/>
                <p:nvPr/>
              </p:nvPicPr>
              <p:blipFill>
                <a:blip r:embed="rId1049"/>
                <a:stretch>
                  <a:fillRect/>
                </a:stretch>
              </p:blipFill>
              <p:spPr>
                <a:xfrm>
                  <a:off x="8555509" y="5446613"/>
                  <a:ext cx="1458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0">
              <p14:nvContentPartPr>
                <p14:cNvPr id="1166" name="Ink 1165">
                  <a:extLst>
                    <a:ext uri="{FF2B5EF4-FFF2-40B4-BE49-F238E27FC236}">
                      <a16:creationId xmlns:a16="http://schemas.microsoft.com/office/drawing/2014/main" id="{9D59D092-4556-45C2-B60E-D2EA850B007C}"/>
                    </a:ext>
                  </a:extLst>
                </p14:cNvPr>
                <p14:cNvContentPartPr/>
                <p14:nvPr/>
              </p14:nvContentPartPr>
              <p14:xfrm>
                <a:off x="7517989" y="5439053"/>
                <a:ext cx="223920" cy="54720"/>
              </p14:xfrm>
            </p:contentPart>
          </mc:Choice>
          <mc:Fallback xmlns="">
            <p:pic>
              <p:nvPicPr>
                <p:cNvPr id="1166" name="Ink 1165">
                  <a:extLst>
                    <a:ext uri="{FF2B5EF4-FFF2-40B4-BE49-F238E27FC236}">
                      <a16:creationId xmlns:a16="http://schemas.microsoft.com/office/drawing/2014/main" id="{9D59D092-4556-45C2-B60E-D2EA850B007C}"/>
                    </a:ext>
                  </a:extLst>
                </p:cNvPr>
                <p:cNvPicPr/>
                <p:nvPr/>
              </p:nvPicPr>
              <p:blipFill>
                <a:blip r:embed="rId1051"/>
                <a:stretch>
                  <a:fillRect/>
                </a:stretch>
              </p:blipFill>
              <p:spPr>
                <a:xfrm>
                  <a:off x="7500349" y="5421053"/>
                  <a:ext cx="2595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2">
              <p14:nvContentPartPr>
                <p14:cNvPr id="1168" name="Ink 1167">
                  <a:extLst>
                    <a:ext uri="{FF2B5EF4-FFF2-40B4-BE49-F238E27FC236}">
                      <a16:creationId xmlns:a16="http://schemas.microsoft.com/office/drawing/2014/main" id="{13A45A56-AA2B-4E4E-8E78-B5C076A92D8F}"/>
                    </a:ext>
                  </a:extLst>
                </p14:cNvPr>
                <p14:cNvContentPartPr/>
                <p14:nvPr/>
              </p14:nvContentPartPr>
              <p14:xfrm>
                <a:off x="8750629" y="5469653"/>
                <a:ext cx="105480" cy="120600"/>
              </p14:xfrm>
            </p:contentPart>
          </mc:Choice>
          <mc:Fallback xmlns="">
            <p:pic>
              <p:nvPicPr>
                <p:cNvPr id="1168" name="Ink 1167">
                  <a:extLst>
                    <a:ext uri="{FF2B5EF4-FFF2-40B4-BE49-F238E27FC236}">
                      <a16:creationId xmlns:a16="http://schemas.microsoft.com/office/drawing/2014/main" id="{13A45A56-AA2B-4E4E-8E78-B5C076A92D8F}"/>
                    </a:ext>
                  </a:extLst>
                </p:cNvPr>
                <p:cNvPicPr/>
                <p:nvPr/>
              </p:nvPicPr>
              <p:blipFill>
                <a:blip r:embed="rId1053"/>
                <a:stretch>
                  <a:fillRect/>
                </a:stretch>
              </p:blipFill>
              <p:spPr>
                <a:xfrm>
                  <a:off x="8732989" y="5451653"/>
                  <a:ext cx="1411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4">
              <p14:nvContentPartPr>
                <p14:cNvPr id="1169" name="Ink 1168">
                  <a:extLst>
                    <a:ext uri="{FF2B5EF4-FFF2-40B4-BE49-F238E27FC236}">
                      <a16:creationId xmlns:a16="http://schemas.microsoft.com/office/drawing/2014/main" id="{4374F000-596D-4B6D-85F9-F0EAE590B902}"/>
                    </a:ext>
                  </a:extLst>
                </p14:cNvPr>
                <p14:cNvContentPartPr/>
                <p14:nvPr/>
              </p14:nvContentPartPr>
              <p14:xfrm>
                <a:off x="8904709" y="5446253"/>
                <a:ext cx="105840" cy="141120"/>
              </p14:xfrm>
            </p:contentPart>
          </mc:Choice>
          <mc:Fallback xmlns="">
            <p:pic>
              <p:nvPicPr>
                <p:cNvPr id="1169" name="Ink 1168">
                  <a:extLst>
                    <a:ext uri="{FF2B5EF4-FFF2-40B4-BE49-F238E27FC236}">
                      <a16:creationId xmlns:a16="http://schemas.microsoft.com/office/drawing/2014/main" id="{4374F000-596D-4B6D-85F9-F0EAE590B902}"/>
                    </a:ext>
                  </a:extLst>
                </p:cNvPr>
                <p:cNvPicPr/>
                <p:nvPr/>
              </p:nvPicPr>
              <p:blipFill>
                <a:blip r:embed="rId1055"/>
                <a:stretch>
                  <a:fillRect/>
                </a:stretch>
              </p:blipFill>
              <p:spPr>
                <a:xfrm>
                  <a:off x="8886709" y="5428613"/>
                  <a:ext cx="1414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6">
              <p14:nvContentPartPr>
                <p14:cNvPr id="1170" name="Ink 1169">
                  <a:extLst>
                    <a:ext uri="{FF2B5EF4-FFF2-40B4-BE49-F238E27FC236}">
                      <a16:creationId xmlns:a16="http://schemas.microsoft.com/office/drawing/2014/main" id="{2C42810A-97C0-436E-AD3F-7639971E6DAB}"/>
                    </a:ext>
                  </a:extLst>
                </p14:cNvPr>
                <p14:cNvContentPartPr/>
                <p14:nvPr/>
              </p14:nvContentPartPr>
              <p14:xfrm>
                <a:off x="9029269" y="5449133"/>
                <a:ext cx="90360" cy="131400"/>
              </p14:xfrm>
            </p:contentPart>
          </mc:Choice>
          <mc:Fallback xmlns="">
            <p:pic>
              <p:nvPicPr>
                <p:cNvPr id="1170" name="Ink 1169">
                  <a:extLst>
                    <a:ext uri="{FF2B5EF4-FFF2-40B4-BE49-F238E27FC236}">
                      <a16:creationId xmlns:a16="http://schemas.microsoft.com/office/drawing/2014/main" id="{2C42810A-97C0-436E-AD3F-7639971E6DAB}"/>
                    </a:ext>
                  </a:extLst>
                </p:cNvPr>
                <p:cNvPicPr/>
                <p:nvPr/>
              </p:nvPicPr>
              <p:blipFill>
                <a:blip r:embed="rId1057"/>
                <a:stretch>
                  <a:fillRect/>
                </a:stretch>
              </p:blipFill>
              <p:spPr>
                <a:xfrm>
                  <a:off x="9011269" y="5431493"/>
                  <a:ext cx="12600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3" name="Group 1182">
            <a:extLst>
              <a:ext uri="{FF2B5EF4-FFF2-40B4-BE49-F238E27FC236}">
                <a16:creationId xmlns:a16="http://schemas.microsoft.com/office/drawing/2014/main" id="{C938E4A2-DBEB-4611-88B4-548ACA069D35}"/>
              </a:ext>
            </a:extLst>
          </p:cNvPr>
          <p:cNvGrpSpPr/>
          <p:nvPr/>
        </p:nvGrpSpPr>
        <p:grpSpPr>
          <a:xfrm>
            <a:off x="9289909" y="5333933"/>
            <a:ext cx="537480" cy="216720"/>
            <a:chOff x="9289909" y="5333933"/>
            <a:chExt cx="53748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8">
              <p14:nvContentPartPr>
                <p14:cNvPr id="1172" name="Ink 1171">
                  <a:extLst>
                    <a:ext uri="{FF2B5EF4-FFF2-40B4-BE49-F238E27FC236}">
                      <a16:creationId xmlns:a16="http://schemas.microsoft.com/office/drawing/2014/main" id="{CD6B6624-C51D-45A8-ABB6-3569626B642E}"/>
                    </a:ext>
                  </a:extLst>
                </p14:cNvPr>
                <p14:cNvContentPartPr/>
                <p14:nvPr/>
              </p14:nvContentPartPr>
              <p14:xfrm>
                <a:off x="9338149" y="5439413"/>
                <a:ext cx="14760" cy="109440"/>
              </p14:xfrm>
            </p:contentPart>
          </mc:Choice>
          <mc:Fallback xmlns="">
            <p:pic>
              <p:nvPicPr>
                <p:cNvPr id="1172" name="Ink 1171">
                  <a:extLst>
                    <a:ext uri="{FF2B5EF4-FFF2-40B4-BE49-F238E27FC236}">
                      <a16:creationId xmlns:a16="http://schemas.microsoft.com/office/drawing/2014/main" id="{CD6B6624-C51D-45A8-ABB6-3569626B642E}"/>
                    </a:ext>
                  </a:extLst>
                </p:cNvPr>
                <p:cNvPicPr/>
                <p:nvPr/>
              </p:nvPicPr>
              <p:blipFill>
                <a:blip r:embed="rId1059"/>
                <a:stretch>
                  <a:fillRect/>
                </a:stretch>
              </p:blipFill>
              <p:spPr>
                <a:xfrm>
                  <a:off x="9320509" y="5421413"/>
                  <a:ext cx="504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0">
              <p14:nvContentPartPr>
                <p14:cNvPr id="1173" name="Ink 1172">
                  <a:extLst>
                    <a:ext uri="{FF2B5EF4-FFF2-40B4-BE49-F238E27FC236}">
                      <a16:creationId xmlns:a16="http://schemas.microsoft.com/office/drawing/2014/main" id="{75FAD92A-1549-4764-A7CE-F1C9493F8D66}"/>
                    </a:ext>
                  </a:extLst>
                </p14:cNvPr>
                <p14:cNvContentPartPr/>
                <p14:nvPr/>
              </p14:nvContentPartPr>
              <p14:xfrm>
                <a:off x="9289909" y="5340053"/>
                <a:ext cx="29160" cy="67320"/>
              </p14:xfrm>
            </p:contentPart>
          </mc:Choice>
          <mc:Fallback xmlns="">
            <p:pic>
              <p:nvPicPr>
                <p:cNvPr id="1173" name="Ink 1172">
                  <a:extLst>
                    <a:ext uri="{FF2B5EF4-FFF2-40B4-BE49-F238E27FC236}">
                      <a16:creationId xmlns:a16="http://schemas.microsoft.com/office/drawing/2014/main" id="{75FAD92A-1549-4764-A7CE-F1C9493F8D66}"/>
                    </a:ext>
                  </a:extLst>
                </p:cNvPr>
                <p:cNvPicPr/>
                <p:nvPr/>
              </p:nvPicPr>
              <p:blipFill>
                <a:blip r:embed="rId1061"/>
                <a:stretch>
                  <a:fillRect/>
                </a:stretch>
              </p:blipFill>
              <p:spPr>
                <a:xfrm>
                  <a:off x="9271909" y="5322413"/>
                  <a:ext cx="648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2">
              <p14:nvContentPartPr>
                <p14:cNvPr id="1174" name="Ink 1173">
                  <a:extLst>
                    <a:ext uri="{FF2B5EF4-FFF2-40B4-BE49-F238E27FC236}">
                      <a16:creationId xmlns:a16="http://schemas.microsoft.com/office/drawing/2014/main" id="{317A5393-F7B4-459B-AABA-A58BCDBE2DF0}"/>
                    </a:ext>
                  </a:extLst>
                </p14:cNvPr>
                <p14:cNvContentPartPr/>
                <p14:nvPr/>
              </p14:nvContentPartPr>
              <p14:xfrm>
                <a:off x="9408709" y="5442653"/>
                <a:ext cx="102240" cy="108000"/>
              </p14:xfrm>
            </p:contentPart>
          </mc:Choice>
          <mc:Fallback xmlns="">
            <p:pic>
              <p:nvPicPr>
                <p:cNvPr id="1174" name="Ink 1173">
                  <a:extLst>
                    <a:ext uri="{FF2B5EF4-FFF2-40B4-BE49-F238E27FC236}">
                      <a16:creationId xmlns:a16="http://schemas.microsoft.com/office/drawing/2014/main" id="{317A5393-F7B4-459B-AABA-A58BCDBE2DF0}"/>
                    </a:ext>
                  </a:extLst>
                </p:cNvPr>
                <p:cNvPicPr/>
                <p:nvPr/>
              </p:nvPicPr>
              <p:blipFill>
                <a:blip r:embed="rId1063"/>
                <a:stretch>
                  <a:fillRect/>
                </a:stretch>
              </p:blipFill>
              <p:spPr>
                <a:xfrm>
                  <a:off x="9390709" y="5425013"/>
                  <a:ext cx="1378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4">
              <p14:nvContentPartPr>
                <p14:cNvPr id="1175" name="Ink 1174">
                  <a:extLst>
                    <a:ext uri="{FF2B5EF4-FFF2-40B4-BE49-F238E27FC236}">
                      <a16:creationId xmlns:a16="http://schemas.microsoft.com/office/drawing/2014/main" id="{6C4164B4-BAA7-4F0B-A5DD-086280AF79C4}"/>
                    </a:ext>
                  </a:extLst>
                </p14:cNvPr>
                <p14:cNvContentPartPr/>
                <p14:nvPr/>
              </p14:nvContentPartPr>
              <p14:xfrm>
                <a:off x="9570349" y="5333933"/>
                <a:ext cx="33120" cy="192960"/>
              </p14:xfrm>
            </p:contentPart>
          </mc:Choice>
          <mc:Fallback xmlns="">
            <p:pic>
              <p:nvPicPr>
                <p:cNvPr id="1175" name="Ink 1174">
                  <a:extLst>
                    <a:ext uri="{FF2B5EF4-FFF2-40B4-BE49-F238E27FC236}">
                      <a16:creationId xmlns:a16="http://schemas.microsoft.com/office/drawing/2014/main" id="{6C4164B4-BAA7-4F0B-A5DD-086280AF79C4}"/>
                    </a:ext>
                  </a:extLst>
                </p:cNvPr>
                <p:cNvPicPr/>
                <p:nvPr/>
              </p:nvPicPr>
              <p:blipFill>
                <a:blip r:embed="rId1065"/>
                <a:stretch>
                  <a:fillRect/>
                </a:stretch>
              </p:blipFill>
              <p:spPr>
                <a:xfrm>
                  <a:off x="9552709" y="5315933"/>
                  <a:ext cx="687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6">
              <p14:nvContentPartPr>
                <p14:cNvPr id="1176" name="Ink 1175">
                  <a:extLst>
                    <a:ext uri="{FF2B5EF4-FFF2-40B4-BE49-F238E27FC236}">
                      <a16:creationId xmlns:a16="http://schemas.microsoft.com/office/drawing/2014/main" id="{DFA7A68B-E088-4D81-9E4F-D227AB8CADEF}"/>
                    </a:ext>
                  </a:extLst>
                </p14:cNvPr>
                <p14:cNvContentPartPr/>
                <p14:nvPr/>
              </p14:nvContentPartPr>
              <p14:xfrm>
                <a:off x="9580429" y="5436893"/>
                <a:ext cx="76320" cy="32400"/>
              </p14:xfrm>
            </p:contentPart>
          </mc:Choice>
          <mc:Fallback xmlns="">
            <p:pic>
              <p:nvPicPr>
                <p:cNvPr id="1176" name="Ink 1175">
                  <a:extLst>
                    <a:ext uri="{FF2B5EF4-FFF2-40B4-BE49-F238E27FC236}">
                      <a16:creationId xmlns:a16="http://schemas.microsoft.com/office/drawing/2014/main" id="{DFA7A68B-E088-4D81-9E4F-D227AB8CADEF}"/>
                    </a:ext>
                  </a:extLst>
                </p:cNvPr>
                <p:cNvPicPr/>
                <p:nvPr/>
              </p:nvPicPr>
              <p:blipFill>
                <a:blip r:embed="rId1067"/>
                <a:stretch>
                  <a:fillRect/>
                </a:stretch>
              </p:blipFill>
              <p:spPr>
                <a:xfrm>
                  <a:off x="9562429" y="5419253"/>
                  <a:ext cx="1119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8">
              <p14:nvContentPartPr>
                <p14:cNvPr id="1177" name="Ink 1176">
                  <a:extLst>
                    <a:ext uri="{FF2B5EF4-FFF2-40B4-BE49-F238E27FC236}">
                      <a16:creationId xmlns:a16="http://schemas.microsoft.com/office/drawing/2014/main" id="{42755E73-A507-46B6-916E-9AE130884388}"/>
                    </a:ext>
                  </a:extLst>
                </p14:cNvPr>
                <p14:cNvContentPartPr/>
                <p14:nvPr/>
              </p14:nvContentPartPr>
              <p14:xfrm>
                <a:off x="9729109" y="5431853"/>
                <a:ext cx="98280" cy="89640"/>
              </p14:xfrm>
            </p:contentPart>
          </mc:Choice>
          <mc:Fallback xmlns="">
            <p:pic>
              <p:nvPicPr>
                <p:cNvPr id="1177" name="Ink 1176">
                  <a:extLst>
                    <a:ext uri="{FF2B5EF4-FFF2-40B4-BE49-F238E27FC236}">
                      <a16:creationId xmlns:a16="http://schemas.microsoft.com/office/drawing/2014/main" id="{42755E73-A507-46B6-916E-9AE130884388}"/>
                    </a:ext>
                  </a:extLst>
                </p:cNvPr>
                <p:cNvPicPr/>
                <p:nvPr/>
              </p:nvPicPr>
              <p:blipFill>
                <a:blip r:embed="rId1069"/>
                <a:stretch>
                  <a:fillRect/>
                </a:stretch>
              </p:blipFill>
              <p:spPr>
                <a:xfrm>
                  <a:off x="9711469" y="5414213"/>
                  <a:ext cx="13392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2" name="Group 1181">
            <a:extLst>
              <a:ext uri="{FF2B5EF4-FFF2-40B4-BE49-F238E27FC236}">
                <a16:creationId xmlns:a16="http://schemas.microsoft.com/office/drawing/2014/main" id="{3DC85BDD-7625-4DD7-B406-B28830EB457A}"/>
              </a:ext>
            </a:extLst>
          </p:cNvPr>
          <p:cNvGrpSpPr/>
          <p:nvPr/>
        </p:nvGrpSpPr>
        <p:grpSpPr>
          <a:xfrm>
            <a:off x="10070749" y="5306933"/>
            <a:ext cx="915120" cy="236160"/>
            <a:chOff x="10070749" y="5306933"/>
            <a:chExt cx="91512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0">
              <p14:nvContentPartPr>
                <p14:cNvPr id="1178" name="Ink 1177">
                  <a:extLst>
                    <a:ext uri="{FF2B5EF4-FFF2-40B4-BE49-F238E27FC236}">
                      <a16:creationId xmlns:a16="http://schemas.microsoft.com/office/drawing/2014/main" id="{A52DEDBB-0FD1-4F3F-9E0E-B84291EE6CEE}"/>
                    </a:ext>
                  </a:extLst>
                </p14:cNvPr>
                <p14:cNvContentPartPr/>
                <p14:nvPr/>
              </p14:nvContentPartPr>
              <p14:xfrm>
                <a:off x="10070749" y="5315213"/>
                <a:ext cx="174240" cy="227880"/>
              </p14:xfrm>
            </p:contentPart>
          </mc:Choice>
          <mc:Fallback xmlns="">
            <p:pic>
              <p:nvPicPr>
                <p:cNvPr id="1178" name="Ink 1177">
                  <a:extLst>
                    <a:ext uri="{FF2B5EF4-FFF2-40B4-BE49-F238E27FC236}">
                      <a16:creationId xmlns:a16="http://schemas.microsoft.com/office/drawing/2014/main" id="{A52DEDBB-0FD1-4F3F-9E0E-B84291EE6CEE}"/>
                    </a:ext>
                  </a:extLst>
                </p:cNvPr>
                <p:cNvPicPr/>
                <p:nvPr/>
              </p:nvPicPr>
              <p:blipFill>
                <a:blip r:embed="rId1071"/>
                <a:stretch>
                  <a:fillRect/>
                </a:stretch>
              </p:blipFill>
              <p:spPr>
                <a:xfrm>
                  <a:off x="10053109" y="5297213"/>
                  <a:ext cx="2098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2">
              <p14:nvContentPartPr>
                <p14:cNvPr id="1179" name="Ink 1178">
                  <a:extLst>
                    <a:ext uri="{FF2B5EF4-FFF2-40B4-BE49-F238E27FC236}">
                      <a16:creationId xmlns:a16="http://schemas.microsoft.com/office/drawing/2014/main" id="{00FF4FA4-40AD-4DF0-BFB8-419B168CC7A3}"/>
                    </a:ext>
                  </a:extLst>
                </p14:cNvPr>
                <p14:cNvContentPartPr/>
                <p14:nvPr/>
              </p14:nvContentPartPr>
              <p14:xfrm>
                <a:off x="10290349" y="5332133"/>
                <a:ext cx="169920" cy="200520"/>
              </p14:xfrm>
            </p:contentPart>
          </mc:Choice>
          <mc:Fallback xmlns="">
            <p:pic>
              <p:nvPicPr>
                <p:cNvPr id="1179" name="Ink 1178">
                  <a:extLst>
                    <a:ext uri="{FF2B5EF4-FFF2-40B4-BE49-F238E27FC236}">
                      <a16:creationId xmlns:a16="http://schemas.microsoft.com/office/drawing/2014/main" id="{00FF4FA4-40AD-4DF0-BFB8-419B168CC7A3}"/>
                    </a:ext>
                  </a:extLst>
                </p:cNvPr>
                <p:cNvPicPr/>
                <p:nvPr/>
              </p:nvPicPr>
              <p:blipFill>
                <a:blip r:embed="rId1073"/>
                <a:stretch>
                  <a:fillRect/>
                </a:stretch>
              </p:blipFill>
              <p:spPr>
                <a:xfrm>
                  <a:off x="10272349" y="5314493"/>
                  <a:ext cx="2055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4">
              <p14:nvContentPartPr>
                <p14:cNvPr id="1180" name="Ink 1179">
                  <a:extLst>
                    <a:ext uri="{FF2B5EF4-FFF2-40B4-BE49-F238E27FC236}">
                      <a16:creationId xmlns:a16="http://schemas.microsoft.com/office/drawing/2014/main" id="{209CB0B2-AF34-4CC8-9E2B-C47BA04099C0}"/>
                    </a:ext>
                  </a:extLst>
                </p14:cNvPr>
                <p14:cNvContentPartPr/>
                <p14:nvPr/>
              </p14:nvContentPartPr>
              <p14:xfrm>
                <a:off x="10554949" y="5306933"/>
                <a:ext cx="204480" cy="201240"/>
              </p14:xfrm>
            </p:contentPart>
          </mc:Choice>
          <mc:Fallback xmlns="">
            <p:pic>
              <p:nvPicPr>
                <p:cNvPr id="1180" name="Ink 1179">
                  <a:extLst>
                    <a:ext uri="{FF2B5EF4-FFF2-40B4-BE49-F238E27FC236}">
                      <a16:creationId xmlns:a16="http://schemas.microsoft.com/office/drawing/2014/main" id="{209CB0B2-AF34-4CC8-9E2B-C47BA04099C0}"/>
                    </a:ext>
                  </a:extLst>
                </p:cNvPr>
                <p:cNvPicPr/>
                <p:nvPr/>
              </p:nvPicPr>
              <p:blipFill>
                <a:blip r:embed="rId1075"/>
                <a:stretch>
                  <a:fillRect/>
                </a:stretch>
              </p:blipFill>
              <p:spPr>
                <a:xfrm>
                  <a:off x="10536949" y="5288933"/>
                  <a:ext cx="2401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6">
              <p14:nvContentPartPr>
                <p14:cNvPr id="1181" name="Ink 1180">
                  <a:extLst>
                    <a:ext uri="{FF2B5EF4-FFF2-40B4-BE49-F238E27FC236}">
                      <a16:creationId xmlns:a16="http://schemas.microsoft.com/office/drawing/2014/main" id="{F6E1DE02-10A7-484B-8A73-A3A064874AD9}"/>
                    </a:ext>
                  </a:extLst>
                </p14:cNvPr>
                <p14:cNvContentPartPr/>
                <p14:nvPr/>
              </p14:nvContentPartPr>
              <p14:xfrm>
                <a:off x="10907749" y="5358053"/>
                <a:ext cx="78120" cy="139680"/>
              </p14:xfrm>
            </p:contentPart>
          </mc:Choice>
          <mc:Fallback xmlns="">
            <p:pic>
              <p:nvPicPr>
                <p:cNvPr id="1181" name="Ink 1180">
                  <a:extLst>
                    <a:ext uri="{FF2B5EF4-FFF2-40B4-BE49-F238E27FC236}">
                      <a16:creationId xmlns:a16="http://schemas.microsoft.com/office/drawing/2014/main" id="{F6E1DE02-10A7-484B-8A73-A3A064874AD9}"/>
                    </a:ext>
                  </a:extLst>
                </p:cNvPr>
                <p:cNvPicPr/>
                <p:nvPr/>
              </p:nvPicPr>
              <p:blipFill>
                <a:blip r:embed="rId1077"/>
                <a:stretch>
                  <a:fillRect/>
                </a:stretch>
              </p:blipFill>
              <p:spPr>
                <a:xfrm>
                  <a:off x="10890109" y="5340413"/>
                  <a:ext cx="11376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4" name="Group 1203">
            <a:extLst>
              <a:ext uri="{FF2B5EF4-FFF2-40B4-BE49-F238E27FC236}">
                <a16:creationId xmlns:a16="http://schemas.microsoft.com/office/drawing/2014/main" id="{95517831-255D-4E77-8FA6-833DD16FFD89}"/>
              </a:ext>
            </a:extLst>
          </p:cNvPr>
          <p:cNvGrpSpPr/>
          <p:nvPr/>
        </p:nvGrpSpPr>
        <p:grpSpPr>
          <a:xfrm>
            <a:off x="7528429" y="5943773"/>
            <a:ext cx="251280" cy="172080"/>
            <a:chOff x="7528429" y="5943773"/>
            <a:chExt cx="251280" cy="17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8">
              <p14:nvContentPartPr>
                <p14:cNvPr id="1184" name="Ink 1183">
                  <a:extLst>
                    <a:ext uri="{FF2B5EF4-FFF2-40B4-BE49-F238E27FC236}">
                      <a16:creationId xmlns:a16="http://schemas.microsoft.com/office/drawing/2014/main" id="{1E41B3B8-286A-443E-B23B-5A8B1EBDF542}"/>
                    </a:ext>
                  </a:extLst>
                </p14:cNvPr>
                <p14:cNvContentPartPr/>
                <p14:nvPr/>
              </p14:nvContentPartPr>
              <p14:xfrm>
                <a:off x="7541029" y="5943773"/>
                <a:ext cx="229320" cy="72360"/>
              </p14:xfrm>
            </p:contentPart>
          </mc:Choice>
          <mc:Fallback xmlns="">
            <p:pic>
              <p:nvPicPr>
                <p:cNvPr id="1184" name="Ink 1183">
                  <a:extLst>
                    <a:ext uri="{FF2B5EF4-FFF2-40B4-BE49-F238E27FC236}">
                      <a16:creationId xmlns:a16="http://schemas.microsoft.com/office/drawing/2014/main" id="{1E41B3B8-286A-443E-B23B-5A8B1EBDF542}"/>
                    </a:ext>
                  </a:extLst>
                </p:cNvPr>
                <p:cNvPicPr/>
                <p:nvPr/>
              </p:nvPicPr>
              <p:blipFill>
                <a:blip r:embed="rId1079"/>
                <a:stretch>
                  <a:fillRect/>
                </a:stretch>
              </p:blipFill>
              <p:spPr>
                <a:xfrm>
                  <a:off x="7523029" y="5926133"/>
                  <a:ext cx="2649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0">
              <p14:nvContentPartPr>
                <p14:cNvPr id="1185" name="Ink 1184">
                  <a:extLst>
                    <a:ext uri="{FF2B5EF4-FFF2-40B4-BE49-F238E27FC236}">
                      <a16:creationId xmlns:a16="http://schemas.microsoft.com/office/drawing/2014/main" id="{3E07D954-9F11-452F-B73C-ABE96B8A4C0A}"/>
                    </a:ext>
                  </a:extLst>
                </p14:cNvPr>
                <p14:cNvContentPartPr/>
                <p14:nvPr/>
              </p14:nvContentPartPr>
              <p14:xfrm>
                <a:off x="7528429" y="6106493"/>
                <a:ext cx="251280" cy="9360"/>
              </p14:xfrm>
            </p:contentPart>
          </mc:Choice>
          <mc:Fallback xmlns="">
            <p:pic>
              <p:nvPicPr>
                <p:cNvPr id="1185" name="Ink 1184">
                  <a:extLst>
                    <a:ext uri="{FF2B5EF4-FFF2-40B4-BE49-F238E27FC236}">
                      <a16:creationId xmlns:a16="http://schemas.microsoft.com/office/drawing/2014/main" id="{3E07D954-9F11-452F-B73C-ABE96B8A4C0A}"/>
                    </a:ext>
                  </a:extLst>
                </p:cNvPr>
                <p:cNvPicPr/>
                <p:nvPr/>
              </p:nvPicPr>
              <p:blipFill>
                <a:blip r:embed="rId1081"/>
                <a:stretch>
                  <a:fillRect/>
                </a:stretch>
              </p:blipFill>
              <p:spPr>
                <a:xfrm>
                  <a:off x="7510429" y="6088493"/>
                  <a:ext cx="28692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3" name="Group 1202">
            <a:extLst>
              <a:ext uri="{FF2B5EF4-FFF2-40B4-BE49-F238E27FC236}">
                <a16:creationId xmlns:a16="http://schemas.microsoft.com/office/drawing/2014/main" id="{FB563788-D787-4B46-A39F-65F5A1F01FCB}"/>
              </a:ext>
            </a:extLst>
          </p:cNvPr>
          <p:cNvGrpSpPr/>
          <p:nvPr/>
        </p:nvGrpSpPr>
        <p:grpSpPr>
          <a:xfrm>
            <a:off x="7976629" y="5809493"/>
            <a:ext cx="1254960" cy="333360"/>
            <a:chOff x="7976629" y="5809493"/>
            <a:chExt cx="125496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2">
              <p14:nvContentPartPr>
                <p14:cNvPr id="1186" name="Ink 1185">
                  <a:extLst>
                    <a:ext uri="{FF2B5EF4-FFF2-40B4-BE49-F238E27FC236}">
                      <a16:creationId xmlns:a16="http://schemas.microsoft.com/office/drawing/2014/main" id="{CA642B4A-17B1-4F3D-8B99-26F41BD12770}"/>
                    </a:ext>
                  </a:extLst>
                </p14:cNvPr>
                <p14:cNvContentPartPr/>
                <p14:nvPr/>
              </p14:nvContentPartPr>
              <p14:xfrm>
                <a:off x="7976629" y="5841533"/>
                <a:ext cx="178200" cy="301320"/>
              </p14:xfrm>
            </p:contentPart>
          </mc:Choice>
          <mc:Fallback xmlns="">
            <p:pic>
              <p:nvPicPr>
                <p:cNvPr id="1186" name="Ink 1185">
                  <a:extLst>
                    <a:ext uri="{FF2B5EF4-FFF2-40B4-BE49-F238E27FC236}">
                      <a16:creationId xmlns:a16="http://schemas.microsoft.com/office/drawing/2014/main" id="{CA642B4A-17B1-4F3D-8B99-26F41BD12770}"/>
                    </a:ext>
                  </a:extLst>
                </p:cNvPr>
                <p:cNvPicPr/>
                <p:nvPr/>
              </p:nvPicPr>
              <p:blipFill>
                <a:blip r:embed="rId1083"/>
                <a:stretch>
                  <a:fillRect/>
                </a:stretch>
              </p:blipFill>
              <p:spPr>
                <a:xfrm>
                  <a:off x="7958629" y="5823533"/>
                  <a:ext cx="2138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4">
              <p14:nvContentPartPr>
                <p14:cNvPr id="1187" name="Ink 1186">
                  <a:extLst>
                    <a:ext uri="{FF2B5EF4-FFF2-40B4-BE49-F238E27FC236}">
                      <a16:creationId xmlns:a16="http://schemas.microsoft.com/office/drawing/2014/main" id="{18ECDFCA-A2D3-4D61-BC41-BB861611B82C}"/>
                    </a:ext>
                  </a:extLst>
                </p14:cNvPr>
                <p14:cNvContentPartPr/>
                <p14:nvPr/>
              </p14:nvContentPartPr>
              <p14:xfrm>
                <a:off x="8002189" y="5983733"/>
                <a:ext cx="122760" cy="30600"/>
              </p14:xfrm>
            </p:contentPart>
          </mc:Choice>
          <mc:Fallback xmlns="">
            <p:pic>
              <p:nvPicPr>
                <p:cNvPr id="1187" name="Ink 1186">
                  <a:extLst>
                    <a:ext uri="{FF2B5EF4-FFF2-40B4-BE49-F238E27FC236}">
                      <a16:creationId xmlns:a16="http://schemas.microsoft.com/office/drawing/2014/main" id="{18ECDFCA-A2D3-4D61-BC41-BB861611B82C}"/>
                    </a:ext>
                  </a:extLst>
                </p:cNvPr>
                <p:cNvPicPr/>
                <p:nvPr/>
              </p:nvPicPr>
              <p:blipFill>
                <a:blip r:embed="rId1085"/>
                <a:stretch>
                  <a:fillRect/>
                </a:stretch>
              </p:blipFill>
              <p:spPr>
                <a:xfrm>
                  <a:off x="7984549" y="5965733"/>
                  <a:ext cx="1584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6">
              <p14:nvContentPartPr>
                <p14:cNvPr id="1188" name="Ink 1187">
                  <a:extLst>
                    <a:ext uri="{FF2B5EF4-FFF2-40B4-BE49-F238E27FC236}">
                      <a16:creationId xmlns:a16="http://schemas.microsoft.com/office/drawing/2014/main" id="{F06AFFC1-5D61-4F46-B652-6B9602B0C505}"/>
                    </a:ext>
                  </a:extLst>
                </p14:cNvPr>
                <p14:cNvContentPartPr/>
                <p14:nvPr/>
              </p14:nvContentPartPr>
              <p14:xfrm>
                <a:off x="8180029" y="5997413"/>
                <a:ext cx="170640" cy="139320"/>
              </p14:xfrm>
            </p:contentPart>
          </mc:Choice>
          <mc:Fallback xmlns="">
            <p:pic>
              <p:nvPicPr>
                <p:cNvPr id="1188" name="Ink 1187">
                  <a:extLst>
                    <a:ext uri="{FF2B5EF4-FFF2-40B4-BE49-F238E27FC236}">
                      <a16:creationId xmlns:a16="http://schemas.microsoft.com/office/drawing/2014/main" id="{F06AFFC1-5D61-4F46-B652-6B9602B0C505}"/>
                    </a:ext>
                  </a:extLst>
                </p:cNvPr>
                <p:cNvPicPr/>
                <p:nvPr/>
              </p:nvPicPr>
              <p:blipFill>
                <a:blip r:embed="rId1087"/>
                <a:stretch>
                  <a:fillRect/>
                </a:stretch>
              </p:blipFill>
              <p:spPr>
                <a:xfrm>
                  <a:off x="8162389" y="5979773"/>
                  <a:ext cx="2062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8">
              <p14:nvContentPartPr>
                <p14:cNvPr id="1189" name="Ink 1188">
                  <a:extLst>
                    <a:ext uri="{FF2B5EF4-FFF2-40B4-BE49-F238E27FC236}">
                      <a16:creationId xmlns:a16="http://schemas.microsoft.com/office/drawing/2014/main" id="{CD9924D5-C574-4280-8AC5-56F1AD6B69B4}"/>
                    </a:ext>
                  </a:extLst>
                </p14:cNvPr>
                <p14:cNvContentPartPr/>
                <p14:nvPr/>
              </p14:nvContentPartPr>
              <p14:xfrm>
                <a:off x="8378749" y="5969333"/>
                <a:ext cx="113040" cy="132480"/>
              </p14:xfrm>
            </p:contentPart>
          </mc:Choice>
          <mc:Fallback xmlns="">
            <p:pic>
              <p:nvPicPr>
                <p:cNvPr id="1189" name="Ink 1188">
                  <a:extLst>
                    <a:ext uri="{FF2B5EF4-FFF2-40B4-BE49-F238E27FC236}">
                      <a16:creationId xmlns:a16="http://schemas.microsoft.com/office/drawing/2014/main" id="{CD9924D5-C574-4280-8AC5-56F1AD6B69B4}"/>
                    </a:ext>
                  </a:extLst>
                </p:cNvPr>
                <p:cNvPicPr/>
                <p:nvPr/>
              </p:nvPicPr>
              <p:blipFill>
                <a:blip r:embed="rId1089"/>
                <a:stretch>
                  <a:fillRect/>
                </a:stretch>
              </p:blipFill>
              <p:spPr>
                <a:xfrm>
                  <a:off x="8360749" y="5951693"/>
                  <a:ext cx="148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0">
              <p14:nvContentPartPr>
                <p14:cNvPr id="1190" name="Ink 1189">
                  <a:extLst>
                    <a:ext uri="{FF2B5EF4-FFF2-40B4-BE49-F238E27FC236}">
                      <a16:creationId xmlns:a16="http://schemas.microsoft.com/office/drawing/2014/main" id="{B3882651-FF4B-4263-922C-1045A40F1F2C}"/>
                    </a:ext>
                  </a:extLst>
                </p14:cNvPr>
                <p14:cNvContentPartPr/>
                <p14:nvPr/>
              </p14:nvContentPartPr>
              <p14:xfrm>
                <a:off x="8527429" y="5964653"/>
                <a:ext cx="66600" cy="126360"/>
              </p14:xfrm>
            </p:contentPart>
          </mc:Choice>
          <mc:Fallback xmlns="">
            <p:pic>
              <p:nvPicPr>
                <p:cNvPr id="1190" name="Ink 1189">
                  <a:extLst>
                    <a:ext uri="{FF2B5EF4-FFF2-40B4-BE49-F238E27FC236}">
                      <a16:creationId xmlns:a16="http://schemas.microsoft.com/office/drawing/2014/main" id="{B3882651-FF4B-4263-922C-1045A40F1F2C}"/>
                    </a:ext>
                  </a:extLst>
                </p:cNvPr>
                <p:cNvPicPr/>
                <p:nvPr/>
              </p:nvPicPr>
              <p:blipFill>
                <a:blip r:embed="rId1091"/>
                <a:stretch>
                  <a:fillRect/>
                </a:stretch>
              </p:blipFill>
              <p:spPr>
                <a:xfrm>
                  <a:off x="8509429" y="5946653"/>
                  <a:ext cx="1022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2">
              <p14:nvContentPartPr>
                <p14:cNvPr id="1191" name="Ink 1190">
                  <a:extLst>
                    <a:ext uri="{FF2B5EF4-FFF2-40B4-BE49-F238E27FC236}">
                      <a16:creationId xmlns:a16="http://schemas.microsoft.com/office/drawing/2014/main" id="{32779D9F-2118-4FFF-B77A-5428EE4B8FBF}"/>
                    </a:ext>
                  </a:extLst>
                </p14:cNvPr>
                <p14:cNvContentPartPr/>
                <p14:nvPr/>
              </p14:nvContentPartPr>
              <p14:xfrm>
                <a:off x="8672509" y="5809493"/>
                <a:ext cx="22320" cy="293400"/>
              </p14:xfrm>
            </p:contentPart>
          </mc:Choice>
          <mc:Fallback xmlns="">
            <p:pic>
              <p:nvPicPr>
                <p:cNvPr id="1191" name="Ink 1190">
                  <a:extLst>
                    <a:ext uri="{FF2B5EF4-FFF2-40B4-BE49-F238E27FC236}">
                      <a16:creationId xmlns:a16="http://schemas.microsoft.com/office/drawing/2014/main" id="{32779D9F-2118-4FFF-B77A-5428EE4B8FBF}"/>
                    </a:ext>
                  </a:extLst>
                </p:cNvPr>
                <p:cNvPicPr/>
                <p:nvPr/>
              </p:nvPicPr>
              <p:blipFill>
                <a:blip r:embed="rId1093"/>
                <a:stretch>
                  <a:fillRect/>
                </a:stretch>
              </p:blipFill>
              <p:spPr>
                <a:xfrm>
                  <a:off x="8654869" y="5791853"/>
                  <a:ext cx="579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4">
              <p14:nvContentPartPr>
                <p14:cNvPr id="1192" name="Ink 1191">
                  <a:extLst>
                    <a:ext uri="{FF2B5EF4-FFF2-40B4-BE49-F238E27FC236}">
                      <a16:creationId xmlns:a16="http://schemas.microsoft.com/office/drawing/2014/main" id="{140E80A4-8584-46A7-9788-34DD8CEF2B1A}"/>
                    </a:ext>
                  </a:extLst>
                </p14:cNvPr>
                <p14:cNvContentPartPr/>
                <p14:nvPr/>
              </p14:nvContentPartPr>
              <p14:xfrm>
                <a:off x="8610949" y="5950613"/>
                <a:ext cx="159840" cy="15120"/>
              </p14:xfrm>
            </p:contentPart>
          </mc:Choice>
          <mc:Fallback xmlns="">
            <p:pic>
              <p:nvPicPr>
                <p:cNvPr id="1192" name="Ink 1191">
                  <a:extLst>
                    <a:ext uri="{FF2B5EF4-FFF2-40B4-BE49-F238E27FC236}">
                      <a16:creationId xmlns:a16="http://schemas.microsoft.com/office/drawing/2014/main" id="{140E80A4-8584-46A7-9788-34DD8CEF2B1A}"/>
                    </a:ext>
                  </a:extLst>
                </p:cNvPr>
                <p:cNvPicPr/>
                <p:nvPr/>
              </p:nvPicPr>
              <p:blipFill>
                <a:blip r:embed="rId1095"/>
                <a:stretch>
                  <a:fillRect/>
                </a:stretch>
              </p:blipFill>
              <p:spPr>
                <a:xfrm>
                  <a:off x="8592949" y="5932973"/>
                  <a:ext cx="195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6">
              <p14:nvContentPartPr>
                <p14:cNvPr id="1193" name="Ink 1192">
                  <a:extLst>
                    <a:ext uri="{FF2B5EF4-FFF2-40B4-BE49-F238E27FC236}">
                      <a16:creationId xmlns:a16="http://schemas.microsoft.com/office/drawing/2014/main" id="{86ABE9A4-BE51-4582-A4E5-804CF27DCFB8}"/>
                    </a:ext>
                  </a:extLst>
                </p14:cNvPr>
                <p14:cNvContentPartPr/>
                <p14:nvPr/>
              </p14:nvContentPartPr>
              <p14:xfrm>
                <a:off x="8822989" y="5958893"/>
                <a:ext cx="114120" cy="119160"/>
              </p14:xfrm>
            </p:contentPart>
          </mc:Choice>
          <mc:Fallback xmlns="">
            <p:pic>
              <p:nvPicPr>
                <p:cNvPr id="1193" name="Ink 1192">
                  <a:extLst>
                    <a:ext uri="{FF2B5EF4-FFF2-40B4-BE49-F238E27FC236}">
                      <a16:creationId xmlns:a16="http://schemas.microsoft.com/office/drawing/2014/main" id="{86ABE9A4-BE51-4582-A4E5-804CF27DCFB8}"/>
                    </a:ext>
                  </a:extLst>
                </p:cNvPr>
                <p:cNvPicPr/>
                <p:nvPr/>
              </p:nvPicPr>
              <p:blipFill>
                <a:blip r:embed="rId1097"/>
                <a:stretch>
                  <a:fillRect/>
                </a:stretch>
              </p:blipFill>
              <p:spPr>
                <a:xfrm>
                  <a:off x="8805349" y="5940893"/>
                  <a:ext cx="1497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8">
              <p14:nvContentPartPr>
                <p14:cNvPr id="1194" name="Ink 1193">
                  <a:extLst>
                    <a:ext uri="{FF2B5EF4-FFF2-40B4-BE49-F238E27FC236}">
                      <a16:creationId xmlns:a16="http://schemas.microsoft.com/office/drawing/2014/main" id="{0FB9D1BC-B22A-4129-B941-1DE958B7237D}"/>
                    </a:ext>
                  </a:extLst>
                </p14:cNvPr>
                <p14:cNvContentPartPr/>
                <p14:nvPr/>
              </p14:nvContentPartPr>
              <p14:xfrm>
                <a:off x="8984269" y="5916773"/>
                <a:ext cx="128520" cy="174240"/>
              </p14:xfrm>
            </p:contentPart>
          </mc:Choice>
          <mc:Fallback xmlns="">
            <p:pic>
              <p:nvPicPr>
                <p:cNvPr id="1194" name="Ink 1193">
                  <a:extLst>
                    <a:ext uri="{FF2B5EF4-FFF2-40B4-BE49-F238E27FC236}">
                      <a16:creationId xmlns:a16="http://schemas.microsoft.com/office/drawing/2014/main" id="{0FB9D1BC-B22A-4129-B941-1DE958B7237D}"/>
                    </a:ext>
                  </a:extLst>
                </p:cNvPr>
                <p:cNvPicPr/>
                <p:nvPr/>
              </p:nvPicPr>
              <p:blipFill>
                <a:blip r:embed="rId1099"/>
                <a:stretch>
                  <a:fillRect/>
                </a:stretch>
              </p:blipFill>
              <p:spPr>
                <a:xfrm>
                  <a:off x="8966269" y="5899133"/>
                  <a:ext cx="164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0">
              <p14:nvContentPartPr>
                <p14:cNvPr id="1195" name="Ink 1194">
                  <a:extLst>
                    <a:ext uri="{FF2B5EF4-FFF2-40B4-BE49-F238E27FC236}">
                      <a16:creationId xmlns:a16="http://schemas.microsoft.com/office/drawing/2014/main" id="{032A06FC-E3EC-49A8-A27E-B8446857BCC8}"/>
                    </a:ext>
                  </a:extLst>
                </p14:cNvPr>
                <p14:cNvContentPartPr/>
                <p14:nvPr/>
              </p14:nvContentPartPr>
              <p14:xfrm>
                <a:off x="9134389" y="5922173"/>
                <a:ext cx="97200" cy="143640"/>
              </p14:xfrm>
            </p:contentPart>
          </mc:Choice>
          <mc:Fallback xmlns="">
            <p:pic>
              <p:nvPicPr>
                <p:cNvPr id="1195" name="Ink 1194">
                  <a:extLst>
                    <a:ext uri="{FF2B5EF4-FFF2-40B4-BE49-F238E27FC236}">
                      <a16:creationId xmlns:a16="http://schemas.microsoft.com/office/drawing/2014/main" id="{032A06FC-E3EC-49A8-A27E-B8446857BCC8}"/>
                    </a:ext>
                  </a:extLst>
                </p:cNvPr>
                <p:cNvPicPr/>
                <p:nvPr/>
              </p:nvPicPr>
              <p:blipFill>
                <a:blip r:embed="rId1101"/>
                <a:stretch>
                  <a:fillRect/>
                </a:stretch>
              </p:blipFill>
              <p:spPr>
                <a:xfrm>
                  <a:off x="9116749" y="5904533"/>
                  <a:ext cx="13284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2" name="Group 1201">
            <a:extLst>
              <a:ext uri="{FF2B5EF4-FFF2-40B4-BE49-F238E27FC236}">
                <a16:creationId xmlns:a16="http://schemas.microsoft.com/office/drawing/2014/main" id="{33FC4479-5222-4547-A676-A4B38C58EA69}"/>
              </a:ext>
            </a:extLst>
          </p:cNvPr>
          <p:cNvGrpSpPr/>
          <p:nvPr/>
        </p:nvGrpSpPr>
        <p:grpSpPr>
          <a:xfrm>
            <a:off x="9456589" y="5791853"/>
            <a:ext cx="572040" cy="269640"/>
            <a:chOff x="9456589" y="5791853"/>
            <a:chExt cx="57204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2">
              <p14:nvContentPartPr>
                <p14:cNvPr id="1196" name="Ink 1195">
                  <a:extLst>
                    <a:ext uri="{FF2B5EF4-FFF2-40B4-BE49-F238E27FC236}">
                      <a16:creationId xmlns:a16="http://schemas.microsoft.com/office/drawing/2014/main" id="{A6F31D4B-DD2F-43CF-961E-D1BF2D2C04E5}"/>
                    </a:ext>
                  </a:extLst>
                </p14:cNvPr>
                <p14:cNvContentPartPr/>
                <p14:nvPr/>
              </p14:nvContentPartPr>
              <p14:xfrm>
                <a:off x="9456589" y="5941253"/>
                <a:ext cx="30240" cy="120240"/>
              </p14:xfrm>
            </p:contentPart>
          </mc:Choice>
          <mc:Fallback xmlns="">
            <p:pic>
              <p:nvPicPr>
                <p:cNvPr id="1196" name="Ink 1195">
                  <a:extLst>
                    <a:ext uri="{FF2B5EF4-FFF2-40B4-BE49-F238E27FC236}">
                      <a16:creationId xmlns:a16="http://schemas.microsoft.com/office/drawing/2014/main" id="{A6F31D4B-DD2F-43CF-961E-D1BF2D2C04E5}"/>
                    </a:ext>
                  </a:extLst>
                </p:cNvPr>
                <p:cNvPicPr/>
                <p:nvPr/>
              </p:nvPicPr>
              <p:blipFill>
                <a:blip r:embed="rId1103"/>
                <a:stretch>
                  <a:fillRect/>
                </a:stretch>
              </p:blipFill>
              <p:spPr>
                <a:xfrm>
                  <a:off x="9438949" y="5923253"/>
                  <a:ext cx="658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4">
              <p14:nvContentPartPr>
                <p14:cNvPr id="1197" name="Ink 1196">
                  <a:extLst>
                    <a:ext uri="{FF2B5EF4-FFF2-40B4-BE49-F238E27FC236}">
                      <a16:creationId xmlns:a16="http://schemas.microsoft.com/office/drawing/2014/main" id="{E068CEC7-4D8E-408E-AF0E-4087F43AEC9F}"/>
                    </a:ext>
                  </a:extLst>
                </p14:cNvPr>
                <p14:cNvContentPartPr/>
                <p14:nvPr/>
              </p14:nvContentPartPr>
              <p14:xfrm>
                <a:off x="9458029" y="5813453"/>
                <a:ext cx="10440" cy="70200"/>
              </p14:xfrm>
            </p:contentPart>
          </mc:Choice>
          <mc:Fallback xmlns="">
            <p:pic>
              <p:nvPicPr>
                <p:cNvPr id="1197" name="Ink 1196">
                  <a:extLst>
                    <a:ext uri="{FF2B5EF4-FFF2-40B4-BE49-F238E27FC236}">
                      <a16:creationId xmlns:a16="http://schemas.microsoft.com/office/drawing/2014/main" id="{E068CEC7-4D8E-408E-AF0E-4087F43AEC9F}"/>
                    </a:ext>
                  </a:extLst>
                </p:cNvPr>
                <p:cNvPicPr/>
                <p:nvPr/>
              </p:nvPicPr>
              <p:blipFill>
                <a:blip r:embed="rId1105"/>
                <a:stretch>
                  <a:fillRect/>
                </a:stretch>
              </p:blipFill>
              <p:spPr>
                <a:xfrm>
                  <a:off x="9440389" y="5795453"/>
                  <a:ext cx="46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6">
              <p14:nvContentPartPr>
                <p14:cNvPr id="1198" name="Ink 1197">
                  <a:extLst>
                    <a:ext uri="{FF2B5EF4-FFF2-40B4-BE49-F238E27FC236}">
                      <a16:creationId xmlns:a16="http://schemas.microsoft.com/office/drawing/2014/main" id="{05EBC5AF-95C3-4DB4-80ED-F187A99D7157}"/>
                    </a:ext>
                  </a:extLst>
                </p14:cNvPr>
                <p14:cNvContentPartPr/>
                <p14:nvPr/>
              </p14:nvContentPartPr>
              <p14:xfrm>
                <a:off x="9556669" y="5922893"/>
                <a:ext cx="141120" cy="128160"/>
              </p14:xfrm>
            </p:contentPart>
          </mc:Choice>
          <mc:Fallback xmlns="">
            <p:pic>
              <p:nvPicPr>
                <p:cNvPr id="1198" name="Ink 1197">
                  <a:extLst>
                    <a:ext uri="{FF2B5EF4-FFF2-40B4-BE49-F238E27FC236}">
                      <a16:creationId xmlns:a16="http://schemas.microsoft.com/office/drawing/2014/main" id="{05EBC5AF-95C3-4DB4-80ED-F187A99D7157}"/>
                    </a:ext>
                  </a:extLst>
                </p:cNvPr>
                <p:cNvPicPr/>
                <p:nvPr/>
              </p:nvPicPr>
              <p:blipFill>
                <a:blip r:embed="rId1107"/>
                <a:stretch>
                  <a:fillRect/>
                </a:stretch>
              </p:blipFill>
              <p:spPr>
                <a:xfrm>
                  <a:off x="9538669" y="5905253"/>
                  <a:ext cx="176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8">
              <p14:nvContentPartPr>
                <p14:cNvPr id="1199" name="Ink 1198">
                  <a:extLst>
                    <a:ext uri="{FF2B5EF4-FFF2-40B4-BE49-F238E27FC236}">
                      <a16:creationId xmlns:a16="http://schemas.microsoft.com/office/drawing/2014/main" id="{E89B195B-08F3-4107-A5A2-B6FD04E1EF0A}"/>
                    </a:ext>
                  </a:extLst>
                </p14:cNvPr>
                <p14:cNvContentPartPr/>
                <p14:nvPr/>
              </p14:nvContentPartPr>
              <p14:xfrm>
                <a:off x="9769789" y="5791853"/>
                <a:ext cx="14760" cy="228600"/>
              </p14:xfrm>
            </p:contentPart>
          </mc:Choice>
          <mc:Fallback xmlns="">
            <p:pic>
              <p:nvPicPr>
                <p:cNvPr id="1199" name="Ink 1198">
                  <a:extLst>
                    <a:ext uri="{FF2B5EF4-FFF2-40B4-BE49-F238E27FC236}">
                      <a16:creationId xmlns:a16="http://schemas.microsoft.com/office/drawing/2014/main" id="{E89B195B-08F3-4107-A5A2-B6FD04E1EF0A}"/>
                    </a:ext>
                  </a:extLst>
                </p:cNvPr>
                <p:cNvPicPr/>
                <p:nvPr/>
              </p:nvPicPr>
              <p:blipFill>
                <a:blip r:embed="rId1109"/>
                <a:stretch>
                  <a:fillRect/>
                </a:stretch>
              </p:blipFill>
              <p:spPr>
                <a:xfrm>
                  <a:off x="9752149" y="5773853"/>
                  <a:ext cx="504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0">
              <p14:nvContentPartPr>
                <p14:cNvPr id="1200" name="Ink 1199">
                  <a:extLst>
                    <a:ext uri="{FF2B5EF4-FFF2-40B4-BE49-F238E27FC236}">
                      <a16:creationId xmlns:a16="http://schemas.microsoft.com/office/drawing/2014/main" id="{DAB1CD87-E909-480B-BE99-09C88C81F51F}"/>
                    </a:ext>
                  </a:extLst>
                </p14:cNvPr>
                <p14:cNvContentPartPr/>
                <p14:nvPr/>
              </p14:nvContentPartPr>
              <p14:xfrm>
                <a:off x="9756829" y="5918213"/>
                <a:ext cx="92160" cy="14400"/>
              </p14:xfrm>
            </p:contentPart>
          </mc:Choice>
          <mc:Fallback xmlns="">
            <p:pic>
              <p:nvPicPr>
                <p:cNvPr id="1200" name="Ink 1199">
                  <a:extLst>
                    <a:ext uri="{FF2B5EF4-FFF2-40B4-BE49-F238E27FC236}">
                      <a16:creationId xmlns:a16="http://schemas.microsoft.com/office/drawing/2014/main" id="{DAB1CD87-E909-480B-BE99-09C88C81F51F}"/>
                    </a:ext>
                  </a:extLst>
                </p:cNvPr>
                <p:cNvPicPr/>
                <p:nvPr/>
              </p:nvPicPr>
              <p:blipFill>
                <a:blip r:embed="rId1111"/>
                <a:stretch>
                  <a:fillRect/>
                </a:stretch>
              </p:blipFill>
              <p:spPr>
                <a:xfrm>
                  <a:off x="9739189" y="5900213"/>
                  <a:ext cx="127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2">
              <p14:nvContentPartPr>
                <p14:cNvPr id="1201" name="Ink 1200">
                  <a:extLst>
                    <a:ext uri="{FF2B5EF4-FFF2-40B4-BE49-F238E27FC236}">
                      <a16:creationId xmlns:a16="http://schemas.microsoft.com/office/drawing/2014/main" id="{82583C10-47CA-45BF-8804-CEE552E68872}"/>
                    </a:ext>
                  </a:extLst>
                </p14:cNvPr>
                <p14:cNvContentPartPr/>
                <p14:nvPr/>
              </p14:nvContentPartPr>
              <p14:xfrm>
                <a:off x="9906949" y="5916413"/>
                <a:ext cx="121680" cy="106200"/>
              </p14:xfrm>
            </p:contentPart>
          </mc:Choice>
          <mc:Fallback xmlns="">
            <p:pic>
              <p:nvPicPr>
                <p:cNvPr id="1201" name="Ink 1200">
                  <a:extLst>
                    <a:ext uri="{FF2B5EF4-FFF2-40B4-BE49-F238E27FC236}">
                      <a16:creationId xmlns:a16="http://schemas.microsoft.com/office/drawing/2014/main" id="{82583C10-47CA-45BF-8804-CEE552E68872}"/>
                    </a:ext>
                  </a:extLst>
                </p:cNvPr>
                <p:cNvPicPr/>
                <p:nvPr/>
              </p:nvPicPr>
              <p:blipFill>
                <a:blip r:embed="rId1113"/>
                <a:stretch>
                  <a:fillRect/>
                </a:stretch>
              </p:blipFill>
              <p:spPr>
                <a:xfrm>
                  <a:off x="9888949" y="5898773"/>
                  <a:ext cx="15732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1" name="Group 1210">
            <a:extLst>
              <a:ext uri="{FF2B5EF4-FFF2-40B4-BE49-F238E27FC236}">
                <a16:creationId xmlns:a16="http://schemas.microsoft.com/office/drawing/2014/main" id="{F47F7C10-C8B0-4F50-AD8F-89A56FB75F5C}"/>
              </a:ext>
            </a:extLst>
          </p:cNvPr>
          <p:cNvGrpSpPr/>
          <p:nvPr/>
        </p:nvGrpSpPr>
        <p:grpSpPr>
          <a:xfrm>
            <a:off x="10233829" y="5674133"/>
            <a:ext cx="963000" cy="334800"/>
            <a:chOff x="10233829" y="5674133"/>
            <a:chExt cx="96300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4">
              <p14:nvContentPartPr>
                <p14:cNvPr id="1205" name="Ink 1204">
                  <a:extLst>
                    <a:ext uri="{FF2B5EF4-FFF2-40B4-BE49-F238E27FC236}">
                      <a16:creationId xmlns:a16="http://schemas.microsoft.com/office/drawing/2014/main" id="{0EE7BBD3-0AA6-4891-BF15-C6F44EEBD676}"/>
                    </a:ext>
                  </a:extLst>
                </p14:cNvPr>
                <p14:cNvContentPartPr/>
                <p14:nvPr/>
              </p14:nvContentPartPr>
              <p14:xfrm>
                <a:off x="10233829" y="5730653"/>
                <a:ext cx="199080" cy="278280"/>
              </p14:xfrm>
            </p:contentPart>
          </mc:Choice>
          <mc:Fallback xmlns="">
            <p:pic>
              <p:nvPicPr>
                <p:cNvPr id="1205" name="Ink 1204">
                  <a:extLst>
                    <a:ext uri="{FF2B5EF4-FFF2-40B4-BE49-F238E27FC236}">
                      <a16:creationId xmlns:a16="http://schemas.microsoft.com/office/drawing/2014/main" id="{0EE7BBD3-0AA6-4891-BF15-C6F44EEBD676}"/>
                    </a:ext>
                  </a:extLst>
                </p:cNvPr>
                <p:cNvPicPr/>
                <p:nvPr/>
              </p:nvPicPr>
              <p:blipFill>
                <a:blip r:embed="rId1115"/>
                <a:stretch>
                  <a:fillRect/>
                </a:stretch>
              </p:blipFill>
              <p:spPr>
                <a:xfrm>
                  <a:off x="10215829" y="5713013"/>
                  <a:ext cx="2347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6">
              <p14:nvContentPartPr>
                <p14:cNvPr id="1206" name="Ink 1205">
                  <a:extLst>
                    <a:ext uri="{FF2B5EF4-FFF2-40B4-BE49-F238E27FC236}">
                      <a16:creationId xmlns:a16="http://schemas.microsoft.com/office/drawing/2014/main" id="{AC9BB764-749C-44BE-B78D-9E44223396D8}"/>
                    </a:ext>
                  </a:extLst>
                </p14:cNvPr>
                <p14:cNvContentPartPr/>
                <p14:nvPr/>
              </p14:nvContentPartPr>
              <p14:xfrm>
                <a:off x="10448389" y="5863853"/>
                <a:ext cx="133200" cy="126000"/>
              </p14:xfrm>
            </p:contentPart>
          </mc:Choice>
          <mc:Fallback xmlns="">
            <p:pic>
              <p:nvPicPr>
                <p:cNvPr id="1206" name="Ink 1205">
                  <a:extLst>
                    <a:ext uri="{FF2B5EF4-FFF2-40B4-BE49-F238E27FC236}">
                      <a16:creationId xmlns:a16="http://schemas.microsoft.com/office/drawing/2014/main" id="{AC9BB764-749C-44BE-B78D-9E44223396D8}"/>
                    </a:ext>
                  </a:extLst>
                </p:cNvPr>
                <p:cNvPicPr/>
                <p:nvPr/>
              </p:nvPicPr>
              <p:blipFill>
                <a:blip r:embed="rId1117"/>
                <a:stretch>
                  <a:fillRect/>
                </a:stretch>
              </p:blipFill>
              <p:spPr>
                <a:xfrm>
                  <a:off x="10430749" y="5845853"/>
                  <a:ext cx="168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8">
              <p14:nvContentPartPr>
                <p14:cNvPr id="1207" name="Ink 1206">
                  <a:extLst>
                    <a:ext uri="{FF2B5EF4-FFF2-40B4-BE49-F238E27FC236}">
                      <a16:creationId xmlns:a16="http://schemas.microsoft.com/office/drawing/2014/main" id="{925C68F2-14E7-4772-AE7C-7ACD09735D9E}"/>
                    </a:ext>
                  </a:extLst>
                </p14:cNvPr>
                <p14:cNvContentPartPr/>
                <p14:nvPr/>
              </p14:nvContentPartPr>
              <p14:xfrm>
                <a:off x="10661869" y="5857373"/>
                <a:ext cx="101880" cy="121320"/>
              </p14:xfrm>
            </p:contentPart>
          </mc:Choice>
          <mc:Fallback xmlns="">
            <p:pic>
              <p:nvPicPr>
                <p:cNvPr id="1207" name="Ink 1206">
                  <a:extLst>
                    <a:ext uri="{FF2B5EF4-FFF2-40B4-BE49-F238E27FC236}">
                      <a16:creationId xmlns:a16="http://schemas.microsoft.com/office/drawing/2014/main" id="{925C68F2-14E7-4772-AE7C-7ACD09735D9E}"/>
                    </a:ext>
                  </a:extLst>
                </p:cNvPr>
                <p:cNvPicPr/>
                <p:nvPr/>
              </p:nvPicPr>
              <p:blipFill>
                <a:blip r:embed="rId1119"/>
                <a:stretch>
                  <a:fillRect/>
                </a:stretch>
              </p:blipFill>
              <p:spPr>
                <a:xfrm>
                  <a:off x="10644229" y="5839733"/>
                  <a:ext cx="137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0">
              <p14:nvContentPartPr>
                <p14:cNvPr id="1208" name="Ink 1207">
                  <a:extLst>
                    <a:ext uri="{FF2B5EF4-FFF2-40B4-BE49-F238E27FC236}">
                      <a16:creationId xmlns:a16="http://schemas.microsoft.com/office/drawing/2014/main" id="{167920BF-E979-44BC-BF43-D687B43BE92C}"/>
                    </a:ext>
                  </a:extLst>
                </p14:cNvPr>
                <p14:cNvContentPartPr/>
                <p14:nvPr/>
              </p14:nvContentPartPr>
              <p14:xfrm>
                <a:off x="10816309" y="5828933"/>
                <a:ext cx="83880" cy="125640"/>
              </p14:xfrm>
            </p:contentPart>
          </mc:Choice>
          <mc:Fallback xmlns="">
            <p:pic>
              <p:nvPicPr>
                <p:cNvPr id="1208" name="Ink 1207">
                  <a:extLst>
                    <a:ext uri="{FF2B5EF4-FFF2-40B4-BE49-F238E27FC236}">
                      <a16:creationId xmlns:a16="http://schemas.microsoft.com/office/drawing/2014/main" id="{167920BF-E979-44BC-BF43-D687B43BE92C}"/>
                    </a:ext>
                  </a:extLst>
                </p:cNvPr>
                <p:cNvPicPr/>
                <p:nvPr/>
              </p:nvPicPr>
              <p:blipFill>
                <a:blip r:embed="rId1121"/>
                <a:stretch>
                  <a:fillRect/>
                </a:stretch>
              </p:blipFill>
              <p:spPr>
                <a:xfrm>
                  <a:off x="10798669" y="5811293"/>
                  <a:ext cx="1195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2">
              <p14:nvContentPartPr>
                <p14:cNvPr id="1209" name="Ink 1208">
                  <a:extLst>
                    <a:ext uri="{FF2B5EF4-FFF2-40B4-BE49-F238E27FC236}">
                      <a16:creationId xmlns:a16="http://schemas.microsoft.com/office/drawing/2014/main" id="{3D8A9260-BDBC-40C9-BE29-09941A346668}"/>
                    </a:ext>
                  </a:extLst>
                </p14:cNvPr>
                <p14:cNvContentPartPr/>
                <p14:nvPr/>
              </p14:nvContentPartPr>
              <p14:xfrm>
                <a:off x="10957429" y="5841173"/>
                <a:ext cx="141840" cy="116280"/>
              </p14:xfrm>
            </p:contentPart>
          </mc:Choice>
          <mc:Fallback xmlns="">
            <p:pic>
              <p:nvPicPr>
                <p:cNvPr id="1209" name="Ink 1208">
                  <a:extLst>
                    <a:ext uri="{FF2B5EF4-FFF2-40B4-BE49-F238E27FC236}">
                      <a16:creationId xmlns:a16="http://schemas.microsoft.com/office/drawing/2014/main" id="{3D8A9260-BDBC-40C9-BE29-09941A346668}"/>
                    </a:ext>
                  </a:extLst>
                </p:cNvPr>
                <p:cNvPicPr/>
                <p:nvPr/>
              </p:nvPicPr>
              <p:blipFill>
                <a:blip r:embed="rId1123"/>
                <a:stretch>
                  <a:fillRect/>
                </a:stretch>
              </p:blipFill>
              <p:spPr>
                <a:xfrm>
                  <a:off x="10939429" y="5823533"/>
                  <a:ext cx="177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4">
              <p14:nvContentPartPr>
                <p14:cNvPr id="1210" name="Ink 1209">
                  <a:extLst>
                    <a:ext uri="{FF2B5EF4-FFF2-40B4-BE49-F238E27FC236}">
                      <a16:creationId xmlns:a16="http://schemas.microsoft.com/office/drawing/2014/main" id="{51E16EA2-A4CB-4642-8EC7-F1AAFC63B6D8}"/>
                    </a:ext>
                  </a:extLst>
                </p14:cNvPr>
                <p14:cNvContentPartPr/>
                <p14:nvPr/>
              </p14:nvContentPartPr>
              <p14:xfrm>
                <a:off x="11168029" y="5674133"/>
                <a:ext cx="28800" cy="264600"/>
              </p14:xfrm>
            </p:contentPart>
          </mc:Choice>
          <mc:Fallback xmlns="">
            <p:pic>
              <p:nvPicPr>
                <p:cNvPr id="1210" name="Ink 1209">
                  <a:extLst>
                    <a:ext uri="{FF2B5EF4-FFF2-40B4-BE49-F238E27FC236}">
                      <a16:creationId xmlns:a16="http://schemas.microsoft.com/office/drawing/2014/main" id="{51E16EA2-A4CB-4642-8EC7-F1AAFC63B6D8}"/>
                    </a:ext>
                  </a:extLst>
                </p:cNvPr>
                <p:cNvPicPr/>
                <p:nvPr/>
              </p:nvPicPr>
              <p:blipFill>
                <a:blip r:embed="rId1125"/>
                <a:stretch>
                  <a:fillRect/>
                </a:stretch>
              </p:blipFill>
              <p:spPr>
                <a:xfrm>
                  <a:off x="11150389" y="5656493"/>
                  <a:ext cx="64440" cy="30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4" name="Group 1223">
            <a:extLst>
              <a:ext uri="{FF2B5EF4-FFF2-40B4-BE49-F238E27FC236}">
                <a16:creationId xmlns:a16="http://schemas.microsoft.com/office/drawing/2014/main" id="{6E204D4C-5E3B-4B64-B4FA-D82622264BA7}"/>
              </a:ext>
            </a:extLst>
          </p:cNvPr>
          <p:cNvGrpSpPr/>
          <p:nvPr/>
        </p:nvGrpSpPr>
        <p:grpSpPr>
          <a:xfrm>
            <a:off x="8420149" y="6224573"/>
            <a:ext cx="1605960" cy="459360"/>
            <a:chOff x="8420149" y="6224573"/>
            <a:chExt cx="1605960" cy="45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6">
              <p14:nvContentPartPr>
                <p14:cNvPr id="1212" name="Ink 1211">
                  <a:extLst>
                    <a:ext uri="{FF2B5EF4-FFF2-40B4-BE49-F238E27FC236}">
                      <a16:creationId xmlns:a16="http://schemas.microsoft.com/office/drawing/2014/main" id="{C90B5760-D17B-4048-8185-6F8409FA5B5A}"/>
                    </a:ext>
                  </a:extLst>
                </p14:cNvPr>
                <p14:cNvContentPartPr/>
                <p14:nvPr/>
              </p14:nvContentPartPr>
              <p14:xfrm>
                <a:off x="8420149" y="6287213"/>
                <a:ext cx="191880" cy="258480"/>
              </p14:xfrm>
            </p:contentPart>
          </mc:Choice>
          <mc:Fallback xmlns="">
            <p:pic>
              <p:nvPicPr>
                <p:cNvPr id="1212" name="Ink 1211">
                  <a:extLst>
                    <a:ext uri="{FF2B5EF4-FFF2-40B4-BE49-F238E27FC236}">
                      <a16:creationId xmlns:a16="http://schemas.microsoft.com/office/drawing/2014/main" id="{C90B5760-D17B-4048-8185-6F8409FA5B5A}"/>
                    </a:ext>
                  </a:extLst>
                </p:cNvPr>
                <p:cNvPicPr/>
                <p:nvPr/>
              </p:nvPicPr>
              <p:blipFill>
                <a:blip r:embed="rId1127"/>
                <a:stretch>
                  <a:fillRect/>
                </a:stretch>
              </p:blipFill>
              <p:spPr>
                <a:xfrm>
                  <a:off x="8402149" y="6269573"/>
                  <a:ext cx="2275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8">
              <p14:nvContentPartPr>
                <p14:cNvPr id="1213" name="Ink 1212">
                  <a:extLst>
                    <a:ext uri="{FF2B5EF4-FFF2-40B4-BE49-F238E27FC236}">
                      <a16:creationId xmlns:a16="http://schemas.microsoft.com/office/drawing/2014/main" id="{14EBE5A1-0A97-49DE-8ECE-0460E665F314}"/>
                    </a:ext>
                  </a:extLst>
                </p14:cNvPr>
                <p14:cNvContentPartPr/>
                <p14:nvPr/>
              </p14:nvContentPartPr>
              <p14:xfrm>
                <a:off x="8642629" y="6379373"/>
                <a:ext cx="147600" cy="135360"/>
              </p14:xfrm>
            </p:contentPart>
          </mc:Choice>
          <mc:Fallback xmlns="">
            <p:pic>
              <p:nvPicPr>
                <p:cNvPr id="1213" name="Ink 1212">
                  <a:extLst>
                    <a:ext uri="{FF2B5EF4-FFF2-40B4-BE49-F238E27FC236}">
                      <a16:creationId xmlns:a16="http://schemas.microsoft.com/office/drawing/2014/main" id="{14EBE5A1-0A97-49DE-8ECE-0460E665F314}"/>
                    </a:ext>
                  </a:extLst>
                </p:cNvPr>
                <p:cNvPicPr/>
                <p:nvPr/>
              </p:nvPicPr>
              <p:blipFill>
                <a:blip r:embed="rId1129"/>
                <a:stretch>
                  <a:fillRect/>
                </a:stretch>
              </p:blipFill>
              <p:spPr>
                <a:xfrm>
                  <a:off x="8624989" y="6361733"/>
                  <a:ext cx="183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0">
              <p14:nvContentPartPr>
                <p14:cNvPr id="1214" name="Ink 1213">
                  <a:extLst>
                    <a:ext uri="{FF2B5EF4-FFF2-40B4-BE49-F238E27FC236}">
                      <a16:creationId xmlns:a16="http://schemas.microsoft.com/office/drawing/2014/main" id="{44DA298E-431E-4627-B950-129B64692170}"/>
                    </a:ext>
                  </a:extLst>
                </p14:cNvPr>
                <p14:cNvContentPartPr/>
                <p14:nvPr/>
              </p14:nvContentPartPr>
              <p14:xfrm>
                <a:off x="8832709" y="6261293"/>
                <a:ext cx="7200" cy="228600"/>
              </p14:xfrm>
            </p:contentPart>
          </mc:Choice>
          <mc:Fallback xmlns="">
            <p:pic>
              <p:nvPicPr>
                <p:cNvPr id="1214" name="Ink 1213">
                  <a:extLst>
                    <a:ext uri="{FF2B5EF4-FFF2-40B4-BE49-F238E27FC236}">
                      <a16:creationId xmlns:a16="http://schemas.microsoft.com/office/drawing/2014/main" id="{44DA298E-431E-4627-B950-129B64692170}"/>
                    </a:ext>
                  </a:extLst>
                </p:cNvPr>
                <p:cNvPicPr/>
                <p:nvPr/>
              </p:nvPicPr>
              <p:blipFill>
                <a:blip r:embed="rId1131"/>
                <a:stretch>
                  <a:fillRect/>
                </a:stretch>
              </p:blipFill>
              <p:spPr>
                <a:xfrm>
                  <a:off x="8815069" y="6243653"/>
                  <a:ext cx="428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2">
              <p14:nvContentPartPr>
                <p14:cNvPr id="1215" name="Ink 1214">
                  <a:extLst>
                    <a:ext uri="{FF2B5EF4-FFF2-40B4-BE49-F238E27FC236}">
                      <a16:creationId xmlns:a16="http://schemas.microsoft.com/office/drawing/2014/main" id="{EFACDF73-5DCC-4E73-B28A-7280F66FE84D}"/>
                    </a:ext>
                  </a:extLst>
                </p14:cNvPr>
                <p14:cNvContentPartPr/>
                <p14:nvPr/>
              </p14:nvContentPartPr>
              <p14:xfrm>
                <a:off x="8777629" y="6344813"/>
                <a:ext cx="139320" cy="27720"/>
              </p14:xfrm>
            </p:contentPart>
          </mc:Choice>
          <mc:Fallback xmlns="">
            <p:pic>
              <p:nvPicPr>
                <p:cNvPr id="1215" name="Ink 1214">
                  <a:extLst>
                    <a:ext uri="{FF2B5EF4-FFF2-40B4-BE49-F238E27FC236}">
                      <a16:creationId xmlns:a16="http://schemas.microsoft.com/office/drawing/2014/main" id="{EFACDF73-5DCC-4E73-B28A-7280F66FE84D}"/>
                    </a:ext>
                  </a:extLst>
                </p:cNvPr>
                <p:cNvPicPr/>
                <p:nvPr/>
              </p:nvPicPr>
              <p:blipFill>
                <a:blip r:embed="rId1133"/>
                <a:stretch>
                  <a:fillRect/>
                </a:stretch>
              </p:blipFill>
              <p:spPr>
                <a:xfrm>
                  <a:off x="8759989" y="6326813"/>
                  <a:ext cx="1749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4">
              <p14:nvContentPartPr>
                <p14:cNvPr id="1216" name="Ink 1215">
                  <a:extLst>
                    <a:ext uri="{FF2B5EF4-FFF2-40B4-BE49-F238E27FC236}">
                      <a16:creationId xmlns:a16="http://schemas.microsoft.com/office/drawing/2014/main" id="{446ABFDE-8C40-400D-A654-2CC06DF8E642}"/>
                    </a:ext>
                  </a:extLst>
                </p14:cNvPr>
                <p14:cNvContentPartPr/>
                <p14:nvPr/>
              </p14:nvContentPartPr>
              <p14:xfrm>
                <a:off x="8933149" y="6351293"/>
                <a:ext cx="91080" cy="149400"/>
              </p14:xfrm>
            </p:contentPart>
          </mc:Choice>
          <mc:Fallback xmlns="">
            <p:pic>
              <p:nvPicPr>
                <p:cNvPr id="1216" name="Ink 1215">
                  <a:extLst>
                    <a:ext uri="{FF2B5EF4-FFF2-40B4-BE49-F238E27FC236}">
                      <a16:creationId xmlns:a16="http://schemas.microsoft.com/office/drawing/2014/main" id="{446ABFDE-8C40-400D-A654-2CC06DF8E642}"/>
                    </a:ext>
                  </a:extLst>
                </p:cNvPr>
                <p:cNvPicPr/>
                <p:nvPr/>
              </p:nvPicPr>
              <p:blipFill>
                <a:blip r:embed="rId1135"/>
                <a:stretch>
                  <a:fillRect/>
                </a:stretch>
              </p:blipFill>
              <p:spPr>
                <a:xfrm>
                  <a:off x="8915509" y="6333653"/>
                  <a:ext cx="126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6">
              <p14:nvContentPartPr>
                <p14:cNvPr id="1217" name="Ink 1216">
                  <a:extLst>
                    <a:ext uri="{FF2B5EF4-FFF2-40B4-BE49-F238E27FC236}">
                      <a16:creationId xmlns:a16="http://schemas.microsoft.com/office/drawing/2014/main" id="{752CAABD-DF3D-4DF9-B277-0CE446DE81A1}"/>
                    </a:ext>
                  </a:extLst>
                </p14:cNvPr>
                <p14:cNvContentPartPr/>
                <p14:nvPr/>
              </p14:nvContentPartPr>
              <p14:xfrm>
                <a:off x="9114229" y="6357773"/>
                <a:ext cx="172440" cy="326160"/>
              </p14:xfrm>
            </p:contentPart>
          </mc:Choice>
          <mc:Fallback xmlns="">
            <p:pic>
              <p:nvPicPr>
                <p:cNvPr id="1217" name="Ink 1216">
                  <a:extLst>
                    <a:ext uri="{FF2B5EF4-FFF2-40B4-BE49-F238E27FC236}">
                      <a16:creationId xmlns:a16="http://schemas.microsoft.com/office/drawing/2014/main" id="{752CAABD-DF3D-4DF9-B277-0CE446DE81A1}"/>
                    </a:ext>
                  </a:extLst>
                </p:cNvPr>
                <p:cNvPicPr/>
                <p:nvPr/>
              </p:nvPicPr>
              <p:blipFill>
                <a:blip r:embed="rId1137"/>
                <a:stretch>
                  <a:fillRect/>
                </a:stretch>
              </p:blipFill>
              <p:spPr>
                <a:xfrm>
                  <a:off x="9096589" y="6339773"/>
                  <a:ext cx="2080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8">
              <p14:nvContentPartPr>
                <p14:cNvPr id="1218" name="Ink 1217">
                  <a:extLst>
                    <a:ext uri="{FF2B5EF4-FFF2-40B4-BE49-F238E27FC236}">
                      <a16:creationId xmlns:a16="http://schemas.microsoft.com/office/drawing/2014/main" id="{50D1F757-A762-43B6-B9F9-97F0150393BE}"/>
                    </a:ext>
                  </a:extLst>
                </p14:cNvPr>
                <p14:cNvContentPartPr/>
                <p14:nvPr/>
              </p14:nvContentPartPr>
              <p14:xfrm>
                <a:off x="9311869" y="6340133"/>
                <a:ext cx="117720" cy="133920"/>
              </p14:xfrm>
            </p:contentPart>
          </mc:Choice>
          <mc:Fallback xmlns="">
            <p:pic>
              <p:nvPicPr>
                <p:cNvPr id="1218" name="Ink 1217">
                  <a:extLst>
                    <a:ext uri="{FF2B5EF4-FFF2-40B4-BE49-F238E27FC236}">
                      <a16:creationId xmlns:a16="http://schemas.microsoft.com/office/drawing/2014/main" id="{50D1F757-A762-43B6-B9F9-97F0150393BE}"/>
                    </a:ext>
                  </a:extLst>
                </p:cNvPr>
                <p:cNvPicPr/>
                <p:nvPr/>
              </p:nvPicPr>
              <p:blipFill>
                <a:blip r:embed="rId1139"/>
                <a:stretch>
                  <a:fillRect/>
                </a:stretch>
              </p:blipFill>
              <p:spPr>
                <a:xfrm>
                  <a:off x="9294229" y="6322493"/>
                  <a:ext cx="153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0">
              <p14:nvContentPartPr>
                <p14:cNvPr id="1219" name="Ink 1218">
                  <a:extLst>
                    <a:ext uri="{FF2B5EF4-FFF2-40B4-BE49-F238E27FC236}">
                      <a16:creationId xmlns:a16="http://schemas.microsoft.com/office/drawing/2014/main" id="{DB71FB6A-9259-45D3-86AE-9E8A036C382F}"/>
                    </a:ext>
                  </a:extLst>
                </p14:cNvPr>
                <p14:cNvContentPartPr/>
                <p14:nvPr/>
              </p14:nvContentPartPr>
              <p14:xfrm>
                <a:off x="9491509" y="6314933"/>
                <a:ext cx="111960" cy="159840"/>
              </p14:xfrm>
            </p:contentPart>
          </mc:Choice>
          <mc:Fallback xmlns="">
            <p:pic>
              <p:nvPicPr>
                <p:cNvPr id="1219" name="Ink 1218">
                  <a:extLst>
                    <a:ext uri="{FF2B5EF4-FFF2-40B4-BE49-F238E27FC236}">
                      <a16:creationId xmlns:a16="http://schemas.microsoft.com/office/drawing/2014/main" id="{DB71FB6A-9259-45D3-86AE-9E8A036C382F}"/>
                    </a:ext>
                  </a:extLst>
                </p:cNvPr>
                <p:cNvPicPr/>
                <p:nvPr/>
              </p:nvPicPr>
              <p:blipFill>
                <a:blip r:embed="rId1141"/>
                <a:stretch>
                  <a:fillRect/>
                </a:stretch>
              </p:blipFill>
              <p:spPr>
                <a:xfrm>
                  <a:off x="9473509" y="6296933"/>
                  <a:ext cx="147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2">
              <p14:nvContentPartPr>
                <p14:cNvPr id="1220" name="Ink 1219">
                  <a:extLst>
                    <a:ext uri="{FF2B5EF4-FFF2-40B4-BE49-F238E27FC236}">
                      <a16:creationId xmlns:a16="http://schemas.microsoft.com/office/drawing/2014/main" id="{A8CA0313-DB85-47C0-8E93-646E38BFB65A}"/>
                    </a:ext>
                  </a:extLst>
                </p14:cNvPr>
                <p14:cNvContentPartPr/>
                <p14:nvPr/>
              </p14:nvContentPartPr>
              <p14:xfrm>
                <a:off x="9645589" y="6314573"/>
                <a:ext cx="46440" cy="130680"/>
              </p14:xfrm>
            </p:contentPart>
          </mc:Choice>
          <mc:Fallback xmlns="">
            <p:pic>
              <p:nvPicPr>
                <p:cNvPr id="1220" name="Ink 1219">
                  <a:extLst>
                    <a:ext uri="{FF2B5EF4-FFF2-40B4-BE49-F238E27FC236}">
                      <a16:creationId xmlns:a16="http://schemas.microsoft.com/office/drawing/2014/main" id="{A8CA0313-DB85-47C0-8E93-646E38BFB65A}"/>
                    </a:ext>
                  </a:extLst>
                </p:cNvPr>
                <p:cNvPicPr/>
                <p:nvPr/>
              </p:nvPicPr>
              <p:blipFill>
                <a:blip r:embed="rId1143"/>
                <a:stretch>
                  <a:fillRect/>
                </a:stretch>
              </p:blipFill>
              <p:spPr>
                <a:xfrm>
                  <a:off x="9627589" y="6296573"/>
                  <a:ext cx="82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4">
              <p14:nvContentPartPr>
                <p14:cNvPr id="1221" name="Ink 1220">
                  <a:extLst>
                    <a:ext uri="{FF2B5EF4-FFF2-40B4-BE49-F238E27FC236}">
                      <a16:creationId xmlns:a16="http://schemas.microsoft.com/office/drawing/2014/main" id="{5FE3C8FC-818C-437B-9DF1-5492146E3501}"/>
                    </a:ext>
                  </a:extLst>
                </p14:cNvPr>
                <p14:cNvContentPartPr/>
                <p14:nvPr/>
              </p14:nvContentPartPr>
              <p14:xfrm>
                <a:off x="9686269" y="6224573"/>
                <a:ext cx="19800" cy="25200"/>
              </p14:xfrm>
            </p:contentPart>
          </mc:Choice>
          <mc:Fallback xmlns="">
            <p:pic>
              <p:nvPicPr>
                <p:cNvPr id="1221" name="Ink 1220">
                  <a:extLst>
                    <a:ext uri="{FF2B5EF4-FFF2-40B4-BE49-F238E27FC236}">
                      <a16:creationId xmlns:a16="http://schemas.microsoft.com/office/drawing/2014/main" id="{5FE3C8FC-818C-437B-9DF1-5492146E3501}"/>
                    </a:ext>
                  </a:extLst>
                </p:cNvPr>
                <p:cNvPicPr/>
                <p:nvPr/>
              </p:nvPicPr>
              <p:blipFill>
                <a:blip r:embed="rId1145"/>
                <a:stretch>
                  <a:fillRect/>
                </a:stretch>
              </p:blipFill>
              <p:spPr>
                <a:xfrm>
                  <a:off x="9668269" y="6206573"/>
                  <a:ext cx="554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6">
              <p14:nvContentPartPr>
                <p14:cNvPr id="1222" name="Ink 1221">
                  <a:extLst>
                    <a:ext uri="{FF2B5EF4-FFF2-40B4-BE49-F238E27FC236}">
                      <a16:creationId xmlns:a16="http://schemas.microsoft.com/office/drawing/2014/main" id="{6972F78F-32EC-4960-B91C-3DCAA49983EA}"/>
                    </a:ext>
                  </a:extLst>
                </p14:cNvPr>
                <p14:cNvContentPartPr/>
                <p14:nvPr/>
              </p14:nvContentPartPr>
              <p14:xfrm>
                <a:off x="9784549" y="6285413"/>
                <a:ext cx="106920" cy="171000"/>
              </p14:xfrm>
            </p:contentPart>
          </mc:Choice>
          <mc:Fallback xmlns="">
            <p:pic>
              <p:nvPicPr>
                <p:cNvPr id="1222" name="Ink 1221">
                  <a:extLst>
                    <a:ext uri="{FF2B5EF4-FFF2-40B4-BE49-F238E27FC236}">
                      <a16:creationId xmlns:a16="http://schemas.microsoft.com/office/drawing/2014/main" id="{6972F78F-32EC-4960-B91C-3DCAA49983EA}"/>
                    </a:ext>
                  </a:extLst>
                </p:cNvPr>
                <p:cNvPicPr/>
                <p:nvPr/>
              </p:nvPicPr>
              <p:blipFill>
                <a:blip r:embed="rId1147"/>
                <a:stretch>
                  <a:fillRect/>
                </a:stretch>
              </p:blipFill>
              <p:spPr>
                <a:xfrm>
                  <a:off x="9766909" y="6267773"/>
                  <a:ext cx="142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8">
              <p14:nvContentPartPr>
                <p14:cNvPr id="1223" name="Ink 1222">
                  <a:extLst>
                    <a:ext uri="{FF2B5EF4-FFF2-40B4-BE49-F238E27FC236}">
                      <a16:creationId xmlns:a16="http://schemas.microsoft.com/office/drawing/2014/main" id="{D6FD7364-B44D-40A0-98BE-AAA1DB1FAC55}"/>
                    </a:ext>
                  </a:extLst>
                </p14:cNvPr>
                <p14:cNvContentPartPr/>
                <p14:nvPr/>
              </p14:nvContentPartPr>
              <p14:xfrm>
                <a:off x="9909829" y="6278933"/>
                <a:ext cx="116280" cy="172080"/>
              </p14:xfrm>
            </p:contentPart>
          </mc:Choice>
          <mc:Fallback xmlns="">
            <p:pic>
              <p:nvPicPr>
                <p:cNvPr id="1223" name="Ink 1222">
                  <a:extLst>
                    <a:ext uri="{FF2B5EF4-FFF2-40B4-BE49-F238E27FC236}">
                      <a16:creationId xmlns:a16="http://schemas.microsoft.com/office/drawing/2014/main" id="{D6FD7364-B44D-40A0-98BE-AAA1DB1FAC55}"/>
                    </a:ext>
                  </a:extLst>
                </p:cNvPr>
                <p:cNvPicPr/>
                <p:nvPr/>
              </p:nvPicPr>
              <p:blipFill>
                <a:blip r:embed="rId1149"/>
                <a:stretch>
                  <a:fillRect/>
                </a:stretch>
              </p:blipFill>
              <p:spPr>
                <a:xfrm>
                  <a:off x="9891829" y="6260933"/>
                  <a:ext cx="151920" cy="20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48437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7DAB426-7A73-4729-844F-7CBB1440F08B}"/>
              </a:ext>
            </a:extLst>
          </p:cNvPr>
          <p:cNvGrpSpPr/>
          <p:nvPr/>
        </p:nvGrpSpPr>
        <p:grpSpPr>
          <a:xfrm>
            <a:off x="375158" y="273278"/>
            <a:ext cx="1037880" cy="355680"/>
            <a:chOff x="375158" y="273278"/>
            <a:chExt cx="103788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FE6BF72-78AF-4349-A09E-11E5B1B208C1}"/>
                    </a:ext>
                  </a:extLst>
                </p14:cNvPr>
                <p14:cNvContentPartPr/>
                <p14:nvPr/>
              </p14:nvContentPartPr>
              <p14:xfrm>
                <a:off x="389198" y="341318"/>
                <a:ext cx="33120" cy="287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FE6BF72-78AF-4349-A09E-11E5B1B208C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1198" y="323678"/>
                  <a:ext cx="687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C0F1DA8-8E7A-406E-B1B5-703C5A9CCF48}"/>
                    </a:ext>
                  </a:extLst>
                </p14:cNvPr>
                <p14:cNvContentPartPr/>
                <p14:nvPr/>
              </p14:nvContentPartPr>
              <p14:xfrm>
                <a:off x="375158" y="273278"/>
                <a:ext cx="230760" cy="333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C0F1DA8-8E7A-406E-B1B5-703C5A9CCF4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7518" y="255638"/>
                  <a:ext cx="2664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3AFA4BF-C7DA-47E0-A82D-B7A584F15BBC}"/>
                    </a:ext>
                  </a:extLst>
                </p14:cNvPr>
                <p14:cNvContentPartPr/>
                <p14:nvPr/>
              </p14:nvContentPartPr>
              <p14:xfrm>
                <a:off x="660998" y="471278"/>
                <a:ext cx="96120" cy="154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3AFA4BF-C7DA-47E0-A82D-B7A584F15BB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2998" y="453638"/>
                  <a:ext cx="131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22E01A4-EC1C-48C0-93F5-0BE7FC6135B6}"/>
                    </a:ext>
                  </a:extLst>
                </p14:cNvPr>
                <p14:cNvContentPartPr/>
                <p14:nvPr/>
              </p14:nvContentPartPr>
              <p14:xfrm>
                <a:off x="800318" y="464438"/>
                <a:ext cx="104760" cy="158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22E01A4-EC1C-48C0-93F5-0BE7FC6135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2318" y="446438"/>
                  <a:ext cx="1404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1F7DC06-A915-4F23-8716-E4163C3AB91D}"/>
                    </a:ext>
                  </a:extLst>
                </p14:cNvPr>
                <p14:cNvContentPartPr/>
                <p14:nvPr/>
              </p14:nvContentPartPr>
              <p14:xfrm>
                <a:off x="948998" y="478838"/>
                <a:ext cx="148680" cy="124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1F7DC06-A915-4F23-8716-E4163C3AB91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358" y="460838"/>
                  <a:ext cx="184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F367BE0-8E79-4447-BE9E-6DC5880DD90A}"/>
                    </a:ext>
                  </a:extLst>
                </p14:cNvPr>
                <p14:cNvContentPartPr/>
                <p14:nvPr/>
              </p14:nvContentPartPr>
              <p14:xfrm>
                <a:off x="1171838" y="319358"/>
                <a:ext cx="26640" cy="282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F367BE0-8E79-4447-BE9E-6DC5880DD9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53838" y="301358"/>
                  <a:ext cx="622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B20254C-842F-43E0-AA85-35F751D094F7}"/>
                    </a:ext>
                  </a:extLst>
                </p14:cNvPr>
                <p14:cNvContentPartPr/>
                <p14:nvPr/>
              </p14:nvContentPartPr>
              <p14:xfrm>
                <a:off x="1337078" y="329438"/>
                <a:ext cx="15480" cy="245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B20254C-842F-43E0-AA85-35F751D094F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19078" y="311798"/>
                  <a:ext cx="511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0C0049D-113F-425A-A3B7-176CD5B3EAA7}"/>
                    </a:ext>
                  </a:extLst>
                </p14:cNvPr>
                <p14:cNvContentPartPr/>
                <p14:nvPr/>
              </p14:nvContentPartPr>
              <p14:xfrm>
                <a:off x="1244198" y="427718"/>
                <a:ext cx="168840" cy="13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0C0049D-113F-425A-A3B7-176CD5B3EA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26558" y="409718"/>
                  <a:ext cx="204480" cy="4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5480880-3E24-47AD-9450-D513F1EB734A}"/>
                  </a:ext>
                </a:extLst>
              </p14:cNvPr>
              <p14:cNvContentPartPr/>
              <p14:nvPr/>
            </p14:nvContentPartPr>
            <p14:xfrm>
              <a:off x="354998" y="699878"/>
              <a:ext cx="1091520" cy="57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5480880-3E24-47AD-9450-D513F1EB734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5998" y="690878"/>
                <a:ext cx="1109160" cy="7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0AC8E389-AC4C-4B4D-8F83-080609F71E19}"/>
              </a:ext>
            </a:extLst>
          </p:cNvPr>
          <p:cNvGrpSpPr/>
          <p:nvPr/>
        </p:nvGrpSpPr>
        <p:grpSpPr>
          <a:xfrm>
            <a:off x="1825238" y="284438"/>
            <a:ext cx="509400" cy="337320"/>
            <a:chOff x="1825238" y="284438"/>
            <a:chExt cx="5094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D0EC9CD-56A4-4586-AE13-8DAFA3B3E1B6}"/>
                    </a:ext>
                  </a:extLst>
                </p14:cNvPr>
                <p14:cNvContentPartPr/>
                <p14:nvPr/>
              </p14:nvContentPartPr>
              <p14:xfrm>
                <a:off x="1825238" y="284438"/>
                <a:ext cx="265680" cy="337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D0EC9CD-56A4-4586-AE13-8DAFA3B3E1B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07598" y="266798"/>
                  <a:ext cx="3013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E4D4A43-4ADD-4D25-9EFE-6438B7A4BFAA}"/>
                    </a:ext>
                  </a:extLst>
                </p14:cNvPr>
                <p14:cNvContentPartPr/>
                <p14:nvPr/>
              </p14:nvContentPartPr>
              <p14:xfrm>
                <a:off x="1895078" y="448598"/>
                <a:ext cx="111240" cy="29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E4D4A43-4ADD-4D25-9EFE-6438B7A4BFA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77438" y="430958"/>
                  <a:ext cx="1468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B5A7F30-AC85-4B82-B9FB-6F8064984A05}"/>
                    </a:ext>
                  </a:extLst>
                </p14:cNvPr>
                <p14:cNvContentPartPr/>
                <p14:nvPr/>
              </p14:nvContentPartPr>
              <p14:xfrm>
                <a:off x="2023238" y="473438"/>
                <a:ext cx="151920" cy="135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B5A7F30-AC85-4B82-B9FB-6F8064984A0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05238" y="455798"/>
                  <a:ext cx="187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B202D20-2943-424C-8135-27498D95371B}"/>
                    </a:ext>
                  </a:extLst>
                </p14:cNvPr>
                <p14:cNvContentPartPr/>
                <p14:nvPr/>
              </p14:nvContentPartPr>
              <p14:xfrm>
                <a:off x="2227358" y="465518"/>
                <a:ext cx="107280" cy="136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B202D20-2943-424C-8135-27498D95371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09358" y="447518"/>
                  <a:ext cx="14292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97EDF3-6BFB-4557-9960-D7447393F73C}"/>
              </a:ext>
            </a:extLst>
          </p:cNvPr>
          <p:cNvGrpSpPr/>
          <p:nvPr/>
        </p:nvGrpSpPr>
        <p:grpSpPr>
          <a:xfrm>
            <a:off x="2575478" y="463718"/>
            <a:ext cx="498240" cy="348840"/>
            <a:chOff x="2575478" y="463718"/>
            <a:chExt cx="49824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9F38DFF-B576-4597-99A6-D9AA1AF58689}"/>
                    </a:ext>
                  </a:extLst>
                </p14:cNvPr>
                <p14:cNvContentPartPr/>
                <p14:nvPr/>
              </p14:nvContentPartPr>
              <p14:xfrm>
                <a:off x="2575478" y="464438"/>
                <a:ext cx="142920" cy="121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9F38DFF-B576-4597-99A6-D9AA1AF5868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57838" y="446438"/>
                  <a:ext cx="178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822AAE3-DC70-455D-AE8B-985385F5D1E8}"/>
                    </a:ext>
                  </a:extLst>
                </p14:cNvPr>
                <p14:cNvContentPartPr/>
                <p14:nvPr/>
              </p14:nvContentPartPr>
              <p14:xfrm>
                <a:off x="2770238" y="469838"/>
                <a:ext cx="108000" cy="103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822AAE3-DC70-455D-AE8B-985385F5D1E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52598" y="451838"/>
                  <a:ext cx="1436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7425ADC-91AF-46DB-8CC6-A937724A0AAD}"/>
                    </a:ext>
                  </a:extLst>
                </p14:cNvPr>
                <p14:cNvContentPartPr/>
                <p14:nvPr/>
              </p14:nvContentPartPr>
              <p14:xfrm>
                <a:off x="2922878" y="463718"/>
                <a:ext cx="150840" cy="348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7425ADC-91AF-46DB-8CC6-A937724A0AA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05238" y="445718"/>
                  <a:ext cx="186480" cy="38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F3254B6-80AB-4AD5-96FB-DE6ECC672586}"/>
              </a:ext>
            </a:extLst>
          </p:cNvPr>
          <p:cNvGrpSpPr/>
          <p:nvPr/>
        </p:nvGrpSpPr>
        <p:grpSpPr>
          <a:xfrm>
            <a:off x="3320185" y="367105"/>
            <a:ext cx="934200" cy="336600"/>
            <a:chOff x="3320185" y="367105"/>
            <a:chExt cx="93420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DA2E6C5-1BE5-4701-A776-E656DB49E359}"/>
                    </a:ext>
                  </a:extLst>
                </p14:cNvPr>
                <p14:cNvContentPartPr/>
                <p14:nvPr/>
              </p14:nvContentPartPr>
              <p14:xfrm>
                <a:off x="3320185" y="435865"/>
                <a:ext cx="112320" cy="130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DA2E6C5-1BE5-4701-A776-E656DB49E35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02545" y="418225"/>
                  <a:ext cx="1479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B3ADAB7-F99E-4B53-A6BB-FF35A054B8EE}"/>
                    </a:ext>
                  </a:extLst>
                </p14:cNvPr>
                <p14:cNvContentPartPr/>
                <p14:nvPr/>
              </p14:nvContentPartPr>
              <p14:xfrm>
                <a:off x="3548785" y="367105"/>
                <a:ext cx="7560" cy="200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B3ADAB7-F99E-4B53-A6BB-FF35A054B8E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31145" y="349105"/>
                  <a:ext cx="432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3DB1E5B-AD86-4713-B0C8-4A6E3A23A904}"/>
                    </a:ext>
                  </a:extLst>
                </p14:cNvPr>
                <p14:cNvContentPartPr/>
                <p14:nvPr/>
              </p14:nvContentPartPr>
              <p14:xfrm>
                <a:off x="3503425" y="442345"/>
                <a:ext cx="141120" cy="14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3DB1E5B-AD86-4713-B0C8-4A6E3A23A90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85425" y="424345"/>
                  <a:ext cx="176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3256E13-E02A-4D2D-AF1A-7126E1EF691F}"/>
                    </a:ext>
                  </a:extLst>
                </p14:cNvPr>
                <p14:cNvContentPartPr/>
                <p14:nvPr/>
              </p14:nvContentPartPr>
              <p14:xfrm>
                <a:off x="3649225" y="445225"/>
                <a:ext cx="119880" cy="113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3256E13-E02A-4D2D-AF1A-7126E1EF691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31585" y="427225"/>
                  <a:ext cx="155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A9F2BD6-A7FE-4D75-91E2-4A20396CF869}"/>
                    </a:ext>
                  </a:extLst>
                </p14:cNvPr>
                <p14:cNvContentPartPr/>
                <p14:nvPr/>
              </p14:nvContentPartPr>
              <p14:xfrm>
                <a:off x="3815185" y="430465"/>
                <a:ext cx="102240" cy="115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A9F2BD6-A7FE-4D75-91E2-4A20396CF86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97185" y="412825"/>
                  <a:ext cx="137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85BD3DD-18FB-4CF0-AA5C-70DB096B7379}"/>
                    </a:ext>
                  </a:extLst>
                </p14:cNvPr>
                <p14:cNvContentPartPr/>
                <p14:nvPr/>
              </p14:nvContentPartPr>
              <p14:xfrm>
                <a:off x="3971065" y="416065"/>
                <a:ext cx="105120" cy="123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85BD3DD-18FB-4CF0-AA5C-70DB096B737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53065" y="398065"/>
                  <a:ext cx="140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DB00B02-B82B-4816-A6F8-763F443E4E34}"/>
                    </a:ext>
                  </a:extLst>
                </p14:cNvPr>
                <p14:cNvContentPartPr/>
                <p14:nvPr/>
              </p14:nvContentPartPr>
              <p14:xfrm>
                <a:off x="4135585" y="413545"/>
                <a:ext cx="118800" cy="290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DB00B02-B82B-4816-A6F8-763F443E4E3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17945" y="395545"/>
                  <a:ext cx="15444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F349DDE-7CBC-4ABC-BCB4-3F42C0CC43E5}"/>
              </a:ext>
            </a:extLst>
          </p:cNvPr>
          <p:cNvGrpSpPr/>
          <p:nvPr/>
        </p:nvGrpSpPr>
        <p:grpSpPr>
          <a:xfrm>
            <a:off x="4575505" y="240025"/>
            <a:ext cx="1280160" cy="297720"/>
            <a:chOff x="4575505" y="240025"/>
            <a:chExt cx="128016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F18FA8B-6014-43FF-A74D-F0DAA8727320}"/>
                    </a:ext>
                  </a:extLst>
                </p14:cNvPr>
                <p14:cNvContentPartPr/>
                <p14:nvPr/>
              </p14:nvContentPartPr>
              <p14:xfrm>
                <a:off x="4575505" y="381865"/>
                <a:ext cx="210600" cy="155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F18FA8B-6014-43FF-A74D-F0DAA872732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57865" y="363865"/>
                  <a:ext cx="2462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B9BC62-7036-4DCE-AE19-46806259CC8D}"/>
                    </a:ext>
                  </a:extLst>
                </p14:cNvPr>
                <p14:cNvContentPartPr/>
                <p14:nvPr/>
              </p14:nvContentPartPr>
              <p14:xfrm>
                <a:off x="4850545" y="388705"/>
                <a:ext cx="105840" cy="135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B9BC62-7036-4DCE-AE19-46806259CC8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32545" y="371065"/>
                  <a:ext cx="141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772F263-A182-4A45-B4E9-E2DADB801A6E}"/>
                    </a:ext>
                  </a:extLst>
                </p14:cNvPr>
                <p14:cNvContentPartPr/>
                <p14:nvPr/>
              </p14:nvContentPartPr>
              <p14:xfrm>
                <a:off x="5009665" y="366385"/>
                <a:ext cx="110520" cy="140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772F263-A182-4A45-B4E9-E2DADB801A6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91665" y="348385"/>
                  <a:ext cx="1461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E853970-7798-4BB4-8660-138160BCD815}"/>
                    </a:ext>
                  </a:extLst>
                </p14:cNvPr>
                <p14:cNvContentPartPr/>
                <p14:nvPr/>
              </p14:nvContentPartPr>
              <p14:xfrm>
                <a:off x="5203705" y="363505"/>
                <a:ext cx="88200" cy="139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E853970-7798-4BB4-8660-138160BCD81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86065" y="345505"/>
                  <a:ext cx="123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FA67ABD-1256-4BB1-A6A3-98D31FC45280}"/>
                    </a:ext>
                  </a:extLst>
                </p14:cNvPr>
                <p14:cNvContentPartPr/>
                <p14:nvPr/>
              </p14:nvContentPartPr>
              <p14:xfrm>
                <a:off x="5357785" y="373945"/>
                <a:ext cx="7560" cy="120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FA67ABD-1256-4BB1-A6A3-98D31FC4528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40145" y="355945"/>
                  <a:ext cx="43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EB21D78-4DAB-4DA2-A3A6-4E7BC6DF86CA}"/>
                    </a:ext>
                  </a:extLst>
                </p14:cNvPr>
                <p14:cNvContentPartPr/>
                <p14:nvPr/>
              </p14:nvContentPartPr>
              <p14:xfrm>
                <a:off x="5354545" y="291505"/>
                <a:ext cx="8640" cy="23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EB21D78-4DAB-4DA2-A3A6-4E7BC6DF86C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36905" y="273865"/>
                  <a:ext cx="44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6000748-02C8-494A-B437-FDDB48042E46}"/>
                    </a:ext>
                  </a:extLst>
                </p14:cNvPr>
                <p14:cNvContentPartPr/>
                <p14:nvPr/>
              </p14:nvContentPartPr>
              <p14:xfrm>
                <a:off x="5439145" y="268105"/>
                <a:ext cx="138240" cy="219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6000748-02C8-494A-B437-FDDB48042E4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21145" y="250465"/>
                  <a:ext cx="1738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60FBCF1-B4E0-4699-ABC4-5D76D9EC2B03}"/>
                    </a:ext>
                  </a:extLst>
                </p14:cNvPr>
                <p14:cNvContentPartPr/>
                <p14:nvPr/>
              </p14:nvContentPartPr>
              <p14:xfrm>
                <a:off x="5637145" y="384025"/>
                <a:ext cx="104040" cy="100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60FBCF1-B4E0-4699-ABC4-5D76D9EC2B0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19505" y="366025"/>
                  <a:ext cx="1396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6C89811-A4A4-460C-A9A3-78B7C2B08C95}"/>
                    </a:ext>
                  </a:extLst>
                </p14:cNvPr>
                <p14:cNvContentPartPr/>
                <p14:nvPr/>
              </p14:nvContentPartPr>
              <p14:xfrm>
                <a:off x="5832625" y="240025"/>
                <a:ext cx="23040" cy="245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6C89811-A4A4-460C-A9A3-78B7C2B08C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14985" y="222025"/>
                  <a:ext cx="5868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0AA14D2-9061-412F-B8A2-B0428E6373F5}"/>
              </a:ext>
            </a:extLst>
          </p:cNvPr>
          <p:cNvGrpSpPr/>
          <p:nvPr/>
        </p:nvGrpSpPr>
        <p:grpSpPr>
          <a:xfrm>
            <a:off x="6233760" y="181838"/>
            <a:ext cx="2445120" cy="361080"/>
            <a:chOff x="6233760" y="181838"/>
            <a:chExt cx="24451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8914820-3ED9-43ED-84A6-33B1BBF48DB2}"/>
                    </a:ext>
                  </a:extLst>
                </p14:cNvPr>
                <p14:cNvContentPartPr/>
                <p14:nvPr/>
              </p14:nvContentPartPr>
              <p14:xfrm>
                <a:off x="6233760" y="181838"/>
                <a:ext cx="300600" cy="356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8914820-3ED9-43ED-84A6-33B1BBF48DB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15760" y="164198"/>
                  <a:ext cx="3362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497A7A2-B050-4BCF-BA34-4967D0AB10AA}"/>
                    </a:ext>
                  </a:extLst>
                </p14:cNvPr>
                <p14:cNvContentPartPr/>
                <p14:nvPr/>
              </p14:nvContentPartPr>
              <p14:xfrm>
                <a:off x="6381360" y="360758"/>
                <a:ext cx="186840" cy="26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497A7A2-B050-4BCF-BA34-4967D0AB10A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63360" y="342758"/>
                  <a:ext cx="2224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A5B1436-F767-41D7-944E-DB46104C2780}"/>
                    </a:ext>
                  </a:extLst>
                </p14:cNvPr>
                <p14:cNvContentPartPr/>
                <p14:nvPr/>
              </p14:nvContentPartPr>
              <p14:xfrm>
                <a:off x="6752160" y="308558"/>
                <a:ext cx="7200" cy="47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A5B1436-F767-41D7-944E-DB46104C278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734520" y="290918"/>
                  <a:ext cx="428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800F5F8-0751-4DEC-8D0C-15A9495110A2}"/>
                    </a:ext>
                  </a:extLst>
                </p14:cNvPr>
                <p14:cNvContentPartPr/>
                <p14:nvPr/>
              </p14:nvContentPartPr>
              <p14:xfrm>
                <a:off x="6756120" y="456878"/>
                <a:ext cx="2520" cy="1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800F5F8-0751-4DEC-8D0C-15A9495110A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38120" y="438878"/>
                  <a:ext cx="38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9418ED8-ADC1-48FA-9AF3-1C575426AA06}"/>
                    </a:ext>
                  </a:extLst>
                </p14:cNvPr>
                <p14:cNvContentPartPr/>
                <p14:nvPr/>
              </p14:nvContentPartPr>
              <p14:xfrm>
                <a:off x="6951600" y="185078"/>
                <a:ext cx="290160" cy="357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9418ED8-ADC1-48FA-9AF3-1C575426AA0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3600" y="167078"/>
                  <a:ext cx="325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EE0EF09-048B-4707-A0BA-87293714E543}"/>
                    </a:ext>
                  </a:extLst>
                </p14:cNvPr>
                <p14:cNvContentPartPr/>
                <p14:nvPr/>
              </p14:nvContentPartPr>
              <p14:xfrm>
                <a:off x="7387560" y="401798"/>
                <a:ext cx="791640" cy="14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EE0EF09-048B-4707-A0BA-87293714E54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9560" y="384158"/>
                  <a:ext cx="8272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5B7B3B2-3B60-47E1-8C9B-18D41041090A}"/>
                    </a:ext>
                  </a:extLst>
                </p14:cNvPr>
                <p14:cNvContentPartPr/>
                <p14:nvPr/>
              </p14:nvContentPartPr>
              <p14:xfrm>
                <a:off x="8107200" y="307838"/>
                <a:ext cx="138240" cy="172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5B7B3B2-3B60-47E1-8C9B-18D41041090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089200" y="290198"/>
                  <a:ext cx="1738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5B55A69-EF0B-42C7-81AA-10D335074053}"/>
                    </a:ext>
                  </a:extLst>
                </p14:cNvPr>
                <p14:cNvContentPartPr/>
                <p14:nvPr/>
              </p14:nvContentPartPr>
              <p14:xfrm>
                <a:off x="8427960" y="211358"/>
                <a:ext cx="250920" cy="277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5B55A69-EF0B-42C7-81AA-10D33507405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10320" y="193358"/>
                  <a:ext cx="286560" cy="31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AF9B35A-2045-4220-8286-D1FF87F3CB72}"/>
              </a:ext>
            </a:extLst>
          </p:cNvPr>
          <p:cNvGrpSpPr/>
          <p:nvPr/>
        </p:nvGrpSpPr>
        <p:grpSpPr>
          <a:xfrm>
            <a:off x="2869825" y="1705549"/>
            <a:ext cx="260640" cy="91440"/>
            <a:chOff x="5898648" y="1599874"/>
            <a:chExt cx="260640" cy="9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2D4484F-81F4-4D7C-97AA-EE89BA7AC216}"/>
                    </a:ext>
                  </a:extLst>
                </p14:cNvPr>
                <p14:cNvContentPartPr/>
                <p14:nvPr/>
              </p14:nvContentPartPr>
              <p14:xfrm>
                <a:off x="6012048" y="1604194"/>
                <a:ext cx="8640" cy="7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BDF0937-2048-4198-BBD6-995F2B48B09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994408" y="1586554"/>
                  <a:ext cx="44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AE0D2E1-D63B-49D4-8849-C9CF861E99F7}"/>
                    </a:ext>
                  </a:extLst>
                </p14:cNvPr>
                <p14:cNvContentPartPr/>
                <p14:nvPr/>
              </p14:nvContentPartPr>
              <p14:xfrm>
                <a:off x="5904768" y="1599874"/>
                <a:ext cx="233640" cy="6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84E4BCB-E275-48EA-A68F-82374EDE551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86768" y="1581874"/>
                  <a:ext cx="2692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F40F83D-A1C6-4663-A2C4-A14CBBD38EF6}"/>
                    </a:ext>
                  </a:extLst>
                </p14:cNvPr>
                <p14:cNvContentPartPr/>
                <p14:nvPr/>
              </p14:nvContentPartPr>
              <p14:xfrm>
                <a:off x="5898648" y="1676194"/>
                <a:ext cx="260640" cy="15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7C432A6-3A1E-4E87-83A8-B9F0E97D415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81008" y="1658554"/>
                  <a:ext cx="29628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C1F942A-62D1-4B15-BB0F-13F0766120C4}"/>
              </a:ext>
            </a:extLst>
          </p:cNvPr>
          <p:cNvGrpSpPr/>
          <p:nvPr/>
        </p:nvGrpSpPr>
        <p:grpSpPr>
          <a:xfrm>
            <a:off x="3592705" y="1696189"/>
            <a:ext cx="171000" cy="194400"/>
            <a:chOff x="6621528" y="1590514"/>
            <a:chExt cx="17100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5E4F23D-2198-4F94-B53F-6113C14D9254}"/>
                    </a:ext>
                  </a:extLst>
                </p14:cNvPr>
                <p14:cNvContentPartPr/>
                <p14:nvPr/>
              </p14:nvContentPartPr>
              <p14:xfrm>
                <a:off x="6629088" y="1590514"/>
                <a:ext cx="68040" cy="19440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B08675DC-D9C1-4B2C-A3A8-EF0405714EF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1088" y="1572514"/>
                  <a:ext cx="103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CE53BD2-6449-4C38-ACE0-DF9DE4E96BDD}"/>
                    </a:ext>
                  </a:extLst>
                </p14:cNvPr>
                <p14:cNvContentPartPr/>
                <p14:nvPr/>
              </p14:nvContentPartPr>
              <p14:xfrm>
                <a:off x="6621528" y="1673674"/>
                <a:ext cx="171000" cy="2448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61792766-B630-4445-B447-2CCD3C733C2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03888" y="1656034"/>
                  <a:ext cx="20664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A7CC3F2-AD45-46B4-B5CD-D2D73C9FCED7}"/>
              </a:ext>
            </a:extLst>
          </p:cNvPr>
          <p:cNvGrpSpPr/>
          <p:nvPr/>
        </p:nvGrpSpPr>
        <p:grpSpPr>
          <a:xfrm>
            <a:off x="3449065" y="1368589"/>
            <a:ext cx="468360" cy="846000"/>
            <a:chOff x="6477888" y="1262914"/>
            <a:chExt cx="468360" cy="84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C26EFD6-571C-4B77-B548-D6E07AF7463B}"/>
                    </a:ext>
                  </a:extLst>
                </p14:cNvPr>
                <p14:cNvContentPartPr/>
                <p14:nvPr/>
              </p14:nvContentPartPr>
              <p14:xfrm>
                <a:off x="6477888" y="1505554"/>
                <a:ext cx="36000" cy="33624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D4CB744B-C4D5-42F8-8B15-D5270BD8EDB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59888" y="1487554"/>
                  <a:ext cx="716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6515730-7E3B-4DD0-A87A-31774455A17D}"/>
                    </a:ext>
                  </a:extLst>
                </p14:cNvPr>
                <p14:cNvContentPartPr/>
                <p14:nvPr/>
              </p14:nvContentPartPr>
              <p14:xfrm>
                <a:off x="6502368" y="1845754"/>
                <a:ext cx="382320" cy="2772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5DD97B15-9158-46C9-82C5-7BF45CDAFD6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484728" y="1828114"/>
                  <a:ext cx="4179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752F742-E712-4000-868C-FE8BB4067F57}"/>
                    </a:ext>
                  </a:extLst>
                </p14:cNvPr>
                <p14:cNvContentPartPr/>
                <p14:nvPr/>
              </p14:nvContentPartPr>
              <p14:xfrm>
                <a:off x="6931848" y="1542994"/>
                <a:ext cx="14400" cy="29808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4A8D8D9E-3862-438D-B5A4-3D41C84DA34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13848" y="1525354"/>
                  <a:ext cx="500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7805812-2AFE-4577-AB72-EADF5350EB87}"/>
                    </a:ext>
                  </a:extLst>
                </p14:cNvPr>
                <p14:cNvContentPartPr/>
                <p14:nvPr/>
              </p14:nvContentPartPr>
              <p14:xfrm>
                <a:off x="6532968" y="1499794"/>
                <a:ext cx="362160" cy="201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20363AB6-178E-42B8-80AA-35DC53616D6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14968" y="1482154"/>
                  <a:ext cx="3978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2003BCF-2020-416E-BB0A-B02E8CAF9F99}"/>
                    </a:ext>
                  </a:extLst>
                </p14:cNvPr>
                <p14:cNvContentPartPr/>
                <p14:nvPr/>
              </p14:nvContentPartPr>
              <p14:xfrm>
                <a:off x="6694968" y="1262914"/>
                <a:ext cx="18000" cy="17748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CA2F6EF5-F7B5-432F-8C99-28F9C86E186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77328" y="1244914"/>
                  <a:ext cx="53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71B1D41-E391-4C8E-B233-7175FA77AD58}"/>
                    </a:ext>
                  </a:extLst>
                </p14:cNvPr>
                <p14:cNvContentPartPr/>
                <p14:nvPr/>
              </p14:nvContentPartPr>
              <p14:xfrm>
                <a:off x="6699288" y="1898674"/>
                <a:ext cx="54720" cy="21024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5FBB5837-22AB-4132-B57F-A680A650AA6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81288" y="1880674"/>
                  <a:ext cx="9036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92E8E99-78B0-4648-84DE-66D65361AAC4}"/>
              </a:ext>
            </a:extLst>
          </p:cNvPr>
          <p:cNvGrpSpPr/>
          <p:nvPr/>
        </p:nvGrpSpPr>
        <p:grpSpPr>
          <a:xfrm>
            <a:off x="1819345" y="1106869"/>
            <a:ext cx="884160" cy="1171080"/>
            <a:chOff x="4848168" y="1001194"/>
            <a:chExt cx="884160" cy="11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203D580-4DA2-43DB-AA63-F45453B69E98}"/>
                    </a:ext>
                  </a:extLst>
                </p14:cNvPr>
                <p14:cNvContentPartPr/>
                <p14:nvPr/>
              </p14:nvContentPartPr>
              <p14:xfrm>
                <a:off x="5480688" y="1446154"/>
                <a:ext cx="1080" cy="216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05727A5A-3A76-4F10-9D5F-ACDECCAE6A6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63048" y="1428514"/>
                  <a:ext cx="36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9028903-6CAD-452F-ACE9-9CF53303D1FC}"/>
                    </a:ext>
                  </a:extLst>
                </p14:cNvPr>
                <p14:cNvContentPartPr/>
                <p14:nvPr/>
              </p14:nvContentPartPr>
              <p14:xfrm>
                <a:off x="5475648" y="1432834"/>
                <a:ext cx="5760" cy="2196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893D9904-053D-4BCA-A333-A631AA951A5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57648" y="1415194"/>
                  <a:ext cx="41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8EB7D7D-3E1F-4F01-BD59-D8AEB1569262}"/>
                    </a:ext>
                  </a:extLst>
                </p14:cNvPr>
                <p14:cNvContentPartPr/>
                <p14:nvPr/>
              </p14:nvContentPartPr>
              <p14:xfrm>
                <a:off x="5461608" y="1410514"/>
                <a:ext cx="21240" cy="17856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76C6F629-C17A-468A-BA01-2FD59F27DEC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43968" y="1392874"/>
                  <a:ext cx="568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6C27066-68C3-4B79-8A74-90F027FEE065}"/>
                    </a:ext>
                  </a:extLst>
                </p14:cNvPr>
                <p14:cNvContentPartPr/>
                <p14:nvPr/>
              </p14:nvContentPartPr>
              <p14:xfrm>
                <a:off x="5312928" y="1616434"/>
                <a:ext cx="334440" cy="1620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505B0F76-6A41-40F4-8F06-7F41E916AD5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95288" y="1598434"/>
                  <a:ext cx="3700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99F636E-C230-41CA-8504-DADD913E23AA}"/>
                    </a:ext>
                  </a:extLst>
                </p14:cNvPr>
                <p14:cNvContentPartPr/>
                <p14:nvPr/>
              </p14:nvContentPartPr>
              <p14:xfrm>
                <a:off x="5290248" y="1647034"/>
                <a:ext cx="41760" cy="28764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EC6DECA8-DD93-49FC-AB14-9CBAF4A6822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72248" y="1629394"/>
                  <a:ext cx="774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FAA1BB5-E8CF-482B-9226-FDC6CF7107F9}"/>
                    </a:ext>
                  </a:extLst>
                </p14:cNvPr>
                <p14:cNvContentPartPr/>
                <p14:nvPr/>
              </p14:nvContentPartPr>
              <p14:xfrm>
                <a:off x="5330928" y="1960234"/>
                <a:ext cx="328320" cy="38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B739863-11F6-4099-861E-16A34ACC4BE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12928" y="1942594"/>
                  <a:ext cx="3639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AC3A7CB-B87A-40A4-A78F-4D799C0849F0}"/>
                    </a:ext>
                  </a:extLst>
                </p14:cNvPr>
                <p14:cNvContentPartPr/>
                <p14:nvPr/>
              </p14:nvContentPartPr>
              <p14:xfrm>
                <a:off x="5700648" y="1636594"/>
                <a:ext cx="31680" cy="3358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8EDAEA6-1B18-4138-A05E-68ADF8F92B0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82648" y="1618954"/>
                  <a:ext cx="6732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48ACC14-136E-4671-A8CB-4FD4ABC29913}"/>
                    </a:ext>
                  </a:extLst>
                </p14:cNvPr>
                <p14:cNvContentPartPr/>
                <p14:nvPr/>
              </p14:nvContentPartPr>
              <p14:xfrm>
                <a:off x="5526768" y="2013874"/>
                <a:ext cx="39960" cy="158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E8F9D3E-E8FF-41EC-B6B8-009B305715D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09128" y="1996234"/>
                  <a:ext cx="75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52E2076-BB20-4534-8F83-BCEFA98CF4A9}"/>
                    </a:ext>
                  </a:extLst>
                </p14:cNvPr>
                <p14:cNvContentPartPr/>
                <p14:nvPr/>
              </p14:nvContentPartPr>
              <p14:xfrm>
                <a:off x="4848168" y="1170394"/>
                <a:ext cx="8280" cy="235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C694310-70C4-4362-9CC4-D3EDE302A56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30528" y="1152394"/>
                  <a:ext cx="439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4C675AE-5F41-47B5-BFAA-24A3A8B5335F}"/>
                    </a:ext>
                  </a:extLst>
                </p14:cNvPr>
                <p14:cNvContentPartPr/>
                <p14:nvPr/>
              </p14:nvContentPartPr>
              <p14:xfrm>
                <a:off x="4862208" y="1370194"/>
                <a:ext cx="661320" cy="331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20FE5EB-E650-44C9-AD8F-2AD3591B1E5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44568" y="1352194"/>
                  <a:ext cx="696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E9FB06-CB6F-4533-B7A9-22BB63A764F7}"/>
                    </a:ext>
                  </a:extLst>
                </p14:cNvPr>
                <p14:cNvContentPartPr/>
                <p14:nvPr/>
              </p14:nvContentPartPr>
              <p14:xfrm>
                <a:off x="5559168" y="1159234"/>
                <a:ext cx="10800" cy="2131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FE85514-2134-4CED-A21C-CFC37DDF4CB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41528" y="1141594"/>
                  <a:ext cx="464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975466C-C9AE-4E3F-AC7C-7C71FCBD9BF3}"/>
                    </a:ext>
                  </a:extLst>
                </p14:cNvPr>
                <p14:cNvContentPartPr/>
                <p14:nvPr/>
              </p14:nvContentPartPr>
              <p14:xfrm>
                <a:off x="4894968" y="1118194"/>
                <a:ext cx="627840" cy="30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0A8DCDF-15F6-4E9A-B415-8B62F8113B0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76968" y="1100554"/>
                  <a:ext cx="6634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64CD8E7-5013-496E-BD64-A743C214CB69}"/>
                    </a:ext>
                  </a:extLst>
                </p14:cNvPr>
                <p14:cNvContentPartPr/>
                <p14:nvPr/>
              </p14:nvContentPartPr>
              <p14:xfrm>
                <a:off x="5154168" y="1001194"/>
                <a:ext cx="8280" cy="1026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0FADAC3-FB1C-4BF9-9A9F-4B3CDB9A2B3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36168" y="983194"/>
                  <a:ext cx="43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B3EF16E-5B79-4DA1-A0C0-3DCDB9996640}"/>
              </a:ext>
            </a:extLst>
          </p:cNvPr>
          <p:cNvGrpSpPr/>
          <p:nvPr/>
        </p:nvGrpSpPr>
        <p:grpSpPr>
          <a:xfrm>
            <a:off x="1651585" y="1547509"/>
            <a:ext cx="501480" cy="777600"/>
            <a:chOff x="4680408" y="1441834"/>
            <a:chExt cx="501480" cy="77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B52D219-E0F3-465E-98F0-B38E70BEE1E6}"/>
                    </a:ext>
                  </a:extLst>
                </p14:cNvPr>
                <p14:cNvContentPartPr/>
                <p14:nvPr/>
              </p14:nvContentPartPr>
              <p14:xfrm>
                <a:off x="4925208" y="1441834"/>
                <a:ext cx="20520" cy="20556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44C2FC84-71B9-49BA-BCCB-32EA3D06910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907568" y="1424194"/>
                  <a:ext cx="561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0E2796D-E62F-46C0-9241-061BE47F5569}"/>
                    </a:ext>
                  </a:extLst>
                </p14:cNvPr>
                <p14:cNvContentPartPr/>
                <p14:nvPr/>
              </p14:nvContentPartPr>
              <p14:xfrm>
                <a:off x="4964448" y="2066074"/>
                <a:ext cx="28440" cy="15336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D2BB41CF-17A2-4A35-9579-7DCB9E35F69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46448" y="2048434"/>
                  <a:ext cx="64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4C69392-BD82-41B2-B20A-615670DBF2DF}"/>
                    </a:ext>
                  </a:extLst>
                </p14:cNvPr>
                <p14:cNvContentPartPr/>
                <p14:nvPr/>
              </p14:nvContentPartPr>
              <p14:xfrm>
                <a:off x="4680408" y="1723354"/>
                <a:ext cx="39600" cy="26964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6B4EED47-C103-4DA3-888A-A561391F041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662408" y="1705354"/>
                  <a:ext cx="752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8A9643C-FAD4-41EC-A706-D1AF1B496EE1}"/>
                    </a:ext>
                  </a:extLst>
                </p14:cNvPr>
                <p14:cNvContentPartPr/>
                <p14:nvPr/>
              </p14:nvContentPartPr>
              <p14:xfrm>
                <a:off x="4724328" y="2007034"/>
                <a:ext cx="413640" cy="2484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95593EEE-0A5B-4410-9BB5-A8CD1971A24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706328" y="1989394"/>
                  <a:ext cx="4492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C95DA11-C2C1-4D81-86E2-8ACFEE0F94E1}"/>
                    </a:ext>
                  </a:extLst>
                </p14:cNvPr>
                <p14:cNvContentPartPr/>
                <p14:nvPr/>
              </p14:nvContentPartPr>
              <p14:xfrm>
                <a:off x="5139768" y="1675834"/>
                <a:ext cx="42120" cy="30672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CB8D8A55-328B-45E3-BA07-953DC8F2ECD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121768" y="1657834"/>
                  <a:ext cx="777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5C14DE1-F611-439E-9618-B89749CC2D5E}"/>
                    </a:ext>
                  </a:extLst>
                </p14:cNvPr>
                <p14:cNvContentPartPr/>
                <p14:nvPr/>
              </p14:nvContentPartPr>
              <p14:xfrm>
                <a:off x="4721808" y="1681594"/>
                <a:ext cx="393840" cy="4320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FAA7505B-1FC5-413F-9863-64B2E5AF30A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704168" y="1663594"/>
                  <a:ext cx="42948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0D1598F-CFBD-4941-90C6-3C4788DF2F54}"/>
              </a:ext>
            </a:extLst>
          </p:cNvPr>
          <p:cNvGrpSpPr/>
          <p:nvPr/>
        </p:nvGrpSpPr>
        <p:grpSpPr>
          <a:xfrm>
            <a:off x="1890625" y="2320429"/>
            <a:ext cx="726120" cy="528480"/>
            <a:chOff x="4919448" y="2214754"/>
            <a:chExt cx="726120" cy="52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CAE2AFE-C7BA-4749-BE0A-04169864403F}"/>
                    </a:ext>
                  </a:extLst>
                </p14:cNvPr>
                <p14:cNvContentPartPr/>
                <p14:nvPr/>
              </p14:nvContentPartPr>
              <p14:xfrm>
                <a:off x="4919448" y="2214754"/>
                <a:ext cx="711360" cy="32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163146E-3AC7-4838-92C2-8AE97E9863A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901448" y="2196754"/>
                  <a:ext cx="7470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2942ED9-0965-4966-8F98-263EE7D17576}"/>
                    </a:ext>
                  </a:extLst>
                </p14:cNvPr>
                <p14:cNvContentPartPr/>
                <p14:nvPr/>
              </p14:nvContentPartPr>
              <p14:xfrm>
                <a:off x="4926288" y="2256874"/>
                <a:ext cx="35640" cy="2458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43FADE6-A3A9-4DB3-A4E5-D62170CC113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908648" y="2238874"/>
                  <a:ext cx="712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E759485-5237-4C8A-B6F4-6EE25CA9F28B}"/>
                    </a:ext>
                  </a:extLst>
                </p14:cNvPr>
                <p14:cNvContentPartPr/>
                <p14:nvPr/>
              </p14:nvContentPartPr>
              <p14:xfrm>
                <a:off x="4966968" y="2534434"/>
                <a:ext cx="639000" cy="22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0EA684A-46AC-416D-9050-9DE4F745FEF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949328" y="2516794"/>
                  <a:ext cx="6746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007FFCA-72C2-4AAB-BA37-76D3F8A213BF}"/>
                    </a:ext>
                  </a:extLst>
                </p14:cNvPr>
                <p14:cNvContentPartPr/>
                <p14:nvPr/>
              </p14:nvContentPartPr>
              <p14:xfrm>
                <a:off x="5629728" y="2229514"/>
                <a:ext cx="15840" cy="2894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896971D-6AE0-4435-AA6D-554626154DD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12088" y="2211514"/>
                  <a:ext cx="514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0B18158-B789-45C2-95DB-03741EDD462B}"/>
                    </a:ext>
                  </a:extLst>
                </p14:cNvPr>
                <p14:cNvContentPartPr/>
                <p14:nvPr/>
              </p14:nvContentPartPr>
              <p14:xfrm>
                <a:off x="5267568" y="2554954"/>
                <a:ext cx="33120" cy="18828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9124A492-3684-4E7C-A986-3A5404C7188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49928" y="2537314"/>
                  <a:ext cx="6876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1E669E4-AEB3-4C2A-AF8A-1556B808972C}"/>
              </a:ext>
            </a:extLst>
          </p:cNvPr>
          <p:cNvGrpSpPr/>
          <p:nvPr/>
        </p:nvGrpSpPr>
        <p:grpSpPr>
          <a:xfrm>
            <a:off x="2438545" y="1831189"/>
            <a:ext cx="135360" cy="182160"/>
            <a:chOff x="5467368" y="1725514"/>
            <a:chExt cx="13536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D618E6E-56E0-49D4-9FF5-35A58DA4238C}"/>
                    </a:ext>
                  </a:extLst>
                </p14:cNvPr>
                <p14:cNvContentPartPr/>
                <p14:nvPr/>
              </p14:nvContentPartPr>
              <p14:xfrm>
                <a:off x="5493648" y="1725514"/>
                <a:ext cx="53640" cy="18216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F27096BB-981D-4338-89A8-5075E425186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476008" y="1707874"/>
                  <a:ext cx="89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30D7EA7-268A-4AFF-9592-2C0BAC341278}"/>
                    </a:ext>
                  </a:extLst>
                </p14:cNvPr>
                <p14:cNvContentPartPr/>
                <p14:nvPr/>
              </p14:nvContentPartPr>
              <p14:xfrm>
                <a:off x="5467368" y="1815154"/>
                <a:ext cx="135360" cy="3024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B90B3A4C-A046-4CD2-9D87-D7173B9467B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449368" y="1797514"/>
                  <a:ext cx="17100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0ECF571-4245-4A1A-BE6A-E5E17936CF32}"/>
              </a:ext>
            </a:extLst>
          </p:cNvPr>
          <p:cNvGrpSpPr/>
          <p:nvPr/>
        </p:nvGrpSpPr>
        <p:grpSpPr>
          <a:xfrm>
            <a:off x="1803505" y="1911469"/>
            <a:ext cx="163440" cy="134280"/>
            <a:chOff x="4832328" y="1805794"/>
            <a:chExt cx="16344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95AF553-7828-42AD-BBC8-B36B6BBDF5E7}"/>
                    </a:ext>
                  </a:extLst>
                </p14:cNvPr>
                <p14:cNvContentPartPr/>
                <p14:nvPr/>
              </p14:nvContentPartPr>
              <p14:xfrm>
                <a:off x="4895688" y="1832074"/>
                <a:ext cx="24840" cy="10800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81C2CF5E-BD45-4400-8E02-79F68916E75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878048" y="1814074"/>
                  <a:ext cx="604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3BCA52A-2163-44ED-B874-6011094725F7}"/>
                    </a:ext>
                  </a:extLst>
                </p14:cNvPr>
                <p14:cNvContentPartPr/>
                <p14:nvPr/>
              </p14:nvContentPartPr>
              <p14:xfrm>
                <a:off x="4832328" y="1805794"/>
                <a:ext cx="163440" cy="3456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DDE247BB-3DD7-43C9-8AE1-97BFB4BA0B8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814688" y="1787794"/>
                  <a:ext cx="19908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426F7FA-DD8F-4A55-8A7D-42F8EF229861}"/>
              </a:ext>
            </a:extLst>
          </p:cNvPr>
          <p:cNvGrpSpPr/>
          <p:nvPr/>
        </p:nvGrpSpPr>
        <p:grpSpPr>
          <a:xfrm>
            <a:off x="2146659" y="1281824"/>
            <a:ext cx="93240" cy="130320"/>
            <a:chOff x="8621140" y="3847437"/>
            <a:chExt cx="93240" cy="13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B4010DF-5DE8-463C-9C69-14CB5ED05FB5}"/>
                    </a:ext>
                  </a:extLst>
                </p14:cNvPr>
                <p14:cNvContentPartPr/>
                <p14:nvPr/>
              </p14:nvContentPartPr>
              <p14:xfrm>
                <a:off x="8621140" y="3874437"/>
                <a:ext cx="18720" cy="103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B4010DF-5DE8-463C-9C69-14CB5ED05FB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03500" y="3856437"/>
                  <a:ext cx="54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F86BD58-C9A8-4958-87A0-E46F0F2E8EFE}"/>
                    </a:ext>
                  </a:extLst>
                </p14:cNvPr>
                <p14:cNvContentPartPr/>
                <p14:nvPr/>
              </p14:nvContentPartPr>
              <p14:xfrm>
                <a:off x="8628700" y="3847437"/>
                <a:ext cx="85680" cy="63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F86BD58-C9A8-4958-87A0-E46F0F2E8EF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610700" y="3829437"/>
                  <a:ext cx="121320" cy="9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22FEDD6B-474F-4D81-9C23-23F33ED75D0A}"/>
                  </a:ext>
                </a:extLst>
              </p14:cNvPr>
              <p14:cNvContentPartPr/>
              <p14:nvPr/>
            </p14:nvContentPartPr>
            <p14:xfrm>
              <a:off x="2212899" y="2407544"/>
              <a:ext cx="132840" cy="1515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22FEDD6B-474F-4D81-9C23-23F33ED75D0A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194899" y="2389544"/>
                <a:ext cx="168480" cy="18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9AFC035-B903-4D5E-A3AB-4DCFF1887B3A}"/>
              </a:ext>
            </a:extLst>
          </p:cNvPr>
          <p:cNvGrpSpPr/>
          <p:nvPr/>
        </p:nvGrpSpPr>
        <p:grpSpPr>
          <a:xfrm>
            <a:off x="4436816" y="1582336"/>
            <a:ext cx="223560" cy="286920"/>
            <a:chOff x="4436816" y="1582336"/>
            <a:chExt cx="22356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17849BC-692F-487E-906C-9C050AB1C8ED}"/>
                    </a:ext>
                  </a:extLst>
                </p14:cNvPr>
                <p14:cNvContentPartPr/>
                <p14:nvPr/>
              </p14:nvContentPartPr>
              <p14:xfrm>
                <a:off x="4455176" y="1714816"/>
                <a:ext cx="31680" cy="153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17849BC-692F-487E-906C-9C050AB1C8E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37176" y="1697176"/>
                  <a:ext cx="67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1A2BA82-9719-44FB-9441-9EE8430A6EC4}"/>
                    </a:ext>
                  </a:extLst>
                </p14:cNvPr>
                <p14:cNvContentPartPr/>
                <p14:nvPr/>
              </p14:nvContentPartPr>
              <p14:xfrm>
                <a:off x="4436816" y="1582336"/>
                <a:ext cx="24840" cy="39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1A2BA82-9719-44FB-9441-9EE8430A6EC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419176" y="1564336"/>
                  <a:ext cx="604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76586BF-DFFE-4D99-9F9B-78C7CBBD9BC5}"/>
                    </a:ext>
                  </a:extLst>
                </p14:cNvPr>
                <p14:cNvContentPartPr/>
                <p14:nvPr/>
              </p14:nvContentPartPr>
              <p14:xfrm>
                <a:off x="4566056" y="1682416"/>
                <a:ext cx="94320" cy="186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76586BF-DFFE-4D99-9F9B-78C7CBBD9BC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548056" y="1664416"/>
                  <a:ext cx="129960" cy="22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D70408CD-151B-4D5B-9B59-CAA9953EFFF1}"/>
                  </a:ext>
                </a:extLst>
              </p14:cNvPr>
              <p14:cNvContentPartPr/>
              <p14:nvPr/>
            </p14:nvContentPartPr>
            <p14:xfrm>
              <a:off x="5013896" y="1669096"/>
              <a:ext cx="185760" cy="1638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D70408CD-151B-4D5B-9B59-CAA9953EFFF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996256" y="1651096"/>
                <a:ext cx="221400" cy="19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8E55406-429D-44C7-AFD3-567EC9B4E496}"/>
              </a:ext>
            </a:extLst>
          </p:cNvPr>
          <p:cNvGrpSpPr/>
          <p:nvPr/>
        </p:nvGrpSpPr>
        <p:grpSpPr>
          <a:xfrm>
            <a:off x="5638036" y="1378228"/>
            <a:ext cx="1400040" cy="395640"/>
            <a:chOff x="5638036" y="1378228"/>
            <a:chExt cx="1400040" cy="39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931B108-704D-41D5-8473-5A9FDF22AAB5}"/>
                    </a:ext>
                  </a:extLst>
                </p14:cNvPr>
                <p14:cNvContentPartPr/>
                <p14:nvPr/>
              </p14:nvContentPartPr>
              <p14:xfrm>
                <a:off x="5638036" y="1615468"/>
                <a:ext cx="259560" cy="158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931B108-704D-41D5-8473-5A9FDF22AAB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620036" y="1597828"/>
                  <a:ext cx="295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073592D-D53A-4894-83CD-4518C504035A}"/>
                    </a:ext>
                  </a:extLst>
                </p14:cNvPr>
                <p14:cNvContentPartPr/>
                <p14:nvPr/>
              </p14:nvContentPartPr>
              <p14:xfrm>
                <a:off x="5971756" y="1608268"/>
                <a:ext cx="115200" cy="141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073592D-D53A-4894-83CD-4518C504035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954116" y="1590628"/>
                  <a:ext cx="150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3A0CDA9-4271-46C1-A189-86C537480632}"/>
                    </a:ext>
                  </a:extLst>
                </p14:cNvPr>
                <p14:cNvContentPartPr/>
                <p14:nvPr/>
              </p14:nvContentPartPr>
              <p14:xfrm>
                <a:off x="6180916" y="1589908"/>
                <a:ext cx="102600" cy="135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3A0CDA9-4271-46C1-A189-86C53748063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163276" y="1571908"/>
                  <a:ext cx="138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8CF5F25-B9B1-4E6D-9124-3D30CC7F2771}"/>
                    </a:ext>
                  </a:extLst>
                </p14:cNvPr>
                <p14:cNvContentPartPr/>
                <p14:nvPr/>
              </p14:nvContentPartPr>
              <p14:xfrm>
                <a:off x="6370996" y="1566868"/>
                <a:ext cx="97920" cy="142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8CF5F25-B9B1-4E6D-9124-3D30CC7F277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352996" y="1548868"/>
                  <a:ext cx="133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3222B2F-006A-4952-88F0-307D9FAE0A6C}"/>
                    </a:ext>
                  </a:extLst>
                </p14:cNvPr>
                <p14:cNvContentPartPr/>
                <p14:nvPr/>
              </p14:nvContentPartPr>
              <p14:xfrm>
                <a:off x="6550276" y="1579108"/>
                <a:ext cx="7200" cy="131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3222B2F-006A-4952-88F0-307D9FAE0A6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532276" y="1561468"/>
                  <a:ext cx="428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6374F74-3B7E-4F5F-96C0-A7C179C381E3}"/>
                    </a:ext>
                  </a:extLst>
                </p14:cNvPr>
                <p14:cNvContentPartPr/>
                <p14:nvPr/>
              </p14:nvContentPartPr>
              <p14:xfrm>
                <a:off x="6537676" y="1482268"/>
                <a:ext cx="11160" cy="36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6374F74-3B7E-4F5F-96C0-A7C179C381E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19676" y="1464268"/>
                  <a:ext cx="468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757D719-36F3-488D-89CA-33C860F59611}"/>
                    </a:ext>
                  </a:extLst>
                </p14:cNvPr>
                <p14:cNvContentPartPr/>
                <p14:nvPr/>
              </p14:nvContentPartPr>
              <p14:xfrm>
                <a:off x="6642796" y="1445548"/>
                <a:ext cx="134640" cy="258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757D719-36F3-488D-89CA-33C860F5961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624796" y="1427908"/>
                  <a:ext cx="1702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0DA6CF7-B143-4ABA-B891-27EF5D957973}"/>
                    </a:ext>
                  </a:extLst>
                </p14:cNvPr>
                <p14:cNvContentPartPr/>
                <p14:nvPr/>
              </p14:nvContentPartPr>
              <p14:xfrm>
                <a:off x="6835036" y="1559308"/>
                <a:ext cx="117000" cy="119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0DA6CF7-B143-4ABA-B891-27EF5D95797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817396" y="1541668"/>
                  <a:ext cx="1526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3AD5AB4-E317-4B3D-AA7E-572C65AA6876}"/>
                    </a:ext>
                  </a:extLst>
                </p14:cNvPr>
                <p14:cNvContentPartPr/>
                <p14:nvPr/>
              </p14:nvContentPartPr>
              <p14:xfrm>
                <a:off x="6993436" y="1378228"/>
                <a:ext cx="44640" cy="306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3AD5AB4-E317-4B3D-AA7E-572C65AA687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975796" y="1360228"/>
                  <a:ext cx="80280" cy="34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B1D2451-ACAE-4A51-8AA9-DC92D4CDF968}"/>
              </a:ext>
            </a:extLst>
          </p:cNvPr>
          <p:cNvGrpSpPr/>
          <p:nvPr/>
        </p:nvGrpSpPr>
        <p:grpSpPr>
          <a:xfrm>
            <a:off x="7428676" y="1286068"/>
            <a:ext cx="2297160" cy="575640"/>
            <a:chOff x="7428676" y="1286068"/>
            <a:chExt cx="2297160" cy="57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65AB374-EE82-43AD-B85B-ABC317CDCE12}"/>
                    </a:ext>
                  </a:extLst>
                </p14:cNvPr>
                <p14:cNvContentPartPr/>
                <p14:nvPr/>
              </p14:nvContentPartPr>
              <p14:xfrm>
                <a:off x="7428676" y="1485868"/>
                <a:ext cx="118800" cy="174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65AB374-EE82-43AD-B85B-ABC317CDCE1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410676" y="1467868"/>
                  <a:ext cx="1544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C4ACF5C-E165-450A-9137-50088BD633B0}"/>
                    </a:ext>
                  </a:extLst>
                </p14:cNvPr>
                <p14:cNvContentPartPr/>
                <p14:nvPr/>
              </p14:nvContentPartPr>
              <p14:xfrm>
                <a:off x="7612276" y="1500628"/>
                <a:ext cx="119880" cy="132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C4ACF5C-E165-450A-9137-50088BD633B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594276" y="1482628"/>
                  <a:ext cx="155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75010CF-14E5-4743-8976-01FC9E5F4D3A}"/>
                    </a:ext>
                  </a:extLst>
                </p14:cNvPr>
                <p14:cNvContentPartPr/>
                <p14:nvPr/>
              </p14:nvContentPartPr>
              <p14:xfrm>
                <a:off x="7804876" y="1465348"/>
                <a:ext cx="219600" cy="168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75010CF-14E5-4743-8976-01FC9E5F4D3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787236" y="1447348"/>
                  <a:ext cx="255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A74B837-C210-469F-9EEB-6F8DCE411BBA}"/>
                    </a:ext>
                  </a:extLst>
                </p14:cNvPr>
                <p14:cNvContentPartPr/>
                <p14:nvPr/>
              </p14:nvContentPartPr>
              <p14:xfrm>
                <a:off x="8110156" y="1487308"/>
                <a:ext cx="105840" cy="3744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A74B837-C210-469F-9EEB-6F8DCE411BB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092516" y="1469308"/>
                  <a:ext cx="1414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AAEC334-B49A-4326-867C-2C121E024CDF}"/>
                    </a:ext>
                  </a:extLst>
                </p14:cNvPr>
                <p14:cNvContentPartPr/>
                <p14:nvPr/>
              </p14:nvContentPartPr>
              <p14:xfrm>
                <a:off x="8345236" y="1479028"/>
                <a:ext cx="119880" cy="153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AAEC334-B49A-4326-867C-2C121E024CD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327596" y="1461028"/>
                  <a:ext cx="155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DE4EA76-5148-4D55-9713-F0F4495F8546}"/>
                    </a:ext>
                  </a:extLst>
                </p14:cNvPr>
                <p14:cNvContentPartPr/>
                <p14:nvPr/>
              </p14:nvContentPartPr>
              <p14:xfrm>
                <a:off x="8521276" y="1458868"/>
                <a:ext cx="111600" cy="173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DE4EA76-5148-4D55-9713-F0F4495F854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503636" y="1441228"/>
                  <a:ext cx="1472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FA1DA0E-227C-4E2F-9F7A-BD05AF54E56C}"/>
                    </a:ext>
                  </a:extLst>
                </p14:cNvPr>
                <p14:cNvContentPartPr/>
                <p14:nvPr/>
              </p14:nvContentPartPr>
              <p14:xfrm>
                <a:off x="8674276" y="1478308"/>
                <a:ext cx="21960" cy="138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FA1DA0E-227C-4E2F-9F7A-BD05AF54E56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656636" y="1460308"/>
                  <a:ext cx="57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74961CF-2ECA-41BF-9B61-1D51288672A3}"/>
                    </a:ext>
                  </a:extLst>
                </p14:cNvPr>
                <p14:cNvContentPartPr/>
                <p14:nvPr/>
              </p14:nvContentPartPr>
              <p14:xfrm>
                <a:off x="8679676" y="1328548"/>
                <a:ext cx="14760" cy="69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74961CF-2ECA-41BF-9B61-1D51288672A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661676" y="1310908"/>
                  <a:ext cx="50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047A9A5-7188-4C99-BDE8-D2E748D15464}"/>
                    </a:ext>
                  </a:extLst>
                </p14:cNvPr>
                <p14:cNvContentPartPr/>
                <p14:nvPr/>
              </p14:nvContentPartPr>
              <p14:xfrm>
                <a:off x="8734756" y="1306948"/>
                <a:ext cx="168120" cy="296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047A9A5-7188-4C99-BDE8-D2E748D154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717116" y="1288948"/>
                  <a:ext cx="2037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94A7CBC-C4E6-4E15-9D58-152A1FAC2AA4}"/>
                    </a:ext>
                  </a:extLst>
                </p14:cNvPr>
                <p14:cNvContentPartPr/>
                <p14:nvPr/>
              </p14:nvContentPartPr>
              <p14:xfrm>
                <a:off x="8940676" y="1381108"/>
                <a:ext cx="29160" cy="2404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94A7CBC-C4E6-4E15-9D58-152A1FAC2AA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923036" y="1363108"/>
                  <a:ext cx="648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0DCD8B3-9740-4302-9C24-946597E6D719}"/>
                    </a:ext>
                  </a:extLst>
                </p14:cNvPr>
                <p14:cNvContentPartPr/>
                <p14:nvPr/>
              </p14:nvContentPartPr>
              <p14:xfrm>
                <a:off x="9094036" y="1495948"/>
                <a:ext cx="123480" cy="153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0DCD8B3-9740-4302-9C24-946597E6D71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076396" y="1478308"/>
                  <a:ext cx="1591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917DBB7-3E82-4C54-999A-F3382ECCB122}"/>
                    </a:ext>
                  </a:extLst>
                </p14:cNvPr>
                <p14:cNvContentPartPr/>
                <p14:nvPr/>
              </p14:nvContentPartPr>
              <p14:xfrm>
                <a:off x="9297436" y="1469308"/>
                <a:ext cx="119520" cy="169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917DBB7-3E82-4C54-999A-F3382ECCB12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279436" y="1451668"/>
                  <a:ext cx="155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F4CE5D5-1959-4D76-9552-26C09A9DB9DE}"/>
                    </a:ext>
                  </a:extLst>
                </p14:cNvPr>
                <p14:cNvContentPartPr/>
                <p14:nvPr/>
              </p14:nvContentPartPr>
              <p14:xfrm>
                <a:off x="9498676" y="1472188"/>
                <a:ext cx="132480" cy="143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F4CE5D5-1959-4D76-9552-26C09A9DB9D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481036" y="1454548"/>
                  <a:ext cx="1681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A738C95-A21E-4090-A1B4-ECC00D440E1F}"/>
                    </a:ext>
                  </a:extLst>
                </p14:cNvPr>
                <p14:cNvContentPartPr/>
                <p14:nvPr/>
              </p14:nvContentPartPr>
              <p14:xfrm>
                <a:off x="9707116" y="1286068"/>
                <a:ext cx="18720" cy="316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A738C95-A21E-4090-A1B4-ECC00D440E1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689116" y="1268068"/>
                  <a:ext cx="54360" cy="35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025F5BA-27E4-4C1D-9E97-71F902C89EAD}"/>
              </a:ext>
            </a:extLst>
          </p:cNvPr>
          <p:cNvGrpSpPr/>
          <p:nvPr/>
        </p:nvGrpSpPr>
        <p:grpSpPr>
          <a:xfrm>
            <a:off x="10064596" y="1140268"/>
            <a:ext cx="1787760" cy="451080"/>
            <a:chOff x="10064596" y="1140268"/>
            <a:chExt cx="1787760" cy="45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A563F21-362E-47A9-8EFD-AD59C2F599FF}"/>
                    </a:ext>
                  </a:extLst>
                </p14:cNvPr>
                <p14:cNvContentPartPr/>
                <p14:nvPr/>
              </p14:nvContentPartPr>
              <p14:xfrm>
                <a:off x="10064596" y="1399828"/>
                <a:ext cx="148320" cy="1915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A563F21-362E-47A9-8EFD-AD59C2F599F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046596" y="1381828"/>
                  <a:ext cx="1839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6E26387-C2C9-4A41-9ABD-EE332FF59AE2}"/>
                    </a:ext>
                  </a:extLst>
                </p14:cNvPr>
                <p14:cNvContentPartPr/>
                <p14:nvPr/>
              </p14:nvContentPartPr>
              <p14:xfrm>
                <a:off x="10246036" y="1406308"/>
                <a:ext cx="114120" cy="1515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6E26387-C2C9-4A41-9ABD-EE332FF59AE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228036" y="1388668"/>
                  <a:ext cx="149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E1A41DA-6F2B-4A22-B8C2-A2B01C02574D}"/>
                    </a:ext>
                  </a:extLst>
                </p14:cNvPr>
                <p14:cNvContentPartPr/>
                <p14:nvPr/>
              </p14:nvContentPartPr>
              <p14:xfrm>
                <a:off x="10440076" y="1391188"/>
                <a:ext cx="129240" cy="168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E1A41DA-6F2B-4A22-B8C2-A2B01C02574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422076" y="1373548"/>
                  <a:ext cx="164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5D88DE0-650B-48D0-ADC4-C3D6ED946CBB}"/>
                    </a:ext>
                  </a:extLst>
                </p14:cNvPr>
                <p14:cNvContentPartPr/>
                <p14:nvPr/>
              </p14:nvContentPartPr>
              <p14:xfrm>
                <a:off x="10616836" y="1385788"/>
                <a:ext cx="91440" cy="176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5D88DE0-650B-48D0-ADC4-C3D6ED946CB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598836" y="1368148"/>
                  <a:ext cx="1270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8D840F1-2DF9-419C-952F-EF2CAF09EB98}"/>
                    </a:ext>
                  </a:extLst>
                </p14:cNvPr>
                <p14:cNvContentPartPr/>
                <p14:nvPr/>
              </p14:nvContentPartPr>
              <p14:xfrm>
                <a:off x="10811596" y="1252228"/>
                <a:ext cx="32400" cy="293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8D840F1-2DF9-419C-952F-EF2CAF09EB9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793956" y="1234588"/>
                  <a:ext cx="680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9E168C9-71EB-4443-AA1C-FA848DE915C2}"/>
                    </a:ext>
                  </a:extLst>
                </p14:cNvPr>
                <p14:cNvContentPartPr/>
                <p14:nvPr/>
              </p14:nvContentPartPr>
              <p14:xfrm>
                <a:off x="10757236" y="1380388"/>
                <a:ext cx="168840" cy="4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9E168C9-71EB-4443-AA1C-FA848DE915C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739596" y="1362748"/>
                  <a:ext cx="2044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8162242-5088-449F-8BFB-FD66C67210F0}"/>
                    </a:ext>
                  </a:extLst>
                </p14:cNvPr>
                <p14:cNvContentPartPr/>
                <p14:nvPr/>
              </p14:nvContentPartPr>
              <p14:xfrm>
                <a:off x="10945156" y="1345828"/>
                <a:ext cx="105480" cy="1638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8162242-5088-449F-8BFB-FD66C67210F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927156" y="1327828"/>
                  <a:ext cx="1411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6E97F9B-D979-42A9-B205-5B0F80FAB7E2}"/>
                    </a:ext>
                  </a:extLst>
                </p14:cNvPr>
                <p14:cNvContentPartPr/>
                <p14:nvPr/>
              </p14:nvContentPartPr>
              <p14:xfrm>
                <a:off x="11105356" y="1358068"/>
                <a:ext cx="129600" cy="1465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6E97F9B-D979-42A9-B205-5B0F80FAB7E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087716" y="1340068"/>
                  <a:ext cx="165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283CF0B-DD1E-4AB7-9D6E-738E10CEC935}"/>
                    </a:ext>
                  </a:extLst>
                </p14:cNvPr>
                <p14:cNvContentPartPr/>
                <p14:nvPr/>
              </p14:nvContentPartPr>
              <p14:xfrm>
                <a:off x="11313076" y="1342948"/>
                <a:ext cx="21600" cy="135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283CF0B-DD1E-4AB7-9D6E-738E10CEC93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295076" y="1324948"/>
                  <a:ext cx="57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A50103A-8F17-4345-ABF4-394C64F84117}"/>
                    </a:ext>
                  </a:extLst>
                </p14:cNvPr>
                <p14:cNvContentPartPr/>
                <p14:nvPr/>
              </p14:nvContentPartPr>
              <p14:xfrm>
                <a:off x="11311996" y="1232788"/>
                <a:ext cx="21600" cy="56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A50103A-8F17-4345-ABF4-394C64F8411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293996" y="1215148"/>
                  <a:ext cx="572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33215CB-6FF2-4BB7-B3DB-EB6997DF3E22}"/>
                    </a:ext>
                  </a:extLst>
                </p14:cNvPr>
                <p14:cNvContentPartPr/>
                <p14:nvPr/>
              </p14:nvContentPartPr>
              <p14:xfrm>
                <a:off x="11433316" y="1302628"/>
                <a:ext cx="117360" cy="1864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33215CB-6FF2-4BB7-B3DB-EB6997DF3E2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415316" y="1284988"/>
                  <a:ext cx="1530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64DB1B0-85C7-4B2E-A855-52E00C9CB0A8}"/>
                    </a:ext>
                  </a:extLst>
                </p14:cNvPr>
                <p14:cNvContentPartPr/>
                <p14:nvPr/>
              </p14:nvContentPartPr>
              <p14:xfrm>
                <a:off x="11629516" y="1140268"/>
                <a:ext cx="130680" cy="381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64DB1B0-85C7-4B2E-A855-52E00C9CB0A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611876" y="1122628"/>
                  <a:ext cx="1663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99EA277-CCE5-43E8-B224-7DA1531B2167}"/>
                    </a:ext>
                  </a:extLst>
                </p14:cNvPr>
                <p14:cNvContentPartPr/>
                <p14:nvPr/>
              </p14:nvContentPartPr>
              <p14:xfrm>
                <a:off x="11824276" y="1455268"/>
                <a:ext cx="28080" cy="2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99EA277-CCE5-43E8-B224-7DA1531B216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806636" y="1437628"/>
                  <a:ext cx="6372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0DE6BE7A-3262-406F-9E28-49BF66DAE046}"/>
              </a:ext>
            </a:extLst>
          </p:cNvPr>
          <p:cNvGrpSpPr/>
          <p:nvPr/>
        </p:nvGrpSpPr>
        <p:grpSpPr>
          <a:xfrm>
            <a:off x="2316298" y="1808990"/>
            <a:ext cx="63360" cy="168840"/>
            <a:chOff x="2316298" y="1808990"/>
            <a:chExt cx="6336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B327CC3-3DD6-4D05-AA45-EF82012F0F4A}"/>
                    </a:ext>
                  </a:extLst>
                </p14:cNvPr>
                <p14:cNvContentPartPr/>
                <p14:nvPr/>
              </p14:nvContentPartPr>
              <p14:xfrm>
                <a:off x="2316298" y="1808990"/>
                <a:ext cx="59760" cy="1688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B327CC3-3DD6-4D05-AA45-EF82012F0F4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298658" y="1790990"/>
                  <a:ext cx="954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FF17CDF-F257-4409-98D2-BA645F6A5768}"/>
                    </a:ext>
                  </a:extLst>
                </p14:cNvPr>
                <p14:cNvContentPartPr/>
                <p14:nvPr/>
              </p14:nvContentPartPr>
              <p14:xfrm>
                <a:off x="2334298" y="1869470"/>
                <a:ext cx="45360" cy="104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FF17CDF-F257-4409-98D2-BA645F6A576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316298" y="1851470"/>
                  <a:ext cx="8100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7F5325AA-11BB-4190-A3DF-E579DF8C1F58}"/>
              </a:ext>
            </a:extLst>
          </p:cNvPr>
          <p:cNvGrpSpPr/>
          <p:nvPr/>
        </p:nvGrpSpPr>
        <p:grpSpPr>
          <a:xfrm>
            <a:off x="3471178" y="1706750"/>
            <a:ext cx="79560" cy="155160"/>
            <a:chOff x="3471178" y="1706750"/>
            <a:chExt cx="79560" cy="1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5D6C094-82BD-4B06-8D70-FDE8577D64DF}"/>
                    </a:ext>
                  </a:extLst>
                </p14:cNvPr>
                <p14:cNvContentPartPr/>
                <p14:nvPr/>
              </p14:nvContentPartPr>
              <p14:xfrm>
                <a:off x="3471178" y="1706750"/>
                <a:ext cx="70200" cy="1551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5D6C094-82BD-4B06-8D70-FDE8577D64D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453538" y="1688750"/>
                  <a:ext cx="105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2FC3D7B-C5E6-4C20-B974-D13B7A862565}"/>
                    </a:ext>
                  </a:extLst>
                </p14:cNvPr>
                <p14:cNvContentPartPr/>
                <p14:nvPr/>
              </p14:nvContentPartPr>
              <p14:xfrm>
                <a:off x="3485938" y="1797830"/>
                <a:ext cx="64800" cy="68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2FC3D7B-C5E6-4C20-B974-D13B7A86256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468298" y="1779830"/>
                  <a:ext cx="100440" cy="4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07945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7DAB426-7A73-4729-844F-7CBB1440F08B}"/>
              </a:ext>
            </a:extLst>
          </p:cNvPr>
          <p:cNvGrpSpPr/>
          <p:nvPr/>
        </p:nvGrpSpPr>
        <p:grpSpPr>
          <a:xfrm>
            <a:off x="375158" y="273278"/>
            <a:ext cx="1037880" cy="355680"/>
            <a:chOff x="375158" y="273278"/>
            <a:chExt cx="103788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FE6BF72-78AF-4349-A09E-11E5B1B208C1}"/>
                    </a:ext>
                  </a:extLst>
                </p14:cNvPr>
                <p14:cNvContentPartPr/>
                <p14:nvPr/>
              </p14:nvContentPartPr>
              <p14:xfrm>
                <a:off x="389198" y="341318"/>
                <a:ext cx="33120" cy="287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FE6BF72-78AF-4349-A09E-11E5B1B208C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1198" y="323678"/>
                  <a:ext cx="687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C0F1DA8-8E7A-406E-B1B5-703C5A9CCF48}"/>
                    </a:ext>
                  </a:extLst>
                </p14:cNvPr>
                <p14:cNvContentPartPr/>
                <p14:nvPr/>
              </p14:nvContentPartPr>
              <p14:xfrm>
                <a:off x="375158" y="273278"/>
                <a:ext cx="230760" cy="333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C0F1DA8-8E7A-406E-B1B5-703C5A9CCF4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7518" y="255638"/>
                  <a:ext cx="2664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3AFA4BF-C7DA-47E0-A82D-B7A584F15BBC}"/>
                    </a:ext>
                  </a:extLst>
                </p14:cNvPr>
                <p14:cNvContentPartPr/>
                <p14:nvPr/>
              </p14:nvContentPartPr>
              <p14:xfrm>
                <a:off x="660998" y="471278"/>
                <a:ext cx="96120" cy="154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3AFA4BF-C7DA-47E0-A82D-B7A584F15BB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2998" y="453638"/>
                  <a:ext cx="131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22E01A4-EC1C-48C0-93F5-0BE7FC6135B6}"/>
                    </a:ext>
                  </a:extLst>
                </p14:cNvPr>
                <p14:cNvContentPartPr/>
                <p14:nvPr/>
              </p14:nvContentPartPr>
              <p14:xfrm>
                <a:off x="800318" y="464438"/>
                <a:ext cx="104760" cy="158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22E01A4-EC1C-48C0-93F5-0BE7FC6135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2318" y="446438"/>
                  <a:ext cx="1404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1F7DC06-A915-4F23-8716-E4163C3AB91D}"/>
                    </a:ext>
                  </a:extLst>
                </p14:cNvPr>
                <p14:cNvContentPartPr/>
                <p14:nvPr/>
              </p14:nvContentPartPr>
              <p14:xfrm>
                <a:off x="948998" y="478838"/>
                <a:ext cx="148680" cy="124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1F7DC06-A915-4F23-8716-E4163C3AB91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358" y="460838"/>
                  <a:ext cx="184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F367BE0-8E79-4447-BE9E-6DC5880DD90A}"/>
                    </a:ext>
                  </a:extLst>
                </p14:cNvPr>
                <p14:cNvContentPartPr/>
                <p14:nvPr/>
              </p14:nvContentPartPr>
              <p14:xfrm>
                <a:off x="1171838" y="319358"/>
                <a:ext cx="26640" cy="282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F367BE0-8E79-4447-BE9E-6DC5880DD9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53838" y="301358"/>
                  <a:ext cx="622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B20254C-842F-43E0-AA85-35F751D094F7}"/>
                    </a:ext>
                  </a:extLst>
                </p14:cNvPr>
                <p14:cNvContentPartPr/>
                <p14:nvPr/>
              </p14:nvContentPartPr>
              <p14:xfrm>
                <a:off x="1337078" y="329438"/>
                <a:ext cx="15480" cy="245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B20254C-842F-43E0-AA85-35F751D094F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19078" y="311798"/>
                  <a:ext cx="511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0C0049D-113F-425A-A3B7-176CD5B3EAA7}"/>
                    </a:ext>
                  </a:extLst>
                </p14:cNvPr>
                <p14:cNvContentPartPr/>
                <p14:nvPr/>
              </p14:nvContentPartPr>
              <p14:xfrm>
                <a:off x="1244198" y="427718"/>
                <a:ext cx="168840" cy="13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0C0049D-113F-425A-A3B7-176CD5B3EA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26558" y="409718"/>
                  <a:ext cx="204480" cy="4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5480880-3E24-47AD-9450-D513F1EB734A}"/>
                  </a:ext>
                </a:extLst>
              </p14:cNvPr>
              <p14:cNvContentPartPr/>
              <p14:nvPr/>
            </p14:nvContentPartPr>
            <p14:xfrm>
              <a:off x="354998" y="699878"/>
              <a:ext cx="1091520" cy="57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5480880-3E24-47AD-9450-D513F1EB734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5998" y="690878"/>
                <a:ext cx="1109160" cy="7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0AC8E389-AC4C-4B4D-8F83-080609F71E19}"/>
              </a:ext>
            </a:extLst>
          </p:cNvPr>
          <p:cNvGrpSpPr/>
          <p:nvPr/>
        </p:nvGrpSpPr>
        <p:grpSpPr>
          <a:xfrm>
            <a:off x="1825238" y="284438"/>
            <a:ext cx="509400" cy="337320"/>
            <a:chOff x="1825238" y="284438"/>
            <a:chExt cx="5094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D0EC9CD-56A4-4586-AE13-8DAFA3B3E1B6}"/>
                    </a:ext>
                  </a:extLst>
                </p14:cNvPr>
                <p14:cNvContentPartPr/>
                <p14:nvPr/>
              </p14:nvContentPartPr>
              <p14:xfrm>
                <a:off x="1825238" y="284438"/>
                <a:ext cx="265680" cy="337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D0EC9CD-56A4-4586-AE13-8DAFA3B3E1B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07598" y="266798"/>
                  <a:ext cx="3013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E4D4A43-4ADD-4D25-9EFE-6438B7A4BFAA}"/>
                    </a:ext>
                  </a:extLst>
                </p14:cNvPr>
                <p14:cNvContentPartPr/>
                <p14:nvPr/>
              </p14:nvContentPartPr>
              <p14:xfrm>
                <a:off x="1895078" y="448598"/>
                <a:ext cx="111240" cy="29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E4D4A43-4ADD-4D25-9EFE-6438B7A4BFA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77438" y="430958"/>
                  <a:ext cx="1468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B5A7F30-AC85-4B82-B9FB-6F8064984A05}"/>
                    </a:ext>
                  </a:extLst>
                </p14:cNvPr>
                <p14:cNvContentPartPr/>
                <p14:nvPr/>
              </p14:nvContentPartPr>
              <p14:xfrm>
                <a:off x="2023238" y="473438"/>
                <a:ext cx="151920" cy="135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B5A7F30-AC85-4B82-B9FB-6F8064984A0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05238" y="455798"/>
                  <a:ext cx="187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B202D20-2943-424C-8135-27498D95371B}"/>
                    </a:ext>
                  </a:extLst>
                </p14:cNvPr>
                <p14:cNvContentPartPr/>
                <p14:nvPr/>
              </p14:nvContentPartPr>
              <p14:xfrm>
                <a:off x="2227358" y="465518"/>
                <a:ext cx="107280" cy="136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B202D20-2943-424C-8135-27498D95371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09358" y="447518"/>
                  <a:ext cx="14292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97EDF3-6BFB-4557-9960-D7447393F73C}"/>
              </a:ext>
            </a:extLst>
          </p:cNvPr>
          <p:cNvGrpSpPr/>
          <p:nvPr/>
        </p:nvGrpSpPr>
        <p:grpSpPr>
          <a:xfrm>
            <a:off x="2575478" y="463718"/>
            <a:ext cx="498240" cy="348840"/>
            <a:chOff x="2575478" y="463718"/>
            <a:chExt cx="49824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9F38DFF-B576-4597-99A6-D9AA1AF58689}"/>
                    </a:ext>
                  </a:extLst>
                </p14:cNvPr>
                <p14:cNvContentPartPr/>
                <p14:nvPr/>
              </p14:nvContentPartPr>
              <p14:xfrm>
                <a:off x="2575478" y="464438"/>
                <a:ext cx="142920" cy="121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9F38DFF-B576-4597-99A6-D9AA1AF5868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57838" y="446438"/>
                  <a:ext cx="178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822AAE3-DC70-455D-AE8B-985385F5D1E8}"/>
                    </a:ext>
                  </a:extLst>
                </p14:cNvPr>
                <p14:cNvContentPartPr/>
                <p14:nvPr/>
              </p14:nvContentPartPr>
              <p14:xfrm>
                <a:off x="2770238" y="469838"/>
                <a:ext cx="108000" cy="103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822AAE3-DC70-455D-AE8B-985385F5D1E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52598" y="451838"/>
                  <a:ext cx="1436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7425ADC-91AF-46DB-8CC6-A937724A0AAD}"/>
                    </a:ext>
                  </a:extLst>
                </p14:cNvPr>
                <p14:cNvContentPartPr/>
                <p14:nvPr/>
              </p14:nvContentPartPr>
              <p14:xfrm>
                <a:off x="2922878" y="463718"/>
                <a:ext cx="150840" cy="348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7425ADC-91AF-46DB-8CC6-A937724A0AA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05238" y="445718"/>
                  <a:ext cx="186480" cy="38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F3254B6-80AB-4AD5-96FB-DE6ECC672586}"/>
              </a:ext>
            </a:extLst>
          </p:cNvPr>
          <p:cNvGrpSpPr/>
          <p:nvPr/>
        </p:nvGrpSpPr>
        <p:grpSpPr>
          <a:xfrm>
            <a:off x="3320185" y="367105"/>
            <a:ext cx="934200" cy="336600"/>
            <a:chOff x="3320185" y="367105"/>
            <a:chExt cx="93420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DA2E6C5-1BE5-4701-A776-E656DB49E359}"/>
                    </a:ext>
                  </a:extLst>
                </p14:cNvPr>
                <p14:cNvContentPartPr/>
                <p14:nvPr/>
              </p14:nvContentPartPr>
              <p14:xfrm>
                <a:off x="3320185" y="435865"/>
                <a:ext cx="112320" cy="130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DA2E6C5-1BE5-4701-A776-E656DB49E35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02545" y="418225"/>
                  <a:ext cx="1479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B3ADAB7-F99E-4B53-A6BB-FF35A054B8EE}"/>
                    </a:ext>
                  </a:extLst>
                </p14:cNvPr>
                <p14:cNvContentPartPr/>
                <p14:nvPr/>
              </p14:nvContentPartPr>
              <p14:xfrm>
                <a:off x="3548785" y="367105"/>
                <a:ext cx="7560" cy="200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B3ADAB7-F99E-4B53-A6BB-FF35A054B8E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31145" y="349105"/>
                  <a:ext cx="432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3DB1E5B-AD86-4713-B0C8-4A6E3A23A904}"/>
                    </a:ext>
                  </a:extLst>
                </p14:cNvPr>
                <p14:cNvContentPartPr/>
                <p14:nvPr/>
              </p14:nvContentPartPr>
              <p14:xfrm>
                <a:off x="3503425" y="442345"/>
                <a:ext cx="141120" cy="14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3DB1E5B-AD86-4713-B0C8-4A6E3A23A90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85425" y="424345"/>
                  <a:ext cx="176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3256E13-E02A-4D2D-AF1A-7126E1EF691F}"/>
                    </a:ext>
                  </a:extLst>
                </p14:cNvPr>
                <p14:cNvContentPartPr/>
                <p14:nvPr/>
              </p14:nvContentPartPr>
              <p14:xfrm>
                <a:off x="3649225" y="445225"/>
                <a:ext cx="119880" cy="113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3256E13-E02A-4D2D-AF1A-7126E1EF691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31585" y="427225"/>
                  <a:ext cx="155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A9F2BD6-A7FE-4D75-91E2-4A20396CF869}"/>
                    </a:ext>
                  </a:extLst>
                </p14:cNvPr>
                <p14:cNvContentPartPr/>
                <p14:nvPr/>
              </p14:nvContentPartPr>
              <p14:xfrm>
                <a:off x="3815185" y="430465"/>
                <a:ext cx="102240" cy="115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A9F2BD6-A7FE-4D75-91E2-4A20396CF86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97185" y="412825"/>
                  <a:ext cx="137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85BD3DD-18FB-4CF0-AA5C-70DB096B7379}"/>
                    </a:ext>
                  </a:extLst>
                </p14:cNvPr>
                <p14:cNvContentPartPr/>
                <p14:nvPr/>
              </p14:nvContentPartPr>
              <p14:xfrm>
                <a:off x="3971065" y="416065"/>
                <a:ext cx="105120" cy="123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85BD3DD-18FB-4CF0-AA5C-70DB096B737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53065" y="398065"/>
                  <a:ext cx="140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DB00B02-B82B-4816-A6F8-763F443E4E34}"/>
                    </a:ext>
                  </a:extLst>
                </p14:cNvPr>
                <p14:cNvContentPartPr/>
                <p14:nvPr/>
              </p14:nvContentPartPr>
              <p14:xfrm>
                <a:off x="4135585" y="413545"/>
                <a:ext cx="118800" cy="290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DB00B02-B82B-4816-A6F8-763F443E4E3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17945" y="395545"/>
                  <a:ext cx="15444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F349DDE-7CBC-4ABC-BCB4-3F42C0CC43E5}"/>
              </a:ext>
            </a:extLst>
          </p:cNvPr>
          <p:cNvGrpSpPr/>
          <p:nvPr/>
        </p:nvGrpSpPr>
        <p:grpSpPr>
          <a:xfrm>
            <a:off x="4575505" y="240025"/>
            <a:ext cx="1280160" cy="297720"/>
            <a:chOff x="4575505" y="240025"/>
            <a:chExt cx="128016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F18FA8B-6014-43FF-A74D-F0DAA8727320}"/>
                    </a:ext>
                  </a:extLst>
                </p14:cNvPr>
                <p14:cNvContentPartPr/>
                <p14:nvPr/>
              </p14:nvContentPartPr>
              <p14:xfrm>
                <a:off x="4575505" y="381865"/>
                <a:ext cx="210600" cy="155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F18FA8B-6014-43FF-A74D-F0DAA872732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57865" y="363865"/>
                  <a:ext cx="2462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B9BC62-7036-4DCE-AE19-46806259CC8D}"/>
                    </a:ext>
                  </a:extLst>
                </p14:cNvPr>
                <p14:cNvContentPartPr/>
                <p14:nvPr/>
              </p14:nvContentPartPr>
              <p14:xfrm>
                <a:off x="4850545" y="388705"/>
                <a:ext cx="105840" cy="135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B9BC62-7036-4DCE-AE19-46806259CC8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32545" y="371065"/>
                  <a:ext cx="141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772F263-A182-4A45-B4E9-E2DADB801A6E}"/>
                    </a:ext>
                  </a:extLst>
                </p14:cNvPr>
                <p14:cNvContentPartPr/>
                <p14:nvPr/>
              </p14:nvContentPartPr>
              <p14:xfrm>
                <a:off x="5009665" y="366385"/>
                <a:ext cx="110520" cy="140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772F263-A182-4A45-B4E9-E2DADB801A6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91665" y="348385"/>
                  <a:ext cx="1461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E853970-7798-4BB4-8660-138160BCD815}"/>
                    </a:ext>
                  </a:extLst>
                </p14:cNvPr>
                <p14:cNvContentPartPr/>
                <p14:nvPr/>
              </p14:nvContentPartPr>
              <p14:xfrm>
                <a:off x="5203705" y="363505"/>
                <a:ext cx="88200" cy="139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E853970-7798-4BB4-8660-138160BCD81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86065" y="345505"/>
                  <a:ext cx="123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FA67ABD-1256-4BB1-A6A3-98D31FC45280}"/>
                    </a:ext>
                  </a:extLst>
                </p14:cNvPr>
                <p14:cNvContentPartPr/>
                <p14:nvPr/>
              </p14:nvContentPartPr>
              <p14:xfrm>
                <a:off x="5357785" y="373945"/>
                <a:ext cx="7560" cy="120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FA67ABD-1256-4BB1-A6A3-98D31FC4528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40145" y="355945"/>
                  <a:ext cx="43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EB21D78-4DAB-4DA2-A3A6-4E7BC6DF86CA}"/>
                    </a:ext>
                  </a:extLst>
                </p14:cNvPr>
                <p14:cNvContentPartPr/>
                <p14:nvPr/>
              </p14:nvContentPartPr>
              <p14:xfrm>
                <a:off x="5354545" y="291505"/>
                <a:ext cx="8640" cy="23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EB21D78-4DAB-4DA2-A3A6-4E7BC6DF86C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36905" y="273865"/>
                  <a:ext cx="44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6000748-02C8-494A-B437-FDDB48042E46}"/>
                    </a:ext>
                  </a:extLst>
                </p14:cNvPr>
                <p14:cNvContentPartPr/>
                <p14:nvPr/>
              </p14:nvContentPartPr>
              <p14:xfrm>
                <a:off x="5439145" y="268105"/>
                <a:ext cx="138240" cy="219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6000748-02C8-494A-B437-FDDB48042E4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21145" y="250465"/>
                  <a:ext cx="1738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60FBCF1-B4E0-4699-ABC4-5D76D9EC2B03}"/>
                    </a:ext>
                  </a:extLst>
                </p14:cNvPr>
                <p14:cNvContentPartPr/>
                <p14:nvPr/>
              </p14:nvContentPartPr>
              <p14:xfrm>
                <a:off x="5637145" y="384025"/>
                <a:ext cx="104040" cy="100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60FBCF1-B4E0-4699-ABC4-5D76D9EC2B0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19505" y="366025"/>
                  <a:ext cx="1396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6C89811-A4A4-460C-A9A3-78B7C2B08C95}"/>
                    </a:ext>
                  </a:extLst>
                </p14:cNvPr>
                <p14:cNvContentPartPr/>
                <p14:nvPr/>
              </p14:nvContentPartPr>
              <p14:xfrm>
                <a:off x="5832625" y="240025"/>
                <a:ext cx="23040" cy="245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6C89811-A4A4-460C-A9A3-78B7C2B08C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14985" y="222025"/>
                  <a:ext cx="5868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0AA14D2-9061-412F-B8A2-B0428E6373F5}"/>
              </a:ext>
            </a:extLst>
          </p:cNvPr>
          <p:cNvGrpSpPr/>
          <p:nvPr/>
        </p:nvGrpSpPr>
        <p:grpSpPr>
          <a:xfrm>
            <a:off x="6233760" y="181838"/>
            <a:ext cx="2445120" cy="361080"/>
            <a:chOff x="6233760" y="181838"/>
            <a:chExt cx="24451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8914820-3ED9-43ED-84A6-33B1BBF48DB2}"/>
                    </a:ext>
                  </a:extLst>
                </p14:cNvPr>
                <p14:cNvContentPartPr/>
                <p14:nvPr/>
              </p14:nvContentPartPr>
              <p14:xfrm>
                <a:off x="6233760" y="181838"/>
                <a:ext cx="300600" cy="356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8914820-3ED9-43ED-84A6-33B1BBF48DB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15760" y="164198"/>
                  <a:ext cx="3362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497A7A2-B050-4BCF-BA34-4967D0AB10AA}"/>
                    </a:ext>
                  </a:extLst>
                </p14:cNvPr>
                <p14:cNvContentPartPr/>
                <p14:nvPr/>
              </p14:nvContentPartPr>
              <p14:xfrm>
                <a:off x="6381360" y="360758"/>
                <a:ext cx="186840" cy="26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497A7A2-B050-4BCF-BA34-4967D0AB10A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63360" y="342758"/>
                  <a:ext cx="2224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A5B1436-F767-41D7-944E-DB46104C2780}"/>
                    </a:ext>
                  </a:extLst>
                </p14:cNvPr>
                <p14:cNvContentPartPr/>
                <p14:nvPr/>
              </p14:nvContentPartPr>
              <p14:xfrm>
                <a:off x="6752160" y="308558"/>
                <a:ext cx="7200" cy="47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A5B1436-F767-41D7-944E-DB46104C278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734520" y="290918"/>
                  <a:ext cx="428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800F5F8-0751-4DEC-8D0C-15A9495110A2}"/>
                    </a:ext>
                  </a:extLst>
                </p14:cNvPr>
                <p14:cNvContentPartPr/>
                <p14:nvPr/>
              </p14:nvContentPartPr>
              <p14:xfrm>
                <a:off x="6756120" y="456878"/>
                <a:ext cx="2520" cy="1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800F5F8-0751-4DEC-8D0C-15A9495110A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38120" y="438878"/>
                  <a:ext cx="38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9418ED8-ADC1-48FA-9AF3-1C575426AA06}"/>
                    </a:ext>
                  </a:extLst>
                </p14:cNvPr>
                <p14:cNvContentPartPr/>
                <p14:nvPr/>
              </p14:nvContentPartPr>
              <p14:xfrm>
                <a:off x="6951600" y="185078"/>
                <a:ext cx="290160" cy="357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9418ED8-ADC1-48FA-9AF3-1C575426AA0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3600" y="167078"/>
                  <a:ext cx="325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EE0EF09-048B-4707-A0BA-87293714E543}"/>
                    </a:ext>
                  </a:extLst>
                </p14:cNvPr>
                <p14:cNvContentPartPr/>
                <p14:nvPr/>
              </p14:nvContentPartPr>
              <p14:xfrm>
                <a:off x="7387560" y="401798"/>
                <a:ext cx="791640" cy="14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EE0EF09-048B-4707-A0BA-87293714E54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9560" y="384158"/>
                  <a:ext cx="8272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5B7B3B2-3B60-47E1-8C9B-18D41041090A}"/>
                    </a:ext>
                  </a:extLst>
                </p14:cNvPr>
                <p14:cNvContentPartPr/>
                <p14:nvPr/>
              </p14:nvContentPartPr>
              <p14:xfrm>
                <a:off x="8107200" y="307838"/>
                <a:ext cx="138240" cy="172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5B7B3B2-3B60-47E1-8C9B-18D41041090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089200" y="290198"/>
                  <a:ext cx="1738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5B55A69-EF0B-42C7-81AA-10D335074053}"/>
                    </a:ext>
                  </a:extLst>
                </p14:cNvPr>
                <p14:cNvContentPartPr/>
                <p14:nvPr/>
              </p14:nvContentPartPr>
              <p14:xfrm>
                <a:off x="8427960" y="211358"/>
                <a:ext cx="250920" cy="277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5B55A69-EF0B-42C7-81AA-10D33507405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10320" y="193358"/>
                  <a:ext cx="286560" cy="31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AF9B35A-2045-4220-8286-D1FF87F3CB72}"/>
              </a:ext>
            </a:extLst>
          </p:cNvPr>
          <p:cNvGrpSpPr/>
          <p:nvPr/>
        </p:nvGrpSpPr>
        <p:grpSpPr>
          <a:xfrm>
            <a:off x="2869825" y="1705549"/>
            <a:ext cx="260640" cy="91440"/>
            <a:chOff x="5898648" y="1599874"/>
            <a:chExt cx="260640" cy="9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2D4484F-81F4-4D7C-97AA-EE89BA7AC216}"/>
                    </a:ext>
                  </a:extLst>
                </p14:cNvPr>
                <p14:cNvContentPartPr/>
                <p14:nvPr/>
              </p14:nvContentPartPr>
              <p14:xfrm>
                <a:off x="6012048" y="1604194"/>
                <a:ext cx="8640" cy="7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BDF0937-2048-4198-BBD6-995F2B48B09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994408" y="1586554"/>
                  <a:ext cx="44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AE0D2E1-D63B-49D4-8849-C9CF861E99F7}"/>
                    </a:ext>
                  </a:extLst>
                </p14:cNvPr>
                <p14:cNvContentPartPr/>
                <p14:nvPr/>
              </p14:nvContentPartPr>
              <p14:xfrm>
                <a:off x="5904768" y="1599874"/>
                <a:ext cx="233640" cy="6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84E4BCB-E275-48EA-A68F-82374EDE551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86768" y="1581874"/>
                  <a:ext cx="2692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F40F83D-A1C6-4663-A2C4-A14CBBD38EF6}"/>
                    </a:ext>
                  </a:extLst>
                </p14:cNvPr>
                <p14:cNvContentPartPr/>
                <p14:nvPr/>
              </p14:nvContentPartPr>
              <p14:xfrm>
                <a:off x="5898648" y="1676194"/>
                <a:ext cx="260640" cy="15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7C432A6-3A1E-4E87-83A8-B9F0E97D415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81008" y="1658554"/>
                  <a:ext cx="29628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C1F942A-62D1-4B15-BB0F-13F0766120C4}"/>
              </a:ext>
            </a:extLst>
          </p:cNvPr>
          <p:cNvGrpSpPr/>
          <p:nvPr/>
        </p:nvGrpSpPr>
        <p:grpSpPr>
          <a:xfrm>
            <a:off x="3592705" y="1696189"/>
            <a:ext cx="171000" cy="194400"/>
            <a:chOff x="6621528" y="1590514"/>
            <a:chExt cx="17100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5E4F23D-2198-4F94-B53F-6113C14D9254}"/>
                    </a:ext>
                  </a:extLst>
                </p14:cNvPr>
                <p14:cNvContentPartPr/>
                <p14:nvPr/>
              </p14:nvContentPartPr>
              <p14:xfrm>
                <a:off x="6629088" y="1590514"/>
                <a:ext cx="68040" cy="19440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B08675DC-D9C1-4B2C-A3A8-EF0405714EF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1088" y="1572514"/>
                  <a:ext cx="103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CE53BD2-6449-4C38-ACE0-DF9DE4E96BDD}"/>
                    </a:ext>
                  </a:extLst>
                </p14:cNvPr>
                <p14:cNvContentPartPr/>
                <p14:nvPr/>
              </p14:nvContentPartPr>
              <p14:xfrm>
                <a:off x="6621528" y="1673674"/>
                <a:ext cx="171000" cy="2448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61792766-B630-4445-B447-2CCD3C733C2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03888" y="1656034"/>
                  <a:ext cx="20664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A7CC3F2-AD45-46B4-B5CD-D2D73C9FCED7}"/>
              </a:ext>
            </a:extLst>
          </p:cNvPr>
          <p:cNvGrpSpPr/>
          <p:nvPr/>
        </p:nvGrpSpPr>
        <p:grpSpPr>
          <a:xfrm>
            <a:off x="3449065" y="1368589"/>
            <a:ext cx="468360" cy="846000"/>
            <a:chOff x="6477888" y="1262914"/>
            <a:chExt cx="468360" cy="84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C26EFD6-571C-4B77-B548-D6E07AF7463B}"/>
                    </a:ext>
                  </a:extLst>
                </p14:cNvPr>
                <p14:cNvContentPartPr/>
                <p14:nvPr/>
              </p14:nvContentPartPr>
              <p14:xfrm>
                <a:off x="6477888" y="1505554"/>
                <a:ext cx="36000" cy="33624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D4CB744B-C4D5-42F8-8B15-D5270BD8EDB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59888" y="1487554"/>
                  <a:ext cx="716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6515730-7E3B-4DD0-A87A-31774455A17D}"/>
                    </a:ext>
                  </a:extLst>
                </p14:cNvPr>
                <p14:cNvContentPartPr/>
                <p14:nvPr/>
              </p14:nvContentPartPr>
              <p14:xfrm>
                <a:off x="6502368" y="1845754"/>
                <a:ext cx="382320" cy="2772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5DD97B15-9158-46C9-82C5-7BF45CDAFD6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484728" y="1828114"/>
                  <a:ext cx="4179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752F742-E712-4000-868C-FE8BB4067F57}"/>
                    </a:ext>
                  </a:extLst>
                </p14:cNvPr>
                <p14:cNvContentPartPr/>
                <p14:nvPr/>
              </p14:nvContentPartPr>
              <p14:xfrm>
                <a:off x="6931848" y="1542994"/>
                <a:ext cx="14400" cy="29808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4A8D8D9E-3862-438D-B5A4-3D41C84DA34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13848" y="1525354"/>
                  <a:ext cx="500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7805812-2AFE-4577-AB72-EADF5350EB87}"/>
                    </a:ext>
                  </a:extLst>
                </p14:cNvPr>
                <p14:cNvContentPartPr/>
                <p14:nvPr/>
              </p14:nvContentPartPr>
              <p14:xfrm>
                <a:off x="6532968" y="1499794"/>
                <a:ext cx="362160" cy="201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20363AB6-178E-42B8-80AA-35DC53616D6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14968" y="1482154"/>
                  <a:ext cx="3978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2003BCF-2020-416E-BB0A-B02E8CAF9F99}"/>
                    </a:ext>
                  </a:extLst>
                </p14:cNvPr>
                <p14:cNvContentPartPr/>
                <p14:nvPr/>
              </p14:nvContentPartPr>
              <p14:xfrm>
                <a:off x="6694968" y="1262914"/>
                <a:ext cx="18000" cy="17748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CA2F6EF5-F7B5-432F-8C99-28F9C86E186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77328" y="1244914"/>
                  <a:ext cx="53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71B1D41-E391-4C8E-B233-7175FA77AD58}"/>
                    </a:ext>
                  </a:extLst>
                </p14:cNvPr>
                <p14:cNvContentPartPr/>
                <p14:nvPr/>
              </p14:nvContentPartPr>
              <p14:xfrm>
                <a:off x="6699288" y="1898674"/>
                <a:ext cx="54720" cy="21024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5FBB5837-22AB-4132-B57F-A680A650AA6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81288" y="1880674"/>
                  <a:ext cx="9036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92E8E99-78B0-4648-84DE-66D65361AAC4}"/>
              </a:ext>
            </a:extLst>
          </p:cNvPr>
          <p:cNvGrpSpPr/>
          <p:nvPr/>
        </p:nvGrpSpPr>
        <p:grpSpPr>
          <a:xfrm>
            <a:off x="1819345" y="1106869"/>
            <a:ext cx="884160" cy="1171080"/>
            <a:chOff x="4848168" y="1001194"/>
            <a:chExt cx="884160" cy="11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203D580-4DA2-43DB-AA63-F45453B69E98}"/>
                    </a:ext>
                  </a:extLst>
                </p14:cNvPr>
                <p14:cNvContentPartPr/>
                <p14:nvPr/>
              </p14:nvContentPartPr>
              <p14:xfrm>
                <a:off x="5480688" y="1446154"/>
                <a:ext cx="1080" cy="216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05727A5A-3A76-4F10-9D5F-ACDECCAE6A6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63048" y="1428514"/>
                  <a:ext cx="36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9028903-6CAD-452F-ACE9-9CF53303D1FC}"/>
                    </a:ext>
                  </a:extLst>
                </p14:cNvPr>
                <p14:cNvContentPartPr/>
                <p14:nvPr/>
              </p14:nvContentPartPr>
              <p14:xfrm>
                <a:off x="5475648" y="1432834"/>
                <a:ext cx="5760" cy="2196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893D9904-053D-4BCA-A333-A631AA951A5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57648" y="1415194"/>
                  <a:ext cx="41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8EB7D7D-3E1F-4F01-BD59-D8AEB1569262}"/>
                    </a:ext>
                  </a:extLst>
                </p14:cNvPr>
                <p14:cNvContentPartPr/>
                <p14:nvPr/>
              </p14:nvContentPartPr>
              <p14:xfrm>
                <a:off x="5461608" y="1410514"/>
                <a:ext cx="21240" cy="17856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76C6F629-C17A-468A-BA01-2FD59F27DEC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43968" y="1392874"/>
                  <a:ext cx="568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6C27066-68C3-4B79-8A74-90F027FEE065}"/>
                    </a:ext>
                  </a:extLst>
                </p14:cNvPr>
                <p14:cNvContentPartPr/>
                <p14:nvPr/>
              </p14:nvContentPartPr>
              <p14:xfrm>
                <a:off x="5312928" y="1616434"/>
                <a:ext cx="334440" cy="1620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505B0F76-6A41-40F4-8F06-7F41E916AD5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95288" y="1598434"/>
                  <a:ext cx="3700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99F636E-C230-41CA-8504-DADD913E23AA}"/>
                    </a:ext>
                  </a:extLst>
                </p14:cNvPr>
                <p14:cNvContentPartPr/>
                <p14:nvPr/>
              </p14:nvContentPartPr>
              <p14:xfrm>
                <a:off x="5290248" y="1647034"/>
                <a:ext cx="41760" cy="28764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EC6DECA8-DD93-49FC-AB14-9CBAF4A6822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72248" y="1629394"/>
                  <a:ext cx="774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FAA1BB5-E8CF-482B-9226-FDC6CF7107F9}"/>
                    </a:ext>
                  </a:extLst>
                </p14:cNvPr>
                <p14:cNvContentPartPr/>
                <p14:nvPr/>
              </p14:nvContentPartPr>
              <p14:xfrm>
                <a:off x="5330928" y="1960234"/>
                <a:ext cx="328320" cy="38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B739863-11F6-4099-861E-16A34ACC4BE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12928" y="1942594"/>
                  <a:ext cx="3639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AC3A7CB-B87A-40A4-A78F-4D799C0849F0}"/>
                    </a:ext>
                  </a:extLst>
                </p14:cNvPr>
                <p14:cNvContentPartPr/>
                <p14:nvPr/>
              </p14:nvContentPartPr>
              <p14:xfrm>
                <a:off x="5700648" y="1636594"/>
                <a:ext cx="31680" cy="3358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8EDAEA6-1B18-4138-A05E-68ADF8F92B0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82648" y="1618954"/>
                  <a:ext cx="6732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48ACC14-136E-4671-A8CB-4FD4ABC29913}"/>
                    </a:ext>
                  </a:extLst>
                </p14:cNvPr>
                <p14:cNvContentPartPr/>
                <p14:nvPr/>
              </p14:nvContentPartPr>
              <p14:xfrm>
                <a:off x="5526768" y="2013874"/>
                <a:ext cx="39960" cy="158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E8F9D3E-E8FF-41EC-B6B8-009B305715D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09128" y="1996234"/>
                  <a:ext cx="75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52E2076-BB20-4534-8F83-BCEFA98CF4A9}"/>
                    </a:ext>
                  </a:extLst>
                </p14:cNvPr>
                <p14:cNvContentPartPr/>
                <p14:nvPr/>
              </p14:nvContentPartPr>
              <p14:xfrm>
                <a:off x="4848168" y="1170394"/>
                <a:ext cx="8280" cy="235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C694310-70C4-4362-9CC4-D3EDE302A56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30528" y="1152394"/>
                  <a:ext cx="439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4C675AE-5F41-47B5-BFAA-24A3A8B5335F}"/>
                    </a:ext>
                  </a:extLst>
                </p14:cNvPr>
                <p14:cNvContentPartPr/>
                <p14:nvPr/>
              </p14:nvContentPartPr>
              <p14:xfrm>
                <a:off x="4862208" y="1370194"/>
                <a:ext cx="661320" cy="331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20FE5EB-E650-44C9-AD8F-2AD3591B1E5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44568" y="1352194"/>
                  <a:ext cx="696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E9FB06-CB6F-4533-B7A9-22BB63A764F7}"/>
                    </a:ext>
                  </a:extLst>
                </p14:cNvPr>
                <p14:cNvContentPartPr/>
                <p14:nvPr/>
              </p14:nvContentPartPr>
              <p14:xfrm>
                <a:off x="5559168" y="1159234"/>
                <a:ext cx="10800" cy="2131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FE85514-2134-4CED-A21C-CFC37DDF4CB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41528" y="1141594"/>
                  <a:ext cx="464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975466C-C9AE-4E3F-AC7C-7C71FCBD9BF3}"/>
                    </a:ext>
                  </a:extLst>
                </p14:cNvPr>
                <p14:cNvContentPartPr/>
                <p14:nvPr/>
              </p14:nvContentPartPr>
              <p14:xfrm>
                <a:off x="4894968" y="1118194"/>
                <a:ext cx="627840" cy="30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0A8DCDF-15F6-4E9A-B415-8B62F8113B0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76968" y="1100554"/>
                  <a:ext cx="6634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64CD8E7-5013-496E-BD64-A743C214CB69}"/>
                    </a:ext>
                  </a:extLst>
                </p14:cNvPr>
                <p14:cNvContentPartPr/>
                <p14:nvPr/>
              </p14:nvContentPartPr>
              <p14:xfrm>
                <a:off x="5154168" y="1001194"/>
                <a:ext cx="8280" cy="1026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0FADAC3-FB1C-4BF9-9A9F-4B3CDB9A2B3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36168" y="983194"/>
                  <a:ext cx="43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B3EF16E-5B79-4DA1-A0C0-3DCDB9996640}"/>
              </a:ext>
            </a:extLst>
          </p:cNvPr>
          <p:cNvGrpSpPr/>
          <p:nvPr/>
        </p:nvGrpSpPr>
        <p:grpSpPr>
          <a:xfrm>
            <a:off x="1651585" y="1547509"/>
            <a:ext cx="501480" cy="777600"/>
            <a:chOff x="4680408" y="1441834"/>
            <a:chExt cx="501480" cy="77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B52D219-E0F3-465E-98F0-B38E70BEE1E6}"/>
                    </a:ext>
                  </a:extLst>
                </p14:cNvPr>
                <p14:cNvContentPartPr/>
                <p14:nvPr/>
              </p14:nvContentPartPr>
              <p14:xfrm>
                <a:off x="4925208" y="1441834"/>
                <a:ext cx="20520" cy="20556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44C2FC84-71B9-49BA-BCCB-32EA3D06910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907568" y="1424194"/>
                  <a:ext cx="561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0E2796D-E62F-46C0-9241-061BE47F5569}"/>
                    </a:ext>
                  </a:extLst>
                </p14:cNvPr>
                <p14:cNvContentPartPr/>
                <p14:nvPr/>
              </p14:nvContentPartPr>
              <p14:xfrm>
                <a:off x="4964448" y="2066074"/>
                <a:ext cx="28440" cy="15336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D2BB41CF-17A2-4A35-9579-7DCB9E35F69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46448" y="2048434"/>
                  <a:ext cx="64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4C69392-BD82-41B2-B20A-615670DBF2DF}"/>
                    </a:ext>
                  </a:extLst>
                </p14:cNvPr>
                <p14:cNvContentPartPr/>
                <p14:nvPr/>
              </p14:nvContentPartPr>
              <p14:xfrm>
                <a:off x="4680408" y="1723354"/>
                <a:ext cx="39600" cy="26964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6B4EED47-C103-4DA3-888A-A561391F041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662408" y="1705354"/>
                  <a:ext cx="752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8A9643C-FAD4-41EC-A706-D1AF1B496EE1}"/>
                    </a:ext>
                  </a:extLst>
                </p14:cNvPr>
                <p14:cNvContentPartPr/>
                <p14:nvPr/>
              </p14:nvContentPartPr>
              <p14:xfrm>
                <a:off x="4724328" y="2007034"/>
                <a:ext cx="413640" cy="2484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95593EEE-0A5B-4410-9BB5-A8CD1971A24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706328" y="1989394"/>
                  <a:ext cx="4492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C95DA11-C2C1-4D81-86E2-8ACFEE0F94E1}"/>
                    </a:ext>
                  </a:extLst>
                </p14:cNvPr>
                <p14:cNvContentPartPr/>
                <p14:nvPr/>
              </p14:nvContentPartPr>
              <p14:xfrm>
                <a:off x="5139768" y="1675834"/>
                <a:ext cx="42120" cy="30672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CB8D8A55-328B-45E3-BA07-953DC8F2ECD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121768" y="1657834"/>
                  <a:ext cx="777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5C14DE1-F611-439E-9618-B89749CC2D5E}"/>
                    </a:ext>
                  </a:extLst>
                </p14:cNvPr>
                <p14:cNvContentPartPr/>
                <p14:nvPr/>
              </p14:nvContentPartPr>
              <p14:xfrm>
                <a:off x="4721808" y="1681594"/>
                <a:ext cx="393840" cy="4320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FAA7505B-1FC5-413F-9863-64B2E5AF30A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704168" y="1663594"/>
                  <a:ext cx="42948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0D1598F-CFBD-4941-90C6-3C4788DF2F54}"/>
              </a:ext>
            </a:extLst>
          </p:cNvPr>
          <p:cNvGrpSpPr/>
          <p:nvPr/>
        </p:nvGrpSpPr>
        <p:grpSpPr>
          <a:xfrm>
            <a:off x="1890625" y="2320429"/>
            <a:ext cx="726120" cy="528480"/>
            <a:chOff x="4919448" y="2214754"/>
            <a:chExt cx="726120" cy="52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CAE2AFE-C7BA-4749-BE0A-04169864403F}"/>
                    </a:ext>
                  </a:extLst>
                </p14:cNvPr>
                <p14:cNvContentPartPr/>
                <p14:nvPr/>
              </p14:nvContentPartPr>
              <p14:xfrm>
                <a:off x="4919448" y="2214754"/>
                <a:ext cx="711360" cy="32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163146E-3AC7-4838-92C2-8AE97E9863A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901448" y="2196754"/>
                  <a:ext cx="7470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2942ED9-0965-4966-8F98-263EE7D17576}"/>
                    </a:ext>
                  </a:extLst>
                </p14:cNvPr>
                <p14:cNvContentPartPr/>
                <p14:nvPr/>
              </p14:nvContentPartPr>
              <p14:xfrm>
                <a:off x="4926288" y="2256874"/>
                <a:ext cx="35640" cy="2458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43FADE6-A3A9-4DB3-A4E5-D62170CC113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908648" y="2238874"/>
                  <a:ext cx="712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E759485-5237-4C8A-B6F4-6EE25CA9F28B}"/>
                    </a:ext>
                  </a:extLst>
                </p14:cNvPr>
                <p14:cNvContentPartPr/>
                <p14:nvPr/>
              </p14:nvContentPartPr>
              <p14:xfrm>
                <a:off x="4966968" y="2534434"/>
                <a:ext cx="639000" cy="22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0EA684A-46AC-416D-9050-9DE4F745FEF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949328" y="2516794"/>
                  <a:ext cx="6746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007FFCA-72C2-4AAB-BA37-76D3F8A213BF}"/>
                    </a:ext>
                  </a:extLst>
                </p14:cNvPr>
                <p14:cNvContentPartPr/>
                <p14:nvPr/>
              </p14:nvContentPartPr>
              <p14:xfrm>
                <a:off x="5629728" y="2229514"/>
                <a:ext cx="15840" cy="2894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896971D-6AE0-4435-AA6D-554626154DD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12088" y="2211514"/>
                  <a:ext cx="514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0B18158-B789-45C2-95DB-03741EDD462B}"/>
                    </a:ext>
                  </a:extLst>
                </p14:cNvPr>
                <p14:cNvContentPartPr/>
                <p14:nvPr/>
              </p14:nvContentPartPr>
              <p14:xfrm>
                <a:off x="5267568" y="2554954"/>
                <a:ext cx="33120" cy="18828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9124A492-3684-4E7C-A986-3A5404C7188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49928" y="2537314"/>
                  <a:ext cx="6876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1E669E4-AEB3-4C2A-AF8A-1556B808972C}"/>
              </a:ext>
            </a:extLst>
          </p:cNvPr>
          <p:cNvGrpSpPr/>
          <p:nvPr/>
        </p:nvGrpSpPr>
        <p:grpSpPr>
          <a:xfrm>
            <a:off x="2438545" y="1831189"/>
            <a:ext cx="135360" cy="182160"/>
            <a:chOff x="5467368" y="1725514"/>
            <a:chExt cx="13536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D618E6E-56E0-49D4-9FF5-35A58DA4238C}"/>
                    </a:ext>
                  </a:extLst>
                </p14:cNvPr>
                <p14:cNvContentPartPr/>
                <p14:nvPr/>
              </p14:nvContentPartPr>
              <p14:xfrm>
                <a:off x="5493648" y="1725514"/>
                <a:ext cx="53640" cy="18216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F27096BB-981D-4338-89A8-5075E425186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476008" y="1707874"/>
                  <a:ext cx="89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30D7EA7-268A-4AFF-9592-2C0BAC341278}"/>
                    </a:ext>
                  </a:extLst>
                </p14:cNvPr>
                <p14:cNvContentPartPr/>
                <p14:nvPr/>
              </p14:nvContentPartPr>
              <p14:xfrm>
                <a:off x="5467368" y="1815154"/>
                <a:ext cx="135360" cy="3024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B90B3A4C-A046-4CD2-9D87-D7173B9467B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449368" y="1797514"/>
                  <a:ext cx="17100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0ECF571-4245-4A1A-BE6A-E5E17936CF32}"/>
              </a:ext>
            </a:extLst>
          </p:cNvPr>
          <p:cNvGrpSpPr/>
          <p:nvPr/>
        </p:nvGrpSpPr>
        <p:grpSpPr>
          <a:xfrm>
            <a:off x="1803505" y="1911469"/>
            <a:ext cx="163440" cy="134280"/>
            <a:chOff x="4832328" y="1805794"/>
            <a:chExt cx="16344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95AF553-7828-42AD-BBC8-B36B6BBDF5E7}"/>
                    </a:ext>
                  </a:extLst>
                </p14:cNvPr>
                <p14:cNvContentPartPr/>
                <p14:nvPr/>
              </p14:nvContentPartPr>
              <p14:xfrm>
                <a:off x="4895688" y="1832074"/>
                <a:ext cx="24840" cy="10800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81C2CF5E-BD45-4400-8E02-79F68916E75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878048" y="1814074"/>
                  <a:ext cx="604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3BCA52A-2163-44ED-B874-6011094725F7}"/>
                    </a:ext>
                  </a:extLst>
                </p14:cNvPr>
                <p14:cNvContentPartPr/>
                <p14:nvPr/>
              </p14:nvContentPartPr>
              <p14:xfrm>
                <a:off x="4832328" y="1805794"/>
                <a:ext cx="163440" cy="3456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DDE247BB-3DD7-43C9-8AE1-97BFB4BA0B8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814688" y="1787794"/>
                  <a:ext cx="19908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426F7FA-DD8F-4A55-8A7D-42F8EF229861}"/>
              </a:ext>
            </a:extLst>
          </p:cNvPr>
          <p:cNvGrpSpPr/>
          <p:nvPr/>
        </p:nvGrpSpPr>
        <p:grpSpPr>
          <a:xfrm>
            <a:off x="2146659" y="1281824"/>
            <a:ext cx="93240" cy="130320"/>
            <a:chOff x="8621140" y="3847437"/>
            <a:chExt cx="93240" cy="13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B4010DF-5DE8-463C-9C69-14CB5ED05FB5}"/>
                    </a:ext>
                  </a:extLst>
                </p14:cNvPr>
                <p14:cNvContentPartPr/>
                <p14:nvPr/>
              </p14:nvContentPartPr>
              <p14:xfrm>
                <a:off x="8621140" y="3874437"/>
                <a:ext cx="18720" cy="103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B4010DF-5DE8-463C-9C69-14CB5ED05FB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03500" y="3856437"/>
                  <a:ext cx="54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F86BD58-C9A8-4958-87A0-E46F0F2E8EFE}"/>
                    </a:ext>
                  </a:extLst>
                </p14:cNvPr>
                <p14:cNvContentPartPr/>
                <p14:nvPr/>
              </p14:nvContentPartPr>
              <p14:xfrm>
                <a:off x="8628700" y="3847437"/>
                <a:ext cx="85680" cy="63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F86BD58-C9A8-4958-87A0-E46F0F2E8EF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610700" y="3829437"/>
                  <a:ext cx="121320" cy="9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22FEDD6B-474F-4D81-9C23-23F33ED75D0A}"/>
                  </a:ext>
                </a:extLst>
              </p14:cNvPr>
              <p14:cNvContentPartPr/>
              <p14:nvPr/>
            </p14:nvContentPartPr>
            <p14:xfrm>
              <a:off x="2212899" y="2407544"/>
              <a:ext cx="132840" cy="1515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22FEDD6B-474F-4D81-9C23-23F33ED75D0A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194899" y="2389544"/>
                <a:ext cx="168480" cy="18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9AFC035-B903-4D5E-A3AB-4DCFF1887B3A}"/>
              </a:ext>
            </a:extLst>
          </p:cNvPr>
          <p:cNvGrpSpPr/>
          <p:nvPr/>
        </p:nvGrpSpPr>
        <p:grpSpPr>
          <a:xfrm>
            <a:off x="4436816" y="1582336"/>
            <a:ext cx="223560" cy="286920"/>
            <a:chOff x="4436816" y="1582336"/>
            <a:chExt cx="22356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17849BC-692F-487E-906C-9C050AB1C8ED}"/>
                    </a:ext>
                  </a:extLst>
                </p14:cNvPr>
                <p14:cNvContentPartPr/>
                <p14:nvPr/>
              </p14:nvContentPartPr>
              <p14:xfrm>
                <a:off x="4455176" y="1714816"/>
                <a:ext cx="31680" cy="153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17849BC-692F-487E-906C-9C050AB1C8E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37176" y="1697176"/>
                  <a:ext cx="67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1A2BA82-9719-44FB-9441-9EE8430A6EC4}"/>
                    </a:ext>
                  </a:extLst>
                </p14:cNvPr>
                <p14:cNvContentPartPr/>
                <p14:nvPr/>
              </p14:nvContentPartPr>
              <p14:xfrm>
                <a:off x="4436816" y="1582336"/>
                <a:ext cx="24840" cy="39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1A2BA82-9719-44FB-9441-9EE8430A6EC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419176" y="1564336"/>
                  <a:ext cx="604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76586BF-DFFE-4D99-9F9B-78C7CBBD9BC5}"/>
                    </a:ext>
                  </a:extLst>
                </p14:cNvPr>
                <p14:cNvContentPartPr/>
                <p14:nvPr/>
              </p14:nvContentPartPr>
              <p14:xfrm>
                <a:off x="4566056" y="1682416"/>
                <a:ext cx="94320" cy="186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76586BF-DFFE-4D99-9F9B-78C7CBBD9BC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548056" y="1664416"/>
                  <a:ext cx="129960" cy="22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D70408CD-151B-4D5B-9B59-CAA9953EFFF1}"/>
                  </a:ext>
                </a:extLst>
              </p14:cNvPr>
              <p14:cNvContentPartPr/>
              <p14:nvPr/>
            </p14:nvContentPartPr>
            <p14:xfrm>
              <a:off x="5013896" y="1669096"/>
              <a:ext cx="185760" cy="1638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D70408CD-151B-4D5B-9B59-CAA9953EFFF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996256" y="1651096"/>
                <a:ext cx="221400" cy="19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8E55406-429D-44C7-AFD3-567EC9B4E496}"/>
              </a:ext>
            </a:extLst>
          </p:cNvPr>
          <p:cNvGrpSpPr/>
          <p:nvPr/>
        </p:nvGrpSpPr>
        <p:grpSpPr>
          <a:xfrm>
            <a:off x="5638036" y="1378228"/>
            <a:ext cx="1400040" cy="395640"/>
            <a:chOff x="5638036" y="1378228"/>
            <a:chExt cx="1400040" cy="39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931B108-704D-41D5-8473-5A9FDF22AAB5}"/>
                    </a:ext>
                  </a:extLst>
                </p14:cNvPr>
                <p14:cNvContentPartPr/>
                <p14:nvPr/>
              </p14:nvContentPartPr>
              <p14:xfrm>
                <a:off x="5638036" y="1615468"/>
                <a:ext cx="259560" cy="158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931B108-704D-41D5-8473-5A9FDF22AAB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620036" y="1597828"/>
                  <a:ext cx="295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073592D-D53A-4894-83CD-4518C504035A}"/>
                    </a:ext>
                  </a:extLst>
                </p14:cNvPr>
                <p14:cNvContentPartPr/>
                <p14:nvPr/>
              </p14:nvContentPartPr>
              <p14:xfrm>
                <a:off x="5971756" y="1608268"/>
                <a:ext cx="115200" cy="141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073592D-D53A-4894-83CD-4518C504035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954116" y="1590628"/>
                  <a:ext cx="150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3A0CDA9-4271-46C1-A189-86C537480632}"/>
                    </a:ext>
                  </a:extLst>
                </p14:cNvPr>
                <p14:cNvContentPartPr/>
                <p14:nvPr/>
              </p14:nvContentPartPr>
              <p14:xfrm>
                <a:off x="6180916" y="1589908"/>
                <a:ext cx="102600" cy="135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3A0CDA9-4271-46C1-A189-86C53748063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163276" y="1571908"/>
                  <a:ext cx="138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8CF5F25-B9B1-4E6D-9124-3D30CC7F2771}"/>
                    </a:ext>
                  </a:extLst>
                </p14:cNvPr>
                <p14:cNvContentPartPr/>
                <p14:nvPr/>
              </p14:nvContentPartPr>
              <p14:xfrm>
                <a:off x="6370996" y="1566868"/>
                <a:ext cx="97920" cy="142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8CF5F25-B9B1-4E6D-9124-3D30CC7F277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352996" y="1548868"/>
                  <a:ext cx="133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3222B2F-006A-4952-88F0-307D9FAE0A6C}"/>
                    </a:ext>
                  </a:extLst>
                </p14:cNvPr>
                <p14:cNvContentPartPr/>
                <p14:nvPr/>
              </p14:nvContentPartPr>
              <p14:xfrm>
                <a:off x="6550276" y="1579108"/>
                <a:ext cx="7200" cy="131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3222B2F-006A-4952-88F0-307D9FAE0A6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532276" y="1561468"/>
                  <a:ext cx="428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6374F74-3B7E-4F5F-96C0-A7C179C381E3}"/>
                    </a:ext>
                  </a:extLst>
                </p14:cNvPr>
                <p14:cNvContentPartPr/>
                <p14:nvPr/>
              </p14:nvContentPartPr>
              <p14:xfrm>
                <a:off x="6537676" y="1482268"/>
                <a:ext cx="11160" cy="36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6374F74-3B7E-4F5F-96C0-A7C179C381E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19676" y="1464268"/>
                  <a:ext cx="468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757D719-36F3-488D-89CA-33C860F59611}"/>
                    </a:ext>
                  </a:extLst>
                </p14:cNvPr>
                <p14:cNvContentPartPr/>
                <p14:nvPr/>
              </p14:nvContentPartPr>
              <p14:xfrm>
                <a:off x="6642796" y="1445548"/>
                <a:ext cx="134640" cy="258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757D719-36F3-488D-89CA-33C860F5961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624796" y="1427908"/>
                  <a:ext cx="1702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0DA6CF7-B143-4ABA-B891-27EF5D957973}"/>
                    </a:ext>
                  </a:extLst>
                </p14:cNvPr>
                <p14:cNvContentPartPr/>
                <p14:nvPr/>
              </p14:nvContentPartPr>
              <p14:xfrm>
                <a:off x="6835036" y="1559308"/>
                <a:ext cx="117000" cy="119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0DA6CF7-B143-4ABA-B891-27EF5D95797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817396" y="1541668"/>
                  <a:ext cx="1526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3AD5AB4-E317-4B3D-AA7E-572C65AA6876}"/>
                    </a:ext>
                  </a:extLst>
                </p14:cNvPr>
                <p14:cNvContentPartPr/>
                <p14:nvPr/>
              </p14:nvContentPartPr>
              <p14:xfrm>
                <a:off x="6993436" y="1378228"/>
                <a:ext cx="44640" cy="306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3AD5AB4-E317-4B3D-AA7E-572C65AA687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975796" y="1360228"/>
                  <a:ext cx="80280" cy="34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B1D2451-ACAE-4A51-8AA9-DC92D4CDF968}"/>
              </a:ext>
            </a:extLst>
          </p:cNvPr>
          <p:cNvGrpSpPr/>
          <p:nvPr/>
        </p:nvGrpSpPr>
        <p:grpSpPr>
          <a:xfrm>
            <a:off x="7428676" y="1286068"/>
            <a:ext cx="2297160" cy="575640"/>
            <a:chOff x="7428676" y="1286068"/>
            <a:chExt cx="2297160" cy="57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65AB374-EE82-43AD-B85B-ABC317CDCE12}"/>
                    </a:ext>
                  </a:extLst>
                </p14:cNvPr>
                <p14:cNvContentPartPr/>
                <p14:nvPr/>
              </p14:nvContentPartPr>
              <p14:xfrm>
                <a:off x="7428676" y="1485868"/>
                <a:ext cx="118800" cy="174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65AB374-EE82-43AD-B85B-ABC317CDCE1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410676" y="1467868"/>
                  <a:ext cx="1544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C4ACF5C-E165-450A-9137-50088BD633B0}"/>
                    </a:ext>
                  </a:extLst>
                </p14:cNvPr>
                <p14:cNvContentPartPr/>
                <p14:nvPr/>
              </p14:nvContentPartPr>
              <p14:xfrm>
                <a:off x="7612276" y="1500628"/>
                <a:ext cx="119880" cy="132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C4ACF5C-E165-450A-9137-50088BD633B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594276" y="1482628"/>
                  <a:ext cx="155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75010CF-14E5-4743-8976-01FC9E5F4D3A}"/>
                    </a:ext>
                  </a:extLst>
                </p14:cNvPr>
                <p14:cNvContentPartPr/>
                <p14:nvPr/>
              </p14:nvContentPartPr>
              <p14:xfrm>
                <a:off x="7804876" y="1465348"/>
                <a:ext cx="219600" cy="168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75010CF-14E5-4743-8976-01FC9E5F4D3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787236" y="1447348"/>
                  <a:ext cx="255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A74B837-C210-469F-9EEB-6F8DCE411BBA}"/>
                    </a:ext>
                  </a:extLst>
                </p14:cNvPr>
                <p14:cNvContentPartPr/>
                <p14:nvPr/>
              </p14:nvContentPartPr>
              <p14:xfrm>
                <a:off x="8110156" y="1487308"/>
                <a:ext cx="105840" cy="3744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A74B837-C210-469F-9EEB-6F8DCE411BB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092516" y="1469308"/>
                  <a:ext cx="1414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AAEC334-B49A-4326-867C-2C121E024CDF}"/>
                    </a:ext>
                  </a:extLst>
                </p14:cNvPr>
                <p14:cNvContentPartPr/>
                <p14:nvPr/>
              </p14:nvContentPartPr>
              <p14:xfrm>
                <a:off x="8345236" y="1479028"/>
                <a:ext cx="119880" cy="153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AAEC334-B49A-4326-867C-2C121E024CD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327596" y="1461028"/>
                  <a:ext cx="155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DE4EA76-5148-4D55-9713-F0F4495F8546}"/>
                    </a:ext>
                  </a:extLst>
                </p14:cNvPr>
                <p14:cNvContentPartPr/>
                <p14:nvPr/>
              </p14:nvContentPartPr>
              <p14:xfrm>
                <a:off x="8521276" y="1458868"/>
                <a:ext cx="111600" cy="173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DE4EA76-5148-4D55-9713-F0F4495F854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503636" y="1441228"/>
                  <a:ext cx="1472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FA1DA0E-227C-4E2F-9F7A-BD05AF54E56C}"/>
                    </a:ext>
                  </a:extLst>
                </p14:cNvPr>
                <p14:cNvContentPartPr/>
                <p14:nvPr/>
              </p14:nvContentPartPr>
              <p14:xfrm>
                <a:off x="8674276" y="1478308"/>
                <a:ext cx="21960" cy="138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FA1DA0E-227C-4E2F-9F7A-BD05AF54E56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656636" y="1460308"/>
                  <a:ext cx="57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74961CF-2ECA-41BF-9B61-1D51288672A3}"/>
                    </a:ext>
                  </a:extLst>
                </p14:cNvPr>
                <p14:cNvContentPartPr/>
                <p14:nvPr/>
              </p14:nvContentPartPr>
              <p14:xfrm>
                <a:off x="8679676" y="1328548"/>
                <a:ext cx="14760" cy="69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74961CF-2ECA-41BF-9B61-1D51288672A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661676" y="1310908"/>
                  <a:ext cx="50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047A9A5-7188-4C99-BDE8-D2E748D15464}"/>
                    </a:ext>
                  </a:extLst>
                </p14:cNvPr>
                <p14:cNvContentPartPr/>
                <p14:nvPr/>
              </p14:nvContentPartPr>
              <p14:xfrm>
                <a:off x="8734756" y="1306948"/>
                <a:ext cx="168120" cy="296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047A9A5-7188-4C99-BDE8-D2E748D154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717116" y="1288948"/>
                  <a:ext cx="2037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94A7CBC-C4E6-4E15-9D58-152A1FAC2AA4}"/>
                    </a:ext>
                  </a:extLst>
                </p14:cNvPr>
                <p14:cNvContentPartPr/>
                <p14:nvPr/>
              </p14:nvContentPartPr>
              <p14:xfrm>
                <a:off x="8940676" y="1381108"/>
                <a:ext cx="29160" cy="2404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94A7CBC-C4E6-4E15-9D58-152A1FAC2AA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923036" y="1363108"/>
                  <a:ext cx="648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0DCD8B3-9740-4302-9C24-946597E6D719}"/>
                    </a:ext>
                  </a:extLst>
                </p14:cNvPr>
                <p14:cNvContentPartPr/>
                <p14:nvPr/>
              </p14:nvContentPartPr>
              <p14:xfrm>
                <a:off x="9094036" y="1495948"/>
                <a:ext cx="123480" cy="153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0DCD8B3-9740-4302-9C24-946597E6D71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076396" y="1478308"/>
                  <a:ext cx="1591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917DBB7-3E82-4C54-999A-F3382ECCB122}"/>
                    </a:ext>
                  </a:extLst>
                </p14:cNvPr>
                <p14:cNvContentPartPr/>
                <p14:nvPr/>
              </p14:nvContentPartPr>
              <p14:xfrm>
                <a:off x="9297436" y="1469308"/>
                <a:ext cx="119520" cy="169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917DBB7-3E82-4C54-999A-F3382ECCB12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279436" y="1451668"/>
                  <a:ext cx="155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F4CE5D5-1959-4D76-9552-26C09A9DB9DE}"/>
                    </a:ext>
                  </a:extLst>
                </p14:cNvPr>
                <p14:cNvContentPartPr/>
                <p14:nvPr/>
              </p14:nvContentPartPr>
              <p14:xfrm>
                <a:off x="9498676" y="1472188"/>
                <a:ext cx="132480" cy="143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F4CE5D5-1959-4D76-9552-26C09A9DB9D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481036" y="1454548"/>
                  <a:ext cx="1681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A738C95-A21E-4090-A1B4-ECC00D440E1F}"/>
                    </a:ext>
                  </a:extLst>
                </p14:cNvPr>
                <p14:cNvContentPartPr/>
                <p14:nvPr/>
              </p14:nvContentPartPr>
              <p14:xfrm>
                <a:off x="9707116" y="1286068"/>
                <a:ext cx="18720" cy="316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A738C95-A21E-4090-A1B4-ECC00D440E1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689116" y="1268068"/>
                  <a:ext cx="54360" cy="35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025F5BA-27E4-4C1D-9E97-71F902C89EAD}"/>
              </a:ext>
            </a:extLst>
          </p:cNvPr>
          <p:cNvGrpSpPr/>
          <p:nvPr/>
        </p:nvGrpSpPr>
        <p:grpSpPr>
          <a:xfrm>
            <a:off x="10064596" y="1140268"/>
            <a:ext cx="1787760" cy="451080"/>
            <a:chOff x="10064596" y="1140268"/>
            <a:chExt cx="1787760" cy="45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A563F21-362E-47A9-8EFD-AD59C2F599FF}"/>
                    </a:ext>
                  </a:extLst>
                </p14:cNvPr>
                <p14:cNvContentPartPr/>
                <p14:nvPr/>
              </p14:nvContentPartPr>
              <p14:xfrm>
                <a:off x="10064596" y="1399828"/>
                <a:ext cx="148320" cy="1915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A563F21-362E-47A9-8EFD-AD59C2F599F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046596" y="1381828"/>
                  <a:ext cx="1839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6E26387-C2C9-4A41-9ABD-EE332FF59AE2}"/>
                    </a:ext>
                  </a:extLst>
                </p14:cNvPr>
                <p14:cNvContentPartPr/>
                <p14:nvPr/>
              </p14:nvContentPartPr>
              <p14:xfrm>
                <a:off x="10246036" y="1406308"/>
                <a:ext cx="114120" cy="1515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6E26387-C2C9-4A41-9ABD-EE332FF59AE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228036" y="1388668"/>
                  <a:ext cx="149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E1A41DA-6F2B-4A22-B8C2-A2B01C02574D}"/>
                    </a:ext>
                  </a:extLst>
                </p14:cNvPr>
                <p14:cNvContentPartPr/>
                <p14:nvPr/>
              </p14:nvContentPartPr>
              <p14:xfrm>
                <a:off x="10440076" y="1391188"/>
                <a:ext cx="129240" cy="168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E1A41DA-6F2B-4A22-B8C2-A2B01C02574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422076" y="1373548"/>
                  <a:ext cx="164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5D88DE0-650B-48D0-ADC4-C3D6ED946CBB}"/>
                    </a:ext>
                  </a:extLst>
                </p14:cNvPr>
                <p14:cNvContentPartPr/>
                <p14:nvPr/>
              </p14:nvContentPartPr>
              <p14:xfrm>
                <a:off x="10616836" y="1385788"/>
                <a:ext cx="91440" cy="176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5D88DE0-650B-48D0-ADC4-C3D6ED946CB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598836" y="1368148"/>
                  <a:ext cx="1270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8D840F1-2DF9-419C-952F-EF2CAF09EB98}"/>
                    </a:ext>
                  </a:extLst>
                </p14:cNvPr>
                <p14:cNvContentPartPr/>
                <p14:nvPr/>
              </p14:nvContentPartPr>
              <p14:xfrm>
                <a:off x="10811596" y="1252228"/>
                <a:ext cx="32400" cy="293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8D840F1-2DF9-419C-952F-EF2CAF09EB9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793956" y="1234588"/>
                  <a:ext cx="680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9E168C9-71EB-4443-AA1C-FA848DE915C2}"/>
                    </a:ext>
                  </a:extLst>
                </p14:cNvPr>
                <p14:cNvContentPartPr/>
                <p14:nvPr/>
              </p14:nvContentPartPr>
              <p14:xfrm>
                <a:off x="10757236" y="1380388"/>
                <a:ext cx="168840" cy="4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9E168C9-71EB-4443-AA1C-FA848DE915C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739596" y="1362748"/>
                  <a:ext cx="2044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8162242-5088-449F-8BFB-FD66C67210F0}"/>
                    </a:ext>
                  </a:extLst>
                </p14:cNvPr>
                <p14:cNvContentPartPr/>
                <p14:nvPr/>
              </p14:nvContentPartPr>
              <p14:xfrm>
                <a:off x="10945156" y="1345828"/>
                <a:ext cx="105480" cy="1638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8162242-5088-449F-8BFB-FD66C67210F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927156" y="1327828"/>
                  <a:ext cx="1411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6E97F9B-D979-42A9-B205-5B0F80FAB7E2}"/>
                    </a:ext>
                  </a:extLst>
                </p14:cNvPr>
                <p14:cNvContentPartPr/>
                <p14:nvPr/>
              </p14:nvContentPartPr>
              <p14:xfrm>
                <a:off x="11105356" y="1358068"/>
                <a:ext cx="129600" cy="1465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6E97F9B-D979-42A9-B205-5B0F80FAB7E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087716" y="1340068"/>
                  <a:ext cx="165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283CF0B-DD1E-4AB7-9D6E-738E10CEC935}"/>
                    </a:ext>
                  </a:extLst>
                </p14:cNvPr>
                <p14:cNvContentPartPr/>
                <p14:nvPr/>
              </p14:nvContentPartPr>
              <p14:xfrm>
                <a:off x="11313076" y="1342948"/>
                <a:ext cx="21600" cy="135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283CF0B-DD1E-4AB7-9D6E-738E10CEC93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295076" y="1324948"/>
                  <a:ext cx="57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A50103A-8F17-4345-ABF4-394C64F84117}"/>
                    </a:ext>
                  </a:extLst>
                </p14:cNvPr>
                <p14:cNvContentPartPr/>
                <p14:nvPr/>
              </p14:nvContentPartPr>
              <p14:xfrm>
                <a:off x="11311996" y="1232788"/>
                <a:ext cx="21600" cy="56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A50103A-8F17-4345-ABF4-394C64F8411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293996" y="1215148"/>
                  <a:ext cx="572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33215CB-6FF2-4BB7-B3DB-EB6997DF3E22}"/>
                    </a:ext>
                  </a:extLst>
                </p14:cNvPr>
                <p14:cNvContentPartPr/>
                <p14:nvPr/>
              </p14:nvContentPartPr>
              <p14:xfrm>
                <a:off x="11433316" y="1302628"/>
                <a:ext cx="117360" cy="1864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33215CB-6FF2-4BB7-B3DB-EB6997DF3E2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415316" y="1284988"/>
                  <a:ext cx="1530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64DB1B0-85C7-4B2E-A855-52E00C9CB0A8}"/>
                    </a:ext>
                  </a:extLst>
                </p14:cNvPr>
                <p14:cNvContentPartPr/>
                <p14:nvPr/>
              </p14:nvContentPartPr>
              <p14:xfrm>
                <a:off x="11629516" y="1140268"/>
                <a:ext cx="130680" cy="381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64DB1B0-85C7-4B2E-A855-52E00C9CB0A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611876" y="1122628"/>
                  <a:ext cx="1663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99EA277-CCE5-43E8-B224-7DA1531B2167}"/>
                    </a:ext>
                  </a:extLst>
                </p14:cNvPr>
                <p14:cNvContentPartPr/>
                <p14:nvPr/>
              </p14:nvContentPartPr>
              <p14:xfrm>
                <a:off x="11824276" y="1455268"/>
                <a:ext cx="28080" cy="2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99EA277-CCE5-43E8-B224-7DA1531B216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806636" y="1437628"/>
                  <a:ext cx="6372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0DE6BE7A-3262-406F-9E28-49BF66DAE046}"/>
              </a:ext>
            </a:extLst>
          </p:cNvPr>
          <p:cNvGrpSpPr/>
          <p:nvPr/>
        </p:nvGrpSpPr>
        <p:grpSpPr>
          <a:xfrm>
            <a:off x="2316298" y="1808990"/>
            <a:ext cx="63360" cy="168840"/>
            <a:chOff x="2316298" y="1808990"/>
            <a:chExt cx="6336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B327CC3-3DD6-4D05-AA45-EF82012F0F4A}"/>
                    </a:ext>
                  </a:extLst>
                </p14:cNvPr>
                <p14:cNvContentPartPr/>
                <p14:nvPr/>
              </p14:nvContentPartPr>
              <p14:xfrm>
                <a:off x="2316298" y="1808990"/>
                <a:ext cx="59760" cy="1688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B327CC3-3DD6-4D05-AA45-EF82012F0F4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298658" y="1790990"/>
                  <a:ext cx="954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FF17CDF-F257-4409-98D2-BA645F6A5768}"/>
                    </a:ext>
                  </a:extLst>
                </p14:cNvPr>
                <p14:cNvContentPartPr/>
                <p14:nvPr/>
              </p14:nvContentPartPr>
              <p14:xfrm>
                <a:off x="2334298" y="1869470"/>
                <a:ext cx="45360" cy="104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FF17CDF-F257-4409-98D2-BA645F6A576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316298" y="1851470"/>
                  <a:ext cx="8100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7F5325AA-11BB-4190-A3DF-E579DF8C1F58}"/>
              </a:ext>
            </a:extLst>
          </p:cNvPr>
          <p:cNvGrpSpPr/>
          <p:nvPr/>
        </p:nvGrpSpPr>
        <p:grpSpPr>
          <a:xfrm>
            <a:off x="3471178" y="1706750"/>
            <a:ext cx="79560" cy="155160"/>
            <a:chOff x="3471178" y="1706750"/>
            <a:chExt cx="79560" cy="1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5D6C094-82BD-4B06-8D70-FDE8577D64DF}"/>
                    </a:ext>
                  </a:extLst>
                </p14:cNvPr>
                <p14:cNvContentPartPr/>
                <p14:nvPr/>
              </p14:nvContentPartPr>
              <p14:xfrm>
                <a:off x="3471178" y="1706750"/>
                <a:ext cx="70200" cy="1551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5D6C094-82BD-4B06-8D70-FDE8577D64D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453538" y="1688750"/>
                  <a:ext cx="105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2FC3D7B-C5E6-4C20-B974-D13B7A862565}"/>
                    </a:ext>
                  </a:extLst>
                </p14:cNvPr>
                <p14:cNvContentPartPr/>
                <p14:nvPr/>
              </p14:nvContentPartPr>
              <p14:xfrm>
                <a:off x="3485938" y="1797830"/>
                <a:ext cx="64800" cy="68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2FC3D7B-C5E6-4C20-B974-D13B7A86256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468298" y="1779830"/>
                  <a:ext cx="10044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9E33AE44-2F96-4127-9E9A-85FABC8C0B46}"/>
              </a:ext>
            </a:extLst>
          </p:cNvPr>
          <p:cNvGrpSpPr/>
          <p:nvPr/>
        </p:nvGrpSpPr>
        <p:grpSpPr>
          <a:xfrm>
            <a:off x="736180" y="3695112"/>
            <a:ext cx="185400" cy="295920"/>
            <a:chOff x="736180" y="3695112"/>
            <a:chExt cx="18540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8AA3E7A-1986-480F-B204-EB25CDBB194E}"/>
                    </a:ext>
                  </a:extLst>
                </p14:cNvPr>
                <p14:cNvContentPartPr/>
                <p14:nvPr/>
              </p14:nvContentPartPr>
              <p14:xfrm>
                <a:off x="736180" y="3695112"/>
                <a:ext cx="183960" cy="2959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8AA3E7A-1986-480F-B204-EB25CDBB194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18180" y="3677112"/>
                  <a:ext cx="2196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70F6BC9-7E59-42A1-8693-5245A32464DC}"/>
                    </a:ext>
                  </a:extLst>
                </p14:cNvPr>
                <p14:cNvContentPartPr/>
                <p14:nvPr/>
              </p14:nvContentPartPr>
              <p14:xfrm>
                <a:off x="806740" y="3848832"/>
                <a:ext cx="114840" cy="280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70F6BC9-7E59-42A1-8693-5245A32464D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88740" y="3830832"/>
                  <a:ext cx="15048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109EB77A-A99C-4512-A9D3-13BDADB76587}"/>
              </a:ext>
            </a:extLst>
          </p:cNvPr>
          <p:cNvGrpSpPr/>
          <p:nvPr/>
        </p:nvGrpSpPr>
        <p:grpSpPr>
          <a:xfrm>
            <a:off x="1238380" y="3710232"/>
            <a:ext cx="508320" cy="284040"/>
            <a:chOff x="1238380" y="3710232"/>
            <a:chExt cx="50832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088B8DE-F9FC-43FF-8271-15255793BA0B}"/>
                    </a:ext>
                  </a:extLst>
                </p14:cNvPr>
                <p14:cNvContentPartPr/>
                <p14:nvPr/>
              </p14:nvContentPartPr>
              <p14:xfrm>
                <a:off x="1238380" y="3710232"/>
                <a:ext cx="65160" cy="2840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088B8DE-F9FC-43FF-8271-15255793BA0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220740" y="3692232"/>
                  <a:ext cx="1008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2096EEF-B6B8-40FF-BF96-26ADA1AEC808}"/>
                    </a:ext>
                  </a:extLst>
                </p14:cNvPr>
                <p14:cNvContentPartPr/>
                <p14:nvPr/>
              </p14:nvContentPartPr>
              <p14:xfrm>
                <a:off x="1374100" y="3846312"/>
                <a:ext cx="70560" cy="1414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2096EEF-B6B8-40FF-BF96-26ADA1AEC80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356100" y="3828312"/>
                  <a:ext cx="106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5A40F45-3958-4475-84E9-45DEE7A2C375}"/>
                    </a:ext>
                  </a:extLst>
                </p14:cNvPr>
                <p14:cNvContentPartPr/>
                <p14:nvPr/>
              </p14:nvContentPartPr>
              <p14:xfrm>
                <a:off x="1546540" y="3713832"/>
                <a:ext cx="28440" cy="2545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5A40F45-3958-4475-84E9-45DEE7A2C37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528540" y="3695832"/>
                  <a:ext cx="640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96B0C1F-BC90-4D86-8B17-5528E6BF589C}"/>
                    </a:ext>
                  </a:extLst>
                </p14:cNvPr>
                <p14:cNvContentPartPr/>
                <p14:nvPr/>
              </p14:nvContentPartPr>
              <p14:xfrm>
                <a:off x="1482460" y="3827592"/>
                <a:ext cx="145800" cy="100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96B0C1F-BC90-4D86-8B17-5528E6BF589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464820" y="3809592"/>
                  <a:ext cx="1814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07B821B-C515-464E-9E47-31F803D1FACB}"/>
                    </a:ext>
                  </a:extLst>
                </p14:cNvPr>
                <p14:cNvContentPartPr/>
                <p14:nvPr/>
              </p14:nvContentPartPr>
              <p14:xfrm>
                <a:off x="1646620" y="3830832"/>
                <a:ext cx="100080" cy="1576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07B821B-C515-464E-9E47-31F803D1FAC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628980" y="3813192"/>
                  <a:ext cx="13572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B35DBFCB-53E7-4C69-B250-828BDB9A643C}"/>
              </a:ext>
            </a:extLst>
          </p:cNvPr>
          <p:cNvGrpSpPr/>
          <p:nvPr/>
        </p:nvGrpSpPr>
        <p:grpSpPr>
          <a:xfrm>
            <a:off x="2085820" y="3797712"/>
            <a:ext cx="333000" cy="160920"/>
            <a:chOff x="2085820" y="3797712"/>
            <a:chExt cx="33300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6C6A3378-737E-4B38-A022-863DD4888AEB}"/>
                    </a:ext>
                  </a:extLst>
                </p14:cNvPr>
                <p14:cNvContentPartPr/>
                <p14:nvPr/>
              </p14:nvContentPartPr>
              <p14:xfrm>
                <a:off x="2085820" y="3805272"/>
                <a:ext cx="183960" cy="1533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6C6A3378-737E-4B38-A022-863DD4888AE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068180" y="3787632"/>
                  <a:ext cx="219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9461B2E-F8C6-42DD-9454-A17A890D1E74}"/>
                    </a:ext>
                  </a:extLst>
                </p14:cNvPr>
                <p14:cNvContentPartPr/>
                <p14:nvPr/>
              </p14:nvContentPartPr>
              <p14:xfrm>
                <a:off x="2319460" y="3797712"/>
                <a:ext cx="99360" cy="1537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9461B2E-F8C6-42DD-9454-A17A890D1E7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301460" y="3779712"/>
                  <a:ext cx="13500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F5C054AB-5907-4934-92A8-9147D11ED7D6}"/>
              </a:ext>
            </a:extLst>
          </p:cNvPr>
          <p:cNvGrpSpPr/>
          <p:nvPr/>
        </p:nvGrpSpPr>
        <p:grpSpPr>
          <a:xfrm>
            <a:off x="2780266" y="3650182"/>
            <a:ext cx="527400" cy="430560"/>
            <a:chOff x="2780266" y="3650182"/>
            <a:chExt cx="527400" cy="43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45F9C4F3-E76D-453C-8269-C90732B6B402}"/>
                    </a:ext>
                  </a:extLst>
                </p14:cNvPr>
                <p14:cNvContentPartPr/>
                <p14:nvPr/>
              </p14:nvContentPartPr>
              <p14:xfrm>
                <a:off x="2780266" y="3817582"/>
                <a:ext cx="49320" cy="2631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45F9C4F3-E76D-453C-8269-C90732B6B40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762626" y="3799582"/>
                  <a:ext cx="849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2F2B7B05-95CE-438B-BDEA-BD4374958852}"/>
                    </a:ext>
                  </a:extLst>
                </p14:cNvPr>
                <p14:cNvContentPartPr/>
                <p14:nvPr/>
              </p14:nvContentPartPr>
              <p14:xfrm>
                <a:off x="2802586" y="3771142"/>
                <a:ext cx="124920" cy="1699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2F2B7B05-95CE-438B-BDEA-BD437495885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784586" y="3753502"/>
                  <a:ext cx="1605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4BFA4E40-3712-4FA0-99CD-AE4F3D734518}"/>
                    </a:ext>
                  </a:extLst>
                </p14:cNvPr>
                <p14:cNvContentPartPr/>
                <p14:nvPr/>
              </p14:nvContentPartPr>
              <p14:xfrm>
                <a:off x="3009586" y="3775822"/>
                <a:ext cx="120960" cy="1504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4BFA4E40-3712-4FA0-99CD-AE4F3D73451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991946" y="3757822"/>
                  <a:ext cx="156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ABF9BDC8-9D35-4CBD-BA4D-12030576D7E2}"/>
                    </a:ext>
                  </a:extLst>
                </p14:cNvPr>
                <p14:cNvContentPartPr/>
                <p14:nvPr/>
              </p14:nvContentPartPr>
              <p14:xfrm>
                <a:off x="3224146" y="3650182"/>
                <a:ext cx="16560" cy="2692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ABF9BDC8-9D35-4CBD-BA4D-12030576D7E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206146" y="3632182"/>
                  <a:ext cx="522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933C128E-DF0E-4092-AD2B-BA07B552C896}"/>
                    </a:ext>
                  </a:extLst>
                </p14:cNvPr>
                <p14:cNvContentPartPr/>
                <p14:nvPr/>
              </p14:nvContentPartPr>
              <p14:xfrm>
                <a:off x="3175546" y="3753142"/>
                <a:ext cx="132120" cy="75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933C128E-DF0E-4092-AD2B-BA07B552C89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157906" y="3735502"/>
                  <a:ext cx="16776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4F9750A1-8620-4145-895B-2010C162313F}"/>
              </a:ext>
            </a:extLst>
          </p:cNvPr>
          <p:cNvGrpSpPr/>
          <p:nvPr/>
        </p:nvGrpSpPr>
        <p:grpSpPr>
          <a:xfrm>
            <a:off x="3642580" y="3557326"/>
            <a:ext cx="1362600" cy="336240"/>
            <a:chOff x="3642580" y="3557326"/>
            <a:chExt cx="1362600" cy="33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8B976DB-C7C2-407B-8E3D-22284A2F9EB7}"/>
                    </a:ext>
                  </a:extLst>
                </p14:cNvPr>
                <p14:cNvContentPartPr/>
                <p14:nvPr/>
              </p14:nvContentPartPr>
              <p14:xfrm>
                <a:off x="3642580" y="3727606"/>
                <a:ext cx="118080" cy="1659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8B976DB-C7C2-407B-8E3D-22284A2F9EB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624940" y="3709966"/>
                  <a:ext cx="153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7A6470C5-0951-4FDD-9599-8736D9729086}"/>
                    </a:ext>
                  </a:extLst>
                </p14:cNvPr>
                <p14:cNvContentPartPr/>
                <p14:nvPr/>
              </p14:nvContentPartPr>
              <p14:xfrm>
                <a:off x="3826900" y="3749566"/>
                <a:ext cx="105120" cy="1296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7A6470C5-0951-4FDD-9599-8736D972908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809260" y="3731566"/>
                  <a:ext cx="1407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E8B0814E-2454-470F-9AE9-1E5DEB31DDA6}"/>
                    </a:ext>
                  </a:extLst>
                </p14:cNvPr>
                <p14:cNvContentPartPr/>
                <p14:nvPr/>
              </p14:nvContentPartPr>
              <p14:xfrm>
                <a:off x="3966940" y="3744886"/>
                <a:ext cx="77040" cy="1476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E8B0814E-2454-470F-9AE9-1E5DEB31DDA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949300" y="3727246"/>
                  <a:ext cx="112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2E564900-337D-4ADB-BE44-CA744F5B29A8}"/>
                    </a:ext>
                  </a:extLst>
                </p14:cNvPr>
                <p14:cNvContentPartPr/>
                <p14:nvPr/>
              </p14:nvContentPartPr>
              <p14:xfrm>
                <a:off x="4170340" y="3646966"/>
                <a:ext cx="10440" cy="24660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2E564900-337D-4ADB-BE44-CA744F5B29A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152340" y="3629326"/>
                  <a:ext cx="460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1767D47E-2CE8-4AF8-AEBE-ACDBB9365E11}"/>
                    </a:ext>
                  </a:extLst>
                </p14:cNvPr>
                <p14:cNvContentPartPr/>
                <p14:nvPr/>
              </p14:nvContentPartPr>
              <p14:xfrm>
                <a:off x="4079260" y="3734446"/>
                <a:ext cx="207000" cy="64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1767D47E-2CE8-4AF8-AEBE-ACDBB9365E1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061620" y="3716806"/>
                  <a:ext cx="242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3DE3F562-36F4-45E5-8498-2AAF75814F66}"/>
                    </a:ext>
                  </a:extLst>
                </p14:cNvPr>
                <p14:cNvContentPartPr/>
                <p14:nvPr/>
              </p14:nvContentPartPr>
              <p14:xfrm>
                <a:off x="4298860" y="3755326"/>
                <a:ext cx="116280" cy="1198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3DE3F562-36F4-45E5-8498-2AAF75814F6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280860" y="3737686"/>
                  <a:ext cx="1519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154017CF-B32C-482B-8D79-C9FED19DAEFB}"/>
                    </a:ext>
                  </a:extLst>
                </p14:cNvPr>
                <p14:cNvContentPartPr/>
                <p14:nvPr/>
              </p14:nvContentPartPr>
              <p14:xfrm>
                <a:off x="4496500" y="3712486"/>
                <a:ext cx="91080" cy="14832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154017CF-B32C-482B-8D79-C9FED19DAEF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478500" y="3694486"/>
                  <a:ext cx="126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E0F4FE5B-7873-47B8-B76E-047D9CC2E5E9}"/>
                    </a:ext>
                  </a:extLst>
                </p14:cNvPr>
                <p14:cNvContentPartPr/>
                <p14:nvPr/>
              </p14:nvContentPartPr>
              <p14:xfrm>
                <a:off x="4674700" y="3733006"/>
                <a:ext cx="7200" cy="12888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E0F4FE5B-7873-47B8-B76E-047D9CC2E5E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656700" y="3715006"/>
                  <a:ext cx="42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1630E162-197B-4575-9C05-5961AC67594E}"/>
                    </a:ext>
                  </a:extLst>
                </p14:cNvPr>
                <p14:cNvContentPartPr/>
                <p14:nvPr/>
              </p14:nvContentPartPr>
              <p14:xfrm>
                <a:off x="4657780" y="3642646"/>
                <a:ext cx="12600" cy="2268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1630E162-197B-4575-9C05-5961AC67594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639780" y="3625006"/>
                  <a:ext cx="482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ED44EEF4-09BB-444A-B664-2521183B1C0F}"/>
                    </a:ext>
                  </a:extLst>
                </p14:cNvPr>
                <p14:cNvContentPartPr/>
                <p14:nvPr/>
              </p14:nvContentPartPr>
              <p14:xfrm>
                <a:off x="4800340" y="3727246"/>
                <a:ext cx="113040" cy="12924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ED44EEF4-09BB-444A-B664-2521183B1C0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782700" y="3709606"/>
                  <a:ext cx="148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71FE7383-31BE-4C71-B948-71034A8DCA93}"/>
                    </a:ext>
                  </a:extLst>
                </p14:cNvPr>
                <p14:cNvContentPartPr/>
                <p14:nvPr/>
              </p14:nvContentPartPr>
              <p14:xfrm>
                <a:off x="4987180" y="3557326"/>
                <a:ext cx="18000" cy="2919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71FE7383-31BE-4C71-B948-71034A8DCA9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969540" y="3539686"/>
                  <a:ext cx="53640" cy="32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FF91314F-3718-4FBF-BE3B-6B10584E71F0}"/>
              </a:ext>
            </a:extLst>
          </p:cNvPr>
          <p:cNvGrpSpPr/>
          <p:nvPr/>
        </p:nvGrpSpPr>
        <p:grpSpPr>
          <a:xfrm>
            <a:off x="5300746" y="3538499"/>
            <a:ext cx="1749240" cy="338400"/>
            <a:chOff x="5300746" y="3538499"/>
            <a:chExt cx="17492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7F3CF570-02DC-4324-BD69-5B4E235957A7}"/>
                    </a:ext>
                  </a:extLst>
                </p14:cNvPr>
                <p14:cNvContentPartPr/>
                <p14:nvPr/>
              </p14:nvContentPartPr>
              <p14:xfrm>
                <a:off x="5300746" y="3699059"/>
                <a:ext cx="128160" cy="17784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7F3CF570-02DC-4324-BD69-5B4E235957A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283106" y="3681419"/>
                  <a:ext cx="1638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C202F720-FFCE-4BDF-BC22-6D767091FF4F}"/>
                    </a:ext>
                  </a:extLst>
                </p14:cNvPr>
                <p14:cNvContentPartPr/>
                <p14:nvPr/>
              </p14:nvContentPartPr>
              <p14:xfrm>
                <a:off x="5475706" y="3722459"/>
                <a:ext cx="82080" cy="1407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C202F720-FFCE-4BDF-BC22-6D767091FF4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457706" y="3704459"/>
                  <a:ext cx="117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BB4EBF10-5031-4C6D-8D23-009EA38C7FB7}"/>
                    </a:ext>
                  </a:extLst>
                </p14:cNvPr>
                <p14:cNvContentPartPr/>
                <p14:nvPr/>
              </p14:nvContentPartPr>
              <p14:xfrm>
                <a:off x="5648866" y="3701579"/>
                <a:ext cx="100440" cy="1396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BB4EBF10-5031-4C6D-8D23-009EA38C7FB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631226" y="3683939"/>
                  <a:ext cx="1360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E7821DAB-BF1A-4A77-8A93-BE9FCF369269}"/>
                    </a:ext>
                  </a:extLst>
                </p14:cNvPr>
                <p14:cNvContentPartPr/>
                <p14:nvPr/>
              </p14:nvContentPartPr>
              <p14:xfrm>
                <a:off x="5811226" y="3700859"/>
                <a:ext cx="74160" cy="1479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E7821DAB-BF1A-4A77-8A93-BE9FCF36926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793226" y="3682859"/>
                  <a:ext cx="109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45C99C4A-E6A6-431F-8E90-CF2FC508442A}"/>
                    </a:ext>
                  </a:extLst>
                </p14:cNvPr>
                <p14:cNvContentPartPr/>
                <p14:nvPr/>
              </p14:nvContentPartPr>
              <p14:xfrm>
                <a:off x="6025066" y="3591419"/>
                <a:ext cx="8640" cy="2541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45C99C4A-E6A6-431F-8E90-CF2FC508442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007426" y="3573419"/>
                  <a:ext cx="442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118DCD02-C851-4C51-8CA1-B3775EF93584}"/>
                    </a:ext>
                  </a:extLst>
                </p14:cNvPr>
                <p14:cNvContentPartPr/>
                <p14:nvPr/>
              </p14:nvContentPartPr>
              <p14:xfrm>
                <a:off x="5961706" y="3682859"/>
                <a:ext cx="145800" cy="136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118DCD02-C851-4C51-8CA1-B3775EF9358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943706" y="3664859"/>
                  <a:ext cx="181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72445004-FE10-4EAC-AAD7-840B343C75B3}"/>
                    </a:ext>
                  </a:extLst>
                </p14:cNvPr>
                <p14:cNvContentPartPr/>
                <p14:nvPr/>
              </p14:nvContentPartPr>
              <p14:xfrm>
                <a:off x="6121186" y="3676379"/>
                <a:ext cx="114120" cy="13932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72445004-FE10-4EAC-AAD7-840B343C75B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103546" y="3658739"/>
                  <a:ext cx="149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DF7ACD53-3203-4F55-A858-054134D631D4}"/>
                    </a:ext>
                  </a:extLst>
                </p14:cNvPr>
                <p14:cNvContentPartPr/>
                <p14:nvPr/>
              </p14:nvContentPartPr>
              <p14:xfrm>
                <a:off x="6314866" y="3672779"/>
                <a:ext cx="109800" cy="13572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DF7ACD53-3203-4F55-A858-054134D631D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297226" y="3655139"/>
                  <a:ext cx="1454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A2148C69-BAE7-4D0C-8F13-6869C16FDD61}"/>
                    </a:ext>
                  </a:extLst>
                </p14:cNvPr>
                <p14:cNvContentPartPr/>
                <p14:nvPr/>
              </p14:nvContentPartPr>
              <p14:xfrm>
                <a:off x="6509986" y="3692939"/>
                <a:ext cx="4320" cy="11664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A2148C69-BAE7-4D0C-8F13-6869C16FDD6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492346" y="3675299"/>
                  <a:ext cx="39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5913EFC1-AF1D-40A4-A7C5-3148F8C9C456}"/>
                    </a:ext>
                  </a:extLst>
                </p14:cNvPr>
                <p14:cNvContentPartPr/>
                <p14:nvPr/>
              </p14:nvContentPartPr>
              <p14:xfrm>
                <a:off x="6486946" y="3572699"/>
                <a:ext cx="14400" cy="2880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5913EFC1-AF1D-40A4-A7C5-3148F8C9C45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468946" y="3555059"/>
                  <a:ext cx="500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7A45DB9F-60D8-4A47-9B89-CA24502DF7D2}"/>
                    </a:ext>
                  </a:extLst>
                </p14:cNvPr>
                <p14:cNvContentPartPr/>
                <p14:nvPr/>
              </p14:nvContentPartPr>
              <p14:xfrm>
                <a:off x="6628066" y="3654419"/>
                <a:ext cx="111960" cy="1472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7A45DB9F-60D8-4A47-9B89-CA24502DF7D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610426" y="3636419"/>
                  <a:ext cx="147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12D1AFB2-E379-44D2-B81F-FD4394DC0749}"/>
                    </a:ext>
                  </a:extLst>
                </p14:cNvPr>
                <p14:cNvContentPartPr/>
                <p14:nvPr/>
              </p14:nvContentPartPr>
              <p14:xfrm>
                <a:off x="6836506" y="3538499"/>
                <a:ext cx="10080" cy="25812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12D1AFB2-E379-44D2-B81F-FD4394DC074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818506" y="3520859"/>
                  <a:ext cx="457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A1E6D9B7-1A57-4FD9-8D3C-5B0A9B16195C}"/>
                    </a:ext>
                  </a:extLst>
                </p14:cNvPr>
                <p14:cNvContentPartPr/>
                <p14:nvPr/>
              </p14:nvContentPartPr>
              <p14:xfrm>
                <a:off x="6781786" y="3624539"/>
                <a:ext cx="121320" cy="75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A1E6D9B7-1A57-4FD9-8D3C-5B0A9B16195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764146" y="3606899"/>
                  <a:ext cx="1569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955CE52B-F66F-49A7-BA65-B3B947365095}"/>
                    </a:ext>
                  </a:extLst>
                </p14:cNvPr>
                <p14:cNvContentPartPr/>
                <p14:nvPr/>
              </p14:nvContentPartPr>
              <p14:xfrm>
                <a:off x="6992026" y="3636779"/>
                <a:ext cx="57960" cy="1321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955CE52B-F66F-49A7-BA65-B3B94736509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974386" y="3618779"/>
                  <a:ext cx="9360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B4AD4CC3-9627-450F-8BBB-412C7A5F27D8}"/>
              </a:ext>
            </a:extLst>
          </p:cNvPr>
          <p:cNvGrpSpPr/>
          <p:nvPr/>
        </p:nvGrpSpPr>
        <p:grpSpPr>
          <a:xfrm>
            <a:off x="7370011" y="3596859"/>
            <a:ext cx="289440" cy="175680"/>
            <a:chOff x="7370011" y="3596859"/>
            <a:chExt cx="289440" cy="1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BDD96172-A73A-495C-871F-5C780E2B05E1}"/>
                    </a:ext>
                  </a:extLst>
                </p14:cNvPr>
                <p14:cNvContentPartPr/>
                <p14:nvPr/>
              </p14:nvContentPartPr>
              <p14:xfrm>
                <a:off x="7370011" y="3618099"/>
                <a:ext cx="113760" cy="14796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BDD96172-A73A-495C-871F-5C780E2B05E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352371" y="3600099"/>
                  <a:ext cx="149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FA63226F-CE80-4530-AF91-792B7D4E6AA7}"/>
                    </a:ext>
                  </a:extLst>
                </p14:cNvPr>
                <p14:cNvContentPartPr/>
                <p14:nvPr/>
              </p14:nvContentPartPr>
              <p14:xfrm>
                <a:off x="7535251" y="3596859"/>
                <a:ext cx="124200" cy="17568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FA63226F-CE80-4530-AF91-792B7D4E6AA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517611" y="3579219"/>
                  <a:ext cx="159840" cy="21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3673C8DD-6D5F-4569-A032-6ED7661B27C8}"/>
                  </a:ext>
                </a:extLst>
              </p14:cNvPr>
              <p14:cNvContentPartPr/>
              <p14:nvPr/>
            </p14:nvContentPartPr>
            <p14:xfrm>
              <a:off x="2842368" y="4360631"/>
              <a:ext cx="130320" cy="9720"/>
            </p14:xfrm>
          </p:contentPart>
        </mc:Choice>
        <mc:Fallback xmlns=""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3673C8DD-6D5F-4569-A032-6ED7661B27C8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2824368" y="4342991"/>
                <a:ext cx="1659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AA16E9BF-5216-4F94-8492-BF98258ED124}"/>
                  </a:ext>
                </a:extLst>
              </p14:cNvPr>
              <p14:cNvContentPartPr/>
              <p14:nvPr/>
            </p14:nvContentPartPr>
            <p14:xfrm>
              <a:off x="2827608" y="4837631"/>
              <a:ext cx="144720" cy="6480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AA16E9BF-5216-4F94-8492-BF98258ED124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2809608" y="4819631"/>
                <a:ext cx="18036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6" name="Group 475">
            <a:extLst>
              <a:ext uri="{FF2B5EF4-FFF2-40B4-BE49-F238E27FC236}">
                <a16:creationId xmlns:a16="http://schemas.microsoft.com/office/drawing/2014/main" id="{7655E9BB-35C9-4F44-8C57-B01D4FE2A393}"/>
              </a:ext>
            </a:extLst>
          </p:cNvPr>
          <p:cNvGrpSpPr/>
          <p:nvPr/>
        </p:nvGrpSpPr>
        <p:grpSpPr>
          <a:xfrm>
            <a:off x="3120288" y="4107551"/>
            <a:ext cx="2293560" cy="944280"/>
            <a:chOff x="3120288" y="4107551"/>
            <a:chExt cx="2293560" cy="94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3BAABD81-0709-4BA8-A962-8AEC6B073E9B}"/>
                    </a:ext>
                  </a:extLst>
                </p14:cNvPr>
                <p14:cNvContentPartPr/>
                <p14:nvPr/>
              </p14:nvContentPartPr>
              <p14:xfrm>
                <a:off x="3146568" y="4229951"/>
                <a:ext cx="164520" cy="24912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3BAABD81-0709-4BA8-A962-8AEC6B073E9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128928" y="4212311"/>
                  <a:ext cx="2001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5B1B65A8-6ECC-47F1-8D6D-5D2E31C9D0A6}"/>
                    </a:ext>
                  </a:extLst>
                </p14:cNvPr>
                <p14:cNvContentPartPr/>
                <p14:nvPr/>
              </p14:nvContentPartPr>
              <p14:xfrm>
                <a:off x="3396408" y="4199351"/>
                <a:ext cx="122400" cy="2527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5B1B65A8-6ECC-47F1-8D6D-5D2E31C9D0A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378408" y="4181711"/>
                  <a:ext cx="1580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BC61DD93-91CC-43BB-B878-F02EB5313007}"/>
                    </a:ext>
                  </a:extLst>
                </p14:cNvPr>
                <p14:cNvContentPartPr/>
                <p14:nvPr/>
              </p14:nvContentPartPr>
              <p14:xfrm>
                <a:off x="3598368" y="4166231"/>
                <a:ext cx="183600" cy="27252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BC61DD93-91CC-43BB-B878-F02EB531300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580728" y="4148591"/>
                  <a:ext cx="2192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0295C3D8-1E77-4FDC-81C7-6B305E0FAFEA}"/>
                    </a:ext>
                  </a:extLst>
                </p14:cNvPr>
                <p14:cNvContentPartPr/>
                <p14:nvPr/>
              </p14:nvContentPartPr>
              <p14:xfrm>
                <a:off x="3858288" y="4147151"/>
                <a:ext cx="128880" cy="35928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0295C3D8-1E77-4FDC-81C7-6B305E0FAFE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840648" y="4129151"/>
                  <a:ext cx="1645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B1025822-28C2-4DE7-979A-904306A0DC84}"/>
                    </a:ext>
                  </a:extLst>
                </p14:cNvPr>
                <p14:cNvContentPartPr/>
                <p14:nvPr/>
              </p14:nvContentPartPr>
              <p14:xfrm>
                <a:off x="4056288" y="4201871"/>
                <a:ext cx="113760" cy="26100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B1025822-28C2-4DE7-979A-904306A0DC8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038288" y="4184231"/>
                  <a:ext cx="1494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09BB1ED0-775A-4E18-A216-E1EAA3FB8B21}"/>
                    </a:ext>
                  </a:extLst>
                </p14:cNvPr>
                <p14:cNvContentPartPr/>
                <p14:nvPr/>
              </p14:nvContentPartPr>
              <p14:xfrm>
                <a:off x="4060608" y="4320671"/>
                <a:ext cx="77760" cy="1584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09BB1ED0-775A-4E18-A216-E1EAA3FB8B2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042608" y="4302671"/>
                  <a:ext cx="1134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0411A073-A86C-4E23-8621-8C4B535188CC}"/>
                    </a:ext>
                  </a:extLst>
                </p14:cNvPr>
                <p14:cNvContentPartPr/>
                <p14:nvPr/>
              </p14:nvContentPartPr>
              <p14:xfrm>
                <a:off x="4242768" y="4218071"/>
                <a:ext cx="34560" cy="23184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0411A073-A86C-4E23-8621-8C4B535188C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225128" y="4200431"/>
                  <a:ext cx="702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8600347C-1CEB-4C50-A1A3-31B0FFC7E9FB}"/>
                    </a:ext>
                  </a:extLst>
                </p14:cNvPr>
                <p14:cNvContentPartPr/>
                <p14:nvPr/>
              </p14:nvContentPartPr>
              <p14:xfrm>
                <a:off x="4270128" y="4214831"/>
                <a:ext cx="103680" cy="22752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8600347C-1CEB-4C50-A1A3-31B0FFC7E9F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252488" y="4196831"/>
                  <a:ext cx="1393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5377F93C-FA73-4F92-9589-A29A149D8FE4}"/>
                    </a:ext>
                  </a:extLst>
                </p14:cNvPr>
                <p14:cNvContentPartPr/>
                <p14:nvPr/>
              </p14:nvContentPartPr>
              <p14:xfrm>
                <a:off x="4447608" y="4350551"/>
                <a:ext cx="20160" cy="92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5377F93C-FA73-4F92-9589-A29A149D8FE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429608" y="4332551"/>
                  <a:ext cx="55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868636B0-7DD4-43CB-A037-2E166CF9770E}"/>
                    </a:ext>
                  </a:extLst>
                </p14:cNvPr>
                <p14:cNvContentPartPr/>
                <p14:nvPr/>
              </p14:nvContentPartPr>
              <p14:xfrm>
                <a:off x="4443288" y="4283591"/>
                <a:ext cx="12240" cy="118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868636B0-7DD4-43CB-A037-2E166CF9770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425648" y="4265591"/>
                  <a:ext cx="478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28284503-F407-4072-B818-3CB60FB7F7B0}"/>
                    </a:ext>
                  </a:extLst>
                </p14:cNvPr>
                <p14:cNvContentPartPr/>
                <p14:nvPr/>
              </p14:nvContentPartPr>
              <p14:xfrm>
                <a:off x="4497648" y="4196831"/>
                <a:ext cx="37440" cy="25020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28284503-F407-4072-B818-3CB60FB7F7B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479648" y="4178831"/>
                  <a:ext cx="730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3B55F111-C3E6-4DBE-8F31-4312ED9B9161}"/>
                    </a:ext>
                  </a:extLst>
                </p14:cNvPr>
                <p14:cNvContentPartPr/>
                <p14:nvPr/>
              </p14:nvContentPartPr>
              <p14:xfrm>
                <a:off x="4577568" y="4185671"/>
                <a:ext cx="137160" cy="2538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3B55F111-C3E6-4DBE-8F31-4312ED9B916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559568" y="4168031"/>
                  <a:ext cx="1728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461CC26A-2487-40AD-826A-098B448E4343}"/>
                    </a:ext>
                  </a:extLst>
                </p14:cNvPr>
                <p14:cNvContentPartPr/>
                <p14:nvPr/>
              </p14:nvContentPartPr>
              <p14:xfrm>
                <a:off x="4708608" y="4107551"/>
                <a:ext cx="167760" cy="38124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461CC26A-2487-40AD-826A-098B448E434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690968" y="4089551"/>
                  <a:ext cx="20340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C2D83272-8886-4D34-9C1B-434CB46467AA}"/>
                    </a:ext>
                  </a:extLst>
                </p14:cNvPr>
                <p14:cNvContentPartPr/>
                <p14:nvPr/>
              </p14:nvContentPartPr>
              <p14:xfrm>
                <a:off x="3120288" y="4727111"/>
                <a:ext cx="156240" cy="27720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C2D83272-8886-4D34-9C1B-434CB46467A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102648" y="4709111"/>
                  <a:ext cx="1918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99B34AA6-BF61-4D62-9A49-3DF1AF0E650B}"/>
                    </a:ext>
                  </a:extLst>
                </p14:cNvPr>
                <p14:cNvContentPartPr/>
                <p14:nvPr/>
              </p14:nvContentPartPr>
              <p14:xfrm>
                <a:off x="3277968" y="4893071"/>
                <a:ext cx="129960" cy="9576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99B34AA6-BF61-4D62-9A49-3DF1AF0E650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259968" y="4875431"/>
                  <a:ext cx="1656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016EF8CF-CC96-499D-BFE1-8F407AC57993}"/>
                    </a:ext>
                  </a:extLst>
                </p14:cNvPr>
                <p14:cNvContentPartPr/>
                <p14:nvPr/>
              </p14:nvContentPartPr>
              <p14:xfrm>
                <a:off x="3441408" y="4888031"/>
                <a:ext cx="101880" cy="9288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016EF8CF-CC96-499D-BFE1-8F407AC5799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423408" y="4870031"/>
                  <a:ext cx="137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D7D95199-E1D5-4399-97EC-719F7AC56893}"/>
                    </a:ext>
                  </a:extLst>
                </p14:cNvPr>
                <p14:cNvContentPartPr/>
                <p14:nvPr/>
              </p14:nvContentPartPr>
              <p14:xfrm>
                <a:off x="3591888" y="4864631"/>
                <a:ext cx="38880" cy="10584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D7D95199-E1D5-4399-97EC-719F7AC5689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574248" y="4846991"/>
                  <a:ext cx="74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B220D780-EFE8-459F-A261-8C6FA1610CDA}"/>
                    </a:ext>
                  </a:extLst>
                </p14:cNvPr>
                <p14:cNvContentPartPr/>
                <p14:nvPr/>
              </p14:nvContentPartPr>
              <p14:xfrm>
                <a:off x="3728328" y="4659791"/>
                <a:ext cx="98640" cy="37728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B220D780-EFE8-459F-A261-8C6FA1610CD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710688" y="4641791"/>
                  <a:ext cx="1342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6B55C606-619F-4A31-8214-FAECC57E0C9D}"/>
                    </a:ext>
                  </a:extLst>
                </p14:cNvPr>
                <p14:cNvContentPartPr/>
                <p14:nvPr/>
              </p14:nvContentPartPr>
              <p14:xfrm>
                <a:off x="3862608" y="4764911"/>
                <a:ext cx="116640" cy="1825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6B55C606-619F-4A31-8214-FAECC57E0C9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844968" y="4746911"/>
                  <a:ext cx="1522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10DE14D0-CB1D-4734-9B2A-1C5D59092768}"/>
                    </a:ext>
                  </a:extLst>
                </p14:cNvPr>
                <p14:cNvContentPartPr/>
                <p14:nvPr/>
              </p14:nvContentPartPr>
              <p14:xfrm>
                <a:off x="4011648" y="4750871"/>
                <a:ext cx="69840" cy="18648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10DE14D0-CB1D-4734-9B2A-1C5D5909276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993648" y="4732871"/>
                  <a:ext cx="1054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88A8236D-085B-4035-BDAB-D5BEB5DFFAD5}"/>
                    </a:ext>
                  </a:extLst>
                </p14:cNvPr>
                <p14:cNvContentPartPr/>
                <p14:nvPr/>
              </p14:nvContentPartPr>
              <p14:xfrm>
                <a:off x="4144128" y="4724231"/>
                <a:ext cx="157320" cy="19260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88A8236D-085B-4035-BDAB-D5BEB5DFFAD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126488" y="4706591"/>
                  <a:ext cx="1929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7ED35132-8B31-48EF-9BA1-A3810AE3F157}"/>
                    </a:ext>
                  </a:extLst>
                </p14:cNvPr>
                <p14:cNvContentPartPr/>
                <p14:nvPr/>
              </p14:nvContentPartPr>
              <p14:xfrm>
                <a:off x="4351848" y="4654751"/>
                <a:ext cx="122760" cy="31788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7ED35132-8B31-48EF-9BA1-A3810AE3F15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333848" y="4636751"/>
                  <a:ext cx="1584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4CD8D30C-882A-49E3-90DD-A0F2BFBFB120}"/>
                    </a:ext>
                  </a:extLst>
                </p14:cNvPr>
                <p14:cNvContentPartPr/>
                <p14:nvPr/>
              </p14:nvContentPartPr>
              <p14:xfrm>
                <a:off x="4512768" y="4695791"/>
                <a:ext cx="101880" cy="21384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4CD8D30C-882A-49E3-90DD-A0F2BFBFB12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495128" y="4678151"/>
                  <a:ext cx="137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7B594212-CD4F-45C4-B098-BF78242944AC}"/>
                    </a:ext>
                  </a:extLst>
                </p14:cNvPr>
                <p14:cNvContentPartPr/>
                <p14:nvPr/>
              </p14:nvContentPartPr>
              <p14:xfrm>
                <a:off x="4532208" y="4791551"/>
                <a:ext cx="84600" cy="1116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7B594212-CD4F-45C4-B098-BF78242944A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514208" y="4773551"/>
                  <a:ext cx="120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6242BE64-111F-46F8-A667-B90C03A34895}"/>
                    </a:ext>
                  </a:extLst>
                </p14:cNvPr>
                <p14:cNvContentPartPr/>
                <p14:nvPr/>
              </p14:nvContentPartPr>
              <p14:xfrm>
                <a:off x="4690608" y="4705151"/>
                <a:ext cx="22680" cy="22104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6242BE64-111F-46F8-A667-B90C03A3489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672968" y="4687151"/>
                  <a:ext cx="583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FD4BA05B-FBE1-46AB-AA0D-0AAAB3A3E638}"/>
                    </a:ext>
                  </a:extLst>
                </p14:cNvPr>
                <p14:cNvContentPartPr/>
                <p14:nvPr/>
              </p14:nvContentPartPr>
              <p14:xfrm>
                <a:off x="4711488" y="4708031"/>
                <a:ext cx="86760" cy="21276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FD4BA05B-FBE1-46AB-AA0D-0AAAB3A3E63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693488" y="4690391"/>
                  <a:ext cx="1224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AF2A73C7-5327-4108-B618-42378FFB8576}"/>
                    </a:ext>
                  </a:extLst>
                </p14:cNvPr>
                <p14:cNvContentPartPr/>
                <p14:nvPr/>
              </p14:nvContentPartPr>
              <p14:xfrm>
                <a:off x="4865568" y="4840871"/>
                <a:ext cx="20880" cy="766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AF2A73C7-5327-4108-B618-42378FFB857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847568" y="4822871"/>
                  <a:ext cx="565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58C8FD5E-B38B-43F8-A08C-39DE4F89A55C}"/>
                    </a:ext>
                  </a:extLst>
                </p14:cNvPr>
                <p14:cNvContentPartPr/>
                <p14:nvPr/>
              </p14:nvContentPartPr>
              <p14:xfrm>
                <a:off x="4852968" y="4741871"/>
                <a:ext cx="2880" cy="288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58C8FD5E-B38B-43F8-A08C-39DE4F89A55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835328" y="4723871"/>
                  <a:ext cx="38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0AE2B0AC-4232-46AB-BDED-A2969D978C2B}"/>
                    </a:ext>
                  </a:extLst>
                </p14:cNvPr>
                <p14:cNvContentPartPr/>
                <p14:nvPr/>
              </p14:nvContentPartPr>
              <p14:xfrm>
                <a:off x="4907688" y="4673471"/>
                <a:ext cx="43560" cy="23760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0AE2B0AC-4232-46AB-BDED-A2969D978C2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890048" y="4655831"/>
                  <a:ext cx="792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F47561A9-2326-47EB-B48D-FC117A4FE277}"/>
                    </a:ext>
                  </a:extLst>
                </p14:cNvPr>
                <p14:cNvContentPartPr/>
                <p14:nvPr/>
              </p14:nvContentPartPr>
              <p14:xfrm>
                <a:off x="5012808" y="4661951"/>
                <a:ext cx="162360" cy="22428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F47561A9-2326-47EB-B48D-FC117A4FE27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995168" y="4644311"/>
                  <a:ext cx="1980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A14C60AD-3B56-4B65-9F14-A80D8793295A}"/>
                    </a:ext>
                  </a:extLst>
                </p14:cNvPr>
                <p14:cNvContentPartPr/>
                <p14:nvPr/>
              </p14:nvContentPartPr>
              <p14:xfrm>
                <a:off x="5164008" y="4595351"/>
                <a:ext cx="135000" cy="3654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A14C60AD-3B56-4B65-9F14-A80D8793295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146008" y="4577711"/>
                  <a:ext cx="1706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9DA49846-DD45-4EE3-B058-02B22DA57A17}"/>
                    </a:ext>
                  </a:extLst>
                </p14:cNvPr>
                <p14:cNvContentPartPr/>
                <p14:nvPr/>
              </p14:nvContentPartPr>
              <p14:xfrm>
                <a:off x="5276688" y="4524791"/>
                <a:ext cx="137160" cy="52704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9DA49846-DD45-4EE3-B058-02B22DA57A1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259048" y="4506791"/>
                  <a:ext cx="172800" cy="56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956EACBB-5601-4F62-A3C3-58DCC9906476}"/>
              </a:ext>
            </a:extLst>
          </p:cNvPr>
          <p:cNvGrpSpPr/>
          <p:nvPr/>
        </p:nvGrpSpPr>
        <p:grpSpPr>
          <a:xfrm>
            <a:off x="1353720" y="5448240"/>
            <a:ext cx="491040" cy="163440"/>
            <a:chOff x="1353720" y="5448240"/>
            <a:chExt cx="49104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A8954558-A25F-4414-B11C-7BA1E34CE9D0}"/>
                    </a:ext>
                  </a:extLst>
                </p14:cNvPr>
                <p14:cNvContentPartPr/>
                <p14:nvPr/>
              </p14:nvContentPartPr>
              <p14:xfrm>
                <a:off x="1353720" y="5468040"/>
                <a:ext cx="120960" cy="14364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A8954558-A25F-4414-B11C-7BA1E34CE9D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335720" y="5450400"/>
                  <a:ext cx="1566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201577C1-1CC5-4D45-891D-D779333E8E90}"/>
                    </a:ext>
                  </a:extLst>
                </p14:cNvPr>
                <p14:cNvContentPartPr/>
                <p14:nvPr/>
              </p14:nvContentPartPr>
              <p14:xfrm>
                <a:off x="1517880" y="5461920"/>
                <a:ext cx="109800" cy="13572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201577C1-1CC5-4D45-891D-D779333E8E9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500240" y="5444280"/>
                  <a:ext cx="1454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AFA4EA94-792A-44E7-ABDB-9416F8200DF6}"/>
                    </a:ext>
                  </a:extLst>
                </p14:cNvPr>
                <p14:cNvContentPartPr/>
                <p14:nvPr/>
              </p14:nvContentPartPr>
              <p14:xfrm>
                <a:off x="1667280" y="5457960"/>
                <a:ext cx="74880" cy="14148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AFA4EA94-792A-44E7-ABDB-9416F8200DF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649640" y="5439960"/>
                  <a:ext cx="110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1DEC2CEB-D4F9-4732-AD32-D4C58459EC94}"/>
                    </a:ext>
                  </a:extLst>
                </p14:cNvPr>
                <p14:cNvContentPartPr/>
                <p14:nvPr/>
              </p14:nvContentPartPr>
              <p14:xfrm>
                <a:off x="1769880" y="5448240"/>
                <a:ext cx="74880" cy="1310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1DEC2CEB-D4F9-4732-AD32-D4C58459EC9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752240" y="5430240"/>
                  <a:ext cx="11052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2DF101E0-CCC8-4A2A-B228-3A831B16DFBF}"/>
              </a:ext>
            </a:extLst>
          </p:cNvPr>
          <p:cNvGrpSpPr/>
          <p:nvPr/>
        </p:nvGrpSpPr>
        <p:grpSpPr>
          <a:xfrm>
            <a:off x="2091360" y="5428800"/>
            <a:ext cx="303120" cy="146880"/>
            <a:chOff x="2091360" y="5428800"/>
            <a:chExt cx="303120" cy="1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65E40C4C-F74F-4832-8997-F547B2CEE10E}"/>
                    </a:ext>
                  </a:extLst>
                </p14:cNvPr>
                <p14:cNvContentPartPr/>
                <p14:nvPr/>
              </p14:nvContentPartPr>
              <p14:xfrm>
                <a:off x="2091360" y="5428800"/>
                <a:ext cx="196200" cy="14688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65E40C4C-F74F-4832-8997-F547B2CEE10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073360" y="5410800"/>
                  <a:ext cx="231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D9ED2406-EDC1-4BB5-BE7B-6A030C9EB143}"/>
                    </a:ext>
                  </a:extLst>
                </p14:cNvPr>
                <p14:cNvContentPartPr/>
                <p14:nvPr/>
              </p14:nvContentPartPr>
              <p14:xfrm>
                <a:off x="2315280" y="5436360"/>
                <a:ext cx="79200" cy="12816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D9ED2406-EDC1-4BB5-BE7B-6A030C9EB14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297640" y="5418360"/>
                  <a:ext cx="11484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F26CD6D5-75F1-4805-976E-B904C66B85BB}"/>
              </a:ext>
            </a:extLst>
          </p:cNvPr>
          <p:cNvGrpSpPr/>
          <p:nvPr/>
        </p:nvGrpSpPr>
        <p:grpSpPr>
          <a:xfrm>
            <a:off x="2648280" y="5293080"/>
            <a:ext cx="585360" cy="263160"/>
            <a:chOff x="2648280" y="5293080"/>
            <a:chExt cx="58536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209703EB-6CD3-46E9-8B1E-76CA458A9B2F}"/>
                    </a:ext>
                  </a:extLst>
                </p14:cNvPr>
                <p14:cNvContentPartPr/>
                <p14:nvPr/>
              </p14:nvContentPartPr>
              <p14:xfrm>
                <a:off x="2648280" y="5293080"/>
                <a:ext cx="169200" cy="2631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209703EB-6CD3-46E9-8B1E-76CA458A9B2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630280" y="5275080"/>
                  <a:ext cx="2048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C1642A32-BE75-43C8-B9AE-1A25B0CBCCDE}"/>
                    </a:ext>
                  </a:extLst>
                </p14:cNvPr>
                <p14:cNvContentPartPr/>
                <p14:nvPr/>
              </p14:nvContentPartPr>
              <p14:xfrm>
                <a:off x="2853840" y="5433840"/>
                <a:ext cx="115200" cy="10296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C1642A32-BE75-43C8-B9AE-1A25B0CBCCD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835840" y="5415840"/>
                  <a:ext cx="1508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865D04FB-A7BE-4628-B501-529B9B7BF9FD}"/>
                    </a:ext>
                  </a:extLst>
                </p14:cNvPr>
                <p14:cNvContentPartPr/>
                <p14:nvPr/>
              </p14:nvContentPartPr>
              <p14:xfrm>
                <a:off x="2997840" y="5394600"/>
                <a:ext cx="101520" cy="13608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865D04FB-A7BE-4628-B501-529B9B7BF9F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979840" y="5376600"/>
                  <a:ext cx="137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7CDF7C51-61A2-44EA-8E96-0155DA510337}"/>
                    </a:ext>
                  </a:extLst>
                </p14:cNvPr>
                <p14:cNvContentPartPr/>
                <p14:nvPr/>
              </p14:nvContentPartPr>
              <p14:xfrm>
                <a:off x="3168840" y="5406840"/>
                <a:ext cx="64800" cy="11196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7CDF7C51-61A2-44EA-8E96-0155DA51033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151200" y="5389200"/>
                  <a:ext cx="10044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951CDF3F-DF68-4730-B6B3-0DE021A9A1FD}"/>
              </a:ext>
            </a:extLst>
          </p:cNvPr>
          <p:cNvGrpSpPr/>
          <p:nvPr/>
        </p:nvGrpSpPr>
        <p:grpSpPr>
          <a:xfrm>
            <a:off x="3513600" y="5289120"/>
            <a:ext cx="695520" cy="234360"/>
            <a:chOff x="3513600" y="5289120"/>
            <a:chExt cx="69552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17D2F33C-FD28-4620-BE91-45E5CB98BC4D}"/>
                    </a:ext>
                  </a:extLst>
                </p14:cNvPr>
                <p14:cNvContentPartPr/>
                <p14:nvPr/>
              </p14:nvContentPartPr>
              <p14:xfrm>
                <a:off x="3574440" y="5289120"/>
                <a:ext cx="38520" cy="23328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17D2F33C-FD28-4620-BE91-45E5CB98BC4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556800" y="5271120"/>
                  <a:ext cx="741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B68FC62C-E018-4ED6-A18E-DC36A1E76860}"/>
                    </a:ext>
                  </a:extLst>
                </p14:cNvPr>
                <p14:cNvContentPartPr/>
                <p14:nvPr/>
              </p14:nvContentPartPr>
              <p14:xfrm>
                <a:off x="3513600" y="5409360"/>
                <a:ext cx="193320" cy="936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B68FC62C-E018-4ED6-A18E-DC36A1E7686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495600" y="5391720"/>
                  <a:ext cx="2289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0127480D-9EB1-4E4C-AFAD-44D08D89E3C0}"/>
                    </a:ext>
                  </a:extLst>
                </p14:cNvPr>
                <p14:cNvContentPartPr/>
                <p14:nvPr/>
              </p14:nvContentPartPr>
              <p14:xfrm>
                <a:off x="3716280" y="5298480"/>
                <a:ext cx="130680" cy="22140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0127480D-9EB1-4E4C-AFAD-44D08D89E3C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698640" y="5280480"/>
                  <a:ext cx="1663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8ED5654C-C22D-40F1-B583-53D38EC9E4B7}"/>
                    </a:ext>
                  </a:extLst>
                </p14:cNvPr>
                <p14:cNvContentPartPr/>
                <p14:nvPr/>
              </p14:nvContentPartPr>
              <p14:xfrm>
                <a:off x="3888000" y="5386320"/>
                <a:ext cx="48960" cy="13716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8ED5654C-C22D-40F1-B583-53D38EC9E4B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870000" y="5368320"/>
                  <a:ext cx="846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4F4AA02C-D39F-4167-80DA-800D3EBD1B49}"/>
                    </a:ext>
                  </a:extLst>
                </p14:cNvPr>
                <p14:cNvContentPartPr/>
                <p14:nvPr/>
              </p14:nvContentPartPr>
              <p14:xfrm>
                <a:off x="4005720" y="5369040"/>
                <a:ext cx="203400" cy="1220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4F4AA02C-D39F-4167-80DA-800D3EBD1B4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988080" y="5351400"/>
                  <a:ext cx="23904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ECA02D9F-2467-4D5D-A34A-DAA3A5E909CD}"/>
              </a:ext>
            </a:extLst>
          </p:cNvPr>
          <p:cNvGrpSpPr/>
          <p:nvPr/>
        </p:nvGrpSpPr>
        <p:grpSpPr>
          <a:xfrm>
            <a:off x="4461480" y="5340600"/>
            <a:ext cx="310320" cy="155520"/>
            <a:chOff x="4461480" y="5340600"/>
            <a:chExt cx="310320" cy="15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15990747-2E42-474C-9E50-DC417A0AC5C2}"/>
                    </a:ext>
                  </a:extLst>
                </p14:cNvPr>
                <p14:cNvContentPartPr/>
                <p14:nvPr/>
              </p14:nvContentPartPr>
              <p14:xfrm>
                <a:off x="4461480" y="5369040"/>
                <a:ext cx="118440" cy="12708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15990747-2E42-474C-9E50-DC417A0AC5C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443840" y="5351040"/>
                  <a:ext cx="1540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225E0DFE-6127-43AE-885E-A1D9970C4F0F}"/>
                    </a:ext>
                  </a:extLst>
                </p14:cNvPr>
                <p14:cNvContentPartPr/>
                <p14:nvPr/>
              </p14:nvContentPartPr>
              <p14:xfrm>
                <a:off x="4652280" y="5340600"/>
                <a:ext cx="119520" cy="13680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225E0DFE-6127-43AE-885E-A1D9970C4F0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634280" y="5322600"/>
                  <a:ext cx="15516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D622D647-AAA9-49BD-A2CB-9E80F0CD7C9D}"/>
              </a:ext>
            </a:extLst>
          </p:cNvPr>
          <p:cNvGrpSpPr/>
          <p:nvPr/>
        </p:nvGrpSpPr>
        <p:grpSpPr>
          <a:xfrm>
            <a:off x="5055960" y="5189520"/>
            <a:ext cx="886320" cy="307440"/>
            <a:chOff x="5055960" y="5189520"/>
            <a:chExt cx="88632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024C7599-3207-4330-B262-2902ED3881CB}"/>
                    </a:ext>
                  </a:extLst>
                </p14:cNvPr>
                <p14:cNvContentPartPr/>
                <p14:nvPr/>
              </p14:nvContentPartPr>
              <p14:xfrm>
                <a:off x="5055960" y="5215440"/>
                <a:ext cx="195120" cy="27468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024C7599-3207-4330-B262-2902ED3881C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037960" y="5197800"/>
                  <a:ext cx="2307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ECB0D80C-1E19-4151-AA43-CE56A1DE2FD5}"/>
                    </a:ext>
                  </a:extLst>
                </p14:cNvPr>
                <p14:cNvContentPartPr/>
                <p14:nvPr/>
              </p14:nvContentPartPr>
              <p14:xfrm>
                <a:off x="5087280" y="5338920"/>
                <a:ext cx="124560" cy="90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ECB0D80C-1E19-4151-AA43-CE56A1DE2FD5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069640" y="5321280"/>
                  <a:ext cx="1602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B69F8356-D7A1-4257-AB88-228C3AB098D7}"/>
                    </a:ext>
                  </a:extLst>
                </p14:cNvPr>
                <p14:cNvContentPartPr/>
                <p14:nvPr/>
              </p14:nvContentPartPr>
              <p14:xfrm>
                <a:off x="5351160" y="5217600"/>
                <a:ext cx="9360" cy="27936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B69F8356-D7A1-4257-AB88-228C3AB098D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333520" y="5199600"/>
                  <a:ext cx="450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D4AAD050-0FB2-4714-B04E-E8DBA25938AA}"/>
                    </a:ext>
                  </a:extLst>
                </p14:cNvPr>
                <p14:cNvContentPartPr/>
                <p14:nvPr/>
              </p14:nvContentPartPr>
              <p14:xfrm>
                <a:off x="5367360" y="5227680"/>
                <a:ext cx="120600" cy="26820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D4AAD050-0FB2-4714-B04E-E8DBA25938A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349360" y="5209680"/>
                  <a:ext cx="1562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0D36D0F9-1BC2-4E61-88AA-404F2EBF2465}"/>
                    </a:ext>
                  </a:extLst>
                </p14:cNvPr>
                <p14:cNvContentPartPr/>
                <p14:nvPr/>
              </p14:nvContentPartPr>
              <p14:xfrm>
                <a:off x="5575080" y="5404440"/>
                <a:ext cx="14040" cy="810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0D36D0F9-1BC2-4E61-88AA-404F2EBF2465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557080" y="5386800"/>
                  <a:ext cx="496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60F11498-E4AD-42DC-B05F-6861DB5DBCAE}"/>
                    </a:ext>
                  </a:extLst>
                </p14:cNvPr>
                <p14:cNvContentPartPr/>
                <p14:nvPr/>
              </p14:nvContentPartPr>
              <p14:xfrm>
                <a:off x="5576160" y="5300760"/>
                <a:ext cx="5760" cy="1440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60F11498-E4AD-42DC-B05F-6861DB5DBCAE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558160" y="5282760"/>
                  <a:ext cx="414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263B3EFC-BC51-4EB0-BF45-033265F64642}"/>
                    </a:ext>
                  </a:extLst>
                </p14:cNvPr>
                <p14:cNvContentPartPr/>
                <p14:nvPr/>
              </p14:nvContentPartPr>
              <p14:xfrm>
                <a:off x="5667240" y="5222280"/>
                <a:ext cx="18360" cy="2548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263B3EFC-BC51-4EB0-BF45-033265F6464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649240" y="5204280"/>
                  <a:ext cx="540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568E685B-50E0-40B2-9AEF-E29250F41408}"/>
                    </a:ext>
                  </a:extLst>
                </p14:cNvPr>
                <p14:cNvContentPartPr/>
                <p14:nvPr/>
              </p14:nvContentPartPr>
              <p14:xfrm>
                <a:off x="5782800" y="5189520"/>
                <a:ext cx="159480" cy="30168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568E685B-50E0-40B2-9AEF-E29250F4140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765160" y="5171520"/>
                  <a:ext cx="195120" cy="33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4E186B63-5AA0-477D-8FA0-3FEBF7928907}"/>
              </a:ext>
            </a:extLst>
          </p:cNvPr>
          <p:cNvGrpSpPr/>
          <p:nvPr/>
        </p:nvGrpSpPr>
        <p:grpSpPr>
          <a:xfrm>
            <a:off x="6106440" y="5174400"/>
            <a:ext cx="11160" cy="308880"/>
            <a:chOff x="6106440" y="5174400"/>
            <a:chExt cx="1116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891AB093-4959-4E15-9639-E88E44BD2EE8}"/>
                    </a:ext>
                  </a:extLst>
                </p14:cNvPr>
                <p14:cNvContentPartPr/>
                <p14:nvPr/>
              </p14:nvContentPartPr>
              <p14:xfrm>
                <a:off x="6106440" y="5174400"/>
                <a:ext cx="8640" cy="23328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891AB093-4959-4E15-9639-E88E44BD2EE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088440" y="5156760"/>
                  <a:ext cx="442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F9066FC2-BD67-4E34-8607-4075F50ED916}"/>
                    </a:ext>
                  </a:extLst>
                </p14:cNvPr>
                <p14:cNvContentPartPr/>
                <p14:nvPr/>
              </p14:nvContentPartPr>
              <p14:xfrm>
                <a:off x="6113640" y="5481480"/>
                <a:ext cx="3960" cy="180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F9066FC2-BD67-4E34-8607-4075F50ED91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095640" y="5463840"/>
                  <a:ext cx="3960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2" name="Group 521">
            <a:extLst>
              <a:ext uri="{FF2B5EF4-FFF2-40B4-BE49-F238E27FC236}">
                <a16:creationId xmlns:a16="http://schemas.microsoft.com/office/drawing/2014/main" id="{22F978D5-EAF2-4FDF-9E8F-B72AB9F2F6C9}"/>
              </a:ext>
            </a:extLst>
          </p:cNvPr>
          <p:cNvGrpSpPr/>
          <p:nvPr/>
        </p:nvGrpSpPr>
        <p:grpSpPr>
          <a:xfrm>
            <a:off x="647703" y="3061560"/>
            <a:ext cx="674280" cy="277560"/>
            <a:chOff x="647703" y="3061560"/>
            <a:chExt cx="67428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59821878-8B92-49FD-B030-B1790F16E8F1}"/>
                    </a:ext>
                  </a:extLst>
                </p14:cNvPr>
                <p14:cNvContentPartPr/>
                <p14:nvPr/>
              </p14:nvContentPartPr>
              <p14:xfrm>
                <a:off x="647703" y="3096480"/>
                <a:ext cx="231120" cy="24264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59821878-8B92-49FD-B030-B1790F16E8F1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629703" y="3078480"/>
                  <a:ext cx="2667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90108783-82CF-4A4E-B76E-784DE98369C2}"/>
                    </a:ext>
                  </a:extLst>
                </p14:cNvPr>
                <p14:cNvContentPartPr/>
                <p14:nvPr/>
              </p14:nvContentPartPr>
              <p14:xfrm>
                <a:off x="952983" y="3179280"/>
                <a:ext cx="115920" cy="14364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90108783-82CF-4A4E-B76E-784DE98369C2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935343" y="3161640"/>
                  <a:ext cx="151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318A73C4-F7C2-460B-94EA-252C8CE74E84}"/>
                    </a:ext>
                  </a:extLst>
                </p14:cNvPr>
                <p14:cNvContentPartPr/>
                <p14:nvPr/>
              </p14:nvContentPartPr>
              <p14:xfrm>
                <a:off x="1120743" y="3061560"/>
                <a:ext cx="34200" cy="26676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318A73C4-F7C2-460B-94EA-252C8CE74E84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102743" y="3043920"/>
                  <a:ext cx="698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38C958CE-FCC6-4242-93C4-86130D669DF3}"/>
                    </a:ext>
                  </a:extLst>
                </p14:cNvPr>
                <p14:cNvContentPartPr/>
                <p14:nvPr/>
              </p14:nvContentPartPr>
              <p14:xfrm>
                <a:off x="1094463" y="3179280"/>
                <a:ext cx="145080" cy="972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38C958CE-FCC6-4242-93C4-86130D669DF3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076463" y="3161640"/>
                  <a:ext cx="1807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CC5C77B7-5A0C-4146-AF04-4D05ABEBF4F3}"/>
                    </a:ext>
                  </a:extLst>
                </p14:cNvPr>
                <p14:cNvContentPartPr/>
                <p14:nvPr/>
              </p14:nvContentPartPr>
              <p14:xfrm>
                <a:off x="1216143" y="3153000"/>
                <a:ext cx="105840" cy="16092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CC5C77B7-5A0C-4146-AF04-4D05ABEBF4F3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198503" y="3135360"/>
                  <a:ext cx="141480" cy="19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949A3A47-EE23-4ADB-A765-9CAFCAC08E0D}"/>
                  </a:ext>
                </a:extLst>
              </p14:cNvPr>
              <p14:cNvContentPartPr/>
              <p14:nvPr/>
            </p14:nvContentPartPr>
            <p14:xfrm>
              <a:off x="567063" y="3431640"/>
              <a:ext cx="816840" cy="42120"/>
            </p14:xfrm>
          </p:contentPart>
        </mc:Choice>
        <mc:Fallback xmlns=""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949A3A47-EE23-4ADB-A765-9CAFCAC08E0D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558423" y="3423000"/>
                <a:ext cx="834480" cy="5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9169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188A95F-8CE5-4D9D-9337-772B9C5BD4CE}"/>
              </a:ext>
            </a:extLst>
          </p:cNvPr>
          <p:cNvGrpSpPr/>
          <p:nvPr/>
        </p:nvGrpSpPr>
        <p:grpSpPr>
          <a:xfrm>
            <a:off x="386206" y="380806"/>
            <a:ext cx="2163240" cy="837720"/>
            <a:chOff x="386206" y="380806"/>
            <a:chExt cx="2163240" cy="83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CEFA204-144A-4BFD-9181-93DB7C164BC2}"/>
                    </a:ext>
                  </a:extLst>
                </p14:cNvPr>
                <p14:cNvContentPartPr/>
                <p14:nvPr/>
              </p14:nvContentPartPr>
              <p14:xfrm>
                <a:off x="386206" y="380806"/>
                <a:ext cx="397080" cy="605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CEFA204-144A-4BFD-9181-93DB7C164BC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8206" y="363166"/>
                  <a:ext cx="43272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6871D38-4CC7-44D1-9769-98DD957C2823}"/>
                    </a:ext>
                  </a:extLst>
                </p14:cNvPr>
                <p14:cNvContentPartPr/>
                <p14:nvPr/>
              </p14:nvContentPartPr>
              <p14:xfrm>
                <a:off x="906406" y="726406"/>
                <a:ext cx="261000" cy="222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6871D38-4CC7-44D1-9769-98DD957C282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8406" y="708406"/>
                  <a:ext cx="2966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62C36D5-DFDF-466E-8680-ACBB279208EE}"/>
                    </a:ext>
                  </a:extLst>
                </p14:cNvPr>
                <p14:cNvContentPartPr/>
                <p14:nvPr/>
              </p14:nvContentPartPr>
              <p14:xfrm>
                <a:off x="1227166" y="718486"/>
                <a:ext cx="244080" cy="195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62C36D5-DFDF-466E-8680-ACBB279208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9166" y="700486"/>
                  <a:ext cx="279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4DCC5EB-7717-4202-BE84-9E4D8A2AE465}"/>
                    </a:ext>
                  </a:extLst>
                </p14:cNvPr>
                <p14:cNvContentPartPr/>
                <p14:nvPr/>
              </p14:nvContentPartPr>
              <p14:xfrm>
                <a:off x="1573486" y="676366"/>
                <a:ext cx="279000" cy="188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4DCC5EB-7717-4202-BE84-9E4D8A2AE46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55846" y="658366"/>
                  <a:ext cx="3146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CEC8412-8BAE-45E8-89BD-629E707D2E31}"/>
                    </a:ext>
                  </a:extLst>
                </p14:cNvPr>
                <p14:cNvContentPartPr/>
                <p14:nvPr/>
              </p14:nvContentPartPr>
              <p14:xfrm>
                <a:off x="1932046" y="690766"/>
                <a:ext cx="142920" cy="160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CEC8412-8BAE-45E8-89BD-629E707D2E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14046" y="672766"/>
                  <a:ext cx="178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8B5E6F-5366-4C3A-8FFB-97CA9B8388D0}"/>
                    </a:ext>
                  </a:extLst>
                </p14:cNvPr>
                <p14:cNvContentPartPr/>
                <p14:nvPr/>
              </p14:nvContentPartPr>
              <p14:xfrm>
                <a:off x="2105206" y="696886"/>
                <a:ext cx="90360" cy="143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8B5E6F-5366-4C3A-8FFB-97CA9B8388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87566" y="679246"/>
                  <a:ext cx="126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615C827-6273-469A-849F-BD4758A3D3DC}"/>
                    </a:ext>
                  </a:extLst>
                </p14:cNvPr>
                <p14:cNvContentPartPr/>
                <p14:nvPr/>
              </p14:nvContentPartPr>
              <p14:xfrm>
                <a:off x="2317606" y="680686"/>
                <a:ext cx="231840" cy="537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615C827-6273-469A-849F-BD4758A3D3D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99606" y="663046"/>
                  <a:ext cx="267480" cy="57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7ACA1F6-CBC4-45B5-A47E-3FE0636F65DB}"/>
              </a:ext>
            </a:extLst>
          </p:cNvPr>
          <p:cNvGrpSpPr/>
          <p:nvPr/>
        </p:nvGrpSpPr>
        <p:grpSpPr>
          <a:xfrm>
            <a:off x="3694829" y="542863"/>
            <a:ext cx="1668240" cy="405360"/>
            <a:chOff x="3694829" y="542863"/>
            <a:chExt cx="1668240" cy="40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16F7B38-4DE0-4E60-B8F8-8067A395F287}"/>
                    </a:ext>
                  </a:extLst>
                </p14:cNvPr>
                <p14:cNvContentPartPr/>
                <p14:nvPr/>
              </p14:nvContentPartPr>
              <p14:xfrm>
                <a:off x="3694829" y="542863"/>
                <a:ext cx="239760" cy="400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16F7B38-4DE0-4E60-B8F8-8067A395F28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76829" y="524863"/>
                  <a:ext cx="2754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9071385-7CD4-4F23-BE66-CECBF05385A9}"/>
                    </a:ext>
                  </a:extLst>
                </p14:cNvPr>
                <p14:cNvContentPartPr/>
                <p14:nvPr/>
              </p14:nvContentPartPr>
              <p14:xfrm>
                <a:off x="3729749" y="777583"/>
                <a:ext cx="162000" cy="10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9071385-7CD4-4F23-BE66-CECBF05385A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11749" y="759583"/>
                  <a:ext cx="197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6286C0A-41F6-42E1-A79F-20A6367B17B7}"/>
                    </a:ext>
                  </a:extLst>
                </p14:cNvPr>
                <p14:cNvContentPartPr/>
                <p14:nvPr/>
              </p14:nvContentPartPr>
              <p14:xfrm>
                <a:off x="3995069" y="570943"/>
                <a:ext cx="224640" cy="377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6286C0A-41F6-42E1-A79F-20A6367B17B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77429" y="553303"/>
                  <a:ext cx="2602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9ABF233-F164-4F72-AC99-BB5D07D5EBD2}"/>
                    </a:ext>
                  </a:extLst>
                </p14:cNvPr>
                <p14:cNvContentPartPr/>
                <p14:nvPr/>
              </p14:nvContentPartPr>
              <p14:xfrm>
                <a:off x="4273709" y="705943"/>
                <a:ext cx="137880" cy="234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9ABF233-F164-4F72-AC99-BB5D07D5EB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55709" y="687943"/>
                  <a:ext cx="1735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34F5AFA-1E5D-4DA3-9CB6-66265A1E1CB6}"/>
                    </a:ext>
                  </a:extLst>
                </p14:cNvPr>
                <p14:cNvContentPartPr/>
                <p14:nvPr/>
              </p14:nvContentPartPr>
              <p14:xfrm>
                <a:off x="4513109" y="595063"/>
                <a:ext cx="28800" cy="322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34F5AFA-1E5D-4DA3-9CB6-66265A1E1CB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95109" y="577063"/>
                  <a:ext cx="644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D69AE7D-0DBA-4341-BCA2-3A73AA1CF3D2}"/>
                    </a:ext>
                  </a:extLst>
                </p14:cNvPr>
                <p14:cNvContentPartPr/>
                <p14:nvPr/>
              </p14:nvContentPartPr>
              <p14:xfrm>
                <a:off x="4447589" y="727183"/>
                <a:ext cx="204480" cy="20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D69AE7D-0DBA-4341-BCA2-3A73AA1CF3D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29589" y="709183"/>
                  <a:ext cx="2401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3542CE7-3028-4318-9F78-5E98CEB50329}"/>
                    </a:ext>
                  </a:extLst>
                </p14:cNvPr>
                <p14:cNvContentPartPr/>
                <p14:nvPr/>
              </p14:nvContentPartPr>
              <p14:xfrm>
                <a:off x="4680149" y="731863"/>
                <a:ext cx="113040" cy="180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3542CE7-3028-4318-9F78-5E98CEB5032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62149" y="713863"/>
                  <a:ext cx="148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A73D4D4-7059-42E4-B994-6F23258F959C}"/>
                    </a:ext>
                  </a:extLst>
                </p14:cNvPr>
                <p14:cNvContentPartPr/>
                <p14:nvPr/>
              </p14:nvContentPartPr>
              <p14:xfrm>
                <a:off x="4838549" y="746263"/>
                <a:ext cx="159480" cy="187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A73D4D4-7059-42E4-B994-6F23258F959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20549" y="728623"/>
                  <a:ext cx="1951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61200AA-035E-49A5-8C4D-EAAD1D89B0D7}"/>
                    </a:ext>
                  </a:extLst>
                </p14:cNvPr>
                <p14:cNvContentPartPr/>
                <p14:nvPr/>
              </p14:nvContentPartPr>
              <p14:xfrm>
                <a:off x="5039429" y="723583"/>
                <a:ext cx="121320" cy="196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61200AA-035E-49A5-8C4D-EAAD1D89B0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21429" y="705943"/>
                  <a:ext cx="1569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A81D10F-D029-449B-8FBF-FA698C9882A1}"/>
                    </a:ext>
                  </a:extLst>
                </p14:cNvPr>
                <p14:cNvContentPartPr/>
                <p14:nvPr/>
              </p14:nvContentPartPr>
              <p14:xfrm>
                <a:off x="5251829" y="575623"/>
                <a:ext cx="21600" cy="352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A81D10F-D029-449B-8FBF-FA698C9882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33829" y="557623"/>
                  <a:ext cx="572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E4730DD-B865-4C38-9A2E-EE06EDB522E8}"/>
                    </a:ext>
                  </a:extLst>
                </p14:cNvPr>
                <p14:cNvContentPartPr/>
                <p14:nvPr/>
              </p14:nvContentPartPr>
              <p14:xfrm>
                <a:off x="5185229" y="730423"/>
                <a:ext cx="177840" cy="12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E4730DD-B865-4C38-9A2E-EE06EDB522E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67589" y="712423"/>
                  <a:ext cx="21348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C484FF95-D4E8-4FDF-8AD2-167A1E8584BB}"/>
              </a:ext>
            </a:extLst>
          </p:cNvPr>
          <p:cNvGrpSpPr/>
          <p:nvPr/>
        </p:nvGrpSpPr>
        <p:grpSpPr>
          <a:xfrm>
            <a:off x="9948343" y="550629"/>
            <a:ext cx="1703160" cy="279720"/>
            <a:chOff x="9948343" y="550629"/>
            <a:chExt cx="170316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10527DD-A426-47DF-978D-FE6D49624A50}"/>
                    </a:ext>
                  </a:extLst>
                </p14:cNvPr>
                <p14:cNvContentPartPr/>
                <p14:nvPr/>
              </p14:nvContentPartPr>
              <p14:xfrm>
                <a:off x="9948343" y="552789"/>
                <a:ext cx="205200" cy="273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10527DD-A426-47DF-978D-FE6D49624A5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930343" y="535149"/>
                  <a:ext cx="240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8DE29A1-CF4A-48EB-BC03-D52847099C3F}"/>
                    </a:ext>
                  </a:extLst>
                </p14:cNvPr>
                <p14:cNvContentPartPr/>
                <p14:nvPr/>
              </p14:nvContentPartPr>
              <p14:xfrm>
                <a:off x="10133023" y="666189"/>
                <a:ext cx="149040" cy="164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8DE29A1-CF4A-48EB-BC03-D52847099C3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115023" y="648189"/>
                  <a:ext cx="184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FDC5F04-3F85-45C2-B945-62ECB48772F9}"/>
                    </a:ext>
                  </a:extLst>
                </p14:cNvPr>
                <p14:cNvContentPartPr/>
                <p14:nvPr/>
              </p14:nvContentPartPr>
              <p14:xfrm>
                <a:off x="10324183" y="653589"/>
                <a:ext cx="106920" cy="163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FDC5F04-3F85-45C2-B945-62ECB48772F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06543" y="635589"/>
                  <a:ext cx="142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168236D8-FC34-4C0A-B535-EE6E47EE7DBA}"/>
                    </a:ext>
                  </a:extLst>
                </p14:cNvPr>
                <p14:cNvContentPartPr/>
                <p14:nvPr/>
              </p14:nvContentPartPr>
              <p14:xfrm>
                <a:off x="10478623" y="650349"/>
                <a:ext cx="79560" cy="16128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168236D8-FC34-4C0A-B535-EE6E47EE7DB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60983" y="632709"/>
                  <a:ext cx="115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03766E75-5844-483B-9A5D-3A5A0844BC5F}"/>
                    </a:ext>
                  </a:extLst>
                </p14:cNvPr>
                <p14:cNvContentPartPr/>
                <p14:nvPr/>
              </p14:nvContentPartPr>
              <p14:xfrm>
                <a:off x="10639903" y="556749"/>
                <a:ext cx="14400" cy="25524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03766E75-5844-483B-9A5D-3A5A0844BC5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621903" y="538749"/>
                  <a:ext cx="500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8665117B-2957-423C-B776-4073C2EC6533}"/>
                    </a:ext>
                  </a:extLst>
                </p14:cNvPr>
                <p14:cNvContentPartPr/>
                <p14:nvPr/>
              </p14:nvContentPartPr>
              <p14:xfrm>
                <a:off x="10585543" y="660789"/>
                <a:ext cx="144000" cy="198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8665117B-2957-423C-B776-4073C2EC65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567543" y="642789"/>
                  <a:ext cx="179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917A8CFD-F0E2-4CCB-BBC2-FE2E6E828692}"/>
                    </a:ext>
                  </a:extLst>
                </p14:cNvPr>
                <p14:cNvContentPartPr/>
                <p14:nvPr/>
              </p14:nvContentPartPr>
              <p14:xfrm>
                <a:off x="10736023" y="667629"/>
                <a:ext cx="102960" cy="1227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917A8CFD-F0E2-4CCB-BBC2-FE2E6E82869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718023" y="649629"/>
                  <a:ext cx="138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D91ADF0-C074-4A02-9722-93706416C875}"/>
                    </a:ext>
                  </a:extLst>
                </p14:cNvPr>
                <p14:cNvContentPartPr/>
                <p14:nvPr/>
              </p14:nvContentPartPr>
              <p14:xfrm>
                <a:off x="10906663" y="661869"/>
                <a:ext cx="109080" cy="1461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D91ADF0-C074-4A02-9722-93706416C87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889023" y="643869"/>
                  <a:ext cx="144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D9762D23-DAE2-4753-9FE3-D35F7F85B34A}"/>
                    </a:ext>
                  </a:extLst>
                </p14:cNvPr>
                <p14:cNvContentPartPr/>
                <p14:nvPr/>
              </p14:nvContentPartPr>
              <p14:xfrm>
                <a:off x="11103223" y="669789"/>
                <a:ext cx="3600" cy="142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D9762D23-DAE2-4753-9FE3-D35F7F85B34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085583" y="651789"/>
                  <a:ext cx="39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1E96263C-0DEB-4F7A-B1FA-021DC4E567C6}"/>
                    </a:ext>
                  </a:extLst>
                </p14:cNvPr>
                <p14:cNvContentPartPr/>
                <p14:nvPr/>
              </p14:nvContentPartPr>
              <p14:xfrm>
                <a:off x="11078743" y="566469"/>
                <a:ext cx="10080" cy="360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1E96263C-0DEB-4F7A-B1FA-021DC4E567C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060743" y="548829"/>
                  <a:ext cx="45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FBA0AAAC-A1BE-44CE-9C58-AAB1E1680A1E}"/>
                    </a:ext>
                  </a:extLst>
                </p14:cNvPr>
                <p14:cNvContentPartPr/>
                <p14:nvPr/>
              </p14:nvContentPartPr>
              <p14:xfrm>
                <a:off x="11183863" y="678789"/>
                <a:ext cx="124560" cy="13356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FBA0AAAC-A1BE-44CE-9C58-AAB1E1680A1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165863" y="660789"/>
                  <a:ext cx="160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D2E0B7EB-C913-4F25-8E7B-B231523E4E81}"/>
                    </a:ext>
                  </a:extLst>
                </p14:cNvPr>
                <p14:cNvContentPartPr/>
                <p14:nvPr/>
              </p14:nvContentPartPr>
              <p14:xfrm>
                <a:off x="11421463" y="550629"/>
                <a:ext cx="14040" cy="2754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D2E0B7EB-C913-4F25-8E7B-B231523E4E8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403463" y="532989"/>
                  <a:ext cx="496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0B5A9942-BA22-4F8D-8208-1F8F38EF5EDB}"/>
                    </a:ext>
                  </a:extLst>
                </p14:cNvPr>
                <p14:cNvContentPartPr/>
                <p14:nvPr/>
              </p14:nvContentPartPr>
              <p14:xfrm>
                <a:off x="11404183" y="654669"/>
                <a:ext cx="104400" cy="140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0B5A9942-BA22-4F8D-8208-1F8F38EF5ED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386183" y="636669"/>
                  <a:ext cx="1400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F31F4EE0-A51D-4D9A-A83E-200F7ABAAD82}"/>
                    </a:ext>
                  </a:extLst>
                </p14:cNvPr>
                <p14:cNvContentPartPr/>
                <p14:nvPr/>
              </p14:nvContentPartPr>
              <p14:xfrm>
                <a:off x="11546743" y="650709"/>
                <a:ext cx="104760" cy="1472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F31F4EE0-A51D-4D9A-A83E-200F7ABAAD8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529103" y="632709"/>
                  <a:ext cx="14040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D90C94C5-4760-41D8-99FB-48D19B622B09}"/>
              </a:ext>
            </a:extLst>
          </p:cNvPr>
          <p:cNvGrpSpPr/>
          <p:nvPr/>
        </p:nvGrpSpPr>
        <p:grpSpPr>
          <a:xfrm>
            <a:off x="8045509" y="526280"/>
            <a:ext cx="1701000" cy="467280"/>
            <a:chOff x="8045509" y="526280"/>
            <a:chExt cx="170100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3F41A46-4A7F-4A9F-8769-77AAD6778C20}"/>
                    </a:ext>
                  </a:extLst>
                </p14:cNvPr>
                <p14:cNvContentPartPr/>
                <p14:nvPr/>
              </p14:nvContentPartPr>
              <p14:xfrm>
                <a:off x="8127589" y="65912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3F41A46-4A7F-4A9F-8769-77AAD6778C2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09949" y="6414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15DA4CF-BC1B-4BF7-BF59-C3E8EF9612EC}"/>
                    </a:ext>
                  </a:extLst>
                </p14:cNvPr>
                <p14:cNvContentPartPr/>
                <p14:nvPr/>
              </p14:nvContentPartPr>
              <p14:xfrm>
                <a:off x="8045509" y="572360"/>
                <a:ext cx="262440" cy="303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15DA4CF-BC1B-4BF7-BF59-C3E8EF9612E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27509" y="554360"/>
                  <a:ext cx="2980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24E9ABC-188A-44ED-A3F1-73FED848E91B}"/>
                    </a:ext>
                  </a:extLst>
                </p14:cNvPr>
                <p14:cNvContentPartPr/>
                <p14:nvPr/>
              </p14:nvContentPartPr>
              <p14:xfrm>
                <a:off x="8267269" y="707360"/>
                <a:ext cx="147240" cy="145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24E9ABC-188A-44ED-A3F1-73FED848E91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249629" y="689720"/>
                  <a:ext cx="182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085FFA6-F2EC-41E0-B11D-B3916E3B9B00}"/>
                    </a:ext>
                  </a:extLst>
                </p14:cNvPr>
                <p14:cNvContentPartPr/>
                <p14:nvPr/>
              </p14:nvContentPartPr>
              <p14:xfrm>
                <a:off x="8452669" y="683600"/>
                <a:ext cx="156600" cy="166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085FFA6-F2EC-41E0-B11D-B3916E3B9B0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35029" y="665960"/>
                  <a:ext cx="1922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BC0012C-5275-4136-9A72-D3E9E8B86A22}"/>
                    </a:ext>
                  </a:extLst>
                </p14:cNvPr>
                <p14:cNvContentPartPr/>
                <p14:nvPr/>
              </p14:nvContentPartPr>
              <p14:xfrm>
                <a:off x="8697109" y="670280"/>
                <a:ext cx="133920" cy="323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BC0012C-5275-4136-9A72-D3E9E8B86A2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79469" y="652280"/>
                  <a:ext cx="1695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8D895D-3B4A-4678-8361-9C8037BE8EF5}"/>
                    </a:ext>
                  </a:extLst>
                </p14:cNvPr>
                <p14:cNvContentPartPr/>
                <p14:nvPr/>
              </p14:nvContentPartPr>
              <p14:xfrm>
                <a:off x="8895469" y="688640"/>
                <a:ext cx="137520" cy="158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8D895D-3B4A-4678-8361-9C8037BE8EF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77829" y="671000"/>
                  <a:ext cx="173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C5544AC-0AAC-4840-BF57-678D4D164225}"/>
                    </a:ext>
                  </a:extLst>
                </p14:cNvPr>
                <p14:cNvContentPartPr/>
                <p14:nvPr/>
              </p14:nvContentPartPr>
              <p14:xfrm>
                <a:off x="9026149" y="682880"/>
                <a:ext cx="118080" cy="175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C5544AC-0AAC-4840-BF57-678D4D16422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08149" y="665240"/>
                  <a:ext cx="1537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8B4685A-FAA0-4EFB-BFEC-3BA5D00A20DF}"/>
                    </a:ext>
                  </a:extLst>
                </p14:cNvPr>
                <p14:cNvContentPartPr/>
                <p14:nvPr/>
              </p14:nvContentPartPr>
              <p14:xfrm>
                <a:off x="9185629" y="701600"/>
                <a:ext cx="140040" cy="130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8B4685A-FAA0-4EFB-BFEC-3BA5D00A20D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167989" y="683600"/>
                  <a:ext cx="175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E1538AF-8134-4289-BC37-1D5D5B37D17C}"/>
                    </a:ext>
                  </a:extLst>
                </p14:cNvPr>
                <p14:cNvContentPartPr/>
                <p14:nvPr/>
              </p14:nvContentPartPr>
              <p14:xfrm>
                <a:off x="9368869" y="526280"/>
                <a:ext cx="157320" cy="324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E1538AF-8134-4289-BC37-1D5D5B37D17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50869" y="508640"/>
                  <a:ext cx="1929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CFBFD2D-4C40-4272-995F-87C55672FDD9}"/>
                    </a:ext>
                  </a:extLst>
                </p14:cNvPr>
                <p14:cNvContentPartPr/>
                <p14:nvPr/>
              </p14:nvContentPartPr>
              <p14:xfrm>
                <a:off x="9596749" y="555800"/>
                <a:ext cx="21240" cy="308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CFBFD2D-4C40-4272-995F-87C55672FDD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579109" y="538160"/>
                  <a:ext cx="568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EA71C9A-A307-4263-94A3-AF261605D3F3}"/>
                    </a:ext>
                  </a:extLst>
                </p14:cNvPr>
                <p14:cNvContentPartPr/>
                <p14:nvPr/>
              </p14:nvContentPartPr>
              <p14:xfrm>
                <a:off x="9662629" y="695840"/>
                <a:ext cx="83880" cy="178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EA71C9A-A307-4263-94A3-AF261605D3F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44989" y="677840"/>
                  <a:ext cx="11952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EACA3D39-B787-4AE9-B3EA-DC1B83543471}"/>
              </a:ext>
            </a:extLst>
          </p:cNvPr>
          <p:cNvGrpSpPr/>
          <p:nvPr/>
        </p:nvGrpSpPr>
        <p:grpSpPr>
          <a:xfrm>
            <a:off x="5811253" y="565515"/>
            <a:ext cx="1297080" cy="338040"/>
            <a:chOff x="5811253" y="565515"/>
            <a:chExt cx="129708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3DBF6424-557E-496D-B1B2-D7D9CB2AA6BD}"/>
                    </a:ext>
                  </a:extLst>
                </p14:cNvPr>
                <p14:cNvContentPartPr/>
                <p14:nvPr/>
              </p14:nvContentPartPr>
              <p14:xfrm>
                <a:off x="5811253" y="574515"/>
                <a:ext cx="295920" cy="32904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3DBF6424-557E-496D-B1B2-D7D9CB2AA6B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793253" y="556515"/>
                  <a:ext cx="3315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756021E-2254-4AE6-913F-88732354DB88}"/>
                    </a:ext>
                  </a:extLst>
                </p14:cNvPr>
                <p14:cNvContentPartPr/>
                <p14:nvPr/>
              </p14:nvContentPartPr>
              <p14:xfrm>
                <a:off x="6198613" y="692955"/>
                <a:ext cx="128880" cy="19224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756021E-2254-4AE6-913F-88732354DB8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80973" y="674955"/>
                  <a:ext cx="164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2280F2F6-E013-4835-8425-7485B3A68B25}"/>
                    </a:ext>
                  </a:extLst>
                </p14:cNvPr>
                <p14:cNvContentPartPr/>
                <p14:nvPr/>
              </p14:nvContentPartPr>
              <p14:xfrm>
                <a:off x="6382573" y="565515"/>
                <a:ext cx="49680" cy="3153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2280F2F6-E013-4835-8425-7485B3A68B2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64573" y="547875"/>
                  <a:ext cx="853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D7A4E5F-4044-4BB2-A095-A2494B480C20}"/>
                    </a:ext>
                  </a:extLst>
                </p14:cNvPr>
                <p14:cNvContentPartPr/>
                <p14:nvPr/>
              </p14:nvContentPartPr>
              <p14:xfrm>
                <a:off x="6317053" y="692955"/>
                <a:ext cx="181800" cy="194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D7A4E5F-4044-4BB2-A095-A2494B480C2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99413" y="675315"/>
                  <a:ext cx="217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3394808F-7627-42C2-AAF7-8CE64CAFB87D}"/>
                    </a:ext>
                  </a:extLst>
                </p14:cNvPr>
                <p14:cNvContentPartPr/>
                <p14:nvPr/>
              </p14:nvContentPartPr>
              <p14:xfrm>
                <a:off x="6583093" y="708435"/>
                <a:ext cx="11880" cy="15516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3394808F-7627-42C2-AAF7-8CE64CAFB87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565093" y="690795"/>
                  <a:ext cx="47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CC8FA70-8BE6-45D6-BB76-BEA2E5E7FD8C}"/>
                    </a:ext>
                  </a:extLst>
                </p14:cNvPr>
                <p14:cNvContentPartPr/>
                <p14:nvPr/>
              </p14:nvContentPartPr>
              <p14:xfrm>
                <a:off x="6571573" y="610515"/>
                <a:ext cx="17280" cy="212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CC8FA70-8BE6-45D6-BB76-BEA2E5E7FD8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53573" y="592875"/>
                  <a:ext cx="529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0E775AD9-F521-4F28-B69E-CF1EC368E38D}"/>
                    </a:ext>
                  </a:extLst>
                </p14:cNvPr>
                <p14:cNvContentPartPr/>
                <p14:nvPr/>
              </p14:nvContentPartPr>
              <p14:xfrm>
                <a:off x="6674173" y="669915"/>
                <a:ext cx="195120" cy="18576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0E775AD9-F521-4F28-B69E-CF1EC368E38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56533" y="652275"/>
                  <a:ext cx="2307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1A575EC4-6D82-49B3-96C4-CCD22C7CB71F}"/>
                    </a:ext>
                  </a:extLst>
                </p14:cNvPr>
                <p14:cNvContentPartPr/>
                <p14:nvPr/>
              </p14:nvContentPartPr>
              <p14:xfrm>
                <a:off x="6948493" y="661275"/>
                <a:ext cx="159840" cy="20916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1A575EC4-6D82-49B3-96C4-CCD22C7CB71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30493" y="643635"/>
                  <a:ext cx="195480" cy="24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3DBBF034-90EC-47DC-BF6B-68E0F1DF0ACB}"/>
                  </a:ext>
                </a:extLst>
              </p14:cNvPr>
              <p14:cNvContentPartPr/>
              <p14:nvPr/>
            </p14:nvContentPartPr>
            <p14:xfrm>
              <a:off x="7421766" y="758089"/>
              <a:ext cx="257040" cy="15480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3DBBF034-90EC-47DC-BF6B-68E0F1DF0AC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404126" y="740449"/>
                <a:ext cx="2926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C342658B-874F-451D-9A5F-93EB2BECD4C5}"/>
                  </a:ext>
                </a:extLst>
              </p14:cNvPr>
              <p14:cNvContentPartPr/>
              <p14:nvPr/>
            </p14:nvContentPartPr>
            <p14:xfrm>
              <a:off x="3219486" y="711649"/>
              <a:ext cx="177120" cy="186840"/>
            </p14:xfrm>
          </p:contentPart>
        </mc:Choice>
        <mc:Fallback xmlns=""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C342658B-874F-451D-9A5F-93EB2BECD4C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201486" y="693649"/>
                <a:ext cx="21276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D7EB3547-24F2-46C1-813E-A534FEB41A55}"/>
                  </a:ext>
                </a:extLst>
              </p14:cNvPr>
              <p14:cNvContentPartPr/>
              <p14:nvPr/>
            </p14:nvContentPartPr>
            <p14:xfrm>
              <a:off x="478321" y="978220"/>
              <a:ext cx="2035800" cy="18756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D7EB3547-24F2-46C1-813E-A534FEB41A55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469321" y="969220"/>
                <a:ext cx="2053440" cy="2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8316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188A95F-8CE5-4D9D-9337-772B9C5BD4CE}"/>
              </a:ext>
            </a:extLst>
          </p:cNvPr>
          <p:cNvGrpSpPr/>
          <p:nvPr/>
        </p:nvGrpSpPr>
        <p:grpSpPr>
          <a:xfrm>
            <a:off x="386206" y="380806"/>
            <a:ext cx="2163240" cy="837720"/>
            <a:chOff x="386206" y="380806"/>
            <a:chExt cx="2163240" cy="83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CEFA204-144A-4BFD-9181-93DB7C164BC2}"/>
                    </a:ext>
                  </a:extLst>
                </p14:cNvPr>
                <p14:cNvContentPartPr/>
                <p14:nvPr/>
              </p14:nvContentPartPr>
              <p14:xfrm>
                <a:off x="386206" y="380806"/>
                <a:ext cx="397080" cy="605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CEFA204-144A-4BFD-9181-93DB7C164BC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8206" y="363166"/>
                  <a:ext cx="43272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6871D38-4CC7-44D1-9769-98DD957C2823}"/>
                    </a:ext>
                  </a:extLst>
                </p14:cNvPr>
                <p14:cNvContentPartPr/>
                <p14:nvPr/>
              </p14:nvContentPartPr>
              <p14:xfrm>
                <a:off x="906406" y="726406"/>
                <a:ext cx="261000" cy="222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6871D38-4CC7-44D1-9769-98DD957C282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8406" y="708406"/>
                  <a:ext cx="2966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62C36D5-DFDF-466E-8680-ACBB279208EE}"/>
                    </a:ext>
                  </a:extLst>
                </p14:cNvPr>
                <p14:cNvContentPartPr/>
                <p14:nvPr/>
              </p14:nvContentPartPr>
              <p14:xfrm>
                <a:off x="1227166" y="718486"/>
                <a:ext cx="244080" cy="195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62C36D5-DFDF-466E-8680-ACBB279208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9166" y="700486"/>
                  <a:ext cx="279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4DCC5EB-7717-4202-BE84-9E4D8A2AE465}"/>
                    </a:ext>
                  </a:extLst>
                </p14:cNvPr>
                <p14:cNvContentPartPr/>
                <p14:nvPr/>
              </p14:nvContentPartPr>
              <p14:xfrm>
                <a:off x="1573486" y="676366"/>
                <a:ext cx="279000" cy="188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4DCC5EB-7717-4202-BE84-9E4D8A2AE46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55846" y="658366"/>
                  <a:ext cx="3146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CEC8412-8BAE-45E8-89BD-629E707D2E31}"/>
                    </a:ext>
                  </a:extLst>
                </p14:cNvPr>
                <p14:cNvContentPartPr/>
                <p14:nvPr/>
              </p14:nvContentPartPr>
              <p14:xfrm>
                <a:off x="1932046" y="690766"/>
                <a:ext cx="142920" cy="160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CEC8412-8BAE-45E8-89BD-629E707D2E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14046" y="672766"/>
                  <a:ext cx="178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8B5E6F-5366-4C3A-8FFB-97CA9B8388D0}"/>
                    </a:ext>
                  </a:extLst>
                </p14:cNvPr>
                <p14:cNvContentPartPr/>
                <p14:nvPr/>
              </p14:nvContentPartPr>
              <p14:xfrm>
                <a:off x="2105206" y="696886"/>
                <a:ext cx="90360" cy="143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8B5E6F-5366-4C3A-8FFB-97CA9B8388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87566" y="679246"/>
                  <a:ext cx="126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615C827-6273-469A-849F-BD4758A3D3DC}"/>
                    </a:ext>
                  </a:extLst>
                </p14:cNvPr>
                <p14:cNvContentPartPr/>
                <p14:nvPr/>
              </p14:nvContentPartPr>
              <p14:xfrm>
                <a:off x="2317606" y="680686"/>
                <a:ext cx="231840" cy="537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615C827-6273-469A-849F-BD4758A3D3D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99606" y="663046"/>
                  <a:ext cx="267480" cy="57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7ACA1F6-CBC4-45B5-A47E-3FE0636F65DB}"/>
              </a:ext>
            </a:extLst>
          </p:cNvPr>
          <p:cNvGrpSpPr/>
          <p:nvPr/>
        </p:nvGrpSpPr>
        <p:grpSpPr>
          <a:xfrm>
            <a:off x="3694829" y="542863"/>
            <a:ext cx="1668240" cy="405360"/>
            <a:chOff x="3694829" y="542863"/>
            <a:chExt cx="1668240" cy="40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16F7B38-4DE0-4E60-B8F8-8067A395F287}"/>
                    </a:ext>
                  </a:extLst>
                </p14:cNvPr>
                <p14:cNvContentPartPr/>
                <p14:nvPr/>
              </p14:nvContentPartPr>
              <p14:xfrm>
                <a:off x="3694829" y="542863"/>
                <a:ext cx="239760" cy="400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16F7B38-4DE0-4E60-B8F8-8067A395F28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76829" y="524863"/>
                  <a:ext cx="2754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9071385-7CD4-4F23-BE66-CECBF05385A9}"/>
                    </a:ext>
                  </a:extLst>
                </p14:cNvPr>
                <p14:cNvContentPartPr/>
                <p14:nvPr/>
              </p14:nvContentPartPr>
              <p14:xfrm>
                <a:off x="3729749" y="777583"/>
                <a:ext cx="162000" cy="10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9071385-7CD4-4F23-BE66-CECBF05385A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11749" y="759583"/>
                  <a:ext cx="197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6286C0A-41F6-42E1-A79F-20A6367B17B7}"/>
                    </a:ext>
                  </a:extLst>
                </p14:cNvPr>
                <p14:cNvContentPartPr/>
                <p14:nvPr/>
              </p14:nvContentPartPr>
              <p14:xfrm>
                <a:off x="3995069" y="570943"/>
                <a:ext cx="224640" cy="377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6286C0A-41F6-42E1-A79F-20A6367B17B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77429" y="553303"/>
                  <a:ext cx="2602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9ABF233-F164-4F72-AC99-BB5D07D5EBD2}"/>
                    </a:ext>
                  </a:extLst>
                </p14:cNvPr>
                <p14:cNvContentPartPr/>
                <p14:nvPr/>
              </p14:nvContentPartPr>
              <p14:xfrm>
                <a:off x="4273709" y="705943"/>
                <a:ext cx="137880" cy="234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9ABF233-F164-4F72-AC99-BB5D07D5EB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55709" y="687943"/>
                  <a:ext cx="1735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34F5AFA-1E5D-4DA3-9CB6-66265A1E1CB6}"/>
                    </a:ext>
                  </a:extLst>
                </p14:cNvPr>
                <p14:cNvContentPartPr/>
                <p14:nvPr/>
              </p14:nvContentPartPr>
              <p14:xfrm>
                <a:off x="4513109" y="595063"/>
                <a:ext cx="28800" cy="322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34F5AFA-1E5D-4DA3-9CB6-66265A1E1CB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95109" y="577063"/>
                  <a:ext cx="644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D69AE7D-0DBA-4341-BCA2-3A73AA1CF3D2}"/>
                    </a:ext>
                  </a:extLst>
                </p14:cNvPr>
                <p14:cNvContentPartPr/>
                <p14:nvPr/>
              </p14:nvContentPartPr>
              <p14:xfrm>
                <a:off x="4447589" y="727183"/>
                <a:ext cx="204480" cy="20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D69AE7D-0DBA-4341-BCA2-3A73AA1CF3D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29589" y="709183"/>
                  <a:ext cx="2401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3542CE7-3028-4318-9F78-5E98CEB50329}"/>
                    </a:ext>
                  </a:extLst>
                </p14:cNvPr>
                <p14:cNvContentPartPr/>
                <p14:nvPr/>
              </p14:nvContentPartPr>
              <p14:xfrm>
                <a:off x="4680149" y="731863"/>
                <a:ext cx="113040" cy="180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3542CE7-3028-4318-9F78-5E98CEB5032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62149" y="713863"/>
                  <a:ext cx="148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A73D4D4-7059-42E4-B994-6F23258F959C}"/>
                    </a:ext>
                  </a:extLst>
                </p14:cNvPr>
                <p14:cNvContentPartPr/>
                <p14:nvPr/>
              </p14:nvContentPartPr>
              <p14:xfrm>
                <a:off x="4838549" y="746263"/>
                <a:ext cx="159480" cy="187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A73D4D4-7059-42E4-B994-6F23258F959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20549" y="728623"/>
                  <a:ext cx="1951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61200AA-035E-49A5-8C4D-EAAD1D89B0D7}"/>
                    </a:ext>
                  </a:extLst>
                </p14:cNvPr>
                <p14:cNvContentPartPr/>
                <p14:nvPr/>
              </p14:nvContentPartPr>
              <p14:xfrm>
                <a:off x="5039429" y="723583"/>
                <a:ext cx="121320" cy="196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61200AA-035E-49A5-8C4D-EAAD1D89B0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21429" y="705943"/>
                  <a:ext cx="1569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A81D10F-D029-449B-8FBF-FA698C9882A1}"/>
                    </a:ext>
                  </a:extLst>
                </p14:cNvPr>
                <p14:cNvContentPartPr/>
                <p14:nvPr/>
              </p14:nvContentPartPr>
              <p14:xfrm>
                <a:off x="5251829" y="575623"/>
                <a:ext cx="21600" cy="352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A81D10F-D029-449B-8FBF-FA698C9882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33829" y="557623"/>
                  <a:ext cx="572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E4730DD-B865-4C38-9A2E-EE06EDB522E8}"/>
                    </a:ext>
                  </a:extLst>
                </p14:cNvPr>
                <p14:cNvContentPartPr/>
                <p14:nvPr/>
              </p14:nvContentPartPr>
              <p14:xfrm>
                <a:off x="5185229" y="730423"/>
                <a:ext cx="177840" cy="12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E4730DD-B865-4C38-9A2E-EE06EDB522E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67589" y="712423"/>
                  <a:ext cx="21348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C484FF95-D4E8-4FDF-8AD2-167A1E8584BB}"/>
              </a:ext>
            </a:extLst>
          </p:cNvPr>
          <p:cNvGrpSpPr/>
          <p:nvPr/>
        </p:nvGrpSpPr>
        <p:grpSpPr>
          <a:xfrm>
            <a:off x="9948343" y="550629"/>
            <a:ext cx="1703160" cy="279720"/>
            <a:chOff x="9948343" y="550629"/>
            <a:chExt cx="170316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10527DD-A426-47DF-978D-FE6D49624A50}"/>
                    </a:ext>
                  </a:extLst>
                </p14:cNvPr>
                <p14:cNvContentPartPr/>
                <p14:nvPr/>
              </p14:nvContentPartPr>
              <p14:xfrm>
                <a:off x="9948343" y="552789"/>
                <a:ext cx="205200" cy="273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10527DD-A426-47DF-978D-FE6D49624A5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930343" y="535149"/>
                  <a:ext cx="240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8DE29A1-CF4A-48EB-BC03-D52847099C3F}"/>
                    </a:ext>
                  </a:extLst>
                </p14:cNvPr>
                <p14:cNvContentPartPr/>
                <p14:nvPr/>
              </p14:nvContentPartPr>
              <p14:xfrm>
                <a:off x="10133023" y="666189"/>
                <a:ext cx="149040" cy="164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8DE29A1-CF4A-48EB-BC03-D52847099C3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115023" y="648189"/>
                  <a:ext cx="184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FDC5F04-3F85-45C2-B945-62ECB48772F9}"/>
                    </a:ext>
                  </a:extLst>
                </p14:cNvPr>
                <p14:cNvContentPartPr/>
                <p14:nvPr/>
              </p14:nvContentPartPr>
              <p14:xfrm>
                <a:off x="10324183" y="653589"/>
                <a:ext cx="106920" cy="163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FDC5F04-3F85-45C2-B945-62ECB48772F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06543" y="635589"/>
                  <a:ext cx="142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168236D8-FC34-4C0A-B535-EE6E47EE7DBA}"/>
                    </a:ext>
                  </a:extLst>
                </p14:cNvPr>
                <p14:cNvContentPartPr/>
                <p14:nvPr/>
              </p14:nvContentPartPr>
              <p14:xfrm>
                <a:off x="10478623" y="650349"/>
                <a:ext cx="79560" cy="16128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168236D8-FC34-4C0A-B535-EE6E47EE7DB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60983" y="632709"/>
                  <a:ext cx="115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03766E75-5844-483B-9A5D-3A5A0844BC5F}"/>
                    </a:ext>
                  </a:extLst>
                </p14:cNvPr>
                <p14:cNvContentPartPr/>
                <p14:nvPr/>
              </p14:nvContentPartPr>
              <p14:xfrm>
                <a:off x="10639903" y="556749"/>
                <a:ext cx="14400" cy="25524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03766E75-5844-483B-9A5D-3A5A0844BC5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621903" y="538749"/>
                  <a:ext cx="500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8665117B-2957-423C-B776-4073C2EC6533}"/>
                    </a:ext>
                  </a:extLst>
                </p14:cNvPr>
                <p14:cNvContentPartPr/>
                <p14:nvPr/>
              </p14:nvContentPartPr>
              <p14:xfrm>
                <a:off x="10585543" y="660789"/>
                <a:ext cx="144000" cy="198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8665117B-2957-423C-B776-4073C2EC65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567543" y="642789"/>
                  <a:ext cx="179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917A8CFD-F0E2-4CCB-BBC2-FE2E6E828692}"/>
                    </a:ext>
                  </a:extLst>
                </p14:cNvPr>
                <p14:cNvContentPartPr/>
                <p14:nvPr/>
              </p14:nvContentPartPr>
              <p14:xfrm>
                <a:off x="10736023" y="667629"/>
                <a:ext cx="102960" cy="1227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917A8CFD-F0E2-4CCB-BBC2-FE2E6E82869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718023" y="649629"/>
                  <a:ext cx="138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D91ADF0-C074-4A02-9722-93706416C875}"/>
                    </a:ext>
                  </a:extLst>
                </p14:cNvPr>
                <p14:cNvContentPartPr/>
                <p14:nvPr/>
              </p14:nvContentPartPr>
              <p14:xfrm>
                <a:off x="10906663" y="661869"/>
                <a:ext cx="109080" cy="1461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D91ADF0-C074-4A02-9722-93706416C87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889023" y="643869"/>
                  <a:ext cx="144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D9762D23-DAE2-4753-9FE3-D35F7F85B34A}"/>
                    </a:ext>
                  </a:extLst>
                </p14:cNvPr>
                <p14:cNvContentPartPr/>
                <p14:nvPr/>
              </p14:nvContentPartPr>
              <p14:xfrm>
                <a:off x="11103223" y="669789"/>
                <a:ext cx="3600" cy="142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D9762D23-DAE2-4753-9FE3-D35F7F85B34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085583" y="651789"/>
                  <a:ext cx="39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1E96263C-0DEB-4F7A-B1FA-021DC4E567C6}"/>
                    </a:ext>
                  </a:extLst>
                </p14:cNvPr>
                <p14:cNvContentPartPr/>
                <p14:nvPr/>
              </p14:nvContentPartPr>
              <p14:xfrm>
                <a:off x="11078743" y="566469"/>
                <a:ext cx="10080" cy="360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1E96263C-0DEB-4F7A-B1FA-021DC4E567C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060743" y="548829"/>
                  <a:ext cx="45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FBA0AAAC-A1BE-44CE-9C58-AAB1E1680A1E}"/>
                    </a:ext>
                  </a:extLst>
                </p14:cNvPr>
                <p14:cNvContentPartPr/>
                <p14:nvPr/>
              </p14:nvContentPartPr>
              <p14:xfrm>
                <a:off x="11183863" y="678789"/>
                <a:ext cx="124560" cy="13356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FBA0AAAC-A1BE-44CE-9C58-AAB1E1680A1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165863" y="660789"/>
                  <a:ext cx="160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D2E0B7EB-C913-4F25-8E7B-B231523E4E81}"/>
                    </a:ext>
                  </a:extLst>
                </p14:cNvPr>
                <p14:cNvContentPartPr/>
                <p14:nvPr/>
              </p14:nvContentPartPr>
              <p14:xfrm>
                <a:off x="11421463" y="550629"/>
                <a:ext cx="14040" cy="2754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D2E0B7EB-C913-4F25-8E7B-B231523E4E8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403463" y="532989"/>
                  <a:ext cx="496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0B5A9942-BA22-4F8D-8208-1F8F38EF5EDB}"/>
                    </a:ext>
                  </a:extLst>
                </p14:cNvPr>
                <p14:cNvContentPartPr/>
                <p14:nvPr/>
              </p14:nvContentPartPr>
              <p14:xfrm>
                <a:off x="11404183" y="654669"/>
                <a:ext cx="104400" cy="140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0B5A9942-BA22-4F8D-8208-1F8F38EF5ED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386183" y="636669"/>
                  <a:ext cx="1400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F31F4EE0-A51D-4D9A-A83E-200F7ABAAD82}"/>
                    </a:ext>
                  </a:extLst>
                </p14:cNvPr>
                <p14:cNvContentPartPr/>
                <p14:nvPr/>
              </p14:nvContentPartPr>
              <p14:xfrm>
                <a:off x="11546743" y="650709"/>
                <a:ext cx="104760" cy="1472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F31F4EE0-A51D-4D9A-A83E-200F7ABAAD8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529103" y="632709"/>
                  <a:ext cx="14040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D90C94C5-4760-41D8-99FB-48D19B622B09}"/>
              </a:ext>
            </a:extLst>
          </p:cNvPr>
          <p:cNvGrpSpPr/>
          <p:nvPr/>
        </p:nvGrpSpPr>
        <p:grpSpPr>
          <a:xfrm>
            <a:off x="8045509" y="526280"/>
            <a:ext cx="1701000" cy="467280"/>
            <a:chOff x="8045509" y="526280"/>
            <a:chExt cx="170100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3F41A46-4A7F-4A9F-8769-77AAD6778C20}"/>
                    </a:ext>
                  </a:extLst>
                </p14:cNvPr>
                <p14:cNvContentPartPr/>
                <p14:nvPr/>
              </p14:nvContentPartPr>
              <p14:xfrm>
                <a:off x="8127589" y="65912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3F41A46-4A7F-4A9F-8769-77AAD6778C2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09949" y="6414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15DA4CF-BC1B-4BF7-BF59-C3E8EF9612EC}"/>
                    </a:ext>
                  </a:extLst>
                </p14:cNvPr>
                <p14:cNvContentPartPr/>
                <p14:nvPr/>
              </p14:nvContentPartPr>
              <p14:xfrm>
                <a:off x="8045509" y="572360"/>
                <a:ext cx="262440" cy="303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15DA4CF-BC1B-4BF7-BF59-C3E8EF9612E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27509" y="554360"/>
                  <a:ext cx="2980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24E9ABC-188A-44ED-A3F1-73FED848E91B}"/>
                    </a:ext>
                  </a:extLst>
                </p14:cNvPr>
                <p14:cNvContentPartPr/>
                <p14:nvPr/>
              </p14:nvContentPartPr>
              <p14:xfrm>
                <a:off x="8267269" y="707360"/>
                <a:ext cx="147240" cy="145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24E9ABC-188A-44ED-A3F1-73FED848E91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249629" y="689720"/>
                  <a:ext cx="182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085FFA6-F2EC-41E0-B11D-B3916E3B9B00}"/>
                    </a:ext>
                  </a:extLst>
                </p14:cNvPr>
                <p14:cNvContentPartPr/>
                <p14:nvPr/>
              </p14:nvContentPartPr>
              <p14:xfrm>
                <a:off x="8452669" y="683600"/>
                <a:ext cx="156600" cy="166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085FFA6-F2EC-41E0-B11D-B3916E3B9B0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35029" y="665960"/>
                  <a:ext cx="1922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BC0012C-5275-4136-9A72-D3E9E8B86A22}"/>
                    </a:ext>
                  </a:extLst>
                </p14:cNvPr>
                <p14:cNvContentPartPr/>
                <p14:nvPr/>
              </p14:nvContentPartPr>
              <p14:xfrm>
                <a:off x="8697109" y="670280"/>
                <a:ext cx="133920" cy="323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BC0012C-5275-4136-9A72-D3E9E8B86A2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79469" y="652280"/>
                  <a:ext cx="1695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8D895D-3B4A-4678-8361-9C8037BE8EF5}"/>
                    </a:ext>
                  </a:extLst>
                </p14:cNvPr>
                <p14:cNvContentPartPr/>
                <p14:nvPr/>
              </p14:nvContentPartPr>
              <p14:xfrm>
                <a:off x="8895469" y="688640"/>
                <a:ext cx="137520" cy="158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8D895D-3B4A-4678-8361-9C8037BE8EF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77829" y="671000"/>
                  <a:ext cx="173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C5544AC-0AAC-4840-BF57-678D4D164225}"/>
                    </a:ext>
                  </a:extLst>
                </p14:cNvPr>
                <p14:cNvContentPartPr/>
                <p14:nvPr/>
              </p14:nvContentPartPr>
              <p14:xfrm>
                <a:off x="9026149" y="682880"/>
                <a:ext cx="118080" cy="175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C5544AC-0AAC-4840-BF57-678D4D16422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08149" y="665240"/>
                  <a:ext cx="1537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8B4685A-FAA0-4EFB-BFEC-3BA5D00A20DF}"/>
                    </a:ext>
                  </a:extLst>
                </p14:cNvPr>
                <p14:cNvContentPartPr/>
                <p14:nvPr/>
              </p14:nvContentPartPr>
              <p14:xfrm>
                <a:off x="9185629" y="701600"/>
                <a:ext cx="140040" cy="130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8B4685A-FAA0-4EFB-BFEC-3BA5D00A20D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167989" y="683600"/>
                  <a:ext cx="175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E1538AF-8134-4289-BC37-1D5D5B37D17C}"/>
                    </a:ext>
                  </a:extLst>
                </p14:cNvPr>
                <p14:cNvContentPartPr/>
                <p14:nvPr/>
              </p14:nvContentPartPr>
              <p14:xfrm>
                <a:off x="9368869" y="526280"/>
                <a:ext cx="157320" cy="324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E1538AF-8134-4289-BC37-1D5D5B37D17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50869" y="508640"/>
                  <a:ext cx="1929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CFBFD2D-4C40-4272-995F-87C55672FDD9}"/>
                    </a:ext>
                  </a:extLst>
                </p14:cNvPr>
                <p14:cNvContentPartPr/>
                <p14:nvPr/>
              </p14:nvContentPartPr>
              <p14:xfrm>
                <a:off x="9596749" y="555800"/>
                <a:ext cx="21240" cy="308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CFBFD2D-4C40-4272-995F-87C55672FDD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579109" y="538160"/>
                  <a:ext cx="568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EA71C9A-A307-4263-94A3-AF261605D3F3}"/>
                    </a:ext>
                  </a:extLst>
                </p14:cNvPr>
                <p14:cNvContentPartPr/>
                <p14:nvPr/>
              </p14:nvContentPartPr>
              <p14:xfrm>
                <a:off x="9662629" y="695840"/>
                <a:ext cx="83880" cy="178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EA71C9A-A307-4263-94A3-AF261605D3F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44989" y="677840"/>
                  <a:ext cx="11952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EACA3D39-B787-4AE9-B3EA-DC1B83543471}"/>
              </a:ext>
            </a:extLst>
          </p:cNvPr>
          <p:cNvGrpSpPr/>
          <p:nvPr/>
        </p:nvGrpSpPr>
        <p:grpSpPr>
          <a:xfrm>
            <a:off x="5811253" y="565515"/>
            <a:ext cx="1297080" cy="338040"/>
            <a:chOff x="5811253" y="565515"/>
            <a:chExt cx="129708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3DBF6424-557E-496D-B1B2-D7D9CB2AA6BD}"/>
                    </a:ext>
                  </a:extLst>
                </p14:cNvPr>
                <p14:cNvContentPartPr/>
                <p14:nvPr/>
              </p14:nvContentPartPr>
              <p14:xfrm>
                <a:off x="5811253" y="574515"/>
                <a:ext cx="295920" cy="32904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3DBF6424-557E-496D-B1B2-D7D9CB2AA6B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793253" y="556515"/>
                  <a:ext cx="3315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756021E-2254-4AE6-913F-88732354DB88}"/>
                    </a:ext>
                  </a:extLst>
                </p14:cNvPr>
                <p14:cNvContentPartPr/>
                <p14:nvPr/>
              </p14:nvContentPartPr>
              <p14:xfrm>
                <a:off x="6198613" y="692955"/>
                <a:ext cx="128880" cy="19224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756021E-2254-4AE6-913F-88732354DB8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80973" y="674955"/>
                  <a:ext cx="164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2280F2F6-E013-4835-8425-7485B3A68B25}"/>
                    </a:ext>
                  </a:extLst>
                </p14:cNvPr>
                <p14:cNvContentPartPr/>
                <p14:nvPr/>
              </p14:nvContentPartPr>
              <p14:xfrm>
                <a:off x="6382573" y="565515"/>
                <a:ext cx="49680" cy="3153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2280F2F6-E013-4835-8425-7485B3A68B2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64573" y="547875"/>
                  <a:ext cx="853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D7A4E5F-4044-4BB2-A095-A2494B480C20}"/>
                    </a:ext>
                  </a:extLst>
                </p14:cNvPr>
                <p14:cNvContentPartPr/>
                <p14:nvPr/>
              </p14:nvContentPartPr>
              <p14:xfrm>
                <a:off x="6317053" y="692955"/>
                <a:ext cx="181800" cy="194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D7A4E5F-4044-4BB2-A095-A2494B480C2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99413" y="675315"/>
                  <a:ext cx="217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3394808F-7627-42C2-AAF7-8CE64CAFB87D}"/>
                    </a:ext>
                  </a:extLst>
                </p14:cNvPr>
                <p14:cNvContentPartPr/>
                <p14:nvPr/>
              </p14:nvContentPartPr>
              <p14:xfrm>
                <a:off x="6583093" y="708435"/>
                <a:ext cx="11880" cy="15516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3394808F-7627-42C2-AAF7-8CE64CAFB87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565093" y="690795"/>
                  <a:ext cx="47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CC8FA70-8BE6-45D6-BB76-BEA2E5E7FD8C}"/>
                    </a:ext>
                  </a:extLst>
                </p14:cNvPr>
                <p14:cNvContentPartPr/>
                <p14:nvPr/>
              </p14:nvContentPartPr>
              <p14:xfrm>
                <a:off x="6571573" y="610515"/>
                <a:ext cx="17280" cy="212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CC8FA70-8BE6-45D6-BB76-BEA2E5E7FD8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53573" y="592875"/>
                  <a:ext cx="529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0E775AD9-F521-4F28-B69E-CF1EC368E38D}"/>
                    </a:ext>
                  </a:extLst>
                </p14:cNvPr>
                <p14:cNvContentPartPr/>
                <p14:nvPr/>
              </p14:nvContentPartPr>
              <p14:xfrm>
                <a:off x="6674173" y="669915"/>
                <a:ext cx="195120" cy="18576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0E775AD9-F521-4F28-B69E-CF1EC368E38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56533" y="652275"/>
                  <a:ext cx="2307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1A575EC4-6D82-49B3-96C4-CCD22C7CB71F}"/>
                    </a:ext>
                  </a:extLst>
                </p14:cNvPr>
                <p14:cNvContentPartPr/>
                <p14:nvPr/>
              </p14:nvContentPartPr>
              <p14:xfrm>
                <a:off x="6948493" y="661275"/>
                <a:ext cx="159840" cy="20916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1A575EC4-6D82-49B3-96C4-CCD22C7CB71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30493" y="643635"/>
                  <a:ext cx="195480" cy="24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3DBBF034-90EC-47DC-BF6B-68E0F1DF0ACB}"/>
                  </a:ext>
                </a:extLst>
              </p14:cNvPr>
              <p14:cNvContentPartPr/>
              <p14:nvPr/>
            </p14:nvContentPartPr>
            <p14:xfrm>
              <a:off x="7421766" y="758089"/>
              <a:ext cx="257040" cy="15480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3DBBF034-90EC-47DC-BF6B-68E0F1DF0AC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404126" y="740449"/>
                <a:ext cx="2926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C342658B-874F-451D-9A5F-93EB2BECD4C5}"/>
                  </a:ext>
                </a:extLst>
              </p14:cNvPr>
              <p14:cNvContentPartPr/>
              <p14:nvPr/>
            </p14:nvContentPartPr>
            <p14:xfrm>
              <a:off x="3219486" y="711649"/>
              <a:ext cx="177120" cy="186840"/>
            </p14:xfrm>
          </p:contentPart>
        </mc:Choice>
        <mc:Fallback xmlns=""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C342658B-874F-451D-9A5F-93EB2BECD4C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201486" y="693649"/>
                <a:ext cx="212760" cy="22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8" name="Group 487">
            <a:extLst>
              <a:ext uri="{FF2B5EF4-FFF2-40B4-BE49-F238E27FC236}">
                <a16:creationId xmlns:a16="http://schemas.microsoft.com/office/drawing/2014/main" id="{2D1B7E5C-6026-4CB8-A62A-7965449D276E}"/>
              </a:ext>
            </a:extLst>
          </p:cNvPr>
          <p:cNvGrpSpPr/>
          <p:nvPr/>
        </p:nvGrpSpPr>
        <p:grpSpPr>
          <a:xfrm>
            <a:off x="3254766" y="1686169"/>
            <a:ext cx="200880" cy="258480"/>
            <a:chOff x="3254766" y="1686169"/>
            <a:chExt cx="20088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88C0A6B8-50AF-442C-ACFE-EF74A99A0D50}"/>
                    </a:ext>
                  </a:extLst>
                </p14:cNvPr>
                <p14:cNvContentPartPr/>
                <p14:nvPr/>
              </p14:nvContentPartPr>
              <p14:xfrm>
                <a:off x="3254766" y="1686169"/>
                <a:ext cx="200880" cy="25848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88C0A6B8-50AF-442C-ACFE-EF74A99A0D5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236766" y="1668529"/>
                  <a:ext cx="2365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E20BFE04-AA16-4393-83F6-EAF2B2A8FE04}"/>
                    </a:ext>
                  </a:extLst>
                </p14:cNvPr>
                <p14:cNvContentPartPr/>
                <p14:nvPr/>
              </p14:nvContentPartPr>
              <p14:xfrm>
                <a:off x="3265566" y="1853929"/>
                <a:ext cx="79920" cy="4752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E20BFE04-AA16-4393-83F6-EAF2B2A8FE0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47566" y="1836289"/>
                  <a:ext cx="11556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5" name="Group 504">
            <a:extLst>
              <a:ext uri="{FF2B5EF4-FFF2-40B4-BE49-F238E27FC236}">
                <a16:creationId xmlns:a16="http://schemas.microsoft.com/office/drawing/2014/main" id="{716CEE31-DF4B-4BBA-98FC-E2683E870012}"/>
              </a:ext>
            </a:extLst>
          </p:cNvPr>
          <p:cNvGrpSpPr/>
          <p:nvPr/>
        </p:nvGrpSpPr>
        <p:grpSpPr>
          <a:xfrm>
            <a:off x="3696120" y="1557538"/>
            <a:ext cx="2751120" cy="481680"/>
            <a:chOff x="3696120" y="1557538"/>
            <a:chExt cx="2751120" cy="48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6A1986B9-4381-4B62-84C1-F84DAE6145B3}"/>
                    </a:ext>
                  </a:extLst>
                </p14:cNvPr>
                <p14:cNvContentPartPr/>
                <p14:nvPr/>
              </p14:nvContentPartPr>
              <p14:xfrm>
                <a:off x="3696120" y="1557538"/>
                <a:ext cx="327600" cy="481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6A1986B9-4381-4B62-84C1-F84DAE6145B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678480" y="1539898"/>
                  <a:ext cx="3632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6065D440-2A09-4A8A-8B02-31798C878619}"/>
                    </a:ext>
                  </a:extLst>
                </p14:cNvPr>
                <p14:cNvContentPartPr/>
                <p14:nvPr/>
              </p14:nvContentPartPr>
              <p14:xfrm>
                <a:off x="4128480" y="1799458"/>
                <a:ext cx="200520" cy="21636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6065D440-2A09-4A8A-8B02-31798C87861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10480" y="1781458"/>
                  <a:ext cx="236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BBEE64D3-BD19-4AC7-91CE-E346450BAF19}"/>
                    </a:ext>
                  </a:extLst>
                </p14:cNvPr>
                <p14:cNvContentPartPr/>
                <p14:nvPr/>
              </p14:nvContentPartPr>
              <p14:xfrm>
                <a:off x="4411440" y="1794418"/>
                <a:ext cx="150120" cy="2034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BBEE64D3-BD19-4AC7-91CE-E346450BAF1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93800" y="1776778"/>
                  <a:ext cx="1857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13E2ACD4-D123-4C23-957C-17D7E16CE1EA}"/>
                    </a:ext>
                  </a:extLst>
                </p14:cNvPr>
                <p14:cNvContentPartPr/>
                <p14:nvPr/>
              </p14:nvContentPartPr>
              <p14:xfrm>
                <a:off x="4618800" y="1800538"/>
                <a:ext cx="124920" cy="19368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13E2ACD4-D123-4C23-957C-17D7E16CE1E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00800" y="1782538"/>
                  <a:ext cx="1605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6F4D9E02-8486-4177-92A5-F26FBCE9A132}"/>
                    </a:ext>
                  </a:extLst>
                </p14:cNvPr>
                <p14:cNvContentPartPr/>
                <p14:nvPr/>
              </p14:nvContentPartPr>
              <p14:xfrm>
                <a:off x="4884480" y="1628098"/>
                <a:ext cx="12960" cy="33660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6F4D9E02-8486-4177-92A5-F26FBCE9A13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866840" y="1610458"/>
                  <a:ext cx="486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9FC33DC0-8579-405D-BD61-1F74137A44BD}"/>
                    </a:ext>
                  </a:extLst>
                </p14:cNvPr>
                <p14:cNvContentPartPr/>
                <p14:nvPr/>
              </p14:nvContentPartPr>
              <p14:xfrm>
                <a:off x="4796640" y="1782538"/>
                <a:ext cx="195480" cy="972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9FC33DC0-8579-405D-BD61-1F74137A44B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79000" y="1764898"/>
                  <a:ext cx="231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B533A1D2-ED1C-4938-BE82-1B0E8A0DBDA5}"/>
                    </a:ext>
                  </a:extLst>
                </p14:cNvPr>
                <p14:cNvContentPartPr/>
                <p14:nvPr/>
              </p14:nvContentPartPr>
              <p14:xfrm>
                <a:off x="5006160" y="1789018"/>
                <a:ext cx="127440" cy="17100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B533A1D2-ED1C-4938-BE82-1B0E8A0DBDA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88520" y="1771018"/>
                  <a:ext cx="1630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ED74A4BF-764F-4D34-8AD4-15EC71E73E0C}"/>
                    </a:ext>
                  </a:extLst>
                </p14:cNvPr>
                <p14:cNvContentPartPr/>
                <p14:nvPr/>
              </p14:nvContentPartPr>
              <p14:xfrm>
                <a:off x="5201280" y="1804498"/>
                <a:ext cx="167760" cy="1573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ED74A4BF-764F-4D34-8AD4-15EC71E73E0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183640" y="1786858"/>
                  <a:ext cx="203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319CA082-57AB-4E06-8D0C-2CCEA189D5A7}"/>
                    </a:ext>
                  </a:extLst>
                </p14:cNvPr>
                <p14:cNvContentPartPr/>
                <p14:nvPr/>
              </p14:nvContentPartPr>
              <p14:xfrm>
                <a:off x="5450400" y="1787578"/>
                <a:ext cx="103680" cy="15120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319CA082-57AB-4E06-8D0C-2CCEA189D5A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32760" y="1769578"/>
                  <a:ext cx="1393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97B7DB9F-5154-411E-A046-1371236BE68D}"/>
                    </a:ext>
                  </a:extLst>
                </p14:cNvPr>
                <p14:cNvContentPartPr/>
                <p14:nvPr/>
              </p14:nvContentPartPr>
              <p14:xfrm>
                <a:off x="5712120" y="1618738"/>
                <a:ext cx="29160" cy="33840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97B7DB9F-5154-411E-A046-1371236BE68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94480" y="1600738"/>
                  <a:ext cx="648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9F041299-3932-4AD5-8103-EBC0DFEC1978}"/>
                    </a:ext>
                  </a:extLst>
                </p14:cNvPr>
                <p14:cNvContentPartPr/>
                <p14:nvPr/>
              </p14:nvContentPartPr>
              <p14:xfrm>
                <a:off x="5599800" y="1771018"/>
                <a:ext cx="226080" cy="756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9F041299-3932-4AD5-8103-EBC0DFEC197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82160" y="1753378"/>
                  <a:ext cx="2617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1139197C-0C55-4BA3-AE8D-F06636B716AC}"/>
                    </a:ext>
                  </a:extLst>
                </p14:cNvPr>
                <p14:cNvContentPartPr/>
                <p14:nvPr/>
              </p14:nvContentPartPr>
              <p14:xfrm>
                <a:off x="5886360" y="1799098"/>
                <a:ext cx="20160" cy="1461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1139197C-0C55-4BA3-AE8D-F06636B716A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868360" y="1781098"/>
                  <a:ext cx="55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FE8D67EE-CC8D-45F4-8B0B-5D2B07E4515A}"/>
                    </a:ext>
                  </a:extLst>
                </p14:cNvPr>
                <p14:cNvContentPartPr/>
                <p14:nvPr/>
              </p14:nvContentPartPr>
              <p14:xfrm>
                <a:off x="5879880" y="1682818"/>
                <a:ext cx="21600" cy="1080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FE8D67EE-CC8D-45F4-8B0B-5D2B07E4515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62240" y="1665178"/>
                  <a:ext cx="57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B30A59BB-C4F0-4869-A861-BED51068AAF2}"/>
                    </a:ext>
                  </a:extLst>
                </p14:cNvPr>
                <p14:cNvContentPartPr/>
                <p14:nvPr/>
              </p14:nvContentPartPr>
              <p14:xfrm>
                <a:off x="6046920" y="1773538"/>
                <a:ext cx="151200" cy="1832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B30A59BB-C4F0-4869-A861-BED51068AAF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29280" y="1755538"/>
                  <a:ext cx="1868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C8B94374-4B46-41BD-8597-438623762BE7}"/>
                    </a:ext>
                  </a:extLst>
                </p14:cNvPr>
                <p14:cNvContentPartPr/>
                <p14:nvPr/>
              </p14:nvContentPartPr>
              <p14:xfrm>
                <a:off x="6290640" y="1758418"/>
                <a:ext cx="156600" cy="19836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C8B94374-4B46-41BD-8597-438623762BE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272640" y="1740778"/>
                  <a:ext cx="19224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5D6B6CD-90E2-4ECE-911B-E9A901408EB2}"/>
              </a:ext>
            </a:extLst>
          </p:cNvPr>
          <p:cNvGrpSpPr/>
          <p:nvPr/>
        </p:nvGrpSpPr>
        <p:grpSpPr>
          <a:xfrm>
            <a:off x="6823258" y="1740775"/>
            <a:ext cx="456480" cy="448920"/>
            <a:chOff x="6823258" y="1740775"/>
            <a:chExt cx="456480" cy="44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C15B610A-F767-4BC2-AE1D-1833CA5CB621}"/>
                    </a:ext>
                  </a:extLst>
                </p14:cNvPr>
                <p14:cNvContentPartPr/>
                <p14:nvPr/>
              </p14:nvContentPartPr>
              <p14:xfrm>
                <a:off x="6823258" y="1757695"/>
                <a:ext cx="199440" cy="22176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C15B610A-F767-4BC2-AE1D-1833CA5CB62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05618" y="1739695"/>
                  <a:ext cx="2350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6DE2ADE-1E3C-426C-AD04-18A5E51E73CE}"/>
                    </a:ext>
                  </a:extLst>
                </p14:cNvPr>
                <p14:cNvContentPartPr/>
                <p14:nvPr/>
              </p14:nvContentPartPr>
              <p14:xfrm>
                <a:off x="7022338" y="1740775"/>
                <a:ext cx="257400" cy="44892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6DE2ADE-1E3C-426C-AD04-18A5E51E73C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04338" y="1722775"/>
                  <a:ext cx="293040" cy="48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AE1FB4F-9224-4700-991C-D93D90E04A2B}"/>
              </a:ext>
            </a:extLst>
          </p:cNvPr>
          <p:cNvGrpSpPr/>
          <p:nvPr/>
        </p:nvGrpSpPr>
        <p:grpSpPr>
          <a:xfrm>
            <a:off x="7639738" y="1564735"/>
            <a:ext cx="1679400" cy="569160"/>
            <a:chOff x="7639738" y="1564735"/>
            <a:chExt cx="1679400" cy="56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4478B18A-4D3F-42C7-9ACD-4A2F31A643F9}"/>
                    </a:ext>
                  </a:extLst>
                </p14:cNvPr>
                <p14:cNvContentPartPr/>
                <p14:nvPr/>
              </p14:nvContentPartPr>
              <p14:xfrm>
                <a:off x="7639738" y="1763815"/>
                <a:ext cx="175320" cy="22068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4478B18A-4D3F-42C7-9ACD-4A2F31A643F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22098" y="1746175"/>
                  <a:ext cx="2109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AB9A0A9-1595-40C0-B434-479E2B207209}"/>
                    </a:ext>
                  </a:extLst>
                </p14:cNvPr>
                <p14:cNvContentPartPr/>
                <p14:nvPr/>
              </p14:nvContentPartPr>
              <p14:xfrm>
                <a:off x="7858618" y="1756255"/>
                <a:ext cx="189720" cy="18360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AB9A0A9-1595-40C0-B434-479E2B20720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840618" y="1738615"/>
                  <a:ext cx="225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766EEB9C-E7A9-4E90-AFCA-22DC111689D1}"/>
                    </a:ext>
                  </a:extLst>
                </p14:cNvPr>
                <p14:cNvContentPartPr/>
                <p14:nvPr/>
              </p14:nvContentPartPr>
              <p14:xfrm>
                <a:off x="7818298" y="1758055"/>
                <a:ext cx="199800" cy="2242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766EEB9C-E7A9-4E90-AFCA-22DC111689D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00298" y="1740415"/>
                  <a:ext cx="2354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7E8669D6-DE00-4020-A47C-E5F6FCF9EC4D}"/>
                    </a:ext>
                  </a:extLst>
                </p14:cNvPr>
                <p14:cNvContentPartPr/>
                <p14:nvPr/>
              </p14:nvContentPartPr>
              <p14:xfrm>
                <a:off x="8130058" y="1763815"/>
                <a:ext cx="179640" cy="17892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7E8669D6-DE00-4020-A47C-E5F6FCF9EC4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112058" y="1746175"/>
                  <a:ext cx="215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F02DC40-B788-46F0-9E13-6DD93EC968CD}"/>
                    </a:ext>
                  </a:extLst>
                </p14:cNvPr>
                <p14:cNvContentPartPr/>
                <p14:nvPr/>
              </p14:nvContentPartPr>
              <p14:xfrm>
                <a:off x="8364058" y="1732855"/>
                <a:ext cx="226800" cy="2041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F02DC40-B788-46F0-9E13-6DD93EC968C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46058" y="1714855"/>
                  <a:ext cx="2624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0101BB6-4942-4CFA-9AE9-8076E07716C6}"/>
                    </a:ext>
                  </a:extLst>
                </p14:cNvPr>
                <p14:cNvContentPartPr/>
                <p14:nvPr/>
              </p14:nvContentPartPr>
              <p14:xfrm>
                <a:off x="8667538" y="1739335"/>
                <a:ext cx="140760" cy="394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0101BB6-4942-4CFA-9AE9-8076E07716C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49898" y="1721695"/>
                  <a:ext cx="17640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6898CF9-7E8D-4F1C-B894-74C6F0C91B97}"/>
                    </a:ext>
                  </a:extLst>
                </p14:cNvPr>
                <p14:cNvContentPartPr/>
                <p14:nvPr/>
              </p14:nvContentPartPr>
              <p14:xfrm>
                <a:off x="8872018" y="1564735"/>
                <a:ext cx="32400" cy="386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6898CF9-7E8D-4F1C-B894-74C6F0C91B9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854018" y="1546735"/>
                  <a:ext cx="680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72C21D9-04AB-4714-90FC-CEA33464287C}"/>
                    </a:ext>
                  </a:extLst>
                </p14:cNvPr>
                <p14:cNvContentPartPr/>
                <p14:nvPr/>
              </p14:nvContentPartPr>
              <p14:xfrm>
                <a:off x="8995858" y="1754815"/>
                <a:ext cx="113400" cy="178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72C21D9-04AB-4714-90FC-CEA33464287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978218" y="1737175"/>
                  <a:ext cx="149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869865A-FE02-4900-88E2-1597EE42CA6A}"/>
                    </a:ext>
                  </a:extLst>
                </p14:cNvPr>
                <p14:cNvContentPartPr/>
                <p14:nvPr/>
              </p14:nvContentPartPr>
              <p14:xfrm>
                <a:off x="9205018" y="1727815"/>
                <a:ext cx="114120" cy="212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869865A-FE02-4900-88E2-1597EE42CA6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187378" y="1709815"/>
                  <a:ext cx="149760" cy="24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D7EB3547-24F2-46C1-813E-A534FEB41A55}"/>
                  </a:ext>
                </a:extLst>
              </p14:cNvPr>
              <p14:cNvContentPartPr/>
              <p14:nvPr/>
            </p14:nvContentPartPr>
            <p14:xfrm>
              <a:off x="478321" y="978220"/>
              <a:ext cx="2035800" cy="18756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D7EB3547-24F2-46C1-813E-A534FEB41A55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469321" y="969220"/>
                <a:ext cx="2053440" cy="2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9245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188A95F-8CE5-4D9D-9337-772B9C5BD4CE}"/>
              </a:ext>
            </a:extLst>
          </p:cNvPr>
          <p:cNvGrpSpPr/>
          <p:nvPr/>
        </p:nvGrpSpPr>
        <p:grpSpPr>
          <a:xfrm>
            <a:off x="386206" y="380806"/>
            <a:ext cx="2163240" cy="837720"/>
            <a:chOff x="386206" y="380806"/>
            <a:chExt cx="2163240" cy="83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CEFA204-144A-4BFD-9181-93DB7C164BC2}"/>
                    </a:ext>
                  </a:extLst>
                </p14:cNvPr>
                <p14:cNvContentPartPr/>
                <p14:nvPr/>
              </p14:nvContentPartPr>
              <p14:xfrm>
                <a:off x="386206" y="380806"/>
                <a:ext cx="397080" cy="605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CEFA204-144A-4BFD-9181-93DB7C164BC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8206" y="363166"/>
                  <a:ext cx="43272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6871D38-4CC7-44D1-9769-98DD957C2823}"/>
                    </a:ext>
                  </a:extLst>
                </p14:cNvPr>
                <p14:cNvContentPartPr/>
                <p14:nvPr/>
              </p14:nvContentPartPr>
              <p14:xfrm>
                <a:off x="906406" y="726406"/>
                <a:ext cx="261000" cy="222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6871D38-4CC7-44D1-9769-98DD957C282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8406" y="708406"/>
                  <a:ext cx="2966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62C36D5-DFDF-466E-8680-ACBB279208EE}"/>
                    </a:ext>
                  </a:extLst>
                </p14:cNvPr>
                <p14:cNvContentPartPr/>
                <p14:nvPr/>
              </p14:nvContentPartPr>
              <p14:xfrm>
                <a:off x="1227166" y="718486"/>
                <a:ext cx="244080" cy="195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62C36D5-DFDF-466E-8680-ACBB279208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9166" y="700486"/>
                  <a:ext cx="279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4DCC5EB-7717-4202-BE84-9E4D8A2AE465}"/>
                    </a:ext>
                  </a:extLst>
                </p14:cNvPr>
                <p14:cNvContentPartPr/>
                <p14:nvPr/>
              </p14:nvContentPartPr>
              <p14:xfrm>
                <a:off x="1573486" y="676366"/>
                <a:ext cx="279000" cy="188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4DCC5EB-7717-4202-BE84-9E4D8A2AE46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55846" y="658366"/>
                  <a:ext cx="3146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CEC8412-8BAE-45E8-89BD-629E707D2E31}"/>
                    </a:ext>
                  </a:extLst>
                </p14:cNvPr>
                <p14:cNvContentPartPr/>
                <p14:nvPr/>
              </p14:nvContentPartPr>
              <p14:xfrm>
                <a:off x="1932046" y="690766"/>
                <a:ext cx="142920" cy="160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CEC8412-8BAE-45E8-89BD-629E707D2E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14046" y="672766"/>
                  <a:ext cx="178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8B5E6F-5366-4C3A-8FFB-97CA9B8388D0}"/>
                    </a:ext>
                  </a:extLst>
                </p14:cNvPr>
                <p14:cNvContentPartPr/>
                <p14:nvPr/>
              </p14:nvContentPartPr>
              <p14:xfrm>
                <a:off x="2105206" y="696886"/>
                <a:ext cx="90360" cy="143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8B5E6F-5366-4C3A-8FFB-97CA9B8388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87566" y="679246"/>
                  <a:ext cx="126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615C827-6273-469A-849F-BD4758A3D3DC}"/>
                    </a:ext>
                  </a:extLst>
                </p14:cNvPr>
                <p14:cNvContentPartPr/>
                <p14:nvPr/>
              </p14:nvContentPartPr>
              <p14:xfrm>
                <a:off x="2317606" y="680686"/>
                <a:ext cx="231840" cy="537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615C827-6273-469A-849F-BD4758A3D3D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99606" y="663046"/>
                  <a:ext cx="267480" cy="57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7ACA1F6-CBC4-45B5-A47E-3FE0636F65DB}"/>
              </a:ext>
            </a:extLst>
          </p:cNvPr>
          <p:cNvGrpSpPr/>
          <p:nvPr/>
        </p:nvGrpSpPr>
        <p:grpSpPr>
          <a:xfrm>
            <a:off x="3694829" y="542863"/>
            <a:ext cx="1668240" cy="405360"/>
            <a:chOff x="3694829" y="542863"/>
            <a:chExt cx="1668240" cy="40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16F7B38-4DE0-4E60-B8F8-8067A395F287}"/>
                    </a:ext>
                  </a:extLst>
                </p14:cNvPr>
                <p14:cNvContentPartPr/>
                <p14:nvPr/>
              </p14:nvContentPartPr>
              <p14:xfrm>
                <a:off x="3694829" y="542863"/>
                <a:ext cx="239760" cy="400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16F7B38-4DE0-4E60-B8F8-8067A395F28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76829" y="524863"/>
                  <a:ext cx="2754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9071385-7CD4-4F23-BE66-CECBF05385A9}"/>
                    </a:ext>
                  </a:extLst>
                </p14:cNvPr>
                <p14:cNvContentPartPr/>
                <p14:nvPr/>
              </p14:nvContentPartPr>
              <p14:xfrm>
                <a:off x="3729749" y="777583"/>
                <a:ext cx="162000" cy="10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9071385-7CD4-4F23-BE66-CECBF05385A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11749" y="759583"/>
                  <a:ext cx="197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6286C0A-41F6-42E1-A79F-20A6367B17B7}"/>
                    </a:ext>
                  </a:extLst>
                </p14:cNvPr>
                <p14:cNvContentPartPr/>
                <p14:nvPr/>
              </p14:nvContentPartPr>
              <p14:xfrm>
                <a:off x="3995069" y="570943"/>
                <a:ext cx="224640" cy="377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6286C0A-41F6-42E1-A79F-20A6367B17B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77429" y="553303"/>
                  <a:ext cx="2602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9ABF233-F164-4F72-AC99-BB5D07D5EBD2}"/>
                    </a:ext>
                  </a:extLst>
                </p14:cNvPr>
                <p14:cNvContentPartPr/>
                <p14:nvPr/>
              </p14:nvContentPartPr>
              <p14:xfrm>
                <a:off x="4273709" y="705943"/>
                <a:ext cx="137880" cy="234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9ABF233-F164-4F72-AC99-BB5D07D5EB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55709" y="687943"/>
                  <a:ext cx="1735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34F5AFA-1E5D-4DA3-9CB6-66265A1E1CB6}"/>
                    </a:ext>
                  </a:extLst>
                </p14:cNvPr>
                <p14:cNvContentPartPr/>
                <p14:nvPr/>
              </p14:nvContentPartPr>
              <p14:xfrm>
                <a:off x="4513109" y="595063"/>
                <a:ext cx="28800" cy="322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34F5AFA-1E5D-4DA3-9CB6-66265A1E1CB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95109" y="577063"/>
                  <a:ext cx="644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D69AE7D-0DBA-4341-BCA2-3A73AA1CF3D2}"/>
                    </a:ext>
                  </a:extLst>
                </p14:cNvPr>
                <p14:cNvContentPartPr/>
                <p14:nvPr/>
              </p14:nvContentPartPr>
              <p14:xfrm>
                <a:off x="4447589" y="727183"/>
                <a:ext cx="204480" cy="20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D69AE7D-0DBA-4341-BCA2-3A73AA1CF3D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29589" y="709183"/>
                  <a:ext cx="2401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3542CE7-3028-4318-9F78-5E98CEB50329}"/>
                    </a:ext>
                  </a:extLst>
                </p14:cNvPr>
                <p14:cNvContentPartPr/>
                <p14:nvPr/>
              </p14:nvContentPartPr>
              <p14:xfrm>
                <a:off x="4680149" y="731863"/>
                <a:ext cx="113040" cy="180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3542CE7-3028-4318-9F78-5E98CEB5032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62149" y="713863"/>
                  <a:ext cx="148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A73D4D4-7059-42E4-B994-6F23258F959C}"/>
                    </a:ext>
                  </a:extLst>
                </p14:cNvPr>
                <p14:cNvContentPartPr/>
                <p14:nvPr/>
              </p14:nvContentPartPr>
              <p14:xfrm>
                <a:off x="4838549" y="746263"/>
                <a:ext cx="159480" cy="187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A73D4D4-7059-42E4-B994-6F23258F959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20549" y="728623"/>
                  <a:ext cx="1951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61200AA-035E-49A5-8C4D-EAAD1D89B0D7}"/>
                    </a:ext>
                  </a:extLst>
                </p14:cNvPr>
                <p14:cNvContentPartPr/>
                <p14:nvPr/>
              </p14:nvContentPartPr>
              <p14:xfrm>
                <a:off x="5039429" y="723583"/>
                <a:ext cx="121320" cy="196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61200AA-035E-49A5-8C4D-EAAD1D89B0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21429" y="705943"/>
                  <a:ext cx="1569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A81D10F-D029-449B-8FBF-FA698C9882A1}"/>
                    </a:ext>
                  </a:extLst>
                </p14:cNvPr>
                <p14:cNvContentPartPr/>
                <p14:nvPr/>
              </p14:nvContentPartPr>
              <p14:xfrm>
                <a:off x="5251829" y="575623"/>
                <a:ext cx="21600" cy="352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A81D10F-D029-449B-8FBF-FA698C9882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33829" y="557623"/>
                  <a:ext cx="572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E4730DD-B865-4C38-9A2E-EE06EDB522E8}"/>
                    </a:ext>
                  </a:extLst>
                </p14:cNvPr>
                <p14:cNvContentPartPr/>
                <p14:nvPr/>
              </p14:nvContentPartPr>
              <p14:xfrm>
                <a:off x="5185229" y="730423"/>
                <a:ext cx="177840" cy="12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E4730DD-B865-4C38-9A2E-EE06EDB522E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67589" y="712423"/>
                  <a:ext cx="21348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C484FF95-D4E8-4FDF-8AD2-167A1E8584BB}"/>
              </a:ext>
            </a:extLst>
          </p:cNvPr>
          <p:cNvGrpSpPr/>
          <p:nvPr/>
        </p:nvGrpSpPr>
        <p:grpSpPr>
          <a:xfrm>
            <a:off x="9948343" y="550629"/>
            <a:ext cx="1703160" cy="279720"/>
            <a:chOff x="9948343" y="550629"/>
            <a:chExt cx="170316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10527DD-A426-47DF-978D-FE6D49624A50}"/>
                    </a:ext>
                  </a:extLst>
                </p14:cNvPr>
                <p14:cNvContentPartPr/>
                <p14:nvPr/>
              </p14:nvContentPartPr>
              <p14:xfrm>
                <a:off x="9948343" y="552789"/>
                <a:ext cx="205200" cy="273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10527DD-A426-47DF-978D-FE6D49624A5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930343" y="535149"/>
                  <a:ext cx="240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8DE29A1-CF4A-48EB-BC03-D52847099C3F}"/>
                    </a:ext>
                  </a:extLst>
                </p14:cNvPr>
                <p14:cNvContentPartPr/>
                <p14:nvPr/>
              </p14:nvContentPartPr>
              <p14:xfrm>
                <a:off x="10133023" y="666189"/>
                <a:ext cx="149040" cy="164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8DE29A1-CF4A-48EB-BC03-D52847099C3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115023" y="648189"/>
                  <a:ext cx="184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FDC5F04-3F85-45C2-B945-62ECB48772F9}"/>
                    </a:ext>
                  </a:extLst>
                </p14:cNvPr>
                <p14:cNvContentPartPr/>
                <p14:nvPr/>
              </p14:nvContentPartPr>
              <p14:xfrm>
                <a:off x="10324183" y="653589"/>
                <a:ext cx="106920" cy="163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FDC5F04-3F85-45C2-B945-62ECB48772F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06543" y="635589"/>
                  <a:ext cx="142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168236D8-FC34-4C0A-B535-EE6E47EE7DBA}"/>
                    </a:ext>
                  </a:extLst>
                </p14:cNvPr>
                <p14:cNvContentPartPr/>
                <p14:nvPr/>
              </p14:nvContentPartPr>
              <p14:xfrm>
                <a:off x="10478623" y="650349"/>
                <a:ext cx="79560" cy="16128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168236D8-FC34-4C0A-B535-EE6E47EE7DB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60983" y="632709"/>
                  <a:ext cx="115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03766E75-5844-483B-9A5D-3A5A0844BC5F}"/>
                    </a:ext>
                  </a:extLst>
                </p14:cNvPr>
                <p14:cNvContentPartPr/>
                <p14:nvPr/>
              </p14:nvContentPartPr>
              <p14:xfrm>
                <a:off x="10639903" y="556749"/>
                <a:ext cx="14400" cy="25524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03766E75-5844-483B-9A5D-3A5A0844BC5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621903" y="538749"/>
                  <a:ext cx="500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8665117B-2957-423C-B776-4073C2EC6533}"/>
                    </a:ext>
                  </a:extLst>
                </p14:cNvPr>
                <p14:cNvContentPartPr/>
                <p14:nvPr/>
              </p14:nvContentPartPr>
              <p14:xfrm>
                <a:off x="10585543" y="660789"/>
                <a:ext cx="144000" cy="198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8665117B-2957-423C-B776-4073C2EC65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567543" y="642789"/>
                  <a:ext cx="179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917A8CFD-F0E2-4CCB-BBC2-FE2E6E828692}"/>
                    </a:ext>
                  </a:extLst>
                </p14:cNvPr>
                <p14:cNvContentPartPr/>
                <p14:nvPr/>
              </p14:nvContentPartPr>
              <p14:xfrm>
                <a:off x="10736023" y="667629"/>
                <a:ext cx="102960" cy="1227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917A8CFD-F0E2-4CCB-BBC2-FE2E6E82869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718023" y="649629"/>
                  <a:ext cx="138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D91ADF0-C074-4A02-9722-93706416C875}"/>
                    </a:ext>
                  </a:extLst>
                </p14:cNvPr>
                <p14:cNvContentPartPr/>
                <p14:nvPr/>
              </p14:nvContentPartPr>
              <p14:xfrm>
                <a:off x="10906663" y="661869"/>
                <a:ext cx="109080" cy="1461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D91ADF0-C074-4A02-9722-93706416C87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889023" y="643869"/>
                  <a:ext cx="144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D9762D23-DAE2-4753-9FE3-D35F7F85B34A}"/>
                    </a:ext>
                  </a:extLst>
                </p14:cNvPr>
                <p14:cNvContentPartPr/>
                <p14:nvPr/>
              </p14:nvContentPartPr>
              <p14:xfrm>
                <a:off x="11103223" y="669789"/>
                <a:ext cx="3600" cy="142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D9762D23-DAE2-4753-9FE3-D35F7F85B34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085583" y="651789"/>
                  <a:ext cx="39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1E96263C-0DEB-4F7A-B1FA-021DC4E567C6}"/>
                    </a:ext>
                  </a:extLst>
                </p14:cNvPr>
                <p14:cNvContentPartPr/>
                <p14:nvPr/>
              </p14:nvContentPartPr>
              <p14:xfrm>
                <a:off x="11078743" y="566469"/>
                <a:ext cx="10080" cy="360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1E96263C-0DEB-4F7A-B1FA-021DC4E567C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060743" y="548829"/>
                  <a:ext cx="45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FBA0AAAC-A1BE-44CE-9C58-AAB1E1680A1E}"/>
                    </a:ext>
                  </a:extLst>
                </p14:cNvPr>
                <p14:cNvContentPartPr/>
                <p14:nvPr/>
              </p14:nvContentPartPr>
              <p14:xfrm>
                <a:off x="11183863" y="678789"/>
                <a:ext cx="124560" cy="13356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FBA0AAAC-A1BE-44CE-9C58-AAB1E1680A1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165863" y="660789"/>
                  <a:ext cx="160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D2E0B7EB-C913-4F25-8E7B-B231523E4E81}"/>
                    </a:ext>
                  </a:extLst>
                </p14:cNvPr>
                <p14:cNvContentPartPr/>
                <p14:nvPr/>
              </p14:nvContentPartPr>
              <p14:xfrm>
                <a:off x="11421463" y="550629"/>
                <a:ext cx="14040" cy="2754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D2E0B7EB-C913-4F25-8E7B-B231523E4E8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403463" y="532989"/>
                  <a:ext cx="496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0B5A9942-BA22-4F8D-8208-1F8F38EF5EDB}"/>
                    </a:ext>
                  </a:extLst>
                </p14:cNvPr>
                <p14:cNvContentPartPr/>
                <p14:nvPr/>
              </p14:nvContentPartPr>
              <p14:xfrm>
                <a:off x="11404183" y="654669"/>
                <a:ext cx="104400" cy="140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0B5A9942-BA22-4F8D-8208-1F8F38EF5ED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386183" y="636669"/>
                  <a:ext cx="1400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F31F4EE0-A51D-4D9A-A83E-200F7ABAAD82}"/>
                    </a:ext>
                  </a:extLst>
                </p14:cNvPr>
                <p14:cNvContentPartPr/>
                <p14:nvPr/>
              </p14:nvContentPartPr>
              <p14:xfrm>
                <a:off x="11546743" y="650709"/>
                <a:ext cx="104760" cy="1472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F31F4EE0-A51D-4D9A-A83E-200F7ABAAD8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529103" y="632709"/>
                  <a:ext cx="14040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D90C94C5-4760-41D8-99FB-48D19B622B09}"/>
              </a:ext>
            </a:extLst>
          </p:cNvPr>
          <p:cNvGrpSpPr/>
          <p:nvPr/>
        </p:nvGrpSpPr>
        <p:grpSpPr>
          <a:xfrm>
            <a:off x="8045509" y="526280"/>
            <a:ext cx="1701000" cy="467280"/>
            <a:chOff x="8045509" y="526280"/>
            <a:chExt cx="170100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3F41A46-4A7F-4A9F-8769-77AAD6778C20}"/>
                    </a:ext>
                  </a:extLst>
                </p14:cNvPr>
                <p14:cNvContentPartPr/>
                <p14:nvPr/>
              </p14:nvContentPartPr>
              <p14:xfrm>
                <a:off x="8127589" y="65912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3F41A46-4A7F-4A9F-8769-77AAD6778C2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09949" y="6414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15DA4CF-BC1B-4BF7-BF59-C3E8EF9612EC}"/>
                    </a:ext>
                  </a:extLst>
                </p14:cNvPr>
                <p14:cNvContentPartPr/>
                <p14:nvPr/>
              </p14:nvContentPartPr>
              <p14:xfrm>
                <a:off x="8045509" y="572360"/>
                <a:ext cx="262440" cy="303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15DA4CF-BC1B-4BF7-BF59-C3E8EF9612E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27509" y="554360"/>
                  <a:ext cx="2980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24E9ABC-188A-44ED-A3F1-73FED848E91B}"/>
                    </a:ext>
                  </a:extLst>
                </p14:cNvPr>
                <p14:cNvContentPartPr/>
                <p14:nvPr/>
              </p14:nvContentPartPr>
              <p14:xfrm>
                <a:off x="8267269" y="707360"/>
                <a:ext cx="147240" cy="145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24E9ABC-188A-44ED-A3F1-73FED848E91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249629" y="689720"/>
                  <a:ext cx="182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085FFA6-F2EC-41E0-B11D-B3916E3B9B00}"/>
                    </a:ext>
                  </a:extLst>
                </p14:cNvPr>
                <p14:cNvContentPartPr/>
                <p14:nvPr/>
              </p14:nvContentPartPr>
              <p14:xfrm>
                <a:off x="8452669" y="683600"/>
                <a:ext cx="156600" cy="166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085FFA6-F2EC-41E0-B11D-B3916E3B9B0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35029" y="665960"/>
                  <a:ext cx="1922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BC0012C-5275-4136-9A72-D3E9E8B86A22}"/>
                    </a:ext>
                  </a:extLst>
                </p14:cNvPr>
                <p14:cNvContentPartPr/>
                <p14:nvPr/>
              </p14:nvContentPartPr>
              <p14:xfrm>
                <a:off x="8697109" y="670280"/>
                <a:ext cx="133920" cy="323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BC0012C-5275-4136-9A72-D3E9E8B86A2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79469" y="652280"/>
                  <a:ext cx="1695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8D895D-3B4A-4678-8361-9C8037BE8EF5}"/>
                    </a:ext>
                  </a:extLst>
                </p14:cNvPr>
                <p14:cNvContentPartPr/>
                <p14:nvPr/>
              </p14:nvContentPartPr>
              <p14:xfrm>
                <a:off x="8895469" y="688640"/>
                <a:ext cx="137520" cy="158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8D895D-3B4A-4678-8361-9C8037BE8EF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77829" y="671000"/>
                  <a:ext cx="173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C5544AC-0AAC-4840-BF57-678D4D164225}"/>
                    </a:ext>
                  </a:extLst>
                </p14:cNvPr>
                <p14:cNvContentPartPr/>
                <p14:nvPr/>
              </p14:nvContentPartPr>
              <p14:xfrm>
                <a:off x="9026149" y="682880"/>
                <a:ext cx="118080" cy="175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C5544AC-0AAC-4840-BF57-678D4D16422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08149" y="665240"/>
                  <a:ext cx="1537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8B4685A-FAA0-4EFB-BFEC-3BA5D00A20DF}"/>
                    </a:ext>
                  </a:extLst>
                </p14:cNvPr>
                <p14:cNvContentPartPr/>
                <p14:nvPr/>
              </p14:nvContentPartPr>
              <p14:xfrm>
                <a:off x="9185629" y="701600"/>
                <a:ext cx="140040" cy="130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8B4685A-FAA0-4EFB-BFEC-3BA5D00A20D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167989" y="683600"/>
                  <a:ext cx="175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E1538AF-8134-4289-BC37-1D5D5B37D17C}"/>
                    </a:ext>
                  </a:extLst>
                </p14:cNvPr>
                <p14:cNvContentPartPr/>
                <p14:nvPr/>
              </p14:nvContentPartPr>
              <p14:xfrm>
                <a:off x="9368869" y="526280"/>
                <a:ext cx="157320" cy="324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E1538AF-8134-4289-BC37-1D5D5B37D17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50869" y="508640"/>
                  <a:ext cx="1929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CFBFD2D-4C40-4272-995F-87C55672FDD9}"/>
                    </a:ext>
                  </a:extLst>
                </p14:cNvPr>
                <p14:cNvContentPartPr/>
                <p14:nvPr/>
              </p14:nvContentPartPr>
              <p14:xfrm>
                <a:off x="9596749" y="555800"/>
                <a:ext cx="21240" cy="308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CFBFD2D-4C40-4272-995F-87C55672FDD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579109" y="538160"/>
                  <a:ext cx="568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EA71C9A-A307-4263-94A3-AF261605D3F3}"/>
                    </a:ext>
                  </a:extLst>
                </p14:cNvPr>
                <p14:cNvContentPartPr/>
                <p14:nvPr/>
              </p14:nvContentPartPr>
              <p14:xfrm>
                <a:off x="9662629" y="695840"/>
                <a:ext cx="83880" cy="178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EA71C9A-A307-4263-94A3-AF261605D3F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44989" y="677840"/>
                  <a:ext cx="11952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EACA3D39-B787-4AE9-B3EA-DC1B83543471}"/>
              </a:ext>
            </a:extLst>
          </p:cNvPr>
          <p:cNvGrpSpPr/>
          <p:nvPr/>
        </p:nvGrpSpPr>
        <p:grpSpPr>
          <a:xfrm>
            <a:off x="5811253" y="565515"/>
            <a:ext cx="1297080" cy="338040"/>
            <a:chOff x="5811253" y="565515"/>
            <a:chExt cx="129708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3DBF6424-557E-496D-B1B2-D7D9CB2AA6BD}"/>
                    </a:ext>
                  </a:extLst>
                </p14:cNvPr>
                <p14:cNvContentPartPr/>
                <p14:nvPr/>
              </p14:nvContentPartPr>
              <p14:xfrm>
                <a:off x="5811253" y="574515"/>
                <a:ext cx="295920" cy="32904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3DBF6424-557E-496D-B1B2-D7D9CB2AA6B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793253" y="556515"/>
                  <a:ext cx="3315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756021E-2254-4AE6-913F-88732354DB88}"/>
                    </a:ext>
                  </a:extLst>
                </p14:cNvPr>
                <p14:cNvContentPartPr/>
                <p14:nvPr/>
              </p14:nvContentPartPr>
              <p14:xfrm>
                <a:off x="6198613" y="692955"/>
                <a:ext cx="128880" cy="19224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756021E-2254-4AE6-913F-88732354DB8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80973" y="674955"/>
                  <a:ext cx="164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2280F2F6-E013-4835-8425-7485B3A68B25}"/>
                    </a:ext>
                  </a:extLst>
                </p14:cNvPr>
                <p14:cNvContentPartPr/>
                <p14:nvPr/>
              </p14:nvContentPartPr>
              <p14:xfrm>
                <a:off x="6382573" y="565515"/>
                <a:ext cx="49680" cy="3153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2280F2F6-E013-4835-8425-7485B3A68B2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64573" y="547875"/>
                  <a:ext cx="853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D7A4E5F-4044-4BB2-A095-A2494B480C20}"/>
                    </a:ext>
                  </a:extLst>
                </p14:cNvPr>
                <p14:cNvContentPartPr/>
                <p14:nvPr/>
              </p14:nvContentPartPr>
              <p14:xfrm>
                <a:off x="6317053" y="692955"/>
                <a:ext cx="181800" cy="194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D7A4E5F-4044-4BB2-A095-A2494B480C2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99413" y="675315"/>
                  <a:ext cx="217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3394808F-7627-42C2-AAF7-8CE64CAFB87D}"/>
                    </a:ext>
                  </a:extLst>
                </p14:cNvPr>
                <p14:cNvContentPartPr/>
                <p14:nvPr/>
              </p14:nvContentPartPr>
              <p14:xfrm>
                <a:off x="6583093" y="708435"/>
                <a:ext cx="11880" cy="15516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3394808F-7627-42C2-AAF7-8CE64CAFB87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565093" y="690795"/>
                  <a:ext cx="47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CC8FA70-8BE6-45D6-BB76-BEA2E5E7FD8C}"/>
                    </a:ext>
                  </a:extLst>
                </p14:cNvPr>
                <p14:cNvContentPartPr/>
                <p14:nvPr/>
              </p14:nvContentPartPr>
              <p14:xfrm>
                <a:off x="6571573" y="610515"/>
                <a:ext cx="17280" cy="212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CC8FA70-8BE6-45D6-BB76-BEA2E5E7FD8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53573" y="592875"/>
                  <a:ext cx="529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0E775AD9-F521-4F28-B69E-CF1EC368E38D}"/>
                    </a:ext>
                  </a:extLst>
                </p14:cNvPr>
                <p14:cNvContentPartPr/>
                <p14:nvPr/>
              </p14:nvContentPartPr>
              <p14:xfrm>
                <a:off x="6674173" y="669915"/>
                <a:ext cx="195120" cy="18576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0E775AD9-F521-4F28-B69E-CF1EC368E38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56533" y="652275"/>
                  <a:ext cx="2307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1A575EC4-6D82-49B3-96C4-CCD22C7CB71F}"/>
                    </a:ext>
                  </a:extLst>
                </p14:cNvPr>
                <p14:cNvContentPartPr/>
                <p14:nvPr/>
              </p14:nvContentPartPr>
              <p14:xfrm>
                <a:off x="6948493" y="661275"/>
                <a:ext cx="159840" cy="20916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1A575EC4-6D82-49B3-96C4-CCD22C7CB71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30493" y="643635"/>
                  <a:ext cx="195480" cy="24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3DBBF034-90EC-47DC-BF6B-68E0F1DF0ACB}"/>
                  </a:ext>
                </a:extLst>
              </p14:cNvPr>
              <p14:cNvContentPartPr/>
              <p14:nvPr/>
            </p14:nvContentPartPr>
            <p14:xfrm>
              <a:off x="7421766" y="758089"/>
              <a:ext cx="257040" cy="15480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3DBBF034-90EC-47DC-BF6B-68E0F1DF0AC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404126" y="740449"/>
                <a:ext cx="2926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C342658B-874F-451D-9A5F-93EB2BECD4C5}"/>
                  </a:ext>
                </a:extLst>
              </p14:cNvPr>
              <p14:cNvContentPartPr/>
              <p14:nvPr/>
            </p14:nvContentPartPr>
            <p14:xfrm>
              <a:off x="3219486" y="711649"/>
              <a:ext cx="177120" cy="186840"/>
            </p14:xfrm>
          </p:contentPart>
        </mc:Choice>
        <mc:Fallback xmlns=""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C342658B-874F-451D-9A5F-93EB2BECD4C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201486" y="693649"/>
                <a:ext cx="212760" cy="22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8" name="Group 487">
            <a:extLst>
              <a:ext uri="{FF2B5EF4-FFF2-40B4-BE49-F238E27FC236}">
                <a16:creationId xmlns:a16="http://schemas.microsoft.com/office/drawing/2014/main" id="{2D1B7E5C-6026-4CB8-A62A-7965449D276E}"/>
              </a:ext>
            </a:extLst>
          </p:cNvPr>
          <p:cNvGrpSpPr/>
          <p:nvPr/>
        </p:nvGrpSpPr>
        <p:grpSpPr>
          <a:xfrm>
            <a:off x="3254766" y="1686169"/>
            <a:ext cx="200880" cy="258480"/>
            <a:chOff x="3254766" y="1686169"/>
            <a:chExt cx="20088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88C0A6B8-50AF-442C-ACFE-EF74A99A0D50}"/>
                    </a:ext>
                  </a:extLst>
                </p14:cNvPr>
                <p14:cNvContentPartPr/>
                <p14:nvPr/>
              </p14:nvContentPartPr>
              <p14:xfrm>
                <a:off x="3254766" y="1686169"/>
                <a:ext cx="200880" cy="25848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88C0A6B8-50AF-442C-ACFE-EF74A99A0D5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236766" y="1668529"/>
                  <a:ext cx="2365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E20BFE04-AA16-4393-83F6-EAF2B2A8FE04}"/>
                    </a:ext>
                  </a:extLst>
                </p14:cNvPr>
                <p14:cNvContentPartPr/>
                <p14:nvPr/>
              </p14:nvContentPartPr>
              <p14:xfrm>
                <a:off x="3265566" y="1853929"/>
                <a:ext cx="79920" cy="4752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E20BFE04-AA16-4393-83F6-EAF2B2A8FE0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47566" y="1836289"/>
                  <a:ext cx="11556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5" name="Group 504">
            <a:extLst>
              <a:ext uri="{FF2B5EF4-FFF2-40B4-BE49-F238E27FC236}">
                <a16:creationId xmlns:a16="http://schemas.microsoft.com/office/drawing/2014/main" id="{716CEE31-DF4B-4BBA-98FC-E2683E870012}"/>
              </a:ext>
            </a:extLst>
          </p:cNvPr>
          <p:cNvGrpSpPr/>
          <p:nvPr/>
        </p:nvGrpSpPr>
        <p:grpSpPr>
          <a:xfrm>
            <a:off x="3696120" y="1557538"/>
            <a:ext cx="2751120" cy="481680"/>
            <a:chOff x="3696120" y="1557538"/>
            <a:chExt cx="2751120" cy="48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6A1986B9-4381-4B62-84C1-F84DAE6145B3}"/>
                    </a:ext>
                  </a:extLst>
                </p14:cNvPr>
                <p14:cNvContentPartPr/>
                <p14:nvPr/>
              </p14:nvContentPartPr>
              <p14:xfrm>
                <a:off x="3696120" y="1557538"/>
                <a:ext cx="327600" cy="481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6A1986B9-4381-4B62-84C1-F84DAE6145B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678480" y="1539898"/>
                  <a:ext cx="3632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6065D440-2A09-4A8A-8B02-31798C878619}"/>
                    </a:ext>
                  </a:extLst>
                </p14:cNvPr>
                <p14:cNvContentPartPr/>
                <p14:nvPr/>
              </p14:nvContentPartPr>
              <p14:xfrm>
                <a:off x="4128480" y="1799458"/>
                <a:ext cx="200520" cy="21636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6065D440-2A09-4A8A-8B02-31798C87861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10480" y="1781458"/>
                  <a:ext cx="236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BBEE64D3-BD19-4AC7-91CE-E346450BAF19}"/>
                    </a:ext>
                  </a:extLst>
                </p14:cNvPr>
                <p14:cNvContentPartPr/>
                <p14:nvPr/>
              </p14:nvContentPartPr>
              <p14:xfrm>
                <a:off x="4411440" y="1794418"/>
                <a:ext cx="150120" cy="2034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BBEE64D3-BD19-4AC7-91CE-E346450BAF1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93800" y="1776778"/>
                  <a:ext cx="1857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13E2ACD4-D123-4C23-957C-17D7E16CE1EA}"/>
                    </a:ext>
                  </a:extLst>
                </p14:cNvPr>
                <p14:cNvContentPartPr/>
                <p14:nvPr/>
              </p14:nvContentPartPr>
              <p14:xfrm>
                <a:off x="4618800" y="1800538"/>
                <a:ext cx="124920" cy="19368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13E2ACD4-D123-4C23-957C-17D7E16CE1E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00800" y="1782538"/>
                  <a:ext cx="1605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6F4D9E02-8486-4177-92A5-F26FBCE9A132}"/>
                    </a:ext>
                  </a:extLst>
                </p14:cNvPr>
                <p14:cNvContentPartPr/>
                <p14:nvPr/>
              </p14:nvContentPartPr>
              <p14:xfrm>
                <a:off x="4884480" y="1628098"/>
                <a:ext cx="12960" cy="33660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6F4D9E02-8486-4177-92A5-F26FBCE9A13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866840" y="1610458"/>
                  <a:ext cx="486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9FC33DC0-8579-405D-BD61-1F74137A44BD}"/>
                    </a:ext>
                  </a:extLst>
                </p14:cNvPr>
                <p14:cNvContentPartPr/>
                <p14:nvPr/>
              </p14:nvContentPartPr>
              <p14:xfrm>
                <a:off x="4796640" y="1782538"/>
                <a:ext cx="195480" cy="972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9FC33DC0-8579-405D-BD61-1F74137A44B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79000" y="1764898"/>
                  <a:ext cx="231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B533A1D2-ED1C-4938-BE82-1B0E8A0DBDA5}"/>
                    </a:ext>
                  </a:extLst>
                </p14:cNvPr>
                <p14:cNvContentPartPr/>
                <p14:nvPr/>
              </p14:nvContentPartPr>
              <p14:xfrm>
                <a:off x="5006160" y="1789018"/>
                <a:ext cx="127440" cy="17100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B533A1D2-ED1C-4938-BE82-1B0E8A0DBDA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88520" y="1771018"/>
                  <a:ext cx="1630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ED74A4BF-764F-4D34-8AD4-15EC71E73E0C}"/>
                    </a:ext>
                  </a:extLst>
                </p14:cNvPr>
                <p14:cNvContentPartPr/>
                <p14:nvPr/>
              </p14:nvContentPartPr>
              <p14:xfrm>
                <a:off x="5201280" y="1804498"/>
                <a:ext cx="167760" cy="1573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ED74A4BF-764F-4D34-8AD4-15EC71E73E0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183640" y="1786858"/>
                  <a:ext cx="203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319CA082-57AB-4E06-8D0C-2CCEA189D5A7}"/>
                    </a:ext>
                  </a:extLst>
                </p14:cNvPr>
                <p14:cNvContentPartPr/>
                <p14:nvPr/>
              </p14:nvContentPartPr>
              <p14:xfrm>
                <a:off x="5450400" y="1787578"/>
                <a:ext cx="103680" cy="15120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319CA082-57AB-4E06-8D0C-2CCEA189D5A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32760" y="1769578"/>
                  <a:ext cx="1393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97B7DB9F-5154-411E-A046-1371236BE68D}"/>
                    </a:ext>
                  </a:extLst>
                </p14:cNvPr>
                <p14:cNvContentPartPr/>
                <p14:nvPr/>
              </p14:nvContentPartPr>
              <p14:xfrm>
                <a:off x="5712120" y="1618738"/>
                <a:ext cx="29160" cy="33840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97B7DB9F-5154-411E-A046-1371236BE68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94480" y="1600738"/>
                  <a:ext cx="648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9F041299-3932-4AD5-8103-EBC0DFEC1978}"/>
                    </a:ext>
                  </a:extLst>
                </p14:cNvPr>
                <p14:cNvContentPartPr/>
                <p14:nvPr/>
              </p14:nvContentPartPr>
              <p14:xfrm>
                <a:off x="5599800" y="1771018"/>
                <a:ext cx="226080" cy="756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9F041299-3932-4AD5-8103-EBC0DFEC197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82160" y="1753378"/>
                  <a:ext cx="2617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1139197C-0C55-4BA3-AE8D-F06636B716AC}"/>
                    </a:ext>
                  </a:extLst>
                </p14:cNvPr>
                <p14:cNvContentPartPr/>
                <p14:nvPr/>
              </p14:nvContentPartPr>
              <p14:xfrm>
                <a:off x="5886360" y="1799098"/>
                <a:ext cx="20160" cy="1461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1139197C-0C55-4BA3-AE8D-F06636B716A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868360" y="1781098"/>
                  <a:ext cx="55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FE8D67EE-CC8D-45F4-8B0B-5D2B07E4515A}"/>
                    </a:ext>
                  </a:extLst>
                </p14:cNvPr>
                <p14:cNvContentPartPr/>
                <p14:nvPr/>
              </p14:nvContentPartPr>
              <p14:xfrm>
                <a:off x="5879880" y="1682818"/>
                <a:ext cx="21600" cy="1080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FE8D67EE-CC8D-45F4-8B0B-5D2B07E4515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62240" y="1665178"/>
                  <a:ext cx="57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B30A59BB-C4F0-4869-A861-BED51068AAF2}"/>
                    </a:ext>
                  </a:extLst>
                </p14:cNvPr>
                <p14:cNvContentPartPr/>
                <p14:nvPr/>
              </p14:nvContentPartPr>
              <p14:xfrm>
                <a:off x="6046920" y="1773538"/>
                <a:ext cx="151200" cy="1832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B30A59BB-C4F0-4869-A861-BED51068AAF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29280" y="1755538"/>
                  <a:ext cx="1868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C8B94374-4B46-41BD-8597-438623762BE7}"/>
                    </a:ext>
                  </a:extLst>
                </p14:cNvPr>
                <p14:cNvContentPartPr/>
                <p14:nvPr/>
              </p14:nvContentPartPr>
              <p14:xfrm>
                <a:off x="6290640" y="1758418"/>
                <a:ext cx="156600" cy="19836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C8B94374-4B46-41BD-8597-438623762BE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272640" y="1740778"/>
                  <a:ext cx="19224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5D6B6CD-90E2-4ECE-911B-E9A901408EB2}"/>
              </a:ext>
            </a:extLst>
          </p:cNvPr>
          <p:cNvGrpSpPr/>
          <p:nvPr/>
        </p:nvGrpSpPr>
        <p:grpSpPr>
          <a:xfrm>
            <a:off x="6823258" y="1740775"/>
            <a:ext cx="456480" cy="448920"/>
            <a:chOff x="6823258" y="1740775"/>
            <a:chExt cx="456480" cy="44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C15B610A-F767-4BC2-AE1D-1833CA5CB621}"/>
                    </a:ext>
                  </a:extLst>
                </p14:cNvPr>
                <p14:cNvContentPartPr/>
                <p14:nvPr/>
              </p14:nvContentPartPr>
              <p14:xfrm>
                <a:off x="6823258" y="1757695"/>
                <a:ext cx="199440" cy="22176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C15B610A-F767-4BC2-AE1D-1833CA5CB62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05618" y="1739695"/>
                  <a:ext cx="2350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6DE2ADE-1E3C-426C-AD04-18A5E51E73CE}"/>
                    </a:ext>
                  </a:extLst>
                </p14:cNvPr>
                <p14:cNvContentPartPr/>
                <p14:nvPr/>
              </p14:nvContentPartPr>
              <p14:xfrm>
                <a:off x="7022338" y="1740775"/>
                <a:ext cx="257400" cy="44892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6DE2ADE-1E3C-426C-AD04-18A5E51E73C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04338" y="1722775"/>
                  <a:ext cx="293040" cy="48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AE1FB4F-9224-4700-991C-D93D90E04A2B}"/>
              </a:ext>
            </a:extLst>
          </p:cNvPr>
          <p:cNvGrpSpPr/>
          <p:nvPr/>
        </p:nvGrpSpPr>
        <p:grpSpPr>
          <a:xfrm>
            <a:off x="7639738" y="1564735"/>
            <a:ext cx="1679400" cy="569160"/>
            <a:chOff x="7639738" y="1564735"/>
            <a:chExt cx="1679400" cy="56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4478B18A-4D3F-42C7-9ACD-4A2F31A643F9}"/>
                    </a:ext>
                  </a:extLst>
                </p14:cNvPr>
                <p14:cNvContentPartPr/>
                <p14:nvPr/>
              </p14:nvContentPartPr>
              <p14:xfrm>
                <a:off x="7639738" y="1763815"/>
                <a:ext cx="175320" cy="22068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4478B18A-4D3F-42C7-9ACD-4A2F31A643F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22098" y="1746175"/>
                  <a:ext cx="2109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AB9A0A9-1595-40C0-B434-479E2B207209}"/>
                    </a:ext>
                  </a:extLst>
                </p14:cNvPr>
                <p14:cNvContentPartPr/>
                <p14:nvPr/>
              </p14:nvContentPartPr>
              <p14:xfrm>
                <a:off x="7858618" y="1756255"/>
                <a:ext cx="189720" cy="18360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AB9A0A9-1595-40C0-B434-479E2B20720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840618" y="1738615"/>
                  <a:ext cx="225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766EEB9C-E7A9-4E90-AFCA-22DC111689D1}"/>
                    </a:ext>
                  </a:extLst>
                </p14:cNvPr>
                <p14:cNvContentPartPr/>
                <p14:nvPr/>
              </p14:nvContentPartPr>
              <p14:xfrm>
                <a:off x="7818298" y="1758055"/>
                <a:ext cx="199800" cy="2242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766EEB9C-E7A9-4E90-AFCA-22DC111689D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00298" y="1740415"/>
                  <a:ext cx="2354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7E8669D6-DE00-4020-A47C-E5F6FCF9EC4D}"/>
                    </a:ext>
                  </a:extLst>
                </p14:cNvPr>
                <p14:cNvContentPartPr/>
                <p14:nvPr/>
              </p14:nvContentPartPr>
              <p14:xfrm>
                <a:off x="8130058" y="1763815"/>
                <a:ext cx="179640" cy="17892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7E8669D6-DE00-4020-A47C-E5F6FCF9EC4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112058" y="1746175"/>
                  <a:ext cx="215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F02DC40-B788-46F0-9E13-6DD93EC968CD}"/>
                    </a:ext>
                  </a:extLst>
                </p14:cNvPr>
                <p14:cNvContentPartPr/>
                <p14:nvPr/>
              </p14:nvContentPartPr>
              <p14:xfrm>
                <a:off x="8364058" y="1732855"/>
                <a:ext cx="226800" cy="2041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F02DC40-B788-46F0-9E13-6DD93EC968C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46058" y="1714855"/>
                  <a:ext cx="2624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0101BB6-4942-4CFA-9AE9-8076E07716C6}"/>
                    </a:ext>
                  </a:extLst>
                </p14:cNvPr>
                <p14:cNvContentPartPr/>
                <p14:nvPr/>
              </p14:nvContentPartPr>
              <p14:xfrm>
                <a:off x="8667538" y="1739335"/>
                <a:ext cx="140760" cy="394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0101BB6-4942-4CFA-9AE9-8076E07716C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49898" y="1721695"/>
                  <a:ext cx="17640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6898CF9-7E8D-4F1C-B894-74C6F0C91B97}"/>
                    </a:ext>
                  </a:extLst>
                </p14:cNvPr>
                <p14:cNvContentPartPr/>
                <p14:nvPr/>
              </p14:nvContentPartPr>
              <p14:xfrm>
                <a:off x="8872018" y="1564735"/>
                <a:ext cx="32400" cy="386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6898CF9-7E8D-4F1C-B894-74C6F0C91B9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854018" y="1546735"/>
                  <a:ext cx="680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72C21D9-04AB-4714-90FC-CEA33464287C}"/>
                    </a:ext>
                  </a:extLst>
                </p14:cNvPr>
                <p14:cNvContentPartPr/>
                <p14:nvPr/>
              </p14:nvContentPartPr>
              <p14:xfrm>
                <a:off x="8995858" y="1754815"/>
                <a:ext cx="113400" cy="178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72C21D9-04AB-4714-90FC-CEA33464287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978218" y="1737175"/>
                  <a:ext cx="149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869865A-FE02-4900-88E2-1597EE42CA6A}"/>
                    </a:ext>
                  </a:extLst>
                </p14:cNvPr>
                <p14:cNvContentPartPr/>
                <p14:nvPr/>
              </p14:nvContentPartPr>
              <p14:xfrm>
                <a:off x="9205018" y="1727815"/>
                <a:ext cx="114120" cy="212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869865A-FE02-4900-88E2-1597EE42CA6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187378" y="1709815"/>
                  <a:ext cx="14976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26C377ED-9644-403F-8348-2AE31A8EB02B}"/>
              </a:ext>
            </a:extLst>
          </p:cNvPr>
          <p:cNvGrpSpPr/>
          <p:nvPr/>
        </p:nvGrpSpPr>
        <p:grpSpPr>
          <a:xfrm>
            <a:off x="2835012" y="2840233"/>
            <a:ext cx="1399680" cy="320040"/>
            <a:chOff x="668864" y="2491099"/>
            <a:chExt cx="139968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6E5800E-FC67-49D0-B83C-5A1C1305DF92}"/>
                    </a:ext>
                  </a:extLst>
                </p14:cNvPr>
                <p14:cNvContentPartPr/>
                <p14:nvPr/>
              </p14:nvContentPartPr>
              <p14:xfrm>
                <a:off x="668864" y="2501539"/>
                <a:ext cx="230040" cy="301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6E5800E-FC67-49D0-B83C-5A1C1305DF9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50864" y="2483539"/>
                  <a:ext cx="2656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1FA8F2C-3ED6-4C17-9CA1-E3541FE322C2}"/>
                    </a:ext>
                  </a:extLst>
                </p14:cNvPr>
                <p14:cNvContentPartPr/>
                <p14:nvPr/>
              </p14:nvContentPartPr>
              <p14:xfrm>
                <a:off x="986384" y="2635819"/>
                <a:ext cx="93600" cy="156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1FA8F2C-3ED6-4C17-9CA1-E3541FE322C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68744" y="2618179"/>
                  <a:ext cx="1292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CA35805-C765-42B6-849E-94740FB0E48B}"/>
                    </a:ext>
                  </a:extLst>
                </p14:cNvPr>
                <p14:cNvContentPartPr/>
                <p14:nvPr/>
              </p14:nvContentPartPr>
              <p14:xfrm>
                <a:off x="1164224" y="2641219"/>
                <a:ext cx="114840" cy="1663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CA35805-C765-42B6-849E-94740FB0E48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46224" y="2623579"/>
                  <a:ext cx="1504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3808F4E-71CD-4636-AD02-48B2D1257CC9}"/>
                    </a:ext>
                  </a:extLst>
                </p14:cNvPr>
                <p14:cNvContentPartPr/>
                <p14:nvPr/>
              </p14:nvContentPartPr>
              <p14:xfrm>
                <a:off x="1371224" y="2491099"/>
                <a:ext cx="36720" cy="320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3808F4E-71CD-4636-AD02-48B2D1257CC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353584" y="2473099"/>
                  <a:ext cx="723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EB04BF4-CC3A-4833-A83B-E08435065BAB}"/>
                    </a:ext>
                  </a:extLst>
                </p14:cNvPr>
                <p14:cNvContentPartPr/>
                <p14:nvPr/>
              </p14:nvContentPartPr>
              <p14:xfrm>
                <a:off x="1325864" y="2627539"/>
                <a:ext cx="200160" cy="324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EB04BF4-CC3A-4833-A83B-E08435065BA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308224" y="2609899"/>
                  <a:ext cx="2358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1B16260-AB92-4805-8DF9-F154B6053B36}"/>
                    </a:ext>
                  </a:extLst>
                </p14:cNvPr>
                <p14:cNvContentPartPr/>
                <p14:nvPr/>
              </p14:nvContentPartPr>
              <p14:xfrm>
                <a:off x="1541504" y="2635099"/>
                <a:ext cx="137880" cy="159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1B16260-AB92-4805-8DF9-F154B6053B3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523864" y="2617099"/>
                  <a:ext cx="173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86F449F-94A5-4B34-B412-EC4056D1ACF1}"/>
                    </a:ext>
                  </a:extLst>
                </p14:cNvPr>
                <p14:cNvContentPartPr/>
                <p14:nvPr/>
              </p14:nvContentPartPr>
              <p14:xfrm>
                <a:off x="1750664" y="2585779"/>
                <a:ext cx="108000" cy="1933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86F449F-94A5-4B34-B412-EC4056D1ACF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33024" y="2568139"/>
                  <a:ext cx="1436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FC105F0-F9C9-44DA-826C-952EA4089F04}"/>
                    </a:ext>
                  </a:extLst>
                </p14:cNvPr>
                <p14:cNvContentPartPr/>
                <p14:nvPr/>
              </p14:nvContentPartPr>
              <p14:xfrm>
                <a:off x="1920584" y="2577859"/>
                <a:ext cx="147960" cy="193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FC105F0-F9C9-44DA-826C-952EA4089F0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902944" y="2560219"/>
                  <a:ext cx="183600" cy="22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A4A1FB1C-3983-4099-B005-3A5E621FBFF9}"/>
                  </a:ext>
                </a:extLst>
              </p14:cNvPr>
              <p14:cNvContentPartPr/>
              <p14:nvPr/>
            </p14:nvContentPartPr>
            <p14:xfrm>
              <a:off x="2870619" y="3222359"/>
              <a:ext cx="1355760" cy="1008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A4A1FB1C-3983-4099-B005-3A5E621FBFF9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2861619" y="3213359"/>
                <a:ext cx="1373400" cy="11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1FBA56D5-E8C1-40F2-AC39-018A54940B1F}"/>
              </a:ext>
            </a:extLst>
          </p:cNvPr>
          <p:cNvGrpSpPr/>
          <p:nvPr/>
        </p:nvGrpSpPr>
        <p:grpSpPr>
          <a:xfrm>
            <a:off x="2852619" y="3432599"/>
            <a:ext cx="1146600" cy="341640"/>
            <a:chOff x="686471" y="3083465"/>
            <a:chExt cx="1146600" cy="34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A88E7EF-E8A9-4C80-90F4-1DCC743116BD}"/>
                    </a:ext>
                  </a:extLst>
                </p14:cNvPr>
                <p14:cNvContentPartPr/>
                <p14:nvPr/>
              </p14:nvContentPartPr>
              <p14:xfrm>
                <a:off x="686471" y="3083465"/>
                <a:ext cx="1146600" cy="3416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A88E7EF-E8A9-4C80-90F4-1DCC743116B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68831" y="3065825"/>
                  <a:ext cx="11822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384C227-687F-4051-915B-5CC725870175}"/>
                    </a:ext>
                  </a:extLst>
                </p14:cNvPr>
                <p14:cNvContentPartPr/>
                <p14:nvPr/>
              </p14:nvContentPartPr>
              <p14:xfrm>
                <a:off x="1063391" y="3141785"/>
                <a:ext cx="55440" cy="202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384C227-687F-4051-915B-5CC72587017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45391" y="3123785"/>
                  <a:ext cx="910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062EFB4-2BB8-4DAF-89B2-F30FB744B7D8}"/>
                    </a:ext>
                  </a:extLst>
                </p14:cNvPr>
                <p14:cNvContentPartPr/>
                <p14:nvPr/>
              </p14:nvContentPartPr>
              <p14:xfrm>
                <a:off x="1433471" y="3142145"/>
                <a:ext cx="30960" cy="2124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062EFB4-2BB8-4DAF-89B2-F30FB744B7D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415831" y="3124145"/>
                  <a:ext cx="6660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68221818-ADED-48F0-A68B-18979A642385}"/>
              </a:ext>
            </a:extLst>
          </p:cNvPr>
          <p:cNvGrpSpPr/>
          <p:nvPr/>
        </p:nvGrpSpPr>
        <p:grpSpPr>
          <a:xfrm>
            <a:off x="2693139" y="4239719"/>
            <a:ext cx="1596600" cy="388080"/>
            <a:chOff x="526991" y="3890585"/>
            <a:chExt cx="1596600" cy="3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B3AFC68-3233-4848-8D94-E21E389C6A06}"/>
                    </a:ext>
                  </a:extLst>
                </p14:cNvPr>
                <p14:cNvContentPartPr/>
                <p14:nvPr/>
              </p14:nvContentPartPr>
              <p14:xfrm>
                <a:off x="526991" y="3890585"/>
                <a:ext cx="1596600" cy="388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B3AFC68-3233-4848-8D94-E21E389C6A0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08991" y="3872585"/>
                  <a:ext cx="16322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19A5E84-138C-47FF-89E5-5BDB420A3B0D}"/>
                    </a:ext>
                  </a:extLst>
                </p14:cNvPr>
                <p14:cNvContentPartPr/>
                <p14:nvPr/>
              </p14:nvContentPartPr>
              <p14:xfrm>
                <a:off x="954671" y="3965465"/>
                <a:ext cx="68040" cy="276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19A5E84-138C-47FF-89E5-5BDB420A3B0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36671" y="3947825"/>
                  <a:ext cx="1036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A3F3142-5BBF-40AF-9F3B-228D11F0EB9E}"/>
                    </a:ext>
                  </a:extLst>
                </p14:cNvPr>
                <p14:cNvContentPartPr/>
                <p14:nvPr/>
              </p14:nvContentPartPr>
              <p14:xfrm>
                <a:off x="1327991" y="3936305"/>
                <a:ext cx="49320" cy="306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A3F3142-5BBF-40AF-9F3B-228D11F0EB9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309991" y="3918305"/>
                  <a:ext cx="849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6F5889D-A3FD-4E07-90B0-C154E4250571}"/>
                    </a:ext>
                  </a:extLst>
                </p14:cNvPr>
                <p14:cNvContentPartPr/>
                <p14:nvPr/>
              </p14:nvContentPartPr>
              <p14:xfrm>
                <a:off x="1692311" y="3964025"/>
                <a:ext cx="34920" cy="245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6F5889D-A3FD-4E07-90B0-C154E425057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674671" y="3946025"/>
                  <a:ext cx="7056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DA39AA42-02DF-4B93-A7B8-3796C026DD2C}"/>
              </a:ext>
            </a:extLst>
          </p:cNvPr>
          <p:cNvGrpSpPr/>
          <p:nvPr/>
        </p:nvGrpSpPr>
        <p:grpSpPr>
          <a:xfrm>
            <a:off x="2932539" y="3644999"/>
            <a:ext cx="199440" cy="811440"/>
            <a:chOff x="766391" y="3295865"/>
            <a:chExt cx="199440" cy="81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5D38448-CA92-4997-BA67-5D65E0BC2FA6}"/>
                    </a:ext>
                  </a:extLst>
                </p14:cNvPr>
                <p14:cNvContentPartPr/>
                <p14:nvPr/>
              </p14:nvContentPartPr>
              <p14:xfrm>
                <a:off x="766391" y="3304145"/>
                <a:ext cx="148680" cy="8031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5D38448-CA92-4997-BA67-5D65E0BC2FA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48391" y="3286145"/>
                  <a:ext cx="184320" cy="83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F4C6E34-D741-447B-8A84-BF5D43E49EC5}"/>
                    </a:ext>
                  </a:extLst>
                </p14:cNvPr>
                <p14:cNvContentPartPr/>
                <p14:nvPr/>
              </p14:nvContentPartPr>
              <p14:xfrm>
                <a:off x="804191" y="3295865"/>
                <a:ext cx="161640" cy="986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F4C6E34-D741-447B-8A84-BF5D43E49EC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86551" y="3277865"/>
                  <a:ext cx="19728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1CE57619-D55E-4406-8E7D-9A6EBF883546}"/>
              </a:ext>
            </a:extLst>
          </p:cNvPr>
          <p:cNvGrpSpPr/>
          <p:nvPr/>
        </p:nvGrpSpPr>
        <p:grpSpPr>
          <a:xfrm>
            <a:off x="3383619" y="3595319"/>
            <a:ext cx="662400" cy="806400"/>
            <a:chOff x="1217471" y="3246185"/>
            <a:chExt cx="662400" cy="80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1AFF7C1-D24E-45C1-85A6-35F7975DE381}"/>
                    </a:ext>
                  </a:extLst>
                </p14:cNvPr>
                <p14:cNvContentPartPr/>
                <p14:nvPr/>
              </p14:nvContentPartPr>
              <p14:xfrm>
                <a:off x="1258151" y="3275705"/>
                <a:ext cx="295560" cy="7768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1AFF7C1-D24E-45C1-85A6-35F7975DE38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240151" y="3258065"/>
                  <a:ext cx="331200" cy="81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C537B8E-0AC2-4617-A4A1-4E46F41FE824}"/>
                    </a:ext>
                  </a:extLst>
                </p14:cNvPr>
                <p14:cNvContentPartPr/>
                <p14:nvPr/>
              </p14:nvContentPartPr>
              <p14:xfrm>
                <a:off x="1217471" y="3260945"/>
                <a:ext cx="150840" cy="986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C537B8E-0AC2-4617-A4A1-4E46F41FE82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99471" y="3243305"/>
                  <a:ext cx="186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80BEB9C-8531-41F6-A771-81C86E6F9FA7}"/>
                    </a:ext>
                  </a:extLst>
                </p14:cNvPr>
                <p14:cNvContentPartPr/>
                <p14:nvPr/>
              </p14:nvContentPartPr>
              <p14:xfrm>
                <a:off x="1501871" y="3254465"/>
                <a:ext cx="119160" cy="7520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80BEB9C-8531-41F6-A771-81C86E6F9FA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83871" y="3236825"/>
                  <a:ext cx="154800" cy="7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BC0072D-5B9A-4631-BC83-74DB8F1C5C39}"/>
                    </a:ext>
                  </a:extLst>
                </p14:cNvPr>
                <p14:cNvContentPartPr/>
                <p14:nvPr/>
              </p14:nvContentPartPr>
              <p14:xfrm>
                <a:off x="1539311" y="3246185"/>
                <a:ext cx="133200" cy="97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BC0072D-5B9A-4631-BC83-74DB8F1C5C3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521311" y="3228545"/>
                  <a:ext cx="168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2E21F6A-17CF-4659-9689-C238D99E47F2}"/>
                    </a:ext>
                  </a:extLst>
                </p14:cNvPr>
                <p14:cNvContentPartPr/>
                <p14:nvPr/>
              </p14:nvContentPartPr>
              <p14:xfrm>
                <a:off x="1698791" y="3262385"/>
                <a:ext cx="181080" cy="7837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2E21F6A-17CF-4659-9689-C238D99E47F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681151" y="3244385"/>
                  <a:ext cx="216720" cy="81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D7EB3547-24F2-46C1-813E-A534FEB41A55}"/>
                  </a:ext>
                </a:extLst>
              </p14:cNvPr>
              <p14:cNvContentPartPr/>
              <p14:nvPr/>
            </p14:nvContentPartPr>
            <p14:xfrm>
              <a:off x="478321" y="978220"/>
              <a:ext cx="2035800" cy="18756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D7EB3547-24F2-46C1-813E-A534FEB41A55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469321" y="969220"/>
                <a:ext cx="2053440" cy="2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8013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188A95F-8CE5-4D9D-9337-772B9C5BD4CE}"/>
              </a:ext>
            </a:extLst>
          </p:cNvPr>
          <p:cNvGrpSpPr/>
          <p:nvPr/>
        </p:nvGrpSpPr>
        <p:grpSpPr>
          <a:xfrm>
            <a:off x="386206" y="380806"/>
            <a:ext cx="2163240" cy="837720"/>
            <a:chOff x="386206" y="380806"/>
            <a:chExt cx="2163240" cy="83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CEFA204-144A-4BFD-9181-93DB7C164BC2}"/>
                    </a:ext>
                  </a:extLst>
                </p14:cNvPr>
                <p14:cNvContentPartPr/>
                <p14:nvPr/>
              </p14:nvContentPartPr>
              <p14:xfrm>
                <a:off x="386206" y="380806"/>
                <a:ext cx="397080" cy="605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CEFA204-144A-4BFD-9181-93DB7C164BC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8206" y="363166"/>
                  <a:ext cx="43272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6871D38-4CC7-44D1-9769-98DD957C2823}"/>
                    </a:ext>
                  </a:extLst>
                </p14:cNvPr>
                <p14:cNvContentPartPr/>
                <p14:nvPr/>
              </p14:nvContentPartPr>
              <p14:xfrm>
                <a:off x="906406" y="726406"/>
                <a:ext cx="261000" cy="222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6871D38-4CC7-44D1-9769-98DD957C282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8406" y="708406"/>
                  <a:ext cx="2966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62C36D5-DFDF-466E-8680-ACBB279208EE}"/>
                    </a:ext>
                  </a:extLst>
                </p14:cNvPr>
                <p14:cNvContentPartPr/>
                <p14:nvPr/>
              </p14:nvContentPartPr>
              <p14:xfrm>
                <a:off x="1227166" y="718486"/>
                <a:ext cx="244080" cy="195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62C36D5-DFDF-466E-8680-ACBB279208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9166" y="700486"/>
                  <a:ext cx="279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4DCC5EB-7717-4202-BE84-9E4D8A2AE465}"/>
                    </a:ext>
                  </a:extLst>
                </p14:cNvPr>
                <p14:cNvContentPartPr/>
                <p14:nvPr/>
              </p14:nvContentPartPr>
              <p14:xfrm>
                <a:off x="1573486" y="676366"/>
                <a:ext cx="279000" cy="188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4DCC5EB-7717-4202-BE84-9E4D8A2AE46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55846" y="658366"/>
                  <a:ext cx="3146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CEC8412-8BAE-45E8-89BD-629E707D2E31}"/>
                    </a:ext>
                  </a:extLst>
                </p14:cNvPr>
                <p14:cNvContentPartPr/>
                <p14:nvPr/>
              </p14:nvContentPartPr>
              <p14:xfrm>
                <a:off x="1932046" y="690766"/>
                <a:ext cx="142920" cy="160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CEC8412-8BAE-45E8-89BD-629E707D2E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14046" y="672766"/>
                  <a:ext cx="178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8B5E6F-5366-4C3A-8FFB-97CA9B8388D0}"/>
                    </a:ext>
                  </a:extLst>
                </p14:cNvPr>
                <p14:cNvContentPartPr/>
                <p14:nvPr/>
              </p14:nvContentPartPr>
              <p14:xfrm>
                <a:off x="2105206" y="696886"/>
                <a:ext cx="90360" cy="143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8B5E6F-5366-4C3A-8FFB-97CA9B8388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87566" y="679246"/>
                  <a:ext cx="126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615C827-6273-469A-849F-BD4758A3D3DC}"/>
                    </a:ext>
                  </a:extLst>
                </p14:cNvPr>
                <p14:cNvContentPartPr/>
                <p14:nvPr/>
              </p14:nvContentPartPr>
              <p14:xfrm>
                <a:off x="2317606" y="680686"/>
                <a:ext cx="231840" cy="537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615C827-6273-469A-849F-BD4758A3D3D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99606" y="663046"/>
                  <a:ext cx="267480" cy="57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7ACA1F6-CBC4-45B5-A47E-3FE0636F65DB}"/>
              </a:ext>
            </a:extLst>
          </p:cNvPr>
          <p:cNvGrpSpPr/>
          <p:nvPr/>
        </p:nvGrpSpPr>
        <p:grpSpPr>
          <a:xfrm>
            <a:off x="3694829" y="542863"/>
            <a:ext cx="1668240" cy="405360"/>
            <a:chOff x="3694829" y="542863"/>
            <a:chExt cx="1668240" cy="40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16F7B38-4DE0-4E60-B8F8-8067A395F287}"/>
                    </a:ext>
                  </a:extLst>
                </p14:cNvPr>
                <p14:cNvContentPartPr/>
                <p14:nvPr/>
              </p14:nvContentPartPr>
              <p14:xfrm>
                <a:off x="3694829" y="542863"/>
                <a:ext cx="239760" cy="400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16F7B38-4DE0-4E60-B8F8-8067A395F28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76829" y="524863"/>
                  <a:ext cx="2754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9071385-7CD4-4F23-BE66-CECBF05385A9}"/>
                    </a:ext>
                  </a:extLst>
                </p14:cNvPr>
                <p14:cNvContentPartPr/>
                <p14:nvPr/>
              </p14:nvContentPartPr>
              <p14:xfrm>
                <a:off x="3729749" y="777583"/>
                <a:ext cx="162000" cy="10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9071385-7CD4-4F23-BE66-CECBF05385A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11749" y="759583"/>
                  <a:ext cx="197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6286C0A-41F6-42E1-A79F-20A6367B17B7}"/>
                    </a:ext>
                  </a:extLst>
                </p14:cNvPr>
                <p14:cNvContentPartPr/>
                <p14:nvPr/>
              </p14:nvContentPartPr>
              <p14:xfrm>
                <a:off x="3995069" y="570943"/>
                <a:ext cx="224640" cy="377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6286C0A-41F6-42E1-A79F-20A6367B17B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77429" y="553303"/>
                  <a:ext cx="2602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9ABF233-F164-4F72-AC99-BB5D07D5EBD2}"/>
                    </a:ext>
                  </a:extLst>
                </p14:cNvPr>
                <p14:cNvContentPartPr/>
                <p14:nvPr/>
              </p14:nvContentPartPr>
              <p14:xfrm>
                <a:off x="4273709" y="705943"/>
                <a:ext cx="137880" cy="234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9ABF233-F164-4F72-AC99-BB5D07D5EB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55709" y="687943"/>
                  <a:ext cx="1735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34F5AFA-1E5D-4DA3-9CB6-66265A1E1CB6}"/>
                    </a:ext>
                  </a:extLst>
                </p14:cNvPr>
                <p14:cNvContentPartPr/>
                <p14:nvPr/>
              </p14:nvContentPartPr>
              <p14:xfrm>
                <a:off x="4513109" y="595063"/>
                <a:ext cx="28800" cy="322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34F5AFA-1E5D-4DA3-9CB6-66265A1E1CB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95109" y="577063"/>
                  <a:ext cx="644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D69AE7D-0DBA-4341-BCA2-3A73AA1CF3D2}"/>
                    </a:ext>
                  </a:extLst>
                </p14:cNvPr>
                <p14:cNvContentPartPr/>
                <p14:nvPr/>
              </p14:nvContentPartPr>
              <p14:xfrm>
                <a:off x="4447589" y="727183"/>
                <a:ext cx="204480" cy="20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D69AE7D-0DBA-4341-BCA2-3A73AA1CF3D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29589" y="709183"/>
                  <a:ext cx="2401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3542CE7-3028-4318-9F78-5E98CEB50329}"/>
                    </a:ext>
                  </a:extLst>
                </p14:cNvPr>
                <p14:cNvContentPartPr/>
                <p14:nvPr/>
              </p14:nvContentPartPr>
              <p14:xfrm>
                <a:off x="4680149" y="731863"/>
                <a:ext cx="113040" cy="180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3542CE7-3028-4318-9F78-5E98CEB5032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62149" y="713863"/>
                  <a:ext cx="148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A73D4D4-7059-42E4-B994-6F23258F959C}"/>
                    </a:ext>
                  </a:extLst>
                </p14:cNvPr>
                <p14:cNvContentPartPr/>
                <p14:nvPr/>
              </p14:nvContentPartPr>
              <p14:xfrm>
                <a:off x="4838549" y="746263"/>
                <a:ext cx="159480" cy="187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A73D4D4-7059-42E4-B994-6F23258F959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20549" y="728623"/>
                  <a:ext cx="1951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61200AA-035E-49A5-8C4D-EAAD1D89B0D7}"/>
                    </a:ext>
                  </a:extLst>
                </p14:cNvPr>
                <p14:cNvContentPartPr/>
                <p14:nvPr/>
              </p14:nvContentPartPr>
              <p14:xfrm>
                <a:off x="5039429" y="723583"/>
                <a:ext cx="121320" cy="196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61200AA-035E-49A5-8C4D-EAAD1D89B0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21429" y="705943"/>
                  <a:ext cx="1569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A81D10F-D029-449B-8FBF-FA698C9882A1}"/>
                    </a:ext>
                  </a:extLst>
                </p14:cNvPr>
                <p14:cNvContentPartPr/>
                <p14:nvPr/>
              </p14:nvContentPartPr>
              <p14:xfrm>
                <a:off x="5251829" y="575623"/>
                <a:ext cx="21600" cy="352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A81D10F-D029-449B-8FBF-FA698C9882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33829" y="557623"/>
                  <a:ext cx="572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E4730DD-B865-4C38-9A2E-EE06EDB522E8}"/>
                    </a:ext>
                  </a:extLst>
                </p14:cNvPr>
                <p14:cNvContentPartPr/>
                <p14:nvPr/>
              </p14:nvContentPartPr>
              <p14:xfrm>
                <a:off x="5185229" y="730423"/>
                <a:ext cx="177840" cy="12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E4730DD-B865-4C38-9A2E-EE06EDB522E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67589" y="712423"/>
                  <a:ext cx="21348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C484FF95-D4E8-4FDF-8AD2-167A1E8584BB}"/>
              </a:ext>
            </a:extLst>
          </p:cNvPr>
          <p:cNvGrpSpPr/>
          <p:nvPr/>
        </p:nvGrpSpPr>
        <p:grpSpPr>
          <a:xfrm>
            <a:off x="9948343" y="550629"/>
            <a:ext cx="1703160" cy="279720"/>
            <a:chOff x="9948343" y="550629"/>
            <a:chExt cx="170316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10527DD-A426-47DF-978D-FE6D49624A50}"/>
                    </a:ext>
                  </a:extLst>
                </p14:cNvPr>
                <p14:cNvContentPartPr/>
                <p14:nvPr/>
              </p14:nvContentPartPr>
              <p14:xfrm>
                <a:off x="9948343" y="552789"/>
                <a:ext cx="205200" cy="273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10527DD-A426-47DF-978D-FE6D49624A5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930343" y="535149"/>
                  <a:ext cx="240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8DE29A1-CF4A-48EB-BC03-D52847099C3F}"/>
                    </a:ext>
                  </a:extLst>
                </p14:cNvPr>
                <p14:cNvContentPartPr/>
                <p14:nvPr/>
              </p14:nvContentPartPr>
              <p14:xfrm>
                <a:off x="10133023" y="666189"/>
                <a:ext cx="149040" cy="164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8DE29A1-CF4A-48EB-BC03-D52847099C3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115023" y="648189"/>
                  <a:ext cx="184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FDC5F04-3F85-45C2-B945-62ECB48772F9}"/>
                    </a:ext>
                  </a:extLst>
                </p14:cNvPr>
                <p14:cNvContentPartPr/>
                <p14:nvPr/>
              </p14:nvContentPartPr>
              <p14:xfrm>
                <a:off x="10324183" y="653589"/>
                <a:ext cx="106920" cy="163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FDC5F04-3F85-45C2-B945-62ECB48772F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06543" y="635589"/>
                  <a:ext cx="142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168236D8-FC34-4C0A-B535-EE6E47EE7DBA}"/>
                    </a:ext>
                  </a:extLst>
                </p14:cNvPr>
                <p14:cNvContentPartPr/>
                <p14:nvPr/>
              </p14:nvContentPartPr>
              <p14:xfrm>
                <a:off x="10478623" y="650349"/>
                <a:ext cx="79560" cy="16128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168236D8-FC34-4C0A-B535-EE6E47EE7DB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60983" y="632709"/>
                  <a:ext cx="115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03766E75-5844-483B-9A5D-3A5A0844BC5F}"/>
                    </a:ext>
                  </a:extLst>
                </p14:cNvPr>
                <p14:cNvContentPartPr/>
                <p14:nvPr/>
              </p14:nvContentPartPr>
              <p14:xfrm>
                <a:off x="10639903" y="556749"/>
                <a:ext cx="14400" cy="25524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03766E75-5844-483B-9A5D-3A5A0844BC5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621903" y="538749"/>
                  <a:ext cx="500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8665117B-2957-423C-B776-4073C2EC6533}"/>
                    </a:ext>
                  </a:extLst>
                </p14:cNvPr>
                <p14:cNvContentPartPr/>
                <p14:nvPr/>
              </p14:nvContentPartPr>
              <p14:xfrm>
                <a:off x="10585543" y="660789"/>
                <a:ext cx="144000" cy="198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8665117B-2957-423C-B776-4073C2EC65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567543" y="642789"/>
                  <a:ext cx="179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917A8CFD-F0E2-4CCB-BBC2-FE2E6E828692}"/>
                    </a:ext>
                  </a:extLst>
                </p14:cNvPr>
                <p14:cNvContentPartPr/>
                <p14:nvPr/>
              </p14:nvContentPartPr>
              <p14:xfrm>
                <a:off x="10736023" y="667629"/>
                <a:ext cx="102960" cy="1227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917A8CFD-F0E2-4CCB-BBC2-FE2E6E82869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718023" y="649629"/>
                  <a:ext cx="138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D91ADF0-C074-4A02-9722-93706416C875}"/>
                    </a:ext>
                  </a:extLst>
                </p14:cNvPr>
                <p14:cNvContentPartPr/>
                <p14:nvPr/>
              </p14:nvContentPartPr>
              <p14:xfrm>
                <a:off x="10906663" y="661869"/>
                <a:ext cx="109080" cy="1461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D91ADF0-C074-4A02-9722-93706416C87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889023" y="643869"/>
                  <a:ext cx="144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D9762D23-DAE2-4753-9FE3-D35F7F85B34A}"/>
                    </a:ext>
                  </a:extLst>
                </p14:cNvPr>
                <p14:cNvContentPartPr/>
                <p14:nvPr/>
              </p14:nvContentPartPr>
              <p14:xfrm>
                <a:off x="11103223" y="669789"/>
                <a:ext cx="3600" cy="142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D9762D23-DAE2-4753-9FE3-D35F7F85B34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085583" y="651789"/>
                  <a:ext cx="39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1E96263C-0DEB-4F7A-B1FA-021DC4E567C6}"/>
                    </a:ext>
                  </a:extLst>
                </p14:cNvPr>
                <p14:cNvContentPartPr/>
                <p14:nvPr/>
              </p14:nvContentPartPr>
              <p14:xfrm>
                <a:off x="11078743" y="566469"/>
                <a:ext cx="10080" cy="360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1E96263C-0DEB-4F7A-B1FA-021DC4E567C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060743" y="548829"/>
                  <a:ext cx="45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FBA0AAAC-A1BE-44CE-9C58-AAB1E1680A1E}"/>
                    </a:ext>
                  </a:extLst>
                </p14:cNvPr>
                <p14:cNvContentPartPr/>
                <p14:nvPr/>
              </p14:nvContentPartPr>
              <p14:xfrm>
                <a:off x="11183863" y="678789"/>
                <a:ext cx="124560" cy="13356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FBA0AAAC-A1BE-44CE-9C58-AAB1E1680A1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165863" y="660789"/>
                  <a:ext cx="160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D2E0B7EB-C913-4F25-8E7B-B231523E4E81}"/>
                    </a:ext>
                  </a:extLst>
                </p14:cNvPr>
                <p14:cNvContentPartPr/>
                <p14:nvPr/>
              </p14:nvContentPartPr>
              <p14:xfrm>
                <a:off x="11421463" y="550629"/>
                <a:ext cx="14040" cy="2754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D2E0B7EB-C913-4F25-8E7B-B231523E4E8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403463" y="532989"/>
                  <a:ext cx="496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0B5A9942-BA22-4F8D-8208-1F8F38EF5EDB}"/>
                    </a:ext>
                  </a:extLst>
                </p14:cNvPr>
                <p14:cNvContentPartPr/>
                <p14:nvPr/>
              </p14:nvContentPartPr>
              <p14:xfrm>
                <a:off x="11404183" y="654669"/>
                <a:ext cx="104400" cy="140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0B5A9942-BA22-4F8D-8208-1F8F38EF5ED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386183" y="636669"/>
                  <a:ext cx="1400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F31F4EE0-A51D-4D9A-A83E-200F7ABAAD82}"/>
                    </a:ext>
                  </a:extLst>
                </p14:cNvPr>
                <p14:cNvContentPartPr/>
                <p14:nvPr/>
              </p14:nvContentPartPr>
              <p14:xfrm>
                <a:off x="11546743" y="650709"/>
                <a:ext cx="104760" cy="1472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F31F4EE0-A51D-4D9A-A83E-200F7ABAAD8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529103" y="632709"/>
                  <a:ext cx="14040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D90C94C5-4760-41D8-99FB-48D19B622B09}"/>
              </a:ext>
            </a:extLst>
          </p:cNvPr>
          <p:cNvGrpSpPr/>
          <p:nvPr/>
        </p:nvGrpSpPr>
        <p:grpSpPr>
          <a:xfrm>
            <a:off x="8045509" y="526280"/>
            <a:ext cx="1701000" cy="467280"/>
            <a:chOff x="8045509" y="526280"/>
            <a:chExt cx="170100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3F41A46-4A7F-4A9F-8769-77AAD6778C20}"/>
                    </a:ext>
                  </a:extLst>
                </p14:cNvPr>
                <p14:cNvContentPartPr/>
                <p14:nvPr/>
              </p14:nvContentPartPr>
              <p14:xfrm>
                <a:off x="8127589" y="65912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3F41A46-4A7F-4A9F-8769-77AAD6778C2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09949" y="6414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15DA4CF-BC1B-4BF7-BF59-C3E8EF9612EC}"/>
                    </a:ext>
                  </a:extLst>
                </p14:cNvPr>
                <p14:cNvContentPartPr/>
                <p14:nvPr/>
              </p14:nvContentPartPr>
              <p14:xfrm>
                <a:off x="8045509" y="572360"/>
                <a:ext cx="262440" cy="303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15DA4CF-BC1B-4BF7-BF59-C3E8EF9612E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27509" y="554360"/>
                  <a:ext cx="2980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24E9ABC-188A-44ED-A3F1-73FED848E91B}"/>
                    </a:ext>
                  </a:extLst>
                </p14:cNvPr>
                <p14:cNvContentPartPr/>
                <p14:nvPr/>
              </p14:nvContentPartPr>
              <p14:xfrm>
                <a:off x="8267269" y="707360"/>
                <a:ext cx="147240" cy="145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24E9ABC-188A-44ED-A3F1-73FED848E91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249629" y="689720"/>
                  <a:ext cx="182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085FFA6-F2EC-41E0-B11D-B3916E3B9B00}"/>
                    </a:ext>
                  </a:extLst>
                </p14:cNvPr>
                <p14:cNvContentPartPr/>
                <p14:nvPr/>
              </p14:nvContentPartPr>
              <p14:xfrm>
                <a:off x="8452669" y="683600"/>
                <a:ext cx="156600" cy="166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085FFA6-F2EC-41E0-B11D-B3916E3B9B0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35029" y="665960"/>
                  <a:ext cx="1922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BC0012C-5275-4136-9A72-D3E9E8B86A22}"/>
                    </a:ext>
                  </a:extLst>
                </p14:cNvPr>
                <p14:cNvContentPartPr/>
                <p14:nvPr/>
              </p14:nvContentPartPr>
              <p14:xfrm>
                <a:off x="8697109" y="670280"/>
                <a:ext cx="133920" cy="323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BC0012C-5275-4136-9A72-D3E9E8B86A2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79469" y="652280"/>
                  <a:ext cx="1695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8D895D-3B4A-4678-8361-9C8037BE8EF5}"/>
                    </a:ext>
                  </a:extLst>
                </p14:cNvPr>
                <p14:cNvContentPartPr/>
                <p14:nvPr/>
              </p14:nvContentPartPr>
              <p14:xfrm>
                <a:off x="8895469" y="688640"/>
                <a:ext cx="137520" cy="158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8D895D-3B4A-4678-8361-9C8037BE8EF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77829" y="671000"/>
                  <a:ext cx="173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C5544AC-0AAC-4840-BF57-678D4D164225}"/>
                    </a:ext>
                  </a:extLst>
                </p14:cNvPr>
                <p14:cNvContentPartPr/>
                <p14:nvPr/>
              </p14:nvContentPartPr>
              <p14:xfrm>
                <a:off x="9026149" y="682880"/>
                <a:ext cx="118080" cy="175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C5544AC-0AAC-4840-BF57-678D4D16422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08149" y="665240"/>
                  <a:ext cx="1537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8B4685A-FAA0-4EFB-BFEC-3BA5D00A20DF}"/>
                    </a:ext>
                  </a:extLst>
                </p14:cNvPr>
                <p14:cNvContentPartPr/>
                <p14:nvPr/>
              </p14:nvContentPartPr>
              <p14:xfrm>
                <a:off x="9185629" y="701600"/>
                <a:ext cx="140040" cy="130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8B4685A-FAA0-4EFB-BFEC-3BA5D00A20D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167989" y="683600"/>
                  <a:ext cx="175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E1538AF-8134-4289-BC37-1D5D5B37D17C}"/>
                    </a:ext>
                  </a:extLst>
                </p14:cNvPr>
                <p14:cNvContentPartPr/>
                <p14:nvPr/>
              </p14:nvContentPartPr>
              <p14:xfrm>
                <a:off x="9368869" y="526280"/>
                <a:ext cx="157320" cy="324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E1538AF-8134-4289-BC37-1D5D5B37D17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50869" y="508640"/>
                  <a:ext cx="1929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CFBFD2D-4C40-4272-995F-87C55672FDD9}"/>
                    </a:ext>
                  </a:extLst>
                </p14:cNvPr>
                <p14:cNvContentPartPr/>
                <p14:nvPr/>
              </p14:nvContentPartPr>
              <p14:xfrm>
                <a:off x="9596749" y="555800"/>
                <a:ext cx="21240" cy="308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CFBFD2D-4C40-4272-995F-87C55672FDD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579109" y="538160"/>
                  <a:ext cx="568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EA71C9A-A307-4263-94A3-AF261605D3F3}"/>
                    </a:ext>
                  </a:extLst>
                </p14:cNvPr>
                <p14:cNvContentPartPr/>
                <p14:nvPr/>
              </p14:nvContentPartPr>
              <p14:xfrm>
                <a:off x="9662629" y="695840"/>
                <a:ext cx="83880" cy="178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EA71C9A-A307-4263-94A3-AF261605D3F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44989" y="677840"/>
                  <a:ext cx="11952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EACA3D39-B787-4AE9-B3EA-DC1B83543471}"/>
              </a:ext>
            </a:extLst>
          </p:cNvPr>
          <p:cNvGrpSpPr/>
          <p:nvPr/>
        </p:nvGrpSpPr>
        <p:grpSpPr>
          <a:xfrm>
            <a:off x="5811253" y="565515"/>
            <a:ext cx="1297080" cy="338040"/>
            <a:chOff x="5811253" y="565515"/>
            <a:chExt cx="129708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3DBF6424-557E-496D-B1B2-D7D9CB2AA6BD}"/>
                    </a:ext>
                  </a:extLst>
                </p14:cNvPr>
                <p14:cNvContentPartPr/>
                <p14:nvPr/>
              </p14:nvContentPartPr>
              <p14:xfrm>
                <a:off x="5811253" y="574515"/>
                <a:ext cx="295920" cy="32904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3DBF6424-557E-496D-B1B2-D7D9CB2AA6B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793253" y="556515"/>
                  <a:ext cx="3315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756021E-2254-4AE6-913F-88732354DB88}"/>
                    </a:ext>
                  </a:extLst>
                </p14:cNvPr>
                <p14:cNvContentPartPr/>
                <p14:nvPr/>
              </p14:nvContentPartPr>
              <p14:xfrm>
                <a:off x="6198613" y="692955"/>
                <a:ext cx="128880" cy="19224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756021E-2254-4AE6-913F-88732354DB8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80973" y="674955"/>
                  <a:ext cx="164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2280F2F6-E013-4835-8425-7485B3A68B25}"/>
                    </a:ext>
                  </a:extLst>
                </p14:cNvPr>
                <p14:cNvContentPartPr/>
                <p14:nvPr/>
              </p14:nvContentPartPr>
              <p14:xfrm>
                <a:off x="6382573" y="565515"/>
                <a:ext cx="49680" cy="3153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2280F2F6-E013-4835-8425-7485B3A68B2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64573" y="547875"/>
                  <a:ext cx="853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D7A4E5F-4044-4BB2-A095-A2494B480C20}"/>
                    </a:ext>
                  </a:extLst>
                </p14:cNvPr>
                <p14:cNvContentPartPr/>
                <p14:nvPr/>
              </p14:nvContentPartPr>
              <p14:xfrm>
                <a:off x="6317053" y="692955"/>
                <a:ext cx="181800" cy="194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D7A4E5F-4044-4BB2-A095-A2494B480C2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99413" y="675315"/>
                  <a:ext cx="217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3394808F-7627-42C2-AAF7-8CE64CAFB87D}"/>
                    </a:ext>
                  </a:extLst>
                </p14:cNvPr>
                <p14:cNvContentPartPr/>
                <p14:nvPr/>
              </p14:nvContentPartPr>
              <p14:xfrm>
                <a:off x="6583093" y="708435"/>
                <a:ext cx="11880" cy="15516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3394808F-7627-42C2-AAF7-8CE64CAFB87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565093" y="690795"/>
                  <a:ext cx="47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CC8FA70-8BE6-45D6-BB76-BEA2E5E7FD8C}"/>
                    </a:ext>
                  </a:extLst>
                </p14:cNvPr>
                <p14:cNvContentPartPr/>
                <p14:nvPr/>
              </p14:nvContentPartPr>
              <p14:xfrm>
                <a:off x="6571573" y="610515"/>
                <a:ext cx="17280" cy="212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CC8FA70-8BE6-45D6-BB76-BEA2E5E7FD8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53573" y="592875"/>
                  <a:ext cx="529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0E775AD9-F521-4F28-B69E-CF1EC368E38D}"/>
                    </a:ext>
                  </a:extLst>
                </p14:cNvPr>
                <p14:cNvContentPartPr/>
                <p14:nvPr/>
              </p14:nvContentPartPr>
              <p14:xfrm>
                <a:off x="6674173" y="669915"/>
                <a:ext cx="195120" cy="18576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0E775AD9-F521-4F28-B69E-CF1EC368E38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56533" y="652275"/>
                  <a:ext cx="2307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1A575EC4-6D82-49B3-96C4-CCD22C7CB71F}"/>
                    </a:ext>
                  </a:extLst>
                </p14:cNvPr>
                <p14:cNvContentPartPr/>
                <p14:nvPr/>
              </p14:nvContentPartPr>
              <p14:xfrm>
                <a:off x="6948493" y="661275"/>
                <a:ext cx="159840" cy="20916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1A575EC4-6D82-49B3-96C4-CCD22C7CB71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30493" y="643635"/>
                  <a:ext cx="195480" cy="24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3DBBF034-90EC-47DC-BF6B-68E0F1DF0ACB}"/>
                  </a:ext>
                </a:extLst>
              </p14:cNvPr>
              <p14:cNvContentPartPr/>
              <p14:nvPr/>
            </p14:nvContentPartPr>
            <p14:xfrm>
              <a:off x="7421766" y="758089"/>
              <a:ext cx="257040" cy="15480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3DBBF034-90EC-47DC-BF6B-68E0F1DF0AC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404126" y="740449"/>
                <a:ext cx="2926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C342658B-874F-451D-9A5F-93EB2BECD4C5}"/>
                  </a:ext>
                </a:extLst>
              </p14:cNvPr>
              <p14:cNvContentPartPr/>
              <p14:nvPr/>
            </p14:nvContentPartPr>
            <p14:xfrm>
              <a:off x="3219486" y="711649"/>
              <a:ext cx="177120" cy="186840"/>
            </p14:xfrm>
          </p:contentPart>
        </mc:Choice>
        <mc:Fallback xmlns=""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C342658B-874F-451D-9A5F-93EB2BECD4C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201486" y="693649"/>
                <a:ext cx="212760" cy="22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8" name="Group 487">
            <a:extLst>
              <a:ext uri="{FF2B5EF4-FFF2-40B4-BE49-F238E27FC236}">
                <a16:creationId xmlns:a16="http://schemas.microsoft.com/office/drawing/2014/main" id="{2D1B7E5C-6026-4CB8-A62A-7965449D276E}"/>
              </a:ext>
            </a:extLst>
          </p:cNvPr>
          <p:cNvGrpSpPr/>
          <p:nvPr/>
        </p:nvGrpSpPr>
        <p:grpSpPr>
          <a:xfrm>
            <a:off x="3254766" y="1686169"/>
            <a:ext cx="200880" cy="258480"/>
            <a:chOff x="3254766" y="1686169"/>
            <a:chExt cx="20088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88C0A6B8-50AF-442C-ACFE-EF74A99A0D50}"/>
                    </a:ext>
                  </a:extLst>
                </p14:cNvPr>
                <p14:cNvContentPartPr/>
                <p14:nvPr/>
              </p14:nvContentPartPr>
              <p14:xfrm>
                <a:off x="3254766" y="1686169"/>
                <a:ext cx="200880" cy="25848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88C0A6B8-50AF-442C-ACFE-EF74A99A0D5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236766" y="1668529"/>
                  <a:ext cx="2365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E20BFE04-AA16-4393-83F6-EAF2B2A8FE04}"/>
                    </a:ext>
                  </a:extLst>
                </p14:cNvPr>
                <p14:cNvContentPartPr/>
                <p14:nvPr/>
              </p14:nvContentPartPr>
              <p14:xfrm>
                <a:off x="3265566" y="1853929"/>
                <a:ext cx="79920" cy="4752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E20BFE04-AA16-4393-83F6-EAF2B2A8FE0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47566" y="1836289"/>
                  <a:ext cx="11556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5" name="Group 504">
            <a:extLst>
              <a:ext uri="{FF2B5EF4-FFF2-40B4-BE49-F238E27FC236}">
                <a16:creationId xmlns:a16="http://schemas.microsoft.com/office/drawing/2014/main" id="{716CEE31-DF4B-4BBA-98FC-E2683E870012}"/>
              </a:ext>
            </a:extLst>
          </p:cNvPr>
          <p:cNvGrpSpPr/>
          <p:nvPr/>
        </p:nvGrpSpPr>
        <p:grpSpPr>
          <a:xfrm>
            <a:off x="3696120" y="1557538"/>
            <a:ext cx="2751120" cy="481680"/>
            <a:chOff x="3696120" y="1557538"/>
            <a:chExt cx="2751120" cy="48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6A1986B9-4381-4B62-84C1-F84DAE6145B3}"/>
                    </a:ext>
                  </a:extLst>
                </p14:cNvPr>
                <p14:cNvContentPartPr/>
                <p14:nvPr/>
              </p14:nvContentPartPr>
              <p14:xfrm>
                <a:off x="3696120" y="1557538"/>
                <a:ext cx="327600" cy="481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6A1986B9-4381-4B62-84C1-F84DAE6145B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678480" y="1539898"/>
                  <a:ext cx="3632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6065D440-2A09-4A8A-8B02-31798C878619}"/>
                    </a:ext>
                  </a:extLst>
                </p14:cNvPr>
                <p14:cNvContentPartPr/>
                <p14:nvPr/>
              </p14:nvContentPartPr>
              <p14:xfrm>
                <a:off x="4128480" y="1799458"/>
                <a:ext cx="200520" cy="21636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6065D440-2A09-4A8A-8B02-31798C87861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10480" y="1781458"/>
                  <a:ext cx="236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BBEE64D3-BD19-4AC7-91CE-E346450BAF19}"/>
                    </a:ext>
                  </a:extLst>
                </p14:cNvPr>
                <p14:cNvContentPartPr/>
                <p14:nvPr/>
              </p14:nvContentPartPr>
              <p14:xfrm>
                <a:off x="4411440" y="1794418"/>
                <a:ext cx="150120" cy="2034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BBEE64D3-BD19-4AC7-91CE-E346450BAF1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93800" y="1776778"/>
                  <a:ext cx="1857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13E2ACD4-D123-4C23-957C-17D7E16CE1EA}"/>
                    </a:ext>
                  </a:extLst>
                </p14:cNvPr>
                <p14:cNvContentPartPr/>
                <p14:nvPr/>
              </p14:nvContentPartPr>
              <p14:xfrm>
                <a:off x="4618800" y="1800538"/>
                <a:ext cx="124920" cy="19368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13E2ACD4-D123-4C23-957C-17D7E16CE1E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00800" y="1782538"/>
                  <a:ext cx="1605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6F4D9E02-8486-4177-92A5-F26FBCE9A132}"/>
                    </a:ext>
                  </a:extLst>
                </p14:cNvPr>
                <p14:cNvContentPartPr/>
                <p14:nvPr/>
              </p14:nvContentPartPr>
              <p14:xfrm>
                <a:off x="4884480" y="1628098"/>
                <a:ext cx="12960" cy="33660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6F4D9E02-8486-4177-92A5-F26FBCE9A13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866840" y="1610458"/>
                  <a:ext cx="486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9FC33DC0-8579-405D-BD61-1F74137A44BD}"/>
                    </a:ext>
                  </a:extLst>
                </p14:cNvPr>
                <p14:cNvContentPartPr/>
                <p14:nvPr/>
              </p14:nvContentPartPr>
              <p14:xfrm>
                <a:off x="4796640" y="1782538"/>
                <a:ext cx="195480" cy="972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9FC33DC0-8579-405D-BD61-1F74137A44B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79000" y="1764898"/>
                  <a:ext cx="231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B533A1D2-ED1C-4938-BE82-1B0E8A0DBDA5}"/>
                    </a:ext>
                  </a:extLst>
                </p14:cNvPr>
                <p14:cNvContentPartPr/>
                <p14:nvPr/>
              </p14:nvContentPartPr>
              <p14:xfrm>
                <a:off x="5006160" y="1789018"/>
                <a:ext cx="127440" cy="17100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B533A1D2-ED1C-4938-BE82-1B0E8A0DBDA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88520" y="1771018"/>
                  <a:ext cx="1630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ED74A4BF-764F-4D34-8AD4-15EC71E73E0C}"/>
                    </a:ext>
                  </a:extLst>
                </p14:cNvPr>
                <p14:cNvContentPartPr/>
                <p14:nvPr/>
              </p14:nvContentPartPr>
              <p14:xfrm>
                <a:off x="5201280" y="1804498"/>
                <a:ext cx="167760" cy="1573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ED74A4BF-764F-4D34-8AD4-15EC71E73E0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183640" y="1786858"/>
                  <a:ext cx="203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319CA082-57AB-4E06-8D0C-2CCEA189D5A7}"/>
                    </a:ext>
                  </a:extLst>
                </p14:cNvPr>
                <p14:cNvContentPartPr/>
                <p14:nvPr/>
              </p14:nvContentPartPr>
              <p14:xfrm>
                <a:off x="5450400" y="1787578"/>
                <a:ext cx="103680" cy="15120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319CA082-57AB-4E06-8D0C-2CCEA189D5A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32760" y="1769578"/>
                  <a:ext cx="1393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97B7DB9F-5154-411E-A046-1371236BE68D}"/>
                    </a:ext>
                  </a:extLst>
                </p14:cNvPr>
                <p14:cNvContentPartPr/>
                <p14:nvPr/>
              </p14:nvContentPartPr>
              <p14:xfrm>
                <a:off x="5712120" y="1618738"/>
                <a:ext cx="29160" cy="33840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97B7DB9F-5154-411E-A046-1371236BE68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94480" y="1600738"/>
                  <a:ext cx="648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9F041299-3932-4AD5-8103-EBC0DFEC1978}"/>
                    </a:ext>
                  </a:extLst>
                </p14:cNvPr>
                <p14:cNvContentPartPr/>
                <p14:nvPr/>
              </p14:nvContentPartPr>
              <p14:xfrm>
                <a:off x="5599800" y="1771018"/>
                <a:ext cx="226080" cy="756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9F041299-3932-4AD5-8103-EBC0DFEC197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82160" y="1753378"/>
                  <a:ext cx="2617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1139197C-0C55-4BA3-AE8D-F06636B716AC}"/>
                    </a:ext>
                  </a:extLst>
                </p14:cNvPr>
                <p14:cNvContentPartPr/>
                <p14:nvPr/>
              </p14:nvContentPartPr>
              <p14:xfrm>
                <a:off x="5886360" y="1799098"/>
                <a:ext cx="20160" cy="1461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1139197C-0C55-4BA3-AE8D-F06636B716A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868360" y="1781098"/>
                  <a:ext cx="55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FE8D67EE-CC8D-45F4-8B0B-5D2B07E4515A}"/>
                    </a:ext>
                  </a:extLst>
                </p14:cNvPr>
                <p14:cNvContentPartPr/>
                <p14:nvPr/>
              </p14:nvContentPartPr>
              <p14:xfrm>
                <a:off x="5879880" y="1682818"/>
                <a:ext cx="21600" cy="1080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FE8D67EE-CC8D-45F4-8B0B-5D2B07E4515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62240" y="1665178"/>
                  <a:ext cx="57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B30A59BB-C4F0-4869-A861-BED51068AAF2}"/>
                    </a:ext>
                  </a:extLst>
                </p14:cNvPr>
                <p14:cNvContentPartPr/>
                <p14:nvPr/>
              </p14:nvContentPartPr>
              <p14:xfrm>
                <a:off x="6046920" y="1773538"/>
                <a:ext cx="151200" cy="1832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B30A59BB-C4F0-4869-A861-BED51068AAF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29280" y="1755538"/>
                  <a:ext cx="1868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C8B94374-4B46-41BD-8597-438623762BE7}"/>
                    </a:ext>
                  </a:extLst>
                </p14:cNvPr>
                <p14:cNvContentPartPr/>
                <p14:nvPr/>
              </p14:nvContentPartPr>
              <p14:xfrm>
                <a:off x="6290640" y="1758418"/>
                <a:ext cx="156600" cy="19836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C8B94374-4B46-41BD-8597-438623762BE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272640" y="1740778"/>
                  <a:ext cx="19224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5D6B6CD-90E2-4ECE-911B-E9A901408EB2}"/>
              </a:ext>
            </a:extLst>
          </p:cNvPr>
          <p:cNvGrpSpPr/>
          <p:nvPr/>
        </p:nvGrpSpPr>
        <p:grpSpPr>
          <a:xfrm>
            <a:off x="6823258" y="1740775"/>
            <a:ext cx="456480" cy="448920"/>
            <a:chOff x="6823258" y="1740775"/>
            <a:chExt cx="456480" cy="44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C15B610A-F767-4BC2-AE1D-1833CA5CB621}"/>
                    </a:ext>
                  </a:extLst>
                </p14:cNvPr>
                <p14:cNvContentPartPr/>
                <p14:nvPr/>
              </p14:nvContentPartPr>
              <p14:xfrm>
                <a:off x="6823258" y="1757695"/>
                <a:ext cx="199440" cy="22176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C15B610A-F767-4BC2-AE1D-1833CA5CB62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05618" y="1739695"/>
                  <a:ext cx="2350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6DE2ADE-1E3C-426C-AD04-18A5E51E73CE}"/>
                    </a:ext>
                  </a:extLst>
                </p14:cNvPr>
                <p14:cNvContentPartPr/>
                <p14:nvPr/>
              </p14:nvContentPartPr>
              <p14:xfrm>
                <a:off x="7022338" y="1740775"/>
                <a:ext cx="257400" cy="44892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6DE2ADE-1E3C-426C-AD04-18A5E51E73C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04338" y="1722775"/>
                  <a:ext cx="293040" cy="48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AE1FB4F-9224-4700-991C-D93D90E04A2B}"/>
              </a:ext>
            </a:extLst>
          </p:cNvPr>
          <p:cNvGrpSpPr/>
          <p:nvPr/>
        </p:nvGrpSpPr>
        <p:grpSpPr>
          <a:xfrm>
            <a:off x="7639738" y="1564735"/>
            <a:ext cx="1679400" cy="569160"/>
            <a:chOff x="7639738" y="1564735"/>
            <a:chExt cx="1679400" cy="56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4478B18A-4D3F-42C7-9ACD-4A2F31A643F9}"/>
                    </a:ext>
                  </a:extLst>
                </p14:cNvPr>
                <p14:cNvContentPartPr/>
                <p14:nvPr/>
              </p14:nvContentPartPr>
              <p14:xfrm>
                <a:off x="7639738" y="1763815"/>
                <a:ext cx="175320" cy="22068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4478B18A-4D3F-42C7-9ACD-4A2F31A643F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22098" y="1746175"/>
                  <a:ext cx="2109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AB9A0A9-1595-40C0-B434-479E2B207209}"/>
                    </a:ext>
                  </a:extLst>
                </p14:cNvPr>
                <p14:cNvContentPartPr/>
                <p14:nvPr/>
              </p14:nvContentPartPr>
              <p14:xfrm>
                <a:off x="7858618" y="1756255"/>
                <a:ext cx="189720" cy="18360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AB9A0A9-1595-40C0-B434-479E2B20720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840618" y="1738615"/>
                  <a:ext cx="225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766EEB9C-E7A9-4E90-AFCA-22DC111689D1}"/>
                    </a:ext>
                  </a:extLst>
                </p14:cNvPr>
                <p14:cNvContentPartPr/>
                <p14:nvPr/>
              </p14:nvContentPartPr>
              <p14:xfrm>
                <a:off x="7818298" y="1758055"/>
                <a:ext cx="199800" cy="2242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766EEB9C-E7A9-4E90-AFCA-22DC111689D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00298" y="1740415"/>
                  <a:ext cx="2354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7E8669D6-DE00-4020-A47C-E5F6FCF9EC4D}"/>
                    </a:ext>
                  </a:extLst>
                </p14:cNvPr>
                <p14:cNvContentPartPr/>
                <p14:nvPr/>
              </p14:nvContentPartPr>
              <p14:xfrm>
                <a:off x="8130058" y="1763815"/>
                <a:ext cx="179640" cy="17892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7E8669D6-DE00-4020-A47C-E5F6FCF9EC4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112058" y="1746175"/>
                  <a:ext cx="215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F02DC40-B788-46F0-9E13-6DD93EC968CD}"/>
                    </a:ext>
                  </a:extLst>
                </p14:cNvPr>
                <p14:cNvContentPartPr/>
                <p14:nvPr/>
              </p14:nvContentPartPr>
              <p14:xfrm>
                <a:off x="8364058" y="1732855"/>
                <a:ext cx="226800" cy="2041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F02DC40-B788-46F0-9E13-6DD93EC968C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46058" y="1714855"/>
                  <a:ext cx="2624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0101BB6-4942-4CFA-9AE9-8076E07716C6}"/>
                    </a:ext>
                  </a:extLst>
                </p14:cNvPr>
                <p14:cNvContentPartPr/>
                <p14:nvPr/>
              </p14:nvContentPartPr>
              <p14:xfrm>
                <a:off x="8667538" y="1739335"/>
                <a:ext cx="140760" cy="394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0101BB6-4942-4CFA-9AE9-8076E07716C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49898" y="1721695"/>
                  <a:ext cx="17640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6898CF9-7E8D-4F1C-B894-74C6F0C91B97}"/>
                    </a:ext>
                  </a:extLst>
                </p14:cNvPr>
                <p14:cNvContentPartPr/>
                <p14:nvPr/>
              </p14:nvContentPartPr>
              <p14:xfrm>
                <a:off x="8872018" y="1564735"/>
                <a:ext cx="32400" cy="386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6898CF9-7E8D-4F1C-B894-74C6F0C91B9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854018" y="1546735"/>
                  <a:ext cx="680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72C21D9-04AB-4714-90FC-CEA33464287C}"/>
                    </a:ext>
                  </a:extLst>
                </p14:cNvPr>
                <p14:cNvContentPartPr/>
                <p14:nvPr/>
              </p14:nvContentPartPr>
              <p14:xfrm>
                <a:off x="8995858" y="1754815"/>
                <a:ext cx="113400" cy="178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72C21D9-04AB-4714-90FC-CEA33464287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978218" y="1737175"/>
                  <a:ext cx="149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869865A-FE02-4900-88E2-1597EE42CA6A}"/>
                    </a:ext>
                  </a:extLst>
                </p14:cNvPr>
                <p14:cNvContentPartPr/>
                <p14:nvPr/>
              </p14:nvContentPartPr>
              <p14:xfrm>
                <a:off x="9205018" y="1727815"/>
                <a:ext cx="114120" cy="212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869865A-FE02-4900-88E2-1597EE42CA6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187378" y="1709815"/>
                  <a:ext cx="14976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26C377ED-9644-403F-8348-2AE31A8EB02B}"/>
              </a:ext>
            </a:extLst>
          </p:cNvPr>
          <p:cNvGrpSpPr/>
          <p:nvPr/>
        </p:nvGrpSpPr>
        <p:grpSpPr>
          <a:xfrm>
            <a:off x="2835012" y="2840233"/>
            <a:ext cx="1399680" cy="320040"/>
            <a:chOff x="668864" y="2491099"/>
            <a:chExt cx="139968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6E5800E-FC67-49D0-B83C-5A1C1305DF92}"/>
                    </a:ext>
                  </a:extLst>
                </p14:cNvPr>
                <p14:cNvContentPartPr/>
                <p14:nvPr/>
              </p14:nvContentPartPr>
              <p14:xfrm>
                <a:off x="668864" y="2501539"/>
                <a:ext cx="230040" cy="301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6E5800E-FC67-49D0-B83C-5A1C1305DF9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50864" y="2483539"/>
                  <a:ext cx="2656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1FA8F2C-3ED6-4C17-9CA1-E3541FE322C2}"/>
                    </a:ext>
                  </a:extLst>
                </p14:cNvPr>
                <p14:cNvContentPartPr/>
                <p14:nvPr/>
              </p14:nvContentPartPr>
              <p14:xfrm>
                <a:off x="986384" y="2635819"/>
                <a:ext cx="93600" cy="156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1FA8F2C-3ED6-4C17-9CA1-E3541FE322C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68744" y="2618179"/>
                  <a:ext cx="1292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CA35805-C765-42B6-849E-94740FB0E48B}"/>
                    </a:ext>
                  </a:extLst>
                </p14:cNvPr>
                <p14:cNvContentPartPr/>
                <p14:nvPr/>
              </p14:nvContentPartPr>
              <p14:xfrm>
                <a:off x="1164224" y="2641219"/>
                <a:ext cx="114840" cy="1663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CA35805-C765-42B6-849E-94740FB0E48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46224" y="2623579"/>
                  <a:ext cx="1504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3808F4E-71CD-4636-AD02-48B2D1257CC9}"/>
                    </a:ext>
                  </a:extLst>
                </p14:cNvPr>
                <p14:cNvContentPartPr/>
                <p14:nvPr/>
              </p14:nvContentPartPr>
              <p14:xfrm>
                <a:off x="1371224" y="2491099"/>
                <a:ext cx="36720" cy="320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3808F4E-71CD-4636-AD02-48B2D1257CC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353584" y="2473099"/>
                  <a:ext cx="723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EB04BF4-CC3A-4833-A83B-E08435065BAB}"/>
                    </a:ext>
                  </a:extLst>
                </p14:cNvPr>
                <p14:cNvContentPartPr/>
                <p14:nvPr/>
              </p14:nvContentPartPr>
              <p14:xfrm>
                <a:off x="1325864" y="2627539"/>
                <a:ext cx="200160" cy="324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EB04BF4-CC3A-4833-A83B-E08435065BA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308224" y="2609899"/>
                  <a:ext cx="2358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1B16260-AB92-4805-8DF9-F154B6053B36}"/>
                    </a:ext>
                  </a:extLst>
                </p14:cNvPr>
                <p14:cNvContentPartPr/>
                <p14:nvPr/>
              </p14:nvContentPartPr>
              <p14:xfrm>
                <a:off x="1541504" y="2635099"/>
                <a:ext cx="137880" cy="159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1B16260-AB92-4805-8DF9-F154B6053B3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523864" y="2617099"/>
                  <a:ext cx="173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86F449F-94A5-4B34-B412-EC4056D1ACF1}"/>
                    </a:ext>
                  </a:extLst>
                </p14:cNvPr>
                <p14:cNvContentPartPr/>
                <p14:nvPr/>
              </p14:nvContentPartPr>
              <p14:xfrm>
                <a:off x="1750664" y="2585779"/>
                <a:ext cx="108000" cy="1933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86F449F-94A5-4B34-B412-EC4056D1ACF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33024" y="2568139"/>
                  <a:ext cx="1436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FC105F0-F9C9-44DA-826C-952EA4089F04}"/>
                    </a:ext>
                  </a:extLst>
                </p14:cNvPr>
                <p14:cNvContentPartPr/>
                <p14:nvPr/>
              </p14:nvContentPartPr>
              <p14:xfrm>
                <a:off x="1920584" y="2577859"/>
                <a:ext cx="147960" cy="193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FC105F0-F9C9-44DA-826C-952EA4089F0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902944" y="2560219"/>
                  <a:ext cx="18360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FFCF9A96-4A72-4E62-8145-E88B43106FEC}"/>
              </a:ext>
            </a:extLst>
          </p:cNvPr>
          <p:cNvGrpSpPr/>
          <p:nvPr/>
        </p:nvGrpSpPr>
        <p:grpSpPr>
          <a:xfrm>
            <a:off x="5149642" y="2744072"/>
            <a:ext cx="1690200" cy="605520"/>
            <a:chOff x="2983494" y="2394938"/>
            <a:chExt cx="1690200" cy="60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3D28C2D-DBB0-4B32-89E3-879C0E06B0E3}"/>
                    </a:ext>
                  </a:extLst>
                </p14:cNvPr>
                <p14:cNvContentPartPr/>
                <p14:nvPr/>
              </p14:nvContentPartPr>
              <p14:xfrm>
                <a:off x="2983494" y="2394938"/>
                <a:ext cx="250560" cy="324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3D28C2D-DBB0-4B32-89E3-879C0E06B0E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965854" y="2376938"/>
                  <a:ext cx="2862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04E2F16-9149-430C-9D02-6EC0FE2C97DB}"/>
                    </a:ext>
                  </a:extLst>
                </p14:cNvPr>
                <p14:cNvContentPartPr/>
                <p14:nvPr/>
              </p14:nvContentPartPr>
              <p14:xfrm>
                <a:off x="3349974" y="2602298"/>
                <a:ext cx="31680" cy="115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04E2F16-9149-430C-9D02-6EC0FE2C97D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332334" y="2584658"/>
                  <a:ext cx="673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643F65A-9715-41C8-BB1B-273C8201A4E7}"/>
                    </a:ext>
                  </a:extLst>
                </p14:cNvPr>
                <p14:cNvContentPartPr/>
                <p14:nvPr/>
              </p14:nvContentPartPr>
              <p14:xfrm>
                <a:off x="3348534" y="2469458"/>
                <a:ext cx="10800" cy="421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643F65A-9715-41C8-BB1B-273C8201A4E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330534" y="2451818"/>
                  <a:ext cx="46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8B87217-AB46-4A71-A58A-78C50D1FB164}"/>
                    </a:ext>
                  </a:extLst>
                </p14:cNvPr>
                <p14:cNvContentPartPr/>
                <p14:nvPr/>
              </p14:nvContentPartPr>
              <p14:xfrm>
                <a:off x="3448254" y="2569178"/>
                <a:ext cx="167040" cy="351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8B87217-AB46-4A71-A58A-78C50D1FB16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430614" y="2551538"/>
                  <a:ext cx="2026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B854728-0A2C-4AAB-B9F8-3DBCED97F186}"/>
                    </a:ext>
                  </a:extLst>
                </p14:cNvPr>
                <p14:cNvContentPartPr/>
                <p14:nvPr/>
              </p14:nvContentPartPr>
              <p14:xfrm>
                <a:off x="3673974" y="2560178"/>
                <a:ext cx="110160" cy="1692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B854728-0A2C-4AAB-B9F8-3DBCED97F18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655974" y="2542538"/>
                  <a:ext cx="145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3A06304-7780-451B-A4B8-3F666E9C652F}"/>
                    </a:ext>
                  </a:extLst>
                </p14:cNvPr>
                <p14:cNvContentPartPr/>
                <p14:nvPr/>
              </p14:nvContentPartPr>
              <p14:xfrm>
                <a:off x="3836694" y="2573138"/>
                <a:ext cx="119160" cy="140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3A06304-7780-451B-A4B8-3F666E9C652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819054" y="2555498"/>
                  <a:ext cx="154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5171055-A5C4-4DF6-AFD0-BED4EB166E27}"/>
                    </a:ext>
                  </a:extLst>
                </p14:cNvPr>
                <p14:cNvContentPartPr/>
                <p14:nvPr/>
              </p14:nvContentPartPr>
              <p14:xfrm>
                <a:off x="3996174" y="2424458"/>
                <a:ext cx="88560" cy="2869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5171055-A5C4-4DF6-AFD0-BED4EB166E2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978174" y="2406818"/>
                  <a:ext cx="1242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16654F9-E217-43F9-AB98-816AA7AF38BD}"/>
                    </a:ext>
                  </a:extLst>
                </p14:cNvPr>
                <p14:cNvContentPartPr/>
                <p14:nvPr/>
              </p14:nvContentPartPr>
              <p14:xfrm>
                <a:off x="4084374" y="2420138"/>
                <a:ext cx="79200" cy="279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16654F9-E217-43F9-AB98-816AA7AF38B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066374" y="2402138"/>
                  <a:ext cx="1148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20EC920-ECEB-4211-9FAD-C8E6EB613752}"/>
                    </a:ext>
                  </a:extLst>
                </p14:cNvPr>
                <p14:cNvContentPartPr/>
                <p14:nvPr/>
              </p14:nvContentPartPr>
              <p14:xfrm>
                <a:off x="4256454" y="2559818"/>
                <a:ext cx="7920" cy="129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20EC920-ECEB-4211-9FAD-C8E6EB61375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238814" y="2541818"/>
                  <a:ext cx="43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0CBABFD-92ED-4597-BFE9-D704EC5D2D38}"/>
                    </a:ext>
                  </a:extLst>
                </p14:cNvPr>
                <p14:cNvContentPartPr/>
                <p14:nvPr/>
              </p14:nvContentPartPr>
              <p14:xfrm>
                <a:off x="4259334" y="2425898"/>
                <a:ext cx="7920" cy="53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0CBABFD-92ED-4597-BFE9-D704EC5D2D3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241334" y="2407898"/>
                  <a:ext cx="43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FB93463-A4A3-4DA1-8FB3-C17A81077051}"/>
                    </a:ext>
                  </a:extLst>
                </p14:cNvPr>
                <p14:cNvContentPartPr/>
                <p14:nvPr/>
              </p14:nvContentPartPr>
              <p14:xfrm>
                <a:off x="4327734" y="2523458"/>
                <a:ext cx="142920" cy="1666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FB93463-A4A3-4DA1-8FB3-C17A8107705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310094" y="2505458"/>
                  <a:ext cx="178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E930839-A7CC-4651-A6D8-D0149DB8F160}"/>
                    </a:ext>
                  </a:extLst>
                </p14:cNvPr>
                <p14:cNvContentPartPr/>
                <p14:nvPr/>
              </p14:nvContentPartPr>
              <p14:xfrm>
                <a:off x="4540134" y="2530298"/>
                <a:ext cx="133560" cy="470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E930839-A7CC-4651-A6D8-D0149DB8F16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522494" y="2512658"/>
                  <a:ext cx="169200" cy="50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A4A1FB1C-3983-4099-B005-3A5E621FBFF9}"/>
                  </a:ext>
                </a:extLst>
              </p14:cNvPr>
              <p14:cNvContentPartPr/>
              <p14:nvPr/>
            </p14:nvContentPartPr>
            <p14:xfrm>
              <a:off x="2870619" y="3222359"/>
              <a:ext cx="1355760" cy="1008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A4A1FB1C-3983-4099-B005-3A5E621FBFF9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2861619" y="3213359"/>
                <a:ext cx="13734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BEE96B4E-1446-48DA-960D-BD0F9599E072}"/>
                  </a:ext>
                </a:extLst>
              </p14:cNvPr>
              <p14:cNvContentPartPr/>
              <p14:nvPr/>
            </p14:nvContentPartPr>
            <p14:xfrm>
              <a:off x="5260659" y="3111479"/>
              <a:ext cx="1550520" cy="10656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BEE96B4E-1446-48DA-960D-BD0F9599E072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5252019" y="3102839"/>
                <a:ext cx="1568160" cy="12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1FBA56D5-E8C1-40F2-AC39-018A54940B1F}"/>
              </a:ext>
            </a:extLst>
          </p:cNvPr>
          <p:cNvGrpSpPr/>
          <p:nvPr/>
        </p:nvGrpSpPr>
        <p:grpSpPr>
          <a:xfrm>
            <a:off x="2852619" y="3432599"/>
            <a:ext cx="1146600" cy="341640"/>
            <a:chOff x="686471" y="3083465"/>
            <a:chExt cx="1146600" cy="34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A88E7EF-E8A9-4C80-90F4-1DCC743116BD}"/>
                    </a:ext>
                  </a:extLst>
                </p14:cNvPr>
                <p14:cNvContentPartPr/>
                <p14:nvPr/>
              </p14:nvContentPartPr>
              <p14:xfrm>
                <a:off x="686471" y="3083465"/>
                <a:ext cx="1146600" cy="3416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A88E7EF-E8A9-4C80-90F4-1DCC743116B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68831" y="3065825"/>
                  <a:ext cx="11822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384C227-687F-4051-915B-5CC725870175}"/>
                    </a:ext>
                  </a:extLst>
                </p14:cNvPr>
                <p14:cNvContentPartPr/>
                <p14:nvPr/>
              </p14:nvContentPartPr>
              <p14:xfrm>
                <a:off x="1063391" y="3141785"/>
                <a:ext cx="55440" cy="202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384C227-687F-4051-915B-5CC72587017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45391" y="3123785"/>
                  <a:ext cx="910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062EFB4-2BB8-4DAF-89B2-F30FB744B7D8}"/>
                    </a:ext>
                  </a:extLst>
                </p14:cNvPr>
                <p14:cNvContentPartPr/>
                <p14:nvPr/>
              </p14:nvContentPartPr>
              <p14:xfrm>
                <a:off x="1433471" y="3142145"/>
                <a:ext cx="30960" cy="2124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062EFB4-2BB8-4DAF-89B2-F30FB744B7D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415831" y="3124145"/>
                  <a:ext cx="6660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68221818-ADED-48F0-A68B-18979A642385}"/>
              </a:ext>
            </a:extLst>
          </p:cNvPr>
          <p:cNvGrpSpPr/>
          <p:nvPr/>
        </p:nvGrpSpPr>
        <p:grpSpPr>
          <a:xfrm>
            <a:off x="2693139" y="4239719"/>
            <a:ext cx="1596600" cy="388080"/>
            <a:chOff x="526991" y="3890585"/>
            <a:chExt cx="1596600" cy="3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B3AFC68-3233-4848-8D94-E21E389C6A06}"/>
                    </a:ext>
                  </a:extLst>
                </p14:cNvPr>
                <p14:cNvContentPartPr/>
                <p14:nvPr/>
              </p14:nvContentPartPr>
              <p14:xfrm>
                <a:off x="526991" y="3890585"/>
                <a:ext cx="1596600" cy="388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B3AFC68-3233-4848-8D94-E21E389C6A0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08991" y="3872585"/>
                  <a:ext cx="16322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19A5E84-138C-47FF-89E5-5BDB420A3B0D}"/>
                    </a:ext>
                  </a:extLst>
                </p14:cNvPr>
                <p14:cNvContentPartPr/>
                <p14:nvPr/>
              </p14:nvContentPartPr>
              <p14:xfrm>
                <a:off x="954671" y="3965465"/>
                <a:ext cx="68040" cy="276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19A5E84-138C-47FF-89E5-5BDB420A3B0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36671" y="3947825"/>
                  <a:ext cx="1036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A3F3142-5BBF-40AF-9F3B-228D11F0EB9E}"/>
                    </a:ext>
                  </a:extLst>
                </p14:cNvPr>
                <p14:cNvContentPartPr/>
                <p14:nvPr/>
              </p14:nvContentPartPr>
              <p14:xfrm>
                <a:off x="1327991" y="3936305"/>
                <a:ext cx="49320" cy="306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A3F3142-5BBF-40AF-9F3B-228D11F0EB9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309991" y="3918305"/>
                  <a:ext cx="849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6F5889D-A3FD-4E07-90B0-C154E4250571}"/>
                    </a:ext>
                  </a:extLst>
                </p14:cNvPr>
                <p14:cNvContentPartPr/>
                <p14:nvPr/>
              </p14:nvContentPartPr>
              <p14:xfrm>
                <a:off x="1692311" y="3964025"/>
                <a:ext cx="34920" cy="245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6F5889D-A3FD-4E07-90B0-C154E425057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674671" y="3946025"/>
                  <a:ext cx="7056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DA39AA42-02DF-4B93-A7B8-3796C026DD2C}"/>
              </a:ext>
            </a:extLst>
          </p:cNvPr>
          <p:cNvGrpSpPr/>
          <p:nvPr/>
        </p:nvGrpSpPr>
        <p:grpSpPr>
          <a:xfrm>
            <a:off x="2932539" y="3644999"/>
            <a:ext cx="199440" cy="811440"/>
            <a:chOff x="766391" y="3295865"/>
            <a:chExt cx="199440" cy="81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5D38448-CA92-4997-BA67-5D65E0BC2FA6}"/>
                    </a:ext>
                  </a:extLst>
                </p14:cNvPr>
                <p14:cNvContentPartPr/>
                <p14:nvPr/>
              </p14:nvContentPartPr>
              <p14:xfrm>
                <a:off x="766391" y="3304145"/>
                <a:ext cx="148680" cy="8031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5D38448-CA92-4997-BA67-5D65E0BC2FA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48391" y="3286145"/>
                  <a:ext cx="184320" cy="83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F4C6E34-D741-447B-8A84-BF5D43E49EC5}"/>
                    </a:ext>
                  </a:extLst>
                </p14:cNvPr>
                <p14:cNvContentPartPr/>
                <p14:nvPr/>
              </p14:nvContentPartPr>
              <p14:xfrm>
                <a:off x="804191" y="3295865"/>
                <a:ext cx="161640" cy="986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F4C6E34-D741-447B-8A84-BF5D43E49EC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86551" y="3277865"/>
                  <a:ext cx="19728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1CE57619-D55E-4406-8E7D-9A6EBF883546}"/>
              </a:ext>
            </a:extLst>
          </p:cNvPr>
          <p:cNvGrpSpPr/>
          <p:nvPr/>
        </p:nvGrpSpPr>
        <p:grpSpPr>
          <a:xfrm>
            <a:off x="3383619" y="3595319"/>
            <a:ext cx="662400" cy="806400"/>
            <a:chOff x="1217471" y="3246185"/>
            <a:chExt cx="662400" cy="80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1AFF7C1-D24E-45C1-85A6-35F7975DE381}"/>
                    </a:ext>
                  </a:extLst>
                </p14:cNvPr>
                <p14:cNvContentPartPr/>
                <p14:nvPr/>
              </p14:nvContentPartPr>
              <p14:xfrm>
                <a:off x="1258151" y="3275705"/>
                <a:ext cx="295560" cy="7768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1AFF7C1-D24E-45C1-85A6-35F7975DE38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240151" y="3258065"/>
                  <a:ext cx="331200" cy="81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C537B8E-0AC2-4617-A4A1-4E46F41FE824}"/>
                    </a:ext>
                  </a:extLst>
                </p14:cNvPr>
                <p14:cNvContentPartPr/>
                <p14:nvPr/>
              </p14:nvContentPartPr>
              <p14:xfrm>
                <a:off x="1217471" y="3260945"/>
                <a:ext cx="150840" cy="986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C537B8E-0AC2-4617-A4A1-4E46F41FE82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99471" y="3243305"/>
                  <a:ext cx="186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80BEB9C-8531-41F6-A771-81C86E6F9FA7}"/>
                    </a:ext>
                  </a:extLst>
                </p14:cNvPr>
                <p14:cNvContentPartPr/>
                <p14:nvPr/>
              </p14:nvContentPartPr>
              <p14:xfrm>
                <a:off x="1501871" y="3254465"/>
                <a:ext cx="119160" cy="7520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80BEB9C-8531-41F6-A771-81C86E6F9FA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83871" y="3236825"/>
                  <a:ext cx="154800" cy="7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BC0072D-5B9A-4631-BC83-74DB8F1C5C39}"/>
                    </a:ext>
                  </a:extLst>
                </p14:cNvPr>
                <p14:cNvContentPartPr/>
                <p14:nvPr/>
              </p14:nvContentPartPr>
              <p14:xfrm>
                <a:off x="1539311" y="3246185"/>
                <a:ext cx="133200" cy="97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BC0072D-5B9A-4631-BC83-74DB8F1C5C3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521311" y="3228545"/>
                  <a:ext cx="168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2E21F6A-17CF-4659-9689-C238D99E47F2}"/>
                    </a:ext>
                  </a:extLst>
                </p14:cNvPr>
                <p14:cNvContentPartPr/>
                <p14:nvPr/>
              </p14:nvContentPartPr>
              <p14:xfrm>
                <a:off x="1698791" y="3262385"/>
                <a:ext cx="181080" cy="7837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2E21F6A-17CF-4659-9689-C238D99E47F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681151" y="3244385"/>
                  <a:ext cx="216720" cy="81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EE713CB2-0FC9-4365-A0B8-4BF3749F2437}"/>
              </a:ext>
            </a:extLst>
          </p:cNvPr>
          <p:cNvGrpSpPr/>
          <p:nvPr/>
        </p:nvGrpSpPr>
        <p:grpSpPr>
          <a:xfrm>
            <a:off x="5510920" y="3334723"/>
            <a:ext cx="1358640" cy="1070640"/>
            <a:chOff x="3344772" y="2985589"/>
            <a:chExt cx="1358640" cy="10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D90656B-F821-4C8B-8A53-D5748367A2C9}"/>
                    </a:ext>
                  </a:extLst>
                </p14:cNvPr>
                <p14:cNvContentPartPr/>
                <p14:nvPr/>
              </p14:nvContentPartPr>
              <p14:xfrm>
                <a:off x="3344772" y="3364309"/>
                <a:ext cx="49320" cy="3736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D90656B-F821-4C8B-8A53-D5748367A2C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327132" y="3346309"/>
                  <a:ext cx="8496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28FAA46-8D22-4E37-B42C-508BD46D7E9F}"/>
                    </a:ext>
                  </a:extLst>
                </p14:cNvPr>
                <p14:cNvContentPartPr/>
                <p14:nvPr/>
              </p14:nvContentPartPr>
              <p14:xfrm>
                <a:off x="3429372" y="3764629"/>
                <a:ext cx="1274040" cy="33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28FAA46-8D22-4E37-B42C-508BD46D7E9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411372" y="3746989"/>
                  <a:ext cx="13096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2F94432-A2AD-4C4A-92BE-F33170D10C24}"/>
                    </a:ext>
                  </a:extLst>
                </p14:cNvPr>
                <p14:cNvContentPartPr/>
                <p14:nvPr/>
              </p14:nvContentPartPr>
              <p14:xfrm>
                <a:off x="4667052" y="3354589"/>
                <a:ext cx="13680" cy="3639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2F94432-A2AD-4C4A-92BE-F33170D10C2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649412" y="3336949"/>
                  <a:ext cx="493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B6A2B7B-900B-4A4C-9BB8-B95F6DD32B53}"/>
                    </a:ext>
                  </a:extLst>
                </p14:cNvPr>
                <p14:cNvContentPartPr/>
                <p14:nvPr/>
              </p14:nvContentPartPr>
              <p14:xfrm>
                <a:off x="3390492" y="3303109"/>
                <a:ext cx="1254600" cy="198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B6A2B7B-900B-4A4C-9BB8-B95F6DD32B5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372492" y="3285109"/>
                  <a:ext cx="1290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E6A78F9-1E5B-4FBB-AAA8-6B8C9607B818}"/>
                    </a:ext>
                  </a:extLst>
                </p14:cNvPr>
                <p14:cNvContentPartPr/>
                <p14:nvPr/>
              </p14:nvContentPartPr>
              <p14:xfrm>
                <a:off x="3476892" y="3808189"/>
                <a:ext cx="22320" cy="222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E6A78F9-1E5B-4FBB-AAA8-6B8C9607B81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458892" y="3790189"/>
                  <a:ext cx="579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83F234E-CD06-46CB-B203-64AEFBB1CD3C}"/>
                    </a:ext>
                  </a:extLst>
                </p14:cNvPr>
                <p14:cNvContentPartPr/>
                <p14:nvPr/>
              </p14:nvContentPartPr>
              <p14:xfrm>
                <a:off x="4025532" y="3824389"/>
                <a:ext cx="52920" cy="2235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83F234E-CD06-46CB-B203-64AEFBB1CD3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007532" y="3806389"/>
                  <a:ext cx="885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BE6D151-39F7-40D7-AC9E-61EA22918633}"/>
                    </a:ext>
                  </a:extLst>
                </p14:cNvPr>
                <p14:cNvContentPartPr/>
                <p14:nvPr/>
              </p14:nvContentPartPr>
              <p14:xfrm>
                <a:off x="4532052" y="3835909"/>
                <a:ext cx="36000" cy="2203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BE6D151-39F7-40D7-AC9E-61EA2291863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514412" y="3818269"/>
                  <a:ext cx="716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ACDBEFC-8929-46C5-AFE4-D5BDF396716C}"/>
                    </a:ext>
                  </a:extLst>
                </p14:cNvPr>
                <p14:cNvContentPartPr/>
                <p14:nvPr/>
              </p14:nvContentPartPr>
              <p14:xfrm>
                <a:off x="3423972" y="3029509"/>
                <a:ext cx="51840" cy="2656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ACDBEFC-8929-46C5-AFE4-D5BDF396716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406332" y="3011509"/>
                  <a:ext cx="874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9A5D578-5781-482C-AEE9-DE8F591A60C3}"/>
                    </a:ext>
                  </a:extLst>
                </p14:cNvPr>
                <p14:cNvContentPartPr/>
                <p14:nvPr/>
              </p14:nvContentPartPr>
              <p14:xfrm>
                <a:off x="3922212" y="3010789"/>
                <a:ext cx="55800" cy="2739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9A5D578-5781-482C-AEE9-DE8F591A60C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904212" y="2993149"/>
                  <a:ext cx="914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4C1C64B-ABCD-4827-B3DC-AB9AC50541FB}"/>
                    </a:ext>
                  </a:extLst>
                </p14:cNvPr>
                <p14:cNvContentPartPr/>
                <p14:nvPr/>
              </p14:nvContentPartPr>
              <p14:xfrm>
                <a:off x="4446012" y="2985589"/>
                <a:ext cx="37440" cy="3232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4C1C64B-ABCD-4827-B3DC-AB9AC50541F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428372" y="2967949"/>
                  <a:ext cx="73080" cy="35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5472D9AD-49D5-4A92-B349-2D3D89194669}"/>
              </a:ext>
            </a:extLst>
          </p:cNvPr>
          <p:cNvGrpSpPr/>
          <p:nvPr/>
        </p:nvGrpSpPr>
        <p:grpSpPr>
          <a:xfrm>
            <a:off x="5590480" y="3695803"/>
            <a:ext cx="1152720" cy="420840"/>
            <a:chOff x="3424332" y="3346669"/>
            <a:chExt cx="115272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66BE5C5-5B85-4FE7-A49B-3CE7B0B3B0A3}"/>
                    </a:ext>
                  </a:extLst>
                </p14:cNvPr>
                <p14:cNvContentPartPr/>
                <p14:nvPr/>
              </p14:nvContentPartPr>
              <p14:xfrm>
                <a:off x="3468252" y="3380149"/>
                <a:ext cx="48600" cy="387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66BE5C5-5B85-4FE7-A49B-3CE7B0B3B0A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450612" y="3362509"/>
                  <a:ext cx="8424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9E2EF8E-ACF9-4A9C-BAEF-2AEF6F6FD0BE}"/>
                    </a:ext>
                  </a:extLst>
                </p14:cNvPr>
                <p14:cNvContentPartPr/>
                <p14:nvPr/>
              </p14:nvContentPartPr>
              <p14:xfrm>
                <a:off x="3424332" y="3377269"/>
                <a:ext cx="118440" cy="925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9E2EF8E-ACF9-4A9C-BAEF-2AEF6F6FD0B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406332" y="3359269"/>
                  <a:ext cx="154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81CB2B2-6E33-4ED6-9A09-ABD9BC20B9B8}"/>
                    </a:ext>
                  </a:extLst>
                </p14:cNvPr>
                <p14:cNvContentPartPr/>
                <p14:nvPr/>
              </p14:nvContentPartPr>
              <p14:xfrm>
                <a:off x="3638532" y="3422269"/>
                <a:ext cx="360" cy="3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81CB2B2-6E33-4ED6-9A09-ABD9BC20B9B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20892" y="340462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4FA145E-6261-4769-93E9-C825F5D40092}"/>
                    </a:ext>
                  </a:extLst>
                </p14:cNvPr>
                <p14:cNvContentPartPr/>
                <p14:nvPr/>
              </p14:nvContentPartPr>
              <p14:xfrm>
                <a:off x="3633852" y="3402469"/>
                <a:ext cx="340920" cy="3124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4FA145E-6261-4769-93E9-C825F5D4009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615852" y="3384829"/>
                  <a:ext cx="3765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2349AC3-E205-46A5-AFFD-4879F1822B46}"/>
                    </a:ext>
                  </a:extLst>
                </p14:cNvPr>
                <p14:cNvContentPartPr/>
                <p14:nvPr/>
              </p14:nvContentPartPr>
              <p14:xfrm>
                <a:off x="3636732" y="3391309"/>
                <a:ext cx="140400" cy="1198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2349AC3-E205-46A5-AFFD-4879F1822B4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619092" y="3373669"/>
                  <a:ext cx="176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A0D3CAA-93DA-4944-A5CF-4293E3F6DFDA}"/>
                    </a:ext>
                  </a:extLst>
                </p14:cNvPr>
                <p14:cNvContentPartPr/>
                <p14:nvPr/>
              </p14:nvContentPartPr>
              <p14:xfrm>
                <a:off x="4055052" y="3377269"/>
                <a:ext cx="374400" cy="3326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A0D3CAA-93DA-4944-A5CF-4293E3F6DFDA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037052" y="3359629"/>
                  <a:ext cx="4100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A175D5D-B77C-4185-ABEC-CFC4166E195D}"/>
                    </a:ext>
                  </a:extLst>
                </p14:cNvPr>
                <p14:cNvContentPartPr/>
                <p14:nvPr/>
              </p14:nvContentPartPr>
              <p14:xfrm>
                <a:off x="4282572" y="3346669"/>
                <a:ext cx="195480" cy="1112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A175D5D-B77C-4185-ABEC-CFC4166E195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264572" y="3329029"/>
                  <a:ext cx="231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14FE3BF-9C7C-45D2-B852-380B27BD6160}"/>
                    </a:ext>
                  </a:extLst>
                </p14:cNvPr>
                <p14:cNvContentPartPr/>
                <p14:nvPr/>
              </p14:nvContentPartPr>
              <p14:xfrm>
                <a:off x="4516932" y="3366829"/>
                <a:ext cx="46440" cy="3459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14FE3BF-9C7C-45D2-B852-380B27BD6160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499292" y="3348829"/>
                  <a:ext cx="820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66ADAF6-05E7-4B15-9723-27CB1B19E058}"/>
                    </a:ext>
                  </a:extLst>
                </p14:cNvPr>
                <p14:cNvContentPartPr/>
                <p14:nvPr/>
              </p14:nvContentPartPr>
              <p14:xfrm>
                <a:off x="4444932" y="3360349"/>
                <a:ext cx="132120" cy="1296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66ADAF6-05E7-4B15-9723-27CB1B19E05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426932" y="3342349"/>
                  <a:ext cx="1677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E19EC7A-AE39-4934-AE88-8DFE60CE2F85}"/>
                    </a:ext>
                  </a:extLst>
                </p14:cNvPr>
                <p14:cNvContentPartPr/>
                <p14:nvPr/>
              </p14:nvContentPartPr>
              <p14:xfrm>
                <a:off x="4052172" y="3397069"/>
                <a:ext cx="446400" cy="3258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E19EC7A-AE39-4934-AE88-8DFE60CE2F85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034532" y="3379429"/>
                  <a:ext cx="4820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5B531505-167B-41DA-A58C-2E535734A195}"/>
                    </a:ext>
                  </a:extLst>
                </p14:cNvPr>
                <p14:cNvContentPartPr/>
                <p14:nvPr/>
              </p14:nvContentPartPr>
              <p14:xfrm>
                <a:off x="4051812" y="3373309"/>
                <a:ext cx="105120" cy="1382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5B531505-167B-41DA-A58C-2E535734A195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033812" y="3355309"/>
                  <a:ext cx="140760" cy="1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D7EB3547-24F2-46C1-813E-A534FEB41A55}"/>
                  </a:ext>
                </a:extLst>
              </p14:cNvPr>
              <p14:cNvContentPartPr/>
              <p14:nvPr/>
            </p14:nvContentPartPr>
            <p14:xfrm>
              <a:off x="478321" y="978220"/>
              <a:ext cx="2035800" cy="18756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D7EB3547-24F2-46C1-813E-A534FEB41A55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469321" y="969220"/>
                <a:ext cx="2053440" cy="2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7187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478454-0D22-4E80-9CD8-9F501E130218}"/>
                  </a:ext>
                </a:extLst>
              </p14:cNvPr>
              <p14:cNvContentPartPr/>
              <p14:nvPr/>
            </p14:nvContentPartPr>
            <p14:xfrm>
              <a:off x="6398325" y="2443464"/>
              <a:ext cx="81360" cy="85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478454-0D22-4E80-9CD8-9F501E1302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325" y="2425824"/>
                <a:ext cx="11700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C2C94C4-4E7F-42EA-89E9-958F84874B7E}"/>
                  </a:ext>
                </a:extLst>
              </p14:cNvPr>
              <p14:cNvContentPartPr/>
              <p14:nvPr/>
            </p14:nvContentPartPr>
            <p14:xfrm>
              <a:off x="6934005" y="2420064"/>
              <a:ext cx="81360" cy="92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C2C94C4-4E7F-42EA-89E9-958F84874B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16005" y="2402424"/>
                <a:ext cx="1170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721635A-31A8-479B-A950-F2E051592A14}"/>
                  </a:ext>
                </a:extLst>
              </p14:cNvPr>
              <p14:cNvContentPartPr/>
              <p14:nvPr/>
            </p14:nvContentPartPr>
            <p14:xfrm>
              <a:off x="7445925" y="2417184"/>
              <a:ext cx="83160" cy="86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721635A-31A8-479B-A950-F2E051592A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28285" y="2399544"/>
                <a:ext cx="11880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24B780-66D2-4FCF-85A1-20330CCE72E5}"/>
                  </a:ext>
                </a:extLst>
              </p14:cNvPr>
              <p14:cNvContentPartPr/>
              <p14:nvPr/>
            </p14:nvContentPartPr>
            <p14:xfrm>
              <a:off x="6642405" y="1935504"/>
              <a:ext cx="59400" cy="8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24B780-66D2-4FCF-85A1-20330CCE72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24765" y="1917864"/>
                <a:ext cx="950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38D5845-7546-4839-866E-BDB5025BD3E9}"/>
                  </a:ext>
                </a:extLst>
              </p14:cNvPr>
              <p14:cNvContentPartPr/>
              <p14:nvPr/>
            </p14:nvContentPartPr>
            <p14:xfrm>
              <a:off x="7167645" y="1924704"/>
              <a:ext cx="71280" cy="82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38D5845-7546-4839-866E-BDB5025BD3E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49645" y="1907064"/>
                <a:ext cx="10692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28150AC-8402-4958-ADD1-5B558AB81904}"/>
                  </a:ext>
                </a:extLst>
              </p14:cNvPr>
              <p14:cNvContentPartPr/>
              <p14:nvPr/>
            </p14:nvContentPartPr>
            <p14:xfrm>
              <a:off x="6388605" y="1443384"/>
              <a:ext cx="70560" cy="87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28150AC-8402-4958-ADD1-5B558AB8190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70965" y="1425384"/>
                <a:ext cx="1062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2EF4CD6-7D95-4B25-8D19-3FEBFEBA4AE6}"/>
                  </a:ext>
                </a:extLst>
              </p14:cNvPr>
              <p14:cNvContentPartPr/>
              <p14:nvPr/>
            </p14:nvContentPartPr>
            <p14:xfrm>
              <a:off x="6901245" y="1424304"/>
              <a:ext cx="98640" cy="92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2EF4CD6-7D95-4B25-8D19-3FEBFEBA4AE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83245" y="1406304"/>
                <a:ext cx="1342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39F618B-1DFB-4F14-84F9-7DC125921A37}"/>
                  </a:ext>
                </a:extLst>
              </p14:cNvPr>
              <p14:cNvContentPartPr/>
              <p14:nvPr/>
            </p14:nvContentPartPr>
            <p14:xfrm>
              <a:off x="7560045" y="1403424"/>
              <a:ext cx="93240" cy="86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39F618B-1DFB-4F14-84F9-7DC125921A3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42405" y="1385784"/>
                <a:ext cx="128880" cy="12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CE0042A-09B4-469F-83B5-87D3B8808052}"/>
              </a:ext>
            </a:extLst>
          </p:cNvPr>
          <p:cNvGrpSpPr/>
          <p:nvPr/>
        </p:nvGrpSpPr>
        <p:grpSpPr>
          <a:xfrm>
            <a:off x="6473205" y="2027664"/>
            <a:ext cx="987120" cy="343800"/>
            <a:chOff x="6473205" y="2027664"/>
            <a:chExt cx="98712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0FF8482-51D2-4C5E-AE94-D0153A58C5F3}"/>
                    </a:ext>
                  </a:extLst>
                </p14:cNvPr>
                <p14:cNvContentPartPr/>
                <p14:nvPr/>
              </p14:nvContentPartPr>
              <p14:xfrm>
                <a:off x="6473205" y="2093544"/>
                <a:ext cx="111960" cy="277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0FF8482-51D2-4C5E-AE94-D0153A58C5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55565" y="2075904"/>
                  <a:ext cx="1476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20828F7-2544-4631-94C8-74409425FB6C}"/>
                    </a:ext>
                  </a:extLst>
                </p14:cNvPr>
                <p14:cNvContentPartPr/>
                <p14:nvPr/>
              </p14:nvContentPartPr>
              <p14:xfrm>
                <a:off x="6489045" y="2064024"/>
                <a:ext cx="139320" cy="67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20828F7-2544-4631-94C8-74409425FB6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71045" y="2046024"/>
                  <a:ext cx="1749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3A35EE2-FB33-4F42-A99F-83E100E873D7}"/>
                    </a:ext>
                  </a:extLst>
                </p14:cNvPr>
                <p14:cNvContentPartPr/>
                <p14:nvPr/>
              </p14:nvContentPartPr>
              <p14:xfrm>
                <a:off x="6772365" y="2105064"/>
                <a:ext cx="177480" cy="266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3A35EE2-FB33-4F42-A99F-83E100E873D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54365" y="2087424"/>
                  <a:ext cx="2131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CE5A7AB-A942-49FA-A1C9-E063936F87DC}"/>
                    </a:ext>
                  </a:extLst>
                </p14:cNvPr>
                <p14:cNvContentPartPr/>
                <p14:nvPr/>
              </p14:nvContentPartPr>
              <p14:xfrm>
                <a:off x="6748605" y="2061864"/>
                <a:ext cx="115560" cy="117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CE5A7AB-A942-49FA-A1C9-E063936F87D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30965" y="2043864"/>
                  <a:ext cx="151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B68B178-7D6C-460F-989D-707DF7BC088E}"/>
                    </a:ext>
                  </a:extLst>
                </p14:cNvPr>
                <p14:cNvContentPartPr/>
                <p14:nvPr/>
              </p14:nvContentPartPr>
              <p14:xfrm>
                <a:off x="7001685" y="2049984"/>
                <a:ext cx="159480" cy="301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B68B178-7D6C-460F-989D-707DF7BC088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84045" y="2032344"/>
                  <a:ext cx="1951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C0BB0A3-E64D-45B9-B5D7-CFC0B438FDA7}"/>
                    </a:ext>
                  </a:extLst>
                </p14:cNvPr>
                <p14:cNvContentPartPr/>
                <p14:nvPr/>
              </p14:nvContentPartPr>
              <p14:xfrm>
                <a:off x="7047045" y="2027664"/>
                <a:ext cx="123480" cy="80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C0BB0A3-E64D-45B9-B5D7-CFC0B438FDA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29045" y="2010024"/>
                  <a:ext cx="1591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3A827A2-C0B0-4BBF-87CD-EC9AC7D0C63A}"/>
                    </a:ext>
                  </a:extLst>
                </p14:cNvPr>
                <p14:cNvContentPartPr/>
                <p14:nvPr/>
              </p14:nvContentPartPr>
              <p14:xfrm>
                <a:off x="7290765" y="2066184"/>
                <a:ext cx="169560" cy="27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3A827A2-C0B0-4BBF-87CD-EC9AC7D0C63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73125" y="2048184"/>
                  <a:ext cx="2052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0CD5484-F61F-45D6-9DF0-D6901C87737C}"/>
                    </a:ext>
                  </a:extLst>
                </p14:cNvPr>
                <p14:cNvContentPartPr/>
                <p14:nvPr/>
              </p14:nvContentPartPr>
              <p14:xfrm>
                <a:off x="7237485" y="2038464"/>
                <a:ext cx="97560" cy="75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0CD5484-F61F-45D6-9DF0-D6901C87737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19845" y="2020464"/>
                  <a:ext cx="13320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B8CB90-4C68-4735-953E-4B3491294F7F}"/>
              </a:ext>
            </a:extLst>
          </p:cNvPr>
          <p:cNvGrpSpPr/>
          <p:nvPr/>
        </p:nvGrpSpPr>
        <p:grpSpPr>
          <a:xfrm>
            <a:off x="6980085" y="1601784"/>
            <a:ext cx="196200" cy="306720"/>
            <a:chOff x="6980085" y="1601784"/>
            <a:chExt cx="19620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B1F501E-3AB7-4129-9392-56A9B4CF53EF}"/>
                    </a:ext>
                  </a:extLst>
                </p14:cNvPr>
                <p14:cNvContentPartPr/>
                <p14:nvPr/>
              </p14:nvContentPartPr>
              <p14:xfrm>
                <a:off x="7025085" y="1605024"/>
                <a:ext cx="151200" cy="303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B1F501E-3AB7-4129-9392-56A9B4CF53E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07445" y="1587384"/>
                  <a:ext cx="1868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7882A13-780B-40D5-B31B-0FB66B165464}"/>
                    </a:ext>
                  </a:extLst>
                </p14:cNvPr>
                <p14:cNvContentPartPr/>
                <p14:nvPr/>
              </p14:nvContentPartPr>
              <p14:xfrm>
                <a:off x="6980085" y="1601784"/>
                <a:ext cx="110880" cy="59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7882A13-780B-40D5-B31B-0FB66B16546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62085" y="1583784"/>
                  <a:ext cx="14652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EAD81A-A3BA-46C3-B3B2-A18320944976}"/>
              </a:ext>
            </a:extLst>
          </p:cNvPr>
          <p:cNvGrpSpPr/>
          <p:nvPr/>
        </p:nvGrpSpPr>
        <p:grpSpPr>
          <a:xfrm>
            <a:off x="6461325" y="1608264"/>
            <a:ext cx="183240" cy="266400"/>
            <a:chOff x="6461325" y="1608264"/>
            <a:chExt cx="18324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C4D04ED-249D-42E9-BEAC-CA593C4D2E69}"/>
                    </a:ext>
                  </a:extLst>
                </p14:cNvPr>
                <p14:cNvContentPartPr/>
                <p14:nvPr/>
              </p14:nvContentPartPr>
              <p14:xfrm>
                <a:off x="6493365" y="1611504"/>
                <a:ext cx="151200" cy="263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C4D04ED-249D-42E9-BEAC-CA593C4D2E6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75725" y="1593504"/>
                  <a:ext cx="1868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99F0437-7477-4E4E-8D5D-A58043D067AD}"/>
                    </a:ext>
                  </a:extLst>
                </p14:cNvPr>
                <p14:cNvContentPartPr/>
                <p14:nvPr/>
              </p14:nvContentPartPr>
              <p14:xfrm>
                <a:off x="6461325" y="1608264"/>
                <a:ext cx="104400" cy="70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99F0437-7477-4E4E-8D5D-A58043D067A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43325" y="1590264"/>
                  <a:ext cx="14004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FD27A1F-3F2D-48FD-A088-A0753B3C273D}"/>
              </a:ext>
            </a:extLst>
          </p:cNvPr>
          <p:cNvGrpSpPr/>
          <p:nvPr/>
        </p:nvGrpSpPr>
        <p:grpSpPr>
          <a:xfrm>
            <a:off x="7913205" y="1369584"/>
            <a:ext cx="452880" cy="1194120"/>
            <a:chOff x="7913205" y="1369584"/>
            <a:chExt cx="452880" cy="11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C9CB0EA-3ED6-4A5D-BAD8-D9C13AE9CD1D}"/>
                    </a:ext>
                  </a:extLst>
                </p14:cNvPr>
                <p14:cNvContentPartPr/>
                <p14:nvPr/>
              </p14:nvContentPartPr>
              <p14:xfrm>
                <a:off x="8122725" y="2128824"/>
                <a:ext cx="56520" cy="203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C9CB0EA-3ED6-4A5D-BAD8-D9C13AE9CD1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05085" y="2111184"/>
                  <a:ext cx="921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3CBC1DC-99CA-4F64-AF55-B9E467F90323}"/>
                    </a:ext>
                  </a:extLst>
                </p14:cNvPr>
                <p14:cNvContentPartPr/>
                <p14:nvPr/>
              </p14:nvContentPartPr>
              <p14:xfrm>
                <a:off x="8065125" y="2216304"/>
                <a:ext cx="135360" cy="24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3CBC1DC-99CA-4F64-AF55-B9E467F9032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47485" y="2198664"/>
                  <a:ext cx="1710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AA6C570-1E1A-474E-8163-3D9A1515B263}"/>
                    </a:ext>
                  </a:extLst>
                </p14:cNvPr>
                <p14:cNvContentPartPr/>
                <p14:nvPr/>
              </p14:nvContentPartPr>
              <p14:xfrm>
                <a:off x="7958205" y="2109384"/>
                <a:ext cx="28080" cy="243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AA6C570-1E1A-474E-8163-3D9A1515B26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40205" y="2091744"/>
                  <a:ext cx="637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8BD3351-B2F7-4543-AC51-0151132082A2}"/>
                    </a:ext>
                  </a:extLst>
                </p14:cNvPr>
                <p14:cNvContentPartPr/>
                <p14:nvPr/>
              </p14:nvContentPartPr>
              <p14:xfrm>
                <a:off x="8003205" y="2363544"/>
                <a:ext cx="352800" cy="31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8BD3351-B2F7-4543-AC51-0151132082A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85565" y="2345544"/>
                  <a:ext cx="3884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B3AB68C-4DF5-4282-B7B0-CB26C53DACDD}"/>
                    </a:ext>
                  </a:extLst>
                </p14:cNvPr>
                <p14:cNvContentPartPr/>
                <p14:nvPr/>
              </p14:nvContentPartPr>
              <p14:xfrm>
                <a:off x="8351685" y="2093544"/>
                <a:ext cx="14400" cy="244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B3AB68C-4DF5-4282-B7B0-CB26C53DACD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33685" y="2075904"/>
                  <a:ext cx="500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1462276-6539-4494-8A79-AF39B81CF99B}"/>
                    </a:ext>
                  </a:extLst>
                </p14:cNvPr>
                <p14:cNvContentPartPr/>
                <p14:nvPr/>
              </p14:nvContentPartPr>
              <p14:xfrm>
                <a:off x="7980885" y="2054664"/>
                <a:ext cx="351360" cy="24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1462276-6539-4494-8A79-AF39B81CF99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63245" y="2036664"/>
                  <a:ext cx="3870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45E4DB8-FFC3-46A3-B936-983FD97A2F21}"/>
                    </a:ext>
                  </a:extLst>
                </p14:cNvPr>
                <p14:cNvContentPartPr/>
                <p14:nvPr/>
              </p14:nvContentPartPr>
              <p14:xfrm>
                <a:off x="8134605" y="2436624"/>
                <a:ext cx="27000" cy="127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45E4DB8-FFC3-46A3-B936-983FD97A2F2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16605" y="2418624"/>
                  <a:ext cx="62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BB3C99C-61D2-4D7D-946E-6E5E79AEFCB5}"/>
                    </a:ext>
                  </a:extLst>
                </p14:cNvPr>
                <p14:cNvContentPartPr/>
                <p14:nvPr/>
              </p14:nvContentPartPr>
              <p14:xfrm>
                <a:off x="8129925" y="1874304"/>
                <a:ext cx="18720" cy="116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BB3C99C-61D2-4D7D-946E-6E5E79AEFCB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11925" y="1856304"/>
                  <a:ext cx="54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32C4CA1-018A-416F-948F-026EC7229D1D}"/>
                    </a:ext>
                  </a:extLst>
                </p14:cNvPr>
                <p14:cNvContentPartPr/>
                <p14:nvPr/>
              </p14:nvContentPartPr>
              <p14:xfrm>
                <a:off x="7919685" y="1557144"/>
                <a:ext cx="30960" cy="249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32C4CA1-018A-416F-948F-026EC7229D1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02045" y="1539504"/>
                  <a:ext cx="666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1787A92-F502-4B6E-B49F-2F9E222FE8B7}"/>
                    </a:ext>
                  </a:extLst>
                </p14:cNvPr>
                <p14:cNvContentPartPr/>
                <p14:nvPr/>
              </p14:nvContentPartPr>
              <p14:xfrm>
                <a:off x="7956765" y="1820664"/>
                <a:ext cx="380880" cy="21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1787A92-F502-4B6E-B49F-2F9E222FE8B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38765" y="1802664"/>
                  <a:ext cx="4165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D3AC47E-6AD6-4160-A860-3A001CDF63CB}"/>
                    </a:ext>
                  </a:extLst>
                </p14:cNvPr>
                <p14:cNvContentPartPr/>
                <p14:nvPr/>
              </p14:nvContentPartPr>
              <p14:xfrm>
                <a:off x="8323245" y="1530144"/>
                <a:ext cx="18360" cy="264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D3AC47E-6AD6-4160-A860-3A001CDF63C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05605" y="1512504"/>
                  <a:ext cx="540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BD03A74-C6CF-4A8D-B417-0CA4CD36E3CA}"/>
                    </a:ext>
                  </a:extLst>
                </p14:cNvPr>
                <p14:cNvContentPartPr/>
                <p14:nvPr/>
              </p14:nvContentPartPr>
              <p14:xfrm>
                <a:off x="7913205" y="1517184"/>
                <a:ext cx="364680" cy="26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BD03A74-C6CF-4A8D-B417-0CA4CD36E3C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95565" y="1499184"/>
                  <a:ext cx="4003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13515F9-8022-4225-BF5A-B2268EDF02EE}"/>
                    </a:ext>
                  </a:extLst>
                </p14:cNvPr>
                <p14:cNvContentPartPr/>
                <p14:nvPr/>
              </p14:nvContentPartPr>
              <p14:xfrm>
                <a:off x="8080605" y="1617264"/>
                <a:ext cx="84240" cy="163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13515F9-8022-4225-BF5A-B2268EDF02E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62605" y="1599624"/>
                  <a:ext cx="119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92A0470-7D60-4E0A-BAF0-BDF95042AF1E}"/>
                    </a:ext>
                  </a:extLst>
                </p14:cNvPr>
                <p14:cNvContentPartPr/>
                <p14:nvPr/>
              </p14:nvContentPartPr>
              <p14:xfrm>
                <a:off x="8096085" y="1369584"/>
                <a:ext cx="27000" cy="100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92A0470-7D60-4E0A-BAF0-BDF95042AF1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78445" y="1351944"/>
                  <a:ext cx="6264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A7590537-3DD0-46FF-A756-507922A8F9D2}"/>
              </a:ext>
            </a:extLst>
          </p:cNvPr>
          <p:cNvGrpSpPr/>
          <p:nvPr/>
        </p:nvGrpSpPr>
        <p:grpSpPr>
          <a:xfrm>
            <a:off x="6136245" y="1295784"/>
            <a:ext cx="2461680" cy="876240"/>
            <a:chOff x="6136245" y="1295784"/>
            <a:chExt cx="2461680" cy="87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572A6D6-9AC3-4F8C-B905-E59022243B43}"/>
                    </a:ext>
                  </a:extLst>
                </p14:cNvPr>
                <p14:cNvContentPartPr/>
                <p14:nvPr/>
              </p14:nvContentPartPr>
              <p14:xfrm>
                <a:off x="6151725" y="1395144"/>
                <a:ext cx="19080" cy="16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572A6D6-9AC3-4F8C-B905-E59022243B4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42725" y="1386504"/>
                  <a:ext cx="367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BBAD2AE-CD5A-40FB-914D-BD2F50DC07EC}"/>
                    </a:ext>
                  </a:extLst>
                </p14:cNvPr>
                <p14:cNvContentPartPr/>
                <p14:nvPr/>
              </p14:nvContentPartPr>
              <p14:xfrm>
                <a:off x="6136245" y="1528344"/>
                <a:ext cx="25200" cy="184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BBAD2AE-CD5A-40FB-914D-BD2F50DC07E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27605" y="1519704"/>
                  <a:ext cx="42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B32FC49-2F72-4AFB-8D34-DCF073516F71}"/>
                    </a:ext>
                  </a:extLst>
                </p14:cNvPr>
                <p14:cNvContentPartPr/>
                <p14:nvPr/>
              </p14:nvContentPartPr>
              <p14:xfrm>
                <a:off x="6163245" y="1751184"/>
                <a:ext cx="86760" cy="236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B32FC49-2F72-4AFB-8D34-DCF073516F7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54245" y="1742544"/>
                  <a:ext cx="1044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A5E33C7-66ED-434F-A0F0-2503733F0C6F}"/>
                    </a:ext>
                  </a:extLst>
                </p14:cNvPr>
                <p14:cNvContentPartPr/>
                <p14:nvPr/>
              </p14:nvContentPartPr>
              <p14:xfrm>
                <a:off x="6318405" y="2053584"/>
                <a:ext cx="187560" cy="78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A5E33C7-66ED-434F-A0F0-2503733F0C6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09765" y="2044584"/>
                  <a:ext cx="2052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FF8CBB7-E56E-4CF6-B4B9-9B404A6B19CE}"/>
                    </a:ext>
                  </a:extLst>
                </p14:cNvPr>
                <p14:cNvContentPartPr/>
                <p14:nvPr/>
              </p14:nvContentPartPr>
              <p14:xfrm>
                <a:off x="6640965" y="2148264"/>
                <a:ext cx="213840" cy="100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FF8CBB7-E56E-4CF6-B4B9-9B404A6B19C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31965" y="2139264"/>
                  <a:ext cx="231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3D3D8D7-73D8-40DE-A432-6A5E9995D694}"/>
                    </a:ext>
                  </a:extLst>
                </p14:cNvPr>
                <p14:cNvContentPartPr/>
                <p14:nvPr/>
              </p14:nvContentPartPr>
              <p14:xfrm>
                <a:off x="6991965" y="2154744"/>
                <a:ext cx="252000" cy="17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3D3D8D7-73D8-40DE-A432-6A5E9995D69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82965" y="2145744"/>
                  <a:ext cx="2696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D7E20C3-50D1-4BC7-A563-AD145C2E10A5}"/>
                    </a:ext>
                  </a:extLst>
                </p14:cNvPr>
                <p14:cNvContentPartPr/>
                <p14:nvPr/>
              </p14:nvContentPartPr>
              <p14:xfrm>
                <a:off x="7366365" y="2094624"/>
                <a:ext cx="219240" cy="576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D7E20C3-50D1-4BC7-A563-AD145C2E10A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57365" y="2085624"/>
                  <a:ext cx="2368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73DFF6A-CF19-408E-A486-D08EC036FE6A}"/>
                    </a:ext>
                  </a:extLst>
                </p14:cNvPr>
                <p14:cNvContentPartPr/>
                <p14:nvPr/>
              </p14:nvContentPartPr>
              <p14:xfrm>
                <a:off x="7731765" y="1953864"/>
                <a:ext cx="438480" cy="889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73DFF6A-CF19-408E-A486-D08EC036FE6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22765" y="1945224"/>
                  <a:ext cx="4561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6E8C21F-513E-4867-AF3B-B0CAA81D168E}"/>
                    </a:ext>
                  </a:extLst>
                </p14:cNvPr>
                <p14:cNvContentPartPr/>
                <p14:nvPr/>
              </p14:nvContentPartPr>
              <p14:xfrm>
                <a:off x="8307045" y="1937304"/>
                <a:ext cx="81360" cy="50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6E8C21F-513E-4867-AF3B-B0CAA81D168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298045" y="1928304"/>
                  <a:ext cx="99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7495AF2-CD8F-4126-8CA1-73BDF9E94538}"/>
                    </a:ext>
                  </a:extLst>
                </p14:cNvPr>
                <p14:cNvContentPartPr/>
                <p14:nvPr/>
              </p14:nvContentPartPr>
              <p14:xfrm>
                <a:off x="8506845" y="1649304"/>
                <a:ext cx="91080" cy="2401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7495AF2-CD8F-4126-8CA1-73BDF9E9453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98205" y="1640304"/>
                  <a:ext cx="1087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53EE6AA-BF7E-4490-969B-B61FBABB3969}"/>
                    </a:ext>
                  </a:extLst>
                </p14:cNvPr>
                <p14:cNvContentPartPr/>
                <p14:nvPr/>
              </p14:nvContentPartPr>
              <p14:xfrm>
                <a:off x="8229285" y="1436184"/>
                <a:ext cx="248040" cy="954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53EE6AA-BF7E-4490-969B-B61FBABB396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20645" y="1427184"/>
                  <a:ext cx="265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1C06582-20E8-4FC1-9893-5D24BBCEC7CA}"/>
                    </a:ext>
                  </a:extLst>
                </p14:cNvPr>
                <p14:cNvContentPartPr/>
                <p14:nvPr/>
              </p14:nvContentPartPr>
              <p14:xfrm>
                <a:off x="7342605" y="1307664"/>
                <a:ext cx="661680" cy="74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1C06582-20E8-4FC1-9893-5D24BBCEC7C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333605" y="1298664"/>
                  <a:ext cx="6793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8681C80-440D-4C39-ADFA-26561DFD8109}"/>
                    </a:ext>
                  </a:extLst>
                </p14:cNvPr>
                <p14:cNvContentPartPr/>
                <p14:nvPr/>
              </p14:nvContentPartPr>
              <p14:xfrm>
                <a:off x="6587685" y="1295784"/>
                <a:ext cx="388440" cy="201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8681C80-440D-4C39-ADFA-26561DFD810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78685" y="1287144"/>
                  <a:ext cx="4060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1A5D75D-333B-4346-9924-B7776B19A878}"/>
                    </a:ext>
                  </a:extLst>
                </p14:cNvPr>
                <p14:cNvContentPartPr/>
                <p14:nvPr/>
              </p14:nvContentPartPr>
              <p14:xfrm>
                <a:off x="6211485" y="1313424"/>
                <a:ext cx="175680" cy="475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1A5D75D-333B-4346-9924-B7776B19A87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2485" y="1304424"/>
                  <a:ext cx="1933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E2D98976-E2BC-470F-9D4A-280B8A8326B5}"/>
              </a:ext>
            </a:extLst>
          </p:cNvPr>
          <p:cNvGrpSpPr/>
          <p:nvPr/>
        </p:nvGrpSpPr>
        <p:grpSpPr>
          <a:xfrm>
            <a:off x="7591360" y="3564066"/>
            <a:ext cx="535680" cy="318960"/>
            <a:chOff x="7591360" y="3564066"/>
            <a:chExt cx="53568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39242C6B-0F1E-49E1-AAF8-425E76C86CC2}"/>
                    </a:ext>
                  </a:extLst>
                </p14:cNvPr>
                <p14:cNvContentPartPr/>
                <p14:nvPr/>
              </p14:nvContentPartPr>
              <p14:xfrm>
                <a:off x="7591360" y="3564066"/>
                <a:ext cx="128160" cy="26208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39242C6B-0F1E-49E1-AAF8-425E76C86CC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573360" y="3546066"/>
                  <a:ext cx="1638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D2782840-65AA-484B-863F-DB389B231D70}"/>
                    </a:ext>
                  </a:extLst>
                </p14:cNvPr>
                <p14:cNvContentPartPr/>
                <p14:nvPr/>
              </p14:nvContentPartPr>
              <p14:xfrm>
                <a:off x="7796560" y="3595026"/>
                <a:ext cx="101520" cy="1173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D2782840-65AA-484B-863F-DB389B231D7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778560" y="3577026"/>
                  <a:ext cx="1371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E5F05AA-C626-4785-A7E9-78B1DC5FEEC9}"/>
                    </a:ext>
                  </a:extLst>
                </p14:cNvPr>
                <p14:cNvContentPartPr/>
                <p14:nvPr/>
              </p14:nvContentPartPr>
              <p14:xfrm>
                <a:off x="8000680" y="3591426"/>
                <a:ext cx="126360" cy="29160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E5F05AA-C626-4785-A7E9-78B1DC5FEEC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83040" y="3573426"/>
                  <a:ext cx="16200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3953EA93-5A1E-40B2-8ECE-A905FE1C45D0}"/>
                  </a:ext>
                </a:extLst>
              </p14:cNvPr>
              <p14:cNvContentPartPr/>
              <p14:nvPr/>
            </p14:nvContentPartPr>
            <p14:xfrm>
              <a:off x="8582800" y="3467226"/>
              <a:ext cx="138240" cy="283680"/>
            </p14:xfrm>
          </p:contentPart>
        </mc:Choice>
        <mc:Fallback xmlns=""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3953EA93-5A1E-40B2-8ECE-A905FE1C45D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564800" y="3449586"/>
                <a:ext cx="173880" cy="31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04" name="Group 603">
            <a:extLst>
              <a:ext uri="{FF2B5EF4-FFF2-40B4-BE49-F238E27FC236}">
                <a16:creationId xmlns:a16="http://schemas.microsoft.com/office/drawing/2014/main" id="{F160769C-0BB7-4346-A4C5-AE18AE578199}"/>
              </a:ext>
            </a:extLst>
          </p:cNvPr>
          <p:cNvGrpSpPr/>
          <p:nvPr/>
        </p:nvGrpSpPr>
        <p:grpSpPr>
          <a:xfrm>
            <a:off x="6219945" y="4745930"/>
            <a:ext cx="1068840" cy="1592558"/>
            <a:chOff x="6219945" y="4745930"/>
            <a:chExt cx="1068840" cy="159255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0530E838-B946-4753-834C-4819F8600D6B}"/>
                    </a:ext>
                  </a:extLst>
                </p14:cNvPr>
                <p14:cNvContentPartPr/>
                <p14:nvPr/>
              </p14:nvContentPartPr>
              <p14:xfrm>
                <a:off x="6744465" y="4745930"/>
                <a:ext cx="8280" cy="106761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0530E838-B946-4753-834C-4819F8600D6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726825" y="4728316"/>
                  <a:ext cx="43920" cy="1423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A08889A1-8730-4E5E-872F-E738D7BC6E1C}"/>
                    </a:ext>
                  </a:extLst>
                </p14:cNvPr>
                <p14:cNvContentPartPr/>
                <p14:nvPr/>
              </p14:nvContentPartPr>
              <p14:xfrm>
                <a:off x="6686145" y="4882907"/>
                <a:ext cx="143640" cy="151883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A08889A1-8730-4E5E-872F-E738D7BC6E1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68505" y="4865271"/>
                  <a:ext cx="179280" cy="187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44110CE6-1CFE-4DFD-8FEA-71241A2B0C8F}"/>
                    </a:ext>
                  </a:extLst>
                </p14:cNvPr>
                <p14:cNvContentPartPr/>
                <p14:nvPr/>
              </p14:nvContentPartPr>
              <p14:xfrm>
                <a:off x="6676065" y="4939309"/>
                <a:ext cx="2160" cy="3505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44110CE6-1CFE-4DFD-8FEA-71241A2B0C8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58425" y="4921242"/>
                  <a:ext cx="37800" cy="70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AA763C3F-E4A2-48B9-903D-2A9CA66C5CBE}"/>
                    </a:ext>
                  </a:extLst>
                </p14:cNvPr>
                <p14:cNvContentPartPr/>
                <p14:nvPr/>
              </p14:nvContentPartPr>
              <p14:xfrm>
                <a:off x="6737985" y="4910302"/>
                <a:ext cx="50760" cy="60028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AA763C3F-E4A2-48B9-903D-2A9CA66C5CB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19985" y="4892689"/>
                  <a:ext cx="86400" cy="956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AE9024ED-45ED-47B7-B1F5-E9E5828CE45C}"/>
                    </a:ext>
                  </a:extLst>
                </p14:cNvPr>
                <p14:cNvContentPartPr/>
                <p14:nvPr/>
              </p14:nvContentPartPr>
              <p14:xfrm>
                <a:off x="6703785" y="4953410"/>
                <a:ext cx="31680" cy="30215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AE9024ED-45ED-47B7-B1F5-E9E5828CE45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85785" y="4935425"/>
                  <a:ext cx="67320" cy="658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1C61072D-E9AB-41FF-85E4-C5477FAD8EAE}"/>
                    </a:ext>
                  </a:extLst>
                </p14:cNvPr>
                <p14:cNvContentPartPr/>
                <p14:nvPr/>
              </p14:nvContentPartPr>
              <p14:xfrm>
                <a:off x="6861105" y="5003769"/>
                <a:ext cx="130680" cy="144632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1C61072D-E9AB-41FF-85E4-C5477FAD8EA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43105" y="4986140"/>
                  <a:ext cx="166320" cy="180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1B9F568B-B46D-4203-B7B7-94A4D30C73E4}"/>
                    </a:ext>
                  </a:extLst>
                </p14:cNvPr>
                <p14:cNvContentPartPr/>
                <p14:nvPr/>
              </p14:nvContentPartPr>
              <p14:xfrm>
                <a:off x="6915465" y="5171767"/>
                <a:ext cx="128880" cy="11683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1B9F568B-B46D-4203-B7B7-94A4D30C73E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97465" y="5153877"/>
                  <a:ext cx="164520" cy="478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A6A76ED4-DD22-49D4-8FD8-9C972911AC96}"/>
                    </a:ext>
                  </a:extLst>
                </p14:cNvPr>
                <p14:cNvContentPartPr/>
                <p14:nvPr/>
              </p14:nvContentPartPr>
              <p14:xfrm>
                <a:off x="6889545" y="5186270"/>
                <a:ext cx="12960" cy="10878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A6A76ED4-DD22-49D4-8FD8-9C972911AC9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71905" y="5168140"/>
                  <a:ext cx="48600" cy="467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328C1F5A-514F-4365-A4B2-426F647DC362}"/>
                    </a:ext>
                  </a:extLst>
                </p14:cNvPr>
                <p14:cNvContentPartPr/>
                <p14:nvPr/>
              </p14:nvContentPartPr>
              <p14:xfrm>
                <a:off x="6896025" y="5190702"/>
                <a:ext cx="24840" cy="15430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328C1F5A-514F-4365-A4B2-426F647DC36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78025" y="5173078"/>
                  <a:ext cx="60480" cy="1899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C5259340-EF62-46E8-A7AB-FC11201804A7}"/>
                    </a:ext>
                  </a:extLst>
                </p14:cNvPr>
                <p14:cNvContentPartPr/>
                <p14:nvPr/>
              </p14:nvContentPartPr>
              <p14:xfrm>
                <a:off x="6917265" y="5352657"/>
                <a:ext cx="160560" cy="8863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C5259340-EF62-46E8-A7AB-FC11201804A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99265" y="5335286"/>
                  <a:ext cx="196200" cy="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3477BABD-A154-4484-872D-B24055421C57}"/>
                    </a:ext>
                  </a:extLst>
                </p14:cNvPr>
                <p14:cNvContentPartPr/>
                <p14:nvPr/>
              </p14:nvContentPartPr>
              <p14:xfrm>
                <a:off x="7088625" y="5195939"/>
                <a:ext cx="17640" cy="137783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3477BABD-A154-4484-872D-B24055421C5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070985" y="5177905"/>
                  <a:ext cx="53280" cy="173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3312D339-4ABD-40BB-B860-0CE518020F29}"/>
                    </a:ext>
                  </a:extLst>
                </p14:cNvPr>
                <p14:cNvContentPartPr/>
                <p14:nvPr/>
              </p14:nvContentPartPr>
              <p14:xfrm>
                <a:off x="6997545" y="5411074"/>
                <a:ext cx="15480" cy="82589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3312D339-4ABD-40BB-B860-0CE518020F2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979905" y="5393041"/>
                  <a:ext cx="51120" cy="1182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169651C1-4442-4F49-8300-69A4290490FC}"/>
                    </a:ext>
                  </a:extLst>
                </p14:cNvPr>
                <p14:cNvContentPartPr/>
                <p14:nvPr/>
              </p14:nvContentPartPr>
              <p14:xfrm>
                <a:off x="6969465" y="5517432"/>
                <a:ext cx="94320" cy="97092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169651C1-4442-4F49-8300-69A4290490F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51465" y="5499385"/>
                  <a:ext cx="129960" cy="132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E8AE53C7-ED08-46E3-A104-B3111C320411}"/>
                    </a:ext>
                  </a:extLst>
                </p14:cNvPr>
                <p14:cNvContentPartPr/>
                <p14:nvPr/>
              </p14:nvContentPartPr>
              <p14:xfrm>
                <a:off x="7080345" y="5150415"/>
                <a:ext cx="208440" cy="378298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E8AE53C7-ED08-46E3-A104-B3111C32041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62705" y="5132418"/>
                  <a:ext cx="244080" cy="413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C517BDFF-79D1-4E03-A1F6-8FBDE2FB9770}"/>
                    </a:ext>
                  </a:extLst>
                </p14:cNvPr>
                <p14:cNvContentPartPr/>
                <p14:nvPr/>
              </p14:nvContentPartPr>
              <p14:xfrm>
                <a:off x="6993945" y="5680999"/>
                <a:ext cx="20520" cy="83395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C517BDFF-79D1-4E03-A1F6-8FBDE2FB977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6305" y="5662948"/>
                  <a:ext cx="56160" cy="119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B221D8DC-A30A-4387-8125-E1E12857ADB0}"/>
                    </a:ext>
                  </a:extLst>
                </p14:cNvPr>
                <p14:cNvContentPartPr/>
                <p14:nvPr/>
              </p14:nvContentPartPr>
              <p14:xfrm>
                <a:off x="6955425" y="5781314"/>
                <a:ext cx="167040" cy="20949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B221D8DC-A30A-4387-8125-E1E12857ADB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937785" y="5763616"/>
                  <a:ext cx="202680" cy="56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9A0ACC91-1B6C-4825-9A1D-797D5416E081}"/>
                    </a:ext>
                  </a:extLst>
                </p14:cNvPr>
                <p14:cNvContentPartPr/>
                <p14:nvPr/>
              </p14:nvContentPartPr>
              <p14:xfrm>
                <a:off x="6931305" y="5821199"/>
                <a:ext cx="201600" cy="134157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9A0ACC91-1B6C-4825-9A1D-797D5416E08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913305" y="5803167"/>
                  <a:ext cx="237240" cy="1698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9B9CF3E5-AAF7-4BE6-8318-F17334D185B9}"/>
                    </a:ext>
                  </a:extLst>
                </p14:cNvPr>
                <p14:cNvContentPartPr/>
                <p14:nvPr/>
              </p14:nvContentPartPr>
              <p14:xfrm>
                <a:off x="7139385" y="5811933"/>
                <a:ext cx="16200" cy="126099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9B9CF3E5-AAF7-4BE6-8318-F17334D185B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121745" y="5794279"/>
                  <a:ext cx="51840" cy="161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C173E154-49F3-4D77-84CF-C27E72D8A446}"/>
                    </a:ext>
                  </a:extLst>
                </p14:cNvPr>
                <p14:cNvContentPartPr/>
                <p14:nvPr/>
              </p14:nvContentPartPr>
              <p14:xfrm>
                <a:off x="6978105" y="5816364"/>
                <a:ext cx="154800" cy="94675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C173E154-49F3-4D77-84CF-C27E72D8A44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960465" y="5798725"/>
                  <a:ext cx="190440" cy="1303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17E2944D-3EC8-49B4-A28B-523EF4C30A0B}"/>
                    </a:ext>
                  </a:extLst>
                </p14:cNvPr>
                <p14:cNvContentPartPr/>
                <p14:nvPr/>
              </p14:nvContentPartPr>
              <p14:xfrm>
                <a:off x="6870105" y="5999269"/>
                <a:ext cx="82800" cy="114013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17E2944D-3EC8-49B4-A28B-523EF4C30A0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852465" y="5981646"/>
                  <a:ext cx="118440" cy="149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D858F76B-FE57-46C2-97CC-2758B0417A8A}"/>
                    </a:ext>
                  </a:extLst>
                </p14:cNvPr>
                <p14:cNvContentPartPr/>
                <p14:nvPr/>
              </p14:nvContentPartPr>
              <p14:xfrm>
                <a:off x="6741585" y="6052448"/>
                <a:ext cx="100440" cy="103136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D858F76B-FE57-46C2-97CC-2758B0417A8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723585" y="6034480"/>
                  <a:ext cx="136080" cy="1387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81F295B7-9357-4F43-928C-0E4EDC0DE83A}"/>
                    </a:ext>
                  </a:extLst>
                </p14:cNvPr>
                <p14:cNvContentPartPr/>
                <p14:nvPr/>
              </p14:nvContentPartPr>
              <p14:xfrm>
                <a:off x="6765345" y="6206748"/>
                <a:ext cx="35640" cy="13174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81F295B7-9357-4F43-928C-0E4EDC0DE83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747705" y="6188751"/>
                  <a:ext cx="71280" cy="167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B02847FE-B181-44EF-B5BE-0BE08B636A35}"/>
                    </a:ext>
                  </a:extLst>
                </p14:cNvPr>
                <p14:cNvContentPartPr/>
                <p14:nvPr/>
              </p14:nvContentPartPr>
              <p14:xfrm>
                <a:off x="6451425" y="5742236"/>
                <a:ext cx="210600" cy="305378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B02847FE-B181-44EF-B5BE-0BE08B636A3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33785" y="5724251"/>
                  <a:ext cx="246240" cy="340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52A03C12-E8E2-4C0B-8C6A-ECE95148EDAC}"/>
                    </a:ext>
                  </a:extLst>
                </p14:cNvPr>
                <p14:cNvContentPartPr/>
                <p14:nvPr/>
              </p14:nvContentPartPr>
              <p14:xfrm>
                <a:off x="6229665" y="5500914"/>
                <a:ext cx="22680" cy="216746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52A03C12-E8E2-4C0B-8C6A-ECE95148EDA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212025" y="5482882"/>
                  <a:ext cx="58320" cy="252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F2AC3B7F-A12C-4C5E-A5C2-137FAB656A55}"/>
                    </a:ext>
                  </a:extLst>
                </p14:cNvPr>
                <p14:cNvContentPartPr/>
                <p14:nvPr/>
              </p14:nvContentPartPr>
              <p14:xfrm>
                <a:off x="6249825" y="5683819"/>
                <a:ext cx="362160" cy="28201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F2AC3B7F-A12C-4C5E-A5C2-137FAB656A5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31825" y="5665741"/>
                  <a:ext cx="397800" cy="639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93EE0AF6-10A9-4AF0-80FB-75D56CDA4C01}"/>
                    </a:ext>
                  </a:extLst>
                </p14:cNvPr>
                <p14:cNvContentPartPr/>
                <p14:nvPr/>
              </p14:nvContentPartPr>
              <p14:xfrm>
                <a:off x="6640065" y="5464656"/>
                <a:ext cx="6840" cy="217954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93EE0AF6-10A9-4AF0-80FB-75D56CDA4C0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622425" y="5447004"/>
                  <a:ext cx="42480" cy="253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45A56D97-7041-466A-A06F-885817A0AB98}"/>
                    </a:ext>
                  </a:extLst>
                </p14:cNvPr>
                <p14:cNvContentPartPr/>
                <p14:nvPr/>
              </p14:nvContentPartPr>
              <p14:xfrm>
                <a:off x="6219945" y="5450152"/>
                <a:ext cx="372600" cy="2659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45A56D97-7041-466A-A06F-885817A0AB9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201945" y="5432186"/>
                  <a:ext cx="408240" cy="62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0F43CDB7-013A-4C74-B003-7D59AAB63FF5}"/>
                    </a:ext>
                  </a:extLst>
                </p14:cNvPr>
                <p14:cNvContentPartPr/>
                <p14:nvPr/>
              </p14:nvContentPartPr>
              <p14:xfrm>
                <a:off x="6433785" y="5471102"/>
                <a:ext cx="20160" cy="195394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0F43CDB7-013A-4C74-B003-7D59AAB63FF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15785" y="5453437"/>
                  <a:ext cx="55800" cy="2310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97423C2B-284C-4379-9988-19BF7E5833BC}"/>
                    </a:ext>
                  </a:extLst>
                </p14:cNvPr>
                <p14:cNvContentPartPr/>
                <p14:nvPr/>
              </p14:nvContentPartPr>
              <p14:xfrm>
                <a:off x="6465465" y="5479159"/>
                <a:ext cx="147240" cy="155509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97423C2B-284C-4379-9988-19BF7E5833B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447465" y="5461160"/>
                  <a:ext cx="182880" cy="1911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416DD07D-060E-47A4-B0B7-F2B606684F95}"/>
                    </a:ext>
                  </a:extLst>
                </p14:cNvPr>
                <p14:cNvContentPartPr/>
                <p14:nvPr/>
              </p14:nvContentPartPr>
              <p14:xfrm>
                <a:off x="6409305" y="5023510"/>
                <a:ext cx="239760" cy="367018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416DD07D-060E-47A4-B0B7-F2B606684F9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391305" y="5005861"/>
                  <a:ext cx="275400" cy="4026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7" name="Group 606">
            <a:extLst>
              <a:ext uri="{FF2B5EF4-FFF2-40B4-BE49-F238E27FC236}">
                <a16:creationId xmlns:a16="http://schemas.microsoft.com/office/drawing/2014/main" id="{4E35F315-E1FE-44B2-A300-DF5484FA3021}"/>
              </a:ext>
            </a:extLst>
          </p:cNvPr>
          <p:cNvGrpSpPr/>
          <p:nvPr/>
        </p:nvGrpSpPr>
        <p:grpSpPr>
          <a:xfrm>
            <a:off x="7653465" y="5406642"/>
            <a:ext cx="115920" cy="104747"/>
            <a:chOff x="7653465" y="5406642"/>
            <a:chExt cx="115920" cy="10474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2EFCE885-0597-40D5-8588-527C6D0A2CC9}"/>
                    </a:ext>
                  </a:extLst>
                </p14:cNvPr>
                <p14:cNvContentPartPr/>
                <p14:nvPr/>
              </p14:nvContentPartPr>
              <p14:xfrm>
                <a:off x="7653465" y="5406642"/>
                <a:ext cx="115920" cy="564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2EFCE885-0597-40D5-8588-527C6D0A2CC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35825" y="5389369"/>
                  <a:ext cx="151560" cy="40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FFE702F8-C66F-45A0-B38A-430C30E9EF04}"/>
                    </a:ext>
                  </a:extLst>
                </p14:cNvPr>
                <p14:cNvContentPartPr/>
                <p14:nvPr/>
              </p14:nvContentPartPr>
              <p14:xfrm>
                <a:off x="7668945" y="5492051"/>
                <a:ext cx="96840" cy="19338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FFE702F8-C66F-45A0-B38A-430C30E9EF0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650945" y="5474172"/>
                  <a:ext cx="132480" cy="554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6" name="Group 625">
            <a:extLst>
              <a:ext uri="{FF2B5EF4-FFF2-40B4-BE49-F238E27FC236}">
                <a16:creationId xmlns:a16="http://schemas.microsoft.com/office/drawing/2014/main" id="{A0C3CE6C-0383-4ADD-92D6-9F6EEB7BE270}"/>
              </a:ext>
            </a:extLst>
          </p:cNvPr>
          <p:cNvGrpSpPr/>
          <p:nvPr/>
        </p:nvGrpSpPr>
        <p:grpSpPr>
          <a:xfrm>
            <a:off x="8205705" y="4838591"/>
            <a:ext cx="516600" cy="1439868"/>
            <a:chOff x="8205705" y="4838591"/>
            <a:chExt cx="516600" cy="143986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5AFFF98E-70A0-463B-924E-C3EEF00111C8}"/>
                    </a:ext>
                  </a:extLst>
                </p14:cNvPr>
                <p14:cNvContentPartPr/>
                <p14:nvPr/>
              </p14:nvContentPartPr>
              <p14:xfrm>
                <a:off x="8312625" y="4838591"/>
                <a:ext cx="18360" cy="147452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5AFFF98E-70A0-463B-924E-C3EEF00111C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294625" y="4820609"/>
                  <a:ext cx="54000" cy="1830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64D77FFE-FD2A-42CA-A30E-D5B8A6565021}"/>
                    </a:ext>
                  </a:extLst>
                </p14:cNvPr>
                <p14:cNvContentPartPr/>
                <p14:nvPr/>
              </p14:nvContentPartPr>
              <p14:xfrm>
                <a:off x="8256465" y="5022704"/>
                <a:ext cx="177840" cy="2377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64D77FFE-FD2A-42CA-A30E-D5B8A656502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38825" y="5004696"/>
                  <a:ext cx="213480" cy="594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FF1FBE85-364E-42A1-B806-3930510AB43A}"/>
                    </a:ext>
                  </a:extLst>
                </p14:cNvPr>
                <p14:cNvContentPartPr/>
                <p14:nvPr/>
              </p14:nvContentPartPr>
              <p14:xfrm>
                <a:off x="8205705" y="5076689"/>
                <a:ext cx="39960" cy="190962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FF1FBE85-364E-42A1-B806-3930510AB43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87705" y="5058708"/>
                  <a:ext cx="75600" cy="226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046CD08D-2D8B-4794-83BC-E630AC4233BA}"/>
                    </a:ext>
                  </a:extLst>
                </p14:cNvPr>
                <p14:cNvContentPartPr/>
                <p14:nvPr/>
              </p14:nvContentPartPr>
              <p14:xfrm>
                <a:off x="8251065" y="5274903"/>
                <a:ext cx="186840" cy="12086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046CD08D-2D8B-4794-83BC-E630AC4233B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33425" y="5256957"/>
                  <a:ext cx="222480" cy="483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42DF4993-973D-4F55-86C5-1A0F0880CF8E}"/>
                    </a:ext>
                  </a:extLst>
                </p14:cNvPr>
                <p14:cNvContentPartPr/>
                <p14:nvPr/>
              </p14:nvContentPartPr>
              <p14:xfrm>
                <a:off x="8459505" y="5060977"/>
                <a:ext cx="28800" cy="187739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42DF4993-973D-4F55-86C5-1A0F0880CF8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441505" y="5042960"/>
                  <a:ext cx="64440" cy="2234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6F7A122E-35B9-40A7-A053-9747CF5E3082}"/>
                    </a:ext>
                  </a:extLst>
                </p14:cNvPr>
                <p14:cNvContentPartPr/>
                <p14:nvPr/>
              </p14:nvContentPartPr>
              <p14:xfrm>
                <a:off x="8391105" y="5346614"/>
                <a:ext cx="22320" cy="125696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6F7A122E-35B9-40A7-A053-9747CF5E308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73465" y="5328606"/>
                  <a:ext cx="57960" cy="1613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768BA35F-D7FD-4489-8AFE-647FE92496F5}"/>
                    </a:ext>
                  </a:extLst>
                </p14:cNvPr>
                <p14:cNvContentPartPr/>
                <p14:nvPr/>
              </p14:nvContentPartPr>
              <p14:xfrm>
                <a:off x="8393625" y="5497289"/>
                <a:ext cx="134640" cy="150272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768BA35F-D7FD-4489-8AFE-647FE92496F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75625" y="5479271"/>
                  <a:ext cx="170280" cy="1859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5D4EFB88-9445-4DE9-A3AC-A1AB79A0E4C8}"/>
                    </a:ext>
                  </a:extLst>
                </p14:cNvPr>
                <p14:cNvContentPartPr/>
                <p14:nvPr/>
              </p14:nvContentPartPr>
              <p14:xfrm>
                <a:off x="8566785" y="4926014"/>
                <a:ext cx="155520" cy="603907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5D4EFB88-9445-4DE9-A3AC-A1AB79A0E4C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549145" y="4908379"/>
                  <a:ext cx="191160" cy="639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0FB7BC9B-17A3-45C0-A9DE-106AE7C54444}"/>
                    </a:ext>
                  </a:extLst>
                </p14:cNvPr>
                <p14:cNvContentPartPr/>
                <p14:nvPr/>
              </p14:nvContentPartPr>
              <p14:xfrm>
                <a:off x="8464905" y="5713632"/>
                <a:ext cx="16200" cy="122473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0FB7BC9B-17A3-45C0-A9DE-106AE7C5444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447265" y="5695981"/>
                  <a:ext cx="51840" cy="1581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87E04749-77AF-4BB3-AEBE-018AB6DD1669}"/>
                    </a:ext>
                  </a:extLst>
                </p14:cNvPr>
                <p14:cNvContentPartPr/>
                <p14:nvPr/>
              </p14:nvContentPartPr>
              <p14:xfrm>
                <a:off x="8392905" y="5849803"/>
                <a:ext cx="11160" cy="12892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87E04749-77AF-4BB3-AEBE-018AB6DD166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75265" y="5831754"/>
                  <a:ext cx="46800" cy="49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E27C1DAD-BD78-438C-9FCE-F136405D5386}"/>
                    </a:ext>
                  </a:extLst>
                </p14:cNvPr>
                <p14:cNvContentPartPr/>
                <p14:nvPr/>
              </p14:nvContentPartPr>
              <p14:xfrm>
                <a:off x="8347905" y="5859069"/>
                <a:ext cx="257400" cy="13698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E27C1DAD-BD78-438C-9FCE-F136405D538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330265" y="5841045"/>
                  <a:ext cx="293040" cy="49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25A791EF-DFE8-4E25-BC75-2CD5C2AD5412}"/>
                    </a:ext>
                  </a:extLst>
                </p14:cNvPr>
                <p14:cNvContentPartPr/>
                <p14:nvPr/>
              </p14:nvContentPartPr>
              <p14:xfrm>
                <a:off x="8332425" y="5877198"/>
                <a:ext cx="246240" cy="197408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25A791EF-DFE8-4E25-BC75-2CD5C2AD541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314425" y="5859186"/>
                  <a:ext cx="281880" cy="2330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4BBA16FA-0D9D-425E-AA27-219BE4AF201C}"/>
                    </a:ext>
                  </a:extLst>
                </p14:cNvPr>
                <p14:cNvContentPartPr/>
                <p14:nvPr/>
              </p14:nvContentPartPr>
              <p14:xfrm>
                <a:off x="8620785" y="5900968"/>
                <a:ext cx="9000" cy="178876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4BBA16FA-0D9D-425E-AA27-219BE4AF201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02785" y="5882972"/>
                  <a:ext cx="44640" cy="214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4A4C6439-026C-41EE-8A20-CDD5A572AD78}"/>
                    </a:ext>
                  </a:extLst>
                </p14:cNvPr>
                <p14:cNvContentPartPr/>
                <p14:nvPr/>
              </p14:nvContentPartPr>
              <p14:xfrm>
                <a:off x="8360865" y="5894925"/>
                <a:ext cx="251640" cy="118445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4A4C6439-026C-41EE-8A20-CDD5A572AD7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342865" y="5877284"/>
                  <a:ext cx="287280" cy="1540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3DD25C62-F8AC-4B4C-B9CB-321759C4127A}"/>
                    </a:ext>
                  </a:extLst>
                </p14:cNvPr>
                <p14:cNvContentPartPr/>
                <p14:nvPr/>
              </p14:nvContentPartPr>
              <p14:xfrm>
                <a:off x="8452665" y="6114490"/>
                <a:ext cx="4680" cy="163969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3DD25C62-F8AC-4B4C-B9CB-321759C4127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35025" y="6096511"/>
                  <a:ext cx="40320" cy="19956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2C25A879-1113-48C7-995A-45D85D87AC9B}"/>
              </a:ext>
            </a:extLst>
          </p:cNvPr>
          <p:cNvGrpSpPr/>
          <p:nvPr/>
        </p:nvGrpSpPr>
        <p:grpSpPr>
          <a:xfrm>
            <a:off x="911640" y="2075160"/>
            <a:ext cx="2148480" cy="318240"/>
            <a:chOff x="911640" y="2075160"/>
            <a:chExt cx="214848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3D4D96CC-340E-429B-9AA4-BEE237ED7B32}"/>
                    </a:ext>
                  </a:extLst>
                </p14:cNvPr>
                <p14:cNvContentPartPr/>
                <p14:nvPr/>
              </p14:nvContentPartPr>
              <p14:xfrm>
                <a:off x="911640" y="2075880"/>
                <a:ext cx="315000" cy="31752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3D4D96CC-340E-429B-9AA4-BEE237ED7B3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4000" y="2058240"/>
                  <a:ext cx="3506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FE8DC556-E953-460F-AEBD-7CB643E1A04E}"/>
                    </a:ext>
                  </a:extLst>
                </p14:cNvPr>
                <p14:cNvContentPartPr/>
                <p14:nvPr/>
              </p14:nvContentPartPr>
              <p14:xfrm>
                <a:off x="1319520" y="2232840"/>
                <a:ext cx="141840" cy="15444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FE8DC556-E953-460F-AEBD-7CB643E1A04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301880" y="2215200"/>
                  <a:ext cx="177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E0F28422-2E0B-485E-9724-F6AA5098AE4B}"/>
                    </a:ext>
                  </a:extLst>
                </p14:cNvPr>
                <p14:cNvContentPartPr/>
                <p14:nvPr/>
              </p14:nvContentPartPr>
              <p14:xfrm>
                <a:off x="1563600" y="2142840"/>
                <a:ext cx="4680" cy="1764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E0F28422-2E0B-485E-9724-F6AA5098AE4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545600" y="2124840"/>
                  <a:ext cx="403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93579CB3-097E-4CC6-813D-40594664A1F9}"/>
                    </a:ext>
                  </a:extLst>
                </p14:cNvPr>
                <p14:cNvContentPartPr/>
                <p14:nvPr/>
              </p14:nvContentPartPr>
              <p14:xfrm>
                <a:off x="1565040" y="2100000"/>
                <a:ext cx="45000" cy="26208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93579CB3-097E-4CC6-813D-40594664A1F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547400" y="2082000"/>
                  <a:ext cx="806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D221B938-A43C-4F77-8ADD-FF5F953CC501}"/>
                    </a:ext>
                  </a:extLst>
                </p14:cNvPr>
                <p14:cNvContentPartPr/>
                <p14:nvPr/>
              </p14:nvContentPartPr>
              <p14:xfrm>
                <a:off x="1519680" y="2226000"/>
                <a:ext cx="172440" cy="2592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D221B938-A43C-4F77-8ADD-FF5F953CC50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501680" y="2208000"/>
                  <a:ext cx="208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F211D92B-2FE1-469D-8EF8-CCDFBB382B31}"/>
                    </a:ext>
                  </a:extLst>
                </p14:cNvPr>
                <p14:cNvContentPartPr/>
                <p14:nvPr/>
              </p14:nvContentPartPr>
              <p14:xfrm>
                <a:off x="1748280" y="2265240"/>
                <a:ext cx="6120" cy="11412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F211D92B-2FE1-469D-8EF8-CCDFBB382B3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730640" y="2247240"/>
                  <a:ext cx="41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11194E65-B415-4C8D-93AC-4B82BDDA4EFA}"/>
                    </a:ext>
                  </a:extLst>
                </p14:cNvPr>
                <p14:cNvContentPartPr/>
                <p14:nvPr/>
              </p14:nvContentPartPr>
              <p14:xfrm>
                <a:off x="1708680" y="2141400"/>
                <a:ext cx="24120" cy="3816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11194E65-B415-4C8D-93AC-4B82BDDA4EF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690680" y="2123400"/>
                  <a:ext cx="597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31CC94F7-1517-4075-91EC-CF08F4BED132}"/>
                    </a:ext>
                  </a:extLst>
                </p14:cNvPr>
                <p14:cNvContentPartPr/>
                <p14:nvPr/>
              </p14:nvContentPartPr>
              <p14:xfrm>
                <a:off x="1830360" y="2228880"/>
                <a:ext cx="155880" cy="14040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31CC94F7-1517-4075-91EC-CF08F4BED13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812720" y="2210880"/>
                  <a:ext cx="1915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279CAAC6-AC42-4818-8D4B-CBEBFA2323C1}"/>
                    </a:ext>
                  </a:extLst>
                </p14:cNvPr>
                <p14:cNvContentPartPr/>
                <p14:nvPr/>
              </p14:nvContentPartPr>
              <p14:xfrm>
                <a:off x="2071920" y="2237520"/>
                <a:ext cx="167400" cy="13824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279CAAC6-AC42-4818-8D4B-CBEBFA2323C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054280" y="2219880"/>
                  <a:ext cx="2030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D28F4AB6-7139-4DAF-9515-5F5E8BD1E4C3}"/>
                    </a:ext>
                  </a:extLst>
                </p14:cNvPr>
                <p14:cNvContentPartPr/>
                <p14:nvPr/>
              </p14:nvContentPartPr>
              <p14:xfrm>
                <a:off x="2338680" y="2075160"/>
                <a:ext cx="35280" cy="26784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D28F4AB6-7139-4DAF-9515-5F5E8BD1E4C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321040" y="2057520"/>
                  <a:ext cx="709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39EF22B4-2B17-4CF3-B4A4-A901A3CDD617}"/>
                    </a:ext>
                  </a:extLst>
                </p14:cNvPr>
                <p14:cNvContentPartPr/>
                <p14:nvPr/>
              </p14:nvContentPartPr>
              <p14:xfrm>
                <a:off x="2287920" y="2213040"/>
                <a:ext cx="154080" cy="2916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39EF22B4-2B17-4CF3-B4A4-A901A3CDD61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269920" y="2195400"/>
                  <a:ext cx="1897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C5B42740-67DD-4E0E-9684-96A56127EB6C}"/>
                    </a:ext>
                  </a:extLst>
                </p14:cNvPr>
                <p14:cNvContentPartPr/>
                <p14:nvPr/>
              </p14:nvContentPartPr>
              <p14:xfrm>
                <a:off x="2493120" y="2240400"/>
                <a:ext cx="16920" cy="11052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C5B42740-67DD-4E0E-9684-96A56127EB6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475120" y="2222760"/>
                  <a:ext cx="52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E0FD7F79-F085-493C-B893-50A4CE3BA223}"/>
                    </a:ext>
                  </a:extLst>
                </p14:cNvPr>
                <p14:cNvContentPartPr/>
                <p14:nvPr/>
              </p14:nvContentPartPr>
              <p14:xfrm>
                <a:off x="2477280" y="2134920"/>
                <a:ext cx="27360" cy="2412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E0FD7F79-F085-493C-B893-50A4CE3BA22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459640" y="2117280"/>
                  <a:ext cx="630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139F0A07-189B-437C-B1DF-7C260569F030}"/>
                    </a:ext>
                  </a:extLst>
                </p14:cNvPr>
                <p14:cNvContentPartPr/>
                <p14:nvPr/>
              </p14:nvContentPartPr>
              <p14:xfrm>
                <a:off x="2629200" y="2219520"/>
                <a:ext cx="132120" cy="13644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139F0A07-189B-437C-B1DF-7C260569F03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611560" y="2201880"/>
                  <a:ext cx="167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7D0EB9A9-7331-4553-B48A-534993720A57}"/>
                    </a:ext>
                  </a:extLst>
                </p14:cNvPr>
                <p14:cNvContentPartPr/>
                <p14:nvPr/>
              </p14:nvContentPartPr>
              <p14:xfrm>
                <a:off x="2858520" y="2172720"/>
                <a:ext cx="201600" cy="17676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7D0EB9A9-7331-4553-B48A-534993720A5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840520" y="2154720"/>
                  <a:ext cx="23724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4" name="Group 673">
            <a:extLst>
              <a:ext uri="{FF2B5EF4-FFF2-40B4-BE49-F238E27FC236}">
                <a16:creationId xmlns:a16="http://schemas.microsoft.com/office/drawing/2014/main" id="{BB9552A4-109A-45C4-BFFC-9E8FE4A066E0}"/>
              </a:ext>
            </a:extLst>
          </p:cNvPr>
          <p:cNvGrpSpPr/>
          <p:nvPr/>
        </p:nvGrpSpPr>
        <p:grpSpPr>
          <a:xfrm>
            <a:off x="503001" y="2221718"/>
            <a:ext cx="28800" cy="182880"/>
            <a:chOff x="503001" y="2221718"/>
            <a:chExt cx="28800" cy="1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F9A6E6CF-E84C-4458-974C-17710BF20A9A}"/>
                    </a:ext>
                  </a:extLst>
                </p14:cNvPr>
                <p14:cNvContentPartPr/>
                <p14:nvPr/>
              </p14:nvContentPartPr>
              <p14:xfrm>
                <a:off x="508401" y="2299478"/>
                <a:ext cx="23400" cy="10512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F9A6E6CF-E84C-4458-974C-17710BF20A9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90761" y="2281838"/>
                  <a:ext cx="590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67A0CE1F-547C-42BD-B6E0-D150C3BAB392}"/>
                    </a:ext>
                  </a:extLst>
                </p14:cNvPr>
                <p14:cNvContentPartPr/>
                <p14:nvPr/>
              </p14:nvContentPartPr>
              <p14:xfrm>
                <a:off x="503001" y="2221718"/>
                <a:ext cx="27000" cy="1584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67A0CE1F-547C-42BD-B6E0-D150C3BAB39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85001" y="2204078"/>
                  <a:ext cx="6264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9" name="Group 678">
            <a:extLst>
              <a:ext uri="{FF2B5EF4-FFF2-40B4-BE49-F238E27FC236}">
                <a16:creationId xmlns:a16="http://schemas.microsoft.com/office/drawing/2014/main" id="{0705887B-BB41-4475-BC20-EA2723CF4C74}"/>
              </a:ext>
            </a:extLst>
          </p:cNvPr>
          <p:cNvGrpSpPr/>
          <p:nvPr/>
        </p:nvGrpSpPr>
        <p:grpSpPr>
          <a:xfrm>
            <a:off x="407526" y="3739154"/>
            <a:ext cx="97200" cy="181080"/>
            <a:chOff x="407526" y="3739154"/>
            <a:chExt cx="97200" cy="1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A0D722F9-9BDD-4366-9A55-11F118F4165E}"/>
                    </a:ext>
                  </a:extLst>
                </p14:cNvPr>
                <p14:cNvContentPartPr/>
                <p14:nvPr/>
              </p14:nvContentPartPr>
              <p14:xfrm>
                <a:off x="418686" y="3811514"/>
                <a:ext cx="29520" cy="10728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A0D722F9-9BDD-4366-9A55-11F118F4165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00686" y="3793874"/>
                  <a:ext cx="651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E902C35A-E3D5-4D2B-9348-4542E3C00E7E}"/>
                    </a:ext>
                  </a:extLst>
                </p14:cNvPr>
                <p14:cNvContentPartPr/>
                <p14:nvPr/>
              </p14:nvContentPartPr>
              <p14:xfrm>
                <a:off x="482406" y="3809354"/>
                <a:ext cx="22320" cy="11088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E902C35A-E3D5-4D2B-9348-4542E3C00E7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64766" y="3791354"/>
                  <a:ext cx="579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98186016-C08B-4FF5-A3DC-405C5A27A48A}"/>
                    </a:ext>
                  </a:extLst>
                </p14:cNvPr>
                <p14:cNvContentPartPr/>
                <p14:nvPr/>
              </p14:nvContentPartPr>
              <p14:xfrm>
                <a:off x="407526" y="3765074"/>
                <a:ext cx="2160" cy="108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98186016-C08B-4FF5-A3DC-405C5A27A48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89526" y="3747434"/>
                  <a:ext cx="37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42CD784F-C65A-46EA-BB04-B1C512C712E7}"/>
                    </a:ext>
                  </a:extLst>
                </p14:cNvPr>
                <p14:cNvContentPartPr/>
                <p14:nvPr/>
              </p14:nvContentPartPr>
              <p14:xfrm>
                <a:off x="463326" y="3739154"/>
                <a:ext cx="27000" cy="1872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42CD784F-C65A-46EA-BB04-B1C512C712E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45686" y="3721514"/>
                  <a:ext cx="6264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1" name="Group 690">
            <a:extLst>
              <a:ext uri="{FF2B5EF4-FFF2-40B4-BE49-F238E27FC236}">
                <a16:creationId xmlns:a16="http://schemas.microsoft.com/office/drawing/2014/main" id="{5E639938-EABA-453B-B145-9E3EB687270C}"/>
              </a:ext>
            </a:extLst>
          </p:cNvPr>
          <p:cNvGrpSpPr/>
          <p:nvPr/>
        </p:nvGrpSpPr>
        <p:grpSpPr>
          <a:xfrm>
            <a:off x="836286" y="3580034"/>
            <a:ext cx="1883520" cy="357840"/>
            <a:chOff x="836286" y="3580034"/>
            <a:chExt cx="1883520" cy="35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D22C5947-B5CF-4414-9BF9-180D6F6814FC}"/>
                    </a:ext>
                  </a:extLst>
                </p14:cNvPr>
                <p14:cNvContentPartPr/>
                <p14:nvPr/>
              </p14:nvContentPartPr>
              <p14:xfrm>
                <a:off x="836286" y="3648074"/>
                <a:ext cx="197640" cy="28980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D22C5947-B5CF-4414-9BF9-180D6F6814F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18646" y="3630074"/>
                  <a:ext cx="2332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6DCBE6F5-E163-401B-AEFE-82788F072408}"/>
                    </a:ext>
                  </a:extLst>
                </p14:cNvPr>
                <p14:cNvContentPartPr/>
                <p14:nvPr/>
              </p14:nvContentPartPr>
              <p14:xfrm>
                <a:off x="899646" y="3809354"/>
                <a:ext cx="114840" cy="468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6DCBE6F5-E163-401B-AEFE-82788F07240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81646" y="3791354"/>
                  <a:ext cx="150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A219F81B-3EDE-428C-9F76-8FCFE623BC8F}"/>
                    </a:ext>
                  </a:extLst>
                </p14:cNvPr>
                <p14:cNvContentPartPr/>
                <p14:nvPr/>
              </p14:nvContentPartPr>
              <p14:xfrm>
                <a:off x="1099086" y="3774074"/>
                <a:ext cx="89280" cy="15228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A219F81B-3EDE-428C-9F76-8FCFE623BC8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81446" y="3756074"/>
                  <a:ext cx="1249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0D9518DC-F822-4A88-8ACC-DD919381393F}"/>
                    </a:ext>
                  </a:extLst>
                </p14:cNvPr>
                <p14:cNvContentPartPr/>
                <p14:nvPr/>
              </p14:nvContentPartPr>
              <p14:xfrm>
                <a:off x="1224726" y="3793874"/>
                <a:ext cx="155520" cy="9792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0D9518DC-F822-4A88-8ACC-DD919381393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207086" y="3776234"/>
                  <a:ext cx="191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CDA3845C-BB9F-42A0-BB92-25114B9FE65C}"/>
                    </a:ext>
                  </a:extLst>
                </p14:cNvPr>
                <p14:cNvContentPartPr/>
                <p14:nvPr/>
              </p14:nvContentPartPr>
              <p14:xfrm>
                <a:off x="1430646" y="3767954"/>
                <a:ext cx="207720" cy="12420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CDA3845C-BB9F-42A0-BB92-25114B9FE65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413006" y="3749954"/>
                  <a:ext cx="2433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9CBB547E-0B54-497F-89FA-06039D8CEA4E}"/>
                    </a:ext>
                  </a:extLst>
                </p14:cNvPr>
                <p14:cNvContentPartPr/>
                <p14:nvPr/>
              </p14:nvContentPartPr>
              <p14:xfrm>
                <a:off x="1686606" y="3776594"/>
                <a:ext cx="139680" cy="10296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9CBB547E-0B54-497F-89FA-06039D8CEA4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668606" y="3758594"/>
                  <a:ext cx="175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68D54805-8FF4-4EE9-B91A-ACC9DCB2F2BD}"/>
                    </a:ext>
                  </a:extLst>
                </p14:cNvPr>
                <p14:cNvContentPartPr/>
                <p14:nvPr/>
              </p14:nvContentPartPr>
              <p14:xfrm>
                <a:off x="1837806" y="3745994"/>
                <a:ext cx="229680" cy="13644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68D54805-8FF4-4EE9-B91A-ACC9DCB2F2B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820166" y="3728354"/>
                  <a:ext cx="265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367D5C38-B271-4182-BADA-0810DFC0897B}"/>
                    </a:ext>
                  </a:extLst>
                </p14:cNvPr>
                <p14:cNvContentPartPr/>
                <p14:nvPr/>
              </p14:nvContentPartPr>
              <p14:xfrm>
                <a:off x="2159286" y="3747434"/>
                <a:ext cx="115920" cy="10188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367D5C38-B271-4182-BADA-0810DFC0897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141646" y="3729434"/>
                  <a:ext cx="151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B280B246-4FDD-4E0E-BD8E-DE2046B545D6}"/>
                    </a:ext>
                  </a:extLst>
                </p14:cNvPr>
                <p14:cNvContentPartPr/>
                <p14:nvPr/>
              </p14:nvContentPartPr>
              <p14:xfrm>
                <a:off x="2365206" y="3697034"/>
                <a:ext cx="94680" cy="14256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B280B246-4FDD-4E0E-BD8E-DE2046B545D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347206" y="3679394"/>
                  <a:ext cx="130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F28D5EE8-98DD-4ACE-893D-0354DEEC539B}"/>
                    </a:ext>
                  </a:extLst>
                </p14:cNvPr>
                <p14:cNvContentPartPr/>
                <p14:nvPr/>
              </p14:nvContentPartPr>
              <p14:xfrm>
                <a:off x="2549166" y="3580034"/>
                <a:ext cx="170640" cy="27648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F28D5EE8-98DD-4ACE-893D-0354DEEC539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531166" y="3562034"/>
                  <a:ext cx="206280" cy="31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8" name="Group 697">
            <a:extLst>
              <a:ext uri="{FF2B5EF4-FFF2-40B4-BE49-F238E27FC236}">
                <a16:creationId xmlns:a16="http://schemas.microsoft.com/office/drawing/2014/main" id="{CCD6EE59-7850-4920-9D75-050CBE5B22BB}"/>
              </a:ext>
            </a:extLst>
          </p:cNvPr>
          <p:cNvGrpSpPr/>
          <p:nvPr/>
        </p:nvGrpSpPr>
        <p:grpSpPr>
          <a:xfrm>
            <a:off x="258921" y="5306308"/>
            <a:ext cx="239040" cy="159480"/>
            <a:chOff x="258921" y="5306308"/>
            <a:chExt cx="23904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99ABE1B9-1872-46EF-AFD3-A30A7CDF487A}"/>
                    </a:ext>
                  </a:extLst>
                </p14:cNvPr>
                <p14:cNvContentPartPr/>
                <p14:nvPr/>
              </p14:nvContentPartPr>
              <p14:xfrm>
                <a:off x="293121" y="5371468"/>
                <a:ext cx="29160" cy="8676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99ABE1B9-1872-46EF-AFD3-A30A7CDF487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75121" y="5353468"/>
                  <a:ext cx="648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02229A9B-1AEC-434C-B142-B41389348A37}"/>
                    </a:ext>
                  </a:extLst>
                </p14:cNvPr>
                <p14:cNvContentPartPr/>
                <p14:nvPr/>
              </p14:nvContentPartPr>
              <p14:xfrm>
                <a:off x="368361" y="5367868"/>
                <a:ext cx="21960" cy="9792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02229A9B-1AEC-434C-B142-B41389348A3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50361" y="5350228"/>
                  <a:ext cx="57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592B9549-4FBA-4FA6-8BD6-B355E6A08A9A}"/>
                    </a:ext>
                  </a:extLst>
                </p14:cNvPr>
                <p14:cNvContentPartPr/>
                <p14:nvPr/>
              </p14:nvContentPartPr>
              <p14:xfrm>
                <a:off x="450801" y="5375428"/>
                <a:ext cx="17280" cy="7992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592B9549-4FBA-4FA6-8BD6-B355E6A08A9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33161" y="5357788"/>
                  <a:ext cx="52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32886A05-AD6C-4293-A592-AB62ED2737E1}"/>
                    </a:ext>
                  </a:extLst>
                </p14:cNvPr>
                <p14:cNvContentPartPr/>
                <p14:nvPr/>
              </p14:nvContentPartPr>
              <p14:xfrm>
                <a:off x="258921" y="5317828"/>
                <a:ext cx="12960" cy="1224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32886A05-AD6C-4293-A592-AB62ED2737E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40921" y="5300188"/>
                  <a:ext cx="486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437FC195-8972-46EB-A3E2-50C688BF29AB}"/>
                    </a:ext>
                  </a:extLst>
                </p14:cNvPr>
                <p14:cNvContentPartPr/>
                <p14:nvPr/>
              </p14:nvContentPartPr>
              <p14:xfrm>
                <a:off x="368721" y="5312428"/>
                <a:ext cx="18720" cy="1116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437FC195-8972-46EB-A3E2-50C688BF29A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50721" y="5294428"/>
                  <a:ext cx="543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6723B6B2-8B38-440C-A04E-C43A08437DC7}"/>
                    </a:ext>
                  </a:extLst>
                </p14:cNvPr>
                <p14:cNvContentPartPr/>
                <p14:nvPr/>
              </p14:nvContentPartPr>
              <p14:xfrm>
                <a:off x="493281" y="5306308"/>
                <a:ext cx="4680" cy="324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6723B6B2-8B38-440C-A04E-C43A08437DC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75281" y="5288668"/>
                  <a:ext cx="4032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oup 722">
            <a:extLst>
              <a:ext uri="{FF2B5EF4-FFF2-40B4-BE49-F238E27FC236}">
                <a16:creationId xmlns:a16="http://schemas.microsoft.com/office/drawing/2014/main" id="{939672E1-3388-4028-AB9D-F4B72D2916BF}"/>
              </a:ext>
            </a:extLst>
          </p:cNvPr>
          <p:cNvGrpSpPr/>
          <p:nvPr/>
        </p:nvGrpSpPr>
        <p:grpSpPr>
          <a:xfrm>
            <a:off x="744921" y="5125948"/>
            <a:ext cx="1053720" cy="311760"/>
            <a:chOff x="744921" y="5125948"/>
            <a:chExt cx="105372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5210B81C-ECED-46AE-8DBF-009596965BA7}"/>
                    </a:ext>
                  </a:extLst>
                </p14:cNvPr>
                <p14:cNvContentPartPr/>
                <p14:nvPr/>
              </p14:nvContentPartPr>
              <p14:xfrm>
                <a:off x="744921" y="5199388"/>
                <a:ext cx="184320" cy="22752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5210B81C-ECED-46AE-8DBF-009596965BA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27281" y="5181748"/>
                  <a:ext cx="2199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27AAAE15-743C-4E03-8F91-5D53D47E2116}"/>
                    </a:ext>
                  </a:extLst>
                </p14:cNvPr>
                <p14:cNvContentPartPr/>
                <p14:nvPr/>
              </p14:nvContentPartPr>
              <p14:xfrm>
                <a:off x="967761" y="5301628"/>
                <a:ext cx="114120" cy="13608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27AAAE15-743C-4E03-8F91-5D53D47E211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50121" y="5283628"/>
                  <a:ext cx="149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7BCADD13-1D6C-4DD1-8B59-8075AC944F26}"/>
                    </a:ext>
                  </a:extLst>
                </p14:cNvPr>
                <p14:cNvContentPartPr/>
                <p14:nvPr/>
              </p14:nvContentPartPr>
              <p14:xfrm>
                <a:off x="1116441" y="5298028"/>
                <a:ext cx="135360" cy="12708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7BCADD13-1D6C-4DD1-8B59-8075AC944F2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98801" y="5280028"/>
                  <a:ext cx="1710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BB865A8D-83C9-46D2-9A37-6AB843EAF41A}"/>
                    </a:ext>
                  </a:extLst>
                </p14:cNvPr>
                <p14:cNvContentPartPr/>
                <p14:nvPr/>
              </p14:nvContentPartPr>
              <p14:xfrm>
                <a:off x="1292121" y="5292628"/>
                <a:ext cx="100080" cy="11412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BB865A8D-83C9-46D2-9A37-6AB843EAF41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274481" y="5274628"/>
                  <a:ext cx="1357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381E4E27-2F46-4EF2-BFD0-BD8572CD18D9}"/>
                    </a:ext>
                  </a:extLst>
                </p14:cNvPr>
                <p14:cNvContentPartPr/>
                <p14:nvPr/>
              </p14:nvContentPartPr>
              <p14:xfrm>
                <a:off x="1440441" y="5278588"/>
                <a:ext cx="91800" cy="12672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381E4E27-2F46-4EF2-BFD0-BD8572CD18D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422801" y="5260948"/>
                  <a:ext cx="127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F4CBC629-7B0B-42C4-8CAE-6986D78AF7DB}"/>
                    </a:ext>
                  </a:extLst>
                </p14:cNvPr>
                <p14:cNvContentPartPr/>
                <p14:nvPr/>
              </p14:nvContentPartPr>
              <p14:xfrm>
                <a:off x="1572201" y="5288668"/>
                <a:ext cx="126360" cy="8784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F4CBC629-7B0B-42C4-8CAE-6986D78AF7D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554201" y="5270668"/>
                  <a:ext cx="162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4C882D6D-CE98-445D-BF9F-B4E0451CC8CD}"/>
                    </a:ext>
                  </a:extLst>
                </p14:cNvPr>
                <p14:cNvContentPartPr/>
                <p14:nvPr/>
              </p14:nvContentPartPr>
              <p14:xfrm>
                <a:off x="1755081" y="5125948"/>
                <a:ext cx="43560" cy="27612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4C882D6D-CE98-445D-BF9F-B4E0451CC8C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737441" y="5108308"/>
                  <a:ext cx="79200" cy="31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2" name="Group 721">
            <a:extLst>
              <a:ext uri="{FF2B5EF4-FFF2-40B4-BE49-F238E27FC236}">
                <a16:creationId xmlns:a16="http://schemas.microsoft.com/office/drawing/2014/main" id="{5FF3FC92-AEE6-486E-8ED4-425633706F40}"/>
              </a:ext>
            </a:extLst>
          </p:cNvPr>
          <p:cNvGrpSpPr/>
          <p:nvPr/>
        </p:nvGrpSpPr>
        <p:grpSpPr>
          <a:xfrm>
            <a:off x="2012481" y="5135668"/>
            <a:ext cx="2148840" cy="262080"/>
            <a:chOff x="2012481" y="5135668"/>
            <a:chExt cx="214884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FEE6CEDA-EA51-45AA-A206-783F84790712}"/>
                    </a:ext>
                  </a:extLst>
                </p14:cNvPr>
                <p14:cNvContentPartPr/>
                <p14:nvPr/>
              </p14:nvContentPartPr>
              <p14:xfrm>
                <a:off x="2012481" y="5159428"/>
                <a:ext cx="162000" cy="23832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FEE6CEDA-EA51-45AA-A206-783F8479071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994481" y="5141428"/>
                  <a:ext cx="1976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F26B45C7-EFE2-4B6F-9F4D-DC92D69FDB87}"/>
                    </a:ext>
                  </a:extLst>
                </p14:cNvPr>
                <p14:cNvContentPartPr/>
                <p14:nvPr/>
              </p14:nvContentPartPr>
              <p14:xfrm>
                <a:off x="2187441" y="5275708"/>
                <a:ext cx="105120" cy="11412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F26B45C7-EFE2-4B6F-9F4D-DC92D69FDB8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169441" y="5257708"/>
                  <a:ext cx="140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55A23B96-4148-4CB1-9B21-CEBB0FE61226}"/>
                    </a:ext>
                  </a:extLst>
                </p14:cNvPr>
                <p14:cNvContentPartPr/>
                <p14:nvPr/>
              </p14:nvContentPartPr>
              <p14:xfrm>
                <a:off x="2387241" y="5255188"/>
                <a:ext cx="115560" cy="13140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55A23B96-4148-4CB1-9B21-CEBB0FE6122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369601" y="5237548"/>
                  <a:ext cx="1512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D2A33CF0-ED90-4026-BFC5-F389A3BB034F}"/>
                    </a:ext>
                  </a:extLst>
                </p14:cNvPr>
                <p14:cNvContentPartPr/>
                <p14:nvPr/>
              </p14:nvContentPartPr>
              <p14:xfrm>
                <a:off x="2545281" y="5251948"/>
                <a:ext cx="110520" cy="11916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D2A33CF0-ED90-4026-BFC5-F389A3BB034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527281" y="5233948"/>
                  <a:ext cx="1461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2D6973D8-C995-4592-976E-45167F15D204}"/>
                    </a:ext>
                  </a:extLst>
                </p14:cNvPr>
                <p14:cNvContentPartPr/>
                <p14:nvPr/>
              </p14:nvContentPartPr>
              <p14:xfrm>
                <a:off x="2724561" y="5140348"/>
                <a:ext cx="25200" cy="23184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2D6973D8-C995-4592-976E-45167F15D20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706561" y="5122708"/>
                  <a:ext cx="608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1913088C-90E1-4C40-9DAA-4039CCC400EE}"/>
                    </a:ext>
                  </a:extLst>
                </p14:cNvPr>
                <p14:cNvContentPartPr/>
                <p14:nvPr/>
              </p14:nvContentPartPr>
              <p14:xfrm>
                <a:off x="2677761" y="5247268"/>
                <a:ext cx="137880" cy="1836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1913088C-90E1-4C40-9DAA-4039CCC400E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660121" y="5229268"/>
                  <a:ext cx="1735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23516939-E133-4643-A4C8-2E0C100559EB}"/>
                    </a:ext>
                  </a:extLst>
                </p14:cNvPr>
                <p14:cNvContentPartPr/>
                <p14:nvPr/>
              </p14:nvContentPartPr>
              <p14:xfrm>
                <a:off x="2861361" y="5237548"/>
                <a:ext cx="54360" cy="11412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23516939-E133-4643-A4C8-2E0C100559E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843361" y="5219548"/>
                  <a:ext cx="900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C512856D-1758-4DB6-B96B-76B39DFB17D1}"/>
                    </a:ext>
                  </a:extLst>
                </p14:cNvPr>
                <p14:cNvContentPartPr/>
                <p14:nvPr/>
              </p14:nvContentPartPr>
              <p14:xfrm>
                <a:off x="2960721" y="5249788"/>
                <a:ext cx="158040" cy="10872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C512856D-1758-4DB6-B96B-76B39DFB17D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942721" y="5231788"/>
                  <a:ext cx="193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3032E1EF-3EBB-4C12-B006-2ED30D204B00}"/>
                    </a:ext>
                  </a:extLst>
                </p14:cNvPr>
                <p14:cNvContentPartPr/>
                <p14:nvPr/>
              </p14:nvContentPartPr>
              <p14:xfrm>
                <a:off x="3140721" y="5228188"/>
                <a:ext cx="162000" cy="11484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3032E1EF-3EBB-4C12-B006-2ED30D204B0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122721" y="5210188"/>
                  <a:ext cx="197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1FBEDFFB-9A4C-49D3-A364-55B6E3613F39}"/>
                    </a:ext>
                  </a:extLst>
                </p14:cNvPr>
                <p14:cNvContentPartPr/>
                <p14:nvPr/>
              </p14:nvContentPartPr>
              <p14:xfrm>
                <a:off x="3332961" y="5135668"/>
                <a:ext cx="41040" cy="20340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1FBEDFFB-9A4C-49D3-A364-55B6E3613F3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315321" y="5117668"/>
                  <a:ext cx="766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5BE02565-97C8-4F01-BBF9-8C86DD999D31}"/>
                    </a:ext>
                  </a:extLst>
                </p14:cNvPr>
                <p14:cNvContentPartPr/>
                <p14:nvPr/>
              </p14:nvContentPartPr>
              <p14:xfrm>
                <a:off x="3279681" y="5229268"/>
                <a:ext cx="171720" cy="1512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5BE02565-97C8-4F01-BBF9-8C86DD999D3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262041" y="5211268"/>
                  <a:ext cx="2073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66AB15CF-4A1B-48D3-BAB7-5C4BED206082}"/>
                    </a:ext>
                  </a:extLst>
                </p14:cNvPr>
                <p14:cNvContentPartPr/>
                <p14:nvPr/>
              </p14:nvContentPartPr>
              <p14:xfrm>
                <a:off x="3501801" y="5255188"/>
                <a:ext cx="20880" cy="9864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66AB15CF-4A1B-48D3-BAB7-5C4BED20608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483801" y="5237188"/>
                  <a:ext cx="565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E5A308BB-F5EA-4A9D-923D-C04D13A0C269}"/>
                    </a:ext>
                  </a:extLst>
                </p14:cNvPr>
                <p14:cNvContentPartPr/>
                <p14:nvPr/>
              </p14:nvContentPartPr>
              <p14:xfrm>
                <a:off x="3497481" y="5150068"/>
                <a:ext cx="7560" cy="792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E5A308BB-F5EA-4A9D-923D-C04D13A0C26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479841" y="5132068"/>
                  <a:ext cx="432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5777B855-EA14-4E81-8228-2046729E32CC}"/>
                    </a:ext>
                  </a:extLst>
                </p14:cNvPr>
                <p14:cNvContentPartPr/>
                <p14:nvPr/>
              </p14:nvContentPartPr>
              <p14:xfrm>
                <a:off x="3617001" y="5233948"/>
                <a:ext cx="126000" cy="12816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5777B855-EA14-4E81-8228-2046729E32C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599001" y="5215948"/>
                  <a:ext cx="161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7902DB0A-2845-48A3-B1C3-4FD8A3146CCD}"/>
                    </a:ext>
                  </a:extLst>
                </p14:cNvPr>
                <p14:cNvContentPartPr/>
                <p14:nvPr/>
              </p14:nvContentPartPr>
              <p14:xfrm>
                <a:off x="3839121" y="5232868"/>
                <a:ext cx="145800" cy="13428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7902DB0A-2845-48A3-B1C3-4FD8A3146CC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821481" y="5215228"/>
                  <a:ext cx="1814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6DC6FA35-1170-46D8-BA6C-77A83393E577}"/>
                    </a:ext>
                  </a:extLst>
                </p14:cNvPr>
                <p14:cNvContentPartPr/>
                <p14:nvPr/>
              </p14:nvContentPartPr>
              <p14:xfrm>
                <a:off x="4072401" y="5210548"/>
                <a:ext cx="88920" cy="16452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6DC6FA35-1170-46D8-BA6C-77A83393E57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054401" y="5192908"/>
                  <a:ext cx="12456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1" name="Group 730">
            <a:extLst>
              <a:ext uri="{FF2B5EF4-FFF2-40B4-BE49-F238E27FC236}">
                <a16:creationId xmlns:a16="http://schemas.microsoft.com/office/drawing/2014/main" id="{FDD25BFA-3640-4039-AFAF-3985B3F1432C}"/>
              </a:ext>
            </a:extLst>
          </p:cNvPr>
          <p:cNvGrpSpPr/>
          <p:nvPr/>
        </p:nvGrpSpPr>
        <p:grpSpPr>
          <a:xfrm>
            <a:off x="4536790" y="3370768"/>
            <a:ext cx="247680" cy="427680"/>
            <a:chOff x="4536790" y="3370768"/>
            <a:chExt cx="247680" cy="42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25D69200-B4FE-47A6-A623-57C14075754B}"/>
                    </a:ext>
                  </a:extLst>
                </p14:cNvPr>
                <p14:cNvContentPartPr/>
                <p14:nvPr/>
              </p14:nvContentPartPr>
              <p14:xfrm>
                <a:off x="4618870" y="3370768"/>
                <a:ext cx="105840" cy="42768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25D69200-B4FE-47A6-A623-57C1407575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600870" y="3352768"/>
                  <a:ext cx="14148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1C23CDEF-4D7F-405A-B00F-BF2A2D72A765}"/>
                    </a:ext>
                  </a:extLst>
                </p14:cNvPr>
                <p14:cNvContentPartPr/>
                <p14:nvPr/>
              </p14:nvContentPartPr>
              <p14:xfrm>
                <a:off x="4536790" y="3578848"/>
                <a:ext cx="247680" cy="1656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1C23CDEF-4D7F-405A-B00F-BF2A2D72A76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519150" y="3560848"/>
                  <a:ext cx="283320" cy="5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732" name="Ink 731">
                <a:extLst>
                  <a:ext uri="{FF2B5EF4-FFF2-40B4-BE49-F238E27FC236}">
                    <a16:creationId xmlns:a16="http://schemas.microsoft.com/office/drawing/2014/main" id="{2EC8BED5-1FB9-43D2-ADC0-292D4929CEF1}"/>
                  </a:ext>
                </a:extLst>
              </p14:cNvPr>
              <p14:cNvContentPartPr/>
              <p14:nvPr/>
            </p14:nvContentPartPr>
            <p14:xfrm>
              <a:off x="5266870" y="3311008"/>
              <a:ext cx="185400" cy="287280"/>
            </p14:xfrm>
          </p:contentPart>
        </mc:Choice>
        <mc:Fallback xmlns="">
          <p:pic>
            <p:nvPicPr>
              <p:cNvPr id="732" name="Ink 731">
                <a:extLst>
                  <a:ext uri="{FF2B5EF4-FFF2-40B4-BE49-F238E27FC236}">
                    <a16:creationId xmlns:a16="http://schemas.microsoft.com/office/drawing/2014/main" id="{2EC8BED5-1FB9-43D2-ADC0-292D4929CEF1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5249230" y="3293368"/>
                <a:ext cx="221040" cy="32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42" name="Group 741">
            <a:extLst>
              <a:ext uri="{FF2B5EF4-FFF2-40B4-BE49-F238E27FC236}">
                <a16:creationId xmlns:a16="http://schemas.microsoft.com/office/drawing/2014/main" id="{50C4D5DE-F9F0-4CE5-8965-AE8075B94C9E}"/>
              </a:ext>
            </a:extLst>
          </p:cNvPr>
          <p:cNvGrpSpPr/>
          <p:nvPr/>
        </p:nvGrpSpPr>
        <p:grpSpPr>
          <a:xfrm>
            <a:off x="5676550" y="3270328"/>
            <a:ext cx="844560" cy="354240"/>
            <a:chOff x="5676550" y="3270328"/>
            <a:chExt cx="844560" cy="35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B975E171-CFFC-4B47-9664-AF8055369EDB}"/>
                    </a:ext>
                  </a:extLst>
                </p14:cNvPr>
                <p14:cNvContentPartPr/>
                <p14:nvPr/>
              </p14:nvContentPartPr>
              <p14:xfrm>
                <a:off x="5676550" y="3289048"/>
                <a:ext cx="81000" cy="33552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B975E171-CFFC-4B47-9664-AF8055369ED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658550" y="3271048"/>
                  <a:ext cx="1166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F569EFF3-25B1-4375-985E-CECE0FAC26A0}"/>
                    </a:ext>
                  </a:extLst>
                </p14:cNvPr>
                <p14:cNvContentPartPr/>
                <p14:nvPr/>
              </p14:nvContentPartPr>
              <p14:xfrm>
                <a:off x="5823790" y="3331888"/>
                <a:ext cx="128880" cy="22752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F569EFF3-25B1-4375-985E-CECE0FAC26A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806150" y="3313888"/>
                  <a:ext cx="164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37B86485-2F87-4C9F-9169-533A1887FE9A}"/>
                    </a:ext>
                  </a:extLst>
                </p14:cNvPr>
                <p14:cNvContentPartPr/>
                <p14:nvPr/>
              </p14:nvContentPartPr>
              <p14:xfrm>
                <a:off x="5850070" y="3451768"/>
                <a:ext cx="69840" cy="504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37B86485-2F87-4C9F-9169-533A1887FE9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832070" y="3434128"/>
                  <a:ext cx="105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C05BB5FE-9A01-4E2D-93E9-C1EA25BACC8D}"/>
                    </a:ext>
                  </a:extLst>
                </p14:cNvPr>
                <p14:cNvContentPartPr/>
                <p14:nvPr/>
              </p14:nvContentPartPr>
              <p14:xfrm>
                <a:off x="6039790" y="3538888"/>
                <a:ext cx="13680" cy="7272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C05BB5FE-9A01-4E2D-93E9-C1EA25BACC8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021790" y="3521248"/>
                  <a:ext cx="493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BFC35C0D-D9CE-4423-80EB-C89C267F10D2}"/>
                    </a:ext>
                  </a:extLst>
                </p14:cNvPr>
                <p14:cNvContentPartPr/>
                <p14:nvPr/>
              </p14:nvContentPartPr>
              <p14:xfrm>
                <a:off x="6151030" y="3324688"/>
                <a:ext cx="124560" cy="23148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BFC35C0D-D9CE-4423-80EB-C89C267F10D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133030" y="3306688"/>
                  <a:ext cx="1602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88FCEC49-E4B4-4B71-8F99-B42D3B5E41B8}"/>
                    </a:ext>
                  </a:extLst>
                </p14:cNvPr>
                <p14:cNvContentPartPr/>
                <p14:nvPr/>
              </p14:nvContentPartPr>
              <p14:xfrm>
                <a:off x="6183430" y="3421168"/>
                <a:ext cx="56520" cy="1188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88FCEC49-E4B4-4B71-8F99-B42D3B5E41B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165790" y="3403168"/>
                  <a:ext cx="92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F91ECEDC-DD61-47BD-8A7B-9EE1AAEBE4CC}"/>
                    </a:ext>
                  </a:extLst>
                </p14:cNvPr>
                <p14:cNvContentPartPr/>
                <p14:nvPr/>
              </p14:nvContentPartPr>
              <p14:xfrm>
                <a:off x="6332110" y="3289408"/>
                <a:ext cx="19800" cy="6804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F91ECEDC-DD61-47BD-8A7B-9EE1AAEBE4C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314110" y="3271768"/>
                  <a:ext cx="554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E56A6245-0667-4118-911C-763D10FCC4B8}"/>
                    </a:ext>
                  </a:extLst>
                </p14:cNvPr>
                <p14:cNvContentPartPr/>
                <p14:nvPr/>
              </p14:nvContentPartPr>
              <p14:xfrm>
                <a:off x="6444790" y="3270328"/>
                <a:ext cx="76320" cy="32760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E56A6245-0667-4118-911C-763D10FCC4B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427150" y="3252328"/>
                  <a:ext cx="111960" cy="36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743" name="Ink 742">
                <a:extLst>
                  <a:ext uri="{FF2B5EF4-FFF2-40B4-BE49-F238E27FC236}">
                    <a16:creationId xmlns:a16="http://schemas.microsoft.com/office/drawing/2014/main" id="{4F8FF908-5D1B-4393-BF1D-BA5E6978AB69}"/>
                  </a:ext>
                </a:extLst>
              </p14:cNvPr>
              <p14:cNvContentPartPr/>
              <p14:nvPr/>
            </p14:nvContentPartPr>
            <p14:xfrm>
              <a:off x="5257133" y="3891723"/>
              <a:ext cx="133200" cy="258120"/>
            </p14:xfrm>
          </p:contentPart>
        </mc:Choice>
        <mc:Fallback xmlns="">
          <p:pic>
            <p:nvPicPr>
              <p:cNvPr id="743" name="Ink 742">
                <a:extLst>
                  <a:ext uri="{FF2B5EF4-FFF2-40B4-BE49-F238E27FC236}">
                    <a16:creationId xmlns:a16="http://schemas.microsoft.com/office/drawing/2014/main" id="{4F8FF908-5D1B-4393-BF1D-BA5E6978AB69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5239493" y="3874083"/>
                <a:ext cx="168840" cy="29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55" name="Group 754">
            <a:extLst>
              <a:ext uri="{FF2B5EF4-FFF2-40B4-BE49-F238E27FC236}">
                <a16:creationId xmlns:a16="http://schemas.microsoft.com/office/drawing/2014/main" id="{0344AFAC-3BB7-45C3-A799-9EA997A80FAE}"/>
              </a:ext>
            </a:extLst>
          </p:cNvPr>
          <p:cNvGrpSpPr/>
          <p:nvPr/>
        </p:nvGrpSpPr>
        <p:grpSpPr>
          <a:xfrm>
            <a:off x="5641613" y="3865083"/>
            <a:ext cx="826560" cy="349200"/>
            <a:chOff x="5641613" y="3865083"/>
            <a:chExt cx="82656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C8F9F80C-3F23-4CE6-BA95-D5B7BBDC77F8}"/>
                    </a:ext>
                  </a:extLst>
                </p14:cNvPr>
                <p14:cNvContentPartPr/>
                <p14:nvPr/>
              </p14:nvContentPartPr>
              <p14:xfrm>
                <a:off x="5641613" y="3865083"/>
                <a:ext cx="63000" cy="34812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C8F9F80C-3F23-4CE6-BA95-D5B7BBDC77F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623613" y="3847083"/>
                  <a:ext cx="986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A30EDCD1-6898-42E2-952F-7070DEC86322}"/>
                    </a:ext>
                  </a:extLst>
                </p14:cNvPr>
                <p14:cNvContentPartPr/>
                <p14:nvPr/>
              </p14:nvContentPartPr>
              <p14:xfrm>
                <a:off x="5769773" y="3946443"/>
                <a:ext cx="114480" cy="18936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A30EDCD1-6898-42E2-952F-7070DEC8632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751773" y="3928443"/>
                  <a:ext cx="150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F1383332-585C-44B3-A2DA-5F919AD5BCBB}"/>
                    </a:ext>
                  </a:extLst>
                </p14:cNvPr>
                <p14:cNvContentPartPr/>
                <p14:nvPr/>
              </p14:nvContentPartPr>
              <p14:xfrm>
                <a:off x="5823053" y="4056603"/>
                <a:ext cx="41400" cy="1044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F1383332-585C-44B3-A2DA-5F919AD5BCB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805053" y="4038963"/>
                  <a:ext cx="770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40C8C4EB-4907-41E5-925C-75A7A8702CBE}"/>
                    </a:ext>
                  </a:extLst>
                </p14:cNvPr>
                <p14:cNvContentPartPr/>
                <p14:nvPr/>
              </p14:nvContentPartPr>
              <p14:xfrm>
                <a:off x="5915933" y="3901443"/>
                <a:ext cx="11880" cy="7344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40C8C4EB-4907-41E5-925C-75A7A8702CB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898293" y="3883443"/>
                  <a:ext cx="475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B606BB3A-2BC2-435B-B981-1927469B2388}"/>
                    </a:ext>
                  </a:extLst>
                </p14:cNvPr>
                <p14:cNvContentPartPr/>
                <p14:nvPr/>
              </p14:nvContentPartPr>
              <p14:xfrm>
                <a:off x="5993693" y="4109523"/>
                <a:ext cx="24480" cy="10476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B606BB3A-2BC2-435B-B981-1927469B238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975693" y="4091523"/>
                  <a:ext cx="60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E17DC2F6-D768-48F8-92AC-5F5E1E3E5CBB}"/>
                    </a:ext>
                  </a:extLst>
                </p14:cNvPr>
                <p14:cNvContentPartPr/>
                <p14:nvPr/>
              </p14:nvContentPartPr>
              <p14:xfrm>
                <a:off x="6103133" y="3936363"/>
                <a:ext cx="115200" cy="20664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E17DC2F6-D768-48F8-92AC-5F5E1E3E5CB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085493" y="3918363"/>
                  <a:ext cx="1508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7EA941DC-3214-4ABE-ADA6-8F3DF1823483}"/>
                    </a:ext>
                  </a:extLst>
                </p14:cNvPr>
                <p14:cNvContentPartPr/>
                <p14:nvPr/>
              </p14:nvContentPartPr>
              <p14:xfrm>
                <a:off x="6122573" y="4037523"/>
                <a:ext cx="73080" cy="1980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7EA941DC-3214-4ABE-ADA6-8F3DF182348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104573" y="4019883"/>
                  <a:ext cx="108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AAF9016A-0C86-43DE-8599-1F08E5B3D808}"/>
                    </a:ext>
                  </a:extLst>
                </p14:cNvPr>
                <p14:cNvContentPartPr/>
                <p14:nvPr/>
              </p14:nvContentPartPr>
              <p14:xfrm>
                <a:off x="6253973" y="3901443"/>
                <a:ext cx="8280" cy="5832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AAF9016A-0C86-43DE-8599-1F08E5B3D80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236333" y="3883443"/>
                  <a:ext cx="439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699B7029-A1DC-4EDE-978C-EADD48899D46}"/>
                    </a:ext>
                  </a:extLst>
                </p14:cNvPr>
                <p14:cNvContentPartPr/>
                <p14:nvPr/>
              </p14:nvContentPartPr>
              <p14:xfrm>
                <a:off x="6311933" y="3915483"/>
                <a:ext cx="11520" cy="7380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699B7029-A1DC-4EDE-978C-EADD48899D4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294293" y="3897483"/>
                  <a:ext cx="471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DFF42479-CBDD-47F3-BD22-B475CF12E4F5}"/>
                    </a:ext>
                  </a:extLst>
                </p14:cNvPr>
                <p14:cNvContentPartPr/>
                <p14:nvPr/>
              </p14:nvContentPartPr>
              <p14:xfrm>
                <a:off x="6377813" y="3869763"/>
                <a:ext cx="90360" cy="29916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DFF42479-CBDD-47F3-BD22-B475CF12E4F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359813" y="3852123"/>
                  <a:ext cx="126000" cy="33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756" name="Ink 755">
                <a:extLst>
                  <a:ext uri="{FF2B5EF4-FFF2-40B4-BE49-F238E27FC236}">
                    <a16:creationId xmlns:a16="http://schemas.microsoft.com/office/drawing/2014/main" id="{07281E65-B844-41E4-ABFB-BB8EE28CC188}"/>
                  </a:ext>
                </a:extLst>
              </p14:cNvPr>
              <p14:cNvContentPartPr/>
              <p14:nvPr/>
            </p14:nvContentPartPr>
            <p14:xfrm>
              <a:off x="4640453" y="3990723"/>
              <a:ext cx="163080" cy="334080"/>
            </p14:xfrm>
          </p:contentPart>
        </mc:Choice>
        <mc:Fallback xmlns="">
          <p:pic>
            <p:nvPicPr>
              <p:cNvPr id="756" name="Ink 755">
                <a:extLst>
                  <a:ext uri="{FF2B5EF4-FFF2-40B4-BE49-F238E27FC236}">
                    <a16:creationId xmlns:a16="http://schemas.microsoft.com/office/drawing/2014/main" id="{07281E65-B844-41E4-ABFB-BB8EE28CC188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4622813" y="3972723"/>
                <a:ext cx="198720" cy="36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63" name="Group 762">
            <a:extLst>
              <a:ext uri="{FF2B5EF4-FFF2-40B4-BE49-F238E27FC236}">
                <a16:creationId xmlns:a16="http://schemas.microsoft.com/office/drawing/2014/main" id="{1A94AC37-95F2-40AA-82B2-6AF9B6489195}"/>
              </a:ext>
            </a:extLst>
          </p:cNvPr>
          <p:cNvGrpSpPr/>
          <p:nvPr/>
        </p:nvGrpSpPr>
        <p:grpSpPr>
          <a:xfrm>
            <a:off x="5518853" y="3596523"/>
            <a:ext cx="96480" cy="133560"/>
            <a:chOff x="5518853" y="3596523"/>
            <a:chExt cx="96480" cy="13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F9C44053-592B-42F4-89B7-62604F110238}"/>
                    </a:ext>
                  </a:extLst>
                </p14:cNvPr>
                <p14:cNvContentPartPr/>
                <p14:nvPr/>
              </p14:nvContentPartPr>
              <p14:xfrm>
                <a:off x="5563493" y="3641163"/>
                <a:ext cx="7560" cy="8892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F9C44053-592B-42F4-89B7-62604F11023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545853" y="3623163"/>
                  <a:ext cx="43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FDB289FA-36FE-43B7-A541-0178ACF3483D}"/>
                    </a:ext>
                  </a:extLst>
                </p14:cNvPr>
                <p14:cNvContentPartPr/>
                <p14:nvPr/>
              </p14:nvContentPartPr>
              <p14:xfrm>
                <a:off x="5518853" y="3596523"/>
                <a:ext cx="96480" cy="3672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FDB289FA-36FE-43B7-A541-0178ACF3483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500853" y="3578883"/>
                  <a:ext cx="13212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8" name="Group 767">
            <a:extLst>
              <a:ext uri="{FF2B5EF4-FFF2-40B4-BE49-F238E27FC236}">
                <a16:creationId xmlns:a16="http://schemas.microsoft.com/office/drawing/2014/main" id="{5336834C-1210-41A9-A974-E1D6FA80DCA0}"/>
              </a:ext>
            </a:extLst>
          </p:cNvPr>
          <p:cNvGrpSpPr/>
          <p:nvPr/>
        </p:nvGrpSpPr>
        <p:grpSpPr>
          <a:xfrm>
            <a:off x="5441813" y="4119963"/>
            <a:ext cx="97200" cy="106200"/>
            <a:chOff x="5441813" y="4119963"/>
            <a:chExt cx="97200" cy="10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DB81F8C5-BD31-4B85-A7AF-CE04571668DE}"/>
                    </a:ext>
                  </a:extLst>
                </p14:cNvPr>
                <p14:cNvContentPartPr/>
                <p14:nvPr/>
              </p14:nvContentPartPr>
              <p14:xfrm>
                <a:off x="5491853" y="4163163"/>
                <a:ext cx="11520" cy="864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DB81F8C5-BD31-4B85-A7AF-CE04571668D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474213" y="4145163"/>
                  <a:ext cx="47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5FF8FBC0-D09D-4304-8380-378B0972B0A1}"/>
                    </a:ext>
                  </a:extLst>
                </p14:cNvPr>
                <p14:cNvContentPartPr/>
                <p14:nvPr/>
              </p14:nvContentPartPr>
              <p14:xfrm>
                <a:off x="5472413" y="4119963"/>
                <a:ext cx="66600" cy="9900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5FF8FBC0-D09D-4304-8380-378B0972B0A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454413" y="4101963"/>
                  <a:ext cx="1022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41D4D6F1-2ED1-41BB-B7A2-FB09A8118FAB}"/>
                    </a:ext>
                  </a:extLst>
                </p14:cNvPr>
                <p14:cNvContentPartPr/>
                <p14:nvPr/>
              </p14:nvContentPartPr>
              <p14:xfrm>
                <a:off x="5441813" y="4173603"/>
                <a:ext cx="56880" cy="5256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41D4D6F1-2ED1-41BB-B7A2-FB09A8118FA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424173" y="4155603"/>
                  <a:ext cx="9252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5" name="Group 774">
            <a:extLst>
              <a:ext uri="{FF2B5EF4-FFF2-40B4-BE49-F238E27FC236}">
                <a16:creationId xmlns:a16="http://schemas.microsoft.com/office/drawing/2014/main" id="{65CCC6F7-069C-47E3-A3BA-502B06839278}"/>
              </a:ext>
            </a:extLst>
          </p:cNvPr>
          <p:cNvGrpSpPr/>
          <p:nvPr/>
        </p:nvGrpSpPr>
        <p:grpSpPr>
          <a:xfrm>
            <a:off x="8804476" y="3715683"/>
            <a:ext cx="416880" cy="138960"/>
            <a:chOff x="8804476" y="3715683"/>
            <a:chExt cx="416880" cy="13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5EC0E013-04FF-443D-92AA-70B23F71DA49}"/>
                    </a:ext>
                  </a:extLst>
                </p14:cNvPr>
                <p14:cNvContentPartPr/>
                <p14:nvPr/>
              </p14:nvContentPartPr>
              <p14:xfrm>
                <a:off x="8859916" y="3755283"/>
                <a:ext cx="15840" cy="9936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5EC0E013-04FF-443D-92AA-70B23F71DA4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841916" y="3737283"/>
                  <a:ext cx="51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97B9D392-0851-4744-A1FF-87740E78546F}"/>
                    </a:ext>
                  </a:extLst>
                </p14:cNvPr>
                <p14:cNvContentPartPr/>
                <p14:nvPr/>
              </p14:nvContentPartPr>
              <p14:xfrm>
                <a:off x="8804476" y="3732243"/>
                <a:ext cx="102960" cy="2916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97B9D392-0851-4744-A1FF-87740E78546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786476" y="3714243"/>
                  <a:ext cx="138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0DF92AB9-A1A5-41E5-B3BD-7E6DCAD854E8}"/>
                    </a:ext>
                  </a:extLst>
                </p14:cNvPr>
                <p14:cNvContentPartPr/>
                <p14:nvPr/>
              </p14:nvContentPartPr>
              <p14:xfrm>
                <a:off x="8972596" y="3770403"/>
                <a:ext cx="63720" cy="6516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0DF92AB9-A1A5-41E5-B3BD-7E6DCAD854E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954596" y="3752763"/>
                  <a:ext cx="993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3B590D07-CFD6-4981-B179-1E872242F2AE}"/>
                    </a:ext>
                  </a:extLst>
                </p14:cNvPr>
                <p14:cNvContentPartPr/>
                <p14:nvPr/>
              </p14:nvContentPartPr>
              <p14:xfrm>
                <a:off x="9125596" y="3715683"/>
                <a:ext cx="95760" cy="11952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3B590D07-CFD6-4981-B179-1E872242F2A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107596" y="3698043"/>
                  <a:ext cx="131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75DF3791-A26B-49C7-9772-EF06A5C7AC92}"/>
                    </a:ext>
                  </a:extLst>
                </p14:cNvPr>
                <p14:cNvContentPartPr/>
                <p14:nvPr/>
              </p14:nvContentPartPr>
              <p14:xfrm>
                <a:off x="9099316" y="3780843"/>
                <a:ext cx="38520" cy="7236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75DF3791-A26B-49C7-9772-EF06A5C7AC9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081316" y="3762843"/>
                  <a:ext cx="7416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947AA262-090D-46A0-B708-EFE88C1479E5}"/>
              </a:ext>
            </a:extLst>
          </p:cNvPr>
          <p:cNvGrpSpPr/>
          <p:nvPr/>
        </p:nvGrpSpPr>
        <p:grpSpPr>
          <a:xfrm>
            <a:off x="9291196" y="3484203"/>
            <a:ext cx="784440" cy="311760"/>
            <a:chOff x="9291196" y="3484203"/>
            <a:chExt cx="78444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13B59908-D222-4048-8FB7-04F85564C463}"/>
                    </a:ext>
                  </a:extLst>
                </p14:cNvPr>
                <p14:cNvContentPartPr/>
                <p14:nvPr/>
              </p14:nvContentPartPr>
              <p14:xfrm>
                <a:off x="9291196" y="3484203"/>
                <a:ext cx="58680" cy="27180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13B59908-D222-4048-8FB7-04F85564C46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273556" y="3466203"/>
                  <a:ext cx="943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777" name="Ink 776">
                  <a:extLst>
                    <a:ext uri="{FF2B5EF4-FFF2-40B4-BE49-F238E27FC236}">
                      <a16:creationId xmlns:a16="http://schemas.microsoft.com/office/drawing/2014/main" id="{3246EE62-38AB-4BAE-989F-AC23CAD52B8A}"/>
                    </a:ext>
                  </a:extLst>
                </p14:cNvPr>
                <p14:cNvContentPartPr/>
                <p14:nvPr/>
              </p14:nvContentPartPr>
              <p14:xfrm>
                <a:off x="9410356" y="3540363"/>
                <a:ext cx="105120" cy="176400"/>
              </p14:xfrm>
            </p:contentPart>
          </mc:Choice>
          <mc:Fallback xmlns="">
            <p:pic>
              <p:nvPicPr>
                <p:cNvPr id="777" name="Ink 776">
                  <a:extLst>
                    <a:ext uri="{FF2B5EF4-FFF2-40B4-BE49-F238E27FC236}">
                      <a16:creationId xmlns:a16="http://schemas.microsoft.com/office/drawing/2014/main" id="{3246EE62-38AB-4BAE-989F-AC23CAD52B8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392716" y="3522723"/>
                  <a:ext cx="140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9BD3878C-5300-4ABE-AACC-F62766638992}"/>
                    </a:ext>
                  </a:extLst>
                </p14:cNvPr>
                <p14:cNvContentPartPr/>
                <p14:nvPr/>
              </p14:nvContentPartPr>
              <p14:xfrm>
                <a:off x="9457516" y="3642603"/>
                <a:ext cx="40680" cy="8640"/>
              </p14:xfrm>
            </p:contentPart>
          </mc:Choice>
          <mc:Fallback xmlns=""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9BD3878C-5300-4ABE-AACC-F6276663899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439516" y="3624603"/>
                  <a:ext cx="76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06F942E0-1C4C-4D20-A2F9-F1BA17399055}"/>
                    </a:ext>
                  </a:extLst>
                </p14:cNvPr>
                <p14:cNvContentPartPr/>
                <p14:nvPr/>
              </p14:nvContentPartPr>
              <p14:xfrm>
                <a:off x="9584596" y="3703803"/>
                <a:ext cx="21240" cy="92160"/>
              </p14:xfrm>
            </p:contentPart>
          </mc:Choice>
          <mc:Fallback xmlns=""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06F942E0-1C4C-4D20-A2F9-F1BA1739905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566956" y="3686163"/>
                  <a:ext cx="56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AAA1B599-B88F-4770-94AB-BAA1C6D78E84}"/>
                    </a:ext>
                  </a:extLst>
                </p14:cNvPr>
                <p14:cNvContentPartPr/>
                <p14:nvPr/>
              </p14:nvContentPartPr>
              <p14:xfrm>
                <a:off x="9684676" y="3544683"/>
                <a:ext cx="110520" cy="18468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AAA1B599-B88F-4770-94AB-BAA1C6D78E8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666676" y="3526683"/>
                  <a:ext cx="146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DD1F61B9-5031-4A96-8118-B73476A5972C}"/>
                    </a:ext>
                  </a:extLst>
                </p14:cNvPr>
                <p14:cNvContentPartPr/>
                <p14:nvPr/>
              </p14:nvContentPartPr>
              <p14:xfrm>
                <a:off x="9717796" y="3638643"/>
                <a:ext cx="58680" cy="1260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DD1F61B9-5031-4A96-8118-B73476A5972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700156" y="3621003"/>
                  <a:ext cx="943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DC6BD3E0-3266-477C-BCFD-C0F8E58BE331}"/>
                    </a:ext>
                  </a:extLst>
                </p14:cNvPr>
                <p14:cNvContentPartPr/>
                <p14:nvPr/>
              </p14:nvContentPartPr>
              <p14:xfrm>
                <a:off x="9860356" y="3498243"/>
                <a:ext cx="8280" cy="7236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DC6BD3E0-3266-477C-BCFD-C0F8E58BE33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842356" y="3480603"/>
                  <a:ext cx="439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1435EF6E-7BE8-44F9-A5AB-3F07FBF6ED81}"/>
                    </a:ext>
                  </a:extLst>
                </p14:cNvPr>
                <p14:cNvContentPartPr/>
                <p14:nvPr/>
              </p14:nvContentPartPr>
              <p14:xfrm>
                <a:off x="9939556" y="3504003"/>
                <a:ext cx="5400" cy="80640"/>
              </p14:xfrm>
            </p:contentPart>
          </mc:Choice>
          <mc:Fallback xmlns=""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1435EF6E-7BE8-44F9-A5AB-3F07FBF6ED8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921916" y="3486003"/>
                  <a:ext cx="410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86AB3A9A-D781-4CEE-80D5-43232A7964F6}"/>
                    </a:ext>
                  </a:extLst>
                </p14:cNvPr>
                <p14:cNvContentPartPr/>
                <p14:nvPr/>
              </p14:nvContentPartPr>
              <p14:xfrm>
                <a:off x="10015156" y="3490683"/>
                <a:ext cx="60480" cy="280080"/>
              </p14:xfrm>
            </p:contentPart>
          </mc:Choice>
          <mc:Fallback xmlns=""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86AB3A9A-D781-4CEE-80D5-43232A7964F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997516" y="3473043"/>
                  <a:ext cx="96120" cy="31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1" name="Group 790">
            <a:extLst>
              <a:ext uri="{FF2B5EF4-FFF2-40B4-BE49-F238E27FC236}">
                <a16:creationId xmlns:a16="http://schemas.microsoft.com/office/drawing/2014/main" id="{EBE34CB0-94E7-4F1C-9A60-4DE4E8545AA5}"/>
              </a:ext>
            </a:extLst>
          </p:cNvPr>
          <p:cNvGrpSpPr/>
          <p:nvPr/>
        </p:nvGrpSpPr>
        <p:grpSpPr>
          <a:xfrm>
            <a:off x="6855462" y="3639376"/>
            <a:ext cx="302040" cy="207720"/>
            <a:chOff x="6855462" y="3639376"/>
            <a:chExt cx="302040" cy="20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5EE3B9F0-542A-43EA-8DDC-7B8EEB548EF4}"/>
                    </a:ext>
                  </a:extLst>
                </p14:cNvPr>
                <p14:cNvContentPartPr/>
                <p14:nvPr/>
              </p14:nvContentPartPr>
              <p14:xfrm>
                <a:off x="6864822" y="3686536"/>
                <a:ext cx="185040" cy="1584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5EE3B9F0-542A-43EA-8DDC-7B8EEB548EF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847182" y="3668536"/>
                  <a:ext cx="220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8FA8FA34-CEEE-4138-8FDE-76F38577CFD4}"/>
                    </a:ext>
                  </a:extLst>
                </p14:cNvPr>
                <p14:cNvContentPartPr/>
                <p14:nvPr/>
              </p14:nvContentPartPr>
              <p14:xfrm>
                <a:off x="6855462" y="3764656"/>
                <a:ext cx="193680" cy="900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8FA8FA34-CEEE-4138-8FDE-76F38577CFD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837822" y="3747016"/>
                  <a:ext cx="2293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789" name="Ink 788">
                  <a:extLst>
                    <a:ext uri="{FF2B5EF4-FFF2-40B4-BE49-F238E27FC236}">
                      <a16:creationId xmlns:a16="http://schemas.microsoft.com/office/drawing/2014/main" id="{7DA4D8A1-7399-427F-B4EF-B726A1C96AB9}"/>
                    </a:ext>
                  </a:extLst>
                </p14:cNvPr>
                <p14:cNvContentPartPr/>
                <p14:nvPr/>
              </p14:nvContentPartPr>
              <p14:xfrm>
                <a:off x="7032222" y="3639376"/>
                <a:ext cx="125280" cy="108360"/>
              </p14:xfrm>
            </p:contentPart>
          </mc:Choice>
          <mc:Fallback xmlns="">
            <p:pic>
              <p:nvPicPr>
                <p:cNvPr id="789" name="Ink 788">
                  <a:extLst>
                    <a:ext uri="{FF2B5EF4-FFF2-40B4-BE49-F238E27FC236}">
                      <a16:creationId xmlns:a16="http://schemas.microsoft.com/office/drawing/2014/main" id="{7DA4D8A1-7399-427F-B4EF-B726A1C96AB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014222" y="3621376"/>
                  <a:ext cx="160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790" name="Ink 789">
                  <a:extLst>
                    <a:ext uri="{FF2B5EF4-FFF2-40B4-BE49-F238E27FC236}">
                      <a16:creationId xmlns:a16="http://schemas.microsoft.com/office/drawing/2014/main" id="{0CD24A9D-0FD7-42FD-B77A-385B4188866B}"/>
                    </a:ext>
                  </a:extLst>
                </p14:cNvPr>
                <p14:cNvContentPartPr/>
                <p14:nvPr/>
              </p14:nvContentPartPr>
              <p14:xfrm>
                <a:off x="7019622" y="3763576"/>
                <a:ext cx="129960" cy="83520"/>
              </p14:xfrm>
            </p:contentPart>
          </mc:Choice>
          <mc:Fallback xmlns="">
            <p:pic>
              <p:nvPicPr>
                <p:cNvPr id="790" name="Ink 789">
                  <a:extLst>
                    <a:ext uri="{FF2B5EF4-FFF2-40B4-BE49-F238E27FC236}">
                      <a16:creationId xmlns:a16="http://schemas.microsoft.com/office/drawing/2014/main" id="{0CD24A9D-0FD7-42FD-B77A-385B4188866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001982" y="3745576"/>
                  <a:ext cx="16560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4" name="Group 793">
            <a:extLst>
              <a:ext uri="{FF2B5EF4-FFF2-40B4-BE49-F238E27FC236}">
                <a16:creationId xmlns:a16="http://schemas.microsoft.com/office/drawing/2014/main" id="{E23E0069-E7BF-42FD-93FD-2A58E50D12A3}"/>
              </a:ext>
            </a:extLst>
          </p:cNvPr>
          <p:cNvGrpSpPr/>
          <p:nvPr/>
        </p:nvGrpSpPr>
        <p:grpSpPr>
          <a:xfrm>
            <a:off x="4947145" y="3397521"/>
            <a:ext cx="173160" cy="174960"/>
            <a:chOff x="4947145" y="3397521"/>
            <a:chExt cx="17316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92" name="Ink 791">
                  <a:extLst>
                    <a:ext uri="{FF2B5EF4-FFF2-40B4-BE49-F238E27FC236}">
                      <a16:creationId xmlns:a16="http://schemas.microsoft.com/office/drawing/2014/main" id="{D9AAF8AC-5CE1-41EF-9728-505BB2C62F36}"/>
                    </a:ext>
                  </a:extLst>
                </p14:cNvPr>
                <p14:cNvContentPartPr/>
                <p14:nvPr/>
              </p14:nvContentPartPr>
              <p14:xfrm>
                <a:off x="4947145" y="3397521"/>
                <a:ext cx="173160" cy="174960"/>
              </p14:xfrm>
            </p:contentPart>
          </mc:Choice>
          <mc:Fallback xmlns="">
            <p:pic>
              <p:nvPicPr>
                <p:cNvPr id="792" name="Ink 791">
                  <a:extLst>
                    <a:ext uri="{FF2B5EF4-FFF2-40B4-BE49-F238E27FC236}">
                      <a16:creationId xmlns:a16="http://schemas.microsoft.com/office/drawing/2014/main" id="{D9AAF8AC-5CE1-41EF-9728-505BB2C62F3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929505" y="3379881"/>
                  <a:ext cx="208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93" name="Ink 792">
                  <a:extLst>
                    <a:ext uri="{FF2B5EF4-FFF2-40B4-BE49-F238E27FC236}">
                      <a16:creationId xmlns:a16="http://schemas.microsoft.com/office/drawing/2014/main" id="{1868970C-1765-4D86-A306-635B64287890}"/>
                    </a:ext>
                  </a:extLst>
                </p14:cNvPr>
                <p14:cNvContentPartPr/>
                <p14:nvPr/>
              </p14:nvContentPartPr>
              <p14:xfrm>
                <a:off x="4975585" y="3506601"/>
                <a:ext cx="137160" cy="6840"/>
              </p14:xfrm>
            </p:contentPart>
          </mc:Choice>
          <mc:Fallback xmlns="">
            <p:pic>
              <p:nvPicPr>
                <p:cNvPr id="793" name="Ink 792">
                  <a:extLst>
                    <a:ext uri="{FF2B5EF4-FFF2-40B4-BE49-F238E27FC236}">
                      <a16:creationId xmlns:a16="http://schemas.microsoft.com/office/drawing/2014/main" id="{1868970C-1765-4D86-A306-635B6428789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957585" y="3488601"/>
                  <a:ext cx="17280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F5B08AFD-CD9F-424B-982D-7AD9F9154ED8}"/>
              </a:ext>
            </a:extLst>
          </p:cNvPr>
          <p:cNvGrpSpPr/>
          <p:nvPr/>
        </p:nvGrpSpPr>
        <p:grpSpPr>
          <a:xfrm>
            <a:off x="4953265" y="4017801"/>
            <a:ext cx="138960" cy="155880"/>
            <a:chOff x="4953265" y="4017801"/>
            <a:chExt cx="13896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7553B599-EF8A-4574-BE12-8DA9770EE1D6}"/>
                    </a:ext>
                  </a:extLst>
                </p14:cNvPr>
                <p14:cNvContentPartPr/>
                <p14:nvPr/>
              </p14:nvContentPartPr>
              <p14:xfrm>
                <a:off x="4953265" y="4017801"/>
                <a:ext cx="138960" cy="155880"/>
              </p14:xfrm>
            </p:contentPart>
          </mc:Choice>
          <mc:Fallback xmlns=""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7553B599-EF8A-4574-BE12-8DA9770EE1D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935265" y="3999801"/>
                  <a:ext cx="174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96" name="Ink 795">
                  <a:extLst>
                    <a:ext uri="{FF2B5EF4-FFF2-40B4-BE49-F238E27FC236}">
                      <a16:creationId xmlns:a16="http://schemas.microsoft.com/office/drawing/2014/main" id="{27A94BAE-E369-4AC7-BA58-017720B24D2F}"/>
                    </a:ext>
                  </a:extLst>
                </p14:cNvPr>
                <p14:cNvContentPartPr/>
                <p14:nvPr/>
              </p14:nvContentPartPr>
              <p14:xfrm>
                <a:off x="4962265" y="4091961"/>
                <a:ext cx="111960" cy="23760"/>
              </p14:xfrm>
            </p:contentPart>
          </mc:Choice>
          <mc:Fallback xmlns="">
            <p:pic>
              <p:nvPicPr>
                <p:cNvPr id="796" name="Ink 795">
                  <a:extLst>
                    <a:ext uri="{FF2B5EF4-FFF2-40B4-BE49-F238E27FC236}">
                      <a16:creationId xmlns:a16="http://schemas.microsoft.com/office/drawing/2014/main" id="{27A94BAE-E369-4AC7-BA58-017720B24D2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944625" y="4073961"/>
                  <a:ext cx="14760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6" name="Group 805">
            <a:extLst>
              <a:ext uri="{FF2B5EF4-FFF2-40B4-BE49-F238E27FC236}">
                <a16:creationId xmlns:a16="http://schemas.microsoft.com/office/drawing/2014/main" id="{7980A54E-7D60-43D8-8713-5DC3E1290D3D}"/>
              </a:ext>
            </a:extLst>
          </p:cNvPr>
          <p:cNvGrpSpPr/>
          <p:nvPr/>
        </p:nvGrpSpPr>
        <p:grpSpPr>
          <a:xfrm>
            <a:off x="8291753" y="3549695"/>
            <a:ext cx="157680" cy="198360"/>
            <a:chOff x="8291753" y="3549695"/>
            <a:chExt cx="157680" cy="19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D0141439-0BA3-4806-A4F8-C30901404915}"/>
                    </a:ext>
                  </a:extLst>
                </p14:cNvPr>
                <p14:cNvContentPartPr/>
                <p14:nvPr/>
              </p14:nvContentPartPr>
              <p14:xfrm>
                <a:off x="8291753" y="3549695"/>
                <a:ext cx="157680" cy="19836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D0141439-0BA3-4806-A4F8-C3090140491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274113" y="3531695"/>
                  <a:ext cx="1933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F67A9986-582B-42B0-808E-B59DBDEA64A3}"/>
                    </a:ext>
                  </a:extLst>
                </p14:cNvPr>
                <p14:cNvContentPartPr/>
                <p14:nvPr/>
              </p14:nvContentPartPr>
              <p14:xfrm>
                <a:off x="8330273" y="3643295"/>
                <a:ext cx="108000" cy="1368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F67A9986-582B-42B0-808E-B59DBDEA64A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312633" y="3625655"/>
                  <a:ext cx="14364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DAA82346-6287-4256-B90E-6ABA63507F7B}"/>
              </a:ext>
            </a:extLst>
          </p:cNvPr>
          <p:cNvGrpSpPr/>
          <p:nvPr/>
        </p:nvGrpSpPr>
        <p:grpSpPr>
          <a:xfrm>
            <a:off x="920640" y="471000"/>
            <a:ext cx="1359000" cy="464040"/>
            <a:chOff x="920640" y="471000"/>
            <a:chExt cx="13590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AAE0D54-9718-425F-84E2-744E5F696830}"/>
                    </a:ext>
                  </a:extLst>
                </p14:cNvPr>
                <p14:cNvContentPartPr/>
                <p14:nvPr/>
              </p14:nvContentPartPr>
              <p14:xfrm>
                <a:off x="920640" y="693480"/>
                <a:ext cx="198360" cy="2415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AAE0D54-9718-425F-84E2-744E5F69683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03000" y="675480"/>
                  <a:ext cx="2340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46071AB-B52F-4124-BDDF-E72D46927528}"/>
                    </a:ext>
                  </a:extLst>
                </p14:cNvPr>
                <p14:cNvContentPartPr/>
                <p14:nvPr/>
              </p14:nvContentPartPr>
              <p14:xfrm>
                <a:off x="1220880" y="476760"/>
                <a:ext cx="53280" cy="4417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46071AB-B52F-4124-BDDF-E72D4692752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202880" y="459120"/>
                  <a:ext cx="8892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799C02B-71F5-4935-8BA8-5C39BC2BC20F}"/>
                    </a:ext>
                  </a:extLst>
                </p14:cNvPr>
                <p14:cNvContentPartPr/>
                <p14:nvPr/>
              </p14:nvContentPartPr>
              <p14:xfrm>
                <a:off x="1145640" y="684840"/>
                <a:ext cx="224280" cy="169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799C02B-71F5-4935-8BA8-5C39BC2BC20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27640" y="666840"/>
                  <a:ext cx="2599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F948961-9835-4582-92DF-D8A1AD8C1758}"/>
                    </a:ext>
                  </a:extLst>
                </p14:cNvPr>
                <p14:cNvContentPartPr/>
                <p14:nvPr/>
              </p14:nvContentPartPr>
              <p14:xfrm>
                <a:off x="1490880" y="471000"/>
                <a:ext cx="90360" cy="4572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F948961-9835-4582-92DF-D8A1AD8C175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473240" y="453000"/>
                  <a:ext cx="12600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7E0A654-B2BF-4D83-B8AC-17658A9D1EF5}"/>
                    </a:ext>
                  </a:extLst>
                </p14:cNvPr>
                <p14:cNvContentPartPr/>
                <p14:nvPr/>
              </p14:nvContentPartPr>
              <p14:xfrm>
                <a:off x="1688520" y="699960"/>
                <a:ext cx="14760" cy="2109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7E0A654-B2BF-4D83-B8AC-17658A9D1EF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670880" y="681960"/>
                  <a:ext cx="504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93A56CB-0626-42AF-A698-BC764990354D}"/>
                    </a:ext>
                  </a:extLst>
                </p14:cNvPr>
                <p14:cNvContentPartPr/>
                <p14:nvPr/>
              </p14:nvContentPartPr>
              <p14:xfrm>
                <a:off x="1668360" y="572520"/>
                <a:ext cx="21960" cy="46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93A56CB-0626-42AF-A698-BC764990354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650720" y="554880"/>
                  <a:ext cx="57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56261D9-4B37-4E8D-BDEA-66C1217849A5}"/>
                    </a:ext>
                  </a:extLst>
                </p14:cNvPr>
                <p14:cNvContentPartPr/>
                <p14:nvPr/>
              </p14:nvContentPartPr>
              <p14:xfrm>
                <a:off x="1803000" y="663960"/>
                <a:ext cx="187920" cy="262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56261D9-4B37-4E8D-BDEA-66C1217849A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785000" y="646320"/>
                  <a:ext cx="2235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AB91539-D5C5-4B42-9311-E8A440B37299}"/>
                    </a:ext>
                  </a:extLst>
                </p14:cNvPr>
                <p14:cNvContentPartPr/>
                <p14:nvPr/>
              </p14:nvContentPartPr>
              <p14:xfrm>
                <a:off x="2084160" y="653160"/>
                <a:ext cx="195480" cy="2422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AB91539-D5C5-4B42-9311-E8A440B3729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066160" y="635160"/>
                  <a:ext cx="231120" cy="27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7B81FEDF-2324-4835-AFC1-18F77FAA5D97}"/>
                  </a:ext>
                </a:extLst>
              </p14:cNvPr>
              <p14:cNvContentPartPr/>
              <p14:nvPr/>
            </p14:nvContentPartPr>
            <p14:xfrm>
              <a:off x="486480" y="508080"/>
              <a:ext cx="303840" cy="4608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7B81FEDF-2324-4835-AFC1-18F77FAA5D97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468480" y="490080"/>
                <a:ext cx="33948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EA19038A-8662-4237-B447-DE4DD2664343}"/>
                  </a:ext>
                </a:extLst>
              </p14:cNvPr>
              <p14:cNvContentPartPr/>
              <p14:nvPr/>
            </p14:nvContentPartPr>
            <p14:xfrm>
              <a:off x="526440" y="1039800"/>
              <a:ext cx="1824840" cy="7704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EA19038A-8662-4237-B447-DE4DD2664343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517440" y="1030800"/>
                <a:ext cx="1842480" cy="9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30619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188A95F-8CE5-4D9D-9337-772B9C5BD4CE}"/>
              </a:ext>
            </a:extLst>
          </p:cNvPr>
          <p:cNvGrpSpPr/>
          <p:nvPr/>
        </p:nvGrpSpPr>
        <p:grpSpPr>
          <a:xfrm>
            <a:off x="386206" y="380806"/>
            <a:ext cx="2163240" cy="837720"/>
            <a:chOff x="386206" y="380806"/>
            <a:chExt cx="2163240" cy="83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CEFA204-144A-4BFD-9181-93DB7C164BC2}"/>
                    </a:ext>
                  </a:extLst>
                </p14:cNvPr>
                <p14:cNvContentPartPr/>
                <p14:nvPr/>
              </p14:nvContentPartPr>
              <p14:xfrm>
                <a:off x="386206" y="380806"/>
                <a:ext cx="397080" cy="605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CEFA204-144A-4BFD-9181-93DB7C164BC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8206" y="363166"/>
                  <a:ext cx="43272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6871D38-4CC7-44D1-9769-98DD957C2823}"/>
                    </a:ext>
                  </a:extLst>
                </p14:cNvPr>
                <p14:cNvContentPartPr/>
                <p14:nvPr/>
              </p14:nvContentPartPr>
              <p14:xfrm>
                <a:off x="906406" y="726406"/>
                <a:ext cx="261000" cy="222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6871D38-4CC7-44D1-9769-98DD957C282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8406" y="708406"/>
                  <a:ext cx="2966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62C36D5-DFDF-466E-8680-ACBB279208EE}"/>
                    </a:ext>
                  </a:extLst>
                </p14:cNvPr>
                <p14:cNvContentPartPr/>
                <p14:nvPr/>
              </p14:nvContentPartPr>
              <p14:xfrm>
                <a:off x="1227166" y="718486"/>
                <a:ext cx="244080" cy="195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62C36D5-DFDF-466E-8680-ACBB279208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9166" y="700486"/>
                  <a:ext cx="279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4DCC5EB-7717-4202-BE84-9E4D8A2AE465}"/>
                    </a:ext>
                  </a:extLst>
                </p14:cNvPr>
                <p14:cNvContentPartPr/>
                <p14:nvPr/>
              </p14:nvContentPartPr>
              <p14:xfrm>
                <a:off x="1573486" y="676366"/>
                <a:ext cx="279000" cy="188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4DCC5EB-7717-4202-BE84-9E4D8A2AE46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55846" y="658366"/>
                  <a:ext cx="3146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CEC8412-8BAE-45E8-89BD-629E707D2E31}"/>
                    </a:ext>
                  </a:extLst>
                </p14:cNvPr>
                <p14:cNvContentPartPr/>
                <p14:nvPr/>
              </p14:nvContentPartPr>
              <p14:xfrm>
                <a:off x="1932046" y="690766"/>
                <a:ext cx="142920" cy="160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CEC8412-8BAE-45E8-89BD-629E707D2E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14046" y="672766"/>
                  <a:ext cx="178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8B5E6F-5366-4C3A-8FFB-97CA9B8388D0}"/>
                    </a:ext>
                  </a:extLst>
                </p14:cNvPr>
                <p14:cNvContentPartPr/>
                <p14:nvPr/>
              </p14:nvContentPartPr>
              <p14:xfrm>
                <a:off x="2105206" y="696886"/>
                <a:ext cx="90360" cy="143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8B5E6F-5366-4C3A-8FFB-97CA9B8388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87566" y="679246"/>
                  <a:ext cx="126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615C827-6273-469A-849F-BD4758A3D3DC}"/>
                    </a:ext>
                  </a:extLst>
                </p14:cNvPr>
                <p14:cNvContentPartPr/>
                <p14:nvPr/>
              </p14:nvContentPartPr>
              <p14:xfrm>
                <a:off x="2317606" y="680686"/>
                <a:ext cx="231840" cy="537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615C827-6273-469A-849F-BD4758A3D3D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99606" y="663046"/>
                  <a:ext cx="267480" cy="57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7ACA1F6-CBC4-45B5-A47E-3FE0636F65DB}"/>
              </a:ext>
            </a:extLst>
          </p:cNvPr>
          <p:cNvGrpSpPr/>
          <p:nvPr/>
        </p:nvGrpSpPr>
        <p:grpSpPr>
          <a:xfrm>
            <a:off x="3694829" y="542863"/>
            <a:ext cx="1668240" cy="405360"/>
            <a:chOff x="3694829" y="542863"/>
            <a:chExt cx="1668240" cy="40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16F7B38-4DE0-4E60-B8F8-8067A395F287}"/>
                    </a:ext>
                  </a:extLst>
                </p14:cNvPr>
                <p14:cNvContentPartPr/>
                <p14:nvPr/>
              </p14:nvContentPartPr>
              <p14:xfrm>
                <a:off x="3694829" y="542863"/>
                <a:ext cx="239760" cy="400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16F7B38-4DE0-4E60-B8F8-8067A395F28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76829" y="524863"/>
                  <a:ext cx="2754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9071385-7CD4-4F23-BE66-CECBF05385A9}"/>
                    </a:ext>
                  </a:extLst>
                </p14:cNvPr>
                <p14:cNvContentPartPr/>
                <p14:nvPr/>
              </p14:nvContentPartPr>
              <p14:xfrm>
                <a:off x="3729749" y="777583"/>
                <a:ext cx="162000" cy="10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9071385-7CD4-4F23-BE66-CECBF05385A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11749" y="759583"/>
                  <a:ext cx="197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6286C0A-41F6-42E1-A79F-20A6367B17B7}"/>
                    </a:ext>
                  </a:extLst>
                </p14:cNvPr>
                <p14:cNvContentPartPr/>
                <p14:nvPr/>
              </p14:nvContentPartPr>
              <p14:xfrm>
                <a:off x="3995069" y="570943"/>
                <a:ext cx="224640" cy="377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6286C0A-41F6-42E1-A79F-20A6367B17B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77429" y="553303"/>
                  <a:ext cx="2602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9ABF233-F164-4F72-AC99-BB5D07D5EBD2}"/>
                    </a:ext>
                  </a:extLst>
                </p14:cNvPr>
                <p14:cNvContentPartPr/>
                <p14:nvPr/>
              </p14:nvContentPartPr>
              <p14:xfrm>
                <a:off x="4273709" y="705943"/>
                <a:ext cx="137880" cy="234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9ABF233-F164-4F72-AC99-BB5D07D5EB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55709" y="687943"/>
                  <a:ext cx="1735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34F5AFA-1E5D-4DA3-9CB6-66265A1E1CB6}"/>
                    </a:ext>
                  </a:extLst>
                </p14:cNvPr>
                <p14:cNvContentPartPr/>
                <p14:nvPr/>
              </p14:nvContentPartPr>
              <p14:xfrm>
                <a:off x="4513109" y="595063"/>
                <a:ext cx="28800" cy="322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34F5AFA-1E5D-4DA3-9CB6-66265A1E1CB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95109" y="577063"/>
                  <a:ext cx="644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D69AE7D-0DBA-4341-BCA2-3A73AA1CF3D2}"/>
                    </a:ext>
                  </a:extLst>
                </p14:cNvPr>
                <p14:cNvContentPartPr/>
                <p14:nvPr/>
              </p14:nvContentPartPr>
              <p14:xfrm>
                <a:off x="4447589" y="727183"/>
                <a:ext cx="204480" cy="20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D69AE7D-0DBA-4341-BCA2-3A73AA1CF3D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29589" y="709183"/>
                  <a:ext cx="2401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3542CE7-3028-4318-9F78-5E98CEB50329}"/>
                    </a:ext>
                  </a:extLst>
                </p14:cNvPr>
                <p14:cNvContentPartPr/>
                <p14:nvPr/>
              </p14:nvContentPartPr>
              <p14:xfrm>
                <a:off x="4680149" y="731863"/>
                <a:ext cx="113040" cy="180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3542CE7-3028-4318-9F78-5E98CEB5032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62149" y="713863"/>
                  <a:ext cx="148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A73D4D4-7059-42E4-B994-6F23258F959C}"/>
                    </a:ext>
                  </a:extLst>
                </p14:cNvPr>
                <p14:cNvContentPartPr/>
                <p14:nvPr/>
              </p14:nvContentPartPr>
              <p14:xfrm>
                <a:off x="4838549" y="746263"/>
                <a:ext cx="159480" cy="187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A73D4D4-7059-42E4-B994-6F23258F959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20549" y="728623"/>
                  <a:ext cx="1951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61200AA-035E-49A5-8C4D-EAAD1D89B0D7}"/>
                    </a:ext>
                  </a:extLst>
                </p14:cNvPr>
                <p14:cNvContentPartPr/>
                <p14:nvPr/>
              </p14:nvContentPartPr>
              <p14:xfrm>
                <a:off x="5039429" y="723583"/>
                <a:ext cx="121320" cy="196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61200AA-035E-49A5-8C4D-EAAD1D89B0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21429" y="705943"/>
                  <a:ext cx="1569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A81D10F-D029-449B-8FBF-FA698C9882A1}"/>
                    </a:ext>
                  </a:extLst>
                </p14:cNvPr>
                <p14:cNvContentPartPr/>
                <p14:nvPr/>
              </p14:nvContentPartPr>
              <p14:xfrm>
                <a:off x="5251829" y="575623"/>
                <a:ext cx="21600" cy="352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A81D10F-D029-449B-8FBF-FA698C9882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33829" y="557623"/>
                  <a:ext cx="572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E4730DD-B865-4C38-9A2E-EE06EDB522E8}"/>
                    </a:ext>
                  </a:extLst>
                </p14:cNvPr>
                <p14:cNvContentPartPr/>
                <p14:nvPr/>
              </p14:nvContentPartPr>
              <p14:xfrm>
                <a:off x="5185229" y="730423"/>
                <a:ext cx="177840" cy="12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E4730DD-B865-4C38-9A2E-EE06EDB522E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67589" y="712423"/>
                  <a:ext cx="21348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C484FF95-D4E8-4FDF-8AD2-167A1E8584BB}"/>
              </a:ext>
            </a:extLst>
          </p:cNvPr>
          <p:cNvGrpSpPr/>
          <p:nvPr/>
        </p:nvGrpSpPr>
        <p:grpSpPr>
          <a:xfrm>
            <a:off x="9948343" y="550629"/>
            <a:ext cx="1703160" cy="279720"/>
            <a:chOff x="9948343" y="550629"/>
            <a:chExt cx="170316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10527DD-A426-47DF-978D-FE6D49624A50}"/>
                    </a:ext>
                  </a:extLst>
                </p14:cNvPr>
                <p14:cNvContentPartPr/>
                <p14:nvPr/>
              </p14:nvContentPartPr>
              <p14:xfrm>
                <a:off x="9948343" y="552789"/>
                <a:ext cx="205200" cy="273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10527DD-A426-47DF-978D-FE6D49624A5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930343" y="535149"/>
                  <a:ext cx="240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8DE29A1-CF4A-48EB-BC03-D52847099C3F}"/>
                    </a:ext>
                  </a:extLst>
                </p14:cNvPr>
                <p14:cNvContentPartPr/>
                <p14:nvPr/>
              </p14:nvContentPartPr>
              <p14:xfrm>
                <a:off x="10133023" y="666189"/>
                <a:ext cx="149040" cy="164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8DE29A1-CF4A-48EB-BC03-D52847099C3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115023" y="648189"/>
                  <a:ext cx="184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FDC5F04-3F85-45C2-B945-62ECB48772F9}"/>
                    </a:ext>
                  </a:extLst>
                </p14:cNvPr>
                <p14:cNvContentPartPr/>
                <p14:nvPr/>
              </p14:nvContentPartPr>
              <p14:xfrm>
                <a:off x="10324183" y="653589"/>
                <a:ext cx="106920" cy="163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FDC5F04-3F85-45C2-B945-62ECB48772F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06543" y="635589"/>
                  <a:ext cx="142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168236D8-FC34-4C0A-B535-EE6E47EE7DBA}"/>
                    </a:ext>
                  </a:extLst>
                </p14:cNvPr>
                <p14:cNvContentPartPr/>
                <p14:nvPr/>
              </p14:nvContentPartPr>
              <p14:xfrm>
                <a:off x="10478623" y="650349"/>
                <a:ext cx="79560" cy="16128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168236D8-FC34-4C0A-B535-EE6E47EE7DB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60983" y="632709"/>
                  <a:ext cx="115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03766E75-5844-483B-9A5D-3A5A0844BC5F}"/>
                    </a:ext>
                  </a:extLst>
                </p14:cNvPr>
                <p14:cNvContentPartPr/>
                <p14:nvPr/>
              </p14:nvContentPartPr>
              <p14:xfrm>
                <a:off x="10639903" y="556749"/>
                <a:ext cx="14400" cy="25524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03766E75-5844-483B-9A5D-3A5A0844BC5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621903" y="538749"/>
                  <a:ext cx="500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8665117B-2957-423C-B776-4073C2EC6533}"/>
                    </a:ext>
                  </a:extLst>
                </p14:cNvPr>
                <p14:cNvContentPartPr/>
                <p14:nvPr/>
              </p14:nvContentPartPr>
              <p14:xfrm>
                <a:off x="10585543" y="660789"/>
                <a:ext cx="144000" cy="198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8665117B-2957-423C-B776-4073C2EC65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567543" y="642789"/>
                  <a:ext cx="179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917A8CFD-F0E2-4CCB-BBC2-FE2E6E828692}"/>
                    </a:ext>
                  </a:extLst>
                </p14:cNvPr>
                <p14:cNvContentPartPr/>
                <p14:nvPr/>
              </p14:nvContentPartPr>
              <p14:xfrm>
                <a:off x="10736023" y="667629"/>
                <a:ext cx="102960" cy="1227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917A8CFD-F0E2-4CCB-BBC2-FE2E6E82869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718023" y="649629"/>
                  <a:ext cx="138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D91ADF0-C074-4A02-9722-93706416C875}"/>
                    </a:ext>
                  </a:extLst>
                </p14:cNvPr>
                <p14:cNvContentPartPr/>
                <p14:nvPr/>
              </p14:nvContentPartPr>
              <p14:xfrm>
                <a:off x="10906663" y="661869"/>
                <a:ext cx="109080" cy="1461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D91ADF0-C074-4A02-9722-93706416C87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889023" y="643869"/>
                  <a:ext cx="144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D9762D23-DAE2-4753-9FE3-D35F7F85B34A}"/>
                    </a:ext>
                  </a:extLst>
                </p14:cNvPr>
                <p14:cNvContentPartPr/>
                <p14:nvPr/>
              </p14:nvContentPartPr>
              <p14:xfrm>
                <a:off x="11103223" y="669789"/>
                <a:ext cx="3600" cy="142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D9762D23-DAE2-4753-9FE3-D35F7F85B34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085583" y="651789"/>
                  <a:ext cx="39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1E96263C-0DEB-4F7A-B1FA-021DC4E567C6}"/>
                    </a:ext>
                  </a:extLst>
                </p14:cNvPr>
                <p14:cNvContentPartPr/>
                <p14:nvPr/>
              </p14:nvContentPartPr>
              <p14:xfrm>
                <a:off x="11078743" y="566469"/>
                <a:ext cx="10080" cy="360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1E96263C-0DEB-4F7A-B1FA-021DC4E567C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060743" y="548829"/>
                  <a:ext cx="45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FBA0AAAC-A1BE-44CE-9C58-AAB1E1680A1E}"/>
                    </a:ext>
                  </a:extLst>
                </p14:cNvPr>
                <p14:cNvContentPartPr/>
                <p14:nvPr/>
              </p14:nvContentPartPr>
              <p14:xfrm>
                <a:off x="11183863" y="678789"/>
                <a:ext cx="124560" cy="13356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FBA0AAAC-A1BE-44CE-9C58-AAB1E1680A1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165863" y="660789"/>
                  <a:ext cx="160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D2E0B7EB-C913-4F25-8E7B-B231523E4E81}"/>
                    </a:ext>
                  </a:extLst>
                </p14:cNvPr>
                <p14:cNvContentPartPr/>
                <p14:nvPr/>
              </p14:nvContentPartPr>
              <p14:xfrm>
                <a:off x="11421463" y="550629"/>
                <a:ext cx="14040" cy="2754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D2E0B7EB-C913-4F25-8E7B-B231523E4E8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403463" y="532989"/>
                  <a:ext cx="496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0B5A9942-BA22-4F8D-8208-1F8F38EF5EDB}"/>
                    </a:ext>
                  </a:extLst>
                </p14:cNvPr>
                <p14:cNvContentPartPr/>
                <p14:nvPr/>
              </p14:nvContentPartPr>
              <p14:xfrm>
                <a:off x="11404183" y="654669"/>
                <a:ext cx="104400" cy="140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0B5A9942-BA22-4F8D-8208-1F8F38EF5ED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386183" y="636669"/>
                  <a:ext cx="1400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F31F4EE0-A51D-4D9A-A83E-200F7ABAAD82}"/>
                    </a:ext>
                  </a:extLst>
                </p14:cNvPr>
                <p14:cNvContentPartPr/>
                <p14:nvPr/>
              </p14:nvContentPartPr>
              <p14:xfrm>
                <a:off x="11546743" y="650709"/>
                <a:ext cx="104760" cy="1472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F31F4EE0-A51D-4D9A-A83E-200F7ABAAD8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529103" y="632709"/>
                  <a:ext cx="14040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D90C94C5-4760-41D8-99FB-48D19B622B09}"/>
              </a:ext>
            </a:extLst>
          </p:cNvPr>
          <p:cNvGrpSpPr/>
          <p:nvPr/>
        </p:nvGrpSpPr>
        <p:grpSpPr>
          <a:xfrm>
            <a:off x="8045509" y="526280"/>
            <a:ext cx="1701000" cy="467280"/>
            <a:chOff x="8045509" y="526280"/>
            <a:chExt cx="170100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3F41A46-4A7F-4A9F-8769-77AAD6778C20}"/>
                    </a:ext>
                  </a:extLst>
                </p14:cNvPr>
                <p14:cNvContentPartPr/>
                <p14:nvPr/>
              </p14:nvContentPartPr>
              <p14:xfrm>
                <a:off x="8127589" y="65912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3F41A46-4A7F-4A9F-8769-77AAD6778C2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09949" y="6414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15DA4CF-BC1B-4BF7-BF59-C3E8EF9612EC}"/>
                    </a:ext>
                  </a:extLst>
                </p14:cNvPr>
                <p14:cNvContentPartPr/>
                <p14:nvPr/>
              </p14:nvContentPartPr>
              <p14:xfrm>
                <a:off x="8045509" y="572360"/>
                <a:ext cx="262440" cy="303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15DA4CF-BC1B-4BF7-BF59-C3E8EF9612E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27509" y="554360"/>
                  <a:ext cx="2980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24E9ABC-188A-44ED-A3F1-73FED848E91B}"/>
                    </a:ext>
                  </a:extLst>
                </p14:cNvPr>
                <p14:cNvContentPartPr/>
                <p14:nvPr/>
              </p14:nvContentPartPr>
              <p14:xfrm>
                <a:off x="8267269" y="707360"/>
                <a:ext cx="147240" cy="145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24E9ABC-188A-44ED-A3F1-73FED848E91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249629" y="689720"/>
                  <a:ext cx="182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085FFA6-F2EC-41E0-B11D-B3916E3B9B00}"/>
                    </a:ext>
                  </a:extLst>
                </p14:cNvPr>
                <p14:cNvContentPartPr/>
                <p14:nvPr/>
              </p14:nvContentPartPr>
              <p14:xfrm>
                <a:off x="8452669" y="683600"/>
                <a:ext cx="156600" cy="166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085FFA6-F2EC-41E0-B11D-B3916E3B9B0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35029" y="665960"/>
                  <a:ext cx="1922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BC0012C-5275-4136-9A72-D3E9E8B86A22}"/>
                    </a:ext>
                  </a:extLst>
                </p14:cNvPr>
                <p14:cNvContentPartPr/>
                <p14:nvPr/>
              </p14:nvContentPartPr>
              <p14:xfrm>
                <a:off x="8697109" y="670280"/>
                <a:ext cx="133920" cy="323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BC0012C-5275-4136-9A72-D3E9E8B86A2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79469" y="652280"/>
                  <a:ext cx="1695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8D895D-3B4A-4678-8361-9C8037BE8EF5}"/>
                    </a:ext>
                  </a:extLst>
                </p14:cNvPr>
                <p14:cNvContentPartPr/>
                <p14:nvPr/>
              </p14:nvContentPartPr>
              <p14:xfrm>
                <a:off x="8895469" y="688640"/>
                <a:ext cx="137520" cy="158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8D895D-3B4A-4678-8361-9C8037BE8EF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77829" y="671000"/>
                  <a:ext cx="173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C5544AC-0AAC-4840-BF57-678D4D164225}"/>
                    </a:ext>
                  </a:extLst>
                </p14:cNvPr>
                <p14:cNvContentPartPr/>
                <p14:nvPr/>
              </p14:nvContentPartPr>
              <p14:xfrm>
                <a:off x="9026149" y="682880"/>
                <a:ext cx="118080" cy="175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C5544AC-0AAC-4840-BF57-678D4D16422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08149" y="665240"/>
                  <a:ext cx="1537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8B4685A-FAA0-4EFB-BFEC-3BA5D00A20DF}"/>
                    </a:ext>
                  </a:extLst>
                </p14:cNvPr>
                <p14:cNvContentPartPr/>
                <p14:nvPr/>
              </p14:nvContentPartPr>
              <p14:xfrm>
                <a:off x="9185629" y="701600"/>
                <a:ext cx="140040" cy="130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8B4685A-FAA0-4EFB-BFEC-3BA5D00A20D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167989" y="683600"/>
                  <a:ext cx="175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E1538AF-8134-4289-BC37-1D5D5B37D17C}"/>
                    </a:ext>
                  </a:extLst>
                </p14:cNvPr>
                <p14:cNvContentPartPr/>
                <p14:nvPr/>
              </p14:nvContentPartPr>
              <p14:xfrm>
                <a:off x="9368869" y="526280"/>
                <a:ext cx="157320" cy="324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E1538AF-8134-4289-BC37-1D5D5B37D17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50869" y="508640"/>
                  <a:ext cx="1929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CFBFD2D-4C40-4272-995F-87C55672FDD9}"/>
                    </a:ext>
                  </a:extLst>
                </p14:cNvPr>
                <p14:cNvContentPartPr/>
                <p14:nvPr/>
              </p14:nvContentPartPr>
              <p14:xfrm>
                <a:off x="9596749" y="555800"/>
                <a:ext cx="21240" cy="308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CFBFD2D-4C40-4272-995F-87C55672FDD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579109" y="538160"/>
                  <a:ext cx="568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EA71C9A-A307-4263-94A3-AF261605D3F3}"/>
                    </a:ext>
                  </a:extLst>
                </p14:cNvPr>
                <p14:cNvContentPartPr/>
                <p14:nvPr/>
              </p14:nvContentPartPr>
              <p14:xfrm>
                <a:off x="9662629" y="695840"/>
                <a:ext cx="83880" cy="178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EA71C9A-A307-4263-94A3-AF261605D3F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44989" y="677840"/>
                  <a:ext cx="11952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EACA3D39-B787-4AE9-B3EA-DC1B83543471}"/>
              </a:ext>
            </a:extLst>
          </p:cNvPr>
          <p:cNvGrpSpPr/>
          <p:nvPr/>
        </p:nvGrpSpPr>
        <p:grpSpPr>
          <a:xfrm>
            <a:off x="5811253" y="565515"/>
            <a:ext cx="1297080" cy="338040"/>
            <a:chOff x="5811253" y="565515"/>
            <a:chExt cx="129708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3DBF6424-557E-496D-B1B2-D7D9CB2AA6BD}"/>
                    </a:ext>
                  </a:extLst>
                </p14:cNvPr>
                <p14:cNvContentPartPr/>
                <p14:nvPr/>
              </p14:nvContentPartPr>
              <p14:xfrm>
                <a:off x="5811253" y="574515"/>
                <a:ext cx="295920" cy="32904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3DBF6424-557E-496D-B1B2-D7D9CB2AA6B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793253" y="556515"/>
                  <a:ext cx="3315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756021E-2254-4AE6-913F-88732354DB88}"/>
                    </a:ext>
                  </a:extLst>
                </p14:cNvPr>
                <p14:cNvContentPartPr/>
                <p14:nvPr/>
              </p14:nvContentPartPr>
              <p14:xfrm>
                <a:off x="6198613" y="692955"/>
                <a:ext cx="128880" cy="19224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756021E-2254-4AE6-913F-88732354DB8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80973" y="674955"/>
                  <a:ext cx="164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2280F2F6-E013-4835-8425-7485B3A68B25}"/>
                    </a:ext>
                  </a:extLst>
                </p14:cNvPr>
                <p14:cNvContentPartPr/>
                <p14:nvPr/>
              </p14:nvContentPartPr>
              <p14:xfrm>
                <a:off x="6382573" y="565515"/>
                <a:ext cx="49680" cy="3153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2280F2F6-E013-4835-8425-7485B3A68B2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64573" y="547875"/>
                  <a:ext cx="853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D7A4E5F-4044-4BB2-A095-A2494B480C20}"/>
                    </a:ext>
                  </a:extLst>
                </p14:cNvPr>
                <p14:cNvContentPartPr/>
                <p14:nvPr/>
              </p14:nvContentPartPr>
              <p14:xfrm>
                <a:off x="6317053" y="692955"/>
                <a:ext cx="181800" cy="194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D7A4E5F-4044-4BB2-A095-A2494B480C2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99413" y="675315"/>
                  <a:ext cx="217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3394808F-7627-42C2-AAF7-8CE64CAFB87D}"/>
                    </a:ext>
                  </a:extLst>
                </p14:cNvPr>
                <p14:cNvContentPartPr/>
                <p14:nvPr/>
              </p14:nvContentPartPr>
              <p14:xfrm>
                <a:off x="6583093" y="708435"/>
                <a:ext cx="11880" cy="15516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3394808F-7627-42C2-AAF7-8CE64CAFB87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565093" y="690795"/>
                  <a:ext cx="47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CC8FA70-8BE6-45D6-BB76-BEA2E5E7FD8C}"/>
                    </a:ext>
                  </a:extLst>
                </p14:cNvPr>
                <p14:cNvContentPartPr/>
                <p14:nvPr/>
              </p14:nvContentPartPr>
              <p14:xfrm>
                <a:off x="6571573" y="610515"/>
                <a:ext cx="17280" cy="212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CC8FA70-8BE6-45D6-BB76-BEA2E5E7FD8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53573" y="592875"/>
                  <a:ext cx="529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0E775AD9-F521-4F28-B69E-CF1EC368E38D}"/>
                    </a:ext>
                  </a:extLst>
                </p14:cNvPr>
                <p14:cNvContentPartPr/>
                <p14:nvPr/>
              </p14:nvContentPartPr>
              <p14:xfrm>
                <a:off x="6674173" y="669915"/>
                <a:ext cx="195120" cy="18576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0E775AD9-F521-4F28-B69E-CF1EC368E38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56533" y="652275"/>
                  <a:ext cx="2307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1A575EC4-6D82-49B3-96C4-CCD22C7CB71F}"/>
                    </a:ext>
                  </a:extLst>
                </p14:cNvPr>
                <p14:cNvContentPartPr/>
                <p14:nvPr/>
              </p14:nvContentPartPr>
              <p14:xfrm>
                <a:off x="6948493" y="661275"/>
                <a:ext cx="159840" cy="20916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1A575EC4-6D82-49B3-96C4-CCD22C7CB71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30493" y="643635"/>
                  <a:ext cx="195480" cy="24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3DBBF034-90EC-47DC-BF6B-68E0F1DF0ACB}"/>
                  </a:ext>
                </a:extLst>
              </p14:cNvPr>
              <p14:cNvContentPartPr/>
              <p14:nvPr/>
            </p14:nvContentPartPr>
            <p14:xfrm>
              <a:off x="7421766" y="758089"/>
              <a:ext cx="257040" cy="15480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3DBBF034-90EC-47DC-BF6B-68E0F1DF0AC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404126" y="740449"/>
                <a:ext cx="2926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C342658B-874F-451D-9A5F-93EB2BECD4C5}"/>
                  </a:ext>
                </a:extLst>
              </p14:cNvPr>
              <p14:cNvContentPartPr/>
              <p14:nvPr/>
            </p14:nvContentPartPr>
            <p14:xfrm>
              <a:off x="3219486" y="711649"/>
              <a:ext cx="177120" cy="186840"/>
            </p14:xfrm>
          </p:contentPart>
        </mc:Choice>
        <mc:Fallback xmlns=""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C342658B-874F-451D-9A5F-93EB2BECD4C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201486" y="693649"/>
                <a:ext cx="212760" cy="22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8" name="Group 487">
            <a:extLst>
              <a:ext uri="{FF2B5EF4-FFF2-40B4-BE49-F238E27FC236}">
                <a16:creationId xmlns:a16="http://schemas.microsoft.com/office/drawing/2014/main" id="{2D1B7E5C-6026-4CB8-A62A-7965449D276E}"/>
              </a:ext>
            </a:extLst>
          </p:cNvPr>
          <p:cNvGrpSpPr/>
          <p:nvPr/>
        </p:nvGrpSpPr>
        <p:grpSpPr>
          <a:xfrm>
            <a:off x="3254766" y="1686169"/>
            <a:ext cx="200880" cy="258480"/>
            <a:chOff x="3254766" y="1686169"/>
            <a:chExt cx="20088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88C0A6B8-50AF-442C-ACFE-EF74A99A0D50}"/>
                    </a:ext>
                  </a:extLst>
                </p14:cNvPr>
                <p14:cNvContentPartPr/>
                <p14:nvPr/>
              </p14:nvContentPartPr>
              <p14:xfrm>
                <a:off x="3254766" y="1686169"/>
                <a:ext cx="200880" cy="25848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88C0A6B8-50AF-442C-ACFE-EF74A99A0D5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236766" y="1668529"/>
                  <a:ext cx="2365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E20BFE04-AA16-4393-83F6-EAF2B2A8FE04}"/>
                    </a:ext>
                  </a:extLst>
                </p14:cNvPr>
                <p14:cNvContentPartPr/>
                <p14:nvPr/>
              </p14:nvContentPartPr>
              <p14:xfrm>
                <a:off x="3265566" y="1853929"/>
                <a:ext cx="79920" cy="4752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E20BFE04-AA16-4393-83F6-EAF2B2A8FE0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47566" y="1836289"/>
                  <a:ext cx="11556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5" name="Group 504">
            <a:extLst>
              <a:ext uri="{FF2B5EF4-FFF2-40B4-BE49-F238E27FC236}">
                <a16:creationId xmlns:a16="http://schemas.microsoft.com/office/drawing/2014/main" id="{716CEE31-DF4B-4BBA-98FC-E2683E870012}"/>
              </a:ext>
            </a:extLst>
          </p:cNvPr>
          <p:cNvGrpSpPr/>
          <p:nvPr/>
        </p:nvGrpSpPr>
        <p:grpSpPr>
          <a:xfrm>
            <a:off x="3696120" y="1557538"/>
            <a:ext cx="2751120" cy="481680"/>
            <a:chOff x="3696120" y="1557538"/>
            <a:chExt cx="2751120" cy="48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6A1986B9-4381-4B62-84C1-F84DAE6145B3}"/>
                    </a:ext>
                  </a:extLst>
                </p14:cNvPr>
                <p14:cNvContentPartPr/>
                <p14:nvPr/>
              </p14:nvContentPartPr>
              <p14:xfrm>
                <a:off x="3696120" y="1557538"/>
                <a:ext cx="327600" cy="481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6A1986B9-4381-4B62-84C1-F84DAE6145B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678480" y="1539898"/>
                  <a:ext cx="3632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6065D440-2A09-4A8A-8B02-31798C878619}"/>
                    </a:ext>
                  </a:extLst>
                </p14:cNvPr>
                <p14:cNvContentPartPr/>
                <p14:nvPr/>
              </p14:nvContentPartPr>
              <p14:xfrm>
                <a:off x="4128480" y="1799458"/>
                <a:ext cx="200520" cy="21636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6065D440-2A09-4A8A-8B02-31798C87861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10480" y="1781458"/>
                  <a:ext cx="236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BBEE64D3-BD19-4AC7-91CE-E346450BAF19}"/>
                    </a:ext>
                  </a:extLst>
                </p14:cNvPr>
                <p14:cNvContentPartPr/>
                <p14:nvPr/>
              </p14:nvContentPartPr>
              <p14:xfrm>
                <a:off x="4411440" y="1794418"/>
                <a:ext cx="150120" cy="2034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BBEE64D3-BD19-4AC7-91CE-E346450BAF1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93800" y="1776778"/>
                  <a:ext cx="1857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13E2ACD4-D123-4C23-957C-17D7E16CE1EA}"/>
                    </a:ext>
                  </a:extLst>
                </p14:cNvPr>
                <p14:cNvContentPartPr/>
                <p14:nvPr/>
              </p14:nvContentPartPr>
              <p14:xfrm>
                <a:off x="4618800" y="1800538"/>
                <a:ext cx="124920" cy="19368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13E2ACD4-D123-4C23-957C-17D7E16CE1E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00800" y="1782538"/>
                  <a:ext cx="1605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6F4D9E02-8486-4177-92A5-F26FBCE9A132}"/>
                    </a:ext>
                  </a:extLst>
                </p14:cNvPr>
                <p14:cNvContentPartPr/>
                <p14:nvPr/>
              </p14:nvContentPartPr>
              <p14:xfrm>
                <a:off x="4884480" y="1628098"/>
                <a:ext cx="12960" cy="33660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6F4D9E02-8486-4177-92A5-F26FBCE9A13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866840" y="1610458"/>
                  <a:ext cx="486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9FC33DC0-8579-405D-BD61-1F74137A44BD}"/>
                    </a:ext>
                  </a:extLst>
                </p14:cNvPr>
                <p14:cNvContentPartPr/>
                <p14:nvPr/>
              </p14:nvContentPartPr>
              <p14:xfrm>
                <a:off x="4796640" y="1782538"/>
                <a:ext cx="195480" cy="972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9FC33DC0-8579-405D-BD61-1F74137A44B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79000" y="1764898"/>
                  <a:ext cx="231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B533A1D2-ED1C-4938-BE82-1B0E8A0DBDA5}"/>
                    </a:ext>
                  </a:extLst>
                </p14:cNvPr>
                <p14:cNvContentPartPr/>
                <p14:nvPr/>
              </p14:nvContentPartPr>
              <p14:xfrm>
                <a:off x="5006160" y="1789018"/>
                <a:ext cx="127440" cy="17100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B533A1D2-ED1C-4938-BE82-1B0E8A0DBDA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88520" y="1771018"/>
                  <a:ext cx="1630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ED74A4BF-764F-4D34-8AD4-15EC71E73E0C}"/>
                    </a:ext>
                  </a:extLst>
                </p14:cNvPr>
                <p14:cNvContentPartPr/>
                <p14:nvPr/>
              </p14:nvContentPartPr>
              <p14:xfrm>
                <a:off x="5201280" y="1804498"/>
                <a:ext cx="167760" cy="1573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ED74A4BF-764F-4D34-8AD4-15EC71E73E0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183640" y="1786858"/>
                  <a:ext cx="203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319CA082-57AB-4E06-8D0C-2CCEA189D5A7}"/>
                    </a:ext>
                  </a:extLst>
                </p14:cNvPr>
                <p14:cNvContentPartPr/>
                <p14:nvPr/>
              </p14:nvContentPartPr>
              <p14:xfrm>
                <a:off x="5450400" y="1787578"/>
                <a:ext cx="103680" cy="15120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319CA082-57AB-4E06-8D0C-2CCEA189D5A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32760" y="1769578"/>
                  <a:ext cx="1393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97B7DB9F-5154-411E-A046-1371236BE68D}"/>
                    </a:ext>
                  </a:extLst>
                </p14:cNvPr>
                <p14:cNvContentPartPr/>
                <p14:nvPr/>
              </p14:nvContentPartPr>
              <p14:xfrm>
                <a:off x="5712120" y="1618738"/>
                <a:ext cx="29160" cy="33840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97B7DB9F-5154-411E-A046-1371236BE68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94480" y="1600738"/>
                  <a:ext cx="648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9F041299-3932-4AD5-8103-EBC0DFEC1978}"/>
                    </a:ext>
                  </a:extLst>
                </p14:cNvPr>
                <p14:cNvContentPartPr/>
                <p14:nvPr/>
              </p14:nvContentPartPr>
              <p14:xfrm>
                <a:off x="5599800" y="1771018"/>
                <a:ext cx="226080" cy="756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9F041299-3932-4AD5-8103-EBC0DFEC197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82160" y="1753378"/>
                  <a:ext cx="2617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1139197C-0C55-4BA3-AE8D-F06636B716AC}"/>
                    </a:ext>
                  </a:extLst>
                </p14:cNvPr>
                <p14:cNvContentPartPr/>
                <p14:nvPr/>
              </p14:nvContentPartPr>
              <p14:xfrm>
                <a:off x="5886360" y="1799098"/>
                <a:ext cx="20160" cy="1461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1139197C-0C55-4BA3-AE8D-F06636B716A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868360" y="1781098"/>
                  <a:ext cx="55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FE8D67EE-CC8D-45F4-8B0B-5D2B07E4515A}"/>
                    </a:ext>
                  </a:extLst>
                </p14:cNvPr>
                <p14:cNvContentPartPr/>
                <p14:nvPr/>
              </p14:nvContentPartPr>
              <p14:xfrm>
                <a:off x="5879880" y="1682818"/>
                <a:ext cx="21600" cy="1080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FE8D67EE-CC8D-45F4-8B0B-5D2B07E4515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62240" y="1665178"/>
                  <a:ext cx="57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B30A59BB-C4F0-4869-A861-BED51068AAF2}"/>
                    </a:ext>
                  </a:extLst>
                </p14:cNvPr>
                <p14:cNvContentPartPr/>
                <p14:nvPr/>
              </p14:nvContentPartPr>
              <p14:xfrm>
                <a:off x="6046920" y="1773538"/>
                <a:ext cx="151200" cy="1832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B30A59BB-C4F0-4869-A861-BED51068AAF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29280" y="1755538"/>
                  <a:ext cx="1868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C8B94374-4B46-41BD-8597-438623762BE7}"/>
                    </a:ext>
                  </a:extLst>
                </p14:cNvPr>
                <p14:cNvContentPartPr/>
                <p14:nvPr/>
              </p14:nvContentPartPr>
              <p14:xfrm>
                <a:off x="6290640" y="1758418"/>
                <a:ext cx="156600" cy="19836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C8B94374-4B46-41BD-8597-438623762BE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272640" y="1740778"/>
                  <a:ext cx="19224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5D6B6CD-90E2-4ECE-911B-E9A901408EB2}"/>
              </a:ext>
            </a:extLst>
          </p:cNvPr>
          <p:cNvGrpSpPr/>
          <p:nvPr/>
        </p:nvGrpSpPr>
        <p:grpSpPr>
          <a:xfrm>
            <a:off x="6823258" y="1740775"/>
            <a:ext cx="456480" cy="448920"/>
            <a:chOff x="6823258" y="1740775"/>
            <a:chExt cx="456480" cy="44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C15B610A-F767-4BC2-AE1D-1833CA5CB621}"/>
                    </a:ext>
                  </a:extLst>
                </p14:cNvPr>
                <p14:cNvContentPartPr/>
                <p14:nvPr/>
              </p14:nvContentPartPr>
              <p14:xfrm>
                <a:off x="6823258" y="1757695"/>
                <a:ext cx="199440" cy="22176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C15B610A-F767-4BC2-AE1D-1833CA5CB62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05618" y="1739695"/>
                  <a:ext cx="2350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6DE2ADE-1E3C-426C-AD04-18A5E51E73CE}"/>
                    </a:ext>
                  </a:extLst>
                </p14:cNvPr>
                <p14:cNvContentPartPr/>
                <p14:nvPr/>
              </p14:nvContentPartPr>
              <p14:xfrm>
                <a:off x="7022338" y="1740775"/>
                <a:ext cx="257400" cy="44892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6DE2ADE-1E3C-426C-AD04-18A5E51E73C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04338" y="1722775"/>
                  <a:ext cx="293040" cy="48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AE1FB4F-9224-4700-991C-D93D90E04A2B}"/>
              </a:ext>
            </a:extLst>
          </p:cNvPr>
          <p:cNvGrpSpPr/>
          <p:nvPr/>
        </p:nvGrpSpPr>
        <p:grpSpPr>
          <a:xfrm>
            <a:off x="7639738" y="1564735"/>
            <a:ext cx="1679400" cy="569160"/>
            <a:chOff x="7639738" y="1564735"/>
            <a:chExt cx="1679400" cy="56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4478B18A-4D3F-42C7-9ACD-4A2F31A643F9}"/>
                    </a:ext>
                  </a:extLst>
                </p14:cNvPr>
                <p14:cNvContentPartPr/>
                <p14:nvPr/>
              </p14:nvContentPartPr>
              <p14:xfrm>
                <a:off x="7639738" y="1763815"/>
                <a:ext cx="175320" cy="22068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4478B18A-4D3F-42C7-9ACD-4A2F31A643F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22098" y="1746175"/>
                  <a:ext cx="2109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AB9A0A9-1595-40C0-B434-479E2B207209}"/>
                    </a:ext>
                  </a:extLst>
                </p14:cNvPr>
                <p14:cNvContentPartPr/>
                <p14:nvPr/>
              </p14:nvContentPartPr>
              <p14:xfrm>
                <a:off x="7858618" y="1756255"/>
                <a:ext cx="189720" cy="18360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AB9A0A9-1595-40C0-B434-479E2B20720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840618" y="1738615"/>
                  <a:ext cx="225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766EEB9C-E7A9-4E90-AFCA-22DC111689D1}"/>
                    </a:ext>
                  </a:extLst>
                </p14:cNvPr>
                <p14:cNvContentPartPr/>
                <p14:nvPr/>
              </p14:nvContentPartPr>
              <p14:xfrm>
                <a:off x="7818298" y="1758055"/>
                <a:ext cx="199800" cy="2242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766EEB9C-E7A9-4E90-AFCA-22DC111689D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00298" y="1740415"/>
                  <a:ext cx="2354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7E8669D6-DE00-4020-A47C-E5F6FCF9EC4D}"/>
                    </a:ext>
                  </a:extLst>
                </p14:cNvPr>
                <p14:cNvContentPartPr/>
                <p14:nvPr/>
              </p14:nvContentPartPr>
              <p14:xfrm>
                <a:off x="8130058" y="1763815"/>
                <a:ext cx="179640" cy="17892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7E8669D6-DE00-4020-A47C-E5F6FCF9EC4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112058" y="1746175"/>
                  <a:ext cx="215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F02DC40-B788-46F0-9E13-6DD93EC968CD}"/>
                    </a:ext>
                  </a:extLst>
                </p14:cNvPr>
                <p14:cNvContentPartPr/>
                <p14:nvPr/>
              </p14:nvContentPartPr>
              <p14:xfrm>
                <a:off x="8364058" y="1732855"/>
                <a:ext cx="226800" cy="2041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F02DC40-B788-46F0-9E13-6DD93EC968C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46058" y="1714855"/>
                  <a:ext cx="2624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0101BB6-4942-4CFA-9AE9-8076E07716C6}"/>
                    </a:ext>
                  </a:extLst>
                </p14:cNvPr>
                <p14:cNvContentPartPr/>
                <p14:nvPr/>
              </p14:nvContentPartPr>
              <p14:xfrm>
                <a:off x="8667538" y="1739335"/>
                <a:ext cx="140760" cy="394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0101BB6-4942-4CFA-9AE9-8076E07716C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49898" y="1721695"/>
                  <a:ext cx="17640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6898CF9-7E8D-4F1C-B894-74C6F0C91B97}"/>
                    </a:ext>
                  </a:extLst>
                </p14:cNvPr>
                <p14:cNvContentPartPr/>
                <p14:nvPr/>
              </p14:nvContentPartPr>
              <p14:xfrm>
                <a:off x="8872018" y="1564735"/>
                <a:ext cx="32400" cy="386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6898CF9-7E8D-4F1C-B894-74C6F0C91B9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854018" y="1546735"/>
                  <a:ext cx="680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72C21D9-04AB-4714-90FC-CEA33464287C}"/>
                    </a:ext>
                  </a:extLst>
                </p14:cNvPr>
                <p14:cNvContentPartPr/>
                <p14:nvPr/>
              </p14:nvContentPartPr>
              <p14:xfrm>
                <a:off x="8995858" y="1754815"/>
                <a:ext cx="113400" cy="178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72C21D9-04AB-4714-90FC-CEA33464287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978218" y="1737175"/>
                  <a:ext cx="149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869865A-FE02-4900-88E2-1597EE42CA6A}"/>
                    </a:ext>
                  </a:extLst>
                </p14:cNvPr>
                <p14:cNvContentPartPr/>
                <p14:nvPr/>
              </p14:nvContentPartPr>
              <p14:xfrm>
                <a:off x="9205018" y="1727815"/>
                <a:ext cx="114120" cy="212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869865A-FE02-4900-88E2-1597EE42CA6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187378" y="1709815"/>
                  <a:ext cx="14976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26C377ED-9644-403F-8348-2AE31A8EB02B}"/>
              </a:ext>
            </a:extLst>
          </p:cNvPr>
          <p:cNvGrpSpPr/>
          <p:nvPr/>
        </p:nvGrpSpPr>
        <p:grpSpPr>
          <a:xfrm>
            <a:off x="2835012" y="2840233"/>
            <a:ext cx="1399680" cy="320040"/>
            <a:chOff x="668864" y="2491099"/>
            <a:chExt cx="139968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6E5800E-FC67-49D0-B83C-5A1C1305DF92}"/>
                    </a:ext>
                  </a:extLst>
                </p14:cNvPr>
                <p14:cNvContentPartPr/>
                <p14:nvPr/>
              </p14:nvContentPartPr>
              <p14:xfrm>
                <a:off x="668864" y="2501539"/>
                <a:ext cx="230040" cy="301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6E5800E-FC67-49D0-B83C-5A1C1305DF9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50864" y="2483539"/>
                  <a:ext cx="2656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1FA8F2C-3ED6-4C17-9CA1-E3541FE322C2}"/>
                    </a:ext>
                  </a:extLst>
                </p14:cNvPr>
                <p14:cNvContentPartPr/>
                <p14:nvPr/>
              </p14:nvContentPartPr>
              <p14:xfrm>
                <a:off x="986384" y="2635819"/>
                <a:ext cx="93600" cy="156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1FA8F2C-3ED6-4C17-9CA1-E3541FE322C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68744" y="2618179"/>
                  <a:ext cx="1292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CA35805-C765-42B6-849E-94740FB0E48B}"/>
                    </a:ext>
                  </a:extLst>
                </p14:cNvPr>
                <p14:cNvContentPartPr/>
                <p14:nvPr/>
              </p14:nvContentPartPr>
              <p14:xfrm>
                <a:off x="1164224" y="2641219"/>
                <a:ext cx="114840" cy="1663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CA35805-C765-42B6-849E-94740FB0E48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46224" y="2623579"/>
                  <a:ext cx="1504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3808F4E-71CD-4636-AD02-48B2D1257CC9}"/>
                    </a:ext>
                  </a:extLst>
                </p14:cNvPr>
                <p14:cNvContentPartPr/>
                <p14:nvPr/>
              </p14:nvContentPartPr>
              <p14:xfrm>
                <a:off x="1371224" y="2491099"/>
                <a:ext cx="36720" cy="320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3808F4E-71CD-4636-AD02-48B2D1257CC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353584" y="2473099"/>
                  <a:ext cx="723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EB04BF4-CC3A-4833-A83B-E08435065BAB}"/>
                    </a:ext>
                  </a:extLst>
                </p14:cNvPr>
                <p14:cNvContentPartPr/>
                <p14:nvPr/>
              </p14:nvContentPartPr>
              <p14:xfrm>
                <a:off x="1325864" y="2627539"/>
                <a:ext cx="200160" cy="324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EB04BF4-CC3A-4833-A83B-E08435065BA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308224" y="2609899"/>
                  <a:ext cx="2358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1B16260-AB92-4805-8DF9-F154B6053B36}"/>
                    </a:ext>
                  </a:extLst>
                </p14:cNvPr>
                <p14:cNvContentPartPr/>
                <p14:nvPr/>
              </p14:nvContentPartPr>
              <p14:xfrm>
                <a:off x="1541504" y="2635099"/>
                <a:ext cx="137880" cy="159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1B16260-AB92-4805-8DF9-F154B6053B3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523864" y="2617099"/>
                  <a:ext cx="173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86F449F-94A5-4B34-B412-EC4056D1ACF1}"/>
                    </a:ext>
                  </a:extLst>
                </p14:cNvPr>
                <p14:cNvContentPartPr/>
                <p14:nvPr/>
              </p14:nvContentPartPr>
              <p14:xfrm>
                <a:off x="1750664" y="2585779"/>
                <a:ext cx="108000" cy="1933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86F449F-94A5-4B34-B412-EC4056D1ACF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33024" y="2568139"/>
                  <a:ext cx="1436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FC105F0-F9C9-44DA-826C-952EA4089F04}"/>
                    </a:ext>
                  </a:extLst>
                </p14:cNvPr>
                <p14:cNvContentPartPr/>
                <p14:nvPr/>
              </p14:nvContentPartPr>
              <p14:xfrm>
                <a:off x="1920584" y="2577859"/>
                <a:ext cx="147960" cy="193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FC105F0-F9C9-44DA-826C-952EA4089F0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902944" y="2560219"/>
                  <a:ext cx="18360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FFCF9A96-4A72-4E62-8145-E88B43106FEC}"/>
              </a:ext>
            </a:extLst>
          </p:cNvPr>
          <p:cNvGrpSpPr/>
          <p:nvPr/>
        </p:nvGrpSpPr>
        <p:grpSpPr>
          <a:xfrm>
            <a:off x="5149642" y="2744072"/>
            <a:ext cx="1690200" cy="605520"/>
            <a:chOff x="2983494" y="2394938"/>
            <a:chExt cx="1690200" cy="60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3D28C2D-DBB0-4B32-89E3-879C0E06B0E3}"/>
                    </a:ext>
                  </a:extLst>
                </p14:cNvPr>
                <p14:cNvContentPartPr/>
                <p14:nvPr/>
              </p14:nvContentPartPr>
              <p14:xfrm>
                <a:off x="2983494" y="2394938"/>
                <a:ext cx="250560" cy="324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3D28C2D-DBB0-4B32-89E3-879C0E06B0E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965854" y="2376938"/>
                  <a:ext cx="2862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04E2F16-9149-430C-9D02-6EC0FE2C97DB}"/>
                    </a:ext>
                  </a:extLst>
                </p14:cNvPr>
                <p14:cNvContentPartPr/>
                <p14:nvPr/>
              </p14:nvContentPartPr>
              <p14:xfrm>
                <a:off x="3349974" y="2602298"/>
                <a:ext cx="31680" cy="115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04E2F16-9149-430C-9D02-6EC0FE2C97D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332334" y="2584658"/>
                  <a:ext cx="673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643F65A-9715-41C8-BB1B-273C8201A4E7}"/>
                    </a:ext>
                  </a:extLst>
                </p14:cNvPr>
                <p14:cNvContentPartPr/>
                <p14:nvPr/>
              </p14:nvContentPartPr>
              <p14:xfrm>
                <a:off x="3348534" y="2469458"/>
                <a:ext cx="10800" cy="421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643F65A-9715-41C8-BB1B-273C8201A4E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330534" y="2451818"/>
                  <a:ext cx="46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8B87217-AB46-4A71-A58A-78C50D1FB164}"/>
                    </a:ext>
                  </a:extLst>
                </p14:cNvPr>
                <p14:cNvContentPartPr/>
                <p14:nvPr/>
              </p14:nvContentPartPr>
              <p14:xfrm>
                <a:off x="3448254" y="2569178"/>
                <a:ext cx="167040" cy="351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8B87217-AB46-4A71-A58A-78C50D1FB16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430614" y="2551538"/>
                  <a:ext cx="2026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B854728-0A2C-4AAB-B9F8-3DBCED97F186}"/>
                    </a:ext>
                  </a:extLst>
                </p14:cNvPr>
                <p14:cNvContentPartPr/>
                <p14:nvPr/>
              </p14:nvContentPartPr>
              <p14:xfrm>
                <a:off x="3673974" y="2560178"/>
                <a:ext cx="110160" cy="1692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B854728-0A2C-4AAB-B9F8-3DBCED97F18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655974" y="2542538"/>
                  <a:ext cx="145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3A06304-7780-451B-A4B8-3F666E9C652F}"/>
                    </a:ext>
                  </a:extLst>
                </p14:cNvPr>
                <p14:cNvContentPartPr/>
                <p14:nvPr/>
              </p14:nvContentPartPr>
              <p14:xfrm>
                <a:off x="3836694" y="2573138"/>
                <a:ext cx="119160" cy="140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3A06304-7780-451B-A4B8-3F666E9C652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819054" y="2555498"/>
                  <a:ext cx="154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5171055-A5C4-4DF6-AFD0-BED4EB166E27}"/>
                    </a:ext>
                  </a:extLst>
                </p14:cNvPr>
                <p14:cNvContentPartPr/>
                <p14:nvPr/>
              </p14:nvContentPartPr>
              <p14:xfrm>
                <a:off x="3996174" y="2424458"/>
                <a:ext cx="88560" cy="2869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5171055-A5C4-4DF6-AFD0-BED4EB166E2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978174" y="2406818"/>
                  <a:ext cx="1242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16654F9-E217-43F9-AB98-816AA7AF38BD}"/>
                    </a:ext>
                  </a:extLst>
                </p14:cNvPr>
                <p14:cNvContentPartPr/>
                <p14:nvPr/>
              </p14:nvContentPartPr>
              <p14:xfrm>
                <a:off x="4084374" y="2420138"/>
                <a:ext cx="79200" cy="279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16654F9-E217-43F9-AB98-816AA7AF38B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066374" y="2402138"/>
                  <a:ext cx="1148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20EC920-ECEB-4211-9FAD-C8E6EB613752}"/>
                    </a:ext>
                  </a:extLst>
                </p14:cNvPr>
                <p14:cNvContentPartPr/>
                <p14:nvPr/>
              </p14:nvContentPartPr>
              <p14:xfrm>
                <a:off x="4256454" y="2559818"/>
                <a:ext cx="7920" cy="129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20EC920-ECEB-4211-9FAD-C8E6EB61375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238814" y="2541818"/>
                  <a:ext cx="43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0CBABFD-92ED-4597-BFE9-D704EC5D2D38}"/>
                    </a:ext>
                  </a:extLst>
                </p14:cNvPr>
                <p14:cNvContentPartPr/>
                <p14:nvPr/>
              </p14:nvContentPartPr>
              <p14:xfrm>
                <a:off x="4259334" y="2425898"/>
                <a:ext cx="7920" cy="53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0CBABFD-92ED-4597-BFE9-D704EC5D2D3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241334" y="2407898"/>
                  <a:ext cx="43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FB93463-A4A3-4DA1-8FB3-C17A81077051}"/>
                    </a:ext>
                  </a:extLst>
                </p14:cNvPr>
                <p14:cNvContentPartPr/>
                <p14:nvPr/>
              </p14:nvContentPartPr>
              <p14:xfrm>
                <a:off x="4327734" y="2523458"/>
                <a:ext cx="142920" cy="1666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FB93463-A4A3-4DA1-8FB3-C17A8107705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310094" y="2505458"/>
                  <a:ext cx="178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E930839-A7CC-4651-A6D8-D0149DB8F160}"/>
                    </a:ext>
                  </a:extLst>
                </p14:cNvPr>
                <p14:cNvContentPartPr/>
                <p14:nvPr/>
              </p14:nvContentPartPr>
              <p14:xfrm>
                <a:off x="4540134" y="2530298"/>
                <a:ext cx="133560" cy="470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E930839-A7CC-4651-A6D8-D0149DB8F16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522494" y="2512658"/>
                  <a:ext cx="169200" cy="50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AB2FE876-2FFF-4FC6-A9C4-0F75C1794CBD}"/>
              </a:ext>
            </a:extLst>
          </p:cNvPr>
          <p:cNvGrpSpPr/>
          <p:nvPr/>
        </p:nvGrpSpPr>
        <p:grpSpPr>
          <a:xfrm>
            <a:off x="7825757" y="2608830"/>
            <a:ext cx="1909080" cy="511560"/>
            <a:chOff x="5659609" y="2259696"/>
            <a:chExt cx="190908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FBF9449-8F07-4BCF-90E8-53C70DD8E4FC}"/>
                    </a:ext>
                  </a:extLst>
                </p14:cNvPr>
                <p14:cNvContentPartPr/>
                <p14:nvPr/>
              </p14:nvContentPartPr>
              <p14:xfrm>
                <a:off x="5659609" y="2335296"/>
                <a:ext cx="179640" cy="3016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FBF9449-8F07-4BCF-90E8-53C70DD8E4F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641609" y="2317296"/>
                  <a:ext cx="2152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53DCC00-08C0-452F-A791-1DA17E68BB5C}"/>
                    </a:ext>
                  </a:extLst>
                </p14:cNvPr>
                <p14:cNvContentPartPr/>
                <p14:nvPr/>
              </p14:nvContentPartPr>
              <p14:xfrm>
                <a:off x="5907289" y="2494416"/>
                <a:ext cx="91080" cy="1548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53DCC00-08C0-452F-A791-1DA17E68BB5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889649" y="2476416"/>
                  <a:ext cx="126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C1A7EFE-0C88-4D20-9735-D1ADA9688A56}"/>
                    </a:ext>
                  </a:extLst>
                </p14:cNvPr>
                <p14:cNvContentPartPr/>
                <p14:nvPr/>
              </p14:nvContentPartPr>
              <p14:xfrm>
                <a:off x="6056689" y="2479656"/>
                <a:ext cx="102960" cy="291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C1A7EFE-0C88-4D20-9735-D1ADA9688A5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038689" y="2462016"/>
                  <a:ext cx="1386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3FE9EAE-D0C1-40A3-8343-1D7356B90D14}"/>
                    </a:ext>
                  </a:extLst>
                </p14:cNvPr>
                <p14:cNvContentPartPr/>
                <p14:nvPr/>
              </p14:nvContentPartPr>
              <p14:xfrm>
                <a:off x="6231289" y="2312976"/>
                <a:ext cx="24120" cy="313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3FE9EAE-D0C1-40A3-8343-1D7356B90D1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213649" y="2295336"/>
                  <a:ext cx="597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7FC2E4F-0E99-4424-A0A4-899E9C60AAFC}"/>
                    </a:ext>
                  </a:extLst>
                </p14:cNvPr>
                <p14:cNvContentPartPr/>
                <p14:nvPr/>
              </p14:nvContentPartPr>
              <p14:xfrm>
                <a:off x="6334249" y="2474976"/>
                <a:ext cx="100080" cy="130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7FC2E4F-0E99-4424-A0A4-899E9C60AAF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316249" y="2456976"/>
                  <a:ext cx="135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8D3C834-08E9-40EC-BEF5-5C4DB426B023}"/>
                    </a:ext>
                  </a:extLst>
                </p14:cNvPr>
                <p14:cNvContentPartPr/>
                <p14:nvPr/>
              </p14:nvContentPartPr>
              <p14:xfrm>
                <a:off x="6502729" y="2447616"/>
                <a:ext cx="104400" cy="1609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8D3C834-08E9-40EC-BEF5-5C4DB426B02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485089" y="2429616"/>
                  <a:ext cx="1400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56DA329-10B9-4FC3-B68F-8573EE891F22}"/>
                    </a:ext>
                  </a:extLst>
                </p14:cNvPr>
                <p14:cNvContentPartPr/>
                <p14:nvPr/>
              </p14:nvContentPartPr>
              <p14:xfrm>
                <a:off x="6661849" y="2452656"/>
                <a:ext cx="82440" cy="146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56DA329-10B9-4FC3-B68F-8573EE891F2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644209" y="2435016"/>
                  <a:ext cx="118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3B54F13-4C3D-48CE-8E0C-F1A621BE0F77}"/>
                    </a:ext>
                  </a:extLst>
                </p14:cNvPr>
                <p14:cNvContentPartPr/>
                <p14:nvPr/>
              </p14:nvContentPartPr>
              <p14:xfrm>
                <a:off x="6804409" y="2433216"/>
                <a:ext cx="216360" cy="147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3B54F13-4C3D-48CE-8E0C-F1A621BE0F7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786409" y="2415216"/>
                  <a:ext cx="252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77D81A4-C028-4938-8D90-CD329F5FDC85}"/>
                    </a:ext>
                  </a:extLst>
                </p14:cNvPr>
                <p14:cNvContentPartPr/>
                <p14:nvPr/>
              </p14:nvContentPartPr>
              <p14:xfrm>
                <a:off x="7112569" y="2415216"/>
                <a:ext cx="111240" cy="1684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77D81A4-C028-4938-8D90-CD329F5FDC8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094569" y="2397216"/>
                  <a:ext cx="146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E57B624-96DA-4B9C-8E5E-68944F5DCA13}"/>
                    </a:ext>
                  </a:extLst>
                </p14:cNvPr>
                <p14:cNvContentPartPr/>
                <p14:nvPr/>
              </p14:nvContentPartPr>
              <p14:xfrm>
                <a:off x="7260529" y="2387856"/>
                <a:ext cx="132480" cy="1620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E57B624-96DA-4B9C-8E5E-68944F5DCA1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242529" y="2370216"/>
                  <a:ext cx="1681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80AE265-FF89-4598-B1F9-80677054EE50}"/>
                    </a:ext>
                  </a:extLst>
                </p14:cNvPr>
                <p14:cNvContentPartPr/>
                <p14:nvPr/>
              </p14:nvContentPartPr>
              <p14:xfrm>
                <a:off x="7505329" y="2259696"/>
                <a:ext cx="9360" cy="2826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80AE265-FF89-4598-B1F9-80677054EE5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487329" y="2241696"/>
                  <a:ext cx="450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BA4A9CF-65F4-4ADC-B2C0-41E8D6E4D532}"/>
                    </a:ext>
                  </a:extLst>
                </p14:cNvPr>
                <p14:cNvContentPartPr/>
                <p14:nvPr/>
              </p14:nvContentPartPr>
              <p14:xfrm>
                <a:off x="7409209" y="2357616"/>
                <a:ext cx="159480" cy="17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BA4A9CF-65F4-4ADC-B2C0-41E8D6E4D53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391569" y="2339976"/>
                  <a:ext cx="19512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A4A1FB1C-3983-4099-B005-3A5E621FBFF9}"/>
                  </a:ext>
                </a:extLst>
              </p14:cNvPr>
              <p14:cNvContentPartPr/>
              <p14:nvPr/>
            </p14:nvContentPartPr>
            <p14:xfrm>
              <a:off x="2870619" y="3222359"/>
              <a:ext cx="1355760" cy="1008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A4A1FB1C-3983-4099-B005-3A5E621FBFF9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2861619" y="3213359"/>
                <a:ext cx="13734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BEE96B4E-1446-48DA-960D-BD0F9599E072}"/>
                  </a:ext>
                </a:extLst>
              </p14:cNvPr>
              <p14:cNvContentPartPr/>
              <p14:nvPr/>
            </p14:nvContentPartPr>
            <p14:xfrm>
              <a:off x="5260659" y="3111479"/>
              <a:ext cx="1550520" cy="10656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BEE96B4E-1446-48DA-960D-BD0F9599E072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5252019" y="3102839"/>
                <a:ext cx="156816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3CA121EB-374C-416C-8458-84F1CE2C45A0}"/>
                  </a:ext>
                </a:extLst>
              </p14:cNvPr>
              <p14:cNvContentPartPr/>
              <p14:nvPr/>
            </p14:nvContentPartPr>
            <p14:xfrm>
              <a:off x="7827459" y="3071879"/>
              <a:ext cx="2013840" cy="8028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3CA121EB-374C-416C-8458-84F1CE2C45A0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7818819" y="3062879"/>
                <a:ext cx="2031480" cy="9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1FBA56D5-E8C1-40F2-AC39-018A54940B1F}"/>
              </a:ext>
            </a:extLst>
          </p:cNvPr>
          <p:cNvGrpSpPr/>
          <p:nvPr/>
        </p:nvGrpSpPr>
        <p:grpSpPr>
          <a:xfrm>
            <a:off x="2852619" y="3432599"/>
            <a:ext cx="1146600" cy="341640"/>
            <a:chOff x="686471" y="3083465"/>
            <a:chExt cx="1146600" cy="34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A88E7EF-E8A9-4C80-90F4-1DCC743116BD}"/>
                    </a:ext>
                  </a:extLst>
                </p14:cNvPr>
                <p14:cNvContentPartPr/>
                <p14:nvPr/>
              </p14:nvContentPartPr>
              <p14:xfrm>
                <a:off x="686471" y="3083465"/>
                <a:ext cx="1146600" cy="3416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A88E7EF-E8A9-4C80-90F4-1DCC743116B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68831" y="3065825"/>
                  <a:ext cx="11822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384C227-687F-4051-915B-5CC725870175}"/>
                    </a:ext>
                  </a:extLst>
                </p14:cNvPr>
                <p14:cNvContentPartPr/>
                <p14:nvPr/>
              </p14:nvContentPartPr>
              <p14:xfrm>
                <a:off x="1063391" y="3141785"/>
                <a:ext cx="55440" cy="202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384C227-687F-4051-915B-5CC72587017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45391" y="3123785"/>
                  <a:ext cx="910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062EFB4-2BB8-4DAF-89B2-F30FB744B7D8}"/>
                    </a:ext>
                  </a:extLst>
                </p14:cNvPr>
                <p14:cNvContentPartPr/>
                <p14:nvPr/>
              </p14:nvContentPartPr>
              <p14:xfrm>
                <a:off x="1433471" y="3142145"/>
                <a:ext cx="30960" cy="2124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062EFB4-2BB8-4DAF-89B2-F30FB744B7D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415831" y="3124145"/>
                  <a:ext cx="6660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68221818-ADED-48F0-A68B-18979A642385}"/>
              </a:ext>
            </a:extLst>
          </p:cNvPr>
          <p:cNvGrpSpPr/>
          <p:nvPr/>
        </p:nvGrpSpPr>
        <p:grpSpPr>
          <a:xfrm>
            <a:off x="2693139" y="4239719"/>
            <a:ext cx="1596600" cy="388080"/>
            <a:chOff x="526991" y="3890585"/>
            <a:chExt cx="1596600" cy="3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B3AFC68-3233-4848-8D94-E21E389C6A06}"/>
                    </a:ext>
                  </a:extLst>
                </p14:cNvPr>
                <p14:cNvContentPartPr/>
                <p14:nvPr/>
              </p14:nvContentPartPr>
              <p14:xfrm>
                <a:off x="526991" y="3890585"/>
                <a:ext cx="1596600" cy="388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B3AFC68-3233-4848-8D94-E21E389C6A0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08991" y="3872585"/>
                  <a:ext cx="16322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19A5E84-138C-47FF-89E5-5BDB420A3B0D}"/>
                    </a:ext>
                  </a:extLst>
                </p14:cNvPr>
                <p14:cNvContentPartPr/>
                <p14:nvPr/>
              </p14:nvContentPartPr>
              <p14:xfrm>
                <a:off x="954671" y="3965465"/>
                <a:ext cx="68040" cy="276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19A5E84-138C-47FF-89E5-5BDB420A3B0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36671" y="3947825"/>
                  <a:ext cx="1036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A3F3142-5BBF-40AF-9F3B-228D11F0EB9E}"/>
                    </a:ext>
                  </a:extLst>
                </p14:cNvPr>
                <p14:cNvContentPartPr/>
                <p14:nvPr/>
              </p14:nvContentPartPr>
              <p14:xfrm>
                <a:off x="1327991" y="3936305"/>
                <a:ext cx="49320" cy="306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A3F3142-5BBF-40AF-9F3B-228D11F0EB9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309991" y="3918305"/>
                  <a:ext cx="849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6F5889D-A3FD-4E07-90B0-C154E4250571}"/>
                    </a:ext>
                  </a:extLst>
                </p14:cNvPr>
                <p14:cNvContentPartPr/>
                <p14:nvPr/>
              </p14:nvContentPartPr>
              <p14:xfrm>
                <a:off x="1692311" y="3964025"/>
                <a:ext cx="34920" cy="245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6F5889D-A3FD-4E07-90B0-C154E425057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674671" y="3946025"/>
                  <a:ext cx="7056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DA39AA42-02DF-4B93-A7B8-3796C026DD2C}"/>
              </a:ext>
            </a:extLst>
          </p:cNvPr>
          <p:cNvGrpSpPr/>
          <p:nvPr/>
        </p:nvGrpSpPr>
        <p:grpSpPr>
          <a:xfrm>
            <a:off x="2932539" y="3644999"/>
            <a:ext cx="199440" cy="811440"/>
            <a:chOff x="766391" y="3295865"/>
            <a:chExt cx="199440" cy="81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5D38448-CA92-4997-BA67-5D65E0BC2FA6}"/>
                    </a:ext>
                  </a:extLst>
                </p14:cNvPr>
                <p14:cNvContentPartPr/>
                <p14:nvPr/>
              </p14:nvContentPartPr>
              <p14:xfrm>
                <a:off x="766391" y="3304145"/>
                <a:ext cx="148680" cy="8031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5D38448-CA92-4997-BA67-5D65E0BC2FA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48391" y="3286145"/>
                  <a:ext cx="184320" cy="83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F4C6E34-D741-447B-8A84-BF5D43E49EC5}"/>
                    </a:ext>
                  </a:extLst>
                </p14:cNvPr>
                <p14:cNvContentPartPr/>
                <p14:nvPr/>
              </p14:nvContentPartPr>
              <p14:xfrm>
                <a:off x="804191" y="3295865"/>
                <a:ext cx="161640" cy="986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F4C6E34-D741-447B-8A84-BF5D43E49EC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86551" y="3277865"/>
                  <a:ext cx="19728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1CE57619-D55E-4406-8E7D-9A6EBF883546}"/>
              </a:ext>
            </a:extLst>
          </p:cNvPr>
          <p:cNvGrpSpPr/>
          <p:nvPr/>
        </p:nvGrpSpPr>
        <p:grpSpPr>
          <a:xfrm>
            <a:off x="3383619" y="3595319"/>
            <a:ext cx="662400" cy="806400"/>
            <a:chOff x="1217471" y="3246185"/>
            <a:chExt cx="662400" cy="80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1AFF7C1-D24E-45C1-85A6-35F7975DE381}"/>
                    </a:ext>
                  </a:extLst>
                </p14:cNvPr>
                <p14:cNvContentPartPr/>
                <p14:nvPr/>
              </p14:nvContentPartPr>
              <p14:xfrm>
                <a:off x="1258151" y="3275705"/>
                <a:ext cx="295560" cy="7768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1AFF7C1-D24E-45C1-85A6-35F7975DE38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240151" y="3258065"/>
                  <a:ext cx="331200" cy="81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C537B8E-0AC2-4617-A4A1-4E46F41FE824}"/>
                    </a:ext>
                  </a:extLst>
                </p14:cNvPr>
                <p14:cNvContentPartPr/>
                <p14:nvPr/>
              </p14:nvContentPartPr>
              <p14:xfrm>
                <a:off x="1217471" y="3260945"/>
                <a:ext cx="150840" cy="986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C537B8E-0AC2-4617-A4A1-4E46F41FE82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99471" y="3243305"/>
                  <a:ext cx="186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80BEB9C-8531-41F6-A771-81C86E6F9FA7}"/>
                    </a:ext>
                  </a:extLst>
                </p14:cNvPr>
                <p14:cNvContentPartPr/>
                <p14:nvPr/>
              </p14:nvContentPartPr>
              <p14:xfrm>
                <a:off x="1501871" y="3254465"/>
                <a:ext cx="119160" cy="7520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80BEB9C-8531-41F6-A771-81C86E6F9FA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83871" y="3236825"/>
                  <a:ext cx="154800" cy="7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BC0072D-5B9A-4631-BC83-74DB8F1C5C39}"/>
                    </a:ext>
                  </a:extLst>
                </p14:cNvPr>
                <p14:cNvContentPartPr/>
                <p14:nvPr/>
              </p14:nvContentPartPr>
              <p14:xfrm>
                <a:off x="1539311" y="3246185"/>
                <a:ext cx="133200" cy="97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BC0072D-5B9A-4631-BC83-74DB8F1C5C3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521311" y="3228545"/>
                  <a:ext cx="168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2E21F6A-17CF-4659-9689-C238D99E47F2}"/>
                    </a:ext>
                  </a:extLst>
                </p14:cNvPr>
                <p14:cNvContentPartPr/>
                <p14:nvPr/>
              </p14:nvContentPartPr>
              <p14:xfrm>
                <a:off x="1698791" y="3262385"/>
                <a:ext cx="181080" cy="7837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2E21F6A-17CF-4659-9689-C238D99E47F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681151" y="3244385"/>
                  <a:ext cx="216720" cy="81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EE713CB2-0FC9-4365-A0B8-4BF3749F2437}"/>
              </a:ext>
            </a:extLst>
          </p:cNvPr>
          <p:cNvGrpSpPr/>
          <p:nvPr/>
        </p:nvGrpSpPr>
        <p:grpSpPr>
          <a:xfrm>
            <a:off x="5510920" y="3334723"/>
            <a:ext cx="1358640" cy="1070640"/>
            <a:chOff x="3344772" y="2985589"/>
            <a:chExt cx="1358640" cy="10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D90656B-F821-4C8B-8A53-D5748367A2C9}"/>
                    </a:ext>
                  </a:extLst>
                </p14:cNvPr>
                <p14:cNvContentPartPr/>
                <p14:nvPr/>
              </p14:nvContentPartPr>
              <p14:xfrm>
                <a:off x="3344772" y="3364309"/>
                <a:ext cx="49320" cy="3736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D90656B-F821-4C8B-8A53-D5748367A2C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327132" y="3346309"/>
                  <a:ext cx="8496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28FAA46-8D22-4E37-B42C-508BD46D7E9F}"/>
                    </a:ext>
                  </a:extLst>
                </p14:cNvPr>
                <p14:cNvContentPartPr/>
                <p14:nvPr/>
              </p14:nvContentPartPr>
              <p14:xfrm>
                <a:off x="3429372" y="3764629"/>
                <a:ext cx="1274040" cy="33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28FAA46-8D22-4E37-B42C-508BD46D7E9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411372" y="3746989"/>
                  <a:ext cx="13096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2F94432-A2AD-4C4A-92BE-F33170D10C24}"/>
                    </a:ext>
                  </a:extLst>
                </p14:cNvPr>
                <p14:cNvContentPartPr/>
                <p14:nvPr/>
              </p14:nvContentPartPr>
              <p14:xfrm>
                <a:off x="4667052" y="3354589"/>
                <a:ext cx="13680" cy="3639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2F94432-A2AD-4C4A-92BE-F33170D10C2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649412" y="3336949"/>
                  <a:ext cx="493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B6A2B7B-900B-4A4C-9BB8-B95F6DD32B53}"/>
                    </a:ext>
                  </a:extLst>
                </p14:cNvPr>
                <p14:cNvContentPartPr/>
                <p14:nvPr/>
              </p14:nvContentPartPr>
              <p14:xfrm>
                <a:off x="3390492" y="3303109"/>
                <a:ext cx="1254600" cy="198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B6A2B7B-900B-4A4C-9BB8-B95F6DD32B5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372492" y="3285109"/>
                  <a:ext cx="1290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E6A78F9-1E5B-4FBB-AAA8-6B8C9607B818}"/>
                    </a:ext>
                  </a:extLst>
                </p14:cNvPr>
                <p14:cNvContentPartPr/>
                <p14:nvPr/>
              </p14:nvContentPartPr>
              <p14:xfrm>
                <a:off x="3476892" y="3808189"/>
                <a:ext cx="22320" cy="222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E6A78F9-1E5B-4FBB-AAA8-6B8C9607B81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458892" y="3790189"/>
                  <a:ext cx="579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83F234E-CD06-46CB-B203-64AEFBB1CD3C}"/>
                    </a:ext>
                  </a:extLst>
                </p14:cNvPr>
                <p14:cNvContentPartPr/>
                <p14:nvPr/>
              </p14:nvContentPartPr>
              <p14:xfrm>
                <a:off x="4025532" y="3824389"/>
                <a:ext cx="52920" cy="2235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83F234E-CD06-46CB-B203-64AEFBB1CD3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007532" y="3806389"/>
                  <a:ext cx="885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BE6D151-39F7-40D7-AC9E-61EA22918633}"/>
                    </a:ext>
                  </a:extLst>
                </p14:cNvPr>
                <p14:cNvContentPartPr/>
                <p14:nvPr/>
              </p14:nvContentPartPr>
              <p14:xfrm>
                <a:off x="4532052" y="3835909"/>
                <a:ext cx="36000" cy="2203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BE6D151-39F7-40D7-AC9E-61EA2291863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514412" y="3818269"/>
                  <a:ext cx="716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ACDBEFC-8929-46C5-AFE4-D5BDF396716C}"/>
                    </a:ext>
                  </a:extLst>
                </p14:cNvPr>
                <p14:cNvContentPartPr/>
                <p14:nvPr/>
              </p14:nvContentPartPr>
              <p14:xfrm>
                <a:off x="3423972" y="3029509"/>
                <a:ext cx="51840" cy="2656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ACDBEFC-8929-46C5-AFE4-D5BDF396716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406332" y="3011509"/>
                  <a:ext cx="874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9A5D578-5781-482C-AEE9-DE8F591A60C3}"/>
                    </a:ext>
                  </a:extLst>
                </p14:cNvPr>
                <p14:cNvContentPartPr/>
                <p14:nvPr/>
              </p14:nvContentPartPr>
              <p14:xfrm>
                <a:off x="3922212" y="3010789"/>
                <a:ext cx="55800" cy="2739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9A5D578-5781-482C-AEE9-DE8F591A60C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904212" y="2993149"/>
                  <a:ext cx="914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4C1C64B-ABCD-4827-B3DC-AB9AC50541FB}"/>
                    </a:ext>
                  </a:extLst>
                </p14:cNvPr>
                <p14:cNvContentPartPr/>
                <p14:nvPr/>
              </p14:nvContentPartPr>
              <p14:xfrm>
                <a:off x="4446012" y="2985589"/>
                <a:ext cx="37440" cy="3232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4C1C64B-ABCD-4827-B3DC-AB9AC50541F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428372" y="2967949"/>
                  <a:ext cx="73080" cy="35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5472D9AD-49D5-4A92-B349-2D3D89194669}"/>
              </a:ext>
            </a:extLst>
          </p:cNvPr>
          <p:cNvGrpSpPr/>
          <p:nvPr/>
        </p:nvGrpSpPr>
        <p:grpSpPr>
          <a:xfrm>
            <a:off x="5590480" y="3695803"/>
            <a:ext cx="1152720" cy="420840"/>
            <a:chOff x="3424332" y="3346669"/>
            <a:chExt cx="115272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66BE5C5-5B85-4FE7-A49B-3CE7B0B3B0A3}"/>
                    </a:ext>
                  </a:extLst>
                </p14:cNvPr>
                <p14:cNvContentPartPr/>
                <p14:nvPr/>
              </p14:nvContentPartPr>
              <p14:xfrm>
                <a:off x="3468252" y="3380149"/>
                <a:ext cx="48600" cy="387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66BE5C5-5B85-4FE7-A49B-3CE7B0B3B0A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450612" y="3362509"/>
                  <a:ext cx="8424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9E2EF8E-ACF9-4A9C-BAEF-2AEF6F6FD0BE}"/>
                    </a:ext>
                  </a:extLst>
                </p14:cNvPr>
                <p14:cNvContentPartPr/>
                <p14:nvPr/>
              </p14:nvContentPartPr>
              <p14:xfrm>
                <a:off x="3424332" y="3377269"/>
                <a:ext cx="118440" cy="925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9E2EF8E-ACF9-4A9C-BAEF-2AEF6F6FD0B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406332" y="3359269"/>
                  <a:ext cx="154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81CB2B2-6E33-4ED6-9A09-ABD9BC20B9B8}"/>
                    </a:ext>
                  </a:extLst>
                </p14:cNvPr>
                <p14:cNvContentPartPr/>
                <p14:nvPr/>
              </p14:nvContentPartPr>
              <p14:xfrm>
                <a:off x="3638532" y="3422269"/>
                <a:ext cx="360" cy="3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81CB2B2-6E33-4ED6-9A09-ABD9BC20B9B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20892" y="340462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4FA145E-6261-4769-93E9-C825F5D40092}"/>
                    </a:ext>
                  </a:extLst>
                </p14:cNvPr>
                <p14:cNvContentPartPr/>
                <p14:nvPr/>
              </p14:nvContentPartPr>
              <p14:xfrm>
                <a:off x="3633852" y="3402469"/>
                <a:ext cx="340920" cy="3124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4FA145E-6261-4769-93E9-C825F5D4009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615852" y="3384829"/>
                  <a:ext cx="3765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2349AC3-E205-46A5-AFFD-4879F1822B46}"/>
                    </a:ext>
                  </a:extLst>
                </p14:cNvPr>
                <p14:cNvContentPartPr/>
                <p14:nvPr/>
              </p14:nvContentPartPr>
              <p14:xfrm>
                <a:off x="3636732" y="3391309"/>
                <a:ext cx="140400" cy="1198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2349AC3-E205-46A5-AFFD-4879F1822B4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619092" y="3373669"/>
                  <a:ext cx="176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A0D3CAA-93DA-4944-A5CF-4293E3F6DFDA}"/>
                    </a:ext>
                  </a:extLst>
                </p14:cNvPr>
                <p14:cNvContentPartPr/>
                <p14:nvPr/>
              </p14:nvContentPartPr>
              <p14:xfrm>
                <a:off x="4055052" y="3377269"/>
                <a:ext cx="374400" cy="3326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A0D3CAA-93DA-4944-A5CF-4293E3F6DFDA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037052" y="3359629"/>
                  <a:ext cx="4100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A175D5D-B77C-4185-ABEC-CFC4166E195D}"/>
                    </a:ext>
                  </a:extLst>
                </p14:cNvPr>
                <p14:cNvContentPartPr/>
                <p14:nvPr/>
              </p14:nvContentPartPr>
              <p14:xfrm>
                <a:off x="4282572" y="3346669"/>
                <a:ext cx="195480" cy="1112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A175D5D-B77C-4185-ABEC-CFC4166E195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264572" y="3329029"/>
                  <a:ext cx="231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14FE3BF-9C7C-45D2-B852-380B27BD6160}"/>
                    </a:ext>
                  </a:extLst>
                </p14:cNvPr>
                <p14:cNvContentPartPr/>
                <p14:nvPr/>
              </p14:nvContentPartPr>
              <p14:xfrm>
                <a:off x="4516932" y="3366829"/>
                <a:ext cx="46440" cy="3459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14FE3BF-9C7C-45D2-B852-380B27BD6160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499292" y="3348829"/>
                  <a:ext cx="820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66ADAF6-05E7-4B15-9723-27CB1B19E058}"/>
                    </a:ext>
                  </a:extLst>
                </p14:cNvPr>
                <p14:cNvContentPartPr/>
                <p14:nvPr/>
              </p14:nvContentPartPr>
              <p14:xfrm>
                <a:off x="4444932" y="3360349"/>
                <a:ext cx="132120" cy="1296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66ADAF6-05E7-4B15-9723-27CB1B19E05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426932" y="3342349"/>
                  <a:ext cx="1677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E19EC7A-AE39-4934-AE88-8DFE60CE2F85}"/>
                    </a:ext>
                  </a:extLst>
                </p14:cNvPr>
                <p14:cNvContentPartPr/>
                <p14:nvPr/>
              </p14:nvContentPartPr>
              <p14:xfrm>
                <a:off x="4052172" y="3397069"/>
                <a:ext cx="446400" cy="3258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E19EC7A-AE39-4934-AE88-8DFE60CE2F85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034532" y="3379429"/>
                  <a:ext cx="4820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5B531505-167B-41DA-A58C-2E535734A195}"/>
                    </a:ext>
                  </a:extLst>
                </p14:cNvPr>
                <p14:cNvContentPartPr/>
                <p14:nvPr/>
              </p14:nvContentPartPr>
              <p14:xfrm>
                <a:off x="4051812" y="3373309"/>
                <a:ext cx="105120" cy="1382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5B531505-167B-41DA-A58C-2E535734A195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033812" y="3355309"/>
                  <a:ext cx="14076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3EC5DB7-B958-42BB-8C62-BAF01FB3C2A8}"/>
              </a:ext>
            </a:extLst>
          </p:cNvPr>
          <p:cNvGrpSpPr/>
          <p:nvPr/>
        </p:nvGrpSpPr>
        <p:grpSpPr>
          <a:xfrm>
            <a:off x="7979022" y="3279749"/>
            <a:ext cx="1470240" cy="1103400"/>
            <a:chOff x="5812874" y="2930615"/>
            <a:chExt cx="1470240" cy="11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CDEFA38-1CC0-4120-8BFE-DCD8EA6FE829}"/>
                    </a:ext>
                  </a:extLst>
                </p14:cNvPr>
                <p14:cNvContentPartPr/>
                <p14:nvPr/>
              </p14:nvContentPartPr>
              <p14:xfrm>
                <a:off x="5812874" y="3247775"/>
                <a:ext cx="70920" cy="5090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CDEFA38-1CC0-4120-8BFE-DCD8EA6FE829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794874" y="3230135"/>
                  <a:ext cx="10656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AC1B76A-8A8E-482A-A33C-7D2DC8119BB4}"/>
                    </a:ext>
                  </a:extLst>
                </p14:cNvPr>
                <p14:cNvContentPartPr/>
                <p14:nvPr/>
              </p14:nvContentPartPr>
              <p14:xfrm>
                <a:off x="5904674" y="3764015"/>
                <a:ext cx="1374840" cy="208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AC1B76A-8A8E-482A-A33C-7D2DC8119BB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86674" y="3746375"/>
                  <a:ext cx="14104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F4D266EF-B198-40E5-A3CD-D2C655891831}"/>
                    </a:ext>
                  </a:extLst>
                </p14:cNvPr>
                <p14:cNvContentPartPr/>
                <p14:nvPr/>
              </p14:nvContentPartPr>
              <p14:xfrm>
                <a:off x="7218314" y="3188735"/>
                <a:ext cx="64800" cy="5781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F4D266EF-B198-40E5-A3CD-D2C655891831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200314" y="3171095"/>
                  <a:ext cx="10044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C18F464-2A67-4BAF-9DC9-95D5C5A353A2}"/>
                    </a:ext>
                  </a:extLst>
                </p14:cNvPr>
                <p14:cNvContentPartPr/>
                <p14:nvPr/>
              </p14:nvContentPartPr>
              <p14:xfrm>
                <a:off x="5837354" y="3208175"/>
                <a:ext cx="1293840" cy="396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C18F464-2A67-4BAF-9DC9-95D5C5A353A2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819714" y="3190175"/>
                  <a:ext cx="13294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F2C545B-2382-45E6-ABF2-F3C5575F24F8}"/>
                    </a:ext>
                  </a:extLst>
                </p14:cNvPr>
                <p14:cNvContentPartPr/>
                <p14:nvPr/>
              </p14:nvContentPartPr>
              <p14:xfrm>
                <a:off x="7054154" y="3211055"/>
                <a:ext cx="131760" cy="64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F2C545B-2382-45E6-ABF2-F3C5575F24F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036514" y="3193415"/>
                  <a:ext cx="1674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3A6A2BA-0656-4E0F-83A2-DAD5EC75B606}"/>
                    </a:ext>
                  </a:extLst>
                </p14:cNvPr>
                <p14:cNvContentPartPr/>
                <p14:nvPr/>
              </p14:nvContentPartPr>
              <p14:xfrm>
                <a:off x="6026354" y="3003695"/>
                <a:ext cx="37080" cy="2109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3A6A2BA-0656-4E0F-83A2-DAD5EC75B606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008714" y="2985695"/>
                  <a:ext cx="727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FC2358C-77BC-4B90-B46F-77DD2486C84C}"/>
                    </a:ext>
                  </a:extLst>
                </p14:cNvPr>
                <p14:cNvContentPartPr/>
                <p14:nvPr/>
              </p14:nvContentPartPr>
              <p14:xfrm>
                <a:off x="6052994" y="3787415"/>
                <a:ext cx="57960" cy="2044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FC2358C-77BC-4B90-B46F-77DD2486C84C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035354" y="3769415"/>
                  <a:ext cx="936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CD4DBA5-0F44-4A7E-AD0D-B1B551A76081}"/>
                    </a:ext>
                  </a:extLst>
                </p14:cNvPr>
                <p14:cNvContentPartPr/>
                <p14:nvPr/>
              </p14:nvContentPartPr>
              <p14:xfrm>
                <a:off x="6299954" y="2969855"/>
                <a:ext cx="25920" cy="889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CD4DBA5-0F44-4A7E-AD0D-B1B551A76081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282314" y="2952215"/>
                  <a:ext cx="61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690B15E-CFF2-477C-B301-D8D38C208306}"/>
                    </a:ext>
                  </a:extLst>
                </p14:cNvPr>
                <p14:cNvContentPartPr/>
                <p14:nvPr/>
              </p14:nvContentPartPr>
              <p14:xfrm>
                <a:off x="6312914" y="2992895"/>
                <a:ext cx="31320" cy="2185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690B15E-CFF2-477C-B301-D8D38C208306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294914" y="2974895"/>
                  <a:ext cx="669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DEF2C7B7-590D-482F-B933-1DD9DABA3148}"/>
                    </a:ext>
                  </a:extLst>
                </p14:cNvPr>
                <p14:cNvContentPartPr/>
                <p14:nvPr/>
              </p14:nvContentPartPr>
              <p14:xfrm>
                <a:off x="6380954" y="3774815"/>
                <a:ext cx="52920" cy="2390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DEF2C7B7-590D-482F-B933-1DD9DABA3148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362954" y="3757175"/>
                  <a:ext cx="885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C3951BD-4074-4D68-83A8-889737B784AB}"/>
                    </a:ext>
                  </a:extLst>
                </p14:cNvPr>
                <p14:cNvContentPartPr/>
                <p14:nvPr/>
              </p14:nvContentPartPr>
              <p14:xfrm>
                <a:off x="6542234" y="3928535"/>
                <a:ext cx="24480" cy="133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C3951BD-4074-4D68-83A8-889737B784AB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524594" y="3910895"/>
                  <a:ext cx="60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77399A8-BEC7-47BE-AD41-AE26F257CB61}"/>
                    </a:ext>
                  </a:extLst>
                </p14:cNvPr>
                <p14:cNvContentPartPr/>
                <p14:nvPr/>
              </p14:nvContentPartPr>
              <p14:xfrm>
                <a:off x="6632954" y="3906575"/>
                <a:ext cx="152280" cy="172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77399A8-BEC7-47BE-AD41-AE26F257CB61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614954" y="3888935"/>
                  <a:ext cx="187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47C67024-BDD8-4229-9A81-21868CE9790E}"/>
                    </a:ext>
                  </a:extLst>
                </p14:cNvPr>
                <p14:cNvContentPartPr/>
                <p14:nvPr/>
              </p14:nvContentPartPr>
              <p14:xfrm>
                <a:off x="6869114" y="3912695"/>
                <a:ext cx="160560" cy="61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47C67024-BDD8-4229-9A81-21868CE9790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851114" y="3894695"/>
                  <a:ext cx="1962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D312DB8-AA18-4EE5-8DA6-D2E970A1FCEF}"/>
                    </a:ext>
                  </a:extLst>
                </p14:cNvPr>
                <p14:cNvContentPartPr/>
                <p14:nvPr/>
              </p14:nvContentPartPr>
              <p14:xfrm>
                <a:off x="7070714" y="3912695"/>
                <a:ext cx="19800" cy="46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D312DB8-AA18-4EE5-8DA6-D2E970A1FCEF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7053074" y="3894695"/>
                  <a:ext cx="55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28DC830-7604-4BFA-A11C-07B5C6933311}"/>
                    </a:ext>
                  </a:extLst>
                </p14:cNvPr>
                <p14:cNvContentPartPr/>
                <p14:nvPr/>
              </p14:nvContentPartPr>
              <p14:xfrm>
                <a:off x="7179434" y="3848255"/>
                <a:ext cx="24840" cy="1857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28DC830-7604-4BFA-A11C-07B5C6933311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7161434" y="3830615"/>
                  <a:ext cx="604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FA6980B-608F-4C4E-BC80-8F05BEFA86EE}"/>
                    </a:ext>
                  </a:extLst>
                </p14:cNvPr>
                <p14:cNvContentPartPr/>
                <p14:nvPr/>
              </p14:nvContentPartPr>
              <p14:xfrm>
                <a:off x="7057754" y="2930615"/>
                <a:ext cx="42840" cy="2419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FA6980B-608F-4C4E-BC80-8F05BEFA86EE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040114" y="2912615"/>
                  <a:ext cx="784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EEA68D6-E913-4A02-9517-F2B0B74D3387}"/>
                    </a:ext>
                  </a:extLst>
                </p14:cNvPr>
                <p14:cNvContentPartPr/>
                <p14:nvPr/>
              </p14:nvContentPartPr>
              <p14:xfrm>
                <a:off x="6459074" y="3068135"/>
                <a:ext cx="42480" cy="61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EEA68D6-E913-4A02-9517-F2B0B74D3387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441434" y="3050495"/>
                  <a:ext cx="78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2880289F-8922-4D20-A43B-9EB6412A3015}"/>
                    </a:ext>
                  </a:extLst>
                </p14:cNvPr>
                <p14:cNvContentPartPr/>
                <p14:nvPr/>
              </p14:nvContentPartPr>
              <p14:xfrm>
                <a:off x="6540794" y="3062015"/>
                <a:ext cx="136800" cy="104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2880289F-8922-4D20-A43B-9EB6412A3015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523154" y="3044375"/>
                  <a:ext cx="1724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D39F7B7-085C-4B31-8868-45C4ACEB28D2}"/>
                    </a:ext>
                  </a:extLst>
                </p14:cNvPr>
                <p14:cNvContentPartPr/>
                <p14:nvPr/>
              </p14:nvContentPartPr>
              <p14:xfrm>
                <a:off x="6758594" y="3041495"/>
                <a:ext cx="164160" cy="140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D39F7B7-085C-4B31-8868-45C4ACEB28D2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740594" y="3023855"/>
                  <a:ext cx="1998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77F3A60D-C1AF-4578-8AAD-4A398D93C460}"/>
                    </a:ext>
                  </a:extLst>
                </p14:cNvPr>
                <p14:cNvContentPartPr/>
                <p14:nvPr/>
              </p14:nvContentPartPr>
              <p14:xfrm>
                <a:off x="6970274" y="3051215"/>
                <a:ext cx="14760" cy="14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77F3A60D-C1AF-4578-8AAD-4A398D93C460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952634" y="3033215"/>
                  <a:ext cx="5040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B42E64D6-E898-42F2-A31F-0B9D35B5B238}"/>
              </a:ext>
            </a:extLst>
          </p:cNvPr>
          <p:cNvGrpSpPr/>
          <p:nvPr/>
        </p:nvGrpSpPr>
        <p:grpSpPr>
          <a:xfrm>
            <a:off x="8111502" y="3631469"/>
            <a:ext cx="230400" cy="477720"/>
            <a:chOff x="5945354" y="3282335"/>
            <a:chExt cx="230400" cy="47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E535193E-DD0E-4574-B313-52464DA32D8B}"/>
                    </a:ext>
                  </a:extLst>
                </p14:cNvPr>
                <p14:cNvContentPartPr/>
                <p14:nvPr/>
              </p14:nvContentPartPr>
              <p14:xfrm>
                <a:off x="6045434" y="3282335"/>
                <a:ext cx="14040" cy="1072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E535193E-DD0E-4574-B313-52464DA32D8B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027434" y="3264335"/>
                  <a:ext cx="49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AF394E6-4BE7-48A5-B366-BD5396849638}"/>
                    </a:ext>
                  </a:extLst>
                </p14:cNvPr>
                <p14:cNvContentPartPr/>
                <p14:nvPr/>
              </p14:nvContentPartPr>
              <p14:xfrm>
                <a:off x="5975594" y="3403655"/>
                <a:ext cx="172080" cy="54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AF394E6-4BE7-48A5-B366-BD539684963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957954" y="3386015"/>
                  <a:ext cx="2077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25CABD4E-3916-470D-8DC8-98A108911EA9}"/>
                    </a:ext>
                  </a:extLst>
                </p14:cNvPr>
                <p14:cNvContentPartPr/>
                <p14:nvPr/>
              </p14:nvContentPartPr>
              <p14:xfrm>
                <a:off x="5945354" y="3433175"/>
                <a:ext cx="225720" cy="1450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25CABD4E-3916-470D-8DC8-98A108911EA9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927354" y="3415535"/>
                  <a:ext cx="2613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99C09DD-7150-47EC-B3DE-AD6C6371BCD5}"/>
                    </a:ext>
                  </a:extLst>
                </p14:cNvPr>
                <p14:cNvContentPartPr/>
                <p14:nvPr/>
              </p14:nvContentPartPr>
              <p14:xfrm>
                <a:off x="6154874" y="3427775"/>
                <a:ext cx="20880" cy="1234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99C09DD-7150-47EC-B3DE-AD6C6371BCD5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136874" y="3410135"/>
                  <a:ext cx="56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97158930-AFC7-4D3C-99F8-60F3989001C4}"/>
                    </a:ext>
                  </a:extLst>
                </p14:cNvPr>
                <p14:cNvContentPartPr/>
                <p14:nvPr/>
              </p14:nvContentPartPr>
              <p14:xfrm>
                <a:off x="6033554" y="3601295"/>
                <a:ext cx="44280" cy="1587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97158930-AFC7-4D3C-99F8-60F3989001C4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015914" y="3583295"/>
                  <a:ext cx="79920" cy="19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D7EB3547-24F2-46C1-813E-A534FEB41A55}"/>
                  </a:ext>
                </a:extLst>
              </p14:cNvPr>
              <p14:cNvContentPartPr/>
              <p14:nvPr/>
            </p14:nvContentPartPr>
            <p14:xfrm>
              <a:off x="478321" y="978220"/>
              <a:ext cx="2035800" cy="18756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D7EB3547-24F2-46C1-813E-A534FEB41A55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469321" y="969220"/>
                <a:ext cx="2053440" cy="2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4828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188A95F-8CE5-4D9D-9337-772B9C5BD4CE}"/>
              </a:ext>
            </a:extLst>
          </p:cNvPr>
          <p:cNvGrpSpPr/>
          <p:nvPr/>
        </p:nvGrpSpPr>
        <p:grpSpPr>
          <a:xfrm>
            <a:off x="386206" y="380806"/>
            <a:ext cx="2163240" cy="837720"/>
            <a:chOff x="386206" y="380806"/>
            <a:chExt cx="2163240" cy="83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CEFA204-144A-4BFD-9181-93DB7C164BC2}"/>
                    </a:ext>
                  </a:extLst>
                </p14:cNvPr>
                <p14:cNvContentPartPr/>
                <p14:nvPr/>
              </p14:nvContentPartPr>
              <p14:xfrm>
                <a:off x="386206" y="380806"/>
                <a:ext cx="397080" cy="605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CEFA204-144A-4BFD-9181-93DB7C164BC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8206" y="363166"/>
                  <a:ext cx="43272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6871D38-4CC7-44D1-9769-98DD957C2823}"/>
                    </a:ext>
                  </a:extLst>
                </p14:cNvPr>
                <p14:cNvContentPartPr/>
                <p14:nvPr/>
              </p14:nvContentPartPr>
              <p14:xfrm>
                <a:off x="906406" y="726406"/>
                <a:ext cx="261000" cy="222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6871D38-4CC7-44D1-9769-98DD957C282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8406" y="708406"/>
                  <a:ext cx="2966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62C36D5-DFDF-466E-8680-ACBB279208EE}"/>
                    </a:ext>
                  </a:extLst>
                </p14:cNvPr>
                <p14:cNvContentPartPr/>
                <p14:nvPr/>
              </p14:nvContentPartPr>
              <p14:xfrm>
                <a:off x="1227166" y="718486"/>
                <a:ext cx="244080" cy="195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62C36D5-DFDF-466E-8680-ACBB279208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9166" y="700486"/>
                  <a:ext cx="279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4DCC5EB-7717-4202-BE84-9E4D8A2AE465}"/>
                    </a:ext>
                  </a:extLst>
                </p14:cNvPr>
                <p14:cNvContentPartPr/>
                <p14:nvPr/>
              </p14:nvContentPartPr>
              <p14:xfrm>
                <a:off x="1573486" y="676366"/>
                <a:ext cx="279000" cy="188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4DCC5EB-7717-4202-BE84-9E4D8A2AE46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55846" y="658366"/>
                  <a:ext cx="3146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CEC8412-8BAE-45E8-89BD-629E707D2E31}"/>
                    </a:ext>
                  </a:extLst>
                </p14:cNvPr>
                <p14:cNvContentPartPr/>
                <p14:nvPr/>
              </p14:nvContentPartPr>
              <p14:xfrm>
                <a:off x="1932046" y="690766"/>
                <a:ext cx="142920" cy="160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CEC8412-8BAE-45E8-89BD-629E707D2E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14046" y="672766"/>
                  <a:ext cx="178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8B5E6F-5366-4C3A-8FFB-97CA9B8388D0}"/>
                    </a:ext>
                  </a:extLst>
                </p14:cNvPr>
                <p14:cNvContentPartPr/>
                <p14:nvPr/>
              </p14:nvContentPartPr>
              <p14:xfrm>
                <a:off x="2105206" y="696886"/>
                <a:ext cx="90360" cy="143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8B5E6F-5366-4C3A-8FFB-97CA9B8388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87566" y="679246"/>
                  <a:ext cx="126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615C827-6273-469A-849F-BD4758A3D3DC}"/>
                    </a:ext>
                  </a:extLst>
                </p14:cNvPr>
                <p14:cNvContentPartPr/>
                <p14:nvPr/>
              </p14:nvContentPartPr>
              <p14:xfrm>
                <a:off x="2317606" y="680686"/>
                <a:ext cx="231840" cy="537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615C827-6273-469A-849F-BD4758A3D3D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99606" y="663046"/>
                  <a:ext cx="267480" cy="57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7ACA1F6-CBC4-45B5-A47E-3FE0636F65DB}"/>
              </a:ext>
            </a:extLst>
          </p:cNvPr>
          <p:cNvGrpSpPr/>
          <p:nvPr/>
        </p:nvGrpSpPr>
        <p:grpSpPr>
          <a:xfrm>
            <a:off x="3694829" y="542863"/>
            <a:ext cx="1668240" cy="405360"/>
            <a:chOff x="3694829" y="542863"/>
            <a:chExt cx="1668240" cy="40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16F7B38-4DE0-4E60-B8F8-8067A395F287}"/>
                    </a:ext>
                  </a:extLst>
                </p14:cNvPr>
                <p14:cNvContentPartPr/>
                <p14:nvPr/>
              </p14:nvContentPartPr>
              <p14:xfrm>
                <a:off x="3694829" y="542863"/>
                <a:ext cx="239760" cy="400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16F7B38-4DE0-4E60-B8F8-8067A395F28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76829" y="524863"/>
                  <a:ext cx="2754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9071385-7CD4-4F23-BE66-CECBF05385A9}"/>
                    </a:ext>
                  </a:extLst>
                </p14:cNvPr>
                <p14:cNvContentPartPr/>
                <p14:nvPr/>
              </p14:nvContentPartPr>
              <p14:xfrm>
                <a:off x="3729749" y="777583"/>
                <a:ext cx="162000" cy="10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9071385-7CD4-4F23-BE66-CECBF05385A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11749" y="759583"/>
                  <a:ext cx="197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6286C0A-41F6-42E1-A79F-20A6367B17B7}"/>
                    </a:ext>
                  </a:extLst>
                </p14:cNvPr>
                <p14:cNvContentPartPr/>
                <p14:nvPr/>
              </p14:nvContentPartPr>
              <p14:xfrm>
                <a:off x="3995069" y="570943"/>
                <a:ext cx="224640" cy="377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6286C0A-41F6-42E1-A79F-20A6367B17B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77429" y="553303"/>
                  <a:ext cx="2602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9ABF233-F164-4F72-AC99-BB5D07D5EBD2}"/>
                    </a:ext>
                  </a:extLst>
                </p14:cNvPr>
                <p14:cNvContentPartPr/>
                <p14:nvPr/>
              </p14:nvContentPartPr>
              <p14:xfrm>
                <a:off x="4273709" y="705943"/>
                <a:ext cx="137880" cy="234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9ABF233-F164-4F72-AC99-BB5D07D5EB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55709" y="687943"/>
                  <a:ext cx="1735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34F5AFA-1E5D-4DA3-9CB6-66265A1E1CB6}"/>
                    </a:ext>
                  </a:extLst>
                </p14:cNvPr>
                <p14:cNvContentPartPr/>
                <p14:nvPr/>
              </p14:nvContentPartPr>
              <p14:xfrm>
                <a:off x="4513109" y="595063"/>
                <a:ext cx="28800" cy="322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34F5AFA-1E5D-4DA3-9CB6-66265A1E1CB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95109" y="577063"/>
                  <a:ext cx="644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D69AE7D-0DBA-4341-BCA2-3A73AA1CF3D2}"/>
                    </a:ext>
                  </a:extLst>
                </p14:cNvPr>
                <p14:cNvContentPartPr/>
                <p14:nvPr/>
              </p14:nvContentPartPr>
              <p14:xfrm>
                <a:off x="4447589" y="727183"/>
                <a:ext cx="204480" cy="20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D69AE7D-0DBA-4341-BCA2-3A73AA1CF3D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29589" y="709183"/>
                  <a:ext cx="2401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3542CE7-3028-4318-9F78-5E98CEB50329}"/>
                    </a:ext>
                  </a:extLst>
                </p14:cNvPr>
                <p14:cNvContentPartPr/>
                <p14:nvPr/>
              </p14:nvContentPartPr>
              <p14:xfrm>
                <a:off x="4680149" y="731863"/>
                <a:ext cx="113040" cy="180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3542CE7-3028-4318-9F78-5E98CEB5032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62149" y="713863"/>
                  <a:ext cx="148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A73D4D4-7059-42E4-B994-6F23258F959C}"/>
                    </a:ext>
                  </a:extLst>
                </p14:cNvPr>
                <p14:cNvContentPartPr/>
                <p14:nvPr/>
              </p14:nvContentPartPr>
              <p14:xfrm>
                <a:off x="4838549" y="746263"/>
                <a:ext cx="159480" cy="187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A73D4D4-7059-42E4-B994-6F23258F959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20549" y="728623"/>
                  <a:ext cx="1951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61200AA-035E-49A5-8C4D-EAAD1D89B0D7}"/>
                    </a:ext>
                  </a:extLst>
                </p14:cNvPr>
                <p14:cNvContentPartPr/>
                <p14:nvPr/>
              </p14:nvContentPartPr>
              <p14:xfrm>
                <a:off x="5039429" y="723583"/>
                <a:ext cx="121320" cy="196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61200AA-035E-49A5-8C4D-EAAD1D89B0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21429" y="705943"/>
                  <a:ext cx="1569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A81D10F-D029-449B-8FBF-FA698C9882A1}"/>
                    </a:ext>
                  </a:extLst>
                </p14:cNvPr>
                <p14:cNvContentPartPr/>
                <p14:nvPr/>
              </p14:nvContentPartPr>
              <p14:xfrm>
                <a:off x="5251829" y="575623"/>
                <a:ext cx="21600" cy="352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A81D10F-D029-449B-8FBF-FA698C9882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33829" y="557623"/>
                  <a:ext cx="572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E4730DD-B865-4C38-9A2E-EE06EDB522E8}"/>
                    </a:ext>
                  </a:extLst>
                </p14:cNvPr>
                <p14:cNvContentPartPr/>
                <p14:nvPr/>
              </p14:nvContentPartPr>
              <p14:xfrm>
                <a:off x="5185229" y="730423"/>
                <a:ext cx="177840" cy="12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E4730DD-B865-4C38-9A2E-EE06EDB522E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67589" y="712423"/>
                  <a:ext cx="21348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C484FF95-D4E8-4FDF-8AD2-167A1E8584BB}"/>
              </a:ext>
            </a:extLst>
          </p:cNvPr>
          <p:cNvGrpSpPr/>
          <p:nvPr/>
        </p:nvGrpSpPr>
        <p:grpSpPr>
          <a:xfrm>
            <a:off x="9948343" y="550629"/>
            <a:ext cx="1703160" cy="279720"/>
            <a:chOff x="9948343" y="550629"/>
            <a:chExt cx="170316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10527DD-A426-47DF-978D-FE6D49624A50}"/>
                    </a:ext>
                  </a:extLst>
                </p14:cNvPr>
                <p14:cNvContentPartPr/>
                <p14:nvPr/>
              </p14:nvContentPartPr>
              <p14:xfrm>
                <a:off x="9948343" y="552789"/>
                <a:ext cx="205200" cy="273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10527DD-A426-47DF-978D-FE6D49624A5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930343" y="535149"/>
                  <a:ext cx="240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8DE29A1-CF4A-48EB-BC03-D52847099C3F}"/>
                    </a:ext>
                  </a:extLst>
                </p14:cNvPr>
                <p14:cNvContentPartPr/>
                <p14:nvPr/>
              </p14:nvContentPartPr>
              <p14:xfrm>
                <a:off x="10133023" y="666189"/>
                <a:ext cx="149040" cy="164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8DE29A1-CF4A-48EB-BC03-D52847099C3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115023" y="648189"/>
                  <a:ext cx="184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FDC5F04-3F85-45C2-B945-62ECB48772F9}"/>
                    </a:ext>
                  </a:extLst>
                </p14:cNvPr>
                <p14:cNvContentPartPr/>
                <p14:nvPr/>
              </p14:nvContentPartPr>
              <p14:xfrm>
                <a:off x="10324183" y="653589"/>
                <a:ext cx="106920" cy="163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FDC5F04-3F85-45C2-B945-62ECB48772F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06543" y="635589"/>
                  <a:ext cx="142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168236D8-FC34-4C0A-B535-EE6E47EE7DBA}"/>
                    </a:ext>
                  </a:extLst>
                </p14:cNvPr>
                <p14:cNvContentPartPr/>
                <p14:nvPr/>
              </p14:nvContentPartPr>
              <p14:xfrm>
                <a:off x="10478623" y="650349"/>
                <a:ext cx="79560" cy="16128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168236D8-FC34-4C0A-B535-EE6E47EE7DB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60983" y="632709"/>
                  <a:ext cx="115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03766E75-5844-483B-9A5D-3A5A0844BC5F}"/>
                    </a:ext>
                  </a:extLst>
                </p14:cNvPr>
                <p14:cNvContentPartPr/>
                <p14:nvPr/>
              </p14:nvContentPartPr>
              <p14:xfrm>
                <a:off x="10639903" y="556749"/>
                <a:ext cx="14400" cy="25524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03766E75-5844-483B-9A5D-3A5A0844BC5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621903" y="538749"/>
                  <a:ext cx="500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8665117B-2957-423C-B776-4073C2EC6533}"/>
                    </a:ext>
                  </a:extLst>
                </p14:cNvPr>
                <p14:cNvContentPartPr/>
                <p14:nvPr/>
              </p14:nvContentPartPr>
              <p14:xfrm>
                <a:off x="10585543" y="660789"/>
                <a:ext cx="144000" cy="198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8665117B-2957-423C-B776-4073C2EC65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567543" y="642789"/>
                  <a:ext cx="179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917A8CFD-F0E2-4CCB-BBC2-FE2E6E828692}"/>
                    </a:ext>
                  </a:extLst>
                </p14:cNvPr>
                <p14:cNvContentPartPr/>
                <p14:nvPr/>
              </p14:nvContentPartPr>
              <p14:xfrm>
                <a:off x="10736023" y="667629"/>
                <a:ext cx="102960" cy="1227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917A8CFD-F0E2-4CCB-BBC2-FE2E6E82869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718023" y="649629"/>
                  <a:ext cx="138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D91ADF0-C074-4A02-9722-93706416C875}"/>
                    </a:ext>
                  </a:extLst>
                </p14:cNvPr>
                <p14:cNvContentPartPr/>
                <p14:nvPr/>
              </p14:nvContentPartPr>
              <p14:xfrm>
                <a:off x="10906663" y="661869"/>
                <a:ext cx="109080" cy="1461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D91ADF0-C074-4A02-9722-93706416C87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889023" y="643869"/>
                  <a:ext cx="144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D9762D23-DAE2-4753-9FE3-D35F7F85B34A}"/>
                    </a:ext>
                  </a:extLst>
                </p14:cNvPr>
                <p14:cNvContentPartPr/>
                <p14:nvPr/>
              </p14:nvContentPartPr>
              <p14:xfrm>
                <a:off x="11103223" y="669789"/>
                <a:ext cx="3600" cy="142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D9762D23-DAE2-4753-9FE3-D35F7F85B34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085583" y="651789"/>
                  <a:ext cx="39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1E96263C-0DEB-4F7A-B1FA-021DC4E567C6}"/>
                    </a:ext>
                  </a:extLst>
                </p14:cNvPr>
                <p14:cNvContentPartPr/>
                <p14:nvPr/>
              </p14:nvContentPartPr>
              <p14:xfrm>
                <a:off x="11078743" y="566469"/>
                <a:ext cx="10080" cy="360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1E96263C-0DEB-4F7A-B1FA-021DC4E567C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060743" y="548829"/>
                  <a:ext cx="45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FBA0AAAC-A1BE-44CE-9C58-AAB1E1680A1E}"/>
                    </a:ext>
                  </a:extLst>
                </p14:cNvPr>
                <p14:cNvContentPartPr/>
                <p14:nvPr/>
              </p14:nvContentPartPr>
              <p14:xfrm>
                <a:off x="11183863" y="678789"/>
                <a:ext cx="124560" cy="13356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FBA0AAAC-A1BE-44CE-9C58-AAB1E1680A1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165863" y="660789"/>
                  <a:ext cx="160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D2E0B7EB-C913-4F25-8E7B-B231523E4E81}"/>
                    </a:ext>
                  </a:extLst>
                </p14:cNvPr>
                <p14:cNvContentPartPr/>
                <p14:nvPr/>
              </p14:nvContentPartPr>
              <p14:xfrm>
                <a:off x="11421463" y="550629"/>
                <a:ext cx="14040" cy="2754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D2E0B7EB-C913-4F25-8E7B-B231523E4E8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403463" y="532989"/>
                  <a:ext cx="496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0B5A9942-BA22-4F8D-8208-1F8F38EF5EDB}"/>
                    </a:ext>
                  </a:extLst>
                </p14:cNvPr>
                <p14:cNvContentPartPr/>
                <p14:nvPr/>
              </p14:nvContentPartPr>
              <p14:xfrm>
                <a:off x="11404183" y="654669"/>
                <a:ext cx="104400" cy="140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0B5A9942-BA22-4F8D-8208-1F8F38EF5ED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386183" y="636669"/>
                  <a:ext cx="1400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F31F4EE0-A51D-4D9A-A83E-200F7ABAAD82}"/>
                    </a:ext>
                  </a:extLst>
                </p14:cNvPr>
                <p14:cNvContentPartPr/>
                <p14:nvPr/>
              </p14:nvContentPartPr>
              <p14:xfrm>
                <a:off x="11546743" y="650709"/>
                <a:ext cx="104760" cy="1472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F31F4EE0-A51D-4D9A-A83E-200F7ABAAD8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529103" y="632709"/>
                  <a:ext cx="14040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D90C94C5-4760-41D8-99FB-48D19B622B09}"/>
              </a:ext>
            </a:extLst>
          </p:cNvPr>
          <p:cNvGrpSpPr/>
          <p:nvPr/>
        </p:nvGrpSpPr>
        <p:grpSpPr>
          <a:xfrm>
            <a:off x="8045509" y="526280"/>
            <a:ext cx="1701000" cy="467280"/>
            <a:chOff x="8045509" y="526280"/>
            <a:chExt cx="170100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3F41A46-4A7F-4A9F-8769-77AAD6778C20}"/>
                    </a:ext>
                  </a:extLst>
                </p14:cNvPr>
                <p14:cNvContentPartPr/>
                <p14:nvPr/>
              </p14:nvContentPartPr>
              <p14:xfrm>
                <a:off x="8127589" y="659120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3F41A46-4A7F-4A9F-8769-77AAD6778C2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09949" y="6414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15DA4CF-BC1B-4BF7-BF59-C3E8EF9612EC}"/>
                    </a:ext>
                  </a:extLst>
                </p14:cNvPr>
                <p14:cNvContentPartPr/>
                <p14:nvPr/>
              </p14:nvContentPartPr>
              <p14:xfrm>
                <a:off x="8045509" y="572360"/>
                <a:ext cx="262440" cy="303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15DA4CF-BC1B-4BF7-BF59-C3E8EF9612E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27509" y="554360"/>
                  <a:ext cx="2980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24E9ABC-188A-44ED-A3F1-73FED848E91B}"/>
                    </a:ext>
                  </a:extLst>
                </p14:cNvPr>
                <p14:cNvContentPartPr/>
                <p14:nvPr/>
              </p14:nvContentPartPr>
              <p14:xfrm>
                <a:off x="8267269" y="707360"/>
                <a:ext cx="147240" cy="145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24E9ABC-188A-44ED-A3F1-73FED848E91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249629" y="689720"/>
                  <a:ext cx="182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085FFA6-F2EC-41E0-B11D-B3916E3B9B00}"/>
                    </a:ext>
                  </a:extLst>
                </p14:cNvPr>
                <p14:cNvContentPartPr/>
                <p14:nvPr/>
              </p14:nvContentPartPr>
              <p14:xfrm>
                <a:off x="8452669" y="683600"/>
                <a:ext cx="156600" cy="166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085FFA6-F2EC-41E0-B11D-B3916E3B9B0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35029" y="665960"/>
                  <a:ext cx="1922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BC0012C-5275-4136-9A72-D3E9E8B86A22}"/>
                    </a:ext>
                  </a:extLst>
                </p14:cNvPr>
                <p14:cNvContentPartPr/>
                <p14:nvPr/>
              </p14:nvContentPartPr>
              <p14:xfrm>
                <a:off x="8697109" y="670280"/>
                <a:ext cx="133920" cy="323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BC0012C-5275-4136-9A72-D3E9E8B86A2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79469" y="652280"/>
                  <a:ext cx="1695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8D895D-3B4A-4678-8361-9C8037BE8EF5}"/>
                    </a:ext>
                  </a:extLst>
                </p14:cNvPr>
                <p14:cNvContentPartPr/>
                <p14:nvPr/>
              </p14:nvContentPartPr>
              <p14:xfrm>
                <a:off x="8895469" y="688640"/>
                <a:ext cx="137520" cy="158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8D895D-3B4A-4678-8361-9C8037BE8EF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77829" y="671000"/>
                  <a:ext cx="173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C5544AC-0AAC-4840-BF57-678D4D164225}"/>
                    </a:ext>
                  </a:extLst>
                </p14:cNvPr>
                <p14:cNvContentPartPr/>
                <p14:nvPr/>
              </p14:nvContentPartPr>
              <p14:xfrm>
                <a:off x="9026149" y="682880"/>
                <a:ext cx="118080" cy="175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C5544AC-0AAC-4840-BF57-678D4D16422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08149" y="665240"/>
                  <a:ext cx="1537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8B4685A-FAA0-4EFB-BFEC-3BA5D00A20DF}"/>
                    </a:ext>
                  </a:extLst>
                </p14:cNvPr>
                <p14:cNvContentPartPr/>
                <p14:nvPr/>
              </p14:nvContentPartPr>
              <p14:xfrm>
                <a:off x="9185629" y="701600"/>
                <a:ext cx="140040" cy="130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8B4685A-FAA0-4EFB-BFEC-3BA5D00A20D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167989" y="683600"/>
                  <a:ext cx="175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E1538AF-8134-4289-BC37-1D5D5B37D17C}"/>
                    </a:ext>
                  </a:extLst>
                </p14:cNvPr>
                <p14:cNvContentPartPr/>
                <p14:nvPr/>
              </p14:nvContentPartPr>
              <p14:xfrm>
                <a:off x="9368869" y="526280"/>
                <a:ext cx="157320" cy="324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E1538AF-8134-4289-BC37-1D5D5B37D17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50869" y="508640"/>
                  <a:ext cx="1929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CFBFD2D-4C40-4272-995F-87C55672FDD9}"/>
                    </a:ext>
                  </a:extLst>
                </p14:cNvPr>
                <p14:cNvContentPartPr/>
                <p14:nvPr/>
              </p14:nvContentPartPr>
              <p14:xfrm>
                <a:off x="9596749" y="555800"/>
                <a:ext cx="21240" cy="308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CFBFD2D-4C40-4272-995F-87C55672FDD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579109" y="538160"/>
                  <a:ext cx="568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EA71C9A-A307-4263-94A3-AF261605D3F3}"/>
                    </a:ext>
                  </a:extLst>
                </p14:cNvPr>
                <p14:cNvContentPartPr/>
                <p14:nvPr/>
              </p14:nvContentPartPr>
              <p14:xfrm>
                <a:off x="9662629" y="695840"/>
                <a:ext cx="83880" cy="178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EA71C9A-A307-4263-94A3-AF261605D3F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44989" y="677840"/>
                  <a:ext cx="11952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EACA3D39-B787-4AE9-B3EA-DC1B83543471}"/>
              </a:ext>
            </a:extLst>
          </p:cNvPr>
          <p:cNvGrpSpPr/>
          <p:nvPr/>
        </p:nvGrpSpPr>
        <p:grpSpPr>
          <a:xfrm>
            <a:off x="5811253" y="565515"/>
            <a:ext cx="1297080" cy="338040"/>
            <a:chOff x="5811253" y="565515"/>
            <a:chExt cx="129708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3DBF6424-557E-496D-B1B2-D7D9CB2AA6BD}"/>
                    </a:ext>
                  </a:extLst>
                </p14:cNvPr>
                <p14:cNvContentPartPr/>
                <p14:nvPr/>
              </p14:nvContentPartPr>
              <p14:xfrm>
                <a:off x="5811253" y="574515"/>
                <a:ext cx="295920" cy="32904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3DBF6424-557E-496D-B1B2-D7D9CB2AA6B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793253" y="556515"/>
                  <a:ext cx="3315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756021E-2254-4AE6-913F-88732354DB88}"/>
                    </a:ext>
                  </a:extLst>
                </p14:cNvPr>
                <p14:cNvContentPartPr/>
                <p14:nvPr/>
              </p14:nvContentPartPr>
              <p14:xfrm>
                <a:off x="6198613" y="692955"/>
                <a:ext cx="128880" cy="19224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756021E-2254-4AE6-913F-88732354DB8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80973" y="674955"/>
                  <a:ext cx="164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2280F2F6-E013-4835-8425-7485B3A68B25}"/>
                    </a:ext>
                  </a:extLst>
                </p14:cNvPr>
                <p14:cNvContentPartPr/>
                <p14:nvPr/>
              </p14:nvContentPartPr>
              <p14:xfrm>
                <a:off x="6382573" y="565515"/>
                <a:ext cx="49680" cy="3153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2280F2F6-E013-4835-8425-7485B3A68B2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64573" y="547875"/>
                  <a:ext cx="853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D7A4E5F-4044-4BB2-A095-A2494B480C20}"/>
                    </a:ext>
                  </a:extLst>
                </p14:cNvPr>
                <p14:cNvContentPartPr/>
                <p14:nvPr/>
              </p14:nvContentPartPr>
              <p14:xfrm>
                <a:off x="6317053" y="692955"/>
                <a:ext cx="181800" cy="194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D7A4E5F-4044-4BB2-A095-A2494B480C2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99413" y="675315"/>
                  <a:ext cx="217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3394808F-7627-42C2-AAF7-8CE64CAFB87D}"/>
                    </a:ext>
                  </a:extLst>
                </p14:cNvPr>
                <p14:cNvContentPartPr/>
                <p14:nvPr/>
              </p14:nvContentPartPr>
              <p14:xfrm>
                <a:off x="6583093" y="708435"/>
                <a:ext cx="11880" cy="15516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3394808F-7627-42C2-AAF7-8CE64CAFB87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565093" y="690795"/>
                  <a:ext cx="47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CC8FA70-8BE6-45D6-BB76-BEA2E5E7FD8C}"/>
                    </a:ext>
                  </a:extLst>
                </p14:cNvPr>
                <p14:cNvContentPartPr/>
                <p14:nvPr/>
              </p14:nvContentPartPr>
              <p14:xfrm>
                <a:off x="6571573" y="610515"/>
                <a:ext cx="17280" cy="212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CC8FA70-8BE6-45D6-BB76-BEA2E5E7FD8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53573" y="592875"/>
                  <a:ext cx="529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0E775AD9-F521-4F28-B69E-CF1EC368E38D}"/>
                    </a:ext>
                  </a:extLst>
                </p14:cNvPr>
                <p14:cNvContentPartPr/>
                <p14:nvPr/>
              </p14:nvContentPartPr>
              <p14:xfrm>
                <a:off x="6674173" y="669915"/>
                <a:ext cx="195120" cy="18576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0E775AD9-F521-4F28-B69E-CF1EC368E38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56533" y="652275"/>
                  <a:ext cx="2307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1A575EC4-6D82-49B3-96C4-CCD22C7CB71F}"/>
                    </a:ext>
                  </a:extLst>
                </p14:cNvPr>
                <p14:cNvContentPartPr/>
                <p14:nvPr/>
              </p14:nvContentPartPr>
              <p14:xfrm>
                <a:off x="6948493" y="661275"/>
                <a:ext cx="159840" cy="20916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1A575EC4-6D82-49B3-96C4-CCD22C7CB71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30493" y="643635"/>
                  <a:ext cx="195480" cy="24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3DBBF034-90EC-47DC-BF6B-68E0F1DF0ACB}"/>
                  </a:ext>
                </a:extLst>
              </p14:cNvPr>
              <p14:cNvContentPartPr/>
              <p14:nvPr/>
            </p14:nvContentPartPr>
            <p14:xfrm>
              <a:off x="7421766" y="758089"/>
              <a:ext cx="257040" cy="15480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3DBBF034-90EC-47DC-BF6B-68E0F1DF0AC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404126" y="740449"/>
                <a:ext cx="2926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C342658B-874F-451D-9A5F-93EB2BECD4C5}"/>
                  </a:ext>
                </a:extLst>
              </p14:cNvPr>
              <p14:cNvContentPartPr/>
              <p14:nvPr/>
            </p14:nvContentPartPr>
            <p14:xfrm>
              <a:off x="3219486" y="711649"/>
              <a:ext cx="177120" cy="186840"/>
            </p14:xfrm>
          </p:contentPart>
        </mc:Choice>
        <mc:Fallback xmlns=""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C342658B-874F-451D-9A5F-93EB2BECD4C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201486" y="693649"/>
                <a:ext cx="212760" cy="22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8" name="Group 487">
            <a:extLst>
              <a:ext uri="{FF2B5EF4-FFF2-40B4-BE49-F238E27FC236}">
                <a16:creationId xmlns:a16="http://schemas.microsoft.com/office/drawing/2014/main" id="{2D1B7E5C-6026-4CB8-A62A-7965449D276E}"/>
              </a:ext>
            </a:extLst>
          </p:cNvPr>
          <p:cNvGrpSpPr/>
          <p:nvPr/>
        </p:nvGrpSpPr>
        <p:grpSpPr>
          <a:xfrm>
            <a:off x="3254766" y="1686169"/>
            <a:ext cx="200880" cy="258480"/>
            <a:chOff x="3254766" y="1686169"/>
            <a:chExt cx="20088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88C0A6B8-50AF-442C-ACFE-EF74A99A0D50}"/>
                    </a:ext>
                  </a:extLst>
                </p14:cNvPr>
                <p14:cNvContentPartPr/>
                <p14:nvPr/>
              </p14:nvContentPartPr>
              <p14:xfrm>
                <a:off x="3254766" y="1686169"/>
                <a:ext cx="200880" cy="25848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88C0A6B8-50AF-442C-ACFE-EF74A99A0D5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236766" y="1668529"/>
                  <a:ext cx="2365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E20BFE04-AA16-4393-83F6-EAF2B2A8FE04}"/>
                    </a:ext>
                  </a:extLst>
                </p14:cNvPr>
                <p14:cNvContentPartPr/>
                <p14:nvPr/>
              </p14:nvContentPartPr>
              <p14:xfrm>
                <a:off x="3265566" y="1853929"/>
                <a:ext cx="79920" cy="4752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E20BFE04-AA16-4393-83F6-EAF2B2A8FE0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47566" y="1836289"/>
                  <a:ext cx="11556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5" name="Group 504">
            <a:extLst>
              <a:ext uri="{FF2B5EF4-FFF2-40B4-BE49-F238E27FC236}">
                <a16:creationId xmlns:a16="http://schemas.microsoft.com/office/drawing/2014/main" id="{716CEE31-DF4B-4BBA-98FC-E2683E870012}"/>
              </a:ext>
            </a:extLst>
          </p:cNvPr>
          <p:cNvGrpSpPr/>
          <p:nvPr/>
        </p:nvGrpSpPr>
        <p:grpSpPr>
          <a:xfrm>
            <a:off x="3696120" y="1557538"/>
            <a:ext cx="2751120" cy="481680"/>
            <a:chOff x="3696120" y="1557538"/>
            <a:chExt cx="2751120" cy="48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6A1986B9-4381-4B62-84C1-F84DAE6145B3}"/>
                    </a:ext>
                  </a:extLst>
                </p14:cNvPr>
                <p14:cNvContentPartPr/>
                <p14:nvPr/>
              </p14:nvContentPartPr>
              <p14:xfrm>
                <a:off x="3696120" y="1557538"/>
                <a:ext cx="327600" cy="481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6A1986B9-4381-4B62-84C1-F84DAE6145B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678480" y="1539898"/>
                  <a:ext cx="3632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6065D440-2A09-4A8A-8B02-31798C878619}"/>
                    </a:ext>
                  </a:extLst>
                </p14:cNvPr>
                <p14:cNvContentPartPr/>
                <p14:nvPr/>
              </p14:nvContentPartPr>
              <p14:xfrm>
                <a:off x="4128480" y="1799458"/>
                <a:ext cx="200520" cy="21636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6065D440-2A09-4A8A-8B02-31798C87861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10480" y="1781458"/>
                  <a:ext cx="236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BBEE64D3-BD19-4AC7-91CE-E346450BAF19}"/>
                    </a:ext>
                  </a:extLst>
                </p14:cNvPr>
                <p14:cNvContentPartPr/>
                <p14:nvPr/>
              </p14:nvContentPartPr>
              <p14:xfrm>
                <a:off x="4411440" y="1794418"/>
                <a:ext cx="150120" cy="2034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BBEE64D3-BD19-4AC7-91CE-E346450BAF1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93800" y="1776778"/>
                  <a:ext cx="1857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13E2ACD4-D123-4C23-957C-17D7E16CE1EA}"/>
                    </a:ext>
                  </a:extLst>
                </p14:cNvPr>
                <p14:cNvContentPartPr/>
                <p14:nvPr/>
              </p14:nvContentPartPr>
              <p14:xfrm>
                <a:off x="4618800" y="1800538"/>
                <a:ext cx="124920" cy="19368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13E2ACD4-D123-4C23-957C-17D7E16CE1E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00800" y="1782538"/>
                  <a:ext cx="1605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6F4D9E02-8486-4177-92A5-F26FBCE9A132}"/>
                    </a:ext>
                  </a:extLst>
                </p14:cNvPr>
                <p14:cNvContentPartPr/>
                <p14:nvPr/>
              </p14:nvContentPartPr>
              <p14:xfrm>
                <a:off x="4884480" y="1628098"/>
                <a:ext cx="12960" cy="33660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6F4D9E02-8486-4177-92A5-F26FBCE9A13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866840" y="1610458"/>
                  <a:ext cx="486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9FC33DC0-8579-405D-BD61-1F74137A44BD}"/>
                    </a:ext>
                  </a:extLst>
                </p14:cNvPr>
                <p14:cNvContentPartPr/>
                <p14:nvPr/>
              </p14:nvContentPartPr>
              <p14:xfrm>
                <a:off x="4796640" y="1782538"/>
                <a:ext cx="195480" cy="972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9FC33DC0-8579-405D-BD61-1F74137A44B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79000" y="1764898"/>
                  <a:ext cx="231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B533A1D2-ED1C-4938-BE82-1B0E8A0DBDA5}"/>
                    </a:ext>
                  </a:extLst>
                </p14:cNvPr>
                <p14:cNvContentPartPr/>
                <p14:nvPr/>
              </p14:nvContentPartPr>
              <p14:xfrm>
                <a:off x="5006160" y="1789018"/>
                <a:ext cx="127440" cy="17100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B533A1D2-ED1C-4938-BE82-1B0E8A0DBDA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88520" y="1771018"/>
                  <a:ext cx="1630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ED74A4BF-764F-4D34-8AD4-15EC71E73E0C}"/>
                    </a:ext>
                  </a:extLst>
                </p14:cNvPr>
                <p14:cNvContentPartPr/>
                <p14:nvPr/>
              </p14:nvContentPartPr>
              <p14:xfrm>
                <a:off x="5201280" y="1804498"/>
                <a:ext cx="167760" cy="1573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ED74A4BF-764F-4D34-8AD4-15EC71E73E0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183640" y="1786858"/>
                  <a:ext cx="203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319CA082-57AB-4E06-8D0C-2CCEA189D5A7}"/>
                    </a:ext>
                  </a:extLst>
                </p14:cNvPr>
                <p14:cNvContentPartPr/>
                <p14:nvPr/>
              </p14:nvContentPartPr>
              <p14:xfrm>
                <a:off x="5450400" y="1787578"/>
                <a:ext cx="103680" cy="15120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319CA082-57AB-4E06-8D0C-2CCEA189D5A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32760" y="1769578"/>
                  <a:ext cx="1393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97B7DB9F-5154-411E-A046-1371236BE68D}"/>
                    </a:ext>
                  </a:extLst>
                </p14:cNvPr>
                <p14:cNvContentPartPr/>
                <p14:nvPr/>
              </p14:nvContentPartPr>
              <p14:xfrm>
                <a:off x="5712120" y="1618738"/>
                <a:ext cx="29160" cy="33840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97B7DB9F-5154-411E-A046-1371236BE68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94480" y="1600738"/>
                  <a:ext cx="648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9F041299-3932-4AD5-8103-EBC0DFEC1978}"/>
                    </a:ext>
                  </a:extLst>
                </p14:cNvPr>
                <p14:cNvContentPartPr/>
                <p14:nvPr/>
              </p14:nvContentPartPr>
              <p14:xfrm>
                <a:off x="5599800" y="1771018"/>
                <a:ext cx="226080" cy="756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9F041299-3932-4AD5-8103-EBC0DFEC197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82160" y="1753378"/>
                  <a:ext cx="2617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1139197C-0C55-4BA3-AE8D-F06636B716AC}"/>
                    </a:ext>
                  </a:extLst>
                </p14:cNvPr>
                <p14:cNvContentPartPr/>
                <p14:nvPr/>
              </p14:nvContentPartPr>
              <p14:xfrm>
                <a:off x="5886360" y="1799098"/>
                <a:ext cx="20160" cy="1461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1139197C-0C55-4BA3-AE8D-F06636B716A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868360" y="1781098"/>
                  <a:ext cx="55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FE8D67EE-CC8D-45F4-8B0B-5D2B07E4515A}"/>
                    </a:ext>
                  </a:extLst>
                </p14:cNvPr>
                <p14:cNvContentPartPr/>
                <p14:nvPr/>
              </p14:nvContentPartPr>
              <p14:xfrm>
                <a:off x="5879880" y="1682818"/>
                <a:ext cx="21600" cy="1080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FE8D67EE-CC8D-45F4-8B0B-5D2B07E4515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62240" y="1665178"/>
                  <a:ext cx="57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B30A59BB-C4F0-4869-A861-BED51068AAF2}"/>
                    </a:ext>
                  </a:extLst>
                </p14:cNvPr>
                <p14:cNvContentPartPr/>
                <p14:nvPr/>
              </p14:nvContentPartPr>
              <p14:xfrm>
                <a:off x="6046920" y="1773538"/>
                <a:ext cx="151200" cy="1832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B30A59BB-C4F0-4869-A861-BED51068AAF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29280" y="1755538"/>
                  <a:ext cx="1868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C8B94374-4B46-41BD-8597-438623762BE7}"/>
                    </a:ext>
                  </a:extLst>
                </p14:cNvPr>
                <p14:cNvContentPartPr/>
                <p14:nvPr/>
              </p14:nvContentPartPr>
              <p14:xfrm>
                <a:off x="6290640" y="1758418"/>
                <a:ext cx="156600" cy="19836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C8B94374-4B46-41BD-8597-438623762BE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272640" y="1740778"/>
                  <a:ext cx="19224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5D6B6CD-90E2-4ECE-911B-E9A901408EB2}"/>
              </a:ext>
            </a:extLst>
          </p:cNvPr>
          <p:cNvGrpSpPr/>
          <p:nvPr/>
        </p:nvGrpSpPr>
        <p:grpSpPr>
          <a:xfrm>
            <a:off x="6823258" y="1740775"/>
            <a:ext cx="456480" cy="448920"/>
            <a:chOff x="6823258" y="1740775"/>
            <a:chExt cx="456480" cy="44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C15B610A-F767-4BC2-AE1D-1833CA5CB621}"/>
                    </a:ext>
                  </a:extLst>
                </p14:cNvPr>
                <p14:cNvContentPartPr/>
                <p14:nvPr/>
              </p14:nvContentPartPr>
              <p14:xfrm>
                <a:off x="6823258" y="1757695"/>
                <a:ext cx="199440" cy="22176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C15B610A-F767-4BC2-AE1D-1833CA5CB62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05618" y="1739695"/>
                  <a:ext cx="2350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6DE2ADE-1E3C-426C-AD04-18A5E51E73CE}"/>
                    </a:ext>
                  </a:extLst>
                </p14:cNvPr>
                <p14:cNvContentPartPr/>
                <p14:nvPr/>
              </p14:nvContentPartPr>
              <p14:xfrm>
                <a:off x="7022338" y="1740775"/>
                <a:ext cx="257400" cy="44892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6DE2ADE-1E3C-426C-AD04-18A5E51E73C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04338" y="1722775"/>
                  <a:ext cx="293040" cy="48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AE1FB4F-9224-4700-991C-D93D90E04A2B}"/>
              </a:ext>
            </a:extLst>
          </p:cNvPr>
          <p:cNvGrpSpPr/>
          <p:nvPr/>
        </p:nvGrpSpPr>
        <p:grpSpPr>
          <a:xfrm>
            <a:off x="7639738" y="1564735"/>
            <a:ext cx="1679400" cy="569160"/>
            <a:chOff x="7639738" y="1564735"/>
            <a:chExt cx="1679400" cy="56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4478B18A-4D3F-42C7-9ACD-4A2F31A643F9}"/>
                    </a:ext>
                  </a:extLst>
                </p14:cNvPr>
                <p14:cNvContentPartPr/>
                <p14:nvPr/>
              </p14:nvContentPartPr>
              <p14:xfrm>
                <a:off x="7639738" y="1763815"/>
                <a:ext cx="175320" cy="22068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4478B18A-4D3F-42C7-9ACD-4A2F31A643F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22098" y="1746175"/>
                  <a:ext cx="2109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AB9A0A9-1595-40C0-B434-479E2B207209}"/>
                    </a:ext>
                  </a:extLst>
                </p14:cNvPr>
                <p14:cNvContentPartPr/>
                <p14:nvPr/>
              </p14:nvContentPartPr>
              <p14:xfrm>
                <a:off x="7858618" y="1756255"/>
                <a:ext cx="189720" cy="18360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AB9A0A9-1595-40C0-B434-479E2B20720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840618" y="1738615"/>
                  <a:ext cx="225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766EEB9C-E7A9-4E90-AFCA-22DC111689D1}"/>
                    </a:ext>
                  </a:extLst>
                </p14:cNvPr>
                <p14:cNvContentPartPr/>
                <p14:nvPr/>
              </p14:nvContentPartPr>
              <p14:xfrm>
                <a:off x="7818298" y="1758055"/>
                <a:ext cx="199800" cy="2242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766EEB9C-E7A9-4E90-AFCA-22DC111689D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00298" y="1740415"/>
                  <a:ext cx="2354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7E8669D6-DE00-4020-A47C-E5F6FCF9EC4D}"/>
                    </a:ext>
                  </a:extLst>
                </p14:cNvPr>
                <p14:cNvContentPartPr/>
                <p14:nvPr/>
              </p14:nvContentPartPr>
              <p14:xfrm>
                <a:off x="8130058" y="1763815"/>
                <a:ext cx="179640" cy="17892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7E8669D6-DE00-4020-A47C-E5F6FCF9EC4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112058" y="1746175"/>
                  <a:ext cx="215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F02DC40-B788-46F0-9E13-6DD93EC968CD}"/>
                    </a:ext>
                  </a:extLst>
                </p14:cNvPr>
                <p14:cNvContentPartPr/>
                <p14:nvPr/>
              </p14:nvContentPartPr>
              <p14:xfrm>
                <a:off x="8364058" y="1732855"/>
                <a:ext cx="226800" cy="2041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F02DC40-B788-46F0-9E13-6DD93EC968C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46058" y="1714855"/>
                  <a:ext cx="2624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0101BB6-4942-4CFA-9AE9-8076E07716C6}"/>
                    </a:ext>
                  </a:extLst>
                </p14:cNvPr>
                <p14:cNvContentPartPr/>
                <p14:nvPr/>
              </p14:nvContentPartPr>
              <p14:xfrm>
                <a:off x="8667538" y="1739335"/>
                <a:ext cx="140760" cy="394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0101BB6-4942-4CFA-9AE9-8076E07716C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49898" y="1721695"/>
                  <a:ext cx="17640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6898CF9-7E8D-4F1C-B894-74C6F0C91B97}"/>
                    </a:ext>
                  </a:extLst>
                </p14:cNvPr>
                <p14:cNvContentPartPr/>
                <p14:nvPr/>
              </p14:nvContentPartPr>
              <p14:xfrm>
                <a:off x="8872018" y="1564735"/>
                <a:ext cx="32400" cy="386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6898CF9-7E8D-4F1C-B894-74C6F0C91B9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854018" y="1546735"/>
                  <a:ext cx="680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72C21D9-04AB-4714-90FC-CEA33464287C}"/>
                    </a:ext>
                  </a:extLst>
                </p14:cNvPr>
                <p14:cNvContentPartPr/>
                <p14:nvPr/>
              </p14:nvContentPartPr>
              <p14:xfrm>
                <a:off x="8995858" y="1754815"/>
                <a:ext cx="113400" cy="178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72C21D9-04AB-4714-90FC-CEA33464287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978218" y="1737175"/>
                  <a:ext cx="149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869865A-FE02-4900-88E2-1597EE42CA6A}"/>
                    </a:ext>
                  </a:extLst>
                </p14:cNvPr>
                <p14:cNvContentPartPr/>
                <p14:nvPr/>
              </p14:nvContentPartPr>
              <p14:xfrm>
                <a:off x="9205018" y="1727815"/>
                <a:ext cx="114120" cy="212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869865A-FE02-4900-88E2-1597EE42CA6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187378" y="1709815"/>
                  <a:ext cx="14976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45D3FF8-BF12-4F78-AC8D-C185EC5B10E5}"/>
              </a:ext>
            </a:extLst>
          </p:cNvPr>
          <p:cNvGrpSpPr/>
          <p:nvPr/>
        </p:nvGrpSpPr>
        <p:grpSpPr>
          <a:xfrm>
            <a:off x="949692" y="5266586"/>
            <a:ext cx="2929320" cy="445320"/>
            <a:chOff x="957360" y="4461729"/>
            <a:chExt cx="292932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8977876-9135-42CE-A662-B77C509E9086}"/>
                    </a:ext>
                  </a:extLst>
                </p14:cNvPr>
                <p14:cNvContentPartPr/>
                <p14:nvPr/>
              </p14:nvContentPartPr>
              <p14:xfrm>
                <a:off x="957360" y="4594569"/>
                <a:ext cx="225000" cy="2145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8977876-9135-42CE-A662-B77C509E908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39720" y="4576929"/>
                  <a:ext cx="2606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0E40D3B-06F3-4E57-84E9-D0D414A04E86}"/>
                    </a:ext>
                  </a:extLst>
                </p14:cNvPr>
                <p14:cNvContentPartPr/>
                <p14:nvPr/>
              </p14:nvContentPartPr>
              <p14:xfrm>
                <a:off x="1381800" y="4506009"/>
                <a:ext cx="218520" cy="401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0E40D3B-06F3-4E57-84E9-D0D414A04E8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63800" y="4488369"/>
                  <a:ext cx="25416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0494CA1-5211-4656-A665-EF617C06B144}"/>
                    </a:ext>
                  </a:extLst>
                </p14:cNvPr>
                <p14:cNvContentPartPr/>
                <p14:nvPr/>
              </p14:nvContentPartPr>
              <p14:xfrm>
                <a:off x="1638120" y="4674129"/>
                <a:ext cx="154800" cy="204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0494CA1-5211-4656-A665-EF617C06B14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20120" y="4656129"/>
                  <a:ext cx="1904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EC4B968-5A75-48AF-8820-A9CFC70C483F}"/>
                    </a:ext>
                  </a:extLst>
                </p14:cNvPr>
                <p14:cNvContentPartPr/>
                <p14:nvPr/>
              </p14:nvContentPartPr>
              <p14:xfrm>
                <a:off x="1855560" y="4653249"/>
                <a:ext cx="170280" cy="191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EC4B968-5A75-48AF-8820-A9CFC70C483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837560" y="4635249"/>
                  <a:ext cx="2059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8F13AFA-AC42-4276-8DEF-7FE6DBE87446}"/>
                    </a:ext>
                  </a:extLst>
                </p14:cNvPr>
                <p14:cNvContentPartPr/>
                <p14:nvPr/>
              </p14:nvContentPartPr>
              <p14:xfrm>
                <a:off x="2097120" y="4649649"/>
                <a:ext cx="154080" cy="204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8F13AFA-AC42-4276-8DEF-7FE6DBE8744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079120" y="4631649"/>
                  <a:ext cx="1897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A446E71-C3FF-4BA9-9697-3143C6333CA3}"/>
                    </a:ext>
                  </a:extLst>
                </p14:cNvPr>
                <p14:cNvContentPartPr/>
                <p14:nvPr/>
              </p14:nvContentPartPr>
              <p14:xfrm>
                <a:off x="2312400" y="4517529"/>
                <a:ext cx="46080" cy="321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A446E71-C3FF-4BA9-9697-3143C6333CA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294760" y="4499529"/>
                  <a:ext cx="817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549C998-6D31-4347-B210-EB421E73C26B}"/>
                    </a:ext>
                  </a:extLst>
                </p14:cNvPr>
                <p14:cNvContentPartPr/>
                <p14:nvPr/>
              </p14:nvContentPartPr>
              <p14:xfrm>
                <a:off x="2217360" y="4628769"/>
                <a:ext cx="258840" cy="338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549C998-6D31-4347-B210-EB421E73C2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99360" y="4611129"/>
                  <a:ext cx="2944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FA57319-4C4F-469A-94AA-A130484AD13D}"/>
                    </a:ext>
                  </a:extLst>
                </p14:cNvPr>
                <p14:cNvContentPartPr/>
                <p14:nvPr/>
              </p14:nvContentPartPr>
              <p14:xfrm>
                <a:off x="2498880" y="4638129"/>
                <a:ext cx="111600" cy="1692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FA57319-4C4F-469A-94AA-A130484AD13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481240" y="4620489"/>
                  <a:ext cx="147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508C601-7995-4374-A3CC-855A10BDBCF6}"/>
                    </a:ext>
                  </a:extLst>
                </p14:cNvPr>
                <p14:cNvContentPartPr/>
                <p14:nvPr/>
              </p14:nvContentPartPr>
              <p14:xfrm>
                <a:off x="2637120" y="4662249"/>
                <a:ext cx="205560" cy="155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508C601-7995-4374-A3CC-855A10BDBCF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619120" y="4644609"/>
                  <a:ext cx="2412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8E9D4ED-C663-4B8F-83EC-97AD14246181}"/>
                    </a:ext>
                  </a:extLst>
                </p14:cNvPr>
                <p14:cNvContentPartPr/>
                <p14:nvPr/>
              </p14:nvContentPartPr>
              <p14:xfrm>
                <a:off x="2899200" y="4632369"/>
                <a:ext cx="143280" cy="1854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8E9D4ED-C663-4B8F-83EC-97AD1424618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81200" y="4614369"/>
                  <a:ext cx="178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22E4447-D596-4A81-8647-E0F6585E3B99}"/>
                    </a:ext>
                  </a:extLst>
                </p14:cNvPr>
                <p14:cNvContentPartPr/>
                <p14:nvPr/>
              </p14:nvContentPartPr>
              <p14:xfrm>
                <a:off x="3129960" y="4461729"/>
                <a:ext cx="35280" cy="345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22E4447-D596-4A81-8647-E0F6585E3B9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111960" y="4444089"/>
                  <a:ext cx="7092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A52D0A2-9E59-42BA-9992-9B08619B6ACD}"/>
                    </a:ext>
                  </a:extLst>
                </p14:cNvPr>
                <p14:cNvContentPartPr/>
                <p14:nvPr/>
              </p14:nvContentPartPr>
              <p14:xfrm>
                <a:off x="3055440" y="4621569"/>
                <a:ext cx="206280" cy="18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A52D0A2-9E59-42BA-9992-9B08619B6AC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037440" y="4603569"/>
                  <a:ext cx="2419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961D3F2-3C40-48E2-A759-E87BD8362A79}"/>
                    </a:ext>
                  </a:extLst>
                </p14:cNvPr>
                <p14:cNvContentPartPr/>
                <p14:nvPr/>
              </p14:nvContentPartPr>
              <p14:xfrm>
                <a:off x="3340920" y="4648569"/>
                <a:ext cx="16200" cy="167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961D3F2-3C40-48E2-A759-E87BD8362A7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23280" y="4630569"/>
                  <a:ext cx="518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305023C-C54B-4750-ABE7-DFBF3AD80557}"/>
                    </a:ext>
                  </a:extLst>
                </p14:cNvPr>
                <p14:cNvContentPartPr/>
                <p14:nvPr/>
              </p14:nvContentPartPr>
              <p14:xfrm>
                <a:off x="3310680" y="4545249"/>
                <a:ext cx="20520" cy="54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305023C-C54B-4750-ABE7-DFBF3AD8055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293040" y="4527609"/>
                  <a:ext cx="561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AF9284E-D242-4572-9F3B-754CA2946A95}"/>
                    </a:ext>
                  </a:extLst>
                </p14:cNvPr>
                <p14:cNvContentPartPr/>
                <p14:nvPr/>
              </p14:nvContentPartPr>
              <p14:xfrm>
                <a:off x="3438480" y="4621929"/>
                <a:ext cx="168480" cy="175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AF9284E-D242-4572-9F3B-754CA2946A9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420840" y="4603929"/>
                  <a:ext cx="2041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30E04E2-A7B7-4CD8-93E5-01914B58908A}"/>
                    </a:ext>
                  </a:extLst>
                </p14:cNvPr>
                <p14:cNvContentPartPr/>
                <p14:nvPr/>
              </p14:nvContentPartPr>
              <p14:xfrm>
                <a:off x="3687240" y="4574769"/>
                <a:ext cx="199440" cy="2361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30E04E2-A7B7-4CD8-93E5-01914B58908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669240" y="4557129"/>
                  <a:ext cx="235080" cy="27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401394E-7D16-4917-9BB9-428699BB7EF4}"/>
              </a:ext>
            </a:extLst>
          </p:cNvPr>
          <p:cNvGrpSpPr/>
          <p:nvPr/>
        </p:nvGrpSpPr>
        <p:grpSpPr>
          <a:xfrm>
            <a:off x="4156932" y="5351546"/>
            <a:ext cx="458280" cy="407520"/>
            <a:chOff x="4164600" y="4546689"/>
            <a:chExt cx="458280" cy="40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00FB31E-A7C8-4C34-B514-A7D3F1405842}"/>
                    </a:ext>
                  </a:extLst>
                </p14:cNvPr>
                <p14:cNvContentPartPr/>
                <p14:nvPr/>
              </p14:nvContentPartPr>
              <p14:xfrm>
                <a:off x="4164600" y="4566849"/>
                <a:ext cx="207000" cy="212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00FB31E-A7C8-4C34-B514-A7D3F140584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146960" y="4549209"/>
                  <a:ext cx="242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9166DD4-E16B-4C86-95E1-5C9F05C42896}"/>
                    </a:ext>
                  </a:extLst>
                </p14:cNvPr>
                <p14:cNvContentPartPr/>
                <p14:nvPr/>
              </p14:nvContentPartPr>
              <p14:xfrm>
                <a:off x="4431360" y="4546689"/>
                <a:ext cx="191520" cy="4075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9166DD4-E16B-4C86-95E1-5C9F05C4289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413360" y="4528689"/>
                  <a:ext cx="227160" cy="44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02DC639-0E91-4B18-B355-AB1946011935}"/>
              </a:ext>
            </a:extLst>
          </p:cNvPr>
          <p:cNvGrpSpPr/>
          <p:nvPr/>
        </p:nvGrpSpPr>
        <p:grpSpPr>
          <a:xfrm>
            <a:off x="5008332" y="5039066"/>
            <a:ext cx="2450160" cy="530640"/>
            <a:chOff x="5016000" y="4234209"/>
            <a:chExt cx="24501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3020725-6156-434A-BD33-7F32F43F6BD3}"/>
                    </a:ext>
                  </a:extLst>
                </p14:cNvPr>
                <p14:cNvContentPartPr/>
                <p14:nvPr/>
              </p14:nvContentPartPr>
              <p14:xfrm>
                <a:off x="5016000" y="4515369"/>
                <a:ext cx="213480" cy="249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3020725-6156-434A-BD33-7F32F43F6BD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998360" y="4497729"/>
                  <a:ext cx="2491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A675E61-4916-481F-8D5E-B03FB02E0792}"/>
                    </a:ext>
                  </a:extLst>
                </p14:cNvPr>
                <p14:cNvContentPartPr/>
                <p14:nvPr/>
              </p14:nvContentPartPr>
              <p14:xfrm>
                <a:off x="5248200" y="4562889"/>
                <a:ext cx="175680" cy="190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A675E61-4916-481F-8D5E-B03FB02E079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230200" y="4545249"/>
                  <a:ext cx="2113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79F7DBC-0D9C-4657-8E36-30000A3432CA}"/>
                    </a:ext>
                  </a:extLst>
                </p14:cNvPr>
                <p14:cNvContentPartPr/>
                <p14:nvPr/>
              </p14:nvContentPartPr>
              <p14:xfrm>
                <a:off x="5485440" y="4522209"/>
                <a:ext cx="159120" cy="2048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79F7DBC-0D9C-4657-8E36-30000A3432C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467440" y="4504569"/>
                  <a:ext cx="1947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6BFE7F1-42BF-40F9-8A35-62A42FABA81B}"/>
                    </a:ext>
                  </a:extLst>
                </p14:cNvPr>
                <p14:cNvContentPartPr/>
                <p14:nvPr/>
              </p14:nvContentPartPr>
              <p14:xfrm>
                <a:off x="5721240" y="4509609"/>
                <a:ext cx="151560" cy="201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6BFE7F1-42BF-40F9-8A35-62A42FABA81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703600" y="4491969"/>
                  <a:ext cx="1872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B419CDF-3B88-420D-9E80-061FEA966AC3}"/>
                    </a:ext>
                  </a:extLst>
                </p14:cNvPr>
                <p14:cNvContentPartPr/>
                <p14:nvPr/>
              </p14:nvContentPartPr>
              <p14:xfrm>
                <a:off x="5972880" y="4377129"/>
                <a:ext cx="34920" cy="354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B419CDF-3B88-420D-9E80-061FEA966AC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954880" y="4359489"/>
                  <a:ext cx="705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8A009B1-9168-41E8-9CF6-D7ED89722D7D}"/>
                    </a:ext>
                  </a:extLst>
                </p14:cNvPr>
                <p14:cNvContentPartPr/>
                <p14:nvPr/>
              </p14:nvContentPartPr>
              <p14:xfrm>
                <a:off x="5885040" y="4514649"/>
                <a:ext cx="219240" cy="136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8A009B1-9168-41E8-9CF6-D7ED89722D7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867400" y="4497009"/>
                  <a:ext cx="2548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3231403-F1F6-4E71-9FA1-FBA24B070348}"/>
                    </a:ext>
                  </a:extLst>
                </p14:cNvPr>
                <p14:cNvContentPartPr/>
                <p14:nvPr/>
              </p14:nvContentPartPr>
              <p14:xfrm>
                <a:off x="6117600" y="4518249"/>
                <a:ext cx="145800" cy="200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3231403-F1F6-4E71-9FA1-FBA24B0703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099600" y="4500249"/>
                  <a:ext cx="1814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E22776D-AAA9-48B0-9514-8C3109671004}"/>
                    </a:ext>
                  </a:extLst>
                </p14:cNvPr>
                <p14:cNvContentPartPr/>
                <p14:nvPr/>
              </p14:nvContentPartPr>
              <p14:xfrm>
                <a:off x="6305160" y="4527609"/>
                <a:ext cx="188280" cy="1962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E22776D-AAA9-48B0-9514-8C310967100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287160" y="4509609"/>
                  <a:ext cx="223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BB32836-EEA3-4635-AFFA-4F58077FB9C7}"/>
                    </a:ext>
                  </a:extLst>
                </p14:cNvPr>
                <p14:cNvContentPartPr/>
                <p14:nvPr/>
              </p14:nvContentPartPr>
              <p14:xfrm>
                <a:off x="6582000" y="4537329"/>
                <a:ext cx="17640" cy="169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BB32836-EEA3-4635-AFFA-4F58077FB9C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564360" y="4519689"/>
                  <a:ext cx="53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2941050-511A-4D9A-BF9C-FF7B614F5984}"/>
                    </a:ext>
                  </a:extLst>
                </p14:cNvPr>
                <p14:cNvContentPartPr/>
                <p14:nvPr/>
              </p14:nvContentPartPr>
              <p14:xfrm>
                <a:off x="6556800" y="4382889"/>
                <a:ext cx="10440" cy="52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2941050-511A-4D9A-BF9C-FF7B614F598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538800" y="4364889"/>
                  <a:ext cx="460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E4695FE-DCBF-4592-AE1E-50480697A481}"/>
                    </a:ext>
                  </a:extLst>
                </p14:cNvPr>
                <p14:cNvContentPartPr/>
                <p14:nvPr/>
              </p14:nvContentPartPr>
              <p14:xfrm>
                <a:off x="6697560" y="4496289"/>
                <a:ext cx="147960" cy="206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E4695FE-DCBF-4592-AE1E-50480697A48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679560" y="4478289"/>
                  <a:ext cx="183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4D7BCBE-3468-4275-AA21-324A45490BD8}"/>
                    </a:ext>
                  </a:extLst>
                </p14:cNvPr>
                <p14:cNvContentPartPr/>
                <p14:nvPr/>
              </p14:nvContentPartPr>
              <p14:xfrm>
                <a:off x="6944880" y="4492329"/>
                <a:ext cx="138960" cy="191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4D7BCBE-3468-4275-AA21-324A45490BD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926880" y="4474689"/>
                  <a:ext cx="1746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12F5B0B-D838-4F73-9FA1-3BE87E9B5C5B}"/>
                    </a:ext>
                  </a:extLst>
                </p14:cNvPr>
                <p14:cNvContentPartPr/>
                <p14:nvPr/>
              </p14:nvContentPartPr>
              <p14:xfrm>
                <a:off x="7166280" y="4234209"/>
                <a:ext cx="299880" cy="4525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12F5B0B-D838-4F73-9FA1-3BE87E9B5C5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148280" y="4216209"/>
                  <a:ext cx="335520" cy="48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36748586-4509-4713-A90E-0EFFAB844FC1}"/>
              </a:ext>
            </a:extLst>
          </p:cNvPr>
          <p:cNvGrpSpPr/>
          <p:nvPr/>
        </p:nvGrpSpPr>
        <p:grpSpPr>
          <a:xfrm>
            <a:off x="7740998" y="5027151"/>
            <a:ext cx="2407680" cy="807840"/>
            <a:chOff x="7748666" y="4222294"/>
            <a:chExt cx="2407680" cy="80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D17494A-85FD-46CE-B9A9-A719FB97CBAB}"/>
                    </a:ext>
                  </a:extLst>
                </p14:cNvPr>
                <p14:cNvContentPartPr/>
                <p14:nvPr/>
              </p14:nvContentPartPr>
              <p14:xfrm>
                <a:off x="7748666" y="4222294"/>
                <a:ext cx="343800" cy="387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D17494A-85FD-46CE-B9A9-A719FB97CBA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731026" y="4204294"/>
                  <a:ext cx="3794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9FBEF45-01E7-4257-917B-3E5480AD9363}"/>
                    </a:ext>
                  </a:extLst>
                </p14:cNvPr>
                <p14:cNvContentPartPr/>
                <p14:nvPr/>
              </p14:nvContentPartPr>
              <p14:xfrm>
                <a:off x="8057186" y="4427134"/>
                <a:ext cx="211680" cy="183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9FBEF45-01E7-4257-917B-3E5480AD936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039546" y="4409494"/>
                  <a:ext cx="2473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E3A3A41-123D-401A-81E7-EF108138A83D}"/>
                    </a:ext>
                  </a:extLst>
                </p14:cNvPr>
                <p14:cNvContentPartPr/>
                <p14:nvPr/>
              </p14:nvContentPartPr>
              <p14:xfrm>
                <a:off x="8379026" y="4227334"/>
                <a:ext cx="20160" cy="3902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E3A3A41-123D-401A-81E7-EF108138A83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361386" y="4209334"/>
                  <a:ext cx="558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F15944C-6964-4C24-9EFC-4EE7178AF87B}"/>
                    </a:ext>
                  </a:extLst>
                </p14:cNvPr>
                <p14:cNvContentPartPr/>
                <p14:nvPr/>
              </p14:nvContentPartPr>
              <p14:xfrm>
                <a:off x="8267426" y="4391494"/>
                <a:ext cx="275400" cy="36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F15944C-6964-4C24-9EFC-4EE7178AF87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249426" y="4373854"/>
                  <a:ext cx="3110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D1809E5-3316-4671-AC5D-E0370ADD3DAE}"/>
                    </a:ext>
                  </a:extLst>
                </p14:cNvPr>
                <p14:cNvContentPartPr/>
                <p14:nvPr/>
              </p14:nvContentPartPr>
              <p14:xfrm>
                <a:off x="8545706" y="4418494"/>
                <a:ext cx="151200" cy="192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D1809E5-3316-4671-AC5D-E0370ADD3DA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527706" y="4400854"/>
                  <a:ext cx="1868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B9211B0-0C78-4719-9506-3D516755F487}"/>
                    </a:ext>
                  </a:extLst>
                </p14:cNvPr>
                <p14:cNvContentPartPr/>
                <p14:nvPr/>
              </p14:nvContentPartPr>
              <p14:xfrm>
                <a:off x="8779706" y="4422094"/>
                <a:ext cx="230040" cy="41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B9211B0-0C78-4719-9506-3D516755F48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762066" y="4404094"/>
                  <a:ext cx="26568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B66A1FD-18DA-45BF-8E5F-628ADA2E7D7D}"/>
                    </a:ext>
                  </a:extLst>
                </p14:cNvPr>
                <p14:cNvContentPartPr/>
                <p14:nvPr/>
              </p14:nvContentPartPr>
              <p14:xfrm>
                <a:off x="9023066" y="4400494"/>
                <a:ext cx="185400" cy="185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B66A1FD-18DA-45BF-8E5F-628ADA2E7D7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005066" y="4382854"/>
                  <a:ext cx="2210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42B386C-6865-4007-B1CE-010E7C56181A}"/>
                    </a:ext>
                  </a:extLst>
                </p14:cNvPr>
                <p14:cNvContentPartPr/>
                <p14:nvPr/>
              </p14:nvContentPartPr>
              <p14:xfrm>
                <a:off x="9295586" y="4359814"/>
                <a:ext cx="163080" cy="187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42B386C-6865-4007-B1CE-010E7C56181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277586" y="4342174"/>
                  <a:ext cx="1987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86F9560-F320-4721-9EC2-F8BA3843234E}"/>
                    </a:ext>
                  </a:extLst>
                </p14:cNvPr>
                <p14:cNvContentPartPr/>
                <p14:nvPr/>
              </p14:nvContentPartPr>
              <p14:xfrm>
                <a:off x="9559826" y="4352254"/>
                <a:ext cx="376920" cy="677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86F9560-F320-4721-9EC2-F8BA3843234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542186" y="4334254"/>
                  <a:ext cx="412560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F3CDD41-3CFC-453D-A6A4-C793EE0DA20F}"/>
                    </a:ext>
                  </a:extLst>
                </p14:cNvPr>
                <p14:cNvContentPartPr/>
                <p14:nvPr/>
              </p14:nvContentPartPr>
              <p14:xfrm>
                <a:off x="10144826" y="4483294"/>
                <a:ext cx="11520" cy="41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F3CDD41-3CFC-453D-A6A4-C793EE0DA20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127186" y="4465654"/>
                  <a:ext cx="4716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26C377ED-9644-403F-8348-2AE31A8EB02B}"/>
              </a:ext>
            </a:extLst>
          </p:cNvPr>
          <p:cNvGrpSpPr/>
          <p:nvPr/>
        </p:nvGrpSpPr>
        <p:grpSpPr>
          <a:xfrm>
            <a:off x="2835012" y="2840233"/>
            <a:ext cx="1399680" cy="320040"/>
            <a:chOff x="668864" y="2491099"/>
            <a:chExt cx="139968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6E5800E-FC67-49D0-B83C-5A1C1305DF92}"/>
                    </a:ext>
                  </a:extLst>
                </p14:cNvPr>
                <p14:cNvContentPartPr/>
                <p14:nvPr/>
              </p14:nvContentPartPr>
              <p14:xfrm>
                <a:off x="668864" y="2501539"/>
                <a:ext cx="230040" cy="301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6E5800E-FC67-49D0-B83C-5A1C1305DF9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50864" y="2483539"/>
                  <a:ext cx="2656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1FA8F2C-3ED6-4C17-9CA1-E3541FE322C2}"/>
                    </a:ext>
                  </a:extLst>
                </p14:cNvPr>
                <p14:cNvContentPartPr/>
                <p14:nvPr/>
              </p14:nvContentPartPr>
              <p14:xfrm>
                <a:off x="986384" y="2635819"/>
                <a:ext cx="93600" cy="156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1FA8F2C-3ED6-4C17-9CA1-E3541FE322C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68744" y="2618179"/>
                  <a:ext cx="1292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CA35805-C765-42B6-849E-94740FB0E48B}"/>
                    </a:ext>
                  </a:extLst>
                </p14:cNvPr>
                <p14:cNvContentPartPr/>
                <p14:nvPr/>
              </p14:nvContentPartPr>
              <p14:xfrm>
                <a:off x="1164224" y="2641219"/>
                <a:ext cx="114840" cy="1663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CA35805-C765-42B6-849E-94740FB0E48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46224" y="2623579"/>
                  <a:ext cx="1504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3808F4E-71CD-4636-AD02-48B2D1257CC9}"/>
                    </a:ext>
                  </a:extLst>
                </p14:cNvPr>
                <p14:cNvContentPartPr/>
                <p14:nvPr/>
              </p14:nvContentPartPr>
              <p14:xfrm>
                <a:off x="1371224" y="2491099"/>
                <a:ext cx="36720" cy="320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3808F4E-71CD-4636-AD02-48B2D1257CC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353584" y="2473099"/>
                  <a:ext cx="723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EB04BF4-CC3A-4833-A83B-E08435065BAB}"/>
                    </a:ext>
                  </a:extLst>
                </p14:cNvPr>
                <p14:cNvContentPartPr/>
                <p14:nvPr/>
              </p14:nvContentPartPr>
              <p14:xfrm>
                <a:off x="1325864" y="2627539"/>
                <a:ext cx="200160" cy="324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EB04BF4-CC3A-4833-A83B-E08435065BA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308224" y="2609899"/>
                  <a:ext cx="2358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1B16260-AB92-4805-8DF9-F154B6053B36}"/>
                    </a:ext>
                  </a:extLst>
                </p14:cNvPr>
                <p14:cNvContentPartPr/>
                <p14:nvPr/>
              </p14:nvContentPartPr>
              <p14:xfrm>
                <a:off x="1541504" y="2635099"/>
                <a:ext cx="137880" cy="159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1B16260-AB92-4805-8DF9-F154B6053B3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523864" y="2617099"/>
                  <a:ext cx="173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86F449F-94A5-4B34-B412-EC4056D1ACF1}"/>
                    </a:ext>
                  </a:extLst>
                </p14:cNvPr>
                <p14:cNvContentPartPr/>
                <p14:nvPr/>
              </p14:nvContentPartPr>
              <p14:xfrm>
                <a:off x="1750664" y="2585779"/>
                <a:ext cx="108000" cy="1933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86F449F-94A5-4B34-B412-EC4056D1ACF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33024" y="2568139"/>
                  <a:ext cx="1436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FC105F0-F9C9-44DA-826C-952EA4089F04}"/>
                    </a:ext>
                  </a:extLst>
                </p14:cNvPr>
                <p14:cNvContentPartPr/>
                <p14:nvPr/>
              </p14:nvContentPartPr>
              <p14:xfrm>
                <a:off x="1920584" y="2577859"/>
                <a:ext cx="147960" cy="193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FC105F0-F9C9-44DA-826C-952EA4089F0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902944" y="2560219"/>
                  <a:ext cx="18360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FFCF9A96-4A72-4E62-8145-E88B43106FEC}"/>
              </a:ext>
            </a:extLst>
          </p:cNvPr>
          <p:cNvGrpSpPr/>
          <p:nvPr/>
        </p:nvGrpSpPr>
        <p:grpSpPr>
          <a:xfrm>
            <a:off x="5149642" y="2744072"/>
            <a:ext cx="1690200" cy="605520"/>
            <a:chOff x="2983494" y="2394938"/>
            <a:chExt cx="1690200" cy="60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3D28C2D-DBB0-4B32-89E3-879C0E06B0E3}"/>
                    </a:ext>
                  </a:extLst>
                </p14:cNvPr>
                <p14:cNvContentPartPr/>
                <p14:nvPr/>
              </p14:nvContentPartPr>
              <p14:xfrm>
                <a:off x="2983494" y="2394938"/>
                <a:ext cx="250560" cy="324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3D28C2D-DBB0-4B32-89E3-879C0E06B0E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965854" y="2376938"/>
                  <a:ext cx="2862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04E2F16-9149-430C-9D02-6EC0FE2C97DB}"/>
                    </a:ext>
                  </a:extLst>
                </p14:cNvPr>
                <p14:cNvContentPartPr/>
                <p14:nvPr/>
              </p14:nvContentPartPr>
              <p14:xfrm>
                <a:off x="3349974" y="2602298"/>
                <a:ext cx="31680" cy="115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04E2F16-9149-430C-9D02-6EC0FE2C97D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332334" y="2584658"/>
                  <a:ext cx="673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643F65A-9715-41C8-BB1B-273C8201A4E7}"/>
                    </a:ext>
                  </a:extLst>
                </p14:cNvPr>
                <p14:cNvContentPartPr/>
                <p14:nvPr/>
              </p14:nvContentPartPr>
              <p14:xfrm>
                <a:off x="3348534" y="2469458"/>
                <a:ext cx="10800" cy="421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643F65A-9715-41C8-BB1B-273C8201A4E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330534" y="2451818"/>
                  <a:ext cx="46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8B87217-AB46-4A71-A58A-78C50D1FB164}"/>
                    </a:ext>
                  </a:extLst>
                </p14:cNvPr>
                <p14:cNvContentPartPr/>
                <p14:nvPr/>
              </p14:nvContentPartPr>
              <p14:xfrm>
                <a:off x="3448254" y="2569178"/>
                <a:ext cx="167040" cy="351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8B87217-AB46-4A71-A58A-78C50D1FB16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430614" y="2551538"/>
                  <a:ext cx="2026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B854728-0A2C-4AAB-B9F8-3DBCED97F186}"/>
                    </a:ext>
                  </a:extLst>
                </p14:cNvPr>
                <p14:cNvContentPartPr/>
                <p14:nvPr/>
              </p14:nvContentPartPr>
              <p14:xfrm>
                <a:off x="3673974" y="2560178"/>
                <a:ext cx="110160" cy="1692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B854728-0A2C-4AAB-B9F8-3DBCED97F18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655974" y="2542538"/>
                  <a:ext cx="145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3A06304-7780-451B-A4B8-3F666E9C652F}"/>
                    </a:ext>
                  </a:extLst>
                </p14:cNvPr>
                <p14:cNvContentPartPr/>
                <p14:nvPr/>
              </p14:nvContentPartPr>
              <p14:xfrm>
                <a:off x="3836694" y="2573138"/>
                <a:ext cx="119160" cy="140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3A06304-7780-451B-A4B8-3F666E9C652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819054" y="2555498"/>
                  <a:ext cx="154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5171055-A5C4-4DF6-AFD0-BED4EB166E27}"/>
                    </a:ext>
                  </a:extLst>
                </p14:cNvPr>
                <p14:cNvContentPartPr/>
                <p14:nvPr/>
              </p14:nvContentPartPr>
              <p14:xfrm>
                <a:off x="3996174" y="2424458"/>
                <a:ext cx="88560" cy="2869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5171055-A5C4-4DF6-AFD0-BED4EB166E2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978174" y="2406818"/>
                  <a:ext cx="1242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16654F9-E217-43F9-AB98-816AA7AF38BD}"/>
                    </a:ext>
                  </a:extLst>
                </p14:cNvPr>
                <p14:cNvContentPartPr/>
                <p14:nvPr/>
              </p14:nvContentPartPr>
              <p14:xfrm>
                <a:off x="4084374" y="2420138"/>
                <a:ext cx="79200" cy="279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16654F9-E217-43F9-AB98-816AA7AF38B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066374" y="2402138"/>
                  <a:ext cx="1148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20EC920-ECEB-4211-9FAD-C8E6EB613752}"/>
                    </a:ext>
                  </a:extLst>
                </p14:cNvPr>
                <p14:cNvContentPartPr/>
                <p14:nvPr/>
              </p14:nvContentPartPr>
              <p14:xfrm>
                <a:off x="4256454" y="2559818"/>
                <a:ext cx="7920" cy="129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20EC920-ECEB-4211-9FAD-C8E6EB61375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238814" y="2541818"/>
                  <a:ext cx="43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0CBABFD-92ED-4597-BFE9-D704EC5D2D38}"/>
                    </a:ext>
                  </a:extLst>
                </p14:cNvPr>
                <p14:cNvContentPartPr/>
                <p14:nvPr/>
              </p14:nvContentPartPr>
              <p14:xfrm>
                <a:off x="4259334" y="2425898"/>
                <a:ext cx="7920" cy="53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0CBABFD-92ED-4597-BFE9-D704EC5D2D3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241334" y="2407898"/>
                  <a:ext cx="43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FB93463-A4A3-4DA1-8FB3-C17A81077051}"/>
                    </a:ext>
                  </a:extLst>
                </p14:cNvPr>
                <p14:cNvContentPartPr/>
                <p14:nvPr/>
              </p14:nvContentPartPr>
              <p14:xfrm>
                <a:off x="4327734" y="2523458"/>
                <a:ext cx="142920" cy="1666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FB93463-A4A3-4DA1-8FB3-C17A8107705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310094" y="2505458"/>
                  <a:ext cx="178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E930839-A7CC-4651-A6D8-D0149DB8F160}"/>
                    </a:ext>
                  </a:extLst>
                </p14:cNvPr>
                <p14:cNvContentPartPr/>
                <p14:nvPr/>
              </p14:nvContentPartPr>
              <p14:xfrm>
                <a:off x="4540134" y="2530298"/>
                <a:ext cx="133560" cy="470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E930839-A7CC-4651-A6D8-D0149DB8F16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522494" y="2512658"/>
                  <a:ext cx="169200" cy="50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AB2FE876-2FFF-4FC6-A9C4-0F75C1794CBD}"/>
              </a:ext>
            </a:extLst>
          </p:cNvPr>
          <p:cNvGrpSpPr/>
          <p:nvPr/>
        </p:nvGrpSpPr>
        <p:grpSpPr>
          <a:xfrm>
            <a:off x="7825757" y="2608830"/>
            <a:ext cx="1909080" cy="511560"/>
            <a:chOff x="5659609" y="2259696"/>
            <a:chExt cx="190908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FBF9449-8F07-4BCF-90E8-53C70DD8E4FC}"/>
                    </a:ext>
                  </a:extLst>
                </p14:cNvPr>
                <p14:cNvContentPartPr/>
                <p14:nvPr/>
              </p14:nvContentPartPr>
              <p14:xfrm>
                <a:off x="5659609" y="2335296"/>
                <a:ext cx="179640" cy="3016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FBF9449-8F07-4BCF-90E8-53C70DD8E4F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641609" y="2317296"/>
                  <a:ext cx="2152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53DCC00-08C0-452F-A791-1DA17E68BB5C}"/>
                    </a:ext>
                  </a:extLst>
                </p14:cNvPr>
                <p14:cNvContentPartPr/>
                <p14:nvPr/>
              </p14:nvContentPartPr>
              <p14:xfrm>
                <a:off x="5907289" y="2494416"/>
                <a:ext cx="91080" cy="1548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53DCC00-08C0-452F-A791-1DA17E68BB5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889649" y="2476416"/>
                  <a:ext cx="126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C1A7EFE-0C88-4D20-9735-D1ADA9688A56}"/>
                    </a:ext>
                  </a:extLst>
                </p14:cNvPr>
                <p14:cNvContentPartPr/>
                <p14:nvPr/>
              </p14:nvContentPartPr>
              <p14:xfrm>
                <a:off x="6056689" y="2479656"/>
                <a:ext cx="102960" cy="291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C1A7EFE-0C88-4D20-9735-D1ADA9688A5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038689" y="2462016"/>
                  <a:ext cx="1386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3FE9EAE-D0C1-40A3-8343-1D7356B90D14}"/>
                    </a:ext>
                  </a:extLst>
                </p14:cNvPr>
                <p14:cNvContentPartPr/>
                <p14:nvPr/>
              </p14:nvContentPartPr>
              <p14:xfrm>
                <a:off x="6231289" y="2312976"/>
                <a:ext cx="24120" cy="313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3FE9EAE-D0C1-40A3-8343-1D7356B90D1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213649" y="2295336"/>
                  <a:ext cx="597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7FC2E4F-0E99-4424-A0A4-899E9C60AAFC}"/>
                    </a:ext>
                  </a:extLst>
                </p14:cNvPr>
                <p14:cNvContentPartPr/>
                <p14:nvPr/>
              </p14:nvContentPartPr>
              <p14:xfrm>
                <a:off x="6334249" y="2474976"/>
                <a:ext cx="100080" cy="130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7FC2E4F-0E99-4424-A0A4-899E9C60AAF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316249" y="2456976"/>
                  <a:ext cx="135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8D3C834-08E9-40EC-BEF5-5C4DB426B023}"/>
                    </a:ext>
                  </a:extLst>
                </p14:cNvPr>
                <p14:cNvContentPartPr/>
                <p14:nvPr/>
              </p14:nvContentPartPr>
              <p14:xfrm>
                <a:off x="6502729" y="2447616"/>
                <a:ext cx="104400" cy="1609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8D3C834-08E9-40EC-BEF5-5C4DB426B02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485089" y="2429616"/>
                  <a:ext cx="1400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56DA329-10B9-4FC3-B68F-8573EE891F22}"/>
                    </a:ext>
                  </a:extLst>
                </p14:cNvPr>
                <p14:cNvContentPartPr/>
                <p14:nvPr/>
              </p14:nvContentPartPr>
              <p14:xfrm>
                <a:off x="6661849" y="2452656"/>
                <a:ext cx="82440" cy="146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56DA329-10B9-4FC3-B68F-8573EE891F2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644209" y="2435016"/>
                  <a:ext cx="118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3B54F13-4C3D-48CE-8E0C-F1A621BE0F77}"/>
                    </a:ext>
                  </a:extLst>
                </p14:cNvPr>
                <p14:cNvContentPartPr/>
                <p14:nvPr/>
              </p14:nvContentPartPr>
              <p14:xfrm>
                <a:off x="6804409" y="2433216"/>
                <a:ext cx="216360" cy="147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3B54F13-4C3D-48CE-8E0C-F1A621BE0F7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786409" y="2415216"/>
                  <a:ext cx="252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77D81A4-C028-4938-8D90-CD329F5FDC85}"/>
                    </a:ext>
                  </a:extLst>
                </p14:cNvPr>
                <p14:cNvContentPartPr/>
                <p14:nvPr/>
              </p14:nvContentPartPr>
              <p14:xfrm>
                <a:off x="7112569" y="2415216"/>
                <a:ext cx="111240" cy="1684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77D81A4-C028-4938-8D90-CD329F5FDC8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094569" y="2397216"/>
                  <a:ext cx="146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E57B624-96DA-4B9C-8E5E-68944F5DCA13}"/>
                    </a:ext>
                  </a:extLst>
                </p14:cNvPr>
                <p14:cNvContentPartPr/>
                <p14:nvPr/>
              </p14:nvContentPartPr>
              <p14:xfrm>
                <a:off x="7260529" y="2387856"/>
                <a:ext cx="132480" cy="1620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E57B624-96DA-4B9C-8E5E-68944F5DCA1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242529" y="2370216"/>
                  <a:ext cx="1681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80AE265-FF89-4598-B1F9-80677054EE50}"/>
                    </a:ext>
                  </a:extLst>
                </p14:cNvPr>
                <p14:cNvContentPartPr/>
                <p14:nvPr/>
              </p14:nvContentPartPr>
              <p14:xfrm>
                <a:off x="7505329" y="2259696"/>
                <a:ext cx="9360" cy="2826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80AE265-FF89-4598-B1F9-80677054EE5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487329" y="2241696"/>
                  <a:ext cx="450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BA4A9CF-65F4-4ADC-B2C0-41E8D6E4D532}"/>
                    </a:ext>
                  </a:extLst>
                </p14:cNvPr>
                <p14:cNvContentPartPr/>
                <p14:nvPr/>
              </p14:nvContentPartPr>
              <p14:xfrm>
                <a:off x="7409209" y="2357616"/>
                <a:ext cx="159480" cy="17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BA4A9CF-65F4-4ADC-B2C0-41E8D6E4D53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391569" y="2339976"/>
                  <a:ext cx="19512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A4A1FB1C-3983-4099-B005-3A5E621FBFF9}"/>
                  </a:ext>
                </a:extLst>
              </p14:cNvPr>
              <p14:cNvContentPartPr/>
              <p14:nvPr/>
            </p14:nvContentPartPr>
            <p14:xfrm>
              <a:off x="2870619" y="3222359"/>
              <a:ext cx="1355760" cy="1008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A4A1FB1C-3983-4099-B005-3A5E621FBFF9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2861619" y="3213359"/>
                <a:ext cx="13734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BEE96B4E-1446-48DA-960D-BD0F9599E072}"/>
                  </a:ext>
                </a:extLst>
              </p14:cNvPr>
              <p14:cNvContentPartPr/>
              <p14:nvPr/>
            </p14:nvContentPartPr>
            <p14:xfrm>
              <a:off x="5260659" y="3111479"/>
              <a:ext cx="1550520" cy="10656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BEE96B4E-1446-48DA-960D-BD0F9599E072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5252019" y="3102839"/>
                <a:ext cx="156816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3CA121EB-374C-416C-8458-84F1CE2C45A0}"/>
                  </a:ext>
                </a:extLst>
              </p14:cNvPr>
              <p14:cNvContentPartPr/>
              <p14:nvPr/>
            </p14:nvContentPartPr>
            <p14:xfrm>
              <a:off x="7827459" y="3071879"/>
              <a:ext cx="2013840" cy="8028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3CA121EB-374C-416C-8458-84F1CE2C45A0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7818819" y="3062879"/>
                <a:ext cx="2031480" cy="9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1FBA56D5-E8C1-40F2-AC39-018A54940B1F}"/>
              </a:ext>
            </a:extLst>
          </p:cNvPr>
          <p:cNvGrpSpPr/>
          <p:nvPr/>
        </p:nvGrpSpPr>
        <p:grpSpPr>
          <a:xfrm>
            <a:off x="2852619" y="3432599"/>
            <a:ext cx="1146600" cy="341640"/>
            <a:chOff x="686471" y="3083465"/>
            <a:chExt cx="1146600" cy="34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A88E7EF-E8A9-4C80-90F4-1DCC743116BD}"/>
                    </a:ext>
                  </a:extLst>
                </p14:cNvPr>
                <p14:cNvContentPartPr/>
                <p14:nvPr/>
              </p14:nvContentPartPr>
              <p14:xfrm>
                <a:off x="686471" y="3083465"/>
                <a:ext cx="1146600" cy="3416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A88E7EF-E8A9-4C80-90F4-1DCC743116B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68831" y="3065825"/>
                  <a:ext cx="11822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384C227-687F-4051-915B-5CC725870175}"/>
                    </a:ext>
                  </a:extLst>
                </p14:cNvPr>
                <p14:cNvContentPartPr/>
                <p14:nvPr/>
              </p14:nvContentPartPr>
              <p14:xfrm>
                <a:off x="1063391" y="3141785"/>
                <a:ext cx="55440" cy="202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384C227-687F-4051-915B-5CC72587017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45391" y="3123785"/>
                  <a:ext cx="910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062EFB4-2BB8-4DAF-89B2-F30FB744B7D8}"/>
                    </a:ext>
                  </a:extLst>
                </p14:cNvPr>
                <p14:cNvContentPartPr/>
                <p14:nvPr/>
              </p14:nvContentPartPr>
              <p14:xfrm>
                <a:off x="1433471" y="3142145"/>
                <a:ext cx="30960" cy="2124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062EFB4-2BB8-4DAF-89B2-F30FB744B7D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415831" y="3124145"/>
                  <a:ext cx="6660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68221818-ADED-48F0-A68B-18979A642385}"/>
              </a:ext>
            </a:extLst>
          </p:cNvPr>
          <p:cNvGrpSpPr/>
          <p:nvPr/>
        </p:nvGrpSpPr>
        <p:grpSpPr>
          <a:xfrm>
            <a:off x="2693139" y="4239719"/>
            <a:ext cx="1596600" cy="388080"/>
            <a:chOff x="526991" y="3890585"/>
            <a:chExt cx="1596600" cy="3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B3AFC68-3233-4848-8D94-E21E389C6A06}"/>
                    </a:ext>
                  </a:extLst>
                </p14:cNvPr>
                <p14:cNvContentPartPr/>
                <p14:nvPr/>
              </p14:nvContentPartPr>
              <p14:xfrm>
                <a:off x="526991" y="3890585"/>
                <a:ext cx="1596600" cy="388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B3AFC68-3233-4848-8D94-E21E389C6A0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08991" y="3872585"/>
                  <a:ext cx="16322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19A5E84-138C-47FF-89E5-5BDB420A3B0D}"/>
                    </a:ext>
                  </a:extLst>
                </p14:cNvPr>
                <p14:cNvContentPartPr/>
                <p14:nvPr/>
              </p14:nvContentPartPr>
              <p14:xfrm>
                <a:off x="954671" y="3965465"/>
                <a:ext cx="68040" cy="276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19A5E84-138C-47FF-89E5-5BDB420A3B0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36671" y="3947825"/>
                  <a:ext cx="1036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A3F3142-5BBF-40AF-9F3B-228D11F0EB9E}"/>
                    </a:ext>
                  </a:extLst>
                </p14:cNvPr>
                <p14:cNvContentPartPr/>
                <p14:nvPr/>
              </p14:nvContentPartPr>
              <p14:xfrm>
                <a:off x="1327991" y="3936305"/>
                <a:ext cx="49320" cy="306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A3F3142-5BBF-40AF-9F3B-228D11F0EB9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309991" y="3918305"/>
                  <a:ext cx="849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6F5889D-A3FD-4E07-90B0-C154E4250571}"/>
                    </a:ext>
                  </a:extLst>
                </p14:cNvPr>
                <p14:cNvContentPartPr/>
                <p14:nvPr/>
              </p14:nvContentPartPr>
              <p14:xfrm>
                <a:off x="1692311" y="3964025"/>
                <a:ext cx="34920" cy="245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6F5889D-A3FD-4E07-90B0-C154E425057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674671" y="3946025"/>
                  <a:ext cx="7056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DA39AA42-02DF-4B93-A7B8-3796C026DD2C}"/>
              </a:ext>
            </a:extLst>
          </p:cNvPr>
          <p:cNvGrpSpPr/>
          <p:nvPr/>
        </p:nvGrpSpPr>
        <p:grpSpPr>
          <a:xfrm>
            <a:off x="2932539" y="3644999"/>
            <a:ext cx="199440" cy="811440"/>
            <a:chOff x="766391" y="3295865"/>
            <a:chExt cx="199440" cy="81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5D38448-CA92-4997-BA67-5D65E0BC2FA6}"/>
                    </a:ext>
                  </a:extLst>
                </p14:cNvPr>
                <p14:cNvContentPartPr/>
                <p14:nvPr/>
              </p14:nvContentPartPr>
              <p14:xfrm>
                <a:off x="766391" y="3304145"/>
                <a:ext cx="148680" cy="8031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5D38448-CA92-4997-BA67-5D65E0BC2FA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48391" y="3286145"/>
                  <a:ext cx="184320" cy="83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F4C6E34-D741-447B-8A84-BF5D43E49EC5}"/>
                    </a:ext>
                  </a:extLst>
                </p14:cNvPr>
                <p14:cNvContentPartPr/>
                <p14:nvPr/>
              </p14:nvContentPartPr>
              <p14:xfrm>
                <a:off x="804191" y="3295865"/>
                <a:ext cx="161640" cy="986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F4C6E34-D741-447B-8A84-BF5D43E49EC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86551" y="3277865"/>
                  <a:ext cx="19728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1CE57619-D55E-4406-8E7D-9A6EBF883546}"/>
              </a:ext>
            </a:extLst>
          </p:cNvPr>
          <p:cNvGrpSpPr/>
          <p:nvPr/>
        </p:nvGrpSpPr>
        <p:grpSpPr>
          <a:xfrm>
            <a:off x="3383619" y="3595319"/>
            <a:ext cx="662400" cy="806400"/>
            <a:chOff x="1217471" y="3246185"/>
            <a:chExt cx="662400" cy="80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1AFF7C1-D24E-45C1-85A6-35F7975DE381}"/>
                    </a:ext>
                  </a:extLst>
                </p14:cNvPr>
                <p14:cNvContentPartPr/>
                <p14:nvPr/>
              </p14:nvContentPartPr>
              <p14:xfrm>
                <a:off x="1258151" y="3275705"/>
                <a:ext cx="295560" cy="7768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1AFF7C1-D24E-45C1-85A6-35F7975DE38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240151" y="3258065"/>
                  <a:ext cx="331200" cy="81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C537B8E-0AC2-4617-A4A1-4E46F41FE824}"/>
                    </a:ext>
                  </a:extLst>
                </p14:cNvPr>
                <p14:cNvContentPartPr/>
                <p14:nvPr/>
              </p14:nvContentPartPr>
              <p14:xfrm>
                <a:off x="1217471" y="3260945"/>
                <a:ext cx="150840" cy="986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C537B8E-0AC2-4617-A4A1-4E46F41FE82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99471" y="3243305"/>
                  <a:ext cx="186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80BEB9C-8531-41F6-A771-81C86E6F9FA7}"/>
                    </a:ext>
                  </a:extLst>
                </p14:cNvPr>
                <p14:cNvContentPartPr/>
                <p14:nvPr/>
              </p14:nvContentPartPr>
              <p14:xfrm>
                <a:off x="1501871" y="3254465"/>
                <a:ext cx="119160" cy="7520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80BEB9C-8531-41F6-A771-81C86E6F9FA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83871" y="3236825"/>
                  <a:ext cx="154800" cy="7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BC0072D-5B9A-4631-BC83-74DB8F1C5C39}"/>
                    </a:ext>
                  </a:extLst>
                </p14:cNvPr>
                <p14:cNvContentPartPr/>
                <p14:nvPr/>
              </p14:nvContentPartPr>
              <p14:xfrm>
                <a:off x="1539311" y="3246185"/>
                <a:ext cx="133200" cy="97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BC0072D-5B9A-4631-BC83-74DB8F1C5C3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521311" y="3228545"/>
                  <a:ext cx="168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2E21F6A-17CF-4659-9689-C238D99E47F2}"/>
                    </a:ext>
                  </a:extLst>
                </p14:cNvPr>
                <p14:cNvContentPartPr/>
                <p14:nvPr/>
              </p14:nvContentPartPr>
              <p14:xfrm>
                <a:off x="1698791" y="3262385"/>
                <a:ext cx="181080" cy="7837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2E21F6A-17CF-4659-9689-C238D99E47F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681151" y="3244385"/>
                  <a:ext cx="216720" cy="81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EE713CB2-0FC9-4365-A0B8-4BF3749F2437}"/>
              </a:ext>
            </a:extLst>
          </p:cNvPr>
          <p:cNvGrpSpPr/>
          <p:nvPr/>
        </p:nvGrpSpPr>
        <p:grpSpPr>
          <a:xfrm>
            <a:off x="5510920" y="3334723"/>
            <a:ext cx="1358640" cy="1070640"/>
            <a:chOff x="3344772" y="2985589"/>
            <a:chExt cx="1358640" cy="10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D90656B-F821-4C8B-8A53-D5748367A2C9}"/>
                    </a:ext>
                  </a:extLst>
                </p14:cNvPr>
                <p14:cNvContentPartPr/>
                <p14:nvPr/>
              </p14:nvContentPartPr>
              <p14:xfrm>
                <a:off x="3344772" y="3364309"/>
                <a:ext cx="49320" cy="3736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D90656B-F821-4C8B-8A53-D5748367A2C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327132" y="3346309"/>
                  <a:ext cx="8496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28FAA46-8D22-4E37-B42C-508BD46D7E9F}"/>
                    </a:ext>
                  </a:extLst>
                </p14:cNvPr>
                <p14:cNvContentPartPr/>
                <p14:nvPr/>
              </p14:nvContentPartPr>
              <p14:xfrm>
                <a:off x="3429372" y="3764629"/>
                <a:ext cx="1274040" cy="33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28FAA46-8D22-4E37-B42C-508BD46D7E9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411372" y="3746989"/>
                  <a:ext cx="13096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2F94432-A2AD-4C4A-92BE-F33170D10C24}"/>
                    </a:ext>
                  </a:extLst>
                </p14:cNvPr>
                <p14:cNvContentPartPr/>
                <p14:nvPr/>
              </p14:nvContentPartPr>
              <p14:xfrm>
                <a:off x="4667052" y="3354589"/>
                <a:ext cx="13680" cy="3639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2F94432-A2AD-4C4A-92BE-F33170D10C2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649412" y="3336949"/>
                  <a:ext cx="493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B6A2B7B-900B-4A4C-9BB8-B95F6DD32B53}"/>
                    </a:ext>
                  </a:extLst>
                </p14:cNvPr>
                <p14:cNvContentPartPr/>
                <p14:nvPr/>
              </p14:nvContentPartPr>
              <p14:xfrm>
                <a:off x="3390492" y="3303109"/>
                <a:ext cx="1254600" cy="198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B6A2B7B-900B-4A4C-9BB8-B95F6DD32B5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372492" y="3285109"/>
                  <a:ext cx="1290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E6A78F9-1E5B-4FBB-AAA8-6B8C9607B818}"/>
                    </a:ext>
                  </a:extLst>
                </p14:cNvPr>
                <p14:cNvContentPartPr/>
                <p14:nvPr/>
              </p14:nvContentPartPr>
              <p14:xfrm>
                <a:off x="3476892" y="3808189"/>
                <a:ext cx="22320" cy="222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E6A78F9-1E5B-4FBB-AAA8-6B8C9607B81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458892" y="3790189"/>
                  <a:ext cx="579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83F234E-CD06-46CB-B203-64AEFBB1CD3C}"/>
                    </a:ext>
                  </a:extLst>
                </p14:cNvPr>
                <p14:cNvContentPartPr/>
                <p14:nvPr/>
              </p14:nvContentPartPr>
              <p14:xfrm>
                <a:off x="4025532" y="3824389"/>
                <a:ext cx="52920" cy="2235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83F234E-CD06-46CB-B203-64AEFBB1CD3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007532" y="3806389"/>
                  <a:ext cx="885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BE6D151-39F7-40D7-AC9E-61EA22918633}"/>
                    </a:ext>
                  </a:extLst>
                </p14:cNvPr>
                <p14:cNvContentPartPr/>
                <p14:nvPr/>
              </p14:nvContentPartPr>
              <p14:xfrm>
                <a:off x="4532052" y="3835909"/>
                <a:ext cx="36000" cy="2203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BE6D151-39F7-40D7-AC9E-61EA2291863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514412" y="3818269"/>
                  <a:ext cx="716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ACDBEFC-8929-46C5-AFE4-D5BDF396716C}"/>
                    </a:ext>
                  </a:extLst>
                </p14:cNvPr>
                <p14:cNvContentPartPr/>
                <p14:nvPr/>
              </p14:nvContentPartPr>
              <p14:xfrm>
                <a:off x="3423972" y="3029509"/>
                <a:ext cx="51840" cy="2656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ACDBEFC-8929-46C5-AFE4-D5BDF396716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406332" y="3011509"/>
                  <a:ext cx="874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9A5D578-5781-482C-AEE9-DE8F591A60C3}"/>
                    </a:ext>
                  </a:extLst>
                </p14:cNvPr>
                <p14:cNvContentPartPr/>
                <p14:nvPr/>
              </p14:nvContentPartPr>
              <p14:xfrm>
                <a:off x="3922212" y="3010789"/>
                <a:ext cx="55800" cy="2739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9A5D578-5781-482C-AEE9-DE8F591A60C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904212" y="2993149"/>
                  <a:ext cx="914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4C1C64B-ABCD-4827-B3DC-AB9AC50541FB}"/>
                    </a:ext>
                  </a:extLst>
                </p14:cNvPr>
                <p14:cNvContentPartPr/>
                <p14:nvPr/>
              </p14:nvContentPartPr>
              <p14:xfrm>
                <a:off x="4446012" y="2985589"/>
                <a:ext cx="37440" cy="3232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4C1C64B-ABCD-4827-B3DC-AB9AC50541F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428372" y="2967949"/>
                  <a:ext cx="73080" cy="35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5472D9AD-49D5-4A92-B349-2D3D89194669}"/>
              </a:ext>
            </a:extLst>
          </p:cNvPr>
          <p:cNvGrpSpPr/>
          <p:nvPr/>
        </p:nvGrpSpPr>
        <p:grpSpPr>
          <a:xfrm>
            <a:off x="5590480" y="3695803"/>
            <a:ext cx="1152720" cy="420840"/>
            <a:chOff x="3424332" y="3346669"/>
            <a:chExt cx="115272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66BE5C5-5B85-4FE7-A49B-3CE7B0B3B0A3}"/>
                    </a:ext>
                  </a:extLst>
                </p14:cNvPr>
                <p14:cNvContentPartPr/>
                <p14:nvPr/>
              </p14:nvContentPartPr>
              <p14:xfrm>
                <a:off x="3468252" y="3380149"/>
                <a:ext cx="48600" cy="387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66BE5C5-5B85-4FE7-A49B-3CE7B0B3B0A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450612" y="3362509"/>
                  <a:ext cx="8424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9E2EF8E-ACF9-4A9C-BAEF-2AEF6F6FD0BE}"/>
                    </a:ext>
                  </a:extLst>
                </p14:cNvPr>
                <p14:cNvContentPartPr/>
                <p14:nvPr/>
              </p14:nvContentPartPr>
              <p14:xfrm>
                <a:off x="3424332" y="3377269"/>
                <a:ext cx="118440" cy="925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9E2EF8E-ACF9-4A9C-BAEF-2AEF6F6FD0B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406332" y="3359269"/>
                  <a:ext cx="154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81CB2B2-6E33-4ED6-9A09-ABD9BC20B9B8}"/>
                    </a:ext>
                  </a:extLst>
                </p14:cNvPr>
                <p14:cNvContentPartPr/>
                <p14:nvPr/>
              </p14:nvContentPartPr>
              <p14:xfrm>
                <a:off x="3638532" y="3422269"/>
                <a:ext cx="360" cy="3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81CB2B2-6E33-4ED6-9A09-ABD9BC20B9B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20892" y="340462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4FA145E-6261-4769-93E9-C825F5D40092}"/>
                    </a:ext>
                  </a:extLst>
                </p14:cNvPr>
                <p14:cNvContentPartPr/>
                <p14:nvPr/>
              </p14:nvContentPartPr>
              <p14:xfrm>
                <a:off x="3633852" y="3402469"/>
                <a:ext cx="340920" cy="3124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4FA145E-6261-4769-93E9-C825F5D4009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615852" y="3384829"/>
                  <a:ext cx="3765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2349AC3-E205-46A5-AFFD-4879F1822B46}"/>
                    </a:ext>
                  </a:extLst>
                </p14:cNvPr>
                <p14:cNvContentPartPr/>
                <p14:nvPr/>
              </p14:nvContentPartPr>
              <p14:xfrm>
                <a:off x="3636732" y="3391309"/>
                <a:ext cx="140400" cy="1198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2349AC3-E205-46A5-AFFD-4879F1822B4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619092" y="3373669"/>
                  <a:ext cx="176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A0D3CAA-93DA-4944-A5CF-4293E3F6DFDA}"/>
                    </a:ext>
                  </a:extLst>
                </p14:cNvPr>
                <p14:cNvContentPartPr/>
                <p14:nvPr/>
              </p14:nvContentPartPr>
              <p14:xfrm>
                <a:off x="4055052" y="3377269"/>
                <a:ext cx="374400" cy="3326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A0D3CAA-93DA-4944-A5CF-4293E3F6DFDA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037052" y="3359629"/>
                  <a:ext cx="4100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A175D5D-B77C-4185-ABEC-CFC4166E195D}"/>
                    </a:ext>
                  </a:extLst>
                </p14:cNvPr>
                <p14:cNvContentPartPr/>
                <p14:nvPr/>
              </p14:nvContentPartPr>
              <p14:xfrm>
                <a:off x="4282572" y="3346669"/>
                <a:ext cx="195480" cy="1112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A175D5D-B77C-4185-ABEC-CFC4166E195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264572" y="3329029"/>
                  <a:ext cx="231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14FE3BF-9C7C-45D2-B852-380B27BD6160}"/>
                    </a:ext>
                  </a:extLst>
                </p14:cNvPr>
                <p14:cNvContentPartPr/>
                <p14:nvPr/>
              </p14:nvContentPartPr>
              <p14:xfrm>
                <a:off x="4516932" y="3366829"/>
                <a:ext cx="46440" cy="3459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14FE3BF-9C7C-45D2-B852-380B27BD6160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499292" y="3348829"/>
                  <a:ext cx="820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66ADAF6-05E7-4B15-9723-27CB1B19E058}"/>
                    </a:ext>
                  </a:extLst>
                </p14:cNvPr>
                <p14:cNvContentPartPr/>
                <p14:nvPr/>
              </p14:nvContentPartPr>
              <p14:xfrm>
                <a:off x="4444932" y="3360349"/>
                <a:ext cx="132120" cy="1296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66ADAF6-05E7-4B15-9723-27CB1B19E05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426932" y="3342349"/>
                  <a:ext cx="1677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E19EC7A-AE39-4934-AE88-8DFE60CE2F85}"/>
                    </a:ext>
                  </a:extLst>
                </p14:cNvPr>
                <p14:cNvContentPartPr/>
                <p14:nvPr/>
              </p14:nvContentPartPr>
              <p14:xfrm>
                <a:off x="4052172" y="3397069"/>
                <a:ext cx="446400" cy="3258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E19EC7A-AE39-4934-AE88-8DFE60CE2F85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034532" y="3379429"/>
                  <a:ext cx="4820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5B531505-167B-41DA-A58C-2E535734A195}"/>
                    </a:ext>
                  </a:extLst>
                </p14:cNvPr>
                <p14:cNvContentPartPr/>
                <p14:nvPr/>
              </p14:nvContentPartPr>
              <p14:xfrm>
                <a:off x="4051812" y="3373309"/>
                <a:ext cx="105120" cy="1382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5B531505-167B-41DA-A58C-2E535734A195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033812" y="3355309"/>
                  <a:ext cx="14076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3EC5DB7-B958-42BB-8C62-BAF01FB3C2A8}"/>
              </a:ext>
            </a:extLst>
          </p:cNvPr>
          <p:cNvGrpSpPr/>
          <p:nvPr/>
        </p:nvGrpSpPr>
        <p:grpSpPr>
          <a:xfrm>
            <a:off x="7979022" y="3279749"/>
            <a:ext cx="1470240" cy="1103400"/>
            <a:chOff x="5812874" y="2930615"/>
            <a:chExt cx="1470240" cy="11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CDEFA38-1CC0-4120-8BFE-DCD8EA6FE829}"/>
                    </a:ext>
                  </a:extLst>
                </p14:cNvPr>
                <p14:cNvContentPartPr/>
                <p14:nvPr/>
              </p14:nvContentPartPr>
              <p14:xfrm>
                <a:off x="5812874" y="3247775"/>
                <a:ext cx="70920" cy="5090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CDEFA38-1CC0-4120-8BFE-DCD8EA6FE829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794874" y="3230135"/>
                  <a:ext cx="10656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AC1B76A-8A8E-482A-A33C-7D2DC8119BB4}"/>
                    </a:ext>
                  </a:extLst>
                </p14:cNvPr>
                <p14:cNvContentPartPr/>
                <p14:nvPr/>
              </p14:nvContentPartPr>
              <p14:xfrm>
                <a:off x="5904674" y="3764015"/>
                <a:ext cx="1374840" cy="208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AC1B76A-8A8E-482A-A33C-7D2DC8119BB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86674" y="3746375"/>
                  <a:ext cx="14104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F4D266EF-B198-40E5-A3CD-D2C655891831}"/>
                    </a:ext>
                  </a:extLst>
                </p14:cNvPr>
                <p14:cNvContentPartPr/>
                <p14:nvPr/>
              </p14:nvContentPartPr>
              <p14:xfrm>
                <a:off x="7218314" y="3188735"/>
                <a:ext cx="64800" cy="5781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F4D266EF-B198-40E5-A3CD-D2C655891831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200314" y="3171095"/>
                  <a:ext cx="10044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C18F464-2A67-4BAF-9DC9-95D5C5A353A2}"/>
                    </a:ext>
                  </a:extLst>
                </p14:cNvPr>
                <p14:cNvContentPartPr/>
                <p14:nvPr/>
              </p14:nvContentPartPr>
              <p14:xfrm>
                <a:off x="5837354" y="3208175"/>
                <a:ext cx="1293840" cy="396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C18F464-2A67-4BAF-9DC9-95D5C5A353A2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819714" y="3190175"/>
                  <a:ext cx="13294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F2C545B-2382-45E6-ABF2-F3C5575F24F8}"/>
                    </a:ext>
                  </a:extLst>
                </p14:cNvPr>
                <p14:cNvContentPartPr/>
                <p14:nvPr/>
              </p14:nvContentPartPr>
              <p14:xfrm>
                <a:off x="7054154" y="3211055"/>
                <a:ext cx="131760" cy="64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F2C545B-2382-45E6-ABF2-F3C5575F24F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036514" y="3193415"/>
                  <a:ext cx="1674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3A6A2BA-0656-4E0F-83A2-DAD5EC75B606}"/>
                    </a:ext>
                  </a:extLst>
                </p14:cNvPr>
                <p14:cNvContentPartPr/>
                <p14:nvPr/>
              </p14:nvContentPartPr>
              <p14:xfrm>
                <a:off x="6026354" y="3003695"/>
                <a:ext cx="37080" cy="2109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3A6A2BA-0656-4E0F-83A2-DAD5EC75B606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008714" y="2985695"/>
                  <a:ext cx="727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FC2358C-77BC-4B90-B46F-77DD2486C84C}"/>
                    </a:ext>
                  </a:extLst>
                </p14:cNvPr>
                <p14:cNvContentPartPr/>
                <p14:nvPr/>
              </p14:nvContentPartPr>
              <p14:xfrm>
                <a:off x="6052994" y="3787415"/>
                <a:ext cx="57960" cy="2044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FC2358C-77BC-4B90-B46F-77DD2486C84C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035354" y="3769415"/>
                  <a:ext cx="936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CD4DBA5-0F44-4A7E-AD0D-B1B551A76081}"/>
                    </a:ext>
                  </a:extLst>
                </p14:cNvPr>
                <p14:cNvContentPartPr/>
                <p14:nvPr/>
              </p14:nvContentPartPr>
              <p14:xfrm>
                <a:off x="6299954" y="2969855"/>
                <a:ext cx="25920" cy="889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CD4DBA5-0F44-4A7E-AD0D-B1B551A76081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282314" y="2952215"/>
                  <a:ext cx="61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690B15E-CFF2-477C-B301-D8D38C208306}"/>
                    </a:ext>
                  </a:extLst>
                </p14:cNvPr>
                <p14:cNvContentPartPr/>
                <p14:nvPr/>
              </p14:nvContentPartPr>
              <p14:xfrm>
                <a:off x="6312914" y="2992895"/>
                <a:ext cx="31320" cy="2185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690B15E-CFF2-477C-B301-D8D38C208306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294914" y="2974895"/>
                  <a:ext cx="669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DEF2C7B7-590D-482F-B933-1DD9DABA3148}"/>
                    </a:ext>
                  </a:extLst>
                </p14:cNvPr>
                <p14:cNvContentPartPr/>
                <p14:nvPr/>
              </p14:nvContentPartPr>
              <p14:xfrm>
                <a:off x="6380954" y="3774815"/>
                <a:ext cx="52920" cy="2390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DEF2C7B7-590D-482F-B933-1DD9DABA3148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362954" y="3757175"/>
                  <a:ext cx="885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C3951BD-4074-4D68-83A8-889737B784AB}"/>
                    </a:ext>
                  </a:extLst>
                </p14:cNvPr>
                <p14:cNvContentPartPr/>
                <p14:nvPr/>
              </p14:nvContentPartPr>
              <p14:xfrm>
                <a:off x="6542234" y="3928535"/>
                <a:ext cx="24480" cy="133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C3951BD-4074-4D68-83A8-889737B784AB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524594" y="3910895"/>
                  <a:ext cx="60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77399A8-BEC7-47BE-AD41-AE26F257CB61}"/>
                    </a:ext>
                  </a:extLst>
                </p14:cNvPr>
                <p14:cNvContentPartPr/>
                <p14:nvPr/>
              </p14:nvContentPartPr>
              <p14:xfrm>
                <a:off x="6632954" y="3906575"/>
                <a:ext cx="152280" cy="172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77399A8-BEC7-47BE-AD41-AE26F257CB61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614954" y="3888935"/>
                  <a:ext cx="187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47C67024-BDD8-4229-9A81-21868CE9790E}"/>
                    </a:ext>
                  </a:extLst>
                </p14:cNvPr>
                <p14:cNvContentPartPr/>
                <p14:nvPr/>
              </p14:nvContentPartPr>
              <p14:xfrm>
                <a:off x="6869114" y="3912695"/>
                <a:ext cx="160560" cy="61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47C67024-BDD8-4229-9A81-21868CE9790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851114" y="3894695"/>
                  <a:ext cx="1962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D312DB8-AA18-4EE5-8DA6-D2E970A1FCEF}"/>
                    </a:ext>
                  </a:extLst>
                </p14:cNvPr>
                <p14:cNvContentPartPr/>
                <p14:nvPr/>
              </p14:nvContentPartPr>
              <p14:xfrm>
                <a:off x="7070714" y="3912695"/>
                <a:ext cx="19800" cy="46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D312DB8-AA18-4EE5-8DA6-D2E970A1FCEF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7053074" y="3894695"/>
                  <a:ext cx="55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28DC830-7604-4BFA-A11C-07B5C6933311}"/>
                    </a:ext>
                  </a:extLst>
                </p14:cNvPr>
                <p14:cNvContentPartPr/>
                <p14:nvPr/>
              </p14:nvContentPartPr>
              <p14:xfrm>
                <a:off x="7179434" y="3848255"/>
                <a:ext cx="24840" cy="1857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28DC830-7604-4BFA-A11C-07B5C6933311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7161434" y="3830615"/>
                  <a:ext cx="604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FA6980B-608F-4C4E-BC80-8F05BEFA86EE}"/>
                    </a:ext>
                  </a:extLst>
                </p14:cNvPr>
                <p14:cNvContentPartPr/>
                <p14:nvPr/>
              </p14:nvContentPartPr>
              <p14:xfrm>
                <a:off x="7057754" y="2930615"/>
                <a:ext cx="42840" cy="2419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FA6980B-608F-4C4E-BC80-8F05BEFA86EE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040114" y="2912615"/>
                  <a:ext cx="784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EEA68D6-E913-4A02-9517-F2B0B74D3387}"/>
                    </a:ext>
                  </a:extLst>
                </p14:cNvPr>
                <p14:cNvContentPartPr/>
                <p14:nvPr/>
              </p14:nvContentPartPr>
              <p14:xfrm>
                <a:off x="6459074" y="3068135"/>
                <a:ext cx="42480" cy="61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EEA68D6-E913-4A02-9517-F2B0B74D3387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441434" y="3050495"/>
                  <a:ext cx="78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2880289F-8922-4D20-A43B-9EB6412A3015}"/>
                    </a:ext>
                  </a:extLst>
                </p14:cNvPr>
                <p14:cNvContentPartPr/>
                <p14:nvPr/>
              </p14:nvContentPartPr>
              <p14:xfrm>
                <a:off x="6540794" y="3062015"/>
                <a:ext cx="136800" cy="104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2880289F-8922-4D20-A43B-9EB6412A3015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523154" y="3044375"/>
                  <a:ext cx="1724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D39F7B7-085C-4B31-8868-45C4ACEB28D2}"/>
                    </a:ext>
                  </a:extLst>
                </p14:cNvPr>
                <p14:cNvContentPartPr/>
                <p14:nvPr/>
              </p14:nvContentPartPr>
              <p14:xfrm>
                <a:off x="6758594" y="3041495"/>
                <a:ext cx="164160" cy="140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D39F7B7-085C-4B31-8868-45C4ACEB28D2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740594" y="3023855"/>
                  <a:ext cx="1998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77F3A60D-C1AF-4578-8AAD-4A398D93C460}"/>
                    </a:ext>
                  </a:extLst>
                </p14:cNvPr>
                <p14:cNvContentPartPr/>
                <p14:nvPr/>
              </p14:nvContentPartPr>
              <p14:xfrm>
                <a:off x="6970274" y="3051215"/>
                <a:ext cx="14760" cy="14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77F3A60D-C1AF-4578-8AAD-4A398D93C460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952634" y="3033215"/>
                  <a:ext cx="5040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B42E64D6-E898-42F2-A31F-0B9D35B5B238}"/>
              </a:ext>
            </a:extLst>
          </p:cNvPr>
          <p:cNvGrpSpPr/>
          <p:nvPr/>
        </p:nvGrpSpPr>
        <p:grpSpPr>
          <a:xfrm>
            <a:off x="8111502" y="3631469"/>
            <a:ext cx="230400" cy="477720"/>
            <a:chOff x="5945354" y="3282335"/>
            <a:chExt cx="230400" cy="47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E535193E-DD0E-4574-B313-52464DA32D8B}"/>
                    </a:ext>
                  </a:extLst>
                </p14:cNvPr>
                <p14:cNvContentPartPr/>
                <p14:nvPr/>
              </p14:nvContentPartPr>
              <p14:xfrm>
                <a:off x="6045434" y="3282335"/>
                <a:ext cx="14040" cy="1072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E535193E-DD0E-4574-B313-52464DA32D8B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027434" y="3264335"/>
                  <a:ext cx="49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AF394E6-4BE7-48A5-B366-BD5396849638}"/>
                    </a:ext>
                  </a:extLst>
                </p14:cNvPr>
                <p14:cNvContentPartPr/>
                <p14:nvPr/>
              </p14:nvContentPartPr>
              <p14:xfrm>
                <a:off x="5975594" y="3403655"/>
                <a:ext cx="172080" cy="54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AF394E6-4BE7-48A5-B366-BD539684963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957954" y="3386015"/>
                  <a:ext cx="2077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25CABD4E-3916-470D-8DC8-98A108911EA9}"/>
                    </a:ext>
                  </a:extLst>
                </p14:cNvPr>
                <p14:cNvContentPartPr/>
                <p14:nvPr/>
              </p14:nvContentPartPr>
              <p14:xfrm>
                <a:off x="5945354" y="3433175"/>
                <a:ext cx="225720" cy="1450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25CABD4E-3916-470D-8DC8-98A108911EA9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927354" y="3415535"/>
                  <a:ext cx="2613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99C09DD-7150-47EC-B3DE-AD6C6371BCD5}"/>
                    </a:ext>
                  </a:extLst>
                </p14:cNvPr>
                <p14:cNvContentPartPr/>
                <p14:nvPr/>
              </p14:nvContentPartPr>
              <p14:xfrm>
                <a:off x="6154874" y="3427775"/>
                <a:ext cx="20880" cy="1234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99C09DD-7150-47EC-B3DE-AD6C6371BCD5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136874" y="3410135"/>
                  <a:ext cx="56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97158930-AFC7-4D3C-99F8-60F3989001C4}"/>
                    </a:ext>
                  </a:extLst>
                </p14:cNvPr>
                <p14:cNvContentPartPr/>
                <p14:nvPr/>
              </p14:nvContentPartPr>
              <p14:xfrm>
                <a:off x="6033554" y="3601295"/>
                <a:ext cx="44280" cy="1587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97158930-AFC7-4D3C-99F8-60F3989001C4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015914" y="3583295"/>
                  <a:ext cx="79920" cy="19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D7EB3547-24F2-46C1-813E-A534FEB41A55}"/>
                  </a:ext>
                </a:extLst>
              </p14:cNvPr>
              <p14:cNvContentPartPr/>
              <p14:nvPr/>
            </p14:nvContentPartPr>
            <p14:xfrm>
              <a:off x="478321" y="978220"/>
              <a:ext cx="2035800" cy="18756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D7EB3547-24F2-46C1-813E-A534FEB41A55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469321" y="969220"/>
                <a:ext cx="2053440" cy="2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3889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F16FD19F-76E5-494B-A461-B479F5AFED3E}"/>
              </a:ext>
            </a:extLst>
          </p:cNvPr>
          <p:cNvGrpSpPr/>
          <p:nvPr/>
        </p:nvGrpSpPr>
        <p:grpSpPr>
          <a:xfrm>
            <a:off x="346259" y="330779"/>
            <a:ext cx="2095920" cy="511200"/>
            <a:chOff x="346259" y="330779"/>
            <a:chExt cx="2095920" cy="5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F36BEF8-47C7-45FA-B53F-F11FF0646B08}"/>
                    </a:ext>
                  </a:extLst>
                </p14:cNvPr>
                <p14:cNvContentPartPr/>
                <p14:nvPr/>
              </p14:nvContentPartPr>
              <p14:xfrm>
                <a:off x="346259" y="330779"/>
                <a:ext cx="399960" cy="511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F36BEF8-47C7-45FA-B53F-F11FF0646B0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8619" y="312779"/>
                  <a:ext cx="43560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7151B6B-F8BC-4784-9D10-734532181516}"/>
                    </a:ext>
                  </a:extLst>
                </p14:cNvPr>
                <p14:cNvContentPartPr/>
                <p14:nvPr/>
              </p14:nvContentPartPr>
              <p14:xfrm>
                <a:off x="837659" y="577739"/>
                <a:ext cx="264960" cy="225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7151B6B-F8BC-4784-9D10-7345321815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0019" y="559739"/>
                  <a:ext cx="3006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23A02FF-C650-47AD-B544-FA2A7024819B}"/>
                    </a:ext>
                  </a:extLst>
                </p14:cNvPr>
                <p14:cNvContentPartPr/>
                <p14:nvPr/>
              </p14:nvContentPartPr>
              <p14:xfrm>
                <a:off x="1162379" y="350939"/>
                <a:ext cx="55800" cy="412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23A02FF-C650-47AD-B544-FA2A7024819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4739" y="332939"/>
                  <a:ext cx="9144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2C4C561-470B-42EB-9B5B-D43AAAB05C70}"/>
                    </a:ext>
                  </a:extLst>
                </p14:cNvPr>
                <p14:cNvContentPartPr/>
                <p14:nvPr/>
              </p14:nvContentPartPr>
              <p14:xfrm>
                <a:off x="1114499" y="527339"/>
                <a:ext cx="226440" cy="25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2C4C561-470B-42EB-9B5B-D43AAAB05C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6859" y="509339"/>
                  <a:ext cx="262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380D459-3F44-4C9E-B33D-4B48DE332731}"/>
                    </a:ext>
                  </a:extLst>
                </p14:cNvPr>
                <p14:cNvContentPartPr/>
                <p14:nvPr/>
              </p14:nvContentPartPr>
              <p14:xfrm>
                <a:off x="1632179" y="553259"/>
                <a:ext cx="191880" cy="220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380D459-3F44-4C9E-B33D-4B48DE3327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14539" y="535259"/>
                  <a:ext cx="227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F718E28-57F5-454D-8AA5-05D53AC3F11B}"/>
                    </a:ext>
                  </a:extLst>
                </p14:cNvPr>
                <p14:cNvContentPartPr/>
                <p14:nvPr/>
              </p14:nvContentPartPr>
              <p14:xfrm>
                <a:off x="1893179" y="556139"/>
                <a:ext cx="199800" cy="207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F718E28-57F5-454D-8AA5-05D53AC3F11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75179" y="538499"/>
                  <a:ext cx="2354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1ECDFCA-6C15-4697-A2D5-5E6035008E5B}"/>
                    </a:ext>
                  </a:extLst>
                </p14:cNvPr>
                <p14:cNvContentPartPr/>
                <p14:nvPr/>
              </p14:nvContentPartPr>
              <p14:xfrm>
                <a:off x="2209979" y="344099"/>
                <a:ext cx="232200" cy="428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1ECDFCA-6C15-4697-A2D5-5E6035008E5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92339" y="326099"/>
                  <a:ext cx="26784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41FC234-7EC8-4803-B856-14D57204B8BF}"/>
                    </a:ext>
                  </a:extLst>
                </p14:cNvPr>
                <p14:cNvContentPartPr/>
                <p14:nvPr/>
              </p14:nvContentPartPr>
              <p14:xfrm>
                <a:off x="1466219" y="360659"/>
                <a:ext cx="34920" cy="426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41FC234-7EC8-4803-B856-14D57204B8B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48579" y="343019"/>
                  <a:ext cx="70560" cy="46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C02E505A-80D8-4979-B6C1-BD885BFBE263}"/>
                  </a:ext>
                </a:extLst>
              </p14:cNvPr>
              <p14:cNvContentPartPr/>
              <p14:nvPr/>
            </p14:nvContentPartPr>
            <p14:xfrm>
              <a:off x="3289926" y="779756"/>
              <a:ext cx="110880" cy="128880"/>
            </p14:xfrm>
          </p:contentPart>
        </mc:Choice>
        <mc:Fallback xmlns=""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C02E505A-80D8-4979-B6C1-BD885BFBE26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72286" y="762116"/>
                <a:ext cx="14652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A71C9D3A-165C-4164-B595-7B23CF38716F}"/>
                  </a:ext>
                </a:extLst>
              </p14:cNvPr>
              <p14:cNvContentPartPr/>
              <p14:nvPr/>
            </p14:nvContentPartPr>
            <p14:xfrm>
              <a:off x="3273228" y="773613"/>
              <a:ext cx="130320" cy="12960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A71C9D3A-165C-4164-B595-7B23CF38716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55588" y="755613"/>
                <a:ext cx="165960" cy="16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2" name="Group 821">
            <a:extLst>
              <a:ext uri="{FF2B5EF4-FFF2-40B4-BE49-F238E27FC236}">
                <a16:creationId xmlns:a16="http://schemas.microsoft.com/office/drawing/2014/main" id="{6E09A395-C3CF-4459-8EEB-6D4B9E0C83C1}"/>
              </a:ext>
            </a:extLst>
          </p:cNvPr>
          <p:cNvGrpSpPr/>
          <p:nvPr/>
        </p:nvGrpSpPr>
        <p:grpSpPr>
          <a:xfrm>
            <a:off x="3641390" y="557659"/>
            <a:ext cx="745200" cy="352080"/>
            <a:chOff x="3641390" y="557659"/>
            <a:chExt cx="74520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FA07BF2A-F6CC-49B2-B229-C15B06D02735}"/>
                    </a:ext>
                  </a:extLst>
                </p14:cNvPr>
                <p14:cNvContentPartPr/>
                <p14:nvPr/>
              </p14:nvContentPartPr>
              <p14:xfrm>
                <a:off x="3719150" y="704539"/>
                <a:ext cx="360" cy="36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FA07BF2A-F6CC-49B2-B229-C15B06D0273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01510" y="68653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8B46B0A7-EC31-4FE1-9AC7-E12C28F0F201}"/>
                    </a:ext>
                  </a:extLst>
                </p14:cNvPr>
                <p14:cNvContentPartPr/>
                <p14:nvPr/>
              </p14:nvContentPartPr>
              <p14:xfrm>
                <a:off x="3641390" y="557659"/>
                <a:ext cx="285480" cy="35208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8B46B0A7-EC31-4FE1-9AC7-E12C28F0F20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623750" y="539659"/>
                  <a:ext cx="3211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586BF07F-C6E2-4A3A-8EC0-D36295540D4D}"/>
                    </a:ext>
                  </a:extLst>
                </p14:cNvPr>
                <p14:cNvContentPartPr/>
                <p14:nvPr/>
              </p14:nvContentPartPr>
              <p14:xfrm>
                <a:off x="3976910" y="717139"/>
                <a:ext cx="138960" cy="18216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586BF07F-C6E2-4A3A-8EC0-D36295540D4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958910" y="699499"/>
                  <a:ext cx="1746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AFF6C0D9-E320-4EED-9EB4-0E480D537F8F}"/>
                    </a:ext>
                  </a:extLst>
                </p14:cNvPr>
                <p14:cNvContentPartPr/>
                <p14:nvPr/>
              </p14:nvContentPartPr>
              <p14:xfrm>
                <a:off x="4151510" y="700219"/>
                <a:ext cx="109440" cy="18144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AFF6C0D9-E320-4EED-9EB4-0E480D537F8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133870" y="682219"/>
                  <a:ext cx="145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593BB217-ED6A-4CDE-8298-51FAAFC28B86}"/>
                    </a:ext>
                  </a:extLst>
                </p14:cNvPr>
                <p14:cNvContentPartPr/>
                <p14:nvPr/>
              </p14:nvContentPartPr>
              <p14:xfrm>
                <a:off x="4301630" y="699499"/>
                <a:ext cx="84960" cy="162360"/>
              </p14:xfrm>
            </p:contentPart>
          </mc:Choice>
          <mc:Fallback xmlns=""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593BB217-ED6A-4CDE-8298-51FAAFC28B8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283990" y="681499"/>
                  <a:ext cx="12060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9" name="Group 838">
            <a:extLst>
              <a:ext uri="{FF2B5EF4-FFF2-40B4-BE49-F238E27FC236}">
                <a16:creationId xmlns:a16="http://schemas.microsoft.com/office/drawing/2014/main" id="{61093CCE-026A-47F1-8C2F-7B065F3C50E9}"/>
              </a:ext>
            </a:extLst>
          </p:cNvPr>
          <p:cNvGrpSpPr/>
          <p:nvPr/>
        </p:nvGrpSpPr>
        <p:grpSpPr>
          <a:xfrm>
            <a:off x="4764950" y="632539"/>
            <a:ext cx="514800" cy="222480"/>
            <a:chOff x="4764950" y="632539"/>
            <a:chExt cx="51480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823" name="Ink 822">
                  <a:extLst>
                    <a:ext uri="{FF2B5EF4-FFF2-40B4-BE49-F238E27FC236}">
                      <a16:creationId xmlns:a16="http://schemas.microsoft.com/office/drawing/2014/main" id="{4927EA64-61A7-4F4A-95AC-AB94CB33BCEB}"/>
                    </a:ext>
                  </a:extLst>
                </p14:cNvPr>
                <p14:cNvContentPartPr/>
                <p14:nvPr/>
              </p14:nvContentPartPr>
              <p14:xfrm>
                <a:off x="4764950" y="649819"/>
                <a:ext cx="136080" cy="205200"/>
              </p14:xfrm>
            </p:contentPart>
          </mc:Choice>
          <mc:Fallback xmlns="">
            <p:pic>
              <p:nvPicPr>
                <p:cNvPr id="823" name="Ink 822">
                  <a:extLst>
                    <a:ext uri="{FF2B5EF4-FFF2-40B4-BE49-F238E27FC236}">
                      <a16:creationId xmlns:a16="http://schemas.microsoft.com/office/drawing/2014/main" id="{4927EA64-61A7-4F4A-95AC-AB94CB33BCE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747310" y="631819"/>
                  <a:ext cx="171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824" name="Ink 823">
                  <a:extLst>
                    <a:ext uri="{FF2B5EF4-FFF2-40B4-BE49-F238E27FC236}">
                      <a16:creationId xmlns:a16="http://schemas.microsoft.com/office/drawing/2014/main" id="{107AF703-BB33-48D6-B6ED-2FCF180FAE67}"/>
                    </a:ext>
                  </a:extLst>
                </p14:cNvPr>
                <p14:cNvContentPartPr/>
                <p14:nvPr/>
              </p14:nvContentPartPr>
              <p14:xfrm>
                <a:off x="4952510" y="666739"/>
                <a:ext cx="132480" cy="159480"/>
              </p14:xfrm>
            </p:contentPart>
          </mc:Choice>
          <mc:Fallback xmlns="">
            <p:pic>
              <p:nvPicPr>
                <p:cNvPr id="824" name="Ink 823">
                  <a:extLst>
                    <a:ext uri="{FF2B5EF4-FFF2-40B4-BE49-F238E27FC236}">
                      <a16:creationId xmlns:a16="http://schemas.microsoft.com/office/drawing/2014/main" id="{107AF703-BB33-48D6-B6ED-2FCF180FAE6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934510" y="648739"/>
                  <a:ext cx="168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825" name="Ink 824">
                  <a:extLst>
                    <a:ext uri="{FF2B5EF4-FFF2-40B4-BE49-F238E27FC236}">
                      <a16:creationId xmlns:a16="http://schemas.microsoft.com/office/drawing/2014/main" id="{643D33E9-2D81-46DF-81CA-97CF7FC50857}"/>
                    </a:ext>
                  </a:extLst>
                </p14:cNvPr>
                <p14:cNvContentPartPr/>
                <p14:nvPr/>
              </p14:nvContentPartPr>
              <p14:xfrm>
                <a:off x="5133950" y="632539"/>
                <a:ext cx="145800" cy="188640"/>
              </p14:xfrm>
            </p:contentPart>
          </mc:Choice>
          <mc:Fallback xmlns="">
            <p:pic>
              <p:nvPicPr>
                <p:cNvPr id="825" name="Ink 824">
                  <a:extLst>
                    <a:ext uri="{FF2B5EF4-FFF2-40B4-BE49-F238E27FC236}">
                      <a16:creationId xmlns:a16="http://schemas.microsoft.com/office/drawing/2014/main" id="{643D33E9-2D81-46DF-81CA-97CF7FC5085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115950" y="614899"/>
                  <a:ext cx="18144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8" name="Group 837">
            <a:extLst>
              <a:ext uri="{FF2B5EF4-FFF2-40B4-BE49-F238E27FC236}">
                <a16:creationId xmlns:a16="http://schemas.microsoft.com/office/drawing/2014/main" id="{549EE02C-7F78-4470-9E30-93214BF66021}"/>
              </a:ext>
            </a:extLst>
          </p:cNvPr>
          <p:cNvGrpSpPr/>
          <p:nvPr/>
        </p:nvGrpSpPr>
        <p:grpSpPr>
          <a:xfrm>
            <a:off x="5493950" y="594379"/>
            <a:ext cx="475200" cy="397440"/>
            <a:chOff x="5493950" y="594379"/>
            <a:chExt cx="47520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826" name="Ink 825">
                  <a:extLst>
                    <a:ext uri="{FF2B5EF4-FFF2-40B4-BE49-F238E27FC236}">
                      <a16:creationId xmlns:a16="http://schemas.microsoft.com/office/drawing/2014/main" id="{92193CCA-7EBD-4ABE-9F77-A5FD49B1FD5E}"/>
                    </a:ext>
                  </a:extLst>
                </p14:cNvPr>
                <p14:cNvContentPartPr/>
                <p14:nvPr/>
              </p14:nvContentPartPr>
              <p14:xfrm>
                <a:off x="5493950" y="623899"/>
                <a:ext cx="210600" cy="367920"/>
              </p14:xfrm>
            </p:contentPart>
          </mc:Choice>
          <mc:Fallback xmlns="">
            <p:pic>
              <p:nvPicPr>
                <p:cNvPr id="826" name="Ink 825">
                  <a:extLst>
                    <a:ext uri="{FF2B5EF4-FFF2-40B4-BE49-F238E27FC236}">
                      <a16:creationId xmlns:a16="http://schemas.microsoft.com/office/drawing/2014/main" id="{92193CCA-7EBD-4ABE-9F77-A5FD49B1FD5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475950" y="605899"/>
                  <a:ext cx="2462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827" name="Ink 826">
                  <a:extLst>
                    <a:ext uri="{FF2B5EF4-FFF2-40B4-BE49-F238E27FC236}">
                      <a16:creationId xmlns:a16="http://schemas.microsoft.com/office/drawing/2014/main" id="{AAE8C47D-7580-431A-AFF5-0954F74BE18C}"/>
                    </a:ext>
                  </a:extLst>
                </p14:cNvPr>
                <p14:cNvContentPartPr/>
                <p14:nvPr/>
              </p14:nvContentPartPr>
              <p14:xfrm>
                <a:off x="5720030" y="594379"/>
                <a:ext cx="249120" cy="188280"/>
              </p14:xfrm>
            </p:contentPart>
          </mc:Choice>
          <mc:Fallback xmlns="">
            <p:pic>
              <p:nvPicPr>
                <p:cNvPr id="827" name="Ink 826">
                  <a:extLst>
                    <a:ext uri="{FF2B5EF4-FFF2-40B4-BE49-F238E27FC236}">
                      <a16:creationId xmlns:a16="http://schemas.microsoft.com/office/drawing/2014/main" id="{AAE8C47D-7580-431A-AFF5-0954F74BE18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702390" y="576739"/>
                  <a:ext cx="28476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7" name="Group 836">
            <a:extLst>
              <a:ext uri="{FF2B5EF4-FFF2-40B4-BE49-F238E27FC236}">
                <a16:creationId xmlns:a16="http://schemas.microsoft.com/office/drawing/2014/main" id="{AF04E997-252A-40C4-A172-F97E34B956D6}"/>
              </a:ext>
            </a:extLst>
          </p:cNvPr>
          <p:cNvGrpSpPr/>
          <p:nvPr/>
        </p:nvGrpSpPr>
        <p:grpSpPr>
          <a:xfrm>
            <a:off x="6316910" y="386299"/>
            <a:ext cx="1453680" cy="556200"/>
            <a:chOff x="6316910" y="386299"/>
            <a:chExt cx="1453680" cy="55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828" name="Ink 827">
                  <a:extLst>
                    <a:ext uri="{FF2B5EF4-FFF2-40B4-BE49-F238E27FC236}">
                      <a16:creationId xmlns:a16="http://schemas.microsoft.com/office/drawing/2014/main" id="{F351A310-ED1C-4B79-B356-7D151AE0A1B6}"/>
                    </a:ext>
                  </a:extLst>
                </p14:cNvPr>
                <p14:cNvContentPartPr/>
                <p14:nvPr/>
              </p14:nvContentPartPr>
              <p14:xfrm>
                <a:off x="6316910" y="560539"/>
                <a:ext cx="128160" cy="196920"/>
              </p14:xfrm>
            </p:contentPart>
          </mc:Choice>
          <mc:Fallback xmlns="">
            <p:pic>
              <p:nvPicPr>
                <p:cNvPr id="828" name="Ink 827">
                  <a:extLst>
                    <a:ext uri="{FF2B5EF4-FFF2-40B4-BE49-F238E27FC236}">
                      <a16:creationId xmlns:a16="http://schemas.microsoft.com/office/drawing/2014/main" id="{F351A310-ED1C-4B79-B356-7D151AE0A1B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298910" y="542539"/>
                  <a:ext cx="163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19CFE049-A4A4-445D-B894-6A55842E30F5}"/>
                    </a:ext>
                  </a:extLst>
                </p14:cNvPr>
                <p14:cNvContentPartPr/>
                <p14:nvPr/>
              </p14:nvContentPartPr>
              <p14:xfrm>
                <a:off x="6522470" y="562339"/>
                <a:ext cx="137880" cy="159120"/>
              </p14:xfrm>
            </p:contentPart>
          </mc:Choice>
          <mc:Fallback xmlns=""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19CFE049-A4A4-445D-B894-6A55842E30F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504470" y="544699"/>
                  <a:ext cx="173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0C157B45-7487-41F4-A39E-64D9BA9058BD}"/>
                    </a:ext>
                  </a:extLst>
                </p14:cNvPr>
                <p14:cNvContentPartPr/>
                <p14:nvPr/>
              </p14:nvContentPartPr>
              <p14:xfrm>
                <a:off x="6519950" y="554059"/>
                <a:ext cx="101520" cy="20376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0C157B45-7487-41F4-A39E-64D9BA9058B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502310" y="536059"/>
                  <a:ext cx="137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9E429C68-1615-4F2C-8FED-E56402916847}"/>
                    </a:ext>
                  </a:extLst>
                </p14:cNvPr>
                <p14:cNvContentPartPr/>
                <p14:nvPr/>
              </p14:nvContentPartPr>
              <p14:xfrm>
                <a:off x="6707510" y="549739"/>
                <a:ext cx="169920" cy="17496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9E429C68-1615-4F2C-8FED-E5640291684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689870" y="532099"/>
                  <a:ext cx="2055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A71204BB-6E74-4D2D-9191-4094A1C7B288}"/>
                    </a:ext>
                  </a:extLst>
                </p14:cNvPr>
                <p14:cNvContentPartPr/>
                <p14:nvPr/>
              </p14:nvContentPartPr>
              <p14:xfrm>
                <a:off x="6935750" y="529939"/>
                <a:ext cx="203400" cy="17928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A71204BB-6E74-4D2D-9191-4094A1C7B28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918110" y="511939"/>
                  <a:ext cx="239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6DC1FCCF-95E8-4E31-80DE-CE16E2AC6C8B}"/>
                    </a:ext>
                  </a:extLst>
                </p14:cNvPr>
                <p14:cNvContentPartPr/>
                <p14:nvPr/>
              </p14:nvContentPartPr>
              <p14:xfrm>
                <a:off x="7221230" y="545059"/>
                <a:ext cx="109800" cy="39744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6DC1FCCF-95E8-4E31-80DE-CE16E2AC6C8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203590" y="527059"/>
                  <a:ext cx="14544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B86D45AB-3EE4-448A-8363-4A706A1B6C94}"/>
                    </a:ext>
                  </a:extLst>
                </p14:cNvPr>
                <p14:cNvContentPartPr/>
                <p14:nvPr/>
              </p14:nvContentPartPr>
              <p14:xfrm>
                <a:off x="7395110" y="386299"/>
                <a:ext cx="21960" cy="33192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B86D45AB-3EE4-448A-8363-4A706A1B6C9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377110" y="368299"/>
                  <a:ext cx="576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15FB789E-23F5-4369-B185-1363FDCA9992}"/>
                    </a:ext>
                  </a:extLst>
                </p14:cNvPr>
                <p14:cNvContentPartPr/>
                <p14:nvPr/>
              </p14:nvContentPartPr>
              <p14:xfrm>
                <a:off x="7491590" y="555859"/>
                <a:ext cx="117360" cy="16056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15FB789E-23F5-4369-B185-1363FDCA999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473950" y="538219"/>
                  <a:ext cx="153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763F679F-411C-466F-802E-4C173BADB970}"/>
                    </a:ext>
                  </a:extLst>
                </p14:cNvPr>
                <p14:cNvContentPartPr/>
                <p14:nvPr/>
              </p14:nvContentPartPr>
              <p14:xfrm>
                <a:off x="7683830" y="533539"/>
                <a:ext cx="86760" cy="205200"/>
              </p14:xfrm>
            </p:contentPart>
          </mc:Choice>
          <mc:Fallback xmlns=""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763F679F-411C-466F-802E-4C173BADB97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666190" y="515899"/>
                  <a:ext cx="122400" cy="24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884" name="Ink 883">
                <a:extLst>
                  <a:ext uri="{FF2B5EF4-FFF2-40B4-BE49-F238E27FC236}">
                    <a16:creationId xmlns:a16="http://schemas.microsoft.com/office/drawing/2014/main" id="{7FA2A2E3-4108-47CD-8199-60E6ECFF0053}"/>
                  </a:ext>
                </a:extLst>
              </p14:cNvPr>
              <p14:cNvContentPartPr/>
              <p14:nvPr/>
            </p14:nvContentPartPr>
            <p14:xfrm>
              <a:off x="440161" y="883540"/>
              <a:ext cx="2079000" cy="129960"/>
            </p14:xfrm>
          </p:contentPart>
        </mc:Choice>
        <mc:Fallback xmlns="">
          <p:pic>
            <p:nvPicPr>
              <p:cNvPr id="884" name="Ink 883">
                <a:extLst>
                  <a:ext uri="{FF2B5EF4-FFF2-40B4-BE49-F238E27FC236}">
                    <a16:creationId xmlns:a16="http://schemas.microsoft.com/office/drawing/2014/main" id="{7FA2A2E3-4108-47CD-8199-60E6ECFF0053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431521" y="874540"/>
                <a:ext cx="2096640" cy="14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2782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F16FD19F-76E5-494B-A461-B479F5AFED3E}"/>
              </a:ext>
            </a:extLst>
          </p:cNvPr>
          <p:cNvGrpSpPr/>
          <p:nvPr/>
        </p:nvGrpSpPr>
        <p:grpSpPr>
          <a:xfrm>
            <a:off x="346259" y="330779"/>
            <a:ext cx="2095920" cy="511200"/>
            <a:chOff x="346259" y="330779"/>
            <a:chExt cx="2095920" cy="5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F36BEF8-47C7-45FA-B53F-F11FF0646B08}"/>
                    </a:ext>
                  </a:extLst>
                </p14:cNvPr>
                <p14:cNvContentPartPr/>
                <p14:nvPr/>
              </p14:nvContentPartPr>
              <p14:xfrm>
                <a:off x="346259" y="330779"/>
                <a:ext cx="399960" cy="511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F36BEF8-47C7-45FA-B53F-F11FF0646B0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8619" y="312779"/>
                  <a:ext cx="43560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7151B6B-F8BC-4784-9D10-734532181516}"/>
                    </a:ext>
                  </a:extLst>
                </p14:cNvPr>
                <p14:cNvContentPartPr/>
                <p14:nvPr/>
              </p14:nvContentPartPr>
              <p14:xfrm>
                <a:off x="837659" y="577739"/>
                <a:ext cx="264960" cy="225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7151B6B-F8BC-4784-9D10-7345321815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0019" y="559739"/>
                  <a:ext cx="3006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23A02FF-C650-47AD-B544-FA2A7024819B}"/>
                    </a:ext>
                  </a:extLst>
                </p14:cNvPr>
                <p14:cNvContentPartPr/>
                <p14:nvPr/>
              </p14:nvContentPartPr>
              <p14:xfrm>
                <a:off x="1162379" y="350939"/>
                <a:ext cx="55800" cy="412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23A02FF-C650-47AD-B544-FA2A7024819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4739" y="332939"/>
                  <a:ext cx="9144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2C4C561-470B-42EB-9B5B-D43AAAB05C70}"/>
                    </a:ext>
                  </a:extLst>
                </p14:cNvPr>
                <p14:cNvContentPartPr/>
                <p14:nvPr/>
              </p14:nvContentPartPr>
              <p14:xfrm>
                <a:off x="1114499" y="527339"/>
                <a:ext cx="226440" cy="25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2C4C561-470B-42EB-9B5B-D43AAAB05C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6859" y="509339"/>
                  <a:ext cx="262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380D459-3F44-4C9E-B33D-4B48DE332731}"/>
                    </a:ext>
                  </a:extLst>
                </p14:cNvPr>
                <p14:cNvContentPartPr/>
                <p14:nvPr/>
              </p14:nvContentPartPr>
              <p14:xfrm>
                <a:off x="1632179" y="553259"/>
                <a:ext cx="191880" cy="220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380D459-3F44-4C9E-B33D-4B48DE3327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14539" y="535259"/>
                  <a:ext cx="227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F718E28-57F5-454D-8AA5-05D53AC3F11B}"/>
                    </a:ext>
                  </a:extLst>
                </p14:cNvPr>
                <p14:cNvContentPartPr/>
                <p14:nvPr/>
              </p14:nvContentPartPr>
              <p14:xfrm>
                <a:off x="1893179" y="556139"/>
                <a:ext cx="199800" cy="207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F718E28-57F5-454D-8AA5-05D53AC3F11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75179" y="538499"/>
                  <a:ext cx="2354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1ECDFCA-6C15-4697-A2D5-5E6035008E5B}"/>
                    </a:ext>
                  </a:extLst>
                </p14:cNvPr>
                <p14:cNvContentPartPr/>
                <p14:nvPr/>
              </p14:nvContentPartPr>
              <p14:xfrm>
                <a:off x="2209979" y="344099"/>
                <a:ext cx="232200" cy="428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1ECDFCA-6C15-4697-A2D5-5E6035008E5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92339" y="326099"/>
                  <a:ext cx="26784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41FC234-7EC8-4803-B856-14D57204B8BF}"/>
                    </a:ext>
                  </a:extLst>
                </p14:cNvPr>
                <p14:cNvContentPartPr/>
                <p14:nvPr/>
              </p14:nvContentPartPr>
              <p14:xfrm>
                <a:off x="1466219" y="360659"/>
                <a:ext cx="34920" cy="426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41FC234-7EC8-4803-B856-14D57204B8B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48579" y="343019"/>
                  <a:ext cx="70560" cy="46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C02E505A-80D8-4979-B6C1-BD885BFBE263}"/>
                  </a:ext>
                </a:extLst>
              </p14:cNvPr>
              <p14:cNvContentPartPr/>
              <p14:nvPr/>
            </p14:nvContentPartPr>
            <p14:xfrm>
              <a:off x="3289926" y="779756"/>
              <a:ext cx="110880" cy="128880"/>
            </p14:xfrm>
          </p:contentPart>
        </mc:Choice>
        <mc:Fallback xmlns=""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C02E505A-80D8-4979-B6C1-BD885BFBE26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72286" y="762116"/>
                <a:ext cx="14652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A71C9D3A-165C-4164-B595-7B23CF38716F}"/>
                  </a:ext>
                </a:extLst>
              </p14:cNvPr>
              <p14:cNvContentPartPr/>
              <p14:nvPr/>
            </p14:nvContentPartPr>
            <p14:xfrm>
              <a:off x="3273228" y="773613"/>
              <a:ext cx="130320" cy="12960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A71C9D3A-165C-4164-B595-7B23CF38716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55588" y="755613"/>
                <a:ext cx="165960" cy="16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2" name="Group 821">
            <a:extLst>
              <a:ext uri="{FF2B5EF4-FFF2-40B4-BE49-F238E27FC236}">
                <a16:creationId xmlns:a16="http://schemas.microsoft.com/office/drawing/2014/main" id="{6E09A395-C3CF-4459-8EEB-6D4B9E0C83C1}"/>
              </a:ext>
            </a:extLst>
          </p:cNvPr>
          <p:cNvGrpSpPr/>
          <p:nvPr/>
        </p:nvGrpSpPr>
        <p:grpSpPr>
          <a:xfrm>
            <a:off x="3641390" y="557659"/>
            <a:ext cx="745200" cy="352080"/>
            <a:chOff x="3641390" y="557659"/>
            <a:chExt cx="74520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FA07BF2A-F6CC-49B2-B229-C15B06D02735}"/>
                    </a:ext>
                  </a:extLst>
                </p14:cNvPr>
                <p14:cNvContentPartPr/>
                <p14:nvPr/>
              </p14:nvContentPartPr>
              <p14:xfrm>
                <a:off x="3719150" y="704539"/>
                <a:ext cx="360" cy="36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FA07BF2A-F6CC-49B2-B229-C15B06D0273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01510" y="68653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8B46B0A7-EC31-4FE1-9AC7-E12C28F0F201}"/>
                    </a:ext>
                  </a:extLst>
                </p14:cNvPr>
                <p14:cNvContentPartPr/>
                <p14:nvPr/>
              </p14:nvContentPartPr>
              <p14:xfrm>
                <a:off x="3641390" y="557659"/>
                <a:ext cx="285480" cy="35208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8B46B0A7-EC31-4FE1-9AC7-E12C28F0F20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623750" y="539659"/>
                  <a:ext cx="3211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586BF07F-C6E2-4A3A-8EC0-D36295540D4D}"/>
                    </a:ext>
                  </a:extLst>
                </p14:cNvPr>
                <p14:cNvContentPartPr/>
                <p14:nvPr/>
              </p14:nvContentPartPr>
              <p14:xfrm>
                <a:off x="3976910" y="717139"/>
                <a:ext cx="138960" cy="18216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586BF07F-C6E2-4A3A-8EC0-D36295540D4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958910" y="699499"/>
                  <a:ext cx="1746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AFF6C0D9-E320-4EED-9EB4-0E480D537F8F}"/>
                    </a:ext>
                  </a:extLst>
                </p14:cNvPr>
                <p14:cNvContentPartPr/>
                <p14:nvPr/>
              </p14:nvContentPartPr>
              <p14:xfrm>
                <a:off x="4151510" y="700219"/>
                <a:ext cx="109440" cy="18144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AFF6C0D9-E320-4EED-9EB4-0E480D537F8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133870" y="682219"/>
                  <a:ext cx="145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593BB217-ED6A-4CDE-8298-51FAAFC28B86}"/>
                    </a:ext>
                  </a:extLst>
                </p14:cNvPr>
                <p14:cNvContentPartPr/>
                <p14:nvPr/>
              </p14:nvContentPartPr>
              <p14:xfrm>
                <a:off x="4301630" y="699499"/>
                <a:ext cx="84960" cy="162360"/>
              </p14:xfrm>
            </p:contentPart>
          </mc:Choice>
          <mc:Fallback xmlns=""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593BB217-ED6A-4CDE-8298-51FAAFC28B8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283990" y="681499"/>
                  <a:ext cx="12060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9" name="Group 838">
            <a:extLst>
              <a:ext uri="{FF2B5EF4-FFF2-40B4-BE49-F238E27FC236}">
                <a16:creationId xmlns:a16="http://schemas.microsoft.com/office/drawing/2014/main" id="{61093CCE-026A-47F1-8C2F-7B065F3C50E9}"/>
              </a:ext>
            </a:extLst>
          </p:cNvPr>
          <p:cNvGrpSpPr/>
          <p:nvPr/>
        </p:nvGrpSpPr>
        <p:grpSpPr>
          <a:xfrm>
            <a:off x="4764950" y="632539"/>
            <a:ext cx="514800" cy="222480"/>
            <a:chOff x="4764950" y="632539"/>
            <a:chExt cx="51480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823" name="Ink 822">
                  <a:extLst>
                    <a:ext uri="{FF2B5EF4-FFF2-40B4-BE49-F238E27FC236}">
                      <a16:creationId xmlns:a16="http://schemas.microsoft.com/office/drawing/2014/main" id="{4927EA64-61A7-4F4A-95AC-AB94CB33BCEB}"/>
                    </a:ext>
                  </a:extLst>
                </p14:cNvPr>
                <p14:cNvContentPartPr/>
                <p14:nvPr/>
              </p14:nvContentPartPr>
              <p14:xfrm>
                <a:off x="4764950" y="649819"/>
                <a:ext cx="136080" cy="205200"/>
              </p14:xfrm>
            </p:contentPart>
          </mc:Choice>
          <mc:Fallback xmlns="">
            <p:pic>
              <p:nvPicPr>
                <p:cNvPr id="823" name="Ink 822">
                  <a:extLst>
                    <a:ext uri="{FF2B5EF4-FFF2-40B4-BE49-F238E27FC236}">
                      <a16:creationId xmlns:a16="http://schemas.microsoft.com/office/drawing/2014/main" id="{4927EA64-61A7-4F4A-95AC-AB94CB33BCE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747310" y="631819"/>
                  <a:ext cx="171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824" name="Ink 823">
                  <a:extLst>
                    <a:ext uri="{FF2B5EF4-FFF2-40B4-BE49-F238E27FC236}">
                      <a16:creationId xmlns:a16="http://schemas.microsoft.com/office/drawing/2014/main" id="{107AF703-BB33-48D6-B6ED-2FCF180FAE67}"/>
                    </a:ext>
                  </a:extLst>
                </p14:cNvPr>
                <p14:cNvContentPartPr/>
                <p14:nvPr/>
              </p14:nvContentPartPr>
              <p14:xfrm>
                <a:off x="4952510" y="666739"/>
                <a:ext cx="132480" cy="159480"/>
              </p14:xfrm>
            </p:contentPart>
          </mc:Choice>
          <mc:Fallback xmlns="">
            <p:pic>
              <p:nvPicPr>
                <p:cNvPr id="824" name="Ink 823">
                  <a:extLst>
                    <a:ext uri="{FF2B5EF4-FFF2-40B4-BE49-F238E27FC236}">
                      <a16:creationId xmlns:a16="http://schemas.microsoft.com/office/drawing/2014/main" id="{107AF703-BB33-48D6-B6ED-2FCF180FAE6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934510" y="648739"/>
                  <a:ext cx="168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825" name="Ink 824">
                  <a:extLst>
                    <a:ext uri="{FF2B5EF4-FFF2-40B4-BE49-F238E27FC236}">
                      <a16:creationId xmlns:a16="http://schemas.microsoft.com/office/drawing/2014/main" id="{643D33E9-2D81-46DF-81CA-97CF7FC50857}"/>
                    </a:ext>
                  </a:extLst>
                </p14:cNvPr>
                <p14:cNvContentPartPr/>
                <p14:nvPr/>
              </p14:nvContentPartPr>
              <p14:xfrm>
                <a:off x="5133950" y="632539"/>
                <a:ext cx="145800" cy="188640"/>
              </p14:xfrm>
            </p:contentPart>
          </mc:Choice>
          <mc:Fallback xmlns="">
            <p:pic>
              <p:nvPicPr>
                <p:cNvPr id="825" name="Ink 824">
                  <a:extLst>
                    <a:ext uri="{FF2B5EF4-FFF2-40B4-BE49-F238E27FC236}">
                      <a16:creationId xmlns:a16="http://schemas.microsoft.com/office/drawing/2014/main" id="{643D33E9-2D81-46DF-81CA-97CF7FC5085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115950" y="614899"/>
                  <a:ext cx="18144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8" name="Group 837">
            <a:extLst>
              <a:ext uri="{FF2B5EF4-FFF2-40B4-BE49-F238E27FC236}">
                <a16:creationId xmlns:a16="http://schemas.microsoft.com/office/drawing/2014/main" id="{549EE02C-7F78-4470-9E30-93214BF66021}"/>
              </a:ext>
            </a:extLst>
          </p:cNvPr>
          <p:cNvGrpSpPr/>
          <p:nvPr/>
        </p:nvGrpSpPr>
        <p:grpSpPr>
          <a:xfrm>
            <a:off x="5493950" y="594379"/>
            <a:ext cx="475200" cy="397440"/>
            <a:chOff x="5493950" y="594379"/>
            <a:chExt cx="47520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826" name="Ink 825">
                  <a:extLst>
                    <a:ext uri="{FF2B5EF4-FFF2-40B4-BE49-F238E27FC236}">
                      <a16:creationId xmlns:a16="http://schemas.microsoft.com/office/drawing/2014/main" id="{92193CCA-7EBD-4ABE-9F77-A5FD49B1FD5E}"/>
                    </a:ext>
                  </a:extLst>
                </p14:cNvPr>
                <p14:cNvContentPartPr/>
                <p14:nvPr/>
              </p14:nvContentPartPr>
              <p14:xfrm>
                <a:off x="5493950" y="623899"/>
                <a:ext cx="210600" cy="367920"/>
              </p14:xfrm>
            </p:contentPart>
          </mc:Choice>
          <mc:Fallback xmlns="">
            <p:pic>
              <p:nvPicPr>
                <p:cNvPr id="826" name="Ink 825">
                  <a:extLst>
                    <a:ext uri="{FF2B5EF4-FFF2-40B4-BE49-F238E27FC236}">
                      <a16:creationId xmlns:a16="http://schemas.microsoft.com/office/drawing/2014/main" id="{92193CCA-7EBD-4ABE-9F77-A5FD49B1FD5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475950" y="605899"/>
                  <a:ext cx="2462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827" name="Ink 826">
                  <a:extLst>
                    <a:ext uri="{FF2B5EF4-FFF2-40B4-BE49-F238E27FC236}">
                      <a16:creationId xmlns:a16="http://schemas.microsoft.com/office/drawing/2014/main" id="{AAE8C47D-7580-431A-AFF5-0954F74BE18C}"/>
                    </a:ext>
                  </a:extLst>
                </p14:cNvPr>
                <p14:cNvContentPartPr/>
                <p14:nvPr/>
              </p14:nvContentPartPr>
              <p14:xfrm>
                <a:off x="5720030" y="594379"/>
                <a:ext cx="249120" cy="188280"/>
              </p14:xfrm>
            </p:contentPart>
          </mc:Choice>
          <mc:Fallback xmlns="">
            <p:pic>
              <p:nvPicPr>
                <p:cNvPr id="827" name="Ink 826">
                  <a:extLst>
                    <a:ext uri="{FF2B5EF4-FFF2-40B4-BE49-F238E27FC236}">
                      <a16:creationId xmlns:a16="http://schemas.microsoft.com/office/drawing/2014/main" id="{AAE8C47D-7580-431A-AFF5-0954F74BE18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702390" y="576739"/>
                  <a:ext cx="28476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7" name="Group 836">
            <a:extLst>
              <a:ext uri="{FF2B5EF4-FFF2-40B4-BE49-F238E27FC236}">
                <a16:creationId xmlns:a16="http://schemas.microsoft.com/office/drawing/2014/main" id="{AF04E997-252A-40C4-A172-F97E34B956D6}"/>
              </a:ext>
            </a:extLst>
          </p:cNvPr>
          <p:cNvGrpSpPr/>
          <p:nvPr/>
        </p:nvGrpSpPr>
        <p:grpSpPr>
          <a:xfrm>
            <a:off x="6316910" y="386299"/>
            <a:ext cx="1453680" cy="556200"/>
            <a:chOff x="6316910" y="386299"/>
            <a:chExt cx="1453680" cy="55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828" name="Ink 827">
                  <a:extLst>
                    <a:ext uri="{FF2B5EF4-FFF2-40B4-BE49-F238E27FC236}">
                      <a16:creationId xmlns:a16="http://schemas.microsoft.com/office/drawing/2014/main" id="{F351A310-ED1C-4B79-B356-7D151AE0A1B6}"/>
                    </a:ext>
                  </a:extLst>
                </p14:cNvPr>
                <p14:cNvContentPartPr/>
                <p14:nvPr/>
              </p14:nvContentPartPr>
              <p14:xfrm>
                <a:off x="6316910" y="560539"/>
                <a:ext cx="128160" cy="196920"/>
              </p14:xfrm>
            </p:contentPart>
          </mc:Choice>
          <mc:Fallback xmlns="">
            <p:pic>
              <p:nvPicPr>
                <p:cNvPr id="828" name="Ink 827">
                  <a:extLst>
                    <a:ext uri="{FF2B5EF4-FFF2-40B4-BE49-F238E27FC236}">
                      <a16:creationId xmlns:a16="http://schemas.microsoft.com/office/drawing/2014/main" id="{F351A310-ED1C-4B79-B356-7D151AE0A1B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298910" y="542539"/>
                  <a:ext cx="163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19CFE049-A4A4-445D-B894-6A55842E30F5}"/>
                    </a:ext>
                  </a:extLst>
                </p14:cNvPr>
                <p14:cNvContentPartPr/>
                <p14:nvPr/>
              </p14:nvContentPartPr>
              <p14:xfrm>
                <a:off x="6522470" y="562339"/>
                <a:ext cx="137880" cy="159120"/>
              </p14:xfrm>
            </p:contentPart>
          </mc:Choice>
          <mc:Fallback xmlns=""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19CFE049-A4A4-445D-B894-6A55842E30F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504470" y="544699"/>
                  <a:ext cx="173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0C157B45-7487-41F4-A39E-64D9BA9058BD}"/>
                    </a:ext>
                  </a:extLst>
                </p14:cNvPr>
                <p14:cNvContentPartPr/>
                <p14:nvPr/>
              </p14:nvContentPartPr>
              <p14:xfrm>
                <a:off x="6519950" y="554059"/>
                <a:ext cx="101520" cy="20376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0C157B45-7487-41F4-A39E-64D9BA9058B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502310" y="536059"/>
                  <a:ext cx="137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9E429C68-1615-4F2C-8FED-E56402916847}"/>
                    </a:ext>
                  </a:extLst>
                </p14:cNvPr>
                <p14:cNvContentPartPr/>
                <p14:nvPr/>
              </p14:nvContentPartPr>
              <p14:xfrm>
                <a:off x="6707510" y="549739"/>
                <a:ext cx="169920" cy="17496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9E429C68-1615-4F2C-8FED-E5640291684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689870" y="532099"/>
                  <a:ext cx="2055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A71204BB-6E74-4D2D-9191-4094A1C7B288}"/>
                    </a:ext>
                  </a:extLst>
                </p14:cNvPr>
                <p14:cNvContentPartPr/>
                <p14:nvPr/>
              </p14:nvContentPartPr>
              <p14:xfrm>
                <a:off x="6935750" y="529939"/>
                <a:ext cx="203400" cy="17928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A71204BB-6E74-4D2D-9191-4094A1C7B28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918110" y="511939"/>
                  <a:ext cx="239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6DC1FCCF-95E8-4E31-80DE-CE16E2AC6C8B}"/>
                    </a:ext>
                  </a:extLst>
                </p14:cNvPr>
                <p14:cNvContentPartPr/>
                <p14:nvPr/>
              </p14:nvContentPartPr>
              <p14:xfrm>
                <a:off x="7221230" y="545059"/>
                <a:ext cx="109800" cy="39744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6DC1FCCF-95E8-4E31-80DE-CE16E2AC6C8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203590" y="527059"/>
                  <a:ext cx="14544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B86D45AB-3EE4-448A-8363-4A706A1B6C94}"/>
                    </a:ext>
                  </a:extLst>
                </p14:cNvPr>
                <p14:cNvContentPartPr/>
                <p14:nvPr/>
              </p14:nvContentPartPr>
              <p14:xfrm>
                <a:off x="7395110" y="386299"/>
                <a:ext cx="21960" cy="33192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B86D45AB-3EE4-448A-8363-4A706A1B6C9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377110" y="368299"/>
                  <a:ext cx="576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15FB789E-23F5-4369-B185-1363FDCA9992}"/>
                    </a:ext>
                  </a:extLst>
                </p14:cNvPr>
                <p14:cNvContentPartPr/>
                <p14:nvPr/>
              </p14:nvContentPartPr>
              <p14:xfrm>
                <a:off x="7491590" y="555859"/>
                <a:ext cx="117360" cy="16056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15FB789E-23F5-4369-B185-1363FDCA999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473950" y="538219"/>
                  <a:ext cx="153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763F679F-411C-466F-802E-4C173BADB970}"/>
                    </a:ext>
                  </a:extLst>
                </p14:cNvPr>
                <p14:cNvContentPartPr/>
                <p14:nvPr/>
              </p14:nvContentPartPr>
              <p14:xfrm>
                <a:off x="7683830" y="533539"/>
                <a:ext cx="86760" cy="205200"/>
              </p14:xfrm>
            </p:contentPart>
          </mc:Choice>
          <mc:Fallback xmlns=""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763F679F-411C-466F-802E-4C173BADB97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666190" y="515899"/>
                  <a:ext cx="122400" cy="24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840" name="Ink 839">
                <a:extLst>
                  <a:ext uri="{FF2B5EF4-FFF2-40B4-BE49-F238E27FC236}">
                    <a16:creationId xmlns:a16="http://schemas.microsoft.com/office/drawing/2014/main" id="{E633A108-2C9B-4AA4-A6D2-26BB5F5E4D8F}"/>
                  </a:ext>
                </a:extLst>
              </p14:cNvPr>
              <p14:cNvContentPartPr/>
              <p14:nvPr/>
            </p14:nvContentPartPr>
            <p14:xfrm>
              <a:off x="3260870" y="1487899"/>
              <a:ext cx="117360" cy="180000"/>
            </p14:xfrm>
          </p:contentPart>
        </mc:Choice>
        <mc:Fallback xmlns="">
          <p:pic>
            <p:nvPicPr>
              <p:cNvPr id="840" name="Ink 839">
                <a:extLst>
                  <a:ext uri="{FF2B5EF4-FFF2-40B4-BE49-F238E27FC236}">
                    <a16:creationId xmlns:a16="http://schemas.microsoft.com/office/drawing/2014/main" id="{E633A108-2C9B-4AA4-A6D2-26BB5F5E4D8F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3243230" y="1470259"/>
                <a:ext cx="153000" cy="21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66" name="Group 865">
            <a:extLst>
              <a:ext uri="{FF2B5EF4-FFF2-40B4-BE49-F238E27FC236}">
                <a16:creationId xmlns:a16="http://schemas.microsoft.com/office/drawing/2014/main" id="{B3D043AF-B30E-4DA0-BD2D-6E1104956675}"/>
              </a:ext>
            </a:extLst>
          </p:cNvPr>
          <p:cNvGrpSpPr/>
          <p:nvPr/>
        </p:nvGrpSpPr>
        <p:grpSpPr>
          <a:xfrm>
            <a:off x="3586670" y="1316179"/>
            <a:ext cx="1022760" cy="555120"/>
            <a:chOff x="3586670" y="1316179"/>
            <a:chExt cx="1022760" cy="55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577ECB4E-B220-4CFC-81FE-84AF9E9E0384}"/>
                    </a:ext>
                  </a:extLst>
                </p14:cNvPr>
                <p14:cNvContentPartPr/>
                <p14:nvPr/>
              </p14:nvContentPartPr>
              <p14:xfrm>
                <a:off x="3586670" y="1316179"/>
                <a:ext cx="126360" cy="40896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577ECB4E-B220-4CFC-81FE-84AF9E9E038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569030" y="1298179"/>
                  <a:ext cx="1620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6324A37B-BBDB-43BF-84C0-777A811D6529}"/>
                    </a:ext>
                  </a:extLst>
                </p14:cNvPr>
                <p14:cNvContentPartPr/>
                <p14:nvPr/>
              </p14:nvContentPartPr>
              <p14:xfrm>
                <a:off x="3790070" y="1553059"/>
                <a:ext cx="22680" cy="15192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6324A37B-BBDB-43BF-84C0-777A811D652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772070" y="1535419"/>
                  <a:ext cx="58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C46EA657-E200-4BF6-91D7-975A9D99B6B7}"/>
                    </a:ext>
                  </a:extLst>
                </p14:cNvPr>
                <p14:cNvContentPartPr/>
                <p14:nvPr/>
              </p14:nvContentPartPr>
              <p14:xfrm>
                <a:off x="3778550" y="1474579"/>
                <a:ext cx="25920" cy="3024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C46EA657-E200-4BF6-91D7-975A9D99B6B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760910" y="1456579"/>
                  <a:ext cx="615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6F73FEF9-7400-4AA7-976B-92965315BD92}"/>
                    </a:ext>
                  </a:extLst>
                </p14:cNvPr>
                <p14:cNvContentPartPr/>
                <p14:nvPr/>
              </p14:nvContentPartPr>
              <p14:xfrm>
                <a:off x="3890510" y="1531099"/>
                <a:ext cx="88200" cy="30492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6F73FEF9-7400-4AA7-976B-92965315BD9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872510" y="1513099"/>
                  <a:ext cx="1238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31C26C6F-08F4-41FE-AD0D-A69858AFA66A}"/>
                    </a:ext>
                  </a:extLst>
                </p14:cNvPr>
                <p14:cNvContentPartPr/>
                <p14:nvPr/>
              </p14:nvContentPartPr>
              <p14:xfrm>
                <a:off x="3898070" y="1680499"/>
                <a:ext cx="94680" cy="288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31C26C6F-08F4-41FE-AD0D-A69858AFA66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880430" y="1662499"/>
                  <a:ext cx="1303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4AEB8652-16D6-464A-95B4-587AB49959A5}"/>
                    </a:ext>
                  </a:extLst>
                </p14:cNvPr>
                <p14:cNvContentPartPr/>
                <p14:nvPr/>
              </p14:nvContentPartPr>
              <p14:xfrm>
                <a:off x="4061870" y="1371259"/>
                <a:ext cx="36000" cy="286920"/>
              </p14:xfrm>
            </p:contentPart>
          </mc:Choice>
          <mc:Fallback xmlns=""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4AEB8652-16D6-464A-95B4-587AB49959A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044230" y="1353259"/>
                  <a:ext cx="716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847" name="Ink 846">
                  <a:extLst>
                    <a:ext uri="{FF2B5EF4-FFF2-40B4-BE49-F238E27FC236}">
                      <a16:creationId xmlns:a16="http://schemas.microsoft.com/office/drawing/2014/main" id="{7545E293-13F2-4432-8AD9-E935D3F92E10}"/>
                    </a:ext>
                  </a:extLst>
                </p14:cNvPr>
                <p14:cNvContentPartPr/>
                <p14:nvPr/>
              </p14:nvContentPartPr>
              <p14:xfrm>
                <a:off x="4023710" y="1495099"/>
                <a:ext cx="167400" cy="14400"/>
              </p14:xfrm>
            </p:contentPart>
          </mc:Choice>
          <mc:Fallback xmlns="">
            <p:pic>
              <p:nvPicPr>
                <p:cNvPr id="847" name="Ink 846">
                  <a:extLst>
                    <a:ext uri="{FF2B5EF4-FFF2-40B4-BE49-F238E27FC236}">
                      <a16:creationId xmlns:a16="http://schemas.microsoft.com/office/drawing/2014/main" id="{7545E293-13F2-4432-8AD9-E935D3F92E1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005710" y="1477459"/>
                  <a:ext cx="203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4FB531BB-844B-49CC-B953-899F26B40D03}"/>
                    </a:ext>
                  </a:extLst>
                </p14:cNvPr>
                <p14:cNvContentPartPr/>
                <p14:nvPr/>
              </p14:nvContentPartPr>
              <p14:xfrm>
                <a:off x="4213430" y="1540099"/>
                <a:ext cx="35640" cy="11412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4FB531BB-844B-49CC-B953-899F26B40D0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195790" y="1522459"/>
                  <a:ext cx="71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52CD449A-945C-4773-9D3D-B589F92EED71}"/>
                    </a:ext>
                  </a:extLst>
                </p14:cNvPr>
                <p14:cNvContentPartPr/>
                <p14:nvPr/>
              </p14:nvContentPartPr>
              <p14:xfrm>
                <a:off x="4209110" y="1424179"/>
                <a:ext cx="15840" cy="3636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52CD449A-945C-4773-9D3D-B589F92EED7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191110" y="1406179"/>
                  <a:ext cx="51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2E38EE35-C3AC-4833-BD8C-C6F6E904039E}"/>
                    </a:ext>
                  </a:extLst>
                </p14:cNvPr>
                <p14:cNvContentPartPr/>
                <p14:nvPr/>
              </p14:nvContentPartPr>
              <p14:xfrm>
                <a:off x="4317470" y="1491139"/>
                <a:ext cx="116640" cy="151200"/>
              </p14:xfrm>
            </p:contentPart>
          </mc:Choice>
          <mc:Fallback xmlns=""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2E38EE35-C3AC-4833-BD8C-C6F6E904039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299470" y="1473499"/>
                  <a:ext cx="1522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8BFC6782-3738-4402-881D-650A2054499A}"/>
                    </a:ext>
                  </a:extLst>
                </p14:cNvPr>
                <p14:cNvContentPartPr/>
                <p14:nvPr/>
              </p14:nvContentPartPr>
              <p14:xfrm>
                <a:off x="4480190" y="1471699"/>
                <a:ext cx="129240" cy="39960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8BFC6782-3738-4402-881D-650A2054499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462550" y="1453699"/>
                  <a:ext cx="164880" cy="43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6550E892-B9DC-4427-B6E6-F4C28E4A891D}"/>
              </a:ext>
            </a:extLst>
          </p:cNvPr>
          <p:cNvGrpSpPr/>
          <p:nvPr/>
        </p:nvGrpSpPr>
        <p:grpSpPr>
          <a:xfrm>
            <a:off x="4870430" y="1212139"/>
            <a:ext cx="1532520" cy="565200"/>
            <a:chOff x="4870430" y="1212139"/>
            <a:chExt cx="1532520" cy="56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852" name="Ink 851">
                  <a:extLst>
                    <a:ext uri="{FF2B5EF4-FFF2-40B4-BE49-F238E27FC236}">
                      <a16:creationId xmlns:a16="http://schemas.microsoft.com/office/drawing/2014/main" id="{8182B3D1-B32C-4041-A1B7-550046EC8588}"/>
                    </a:ext>
                  </a:extLst>
                </p14:cNvPr>
                <p14:cNvContentPartPr/>
                <p14:nvPr/>
              </p14:nvContentPartPr>
              <p14:xfrm>
                <a:off x="4870430" y="1425259"/>
                <a:ext cx="93240" cy="187920"/>
              </p14:xfrm>
            </p:contentPart>
          </mc:Choice>
          <mc:Fallback xmlns="">
            <p:pic>
              <p:nvPicPr>
                <p:cNvPr id="852" name="Ink 851">
                  <a:extLst>
                    <a:ext uri="{FF2B5EF4-FFF2-40B4-BE49-F238E27FC236}">
                      <a16:creationId xmlns:a16="http://schemas.microsoft.com/office/drawing/2014/main" id="{8182B3D1-B32C-4041-A1B7-550046EC858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852430" y="1407619"/>
                  <a:ext cx="1288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1FAC321F-2BB5-42A0-B662-1AF9B80DAE16}"/>
                    </a:ext>
                  </a:extLst>
                </p14:cNvPr>
                <p14:cNvContentPartPr/>
                <p14:nvPr/>
              </p14:nvContentPartPr>
              <p14:xfrm>
                <a:off x="5013350" y="1442539"/>
                <a:ext cx="114840" cy="11988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1FAC321F-2BB5-42A0-B662-1AF9B80DAE1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995350" y="1424539"/>
                  <a:ext cx="150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A3BBC9A2-30DB-4506-99A3-3C400399967C}"/>
                    </a:ext>
                  </a:extLst>
                </p14:cNvPr>
                <p14:cNvContentPartPr/>
                <p14:nvPr/>
              </p14:nvContentPartPr>
              <p14:xfrm>
                <a:off x="5165270" y="1264699"/>
                <a:ext cx="50400" cy="29376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A3BBC9A2-30DB-4506-99A3-3C400399967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147270" y="1247059"/>
                  <a:ext cx="860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6C6A7424-4165-4ACF-A04D-9AD0B9E1E9BE}"/>
                    </a:ext>
                  </a:extLst>
                </p14:cNvPr>
                <p14:cNvContentPartPr/>
                <p14:nvPr/>
              </p14:nvContentPartPr>
              <p14:xfrm>
                <a:off x="5163110" y="1397539"/>
                <a:ext cx="125280" cy="27000"/>
              </p14:xfrm>
            </p:contentPart>
          </mc:Choice>
          <mc:Fallback xmlns=""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6C6A7424-4165-4ACF-A04D-9AD0B9E1E9B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145110" y="1379899"/>
                  <a:ext cx="1609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66E4349C-8389-4292-A4F4-03E1072CFA6C}"/>
                    </a:ext>
                  </a:extLst>
                </p14:cNvPr>
                <p14:cNvContentPartPr/>
                <p14:nvPr/>
              </p14:nvContentPartPr>
              <p14:xfrm>
                <a:off x="5287310" y="1415179"/>
                <a:ext cx="111240" cy="15012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66E4349C-8389-4292-A4F4-03E1072CFA6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269670" y="1397179"/>
                  <a:ext cx="1468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857" name="Ink 856">
                  <a:extLst>
                    <a:ext uri="{FF2B5EF4-FFF2-40B4-BE49-F238E27FC236}">
                      <a16:creationId xmlns:a16="http://schemas.microsoft.com/office/drawing/2014/main" id="{0C7149F1-7A55-41BB-A4AA-9B3E424C4A5F}"/>
                    </a:ext>
                  </a:extLst>
                </p14:cNvPr>
                <p14:cNvContentPartPr/>
                <p14:nvPr/>
              </p14:nvContentPartPr>
              <p14:xfrm>
                <a:off x="5450750" y="1407619"/>
                <a:ext cx="112680" cy="369720"/>
              </p14:xfrm>
            </p:contentPart>
          </mc:Choice>
          <mc:Fallback xmlns="">
            <p:pic>
              <p:nvPicPr>
                <p:cNvPr id="857" name="Ink 856">
                  <a:extLst>
                    <a:ext uri="{FF2B5EF4-FFF2-40B4-BE49-F238E27FC236}">
                      <a16:creationId xmlns:a16="http://schemas.microsoft.com/office/drawing/2014/main" id="{0C7149F1-7A55-41BB-A4AA-9B3E424C4A5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432750" y="1389619"/>
                  <a:ext cx="14832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B6C177EE-D493-47A6-8D06-D57701FE476D}"/>
                    </a:ext>
                  </a:extLst>
                </p14:cNvPr>
                <p14:cNvContentPartPr/>
                <p14:nvPr/>
              </p14:nvContentPartPr>
              <p14:xfrm>
                <a:off x="5662070" y="1391779"/>
                <a:ext cx="98280" cy="141480"/>
              </p14:xfrm>
            </p:contentPart>
          </mc:Choice>
          <mc:Fallback xmlns=""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B6C177EE-D493-47A6-8D06-D57701FE476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644070" y="1373779"/>
                  <a:ext cx="133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859" name="Ink 858">
                  <a:extLst>
                    <a:ext uri="{FF2B5EF4-FFF2-40B4-BE49-F238E27FC236}">
                      <a16:creationId xmlns:a16="http://schemas.microsoft.com/office/drawing/2014/main" id="{05365D05-25A4-4A80-93EC-F9E894BEA749}"/>
                    </a:ext>
                  </a:extLst>
                </p14:cNvPr>
                <p14:cNvContentPartPr/>
                <p14:nvPr/>
              </p14:nvContentPartPr>
              <p14:xfrm>
                <a:off x="5816150" y="1386379"/>
                <a:ext cx="90360" cy="140040"/>
              </p14:xfrm>
            </p:contentPart>
          </mc:Choice>
          <mc:Fallback xmlns="">
            <p:pic>
              <p:nvPicPr>
                <p:cNvPr id="859" name="Ink 858">
                  <a:extLst>
                    <a:ext uri="{FF2B5EF4-FFF2-40B4-BE49-F238E27FC236}">
                      <a16:creationId xmlns:a16="http://schemas.microsoft.com/office/drawing/2014/main" id="{05365D05-25A4-4A80-93EC-F9E894BEA74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798150" y="1368379"/>
                  <a:ext cx="126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860" name="Ink 859">
                  <a:extLst>
                    <a:ext uri="{FF2B5EF4-FFF2-40B4-BE49-F238E27FC236}">
                      <a16:creationId xmlns:a16="http://schemas.microsoft.com/office/drawing/2014/main" id="{DB149E74-DA85-427A-A99F-A3BF778B3C98}"/>
                    </a:ext>
                  </a:extLst>
                </p14:cNvPr>
                <p14:cNvContentPartPr/>
                <p14:nvPr/>
              </p14:nvContentPartPr>
              <p14:xfrm>
                <a:off x="5965550" y="1400419"/>
                <a:ext cx="38160" cy="133200"/>
              </p14:xfrm>
            </p:contentPart>
          </mc:Choice>
          <mc:Fallback xmlns="">
            <p:pic>
              <p:nvPicPr>
                <p:cNvPr id="860" name="Ink 859">
                  <a:extLst>
                    <a:ext uri="{FF2B5EF4-FFF2-40B4-BE49-F238E27FC236}">
                      <a16:creationId xmlns:a16="http://schemas.microsoft.com/office/drawing/2014/main" id="{DB149E74-DA85-427A-A99F-A3BF778B3C9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947550" y="1382419"/>
                  <a:ext cx="738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861" name="Ink 860">
                  <a:extLst>
                    <a:ext uri="{FF2B5EF4-FFF2-40B4-BE49-F238E27FC236}">
                      <a16:creationId xmlns:a16="http://schemas.microsoft.com/office/drawing/2014/main" id="{3DFC91EE-EC1E-4A15-9521-3710ADF54B0B}"/>
                    </a:ext>
                  </a:extLst>
                </p14:cNvPr>
                <p14:cNvContentPartPr/>
                <p14:nvPr/>
              </p14:nvContentPartPr>
              <p14:xfrm>
                <a:off x="5974910" y="1297099"/>
                <a:ext cx="24840" cy="30600"/>
              </p14:xfrm>
            </p:contentPart>
          </mc:Choice>
          <mc:Fallback xmlns="">
            <p:pic>
              <p:nvPicPr>
                <p:cNvPr id="861" name="Ink 860">
                  <a:extLst>
                    <a:ext uri="{FF2B5EF4-FFF2-40B4-BE49-F238E27FC236}">
                      <a16:creationId xmlns:a16="http://schemas.microsoft.com/office/drawing/2014/main" id="{3DFC91EE-EC1E-4A15-9521-3710ADF54B0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956910" y="1279459"/>
                  <a:ext cx="604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862" name="Ink 861">
                  <a:extLst>
                    <a:ext uri="{FF2B5EF4-FFF2-40B4-BE49-F238E27FC236}">
                      <a16:creationId xmlns:a16="http://schemas.microsoft.com/office/drawing/2014/main" id="{BFFA28CF-84F5-4D1A-B417-72EF4D23C3B2}"/>
                    </a:ext>
                  </a:extLst>
                </p14:cNvPr>
                <p14:cNvContentPartPr/>
                <p14:nvPr/>
              </p14:nvContentPartPr>
              <p14:xfrm>
                <a:off x="6060230" y="1387099"/>
                <a:ext cx="87480" cy="153360"/>
              </p14:xfrm>
            </p:contentPart>
          </mc:Choice>
          <mc:Fallback xmlns="">
            <p:pic>
              <p:nvPicPr>
                <p:cNvPr id="862" name="Ink 861">
                  <a:extLst>
                    <a:ext uri="{FF2B5EF4-FFF2-40B4-BE49-F238E27FC236}">
                      <a16:creationId xmlns:a16="http://schemas.microsoft.com/office/drawing/2014/main" id="{BFFA28CF-84F5-4D1A-B417-72EF4D23C3B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042590" y="1369459"/>
                  <a:ext cx="123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863" name="Ink 862">
                  <a:extLst>
                    <a:ext uri="{FF2B5EF4-FFF2-40B4-BE49-F238E27FC236}">
                      <a16:creationId xmlns:a16="http://schemas.microsoft.com/office/drawing/2014/main" id="{3DFE95EE-144E-460D-89BB-53717542089A}"/>
                    </a:ext>
                  </a:extLst>
                </p14:cNvPr>
                <p14:cNvContentPartPr/>
                <p14:nvPr/>
              </p14:nvContentPartPr>
              <p14:xfrm>
                <a:off x="6185510" y="1395739"/>
                <a:ext cx="104400" cy="114120"/>
              </p14:xfrm>
            </p:contentPart>
          </mc:Choice>
          <mc:Fallback xmlns="">
            <p:pic>
              <p:nvPicPr>
                <p:cNvPr id="863" name="Ink 862">
                  <a:extLst>
                    <a:ext uri="{FF2B5EF4-FFF2-40B4-BE49-F238E27FC236}">
                      <a16:creationId xmlns:a16="http://schemas.microsoft.com/office/drawing/2014/main" id="{3DFE95EE-144E-460D-89BB-53717542089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167870" y="1378099"/>
                  <a:ext cx="140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864" name="Ink 863">
                  <a:extLst>
                    <a:ext uri="{FF2B5EF4-FFF2-40B4-BE49-F238E27FC236}">
                      <a16:creationId xmlns:a16="http://schemas.microsoft.com/office/drawing/2014/main" id="{F1D78E25-26AC-4F06-A515-F8365D373047}"/>
                    </a:ext>
                  </a:extLst>
                </p14:cNvPr>
                <p14:cNvContentPartPr/>
                <p14:nvPr/>
              </p14:nvContentPartPr>
              <p14:xfrm>
                <a:off x="6376310" y="1212139"/>
                <a:ext cx="26640" cy="296640"/>
              </p14:xfrm>
            </p:contentPart>
          </mc:Choice>
          <mc:Fallback xmlns="">
            <p:pic>
              <p:nvPicPr>
                <p:cNvPr id="864" name="Ink 863">
                  <a:extLst>
                    <a:ext uri="{FF2B5EF4-FFF2-40B4-BE49-F238E27FC236}">
                      <a16:creationId xmlns:a16="http://schemas.microsoft.com/office/drawing/2014/main" id="{F1D78E25-26AC-4F06-A515-F8365D37304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358310" y="1194499"/>
                  <a:ext cx="62280" cy="33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0" name="Group 879">
            <a:extLst>
              <a:ext uri="{FF2B5EF4-FFF2-40B4-BE49-F238E27FC236}">
                <a16:creationId xmlns:a16="http://schemas.microsoft.com/office/drawing/2014/main" id="{AC5156F1-5AD2-4BCC-86A0-203816F58614}"/>
              </a:ext>
            </a:extLst>
          </p:cNvPr>
          <p:cNvGrpSpPr/>
          <p:nvPr/>
        </p:nvGrpSpPr>
        <p:grpSpPr>
          <a:xfrm>
            <a:off x="6702112" y="1147586"/>
            <a:ext cx="1352160" cy="503640"/>
            <a:chOff x="6702112" y="1147586"/>
            <a:chExt cx="1352160" cy="50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867" name="Ink 866">
                  <a:extLst>
                    <a:ext uri="{FF2B5EF4-FFF2-40B4-BE49-F238E27FC236}">
                      <a16:creationId xmlns:a16="http://schemas.microsoft.com/office/drawing/2014/main" id="{57A793CC-775D-4A9B-92D5-11CBAD34F97D}"/>
                    </a:ext>
                  </a:extLst>
                </p14:cNvPr>
                <p14:cNvContentPartPr/>
                <p14:nvPr/>
              </p14:nvContentPartPr>
              <p14:xfrm>
                <a:off x="6702112" y="1314626"/>
                <a:ext cx="131400" cy="336600"/>
              </p14:xfrm>
            </p:contentPart>
          </mc:Choice>
          <mc:Fallback xmlns="">
            <p:pic>
              <p:nvPicPr>
                <p:cNvPr id="867" name="Ink 866">
                  <a:extLst>
                    <a:ext uri="{FF2B5EF4-FFF2-40B4-BE49-F238E27FC236}">
                      <a16:creationId xmlns:a16="http://schemas.microsoft.com/office/drawing/2014/main" id="{57A793CC-775D-4A9B-92D5-11CBAD34F97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684472" y="1296986"/>
                  <a:ext cx="1670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420C324B-59E0-4188-BA53-047FB50D469C}"/>
                    </a:ext>
                  </a:extLst>
                </p14:cNvPr>
                <p14:cNvContentPartPr/>
                <p14:nvPr/>
              </p14:nvContentPartPr>
              <p14:xfrm>
                <a:off x="6879592" y="1325066"/>
                <a:ext cx="90360" cy="129240"/>
              </p14:xfrm>
            </p:contentPart>
          </mc:Choice>
          <mc:Fallback xmlns=""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420C324B-59E0-4188-BA53-047FB50D469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861592" y="1307426"/>
                  <a:ext cx="126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869" name="Ink 868">
                  <a:extLst>
                    <a:ext uri="{FF2B5EF4-FFF2-40B4-BE49-F238E27FC236}">
                      <a16:creationId xmlns:a16="http://schemas.microsoft.com/office/drawing/2014/main" id="{7E4120FC-4053-42F2-8850-AC0E8F13E508}"/>
                    </a:ext>
                  </a:extLst>
                </p14:cNvPr>
                <p14:cNvContentPartPr/>
                <p14:nvPr/>
              </p14:nvContentPartPr>
              <p14:xfrm>
                <a:off x="6994072" y="1329746"/>
                <a:ext cx="117360" cy="118440"/>
              </p14:xfrm>
            </p:contentPart>
          </mc:Choice>
          <mc:Fallback xmlns="">
            <p:pic>
              <p:nvPicPr>
                <p:cNvPr id="869" name="Ink 868">
                  <a:extLst>
                    <a:ext uri="{FF2B5EF4-FFF2-40B4-BE49-F238E27FC236}">
                      <a16:creationId xmlns:a16="http://schemas.microsoft.com/office/drawing/2014/main" id="{7E4120FC-4053-42F2-8850-AC0E8F13E50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976432" y="1312106"/>
                  <a:ext cx="153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870" name="Ink 869">
                  <a:extLst>
                    <a:ext uri="{FF2B5EF4-FFF2-40B4-BE49-F238E27FC236}">
                      <a16:creationId xmlns:a16="http://schemas.microsoft.com/office/drawing/2014/main" id="{165DC258-753B-42FE-8CF5-97D9596BA390}"/>
                    </a:ext>
                  </a:extLst>
                </p14:cNvPr>
                <p14:cNvContentPartPr/>
                <p14:nvPr/>
              </p14:nvContentPartPr>
              <p14:xfrm>
                <a:off x="7162192" y="1297706"/>
                <a:ext cx="103680" cy="349920"/>
              </p14:xfrm>
            </p:contentPart>
          </mc:Choice>
          <mc:Fallback xmlns="">
            <p:pic>
              <p:nvPicPr>
                <p:cNvPr id="870" name="Ink 869">
                  <a:extLst>
                    <a:ext uri="{FF2B5EF4-FFF2-40B4-BE49-F238E27FC236}">
                      <a16:creationId xmlns:a16="http://schemas.microsoft.com/office/drawing/2014/main" id="{165DC258-753B-42FE-8CF5-97D9596BA39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144192" y="1280066"/>
                  <a:ext cx="1393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871" name="Ink 870">
                  <a:extLst>
                    <a:ext uri="{FF2B5EF4-FFF2-40B4-BE49-F238E27FC236}">
                      <a16:creationId xmlns:a16="http://schemas.microsoft.com/office/drawing/2014/main" id="{1A79277F-E95B-44E4-83BB-923A92801A00}"/>
                    </a:ext>
                  </a:extLst>
                </p14:cNvPr>
                <p14:cNvContentPartPr/>
                <p14:nvPr/>
              </p14:nvContentPartPr>
              <p14:xfrm>
                <a:off x="7338592" y="1285466"/>
                <a:ext cx="90000" cy="163080"/>
              </p14:xfrm>
            </p:contentPart>
          </mc:Choice>
          <mc:Fallback xmlns="">
            <p:pic>
              <p:nvPicPr>
                <p:cNvPr id="871" name="Ink 870">
                  <a:extLst>
                    <a:ext uri="{FF2B5EF4-FFF2-40B4-BE49-F238E27FC236}">
                      <a16:creationId xmlns:a16="http://schemas.microsoft.com/office/drawing/2014/main" id="{1A79277F-E95B-44E4-83BB-923A92801A0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320592" y="1267826"/>
                  <a:ext cx="1256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872" name="Ink 871">
                  <a:extLst>
                    <a:ext uri="{FF2B5EF4-FFF2-40B4-BE49-F238E27FC236}">
                      <a16:creationId xmlns:a16="http://schemas.microsoft.com/office/drawing/2014/main" id="{6F92CCD8-0B02-4920-91A3-E3C2F6A922A4}"/>
                    </a:ext>
                  </a:extLst>
                </p14:cNvPr>
                <p14:cNvContentPartPr/>
                <p14:nvPr/>
              </p14:nvContentPartPr>
              <p14:xfrm>
                <a:off x="7482232" y="1269986"/>
                <a:ext cx="57960" cy="149040"/>
              </p14:xfrm>
            </p:contentPart>
          </mc:Choice>
          <mc:Fallback xmlns="">
            <p:pic>
              <p:nvPicPr>
                <p:cNvPr id="872" name="Ink 871">
                  <a:extLst>
                    <a:ext uri="{FF2B5EF4-FFF2-40B4-BE49-F238E27FC236}">
                      <a16:creationId xmlns:a16="http://schemas.microsoft.com/office/drawing/2014/main" id="{6F92CCD8-0B02-4920-91A3-E3C2F6A922A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464232" y="1251986"/>
                  <a:ext cx="93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873" name="Ink 872">
                  <a:extLst>
                    <a:ext uri="{FF2B5EF4-FFF2-40B4-BE49-F238E27FC236}">
                      <a16:creationId xmlns:a16="http://schemas.microsoft.com/office/drawing/2014/main" id="{440B1FB0-D561-4B7E-BA85-C2486E0DCC39}"/>
                    </a:ext>
                  </a:extLst>
                </p14:cNvPr>
                <p14:cNvContentPartPr/>
                <p14:nvPr/>
              </p14:nvContentPartPr>
              <p14:xfrm>
                <a:off x="7635232" y="1147586"/>
                <a:ext cx="16920" cy="299160"/>
              </p14:xfrm>
            </p:contentPart>
          </mc:Choice>
          <mc:Fallback xmlns="">
            <p:pic>
              <p:nvPicPr>
                <p:cNvPr id="873" name="Ink 872">
                  <a:extLst>
                    <a:ext uri="{FF2B5EF4-FFF2-40B4-BE49-F238E27FC236}">
                      <a16:creationId xmlns:a16="http://schemas.microsoft.com/office/drawing/2014/main" id="{440B1FB0-D561-4B7E-BA85-C2486E0DCC3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617592" y="1129586"/>
                  <a:ext cx="525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874" name="Ink 873">
                  <a:extLst>
                    <a:ext uri="{FF2B5EF4-FFF2-40B4-BE49-F238E27FC236}">
                      <a16:creationId xmlns:a16="http://schemas.microsoft.com/office/drawing/2014/main" id="{1E157780-052D-45D5-806E-1D6CE8827349}"/>
                    </a:ext>
                  </a:extLst>
                </p14:cNvPr>
                <p14:cNvContentPartPr/>
                <p14:nvPr/>
              </p14:nvContentPartPr>
              <p14:xfrm>
                <a:off x="7594552" y="1273586"/>
                <a:ext cx="135720" cy="9360"/>
              </p14:xfrm>
            </p:contentPart>
          </mc:Choice>
          <mc:Fallback xmlns="">
            <p:pic>
              <p:nvPicPr>
                <p:cNvPr id="874" name="Ink 873">
                  <a:extLst>
                    <a:ext uri="{FF2B5EF4-FFF2-40B4-BE49-F238E27FC236}">
                      <a16:creationId xmlns:a16="http://schemas.microsoft.com/office/drawing/2014/main" id="{1E157780-052D-45D5-806E-1D6CE882734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576552" y="1255586"/>
                  <a:ext cx="171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76" name="Ink 875">
                  <a:extLst>
                    <a:ext uri="{FF2B5EF4-FFF2-40B4-BE49-F238E27FC236}">
                      <a16:creationId xmlns:a16="http://schemas.microsoft.com/office/drawing/2014/main" id="{984A3B0D-2A9C-440B-9993-06E368D578F2}"/>
                    </a:ext>
                  </a:extLst>
                </p14:cNvPr>
                <p14:cNvContentPartPr/>
                <p14:nvPr/>
              </p14:nvContentPartPr>
              <p14:xfrm>
                <a:off x="7782832" y="1337666"/>
                <a:ext cx="14040" cy="98640"/>
              </p14:xfrm>
            </p:contentPart>
          </mc:Choice>
          <mc:Fallback xmlns="">
            <p:pic>
              <p:nvPicPr>
                <p:cNvPr id="876" name="Ink 875">
                  <a:extLst>
                    <a:ext uri="{FF2B5EF4-FFF2-40B4-BE49-F238E27FC236}">
                      <a16:creationId xmlns:a16="http://schemas.microsoft.com/office/drawing/2014/main" id="{984A3B0D-2A9C-440B-9993-06E368D578F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764832" y="1320026"/>
                  <a:ext cx="496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77" name="Ink 876">
                  <a:extLst>
                    <a:ext uri="{FF2B5EF4-FFF2-40B4-BE49-F238E27FC236}">
                      <a16:creationId xmlns:a16="http://schemas.microsoft.com/office/drawing/2014/main" id="{6570D1E6-01A4-4D82-A997-1B5FA8774044}"/>
                    </a:ext>
                  </a:extLst>
                </p14:cNvPr>
                <p14:cNvContentPartPr/>
                <p14:nvPr/>
              </p14:nvContentPartPr>
              <p14:xfrm>
                <a:off x="7785352" y="1223906"/>
                <a:ext cx="18000" cy="37080"/>
              </p14:xfrm>
            </p:contentPart>
          </mc:Choice>
          <mc:Fallback xmlns="">
            <p:pic>
              <p:nvPicPr>
                <p:cNvPr id="877" name="Ink 876">
                  <a:extLst>
                    <a:ext uri="{FF2B5EF4-FFF2-40B4-BE49-F238E27FC236}">
                      <a16:creationId xmlns:a16="http://schemas.microsoft.com/office/drawing/2014/main" id="{6570D1E6-01A4-4D82-A997-1B5FA877404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767712" y="1205906"/>
                  <a:ext cx="536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78" name="Ink 877">
                  <a:extLst>
                    <a:ext uri="{FF2B5EF4-FFF2-40B4-BE49-F238E27FC236}">
                      <a16:creationId xmlns:a16="http://schemas.microsoft.com/office/drawing/2014/main" id="{3A930D8B-729D-4F36-ADAB-977E3B2ABA3E}"/>
                    </a:ext>
                  </a:extLst>
                </p14:cNvPr>
                <p14:cNvContentPartPr/>
                <p14:nvPr/>
              </p14:nvContentPartPr>
              <p14:xfrm>
                <a:off x="7837552" y="1285826"/>
                <a:ext cx="74520" cy="159840"/>
              </p14:xfrm>
            </p:contentPart>
          </mc:Choice>
          <mc:Fallback xmlns="">
            <p:pic>
              <p:nvPicPr>
                <p:cNvPr id="878" name="Ink 877">
                  <a:extLst>
                    <a:ext uri="{FF2B5EF4-FFF2-40B4-BE49-F238E27FC236}">
                      <a16:creationId xmlns:a16="http://schemas.microsoft.com/office/drawing/2014/main" id="{3A930D8B-729D-4F36-ADAB-977E3B2ABA3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819552" y="1268186"/>
                  <a:ext cx="1101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879" name="Ink 878">
                  <a:extLst>
                    <a:ext uri="{FF2B5EF4-FFF2-40B4-BE49-F238E27FC236}">
                      <a16:creationId xmlns:a16="http://schemas.microsoft.com/office/drawing/2014/main" id="{3506771D-F107-4AA5-9595-19D3444A46CB}"/>
                    </a:ext>
                  </a:extLst>
                </p14:cNvPr>
                <p14:cNvContentPartPr/>
                <p14:nvPr/>
              </p14:nvContentPartPr>
              <p14:xfrm>
                <a:off x="8009992" y="1273226"/>
                <a:ext cx="44280" cy="155880"/>
              </p14:xfrm>
            </p:contentPart>
          </mc:Choice>
          <mc:Fallback xmlns="">
            <p:pic>
              <p:nvPicPr>
                <p:cNvPr id="879" name="Ink 878">
                  <a:extLst>
                    <a:ext uri="{FF2B5EF4-FFF2-40B4-BE49-F238E27FC236}">
                      <a16:creationId xmlns:a16="http://schemas.microsoft.com/office/drawing/2014/main" id="{3506771D-F107-4AA5-9595-19D3444A46C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992352" y="1255586"/>
                  <a:ext cx="79920" cy="19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884" name="Ink 883">
                <a:extLst>
                  <a:ext uri="{FF2B5EF4-FFF2-40B4-BE49-F238E27FC236}">
                    <a16:creationId xmlns:a16="http://schemas.microsoft.com/office/drawing/2014/main" id="{7FA2A2E3-4108-47CD-8199-60E6ECFF0053}"/>
                  </a:ext>
                </a:extLst>
              </p14:cNvPr>
              <p14:cNvContentPartPr/>
              <p14:nvPr/>
            </p14:nvContentPartPr>
            <p14:xfrm>
              <a:off x="440161" y="883540"/>
              <a:ext cx="2079000" cy="129960"/>
            </p14:xfrm>
          </p:contentPart>
        </mc:Choice>
        <mc:Fallback xmlns="">
          <p:pic>
            <p:nvPicPr>
              <p:cNvPr id="884" name="Ink 883">
                <a:extLst>
                  <a:ext uri="{FF2B5EF4-FFF2-40B4-BE49-F238E27FC236}">
                    <a16:creationId xmlns:a16="http://schemas.microsoft.com/office/drawing/2014/main" id="{7FA2A2E3-4108-47CD-8199-60E6ECFF0053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431521" y="874540"/>
                <a:ext cx="2096640" cy="14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73526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F16FD19F-76E5-494B-A461-B479F5AFED3E}"/>
              </a:ext>
            </a:extLst>
          </p:cNvPr>
          <p:cNvGrpSpPr/>
          <p:nvPr/>
        </p:nvGrpSpPr>
        <p:grpSpPr>
          <a:xfrm>
            <a:off x="346259" y="330779"/>
            <a:ext cx="2095920" cy="511200"/>
            <a:chOff x="346259" y="330779"/>
            <a:chExt cx="2095920" cy="5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F36BEF8-47C7-45FA-B53F-F11FF0646B08}"/>
                    </a:ext>
                  </a:extLst>
                </p14:cNvPr>
                <p14:cNvContentPartPr/>
                <p14:nvPr/>
              </p14:nvContentPartPr>
              <p14:xfrm>
                <a:off x="346259" y="330779"/>
                <a:ext cx="399960" cy="511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F36BEF8-47C7-45FA-B53F-F11FF0646B0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8619" y="312779"/>
                  <a:ext cx="43560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7151B6B-F8BC-4784-9D10-734532181516}"/>
                    </a:ext>
                  </a:extLst>
                </p14:cNvPr>
                <p14:cNvContentPartPr/>
                <p14:nvPr/>
              </p14:nvContentPartPr>
              <p14:xfrm>
                <a:off x="837659" y="577739"/>
                <a:ext cx="264960" cy="225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7151B6B-F8BC-4784-9D10-7345321815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0019" y="559739"/>
                  <a:ext cx="3006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23A02FF-C650-47AD-B544-FA2A7024819B}"/>
                    </a:ext>
                  </a:extLst>
                </p14:cNvPr>
                <p14:cNvContentPartPr/>
                <p14:nvPr/>
              </p14:nvContentPartPr>
              <p14:xfrm>
                <a:off x="1162379" y="350939"/>
                <a:ext cx="55800" cy="412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23A02FF-C650-47AD-B544-FA2A7024819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4739" y="332939"/>
                  <a:ext cx="9144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2C4C561-470B-42EB-9B5B-D43AAAB05C70}"/>
                    </a:ext>
                  </a:extLst>
                </p14:cNvPr>
                <p14:cNvContentPartPr/>
                <p14:nvPr/>
              </p14:nvContentPartPr>
              <p14:xfrm>
                <a:off x="1114499" y="527339"/>
                <a:ext cx="226440" cy="25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2C4C561-470B-42EB-9B5B-D43AAAB05C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6859" y="509339"/>
                  <a:ext cx="262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380D459-3F44-4C9E-B33D-4B48DE332731}"/>
                    </a:ext>
                  </a:extLst>
                </p14:cNvPr>
                <p14:cNvContentPartPr/>
                <p14:nvPr/>
              </p14:nvContentPartPr>
              <p14:xfrm>
                <a:off x="1632179" y="553259"/>
                <a:ext cx="191880" cy="220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380D459-3F44-4C9E-B33D-4B48DE3327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14539" y="535259"/>
                  <a:ext cx="227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F718E28-57F5-454D-8AA5-05D53AC3F11B}"/>
                    </a:ext>
                  </a:extLst>
                </p14:cNvPr>
                <p14:cNvContentPartPr/>
                <p14:nvPr/>
              </p14:nvContentPartPr>
              <p14:xfrm>
                <a:off x="1893179" y="556139"/>
                <a:ext cx="199800" cy="207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F718E28-57F5-454D-8AA5-05D53AC3F11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75179" y="538499"/>
                  <a:ext cx="2354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1ECDFCA-6C15-4697-A2D5-5E6035008E5B}"/>
                    </a:ext>
                  </a:extLst>
                </p14:cNvPr>
                <p14:cNvContentPartPr/>
                <p14:nvPr/>
              </p14:nvContentPartPr>
              <p14:xfrm>
                <a:off x="2209979" y="344099"/>
                <a:ext cx="232200" cy="428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1ECDFCA-6C15-4697-A2D5-5E6035008E5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92339" y="326099"/>
                  <a:ext cx="26784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41FC234-7EC8-4803-B856-14D57204B8BF}"/>
                    </a:ext>
                  </a:extLst>
                </p14:cNvPr>
                <p14:cNvContentPartPr/>
                <p14:nvPr/>
              </p14:nvContentPartPr>
              <p14:xfrm>
                <a:off x="1466219" y="360659"/>
                <a:ext cx="34920" cy="426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41FC234-7EC8-4803-B856-14D57204B8B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48579" y="343019"/>
                  <a:ext cx="70560" cy="46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C02E505A-80D8-4979-B6C1-BD885BFBE263}"/>
                  </a:ext>
                </a:extLst>
              </p14:cNvPr>
              <p14:cNvContentPartPr/>
              <p14:nvPr/>
            </p14:nvContentPartPr>
            <p14:xfrm>
              <a:off x="3289926" y="779756"/>
              <a:ext cx="110880" cy="128880"/>
            </p14:xfrm>
          </p:contentPart>
        </mc:Choice>
        <mc:Fallback xmlns=""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C02E505A-80D8-4979-B6C1-BD885BFBE26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72286" y="762116"/>
                <a:ext cx="14652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A71C9D3A-165C-4164-B595-7B23CF38716F}"/>
                  </a:ext>
                </a:extLst>
              </p14:cNvPr>
              <p14:cNvContentPartPr/>
              <p14:nvPr/>
            </p14:nvContentPartPr>
            <p14:xfrm>
              <a:off x="3273228" y="773613"/>
              <a:ext cx="130320" cy="12960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A71C9D3A-165C-4164-B595-7B23CF38716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55588" y="755613"/>
                <a:ext cx="1659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68AA7D1B-A697-439B-8E5D-5B47A8E11292}"/>
                  </a:ext>
                </a:extLst>
              </p14:cNvPr>
              <p14:cNvContentPartPr/>
              <p14:nvPr/>
            </p14:nvContentPartPr>
            <p14:xfrm>
              <a:off x="3264910" y="2236239"/>
              <a:ext cx="95040" cy="13608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68AA7D1B-A697-439B-8E5D-5B47A8E1129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47270" y="2218599"/>
                <a:ext cx="130680" cy="17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8" name="Group 457">
            <a:extLst>
              <a:ext uri="{FF2B5EF4-FFF2-40B4-BE49-F238E27FC236}">
                <a16:creationId xmlns:a16="http://schemas.microsoft.com/office/drawing/2014/main" id="{0CC7AA4C-992B-4B97-9DB0-14F61531C323}"/>
              </a:ext>
            </a:extLst>
          </p:cNvPr>
          <p:cNvGrpSpPr/>
          <p:nvPr/>
        </p:nvGrpSpPr>
        <p:grpSpPr>
          <a:xfrm>
            <a:off x="3610150" y="2152359"/>
            <a:ext cx="1321920" cy="377640"/>
            <a:chOff x="3610150" y="2152359"/>
            <a:chExt cx="132192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61350A4-260A-4290-BE97-8C0503E18AF6}"/>
                    </a:ext>
                  </a:extLst>
                </p14:cNvPr>
                <p14:cNvContentPartPr/>
                <p14:nvPr/>
              </p14:nvContentPartPr>
              <p14:xfrm>
                <a:off x="3610150" y="2185119"/>
                <a:ext cx="207000" cy="2343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61350A4-260A-4290-BE97-8C0503E18AF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92150" y="2167479"/>
                  <a:ext cx="2426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C786BA7F-7300-4CA7-82B2-99C868B59B13}"/>
                    </a:ext>
                  </a:extLst>
                </p14:cNvPr>
                <p14:cNvContentPartPr/>
                <p14:nvPr/>
              </p14:nvContentPartPr>
              <p14:xfrm>
                <a:off x="3626350" y="2152359"/>
                <a:ext cx="226080" cy="1692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C786BA7F-7300-4CA7-82B2-99C868B59B1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08350" y="2134359"/>
                  <a:ext cx="261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8CB6254D-565C-4F80-8B73-77551A963335}"/>
                    </a:ext>
                  </a:extLst>
                </p14:cNvPr>
                <p14:cNvContentPartPr/>
                <p14:nvPr/>
              </p14:nvContentPartPr>
              <p14:xfrm>
                <a:off x="3932350" y="2230479"/>
                <a:ext cx="204480" cy="1681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8CB6254D-565C-4F80-8B73-77551A96333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14710" y="2212839"/>
                  <a:ext cx="240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1FE3D5B2-85F6-4504-B834-32A6D2BEE83C}"/>
                    </a:ext>
                  </a:extLst>
                </p14:cNvPr>
                <p14:cNvContentPartPr/>
                <p14:nvPr/>
              </p14:nvContentPartPr>
              <p14:xfrm>
                <a:off x="4214230" y="2218239"/>
                <a:ext cx="114480" cy="3117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1FE3D5B2-85F6-4504-B834-32A6D2BEE83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96590" y="2200239"/>
                  <a:ext cx="1501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48BAEEAC-B940-4D13-BC04-AEC67748E8B3}"/>
                    </a:ext>
                  </a:extLst>
                </p14:cNvPr>
                <p14:cNvContentPartPr/>
                <p14:nvPr/>
              </p14:nvContentPartPr>
              <p14:xfrm>
                <a:off x="4375150" y="2205639"/>
                <a:ext cx="100080" cy="1594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48BAEEAC-B940-4D13-BC04-AEC67748E8B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57510" y="2187639"/>
                  <a:ext cx="135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E1848522-342B-4979-AE17-7C808B131436}"/>
                    </a:ext>
                  </a:extLst>
                </p14:cNvPr>
                <p14:cNvContentPartPr/>
                <p14:nvPr/>
              </p14:nvContentPartPr>
              <p14:xfrm>
                <a:off x="4514470" y="2197359"/>
                <a:ext cx="123120" cy="1508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E1848522-342B-4979-AE17-7C808B13143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96470" y="2179719"/>
                  <a:ext cx="1587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3058B561-C887-48AD-882D-AF34CAD0CBF5}"/>
                    </a:ext>
                  </a:extLst>
                </p14:cNvPr>
                <p14:cNvContentPartPr/>
                <p14:nvPr/>
              </p14:nvContentPartPr>
              <p14:xfrm>
                <a:off x="4700950" y="2184039"/>
                <a:ext cx="110520" cy="15624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3058B561-C887-48AD-882D-AF34CAD0CBF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83310" y="2166399"/>
                  <a:ext cx="1461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F8810A3D-6D73-4141-813B-B7487C444074}"/>
                    </a:ext>
                  </a:extLst>
                </p14:cNvPr>
                <p14:cNvContentPartPr/>
                <p14:nvPr/>
              </p14:nvContentPartPr>
              <p14:xfrm>
                <a:off x="4866190" y="2179719"/>
                <a:ext cx="65880" cy="14112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F8810A3D-6D73-4141-813B-B7487C44407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48190" y="2162079"/>
                  <a:ext cx="10152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35F46E58-1360-4B56-A039-2F31AC11998C}"/>
              </a:ext>
            </a:extLst>
          </p:cNvPr>
          <p:cNvGrpSpPr/>
          <p:nvPr/>
        </p:nvGrpSpPr>
        <p:grpSpPr>
          <a:xfrm>
            <a:off x="5240662" y="2047459"/>
            <a:ext cx="1326240" cy="550440"/>
            <a:chOff x="5240662" y="2047459"/>
            <a:chExt cx="1326240" cy="55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F9CCCAD5-1143-49ED-88F5-527911293140}"/>
                    </a:ext>
                  </a:extLst>
                </p14:cNvPr>
                <p14:cNvContentPartPr/>
                <p14:nvPr/>
              </p14:nvContentPartPr>
              <p14:xfrm>
                <a:off x="5240662" y="2199019"/>
                <a:ext cx="178200" cy="39888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F9CCCAD5-1143-49ED-88F5-52791129314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22662" y="2181019"/>
                  <a:ext cx="21384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C6739126-FB44-4B95-8825-9E62F72E5335}"/>
                    </a:ext>
                  </a:extLst>
                </p14:cNvPr>
                <p14:cNvContentPartPr/>
                <p14:nvPr/>
              </p14:nvContentPartPr>
              <p14:xfrm>
                <a:off x="5467462" y="2193259"/>
                <a:ext cx="83880" cy="1530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C6739126-FB44-4B95-8825-9E62F72E533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49822" y="2175259"/>
                  <a:ext cx="119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1F225D85-1694-422F-8844-7796166DAC4C}"/>
                    </a:ext>
                  </a:extLst>
                </p14:cNvPr>
                <p14:cNvContentPartPr/>
                <p14:nvPr/>
              </p14:nvContentPartPr>
              <p14:xfrm>
                <a:off x="5597062" y="2216659"/>
                <a:ext cx="118440" cy="11916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1F225D85-1694-422F-8844-7796166DAC4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79062" y="2199019"/>
                  <a:ext cx="154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A35FB431-766B-4B8F-8131-6E6D63235D9F}"/>
                    </a:ext>
                  </a:extLst>
                </p14:cNvPr>
                <p14:cNvContentPartPr/>
                <p14:nvPr/>
              </p14:nvContentPartPr>
              <p14:xfrm>
                <a:off x="5786782" y="2202979"/>
                <a:ext cx="88560" cy="31896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A35FB431-766B-4B8F-8131-6E6D63235D9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69142" y="2185339"/>
                  <a:ext cx="1242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8C019EEF-F06D-4E45-9170-8AE442EB6592}"/>
                    </a:ext>
                  </a:extLst>
                </p14:cNvPr>
                <p14:cNvContentPartPr/>
                <p14:nvPr/>
              </p14:nvContentPartPr>
              <p14:xfrm>
                <a:off x="5923222" y="2059339"/>
                <a:ext cx="131760" cy="2703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8C019EEF-F06D-4E45-9170-8AE442EB659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05222" y="2041339"/>
                  <a:ext cx="1674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F9758ADA-DBB9-4167-A981-D4435583BA30}"/>
                    </a:ext>
                  </a:extLst>
                </p14:cNvPr>
                <p14:cNvContentPartPr/>
                <p14:nvPr/>
              </p14:nvContentPartPr>
              <p14:xfrm>
                <a:off x="6131662" y="2207659"/>
                <a:ext cx="9000" cy="1209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F9758ADA-DBB9-4167-A981-D4435583BA3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14022" y="2190019"/>
                  <a:ext cx="44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88A68E19-CF45-461C-A050-6D3448F9DA21}"/>
                    </a:ext>
                  </a:extLst>
                </p14:cNvPr>
                <p14:cNvContentPartPr/>
                <p14:nvPr/>
              </p14:nvContentPartPr>
              <p14:xfrm>
                <a:off x="6114742" y="2122699"/>
                <a:ext cx="13680" cy="2124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88A68E19-CF45-461C-A050-6D3448F9DA2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97102" y="2105059"/>
                  <a:ext cx="493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F983BDC7-BAE7-4AD0-B1AC-E708675A3818}"/>
                    </a:ext>
                  </a:extLst>
                </p14:cNvPr>
                <p14:cNvContentPartPr/>
                <p14:nvPr/>
              </p14:nvContentPartPr>
              <p14:xfrm>
                <a:off x="6239662" y="2196859"/>
                <a:ext cx="90000" cy="1350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F983BDC7-BAE7-4AD0-B1AC-E708675A381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22022" y="2179219"/>
                  <a:ext cx="1256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8009B889-7CE7-41CA-A29B-479FA0DC04AF}"/>
                    </a:ext>
                  </a:extLst>
                </p14:cNvPr>
                <p14:cNvContentPartPr/>
                <p14:nvPr/>
              </p14:nvContentPartPr>
              <p14:xfrm>
                <a:off x="6368902" y="2206219"/>
                <a:ext cx="109440" cy="11916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8009B889-7CE7-41CA-A29B-479FA0DC04A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50902" y="2188579"/>
                  <a:ext cx="145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1DE117DA-2533-4212-B9BC-33D455738972}"/>
                    </a:ext>
                  </a:extLst>
                </p14:cNvPr>
                <p14:cNvContentPartPr/>
                <p14:nvPr/>
              </p14:nvContentPartPr>
              <p14:xfrm>
                <a:off x="6534502" y="2047459"/>
                <a:ext cx="32400" cy="27144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1DE117DA-2533-4212-B9BC-33D45573897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16862" y="2029459"/>
                  <a:ext cx="6804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E74A4842-A9B9-4FF7-8BBC-9D2F4A69FFD0}"/>
              </a:ext>
            </a:extLst>
          </p:cNvPr>
          <p:cNvGrpSpPr/>
          <p:nvPr/>
        </p:nvGrpSpPr>
        <p:grpSpPr>
          <a:xfrm>
            <a:off x="6872182" y="2029099"/>
            <a:ext cx="640800" cy="595800"/>
            <a:chOff x="6872182" y="2029099"/>
            <a:chExt cx="640800" cy="59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B65A620D-23F5-4C10-938F-2635AD703197}"/>
                    </a:ext>
                  </a:extLst>
                </p14:cNvPr>
                <p14:cNvContentPartPr/>
                <p14:nvPr/>
              </p14:nvContentPartPr>
              <p14:xfrm>
                <a:off x="6872182" y="2029099"/>
                <a:ext cx="50040" cy="32868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B65A620D-23F5-4C10-938F-2635AD70319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54182" y="2011099"/>
                  <a:ext cx="856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EDB20376-AEC7-4CED-952E-415E39629643}"/>
                    </a:ext>
                  </a:extLst>
                </p14:cNvPr>
                <p14:cNvContentPartPr/>
                <p14:nvPr/>
              </p14:nvContentPartPr>
              <p14:xfrm>
                <a:off x="7005382" y="2206939"/>
                <a:ext cx="148680" cy="13788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EDB20376-AEC7-4CED-952E-415E3962964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87742" y="2189299"/>
                  <a:ext cx="1843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24ADCE70-BCA9-49CA-B4D1-AA230FA16665}"/>
                    </a:ext>
                  </a:extLst>
                </p14:cNvPr>
                <p14:cNvContentPartPr/>
                <p14:nvPr/>
              </p14:nvContentPartPr>
              <p14:xfrm>
                <a:off x="7199422" y="2190739"/>
                <a:ext cx="102240" cy="14580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24ADCE70-BCA9-49CA-B4D1-AA230FA1666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81782" y="2172739"/>
                  <a:ext cx="1378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D3621FBF-E0BE-4256-9D12-6FEF9EC48945}"/>
                    </a:ext>
                  </a:extLst>
                </p14:cNvPr>
                <p14:cNvContentPartPr/>
                <p14:nvPr/>
              </p14:nvContentPartPr>
              <p14:xfrm>
                <a:off x="7371502" y="2205499"/>
                <a:ext cx="141480" cy="4194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D3621FBF-E0BE-4256-9D12-6FEF9EC4894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53502" y="2187499"/>
                  <a:ext cx="1771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B9D44D71-E10C-40BE-8033-75A362018C9F}"/>
              </a:ext>
            </a:extLst>
          </p:cNvPr>
          <p:cNvGrpSpPr/>
          <p:nvPr/>
        </p:nvGrpSpPr>
        <p:grpSpPr>
          <a:xfrm>
            <a:off x="7552582" y="2195779"/>
            <a:ext cx="653400" cy="399960"/>
            <a:chOff x="7552582" y="2195779"/>
            <a:chExt cx="65340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9C9CAD62-D661-4A68-A2B7-CA427B10C9CF}"/>
                    </a:ext>
                  </a:extLst>
                </p14:cNvPr>
                <p14:cNvContentPartPr/>
                <p14:nvPr/>
              </p14:nvContentPartPr>
              <p14:xfrm>
                <a:off x="7552582" y="2210539"/>
                <a:ext cx="125640" cy="12780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9C9CAD62-D661-4A68-A2B7-CA427B10C9C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34582" y="2192539"/>
                  <a:ext cx="161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C1E358A-CE67-4591-8A2B-E6082ACD7AE2}"/>
                    </a:ext>
                  </a:extLst>
                </p14:cNvPr>
                <p14:cNvContentPartPr/>
                <p14:nvPr/>
              </p14:nvContentPartPr>
              <p14:xfrm>
                <a:off x="7743022" y="2203699"/>
                <a:ext cx="114120" cy="1292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C1E358A-CE67-4591-8A2B-E6082ACD7AE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25382" y="2186059"/>
                  <a:ext cx="149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31CF306C-848C-4E4B-A131-7DEA3BB323A8}"/>
                    </a:ext>
                  </a:extLst>
                </p14:cNvPr>
                <p14:cNvContentPartPr/>
                <p14:nvPr/>
              </p14:nvContentPartPr>
              <p14:xfrm>
                <a:off x="7907182" y="2210899"/>
                <a:ext cx="128880" cy="38484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31CF306C-848C-4E4B-A131-7DEA3BB323A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89182" y="2193259"/>
                  <a:ext cx="16452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30009A19-8CD3-4EE0-BC34-18CA64CFFAF9}"/>
                    </a:ext>
                  </a:extLst>
                </p14:cNvPr>
                <p14:cNvContentPartPr/>
                <p14:nvPr/>
              </p14:nvContentPartPr>
              <p14:xfrm>
                <a:off x="8100142" y="2195779"/>
                <a:ext cx="105840" cy="1609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30009A19-8CD3-4EE0-BC34-18CA64CFFAF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82142" y="2178139"/>
                  <a:ext cx="14148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4B745BF1-EB5A-4509-9528-F4D0A752C122}"/>
              </a:ext>
            </a:extLst>
          </p:cNvPr>
          <p:cNvGrpSpPr/>
          <p:nvPr/>
        </p:nvGrpSpPr>
        <p:grpSpPr>
          <a:xfrm>
            <a:off x="8292318" y="1053601"/>
            <a:ext cx="3316680" cy="752040"/>
            <a:chOff x="8292318" y="1053601"/>
            <a:chExt cx="3316680" cy="75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76F78E89-326B-41AE-8D7E-956A8DC6F9A8}"/>
                    </a:ext>
                  </a:extLst>
                </p14:cNvPr>
                <p14:cNvContentPartPr/>
                <p14:nvPr/>
              </p14:nvContentPartPr>
              <p14:xfrm>
                <a:off x="10080438" y="1053601"/>
                <a:ext cx="1528560" cy="74988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76F78E89-326B-41AE-8D7E-956A8DC6F9A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062438" y="1035961"/>
                  <a:ext cx="1564200" cy="78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3A848D48-8282-4EF2-AD78-42B17A64D339}"/>
                    </a:ext>
                  </a:extLst>
                </p14:cNvPr>
                <p14:cNvContentPartPr/>
                <p14:nvPr/>
              </p14:nvContentPartPr>
              <p14:xfrm>
                <a:off x="8292318" y="1070161"/>
                <a:ext cx="1547280" cy="73548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3A848D48-8282-4EF2-AD78-42B17A64D33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274678" y="1052521"/>
                  <a:ext cx="1582920" cy="77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760" name="Ink 759">
                <a:extLst>
                  <a:ext uri="{FF2B5EF4-FFF2-40B4-BE49-F238E27FC236}">
                    <a16:creationId xmlns:a16="http://schemas.microsoft.com/office/drawing/2014/main" id="{4B7E6093-A8C9-4EC0-A7BD-03349075371B}"/>
                  </a:ext>
                </a:extLst>
              </p14:cNvPr>
              <p14:cNvContentPartPr/>
              <p14:nvPr/>
            </p14:nvContentPartPr>
            <p14:xfrm>
              <a:off x="9259638" y="2371921"/>
              <a:ext cx="1578240" cy="626400"/>
            </p14:xfrm>
          </p:contentPart>
        </mc:Choice>
        <mc:Fallback xmlns="">
          <p:pic>
            <p:nvPicPr>
              <p:cNvPr id="760" name="Ink 759">
                <a:extLst>
                  <a:ext uri="{FF2B5EF4-FFF2-40B4-BE49-F238E27FC236}">
                    <a16:creationId xmlns:a16="http://schemas.microsoft.com/office/drawing/2014/main" id="{4B7E6093-A8C9-4EC0-A7BD-03349075371B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241998" y="2353921"/>
                <a:ext cx="1613880" cy="6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761" name="Ink 760">
                <a:extLst>
                  <a:ext uri="{FF2B5EF4-FFF2-40B4-BE49-F238E27FC236}">
                    <a16:creationId xmlns:a16="http://schemas.microsoft.com/office/drawing/2014/main" id="{5897C14B-40CE-424E-9199-19E47E3F978A}"/>
                  </a:ext>
                </a:extLst>
              </p14:cNvPr>
              <p14:cNvContentPartPr/>
              <p14:nvPr/>
            </p14:nvContentPartPr>
            <p14:xfrm>
              <a:off x="9551958" y="2624281"/>
              <a:ext cx="313200" cy="147960"/>
            </p14:xfrm>
          </p:contentPart>
        </mc:Choice>
        <mc:Fallback xmlns="">
          <p:pic>
            <p:nvPicPr>
              <p:cNvPr id="761" name="Ink 760">
                <a:extLst>
                  <a:ext uri="{FF2B5EF4-FFF2-40B4-BE49-F238E27FC236}">
                    <a16:creationId xmlns:a16="http://schemas.microsoft.com/office/drawing/2014/main" id="{5897C14B-40CE-424E-9199-19E47E3F978A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534318" y="2606281"/>
                <a:ext cx="348840" cy="18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68" name="Group 767">
            <a:extLst>
              <a:ext uri="{FF2B5EF4-FFF2-40B4-BE49-F238E27FC236}">
                <a16:creationId xmlns:a16="http://schemas.microsoft.com/office/drawing/2014/main" id="{0AA3D44F-5CD6-43F5-845F-A7031704704B}"/>
              </a:ext>
            </a:extLst>
          </p:cNvPr>
          <p:cNvGrpSpPr/>
          <p:nvPr/>
        </p:nvGrpSpPr>
        <p:grpSpPr>
          <a:xfrm>
            <a:off x="9636558" y="2808601"/>
            <a:ext cx="46080" cy="364680"/>
            <a:chOff x="9636558" y="2808601"/>
            <a:chExt cx="4608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3BF98158-9359-40E3-9A80-5754B90F6DB3}"/>
                    </a:ext>
                  </a:extLst>
                </p14:cNvPr>
                <p14:cNvContentPartPr/>
                <p14:nvPr/>
              </p14:nvContentPartPr>
              <p14:xfrm>
                <a:off x="9636558" y="2808601"/>
                <a:ext cx="19080" cy="11376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3BF98158-9359-40E3-9A80-5754B90F6DB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618558" y="2790601"/>
                  <a:ext cx="54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080DA17B-259A-45CC-8A1B-F8C4CA43DCD1}"/>
                    </a:ext>
                  </a:extLst>
                </p14:cNvPr>
                <p14:cNvContentPartPr/>
                <p14:nvPr/>
              </p14:nvContentPartPr>
              <p14:xfrm>
                <a:off x="9646998" y="3045841"/>
                <a:ext cx="35640" cy="12744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080DA17B-259A-45CC-8A1B-F8C4CA43DCD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628998" y="3027841"/>
                  <a:ext cx="71280" cy="16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769" name="Ink 768">
                <a:extLst>
                  <a:ext uri="{FF2B5EF4-FFF2-40B4-BE49-F238E27FC236}">
                    <a16:creationId xmlns:a16="http://schemas.microsoft.com/office/drawing/2014/main" id="{90B21493-1B2E-440B-9DE5-1D820425D893}"/>
                  </a:ext>
                </a:extLst>
              </p14:cNvPr>
              <p14:cNvContentPartPr/>
              <p14:nvPr/>
            </p14:nvContentPartPr>
            <p14:xfrm>
              <a:off x="9508398" y="2485321"/>
              <a:ext cx="89640" cy="123480"/>
            </p14:xfrm>
          </p:contentPart>
        </mc:Choice>
        <mc:Fallback xmlns="">
          <p:pic>
            <p:nvPicPr>
              <p:cNvPr id="769" name="Ink 768">
                <a:extLst>
                  <a:ext uri="{FF2B5EF4-FFF2-40B4-BE49-F238E27FC236}">
                    <a16:creationId xmlns:a16="http://schemas.microsoft.com/office/drawing/2014/main" id="{90B21493-1B2E-440B-9DE5-1D820425D893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490758" y="2467321"/>
                <a:ext cx="1252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770" name="Ink 769">
                <a:extLst>
                  <a:ext uri="{FF2B5EF4-FFF2-40B4-BE49-F238E27FC236}">
                    <a16:creationId xmlns:a16="http://schemas.microsoft.com/office/drawing/2014/main" id="{8C82043E-8E6C-440C-9ED0-11085601BDB5}"/>
                  </a:ext>
                </a:extLst>
              </p14:cNvPr>
              <p14:cNvContentPartPr/>
              <p14:nvPr/>
            </p14:nvContentPartPr>
            <p14:xfrm>
              <a:off x="8998998" y="1899961"/>
              <a:ext cx="369000" cy="433440"/>
            </p14:xfrm>
          </p:contentPart>
        </mc:Choice>
        <mc:Fallback xmlns="">
          <p:pic>
            <p:nvPicPr>
              <p:cNvPr id="770" name="Ink 769">
                <a:extLst>
                  <a:ext uri="{FF2B5EF4-FFF2-40B4-BE49-F238E27FC236}">
                    <a16:creationId xmlns:a16="http://schemas.microsoft.com/office/drawing/2014/main" id="{8C82043E-8E6C-440C-9ED0-11085601BDB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980998" y="1881961"/>
                <a:ext cx="404640" cy="46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73" name="Group 772">
            <a:extLst>
              <a:ext uri="{FF2B5EF4-FFF2-40B4-BE49-F238E27FC236}">
                <a16:creationId xmlns:a16="http://schemas.microsoft.com/office/drawing/2014/main" id="{2530C585-E31F-4156-8D08-351595C52087}"/>
              </a:ext>
            </a:extLst>
          </p:cNvPr>
          <p:cNvGrpSpPr/>
          <p:nvPr/>
        </p:nvGrpSpPr>
        <p:grpSpPr>
          <a:xfrm>
            <a:off x="9807558" y="1781161"/>
            <a:ext cx="502200" cy="798840"/>
            <a:chOff x="9807558" y="1781161"/>
            <a:chExt cx="502200" cy="79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3C595185-269B-4E6B-92B1-CBF04DFE0288}"/>
                    </a:ext>
                  </a:extLst>
                </p14:cNvPr>
                <p14:cNvContentPartPr/>
                <p14:nvPr/>
              </p14:nvContentPartPr>
              <p14:xfrm>
                <a:off x="9807558" y="2422321"/>
                <a:ext cx="226080" cy="15768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3C595185-269B-4E6B-92B1-CBF04DFE028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789558" y="2404321"/>
                  <a:ext cx="2617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C2D3A2FB-FC5D-4456-9B53-A6C99452F61D}"/>
                    </a:ext>
                  </a:extLst>
                </p14:cNvPr>
                <p14:cNvContentPartPr/>
                <p14:nvPr/>
              </p14:nvContentPartPr>
              <p14:xfrm>
                <a:off x="10091598" y="1781161"/>
                <a:ext cx="218160" cy="54468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C2D3A2FB-FC5D-4456-9B53-A6C99452F61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073598" y="1763161"/>
                  <a:ext cx="253800" cy="58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9" name="Group 778">
            <a:extLst>
              <a:ext uri="{FF2B5EF4-FFF2-40B4-BE49-F238E27FC236}">
                <a16:creationId xmlns:a16="http://schemas.microsoft.com/office/drawing/2014/main" id="{4FA6FE9F-A277-483B-ADB4-8B1C46E94F16}"/>
              </a:ext>
            </a:extLst>
          </p:cNvPr>
          <p:cNvGrpSpPr/>
          <p:nvPr/>
        </p:nvGrpSpPr>
        <p:grpSpPr>
          <a:xfrm>
            <a:off x="10364838" y="590281"/>
            <a:ext cx="311760" cy="1073880"/>
            <a:chOff x="10364838" y="590281"/>
            <a:chExt cx="311760" cy="10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CE213790-15F6-45F2-ACEE-3F1D5A774A29}"/>
                    </a:ext>
                  </a:extLst>
                </p14:cNvPr>
                <p14:cNvContentPartPr/>
                <p14:nvPr/>
              </p14:nvContentPartPr>
              <p14:xfrm>
                <a:off x="10364838" y="1483441"/>
                <a:ext cx="150840" cy="18072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CE213790-15F6-45F2-ACEE-3F1D5A774A2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346838" y="1465441"/>
                  <a:ext cx="1864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CDD578B5-06F9-4A23-A039-629A7F9325D0}"/>
                    </a:ext>
                  </a:extLst>
                </p14:cNvPr>
                <p14:cNvContentPartPr/>
                <p14:nvPr/>
              </p14:nvContentPartPr>
              <p14:xfrm>
                <a:off x="10455198" y="1318561"/>
                <a:ext cx="221400" cy="167760"/>
              </p14:xfrm>
            </p:contentPart>
          </mc:Choice>
          <mc:Fallback xmlns=""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CDD578B5-06F9-4A23-A039-629A7F9325D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437558" y="1300561"/>
                  <a:ext cx="2570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0557762F-309A-4ADE-989D-969A4B9461C0}"/>
                    </a:ext>
                  </a:extLst>
                </p14:cNvPr>
                <p14:cNvContentPartPr/>
                <p14:nvPr/>
              </p14:nvContentPartPr>
              <p14:xfrm>
                <a:off x="10574718" y="1136041"/>
                <a:ext cx="28440" cy="16740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0557762F-309A-4ADE-989D-969A4B9461C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556718" y="1118041"/>
                  <a:ext cx="640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B8F6D907-8564-4E81-BFE1-FB934951182D}"/>
                    </a:ext>
                  </a:extLst>
                </p14:cNvPr>
                <p14:cNvContentPartPr/>
                <p14:nvPr/>
              </p14:nvContentPartPr>
              <p14:xfrm>
                <a:off x="10598118" y="590281"/>
                <a:ext cx="43560" cy="433080"/>
              </p14:xfrm>
            </p:contentPart>
          </mc:Choice>
          <mc:Fallback xmlns=""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B8F6D907-8564-4E81-BFE1-FB934951182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580478" y="572641"/>
                  <a:ext cx="79200" cy="46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4" name="Group 783">
            <a:extLst>
              <a:ext uri="{FF2B5EF4-FFF2-40B4-BE49-F238E27FC236}">
                <a16:creationId xmlns:a16="http://schemas.microsoft.com/office/drawing/2014/main" id="{3562BBF7-3322-47D5-9022-CFAFFC384BA5}"/>
              </a:ext>
            </a:extLst>
          </p:cNvPr>
          <p:cNvGrpSpPr/>
          <p:nvPr/>
        </p:nvGrpSpPr>
        <p:grpSpPr>
          <a:xfrm>
            <a:off x="8740158" y="1184281"/>
            <a:ext cx="234720" cy="537840"/>
            <a:chOff x="8740158" y="1184281"/>
            <a:chExt cx="234720" cy="53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BC338442-4C39-47E5-A000-E57380AA1CD8}"/>
                    </a:ext>
                  </a:extLst>
                </p14:cNvPr>
                <p14:cNvContentPartPr/>
                <p14:nvPr/>
              </p14:nvContentPartPr>
              <p14:xfrm>
                <a:off x="8833038" y="1534921"/>
                <a:ext cx="90360" cy="18720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BC338442-4C39-47E5-A000-E57380AA1CD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815038" y="1517281"/>
                  <a:ext cx="1260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B739FCAC-7792-4E05-AA69-8C6947E88DCF}"/>
                    </a:ext>
                  </a:extLst>
                </p14:cNvPr>
                <p14:cNvContentPartPr/>
                <p14:nvPr/>
              </p14:nvContentPartPr>
              <p14:xfrm>
                <a:off x="8740158" y="1349521"/>
                <a:ext cx="234720" cy="17316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B739FCAC-7792-4E05-AA69-8C6947E88DC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722158" y="1331521"/>
                  <a:ext cx="270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BFBADD2F-5564-4F19-BC4E-81360429F750}"/>
                    </a:ext>
                  </a:extLst>
                </p14:cNvPr>
                <p14:cNvContentPartPr/>
                <p14:nvPr/>
              </p14:nvContentPartPr>
              <p14:xfrm>
                <a:off x="8854998" y="1184281"/>
                <a:ext cx="29520" cy="13392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BFBADD2F-5564-4F19-BC4E-81360429F75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837358" y="1166281"/>
                  <a:ext cx="65160" cy="16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783" name="Ink 782">
                <a:extLst>
                  <a:ext uri="{FF2B5EF4-FFF2-40B4-BE49-F238E27FC236}">
                    <a16:creationId xmlns:a16="http://schemas.microsoft.com/office/drawing/2014/main" id="{ED1F30DB-5562-4B4A-BA71-EFA6E79B8C94}"/>
                  </a:ext>
                </a:extLst>
              </p14:cNvPr>
              <p14:cNvContentPartPr/>
              <p14:nvPr/>
            </p14:nvContentPartPr>
            <p14:xfrm>
              <a:off x="8884518" y="684961"/>
              <a:ext cx="46440" cy="328680"/>
            </p14:xfrm>
          </p:contentPart>
        </mc:Choice>
        <mc:Fallback xmlns="">
          <p:pic>
            <p:nvPicPr>
              <p:cNvPr id="783" name="Ink 782">
                <a:extLst>
                  <a:ext uri="{FF2B5EF4-FFF2-40B4-BE49-F238E27FC236}">
                    <a16:creationId xmlns:a16="http://schemas.microsoft.com/office/drawing/2014/main" id="{ED1F30DB-5562-4B4A-BA71-EFA6E79B8C94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8866878" y="667321"/>
                <a:ext cx="8208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785" name="Ink 784">
                <a:extLst>
                  <a:ext uri="{FF2B5EF4-FFF2-40B4-BE49-F238E27FC236}">
                    <a16:creationId xmlns:a16="http://schemas.microsoft.com/office/drawing/2014/main" id="{75C4470E-EC4B-48DA-8F0A-F39EDB8EDFF9}"/>
                  </a:ext>
                </a:extLst>
              </p14:cNvPr>
              <p14:cNvContentPartPr/>
              <p14:nvPr/>
            </p14:nvContentPartPr>
            <p14:xfrm>
              <a:off x="9087198" y="1133521"/>
              <a:ext cx="50400" cy="620640"/>
            </p14:xfrm>
          </p:contentPart>
        </mc:Choice>
        <mc:Fallback xmlns="">
          <p:pic>
            <p:nvPicPr>
              <p:cNvPr id="785" name="Ink 784">
                <a:extLst>
                  <a:ext uri="{FF2B5EF4-FFF2-40B4-BE49-F238E27FC236}">
                    <a16:creationId xmlns:a16="http://schemas.microsoft.com/office/drawing/2014/main" id="{75C4470E-EC4B-48DA-8F0A-F39EDB8EDFF9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9078198" y="1124521"/>
                <a:ext cx="68040" cy="63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88" name="Group 787">
            <a:extLst>
              <a:ext uri="{FF2B5EF4-FFF2-40B4-BE49-F238E27FC236}">
                <a16:creationId xmlns:a16="http://schemas.microsoft.com/office/drawing/2014/main" id="{7C950758-3FD0-472B-91C2-9B9D5FE04A9D}"/>
              </a:ext>
            </a:extLst>
          </p:cNvPr>
          <p:cNvGrpSpPr/>
          <p:nvPr/>
        </p:nvGrpSpPr>
        <p:grpSpPr>
          <a:xfrm>
            <a:off x="10094838" y="2412961"/>
            <a:ext cx="58680" cy="495360"/>
            <a:chOff x="10094838" y="2412961"/>
            <a:chExt cx="58680" cy="49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786" name="Ink 785">
                  <a:extLst>
                    <a:ext uri="{FF2B5EF4-FFF2-40B4-BE49-F238E27FC236}">
                      <a16:creationId xmlns:a16="http://schemas.microsoft.com/office/drawing/2014/main" id="{2FF61F46-14A3-4C9A-A0F2-D36D3E41AAC1}"/>
                    </a:ext>
                  </a:extLst>
                </p14:cNvPr>
                <p14:cNvContentPartPr/>
                <p14:nvPr/>
              </p14:nvContentPartPr>
              <p14:xfrm>
                <a:off x="10146318" y="2423041"/>
                <a:ext cx="7200" cy="6840"/>
              </p14:xfrm>
            </p:contentPart>
          </mc:Choice>
          <mc:Fallback xmlns="">
            <p:pic>
              <p:nvPicPr>
                <p:cNvPr id="786" name="Ink 785">
                  <a:extLst>
                    <a:ext uri="{FF2B5EF4-FFF2-40B4-BE49-F238E27FC236}">
                      <a16:creationId xmlns:a16="http://schemas.microsoft.com/office/drawing/2014/main" id="{2FF61F46-14A3-4C9A-A0F2-D36D3E41AAC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137678" y="2414041"/>
                  <a:ext cx="248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544F368A-8376-4DA6-87B3-4EBBEFD0D291}"/>
                    </a:ext>
                  </a:extLst>
                </p14:cNvPr>
                <p14:cNvContentPartPr/>
                <p14:nvPr/>
              </p14:nvContentPartPr>
              <p14:xfrm>
                <a:off x="10094838" y="2412961"/>
                <a:ext cx="44280" cy="49536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544F368A-8376-4DA6-87B3-4EBBEFD0D29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086198" y="2403961"/>
                  <a:ext cx="61920" cy="51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789" name="Ink 788">
                <a:extLst>
                  <a:ext uri="{FF2B5EF4-FFF2-40B4-BE49-F238E27FC236}">
                    <a16:creationId xmlns:a16="http://schemas.microsoft.com/office/drawing/2014/main" id="{66E11177-7BCB-4712-A213-FEF97B7199EA}"/>
                  </a:ext>
                </a:extLst>
              </p14:cNvPr>
              <p14:cNvContentPartPr/>
              <p14:nvPr/>
            </p14:nvContentPartPr>
            <p14:xfrm>
              <a:off x="10806198" y="1100041"/>
              <a:ext cx="75240" cy="665640"/>
            </p14:xfrm>
          </p:contentPart>
        </mc:Choice>
        <mc:Fallback xmlns="">
          <p:pic>
            <p:nvPicPr>
              <p:cNvPr id="789" name="Ink 788">
                <a:extLst>
                  <a:ext uri="{FF2B5EF4-FFF2-40B4-BE49-F238E27FC236}">
                    <a16:creationId xmlns:a16="http://schemas.microsoft.com/office/drawing/2014/main" id="{66E11177-7BCB-4712-A213-FEF97B7199EA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0797198" y="1091401"/>
                <a:ext cx="92880" cy="68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793" name="Ink 792">
                <a:extLst>
                  <a:ext uri="{FF2B5EF4-FFF2-40B4-BE49-F238E27FC236}">
                    <a16:creationId xmlns:a16="http://schemas.microsoft.com/office/drawing/2014/main" id="{623D1932-1E81-4C5F-8CD6-501F00EFBC00}"/>
                  </a:ext>
                </a:extLst>
              </p14:cNvPr>
              <p14:cNvContentPartPr/>
              <p14:nvPr/>
            </p14:nvContentPartPr>
            <p14:xfrm>
              <a:off x="9411198" y="765601"/>
              <a:ext cx="28800" cy="224280"/>
            </p14:xfrm>
          </p:contentPart>
        </mc:Choice>
        <mc:Fallback xmlns="">
          <p:pic>
            <p:nvPicPr>
              <p:cNvPr id="793" name="Ink 792">
                <a:extLst>
                  <a:ext uri="{FF2B5EF4-FFF2-40B4-BE49-F238E27FC236}">
                    <a16:creationId xmlns:a16="http://schemas.microsoft.com/office/drawing/2014/main" id="{623D1932-1E81-4C5F-8CD6-501F00EFBC00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9393198" y="747961"/>
                <a:ext cx="6444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797" name="Ink 796">
                <a:extLst>
                  <a:ext uri="{FF2B5EF4-FFF2-40B4-BE49-F238E27FC236}">
                    <a16:creationId xmlns:a16="http://schemas.microsoft.com/office/drawing/2014/main" id="{1D018029-EEE9-45D8-9917-3B57F89B8383}"/>
                  </a:ext>
                </a:extLst>
              </p14:cNvPr>
              <p14:cNvContentPartPr/>
              <p14:nvPr/>
            </p14:nvContentPartPr>
            <p14:xfrm>
              <a:off x="10299678" y="2216041"/>
              <a:ext cx="4320" cy="1440"/>
            </p14:xfrm>
          </p:contentPart>
        </mc:Choice>
        <mc:Fallback xmlns="">
          <p:pic>
            <p:nvPicPr>
              <p:cNvPr id="797" name="Ink 796">
                <a:extLst>
                  <a:ext uri="{FF2B5EF4-FFF2-40B4-BE49-F238E27FC236}">
                    <a16:creationId xmlns:a16="http://schemas.microsoft.com/office/drawing/2014/main" id="{1D018029-EEE9-45D8-9917-3B57F89B8383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0282038" y="2198401"/>
                <a:ext cx="399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790" name="Ink 789">
                <a:extLst>
                  <a:ext uri="{FF2B5EF4-FFF2-40B4-BE49-F238E27FC236}">
                    <a16:creationId xmlns:a16="http://schemas.microsoft.com/office/drawing/2014/main" id="{714745BD-6D49-4110-9BBD-2986A92D3BA2}"/>
                  </a:ext>
                </a:extLst>
              </p14:cNvPr>
              <p14:cNvContentPartPr/>
              <p14:nvPr/>
            </p14:nvContentPartPr>
            <p14:xfrm>
              <a:off x="9301038" y="1302361"/>
              <a:ext cx="236160" cy="181800"/>
            </p14:xfrm>
          </p:contentPart>
        </mc:Choice>
        <mc:Fallback xmlns="">
          <p:pic>
            <p:nvPicPr>
              <p:cNvPr id="790" name="Ink 789">
                <a:extLst>
                  <a:ext uri="{FF2B5EF4-FFF2-40B4-BE49-F238E27FC236}">
                    <a16:creationId xmlns:a16="http://schemas.microsoft.com/office/drawing/2014/main" id="{714745BD-6D49-4110-9BBD-2986A92D3BA2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9283038" y="1284361"/>
                <a:ext cx="27180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791" name="Ink 790">
                <a:extLst>
                  <a:ext uri="{FF2B5EF4-FFF2-40B4-BE49-F238E27FC236}">
                    <a16:creationId xmlns:a16="http://schemas.microsoft.com/office/drawing/2014/main" id="{DCBA0F92-50F0-4DBF-894F-FC2CEFDC47E9}"/>
                  </a:ext>
                </a:extLst>
              </p14:cNvPr>
              <p14:cNvContentPartPr/>
              <p14:nvPr/>
            </p14:nvContentPartPr>
            <p14:xfrm>
              <a:off x="9413718" y="1153681"/>
              <a:ext cx="19800" cy="105120"/>
            </p14:xfrm>
          </p:contentPart>
        </mc:Choice>
        <mc:Fallback xmlns="">
          <p:pic>
            <p:nvPicPr>
              <p:cNvPr id="791" name="Ink 790">
                <a:extLst>
                  <a:ext uri="{FF2B5EF4-FFF2-40B4-BE49-F238E27FC236}">
                    <a16:creationId xmlns:a16="http://schemas.microsoft.com/office/drawing/2014/main" id="{DCBA0F92-50F0-4DBF-894F-FC2CEFDC47E9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9395718" y="1136041"/>
                <a:ext cx="5544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794" name="Ink 793">
                <a:extLst>
                  <a:ext uri="{FF2B5EF4-FFF2-40B4-BE49-F238E27FC236}">
                    <a16:creationId xmlns:a16="http://schemas.microsoft.com/office/drawing/2014/main" id="{5B08DD66-83D2-4C1B-9BF0-D72D140AB132}"/>
                  </a:ext>
                </a:extLst>
              </p14:cNvPr>
              <p14:cNvContentPartPr/>
              <p14:nvPr/>
            </p14:nvContentPartPr>
            <p14:xfrm>
              <a:off x="9412638" y="1509721"/>
              <a:ext cx="64080" cy="162720"/>
            </p14:xfrm>
          </p:contentPart>
        </mc:Choice>
        <mc:Fallback xmlns="">
          <p:pic>
            <p:nvPicPr>
              <p:cNvPr id="794" name="Ink 793">
                <a:extLst>
                  <a:ext uri="{FF2B5EF4-FFF2-40B4-BE49-F238E27FC236}">
                    <a16:creationId xmlns:a16="http://schemas.microsoft.com/office/drawing/2014/main" id="{5B08DD66-83D2-4C1B-9BF0-D72D140AB132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9394638" y="1492081"/>
                <a:ext cx="997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798" name="Ink 797">
                <a:extLst>
                  <a:ext uri="{FF2B5EF4-FFF2-40B4-BE49-F238E27FC236}">
                    <a16:creationId xmlns:a16="http://schemas.microsoft.com/office/drawing/2014/main" id="{C973BB9D-C82C-4895-8B7B-8C67077AD4D2}"/>
                  </a:ext>
                </a:extLst>
              </p14:cNvPr>
              <p14:cNvContentPartPr/>
              <p14:nvPr/>
            </p14:nvContentPartPr>
            <p14:xfrm>
              <a:off x="9568518" y="1832281"/>
              <a:ext cx="481680" cy="457560"/>
            </p14:xfrm>
          </p:contentPart>
        </mc:Choice>
        <mc:Fallback xmlns="">
          <p:pic>
            <p:nvPicPr>
              <p:cNvPr id="798" name="Ink 797">
                <a:extLst>
                  <a:ext uri="{FF2B5EF4-FFF2-40B4-BE49-F238E27FC236}">
                    <a16:creationId xmlns:a16="http://schemas.microsoft.com/office/drawing/2014/main" id="{C973BB9D-C82C-4895-8B7B-8C67077AD4D2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9550518" y="1814641"/>
                <a:ext cx="51732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799" name="Ink 798">
                <a:extLst>
                  <a:ext uri="{FF2B5EF4-FFF2-40B4-BE49-F238E27FC236}">
                    <a16:creationId xmlns:a16="http://schemas.microsoft.com/office/drawing/2014/main" id="{9E42D019-48D8-4D1E-8E89-40CBA47EB6A4}"/>
                  </a:ext>
                </a:extLst>
              </p14:cNvPr>
              <p14:cNvContentPartPr/>
              <p14:nvPr/>
            </p14:nvContentPartPr>
            <p14:xfrm>
              <a:off x="10183038" y="2453641"/>
              <a:ext cx="76680" cy="114840"/>
            </p14:xfrm>
          </p:contentPart>
        </mc:Choice>
        <mc:Fallback xmlns="">
          <p:pic>
            <p:nvPicPr>
              <p:cNvPr id="799" name="Ink 798">
                <a:extLst>
                  <a:ext uri="{FF2B5EF4-FFF2-40B4-BE49-F238E27FC236}">
                    <a16:creationId xmlns:a16="http://schemas.microsoft.com/office/drawing/2014/main" id="{9E42D019-48D8-4D1E-8E89-40CBA47EB6A4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0165398" y="2435641"/>
                <a:ext cx="11232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800" name="Ink 799">
                <a:extLst>
                  <a:ext uri="{FF2B5EF4-FFF2-40B4-BE49-F238E27FC236}">
                    <a16:creationId xmlns:a16="http://schemas.microsoft.com/office/drawing/2014/main" id="{F6B28579-F39D-411F-A02D-D9E782543920}"/>
                  </a:ext>
                </a:extLst>
              </p14:cNvPr>
              <p14:cNvContentPartPr/>
              <p14:nvPr/>
            </p14:nvContentPartPr>
            <p14:xfrm>
              <a:off x="10238478" y="2603041"/>
              <a:ext cx="264960" cy="30600"/>
            </p14:xfrm>
          </p:contentPart>
        </mc:Choice>
        <mc:Fallback xmlns="">
          <p:pic>
            <p:nvPicPr>
              <p:cNvPr id="800" name="Ink 799">
                <a:extLst>
                  <a:ext uri="{FF2B5EF4-FFF2-40B4-BE49-F238E27FC236}">
                    <a16:creationId xmlns:a16="http://schemas.microsoft.com/office/drawing/2014/main" id="{F6B28579-F39D-411F-A02D-D9E782543920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10220478" y="2585041"/>
                <a:ext cx="3006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801" name="Ink 800">
                <a:extLst>
                  <a:ext uri="{FF2B5EF4-FFF2-40B4-BE49-F238E27FC236}">
                    <a16:creationId xmlns:a16="http://schemas.microsoft.com/office/drawing/2014/main" id="{EA203FEA-828D-4037-8794-566E497E0FB2}"/>
                  </a:ext>
                </a:extLst>
              </p14:cNvPr>
              <p14:cNvContentPartPr/>
              <p14:nvPr/>
            </p14:nvContentPartPr>
            <p14:xfrm>
              <a:off x="10250358" y="2623921"/>
              <a:ext cx="300600" cy="164880"/>
            </p14:xfrm>
          </p:contentPart>
        </mc:Choice>
        <mc:Fallback xmlns="">
          <p:pic>
            <p:nvPicPr>
              <p:cNvPr id="801" name="Ink 800">
                <a:extLst>
                  <a:ext uri="{FF2B5EF4-FFF2-40B4-BE49-F238E27FC236}">
                    <a16:creationId xmlns:a16="http://schemas.microsoft.com/office/drawing/2014/main" id="{EA203FEA-828D-4037-8794-566E497E0FB2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10232718" y="2606281"/>
                <a:ext cx="3362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803" name="Ink 802">
                <a:extLst>
                  <a:ext uri="{FF2B5EF4-FFF2-40B4-BE49-F238E27FC236}">
                    <a16:creationId xmlns:a16="http://schemas.microsoft.com/office/drawing/2014/main" id="{D86306EB-3526-4D8F-8C3E-5CC300D1BAD3}"/>
                  </a:ext>
                </a:extLst>
              </p14:cNvPr>
              <p14:cNvContentPartPr/>
              <p14:nvPr/>
            </p14:nvContentPartPr>
            <p14:xfrm>
              <a:off x="10325958" y="2793121"/>
              <a:ext cx="27360" cy="101880"/>
            </p14:xfrm>
          </p:contentPart>
        </mc:Choice>
        <mc:Fallback xmlns="">
          <p:pic>
            <p:nvPicPr>
              <p:cNvPr id="803" name="Ink 802">
                <a:extLst>
                  <a:ext uri="{FF2B5EF4-FFF2-40B4-BE49-F238E27FC236}">
                    <a16:creationId xmlns:a16="http://schemas.microsoft.com/office/drawing/2014/main" id="{D86306EB-3526-4D8F-8C3E-5CC300D1BAD3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10308318" y="2775121"/>
                <a:ext cx="6300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804" name="Ink 803">
                <a:extLst>
                  <a:ext uri="{FF2B5EF4-FFF2-40B4-BE49-F238E27FC236}">
                    <a16:creationId xmlns:a16="http://schemas.microsoft.com/office/drawing/2014/main" id="{E2AA6D70-6F0C-447E-946A-4AF8E3C55431}"/>
                  </a:ext>
                </a:extLst>
              </p14:cNvPr>
              <p14:cNvContentPartPr/>
              <p14:nvPr/>
            </p14:nvContentPartPr>
            <p14:xfrm>
              <a:off x="10342518" y="3023881"/>
              <a:ext cx="27360" cy="223200"/>
            </p14:xfrm>
          </p:contentPart>
        </mc:Choice>
        <mc:Fallback xmlns="">
          <p:pic>
            <p:nvPicPr>
              <p:cNvPr id="804" name="Ink 803">
                <a:extLst>
                  <a:ext uri="{FF2B5EF4-FFF2-40B4-BE49-F238E27FC236}">
                    <a16:creationId xmlns:a16="http://schemas.microsoft.com/office/drawing/2014/main" id="{E2AA6D70-6F0C-447E-946A-4AF8E3C55431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10324518" y="3005881"/>
                <a:ext cx="6300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805" name="Ink 804">
                <a:extLst>
                  <a:ext uri="{FF2B5EF4-FFF2-40B4-BE49-F238E27FC236}">
                    <a16:creationId xmlns:a16="http://schemas.microsoft.com/office/drawing/2014/main" id="{DBF7CB62-E079-4A20-8F76-4EB0BCF3E298}"/>
                  </a:ext>
                </a:extLst>
              </p14:cNvPr>
              <p14:cNvContentPartPr/>
              <p14:nvPr/>
            </p14:nvContentPartPr>
            <p14:xfrm>
              <a:off x="10456638" y="2507281"/>
              <a:ext cx="84600" cy="96840"/>
            </p14:xfrm>
          </p:contentPart>
        </mc:Choice>
        <mc:Fallback xmlns="">
          <p:pic>
            <p:nvPicPr>
              <p:cNvPr id="805" name="Ink 804">
                <a:extLst>
                  <a:ext uri="{FF2B5EF4-FFF2-40B4-BE49-F238E27FC236}">
                    <a16:creationId xmlns:a16="http://schemas.microsoft.com/office/drawing/2014/main" id="{DBF7CB62-E079-4A20-8F76-4EB0BCF3E298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10438998" y="2489281"/>
                <a:ext cx="12024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807" name="Ink 806">
                <a:extLst>
                  <a:ext uri="{FF2B5EF4-FFF2-40B4-BE49-F238E27FC236}">
                    <a16:creationId xmlns:a16="http://schemas.microsoft.com/office/drawing/2014/main" id="{0DB2B32C-09A1-47E0-A427-A4C0B32D7FA3}"/>
                  </a:ext>
                </a:extLst>
              </p14:cNvPr>
              <p14:cNvContentPartPr/>
              <p14:nvPr/>
            </p14:nvContentPartPr>
            <p14:xfrm>
              <a:off x="10638798" y="1839481"/>
              <a:ext cx="551520" cy="560880"/>
            </p14:xfrm>
          </p:contentPart>
        </mc:Choice>
        <mc:Fallback xmlns="">
          <p:pic>
            <p:nvPicPr>
              <p:cNvPr id="807" name="Ink 806">
                <a:extLst>
                  <a:ext uri="{FF2B5EF4-FFF2-40B4-BE49-F238E27FC236}">
                    <a16:creationId xmlns:a16="http://schemas.microsoft.com/office/drawing/2014/main" id="{0DB2B32C-09A1-47E0-A427-A4C0B32D7FA3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10620798" y="1821481"/>
                <a:ext cx="587160" cy="59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16" name="Group 815">
            <a:extLst>
              <a:ext uri="{FF2B5EF4-FFF2-40B4-BE49-F238E27FC236}">
                <a16:creationId xmlns:a16="http://schemas.microsoft.com/office/drawing/2014/main" id="{0EAACBA5-354C-4E53-BE12-7DBCAA0B5B0B}"/>
              </a:ext>
            </a:extLst>
          </p:cNvPr>
          <p:cNvGrpSpPr/>
          <p:nvPr/>
        </p:nvGrpSpPr>
        <p:grpSpPr>
          <a:xfrm>
            <a:off x="11080518" y="699001"/>
            <a:ext cx="239040" cy="988200"/>
            <a:chOff x="11080518" y="699001"/>
            <a:chExt cx="239040" cy="98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BA9102CB-289D-474B-A2D0-989EE883B173}"/>
                    </a:ext>
                  </a:extLst>
                </p14:cNvPr>
                <p14:cNvContentPartPr/>
                <p14:nvPr/>
              </p14:nvContentPartPr>
              <p14:xfrm>
                <a:off x="11179878" y="1575241"/>
                <a:ext cx="14760" cy="11196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BA9102CB-289D-474B-A2D0-989EE883B17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161878" y="1557601"/>
                  <a:ext cx="50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24B0968F-62A3-42DA-BF1D-EC3335ECBBB9}"/>
                    </a:ext>
                  </a:extLst>
                </p14:cNvPr>
                <p14:cNvContentPartPr/>
                <p14:nvPr/>
              </p14:nvContentPartPr>
              <p14:xfrm>
                <a:off x="11080518" y="1300921"/>
                <a:ext cx="239040" cy="23220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24B0968F-62A3-42DA-BF1D-EC3335ECBBB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062518" y="1282921"/>
                  <a:ext cx="2746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94A043A5-3169-4E6A-870C-8062864EB794}"/>
                    </a:ext>
                  </a:extLst>
                </p14:cNvPr>
                <p14:cNvContentPartPr/>
                <p14:nvPr/>
              </p14:nvContentPartPr>
              <p14:xfrm>
                <a:off x="11189598" y="1159081"/>
                <a:ext cx="10080" cy="87120"/>
              </p14:xfrm>
            </p:contentPart>
          </mc:Choice>
          <mc:Fallback xmlns=""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94A043A5-3169-4E6A-870C-8062864EB79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171598" y="1141081"/>
                  <a:ext cx="45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814" name="Ink 813">
                  <a:extLst>
                    <a:ext uri="{FF2B5EF4-FFF2-40B4-BE49-F238E27FC236}">
                      <a16:creationId xmlns:a16="http://schemas.microsoft.com/office/drawing/2014/main" id="{01528829-C370-459D-8285-167EFADCF588}"/>
                    </a:ext>
                  </a:extLst>
                </p14:cNvPr>
                <p14:cNvContentPartPr/>
                <p14:nvPr/>
              </p14:nvContentPartPr>
              <p14:xfrm>
                <a:off x="11202558" y="840121"/>
                <a:ext cx="2160" cy="9360"/>
              </p14:xfrm>
            </p:contentPart>
          </mc:Choice>
          <mc:Fallback xmlns="">
            <p:pic>
              <p:nvPicPr>
                <p:cNvPr id="814" name="Ink 813">
                  <a:extLst>
                    <a:ext uri="{FF2B5EF4-FFF2-40B4-BE49-F238E27FC236}">
                      <a16:creationId xmlns:a16="http://schemas.microsoft.com/office/drawing/2014/main" id="{01528829-C370-459D-8285-167EFADCF58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184558" y="822481"/>
                  <a:ext cx="37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AA34B350-748F-4DB3-83D1-172159F98CDC}"/>
                    </a:ext>
                  </a:extLst>
                </p14:cNvPr>
                <p14:cNvContentPartPr/>
                <p14:nvPr/>
              </p14:nvContentPartPr>
              <p14:xfrm>
                <a:off x="11209398" y="699001"/>
                <a:ext cx="17280" cy="37584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AA34B350-748F-4DB3-83D1-172159F98CD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191398" y="681361"/>
                  <a:ext cx="52920" cy="41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2" name="Group 821">
            <a:extLst>
              <a:ext uri="{FF2B5EF4-FFF2-40B4-BE49-F238E27FC236}">
                <a16:creationId xmlns:a16="http://schemas.microsoft.com/office/drawing/2014/main" id="{6E09A395-C3CF-4459-8EEB-6D4B9E0C83C1}"/>
              </a:ext>
            </a:extLst>
          </p:cNvPr>
          <p:cNvGrpSpPr/>
          <p:nvPr/>
        </p:nvGrpSpPr>
        <p:grpSpPr>
          <a:xfrm>
            <a:off x="3641390" y="557659"/>
            <a:ext cx="745200" cy="352080"/>
            <a:chOff x="3641390" y="557659"/>
            <a:chExt cx="74520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FA07BF2A-F6CC-49B2-B229-C15B06D02735}"/>
                    </a:ext>
                  </a:extLst>
                </p14:cNvPr>
                <p14:cNvContentPartPr/>
                <p14:nvPr/>
              </p14:nvContentPartPr>
              <p14:xfrm>
                <a:off x="3719150" y="704539"/>
                <a:ext cx="360" cy="36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FA07BF2A-F6CC-49B2-B229-C15B06D0273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01510" y="68653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8B46B0A7-EC31-4FE1-9AC7-E12C28F0F201}"/>
                    </a:ext>
                  </a:extLst>
                </p14:cNvPr>
                <p14:cNvContentPartPr/>
                <p14:nvPr/>
              </p14:nvContentPartPr>
              <p14:xfrm>
                <a:off x="3641390" y="557659"/>
                <a:ext cx="285480" cy="35208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8B46B0A7-EC31-4FE1-9AC7-E12C28F0F20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623750" y="539659"/>
                  <a:ext cx="3211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586BF07F-C6E2-4A3A-8EC0-D36295540D4D}"/>
                    </a:ext>
                  </a:extLst>
                </p14:cNvPr>
                <p14:cNvContentPartPr/>
                <p14:nvPr/>
              </p14:nvContentPartPr>
              <p14:xfrm>
                <a:off x="3976910" y="717139"/>
                <a:ext cx="138960" cy="18216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586BF07F-C6E2-4A3A-8EC0-D36295540D4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958910" y="699499"/>
                  <a:ext cx="1746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AFF6C0D9-E320-4EED-9EB4-0E480D537F8F}"/>
                    </a:ext>
                  </a:extLst>
                </p14:cNvPr>
                <p14:cNvContentPartPr/>
                <p14:nvPr/>
              </p14:nvContentPartPr>
              <p14:xfrm>
                <a:off x="4151510" y="700219"/>
                <a:ext cx="109440" cy="18144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AFF6C0D9-E320-4EED-9EB4-0E480D537F8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133870" y="682219"/>
                  <a:ext cx="145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593BB217-ED6A-4CDE-8298-51FAAFC28B86}"/>
                    </a:ext>
                  </a:extLst>
                </p14:cNvPr>
                <p14:cNvContentPartPr/>
                <p14:nvPr/>
              </p14:nvContentPartPr>
              <p14:xfrm>
                <a:off x="4301630" y="699499"/>
                <a:ext cx="84960" cy="162360"/>
              </p14:xfrm>
            </p:contentPart>
          </mc:Choice>
          <mc:Fallback xmlns=""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593BB217-ED6A-4CDE-8298-51FAAFC28B8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283990" y="681499"/>
                  <a:ext cx="12060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9" name="Group 838">
            <a:extLst>
              <a:ext uri="{FF2B5EF4-FFF2-40B4-BE49-F238E27FC236}">
                <a16:creationId xmlns:a16="http://schemas.microsoft.com/office/drawing/2014/main" id="{61093CCE-026A-47F1-8C2F-7B065F3C50E9}"/>
              </a:ext>
            </a:extLst>
          </p:cNvPr>
          <p:cNvGrpSpPr/>
          <p:nvPr/>
        </p:nvGrpSpPr>
        <p:grpSpPr>
          <a:xfrm>
            <a:off x="4764950" y="632539"/>
            <a:ext cx="514800" cy="222480"/>
            <a:chOff x="4764950" y="632539"/>
            <a:chExt cx="51480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823" name="Ink 822">
                  <a:extLst>
                    <a:ext uri="{FF2B5EF4-FFF2-40B4-BE49-F238E27FC236}">
                      <a16:creationId xmlns:a16="http://schemas.microsoft.com/office/drawing/2014/main" id="{4927EA64-61A7-4F4A-95AC-AB94CB33BCEB}"/>
                    </a:ext>
                  </a:extLst>
                </p14:cNvPr>
                <p14:cNvContentPartPr/>
                <p14:nvPr/>
              </p14:nvContentPartPr>
              <p14:xfrm>
                <a:off x="4764950" y="649819"/>
                <a:ext cx="136080" cy="205200"/>
              </p14:xfrm>
            </p:contentPart>
          </mc:Choice>
          <mc:Fallback xmlns="">
            <p:pic>
              <p:nvPicPr>
                <p:cNvPr id="823" name="Ink 822">
                  <a:extLst>
                    <a:ext uri="{FF2B5EF4-FFF2-40B4-BE49-F238E27FC236}">
                      <a16:creationId xmlns:a16="http://schemas.microsoft.com/office/drawing/2014/main" id="{4927EA64-61A7-4F4A-95AC-AB94CB33BCE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747310" y="631819"/>
                  <a:ext cx="171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824" name="Ink 823">
                  <a:extLst>
                    <a:ext uri="{FF2B5EF4-FFF2-40B4-BE49-F238E27FC236}">
                      <a16:creationId xmlns:a16="http://schemas.microsoft.com/office/drawing/2014/main" id="{107AF703-BB33-48D6-B6ED-2FCF180FAE67}"/>
                    </a:ext>
                  </a:extLst>
                </p14:cNvPr>
                <p14:cNvContentPartPr/>
                <p14:nvPr/>
              </p14:nvContentPartPr>
              <p14:xfrm>
                <a:off x="4952510" y="666739"/>
                <a:ext cx="132480" cy="159480"/>
              </p14:xfrm>
            </p:contentPart>
          </mc:Choice>
          <mc:Fallback xmlns="">
            <p:pic>
              <p:nvPicPr>
                <p:cNvPr id="824" name="Ink 823">
                  <a:extLst>
                    <a:ext uri="{FF2B5EF4-FFF2-40B4-BE49-F238E27FC236}">
                      <a16:creationId xmlns:a16="http://schemas.microsoft.com/office/drawing/2014/main" id="{107AF703-BB33-48D6-B6ED-2FCF180FAE6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934510" y="648739"/>
                  <a:ext cx="168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825" name="Ink 824">
                  <a:extLst>
                    <a:ext uri="{FF2B5EF4-FFF2-40B4-BE49-F238E27FC236}">
                      <a16:creationId xmlns:a16="http://schemas.microsoft.com/office/drawing/2014/main" id="{643D33E9-2D81-46DF-81CA-97CF7FC50857}"/>
                    </a:ext>
                  </a:extLst>
                </p14:cNvPr>
                <p14:cNvContentPartPr/>
                <p14:nvPr/>
              </p14:nvContentPartPr>
              <p14:xfrm>
                <a:off x="5133950" y="632539"/>
                <a:ext cx="145800" cy="188640"/>
              </p14:xfrm>
            </p:contentPart>
          </mc:Choice>
          <mc:Fallback xmlns="">
            <p:pic>
              <p:nvPicPr>
                <p:cNvPr id="825" name="Ink 824">
                  <a:extLst>
                    <a:ext uri="{FF2B5EF4-FFF2-40B4-BE49-F238E27FC236}">
                      <a16:creationId xmlns:a16="http://schemas.microsoft.com/office/drawing/2014/main" id="{643D33E9-2D81-46DF-81CA-97CF7FC5085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115950" y="614899"/>
                  <a:ext cx="18144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8" name="Group 837">
            <a:extLst>
              <a:ext uri="{FF2B5EF4-FFF2-40B4-BE49-F238E27FC236}">
                <a16:creationId xmlns:a16="http://schemas.microsoft.com/office/drawing/2014/main" id="{549EE02C-7F78-4470-9E30-93214BF66021}"/>
              </a:ext>
            </a:extLst>
          </p:cNvPr>
          <p:cNvGrpSpPr/>
          <p:nvPr/>
        </p:nvGrpSpPr>
        <p:grpSpPr>
          <a:xfrm>
            <a:off x="5493950" y="594379"/>
            <a:ext cx="475200" cy="397440"/>
            <a:chOff x="5493950" y="594379"/>
            <a:chExt cx="47520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826" name="Ink 825">
                  <a:extLst>
                    <a:ext uri="{FF2B5EF4-FFF2-40B4-BE49-F238E27FC236}">
                      <a16:creationId xmlns:a16="http://schemas.microsoft.com/office/drawing/2014/main" id="{92193CCA-7EBD-4ABE-9F77-A5FD49B1FD5E}"/>
                    </a:ext>
                  </a:extLst>
                </p14:cNvPr>
                <p14:cNvContentPartPr/>
                <p14:nvPr/>
              </p14:nvContentPartPr>
              <p14:xfrm>
                <a:off x="5493950" y="623899"/>
                <a:ext cx="210600" cy="367920"/>
              </p14:xfrm>
            </p:contentPart>
          </mc:Choice>
          <mc:Fallback xmlns="">
            <p:pic>
              <p:nvPicPr>
                <p:cNvPr id="826" name="Ink 825">
                  <a:extLst>
                    <a:ext uri="{FF2B5EF4-FFF2-40B4-BE49-F238E27FC236}">
                      <a16:creationId xmlns:a16="http://schemas.microsoft.com/office/drawing/2014/main" id="{92193CCA-7EBD-4ABE-9F77-A5FD49B1FD5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475950" y="605899"/>
                  <a:ext cx="2462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827" name="Ink 826">
                  <a:extLst>
                    <a:ext uri="{FF2B5EF4-FFF2-40B4-BE49-F238E27FC236}">
                      <a16:creationId xmlns:a16="http://schemas.microsoft.com/office/drawing/2014/main" id="{AAE8C47D-7580-431A-AFF5-0954F74BE18C}"/>
                    </a:ext>
                  </a:extLst>
                </p14:cNvPr>
                <p14:cNvContentPartPr/>
                <p14:nvPr/>
              </p14:nvContentPartPr>
              <p14:xfrm>
                <a:off x="5720030" y="594379"/>
                <a:ext cx="249120" cy="188280"/>
              </p14:xfrm>
            </p:contentPart>
          </mc:Choice>
          <mc:Fallback xmlns="">
            <p:pic>
              <p:nvPicPr>
                <p:cNvPr id="827" name="Ink 826">
                  <a:extLst>
                    <a:ext uri="{FF2B5EF4-FFF2-40B4-BE49-F238E27FC236}">
                      <a16:creationId xmlns:a16="http://schemas.microsoft.com/office/drawing/2014/main" id="{AAE8C47D-7580-431A-AFF5-0954F74BE18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702390" y="576739"/>
                  <a:ext cx="28476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7" name="Group 836">
            <a:extLst>
              <a:ext uri="{FF2B5EF4-FFF2-40B4-BE49-F238E27FC236}">
                <a16:creationId xmlns:a16="http://schemas.microsoft.com/office/drawing/2014/main" id="{AF04E997-252A-40C4-A172-F97E34B956D6}"/>
              </a:ext>
            </a:extLst>
          </p:cNvPr>
          <p:cNvGrpSpPr/>
          <p:nvPr/>
        </p:nvGrpSpPr>
        <p:grpSpPr>
          <a:xfrm>
            <a:off x="6316910" y="386299"/>
            <a:ext cx="1453680" cy="556200"/>
            <a:chOff x="6316910" y="386299"/>
            <a:chExt cx="1453680" cy="55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828" name="Ink 827">
                  <a:extLst>
                    <a:ext uri="{FF2B5EF4-FFF2-40B4-BE49-F238E27FC236}">
                      <a16:creationId xmlns:a16="http://schemas.microsoft.com/office/drawing/2014/main" id="{F351A310-ED1C-4B79-B356-7D151AE0A1B6}"/>
                    </a:ext>
                  </a:extLst>
                </p14:cNvPr>
                <p14:cNvContentPartPr/>
                <p14:nvPr/>
              </p14:nvContentPartPr>
              <p14:xfrm>
                <a:off x="6316910" y="560539"/>
                <a:ext cx="128160" cy="196920"/>
              </p14:xfrm>
            </p:contentPart>
          </mc:Choice>
          <mc:Fallback xmlns="">
            <p:pic>
              <p:nvPicPr>
                <p:cNvPr id="828" name="Ink 827">
                  <a:extLst>
                    <a:ext uri="{FF2B5EF4-FFF2-40B4-BE49-F238E27FC236}">
                      <a16:creationId xmlns:a16="http://schemas.microsoft.com/office/drawing/2014/main" id="{F351A310-ED1C-4B79-B356-7D151AE0A1B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298910" y="542539"/>
                  <a:ext cx="163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19CFE049-A4A4-445D-B894-6A55842E30F5}"/>
                    </a:ext>
                  </a:extLst>
                </p14:cNvPr>
                <p14:cNvContentPartPr/>
                <p14:nvPr/>
              </p14:nvContentPartPr>
              <p14:xfrm>
                <a:off x="6522470" y="562339"/>
                <a:ext cx="137880" cy="159120"/>
              </p14:xfrm>
            </p:contentPart>
          </mc:Choice>
          <mc:Fallback xmlns=""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19CFE049-A4A4-445D-B894-6A55842E30F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504470" y="544699"/>
                  <a:ext cx="173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0C157B45-7487-41F4-A39E-64D9BA9058BD}"/>
                    </a:ext>
                  </a:extLst>
                </p14:cNvPr>
                <p14:cNvContentPartPr/>
                <p14:nvPr/>
              </p14:nvContentPartPr>
              <p14:xfrm>
                <a:off x="6519950" y="554059"/>
                <a:ext cx="101520" cy="20376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0C157B45-7487-41F4-A39E-64D9BA9058B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502310" y="536059"/>
                  <a:ext cx="137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9E429C68-1615-4F2C-8FED-E56402916847}"/>
                    </a:ext>
                  </a:extLst>
                </p14:cNvPr>
                <p14:cNvContentPartPr/>
                <p14:nvPr/>
              </p14:nvContentPartPr>
              <p14:xfrm>
                <a:off x="6707510" y="549739"/>
                <a:ext cx="169920" cy="17496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9E429C68-1615-4F2C-8FED-E5640291684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689870" y="532099"/>
                  <a:ext cx="2055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A71204BB-6E74-4D2D-9191-4094A1C7B288}"/>
                    </a:ext>
                  </a:extLst>
                </p14:cNvPr>
                <p14:cNvContentPartPr/>
                <p14:nvPr/>
              </p14:nvContentPartPr>
              <p14:xfrm>
                <a:off x="6935750" y="529939"/>
                <a:ext cx="203400" cy="17928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A71204BB-6E74-4D2D-9191-4094A1C7B28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918110" y="511939"/>
                  <a:ext cx="239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6DC1FCCF-95E8-4E31-80DE-CE16E2AC6C8B}"/>
                    </a:ext>
                  </a:extLst>
                </p14:cNvPr>
                <p14:cNvContentPartPr/>
                <p14:nvPr/>
              </p14:nvContentPartPr>
              <p14:xfrm>
                <a:off x="7221230" y="545059"/>
                <a:ext cx="109800" cy="39744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6DC1FCCF-95E8-4E31-80DE-CE16E2AC6C8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203590" y="527059"/>
                  <a:ext cx="14544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B86D45AB-3EE4-448A-8363-4A706A1B6C94}"/>
                    </a:ext>
                  </a:extLst>
                </p14:cNvPr>
                <p14:cNvContentPartPr/>
                <p14:nvPr/>
              </p14:nvContentPartPr>
              <p14:xfrm>
                <a:off x="7395110" y="386299"/>
                <a:ext cx="21960" cy="33192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B86D45AB-3EE4-448A-8363-4A706A1B6C9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377110" y="368299"/>
                  <a:ext cx="576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15FB789E-23F5-4369-B185-1363FDCA9992}"/>
                    </a:ext>
                  </a:extLst>
                </p14:cNvPr>
                <p14:cNvContentPartPr/>
                <p14:nvPr/>
              </p14:nvContentPartPr>
              <p14:xfrm>
                <a:off x="7491590" y="555859"/>
                <a:ext cx="117360" cy="16056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15FB789E-23F5-4369-B185-1363FDCA999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473950" y="538219"/>
                  <a:ext cx="153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763F679F-411C-466F-802E-4C173BADB970}"/>
                    </a:ext>
                  </a:extLst>
                </p14:cNvPr>
                <p14:cNvContentPartPr/>
                <p14:nvPr/>
              </p14:nvContentPartPr>
              <p14:xfrm>
                <a:off x="7683830" y="533539"/>
                <a:ext cx="86760" cy="205200"/>
              </p14:xfrm>
            </p:contentPart>
          </mc:Choice>
          <mc:Fallback xmlns=""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763F679F-411C-466F-802E-4C173BADB97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666190" y="515899"/>
                  <a:ext cx="122400" cy="24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840" name="Ink 839">
                <a:extLst>
                  <a:ext uri="{FF2B5EF4-FFF2-40B4-BE49-F238E27FC236}">
                    <a16:creationId xmlns:a16="http://schemas.microsoft.com/office/drawing/2014/main" id="{E633A108-2C9B-4AA4-A6D2-26BB5F5E4D8F}"/>
                  </a:ext>
                </a:extLst>
              </p14:cNvPr>
              <p14:cNvContentPartPr/>
              <p14:nvPr/>
            </p14:nvContentPartPr>
            <p14:xfrm>
              <a:off x="3260870" y="1487899"/>
              <a:ext cx="117360" cy="180000"/>
            </p14:xfrm>
          </p:contentPart>
        </mc:Choice>
        <mc:Fallback xmlns="">
          <p:pic>
            <p:nvPicPr>
              <p:cNvPr id="840" name="Ink 839">
                <a:extLst>
                  <a:ext uri="{FF2B5EF4-FFF2-40B4-BE49-F238E27FC236}">
                    <a16:creationId xmlns:a16="http://schemas.microsoft.com/office/drawing/2014/main" id="{E633A108-2C9B-4AA4-A6D2-26BB5F5E4D8F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3243230" y="1470259"/>
                <a:ext cx="153000" cy="21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66" name="Group 865">
            <a:extLst>
              <a:ext uri="{FF2B5EF4-FFF2-40B4-BE49-F238E27FC236}">
                <a16:creationId xmlns:a16="http://schemas.microsoft.com/office/drawing/2014/main" id="{B3D043AF-B30E-4DA0-BD2D-6E1104956675}"/>
              </a:ext>
            </a:extLst>
          </p:cNvPr>
          <p:cNvGrpSpPr/>
          <p:nvPr/>
        </p:nvGrpSpPr>
        <p:grpSpPr>
          <a:xfrm>
            <a:off x="3586670" y="1316179"/>
            <a:ext cx="1022760" cy="555120"/>
            <a:chOff x="3586670" y="1316179"/>
            <a:chExt cx="1022760" cy="55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577ECB4E-B220-4CFC-81FE-84AF9E9E0384}"/>
                    </a:ext>
                  </a:extLst>
                </p14:cNvPr>
                <p14:cNvContentPartPr/>
                <p14:nvPr/>
              </p14:nvContentPartPr>
              <p14:xfrm>
                <a:off x="3586670" y="1316179"/>
                <a:ext cx="126360" cy="40896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577ECB4E-B220-4CFC-81FE-84AF9E9E038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569030" y="1298179"/>
                  <a:ext cx="1620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6324A37B-BBDB-43BF-84C0-777A811D6529}"/>
                    </a:ext>
                  </a:extLst>
                </p14:cNvPr>
                <p14:cNvContentPartPr/>
                <p14:nvPr/>
              </p14:nvContentPartPr>
              <p14:xfrm>
                <a:off x="3790070" y="1553059"/>
                <a:ext cx="22680" cy="15192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6324A37B-BBDB-43BF-84C0-777A811D652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772070" y="1535419"/>
                  <a:ext cx="58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C46EA657-E200-4BF6-91D7-975A9D99B6B7}"/>
                    </a:ext>
                  </a:extLst>
                </p14:cNvPr>
                <p14:cNvContentPartPr/>
                <p14:nvPr/>
              </p14:nvContentPartPr>
              <p14:xfrm>
                <a:off x="3778550" y="1474579"/>
                <a:ext cx="25920" cy="3024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C46EA657-E200-4BF6-91D7-975A9D99B6B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760910" y="1456579"/>
                  <a:ext cx="615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6F73FEF9-7400-4AA7-976B-92965315BD92}"/>
                    </a:ext>
                  </a:extLst>
                </p14:cNvPr>
                <p14:cNvContentPartPr/>
                <p14:nvPr/>
              </p14:nvContentPartPr>
              <p14:xfrm>
                <a:off x="3890510" y="1531099"/>
                <a:ext cx="88200" cy="30492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6F73FEF9-7400-4AA7-976B-92965315BD9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872510" y="1513099"/>
                  <a:ext cx="1238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31C26C6F-08F4-41FE-AD0D-A69858AFA66A}"/>
                    </a:ext>
                  </a:extLst>
                </p14:cNvPr>
                <p14:cNvContentPartPr/>
                <p14:nvPr/>
              </p14:nvContentPartPr>
              <p14:xfrm>
                <a:off x="3898070" y="1680499"/>
                <a:ext cx="94680" cy="288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31C26C6F-08F4-41FE-AD0D-A69858AFA66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880430" y="1662499"/>
                  <a:ext cx="1303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4AEB8652-16D6-464A-95B4-587AB49959A5}"/>
                    </a:ext>
                  </a:extLst>
                </p14:cNvPr>
                <p14:cNvContentPartPr/>
                <p14:nvPr/>
              </p14:nvContentPartPr>
              <p14:xfrm>
                <a:off x="4061870" y="1371259"/>
                <a:ext cx="36000" cy="286920"/>
              </p14:xfrm>
            </p:contentPart>
          </mc:Choice>
          <mc:Fallback xmlns=""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4AEB8652-16D6-464A-95B4-587AB49959A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044230" y="1353259"/>
                  <a:ext cx="716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847" name="Ink 846">
                  <a:extLst>
                    <a:ext uri="{FF2B5EF4-FFF2-40B4-BE49-F238E27FC236}">
                      <a16:creationId xmlns:a16="http://schemas.microsoft.com/office/drawing/2014/main" id="{7545E293-13F2-4432-8AD9-E935D3F92E10}"/>
                    </a:ext>
                  </a:extLst>
                </p14:cNvPr>
                <p14:cNvContentPartPr/>
                <p14:nvPr/>
              </p14:nvContentPartPr>
              <p14:xfrm>
                <a:off x="4023710" y="1495099"/>
                <a:ext cx="167400" cy="14400"/>
              </p14:xfrm>
            </p:contentPart>
          </mc:Choice>
          <mc:Fallback xmlns="">
            <p:pic>
              <p:nvPicPr>
                <p:cNvPr id="847" name="Ink 846">
                  <a:extLst>
                    <a:ext uri="{FF2B5EF4-FFF2-40B4-BE49-F238E27FC236}">
                      <a16:creationId xmlns:a16="http://schemas.microsoft.com/office/drawing/2014/main" id="{7545E293-13F2-4432-8AD9-E935D3F92E1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005710" y="1477459"/>
                  <a:ext cx="203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4FB531BB-844B-49CC-B953-899F26B40D03}"/>
                    </a:ext>
                  </a:extLst>
                </p14:cNvPr>
                <p14:cNvContentPartPr/>
                <p14:nvPr/>
              </p14:nvContentPartPr>
              <p14:xfrm>
                <a:off x="4213430" y="1540099"/>
                <a:ext cx="35640" cy="11412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4FB531BB-844B-49CC-B953-899F26B40D0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195790" y="1522459"/>
                  <a:ext cx="71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52CD449A-945C-4773-9D3D-B589F92EED71}"/>
                    </a:ext>
                  </a:extLst>
                </p14:cNvPr>
                <p14:cNvContentPartPr/>
                <p14:nvPr/>
              </p14:nvContentPartPr>
              <p14:xfrm>
                <a:off x="4209110" y="1424179"/>
                <a:ext cx="15840" cy="3636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52CD449A-945C-4773-9D3D-B589F92EED7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191110" y="1406179"/>
                  <a:ext cx="51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2E38EE35-C3AC-4833-BD8C-C6F6E904039E}"/>
                    </a:ext>
                  </a:extLst>
                </p14:cNvPr>
                <p14:cNvContentPartPr/>
                <p14:nvPr/>
              </p14:nvContentPartPr>
              <p14:xfrm>
                <a:off x="4317470" y="1491139"/>
                <a:ext cx="116640" cy="151200"/>
              </p14:xfrm>
            </p:contentPart>
          </mc:Choice>
          <mc:Fallback xmlns=""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2E38EE35-C3AC-4833-BD8C-C6F6E904039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299470" y="1473499"/>
                  <a:ext cx="1522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8BFC6782-3738-4402-881D-650A2054499A}"/>
                    </a:ext>
                  </a:extLst>
                </p14:cNvPr>
                <p14:cNvContentPartPr/>
                <p14:nvPr/>
              </p14:nvContentPartPr>
              <p14:xfrm>
                <a:off x="4480190" y="1471699"/>
                <a:ext cx="129240" cy="39960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8BFC6782-3738-4402-881D-650A2054499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462550" y="1453699"/>
                  <a:ext cx="164880" cy="43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6550E892-B9DC-4427-B6E6-F4C28E4A891D}"/>
              </a:ext>
            </a:extLst>
          </p:cNvPr>
          <p:cNvGrpSpPr/>
          <p:nvPr/>
        </p:nvGrpSpPr>
        <p:grpSpPr>
          <a:xfrm>
            <a:off x="4870430" y="1212139"/>
            <a:ext cx="1532520" cy="565200"/>
            <a:chOff x="4870430" y="1212139"/>
            <a:chExt cx="1532520" cy="56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852" name="Ink 851">
                  <a:extLst>
                    <a:ext uri="{FF2B5EF4-FFF2-40B4-BE49-F238E27FC236}">
                      <a16:creationId xmlns:a16="http://schemas.microsoft.com/office/drawing/2014/main" id="{8182B3D1-B32C-4041-A1B7-550046EC8588}"/>
                    </a:ext>
                  </a:extLst>
                </p14:cNvPr>
                <p14:cNvContentPartPr/>
                <p14:nvPr/>
              </p14:nvContentPartPr>
              <p14:xfrm>
                <a:off x="4870430" y="1425259"/>
                <a:ext cx="93240" cy="187920"/>
              </p14:xfrm>
            </p:contentPart>
          </mc:Choice>
          <mc:Fallback xmlns="">
            <p:pic>
              <p:nvPicPr>
                <p:cNvPr id="852" name="Ink 851">
                  <a:extLst>
                    <a:ext uri="{FF2B5EF4-FFF2-40B4-BE49-F238E27FC236}">
                      <a16:creationId xmlns:a16="http://schemas.microsoft.com/office/drawing/2014/main" id="{8182B3D1-B32C-4041-A1B7-550046EC858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852430" y="1407619"/>
                  <a:ext cx="1288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1FAC321F-2BB5-42A0-B662-1AF9B80DAE16}"/>
                    </a:ext>
                  </a:extLst>
                </p14:cNvPr>
                <p14:cNvContentPartPr/>
                <p14:nvPr/>
              </p14:nvContentPartPr>
              <p14:xfrm>
                <a:off x="5013350" y="1442539"/>
                <a:ext cx="114840" cy="11988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1FAC321F-2BB5-42A0-B662-1AF9B80DAE1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995350" y="1424539"/>
                  <a:ext cx="150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A3BBC9A2-30DB-4506-99A3-3C400399967C}"/>
                    </a:ext>
                  </a:extLst>
                </p14:cNvPr>
                <p14:cNvContentPartPr/>
                <p14:nvPr/>
              </p14:nvContentPartPr>
              <p14:xfrm>
                <a:off x="5165270" y="1264699"/>
                <a:ext cx="50400" cy="29376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A3BBC9A2-30DB-4506-99A3-3C400399967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147270" y="1247059"/>
                  <a:ext cx="860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6C6A7424-4165-4ACF-A04D-9AD0B9E1E9BE}"/>
                    </a:ext>
                  </a:extLst>
                </p14:cNvPr>
                <p14:cNvContentPartPr/>
                <p14:nvPr/>
              </p14:nvContentPartPr>
              <p14:xfrm>
                <a:off x="5163110" y="1397539"/>
                <a:ext cx="125280" cy="27000"/>
              </p14:xfrm>
            </p:contentPart>
          </mc:Choice>
          <mc:Fallback xmlns=""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6C6A7424-4165-4ACF-A04D-9AD0B9E1E9B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145110" y="1379899"/>
                  <a:ext cx="1609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66E4349C-8389-4292-A4F4-03E1072CFA6C}"/>
                    </a:ext>
                  </a:extLst>
                </p14:cNvPr>
                <p14:cNvContentPartPr/>
                <p14:nvPr/>
              </p14:nvContentPartPr>
              <p14:xfrm>
                <a:off x="5287310" y="1415179"/>
                <a:ext cx="111240" cy="15012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66E4349C-8389-4292-A4F4-03E1072CFA6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269670" y="1397179"/>
                  <a:ext cx="1468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857" name="Ink 856">
                  <a:extLst>
                    <a:ext uri="{FF2B5EF4-FFF2-40B4-BE49-F238E27FC236}">
                      <a16:creationId xmlns:a16="http://schemas.microsoft.com/office/drawing/2014/main" id="{0C7149F1-7A55-41BB-A4AA-9B3E424C4A5F}"/>
                    </a:ext>
                  </a:extLst>
                </p14:cNvPr>
                <p14:cNvContentPartPr/>
                <p14:nvPr/>
              </p14:nvContentPartPr>
              <p14:xfrm>
                <a:off x="5450750" y="1407619"/>
                <a:ext cx="112680" cy="369720"/>
              </p14:xfrm>
            </p:contentPart>
          </mc:Choice>
          <mc:Fallback xmlns="">
            <p:pic>
              <p:nvPicPr>
                <p:cNvPr id="857" name="Ink 856">
                  <a:extLst>
                    <a:ext uri="{FF2B5EF4-FFF2-40B4-BE49-F238E27FC236}">
                      <a16:creationId xmlns:a16="http://schemas.microsoft.com/office/drawing/2014/main" id="{0C7149F1-7A55-41BB-A4AA-9B3E424C4A5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432750" y="1389619"/>
                  <a:ext cx="14832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B6C177EE-D493-47A6-8D06-D57701FE476D}"/>
                    </a:ext>
                  </a:extLst>
                </p14:cNvPr>
                <p14:cNvContentPartPr/>
                <p14:nvPr/>
              </p14:nvContentPartPr>
              <p14:xfrm>
                <a:off x="5662070" y="1391779"/>
                <a:ext cx="98280" cy="141480"/>
              </p14:xfrm>
            </p:contentPart>
          </mc:Choice>
          <mc:Fallback xmlns=""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B6C177EE-D493-47A6-8D06-D57701FE476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644070" y="1373779"/>
                  <a:ext cx="133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859" name="Ink 858">
                  <a:extLst>
                    <a:ext uri="{FF2B5EF4-FFF2-40B4-BE49-F238E27FC236}">
                      <a16:creationId xmlns:a16="http://schemas.microsoft.com/office/drawing/2014/main" id="{05365D05-25A4-4A80-93EC-F9E894BEA749}"/>
                    </a:ext>
                  </a:extLst>
                </p14:cNvPr>
                <p14:cNvContentPartPr/>
                <p14:nvPr/>
              </p14:nvContentPartPr>
              <p14:xfrm>
                <a:off x="5816150" y="1386379"/>
                <a:ext cx="90360" cy="140040"/>
              </p14:xfrm>
            </p:contentPart>
          </mc:Choice>
          <mc:Fallback xmlns="">
            <p:pic>
              <p:nvPicPr>
                <p:cNvPr id="859" name="Ink 858">
                  <a:extLst>
                    <a:ext uri="{FF2B5EF4-FFF2-40B4-BE49-F238E27FC236}">
                      <a16:creationId xmlns:a16="http://schemas.microsoft.com/office/drawing/2014/main" id="{05365D05-25A4-4A80-93EC-F9E894BEA74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798150" y="1368379"/>
                  <a:ext cx="126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860" name="Ink 859">
                  <a:extLst>
                    <a:ext uri="{FF2B5EF4-FFF2-40B4-BE49-F238E27FC236}">
                      <a16:creationId xmlns:a16="http://schemas.microsoft.com/office/drawing/2014/main" id="{DB149E74-DA85-427A-A99F-A3BF778B3C98}"/>
                    </a:ext>
                  </a:extLst>
                </p14:cNvPr>
                <p14:cNvContentPartPr/>
                <p14:nvPr/>
              </p14:nvContentPartPr>
              <p14:xfrm>
                <a:off x="5965550" y="1400419"/>
                <a:ext cx="38160" cy="133200"/>
              </p14:xfrm>
            </p:contentPart>
          </mc:Choice>
          <mc:Fallback xmlns="">
            <p:pic>
              <p:nvPicPr>
                <p:cNvPr id="860" name="Ink 859">
                  <a:extLst>
                    <a:ext uri="{FF2B5EF4-FFF2-40B4-BE49-F238E27FC236}">
                      <a16:creationId xmlns:a16="http://schemas.microsoft.com/office/drawing/2014/main" id="{DB149E74-DA85-427A-A99F-A3BF778B3C9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947550" y="1382419"/>
                  <a:ext cx="738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861" name="Ink 860">
                  <a:extLst>
                    <a:ext uri="{FF2B5EF4-FFF2-40B4-BE49-F238E27FC236}">
                      <a16:creationId xmlns:a16="http://schemas.microsoft.com/office/drawing/2014/main" id="{3DFC91EE-EC1E-4A15-9521-3710ADF54B0B}"/>
                    </a:ext>
                  </a:extLst>
                </p14:cNvPr>
                <p14:cNvContentPartPr/>
                <p14:nvPr/>
              </p14:nvContentPartPr>
              <p14:xfrm>
                <a:off x="5974910" y="1297099"/>
                <a:ext cx="24840" cy="30600"/>
              </p14:xfrm>
            </p:contentPart>
          </mc:Choice>
          <mc:Fallback xmlns="">
            <p:pic>
              <p:nvPicPr>
                <p:cNvPr id="861" name="Ink 860">
                  <a:extLst>
                    <a:ext uri="{FF2B5EF4-FFF2-40B4-BE49-F238E27FC236}">
                      <a16:creationId xmlns:a16="http://schemas.microsoft.com/office/drawing/2014/main" id="{3DFC91EE-EC1E-4A15-9521-3710ADF54B0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956910" y="1279459"/>
                  <a:ext cx="604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862" name="Ink 861">
                  <a:extLst>
                    <a:ext uri="{FF2B5EF4-FFF2-40B4-BE49-F238E27FC236}">
                      <a16:creationId xmlns:a16="http://schemas.microsoft.com/office/drawing/2014/main" id="{BFFA28CF-84F5-4D1A-B417-72EF4D23C3B2}"/>
                    </a:ext>
                  </a:extLst>
                </p14:cNvPr>
                <p14:cNvContentPartPr/>
                <p14:nvPr/>
              </p14:nvContentPartPr>
              <p14:xfrm>
                <a:off x="6060230" y="1387099"/>
                <a:ext cx="87480" cy="153360"/>
              </p14:xfrm>
            </p:contentPart>
          </mc:Choice>
          <mc:Fallback xmlns="">
            <p:pic>
              <p:nvPicPr>
                <p:cNvPr id="862" name="Ink 861">
                  <a:extLst>
                    <a:ext uri="{FF2B5EF4-FFF2-40B4-BE49-F238E27FC236}">
                      <a16:creationId xmlns:a16="http://schemas.microsoft.com/office/drawing/2014/main" id="{BFFA28CF-84F5-4D1A-B417-72EF4D23C3B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042590" y="1369459"/>
                  <a:ext cx="123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863" name="Ink 862">
                  <a:extLst>
                    <a:ext uri="{FF2B5EF4-FFF2-40B4-BE49-F238E27FC236}">
                      <a16:creationId xmlns:a16="http://schemas.microsoft.com/office/drawing/2014/main" id="{3DFE95EE-144E-460D-89BB-53717542089A}"/>
                    </a:ext>
                  </a:extLst>
                </p14:cNvPr>
                <p14:cNvContentPartPr/>
                <p14:nvPr/>
              </p14:nvContentPartPr>
              <p14:xfrm>
                <a:off x="6185510" y="1395739"/>
                <a:ext cx="104400" cy="114120"/>
              </p14:xfrm>
            </p:contentPart>
          </mc:Choice>
          <mc:Fallback xmlns="">
            <p:pic>
              <p:nvPicPr>
                <p:cNvPr id="863" name="Ink 862">
                  <a:extLst>
                    <a:ext uri="{FF2B5EF4-FFF2-40B4-BE49-F238E27FC236}">
                      <a16:creationId xmlns:a16="http://schemas.microsoft.com/office/drawing/2014/main" id="{3DFE95EE-144E-460D-89BB-53717542089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167870" y="1378099"/>
                  <a:ext cx="140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864" name="Ink 863">
                  <a:extLst>
                    <a:ext uri="{FF2B5EF4-FFF2-40B4-BE49-F238E27FC236}">
                      <a16:creationId xmlns:a16="http://schemas.microsoft.com/office/drawing/2014/main" id="{F1D78E25-26AC-4F06-A515-F8365D373047}"/>
                    </a:ext>
                  </a:extLst>
                </p14:cNvPr>
                <p14:cNvContentPartPr/>
                <p14:nvPr/>
              </p14:nvContentPartPr>
              <p14:xfrm>
                <a:off x="6376310" y="1212139"/>
                <a:ext cx="26640" cy="296640"/>
              </p14:xfrm>
            </p:contentPart>
          </mc:Choice>
          <mc:Fallback xmlns="">
            <p:pic>
              <p:nvPicPr>
                <p:cNvPr id="864" name="Ink 863">
                  <a:extLst>
                    <a:ext uri="{FF2B5EF4-FFF2-40B4-BE49-F238E27FC236}">
                      <a16:creationId xmlns:a16="http://schemas.microsoft.com/office/drawing/2014/main" id="{F1D78E25-26AC-4F06-A515-F8365D37304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358310" y="1194499"/>
                  <a:ext cx="62280" cy="33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0" name="Group 879">
            <a:extLst>
              <a:ext uri="{FF2B5EF4-FFF2-40B4-BE49-F238E27FC236}">
                <a16:creationId xmlns:a16="http://schemas.microsoft.com/office/drawing/2014/main" id="{AC5156F1-5AD2-4BCC-86A0-203816F58614}"/>
              </a:ext>
            </a:extLst>
          </p:cNvPr>
          <p:cNvGrpSpPr/>
          <p:nvPr/>
        </p:nvGrpSpPr>
        <p:grpSpPr>
          <a:xfrm>
            <a:off x="6702112" y="1147586"/>
            <a:ext cx="1352160" cy="503640"/>
            <a:chOff x="6702112" y="1147586"/>
            <a:chExt cx="1352160" cy="50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867" name="Ink 866">
                  <a:extLst>
                    <a:ext uri="{FF2B5EF4-FFF2-40B4-BE49-F238E27FC236}">
                      <a16:creationId xmlns:a16="http://schemas.microsoft.com/office/drawing/2014/main" id="{57A793CC-775D-4A9B-92D5-11CBAD34F97D}"/>
                    </a:ext>
                  </a:extLst>
                </p14:cNvPr>
                <p14:cNvContentPartPr/>
                <p14:nvPr/>
              </p14:nvContentPartPr>
              <p14:xfrm>
                <a:off x="6702112" y="1314626"/>
                <a:ext cx="131400" cy="336600"/>
              </p14:xfrm>
            </p:contentPart>
          </mc:Choice>
          <mc:Fallback xmlns="">
            <p:pic>
              <p:nvPicPr>
                <p:cNvPr id="867" name="Ink 866">
                  <a:extLst>
                    <a:ext uri="{FF2B5EF4-FFF2-40B4-BE49-F238E27FC236}">
                      <a16:creationId xmlns:a16="http://schemas.microsoft.com/office/drawing/2014/main" id="{57A793CC-775D-4A9B-92D5-11CBAD34F97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684472" y="1296986"/>
                  <a:ext cx="1670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420C324B-59E0-4188-BA53-047FB50D469C}"/>
                    </a:ext>
                  </a:extLst>
                </p14:cNvPr>
                <p14:cNvContentPartPr/>
                <p14:nvPr/>
              </p14:nvContentPartPr>
              <p14:xfrm>
                <a:off x="6879592" y="1325066"/>
                <a:ext cx="90360" cy="129240"/>
              </p14:xfrm>
            </p:contentPart>
          </mc:Choice>
          <mc:Fallback xmlns=""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420C324B-59E0-4188-BA53-047FB50D469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861592" y="1307426"/>
                  <a:ext cx="126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869" name="Ink 868">
                  <a:extLst>
                    <a:ext uri="{FF2B5EF4-FFF2-40B4-BE49-F238E27FC236}">
                      <a16:creationId xmlns:a16="http://schemas.microsoft.com/office/drawing/2014/main" id="{7E4120FC-4053-42F2-8850-AC0E8F13E508}"/>
                    </a:ext>
                  </a:extLst>
                </p14:cNvPr>
                <p14:cNvContentPartPr/>
                <p14:nvPr/>
              </p14:nvContentPartPr>
              <p14:xfrm>
                <a:off x="6994072" y="1329746"/>
                <a:ext cx="117360" cy="118440"/>
              </p14:xfrm>
            </p:contentPart>
          </mc:Choice>
          <mc:Fallback xmlns="">
            <p:pic>
              <p:nvPicPr>
                <p:cNvPr id="869" name="Ink 868">
                  <a:extLst>
                    <a:ext uri="{FF2B5EF4-FFF2-40B4-BE49-F238E27FC236}">
                      <a16:creationId xmlns:a16="http://schemas.microsoft.com/office/drawing/2014/main" id="{7E4120FC-4053-42F2-8850-AC0E8F13E50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976432" y="1312106"/>
                  <a:ext cx="153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870" name="Ink 869">
                  <a:extLst>
                    <a:ext uri="{FF2B5EF4-FFF2-40B4-BE49-F238E27FC236}">
                      <a16:creationId xmlns:a16="http://schemas.microsoft.com/office/drawing/2014/main" id="{165DC258-753B-42FE-8CF5-97D9596BA390}"/>
                    </a:ext>
                  </a:extLst>
                </p14:cNvPr>
                <p14:cNvContentPartPr/>
                <p14:nvPr/>
              </p14:nvContentPartPr>
              <p14:xfrm>
                <a:off x="7162192" y="1297706"/>
                <a:ext cx="103680" cy="349920"/>
              </p14:xfrm>
            </p:contentPart>
          </mc:Choice>
          <mc:Fallback xmlns="">
            <p:pic>
              <p:nvPicPr>
                <p:cNvPr id="870" name="Ink 869">
                  <a:extLst>
                    <a:ext uri="{FF2B5EF4-FFF2-40B4-BE49-F238E27FC236}">
                      <a16:creationId xmlns:a16="http://schemas.microsoft.com/office/drawing/2014/main" id="{165DC258-753B-42FE-8CF5-97D9596BA39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144192" y="1280066"/>
                  <a:ext cx="1393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871" name="Ink 870">
                  <a:extLst>
                    <a:ext uri="{FF2B5EF4-FFF2-40B4-BE49-F238E27FC236}">
                      <a16:creationId xmlns:a16="http://schemas.microsoft.com/office/drawing/2014/main" id="{1A79277F-E95B-44E4-83BB-923A92801A00}"/>
                    </a:ext>
                  </a:extLst>
                </p14:cNvPr>
                <p14:cNvContentPartPr/>
                <p14:nvPr/>
              </p14:nvContentPartPr>
              <p14:xfrm>
                <a:off x="7338592" y="1285466"/>
                <a:ext cx="90000" cy="163080"/>
              </p14:xfrm>
            </p:contentPart>
          </mc:Choice>
          <mc:Fallback xmlns="">
            <p:pic>
              <p:nvPicPr>
                <p:cNvPr id="871" name="Ink 870">
                  <a:extLst>
                    <a:ext uri="{FF2B5EF4-FFF2-40B4-BE49-F238E27FC236}">
                      <a16:creationId xmlns:a16="http://schemas.microsoft.com/office/drawing/2014/main" id="{1A79277F-E95B-44E4-83BB-923A92801A0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320592" y="1267826"/>
                  <a:ext cx="1256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872" name="Ink 871">
                  <a:extLst>
                    <a:ext uri="{FF2B5EF4-FFF2-40B4-BE49-F238E27FC236}">
                      <a16:creationId xmlns:a16="http://schemas.microsoft.com/office/drawing/2014/main" id="{6F92CCD8-0B02-4920-91A3-E3C2F6A922A4}"/>
                    </a:ext>
                  </a:extLst>
                </p14:cNvPr>
                <p14:cNvContentPartPr/>
                <p14:nvPr/>
              </p14:nvContentPartPr>
              <p14:xfrm>
                <a:off x="7482232" y="1269986"/>
                <a:ext cx="57960" cy="149040"/>
              </p14:xfrm>
            </p:contentPart>
          </mc:Choice>
          <mc:Fallback xmlns="">
            <p:pic>
              <p:nvPicPr>
                <p:cNvPr id="872" name="Ink 871">
                  <a:extLst>
                    <a:ext uri="{FF2B5EF4-FFF2-40B4-BE49-F238E27FC236}">
                      <a16:creationId xmlns:a16="http://schemas.microsoft.com/office/drawing/2014/main" id="{6F92CCD8-0B02-4920-91A3-E3C2F6A922A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464232" y="1251986"/>
                  <a:ext cx="93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873" name="Ink 872">
                  <a:extLst>
                    <a:ext uri="{FF2B5EF4-FFF2-40B4-BE49-F238E27FC236}">
                      <a16:creationId xmlns:a16="http://schemas.microsoft.com/office/drawing/2014/main" id="{440B1FB0-D561-4B7E-BA85-C2486E0DCC39}"/>
                    </a:ext>
                  </a:extLst>
                </p14:cNvPr>
                <p14:cNvContentPartPr/>
                <p14:nvPr/>
              </p14:nvContentPartPr>
              <p14:xfrm>
                <a:off x="7635232" y="1147586"/>
                <a:ext cx="16920" cy="299160"/>
              </p14:xfrm>
            </p:contentPart>
          </mc:Choice>
          <mc:Fallback xmlns="">
            <p:pic>
              <p:nvPicPr>
                <p:cNvPr id="873" name="Ink 872">
                  <a:extLst>
                    <a:ext uri="{FF2B5EF4-FFF2-40B4-BE49-F238E27FC236}">
                      <a16:creationId xmlns:a16="http://schemas.microsoft.com/office/drawing/2014/main" id="{440B1FB0-D561-4B7E-BA85-C2486E0DCC3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617592" y="1129586"/>
                  <a:ext cx="525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874" name="Ink 873">
                  <a:extLst>
                    <a:ext uri="{FF2B5EF4-FFF2-40B4-BE49-F238E27FC236}">
                      <a16:creationId xmlns:a16="http://schemas.microsoft.com/office/drawing/2014/main" id="{1E157780-052D-45D5-806E-1D6CE8827349}"/>
                    </a:ext>
                  </a:extLst>
                </p14:cNvPr>
                <p14:cNvContentPartPr/>
                <p14:nvPr/>
              </p14:nvContentPartPr>
              <p14:xfrm>
                <a:off x="7594552" y="1273586"/>
                <a:ext cx="135720" cy="9360"/>
              </p14:xfrm>
            </p:contentPart>
          </mc:Choice>
          <mc:Fallback xmlns="">
            <p:pic>
              <p:nvPicPr>
                <p:cNvPr id="874" name="Ink 873">
                  <a:extLst>
                    <a:ext uri="{FF2B5EF4-FFF2-40B4-BE49-F238E27FC236}">
                      <a16:creationId xmlns:a16="http://schemas.microsoft.com/office/drawing/2014/main" id="{1E157780-052D-45D5-806E-1D6CE882734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576552" y="1255586"/>
                  <a:ext cx="171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76" name="Ink 875">
                  <a:extLst>
                    <a:ext uri="{FF2B5EF4-FFF2-40B4-BE49-F238E27FC236}">
                      <a16:creationId xmlns:a16="http://schemas.microsoft.com/office/drawing/2014/main" id="{984A3B0D-2A9C-440B-9993-06E368D578F2}"/>
                    </a:ext>
                  </a:extLst>
                </p14:cNvPr>
                <p14:cNvContentPartPr/>
                <p14:nvPr/>
              </p14:nvContentPartPr>
              <p14:xfrm>
                <a:off x="7782832" y="1337666"/>
                <a:ext cx="14040" cy="98640"/>
              </p14:xfrm>
            </p:contentPart>
          </mc:Choice>
          <mc:Fallback xmlns="">
            <p:pic>
              <p:nvPicPr>
                <p:cNvPr id="876" name="Ink 875">
                  <a:extLst>
                    <a:ext uri="{FF2B5EF4-FFF2-40B4-BE49-F238E27FC236}">
                      <a16:creationId xmlns:a16="http://schemas.microsoft.com/office/drawing/2014/main" id="{984A3B0D-2A9C-440B-9993-06E368D578F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764832" y="1320026"/>
                  <a:ext cx="496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77" name="Ink 876">
                  <a:extLst>
                    <a:ext uri="{FF2B5EF4-FFF2-40B4-BE49-F238E27FC236}">
                      <a16:creationId xmlns:a16="http://schemas.microsoft.com/office/drawing/2014/main" id="{6570D1E6-01A4-4D82-A997-1B5FA8774044}"/>
                    </a:ext>
                  </a:extLst>
                </p14:cNvPr>
                <p14:cNvContentPartPr/>
                <p14:nvPr/>
              </p14:nvContentPartPr>
              <p14:xfrm>
                <a:off x="7785352" y="1223906"/>
                <a:ext cx="18000" cy="37080"/>
              </p14:xfrm>
            </p:contentPart>
          </mc:Choice>
          <mc:Fallback xmlns="">
            <p:pic>
              <p:nvPicPr>
                <p:cNvPr id="877" name="Ink 876">
                  <a:extLst>
                    <a:ext uri="{FF2B5EF4-FFF2-40B4-BE49-F238E27FC236}">
                      <a16:creationId xmlns:a16="http://schemas.microsoft.com/office/drawing/2014/main" id="{6570D1E6-01A4-4D82-A997-1B5FA877404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767712" y="1205906"/>
                  <a:ext cx="536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78" name="Ink 877">
                  <a:extLst>
                    <a:ext uri="{FF2B5EF4-FFF2-40B4-BE49-F238E27FC236}">
                      <a16:creationId xmlns:a16="http://schemas.microsoft.com/office/drawing/2014/main" id="{3A930D8B-729D-4F36-ADAB-977E3B2ABA3E}"/>
                    </a:ext>
                  </a:extLst>
                </p14:cNvPr>
                <p14:cNvContentPartPr/>
                <p14:nvPr/>
              </p14:nvContentPartPr>
              <p14:xfrm>
                <a:off x="7837552" y="1285826"/>
                <a:ext cx="74520" cy="159840"/>
              </p14:xfrm>
            </p:contentPart>
          </mc:Choice>
          <mc:Fallback xmlns="">
            <p:pic>
              <p:nvPicPr>
                <p:cNvPr id="878" name="Ink 877">
                  <a:extLst>
                    <a:ext uri="{FF2B5EF4-FFF2-40B4-BE49-F238E27FC236}">
                      <a16:creationId xmlns:a16="http://schemas.microsoft.com/office/drawing/2014/main" id="{3A930D8B-729D-4F36-ADAB-977E3B2ABA3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819552" y="1268186"/>
                  <a:ext cx="1101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879" name="Ink 878">
                  <a:extLst>
                    <a:ext uri="{FF2B5EF4-FFF2-40B4-BE49-F238E27FC236}">
                      <a16:creationId xmlns:a16="http://schemas.microsoft.com/office/drawing/2014/main" id="{3506771D-F107-4AA5-9595-19D3444A46CB}"/>
                    </a:ext>
                  </a:extLst>
                </p14:cNvPr>
                <p14:cNvContentPartPr/>
                <p14:nvPr/>
              </p14:nvContentPartPr>
              <p14:xfrm>
                <a:off x="8009992" y="1273226"/>
                <a:ext cx="44280" cy="155880"/>
              </p14:xfrm>
            </p:contentPart>
          </mc:Choice>
          <mc:Fallback xmlns="">
            <p:pic>
              <p:nvPicPr>
                <p:cNvPr id="879" name="Ink 878">
                  <a:extLst>
                    <a:ext uri="{FF2B5EF4-FFF2-40B4-BE49-F238E27FC236}">
                      <a16:creationId xmlns:a16="http://schemas.microsoft.com/office/drawing/2014/main" id="{3506771D-F107-4AA5-9595-19D3444A46C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992352" y="1255586"/>
                  <a:ext cx="79920" cy="19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884" name="Ink 883">
                <a:extLst>
                  <a:ext uri="{FF2B5EF4-FFF2-40B4-BE49-F238E27FC236}">
                    <a16:creationId xmlns:a16="http://schemas.microsoft.com/office/drawing/2014/main" id="{7FA2A2E3-4108-47CD-8199-60E6ECFF0053}"/>
                  </a:ext>
                </a:extLst>
              </p14:cNvPr>
              <p14:cNvContentPartPr/>
              <p14:nvPr/>
            </p14:nvContentPartPr>
            <p14:xfrm>
              <a:off x="440161" y="883540"/>
              <a:ext cx="2079000" cy="129960"/>
            </p14:xfrm>
          </p:contentPart>
        </mc:Choice>
        <mc:Fallback xmlns="">
          <p:pic>
            <p:nvPicPr>
              <p:cNvPr id="884" name="Ink 883">
                <a:extLst>
                  <a:ext uri="{FF2B5EF4-FFF2-40B4-BE49-F238E27FC236}">
                    <a16:creationId xmlns:a16="http://schemas.microsoft.com/office/drawing/2014/main" id="{7FA2A2E3-4108-47CD-8199-60E6ECFF0053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431521" y="874540"/>
                <a:ext cx="2096640" cy="14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1881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F16FD19F-76E5-494B-A461-B479F5AFED3E}"/>
              </a:ext>
            </a:extLst>
          </p:cNvPr>
          <p:cNvGrpSpPr/>
          <p:nvPr/>
        </p:nvGrpSpPr>
        <p:grpSpPr>
          <a:xfrm>
            <a:off x="346259" y="330779"/>
            <a:ext cx="2095920" cy="511200"/>
            <a:chOff x="346259" y="330779"/>
            <a:chExt cx="2095920" cy="5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F36BEF8-47C7-45FA-B53F-F11FF0646B08}"/>
                    </a:ext>
                  </a:extLst>
                </p14:cNvPr>
                <p14:cNvContentPartPr/>
                <p14:nvPr/>
              </p14:nvContentPartPr>
              <p14:xfrm>
                <a:off x="346259" y="330779"/>
                <a:ext cx="399960" cy="511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F36BEF8-47C7-45FA-B53F-F11FF0646B0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8619" y="312779"/>
                  <a:ext cx="43560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7151B6B-F8BC-4784-9D10-734532181516}"/>
                    </a:ext>
                  </a:extLst>
                </p14:cNvPr>
                <p14:cNvContentPartPr/>
                <p14:nvPr/>
              </p14:nvContentPartPr>
              <p14:xfrm>
                <a:off x="837659" y="577739"/>
                <a:ext cx="264960" cy="225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7151B6B-F8BC-4784-9D10-7345321815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0019" y="559739"/>
                  <a:ext cx="3006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23A02FF-C650-47AD-B544-FA2A7024819B}"/>
                    </a:ext>
                  </a:extLst>
                </p14:cNvPr>
                <p14:cNvContentPartPr/>
                <p14:nvPr/>
              </p14:nvContentPartPr>
              <p14:xfrm>
                <a:off x="1162379" y="350939"/>
                <a:ext cx="55800" cy="412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23A02FF-C650-47AD-B544-FA2A7024819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4739" y="332939"/>
                  <a:ext cx="9144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2C4C561-470B-42EB-9B5B-D43AAAB05C70}"/>
                    </a:ext>
                  </a:extLst>
                </p14:cNvPr>
                <p14:cNvContentPartPr/>
                <p14:nvPr/>
              </p14:nvContentPartPr>
              <p14:xfrm>
                <a:off x="1114499" y="527339"/>
                <a:ext cx="226440" cy="25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2C4C561-470B-42EB-9B5B-D43AAAB05C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6859" y="509339"/>
                  <a:ext cx="262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380D459-3F44-4C9E-B33D-4B48DE332731}"/>
                    </a:ext>
                  </a:extLst>
                </p14:cNvPr>
                <p14:cNvContentPartPr/>
                <p14:nvPr/>
              </p14:nvContentPartPr>
              <p14:xfrm>
                <a:off x="1632179" y="553259"/>
                <a:ext cx="191880" cy="220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380D459-3F44-4C9E-B33D-4B48DE3327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14539" y="535259"/>
                  <a:ext cx="227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F718E28-57F5-454D-8AA5-05D53AC3F11B}"/>
                    </a:ext>
                  </a:extLst>
                </p14:cNvPr>
                <p14:cNvContentPartPr/>
                <p14:nvPr/>
              </p14:nvContentPartPr>
              <p14:xfrm>
                <a:off x="1893179" y="556139"/>
                <a:ext cx="199800" cy="207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F718E28-57F5-454D-8AA5-05D53AC3F11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75179" y="538499"/>
                  <a:ext cx="2354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1ECDFCA-6C15-4697-A2D5-5E6035008E5B}"/>
                    </a:ext>
                  </a:extLst>
                </p14:cNvPr>
                <p14:cNvContentPartPr/>
                <p14:nvPr/>
              </p14:nvContentPartPr>
              <p14:xfrm>
                <a:off x="2209979" y="344099"/>
                <a:ext cx="232200" cy="428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1ECDFCA-6C15-4697-A2D5-5E6035008E5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92339" y="326099"/>
                  <a:ext cx="26784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41FC234-7EC8-4803-B856-14D57204B8BF}"/>
                    </a:ext>
                  </a:extLst>
                </p14:cNvPr>
                <p14:cNvContentPartPr/>
                <p14:nvPr/>
              </p14:nvContentPartPr>
              <p14:xfrm>
                <a:off x="1466219" y="360659"/>
                <a:ext cx="34920" cy="426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41FC234-7EC8-4803-B856-14D57204B8B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48579" y="343019"/>
                  <a:ext cx="70560" cy="46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C02E505A-80D8-4979-B6C1-BD885BFBE263}"/>
                  </a:ext>
                </a:extLst>
              </p14:cNvPr>
              <p14:cNvContentPartPr/>
              <p14:nvPr/>
            </p14:nvContentPartPr>
            <p14:xfrm>
              <a:off x="3289926" y="779756"/>
              <a:ext cx="110880" cy="128880"/>
            </p14:xfrm>
          </p:contentPart>
        </mc:Choice>
        <mc:Fallback xmlns=""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C02E505A-80D8-4979-B6C1-BD885BFBE26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72286" y="762116"/>
                <a:ext cx="14652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A71C9D3A-165C-4164-B595-7B23CF38716F}"/>
                  </a:ext>
                </a:extLst>
              </p14:cNvPr>
              <p14:cNvContentPartPr/>
              <p14:nvPr/>
            </p14:nvContentPartPr>
            <p14:xfrm>
              <a:off x="3273228" y="773613"/>
              <a:ext cx="130320" cy="12960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A71C9D3A-165C-4164-B595-7B23CF38716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55588" y="755613"/>
                <a:ext cx="1659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68AA7D1B-A697-439B-8E5D-5B47A8E11292}"/>
                  </a:ext>
                </a:extLst>
              </p14:cNvPr>
              <p14:cNvContentPartPr/>
              <p14:nvPr/>
            </p14:nvContentPartPr>
            <p14:xfrm>
              <a:off x="3264910" y="2236239"/>
              <a:ext cx="95040" cy="13608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68AA7D1B-A697-439B-8E5D-5B47A8E1129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47270" y="2218599"/>
                <a:ext cx="130680" cy="17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8" name="Group 457">
            <a:extLst>
              <a:ext uri="{FF2B5EF4-FFF2-40B4-BE49-F238E27FC236}">
                <a16:creationId xmlns:a16="http://schemas.microsoft.com/office/drawing/2014/main" id="{0CC7AA4C-992B-4B97-9DB0-14F61531C323}"/>
              </a:ext>
            </a:extLst>
          </p:cNvPr>
          <p:cNvGrpSpPr/>
          <p:nvPr/>
        </p:nvGrpSpPr>
        <p:grpSpPr>
          <a:xfrm>
            <a:off x="3610150" y="2152359"/>
            <a:ext cx="1321920" cy="377640"/>
            <a:chOff x="3610150" y="2152359"/>
            <a:chExt cx="132192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61350A4-260A-4290-BE97-8C0503E18AF6}"/>
                    </a:ext>
                  </a:extLst>
                </p14:cNvPr>
                <p14:cNvContentPartPr/>
                <p14:nvPr/>
              </p14:nvContentPartPr>
              <p14:xfrm>
                <a:off x="3610150" y="2185119"/>
                <a:ext cx="207000" cy="2343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61350A4-260A-4290-BE97-8C0503E18AF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92150" y="2167479"/>
                  <a:ext cx="2426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C786BA7F-7300-4CA7-82B2-99C868B59B13}"/>
                    </a:ext>
                  </a:extLst>
                </p14:cNvPr>
                <p14:cNvContentPartPr/>
                <p14:nvPr/>
              </p14:nvContentPartPr>
              <p14:xfrm>
                <a:off x="3626350" y="2152359"/>
                <a:ext cx="226080" cy="1692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C786BA7F-7300-4CA7-82B2-99C868B59B1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08350" y="2134359"/>
                  <a:ext cx="261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8CB6254D-565C-4F80-8B73-77551A963335}"/>
                    </a:ext>
                  </a:extLst>
                </p14:cNvPr>
                <p14:cNvContentPartPr/>
                <p14:nvPr/>
              </p14:nvContentPartPr>
              <p14:xfrm>
                <a:off x="3932350" y="2230479"/>
                <a:ext cx="204480" cy="1681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8CB6254D-565C-4F80-8B73-77551A96333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14710" y="2212839"/>
                  <a:ext cx="240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1FE3D5B2-85F6-4504-B834-32A6D2BEE83C}"/>
                    </a:ext>
                  </a:extLst>
                </p14:cNvPr>
                <p14:cNvContentPartPr/>
                <p14:nvPr/>
              </p14:nvContentPartPr>
              <p14:xfrm>
                <a:off x="4214230" y="2218239"/>
                <a:ext cx="114480" cy="3117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1FE3D5B2-85F6-4504-B834-32A6D2BEE83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96590" y="2200239"/>
                  <a:ext cx="1501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48BAEEAC-B940-4D13-BC04-AEC67748E8B3}"/>
                    </a:ext>
                  </a:extLst>
                </p14:cNvPr>
                <p14:cNvContentPartPr/>
                <p14:nvPr/>
              </p14:nvContentPartPr>
              <p14:xfrm>
                <a:off x="4375150" y="2205639"/>
                <a:ext cx="100080" cy="1594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48BAEEAC-B940-4D13-BC04-AEC67748E8B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57510" y="2187639"/>
                  <a:ext cx="135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E1848522-342B-4979-AE17-7C808B131436}"/>
                    </a:ext>
                  </a:extLst>
                </p14:cNvPr>
                <p14:cNvContentPartPr/>
                <p14:nvPr/>
              </p14:nvContentPartPr>
              <p14:xfrm>
                <a:off x="4514470" y="2197359"/>
                <a:ext cx="123120" cy="1508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E1848522-342B-4979-AE17-7C808B13143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96470" y="2179719"/>
                  <a:ext cx="1587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3058B561-C887-48AD-882D-AF34CAD0CBF5}"/>
                    </a:ext>
                  </a:extLst>
                </p14:cNvPr>
                <p14:cNvContentPartPr/>
                <p14:nvPr/>
              </p14:nvContentPartPr>
              <p14:xfrm>
                <a:off x="4700950" y="2184039"/>
                <a:ext cx="110520" cy="15624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3058B561-C887-48AD-882D-AF34CAD0CBF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83310" y="2166399"/>
                  <a:ext cx="1461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F8810A3D-6D73-4141-813B-B7487C444074}"/>
                    </a:ext>
                  </a:extLst>
                </p14:cNvPr>
                <p14:cNvContentPartPr/>
                <p14:nvPr/>
              </p14:nvContentPartPr>
              <p14:xfrm>
                <a:off x="4866190" y="2179719"/>
                <a:ext cx="65880" cy="14112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F8810A3D-6D73-4141-813B-B7487C44407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48190" y="2162079"/>
                  <a:ext cx="10152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35F46E58-1360-4B56-A039-2F31AC11998C}"/>
              </a:ext>
            </a:extLst>
          </p:cNvPr>
          <p:cNvGrpSpPr/>
          <p:nvPr/>
        </p:nvGrpSpPr>
        <p:grpSpPr>
          <a:xfrm>
            <a:off x="5240662" y="2047459"/>
            <a:ext cx="1326240" cy="550440"/>
            <a:chOff x="5240662" y="2047459"/>
            <a:chExt cx="1326240" cy="55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F9CCCAD5-1143-49ED-88F5-527911293140}"/>
                    </a:ext>
                  </a:extLst>
                </p14:cNvPr>
                <p14:cNvContentPartPr/>
                <p14:nvPr/>
              </p14:nvContentPartPr>
              <p14:xfrm>
                <a:off x="5240662" y="2199019"/>
                <a:ext cx="178200" cy="39888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F9CCCAD5-1143-49ED-88F5-52791129314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22662" y="2181019"/>
                  <a:ext cx="21384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C6739126-FB44-4B95-8825-9E62F72E5335}"/>
                    </a:ext>
                  </a:extLst>
                </p14:cNvPr>
                <p14:cNvContentPartPr/>
                <p14:nvPr/>
              </p14:nvContentPartPr>
              <p14:xfrm>
                <a:off x="5467462" y="2193259"/>
                <a:ext cx="83880" cy="1530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C6739126-FB44-4B95-8825-9E62F72E533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49822" y="2175259"/>
                  <a:ext cx="119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1F225D85-1694-422F-8844-7796166DAC4C}"/>
                    </a:ext>
                  </a:extLst>
                </p14:cNvPr>
                <p14:cNvContentPartPr/>
                <p14:nvPr/>
              </p14:nvContentPartPr>
              <p14:xfrm>
                <a:off x="5597062" y="2216659"/>
                <a:ext cx="118440" cy="11916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1F225D85-1694-422F-8844-7796166DAC4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79062" y="2199019"/>
                  <a:ext cx="154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A35FB431-766B-4B8F-8131-6E6D63235D9F}"/>
                    </a:ext>
                  </a:extLst>
                </p14:cNvPr>
                <p14:cNvContentPartPr/>
                <p14:nvPr/>
              </p14:nvContentPartPr>
              <p14:xfrm>
                <a:off x="5786782" y="2202979"/>
                <a:ext cx="88560" cy="31896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A35FB431-766B-4B8F-8131-6E6D63235D9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69142" y="2185339"/>
                  <a:ext cx="1242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8C019EEF-F06D-4E45-9170-8AE442EB6592}"/>
                    </a:ext>
                  </a:extLst>
                </p14:cNvPr>
                <p14:cNvContentPartPr/>
                <p14:nvPr/>
              </p14:nvContentPartPr>
              <p14:xfrm>
                <a:off x="5923222" y="2059339"/>
                <a:ext cx="131760" cy="2703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8C019EEF-F06D-4E45-9170-8AE442EB659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05222" y="2041339"/>
                  <a:ext cx="1674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F9758ADA-DBB9-4167-A981-D4435583BA30}"/>
                    </a:ext>
                  </a:extLst>
                </p14:cNvPr>
                <p14:cNvContentPartPr/>
                <p14:nvPr/>
              </p14:nvContentPartPr>
              <p14:xfrm>
                <a:off x="6131662" y="2207659"/>
                <a:ext cx="9000" cy="1209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F9758ADA-DBB9-4167-A981-D4435583BA3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14022" y="2190019"/>
                  <a:ext cx="44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88A68E19-CF45-461C-A050-6D3448F9DA21}"/>
                    </a:ext>
                  </a:extLst>
                </p14:cNvPr>
                <p14:cNvContentPartPr/>
                <p14:nvPr/>
              </p14:nvContentPartPr>
              <p14:xfrm>
                <a:off x="6114742" y="2122699"/>
                <a:ext cx="13680" cy="2124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88A68E19-CF45-461C-A050-6D3448F9DA2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97102" y="2105059"/>
                  <a:ext cx="493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F983BDC7-BAE7-4AD0-B1AC-E708675A3818}"/>
                    </a:ext>
                  </a:extLst>
                </p14:cNvPr>
                <p14:cNvContentPartPr/>
                <p14:nvPr/>
              </p14:nvContentPartPr>
              <p14:xfrm>
                <a:off x="6239662" y="2196859"/>
                <a:ext cx="90000" cy="1350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F983BDC7-BAE7-4AD0-B1AC-E708675A381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22022" y="2179219"/>
                  <a:ext cx="1256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8009B889-7CE7-41CA-A29B-479FA0DC04AF}"/>
                    </a:ext>
                  </a:extLst>
                </p14:cNvPr>
                <p14:cNvContentPartPr/>
                <p14:nvPr/>
              </p14:nvContentPartPr>
              <p14:xfrm>
                <a:off x="6368902" y="2206219"/>
                <a:ext cx="109440" cy="11916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8009B889-7CE7-41CA-A29B-479FA0DC04A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50902" y="2188579"/>
                  <a:ext cx="145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1DE117DA-2533-4212-B9BC-33D455738972}"/>
                    </a:ext>
                  </a:extLst>
                </p14:cNvPr>
                <p14:cNvContentPartPr/>
                <p14:nvPr/>
              </p14:nvContentPartPr>
              <p14:xfrm>
                <a:off x="6534502" y="2047459"/>
                <a:ext cx="32400" cy="27144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1DE117DA-2533-4212-B9BC-33D45573897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16862" y="2029459"/>
                  <a:ext cx="6804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E74A4842-A9B9-4FF7-8BBC-9D2F4A69FFD0}"/>
              </a:ext>
            </a:extLst>
          </p:cNvPr>
          <p:cNvGrpSpPr/>
          <p:nvPr/>
        </p:nvGrpSpPr>
        <p:grpSpPr>
          <a:xfrm>
            <a:off x="6872182" y="2029099"/>
            <a:ext cx="640800" cy="595800"/>
            <a:chOff x="6872182" y="2029099"/>
            <a:chExt cx="640800" cy="59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B65A620D-23F5-4C10-938F-2635AD703197}"/>
                    </a:ext>
                  </a:extLst>
                </p14:cNvPr>
                <p14:cNvContentPartPr/>
                <p14:nvPr/>
              </p14:nvContentPartPr>
              <p14:xfrm>
                <a:off x="6872182" y="2029099"/>
                <a:ext cx="50040" cy="32868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B65A620D-23F5-4C10-938F-2635AD70319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54182" y="2011099"/>
                  <a:ext cx="856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EDB20376-AEC7-4CED-952E-415E39629643}"/>
                    </a:ext>
                  </a:extLst>
                </p14:cNvPr>
                <p14:cNvContentPartPr/>
                <p14:nvPr/>
              </p14:nvContentPartPr>
              <p14:xfrm>
                <a:off x="7005382" y="2206939"/>
                <a:ext cx="148680" cy="13788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EDB20376-AEC7-4CED-952E-415E3962964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87742" y="2189299"/>
                  <a:ext cx="1843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24ADCE70-BCA9-49CA-B4D1-AA230FA16665}"/>
                    </a:ext>
                  </a:extLst>
                </p14:cNvPr>
                <p14:cNvContentPartPr/>
                <p14:nvPr/>
              </p14:nvContentPartPr>
              <p14:xfrm>
                <a:off x="7199422" y="2190739"/>
                <a:ext cx="102240" cy="14580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24ADCE70-BCA9-49CA-B4D1-AA230FA1666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81782" y="2172739"/>
                  <a:ext cx="1378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D3621FBF-E0BE-4256-9D12-6FEF9EC48945}"/>
                    </a:ext>
                  </a:extLst>
                </p14:cNvPr>
                <p14:cNvContentPartPr/>
                <p14:nvPr/>
              </p14:nvContentPartPr>
              <p14:xfrm>
                <a:off x="7371502" y="2205499"/>
                <a:ext cx="141480" cy="4194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D3621FBF-E0BE-4256-9D12-6FEF9EC4894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53502" y="2187499"/>
                  <a:ext cx="1771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B9D44D71-E10C-40BE-8033-75A362018C9F}"/>
              </a:ext>
            </a:extLst>
          </p:cNvPr>
          <p:cNvGrpSpPr/>
          <p:nvPr/>
        </p:nvGrpSpPr>
        <p:grpSpPr>
          <a:xfrm>
            <a:off x="7552582" y="2195779"/>
            <a:ext cx="653400" cy="399960"/>
            <a:chOff x="7552582" y="2195779"/>
            <a:chExt cx="65340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9C9CAD62-D661-4A68-A2B7-CA427B10C9CF}"/>
                    </a:ext>
                  </a:extLst>
                </p14:cNvPr>
                <p14:cNvContentPartPr/>
                <p14:nvPr/>
              </p14:nvContentPartPr>
              <p14:xfrm>
                <a:off x="7552582" y="2210539"/>
                <a:ext cx="125640" cy="12780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9C9CAD62-D661-4A68-A2B7-CA427B10C9C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34582" y="2192539"/>
                  <a:ext cx="161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C1E358A-CE67-4591-8A2B-E6082ACD7AE2}"/>
                    </a:ext>
                  </a:extLst>
                </p14:cNvPr>
                <p14:cNvContentPartPr/>
                <p14:nvPr/>
              </p14:nvContentPartPr>
              <p14:xfrm>
                <a:off x="7743022" y="2203699"/>
                <a:ext cx="114120" cy="1292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C1E358A-CE67-4591-8A2B-E6082ACD7AE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25382" y="2186059"/>
                  <a:ext cx="149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31CF306C-848C-4E4B-A131-7DEA3BB323A8}"/>
                    </a:ext>
                  </a:extLst>
                </p14:cNvPr>
                <p14:cNvContentPartPr/>
                <p14:nvPr/>
              </p14:nvContentPartPr>
              <p14:xfrm>
                <a:off x="7907182" y="2210899"/>
                <a:ext cx="128880" cy="38484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31CF306C-848C-4E4B-A131-7DEA3BB323A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89182" y="2193259"/>
                  <a:ext cx="16452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30009A19-8CD3-4EE0-BC34-18CA64CFFAF9}"/>
                    </a:ext>
                  </a:extLst>
                </p14:cNvPr>
                <p14:cNvContentPartPr/>
                <p14:nvPr/>
              </p14:nvContentPartPr>
              <p14:xfrm>
                <a:off x="8100142" y="2195779"/>
                <a:ext cx="105840" cy="1609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30009A19-8CD3-4EE0-BC34-18CA64CFFAF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82142" y="2178139"/>
                  <a:ext cx="14148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4" name="Group 563">
            <a:extLst>
              <a:ext uri="{FF2B5EF4-FFF2-40B4-BE49-F238E27FC236}">
                <a16:creationId xmlns:a16="http://schemas.microsoft.com/office/drawing/2014/main" id="{E7403C70-AF05-4F40-BBE1-7B45BB40DB27}"/>
              </a:ext>
            </a:extLst>
          </p:cNvPr>
          <p:cNvGrpSpPr/>
          <p:nvPr/>
        </p:nvGrpSpPr>
        <p:grpSpPr>
          <a:xfrm>
            <a:off x="453166" y="3667382"/>
            <a:ext cx="988200" cy="335160"/>
            <a:chOff x="453166" y="3667382"/>
            <a:chExt cx="98820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18705A97-E945-4261-8324-5D9A9364FCA6}"/>
                    </a:ext>
                  </a:extLst>
                </p14:cNvPr>
                <p14:cNvContentPartPr/>
                <p14:nvPr/>
              </p14:nvContentPartPr>
              <p14:xfrm>
                <a:off x="453166" y="3802382"/>
                <a:ext cx="135000" cy="15264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18705A97-E945-4261-8324-5D9A9364FCA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5526" y="3784382"/>
                  <a:ext cx="170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021B8398-13D2-4B13-915E-42D995D53B41}"/>
                    </a:ext>
                  </a:extLst>
                </p14:cNvPr>
                <p14:cNvContentPartPr/>
                <p14:nvPr/>
              </p14:nvContentPartPr>
              <p14:xfrm>
                <a:off x="809206" y="3667382"/>
                <a:ext cx="264960" cy="33516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021B8398-13D2-4B13-915E-42D995D53B4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91566" y="3649382"/>
                  <a:ext cx="3006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BAA26D41-58EE-412C-A870-5E09D57C9D81}"/>
                    </a:ext>
                  </a:extLst>
                </p14:cNvPr>
                <p14:cNvContentPartPr/>
                <p14:nvPr/>
              </p14:nvContentPartPr>
              <p14:xfrm>
                <a:off x="1122766" y="3805982"/>
                <a:ext cx="129600" cy="18396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BAA26D41-58EE-412C-A870-5E09D57C9D8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05126" y="3788342"/>
                  <a:ext cx="165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BD9FF080-F320-40A0-A0BA-7F1B710C83F8}"/>
                    </a:ext>
                  </a:extLst>
                </p14:cNvPr>
                <p14:cNvContentPartPr/>
                <p14:nvPr/>
              </p14:nvContentPartPr>
              <p14:xfrm>
                <a:off x="1316806" y="3815702"/>
                <a:ext cx="124560" cy="16812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BD9FF080-F320-40A0-A0BA-7F1B710C83F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98806" y="3797702"/>
                  <a:ext cx="160200" cy="20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65" name="Ink 564">
                <a:extLst>
                  <a:ext uri="{FF2B5EF4-FFF2-40B4-BE49-F238E27FC236}">
                    <a16:creationId xmlns:a16="http://schemas.microsoft.com/office/drawing/2014/main" id="{E9C4E8C9-219C-4350-BEDC-B47B5BDD8E21}"/>
                  </a:ext>
                </a:extLst>
              </p14:cNvPr>
              <p14:cNvContentPartPr/>
              <p14:nvPr/>
            </p14:nvContentPartPr>
            <p14:xfrm>
              <a:off x="1873366" y="3600062"/>
              <a:ext cx="284760" cy="381240"/>
            </p14:xfrm>
          </p:contentPart>
        </mc:Choice>
        <mc:Fallback xmlns="">
          <p:pic>
            <p:nvPicPr>
              <p:cNvPr id="565" name="Ink 564">
                <a:extLst>
                  <a:ext uri="{FF2B5EF4-FFF2-40B4-BE49-F238E27FC236}">
                    <a16:creationId xmlns:a16="http://schemas.microsoft.com/office/drawing/2014/main" id="{E9C4E8C9-219C-4350-BEDC-B47B5BDD8E2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855366" y="3582062"/>
                <a:ext cx="320400" cy="41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87" name="Group 586">
            <a:extLst>
              <a:ext uri="{FF2B5EF4-FFF2-40B4-BE49-F238E27FC236}">
                <a16:creationId xmlns:a16="http://schemas.microsoft.com/office/drawing/2014/main" id="{E3A00BC8-52BA-4FAF-8CA9-A10C2E54E862}"/>
              </a:ext>
            </a:extLst>
          </p:cNvPr>
          <p:cNvGrpSpPr/>
          <p:nvPr/>
        </p:nvGrpSpPr>
        <p:grpSpPr>
          <a:xfrm>
            <a:off x="2506606" y="3595742"/>
            <a:ext cx="1572120" cy="690120"/>
            <a:chOff x="2506606" y="3595742"/>
            <a:chExt cx="1572120" cy="69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11ACC920-0DE8-4A95-BE39-5BFCE5C7EAA1}"/>
                    </a:ext>
                  </a:extLst>
                </p14:cNvPr>
                <p14:cNvContentPartPr/>
                <p14:nvPr/>
              </p14:nvContentPartPr>
              <p14:xfrm>
                <a:off x="2506606" y="3597182"/>
                <a:ext cx="182520" cy="36000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11ACC920-0DE8-4A95-BE39-5BFCE5C7EAA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88606" y="3579182"/>
                  <a:ext cx="2181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24B9B47D-76C9-4672-855A-81EFA058807D}"/>
                    </a:ext>
                  </a:extLst>
                </p14:cNvPr>
                <p14:cNvContentPartPr/>
                <p14:nvPr/>
              </p14:nvContentPartPr>
              <p14:xfrm>
                <a:off x="2748526" y="3773222"/>
                <a:ext cx="187560" cy="16128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24B9B47D-76C9-4672-855A-81EFA058807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30526" y="3755222"/>
                  <a:ext cx="223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6AFF7512-B387-4E26-95E1-FDB663CFD3CC}"/>
                    </a:ext>
                  </a:extLst>
                </p14:cNvPr>
                <p14:cNvContentPartPr/>
                <p14:nvPr/>
              </p14:nvContentPartPr>
              <p14:xfrm>
                <a:off x="2987206" y="3595742"/>
                <a:ext cx="36720" cy="33984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6AFF7512-B387-4E26-95E1-FDB663CFD3C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69206" y="3577742"/>
                  <a:ext cx="7236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02E148B5-4E57-487C-A4B1-A7547E04D316}"/>
                    </a:ext>
                  </a:extLst>
                </p14:cNvPr>
                <p14:cNvContentPartPr/>
                <p14:nvPr/>
              </p14:nvContentPartPr>
              <p14:xfrm>
                <a:off x="2924926" y="3774662"/>
                <a:ext cx="212040" cy="1800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02E148B5-4E57-487C-A4B1-A7547E04D31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06926" y="3756662"/>
                  <a:ext cx="2476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CCD9A63B-28B8-4158-A79E-B52FDEB3A36B}"/>
                    </a:ext>
                  </a:extLst>
                </p14:cNvPr>
                <p14:cNvContentPartPr/>
                <p14:nvPr/>
              </p14:nvContentPartPr>
              <p14:xfrm>
                <a:off x="3132646" y="3761702"/>
                <a:ext cx="117000" cy="16740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CCD9A63B-28B8-4158-A79E-B52FDEB3A36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114646" y="3744062"/>
                  <a:ext cx="1526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B7FA6087-694B-4D44-8769-90DB89D293CF}"/>
                    </a:ext>
                  </a:extLst>
                </p14:cNvPr>
                <p14:cNvContentPartPr/>
                <p14:nvPr/>
              </p14:nvContentPartPr>
              <p14:xfrm>
                <a:off x="3310486" y="3752702"/>
                <a:ext cx="156240" cy="45648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B7FA6087-694B-4D44-8769-90DB89D293C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292846" y="3734702"/>
                  <a:ext cx="19188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5D7FFED1-7C63-407C-8670-2BCCC1EB33B2}"/>
                    </a:ext>
                  </a:extLst>
                </p14:cNvPr>
                <p14:cNvContentPartPr/>
                <p14:nvPr/>
              </p14:nvContentPartPr>
              <p14:xfrm>
                <a:off x="3553486" y="3738662"/>
                <a:ext cx="118440" cy="18864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5D7FFED1-7C63-407C-8670-2BCCC1EB33B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35486" y="3721022"/>
                  <a:ext cx="1540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44DAF22D-6DC4-41BF-B8FD-BF2103099B00}"/>
                    </a:ext>
                  </a:extLst>
                </p14:cNvPr>
                <p14:cNvContentPartPr/>
                <p14:nvPr/>
              </p14:nvContentPartPr>
              <p14:xfrm>
                <a:off x="3743566" y="3722462"/>
                <a:ext cx="106560" cy="17460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44DAF22D-6DC4-41BF-B8FD-BF2103099B0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725566" y="3704822"/>
                  <a:ext cx="142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0BABB4ED-DE38-400A-BBEC-E82995569D76}"/>
                    </a:ext>
                  </a:extLst>
                </p14:cNvPr>
                <p14:cNvContentPartPr/>
                <p14:nvPr/>
              </p14:nvContentPartPr>
              <p14:xfrm>
                <a:off x="3898366" y="3720302"/>
                <a:ext cx="180360" cy="56556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0BABB4ED-DE38-400A-BBEC-E82995569D7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80726" y="3702662"/>
                  <a:ext cx="216000" cy="60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09AFB156-21AE-4A5D-9C82-A0172C59A01D}"/>
              </a:ext>
            </a:extLst>
          </p:cNvPr>
          <p:cNvGrpSpPr/>
          <p:nvPr/>
        </p:nvGrpSpPr>
        <p:grpSpPr>
          <a:xfrm>
            <a:off x="4370686" y="3530222"/>
            <a:ext cx="1708560" cy="345240"/>
            <a:chOff x="4370686" y="3530222"/>
            <a:chExt cx="17085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754B560A-BC30-4B64-86BC-CF683CFDC3D8}"/>
                    </a:ext>
                  </a:extLst>
                </p14:cNvPr>
                <p14:cNvContentPartPr/>
                <p14:nvPr/>
              </p14:nvContentPartPr>
              <p14:xfrm>
                <a:off x="4370686" y="3668102"/>
                <a:ext cx="156240" cy="20052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754B560A-BC30-4B64-86BC-CF683CFDC3D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52686" y="3650102"/>
                  <a:ext cx="1918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A8440BF9-159E-425D-9CE6-C7D093D51A86}"/>
                    </a:ext>
                  </a:extLst>
                </p14:cNvPr>
                <p14:cNvContentPartPr/>
                <p14:nvPr/>
              </p14:nvContentPartPr>
              <p14:xfrm>
                <a:off x="4635286" y="3543902"/>
                <a:ext cx="28440" cy="33156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A8440BF9-159E-425D-9CE6-C7D093D51A8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17646" y="3525902"/>
                  <a:ext cx="640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276A38B4-E274-49BE-AF69-CFBA63BB742C}"/>
                    </a:ext>
                  </a:extLst>
                </p14:cNvPr>
                <p14:cNvContentPartPr/>
                <p14:nvPr/>
              </p14:nvContentPartPr>
              <p14:xfrm>
                <a:off x="4557526" y="3683942"/>
                <a:ext cx="193680" cy="2088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276A38B4-E274-49BE-AF69-CFBA63BB742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39526" y="3665942"/>
                  <a:ext cx="2293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CD37C11B-9666-4AB6-A809-5AD67F38169B}"/>
                    </a:ext>
                  </a:extLst>
                </p14:cNvPr>
                <p14:cNvContentPartPr/>
                <p14:nvPr/>
              </p14:nvContentPartPr>
              <p14:xfrm>
                <a:off x="4741126" y="3664862"/>
                <a:ext cx="132120" cy="19008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CD37C11B-9666-4AB6-A809-5AD67F38169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723486" y="3646862"/>
                  <a:ext cx="1677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3163CC8B-B61B-4CFC-BFB2-100263D109E2}"/>
                    </a:ext>
                  </a:extLst>
                </p14:cNvPr>
                <p14:cNvContentPartPr/>
                <p14:nvPr/>
              </p14:nvContentPartPr>
              <p14:xfrm>
                <a:off x="4941646" y="3692582"/>
                <a:ext cx="149040" cy="17028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3163CC8B-B61B-4CFC-BFB2-100263D109E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23646" y="3674582"/>
                  <a:ext cx="1846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DAD896F3-81FC-4B5F-9BC2-D7B1E441BFD5}"/>
                    </a:ext>
                  </a:extLst>
                </p14:cNvPr>
                <p14:cNvContentPartPr/>
                <p14:nvPr/>
              </p14:nvContentPartPr>
              <p14:xfrm>
                <a:off x="5153686" y="3684302"/>
                <a:ext cx="118800" cy="17496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DAD896F3-81FC-4B5F-9BC2-D7B1E441BFD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35686" y="3666302"/>
                  <a:ext cx="1544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0200C344-CE03-423A-9731-A2203750DCC1}"/>
                    </a:ext>
                  </a:extLst>
                </p14:cNvPr>
                <p14:cNvContentPartPr/>
                <p14:nvPr/>
              </p14:nvContentPartPr>
              <p14:xfrm>
                <a:off x="5341966" y="3530222"/>
                <a:ext cx="28440" cy="33804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0200C344-CE03-423A-9731-A2203750DCC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23966" y="3512582"/>
                  <a:ext cx="640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0C5BEF49-D347-4C6A-B5B2-98E1F2AD3E95}"/>
                    </a:ext>
                  </a:extLst>
                </p14:cNvPr>
                <p14:cNvContentPartPr/>
                <p14:nvPr/>
              </p14:nvContentPartPr>
              <p14:xfrm>
                <a:off x="5259886" y="3696182"/>
                <a:ext cx="203040" cy="1116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0C5BEF49-D347-4C6A-B5B2-98E1F2AD3E9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41886" y="3678542"/>
                  <a:ext cx="238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C98A8A1E-2D44-4595-AD7F-9B60DFE53683}"/>
                    </a:ext>
                  </a:extLst>
                </p14:cNvPr>
                <p14:cNvContentPartPr/>
                <p14:nvPr/>
              </p14:nvContentPartPr>
              <p14:xfrm>
                <a:off x="5498926" y="3669182"/>
                <a:ext cx="206280" cy="18144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C98A8A1E-2D44-4595-AD7F-9B60DFE5368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480926" y="3651182"/>
                  <a:ext cx="241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D42D8968-F6C3-4B91-930B-AE7D4DD2A4AF}"/>
                    </a:ext>
                  </a:extLst>
                </p14:cNvPr>
                <p14:cNvContentPartPr/>
                <p14:nvPr/>
              </p14:nvContentPartPr>
              <p14:xfrm>
                <a:off x="5768566" y="3645782"/>
                <a:ext cx="112320" cy="17532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D42D8968-F6C3-4B91-930B-AE7D4DD2A4A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50566" y="3627782"/>
                  <a:ext cx="1479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F63C929D-F6C7-4A9D-9AD4-8CAF5E57895A}"/>
                    </a:ext>
                  </a:extLst>
                </p14:cNvPr>
                <p14:cNvContentPartPr/>
                <p14:nvPr/>
              </p14:nvContentPartPr>
              <p14:xfrm>
                <a:off x="5944246" y="3636782"/>
                <a:ext cx="135000" cy="20412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F63C929D-F6C7-4A9D-9AD4-8CAF5E57895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26606" y="3619142"/>
                  <a:ext cx="170640" cy="23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7" name="Group 656">
            <a:extLst>
              <a:ext uri="{FF2B5EF4-FFF2-40B4-BE49-F238E27FC236}">
                <a16:creationId xmlns:a16="http://schemas.microsoft.com/office/drawing/2014/main" id="{4A2AD09F-E485-427D-90F1-E29F37E8F21D}"/>
              </a:ext>
            </a:extLst>
          </p:cNvPr>
          <p:cNvGrpSpPr/>
          <p:nvPr/>
        </p:nvGrpSpPr>
        <p:grpSpPr>
          <a:xfrm>
            <a:off x="1991806" y="4422290"/>
            <a:ext cx="1284480" cy="2050200"/>
            <a:chOff x="1991806" y="4422290"/>
            <a:chExt cx="1284480" cy="20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FC52DDFD-1365-4409-BE39-57981F6B6FC6}"/>
                    </a:ext>
                  </a:extLst>
                </p14:cNvPr>
                <p14:cNvContentPartPr/>
                <p14:nvPr/>
              </p14:nvContentPartPr>
              <p14:xfrm>
                <a:off x="2031766" y="4460090"/>
                <a:ext cx="49680" cy="52740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FC52DDFD-1365-4409-BE39-57981F6B6FC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13766" y="4442450"/>
                  <a:ext cx="8532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A709CB35-2365-4136-BEA9-420CB771F9B1}"/>
                    </a:ext>
                  </a:extLst>
                </p14:cNvPr>
                <p14:cNvContentPartPr/>
                <p14:nvPr/>
              </p14:nvContentPartPr>
              <p14:xfrm>
                <a:off x="2067046" y="4422290"/>
                <a:ext cx="904680" cy="2376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A709CB35-2365-4136-BEA9-420CB771F9B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049406" y="4404290"/>
                  <a:ext cx="9403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B015C90B-9B89-41D9-BACE-33404CF15492}"/>
                    </a:ext>
                  </a:extLst>
                </p14:cNvPr>
                <p14:cNvContentPartPr/>
                <p14:nvPr/>
              </p14:nvContentPartPr>
              <p14:xfrm>
                <a:off x="3009886" y="4475570"/>
                <a:ext cx="45000" cy="52992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B015C90B-9B89-41D9-BACE-33404CF1549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991886" y="4457570"/>
                  <a:ext cx="8064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D67A374C-B32F-42F3-817B-C0ED7B18CE12}"/>
                    </a:ext>
                  </a:extLst>
                </p14:cNvPr>
                <p14:cNvContentPartPr/>
                <p14:nvPr/>
              </p14:nvContentPartPr>
              <p14:xfrm>
                <a:off x="2121046" y="5000090"/>
                <a:ext cx="875520" cy="5580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D67A374C-B32F-42F3-817B-C0ED7B18CE1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103406" y="4982450"/>
                  <a:ext cx="911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85BEEE91-6C06-4602-B1A8-518F8F5B03D6}"/>
                    </a:ext>
                  </a:extLst>
                </p14:cNvPr>
                <p14:cNvContentPartPr/>
                <p14:nvPr/>
              </p14:nvContentPartPr>
              <p14:xfrm>
                <a:off x="2506246" y="5086850"/>
                <a:ext cx="24840" cy="24912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85BEEE91-6C06-4602-B1A8-518F8F5B03D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488606" y="5069210"/>
                  <a:ext cx="604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8D1C9441-C273-419A-8748-C51468980386}"/>
                    </a:ext>
                  </a:extLst>
                </p14:cNvPr>
                <p14:cNvContentPartPr/>
                <p14:nvPr/>
              </p14:nvContentPartPr>
              <p14:xfrm>
                <a:off x="2079286" y="5405450"/>
                <a:ext cx="1121040" cy="3960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8D1C9441-C273-419A-8748-C5146898038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061646" y="5387450"/>
                  <a:ext cx="1156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9AC6A56F-58B3-4F8F-9C8E-55A2FA1B6B03}"/>
                    </a:ext>
                  </a:extLst>
                </p14:cNvPr>
                <p14:cNvContentPartPr/>
                <p14:nvPr/>
              </p14:nvContentPartPr>
              <p14:xfrm>
                <a:off x="1991806" y="5492210"/>
                <a:ext cx="79920" cy="62208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9AC6A56F-58B3-4F8F-9C8E-55A2FA1B6B0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973806" y="5474570"/>
                  <a:ext cx="115560" cy="6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6312E108-9E14-46F2-A04F-C9BEB75620C2}"/>
                    </a:ext>
                  </a:extLst>
                </p14:cNvPr>
                <p14:cNvContentPartPr/>
                <p14:nvPr/>
              </p14:nvContentPartPr>
              <p14:xfrm>
                <a:off x="2089006" y="6051290"/>
                <a:ext cx="1161720" cy="6336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6312E108-9E14-46F2-A04F-C9BEB75620C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071366" y="6033650"/>
                  <a:ext cx="11973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9C124B8E-FFF0-46B5-98B9-DC50A340A1BD}"/>
                    </a:ext>
                  </a:extLst>
                </p14:cNvPr>
                <p14:cNvContentPartPr/>
                <p14:nvPr/>
              </p14:nvContentPartPr>
              <p14:xfrm>
                <a:off x="3219046" y="5436410"/>
                <a:ext cx="57240" cy="64656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9C124B8E-FFF0-46B5-98B9-DC50A340A1B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201046" y="5418410"/>
                  <a:ext cx="9288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7771A6AD-F8A2-431D-A4F7-D642F4DA2492}"/>
                    </a:ext>
                  </a:extLst>
                </p14:cNvPr>
                <p14:cNvContentPartPr/>
                <p14:nvPr/>
              </p14:nvContentPartPr>
              <p14:xfrm>
                <a:off x="2592286" y="6118610"/>
                <a:ext cx="59040" cy="35388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7771A6AD-F8A2-431D-A4F7-D642F4DA249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74286" y="6100970"/>
                  <a:ext cx="94680" cy="38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1" name="Group 660">
            <a:extLst>
              <a:ext uri="{FF2B5EF4-FFF2-40B4-BE49-F238E27FC236}">
                <a16:creationId xmlns:a16="http://schemas.microsoft.com/office/drawing/2014/main" id="{E3E70F47-4D48-4A12-BFC8-7AD1820007D1}"/>
              </a:ext>
            </a:extLst>
          </p:cNvPr>
          <p:cNvGrpSpPr/>
          <p:nvPr/>
        </p:nvGrpSpPr>
        <p:grpSpPr>
          <a:xfrm>
            <a:off x="2131126" y="4704530"/>
            <a:ext cx="271440" cy="276120"/>
            <a:chOff x="2131126" y="4704530"/>
            <a:chExt cx="27144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C93EBEDD-7700-4E2D-80C8-DDEFC22FF342}"/>
                    </a:ext>
                  </a:extLst>
                </p14:cNvPr>
                <p14:cNvContentPartPr/>
                <p14:nvPr/>
              </p14:nvContentPartPr>
              <p14:xfrm>
                <a:off x="2242726" y="4834850"/>
                <a:ext cx="17640" cy="14580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C93EBEDD-7700-4E2D-80C8-DDEFC22FF34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224726" y="4817210"/>
                  <a:ext cx="532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223A7084-7A3E-4784-9E56-51827696E01A}"/>
                    </a:ext>
                  </a:extLst>
                </p14:cNvPr>
                <p14:cNvContentPartPr/>
                <p14:nvPr/>
              </p14:nvContentPartPr>
              <p14:xfrm>
                <a:off x="2294566" y="4844930"/>
                <a:ext cx="19800" cy="13068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223A7084-7A3E-4784-9E56-51827696E01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76926" y="4827290"/>
                  <a:ext cx="55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7187FA81-2B9E-4AD3-A780-BA317B90D3E6}"/>
                    </a:ext>
                  </a:extLst>
                </p14:cNvPr>
                <p14:cNvContentPartPr/>
                <p14:nvPr/>
              </p14:nvContentPartPr>
              <p14:xfrm>
                <a:off x="2131126" y="4704530"/>
                <a:ext cx="271440" cy="15372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7187FA81-2B9E-4AD3-A780-BA317B90D3E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113486" y="4686530"/>
                  <a:ext cx="30708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9" name="Group 668">
            <a:extLst>
              <a:ext uri="{FF2B5EF4-FFF2-40B4-BE49-F238E27FC236}">
                <a16:creationId xmlns:a16="http://schemas.microsoft.com/office/drawing/2014/main" id="{4D9F3DD8-4ECA-4618-859F-FA44A4EE347A}"/>
              </a:ext>
            </a:extLst>
          </p:cNvPr>
          <p:cNvGrpSpPr/>
          <p:nvPr/>
        </p:nvGrpSpPr>
        <p:grpSpPr>
          <a:xfrm>
            <a:off x="2170366" y="5506250"/>
            <a:ext cx="281160" cy="537840"/>
            <a:chOff x="2170366" y="5506250"/>
            <a:chExt cx="281160" cy="53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0AE82FE7-DA0E-48A3-83D3-0C2F52E99C4E}"/>
                    </a:ext>
                  </a:extLst>
                </p14:cNvPr>
                <p14:cNvContentPartPr/>
                <p14:nvPr/>
              </p14:nvContentPartPr>
              <p14:xfrm>
                <a:off x="2188366" y="5506250"/>
                <a:ext cx="21240" cy="8604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0AE82FE7-DA0E-48A3-83D3-0C2F52E99C4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70366" y="5488250"/>
                  <a:ext cx="56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98ED6733-6C30-4BD0-8D7F-9A96862C8890}"/>
                    </a:ext>
                  </a:extLst>
                </p14:cNvPr>
                <p14:cNvContentPartPr/>
                <p14:nvPr/>
              </p14:nvContentPartPr>
              <p14:xfrm>
                <a:off x="2274766" y="5508770"/>
                <a:ext cx="18000" cy="8064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98ED6733-6C30-4BD0-8D7F-9A96862C889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57126" y="5490770"/>
                  <a:ext cx="536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BFC735D6-25D8-4857-8CD5-30E452D216AF}"/>
                    </a:ext>
                  </a:extLst>
                </p14:cNvPr>
                <p14:cNvContentPartPr/>
                <p14:nvPr/>
              </p14:nvContentPartPr>
              <p14:xfrm>
                <a:off x="2170366" y="5580770"/>
                <a:ext cx="188640" cy="11448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BFC735D6-25D8-4857-8CD5-30E452D216A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152366" y="5563130"/>
                  <a:ext cx="224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47E4CBAC-B675-4704-8ABA-1A5695EA8B16}"/>
                    </a:ext>
                  </a:extLst>
                </p14:cNvPr>
                <p14:cNvContentPartPr/>
                <p14:nvPr/>
              </p14:nvContentPartPr>
              <p14:xfrm>
                <a:off x="2253166" y="5950850"/>
                <a:ext cx="20880" cy="7884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47E4CBAC-B675-4704-8ABA-1A5695EA8B1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235166" y="5932850"/>
                  <a:ext cx="565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86EC2FC1-E8B3-4A0C-9277-1FCAE68619D4}"/>
                    </a:ext>
                  </a:extLst>
                </p14:cNvPr>
                <p14:cNvContentPartPr/>
                <p14:nvPr/>
              </p14:nvContentPartPr>
              <p14:xfrm>
                <a:off x="2197726" y="5842130"/>
                <a:ext cx="87480" cy="7020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86EC2FC1-E8B3-4A0C-9277-1FCAE68619D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79726" y="5824490"/>
                  <a:ext cx="123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E57792EA-FB54-42F3-B555-2F7CE90DE0E7}"/>
                    </a:ext>
                  </a:extLst>
                </p14:cNvPr>
                <p14:cNvContentPartPr/>
                <p14:nvPr/>
              </p14:nvContentPartPr>
              <p14:xfrm>
                <a:off x="2362246" y="5909450"/>
                <a:ext cx="57600" cy="13464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E57792EA-FB54-42F3-B555-2F7CE90DE0E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344606" y="5891450"/>
                  <a:ext cx="932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40DE4AD0-5137-4A17-B4A7-6D1FD025B7FB}"/>
                    </a:ext>
                  </a:extLst>
                </p14:cNvPr>
                <p14:cNvContentPartPr/>
                <p14:nvPr/>
              </p14:nvContentPartPr>
              <p14:xfrm>
                <a:off x="2370166" y="5812970"/>
                <a:ext cx="81360" cy="7416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40DE4AD0-5137-4A17-B4A7-6D1FD025B7F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352526" y="5795330"/>
                  <a:ext cx="11700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3" name="Group 672">
            <a:extLst>
              <a:ext uri="{FF2B5EF4-FFF2-40B4-BE49-F238E27FC236}">
                <a16:creationId xmlns:a16="http://schemas.microsoft.com/office/drawing/2014/main" id="{3FD6E2B2-044F-42BB-B9C0-8DA120BDB165}"/>
              </a:ext>
            </a:extLst>
          </p:cNvPr>
          <p:cNvGrpSpPr/>
          <p:nvPr/>
        </p:nvGrpSpPr>
        <p:grpSpPr>
          <a:xfrm>
            <a:off x="2488966" y="4481690"/>
            <a:ext cx="42480" cy="498240"/>
            <a:chOff x="2488966" y="4481690"/>
            <a:chExt cx="4248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EDEFD1FB-BEA5-4616-AC07-68C4109BFB1F}"/>
                    </a:ext>
                  </a:extLst>
                </p14:cNvPr>
                <p14:cNvContentPartPr/>
                <p14:nvPr/>
              </p14:nvContentPartPr>
              <p14:xfrm>
                <a:off x="2493646" y="4481690"/>
                <a:ext cx="37800" cy="36000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EDEFD1FB-BEA5-4616-AC07-68C4109BFB1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485006" y="4472690"/>
                  <a:ext cx="554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9318DCA1-9E0C-4B26-ACD9-1B6B31022B76}"/>
                    </a:ext>
                  </a:extLst>
                </p14:cNvPr>
                <p14:cNvContentPartPr/>
                <p14:nvPr/>
              </p14:nvContentPartPr>
              <p14:xfrm>
                <a:off x="2488966" y="4853210"/>
                <a:ext cx="37800" cy="12672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9318DCA1-9E0C-4B26-ACD9-1B6B31022B7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480326" y="4844570"/>
                  <a:ext cx="55440" cy="14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2" name="Ink 671">
                <a:extLst>
                  <a:ext uri="{FF2B5EF4-FFF2-40B4-BE49-F238E27FC236}">
                    <a16:creationId xmlns:a16="http://schemas.microsoft.com/office/drawing/2014/main" id="{6B45F831-E876-4C5E-9996-E2CBDCAEE0BB}"/>
                  </a:ext>
                </a:extLst>
              </p14:cNvPr>
              <p14:cNvContentPartPr/>
              <p14:nvPr/>
            </p14:nvContentPartPr>
            <p14:xfrm>
              <a:off x="2513086" y="5476010"/>
              <a:ext cx="97200" cy="542880"/>
            </p14:xfrm>
          </p:contentPart>
        </mc:Choice>
        <mc:Fallback xmlns="">
          <p:pic>
            <p:nvPicPr>
              <p:cNvPr id="672" name="Ink 671">
                <a:extLst>
                  <a:ext uri="{FF2B5EF4-FFF2-40B4-BE49-F238E27FC236}">
                    <a16:creationId xmlns:a16="http://schemas.microsoft.com/office/drawing/2014/main" id="{6B45F831-E876-4C5E-9996-E2CBDCAEE0B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504446" y="5467370"/>
                <a:ext cx="114840" cy="56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77" name="Group 676">
            <a:extLst>
              <a:ext uri="{FF2B5EF4-FFF2-40B4-BE49-F238E27FC236}">
                <a16:creationId xmlns:a16="http://schemas.microsoft.com/office/drawing/2014/main" id="{D57F38EE-CF85-4665-98C4-F662B266FC3E}"/>
              </a:ext>
            </a:extLst>
          </p:cNvPr>
          <p:cNvGrpSpPr/>
          <p:nvPr/>
        </p:nvGrpSpPr>
        <p:grpSpPr>
          <a:xfrm>
            <a:off x="2644846" y="4687250"/>
            <a:ext cx="246240" cy="264960"/>
            <a:chOff x="2644846" y="4687250"/>
            <a:chExt cx="24624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4FF3D03E-DEE6-4BBF-B947-41C2B63C2BCA}"/>
                    </a:ext>
                  </a:extLst>
                </p14:cNvPr>
                <p14:cNvContentPartPr/>
                <p14:nvPr/>
              </p14:nvContentPartPr>
              <p14:xfrm>
                <a:off x="2722606" y="4834490"/>
                <a:ext cx="10800" cy="11772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4FF3D03E-DEE6-4BBF-B947-41C2B63C2BC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704606" y="4816490"/>
                  <a:ext cx="464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297A7C69-B40D-4B04-9F1C-1E474F11B4B3}"/>
                    </a:ext>
                  </a:extLst>
                </p14:cNvPr>
                <p14:cNvContentPartPr/>
                <p14:nvPr/>
              </p14:nvContentPartPr>
              <p14:xfrm>
                <a:off x="2787766" y="4853210"/>
                <a:ext cx="15480" cy="8388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297A7C69-B40D-4B04-9F1C-1E474F11B4B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769766" y="4835570"/>
                  <a:ext cx="511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9720EBDC-0984-4194-BBE7-8CAC833CDFE5}"/>
                    </a:ext>
                  </a:extLst>
                </p14:cNvPr>
                <p14:cNvContentPartPr/>
                <p14:nvPr/>
              </p14:nvContentPartPr>
              <p14:xfrm>
                <a:off x="2644846" y="4687250"/>
                <a:ext cx="246240" cy="16308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9720EBDC-0984-4194-BBE7-8CAC833CDFE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627206" y="4669610"/>
                  <a:ext cx="28188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5D66C641-2C38-4C1C-B7F7-5A2BF9CA7614}"/>
              </a:ext>
            </a:extLst>
          </p:cNvPr>
          <p:cNvGrpSpPr/>
          <p:nvPr/>
        </p:nvGrpSpPr>
        <p:grpSpPr>
          <a:xfrm>
            <a:off x="2722966" y="5484290"/>
            <a:ext cx="313560" cy="496440"/>
            <a:chOff x="2722966" y="5484290"/>
            <a:chExt cx="313560" cy="49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1665BDFB-492E-46A8-8092-54CFA9C30290}"/>
                    </a:ext>
                  </a:extLst>
                </p14:cNvPr>
                <p14:cNvContentPartPr/>
                <p14:nvPr/>
              </p14:nvContentPartPr>
              <p14:xfrm>
                <a:off x="2801086" y="5484290"/>
                <a:ext cx="18360" cy="8568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1665BDFB-492E-46A8-8092-54CFA9C3029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783086" y="5466650"/>
                  <a:ext cx="54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858D9BDA-456E-4703-8278-27590B98FC81}"/>
                    </a:ext>
                  </a:extLst>
                </p14:cNvPr>
                <p14:cNvContentPartPr/>
                <p14:nvPr/>
              </p14:nvContentPartPr>
              <p14:xfrm>
                <a:off x="2849326" y="5486090"/>
                <a:ext cx="33840" cy="8568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858D9BDA-456E-4703-8278-27590B98FC8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831686" y="5468090"/>
                  <a:ext cx="69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49D9854D-62E1-4728-87C6-EEDE2F82C85F}"/>
                    </a:ext>
                  </a:extLst>
                </p14:cNvPr>
                <p14:cNvContentPartPr/>
                <p14:nvPr/>
              </p14:nvContentPartPr>
              <p14:xfrm>
                <a:off x="2740246" y="5588690"/>
                <a:ext cx="211320" cy="1620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49D9854D-62E1-4728-87C6-EEDE2F82C85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722246" y="5571050"/>
                  <a:ext cx="2469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CA1D97CC-3EC1-4989-B478-0A256AB6CFA5}"/>
                    </a:ext>
                  </a:extLst>
                </p14:cNvPr>
                <p14:cNvContentPartPr/>
                <p14:nvPr/>
              </p14:nvContentPartPr>
              <p14:xfrm>
                <a:off x="2722966" y="5623970"/>
                <a:ext cx="313560" cy="17604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CA1D97CC-3EC1-4989-B478-0A256AB6CFA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705326" y="5606330"/>
                  <a:ext cx="3492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80D8A6E3-64F7-4E85-8C63-D1AB355339DF}"/>
                    </a:ext>
                  </a:extLst>
                </p14:cNvPr>
                <p14:cNvContentPartPr/>
                <p14:nvPr/>
              </p14:nvContentPartPr>
              <p14:xfrm>
                <a:off x="2849326" y="5648810"/>
                <a:ext cx="40320" cy="7812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80D8A6E3-64F7-4E85-8C63-D1AB355339D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31686" y="5631170"/>
                  <a:ext cx="759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5E70A052-D82C-4050-94F9-634458EE21B1}"/>
                    </a:ext>
                  </a:extLst>
                </p14:cNvPr>
                <p14:cNvContentPartPr/>
                <p14:nvPr/>
              </p14:nvContentPartPr>
              <p14:xfrm>
                <a:off x="2841766" y="5683730"/>
                <a:ext cx="69840" cy="2124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5E70A052-D82C-4050-94F9-634458EE21B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823766" y="5666090"/>
                  <a:ext cx="1054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3504563B-9AF7-4FD3-9D68-1F68707B67BF}"/>
                    </a:ext>
                  </a:extLst>
                </p14:cNvPr>
                <p14:cNvContentPartPr/>
                <p14:nvPr/>
              </p14:nvContentPartPr>
              <p14:xfrm>
                <a:off x="2805766" y="5830250"/>
                <a:ext cx="22680" cy="12600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3504563B-9AF7-4FD3-9D68-1F68707B67B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787766" y="5812250"/>
                  <a:ext cx="58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8383022A-3B9C-40D5-8F52-8A0573437332}"/>
                    </a:ext>
                  </a:extLst>
                </p14:cNvPr>
                <p14:cNvContentPartPr/>
                <p14:nvPr/>
              </p14:nvContentPartPr>
              <p14:xfrm>
                <a:off x="2886766" y="5844650"/>
                <a:ext cx="19080" cy="13608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8383022A-3B9C-40D5-8F52-8A057343733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869126" y="5826650"/>
                  <a:ext cx="5472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9" name="Group 688">
            <a:extLst>
              <a:ext uri="{FF2B5EF4-FFF2-40B4-BE49-F238E27FC236}">
                <a16:creationId xmlns:a16="http://schemas.microsoft.com/office/drawing/2014/main" id="{6F057EF8-19B8-46CD-AE44-0A454826112D}"/>
              </a:ext>
            </a:extLst>
          </p:cNvPr>
          <p:cNvGrpSpPr/>
          <p:nvPr/>
        </p:nvGrpSpPr>
        <p:grpSpPr>
          <a:xfrm>
            <a:off x="3643846" y="5158130"/>
            <a:ext cx="360000" cy="119880"/>
            <a:chOff x="3643846" y="5158130"/>
            <a:chExt cx="360000" cy="11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A998BB39-3DF8-47C7-9FC0-0B604279C84F}"/>
                    </a:ext>
                  </a:extLst>
                </p14:cNvPr>
                <p14:cNvContentPartPr/>
                <p14:nvPr/>
              </p14:nvContentPartPr>
              <p14:xfrm>
                <a:off x="3647806" y="5158130"/>
                <a:ext cx="345240" cy="1512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A998BB39-3DF8-47C7-9FC0-0B604279C84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629806" y="5140490"/>
                  <a:ext cx="3808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99992853-84DB-451F-96FC-E1B13376DB52}"/>
                    </a:ext>
                  </a:extLst>
                </p14:cNvPr>
                <p14:cNvContentPartPr/>
                <p14:nvPr/>
              </p14:nvContentPartPr>
              <p14:xfrm>
                <a:off x="3643846" y="5257130"/>
                <a:ext cx="360000" cy="2088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99992853-84DB-451F-96FC-E1B13376DB5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626206" y="5239490"/>
                  <a:ext cx="39564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4" name="Group 703">
            <a:extLst>
              <a:ext uri="{FF2B5EF4-FFF2-40B4-BE49-F238E27FC236}">
                <a16:creationId xmlns:a16="http://schemas.microsoft.com/office/drawing/2014/main" id="{D726EDEF-F8CD-45A5-A67E-7902D3401DAE}"/>
              </a:ext>
            </a:extLst>
          </p:cNvPr>
          <p:cNvGrpSpPr/>
          <p:nvPr/>
        </p:nvGrpSpPr>
        <p:grpSpPr>
          <a:xfrm>
            <a:off x="4290070" y="4540730"/>
            <a:ext cx="1850760" cy="1605960"/>
            <a:chOff x="4290070" y="4540730"/>
            <a:chExt cx="1850760" cy="160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6D5391E4-16A1-4BE3-82E9-03E90DA2FF48}"/>
                    </a:ext>
                  </a:extLst>
                </p14:cNvPr>
                <p14:cNvContentPartPr/>
                <p14:nvPr/>
              </p14:nvContentPartPr>
              <p14:xfrm>
                <a:off x="4290070" y="4768970"/>
                <a:ext cx="21240" cy="6768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6D5391E4-16A1-4BE3-82E9-03E90DA2FF4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272070" y="4750970"/>
                  <a:ext cx="56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4DD65444-50FC-494A-8674-0B809DAC70AE}"/>
                    </a:ext>
                  </a:extLst>
                </p14:cNvPr>
                <p14:cNvContentPartPr/>
                <p14:nvPr/>
              </p14:nvContentPartPr>
              <p14:xfrm>
                <a:off x="4292950" y="4855370"/>
                <a:ext cx="5040" cy="72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4DD65444-50FC-494A-8674-0B809DAC70A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275310" y="4837370"/>
                  <a:ext cx="406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A8C564B3-904A-4594-9F94-9C9F75B356AF}"/>
                    </a:ext>
                  </a:extLst>
                </p14:cNvPr>
                <p14:cNvContentPartPr/>
                <p14:nvPr/>
              </p14:nvContentPartPr>
              <p14:xfrm>
                <a:off x="4296910" y="4657370"/>
                <a:ext cx="114840" cy="93672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A8C564B3-904A-4594-9F94-9C9F75B356A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278910" y="4639730"/>
                  <a:ext cx="150480" cy="9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5AEF92BF-4FEA-4892-B145-00E476FA381F}"/>
                    </a:ext>
                  </a:extLst>
                </p14:cNvPr>
                <p14:cNvContentPartPr/>
                <p14:nvPr/>
              </p14:nvContentPartPr>
              <p14:xfrm>
                <a:off x="4312750" y="4540730"/>
                <a:ext cx="1741680" cy="5652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5AEF92BF-4FEA-4892-B145-00E476FA381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95110" y="4522730"/>
                  <a:ext cx="17773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132D6190-BC99-4CDA-B103-42F5E197D792}"/>
                    </a:ext>
                  </a:extLst>
                </p14:cNvPr>
                <p14:cNvContentPartPr/>
                <p14:nvPr/>
              </p14:nvContentPartPr>
              <p14:xfrm>
                <a:off x="6104830" y="4559450"/>
                <a:ext cx="36000" cy="97776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132D6190-BC99-4CDA-B103-42F5E197D79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87190" y="4541450"/>
                  <a:ext cx="71640" cy="10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0A02819B-4A49-4485-9187-E9B836311D97}"/>
                    </a:ext>
                  </a:extLst>
                </p14:cNvPr>
                <p14:cNvContentPartPr/>
                <p14:nvPr/>
              </p14:nvContentPartPr>
              <p14:xfrm>
                <a:off x="4433710" y="5535770"/>
                <a:ext cx="1648080" cy="7236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0A02819B-4A49-4485-9187-E9B836311D9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415710" y="5517770"/>
                  <a:ext cx="16837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07099ECA-6EA5-4CDA-9430-1271C8B57182}"/>
                    </a:ext>
                  </a:extLst>
                </p14:cNvPr>
                <p14:cNvContentPartPr/>
                <p14:nvPr/>
              </p14:nvContentPartPr>
              <p14:xfrm>
                <a:off x="5262790" y="5618570"/>
                <a:ext cx="60120" cy="52812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07099ECA-6EA5-4CDA-9430-1271C8B5718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244790" y="5600570"/>
                  <a:ext cx="95760" cy="56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705" name="Ink 704">
                <a:extLst>
                  <a:ext uri="{FF2B5EF4-FFF2-40B4-BE49-F238E27FC236}">
                    <a16:creationId xmlns:a16="http://schemas.microsoft.com/office/drawing/2014/main" id="{72ADABB1-A9DE-4E49-994E-3D8C2DB93999}"/>
                  </a:ext>
                </a:extLst>
              </p14:cNvPr>
              <p14:cNvContentPartPr/>
              <p14:nvPr/>
            </p14:nvContentPartPr>
            <p14:xfrm>
              <a:off x="5131030" y="4614170"/>
              <a:ext cx="123120" cy="901080"/>
            </p14:xfrm>
          </p:contentPart>
        </mc:Choice>
        <mc:Fallback xmlns="">
          <p:pic>
            <p:nvPicPr>
              <p:cNvPr id="705" name="Ink 704">
                <a:extLst>
                  <a:ext uri="{FF2B5EF4-FFF2-40B4-BE49-F238E27FC236}">
                    <a16:creationId xmlns:a16="http://schemas.microsoft.com/office/drawing/2014/main" id="{72ADABB1-A9DE-4E49-994E-3D8C2DB9399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122390" y="4605530"/>
                <a:ext cx="140760" cy="91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10" name="Group 709">
            <a:extLst>
              <a:ext uri="{FF2B5EF4-FFF2-40B4-BE49-F238E27FC236}">
                <a16:creationId xmlns:a16="http://schemas.microsoft.com/office/drawing/2014/main" id="{4D7B6B78-1A04-4671-97CF-91C06D78D917}"/>
              </a:ext>
            </a:extLst>
          </p:cNvPr>
          <p:cNvGrpSpPr/>
          <p:nvPr/>
        </p:nvGrpSpPr>
        <p:grpSpPr>
          <a:xfrm>
            <a:off x="4609030" y="5043290"/>
            <a:ext cx="421560" cy="502200"/>
            <a:chOff x="4609030" y="5043290"/>
            <a:chExt cx="42156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A921B70A-DD8C-4E94-BFF1-5408A2679CB7}"/>
                    </a:ext>
                  </a:extLst>
                </p14:cNvPr>
                <p14:cNvContentPartPr/>
                <p14:nvPr/>
              </p14:nvContentPartPr>
              <p14:xfrm>
                <a:off x="4642870" y="5240570"/>
                <a:ext cx="51120" cy="29700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A921B70A-DD8C-4E94-BFF1-5408A2679CB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625230" y="5222570"/>
                  <a:ext cx="867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539458D2-3B28-407D-8F72-9DE98DF6F4F1}"/>
                    </a:ext>
                  </a:extLst>
                </p14:cNvPr>
                <p14:cNvContentPartPr/>
                <p14:nvPr/>
              </p14:nvContentPartPr>
              <p14:xfrm>
                <a:off x="4609030" y="5055530"/>
                <a:ext cx="131040" cy="14220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539458D2-3B28-407D-8F72-9DE98DF6F4F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591030" y="5037530"/>
                  <a:ext cx="1666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9CA901C5-56F6-4BA9-B767-2831B97DC93E}"/>
                    </a:ext>
                  </a:extLst>
                </p14:cNvPr>
                <p14:cNvContentPartPr/>
                <p14:nvPr/>
              </p14:nvContentPartPr>
              <p14:xfrm>
                <a:off x="4954270" y="5232290"/>
                <a:ext cx="39600" cy="31320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9CA901C5-56F6-4BA9-B767-2831B97DC93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936270" y="5214290"/>
                  <a:ext cx="752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A582D383-FF61-4418-BDE7-B2400E4ED4FB}"/>
                    </a:ext>
                  </a:extLst>
                </p14:cNvPr>
                <p14:cNvContentPartPr/>
                <p14:nvPr/>
              </p14:nvContentPartPr>
              <p14:xfrm>
                <a:off x="4879030" y="5043290"/>
                <a:ext cx="151560" cy="15768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A582D383-FF61-4418-BDE7-B2400E4ED4F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61030" y="5025290"/>
                  <a:ext cx="18720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4" name="Group 713">
            <a:extLst>
              <a:ext uri="{FF2B5EF4-FFF2-40B4-BE49-F238E27FC236}">
                <a16:creationId xmlns:a16="http://schemas.microsoft.com/office/drawing/2014/main" id="{9C92EDCA-2A6D-465C-B2A3-3081C954CD69}"/>
              </a:ext>
            </a:extLst>
          </p:cNvPr>
          <p:cNvGrpSpPr/>
          <p:nvPr/>
        </p:nvGrpSpPr>
        <p:grpSpPr>
          <a:xfrm>
            <a:off x="5467990" y="4958690"/>
            <a:ext cx="411840" cy="540000"/>
            <a:chOff x="5467990" y="4958690"/>
            <a:chExt cx="411840" cy="5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9E9DFF94-F26B-4E3A-8A6E-A88540215143}"/>
                    </a:ext>
                  </a:extLst>
                </p14:cNvPr>
                <p14:cNvContentPartPr/>
                <p14:nvPr/>
              </p14:nvContentPartPr>
              <p14:xfrm>
                <a:off x="5602990" y="5222570"/>
                <a:ext cx="50040" cy="25776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9E9DFF94-F26B-4E3A-8A6E-A8854021514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584990" y="5204570"/>
                  <a:ext cx="856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999E0711-8FCC-4D9F-BA37-0F46DD97DD53}"/>
                    </a:ext>
                  </a:extLst>
                </p14:cNvPr>
                <p14:cNvContentPartPr/>
                <p14:nvPr/>
              </p14:nvContentPartPr>
              <p14:xfrm>
                <a:off x="5712430" y="5206370"/>
                <a:ext cx="32760" cy="29232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999E0711-8FCC-4D9F-BA37-0F46DD97DD5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694430" y="5188730"/>
                  <a:ext cx="684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ECDCF6B4-F88E-4C05-BF8E-96173713C03B}"/>
                    </a:ext>
                  </a:extLst>
                </p14:cNvPr>
                <p14:cNvContentPartPr/>
                <p14:nvPr/>
              </p14:nvContentPartPr>
              <p14:xfrm>
                <a:off x="5467990" y="4958690"/>
                <a:ext cx="411840" cy="26388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ECDCF6B4-F88E-4C05-BF8E-96173713C03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49990" y="4941050"/>
                  <a:ext cx="447480" cy="29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oup 733">
            <a:extLst>
              <a:ext uri="{FF2B5EF4-FFF2-40B4-BE49-F238E27FC236}">
                <a16:creationId xmlns:a16="http://schemas.microsoft.com/office/drawing/2014/main" id="{4511915F-108C-43EE-BB13-D2B7946E25C2}"/>
              </a:ext>
            </a:extLst>
          </p:cNvPr>
          <p:cNvGrpSpPr/>
          <p:nvPr/>
        </p:nvGrpSpPr>
        <p:grpSpPr>
          <a:xfrm>
            <a:off x="7664251" y="4399610"/>
            <a:ext cx="1788840" cy="1065600"/>
            <a:chOff x="7664251" y="4399610"/>
            <a:chExt cx="1788840" cy="10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99CD3D9A-9B6F-451C-A730-A56A17E14ED9}"/>
                    </a:ext>
                  </a:extLst>
                </p14:cNvPr>
                <p14:cNvContentPartPr/>
                <p14:nvPr/>
              </p14:nvContentPartPr>
              <p14:xfrm>
                <a:off x="7690531" y="4488530"/>
                <a:ext cx="194400" cy="92880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99CD3D9A-9B6F-451C-A730-A56A17E14ED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672531" y="4470530"/>
                  <a:ext cx="230040" cy="9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1C0B0898-B90C-42E9-87C7-84D3377539FD}"/>
                    </a:ext>
                  </a:extLst>
                </p14:cNvPr>
                <p14:cNvContentPartPr/>
                <p14:nvPr/>
              </p14:nvContentPartPr>
              <p14:xfrm>
                <a:off x="7883131" y="5409410"/>
                <a:ext cx="1533960" cy="5580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1C0B0898-B90C-42E9-87C7-84D3377539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865131" y="5391770"/>
                  <a:ext cx="1569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52ED3AFF-5E5C-419D-A996-06ED52225C83}"/>
                    </a:ext>
                  </a:extLst>
                </p14:cNvPr>
                <p14:cNvContentPartPr/>
                <p14:nvPr/>
              </p14:nvContentPartPr>
              <p14:xfrm>
                <a:off x="9393331" y="4422650"/>
                <a:ext cx="59760" cy="102888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52ED3AFF-5E5C-419D-A996-06ED52225C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375691" y="4405010"/>
                  <a:ext cx="95400" cy="10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E63152D3-DC40-40A7-9F74-5E9F20EDE8A6}"/>
                    </a:ext>
                  </a:extLst>
                </p14:cNvPr>
                <p14:cNvContentPartPr/>
                <p14:nvPr/>
              </p14:nvContentPartPr>
              <p14:xfrm>
                <a:off x="7664251" y="4399610"/>
                <a:ext cx="1718640" cy="9792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E63152D3-DC40-40A7-9F74-5E9F20EDE8A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646611" y="4381610"/>
                  <a:ext cx="175428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7" name="Group 736">
            <a:extLst>
              <a:ext uri="{FF2B5EF4-FFF2-40B4-BE49-F238E27FC236}">
                <a16:creationId xmlns:a16="http://schemas.microsoft.com/office/drawing/2014/main" id="{57CF404C-B552-40C8-8B79-A7FE95F5B738}"/>
              </a:ext>
            </a:extLst>
          </p:cNvPr>
          <p:cNvGrpSpPr/>
          <p:nvPr/>
        </p:nvGrpSpPr>
        <p:grpSpPr>
          <a:xfrm>
            <a:off x="6586771" y="4822610"/>
            <a:ext cx="626040" cy="582120"/>
            <a:chOff x="6586771" y="4822610"/>
            <a:chExt cx="626040" cy="58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5B90155A-9E85-40E9-ADCB-00B02ED72A98}"/>
                    </a:ext>
                  </a:extLst>
                </p14:cNvPr>
                <p14:cNvContentPartPr/>
                <p14:nvPr/>
              </p14:nvContentPartPr>
              <p14:xfrm>
                <a:off x="6586771" y="4822610"/>
                <a:ext cx="523800" cy="45576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5B90155A-9E85-40E9-ADCB-00B02ED72A9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568771" y="4804970"/>
                  <a:ext cx="55944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A13F980A-C704-4524-B854-50F1E3C79106}"/>
                    </a:ext>
                  </a:extLst>
                </p14:cNvPr>
                <p14:cNvContentPartPr/>
                <p14:nvPr/>
              </p14:nvContentPartPr>
              <p14:xfrm>
                <a:off x="6755971" y="5181890"/>
                <a:ext cx="456840" cy="22284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A13F980A-C704-4524-B854-50F1E3C7910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738331" y="5164250"/>
                  <a:ext cx="492480" cy="25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738" name="Ink 737">
                <a:extLst>
                  <a:ext uri="{FF2B5EF4-FFF2-40B4-BE49-F238E27FC236}">
                    <a16:creationId xmlns:a16="http://schemas.microsoft.com/office/drawing/2014/main" id="{01941914-6F73-4599-A22A-891668D08560}"/>
                  </a:ext>
                </a:extLst>
              </p14:cNvPr>
              <p14:cNvContentPartPr/>
              <p14:nvPr/>
            </p14:nvContentPartPr>
            <p14:xfrm>
              <a:off x="8559931" y="5439650"/>
              <a:ext cx="64080" cy="583920"/>
            </p14:xfrm>
          </p:contentPart>
        </mc:Choice>
        <mc:Fallback xmlns="">
          <p:pic>
            <p:nvPicPr>
              <p:cNvPr id="738" name="Ink 737">
                <a:extLst>
                  <a:ext uri="{FF2B5EF4-FFF2-40B4-BE49-F238E27FC236}">
                    <a16:creationId xmlns:a16="http://schemas.microsoft.com/office/drawing/2014/main" id="{01941914-6F73-4599-A22A-891668D08560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542291" y="5422010"/>
                <a:ext cx="99720" cy="61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41" name="Group 740">
            <a:extLst>
              <a:ext uri="{FF2B5EF4-FFF2-40B4-BE49-F238E27FC236}">
                <a16:creationId xmlns:a16="http://schemas.microsoft.com/office/drawing/2014/main" id="{9596C639-A399-4C86-9FE9-69145CF914D8}"/>
              </a:ext>
            </a:extLst>
          </p:cNvPr>
          <p:cNvGrpSpPr/>
          <p:nvPr/>
        </p:nvGrpSpPr>
        <p:grpSpPr>
          <a:xfrm>
            <a:off x="8496931" y="4472330"/>
            <a:ext cx="117720" cy="905040"/>
            <a:chOff x="8496931" y="4472330"/>
            <a:chExt cx="117720" cy="90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77158C46-875F-4173-B87F-C4262108DB84}"/>
                    </a:ext>
                  </a:extLst>
                </p14:cNvPr>
                <p14:cNvContentPartPr/>
                <p14:nvPr/>
              </p14:nvContentPartPr>
              <p14:xfrm>
                <a:off x="8496931" y="4503650"/>
                <a:ext cx="360" cy="36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77158C46-875F-4173-B87F-C4262108DB8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488291" y="44950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18BD82DA-BC0B-4A8B-A08B-0F22110FCDCA}"/>
                    </a:ext>
                  </a:extLst>
                </p14:cNvPr>
                <p14:cNvContentPartPr/>
                <p14:nvPr/>
              </p14:nvContentPartPr>
              <p14:xfrm>
                <a:off x="8514931" y="4472330"/>
                <a:ext cx="99720" cy="90504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18BD82DA-BC0B-4A8B-A08B-0F22110FCDC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505931" y="4463690"/>
                  <a:ext cx="117360" cy="9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4" name="Group 743">
            <a:extLst>
              <a:ext uri="{FF2B5EF4-FFF2-40B4-BE49-F238E27FC236}">
                <a16:creationId xmlns:a16="http://schemas.microsoft.com/office/drawing/2014/main" id="{A471DE58-3167-4194-9416-D97D92DF6A83}"/>
              </a:ext>
            </a:extLst>
          </p:cNvPr>
          <p:cNvGrpSpPr/>
          <p:nvPr/>
        </p:nvGrpSpPr>
        <p:grpSpPr>
          <a:xfrm>
            <a:off x="8737411" y="4853570"/>
            <a:ext cx="430560" cy="499320"/>
            <a:chOff x="8737411" y="4853570"/>
            <a:chExt cx="430560" cy="49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519EBC8A-3870-490D-B961-07CFE832AB6F}"/>
                    </a:ext>
                  </a:extLst>
                </p14:cNvPr>
                <p14:cNvContentPartPr/>
                <p14:nvPr/>
              </p14:nvContentPartPr>
              <p14:xfrm>
                <a:off x="8874211" y="5108450"/>
                <a:ext cx="147960" cy="24444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519EBC8A-3870-490D-B961-07CFE832AB6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856211" y="5090810"/>
                  <a:ext cx="1836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7B59A25C-D364-4F29-8597-ACDBD804D444}"/>
                    </a:ext>
                  </a:extLst>
                </p14:cNvPr>
                <p14:cNvContentPartPr/>
                <p14:nvPr/>
              </p14:nvContentPartPr>
              <p14:xfrm>
                <a:off x="8737411" y="4853570"/>
                <a:ext cx="430560" cy="25452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7B59A25C-D364-4F29-8597-ACDBD804D44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719411" y="4835570"/>
                  <a:ext cx="46620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9" name="Group 748">
            <a:extLst>
              <a:ext uri="{FF2B5EF4-FFF2-40B4-BE49-F238E27FC236}">
                <a16:creationId xmlns:a16="http://schemas.microsoft.com/office/drawing/2014/main" id="{83131DFE-8BD9-45F6-8E99-DDFBAC92190D}"/>
              </a:ext>
            </a:extLst>
          </p:cNvPr>
          <p:cNvGrpSpPr/>
          <p:nvPr/>
        </p:nvGrpSpPr>
        <p:grpSpPr>
          <a:xfrm>
            <a:off x="7983931" y="4900010"/>
            <a:ext cx="355320" cy="457920"/>
            <a:chOff x="7983931" y="4900010"/>
            <a:chExt cx="355320" cy="45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01DA64FE-A2D3-4150-A1D2-3FBEB2F4AB55}"/>
                    </a:ext>
                  </a:extLst>
                </p14:cNvPr>
                <p14:cNvContentPartPr/>
                <p14:nvPr/>
              </p14:nvContentPartPr>
              <p14:xfrm>
                <a:off x="8094091" y="5134370"/>
                <a:ext cx="61560" cy="22104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01DA64FE-A2D3-4150-A1D2-3FBEB2F4AB5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076451" y="5116370"/>
                  <a:ext cx="972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B8F29480-6ED3-426E-ABD5-C97A28089607}"/>
                    </a:ext>
                  </a:extLst>
                </p14:cNvPr>
                <p14:cNvContentPartPr/>
                <p14:nvPr/>
              </p14:nvContentPartPr>
              <p14:xfrm>
                <a:off x="8208211" y="5148050"/>
                <a:ext cx="42840" cy="20988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B8F29480-6ED3-426E-ABD5-C97A2808960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190211" y="5130410"/>
                  <a:ext cx="784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4C327851-1D86-486A-80D4-67276139C8EB}"/>
                    </a:ext>
                  </a:extLst>
                </p14:cNvPr>
                <p14:cNvContentPartPr/>
                <p14:nvPr/>
              </p14:nvContentPartPr>
              <p14:xfrm>
                <a:off x="7983931" y="4900010"/>
                <a:ext cx="355320" cy="23292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4C327851-1D86-486A-80D4-67276139C8E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966291" y="4882370"/>
                  <a:ext cx="3909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AA9D4CF9-9249-4025-B16D-19513A717799}"/>
                    </a:ext>
                  </a:extLst>
                </p14:cNvPr>
                <p14:cNvContentPartPr/>
                <p14:nvPr/>
              </p14:nvContentPartPr>
              <p14:xfrm>
                <a:off x="8009131" y="4905050"/>
                <a:ext cx="296280" cy="18576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AA9D4CF9-9249-4025-B16D-19513A71779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991131" y="4887050"/>
                  <a:ext cx="33192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4B745BF1-EB5A-4509-9528-F4D0A752C122}"/>
              </a:ext>
            </a:extLst>
          </p:cNvPr>
          <p:cNvGrpSpPr/>
          <p:nvPr/>
        </p:nvGrpSpPr>
        <p:grpSpPr>
          <a:xfrm>
            <a:off x="8292318" y="1053601"/>
            <a:ext cx="3316680" cy="752040"/>
            <a:chOff x="8292318" y="1053601"/>
            <a:chExt cx="3316680" cy="75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76F78E89-326B-41AE-8D7E-956A8DC6F9A8}"/>
                    </a:ext>
                  </a:extLst>
                </p14:cNvPr>
                <p14:cNvContentPartPr/>
                <p14:nvPr/>
              </p14:nvContentPartPr>
              <p14:xfrm>
                <a:off x="10080438" y="1053601"/>
                <a:ext cx="1528560" cy="74988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76F78E89-326B-41AE-8D7E-956A8DC6F9A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062438" y="1035961"/>
                  <a:ext cx="1564200" cy="78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3A848D48-8282-4EF2-AD78-42B17A64D339}"/>
                    </a:ext>
                  </a:extLst>
                </p14:cNvPr>
                <p14:cNvContentPartPr/>
                <p14:nvPr/>
              </p14:nvContentPartPr>
              <p14:xfrm>
                <a:off x="8292318" y="1070161"/>
                <a:ext cx="1547280" cy="73548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3A848D48-8282-4EF2-AD78-42B17A64D33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274678" y="1052521"/>
                  <a:ext cx="1582920" cy="77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760" name="Ink 759">
                <a:extLst>
                  <a:ext uri="{FF2B5EF4-FFF2-40B4-BE49-F238E27FC236}">
                    <a16:creationId xmlns:a16="http://schemas.microsoft.com/office/drawing/2014/main" id="{4B7E6093-A8C9-4EC0-A7BD-03349075371B}"/>
                  </a:ext>
                </a:extLst>
              </p14:cNvPr>
              <p14:cNvContentPartPr/>
              <p14:nvPr/>
            </p14:nvContentPartPr>
            <p14:xfrm>
              <a:off x="9259638" y="2371921"/>
              <a:ext cx="1578240" cy="626400"/>
            </p14:xfrm>
          </p:contentPart>
        </mc:Choice>
        <mc:Fallback xmlns="">
          <p:pic>
            <p:nvPicPr>
              <p:cNvPr id="760" name="Ink 759">
                <a:extLst>
                  <a:ext uri="{FF2B5EF4-FFF2-40B4-BE49-F238E27FC236}">
                    <a16:creationId xmlns:a16="http://schemas.microsoft.com/office/drawing/2014/main" id="{4B7E6093-A8C9-4EC0-A7BD-03349075371B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241998" y="2353921"/>
                <a:ext cx="1613880" cy="6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761" name="Ink 760">
                <a:extLst>
                  <a:ext uri="{FF2B5EF4-FFF2-40B4-BE49-F238E27FC236}">
                    <a16:creationId xmlns:a16="http://schemas.microsoft.com/office/drawing/2014/main" id="{5897C14B-40CE-424E-9199-19E47E3F978A}"/>
                  </a:ext>
                </a:extLst>
              </p14:cNvPr>
              <p14:cNvContentPartPr/>
              <p14:nvPr/>
            </p14:nvContentPartPr>
            <p14:xfrm>
              <a:off x="9551958" y="2624281"/>
              <a:ext cx="313200" cy="147960"/>
            </p14:xfrm>
          </p:contentPart>
        </mc:Choice>
        <mc:Fallback xmlns="">
          <p:pic>
            <p:nvPicPr>
              <p:cNvPr id="761" name="Ink 760">
                <a:extLst>
                  <a:ext uri="{FF2B5EF4-FFF2-40B4-BE49-F238E27FC236}">
                    <a16:creationId xmlns:a16="http://schemas.microsoft.com/office/drawing/2014/main" id="{5897C14B-40CE-424E-9199-19E47E3F978A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534318" y="2606281"/>
                <a:ext cx="348840" cy="18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68" name="Group 767">
            <a:extLst>
              <a:ext uri="{FF2B5EF4-FFF2-40B4-BE49-F238E27FC236}">
                <a16:creationId xmlns:a16="http://schemas.microsoft.com/office/drawing/2014/main" id="{0AA3D44F-5CD6-43F5-845F-A7031704704B}"/>
              </a:ext>
            </a:extLst>
          </p:cNvPr>
          <p:cNvGrpSpPr/>
          <p:nvPr/>
        </p:nvGrpSpPr>
        <p:grpSpPr>
          <a:xfrm>
            <a:off x="9636558" y="2808601"/>
            <a:ext cx="46080" cy="364680"/>
            <a:chOff x="9636558" y="2808601"/>
            <a:chExt cx="4608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3BF98158-9359-40E3-9A80-5754B90F6DB3}"/>
                    </a:ext>
                  </a:extLst>
                </p14:cNvPr>
                <p14:cNvContentPartPr/>
                <p14:nvPr/>
              </p14:nvContentPartPr>
              <p14:xfrm>
                <a:off x="9636558" y="2808601"/>
                <a:ext cx="19080" cy="11376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3BF98158-9359-40E3-9A80-5754B90F6DB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618558" y="2790601"/>
                  <a:ext cx="54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080DA17B-259A-45CC-8A1B-F8C4CA43DCD1}"/>
                    </a:ext>
                  </a:extLst>
                </p14:cNvPr>
                <p14:cNvContentPartPr/>
                <p14:nvPr/>
              </p14:nvContentPartPr>
              <p14:xfrm>
                <a:off x="9646998" y="3045841"/>
                <a:ext cx="35640" cy="12744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080DA17B-259A-45CC-8A1B-F8C4CA43DCD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628998" y="3027841"/>
                  <a:ext cx="71280" cy="16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769" name="Ink 768">
                <a:extLst>
                  <a:ext uri="{FF2B5EF4-FFF2-40B4-BE49-F238E27FC236}">
                    <a16:creationId xmlns:a16="http://schemas.microsoft.com/office/drawing/2014/main" id="{90B21493-1B2E-440B-9DE5-1D820425D893}"/>
                  </a:ext>
                </a:extLst>
              </p14:cNvPr>
              <p14:cNvContentPartPr/>
              <p14:nvPr/>
            </p14:nvContentPartPr>
            <p14:xfrm>
              <a:off x="9508398" y="2485321"/>
              <a:ext cx="89640" cy="123480"/>
            </p14:xfrm>
          </p:contentPart>
        </mc:Choice>
        <mc:Fallback xmlns="">
          <p:pic>
            <p:nvPicPr>
              <p:cNvPr id="769" name="Ink 768">
                <a:extLst>
                  <a:ext uri="{FF2B5EF4-FFF2-40B4-BE49-F238E27FC236}">
                    <a16:creationId xmlns:a16="http://schemas.microsoft.com/office/drawing/2014/main" id="{90B21493-1B2E-440B-9DE5-1D820425D893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490758" y="2467321"/>
                <a:ext cx="1252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770" name="Ink 769">
                <a:extLst>
                  <a:ext uri="{FF2B5EF4-FFF2-40B4-BE49-F238E27FC236}">
                    <a16:creationId xmlns:a16="http://schemas.microsoft.com/office/drawing/2014/main" id="{8C82043E-8E6C-440C-9ED0-11085601BDB5}"/>
                  </a:ext>
                </a:extLst>
              </p14:cNvPr>
              <p14:cNvContentPartPr/>
              <p14:nvPr/>
            </p14:nvContentPartPr>
            <p14:xfrm>
              <a:off x="8998998" y="1899961"/>
              <a:ext cx="369000" cy="433440"/>
            </p14:xfrm>
          </p:contentPart>
        </mc:Choice>
        <mc:Fallback xmlns="">
          <p:pic>
            <p:nvPicPr>
              <p:cNvPr id="770" name="Ink 769">
                <a:extLst>
                  <a:ext uri="{FF2B5EF4-FFF2-40B4-BE49-F238E27FC236}">
                    <a16:creationId xmlns:a16="http://schemas.microsoft.com/office/drawing/2014/main" id="{8C82043E-8E6C-440C-9ED0-11085601BDB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980998" y="1881961"/>
                <a:ext cx="404640" cy="46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73" name="Group 772">
            <a:extLst>
              <a:ext uri="{FF2B5EF4-FFF2-40B4-BE49-F238E27FC236}">
                <a16:creationId xmlns:a16="http://schemas.microsoft.com/office/drawing/2014/main" id="{2530C585-E31F-4156-8D08-351595C52087}"/>
              </a:ext>
            </a:extLst>
          </p:cNvPr>
          <p:cNvGrpSpPr/>
          <p:nvPr/>
        </p:nvGrpSpPr>
        <p:grpSpPr>
          <a:xfrm>
            <a:off x="9807558" y="1781161"/>
            <a:ext cx="502200" cy="798840"/>
            <a:chOff x="9807558" y="1781161"/>
            <a:chExt cx="502200" cy="79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3C595185-269B-4E6B-92B1-CBF04DFE0288}"/>
                    </a:ext>
                  </a:extLst>
                </p14:cNvPr>
                <p14:cNvContentPartPr/>
                <p14:nvPr/>
              </p14:nvContentPartPr>
              <p14:xfrm>
                <a:off x="9807558" y="2422321"/>
                <a:ext cx="226080" cy="15768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3C595185-269B-4E6B-92B1-CBF04DFE028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789558" y="2404321"/>
                  <a:ext cx="2617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C2D3A2FB-FC5D-4456-9B53-A6C99452F61D}"/>
                    </a:ext>
                  </a:extLst>
                </p14:cNvPr>
                <p14:cNvContentPartPr/>
                <p14:nvPr/>
              </p14:nvContentPartPr>
              <p14:xfrm>
                <a:off x="10091598" y="1781161"/>
                <a:ext cx="218160" cy="54468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C2D3A2FB-FC5D-4456-9B53-A6C99452F61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073598" y="1763161"/>
                  <a:ext cx="253800" cy="58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9" name="Group 778">
            <a:extLst>
              <a:ext uri="{FF2B5EF4-FFF2-40B4-BE49-F238E27FC236}">
                <a16:creationId xmlns:a16="http://schemas.microsoft.com/office/drawing/2014/main" id="{4FA6FE9F-A277-483B-ADB4-8B1C46E94F16}"/>
              </a:ext>
            </a:extLst>
          </p:cNvPr>
          <p:cNvGrpSpPr/>
          <p:nvPr/>
        </p:nvGrpSpPr>
        <p:grpSpPr>
          <a:xfrm>
            <a:off x="10364838" y="590281"/>
            <a:ext cx="311760" cy="1073880"/>
            <a:chOff x="10364838" y="590281"/>
            <a:chExt cx="311760" cy="10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CE213790-15F6-45F2-ACEE-3F1D5A774A29}"/>
                    </a:ext>
                  </a:extLst>
                </p14:cNvPr>
                <p14:cNvContentPartPr/>
                <p14:nvPr/>
              </p14:nvContentPartPr>
              <p14:xfrm>
                <a:off x="10364838" y="1483441"/>
                <a:ext cx="150840" cy="18072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CE213790-15F6-45F2-ACEE-3F1D5A774A2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346838" y="1465441"/>
                  <a:ext cx="1864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CDD578B5-06F9-4A23-A039-629A7F9325D0}"/>
                    </a:ext>
                  </a:extLst>
                </p14:cNvPr>
                <p14:cNvContentPartPr/>
                <p14:nvPr/>
              </p14:nvContentPartPr>
              <p14:xfrm>
                <a:off x="10455198" y="1318561"/>
                <a:ext cx="221400" cy="167760"/>
              </p14:xfrm>
            </p:contentPart>
          </mc:Choice>
          <mc:Fallback xmlns=""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CDD578B5-06F9-4A23-A039-629A7F9325D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437558" y="1300561"/>
                  <a:ext cx="2570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0557762F-309A-4ADE-989D-969A4B9461C0}"/>
                    </a:ext>
                  </a:extLst>
                </p14:cNvPr>
                <p14:cNvContentPartPr/>
                <p14:nvPr/>
              </p14:nvContentPartPr>
              <p14:xfrm>
                <a:off x="10574718" y="1136041"/>
                <a:ext cx="28440" cy="16740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0557762F-309A-4ADE-989D-969A4B9461C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556718" y="1118041"/>
                  <a:ext cx="640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B8F6D907-8564-4E81-BFE1-FB934951182D}"/>
                    </a:ext>
                  </a:extLst>
                </p14:cNvPr>
                <p14:cNvContentPartPr/>
                <p14:nvPr/>
              </p14:nvContentPartPr>
              <p14:xfrm>
                <a:off x="10598118" y="590281"/>
                <a:ext cx="43560" cy="433080"/>
              </p14:xfrm>
            </p:contentPart>
          </mc:Choice>
          <mc:Fallback xmlns=""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B8F6D907-8564-4E81-BFE1-FB934951182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580478" y="572641"/>
                  <a:ext cx="79200" cy="46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4" name="Group 783">
            <a:extLst>
              <a:ext uri="{FF2B5EF4-FFF2-40B4-BE49-F238E27FC236}">
                <a16:creationId xmlns:a16="http://schemas.microsoft.com/office/drawing/2014/main" id="{3562BBF7-3322-47D5-9022-CFAFFC384BA5}"/>
              </a:ext>
            </a:extLst>
          </p:cNvPr>
          <p:cNvGrpSpPr/>
          <p:nvPr/>
        </p:nvGrpSpPr>
        <p:grpSpPr>
          <a:xfrm>
            <a:off x="8740158" y="1184281"/>
            <a:ext cx="234720" cy="537840"/>
            <a:chOff x="8740158" y="1184281"/>
            <a:chExt cx="234720" cy="53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BC338442-4C39-47E5-A000-E57380AA1CD8}"/>
                    </a:ext>
                  </a:extLst>
                </p14:cNvPr>
                <p14:cNvContentPartPr/>
                <p14:nvPr/>
              </p14:nvContentPartPr>
              <p14:xfrm>
                <a:off x="8833038" y="1534921"/>
                <a:ext cx="90360" cy="18720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BC338442-4C39-47E5-A000-E57380AA1CD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815038" y="1517281"/>
                  <a:ext cx="1260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B739FCAC-7792-4E05-AA69-8C6947E88DCF}"/>
                    </a:ext>
                  </a:extLst>
                </p14:cNvPr>
                <p14:cNvContentPartPr/>
                <p14:nvPr/>
              </p14:nvContentPartPr>
              <p14:xfrm>
                <a:off x="8740158" y="1349521"/>
                <a:ext cx="234720" cy="17316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B739FCAC-7792-4E05-AA69-8C6947E88DC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722158" y="1331521"/>
                  <a:ext cx="270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BFBADD2F-5564-4F19-BC4E-81360429F750}"/>
                    </a:ext>
                  </a:extLst>
                </p14:cNvPr>
                <p14:cNvContentPartPr/>
                <p14:nvPr/>
              </p14:nvContentPartPr>
              <p14:xfrm>
                <a:off x="8854998" y="1184281"/>
                <a:ext cx="29520" cy="13392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BFBADD2F-5564-4F19-BC4E-81360429F75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837358" y="1166281"/>
                  <a:ext cx="65160" cy="16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783" name="Ink 782">
                <a:extLst>
                  <a:ext uri="{FF2B5EF4-FFF2-40B4-BE49-F238E27FC236}">
                    <a16:creationId xmlns:a16="http://schemas.microsoft.com/office/drawing/2014/main" id="{ED1F30DB-5562-4B4A-BA71-EFA6E79B8C94}"/>
                  </a:ext>
                </a:extLst>
              </p14:cNvPr>
              <p14:cNvContentPartPr/>
              <p14:nvPr/>
            </p14:nvContentPartPr>
            <p14:xfrm>
              <a:off x="8884518" y="684961"/>
              <a:ext cx="46440" cy="328680"/>
            </p14:xfrm>
          </p:contentPart>
        </mc:Choice>
        <mc:Fallback xmlns="">
          <p:pic>
            <p:nvPicPr>
              <p:cNvPr id="783" name="Ink 782">
                <a:extLst>
                  <a:ext uri="{FF2B5EF4-FFF2-40B4-BE49-F238E27FC236}">
                    <a16:creationId xmlns:a16="http://schemas.microsoft.com/office/drawing/2014/main" id="{ED1F30DB-5562-4B4A-BA71-EFA6E79B8C94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8866878" y="667321"/>
                <a:ext cx="8208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785" name="Ink 784">
                <a:extLst>
                  <a:ext uri="{FF2B5EF4-FFF2-40B4-BE49-F238E27FC236}">
                    <a16:creationId xmlns:a16="http://schemas.microsoft.com/office/drawing/2014/main" id="{75C4470E-EC4B-48DA-8F0A-F39EDB8EDFF9}"/>
                  </a:ext>
                </a:extLst>
              </p14:cNvPr>
              <p14:cNvContentPartPr/>
              <p14:nvPr/>
            </p14:nvContentPartPr>
            <p14:xfrm>
              <a:off x="9087198" y="1133521"/>
              <a:ext cx="50400" cy="620640"/>
            </p14:xfrm>
          </p:contentPart>
        </mc:Choice>
        <mc:Fallback xmlns="">
          <p:pic>
            <p:nvPicPr>
              <p:cNvPr id="785" name="Ink 784">
                <a:extLst>
                  <a:ext uri="{FF2B5EF4-FFF2-40B4-BE49-F238E27FC236}">
                    <a16:creationId xmlns:a16="http://schemas.microsoft.com/office/drawing/2014/main" id="{75C4470E-EC4B-48DA-8F0A-F39EDB8EDFF9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9078198" y="1124521"/>
                <a:ext cx="68040" cy="63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88" name="Group 787">
            <a:extLst>
              <a:ext uri="{FF2B5EF4-FFF2-40B4-BE49-F238E27FC236}">
                <a16:creationId xmlns:a16="http://schemas.microsoft.com/office/drawing/2014/main" id="{7C950758-3FD0-472B-91C2-9B9D5FE04A9D}"/>
              </a:ext>
            </a:extLst>
          </p:cNvPr>
          <p:cNvGrpSpPr/>
          <p:nvPr/>
        </p:nvGrpSpPr>
        <p:grpSpPr>
          <a:xfrm>
            <a:off x="10094838" y="2412961"/>
            <a:ext cx="58680" cy="495360"/>
            <a:chOff x="10094838" y="2412961"/>
            <a:chExt cx="58680" cy="49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786" name="Ink 785">
                  <a:extLst>
                    <a:ext uri="{FF2B5EF4-FFF2-40B4-BE49-F238E27FC236}">
                      <a16:creationId xmlns:a16="http://schemas.microsoft.com/office/drawing/2014/main" id="{2FF61F46-14A3-4C9A-A0F2-D36D3E41AAC1}"/>
                    </a:ext>
                  </a:extLst>
                </p14:cNvPr>
                <p14:cNvContentPartPr/>
                <p14:nvPr/>
              </p14:nvContentPartPr>
              <p14:xfrm>
                <a:off x="10146318" y="2423041"/>
                <a:ext cx="7200" cy="6840"/>
              </p14:xfrm>
            </p:contentPart>
          </mc:Choice>
          <mc:Fallback xmlns="">
            <p:pic>
              <p:nvPicPr>
                <p:cNvPr id="786" name="Ink 785">
                  <a:extLst>
                    <a:ext uri="{FF2B5EF4-FFF2-40B4-BE49-F238E27FC236}">
                      <a16:creationId xmlns:a16="http://schemas.microsoft.com/office/drawing/2014/main" id="{2FF61F46-14A3-4C9A-A0F2-D36D3E41AAC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137678" y="2414041"/>
                  <a:ext cx="248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544F368A-8376-4DA6-87B3-4EBBEFD0D291}"/>
                    </a:ext>
                  </a:extLst>
                </p14:cNvPr>
                <p14:cNvContentPartPr/>
                <p14:nvPr/>
              </p14:nvContentPartPr>
              <p14:xfrm>
                <a:off x="10094838" y="2412961"/>
                <a:ext cx="44280" cy="49536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544F368A-8376-4DA6-87B3-4EBBEFD0D29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086198" y="2403961"/>
                  <a:ext cx="61920" cy="51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789" name="Ink 788">
                <a:extLst>
                  <a:ext uri="{FF2B5EF4-FFF2-40B4-BE49-F238E27FC236}">
                    <a16:creationId xmlns:a16="http://schemas.microsoft.com/office/drawing/2014/main" id="{66E11177-7BCB-4712-A213-FEF97B7199EA}"/>
                  </a:ext>
                </a:extLst>
              </p14:cNvPr>
              <p14:cNvContentPartPr/>
              <p14:nvPr/>
            </p14:nvContentPartPr>
            <p14:xfrm>
              <a:off x="10806198" y="1100041"/>
              <a:ext cx="75240" cy="665640"/>
            </p14:xfrm>
          </p:contentPart>
        </mc:Choice>
        <mc:Fallback xmlns="">
          <p:pic>
            <p:nvPicPr>
              <p:cNvPr id="789" name="Ink 788">
                <a:extLst>
                  <a:ext uri="{FF2B5EF4-FFF2-40B4-BE49-F238E27FC236}">
                    <a16:creationId xmlns:a16="http://schemas.microsoft.com/office/drawing/2014/main" id="{66E11177-7BCB-4712-A213-FEF97B7199EA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0797198" y="1091401"/>
                <a:ext cx="92880" cy="68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793" name="Ink 792">
                <a:extLst>
                  <a:ext uri="{FF2B5EF4-FFF2-40B4-BE49-F238E27FC236}">
                    <a16:creationId xmlns:a16="http://schemas.microsoft.com/office/drawing/2014/main" id="{623D1932-1E81-4C5F-8CD6-501F00EFBC00}"/>
                  </a:ext>
                </a:extLst>
              </p14:cNvPr>
              <p14:cNvContentPartPr/>
              <p14:nvPr/>
            </p14:nvContentPartPr>
            <p14:xfrm>
              <a:off x="9411198" y="765601"/>
              <a:ext cx="28800" cy="224280"/>
            </p14:xfrm>
          </p:contentPart>
        </mc:Choice>
        <mc:Fallback xmlns="">
          <p:pic>
            <p:nvPicPr>
              <p:cNvPr id="793" name="Ink 792">
                <a:extLst>
                  <a:ext uri="{FF2B5EF4-FFF2-40B4-BE49-F238E27FC236}">
                    <a16:creationId xmlns:a16="http://schemas.microsoft.com/office/drawing/2014/main" id="{623D1932-1E81-4C5F-8CD6-501F00EFBC00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9393198" y="747961"/>
                <a:ext cx="6444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797" name="Ink 796">
                <a:extLst>
                  <a:ext uri="{FF2B5EF4-FFF2-40B4-BE49-F238E27FC236}">
                    <a16:creationId xmlns:a16="http://schemas.microsoft.com/office/drawing/2014/main" id="{1D018029-EEE9-45D8-9917-3B57F89B8383}"/>
                  </a:ext>
                </a:extLst>
              </p14:cNvPr>
              <p14:cNvContentPartPr/>
              <p14:nvPr/>
            </p14:nvContentPartPr>
            <p14:xfrm>
              <a:off x="10299678" y="2216041"/>
              <a:ext cx="4320" cy="1440"/>
            </p14:xfrm>
          </p:contentPart>
        </mc:Choice>
        <mc:Fallback xmlns="">
          <p:pic>
            <p:nvPicPr>
              <p:cNvPr id="797" name="Ink 796">
                <a:extLst>
                  <a:ext uri="{FF2B5EF4-FFF2-40B4-BE49-F238E27FC236}">
                    <a16:creationId xmlns:a16="http://schemas.microsoft.com/office/drawing/2014/main" id="{1D018029-EEE9-45D8-9917-3B57F89B8383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0282038" y="2198401"/>
                <a:ext cx="399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790" name="Ink 789">
                <a:extLst>
                  <a:ext uri="{FF2B5EF4-FFF2-40B4-BE49-F238E27FC236}">
                    <a16:creationId xmlns:a16="http://schemas.microsoft.com/office/drawing/2014/main" id="{714745BD-6D49-4110-9BBD-2986A92D3BA2}"/>
                  </a:ext>
                </a:extLst>
              </p14:cNvPr>
              <p14:cNvContentPartPr/>
              <p14:nvPr/>
            </p14:nvContentPartPr>
            <p14:xfrm>
              <a:off x="9301038" y="1302361"/>
              <a:ext cx="236160" cy="181800"/>
            </p14:xfrm>
          </p:contentPart>
        </mc:Choice>
        <mc:Fallback xmlns="">
          <p:pic>
            <p:nvPicPr>
              <p:cNvPr id="790" name="Ink 789">
                <a:extLst>
                  <a:ext uri="{FF2B5EF4-FFF2-40B4-BE49-F238E27FC236}">
                    <a16:creationId xmlns:a16="http://schemas.microsoft.com/office/drawing/2014/main" id="{714745BD-6D49-4110-9BBD-2986A92D3BA2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9283038" y="1284361"/>
                <a:ext cx="27180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791" name="Ink 790">
                <a:extLst>
                  <a:ext uri="{FF2B5EF4-FFF2-40B4-BE49-F238E27FC236}">
                    <a16:creationId xmlns:a16="http://schemas.microsoft.com/office/drawing/2014/main" id="{DCBA0F92-50F0-4DBF-894F-FC2CEFDC47E9}"/>
                  </a:ext>
                </a:extLst>
              </p14:cNvPr>
              <p14:cNvContentPartPr/>
              <p14:nvPr/>
            </p14:nvContentPartPr>
            <p14:xfrm>
              <a:off x="9413718" y="1153681"/>
              <a:ext cx="19800" cy="105120"/>
            </p14:xfrm>
          </p:contentPart>
        </mc:Choice>
        <mc:Fallback xmlns="">
          <p:pic>
            <p:nvPicPr>
              <p:cNvPr id="791" name="Ink 790">
                <a:extLst>
                  <a:ext uri="{FF2B5EF4-FFF2-40B4-BE49-F238E27FC236}">
                    <a16:creationId xmlns:a16="http://schemas.microsoft.com/office/drawing/2014/main" id="{DCBA0F92-50F0-4DBF-894F-FC2CEFDC47E9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9395718" y="1136041"/>
                <a:ext cx="5544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794" name="Ink 793">
                <a:extLst>
                  <a:ext uri="{FF2B5EF4-FFF2-40B4-BE49-F238E27FC236}">
                    <a16:creationId xmlns:a16="http://schemas.microsoft.com/office/drawing/2014/main" id="{5B08DD66-83D2-4C1B-9BF0-D72D140AB132}"/>
                  </a:ext>
                </a:extLst>
              </p14:cNvPr>
              <p14:cNvContentPartPr/>
              <p14:nvPr/>
            </p14:nvContentPartPr>
            <p14:xfrm>
              <a:off x="9412638" y="1509721"/>
              <a:ext cx="64080" cy="162720"/>
            </p14:xfrm>
          </p:contentPart>
        </mc:Choice>
        <mc:Fallback xmlns="">
          <p:pic>
            <p:nvPicPr>
              <p:cNvPr id="794" name="Ink 793">
                <a:extLst>
                  <a:ext uri="{FF2B5EF4-FFF2-40B4-BE49-F238E27FC236}">
                    <a16:creationId xmlns:a16="http://schemas.microsoft.com/office/drawing/2014/main" id="{5B08DD66-83D2-4C1B-9BF0-D72D140AB132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9394638" y="1492081"/>
                <a:ext cx="997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798" name="Ink 797">
                <a:extLst>
                  <a:ext uri="{FF2B5EF4-FFF2-40B4-BE49-F238E27FC236}">
                    <a16:creationId xmlns:a16="http://schemas.microsoft.com/office/drawing/2014/main" id="{C973BB9D-C82C-4895-8B7B-8C67077AD4D2}"/>
                  </a:ext>
                </a:extLst>
              </p14:cNvPr>
              <p14:cNvContentPartPr/>
              <p14:nvPr/>
            </p14:nvContentPartPr>
            <p14:xfrm>
              <a:off x="9568518" y="1832281"/>
              <a:ext cx="481680" cy="457560"/>
            </p14:xfrm>
          </p:contentPart>
        </mc:Choice>
        <mc:Fallback xmlns="">
          <p:pic>
            <p:nvPicPr>
              <p:cNvPr id="798" name="Ink 797">
                <a:extLst>
                  <a:ext uri="{FF2B5EF4-FFF2-40B4-BE49-F238E27FC236}">
                    <a16:creationId xmlns:a16="http://schemas.microsoft.com/office/drawing/2014/main" id="{C973BB9D-C82C-4895-8B7B-8C67077AD4D2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9550518" y="1814641"/>
                <a:ext cx="51732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799" name="Ink 798">
                <a:extLst>
                  <a:ext uri="{FF2B5EF4-FFF2-40B4-BE49-F238E27FC236}">
                    <a16:creationId xmlns:a16="http://schemas.microsoft.com/office/drawing/2014/main" id="{9E42D019-48D8-4D1E-8E89-40CBA47EB6A4}"/>
                  </a:ext>
                </a:extLst>
              </p14:cNvPr>
              <p14:cNvContentPartPr/>
              <p14:nvPr/>
            </p14:nvContentPartPr>
            <p14:xfrm>
              <a:off x="10183038" y="2453641"/>
              <a:ext cx="76680" cy="114840"/>
            </p14:xfrm>
          </p:contentPart>
        </mc:Choice>
        <mc:Fallback xmlns="">
          <p:pic>
            <p:nvPicPr>
              <p:cNvPr id="799" name="Ink 798">
                <a:extLst>
                  <a:ext uri="{FF2B5EF4-FFF2-40B4-BE49-F238E27FC236}">
                    <a16:creationId xmlns:a16="http://schemas.microsoft.com/office/drawing/2014/main" id="{9E42D019-48D8-4D1E-8E89-40CBA47EB6A4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0165398" y="2435641"/>
                <a:ext cx="11232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800" name="Ink 799">
                <a:extLst>
                  <a:ext uri="{FF2B5EF4-FFF2-40B4-BE49-F238E27FC236}">
                    <a16:creationId xmlns:a16="http://schemas.microsoft.com/office/drawing/2014/main" id="{F6B28579-F39D-411F-A02D-D9E782543920}"/>
                  </a:ext>
                </a:extLst>
              </p14:cNvPr>
              <p14:cNvContentPartPr/>
              <p14:nvPr/>
            </p14:nvContentPartPr>
            <p14:xfrm>
              <a:off x="10238478" y="2603041"/>
              <a:ext cx="264960" cy="30600"/>
            </p14:xfrm>
          </p:contentPart>
        </mc:Choice>
        <mc:Fallback xmlns="">
          <p:pic>
            <p:nvPicPr>
              <p:cNvPr id="800" name="Ink 799">
                <a:extLst>
                  <a:ext uri="{FF2B5EF4-FFF2-40B4-BE49-F238E27FC236}">
                    <a16:creationId xmlns:a16="http://schemas.microsoft.com/office/drawing/2014/main" id="{F6B28579-F39D-411F-A02D-D9E782543920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10220478" y="2585041"/>
                <a:ext cx="3006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801" name="Ink 800">
                <a:extLst>
                  <a:ext uri="{FF2B5EF4-FFF2-40B4-BE49-F238E27FC236}">
                    <a16:creationId xmlns:a16="http://schemas.microsoft.com/office/drawing/2014/main" id="{EA203FEA-828D-4037-8794-566E497E0FB2}"/>
                  </a:ext>
                </a:extLst>
              </p14:cNvPr>
              <p14:cNvContentPartPr/>
              <p14:nvPr/>
            </p14:nvContentPartPr>
            <p14:xfrm>
              <a:off x="10250358" y="2623921"/>
              <a:ext cx="300600" cy="164880"/>
            </p14:xfrm>
          </p:contentPart>
        </mc:Choice>
        <mc:Fallback xmlns="">
          <p:pic>
            <p:nvPicPr>
              <p:cNvPr id="801" name="Ink 800">
                <a:extLst>
                  <a:ext uri="{FF2B5EF4-FFF2-40B4-BE49-F238E27FC236}">
                    <a16:creationId xmlns:a16="http://schemas.microsoft.com/office/drawing/2014/main" id="{EA203FEA-828D-4037-8794-566E497E0FB2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10232718" y="2606281"/>
                <a:ext cx="3362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803" name="Ink 802">
                <a:extLst>
                  <a:ext uri="{FF2B5EF4-FFF2-40B4-BE49-F238E27FC236}">
                    <a16:creationId xmlns:a16="http://schemas.microsoft.com/office/drawing/2014/main" id="{D86306EB-3526-4D8F-8C3E-5CC300D1BAD3}"/>
                  </a:ext>
                </a:extLst>
              </p14:cNvPr>
              <p14:cNvContentPartPr/>
              <p14:nvPr/>
            </p14:nvContentPartPr>
            <p14:xfrm>
              <a:off x="10325958" y="2793121"/>
              <a:ext cx="27360" cy="101880"/>
            </p14:xfrm>
          </p:contentPart>
        </mc:Choice>
        <mc:Fallback xmlns="">
          <p:pic>
            <p:nvPicPr>
              <p:cNvPr id="803" name="Ink 802">
                <a:extLst>
                  <a:ext uri="{FF2B5EF4-FFF2-40B4-BE49-F238E27FC236}">
                    <a16:creationId xmlns:a16="http://schemas.microsoft.com/office/drawing/2014/main" id="{D86306EB-3526-4D8F-8C3E-5CC300D1BAD3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10308318" y="2775121"/>
                <a:ext cx="6300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804" name="Ink 803">
                <a:extLst>
                  <a:ext uri="{FF2B5EF4-FFF2-40B4-BE49-F238E27FC236}">
                    <a16:creationId xmlns:a16="http://schemas.microsoft.com/office/drawing/2014/main" id="{E2AA6D70-6F0C-447E-946A-4AF8E3C55431}"/>
                  </a:ext>
                </a:extLst>
              </p14:cNvPr>
              <p14:cNvContentPartPr/>
              <p14:nvPr/>
            </p14:nvContentPartPr>
            <p14:xfrm>
              <a:off x="10342518" y="3023881"/>
              <a:ext cx="27360" cy="223200"/>
            </p14:xfrm>
          </p:contentPart>
        </mc:Choice>
        <mc:Fallback xmlns="">
          <p:pic>
            <p:nvPicPr>
              <p:cNvPr id="804" name="Ink 803">
                <a:extLst>
                  <a:ext uri="{FF2B5EF4-FFF2-40B4-BE49-F238E27FC236}">
                    <a16:creationId xmlns:a16="http://schemas.microsoft.com/office/drawing/2014/main" id="{E2AA6D70-6F0C-447E-946A-4AF8E3C55431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10324518" y="3005881"/>
                <a:ext cx="6300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805" name="Ink 804">
                <a:extLst>
                  <a:ext uri="{FF2B5EF4-FFF2-40B4-BE49-F238E27FC236}">
                    <a16:creationId xmlns:a16="http://schemas.microsoft.com/office/drawing/2014/main" id="{DBF7CB62-E079-4A20-8F76-4EB0BCF3E298}"/>
                  </a:ext>
                </a:extLst>
              </p14:cNvPr>
              <p14:cNvContentPartPr/>
              <p14:nvPr/>
            </p14:nvContentPartPr>
            <p14:xfrm>
              <a:off x="10456638" y="2507281"/>
              <a:ext cx="84600" cy="96840"/>
            </p14:xfrm>
          </p:contentPart>
        </mc:Choice>
        <mc:Fallback xmlns="">
          <p:pic>
            <p:nvPicPr>
              <p:cNvPr id="805" name="Ink 804">
                <a:extLst>
                  <a:ext uri="{FF2B5EF4-FFF2-40B4-BE49-F238E27FC236}">
                    <a16:creationId xmlns:a16="http://schemas.microsoft.com/office/drawing/2014/main" id="{DBF7CB62-E079-4A20-8F76-4EB0BCF3E298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10438998" y="2489281"/>
                <a:ext cx="12024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807" name="Ink 806">
                <a:extLst>
                  <a:ext uri="{FF2B5EF4-FFF2-40B4-BE49-F238E27FC236}">
                    <a16:creationId xmlns:a16="http://schemas.microsoft.com/office/drawing/2014/main" id="{0DB2B32C-09A1-47E0-A427-A4C0B32D7FA3}"/>
                  </a:ext>
                </a:extLst>
              </p14:cNvPr>
              <p14:cNvContentPartPr/>
              <p14:nvPr/>
            </p14:nvContentPartPr>
            <p14:xfrm>
              <a:off x="10638798" y="1839481"/>
              <a:ext cx="551520" cy="560880"/>
            </p14:xfrm>
          </p:contentPart>
        </mc:Choice>
        <mc:Fallback xmlns="">
          <p:pic>
            <p:nvPicPr>
              <p:cNvPr id="807" name="Ink 806">
                <a:extLst>
                  <a:ext uri="{FF2B5EF4-FFF2-40B4-BE49-F238E27FC236}">
                    <a16:creationId xmlns:a16="http://schemas.microsoft.com/office/drawing/2014/main" id="{0DB2B32C-09A1-47E0-A427-A4C0B32D7FA3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10620798" y="1821481"/>
                <a:ext cx="587160" cy="59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16" name="Group 815">
            <a:extLst>
              <a:ext uri="{FF2B5EF4-FFF2-40B4-BE49-F238E27FC236}">
                <a16:creationId xmlns:a16="http://schemas.microsoft.com/office/drawing/2014/main" id="{0EAACBA5-354C-4E53-BE12-7DBCAA0B5B0B}"/>
              </a:ext>
            </a:extLst>
          </p:cNvPr>
          <p:cNvGrpSpPr/>
          <p:nvPr/>
        </p:nvGrpSpPr>
        <p:grpSpPr>
          <a:xfrm>
            <a:off x="11080518" y="699001"/>
            <a:ext cx="239040" cy="988200"/>
            <a:chOff x="11080518" y="699001"/>
            <a:chExt cx="239040" cy="98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BA9102CB-289D-474B-A2D0-989EE883B173}"/>
                    </a:ext>
                  </a:extLst>
                </p14:cNvPr>
                <p14:cNvContentPartPr/>
                <p14:nvPr/>
              </p14:nvContentPartPr>
              <p14:xfrm>
                <a:off x="11179878" y="1575241"/>
                <a:ext cx="14760" cy="11196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BA9102CB-289D-474B-A2D0-989EE883B17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161878" y="1557601"/>
                  <a:ext cx="50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24B0968F-62A3-42DA-BF1D-EC3335ECBBB9}"/>
                    </a:ext>
                  </a:extLst>
                </p14:cNvPr>
                <p14:cNvContentPartPr/>
                <p14:nvPr/>
              </p14:nvContentPartPr>
              <p14:xfrm>
                <a:off x="11080518" y="1300921"/>
                <a:ext cx="239040" cy="23220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24B0968F-62A3-42DA-BF1D-EC3335ECBBB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062518" y="1282921"/>
                  <a:ext cx="2746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94A043A5-3169-4E6A-870C-8062864EB794}"/>
                    </a:ext>
                  </a:extLst>
                </p14:cNvPr>
                <p14:cNvContentPartPr/>
                <p14:nvPr/>
              </p14:nvContentPartPr>
              <p14:xfrm>
                <a:off x="11189598" y="1159081"/>
                <a:ext cx="10080" cy="87120"/>
              </p14:xfrm>
            </p:contentPart>
          </mc:Choice>
          <mc:Fallback xmlns=""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94A043A5-3169-4E6A-870C-8062864EB79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171598" y="1141081"/>
                  <a:ext cx="45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814" name="Ink 813">
                  <a:extLst>
                    <a:ext uri="{FF2B5EF4-FFF2-40B4-BE49-F238E27FC236}">
                      <a16:creationId xmlns:a16="http://schemas.microsoft.com/office/drawing/2014/main" id="{01528829-C370-459D-8285-167EFADCF588}"/>
                    </a:ext>
                  </a:extLst>
                </p14:cNvPr>
                <p14:cNvContentPartPr/>
                <p14:nvPr/>
              </p14:nvContentPartPr>
              <p14:xfrm>
                <a:off x="11202558" y="840121"/>
                <a:ext cx="2160" cy="9360"/>
              </p14:xfrm>
            </p:contentPart>
          </mc:Choice>
          <mc:Fallback xmlns="">
            <p:pic>
              <p:nvPicPr>
                <p:cNvPr id="814" name="Ink 813">
                  <a:extLst>
                    <a:ext uri="{FF2B5EF4-FFF2-40B4-BE49-F238E27FC236}">
                      <a16:creationId xmlns:a16="http://schemas.microsoft.com/office/drawing/2014/main" id="{01528829-C370-459D-8285-167EFADCF58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184558" y="822481"/>
                  <a:ext cx="37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AA34B350-748F-4DB3-83D1-172159F98CDC}"/>
                    </a:ext>
                  </a:extLst>
                </p14:cNvPr>
                <p14:cNvContentPartPr/>
                <p14:nvPr/>
              </p14:nvContentPartPr>
              <p14:xfrm>
                <a:off x="11209398" y="699001"/>
                <a:ext cx="17280" cy="37584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AA34B350-748F-4DB3-83D1-172159F98CD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191398" y="681361"/>
                  <a:ext cx="52920" cy="41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2" name="Group 821">
            <a:extLst>
              <a:ext uri="{FF2B5EF4-FFF2-40B4-BE49-F238E27FC236}">
                <a16:creationId xmlns:a16="http://schemas.microsoft.com/office/drawing/2014/main" id="{6E09A395-C3CF-4459-8EEB-6D4B9E0C83C1}"/>
              </a:ext>
            </a:extLst>
          </p:cNvPr>
          <p:cNvGrpSpPr/>
          <p:nvPr/>
        </p:nvGrpSpPr>
        <p:grpSpPr>
          <a:xfrm>
            <a:off x="3641390" y="557659"/>
            <a:ext cx="745200" cy="352080"/>
            <a:chOff x="3641390" y="557659"/>
            <a:chExt cx="74520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FA07BF2A-F6CC-49B2-B229-C15B06D02735}"/>
                    </a:ext>
                  </a:extLst>
                </p14:cNvPr>
                <p14:cNvContentPartPr/>
                <p14:nvPr/>
              </p14:nvContentPartPr>
              <p14:xfrm>
                <a:off x="3719150" y="704539"/>
                <a:ext cx="360" cy="36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FA07BF2A-F6CC-49B2-B229-C15B06D0273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01510" y="68653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8B46B0A7-EC31-4FE1-9AC7-E12C28F0F201}"/>
                    </a:ext>
                  </a:extLst>
                </p14:cNvPr>
                <p14:cNvContentPartPr/>
                <p14:nvPr/>
              </p14:nvContentPartPr>
              <p14:xfrm>
                <a:off x="3641390" y="557659"/>
                <a:ext cx="285480" cy="35208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8B46B0A7-EC31-4FE1-9AC7-E12C28F0F20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623750" y="539659"/>
                  <a:ext cx="3211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586BF07F-C6E2-4A3A-8EC0-D36295540D4D}"/>
                    </a:ext>
                  </a:extLst>
                </p14:cNvPr>
                <p14:cNvContentPartPr/>
                <p14:nvPr/>
              </p14:nvContentPartPr>
              <p14:xfrm>
                <a:off x="3976910" y="717139"/>
                <a:ext cx="138960" cy="18216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586BF07F-C6E2-4A3A-8EC0-D36295540D4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958910" y="699499"/>
                  <a:ext cx="1746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AFF6C0D9-E320-4EED-9EB4-0E480D537F8F}"/>
                    </a:ext>
                  </a:extLst>
                </p14:cNvPr>
                <p14:cNvContentPartPr/>
                <p14:nvPr/>
              </p14:nvContentPartPr>
              <p14:xfrm>
                <a:off x="4151510" y="700219"/>
                <a:ext cx="109440" cy="18144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AFF6C0D9-E320-4EED-9EB4-0E480D537F8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133870" y="682219"/>
                  <a:ext cx="145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593BB217-ED6A-4CDE-8298-51FAAFC28B86}"/>
                    </a:ext>
                  </a:extLst>
                </p14:cNvPr>
                <p14:cNvContentPartPr/>
                <p14:nvPr/>
              </p14:nvContentPartPr>
              <p14:xfrm>
                <a:off x="4301630" y="699499"/>
                <a:ext cx="84960" cy="162360"/>
              </p14:xfrm>
            </p:contentPart>
          </mc:Choice>
          <mc:Fallback xmlns=""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593BB217-ED6A-4CDE-8298-51FAAFC28B8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283990" y="681499"/>
                  <a:ext cx="12060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9" name="Group 838">
            <a:extLst>
              <a:ext uri="{FF2B5EF4-FFF2-40B4-BE49-F238E27FC236}">
                <a16:creationId xmlns:a16="http://schemas.microsoft.com/office/drawing/2014/main" id="{61093CCE-026A-47F1-8C2F-7B065F3C50E9}"/>
              </a:ext>
            </a:extLst>
          </p:cNvPr>
          <p:cNvGrpSpPr/>
          <p:nvPr/>
        </p:nvGrpSpPr>
        <p:grpSpPr>
          <a:xfrm>
            <a:off x="4764950" y="632539"/>
            <a:ext cx="514800" cy="222480"/>
            <a:chOff x="4764950" y="632539"/>
            <a:chExt cx="51480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823" name="Ink 822">
                  <a:extLst>
                    <a:ext uri="{FF2B5EF4-FFF2-40B4-BE49-F238E27FC236}">
                      <a16:creationId xmlns:a16="http://schemas.microsoft.com/office/drawing/2014/main" id="{4927EA64-61A7-4F4A-95AC-AB94CB33BCEB}"/>
                    </a:ext>
                  </a:extLst>
                </p14:cNvPr>
                <p14:cNvContentPartPr/>
                <p14:nvPr/>
              </p14:nvContentPartPr>
              <p14:xfrm>
                <a:off x="4764950" y="649819"/>
                <a:ext cx="136080" cy="205200"/>
              </p14:xfrm>
            </p:contentPart>
          </mc:Choice>
          <mc:Fallback xmlns="">
            <p:pic>
              <p:nvPicPr>
                <p:cNvPr id="823" name="Ink 822">
                  <a:extLst>
                    <a:ext uri="{FF2B5EF4-FFF2-40B4-BE49-F238E27FC236}">
                      <a16:creationId xmlns:a16="http://schemas.microsoft.com/office/drawing/2014/main" id="{4927EA64-61A7-4F4A-95AC-AB94CB33BCE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747310" y="631819"/>
                  <a:ext cx="171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824" name="Ink 823">
                  <a:extLst>
                    <a:ext uri="{FF2B5EF4-FFF2-40B4-BE49-F238E27FC236}">
                      <a16:creationId xmlns:a16="http://schemas.microsoft.com/office/drawing/2014/main" id="{107AF703-BB33-48D6-B6ED-2FCF180FAE67}"/>
                    </a:ext>
                  </a:extLst>
                </p14:cNvPr>
                <p14:cNvContentPartPr/>
                <p14:nvPr/>
              </p14:nvContentPartPr>
              <p14:xfrm>
                <a:off x="4952510" y="666739"/>
                <a:ext cx="132480" cy="159480"/>
              </p14:xfrm>
            </p:contentPart>
          </mc:Choice>
          <mc:Fallback xmlns="">
            <p:pic>
              <p:nvPicPr>
                <p:cNvPr id="824" name="Ink 823">
                  <a:extLst>
                    <a:ext uri="{FF2B5EF4-FFF2-40B4-BE49-F238E27FC236}">
                      <a16:creationId xmlns:a16="http://schemas.microsoft.com/office/drawing/2014/main" id="{107AF703-BB33-48D6-B6ED-2FCF180FAE6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934510" y="648739"/>
                  <a:ext cx="168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825" name="Ink 824">
                  <a:extLst>
                    <a:ext uri="{FF2B5EF4-FFF2-40B4-BE49-F238E27FC236}">
                      <a16:creationId xmlns:a16="http://schemas.microsoft.com/office/drawing/2014/main" id="{643D33E9-2D81-46DF-81CA-97CF7FC50857}"/>
                    </a:ext>
                  </a:extLst>
                </p14:cNvPr>
                <p14:cNvContentPartPr/>
                <p14:nvPr/>
              </p14:nvContentPartPr>
              <p14:xfrm>
                <a:off x="5133950" y="632539"/>
                <a:ext cx="145800" cy="188640"/>
              </p14:xfrm>
            </p:contentPart>
          </mc:Choice>
          <mc:Fallback xmlns="">
            <p:pic>
              <p:nvPicPr>
                <p:cNvPr id="825" name="Ink 824">
                  <a:extLst>
                    <a:ext uri="{FF2B5EF4-FFF2-40B4-BE49-F238E27FC236}">
                      <a16:creationId xmlns:a16="http://schemas.microsoft.com/office/drawing/2014/main" id="{643D33E9-2D81-46DF-81CA-97CF7FC5085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115950" y="614899"/>
                  <a:ext cx="18144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8" name="Group 837">
            <a:extLst>
              <a:ext uri="{FF2B5EF4-FFF2-40B4-BE49-F238E27FC236}">
                <a16:creationId xmlns:a16="http://schemas.microsoft.com/office/drawing/2014/main" id="{549EE02C-7F78-4470-9E30-93214BF66021}"/>
              </a:ext>
            </a:extLst>
          </p:cNvPr>
          <p:cNvGrpSpPr/>
          <p:nvPr/>
        </p:nvGrpSpPr>
        <p:grpSpPr>
          <a:xfrm>
            <a:off x="5493950" y="594379"/>
            <a:ext cx="475200" cy="397440"/>
            <a:chOff x="5493950" y="594379"/>
            <a:chExt cx="47520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826" name="Ink 825">
                  <a:extLst>
                    <a:ext uri="{FF2B5EF4-FFF2-40B4-BE49-F238E27FC236}">
                      <a16:creationId xmlns:a16="http://schemas.microsoft.com/office/drawing/2014/main" id="{92193CCA-7EBD-4ABE-9F77-A5FD49B1FD5E}"/>
                    </a:ext>
                  </a:extLst>
                </p14:cNvPr>
                <p14:cNvContentPartPr/>
                <p14:nvPr/>
              </p14:nvContentPartPr>
              <p14:xfrm>
                <a:off x="5493950" y="623899"/>
                <a:ext cx="210600" cy="367920"/>
              </p14:xfrm>
            </p:contentPart>
          </mc:Choice>
          <mc:Fallback xmlns="">
            <p:pic>
              <p:nvPicPr>
                <p:cNvPr id="826" name="Ink 825">
                  <a:extLst>
                    <a:ext uri="{FF2B5EF4-FFF2-40B4-BE49-F238E27FC236}">
                      <a16:creationId xmlns:a16="http://schemas.microsoft.com/office/drawing/2014/main" id="{92193CCA-7EBD-4ABE-9F77-A5FD49B1FD5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475950" y="605899"/>
                  <a:ext cx="2462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827" name="Ink 826">
                  <a:extLst>
                    <a:ext uri="{FF2B5EF4-FFF2-40B4-BE49-F238E27FC236}">
                      <a16:creationId xmlns:a16="http://schemas.microsoft.com/office/drawing/2014/main" id="{AAE8C47D-7580-431A-AFF5-0954F74BE18C}"/>
                    </a:ext>
                  </a:extLst>
                </p14:cNvPr>
                <p14:cNvContentPartPr/>
                <p14:nvPr/>
              </p14:nvContentPartPr>
              <p14:xfrm>
                <a:off x="5720030" y="594379"/>
                <a:ext cx="249120" cy="188280"/>
              </p14:xfrm>
            </p:contentPart>
          </mc:Choice>
          <mc:Fallback xmlns="">
            <p:pic>
              <p:nvPicPr>
                <p:cNvPr id="827" name="Ink 826">
                  <a:extLst>
                    <a:ext uri="{FF2B5EF4-FFF2-40B4-BE49-F238E27FC236}">
                      <a16:creationId xmlns:a16="http://schemas.microsoft.com/office/drawing/2014/main" id="{AAE8C47D-7580-431A-AFF5-0954F74BE18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702390" y="576739"/>
                  <a:ext cx="28476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7" name="Group 836">
            <a:extLst>
              <a:ext uri="{FF2B5EF4-FFF2-40B4-BE49-F238E27FC236}">
                <a16:creationId xmlns:a16="http://schemas.microsoft.com/office/drawing/2014/main" id="{AF04E997-252A-40C4-A172-F97E34B956D6}"/>
              </a:ext>
            </a:extLst>
          </p:cNvPr>
          <p:cNvGrpSpPr/>
          <p:nvPr/>
        </p:nvGrpSpPr>
        <p:grpSpPr>
          <a:xfrm>
            <a:off x="6316910" y="386299"/>
            <a:ext cx="1453680" cy="556200"/>
            <a:chOff x="6316910" y="386299"/>
            <a:chExt cx="1453680" cy="55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828" name="Ink 827">
                  <a:extLst>
                    <a:ext uri="{FF2B5EF4-FFF2-40B4-BE49-F238E27FC236}">
                      <a16:creationId xmlns:a16="http://schemas.microsoft.com/office/drawing/2014/main" id="{F351A310-ED1C-4B79-B356-7D151AE0A1B6}"/>
                    </a:ext>
                  </a:extLst>
                </p14:cNvPr>
                <p14:cNvContentPartPr/>
                <p14:nvPr/>
              </p14:nvContentPartPr>
              <p14:xfrm>
                <a:off x="6316910" y="560539"/>
                <a:ext cx="128160" cy="196920"/>
              </p14:xfrm>
            </p:contentPart>
          </mc:Choice>
          <mc:Fallback xmlns="">
            <p:pic>
              <p:nvPicPr>
                <p:cNvPr id="828" name="Ink 827">
                  <a:extLst>
                    <a:ext uri="{FF2B5EF4-FFF2-40B4-BE49-F238E27FC236}">
                      <a16:creationId xmlns:a16="http://schemas.microsoft.com/office/drawing/2014/main" id="{F351A310-ED1C-4B79-B356-7D151AE0A1B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298910" y="542539"/>
                  <a:ext cx="163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19CFE049-A4A4-445D-B894-6A55842E30F5}"/>
                    </a:ext>
                  </a:extLst>
                </p14:cNvPr>
                <p14:cNvContentPartPr/>
                <p14:nvPr/>
              </p14:nvContentPartPr>
              <p14:xfrm>
                <a:off x="6522470" y="562339"/>
                <a:ext cx="137880" cy="159120"/>
              </p14:xfrm>
            </p:contentPart>
          </mc:Choice>
          <mc:Fallback xmlns=""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19CFE049-A4A4-445D-B894-6A55842E30F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504470" y="544699"/>
                  <a:ext cx="173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0C157B45-7487-41F4-A39E-64D9BA9058BD}"/>
                    </a:ext>
                  </a:extLst>
                </p14:cNvPr>
                <p14:cNvContentPartPr/>
                <p14:nvPr/>
              </p14:nvContentPartPr>
              <p14:xfrm>
                <a:off x="6519950" y="554059"/>
                <a:ext cx="101520" cy="20376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0C157B45-7487-41F4-A39E-64D9BA9058B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502310" y="536059"/>
                  <a:ext cx="137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9E429C68-1615-4F2C-8FED-E56402916847}"/>
                    </a:ext>
                  </a:extLst>
                </p14:cNvPr>
                <p14:cNvContentPartPr/>
                <p14:nvPr/>
              </p14:nvContentPartPr>
              <p14:xfrm>
                <a:off x="6707510" y="549739"/>
                <a:ext cx="169920" cy="17496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9E429C68-1615-4F2C-8FED-E5640291684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689870" y="532099"/>
                  <a:ext cx="2055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A71204BB-6E74-4D2D-9191-4094A1C7B288}"/>
                    </a:ext>
                  </a:extLst>
                </p14:cNvPr>
                <p14:cNvContentPartPr/>
                <p14:nvPr/>
              </p14:nvContentPartPr>
              <p14:xfrm>
                <a:off x="6935750" y="529939"/>
                <a:ext cx="203400" cy="17928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A71204BB-6E74-4D2D-9191-4094A1C7B28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918110" y="511939"/>
                  <a:ext cx="239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6DC1FCCF-95E8-4E31-80DE-CE16E2AC6C8B}"/>
                    </a:ext>
                  </a:extLst>
                </p14:cNvPr>
                <p14:cNvContentPartPr/>
                <p14:nvPr/>
              </p14:nvContentPartPr>
              <p14:xfrm>
                <a:off x="7221230" y="545059"/>
                <a:ext cx="109800" cy="39744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6DC1FCCF-95E8-4E31-80DE-CE16E2AC6C8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203590" y="527059"/>
                  <a:ext cx="14544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B86D45AB-3EE4-448A-8363-4A706A1B6C94}"/>
                    </a:ext>
                  </a:extLst>
                </p14:cNvPr>
                <p14:cNvContentPartPr/>
                <p14:nvPr/>
              </p14:nvContentPartPr>
              <p14:xfrm>
                <a:off x="7395110" y="386299"/>
                <a:ext cx="21960" cy="33192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B86D45AB-3EE4-448A-8363-4A706A1B6C9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377110" y="368299"/>
                  <a:ext cx="576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15FB789E-23F5-4369-B185-1363FDCA9992}"/>
                    </a:ext>
                  </a:extLst>
                </p14:cNvPr>
                <p14:cNvContentPartPr/>
                <p14:nvPr/>
              </p14:nvContentPartPr>
              <p14:xfrm>
                <a:off x="7491590" y="555859"/>
                <a:ext cx="117360" cy="16056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15FB789E-23F5-4369-B185-1363FDCA999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473950" y="538219"/>
                  <a:ext cx="153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763F679F-411C-466F-802E-4C173BADB970}"/>
                    </a:ext>
                  </a:extLst>
                </p14:cNvPr>
                <p14:cNvContentPartPr/>
                <p14:nvPr/>
              </p14:nvContentPartPr>
              <p14:xfrm>
                <a:off x="7683830" y="533539"/>
                <a:ext cx="86760" cy="205200"/>
              </p14:xfrm>
            </p:contentPart>
          </mc:Choice>
          <mc:Fallback xmlns=""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763F679F-411C-466F-802E-4C173BADB97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666190" y="515899"/>
                  <a:ext cx="122400" cy="24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840" name="Ink 839">
                <a:extLst>
                  <a:ext uri="{FF2B5EF4-FFF2-40B4-BE49-F238E27FC236}">
                    <a16:creationId xmlns:a16="http://schemas.microsoft.com/office/drawing/2014/main" id="{E633A108-2C9B-4AA4-A6D2-26BB5F5E4D8F}"/>
                  </a:ext>
                </a:extLst>
              </p14:cNvPr>
              <p14:cNvContentPartPr/>
              <p14:nvPr/>
            </p14:nvContentPartPr>
            <p14:xfrm>
              <a:off x="3260870" y="1487899"/>
              <a:ext cx="117360" cy="180000"/>
            </p14:xfrm>
          </p:contentPart>
        </mc:Choice>
        <mc:Fallback xmlns="">
          <p:pic>
            <p:nvPicPr>
              <p:cNvPr id="840" name="Ink 839">
                <a:extLst>
                  <a:ext uri="{FF2B5EF4-FFF2-40B4-BE49-F238E27FC236}">
                    <a16:creationId xmlns:a16="http://schemas.microsoft.com/office/drawing/2014/main" id="{E633A108-2C9B-4AA4-A6D2-26BB5F5E4D8F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3243230" y="1470259"/>
                <a:ext cx="153000" cy="21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66" name="Group 865">
            <a:extLst>
              <a:ext uri="{FF2B5EF4-FFF2-40B4-BE49-F238E27FC236}">
                <a16:creationId xmlns:a16="http://schemas.microsoft.com/office/drawing/2014/main" id="{B3D043AF-B30E-4DA0-BD2D-6E1104956675}"/>
              </a:ext>
            </a:extLst>
          </p:cNvPr>
          <p:cNvGrpSpPr/>
          <p:nvPr/>
        </p:nvGrpSpPr>
        <p:grpSpPr>
          <a:xfrm>
            <a:off x="3586670" y="1316179"/>
            <a:ext cx="1022760" cy="555120"/>
            <a:chOff x="3586670" y="1316179"/>
            <a:chExt cx="1022760" cy="55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577ECB4E-B220-4CFC-81FE-84AF9E9E0384}"/>
                    </a:ext>
                  </a:extLst>
                </p14:cNvPr>
                <p14:cNvContentPartPr/>
                <p14:nvPr/>
              </p14:nvContentPartPr>
              <p14:xfrm>
                <a:off x="3586670" y="1316179"/>
                <a:ext cx="126360" cy="40896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577ECB4E-B220-4CFC-81FE-84AF9E9E038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569030" y="1298179"/>
                  <a:ext cx="1620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6324A37B-BBDB-43BF-84C0-777A811D6529}"/>
                    </a:ext>
                  </a:extLst>
                </p14:cNvPr>
                <p14:cNvContentPartPr/>
                <p14:nvPr/>
              </p14:nvContentPartPr>
              <p14:xfrm>
                <a:off x="3790070" y="1553059"/>
                <a:ext cx="22680" cy="15192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6324A37B-BBDB-43BF-84C0-777A811D652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772070" y="1535419"/>
                  <a:ext cx="58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C46EA657-E200-4BF6-91D7-975A9D99B6B7}"/>
                    </a:ext>
                  </a:extLst>
                </p14:cNvPr>
                <p14:cNvContentPartPr/>
                <p14:nvPr/>
              </p14:nvContentPartPr>
              <p14:xfrm>
                <a:off x="3778550" y="1474579"/>
                <a:ext cx="25920" cy="3024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C46EA657-E200-4BF6-91D7-975A9D99B6B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760910" y="1456579"/>
                  <a:ext cx="615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6F73FEF9-7400-4AA7-976B-92965315BD92}"/>
                    </a:ext>
                  </a:extLst>
                </p14:cNvPr>
                <p14:cNvContentPartPr/>
                <p14:nvPr/>
              </p14:nvContentPartPr>
              <p14:xfrm>
                <a:off x="3890510" y="1531099"/>
                <a:ext cx="88200" cy="30492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6F73FEF9-7400-4AA7-976B-92965315BD9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872510" y="1513099"/>
                  <a:ext cx="1238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31C26C6F-08F4-41FE-AD0D-A69858AFA66A}"/>
                    </a:ext>
                  </a:extLst>
                </p14:cNvPr>
                <p14:cNvContentPartPr/>
                <p14:nvPr/>
              </p14:nvContentPartPr>
              <p14:xfrm>
                <a:off x="3898070" y="1680499"/>
                <a:ext cx="94680" cy="288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31C26C6F-08F4-41FE-AD0D-A69858AFA66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880430" y="1662499"/>
                  <a:ext cx="1303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4AEB8652-16D6-464A-95B4-587AB49959A5}"/>
                    </a:ext>
                  </a:extLst>
                </p14:cNvPr>
                <p14:cNvContentPartPr/>
                <p14:nvPr/>
              </p14:nvContentPartPr>
              <p14:xfrm>
                <a:off x="4061870" y="1371259"/>
                <a:ext cx="36000" cy="286920"/>
              </p14:xfrm>
            </p:contentPart>
          </mc:Choice>
          <mc:Fallback xmlns=""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4AEB8652-16D6-464A-95B4-587AB49959A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044230" y="1353259"/>
                  <a:ext cx="716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847" name="Ink 846">
                  <a:extLst>
                    <a:ext uri="{FF2B5EF4-FFF2-40B4-BE49-F238E27FC236}">
                      <a16:creationId xmlns:a16="http://schemas.microsoft.com/office/drawing/2014/main" id="{7545E293-13F2-4432-8AD9-E935D3F92E10}"/>
                    </a:ext>
                  </a:extLst>
                </p14:cNvPr>
                <p14:cNvContentPartPr/>
                <p14:nvPr/>
              </p14:nvContentPartPr>
              <p14:xfrm>
                <a:off x="4023710" y="1495099"/>
                <a:ext cx="167400" cy="14400"/>
              </p14:xfrm>
            </p:contentPart>
          </mc:Choice>
          <mc:Fallback xmlns="">
            <p:pic>
              <p:nvPicPr>
                <p:cNvPr id="847" name="Ink 846">
                  <a:extLst>
                    <a:ext uri="{FF2B5EF4-FFF2-40B4-BE49-F238E27FC236}">
                      <a16:creationId xmlns:a16="http://schemas.microsoft.com/office/drawing/2014/main" id="{7545E293-13F2-4432-8AD9-E935D3F92E1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005710" y="1477459"/>
                  <a:ext cx="203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4FB531BB-844B-49CC-B953-899F26B40D03}"/>
                    </a:ext>
                  </a:extLst>
                </p14:cNvPr>
                <p14:cNvContentPartPr/>
                <p14:nvPr/>
              </p14:nvContentPartPr>
              <p14:xfrm>
                <a:off x="4213430" y="1540099"/>
                <a:ext cx="35640" cy="11412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4FB531BB-844B-49CC-B953-899F26B40D0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195790" y="1522459"/>
                  <a:ext cx="71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52CD449A-945C-4773-9D3D-B589F92EED71}"/>
                    </a:ext>
                  </a:extLst>
                </p14:cNvPr>
                <p14:cNvContentPartPr/>
                <p14:nvPr/>
              </p14:nvContentPartPr>
              <p14:xfrm>
                <a:off x="4209110" y="1424179"/>
                <a:ext cx="15840" cy="3636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52CD449A-945C-4773-9D3D-B589F92EED7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191110" y="1406179"/>
                  <a:ext cx="51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2E38EE35-C3AC-4833-BD8C-C6F6E904039E}"/>
                    </a:ext>
                  </a:extLst>
                </p14:cNvPr>
                <p14:cNvContentPartPr/>
                <p14:nvPr/>
              </p14:nvContentPartPr>
              <p14:xfrm>
                <a:off x="4317470" y="1491139"/>
                <a:ext cx="116640" cy="151200"/>
              </p14:xfrm>
            </p:contentPart>
          </mc:Choice>
          <mc:Fallback xmlns=""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2E38EE35-C3AC-4833-BD8C-C6F6E904039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299470" y="1473499"/>
                  <a:ext cx="1522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8BFC6782-3738-4402-881D-650A2054499A}"/>
                    </a:ext>
                  </a:extLst>
                </p14:cNvPr>
                <p14:cNvContentPartPr/>
                <p14:nvPr/>
              </p14:nvContentPartPr>
              <p14:xfrm>
                <a:off x="4480190" y="1471699"/>
                <a:ext cx="129240" cy="39960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8BFC6782-3738-4402-881D-650A2054499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462550" y="1453699"/>
                  <a:ext cx="164880" cy="43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6550E892-B9DC-4427-B6E6-F4C28E4A891D}"/>
              </a:ext>
            </a:extLst>
          </p:cNvPr>
          <p:cNvGrpSpPr/>
          <p:nvPr/>
        </p:nvGrpSpPr>
        <p:grpSpPr>
          <a:xfrm>
            <a:off x="4870430" y="1212139"/>
            <a:ext cx="1532520" cy="565200"/>
            <a:chOff x="4870430" y="1212139"/>
            <a:chExt cx="1532520" cy="56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852" name="Ink 851">
                  <a:extLst>
                    <a:ext uri="{FF2B5EF4-FFF2-40B4-BE49-F238E27FC236}">
                      <a16:creationId xmlns:a16="http://schemas.microsoft.com/office/drawing/2014/main" id="{8182B3D1-B32C-4041-A1B7-550046EC8588}"/>
                    </a:ext>
                  </a:extLst>
                </p14:cNvPr>
                <p14:cNvContentPartPr/>
                <p14:nvPr/>
              </p14:nvContentPartPr>
              <p14:xfrm>
                <a:off x="4870430" y="1425259"/>
                <a:ext cx="93240" cy="187920"/>
              </p14:xfrm>
            </p:contentPart>
          </mc:Choice>
          <mc:Fallback xmlns="">
            <p:pic>
              <p:nvPicPr>
                <p:cNvPr id="852" name="Ink 851">
                  <a:extLst>
                    <a:ext uri="{FF2B5EF4-FFF2-40B4-BE49-F238E27FC236}">
                      <a16:creationId xmlns:a16="http://schemas.microsoft.com/office/drawing/2014/main" id="{8182B3D1-B32C-4041-A1B7-550046EC858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852430" y="1407619"/>
                  <a:ext cx="1288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1FAC321F-2BB5-42A0-B662-1AF9B80DAE16}"/>
                    </a:ext>
                  </a:extLst>
                </p14:cNvPr>
                <p14:cNvContentPartPr/>
                <p14:nvPr/>
              </p14:nvContentPartPr>
              <p14:xfrm>
                <a:off x="5013350" y="1442539"/>
                <a:ext cx="114840" cy="11988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1FAC321F-2BB5-42A0-B662-1AF9B80DAE1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995350" y="1424539"/>
                  <a:ext cx="150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A3BBC9A2-30DB-4506-99A3-3C400399967C}"/>
                    </a:ext>
                  </a:extLst>
                </p14:cNvPr>
                <p14:cNvContentPartPr/>
                <p14:nvPr/>
              </p14:nvContentPartPr>
              <p14:xfrm>
                <a:off x="5165270" y="1264699"/>
                <a:ext cx="50400" cy="29376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A3BBC9A2-30DB-4506-99A3-3C400399967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147270" y="1247059"/>
                  <a:ext cx="860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6C6A7424-4165-4ACF-A04D-9AD0B9E1E9BE}"/>
                    </a:ext>
                  </a:extLst>
                </p14:cNvPr>
                <p14:cNvContentPartPr/>
                <p14:nvPr/>
              </p14:nvContentPartPr>
              <p14:xfrm>
                <a:off x="5163110" y="1397539"/>
                <a:ext cx="125280" cy="27000"/>
              </p14:xfrm>
            </p:contentPart>
          </mc:Choice>
          <mc:Fallback xmlns=""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6C6A7424-4165-4ACF-A04D-9AD0B9E1E9B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145110" y="1379899"/>
                  <a:ext cx="1609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66E4349C-8389-4292-A4F4-03E1072CFA6C}"/>
                    </a:ext>
                  </a:extLst>
                </p14:cNvPr>
                <p14:cNvContentPartPr/>
                <p14:nvPr/>
              </p14:nvContentPartPr>
              <p14:xfrm>
                <a:off x="5287310" y="1415179"/>
                <a:ext cx="111240" cy="15012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66E4349C-8389-4292-A4F4-03E1072CFA6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269670" y="1397179"/>
                  <a:ext cx="1468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857" name="Ink 856">
                  <a:extLst>
                    <a:ext uri="{FF2B5EF4-FFF2-40B4-BE49-F238E27FC236}">
                      <a16:creationId xmlns:a16="http://schemas.microsoft.com/office/drawing/2014/main" id="{0C7149F1-7A55-41BB-A4AA-9B3E424C4A5F}"/>
                    </a:ext>
                  </a:extLst>
                </p14:cNvPr>
                <p14:cNvContentPartPr/>
                <p14:nvPr/>
              </p14:nvContentPartPr>
              <p14:xfrm>
                <a:off x="5450750" y="1407619"/>
                <a:ext cx="112680" cy="369720"/>
              </p14:xfrm>
            </p:contentPart>
          </mc:Choice>
          <mc:Fallback xmlns="">
            <p:pic>
              <p:nvPicPr>
                <p:cNvPr id="857" name="Ink 856">
                  <a:extLst>
                    <a:ext uri="{FF2B5EF4-FFF2-40B4-BE49-F238E27FC236}">
                      <a16:creationId xmlns:a16="http://schemas.microsoft.com/office/drawing/2014/main" id="{0C7149F1-7A55-41BB-A4AA-9B3E424C4A5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432750" y="1389619"/>
                  <a:ext cx="14832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B6C177EE-D493-47A6-8D06-D57701FE476D}"/>
                    </a:ext>
                  </a:extLst>
                </p14:cNvPr>
                <p14:cNvContentPartPr/>
                <p14:nvPr/>
              </p14:nvContentPartPr>
              <p14:xfrm>
                <a:off x="5662070" y="1391779"/>
                <a:ext cx="98280" cy="141480"/>
              </p14:xfrm>
            </p:contentPart>
          </mc:Choice>
          <mc:Fallback xmlns=""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B6C177EE-D493-47A6-8D06-D57701FE476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644070" y="1373779"/>
                  <a:ext cx="133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859" name="Ink 858">
                  <a:extLst>
                    <a:ext uri="{FF2B5EF4-FFF2-40B4-BE49-F238E27FC236}">
                      <a16:creationId xmlns:a16="http://schemas.microsoft.com/office/drawing/2014/main" id="{05365D05-25A4-4A80-93EC-F9E894BEA749}"/>
                    </a:ext>
                  </a:extLst>
                </p14:cNvPr>
                <p14:cNvContentPartPr/>
                <p14:nvPr/>
              </p14:nvContentPartPr>
              <p14:xfrm>
                <a:off x="5816150" y="1386379"/>
                <a:ext cx="90360" cy="140040"/>
              </p14:xfrm>
            </p:contentPart>
          </mc:Choice>
          <mc:Fallback xmlns="">
            <p:pic>
              <p:nvPicPr>
                <p:cNvPr id="859" name="Ink 858">
                  <a:extLst>
                    <a:ext uri="{FF2B5EF4-FFF2-40B4-BE49-F238E27FC236}">
                      <a16:creationId xmlns:a16="http://schemas.microsoft.com/office/drawing/2014/main" id="{05365D05-25A4-4A80-93EC-F9E894BEA74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798150" y="1368379"/>
                  <a:ext cx="126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860" name="Ink 859">
                  <a:extLst>
                    <a:ext uri="{FF2B5EF4-FFF2-40B4-BE49-F238E27FC236}">
                      <a16:creationId xmlns:a16="http://schemas.microsoft.com/office/drawing/2014/main" id="{DB149E74-DA85-427A-A99F-A3BF778B3C98}"/>
                    </a:ext>
                  </a:extLst>
                </p14:cNvPr>
                <p14:cNvContentPartPr/>
                <p14:nvPr/>
              </p14:nvContentPartPr>
              <p14:xfrm>
                <a:off x="5965550" y="1400419"/>
                <a:ext cx="38160" cy="133200"/>
              </p14:xfrm>
            </p:contentPart>
          </mc:Choice>
          <mc:Fallback xmlns="">
            <p:pic>
              <p:nvPicPr>
                <p:cNvPr id="860" name="Ink 859">
                  <a:extLst>
                    <a:ext uri="{FF2B5EF4-FFF2-40B4-BE49-F238E27FC236}">
                      <a16:creationId xmlns:a16="http://schemas.microsoft.com/office/drawing/2014/main" id="{DB149E74-DA85-427A-A99F-A3BF778B3C9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947550" y="1382419"/>
                  <a:ext cx="738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861" name="Ink 860">
                  <a:extLst>
                    <a:ext uri="{FF2B5EF4-FFF2-40B4-BE49-F238E27FC236}">
                      <a16:creationId xmlns:a16="http://schemas.microsoft.com/office/drawing/2014/main" id="{3DFC91EE-EC1E-4A15-9521-3710ADF54B0B}"/>
                    </a:ext>
                  </a:extLst>
                </p14:cNvPr>
                <p14:cNvContentPartPr/>
                <p14:nvPr/>
              </p14:nvContentPartPr>
              <p14:xfrm>
                <a:off x="5974910" y="1297099"/>
                <a:ext cx="24840" cy="30600"/>
              </p14:xfrm>
            </p:contentPart>
          </mc:Choice>
          <mc:Fallback xmlns="">
            <p:pic>
              <p:nvPicPr>
                <p:cNvPr id="861" name="Ink 860">
                  <a:extLst>
                    <a:ext uri="{FF2B5EF4-FFF2-40B4-BE49-F238E27FC236}">
                      <a16:creationId xmlns:a16="http://schemas.microsoft.com/office/drawing/2014/main" id="{3DFC91EE-EC1E-4A15-9521-3710ADF54B0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956910" y="1279459"/>
                  <a:ext cx="604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862" name="Ink 861">
                  <a:extLst>
                    <a:ext uri="{FF2B5EF4-FFF2-40B4-BE49-F238E27FC236}">
                      <a16:creationId xmlns:a16="http://schemas.microsoft.com/office/drawing/2014/main" id="{BFFA28CF-84F5-4D1A-B417-72EF4D23C3B2}"/>
                    </a:ext>
                  </a:extLst>
                </p14:cNvPr>
                <p14:cNvContentPartPr/>
                <p14:nvPr/>
              </p14:nvContentPartPr>
              <p14:xfrm>
                <a:off x="6060230" y="1387099"/>
                <a:ext cx="87480" cy="153360"/>
              </p14:xfrm>
            </p:contentPart>
          </mc:Choice>
          <mc:Fallback xmlns="">
            <p:pic>
              <p:nvPicPr>
                <p:cNvPr id="862" name="Ink 861">
                  <a:extLst>
                    <a:ext uri="{FF2B5EF4-FFF2-40B4-BE49-F238E27FC236}">
                      <a16:creationId xmlns:a16="http://schemas.microsoft.com/office/drawing/2014/main" id="{BFFA28CF-84F5-4D1A-B417-72EF4D23C3B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042590" y="1369459"/>
                  <a:ext cx="123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863" name="Ink 862">
                  <a:extLst>
                    <a:ext uri="{FF2B5EF4-FFF2-40B4-BE49-F238E27FC236}">
                      <a16:creationId xmlns:a16="http://schemas.microsoft.com/office/drawing/2014/main" id="{3DFE95EE-144E-460D-89BB-53717542089A}"/>
                    </a:ext>
                  </a:extLst>
                </p14:cNvPr>
                <p14:cNvContentPartPr/>
                <p14:nvPr/>
              </p14:nvContentPartPr>
              <p14:xfrm>
                <a:off x="6185510" y="1395739"/>
                <a:ext cx="104400" cy="114120"/>
              </p14:xfrm>
            </p:contentPart>
          </mc:Choice>
          <mc:Fallback xmlns="">
            <p:pic>
              <p:nvPicPr>
                <p:cNvPr id="863" name="Ink 862">
                  <a:extLst>
                    <a:ext uri="{FF2B5EF4-FFF2-40B4-BE49-F238E27FC236}">
                      <a16:creationId xmlns:a16="http://schemas.microsoft.com/office/drawing/2014/main" id="{3DFE95EE-144E-460D-89BB-53717542089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167870" y="1378099"/>
                  <a:ext cx="140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864" name="Ink 863">
                  <a:extLst>
                    <a:ext uri="{FF2B5EF4-FFF2-40B4-BE49-F238E27FC236}">
                      <a16:creationId xmlns:a16="http://schemas.microsoft.com/office/drawing/2014/main" id="{F1D78E25-26AC-4F06-A515-F8365D373047}"/>
                    </a:ext>
                  </a:extLst>
                </p14:cNvPr>
                <p14:cNvContentPartPr/>
                <p14:nvPr/>
              </p14:nvContentPartPr>
              <p14:xfrm>
                <a:off x="6376310" y="1212139"/>
                <a:ext cx="26640" cy="296640"/>
              </p14:xfrm>
            </p:contentPart>
          </mc:Choice>
          <mc:Fallback xmlns="">
            <p:pic>
              <p:nvPicPr>
                <p:cNvPr id="864" name="Ink 863">
                  <a:extLst>
                    <a:ext uri="{FF2B5EF4-FFF2-40B4-BE49-F238E27FC236}">
                      <a16:creationId xmlns:a16="http://schemas.microsoft.com/office/drawing/2014/main" id="{F1D78E25-26AC-4F06-A515-F8365D37304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358310" y="1194499"/>
                  <a:ext cx="62280" cy="33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0" name="Group 879">
            <a:extLst>
              <a:ext uri="{FF2B5EF4-FFF2-40B4-BE49-F238E27FC236}">
                <a16:creationId xmlns:a16="http://schemas.microsoft.com/office/drawing/2014/main" id="{AC5156F1-5AD2-4BCC-86A0-203816F58614}"/>
              </a:ext>
            </a:extLst>
          </p:cNvPr>
          <p:cNvGrpSpPr/>
          <p:nvPr/>
        </p:nvGrpSpPr>
        <p:grpSpPr>
          <a:xfrm>
            <a:off x="6702112" y="1147586"/>
            <a:ext cx="1352160" cy="503640"/>
            <a:chOff x="6702112" y="1147586"/>
            <a:chExt cx="1352160" cy="50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867" name="Ink 866">
                  <a:extLst>
                    <a:ext uri="{FF2B5EF4-FFF2-40B4-BE49-F238E27FC236}">
                      <a16:creationId xmlns:a16="http://schemas.microsoft.com/office/drawing/2014/main" id="{57A793CC-775D-4A9B-92D5-11CBAD34F97D}"/>
                    </a:ext>
                  </a:extLst>
                </p14:cNvPr>
                <p14:cNvContentPartPr/>
                <p14:nvPr/>
              </p14:nvContentPartPr>
              <p14:xfrm>
                <a:off x="6702112" y="1314626"/>
                <a:ext cx="131400" cy="336600"/>
              </p14:xfrm>
            </p:contentPart>
          </mc:Choice>
          <mc:Fallback xmlns="">
            <p:pic>
              <p:nvPicPr>
                <p:cNvPr id="867" name="Ink 866">
                  <a:extLst>
                    <a:ext uri="{FF2B5EF4-FFF2-40B4-BE49-F238E27FC236}">
                      <a16:creationId xmlns:a16="http://schemas.microsoft.com/office/drawing/2014/main" id="{57A793CC-775D-4A9B-92D5-11CBAD34F97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684472" y="1296986"/>
                  <a:ext cx="1670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420C324B-59E0-4188-BA53-047FB50D469C}"/>
                    </a:ext>
                  </a:extLst>
                </p14:cNvPr>
                <p14:cNvContentPartPr/>
                <p14:nvPr/>
              </p14:nvContentPartPr>
              <p14:xfrm>
                <a:off x="6879592" y="1325066"/>
                <a:ext cx="90360" cy="129240"/>
              </p14:xfrm>
            </p:contentPart>
          </mc:Choice>
          <mc:Fallback xmlns=""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420C324B-59E0-4188-BA53-047FB50D469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861592" y="1307426"/>
                  <a:ext cx="126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869" name="Ink 868">
                  <a:extLst>
                    <a:ext uri="{FF2B5EF4-FFF2-40B4-BE49-F238E27FC236}">
                      <a16:creationId xmlns:a16="http://schemas.microsoft.com/office/drawing/2014/main" id="{7E4120FC-4053-42F2-8850-AC0E8F13E508}"/>
                    </a:ext>
                  </a:extLst>
                </p14:cNvPr>
                <p14:cNvContentPartPr/>
                <p14:nvPr/>
              </p14:nvContentPartPr>
              <p14:xfrm>
                <a:off x="6994072" y="1329746"/>
                <a:ext cx="117360" cy="118440"/>
              </p14:xfrm>
            </p:contentPart>
          </mc:Choice>
          <mc:Fallback xmlns="">
            <p:pic>
              <p:nvPicPr>
                <p:cNvPr id="869" name="Ink 868">
                  <a:extLst>
                    <a:ext uri="{FF2B5EF4-FFF2-40B4-BE49-F238E27FC236}">
                      <a16:creationId xmlns:a16="http://schemas.microsoft.com/office/drawing/2014/main" id="{7E4120FC-4053-42F2-8850-AC0E8F13E50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976432" y="1312106"/>
                  <a:ext cx="153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870" name="Ink 869">
                  <a:extLst>
                    <a:ext uri="{FF2B5EF4-FFF2-40B4-BE49-F238E27FC236}">
                      <a16:creationId xmlns:a16="http://schemas.microsoft.com/office/drawing/2014/main" id="{165DC258-753B-42FE-8CF5-97D9596BA390}"/>
                    </a:ext>
                  </a:extLst>
                </p14:cNvPr>
                <p14:cNvContentPartPr/>
                <p14:nvPr/>
              </p14:nvContentPartPr>
              <p14:xfrm>
                <a:off x="7162192" y="1297706"/>
                <a:ext cx="103680" cy="349920"/>
              </p14:xfrm>
            </p:contentPart>
          </mc:Choice>
          <mc:Fallback xmlns="">
            <p:pic>
              <p:nvPicPr>
                <p:cNvPr id="870" name="Ink 869">
                  <a:extLst>
                    <a:ext uri="{FF2B5EF4-FFF2-40B4-BE49-F238E27FC236}">
                      <a16:creationId xmlns:a16="http://schemas.microsoft.com/office/drawing/2014/main" id="{165DC258-753B-42FE-8CF5-97D9596BA39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144192" y="1280066"/>
                  <a:ext cx="1393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871" name="Ink 870">
                  <a:extLst>
                    <a:ext uri="{FF2B5EF4-FFF2-40B4-BE49-F238E27FC236}">
                      <a16:creationId xmlns:a16="http://schemas.microsoft.com/office/drawing/2014/main" id="{1A79277F-E95B-44E4-83BB-923A92801A00}"/>
                    </a:ext>
                  </a:extLst>
                </p14:cNvPr>
                <p14:cNvContentPartPr/>
                <p14:nvPr/>
              </p14:nvContentPartPr>
              <p14:xfrm>
                <a:off x="7338592" y="1285466"/>
                <a:ext cx="90000" cy="163080"/>
              </p14:xfrm>
            </p:contentPart>
          </mc:Choice>
          <mc:Fallback xmlns="">
            <p:pic>
              <p:nvPicPr>
                <p:cNvPr id="871" name="Ink 870">
                  <a:extLst>
                    <a:ext uri="{FF2B5EF4-FFF2-40B4-BE49-F238E27FC236}">
                      <a16:creationId xmlns:a16="http://schemas.microsoft.com/office/drawing/2014/main" id="{1A79277F-E95B-44E4-83BB-923A92801A0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320592" y="1267826"/>
                  <a:ext cx="1256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872" name="Ink 871">
                  <a:extLst>
                    <a:ext uri="{FF2B5EF4-FFF2-40B4-BE49-F238E27FC236}">
                      <a16:creationId xmlns:a16="http://schemas.microsoft.com/office/drawing/2014/main" id="{6F92CCD8-0B02-4920-91A3-E3C2F6A922A4}"/>
                    </a:ext>
                  </a:extLst>
                </p14:cNvPr>
                <p14:cNvContentPartPr/>
                <p14:nvPr/>
              </p14:nvContentPartPr>
              <p14:xfrm>
                <a:off x="7482232" y="1269986"/>
                <a:ext cx="57960" cy="149040"/>
              </p14:xfrm>
            </p:contentPart>
          </mc:Choice>
          <mc:Fallback xmlns="">
            <p:pic>
              <p:nvPicPr>
                <p:cNvPr id="872" name="Ink 871">
                  <a:extLst>
                    <a:ext uri="{FF2B5EF4-FFF2-40B4-BE49-F238E27FC236}">
                      <a16:creationId xmlns:a16="http://schemas.microsoft.com/office/drawing/2014/main" id="{6F92CCD8-0B02-4920-91A3-E3C2F6A922A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464232" y="1251986"/>
                  <a:ext cx="93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873" name="Ink 872">
                  <a:extLst>
                    <a:ext uri="{FF2B5EF4-FFF2-40B4-BE49-F238E27FC236}">
                      <a16:creationId xmlns:a16="http://schemas.microsoft.com/office/drawing/2014/main" id="{440B1FB0-D561-4B7E-BA85-C2486E0DCC39}"/>
                    </a:ext>
                  </a:extLst>
                </p14:cNvPr>
                <p14:cNvContentPartPr/>
                <p14:nvPr/>
              </p14:nvContentPartPr>
              <p14:xfrm>
                <a:off x="7635232" y="1147586"/>
                <a:ext cx="16920" cy="299160"/>
              </p14:xfrm>
            </p:contentPart>
          </mc:Choice>
          <mc:Fallback xmlns="">
            <p:pic>
              <p:nvPicPr>
                <p:cNvPr id="873" name="Ink 872">
                  <a:extLst>
                    <a:ext uri="{FF2B5EF4-FFF2-40B4-BE49-F238E27FC236}">
                      <a16:creationId xmlns:a16="http://schemas.microsoft.com/office/drawing/2014/main" id="{440B1FB0-D561-4B7E-BA85-C2486E0DCC3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617592" y="1129586"/>
                  <a:ext cx="525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874" name="Ink 873">
                  <a:extLst>
                    <a:ext uri="{FF2B5EF4-FFF2-40B4-BE49-F238E27FC236}">
                      <a16:creationId xmlns:a16="http://schemas.microsoft.com/office/drawing/2014/main" id="{1E157780-052D-45D5-806E-1D6CE8827349}"/>
                    </a:ext>
                  </a:extLst>
                </p14:cNvPr>
                <p14:cNvContentPartPr/>
                <p14:nvPr/>
              </p14:nvContentPartPr>
              <p14:xfrm>
                <a:off x="7594552" y="1273586"/>
                <a:ext cx="135720" cy="9360"/>
              </p14:xfrm>
            </p:contentPart>
          </mc:Choice>
          <mc:Fallback xmlns="">
            <p:pic>
              <p:nvPicPr>
                <p:cNvPr id="874" name="Ink 873">
                  <a:extLst>
                    <a:ext uri="{FF2B5EF4-FFF2-40B4-BE49-F238E27FC236}">
                      <a16:creationId xmlns:a16="http://schemas.microsoft.com/office/drawing/2014/main" id="{1E157780-052D-45D5-806E-1D6CE882734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576552" y="1255586"/>
                  <a:ext cx="171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76" name="Ink 875">
                  <a:extLst>
                    <a:ext uri="{FF2B5EF4-FFF2-40B4-BE49-F238E27FC236}">
                      <a16:creationId xmlns:a16="http://schemas.microsoft.com/office/drawing/2014/main" id="{984A3B0D-2A9C-440B-9993-06E368D578F2}"/>
                    </a:ext>
                  </a:extLst>
                </p14:cNvPr>
                <p14:cNvContentPartPr/>
                <p14:nvPr/>
              </p14:nvContentPartPr>
              <p14:xfrm>
                <a:off x="7782832" y="1337666"/>
                <a:ext cx="14040" cy="98640"/>
              </p14:xfrm>
            </p:contentPart>
          </mc:Choice>
          <mc:Fallback xmlns="">
            <p:pic>
              <p:nvPicPr>
                <p:cNvPr id="876" name="Ink 875">
                  <a:extLst>
                    <a:ext uri="{FF2B5EF4-FFF2-40B4-BE49-F238E27FC236}">
                      <a16:creationId xmlns:a16="http://schemas.microsoft.com/office/drawing/2014/main" id="{984A3B0D-2A9C-440B-9993-06E368D578F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764832" y="1320026"/>
                  <a:ext cx="496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77" name="Ink 876">
                  <a:extLst>
                    <a:ext uri="{FF2B5EF4-FFF2-40B4-BE49-F238E27FC236}">
                      <a16:creationId xmlns:a16="http://schemas.microsoft.com/office/drawing/2014/main" id="{6570D1E6-01A4-4D82-A997-1B5FA8774044}"/>
                    </a:ext>
                  </a:extLst>
                </p14:cNvPr>
                <p14:cNvContentPartPr/>
                <p14:nvPr/>
              </p14:nvContentPartPr>
              <p14:xfrm>
                <a:off x="7785352" y="1223906"/>
                <a:ext cx="18000" cy="37080"/>
              </p14:xfrm>
            </p:contentPart>
          </mc:Choice>
          <mc:Fallback xmlns="">
            <p:pic>
              <p:nvPicPr>
                <p:cNvPr id="877" name="Ink 876">
                  <a:extLst>
                    <a:ext uri="{FF2B5EF4-FFF2-40B4-BE49-F238E27FC236}">
                      <a16:creationId xmlns:a16="http://schemas.microsoft.com/office/drawing/2014/main" id="{6570D1E6-01A4-4D82-A997-1B5FA877404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767712" y="1205906"/>
                  <a:ext cx="536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78" name="Ink 877">
                  <a:extLst>
                    <a:ext uri="{FF2B5EF4-FFF2-40B4-BE49-F238E27FC236}">
                      <a16:creationId xmlns:a16="http://schemas.microsoft.com/office/drawing/2014/main" id="{3A930D8B-729D-4F36-ADAB-977E3B2ABA3E}"/>
                    </a:ext>
                  </a:extLst>
                </p14:cNvPr>
                <p14:cNvContentPartPr/>
                <p14:nvPr/>
              </p14:nvContentPartPr>
              <p14:xfrm>
                <a:off x="7837552" y="1285826"/>
                <a:ext cx="74520" cy="159840"/>
              </p14:xfrm>
            </p:contentPart>
          </mc:Choice>
          <mc:Fallback xmlns="">
            <p:pic>
              <p:nvPicPr>
                <p:cNvPr id="878" name="Ink 877">
                  <a:extLst>
                    <a:ext uri="{FF2B5EF4-FFF2-40B4-BE49-F238E27FC236}">
                      <a16:creationId xmlns:a16="http://schemas.microsoft.com/office/drawing/2014/main" id="{3A930D8B-729D-4F36-ADAB-977E3B2ABA3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819552" y="1268186"/>
                  <a:ext cx="1101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879" name="Ink 878">
                  <a:extLst>
                    <a:ext uri="{FF2B5EF4-FFF2-40B4-BE49-F238E27FC236}">
                      <a16:creationId xmlns:a16="http://schemas.microsoft.com/office/drawing/2014/main" id="{3506771D-F107-4AA5-9595-19D3444A46CB}"/>
                    </a:ext>
                  </a:extLst>
                </p14:cNvPr>
                <p14:cNvContentPartPr/>
                <p14:nvPr/>
              </p14:nvContentPartPr>
              <p14:xfrm>
                <a:off x="8009992" y="1273226"/>
                <a:ext cx="44280" cy="155880"/>
              </p14:xfrm>
            </p:contentPart>
          </mc:Choice>
          <mc:Fallback xmlns="">
            <p:pic>
              <p:nvPicPr>
                <p:cNvPr id="879" name="Ink 878">
                  <a:extLst>
                    <a:ext uri="{FF2B5EF4-FFF2-40B4-BE49-F238E27FC236}">
                      <a16:creationId xmlns:a16="http://schemas.microsoft.com/office/drawing/2014/main" id="{3506771D-F107-4AA5-9595-19D3444A46C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992352" y="1255586"/>
                  <a:ext cx="79920" cy="19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884" name="Ink 883">
                <a:extLst>
                  <a:ext uri="{FF2B5EF4-FFF2-40B4-BE49-F238E27FC236}">
                    <a16:creationId xmlns:a16="http://schemas.microsoft.com/office/drawing/2014/main" id="{7FA2A2E3-4108-47CD-8199-60E6ECFF0053}"/>
                  </a:ext>
                </a:extLst>
              </p14:cNvPr>
              <p14:cNvContentPartPr/>
              <p14:nvPr/>
            </p14:nvContentPartPr>
            <p14:xfrm>
              <a:off x="440161" y="883540"/>
              <a:ext cx="2079000" cy="129960"/>
            </p14:xfrm>
          </p:contentPart>
        </mc:Choice>
        <mc:Fallback xmlns="">
          <p:pic>
            <p:nvPicPr>
              <p:cNvPr id="884" name="Ink 883">
                <a:extLst>
                  <a:ext uri="{FF2B5EF4-FFF2-40B4-BE49-F238E27FC236}">
                    <a16:creationId xmlns:a16="http://schemas.microsoft.com/office/drawing/2014/main" id="{7FA2A2E3-4108-47CD-8199-60E6ECFF0053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431521" y="874540"/>
                <a:ext cx="2096640" cy="14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242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roup 627">
            <a:extLst>
              <a:ext uri="{FF2B5EF4-FFF2-40B4-BE49-F238E27FC236}">
                <a16:creationId xmlns:a16="http://schemas.microsoft.com/office/drawing/2014/main" id="{11AF4953-54E7-4F7E-B55F-8EBCD7A5FAF2}"/>
              </a:ext>
            </a:extLst>
          </p:cNvPr>
          <p:cNvGrpSpPr/>
          <p:nvPr/>
        </p:nvGrpSpPr>
        <p:grpSpPr>
          <a:xfrm>
            <a:off x="520143" y="484969"/>
            <a:ext cx="3032640" cy="540000"/>
            <a:chOff x="520143" y="484969"/>
            <a:chExt cx="3032640" cy="5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E2FEF3FE-8092-455C-B659-FA43F2BC18BB}"/>
                    </a:ext>
                  </a:extLst>
                </p14:cNvPr>
                <p14:cNvContentPartPr/>
                <p14:nvPr/>
              </p14:nvContentPartPr>
              <p14:xfrm>
                <a:off x="520143" y="484969"/>
                <a:ext cx="549360" cy="52092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E2FEF3FE-8092-455C-B659-FA43F2BC18B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02503" y="467329"/>
                  <a:ext cx="58500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7FDD80BA-56E7-4606-B69C-F7CF842E59F3}"/>
                    </a:ext>
                  </a:extLst>
                </p14:cNvPr>
                <p14:cNvContentPartPr/>
                <p14:nvPr/>
              </p14:nvContentPartPr>
              <p14:xfrm>
                <a:off x="1163823" y="758569"/>
                <a:ext cx="250920" cy="25056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7FDD80BA-56E7-4606-B69C-F7CF842E59F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146183" y="740929"/>
                  <a:ext cx="2865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8760D072-FAB5-4D43-B00C-F31262EA1489}"/>
                    </a:ext>
                  </a:extLst>
                </p14:cNvPr>
                <p14:cNvContentPartPr/>
                <p14:nvPr/>
              </p14:nvContentPartPr>
              <p14:xfrm>
                <a:off x="1528863" y="536089"/>
                <a:ext cx="88920" cy="48888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8760D072-FAB5-4D43-B00C-F31262EA148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510863" y="518449"/>
                  <a:ext cx="12456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5D0B879C-BAB1-46F6-8066-3C33DBF43110}"/>
                    </a:ext>
                  </a:extLst>
                </p14:cNvPr>
                <p14:cNvContentPartPr/>
                <p14:nvPr/>
              </p14:nvContentPartPr>
              <p14:xfrm>
                <a:off x="1476303" y="752449"/>
                <a:ext cx="230400" cy="3528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5D0B879C-BAB1-46F6-8066-3C33DBF4311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458663" y="734809"/>
                  <a:ext cx="2660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49024212-E4C2-4FF3-B2B1-67E6A62F7AFF}"/>
                    </a:ext>
                  </a:extLst>
                </p14:cNvPr>
                <p14:cNvContentPartPr/>
                <p14:nvPr/>
              </p14:nvContentPartPr>
              <p14:xfrm>
                <a:off x="1792023" y="790249"/>
                <a:ext cx="33120" cy="21672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49024212-E4C2-4FF3-B2B1-67E6A62F7AF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774023" y="772609"/>
                  <a:ext cx="687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92B3B1D7-D42F-45F7-8F5E-6C3582CD8D0E}"/>
                    </a:ext>
                  </a:extLst>
                </p14:cNvPr>
                <p14:cNvContentPartPr/>
                <p14:nvPr/>
              </p14:nvContentPartPr>
              <p14:xfrm>
                <a:off x="1741623" y="627529"/>
                <a:ext cx="20880" cy="2772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92B3B1D7-D42F-45F7-8F5E-6C3582CD8D0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723623" y="609529"/>
                  <a:ext cx="565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09B7AD09-4C79-404A-AEA5-883BF723EB9C}"/>
                    </a:ext>
                  </a:extLst>
                </p14:cNvPr>
                <p14:cNvContentPartPr/>
                <p14:nvPr/>
              </p14:nvContentPartPr>
              <p14:xfrm>
                <a:off x="1892823" y="752809"/>
                <a:ext cx="188640" cy="25992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09B7AD09-4C79-404A-AEA5-883BF723EB9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875183" y="735169"/>
                  <a:ext cx="224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9D2DA626-6B74-4162-9805-AD09BC6189A9}"/>
                    </a:ext>
                  </a:extLst>
                </p14:cNvPr>
                <p14:cNvContentPartPr/>
                <p14:nvPr/>
              </p14:nvContentPartPr>
              <p14:xfrm>
                <a:off x="2186943" y="734089"/>
                <a:ext cx="213120" cy="20880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9D2DA626-6B74-4162-9805-AD09BC6189A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168943" y="716449"/>
                  <a:ext cx="2487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54B85FD0-CDDC-4E02-A721-C7EA06714D25}"/>
                    </a:ext>
                  </a:extLst>
                </p14:cNvPr>
                <p14:cNvContentPartPr/>
                <p14:nvPr/>
              </p14:nvContentPartPr>
              <p14:xfrm>
                <a:off x="2487543" y="531769"/>
                <a:ext cx="56520" cy="43884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54B85FD0-CDDC-4E02-A721-C7EA06714D2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469543" y="514129"/>
                  <a:ext cx="9216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37C289E6-024E-4326-9418-7C608D841293}"/>
                    </a:ext>
                  </a:extLst>
                </p14:cNvPr>
                <p14:cNvContentPartPr/>
                <p14:nvPr/>
              </p14:nvContentPartPr>
              <p14:xfrm>
                <a:off x="2420583" y="725449"/>
                <a:ext cx="239760" cy="1872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37C289E6-024E-4326-9418-7C608D84129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402943" y="707809"/>
                  <a:ext cx="275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846236A9-AEAE-4052-8FDE-3F31E49AD6D0}"/>
                    </a:ext>
                  </a:extLst>
                </p14:cNvPr>
                <p14:cNvContentPartPr/>
                <p14:nvPr/>
              </p14:nvContentPartPr>
              <p14:xfrm>
                <a:off x="2725863" y="755329"/>
                <a:ext cx="32400" cy="23220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846236A9-AEAE-4052-8FDE-3F31E49AD6D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707863" y="737689"/>
                  <a:ext cx="680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F7E929DB-09B1-4953-923C-36FD5C0C6FCB}"/>
                    </a:ext>
                  </a:extLst>
                </p14:cNvPr>
                <p14:cNvContentPartPr/>
                <p14:nvPr/>
              </p14:nvContentPartPr>
              <p14:xfrm>
                <a:off x="2737023" y="620329"/>
                <a:ext cx="34560" cy="2628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F7E929DB-09B1-4953-923C-36FD5C0C6FC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719383" y="602329"/>
                  <a:ext cx="702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EE096FC5-D29D-487A-9EEA-FBD9C6648EA2}"/>
                    </a:ext>
                  </a:extLst>
                </p14:cNvPr>
                <p14:cNvContentPartPr/>
                <p14:nvPr/>
              </p14:nvContentPartPr>
              <p14:xfrm>
                <a:off x="2876343" y="723289"/>
                <a:ext cx="222840" cy="26100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EE096FC5-D29D-487A-9EEA-FBD9C6648EA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858343" y="705649"/>
                  <a:ext cx="2584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D48943F2-E32A-43B8-BBBB-310E46E3A02C}"/>
                    </a:ext>
                  </a:extLst>
                </p14:cNvPr>
                <p14:cNvContentPartPr/>
                <p14:nvPr/>
              </p14:nvContentPartPr>
              <p14:xfrm>
                <a:off x="3276663" y="685489"/>
                <a:ext cx="276120" cy="29052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D48943F2-E32A-43B8-BBBB-310E46E3A02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259023" y="667489"/>
                  <a:ext cx="31176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630" name="Ink 629">
                <a:extLst>
                  <a:ext uri="{FF2B5EF4-FFF2-40B4-BE49-F238E27FC236}">
                    <a16:creationId xmlns:a16="http://schemas.microsoft.com/office/drawing/2014/main" id="{2E64044A-CF97-4FB3-8080-D5EC0B7E838A}"/>
                  </a:ext>
                </a:extLst>
              </p14:cNvPr>
              <p14:cNvContentPartPr/>
              <p14:nvPr/>
            </p14:nvContentPartPr>
            <p14:xfrm>
              <a:off x="508263" y="1125049"/>
              <a:ext cx="3092760" cy="89640"/>
            </p14:xfrm>
          </p:contentPart>
        </mc:Choice>
        <mc:Fallback xmlns="">
          <p:pic>
            <p:nvPicPr>
              <p:cNvPr id="630" name="Ink 629">
                <a:extLst>
                  <a:ext uri="{FF2B5EF4-FFF2-40B4-BE49-F238E27FC236}">
                    <a16:creationId xmlns:a16="http://schemas.microsoft.com/office/drawing/2014/main" id="{2E64044A-CF97-4FB3-8080-D5EC0B7E838A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490263" y="1107049"/>
                <a:ext cx="3128400" cy="12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FCFF935-CEAC-44E9-B436-79D3E22CE063}"/>
              </a:ext>
            </a:extLst>
          </p:cNvPr>
          <p:cNvGrpSpPr/>
          <p:nvPr/>
        </p:nvGrpSpPr>
        <p:grpSpPr>
          <a:xfrm>
            <a:off x="629656" y="1642320"/>
            <a:ext cx="2985120" cy="504360"/>
            <a:chOff x="629656" y="1642320"/>
            <a:chExt cx="2985120" cy="50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CF93A7-4D16-4E30-B85F-97F9D7C9B02C}"/>
                    </a:ext>
                  </a:extLst>
                </p14:cNvPr>
                <p14:cNvContentPartPr/>
                <p14:nvPr/>
              </p14:nvContentPartPr>
              <p14:xfrm>
                <a:off x="629656" y="1694160"/>
                <a:ext cx="239760" cy="363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CF93A7-4D16-4E30-B85F-97F9D7C9B02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11656" y="1676520"/>
                  <a:ext cx="27540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958BBAA-D13D-424C-A768-9772D38E4700}"/>
                    </a:ext>
                  </a:extLst>
                </p14:cNvPr>
                <p14:cNvContentPartPr/>
                <p14:nvPr/>
              </p14:nvContentPartPr>
              <p14:xfrm>
                <a:off x="942856" y="1744920"/>
                <a:ext cx="41760" cy="298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958BBAA-D13D-424C-A768-9772D38E470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24856" y="1726920"/>
                  <a:ext cx="774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464F7F1-CC57-42F5-A3F7-C5982F08D7C3}"/>
                    </a:ext>
                  </a:extLst>
                </p14:cNvPr>
                <p14:cNvContentPartPr/>
                <p14:nvPr/>
              </p14:nvContentPartPr>
              <p14:xfrm>
                <a:off x="885256" y="1842120"/>
                <a:ext cx="219240" cy="40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464F7F1-CC57-42F5-A3F7-C5982F08D7C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67256" y="1824120"/>
                  <a:ext cx="2548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C218831-11B2-4ED1-8A86-B45AC5D55EFD}"/>
                    </a:ext>
                  </a:extLst>
                </p14:cNvPr>
                <p14:cNvContentPartPr/>
                <p14:nvPr/>
              </p14:nvContentPartPr>
              <p14:xfrm>
                <a:off x="1130776" y="1867320"/>
                <a:ext cx="144720" cy="159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C218831-11B2-4ED1-8A86-B45AC5D55EF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113136" y="1849680"/>
                  <a:ext cx="1803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E72A7AD-C98E-4C6D-8C29-11E8404D362E}"/>
                    </a:ext>
                  </a:extLst>
                </p14:cNvPr>
                <p14:cNvContentPartPr/>
                <p14:nvPr/>
              </p14:nvContentPartPr>
              <p14:xfrm>
                <a:off x="1308256" y="1854720"/>
                <a:ext cx="101880" cy="153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E72A7AD-C98E-4C6D-8C29-11E8404D362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290256" y="1837080"/>
                  <a:ext cx="137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3EF8EE5-A5F0-4BC5-B279-FE8EF75A0603}"/>
                    </a:ext>
                  </a:extLst>
                </p14:cNvPr>
                <p14:cNvContentPartPr/>
                <p14:nvPr/>
              </p14:nvContentPartPr>
              <p14:xfrm>
                <a:off x="1482856" y="1708560"/>
                <a:ext cx="160920" cy="282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3EF8EE5-A5F0-4BC5-B279-FE8EF75A060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465216" y="1690920"/>
                  <a:ext cx="1965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C22711E-32C9-4806-8086-6DEF2269D958}"/>
                    </a:ext>
                  </a:extLst>
                </p14:cNvPr>
                <p14:cNvContentPartPr/>
                <p14:nvPr/>
              </p14:nvContentPartPr>
              <p14:xfrm>
                <a:off x="1686976" y="1837800"/>
                <a:ext cx="129600" cy="123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C22711E-32C9-4806-8086-6DEF2269D95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669336" y="1819800"/>
                  <a:ext cx="165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E351788-B684-4E57-BE4F-257EC1CB2381}"/>
                    </a:ext>
                  </a:extLst>
                </p14:cNvPr>
                <p14:cNvContentPartPr/>
                <p14:nvPr/>
              </p14:nvContentPartPr>
              <p14:xfrm>
                <a:off x="1849696" y="1825560"/>
                <a:ext cx="72360" cy="136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E351788-B684-4E57-BE4F-257EC1CB238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832056" y="1807560"/>
                  <a:ext cx="108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FF9D1D-BFDD-47F2-9CD8-EAA4A96D826D}"/>
                    </a:ext>
                  </a:extLst>
                </p14:cNvPr>
                <p14:cNvContentPartPr/>
                <p14:nvPr/>
              </p14:nvContentPartPr>
              <p14:xfrm>
                <a:off x="1979656" y="1690920"/>
                <a:ext cx="164520" cy="266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FF9D1D-BFDD-47F2-9CD8-EAA4A96D826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961656" y="1672920"/>
                  <a:ext cx="2001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5F8C4AF-32F2-491D-96E6-18ACBB298E1E}"/>
                    </a:ext>
                  </a:extLst>
                </p14:cNvPr>
                <p14:cNvContentPartPr/>
                <p14:nvPr/>
              </p14:nvContentPartPr>
              <p14:xfrm>
                <a:off x="2302216" y="1795320"/>
                <a:ext cx="206280" cy="351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5F8C4AF-32F2-491D-96E6-18ACBB298E1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284216" y="1777680"/>
                  <a:ext cx="24192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9E80609-5D6D-4F3B-A0A9-27151F4B23B9}"/>
                    </a:ext>
                  </a:extLst>
                </p14:cNvPr>
                <p14:cNvContentPartPr/>
                <p14:nvPr/>
              </p14:nvContentPartPr>
              <p14:xfrm>
                <a:off x="2539816" y="1793880"/>
                <a:ext cx="135360" cy="143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9E80609-5D6D-4F3B-A0A9-27151F4B23B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522176" y="1775880"/>
                  <a:ext cx="171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26337EA-BE51-465D-A018-CDAD54FE4091}"/>
                    </a:ext>
                  </a:extLst>
                </p14:cNvPr>
                <p14:cNvContentPartPr/>
                <p14:nvPr/>
              </p14:nvContentPartPr>
              <p14:xfrm>
                <a:off x="2716576" y="1791000"/>
                <a:ext cx="132840" cy="134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26337EA-BE51-465D-A018-CDAD54FE409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698936" y="1773360"/>
                  <a:ext cx="1684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54BBB74-B58B-42B7-A185-81DCEE7B74BE}"/>
                    </a:ext>
                  </a:extLst>
                </p14:cNvPr>
                <p14:cNvContentPartPr/>
                <p14:nvPr/>
              </p14:nvContentPartPr>
              <p14:xfrm>
                <a:off x="2895856" y="1789560"/>
                <a:ext cx="109440" cy="134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54BBB74-B58B-42B7-A185-81DCEE7B74B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878216" y="1771920"/>
                  <a:ext cx="145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1DE106F-00EA-4210-B940-A706249628F5}"/>
                    </a:ext>
                  </a:extLst>
                </p14:cNvPr>
                <p14:cNvContentPartPr/>
                <p14:nvPr/>
              </p14:nvContentPartPr>
              <p14:xfrm>
                <a:off x="3103216" y="1642320"/>
                <a:ext cx="19080" cy="285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1DE106F-00EA-4210-B940-A706249628F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085576" y="1624320"/>
                  <a:ext cx="54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2B30D56-C413-4023-8961-8CCC12C49D77}"/>
                    </a:ext>
                  </a:extLst>
                </p14:cNvPr>
                <p14:cNvContentPartPr/>
                <p14:nvPr/>
              </p14:nvContentPartPr>
              <p14:xfrm>
                <a:off x="3033016" y="1774080"/>
                <a:ext cx="165240" cy="17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2B30D56-C413-4023-8961-8CCC12C49D7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015016" y="1756080"/>
                  <a:ext cx="2008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94570CB-6224-4D7C-A746-F5BEDF63EA1D}"/>
                    </a:ext>
                  </a:extLst>
                </p14:cNvPr>
                <p14:cNvContentPartPr/>
                <p14:nvPr/>
              </p14:nvContentPartPr>
              <p14:xfrm>
                <a:off x="3239656" y="1789920"/>
                <a:ext cx="136800" cy="133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94570CB-6224-4D7C-A746-F5BEDF63EA1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221656" y="1772280"/>
                  <a:ext cx="1724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EAA55AF-91F3-495B-9114-0FC07D23A64E}"/>
                    </a:ext>
                  </a:extLst>
                </p14:cNvPr>
                <p14:cNvContentPartPr/>
                <p14:nvPr/>
              </p14:nvContentPartPr>
              <p14:xfrm>
                <a:off x="3426496" y="1771920"/>
                <a:ext cx="188280" cy="151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EAA55AF-91F3-495B-9114-0FC07D23A64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408496" y="1753920"/>
                  <a:ext cx="22392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7CA1A24-11BC-4B25-9793-3589537A0189}"/>
              </a:ext>
            </a:extLst>
          </p:cNvPr>
          <p:cNvGrpSpPr/>
          <p:nvPr/>
        </p:nvGrpSpPr>
        <p:grpSpPr>
          <a:xfrm>
            <a:off x="3849026" y="1579649"/>
            <a:ext cx="1204560" cy="312840"/>
            <a:chOff x="3849026" y="1579649"/>
            <a:chExt cx="1204560" cy="31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E324153-1219-401E-94A6-C68E199F06F9}"/>
                    </a:ext>
                  </a:extLst>
                </p14:cNvPr>
                <p14:cNvContentPartPr/>
                <p14:nvPr/>
              </p14:nvContentPartPr>
              <p14:xfrm>
                <a:off x="3849026" y="1739849"/>
                <a:ext cx="124560" cy="152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E324153-1219-401E-94A6-C68E199F06F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831386" y="1722209"/>
                  <a:ext cx="1602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F5A5A0B-7506-4206-8DB3-D9FFA3E638E6}"/>
                    </a:ext>
                  </a:extLst>
                </p14:cNvPr>
                <p14:cNvContentPartPr/>
                <p14:nvPr/>
              </p14:nvContentPartPr>
              <p14:xfrm>
                <a:off x="4053146" y="1767929"/>
                <a:ext cx="13680" cy="106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F5A5A0B-7506-4206-8DB3-D9FFA3E638E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035146" y="1749929"/>
                  <a:ext cx="49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C807C0F-A45E-4ED1-B31F-442661A3E9CF}"/>
                    </a:ext>
                  </a:extLst>
                </p14:cNvPr>
                <p14:cNvContentPartPr/>
                <p14:nvPr/>
              </p14:nvContentPartPr>
              <p14:xfrm>
                <a:off x="4058546" y="1663169"/>
                <a:ext cx="6120" cy="41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C807C0F-A45E-4ED1-B31F-442661A3E9C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040906" y="1645169"/>
                  <a:ext cx="417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912CA40-93F0-433B-9935-E30EF7700278}"/>
                    </a:ext>
                  </a:extLst>
                </p14:cNvPr>
                <p14:cNvContentPartPr/>
                <p14:nvPr/>
              </p14:nvContentPartPr>
              <p14:xfrm>
                <a:off x="4137026" y="1727249"/>
                <a:ext cx="114840" cy="135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912CA40-93F0-433B-9935-E30EF770027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119386" y="1709249"/>
                  <a:ext cx="150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28474EB-FCF0-4EC1-BA8A-4C0A71705EC5}"/>
                    </a:ext>
                  </a:extLst>
                </p14:cNvPr>
                <p14:cNvContentPartPr/>
                <p14:nvPr/>
              </p14:nvContentPartPr>
              <p14:xfrm>
                <a:off x="4314506" y="1720409"/>
                <a:ext cx="69840" cy="140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28474EB-FCF0-4EC1-BA8A-4C0A71705EC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296866" y="1702769"/>
                  <a:ext cx="105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F9F0F38-B4C5-412E-87D3-D50053451641}"/>
                    </a:ext>
                  </a:extLst>
                </p14:cNvPr>
                <p14:cNvContentPartPr/>
                <p14:nvPr/>
              </p14:nvContentPartPr>
              <p14:xfrm>
                <a:off x="4476866" y="1716809"/>
                <a:ext cx="133920" cy="130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F9F0F38-B4C5-412E-87D3-D5005345164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458866" y="1699169"/>
                  <a:ext cx="169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09CB346-1211-44CA-996F-990B6F6205DB}"/>
                    </a:ext>
                  </a:extLst>
                </p14:cNvPr>
                <p14:cNvContentPartPr/>
                <p14:nvPr/>
              </p14:nvContentPartPr>
              <p14:xfrm>
                <a:off x="4676306" y="1725449"/>
                <a:ext cx="19440" cy="109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09CB346-1211-44CA-996F-990B6F6205D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658666" y="1707449"/>
                  <a:ext cx="55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BE2D16F-7CA3-4217-A9BB-80C6A799A925}"/>
                    </a:ext>
                  </a:extLst>
                </p14:cNvPr>
                <p14:cNvContentPartPr/>
                <p14:nvPr/>
              </p14:nvContentPartPr>
              <p14:xfrm>
                <a:off x="4702946" y="1589009"/>
                <a:ext cx="6120" cy="44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BE2D16F-7CA3-4217-A9BB-80C6A799A92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685306" y="1571369"/>
                  <a:ext cx="417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85FFFC6-9F04-438B-85E6-B69E5686F1A1}"/>
                    </a:ext>
                  </a:extLst>
                </p14:cNvPr>
                <p14:cNvContentPartPr/>
                <p14:nvPr/>
              </p14:nvContentPartPr>
              <p14:xfrm>
                <a:off x="4828226" y="1579649"/>
                <a:ext cx="21600" cy="255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85FFFC6-9F04-438B-85E6-B69E5686F1A1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810586" y="1562009"/>
                  <a:ext cx="572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3BFA5D7-CBBD-4283-9A5E-5E7017183BAD}"/>
                    </a:ext>
                  </a:extLst>
                </p14:cNvPr>
                <p14:cNvContentPartPr/>
                <p14:nvPr/>
              </p14:nvContentPartPr>
              <p14:xfrm>
                <a:off x="4775306" y="1692689"/>
                <a:ext cx="137880" cy="4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3BFA5D7-CBBD-4283-9A5E-5E7017183BA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757666" y="1675049"/>
                  <a:ext cx="1735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212525E-83D6-4C6D-B716-34C845710141}"/>
                    </a:ext>
                  </a:extLst>
                </p14:cNvPr>
                <p14:cNvContentPartPr/>
                <p14:nvPr/>
              </p14:nvContentPartPr>
              <p14:xfrm>
                <a:off x="4983386" y="1670729"/>
                <a:ext cx="70200" cy="156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212525E-83D6-4C6D-B716-34C84571014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965386" y="1652729"/>
                  <a:ext cx="105840" cy="19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B93C2B9-2186-41D5-9EDE-BA14B2596817}"/>
                  </a:ext>
                </a:extLst>
              </p14:cNvPr>
              <p14:cNvContentPartPr/>
              <p14:nvPr/>
            </p14:nvContentPartPr>
            <p14:xfrm>
              <a:off x="703157" y="2030879"/>
              <a:ext cx="4361040" cy="1670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B93C2B9-2186-41D5-9EDE-BA14B2596817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685157" y="2012879"/>
                <a:ext cx="4396680" cy="20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1" name="Group 460">
            <a:extLst>
              <a:ext uri="{FF2B5EF4-FFF2-40B4-BE49-F238E27FC236}">
                <a16:creationId xmlns:a16="http://schemas.microsoft.com/office/drawing/2014/main" id="{767809B6-4969-4537-84A6-534E64C39A61}"/>
              </a:ext>
            </a:extLst>
          </p:cNvPr>
          <p:cNvGrpSpPr/>
          <p:nvPr/>
        </p:nvGrpSpPr>
        <p:grpSpPr>
          <a:xfrm>
            <a:off x="743040" y="2614433"/>
            <a:ext cx="1783440" cy="420480"/>
            <a:chOff x="743040" y="2614433"/>
            <a:chExt cx="1783440" cy="4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10D18BA-917C-4D28-A0C1-A89041CBBDB2}"/>
                    </a:ext>
                  </a:extLst>
                </p14:cNvPr>
                <p14:cNvContentPartPr/>
                <p14:nvPr/>
              </p14:nvContentPartPr>
              <p14:xfrm>
                <a:off x="743040" y="2614433"/>
                <a:ext cx="326520" cy="400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10D18BA-917C-4D28-A0C1-A89041CBBDB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25040" y="2596433"/>
                  <a:ext cx="36216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4C9AA5C-0A02-4F79-8A4A-79D30D412BE2}"/>
                    </a:ext>
                  </a:extLst>
                </p14:cNvPr>
                <p14:cNvContentPartPr/>
                <p14:nvPr/>
              </p14:nvContentPartPr>
              <p14:xfrm>
                <a:off x="969480" y="2838353"/>
                <a:ext cx="141840" cy="196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4C9AA5C-0A02-4F79-8A4A-79D30D412BE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51840" y="2820353"/>
                  <a:ext cx="177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A9D3AC9-6BE6-4474-85E9-1FF37D0D24E4}"/>
                    </a:ext>
                  </a:extLst>
                </p14:cNvPr>
                <p14:cNvContentPartPr/>
                <p14:nvPr/>
              </p14:nvContentPartPr>
              <p14:xfrm>
                <a:off x="1187280" y="2829713"/>
                <a:ext cx="168480" cy="1720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A9D3AC9-6BE6-4474-85E9-1FF37D0D24E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169280" y="2811713"/>
                  <a:ext cx="204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C96AAA5F-ED5B-4002-8940-AC523342D5BB}"/>
                    </a:ext>
                  </a:extLst>
                </p14:cNvPr>
                <p14:cNvContentPartPr/>
                <p14:nvPr/>
              </p14:nvContentPartPr>
              <p14:xfrm>
                <a:off x="1419480" y="2834393"/>
                <a:ext cx="160920" cy="1450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C96AAA5F-ED5B-4002-8940-AC523342D5BB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401480" y="2816393"/>
                  <a:ext cx="196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E32F5C30-8DD7-4A8D-BB82-6E762897B513}"/>
                    </a:ext>
                  </a:extLst>
                </p14:cNvPr>
                <p14:cNvContentPartPr/>
                <p14:nvPr/>
              </p14:nvContentPartPr>
              <p14:xfrm>
                <a:off x="1624320" y="2818553"/>
                <a:ext cx="117000" cy="1454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E32F5C30-8DD7-4A8D-BB82-6E762897B513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606680" y="2800913"/>
                  <a:ext cx="1526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B7DD972F-4479-4546-9620-F2523EDD1C42}"/>
                    </a:ext>
                  </a:extLst>
                </p14:cNvPr>
                <p14:cNvContentPartPr/>
                <p14:nvPr/>
              </p14:nvContentPartPr>
              <p14:xfrm>
                <a:off x="1838160" y="2641073"/>
                <a:ext cx="37440" cy="30564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B7DD972F-4479-4546-9620-F2523EDD1C4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820160" y="2623073"/>
                  <a:ext cx="730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0C9F36CC-E6F0-4CCE-A115-66AE5D9815D7}"/>
                    </a:ext>
                  </a:extLst>
                </p14:cNvPr>
                <p14:cNvContentPartPr/>
                <p14:nvPr/>
              </p14:nvContentPartPr>
              <p14:xfrm>
                <a:off x="1784520" y="2801993"/>
                <a:ext cx="177840" cy="194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0C9F36CC-E6F0-4CCE-A115-66AE5D9815D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766880" y="2784353"/>
                  <a:ext cx="2134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40BD65D4-EA66-4BA0-AD6C-615A3C245E44}"/>
                    </a:ext>
                  </a:extLst>
                </p14:cNvPr>
                <p14:cNvContentPartPr/>
                <p14:nvPr/>
              </p14:nvContentPartPr>
              <p14:xfrm>
                <a:off x="2020680" y="2784353"/>
                <a:ext cx="197280" cy="15624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40BD65D4-EA66-4BA0-AD6C-615A3C245E4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003040" y="2766353"/>
                  <a:ext cx="232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DB23199B-4DAC-48E5-A0A3-202F22058AAA}"/>
                    </a:ext>
                  </a:extLst>
                </p14:cNvPr>
                <p14:cNvContentPartPr/>
                <p14:nvPr/>
              </p14:nvContentPartPr>
              <p14:xfrm>
                <a:off x="2286000" y="2754833"/>
                <a:ext cx="240480" cy="1663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DB23199B-4DAC-48E5-A0A3-202F22058AA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268360" y="2736833"/>
                  <a:ext cx="27612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A837DD0A-030C-41B8-9A82-AE6D2A49BC80}"/>
              </a:ext>
            </a:extLst>
          </p:cNvPr>
          <p:cNvGrpSpPr/>
          <p:nvPr/>
        </p:nvGrpSpPr>
        <p:grpSpPr>
          <a:xfrm>
            <a:off x="2852167" y="2679325"/>
            <a:ext cx="1604160" cy="436680"/>
            <a:chOff x="2852167" y="2679325"/>
            <a:chExt cx="1604160" cy="43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887534EB-C667-43B4-80F7-3A241E4D0EE8}"/>
                    </a:ext>
                  </a:extLst>
                </p14:cNvPr>
                <p14:cNvContentPartPr/>
                <p14:nvPr/>
              </p14:nvContentPartPr>
              <p14:xfrm>
                <a:off x="2852167" y="2706685"/>
                <a:ext cx="140040" cy="40932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887534EB-C667-43B4-80F7-3A241E4D0EE8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834167" y="2688685"/>
                  <a:ext cx="1756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E0826A86-640A-4320-A1E5-990F3F5D4771}"/>
                    </a:ext>
                  </a:extLst>
                </p14:cNvPr>
                <p14:cNvContentPartPr/>
                <p14:nvPr/>
              </p14:nvContentPartPr>
              <p14:xfrm>
                <a:off x="3064207" y="2711365"/>
                <a:ext cx="112320" cy="18180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E0826A86-640A-4320-A1E5-990F3F5D4771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046567" y="2693725"/>
                  <a:ext cx="1479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EA25855A-1D18-4F0D-8057-995C7E9959FC}"/>
                    </a:ext>
                  </a:extLst>
                </p14:cNvPr>
                <p14:cNvContentPartPr/>
                <p14:nvPr/>
              </p14:nvContentPartPr>
              <p14:xfrm>
                <a:off x="3229087" y="2714605"/>
                <a:ext cx="118440" cy="16848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EA25855A-1D18-4F0D-8057-995C7E9959F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211447" y="2696965"/>
                  <a:ext cx="1540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41438554-6F1D-48C6-BC7B-F9B7A2D80079}"/>
                    </a:ext>
                  </a:extLst>
                </p14:cNvPr>
                <p14:cNvContentPartPr/>
                <p14:nvPr/>
              </p14:nvContentPartPr>
              <p14:xfrm>
                <a:off x="3416287" y="2704885"/>
                <a:ext cx="127080" cy="1803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41438554-6F1D-48C6-BC7B-F9B7A2D8007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398287" y="2687245"/>
                  <a:ext cx="1627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AE7C07E0-798B-4A94-A957-778767638D2B}"/>
                    </a:ext>
                  </a:extLst>
                </p14:cNvPr>
                <p14:cNvContentPartPr/>
                <p14:nvPr/>
              </p14:nvContentPartPr>
              <p14:xfrm>
                <a:off x="3597007" y="2714245"/>
                <a:ext cx="95040" cy="1584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AE7C07E0-798B-4A94-A957-778767638D2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579007" y="2696245"/>
                  <a:ext cx="1306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3E5AF36E-E5E8-4E11-B238-7F1BB3AE537B}"/>
                    </a:ext>
                  </a:extLst>
                </p14:cNvPr>
                <p14:cNvContentPartPr/>
                <p14:nvPr/>
              </p14:nvContentPartPr>
              <p14:xfrm>
                <a:off x="3768367" y="2704885"/>
                <a:ext cx="84240" cy="17892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3E5AF36E-E5E8-4E11-B238-7F1BB3AE537B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750727" y="2686885"/>
                  <a:ext cx="119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E355A73B-D8E5-4305-9EB0-6DF88E191E2E}"/>
                    </a:ext>
                  </a:extLst>
                </p14:cNvPr>
                <p14:cNvContentPartPr/>
                <p14:nvPr/>
              </p14:nvContentPartPr>
              <p14:xfrm>
                <a:off x="3934687" y="2695165"/>
                <a:ext cx="91440" cy="18108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E355A73B-D8E5-4305-9EB0-6DF88E191E2E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916687" y="2677165"/>
                  <a:ext cx="1270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3657B8E3-44D3-47C0-96BC-E3C9BEDDD7FB}"/>
                    </a:ext>
                  </a:extLst>
                </p14:cNvPr>
                <p14:cNvContentPartPr/>
                <p14:nvPr/>
              </p14:nvContentPartPr>
              <p14:xfrm>
                <a:off x="4147087" y="2695885"/>
                <a:ext cx="114120" cy="1814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3657B8E3-44D3-47C0-96BC-E3C9BEDDD7F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129087" y="2678245"/>
                  <a:ext cx="1497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01F8FFBB-28D6-43D9-85B3-3C1E67D0315D}"/>
                    </a:ext>
                  </a:extLst>
                </p14:cNvPr>
                <p14:cNvContentPartPr/>
                <p14:nvPr/>
              </p14:nvContentPartPr>
              <p14:xfrm>
                <a:off x="4363807" y="2679325"/>
                <a:ext cx="92520" cy="19836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01F8FFBB-28D6-43D9-85B3-3C1E67D0315D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346167" y="2661685"/>
                  <a:ext cx="12816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9635B632-A286-4BDB-BF1E-63ADC71F753F}"/>
              </a:ext>
            </a:extLst>
          </p:cNvPr>
          <p:cNvGrpSpPr/>
          <p:nvPr/>
        </p:nvGrpSpPr>
        <p:grpSpPr>
          <a:xfrm>
            <a:off x="4849447" y="2639005"/>
            <a:ext cx="506160" cy="217440"/>
            <a:chOff x="4849447" y="2639005"/>
            <a:chExt cx="506160" cy="2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F0212254-F566-4660-BFAD-284361868D81}"/>
                    </a:ext>
                  </a:extLst>
                </p14:cNvPr>
                <p14:cNvContentPartPr/>
                <p14:nvPr/>
              </p14:nvContentPartPr>
              <p14:xfrm>
                <a:off x="4849447" y="2639005"/>
                <a:ext cx="111600" cy="21744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F0212254-F566-4660-BFAD-284361868D8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831447" y="2621365"/>
                  <a:ext cx="1472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1672AFCF-C065-4680-8C42-2F9E39D5EE2F}"/>
                    </a:ext>
                  </a:extLst>
                </p14:cNvPr>
                <p14:cNvContentPartPr/>
                <p14:nvPr/>
              </p14:nvContentPartPr>
              <p14:xfrm>
                <a:off x="5004607" y="2667445"/>
                <a:ext cx="145800" cy="1656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1672AFCF-C065-4680-8C42-2F9E39D5EE2F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986607" y="2649805"/>
                  <a:ext cx="181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0729F72D-617B-4720-8CB6-F19A8CFE8D2B}"/>
                    </a:ext>
                  </a:extLst>
                </p14:cNvPr>
                <p14:cNvContentPartPr/>
                <p14:nvPr/>
              </p14:nvContentPartPr>
              <p14:xfrm>
                <a:off x="5209087" y="2660605"/>
                <a:ext cx="146520" cy="16560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0729F72D-617B-4720-8CB6-F19A8CFE8D2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191447" y="2642605"/>
                  <a:ext cx="18216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7AE1A42-5EC7-4516-AC33-DA3F3125E939}"/>
              </a:ext>
            </a:extLst>
          </p:cNvPr>
          <p:cNvGrpSpPr/>
          <p:nvPr/>
        </p:nvGrpSpPr>
        <p:grpSpPr>
          <a:xfrm>
            <a:off x="5734224" y="2487363"/>
            <a:ext cx="406440" cy="316440"/>
            <a:chOff x="5734224" y="2487363"/>
            <a:chExt cx="40644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A11ADDC-4C43-40E2-AB23-4FABC11354D5}"/>
                    </a:ext>
                  </a:extLst>
                </p14:cNvPr>
                <p14:cNvContentPartPr/>
                <p14:nvPr/>
              </p14:nvContentPartPr>
              <p14:xfrm>
                <a:off x="5734224" y="2487363"/>
                <a:ext cx="184680" cy="316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A11ADDC-4C43-40E2-AB23-4FABC11354D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716584" y="2469723"/>
                  <a:ext cx="2203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72C9175-8345-42DA-8620-2D1675C59A27}"/>
                    </a:ext>
                  </a:extLst>
                </p14:cNvPr>
                <p14:cNvContentPartPr/>
                <p14:nvPr/>
              </p14:nvContentPartPr>
              <p14:xfrm>
                <a:off x="6050304" y="2622363"/>
                <a:ext cx="90360" cy="174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72C9175-8345-42DA-8620-2D1675C59A27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032304" y="2604363"/>
                  <a:ext cx="12600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3EBF447-9A25-45E3-9DE0-030BFB2D3CC3}"/>
              </a:ext>
            </a:extLst>
          </p:cNvPr>
          <p:cNvGrpSpPr/>
          <p:nvPr/>
        </p:nvGrpSpPr>
        <p:grpSpPr>
          <a:xfrm>
            <a:off x="6518664" y="2513283"/>
            <a:ext cx="1530000" cy="421560"/>
            <a:chOff x="6518664" y="2513283"/>
            <a:chExt cx="153000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E2968E2-25B2-4901-88E8-C9BE081AC4C1}"/>
                    </a:ext>
                  </a:extLst>
                </p14:cNvPr>
                <p14:cNvContentPartPr/>
                <p14:nvPr/>
              </p14:nvContentPartPr>
              <p14:xfrm>
                <a:off x="6518664" y="2585283"/>
                <a:ext cx="97560" cy="349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E2968E2-25B2-4901-88E8-C9BE081AC4C1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500664" y="2567643"/>
                  <a:ext cx="1332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EE54F54-A762-458E-90B0-A95D4C049A46}"/>
                    </a:ext>
                  </a:extLst>
                </p14:cNvPr>
                <p14:cNvContentPartPr/>
                <p14:nvPr/>
              </p14:nvContentPartPr>
              <p14:xfrm>
                <a:off x="6677064" y="2610123"/>
                <a:ext cx="106200" cy="155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EE54F54-A762-458E-90B0-A95D4C049A46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659424" y="2592483"/>
                  <a:ext cx="1418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1B3BDCD-B006-41D0-9FCC-07A84869DC6E}"/>
                    </a:ext>
                  </a:extLst>
                </p14:cNvPr>
                <p14:cNvContentPartPr/>
                <p14:nvPr/>
              </p14:nvContentPartPr>
              <p14:xfrm>
                <a:off x="6852744" y="2598963"/>
                <a:ext cx="79200" cy="147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1B3BDCD-B006-41D0-9FCC-07A84869DC6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834744" y="2580963"/>
                  <a:ext cx="1148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4AA3A58-9E30-46DB-8952-FAA122437E3D}"/>
                    </a:ext>
                  </a:extLst>
                </p14:cNvPr>
                <p14:cNvContentPartPr/>
                <p14:nvPr/>
              </p14:nvContentPartPr>
              <p14:xfrm>
                <a:off x="6979464" y="2592123"/>
                <a:ext cx="113040" cy="303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4AA3A58-9E30-46DB-8952-FAA122437E3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961464" y="2574123"/>
                  <a:ext cx="1486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534628C-94A4-4E8D-8E9E-CAF1C187286E}"/>
                    </a:ext>
                  </a:extLst>
                </p14:cNvPr>
                <p14:cNvContentPartPr/>
                <p14:nvPr/>
              </p14:nvContentPartPr>
              <p14:xfrm>
                <a:off x="7156584" y="2612283"/>
                <a:ext cx="99360" cy="159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534628C-94A4-4E8D-8E9E-CAF1C187286E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138944" y="2594283"/>
                  <a:ext cx="135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4E73F12-212C-4ABB-8256-0903BB2A4807}"/>
                    </a:ext>
                  </a:extLst>
                </p14:cNvPr>
                <p14:cNvContentPartPr/>
                <p14:nvPr/>
              </p14:nvContentPartPr>
              <p14:xfrm>
                <a:off x="7345224" y="2608323"/>
                <a:ext cx="92160" cy="149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4E73F12-212C-4ABB-8256-0903BB2A4807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327224" y="2590323"/>
                  <a:ext cx="12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DDB15FA-F32B-4FC8-9855-780257816738}"/>
                    </a:ext>
                  </a:extLst>
                </p14:cNvPr>
                <p14:cNvContentPartPr/>
                <p14:nvPr/>
              </p14:nvContentPartPr>
              <p14:xfrm>
                <a:off x="7501824" y="2608323"/>
                <a:ext cx="174960" cy="163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DDB15FA-F32B-4FC8-9855-780257816738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483824" y="2590323"/>
                  <a:ext cx="2106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89C315E-EAA1-477B-BD3E-C9B784AC88F8}"/>
                    </a:ext>
                  </a:extLst>
                </p14:cNvPr>
                <p14:cNvContentPartPr/>
                <p14:nvPr/>
              </p14:nvContentPartPr>
              <p14:xfrm>
                <a:off x="7755624" y="2640723"/>
                <a:ext cx="96120" cy="143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89C315E-EAA1-477B-BD3E-C9B784AC88F8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737624" y="2622723"/>
                  <a:ext cx="1317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F757FAB-455A-4435-8FA1-DFBA592D7C01}"/>
                    </a:ext>
                  </a:extLst>
                </p14:cNvPr>
                <p14:cNvContentPartPr/>
                <p14:nvPr/>
              </p14:nvContentPartPr>
              <p14:xfrm>
                <a:off x="7922664" y="2513283"/>
                <a:ext cx="126000" cy="254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F757FAB-455A-4435-8FA1-DFBA592D7C01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905024" y="2495283"/>
                  <a:ext cx="161640" cy="28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EDCE8B9-A353-43E1-974A-1E26D75B649D}"/>
              </a:ext>
            </a:extLst>
          </p:cNvPr>
          <p:cNvGrpSpPr/>
          <p:nvPr/>
        </p:nvGrpSpPr>
        <p:grpSpPr>
          <a:xfrm>
            <a:off x="8332530" y="2511909"/>
            <a:ext cx="187560" cy="249480"/>
            <a:chOff x="8332530" y="2511909"/>
            <a:chExt cx="1875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E145FA7-9340-4462-A5A9-61C56F94AE4A}"/>
                    </a:ext>
                  </a:extLst>
                </p14:cNvPr>
                <p14:cNvContentPartPr/>
                <p14:nvPr/>
              </p14:nvContentPartPr>
              <p14:xfrm>
                <a:off x="8342610" y="2602989"/>
                <a:ext cx="19080" cy="158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E145FA7-9340-4462-A5A9-61C56F94AE4A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324970" y="2584989"/>
                  <a:ext cx="54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9BD14C4-6B16-4381-B2AB-E35325A8C2A9}"/>
                    </a:ext>
                  </a:extLst>
                </p14:cNvPr>
                <p14:cNvContentPartPr/>
                <p14:nvPr/>
              </p14:nvContentPartPr>
              <p14:xfrm>
                <a:off x="8332530" y="2511909"/>
                <a:ext cx="11880" cy="41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9BD14C4-6B16-4381-B2AB-E35325A8C2A9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314890" y="2494269"/>
                  <a:ext cx="475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5D6BD2A-AB89-4F53-B86B-D8122598BB56}"/>
                    </a:ext>
                  </a:extLst>
                </p14:cNvPr>
                <p14:cNvContentPartPr/>
                <p14:nvPr/>
              </p14:nvContentPartPr>
              <p14:xfrm>
                <a:off x="8434770" y="2584629"/>
                <a:ext cx="85320" cy="162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5D6BD2A-AB89-4F53-B86B-D8122598BB56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417130" y="2566989"/>
                  <a:ext cx="12096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F334D79-D62B-4A91-96FF-D172187DCD60}"/>
              </a:ext>
            </a:extLst>
          </p:cNvPr>
          <p:cNvGrpSpPr/>
          <p:nvPr/>
        </p:nvGrpSpPr>
        <p:grpSpPr>
          <a:xfrm>
            <a:off x="8722410" y="2552949"/>
            <a:ext cx="1309320" cy="370080"/>
            <a:chOff x="8722410" y="2552949"/>
            <a:chExt cx="1309320" cy="37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7A3806E-29BB-43C4-AAC6-D271D69C43D4}"/>
                    </a:ext>
                  </a:extLst>
                </p14:cNvPr>
                <p14:cNvContentPartPr/>
                <p14:nvPr/>
              </p14:nvContentPartPr>
              <p14:xfrm>
                <a:off x="8722410" y="2574549"/>
                <a:ext cx="112320" cy="162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7A3806E-29BB-43C4-AAC6-D271D69C43D4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704410" y="2556549"/>
                  <a:ext cx="147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8F56CC9-625D-4655-894D-9914D30C24E2}"/>
                    </a:ext>
                  </a:extLst>
                </p14:cNvPr>
                <p14:cNvContentPartPr/>
                <p14:nvPr/>
              </p14:nvContentPartPr>
              <p14:xfrm>
                <a:off x="8906370" y="2593629"/>
                <a:ext cx="93600" cy="1414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8F56CC9-625D-4655-894D-9914D30C24E2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888370" y="2575989"/>
                  <a:ext cx="1292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D79E2B3-0841-486E-8E06-30F818ABA64C}"/>
                    </a:ext>
                  </a:extLst>
                </p14:cNvPr>
                <p14:cNvContentPartPr/>
                <p14:nvPr/>
              </p14:nvContentPartPr>
              <p14:xfrm>
                <a:off x="9046050" y="2592189"/>
                <a:ext cx="195480" cy="330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D79E2B3-0841-486E-8E06-30F818ABA64C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028050" y="2574549"/>
                  <a:ext cx="2311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366E1D2-0AFF-49D6-8358-94914E7FB5C1}"/>
                    </a:ext>
                  </a:extLst>
                </p14:cNvPr>
                <p14:cNvContentPartPr/>
                <p14:nvPr/>
              </p14:nvContentPartPr>
              <p14:xfrm>
                <a:off x="9257370" y="2576349"/>
                <a:ext cx="131040" cy="136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366E1D2-0AFF-49D6-8358-94914E7FB5C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239730" y="2558709"/>
                  <a:ext cx="166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D4D7452-B51D-4FCB-AF35-2F8A00615959}"/>
                    </a:ext>
                  </a:extLst>
                </p14:cNvPr>
                <p14:cNvContentPartPr/>
                <p14:nvPr/>
              </p14:nvContentPartPr>
              <p14:xfrm>
                <a:off x="9439170" y="2559069"/>
                <a:ext cx="70200" cy="142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D4D7452-B51D-4FCB-AF35-2F8A00615959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9421530" y="2541429"/>
                  <a:ext cx="105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1904A73-5A9C-4F0F-AA30-6E247B46623C}"/>
                    </a:ext>
                  </a:extLst>
                </p14:cNvPr>
                <p14:cNvContentPartPr/>
                <p14:nvPr/>
              </p14:nvContentPartPr>
              <p14:xfrm>
                <a:off x="9591810" y="2552949"/>
                <a:ext cx="105840" cy="151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1904A73-5A9C-4F0F-AA30-6E247B46623C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9573810" y="2535309"/>
                  <a:ext cx="141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BBD1554-6509-43F9-9298-0492F6DCC231}"/>
                    </a:ext>
                  </a:extLst>
                </p14:cNvPr>
                <p14:cNvContentPartPr/>
                <p14:nvPr/>
              </p14:nvContentPartPr>
              <p14:xfrm>
                <a:off x="9764250" y="2557989"/>
                <a:ext cx="84600" cy="145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BBD1554-6509-43F9-9298-0492F6DCC231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746250" y="2540349"/>
                  <a:ext cx="120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DACB61F-2751-49FA-B5A1-6357953E4A48}"/>
                    </a:ext>
                  </a:extLst>
                </p14:cNvPr>
                <p14:cNvContentPartPr/>
                <p14:nvPr/>
              </p14:nvContentPartPr>
              <p14:xfrm>
                <a:off x="9911850" y="2557989"/>
                <a:ext cx="119880" cy="149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DACB61F-2751-49FA-B5A1-6357953E4A48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9894210" y="2540349"/>
                  <a:ext cx="15552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F5868606-42B2-45A1-BCA1-183012B37E27}"/>
              </a:ext>
            </a:extLst>
          </p:cNvPr>
          <p:cNvGrpSpPr/>
          <p:nvPr/>
        </p:nvGrpSpPr>
        <p:grpSpPr>
          <a:xfrm>
            <a:off x="5463717" y="3179321"/>
            <a:ext cx="564480" cy="1270440"/>
            <a:chOff x="5463717" y="3179321"/>
            <a:chExt cx="564480" cy="127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FB35795A-CE5B-414B-83D9-B31052D5193C}"/>
                    </a:ext>
                  </a:extLst>
                </p14:cNvPr>
                <p14:cNvContentPartPr/>
                <p14:nvPr/>
              </p14:nvContentPartPr>
              <p14:xfrm>
                <a:off x="5672517" y="3179321"/>
                <a:ext cx="18720" cy="15228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FB35795A-CE5B-414B-83D9-B31052D5193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654877" y="3161681"/>
                  <a:ext cx="54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7AED3035-DCAC-425B-9E2D-AE279787CC40}"/>
                    </a:ext>
                  </a:extLst>
                </p14:cNvPr>
                <p14:cNvContentPartPr/>
                <p14:nvPr/>
              </p14:nvContentPartPr>
              <p14:xfrm>
                <a:off x="5514477" y="3344561"/>
                <a:ext cx="407160" cy="3996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7AED3035-DCAC-425B-9E2D-AE279787CC40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5496477" y="3326921"/>
                  <a:ext cx="4428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1705B02B-016C-4CC5-9499-CA7E469D6951}"/>
                    </a:ext>
                  </a:extLst>
                </p14:cNvPr>
                <p14:cNvContentPartPr/>
                <p14:nvPr/>
              </p14:nvContentPartPr>
              <p14:xfrm>
                <a:off x="5463717" y="3349961"/>
                <a:ext cx="522720" cy="40320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1705B02B-016C-4CC5-9499-CA7E469D6951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446077" y="3331961"/>
                  <a:ext cx="5583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14B909BE-035E-4BE4-B54E-BD4A674F152A}"/>
                    </a:ext>
                  </a:extLst>
                </p14:cNvPr>
                <p14:cNvContentPartPr/>
                <p14:nvPr/>
              </p14:nvContentPartPr>
              <p14:xfrm>
                <a:off x="5648757" y="3475961"/>
                <a:ext cx="83520" cy="14544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14B909BE-035E-4BE4-B54E-BD4A674F152A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5630757" y="3457961"/>
                  <a:ext cx="1191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0D8E0EC9-8644-4AA0-BD91-D817F8C757C1}"/>
                    </a:ext>
                  </a:extLst>
                </p14:cNvPr>
                <p14:cNvContentPartPr/>
                <p14:nvPr/>
              </p14:nvContentPartPr>
              <p14:xfrm>
                <a:off x="5673237" y="3546161"/>
                <a:ext cx="79560" cy="57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0D8E0EC9-8644-4AA0-BD91-D817F8C757C1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5655237" y="3528161"/>
                  <a:ext cx="115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B20013EE-6903-4AC3-988D-FE8ECBD0838F}"/>
                    </a:ext>
                  </a:extLst>
                </p14:cNvPr>
                <p14:cNvContentPartPr/>
                <p14:nvPr/>
              </p14:nvContentPartPr>
              <p14:xfrm>
                <a:off x="5727597" y="3766841"/>
                <a:ext cx="29160" cy="13176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B20013EE-6903-4AC3-988D-FE8ECBD0838F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709597" y="3749201"/>
                  <a:ext cx="64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8D4D2B60-F73D-4025-A057-E0013F4C22BB}"/>
                    </a:ext>
                  </a:extLst>
                </p14:cNvPr>
                <p14:cNvContentPartPr/>
                <p14:nvPr/>
              </p14:nvContentPartPr>
              <p14:xfrm>
                <a:off x="5515197" y="3904361"/>
                <a:ext cx="513000" cy="36720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8D4D2B60-F73D-4025-A057-E0013F4C22BB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497197" y="3886721"/>
                  <a:ext cx="5486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56ACCCDE-D7C8-4CA3-9C11-0CF70F855C4C}"/>
                    </a:ext>
                  </a:extLst>
                </p14:cNvPr>
                <p14:cNvContentPartPr/>
                <p14:nvPr/>
              </p14:nvContentPartPr>
              <p14:xfrm>
                <a:off x="5694477" y="4011281"/>
                <a:ext cx="83520" cy="15048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56ACCCDE-D7C8-4CA3-9C11-0CF70F855C4C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676477" y="3993281"/>
                  <a:ext cx="119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6DB42C4F-3964-4C1C-AD45-4B182F5028EE}"/>
                    </a:ext>
                  </a:extLst>
                </p14:cNvPr>
                <p14:cNvContentPartPr/>
                <p14:nvPr/>
              </p14:nvContentPartPr>
              <p14:xfrm>
                <a:off x="5769357" y="4287401"/>
                <a:ext cx="51120" cy="16236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6DB42C4F-3964-4C1C-AD45-4B182F5028EE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751357" y="4269401"/>
                  <a:ext cx="8676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A9C375F6-9D30-4DB5-B098-F7F69A54BEE0}"/>
              </a:ext>
            </a:extLst>
          </p:cNvPr>
          <p:cNvGrpSpPr/>
          <p:nvPr/>
        </p:nvGrpSpPr>
        <p:grpSpPr>
          <a:xfrm>
            <a:off x="4318719" y="4747557"/>
            <a:ext cx="405360" cy="625320"/>
            <a:chOff x="4318719" y="4747557"/>
            <a:chExt cx="405360" cy="62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4FBF38C-B238-494A-A964-D7295B40288C}"/>
                    </a:ext>
                  </a:extLst>
                </p14:cNvPr>
                <p14:cNvContentPartPr/>
                <p14:nvPr/>
              </p14:nvContentPartPr>
              <p14:xfrm>
                <a:off x="4499079" y="4747557"/>
                <a:ext cx="11880" cy="135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4FBF38C-B238-494A-A964-D7295B40288C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4481079" y="4729917"/>
                  <a:ext cx="47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BC630FA-0F2F-4E48-A319-72B1B29218B2}"/>
                    </a:ext>
                  </a:extLst>
                </p14:cNvPr>
                <p14:cNvContentPartPr/>
                <p14:nvPr/>
              </p14:nvContentPartPr>
              <p14:xfrm>
                <a:off x="4337079" y="4886877"/>
                <a:ext cx="363600" cy="14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BC630FA-0F2F-4E48-A319-72B1B29218B2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4319439" y="4868877"/>
                  <a:ext cx="399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3C94754-C496-4EF4-BBE9-5B0FAEE7699B}"/>
                    </a:ext>
                  </a:extLst>
                </p14:cNvPr>
                <p14:cNvContentPartPr/>
                <p14:nvPr/>
              </p14:nvContentPartPr>
              <p14:xfrm>
                <a:off x="4318719" y="4909917"/>
                <a:ext cx="51840" cy="2610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3C94754-C496-4EF4-BBE9-5B0FAEE7699B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4301079" y="4892277"/>
                  <a:ext cx="874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29EC266-03E9-4D3A-B4A9-B3F1A6ECA73C}"/>
                    </a:ext>
                  </a:extLst>
                </p14:cNvPr>
                <p14:cNvContentPartPr/>
                <p14:nvPr/>
              </p14:nvContentPartPr>
              <p14:xfrm>
                <a:off x="4368399" y="5184237"/>
                <a:ext cx="328320" cy="237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29EC266-03E9-4D3A-B4A9-B3F1A6ECA73C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350399" y="5166237"/>
                  <a:ext cx="3639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DDA5765-65A4-4891-B1ED-6349DAA9F172}"/>
                    </a:ext>
                  </a:extLst>
                </p14:cNvPr>
                <p14:cNvContentPartPr/>
                <p14:nvPr/>
              </p14:nvContentPartPr>
              <p14:xfrm>
                <a:off x="4701399" y="4957077"/>
                <a:ext cx="22680" cy="240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DDA5765-65A4-4891-B1ED-6349DAA9F172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683759" y="4939077"/>
                  <a:ext cx="583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9E00900-F9A9-474B-8D33-2A3FB1F18C1C}"/>
                    </a:ext>
                  </a:extLst>
                </p14:cNvPr>
                <p14:cNvContentPartPr/>
                <p14:nvPr/>
              </p14:nvContentPartPr>
              <p14:xfrm>
                <a:off x="4702119" y="4918917"/>
                <a:ext cx="10440" cy="511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9E00900-F9A9-474B-8D33-2A3FB1F18C1C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684479" y="4901277"/>
                  <a:ext cx="460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AACE524-B7EF-4713-A5AC-01F0D74F8C34}"/>
                    </a:ext>
                  </a:extLst>
                </p14:cNvPr>
                <p14:cNvContentPartPr/>
                <p14:nvPr/>
              </p14:nvContentPartPr>
              <p14:xfrm>
                <a:off x="4551279" y="5195757"/>
                <a:ext cx="44640" cy="177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AACE524-B7EF-4713-A5AC-01F0D74F8C34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4533279" y="5177757"/>
                  <a:ext cx="802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A70D8BF-2B23-471E-8264-4D4BC962DD6E}"/>
                    </a:ext>
                  </a:extLst>
                </p14:cNvPr>
                <p14:cNvContentPartPr/>
                <p14:nvPr/>
              </p14:nvContentPartPr>
              <p14:xfrm>
                <a:off x="4492239" y="4975437"/>
                <a:ext cx="60120" cy="162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A70D8BF-2B23-471E-8264-4D4BC962DD6E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4474239" y="4957437"/>
                  <a:ext cx="957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647916A-A978-4AA9-B399-19CEF33DE467}"/>
                    </a:ext>
                  </a:extLst>
                </p14:cNvPr>
                <p14:cNvContentPartPr/>
                <p14:nvPr/>
              </p14:nvContentPartPr>
              <p14:xfrm>
                <a:off x="4468479" y="5051757"/>
                <a:ext cx="90000" cy="13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647916A-A978-4AA9-B399-19CEF33DE46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4450479" y="5034117"/>
                  <a:ext cx="12564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ECD88C4B-9D35-4A64-957D-2B6EFD7567E1}"/>
              </a:ext>
            </a:extLst>
          </p:cNvPr>
          <p:cNvGrpSpPr/>
          <p:nvPr/>
        </p:nvGrpSpPr>
        <p:grpSpPr>
          <a:xfrm>
            <a:off x="4976799" y="4722717"/>
            <a:ext cx="416520" cy="646200"/>
            <a:chOff x="4976799" y="4722717"/>
            <a:chExt cx="416520" cy="64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626E3EB-158D-42D1-965A-B101BFC45956}"/>
                    </a:ext>
                  </a:extLst>
                </p14:cNvPr>
                <p14:cNvContentPartPr/>
                <p14:nvPr/>
              </p14:nvContentPartPr>
              <p14:xfrm>
                <a:off x="5122239" y="4722717"/>
                <a:ext cx="15480" cy="1296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626E3EB-158D-42D1-965A-B101BFC45956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104599" y="4704717"/>
                  <a:ext cx="51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333301B-5FC3-4E50-BA1D-0B27D5F91DF4}"/>
                    </a:ext>
                  </a:extLst>
                </p14:cNvPr>
                <p14:cNvContentPartPr/>
                <p14:nvPr/>
              </p14:nvContentPartPr>
              <p14:xfrm>
                <a:off x="4976799" y="4859157"/>
                <a:ext cx="355680" cy="144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333301B-5FC3-4E50-BA1D-0B27D5F91DF4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4959159" y="4841517"/>
                  <a:ext cx="3913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CD67908-B7D7-40C6-833E-E3286E9D3549}"/>
                    </a:ext>
                  </a:extLst>
                </p14:cNvPr>
                <p14:cNvContentPartPr/>
                <p14:nvPr/>
              </p14:nvContentPartPr>
              <p14:xfrm>
                <a:off x="4981119" y="4887957"/>
                <a:ext cx="46440" cy="318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CD67908-B7D7-40C6-833E-E3286E9D3549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4963119" y="4870317"/>
                  <a:ext cx="820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0BE74AB-04B6-4D3C-9D22-2E70242B80E5}"/>
                    </a:ext>
                  </a:extLst>
                </p14:cNvPr>
                <p14:cNvContentPartPr/>
                <p14:nvPr/>
              </p14:nvContentPartPr>
              <p14:xfrm>
                <a:off x="5032599" y="5192157"/>
                <a:ext cx="311040" cy="295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0BE74AB-04B6-4D3C-9D22-2E70242B80E5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5014599" y="5174157"/>
                  <a:ext cx="3466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AF81CE0-3E11-452B-BFA5-E8B3A8B804E9}"/>
                    </a:ext>
                  </a:extLst>
                </p14:cNvPr>
                <p14:cNvContentPartPr/>
                <p14:nvPr/>
              </p14:nvContentPartPr>
              <p14:xfrm>
                <a:off x="5357679" y="4880397"/>
                <a:ext cx="35640" cy="303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AF81CE0-3E11-452B-BFA5-E8B3A8B804E9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5339679" y="4862397"/>
                  <a:ext cx="712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4CA4FB9-4FDD-49AA-893C-D870378AE43E}"/>
                    </a:ext>
                  </a:extLst>
                </p14:cNvPr>
                <p14:cNvContentPartPr/>
                <p14:nvPr/>
              </p14:nvContentPartPr>
              <p14:xfrm>
                <a:off x="5210439" y="5217357"/>
                <a:ext cx="33120" cy="151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4CA4FB9-4FDD-49AA-893C-D870378AE43E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5192439" y="5199717"/>
                  <a:ext cx="68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B447BC2-8899-43C4-950D-5A02D148E0FD}"/>
                    </a:ext>
                  </a:extLst>
                </p14:cNvPr>
                <p14:cNvContentPartPr/>
                <p14:nvPr/>
              </p14:nvContentPartPr>
              <p14:xfrm>
                <a:off x="5159679" y="4975797"/>
                <a:ext cx="76680" cy="1720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B447BC2-8899-43C4-950D-5A02D148E0FD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5141679" y="4958157"/>
                  <a:ext cx="11232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0E78D7DB-F8DF-4706-964E-F09C94601951}"/>
              </a:ext>
            </a:extLst>
          </p:cNvPr>
          <p:cNvGrpSpPr/>
          <p:nvPr/>
        </p:nvGrpSpPr>
        <p:grpSpPr>
          <a:xfrm>
            <a:off x="1595793" y="5024868"/>
            <a:ext cx="557640" cy="268920"/>
            <a:chOff x="1595793" y="5024868"/>
            <a:chExt cx="55764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BE3EB531-09D5-43BD-BC87-8FB1B07AE7E1}"/>
                    </a:ext>
                  </a:extLst>
                </p14:cNvPr>
                <p14:cNvContentPartPr/>
                <p14:nvPr/>
              </p14:nvContentPartPr>
              <p14:xfrm>
                <a:off x="1595793" y="5126748"/>
                <a:ext cx="165240" cy="16056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BE3EB531-09D5-43BD-BC87-8FB1B07AE7E1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577793" y="5108748"/>
                  <a:ext cx="200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0E1E495E-E5CF-447B-B3CD-DCB7D1D3288B}"/>
                    </a:ext>
                  </a:extLst>
                </p14:cNvPr>
                <p14:cNvContentPartPr/>
                <p14:nvPr/>
              </p14:nvContentPartPr>
              <p14:xfrm>
                <a:off x="1833393" y="5135748"/>
                <a:ext cx="104400" cy="14328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0E1E495E-E5CF-447B-B3CD-DCB7D1D3288B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815753" y="5118108"/>
                  <a:ext cx="140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EF6C9F51-BB22-425F-AFCE-8E47790D562C}"/>
                    </a:ext>
                  </a:extLst>
                </p14:cNvPr>
                <p14:cNvContentPartPr/>
                <p14:nvPr/>
              </p14:nvContentPartPr>
              <p14:xfrm>
                <a:off x="1964433" y="5024868"/>
                <a:ext cx="189000" cy="26892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EF6C9F51-BB22-425F-AFCE-8E47790D562C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946793" y="5006868"/>
                  <a:ext cx="22464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6" name="Group 635">
            <a:extLst>
              <a:ext uri="{FF2B5EF4-FFF2-40B4-BE49-F238E27FC236}">
                <a16:creationId xmlns:a16="http://schemas.microsoft.com/office/drawing/2014/main" id="{79BFBEBC-B022-43C8-BEA1-1EECC0822F54}"/>
              </a:ext>
            </a:extLst>
          </p:cNvPr>
          <p:cNvGrpSpPr/>
          <p:nvPr/>
        </p:nvGrpSpPr>
        <p:grpSpPr>
          <a:xfrm>
            <a:off x="2371233" y="5038908"/>
            <a:ext cx="209160" cy="239040"/>
            <a:chOff x="2371233" y="5038908"/>
            <a:chExt cx="20916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BAC973BE-C063-43C7-AC42-64999218936B}"/>
                    </a:ext>
                  </a:extLst>
                </p14:cNvPr>
                <p14:cNvContentPartPr/>
                <p14:nvPr/>
              </p14:nvContentPartPr>
              <p14:xfrm>
                <a:off x="2389233" y="5140428"/>
                <a:ext cx="16560" cy="13752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BAC973BE-C063-43C7-AC42-64999218936B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2371233" y="5122788"/>
                  <a:ext cx="52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5CA53372-165F-4F44-89DE-C0E31883CE9B}"/>
                    </a:ext>
                  </a:extLst>
                </p14:cNvPr>
                <p14:cNvContentPartPr/>
                <p14:nvPr/>
              </p14:nvContentPartPr>
              <p14:xfrm>
                <a:off x="2371233" y="5038908"/>
                <a:ext cx="16920" cy="6876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5CA53372-165F-4F44-89DE-C0E31883CE9B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2353233" y="5021268"/>
                  <a:ext cx="525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1961E05C-F08A-46E4-9656-B3995875CFD6}"/>
                    </a:ext>
                  </a:extLst>
                </p14:cNvPr>
                <p14:cNvContentPartPr/>
                <p14:nvPr/>
              </p14:nvContentPartPr>
              <p14:xfrm>
                <a:off x="2463753" y="5120628"/>
                <a:ext cx="116640" cy="14220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1961E05C-F08A-46E4-9656-B3995875CFD6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2446113" y="5102988"/>
                  <a:ext cx="15228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74E21704-7857-4E1F-B1F2-1A15AD7905C6}"/>
              </a:ext>
            </a:extLst>
          </p:cNvPr>
          <p:cNvGrpSpPr/>
          <p:nvPr/>
        </p:nvGrpSpPr>
        <p:grpSpPr>
          <a:xfrm>
            <a:off x="2830593" y="4851708"/>
            <a:ext cx="1102320" cy="547200"/>
            <a:chOff x="2830593" y="4851708"/>
            <a:chExt cx="1102320" cy="54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32B17FFD-8B89-417A-8469-FB3362FF0CAA}"/>
                    </a:ext>
                  </a:extLst>
                </p14:cNvPr>
                <p14:cNvContentPartPr/>
                <p14:nvPr/>
              </p14:nvContentPartPr>
              <p14:xfrm>
                <a:off x="2830593" y="5069508"/>
                <a:ext cx="131400" cy="32940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32B17FFD-8B89-417A-8469-FB3362FF0CAA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2812953" y="5051868"/>
                  <a:ext cx="1670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3FD0EBA1-F527-4EEB-AC82-7E7180FB32F0}"/>
                    </a:ext>
                  </a:extLst>
                </p14:cNvPr>
                <p14:cNvContentPartPr/>
                <p14:nvPr/>
              </p14:nvContentPartPr>
              <p14:xfrm>
                <a:off x="3021033" y="5086428"/>
                <a:ext cx="144360" cy="14544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3FD0EBA1-F527-4EEB-AC82-7E7180FB32F0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3003393" y="5068428"/>
                  <a:ext cx="1800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F9F363A6-1DA9-48ED-826C-F2CFD1DF0EDD}"/>
                    </a:ext>
                  </a:extLst>
                </p14:cNvPr>
                <p14:cNvContentPartPr/>
                <p14:nvPr/>
              </p14:nvContentPartPr>
              <p14:xfrm>
                <a:off x="3179793" y="5072028"/>
                <a:ext cx="58680" cy="14616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F9F363A6-1DA9-48ED-826C-F2CFD1DF0EDD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3161793" y="5054028"/>
                  <a:ext cx="943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36584238-4E1E-44E0-8A10-65E0604B3210}"/>
                    </a:ext>
                  </a:extLst>
                </p14:cNvPr>
                <p14:cNvContentPartPr/>
                <p14:nvPr/>
              </p14:nvContentPartPr>
              <p14:xfrm>
                <a:off x="3287433" y="5051508"/>
                <a:ext cx="105480" cy="15804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36584238-4E1E-44E0-8A10-65E0604B3210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3269793" y="5033868"/>
                  <a:ext cx="141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C6B1E32F-3071-43F1-A230-F92540E7A8BC}"/>
                    </a:ext>
                  </a:extLst>
                </p14:cNvPr>
                <p14:cNvContentPartPr/>
                <p14:nvPr/>
              </p14:nvContentPartPr>
              <p14:xfrm>
                <a:off x="3415953" y="5056908"/>
                <a:ext cx="133920" cy="15048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C6B1E32F-3071-43F1-A230-F92540E7A8BC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3398313" y="5038908"/>
                  <a:ext cx="169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CB3FDE6F-8462-4DDA-BCBA-EADA2E024639}"/>
                    </a:ext>
                  </a:extLst>
                </p14:cNvPr>
                <p14:cNvContentPartPr/>
                <p14:nvPr/>
              </p14:nvContentPartPr>
              <p14:xfrm>
                <a:off x="3554193" y="4889508"/>
                <a:ext cx="57600" cy="30816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CB3FDE6F-8462-4DDA-BCBA-EADA2E024639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3536553" y="4871868"/>
                  <a:ext cx="932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64DA36F0-A1EE-4780-A3E2-E87C97D35238}"/>
                    </a:ext>
                  </a:extLst>
                </p14:cNvPr>
                <p14:cNvContentPartPr/>
                <p14:nvPr/>
              </p14:nvContentPartPr>
              <p14:xfrm>
                <a:off x="3620073" y="4877628"/>
                <a:ext cx="57960" cy="32112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64DA36F0-A1EE-4780-A3E2-E87C97D35238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3602073" y="4859988"/>
                  <a:ext cx="936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E8C5CC08-07A3-4350-AD69-A1C750C6AF0C}"/>
                    </a:ext>
                  </a:extLst>
                </p14:cNvPr>
                <p14:cNvContentPartPr/>
                <p14:nvPr/>
              </p14:nvContentPartPr>
              <p14:xfrm>
                <a:off x="3719073" y="5027388"/>
                <a:ext cx="88920" cy="14184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E8C5CC08-07A3-4350-AD69-A1C750C6AF0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3701433" y="5009748"/>
                  <a:ext cx="124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8A337E79-CAAD-40DA-8FFC-DB9E08A99076}"/>
                    </a:ext>
                  </a:extLst>
                </p14:cNvPr>
                <p14:cNvContentPartPr/>
                <p14:nvPr/>
              </p14:nvContentPartPr>
              <p14:xfrm>
                <a:off x="3893313" y="4851708"/>
                <a:ext cx="39600" cy="33228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8A337E79-CAAD-40DA-8FFC-DB9E08A99076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3875673" y="4834068"/>
                  <a:ext cx="75240" cy="36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212E55E-A52C-4957-BB1D-E71DBD25A219}"/>
              </a:ext>
            </a:extLst>
          </p:cNvPr>
          <p:cNvGrpSpPr/>
          <p:nvPr/>
        </p:nvGrpSpPr>
        <p:grpSpPr>
          <a:xfrm>
            <a:off x="5783983" y="4872679"/>
            <a:ext cx="307080" cy="205920"/>
            <a:chOff x="5783983" y="4872679"/>
            <a:chExt cx="30708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4E1B43F3-3D79-4A5F-9AC6-B8EA3065CA1F}"/>
                    </a:ext>
                  </a:extLst>
                </p14:cNvPr>
                <p14:cNvContentPartPr/>
                <p14:nvPr/>
              </p14:nvContentPartPr>
              <p14:xfrm>
                <a:off x="5838343" y="4872679"/>
                <a:ext cx="18720" cy="20232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4E1B43F3-3D79-4A5F-9AC6-B8EA3065CA1F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5820343" y="4855039"/>
                  <a:ext cx="54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F53667AB-FA56-4BAE-A1E5-03F583099494}"/>
                    </a:ext>
                  </a:extLst>
                </p14:cNvPr>
                <p14:cNvContentPartPr/>
                <p14:nvPr/>
              </p14:nvContentPartPr>
              <p14:xfrm>
                <a:off x="5783983" y="4948639"/>
                <a:ext cx="198720" cy="2052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F53667AB-FA56-4BAE-A1E5-03F583099494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5765983" y="4930999"/>
                  <a:ext cx="234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8526FC6B-3E6E-446C-A4DC-ECABDA6E7E2E}"/>
                    </a:ext>
                  </a:extLst>
                </p14:cNvPr>
                <p14:cNvContentPartPr/>
                <p14:nvPr/>
              </p14:nvContentPartPr>
              <p14:xfrm>
                <a:off x="5989183" y="4940719"/>
                <a:ext cx="101880" cy="13788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8526FC6B-3E6E-446C-A4DC-ECABDA6E7E2E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5971543" y="4922719"/>
                  <a:ext cx="13752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CCB6E0D5-D0FC-4541-8037-EF0B568F7452}"/>
              </a:ext>
            </a:extLst>
          </p:cNvPr>
          <p:cNvGrpSpPr/>
          <p:nvPr/>
        </p:nvGrpSpPr>
        <p:grpSpPr>
          <a:xfrm>
            <a:off x="6389503" y="4715359"/>
            <a:ext cx="1407240" cy="353880"/>
            <a:chOff x="6389503" y="4715359"/>
            <a:chExt cx="140724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4533859-B217-460C-A8B1-812BD074D339}"/>
                    </a:ext>
                  </a:extLst>
                </p14:cNvPr>
                <p14:cNvContentPartPr/>
                <p14:nvPr/>
              </p14:nvContentPartPr>
              <p14:xfrm>
                <a:off x="6389503" y="4909759"/>
                <a:ext cx="94320" cy="159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4533859-B217-460C-A8B1-812BD074D339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6371503" y="4891759"/>
                  <a:ext cx="1299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FBDCC92-65C4-44C6-8E28-EFD33873DAD0}"/>
                    </a:ext>
                  </a:extLst>
                </p14:cNvPr>
                <p14:cNvContentPartPr/>
                <p14:nvPr/>
              </p14:nvContentPartPr>
              <p14:xfrm>
                <a:off x="6518383" y="4907599"/>
                <a:ext cx="103680" cy="155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FBDCC92-65C4-44C6-8E28-EFD33873DAD0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6500383" y="4889599"/>
                  <a:ext cx="1393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15A4A11-312E-4E91-A92E-A876CEB04C24}"/>
                    </a:ext>
                  </a:extLst>
                </p14:cNvPr>
                <p14:cNvContentPartPr/>
                <p14:nvPr/>
              </p14:nvContentPartPr>
              <p14:xfrm>
                <a:off x="6671383" y="4901479"/>
                <a:ext cx="101520" cy="1472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15A4A11-312E-4E91-A92E-A876CEB04C2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6653383" y="4883839"/>
                  <a:ext cx="137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0C7EC4A-81C1-4D78-BDFB-D35D981E8AF9}"/>
                    </a:ext>
                  </a:extLst>
                </p14:cNvPr>
                <p14:cNvContentPartPr/>
                <p14:nvPr/>
              </p14:nvContentPartPr>
              <p14:xfrm>
                <a:off x="6857503" y="4883839"/>
                <a:ext cx="74880" cy="1454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0C7EC4A-81C1-4D78-BDFB-D35D981E8AF9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6839863" y="4865839"/>
                  <a:ext cx="1105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A7F3FD3-E2F7-47C2-B260-3240FD896F25}"/>
                    </a:ext>
                  </a:extLst>
                </p14:cNvPr>
                <p14:cNvContentPartPr/>
                <p14:nvPr/>
              </p14:nvContentPartPr>
              <p14:xfrm>
                <a:off x="7022743" y="4778719"/>
                <a:ext cx="3960" cy="245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A7F3FD3-E2F7-47C2-B260-3240FD896F25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7005103" y="4761079"/>
                  <a:ext cx="396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8D0DEAA-8E6C-49FE-9402-F396A3BC1641}"/>
                    </a:ext>
                  </a:extLst>
                </p14:cNvPr>
                <p14:cNvContentPartPr/>
                <p14:nvPr/>
              </p14:nvContentPartPr>
              <p14:xfrm>
                <a:off x="6949663" y="4887799"/>
                <a:ext cx="151920" cy="9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8D0DEAA-8E6C-49FE-9402-F396A3BC1641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6932023" y="4870159"/>
                  <a:ext cx="1875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700292F-EA09-41B3-B86E-AB46F0736409}"/>
                    </a:ext>
                  </a:extLst>
                </p14:cNvPr>
                <p14:cNvContentPartPr/>
                <p14:nvPr/>
              </p14:nvContentPartPr>
              <p14:xfrm>
                <a:off x="7182583" y="4871599"/>
                <a:ext cx="77040" cy="1346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700292F-EA09-41B3-B86E-AB46F0736409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7164943" y="4853599"/>
                  <a:ext cx="112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D86322B-1053-4A45-978A-C01819425BE7}"/>
                    </a:ext>
                  </a:extLst>
                </p14:cNvPr>
                <p14:cNvContentPartPr/>
                <p14:nvPr/>
              </p14:nvContentPartPr>
              <p14:xfrm>
                <a:off x="7334143" y="4860439"/>
                <a:ext cx="134640" cy="1317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D86322B-1053-4A45-978A-C01819425BE7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7316503" y="4842799"/>
                  <a:ext cx="1702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FB6FE0A-8892-4FE7-935E-57370932E9C6}"/>
                    </a:ext>
                  </a:extLst>
                </p14:cNvPr>
                <p14:cNvContentPartPr/>
                <p14:nvPr/>
              </p14:nvContentPartPr>
              <p14:xfrm>
                <a:off x="7531423" y="4837039"/>
                <a:ext cx="88200" cy="149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FB6FE0A-8892-4FE7-935E-57370932E9C6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7513783" y="4819399"/>
                  <a:ext cx="1238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4CF86DB-A42F-4670-8AAD-A710AADD22B1}"/>
                    </a:ext>
                  </a:extLst>
                </p14:cNvPr>
                <p14:cNvContentPartPr/>
                <p14:nvPr/>
              </p14:nvContentPartPr>
              <p14:xfrm>
                <a:off x="7717903" y="4715359"/>
                <a:ext cx="15120" cy="2552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4CF86DB-A42F-4670-8AAD-A710AADD22B1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7700263" y="4697359"/>
                  <a:ext cx="507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21A4FAE-9CC3-4F97-92DA-25D62A07C080}"/>
                    </a:ext>
                  </a:extLst>
                </p14:cNvPr>
                <p14:cNvContentPartPr/>
                <p14:nvPr/>
              </p14:nvContentPartPr>
              <p14:xfrm>
                <a:off x="7645903" y="4792759"/>
                <a:ext cx="150840" cy="273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21A4FAE-9CC3-4F97-92DA-25D62A07C080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7627903" y="4775119"/>
                  <a:ext cx="18648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92E7CD97-7631-4ED9-89CF-94F63470E9E7}"/>
              </a:ext>
            </a:extLst>
          </p:cNvPr>
          <p:cNvGrpSpPr/>
          <p:nvPr/>
        </p:nvGrpSpPr>
        <p:grpSpPr>
          <a:xfrm>
            <a:off x="8122006" y="4707288"/>
            <a:ext cx="1196280" cy="308520"/>
            <a:chOff x="8122006" y="4707288"/>
            <a:chExt cx="119628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8041636-CF1F-41AC-9EC8-00C26FFB95BE}"/>
                    </a:ext>
                  </a:extLst>
                </p14:cNvPr>
                <p14:cNvContentPartPr/>
                <p14:nvPr/>
              </p14:nvContentPartPr>
              <p14:xfrm>
                <a:off x="8122006" y="4707288"/>
                <a:ext cx="187200" cy="3085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8041636-CF1F-41AC-9EC8-00C26FFB95BE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8104006" y="4689648"/>
                  <a:ext cx="2228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3692478-8CF3-4F3A-959C-F4E9501D8E7B}"/>
                    </a:ext>
                  </a:extLst>
                </p14:cNvPr>
                <p14:cNvContentPartPr/>
                <p14:nvPr/>
              </p14:nvContentPartPr>
              <p14:xfrm>
                <a:off x="8331526" y="4887288"/>
                <a:ext cx="11160" cy="119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3692478-8CF3-4F3A-959C-F4E9501D8E7B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8313886" y="4869648"/>
                  <a:ext cx="468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9D5F0CB-B695-4728-B141-445221FB1D5E}"/>
                    </a:ext>
                  </a:extLst>
                </p14:cNvPr>
                <p14:cNvContentPartPr/>
                <p14:nvPr/>
              </p14:nvContentPartPr>
              <p14:xfrm>
                <a:off x="8325046" y="4797288"/>
                <a:ext cx="18360" cy="496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9D5F0CB-B695-4728-B141-445221FB1D5E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307406" y="4779288"/>
                  <a:ext cx="540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FECCD23-7338-4D19-A693-4CD8A374E6C4}"/>
                    </a:ext>
                  </a:extLst>
                </p14:cNvPr>
                <p14:cNvContentPartPr/>
                <p14:nvPr/>
              </p14:nvContentPartPr>
              <p14:xfrm>
                <a:off x="8422606" y="4842648"/>
                <a:ext cx="75600" cy="1519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FECCD23-7338-4D19-A693-4CD8A374E6C4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8404606" y="4824648"/>
                  <a:ext cx="111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AC7DDA6-8352-4B71-B36F-35FAD8915244}"/>
                    </a:ext>
                  </a:extLst>
                </p14:cNvPr>
                <p14:cNvContentPartPr/>
                <p14:nvPr/>
              </p14:nvContentPartPr>
              <p14:xfrm>
                <a:off x="8549686" y="4859568"/>
                <a:ext cx="81000" cy="1526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AC7DDA6-8352-4B71-B36F-35FAD8915244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8531686" y="4841928"/>
                  <a:ext cx="116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F5BFC26-D866-4248-ADBA-7D8171E21668}"/>
                    </a:ext>
                  </a:extLst>
                </p14:cNvPr>
                <p14:cNvContentPartPr/>
                <p14:nvPr/>
              </p14:nvContentPartPr>
              <p14:xfrm>
                <a:off x="8759926" y="4868568"/>
                <a:ext cx="1800" cy="61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F5BFC26-D866-4248-ADBA-7D8171E21668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8741926" y="4850568"/>
                  <a:ext cx="374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C1F6BBC-16FF-4DAB-87CC-A540B0E9E4FF}"/>
                    </a:ext>
                  </a:extLst>
                </p14:cNvPr>
                <p14:cNvContentPartPr/>
                <p14:nvPr/>
              </p14:nvContentPartPr>
              <p14:xfrm>
                <a:off x="8749126" y="4858128"/>
                <a:ext cx="131400" cy="1508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C1F6BBC-16FF-4DAB-87CC-A540B0E9E4FF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8731486" y="4840488"/>
                  <a:ext cx="1670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65ACE70-606E-410A-B246-E7DEF9F05AB0}"/>
                    </a:ext>
                  </a:extLst>
                </p14:cNvPr>
                <p14:cNvContentPartPr/>
                <p14:nvPr/>
              </p14:nvContentPartPr>
              <p14:xfrm>
                <a:off x="8970526" y="4862448"/>
                <a:ext cx="11160" cy="1184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65ACE70-606E-410A-B246-E7DEF9F05AB0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8952886" y="4844448"/>
                  <a:ext cx="46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3C3EA51-E2A4-42F1-B913-E93FE03B3D81}"/>
                    </a:ext>
                  </a:extLst>
                </p14:cNvPr>
                <p14:cNvContentPartPr/>
                <p14:nvPr/>
              </p14:nvContentPartPr>
              <p14:xfrm>
                <a:off x="8969806" y="4760208"/>
                <a:ext cx="1080" cy="273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3C3EA51-E2A4-42F1-B913-E93FE03B3D81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8952166" y="4742208"/>
                  <a:ext cx="367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894FF75-B10E-4FF1-9AB6-1EBB19EC61A1}"/>
                    </a:ext>
                  </a:extLst>
                </p14:cNvPr>
                <p14:cNvContentPartPr/>
                <p14:nvPr/>
              </p14:nvContentPartPr>
              <p14:xfrm>
                <a:off x="9083926" y="4728888"/>
                <a:ext cx="15120" cy="254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894FF75-B10E-4FF1-9AB6-1EBB19EC61A1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9066286" y="4711248"/>
                  <a:ext cx="507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8F08133-0DEE-41B9-BE9D-8CBF3DD87025}"/>
                    </a:ext>
                  </a:extLst>
                </p14:cNvPr>
                <p14:cNvContentPartPr/>
                <p14:nvPr/>
              </p14:nvContentPartPr>
              <p14:xfrm>
                <a:off x="9040726" y="4831488"/>
                <a:ext cx="113040" cy="100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8F08133-0DEE-41B9-BE9D-8CBF3DD87025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9023086" y="4813488"/>
                  <a:ext cx="148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9FE3F38-36FE-43CC-9BA5-ED3018FD8A1F}"/>
                    </a:ext>
                  </a:extLst>
                </p14:cNvPr>
                <p14:cNvContentPartPr/>
                <p14:nvPr/>
              </p14:nvContentPartPr>
              <p14:xfrm>
                <a:off x="9231886" y="4818168"/>
                <a:ext cx="86400" cy="1717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9FE3F38-36FE-43CC-9BA5-ED3018FD8A1F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9213886" y="4800168"/>
                  <a:ext cx="122040" cy="20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46123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roup 627">
            <a:extLst>
              <a:ext uri="{FF2B5EF4-FFF2-40B4-BE49-F238E27FC236}">
                <a16:creationId xmlns:a16="http://schemas.microsoft.com/office/drawing/2014/main" id="{11AF4953-54E7-4F7E-B55F-8EBCD7A5FAF2}"/>
              </a:ext>
            </a:extLst>
          </p:cNvPr>
          <p:cNvGrpSpPr/>
          <p:nvPr/>
        </p:nvGrpSpPr>
        <p:grpSpPr>
          <a:xfrm>
            <a:off x="520143" y="484969"/>
            <a:ext cx="3032640" cy="540000"/>
            <a:chOff x="520143" y="484969"/>
            <a:chExt cx="3032640" cy="5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E2FEF3FE-8092-455C-B659-FA43F2BC18BB}"/>
                    </a:ext>
                  </a:extLst>
                </p14:cNvPr>
                <p14:cNvContentPartPr/>
                <p14:nvPr/>
              </p14:nvContentPartPr>
              <p14:xfrm>
                <a:off x="520143" y="484969"/>
                <a:ext cx="549360" cy="52092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E2FEF3FE-8092-455C-B659-FA43F2BC18B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02503" y="467329"/>
                  <a:ext cx="58500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7FDD80BA-56E7-4606-B69C-F7CF842E59F3}"/>
                    </a:ext>
                  </a:extLst>
                </p14:cNvPr>
                <p14:cNvContentPartPr/>
                <p14:nvPr/>
              </p14:nvContentPartPr>
              <p14:xfrm>
                <a:off x="1163823" y="758569"/>
                <a:ext cx="250920" cy="25056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7FDD80BA-56E7-4606-B69C-F7CF842E59F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146183" y="740929"/>
                  <a:ext cx="2865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8760D072-FAB5-4D43-B00C-F31262EA1489}"/>
                    </a:ext>
                  </a:extLst>
                </p14:cNvPr>
                <p14:cNvContentPartPr/>
                <p14:nvPr/>
              </p14:nvContentPartPr>
              <p14:xfrm>
                <a:off x="1528863" y="536089"/>
                <a:ext cx="88920" cy="48888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8760D072-FAB5-4D43-B00C-F31262EA148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510863" y="518449"/>
                  <a:ext cx="12456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5D0B879C-BAB1-46F6-8066-3C33DBF43110}"/>
                    </a:ext>
                  </a:extLst>
                </p14:cNvPr>
                <p14:cNvContentPartPr/>
                <p14:nvPr/>
              </p14:nvContentPartPr>
              <p14:xfrm>
                <a:off x="1476303" y="752449"/>
                <a:ext cx="230400" cy="3528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5D0B879C-BAB1-46F6-8066-3C33DBF4311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458663" y="734809"/>
                  <a:ext cx="2660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49024212-E4C2-4FF3-B2B1-67E6A62F7AFF}"/>
                    </a:ext>
                  </a:extLst>
                </p14:cNvPr>
                <p14:cNvContentPartPr/>
                <p14:nvPr/>
              </p14:nvContentPartPr>
              <p14:xfrm>
                <a:off x="1792023" y="790249"/>
                <a:ext cx="33120" cy="21672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49024212-E4C2-4FF3-B2B1-67E6A62F7AF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774023" y="772609"/>
                  <a:ext cx="687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92B3B1D7-D42F-45F7-8F5E-6C3582CD8D0E}"/>
                    </a:ext>
                  </a:extLst>
                </p14:cNvPr>
                <p14:cNvContentPartPr/>
                <p14:nvPr/>
              </p14:nvContentPartPr>
              <p14:xfrm>
                <a:off x="1741623" y="627529"/>
                <a:ext cx="20880" cy="2772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92B3B1D7-D42F-45F7-8F5E-6C3582CD8D0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723623" y="609529"/>
                  <a:ext cx="565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09B7AD09-4C79-404A-AEA5-883BF723EB9C}"/>
                    </a:ext>
                  </a:extLst>
                </p14:cNvPr>
                <p14:cNvContentPartPr/>
                <p14:nvPr/>
              </p14:nvContentPartPr>
              <p14:xfrm>
                <a:off x="1892823" y="752809"/>
                <a:ext cx="188640" cy="25992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09B7AD09-4C79-404A-AEA5-883BF723EB9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875183" y="735169"/>
                  <a:ext cx="224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9D2DA626-6B74-4162-9805-AD09BC6189A9}"/>
                    </a:ext>
                  </a:extLst>
                </p14:cNvPr>
                <p14:cNvContentPartPr/>
                <p14:nvPr/>
              </p14:nvContentPartPr>
              <p14:xfrm>
                <a:off x="2186943" y="734089"/>
                <a:ext cx="213120" cy="20880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9D2DA626-6B74-4162-9805-AD09BC6189A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168943" y="716449"/>
                  <a:ext cx="2487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54B85FD0-CDDC-4E02-A721-C7EA06714D25}"/>
                    </a:ext>
                  </a:extLst>
                </p14:cNvPr>
                <p14:cNvContentPartPr/>
                <p14:nvPr/>
              </p14:nvContentPartPr>
              <p14:xfrm>
                <a:off x="2487543" y="531769"/>
                <a:ext cx="56520" cy="43884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54B85FD0-CDDC-4E02-A721-C7EA06714D2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469543" y="514129"/>
                  <a:ext cx="9216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37C289E6-024E-4326-9418-7C608D841293}"/>
                    </a:ext>
                  </a:extLst>
                </p14:cNvPr>
                <p14:cNvContentPartPr/>
                <p14:nvPr/>
              </p14:nvContentPartPr>
              <p14:xfrm>
                <a:off x="2420583" y="725449"/>
                <a:ext cx="239760" cy="1872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37C289E6-024E-4326-9418-7C608D84129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402943" y="707809"/>
                  <a:ext cx="275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846236A9-AEAE-4052-8FDE-3F31E49AD6D0}"/>
                    </a:ext>
                  </a:extLst>
                </p14:cNvPr>
                <p14:cNvContentPartPr/>
                <p14:nvPr/>
              </p14:nvContentPartPr>
              <p14:xfrm>
                <a:off x="2725863" y="755329"/>
                <a:ext cx="32400" cy="23220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846236A9-AEAE-4052-8FDE-3F31E49AD6D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707863" y="737689"/>
                  <a:ext cx="680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F7E929DB-09B1-4953-923C-36FD5C0C6FCB}"/>
                    </a:ext>
                  </a:extLst>
                </p14:cNvPr>
                <p14:cNvContentPartPr/>
                <p14:nvPr/>
              </p14:nvContentPartPr>
              <p14:xfrm>
                <a:off x="2737023" y="620329"/>
                <a:ext cx="34560" cy="2628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F7E929DB-09B1-4953-923C-36FD5C0C6FC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719383" y="602329"/>
                  <a:ext cx="702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EE096FC5-D29D-487A-9EEA-FBD9C6648EA2}"/>
                    </a:ext>
                  </a:extLst>
                </p14:cNvPr>
                <p14:cNvContentPartPr/>
                <p14:nvPr/>
              </p14:nvContentPartPr>
              <p14:xfrm>
                <a:off x="2876343" y="723289"/>
                <a:ext cx="222840" cy="26100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EE096FC5-D29D-487A-9EEA-FBD9C6648EA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858343" y="705649"/>
                  <a:ext cx="2584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D48943F2-E32A-43B8-BBBB-310E46E3A02C}"/>
                    </a:ext>
                  </a:extLst>
                </p14:cNvPr>
                <p14:cNvContentPartPr/>
                <p14:nvPr/>
              </p14:nvContentPartPr>
              <p14:xfrm>
                <a:off x="3276663" y="685489"/>
                <a:ext cx="276120" cy="29052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D48943F2-E32A-43B8-BBBB-310E46E3A02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259023" y="667489"/>
                  <a:ext cx="31176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630" name="Ink 629">
                <a:extLst>
                  <a:ext uri="{FF2B5EF4-FFF2-40B4-BE49-F238E27FC236}">
                    <a16:creationId xmlns:a16="http://schemas.microsoft.com/office/drawing/2014/main" id="{2E64044A-CF97-4FB3-8080-D5EC0B7E838A}"/>
                  </a:ext>
                </a:extLst>
              </p14:cNvPr>
              <p14:cNvContentPartPr/>
              <p14:nvPr/>
            </p14:nvContentPartPr>
            <p14:xfrm>
              <a:off x="508263" y="1125049"/>
              <a:ext cx="3092760" cy="89640"/>
            </p14:xfrm>
          </p:contentPart>
        </mc:Choice>
        <mc:Fallback xmlns="">
          <p:pic>
            <p:nvPicPr>
              <p:cNvPr id="630" name="Ink 629">
                <a:extLst>
                  <a:ext uri="{FF2B5EF4-FFF2-40B4-BE49-F238E27FC236}">
                    <a16:creationId xmlns:a16="http://schemas.microsoft.com/office/drawing/2014/main" id="{2E64044A-CF97-4FB3-8080-D5EC0B7E838A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490263" y="1107049"/>
                <a:ext cx="3128400" cy="12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FCFF935-CEAC-44E9-B436-79D3E22CE063}"/>
              </a:ext>
            </a:extLst>
          </p:cNvPr>
          <p:cNvGrpSpPr/>
          <p:nvPr/>
        </p:nvGrpSpPr>
        <p:grpSpPr>
          <a:xfrm>
            <a:off x="629656" y="1642320"/>
            <a:ext cx="2985120" cy="504360"/>
            <a:chOff x="629656" y="1642320"/>
            <a:chExt cx="2985120" cy="50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CF93A7-4D16-4E30-B85F-97F9D7C9B02C}"/>
                    </a:ext>
                  </a:extLst>
                </p14:cNvPr>
                <p14:cNvContentPartPr/>
                <p14:nvPr/>
              </p14:nvContentPartPr>
              <p14:xfrm>
                <a:off x="629656" y="1694160"/>
                <a:ext cx="239760" cy="363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CF93A7-4D16-4E30-B85F-97F9D7C9B02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11656" y="1676520"/>
                  <a:ext cx="27540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958BBAA-D13D-424C-A768-9772D38E4700}"/>
                    </a:ext>
                  </a:extLst>
                </p14:cNvPr>
                <p14:cNvContentPartPr/>
                <p14:nvPr/>
              </p14:nvContentPartPr>
              <p14:xfrm>
                <a:off x="942856" y="1744920"/>
                <a:ext cx="41760" cy="298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958BBAA-D13D-424C-A768-9772D38E470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24856" y="1726920"/>
                  <a:ext cx="774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464F7F1-CC57-42F5-A3F7-C5982F08D7C3}"/>
                    </a:ext>
                  </a:extLst>
                </p14:cNvPr>
                <p14:cNvContentPartPr/>
                <p14:nvPr/>
              </p14:nvContentPartPr>
              <p14:xfrm>
                <a:off x="885256" y="1842120"/>
                <a:ext cx="219240" cy="40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464F7F1-CC57-42F5-A3F7-C5982F08D7C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67256" y="1824120"/>
                  <a:ext cx="2548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C218831-11B2-4ED1-8A86-B45AC5D55EFD}"/>
                    </a:ext>
                  </a:extLst>
                </p14:cNvPr>
                <p14:cNvContentPartPr/>
                <p14:nvPr/>
              </p14:nvContentPartPr>
              <p14:xfrm>
                <a:off x="1130776" y="1867320"/>
                <a:ext cx="144720" cy="159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C218831-11B2-4ED1-8A86-B45AC5D55EF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113136" y="1849680"/>
                  <a:ext cx="1803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E72A7AD-C98E-4C6D-8C29-11E8404D362E}"/>
                    </a:ext>
                  </a:extLst>
                </p14:cNvPr>
                <p14:cNvContentPartPr/>
                <p14:nvPr/>
              </p14:nvContentPartPr>
              <p14:xfrm>
                <a:off x="1308256" y="1854720"/>
                <a:ext cx="101880" cy="153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E72A7AD-C98E-4C6D-8C29-11E8404D362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290256" y="1837080"/>
                  <a:ext cx="137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3EF8EE5-A5F0-4BC5-B279-FE8EF75A0603}"/>
                    </a:ext>
                  </a:extLst>
                </p14:cNvPr>
                <p14:cNvContentPartPr/>
                <p14:nvPr/>
              </p14:nvContentPartPr>
              <p14:xfrm>
                <a:off x="1482856" y="1708560"/>
                <a:ext cx="160920" cy="282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3EF8EE5-A5F0-4BC5-B279-FE8EF75A060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465216" y="1690920"/>
                  <a:ext cx="1965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C22711E-32C9-4806-8086-6DEF2269D958}"/>
                    </a:ext>
                  </a:extLst>
                </p14:cNvPr>
                <p14:cNvContentPartPr/>
                <p14:nvPr/>
              </p14:nvContentPartPr>
              <p14:xfrm>
                <a:off x="1686976" y="1837800"/>
                <a:ext cx="129600" cy="123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C22711E-32C9-4806-8086-6DEF2269D95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669336" y="1819800"/>
                  <a:ext cx="165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E351788-B684-4E57-BE4F-257EC1CB2381}"/>
                    </a:ext>
                  </a:extLst>
                </p14:cNvPr>
                <p14:cNvContentPartPr/>
                <p14:nvPr/>
              </p14:nvContentPartPr>
              <p14:xfrm>
                <a:off x="1849696" y="1825560"/>
                <a:ext cx="72360" cy="136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E351788-B684-4E57-BE4F-257EC1CB238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832056" y="1807560"/>
                  <a:ext cx="108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FF9D1D-BFDD-47F2-9CD8-EAA4A96D826D}"/>
                    </a:ext>
                  </a:extLst>
                </p14:cNvPr>
                <p14:cNvContentPartPr/>
                <p14:nvPr/>
              </p14:nvContentPartPr>
              <p14:xfrm>
                <a:off x="1979656" y="1690920"/>
                <a:ext cx="164520" cy="266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FF9D1D-BFDD-47F2-9CD8-EAA4A96D826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961656" y="1672920"/>
                  <a:ext cx="2001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5F8C4AF-32F2-491D-96E6-18ACBB298E1E}"/>
                    </a:ext>
                  </a:extLst>
                </p14:cNvPr>
                <p14:cNvContentPartPr/>
                <p14:nvPr/>
              </p14:nvContentPartPr>
              <p14:xfrm>
                <a:off x="2302216" y="1795320"/>
                <a:ext cx="206280" cy="351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5F8C4AF-32F2-491D-96E6-18ACBB298E1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284216" y="1777680"/>
                  <a:ext cx="24192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9E80609-5D6D-4F3B-A0A9-27151F4B23B9}"/>
                    </a:ext>
                  </a:extLst>
                </p14:cNvPr>
                <p14:cNvContentPartPr/>
                <p14:nvPr/>
              </p14:nvContentPartPr>
              <p14:xfrm>
                <a:off x="2539816" y="1793880"/>
                <a:ext cx="135360" cy="143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9E80609-5D6D-4F3B-A0A9-27151F4B23B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522176" y="1775880"/>
                  <a:ext cx="171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26337EA-BE51-465D-A018-CDAD54FE4091}"/>
                    </a:ext>
                  </a:extLst>
                </p14:cNvPr>
                <p14:cNvContentPartPr/>
                <p14:nvPr/>
              </p14:nvContentPartPr>
              <p14:xfrm>
                <a:off x="2716576" y="1791000"/>
                <a:ext cx="132840" cy="134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26337EA-BE51-465D-A018-CDAD54FE409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698936" y="1773360"/>
                  <a:ext cx="1684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54BBB74-B58B-42B7-A185-81DCEE7B74BE}"/>
                    </a:ext>
                  </a:extLst>
                </p14:cNvPr>
                <p14:cNvContentPartPr/>
                <p14:nvPr/>
              </p14:nvContentPartPr>
              <p14:xfrm>
                <a:off x="2895856" y="1789560"/>
                <a:ext cx="109440" cy="134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54BBB74-B58B-42B7-A185-81DCEE7B74B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878216" y="1771920"/>
                  <a:ext cx="145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1DE106F-00EA-4210-B940-A706249628F5}"/>
                    </a:ext>
                  </a:extLst>
                </p14:cNvPr>
                <p14:cNvContentPartPr/>
                <p14:nvPr/>
              </p14:nvContentPartPr>
              <p14:xfrm>
                <a:off x="3103216" y="1642320"/>
                <a:ext cx="19080" cy="285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1DE106F-00EA-4210-B940-A706249628F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085576" y="1624320"/>
                  <a:ext cx="54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2B30D56-C413-4023-8961-8CCC12C49D77}"/>
                    </a:ext>
                  </a:extLst>
                </p14:cNvPr>
                <p14:cNvContentPartPr/>
                <p14:nvPr/>
              </p14:nvContentPartPr>
              <p14:xfrm>
                <a:off x="3033016" y="1774080"/>
                <a:ext cx="165240" cy="17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2B30D56-C413-4023-8961-8CCC12C49D7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015016" y="1756080"/>
                  <a:ext cx="2008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94570CB-6224-4D7C-A746-F5BEDF63EA1D}"/>
                    </a:ext>
                  </a:extLst>
                </p14:cNvPr>
                <p14:cNvContentPartPr/>
                <p14:nvPr/>
              </p14:nvContentPartPr>
              <p14:xfrm>
                <a:off x="3239656" y="1789920"/>
                <a:ext cx="136800" cy="133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94570CB-6224-4D7C-A746-F5BEDF63EA1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221656" y="1772280"/>
                  <a:ext cx="1724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EAA55AF-91F3-495B-9114-0FC07D23A64E}"/>
                    </a:ext>
                  </a:extLst>
                </p14:cNvPr>
                <p14:cNvContentPartPr/>
                <p14:nvPr/>
              </p14:nvContentPartPr>
              <p14:xfrm>
                <a:off x="3426496" y="1771920"/>
                <a:ext cx="188280" cy="151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EAA55AF-91F3-495B-9114-0FC07D23A64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408496" y="1753920"/>
                  <a:ext cx="22392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7CA1A24-11BC-4B25-9793-3589537A0189}"/>
              </a:ext>
            </a:extLst>
          </p:cNvPr>
          <p:cNvGrpSpPr/>
          <p:nvPr/>
        </p:nvGrpSpPr>
        <p:grpSpPr>
          <a:xfrm>
            <a:off x="3849026" y="1579649"/>
            <a:ext cx="1204560" cy="312840"/>
            <a:chOff x="3849026" y="1579649"/>
            <a:chExt cx="1204560" cy="31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E324153-1219-401E-94A6-C68E199F06F9}"/>
                    </a:ext>
                  </a:extLst>
                </p14:cNvPr>
                <p14:cNvContentPartPr/>
                <p14:nvPr/>
              </p14:nvContentPartPr>
              <p14:xfrm>
                <a:off x="3849026" y="1739849"/>
                <a:ext cx="124560" cy="152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E324153-1219-401E-94A6-C68E199F06F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831386" y="1722209"/>
                  <a:ext cx="1602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F5A5A0B-7506-4206-8DB3-D9FFA3E638E6}"/>
                    </a:ext>
                  </a:extLst>
                </p14:cNvPr>
                <p14:cNvContentPartPr/>
                <p14:nvPr/>
              </p14:nvContentPartPr>
              <p14:xfrm>
                <a:off x="4053146" y="1767929"/>
                <a:ext cx="13680" cy="106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F5A5A0B-7506-4206-8DB3-D9FFA3E638E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035146" y="1749929"/>
                  <a:ext cx="49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C807C0F-A45E-4ED1-B31F-442661A3E9CF}"/>
                    </a:ext>
                  </a:extLst>
                </p14:cNvPr>
                <p14:cNvContentPartPr/>
                <p14:nvPr/>
              </p14:nvContentPartPr>
              <p14:xfrm>
                <a:off x="4058546" y="1663169"/>
                <a:ext cx="6120" cy="41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C807C0F-A45E-4ED1-B31F-442661A3E9C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040906" y="1645169"/>
                  <a:ext cx="417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912CA40-93F0-433B-9935-E30EF7700278}"/>
                    </a:ext>
                  </a:extLst>
                </p14:cNvPr>
                <p14:cNvContentPartPr/>
                <p14:nvPr/>
              </p14:nvContentPartPr>
              <p14:xfrm>
                <a:off x="4137026" y="1727249"/>
                <a:ext cx="114840" cy="135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912CA40-93F0-433B-9935-E30EF770027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119386" y="1709249"/>
                  <a:ext cx="150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28474EB-FCF0-4EC1-BA8A-4C0A71705EC5}"/>
                    </a:ext>
                  </a:extLst>
                </p14:cNvPr>
                <p14:cNvContentPartPr/>
                <p14:nvPr/>
              </p14:nvContentPartPr>
              <p14:xfrm>
                <a:off x="4314506" y="1720409"/>
                <a:ext cx="69840" cy="140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28474EB-FCF0-4EC1-BA8A-4C0A71705EC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296866" y="1702769"/>
                  <a:ext cx="105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F9F0F38-B4C5-412E-87D3-D50053451641}"/>
                    </a:ext>
                  </a:extLst>
                </p14:cNvPr>
                <p14:cNvContentPartPr/>
                <p14:nvPr/>
              </p14:nvContentPartPr>
              <p14:xfrm>
                <a:off x="4476866" y="1716809"/>
                <a:ext cx="133920" cy="130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F9F0F38-B4C5-412E-87D3-D5005345164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458866" y="1699169"/>
                  <a:ext cx="169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09CB346-1211-44CA-996F-990B6F6205DB}"/>
                    </a:ext>
                  </a:extLst>
                </p14:cNvPr>
                <p14:cNvContentPartPr/>
                <p14:nvPr/>
              </p14:nvContentPartPr>
              <p14:xfrm>
                <a:off x="4676306" y="1725449"/>
                <a:ext cx="19440" cy="109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09CB346-1211-44CA-996F-990B6F6205D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658666" y="1707449"/>
                  <a:ext cx="55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BE2D16F-7CA3-4217-A9BB-80C6A799A925}"/>
                    </a:ext>
                  </a:extLst>
                </p14:cNvPr>
                <p14:cNvContentPartPr/>
                <p14:nvPr/>
              </p14:nvContentPartPr>
              <p14:xfrm>
                <a:off x="4702946" y="1589009"/>
                <a:ext cx="6120" cy="44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BE2D16F-7CA3-4217-A9BB-80C6A799A92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685306" y="1571369"/>
                  <a:ext cx="417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85FFFC6-9F04-438B-85E6-B69E5686F1A1}"/>
                    </a:ext>
                  </a:extLst>
                </p14:cNvPr>
                <p14:cNvContentPartPr/>
                <p14:nvPr/>
              </p14:nvContentPartPr>
              <p14:xfrm>
                <a:off x="4828226" y="1579649"/>
                <a:ext cx="21600" cy="255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85FFFC6-9F04-438B-85E6-B69E5686F1A1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810586" y="1562009"/>
                  <a:ext cx="572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3BFA5D7-CBBD-4283-9A5E-5E7017183BAD}"/>
                    </a:ext>
                  </a:extLst>
                </p14:cNvPr>
                <p14:cNvContentPartPr/>
                <p14:nvPr/>
              </p14:nvContentPartPr>
              <p14:xfrm>
                <a:off x="4775306" y="1692689"/>
                <a:ext cx="137880" cy="4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3BFA5D7-CBBD-4283-9A5E-5E7017183BA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757666" y="1675049"/>
                  <a:ext cx="1735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212525E-83D6-4C6D-B716-34C845710141}"/>
                    </a:ext>
                  </a:extLst>
                </p14:cNvPr>
                <p14:cNvContentPartPr/>
                <p14:nvPr/>
              </p14:nvContentPartPr>
              <p14:xfrm>
                <a:off x="4983386" y="1670729"/>
                <a:ext cx="70200" cy="156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212525E-83D6-4C6D-B716-34C84571014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965386" y="1652729"/>
                  <a:ext cx="105840" cy="19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B93C2B9-2186-41D5-9EDE-BA14B2596817}"/>
                  </a:ext>
                </a:extLst>
              </p14:cNvPr>
              <p14:cNvContentPartPr/>
              <p14:nvPr/>
            </p14:nvContentPartPr>
            <p14:xfrm>
              <a:off x="703157" y="2030879"/>
              <a:ext cx="4361040" cy="1670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B93C2B9-2186-41D5-9EDE-BA14B2596817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685157" y="2012879"/>
                <a:ext cx="4396680" cy="20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1" name="Group 460">
            <a:extLst>
              <a:ext uri="{FF2B5EF4-FFF2-40B4-BE49-F238E27FC236}">
                <a16:creationId xmlns:a16="http://schemas.microsoft.com/office/drawing/2014/main" id="{767809B6-4969-4537-84A6-534E64C39A61}"/>
              </a:ext>
            </a:extLst>
          </p:cNvPr>
          <p:cNvGrpSpPr/>
          <p:nvPr/>
        </p:nvGrpSpPr>
        <p:grpSpPr>
          <a:xfrm>
            <a:off x="743040" y="2614433"/>
            <a:ext cx="1783440" cy="420480"/>
            <a:chOff x="743040" y="2614433"/>
            <a:chExt cx="1783440" cy="4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10D18BA-917C-4D28-A0C1-A89041CBBDB2}"/>
                    </a:ext>
                  </a:extLst>
                </p14:cNvPr>
                <p14:cNvContentPartPr/>
                <p14:nvPr/>
              </p14:nvContentPartPr>
              <p14:xfrm>
                <a:off x="743040" y="2614433"/>
                <a:ext cx="326520" cy="400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10D18BA-917C-4D28-A0C1-A89041CBBDB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25040" y="2596433"/>
                  <a:ext cx="36216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4C9AA5C-0A02-4F79-8A4A-79D30D412BE2}"/>
                    </a:ext>
                  </a:extLst>
                </p14:cNvPr>
                <p14:cNvContentPartPr/>
                <p14:nvPr/>
              </p14:nvContentPartPr>
              <p14:xfrm>
                <a:off x="969480" y="2838353"/>
                <a:ext cx="141840" cy="196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4C9AA5C-0A02-4F79-8A4A-79D30D412BE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51840" y="2820353"/>
                  <a:ext cx="177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A9D3AC9-6BE6-4474-85E9-1FF37D0D24E4}"/>
                    </a:ext>
                  </a:extLst>
                </p14:cNvPr>
                <p14:cNvContentPartPr/>
                <p14:nvPr/>
              </p14:nvContentPartPr>
              <p14:xfrm>
                <a:off x="1187280" y="2829713"/>
                <a:ext cx="168480" cy="1720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A9D3AC9-6BE6-4474-85E9-1FF37D0D24E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169280" y="2811713"/>
                  <a:ext cx="204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C96AAA5F-ED5B-4002-8940-AC523342D5BB}"/>
                    </a:ext>
                  </a:extLst>
                </p14:cNvPr>
                <p14:cNvContentPartPr/>
                <p14:nvPr/>
              </p14:nvContentPartPr>
              <p14:xfrm>
                <a:off x="1419480" y="2834393"/>
                <a:ext cx="160920" cy="1450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C96AAA5F-ED5B-4002-8940-AC523342D5BB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401480" y="2816393"/>
                  <a:ext cx="196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E32F5C30-8DD7-4A8D-BB82-6E762897B513}"/>
                    </a:ext>
                  </a:extLst>
                </p14:cNvPr>
                <p14:cNvContentPartPr/>
                <p14:nvPr/>
              </p14:nvContentPartPr>
              <p14:xfrm>
                <a:off x="1624320" y="2818553"/>
                <a:ext cx="117000" cy="1454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E32F5C30-8DD7-4A8D-BB82-6E762897B513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606680" y="2800913"/>
                  <a:ext cx="1526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B7DD972F-4479-4546-9620-F2523EDD1C42}"/>
                    </a:ext>
                  </a:extLst>
                </p14:cNvPr>
                <p14:cNvContentPartPr/>
                <p14:nvPr/>
              </p14:nvContentPartPr>
              <p14:xfrm>
                <a:off x="1838160" y="2641073"/>
                <a:ext cx="37440" cy="30564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B7DD972F-4479-4546-9620-F2523EDD1C4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820160" y="2623073"/>
                  <a:ext cx="730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0C9F36CC-E6F0-4CCE-A115-66AE5D9815D7}"/>
                    </a:ext>
                  </a:extLst>
                </p14:cNvPr>
                <p14:cNvContentPartPr/>
                <p14:nvPr/>
              </p14:nvContentPartPr>
              <p14:xfrm>
                <a:off x="1784520" y="2801993"/>
                <a:ext cx="177840" cy="194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0C9F36CC-E6F0-4CCE-A115-66AE5D9815D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766880" y="2784353"/>
                  <a:ext cx="2134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40BD65D4-EA66-4BA0-AD6C-615A3C245E44}"/>
                    </a:ext>
                  </a:extLst>
                </p14:cNvPr>
                <p14:cNvContentPartPr/>
                <p14:nvPr/>
              </p14:nvContentPartPr>
              <p14:xfrm>
                <a:off x="2020680" y="2784353"/>
                <a:ext cx="197280" cy="15624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40BD65D4-EA66-4BA0-AD6C-615A3C245E4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003040" y="2766353"/>
                  <a:ext cx="232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DB23199B-4DAC-48E5-A0A3-202F22058AAA}"/>
                    </a:ext>
                  </a:extLst>
                </p14:cNvPr>
                <p14:cNvContentPartPr/>
                <p14:nvPr/>
              </p14:nvContentPartPr>
              <p14:xfrm>
                <a:off x="2286000" y="2754833"/>
                <a:ext cx="240480" cy="1663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DB23199B-4DAC-48E5-A0A3-202F22058AA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268360" y="2736833"/>
                  <a:ext cx="27612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A837DD0A-030C-41B8-9A82-AE6D2A49BC80}"/>
              </a:ext>
            </a:extLst>
          </p:cNvPr>
          <p:cNvGrpSpPr/>
          <p:nvPr/>
        </p:nvGrpSpPr>
        <p:grpSpPr>
          <a:xfrm>
            <a:off x="2852167" y="2679325"/>
            <a:ext cx="1604160" cy="436680"/>
            <a:chOff x="2852167" y="2679325"/>
            <a:chExt cx="1604160" cy="43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887534EB-C667-43B4-80F7-3A241E4D0EE8}"/>
                    </a:ext>
                  </a:extLst>
                </p14:cNvPr>
                <p14:cNvContentPartPr/>
                <p14:nvPr/>
              </p14:nvContentPartPr>
              <p14:xfrm>
                <a:off x="2852167" y="2706685"/>
                <a:ext cx="140040" cy="40932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887534EB-C667-43B4-80F7-3A241E4D0EE8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834167" y="2688685"/>
                  <a:ext cx="1756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E0826A86-640A-4320-A1E5-990F3F5D4771}"/>
                    </a:ext>
                  </a:extLst>
                </p14:cNvPr>
                <p14:cNvContentPartPr/>
                <p14:nvPr/>
              </p14:nvContentPartPr>
              <p14:xfrm>
                <a:off x="3064207" y="2711365"/>
                <a:ext cx="112320" cy="18180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E0826A86-640A-4320-A1E5-990F3F5D4771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046567" y="2693725"/>
                  <a:ext cx="1479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EA25855A-1D18-4F0D-8057-995C7E9959FC}"/>
                    </a:ext>
                  </a:extLst>
                </p14:cNvPr>
                <p14:cNvContentPartPr/>
                <p14:nvPr/>
              </p14:nvContentPartPr>
              <p14:xfrm>
                <a:off x="3229087" y="2714605"/>
                <a:ext cx="118440" cy="16848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EA25855A-1D18-4F0D-8057-995C7E9959F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211447" y="2696965"/>
                  <a:ext cx="1540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41438554-6F1D-48C6-BC7B-F9B7A2D80079}"/>
                    </a:ext>
                  </a:extLst>
                </p14:cNvPr>
                <p14:cNvContentPartPr/>
                <p14:nvPr/>
              </p14:nvContentPartPr>
              <p14:xfrm>
                <a:off x="3416287" y="2704885"/>
                <a:ext cx="127080" cy="1803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41438554-6F1D-48C6-BC7B-F9B7A2D8007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398287" y="2687245"/>
                  <a:ext cx="1627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AE7C07E0-798B-4A94-A957-778767638D2B}"/>
                    </a:ext>
                  </a:extLst>
                </p14:cNvPr>
                <p14:cNvContentPartPr/>
                <p14:nvPr/>
              </p14:nvContentPartPr>
              <p14:xfrm>
                <a:off x="3597007" y="2714245"/>
                <a:ext cx="95040" cy="1584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AE7C07E0-798B-4A94-A957-778767638D2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579007" y="2696245"/>
                  <a:ext cx="1306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3E5AF36E-E5E8-4E11-B238-7F1BB3AE537B}"/>
                    </a:ext>
                  </a:extLst>
                </p14:cNvPr>
                <p14:cNvContentPartPr/>
                <p14:nvPr/>
              </p14:nvContentPartPr>
              <p14:xfrm>
                <a:off x="3768367" y="2704885"/>
                <a:ext cx="84240" cy="17892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3E5AF36E-E5E8-4E11-B238-7F1BB3AE537B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750727" y="2686885"/>
                  <a:ext cx="119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E355A73B-D8E5-4305-9EB0-6DF88E191E2E}"/>
                    </a:ext>
                  </a:extLst>
                </p14:cNvPr>
                <p14:cNvContentPartPr/>
                <p14:nvPr/>
              </p14:nvContentPartPr>
              <p14:xfrm>
                <a:off x="3934687" y="2695165"/>
                <a:ext cx="91440" cy="18108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E355A73B-D8E5-4305-9EB0-6DF88E191E2E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916687" y="2677165"/>
                  <a:ext cx="1270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3657B8E3-44D3-47C0-96BC-E3C9BEDDD7FB}"/>
                    </a:ext>
                  </a:extLst>
                </p14:cNvPr>
                <p14:cNvContentPartPr/>
                <p14:nvPr/>
              </p14:nvContentPartPr>
              <p14:xfrm>
                <a:off x="4147087" y="2695885"/>
                <a:ext cx="114120" cy="1814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3657B8E3-44D3-47C0-96BC-E3C9BEDDD7F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129087" y="2678245"/>
                  <a:ext cx="1497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01F8FFBB-28D6-43D9-85B3-3C1E67D0315D}"/>
                    </a:ext>
                  </a:extLst>
                </p14:cNvPr>
                <p14:cNvContentPartPr/>
                <p14:nvPr/>
              </p14:nvContentPartPr>
              <p14:xfrm>
                <a:off x="4363807" y="2679325"/>
                <a:ext cx="92520" cy="19836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01F8FFBB-28D6-43D9-85B3-3C1E67D0315D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346167" y="2661685"/>
                  <a:ext cx="12816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9635B632-A286-4BDB-BF1E-63ADC71F753F}"/>
              </a:ext>
            </a:extLst>
          </p:cNvPr>
          <p:cNvGrpSpPr/>
          <p:nvPr/>
        </p:nvGrpSpPr>
        <p:grpSpPr>
          <a:xfrm>
            <a:off x="4849447" y="2639005"/>
            <a:ext cx="506160" cy="217440"/>
            <a:chOff x="4849447" y="2639005"/>
            <a:chExt cx="506160" cy="2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F0212254-F566-4660-BFAD-284361868D81}"/>
                    </a:ext>
                  </a:extLst>
                </p14:cNvPr>
                <p14:cNvContentPartPr/>
                <p14:nvPr/>
              </p14:nvContentPartPr>
              <p14:xfrm>
                <a:off x="4849447" y="2639005"/>
                <a:ext cx="111600" cy="21744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F0212254-F566-4660-BFAD-284361868D8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831447" y="2621365"/>
                  <a:ext cx="1472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1672AFCF-C065-4680-8C42-2F9E39D5EE2F}"/>
                    </a:ext>
                  </a:extLst>
                </p14:cNvPr>
                <p14:cNvContentPartPr/>
                <p14:nvPr/>
              </p14:nvContentPartPr>
              <p14:xfrm>
                <a:off x="5004607" y="2667445"/>
                <a:ext cx="145800" cy="1656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1672AFCF-C065-4680-8C42-2F9E39D5EE2F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986607" y="2649805"/>
                  <a:ext cx="181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0729F72D-617B-4720-8CB6-F19A8CFE8D2B}"/>
                    </a:ext>
                  </a:extLst>
                </p14:cNvPr>
                <p14:cNvContentPartPr/>
                <p14:nvPr/>
              </p14:nvContentPartPr>
              <p14:xfrm>
                <a:off x="5209087" y="2660605"/>
                <a:ext cx="146520" cy="16560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0729F72D-617B-4720-8CB6-F19A8CFE8D2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191447" y="2642605"/>
                  <a:ext cx="18216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7AE1A42-5EC7-4516-AC33-DA3F3125E939}"/>
              </a:ext>
            </a:extLst>
          </p:cNvPr>
          <p:cNvGrpSpPr/>
          <p:nvPr/>
        </p:nvGrpSpPr>
        <p:grpSpPr>
          <a:xfrm>
            <a:off x="5734224" y="2487363"/>
            <a:ext cx="406440" cy="316440"/>
            <a:chOff x="5734224" y="2487363"/>
            <a:chExt cx="40644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A11ADDC-4C43-40E2-AB23-4FABC11354D5}"/>
                    </a:ext>
                  </a:extLst>
                </p14:cNvPr>
                <p14:cNvContentPartPr/>
                <p14:nvPr/>
              </p14:nvContentPartPr>
              <p14:xfrm>
                <a:off x="5734224" y="2487363"/>
                <a:ext cx="184680" cy="316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A11ADDC-4C43-40E2-AB23-4FABC11354D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716584" y="2469723"/>
                  <a:ext cx="2203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72C9175-8345-42DA-8620-2D1675C59A27}"/>
                    </a:ext>
                  </a:extLst>
                </p14:cNvPr>
                <p14:cNvContentPartPr/>
                <p14:nvPr/>
              </p14:nvContentPartPr>
              <p14:xfrm>
                <a:off x="6050304" y="2622363"/>
                <a:ext cx="90360" cy="174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72C9175-8345-42DA-8620-2D1675C59A27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032304" y="2604363"/>
                  <a:ext cx="12600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3EBF447-9A25-45E3-9DE0-030BFB2D3CC3}"/>
              </a:ext>
            </a:extLst>
          </p:cNvPr>
          <p:cNvGrpSpPr/>
          <p:nvPr/>
        </p:nvGrpSpPr>
        <p:grpSpPr>
          <a:xfrm>
            <a:off x="6518664" y="2513283"/>
            <a:ext cx="1530000" cy="421560"/>
            <a:chOff x="6518664" y="2513283"/>
            <a:chExt cx="153000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E2968E2-25B2-4901-88E8-C9BE081AC4C1}"/>
                    </a:ext>
                  </a:extLst>
                </p14:cNvPr>
                <p14:cNvContentPartPr/>
                <p14:nvPr/>
              </p14:nvContentPartPr>
              <p14:xfrm>
                <a:off x="6518664" y="2585283"/>
                <a:ext cx="97560" cy="349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E2968E2-25B2-4901-88E8-C9BE081AC4C1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500664" y="2567643"/>
                  <a:ext cx="1332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EE54F54-A762-458E-90B0-A95D4C049A46}"/>
                    </a:ext>
                  </a:extLst>
                </p14:cNvPr>
                <p14:cNvContentPartPr/>
                <p14:nvPr/>
              </p14:nvContentPartPr>
              <p14:xfrm>
                <a:off x="6677064" y="2610123"/>
                <a:ext cx="106200" cy="155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EE54F54-A762-458E-90B0-A95D4C049A46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659424" y="2592483"/>
                  <a:ext cx="1418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1B3BDCD-B006-41D0-9FCC-07A84869DC6E}"/>
                    </a:ext>
                  </a:extLst>
                </p14:cNvPr>
                <p14:cNvContentPartPr/>
                <p14:nvPr/>
              </p14:nvContentPartPr>
              <p14:xfrm>
                <a:off x="6852744" y="2598963"/>
                <a:ext cx="79200" cy="147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1B3BDCD-B006-41D0-9FCC-07A84869DC6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834744" y="2580963"/>
                  <a:ext cx="1148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4AA3A58-9E30-46DB-8952-FAA122437E3D}"/>
                    </a:ext>
                  </a:extLst>
                </p14:cNvPr>
                <p14:cNvContentPartPr/>
                <p14:nvPr/>
              </p14:nvContentPartPr>
              <p14:xfrm>
                <a:off x="6979464" y="2592123"/>
                <a:ext cx="113040" cy="303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4AA3A58-9E30-46DB-8952-FAA122437E3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961464" y="2574123"/>
                  <a:ext cx="1486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534628C-94A4-4E8D-8E9E-CAF1C187286E}"/>
                    </a:ext>
                  </a:extLst>
                </p14:cNvPr>
                <p14:cNvContentPartPr/>
                <p14:nvPr/>
              </p14:nvContentPartPr>
              <p14:xfrm>
                <a:off x="7156584" y="2612283"/>
                <a:ext cx="99360" cy="159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534628C-94A4-4E8D-8E9E-CAF1C187286E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138944" y="2594283"/>
                  <a:ext cx="135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4E73F12-212C-4ABB-8256-0903BB2A4807}"/>
                    </a:ext>
                  </a:extLst>
                </p14:cNvPr>
                <p14:cNvContentPartPr/>
                <p14:nvPr/>
              </p14:nvContentPartPr>
              <p14:xfrm>
                <a:off x="7345224" y="2608323"/>
                <a:ext cx="92160" cy="149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4E73F12-212C-4ABB-8256-0903BB2A4807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327224" y="2590323"/>
                  <a:ext cx="12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DDB15FA-F32B-4FC8-9855-780257816738}"/>
                    </a:ext>
                  </a:extLst>
                </p14:cNvPr>
                <p14:cNvContentPartPr/>
                <p14:nvPr/>
              </p14:nvContentPartPr>
              <p14:xfrm>
                <a:off x="7501824" y="2608323"/>
                <a:ext cx="174960" cy="163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DDB15FA-F32B-4FC8-9855-780257816738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483824" y="2590323"/>
                  <a:ext cx="2106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89C315E-EAA1-477B-BD3E-C9B784AC88F8}"/>
                    </a:ext>
                  </a:extLst>
                </p14:cNvPr>
                <p14:cNvContentPartPr/>
                <p14:nvPr/>
              </p14:nvContentPartPr>
              <p14:xfrm>
                <a:off x="7755624" y="2640723"/>
                <a:ext cx="96120" cy="143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89C315E-EAA1-477B-BD3E-C9B784AC88F8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737624" y="2622723"/>
                  <a:ext cx="1317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F757FAB-455A-4435-8FA1-DFBA592D7C01}"/>
                    </a:ext>
                  </a:extLst>
                </p14:cNvPr>
                <p14:cNvContentPartPr/>
                <p14:nvPr/>
              </p14:nvContentPartPr>
              <p14:xfrm>
                <a:off x="7922664" y="2513283"/>
                <a:ext cx="126000" cy="254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F757FAB-455A-4435-8FA1-DFBA592D7C01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905024" y="2495283"/>
                  <a:ext cx="161640" cy="28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EDCE8B9-A353-43E1-974A-1E26D75B649D}"/>
              </a:ext>
            </a:extLst>
          </p:cNvPr>
          <p:cNvGrpSpPr/>
          <p:nvPr/>
        </p:nvGrpSpPr>
        <p:grpSpPr>
          <a:xfrm>
            <a:off x="8332530" y="2511909"/>
            <a:ext cx="187560" cy="249480"/>
            <a:chOff x="8332530" y="2511909"/>
            <a:chExt cx="1875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E145FA7-9340-4462-A5A9-61C56F94AE4A}"/>
                    </a:ext>
                  </a:extLst>
                </p14:cNvPr>
                <p14:cNvContentPartPr/>
                <p14:nvPr/>
              </p14:nvContentPartPr>
              <p14:xfrm>
                <a:off x="8342610" y="2602989"/>
                <a:ext cx="19080" cy="158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E145FA7-9340-4462-A5A9-61C56F94AE4A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324970" y="2584989"/>
                  <a:ext cx="54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9BD14C4-6B16-4381-B2AB-E35325A8C2A9}"/>
                    </a:ext>
                  </a:extLst>
                </p14:cNvPr>
                <p14:cNvContentPartPr/>
                <p14:nvPr/>
              </p14:nvContentPartPr>
              <p14:xfrm>
                <a:off x="8332530" y="2511909"/>
                <a:ext cx="11880" cy="41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9BD14C4-6B16-4381-B2AB-E35325A8C2A9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314890" y="2494269"/>
                  <a:ext cx="475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5D6BD2A-AB89-4F53-B86B-D8122598BB56}"/>
                    </a:ext>
                  </a:extLst>
                </p14:cNvPr>
                <p14:cNvContentPartPr/>
                <p14:nvPr/>
              </p14:nvContentPartPr>
              <p14:xfrm>
                <a:off x="8434770" y="2584629"/>
                <a:ext cx="85320" cy="162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5D6BD2A-AB89-4F53-B86B-D8122598BB56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417130" y="2566989"/>
                  <a:ext cx="12096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F334D79-D62B-4A91-96FF-D172187DCD60}"/>
              </a:ext>
            </a:extLst>
          </p:cNvPr>
          <p:cNvGrpSpPr/>
          <p:nvPr/>
        </p:nvGrpSpPr>
        <p:grpSpPr>
          <a:xfrm>
            <a:off x="8722410" y="2552949"/>
            <a:ext cx="1309320" cy="370080"/>
            <a:chOff x="8722410" y="2552949"/>
            <a:chExt cx="1309320" cy="37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7A3806E-29BB-43C4-AAC6-D271D69C43D4}"/>
                    </a:ext>
                  </a:extLst>
                </p14:cNvPr>
                <p14:cNvContentPartPr/>
                <p14:nvPr/>
              </p14:nvContentPartPr>
              <p14:xfrm>
                <a:off x="8722410" y="2574549"/>
                <a:ext cx="112320" cy="162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7A3806E-29BB-43C4-AAC6-D271D69C43D4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704410" y="2556549"/>
                  <a:ext cx="147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8F56CC9-625D-4655-894D-9914D30C24E2}"/>
                    </a:ext>
                  </a:extLst>
                </p14:cNvPr>
                <p14:cNvContentPartPr/>
                <p14:nvPr/>
              </p14:nvContentPartPr>
              <p14:xfrm>
                <a:off x="8906370" y="2593629"/>
                <a:ext cx="93600" cy="1414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8F56CC9-625D-4655-894D-9914D30C24E2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888370" y="2575989"/>
                  <a:ext cx="1292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D79E2B3-0841-486E-8E06-30F818ABA64C}"/>
                    </a:ext>
                  </a:extLst>
                </p14:cNvPr>
                <p14:cNvContentPartPr/>
                <p14:nvPr/>
              </p14:nvContentPartPr>
              <p14:xfrm>
                <a:off x="9046050" y="2592189"/>
                <a:ext cx="195480" cy="330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D79E2B3-0841-486E-8E06-30F818ABA64C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028050" y="2574549"/>
                  <a:ext cx="2311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366E1D2-0AFF-49D6-8358-94914E7FB5C1}"/>
                    </a:ext>
                  </a:extLst>
                </p14:cNvPr>
                <p14:cNvContentPartPr/>
                <p14:nvPr/>
              </p14:nvContentPartPr>
              <p14:xfrm>
                <a:off x="9257370" y="2576349"/>
                <a:ext cx="131040" cy="136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366E1D2-0AFF-49D6-8358-94914E7FB5C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239730" y="2558709"/>
                  <a:ext cx="166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D4D7452-B51D-4FCB-AF35-2F8A00615959}"/>
                    </a:ext>
                  </a:extLst>
                </p14:cNvPr>
                <p14:cNvContentPartPr/>
                <p14:nvPr/>
              </p14:nvContentPartPr>
              <p14:xfrm>
                <a:off x="9439170" y="2559069"/>
                <a:ext cx="70200" cy="142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D4D7452-B51D-4FCB-AF35-2F8A00615959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9421530" y="2541429"/>
                  <a:ext cx="105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1904A73-5A9C-4F0F-AA30-6E247B46623C}"/>
                    </a:ext>
                  </a:extLst>
                </p14:cNvPr>
                <p14:cNvContentPartPr/>
                <p14:nvPr/>
              </p14:nvContentPartPr>
              <p14:xfrm>
                <a:off x="9591810" y="2552949"/>
                <a:ext cx="105840" cy="151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1904A73-5A9C-4F0F-AA30-6E247B46623C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9573810" y="2535309"/>
                  <a:ext cx="141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BBD1554-6509-43F9-9298-0492F6DCC231}"/>
                    </a:ext>
                  </a:extLst>
                </p14:cNvPr>
                <p14:cNvContentPartPr/>
                <p14:nvPr/>
              </p14:nvContentPartPr>
              <p14:xfrm>
                <a:off x="9764250" y="2557989"/>
                <a:ext cx="84600" cy="145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BBD1554-6509-43F9-9298-0492F6DCC231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746250" y="2540349"/>
                  <a:ext cx="120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DACB61F-2751-49FA-B5A1-6357953E4A48}"/>
                    </a:ext>
                  </a:extLst>
                </p14:cNvPr>
                <p14:cNvContentPartPr/>
                <p14:nvPr/>
              </p14:nvContentPartPr>
              <p14:xfrm>
                <a:off x="9911850" y="2557989"/>
                <a:ext cx="119880" cy="149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DACB61F-2751-49FA-B5A1-6357953E4A48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9894210" y="2540349"/>
                  <a:ext cx="15552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F5868606-42B2-45A1-BCA1-183012B37E27}"/>
              </a:ext>
            </a:extLst>
          </p:cNvPr>
          <p:cNvGrpSpPr/>
          <p:nvPr/>
        </p:nvGrpSpPr>
        <p:grpSpPr>
          <a:xfrm>
            <a:off x="5463717" y="3179321"/>
            <a:ext cx="564480" cy="1270440"/>
            <a:chOff x="5463717" y="3179321"/>
            <a:chExt cx="564480" cy="127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FB35795A-CE5B-414B-83D9-B31052D5193C}"/>
                    </a:ext>
                  </a:extLst>
                </p14:cNvPr>
                <p14:cNvContentPartPr/>
                <p14:nvPr/>
              </p14:nvContentPartPr>
              <p14:xfrm>
                <a:off x="5672517" y="3179321"/>
                <a:ext cx="18720" cy="15228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FB35795A-CE5B-414B-83D9-B31052D5193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654877" y="3161681"/>
                  <a:ext cx="54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7AED3035-DCAC-425B-9E2D-AE279787CC40}"/>
                    </a:ext>
                  </a:extLst>
                </p14:cNvPr>
                <p14:cNvContentPartPr/>
                <p14:nvPr/>
              </p14:nvContentPartPr>
              <p14:xfrm>
                <a:off x="5514477" y="3344561"/>
                <a:ext cx="407160" cy="3996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7AED3035-DCAC-425B-9E2D-AE279787CC40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5496477" y="3326921"/>
                  <a:ext cx="4428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1705B02B-016C-4CC5-9499-CA7E469D6951}"/>
                    </a:ext>
                  </a:extLst>
                </p14:cNvPr>
                <p14:cNvContentPartPr/>
                <p14:nvPr/>
              </p14:nvContentPartPr>
              <p14:xfrm>
                <a:off x="5463717" y="3349961"/>
                <a:ext cx="522720" cy="40320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1705B02B-016C-4CC5-9499-CA7E469D6951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446077" y="3331961"/>
                  <a:ext cx="5583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14B909BE-035E-4BE4-B54E-BD4A674F152A}"/>
                    </a:ext>
                  </a:extLst>
                </p14:cNvPr>
                <p14:cNvContentPartPr/>
                <p14:nvPr/>
              </p14:nvContentPartPr>
              <p14:xfrm>
                <a:off x="5648757" y="3475961"/>
                <a:ext cx="83520" cy="14544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14B909BE-035E-4BE4-B54E-BD4A674F152A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5630757" y="3457961"/>
                  <a:ext cx="1191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0D8E0EC9-8644-4AA0-BD91-D817F8C757C1}"/>
                    </a:ext>
                  </a:extLst>
                </p14:cNvPr>
                <p14:cNvContentPartPr/>
                <p14:nvPr/>
              </p14:nvContentPartPr>
              <p14:xfrm>
                <a:off x="5673237" y="3546161"/>
                <a:ext cx="79560" cy="57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0D8E0EC9-8644-4AA0-BD91-D817F8C757C1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5655237" y="3528161"/>
                  <a:ext cx="115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B20013EE-6903-4AC3-988D-FE8ECBD0838F}"/>
                    </a:ext>
                  </a:extLst>
                </p14:cNvPr>
                <p14:cNvContentPartPr/>
                <p14:nvPr/>
              </p14:nvContentPartPr>
              <p14:xfrm>
                <a:off x="5727597" y="3766841"/>
                <a:ext cx="29160" cy="13176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B20013EE-6903-4AC3-988D-FE8ECBD0838F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709597" y="3749201"/>
                  <a:ext cx="64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8D4D2B60-F73D-4025-A057-E0013F4C22BB}"/>
                    </a:ext>
                  </a:extLst>
                </p14:cNvPr>
                <p14:cNvContentPartPr/>
                <p14:nvPr/>
              </p14:nvContentPartPr>
              <p14:xfrm>
                <a:off x="5515197" y="3904361"/>
                <a:ext cx="513000" cy="36720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8D4D2B60-F73D-4025-A057-E0013F4C22BB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497197" y="3886721"/>
                  <a:ext cx="5486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56ACCCDE-D7C8-4CA3-9C11-0CF70F855C4C}"/>
                    </a:ext>
                  </a:extLst>
                </p14:cNvPr>
                <p14:cNvContentPartPr/>
                <p14:nvPr/>
              </p14:nvContentPartPr>
              <p14:xfrm>
                <a:off x="5694477" y="4011281"/>
                <a:ext cx="83520" cy="15048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56ACCCDE-D7C8-4CA3-9C11-0CF70F855C4C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676477" y="3993281"/>
                  <a:ext cx="119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6DB42C4F-3964-4C1C-AD45-4B182F5028EE}"/>
                    </a:ext>
                  </a:extLst>
                </p14:cNvPr>
                <p14:cNvContentPartPr/>
                <p14:nvPr/>
              </p14:nvContentPartPr>
              <p14:xfrm>
                <a:off x="5769357" y="4287401"/>
                <a:ext cx="51120" cy="16236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6DB42C4F-3964-4C1C-AD45-4B182F5028EE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751357" y="4269401"/>
                  <a:ext cx="8676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A9C375F6-9D30-4DB5-B098-F7F69A54BEE0}"/>
              </a:ext>
            </a:extLst>
          </p:cNvPr>
          <p:cNvGrpSpPr/>
          <p:nvPr/>
        </p:nvGrpSpPr>
        <p:grpSpPr>
          <a:xfrm>
            <a:off x="4318719" y="4747557"/>
            <a:ext cx="405360" cy="625320"/>
            <a:chOff x="4318719" y="4747557"/>
            <a:chExt cx="405360" cy="62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4FBF38C-B238-494A-A964-D7295B40288C}"/>
                    </a:ext>
                  </a:extLst>
                </p14:cNvPr>
                <p14:cNvContentPartPr/>
                <p14:nvPr/>
              </p14:nvContentPartPr>
              <p14:xfrm>
                <a:off x="4499079" y="4747557"/>
                <a:ext cx="11880" cy="135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4FBF38C-B238-494A-A964-D7295B40288C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4481079" y="4729917"/>
                  <a:ext cx="47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BC630FA-0F2F-4E48-A319-72B1B29218B2}"/>
                    </a:ext>
                  </a:extLst>
                </p14:cNvPr>
                <p14:cNvContentPartPr/>
                <p14:nvPr/>
              </p14:nvContentPartPr>
              <p14:xfrm>
                <a:off x="4337079" y="4886877"/>
                <a:ext cx="363600" cy="14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BC630FA-0F2F-4E48-A319-72B1B29218B2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4319439" y="4868877"/>
                  <a:ext cx="399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3C94754-C496-4EF4-BBE9-5B0FAEE7699B}"/>
                    </a:ext>
                  </a:extLst>
                </p14:cNvPr>
                <p14:cNvContentPartPr/>
                <p14:nvPr/>
              </p14:nvContentPartPr>
              <p14:xfrm>
                <a:off x="4318719" y="4909917"/>
                <a:ext cx="51840" cy="2610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3C94754-C496-4EF4-BBE9-5B0FAEE7699B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4301079" y="4892277"/>
                  <a:ext cx="874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29EC266-03E9-4D3A-B4A9-B3F1A6ECA73C}"/>
                    </a:ext>
                  </a:extLst>
                </p14:cNvPr>
                <p14:cNvContentPartPr/>
                <p14:nvPr/>
              </p14:nvContentPartPr>
              <p14:xfrm>
                <a:off x="4368399" y="5184237"/>
                <a:ext cx="328320" cy="237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29EC266-03E9-4D3A-B4A9-B3F1A6ECA73C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350399" y="5166237"/>
                  <a:ext cx="3639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DDA5765-65A4-4891-B1ED-6349DAA9F172}"/>
                    </a:ext>
                  </a:extLst>
                </p14:cNvPr>
                <p14:cNvContentPartPr/>
                <p14:nvPr/>
              </p14:nvContentPartPr>
              <p14:xfrm>
                <a:off x="4701399" y="4957077"/>
                <a:ext cx="22680" cy="240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DDA5765-65A4-4891-B1ED-6349DAA9F172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683759" y="4939077"/>
                  <a:ext cx="583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9E00900-F9A9-474B-8D33-2A3FB1F18C1C}"/>
                    </a:ext>
                  </a:extLst>
                </p14:cNvPr>
                <p14:cNvContentPartPr/>
                <p14:nvPr/>
              </p14:nvContentPartPr>
              <p14:xfrm>
                <a:off x="4702119" y="4918917"/>
                <a:ext cx="10440" cy="511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9E00900-F9A9-474B-8D33-2A3FB1F18C1C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684479" y="4901277"/>
                  <a:ext cx="460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AACE524-B7EF-4713-A5AC-01F0D74F8C34}"/>
                    </a:ext>
                  </a:extLst>
                </p14:cNvPr>
                <p14:cNvContentPartPr/>
                <p14:nvPr/>
              </p14:nvContentPartPr>
              <p14:xfrm>
                <a:off x="4551279" y="5195757"/>
                <a:ext cx="44640" cy="177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AACE524-B7EF-4713-A5AC-01F0D74F8C34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4533279" y="5177757"/>
                  <a:ext cx="802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A70D8BF-2B23-471E-8264-4D4BC962DD6E}"/>
                    </a:ext>
                  </a:extLst>
                </p14:cNvPr>
                <p14:cNvContentPartPr/>
                <p14:nvPr/>
              </p14:nvContentPartPr>
              <p14:xfrm>
                <a:off x="4492239" y="4975437"/>
                <a:ext cx="60120" cy="162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A70D8BF-2B23-471E-8264-4D4BC962DD6E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4474239" y="4957437"/>
                  <a:ext cx="957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647916A-A978-4AA9-B399-19CEF33DE467}"/>
                    </a:ext>
                  </a:extLst>
                </p14:cNvPr>
                <p14:cNvContentPartPr/>
                <p14:nvPr/>
              </p14:nvContentPartPr>
              <p14:xfrm>
                <a:off x="4468479" y="5051757"/>
                <a:ext cx="90000" cy="13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647916A-A978-4AA9-B399-19CEF33DE46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4450479" y="5034117"/>
                  <a:ext cx="12564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ECD88C4B-9D35-4A64-957D-2B6EFD7567E1}"/>
              </a:ext>
            </a:extLst>
          </p:cNvPr>
          <p:cNvGrpSpPr/>
          <p:nvPr/>
        </p:nvGrpSpPr>
        <p:grpSpPr>
          <a:xfrm>
            <a:off x="4976799" y="4722717"/>
            <a:ext cx="416520" cy="646200"/>
            <a:chOff x="4976799" y="4722717"/>
            <a:chExt cx="416520" cy="64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626E3EB-158D-42D1-965A-B101BFC45956}"/>
                    </a:ext>
                  </a:extLst>
                </p14:cNvPr>
                <p14:cNvContentPartPr/>
                <p14:nvPr/>
              </p14:nvContentPartPr>
              <p14:xfrm>
                <a:off x="5122239" y="4722717"/>
                <a:ext cx="15480" cy="1296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626E3EB-158D-42D1-965A-B101BFC45956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104599" y="4704717"/>
                  <a:ext cx="51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333301B-5FC3-4E50-BA1D-0B27D5F91DF4}"/>
                    </a:ext>
                  </a:extLst>
                </p14:cNvPr>
                <p14:cNvContentPartPr/>
                <p14:nvPr/>
              </p14:nvContentPartPr>
              <p14:xfrm>
                <a:off x="4976799" y="4859157"/>
                <a:ext cx="355680" cy="144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333301B-5FC3-4E50-BA1D-0B27D5F91DF4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4959159" y="4841517"/>
                  <a:ext cx="3913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CD67908-B7D7-40C6-833E-E3286E9D3549}"/>
                    </a:ext>
                  </a:extLst>
                </p14:cNvPr>
                <p14:cNvContentPartPr/>
                <p14:nvPr/>
              </p14:nvContentPartPr>
              <p14:xfrm>
                <a:off x="4981119" y="4887957"/>
                <a:ext cx="46440" cy="318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CD67908-B7D7-40C6-833E-E3286E9D3549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4963119" y="4870317"/>
                  <a:ext cx="820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0BE74AB-04B6-4D3C-9D22-2E70242B80E5}"/>
                    </a:ext>
                  </a:extLst>
                </p14:cNvPr>
                <p14:cNvContentPartPr/>
                <p14:nvPr/>
              </p14:nvContentPartPr>
              <p14:xfrm>
                <a:off x="5032599" y="5192157"/>
                <a:ext cx="311040" cy="295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0BE74AB-04B6-4D3C-9D22-2E70242B80E5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5014599" y="5174157"/>
                  <a:ext cx="3466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AF81CE0-3E11-452B-BFA5-E8B3A8B804E9}"/>
                    </a:ext>
                  </a:extLst>
                </p14:cNvPr>
                <p14:cNvContentPartPr/>
                <p14:nvPr/>
              </p14:nvContentPartPr>
              <p14:xfrm>
                <a:off x="5357679" y="4880397"/>
                <a:ext cx="35640" cy="303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AF81CE0-3E11-452B-BFA5-E8B3A8B804E9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5339679" y="4862397"/>
                  <a:ext cx="712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4CA4FB9-4FDD-49AA-893C-D870378AE43E}"/>
                    </a:ext>
                  </a:extLst>
                </p14:cNvPr>
                <p14:cNvContentPartPr/>
                <p14:nvPr/>
              </p14:nvContentPartPr>
              <p14:xfrm>
                <a:off x="5210439" y="5217357"/>
                <a:ext cx="33120" cy="151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4CA4FB9-4FDD-49AA-893C-D870378AE43E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5192439" y="5199717"/>
                  <a:ext cx="68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B447BC2-8899-43C4-950D-5A02D148E0FD}"/>
                    </a:ext>
                  </a:extLst>
                </p14:cNvPr>
                <p14:cNvContentPartPr/>
                <p14:nvPr/>
              </p14:nvContentPartPr>
              <p14:xfrm>
                <a:off x="5159679" y="4975797"/>
                <a:ext cx="76680" cy="1720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B447BC2-8899-43C4-950D-5A02D148E0FD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5141679" y="4958157"/>
                  <a:ext cx="11232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0E78D7DB-F8DF-4706-964E-F09C94601951}"/>
              </a:ext>
            </a:extLst>
          </p:cNvPr>
          <p:cNvGrpSpPr/>
          <p:nvPr/>
        </p:nvGrpSpPr>
        <p:grpSpPr>
          <a:xfrm>
            <a:off x="1595793" y="5024868"/>
            <a:ext cx="557640" cy="268920"/>
            <a:chOff x="1595793" y="5024868"/>
            <a:chExt cx="55764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BE3EB531-09D5-43BD-BC87-8FB1B07AE7E1}"/>
                    </a:ext>
                  </a:extLst>
                </p14:cNvPr>
                <p14:cNvContentPartPr/>
                <p14:nvPr/>
              </p14:nvContentPartPr>
              <p14:xfrm>
                <a:off x="1595793" y="5126748"/>
                <a:ext cx="165240" cy="16056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BE3EB531-09D5-43BD-BC87-8FB1B07AE7E1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577793" y="5108748"/>
                  <a:ext cx="200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0E1E495E-E5CF-447B-B3CD-DCB7D1D3288B}"/>
                    </a:ext>
                  </a:extLst>
                </p14:cNvPr>
                <p14:cNvContentPartPr/>
                <p14:nvPr/>
              </p14:nvContentPartPr>
              <p14:xfrm>
                <a:off x="1833393" y="5135748"/>
                <a:ext cx="104400" cy="14328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0E1E495E-E5CF-447B-B3CD-DCB7D1D3288B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815753" y="5118108"/>
                  <a:ext cx="140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EF6C9F51-BB22-425F-AFCE-8E47790D562C}"/>
                    </a:ext>
                  </a:extLst>
                </p14:cNvPr>
                <p14:cNvContentPartPr/>
                <p14:nvPr/>
              </p14:nvContentPartPr>
              <p14:xfrm>
                <a:off x="1964433" y="5024868"/>
                <a:ext cx="189000" cy="26892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EF6C9F51-BB22-425F-AFCE-8E47790D562C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946793" y="5006868"/>
                  <a:ext cx="22464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6" name="Group 635">
            <a:extLst>
              <a:ext uri="{FF2B5EF4-FFF2-40B4-BE49-F238E27FC236}">
                <a16:creationId xmlns:a16="http://schemas.microsoft.com/office/drawing/2014/main" id="{79BFBEBC-B022-43C8-BEA1-1EECC0822F54}"/>
              </a:ext>
            </a:extLst>
          </p:cNvPr>
          <p:cNvGrpSpPr/>
          <p:nvPr/>
        </p:nvGrpSpPr>
        <p:grpSpPr>
          <a:xfrm>
            <a:off x="2371233" y="5038908"/>
            <a:ext cx="209160" cy="239040"/>
            <a:chOff x="2371233" y="5038908"/>
            <a:chExt cx="20916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BAC973BE-C063-43C7-AC42-64999218936B}"/>
                    </a:ext>
                  </a:extLst>
                </p14:cNvPr>
                <p14:cNvContentPartPr/>
                <p14:nvPr/>
              </p14:nvContentPartPr>
              <p14:xfrm>
                <a:off x="2389233" y="5140428"/>
                <a:ext cx="16560" cy="13752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BAC973BE-C063-43C7-AC42-64999218936B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2371233" y="5122788"/>
                  <a:ext cx="52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5CA53372-165F-4F44-89DE-C0E31883CE9B}"/>
                    </a:ext>
                  </a:extLst>
                </p14:cNvPr>
                <p14:cNvContentPartPr/>
                <p14:nvPr/>
              </p14:nvContentPartPr>
              <p14:xfrm>
                <a:off x="2371233" y="5038908"/>
                <a:ext cx="16920" cy="6876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5CA53372-165F-4F44-89DE-C0E31883CE9B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2353233" y="5021268"/>
                  <a:ext cx="525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1961E05C-F08A-46E4-9656-B3995875CFD6}"/>
                    </a:ext>
                  </a:extLst>
                </p14:cNvPr>
                <p14:cNvContentPartPr/>
                <p14:nvPr/>
              </p14:nvContentPartPr>
              <p14:xfrm>
                <a:off x="2463753" y="5120628"/>
                <a:ext cx="116640" cy="14220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1961E05C-F08A-46E4-9656-B3995875CFD6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2446113" y="5102988"/>
                  <a:ext cx="15228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74E21704-7857-4E1F-B1F2-1A15AD7905C6}"/>
              </a:ext>
            </a:extLst>
          </p:cNvPr>
          <p:cNvGrpSpPr/>
          <p:nvPr/>
        </p:nvGrpSpPr>
        <p:grpSpPr>
          <a:xfrm>
            <a:off x="2830593" y="4851708"/>
            <a:ext cx="1102320" cy="547200"/>
            <a:chOff x="2830593" y="4851708"/>
            <a:chExt cx="1102320" cy="54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32B17FFD-8B89-417A-8469-FB3362FF0CAA}"/>
                    </a:ext>
                  </a:extLst>
                </p14:cNvPr>
                <p14:cNvContentPartPr/>
                <p14:nvPr/>
              </p14:nvContentPartPr>
              <p14:xfrm>
                <a:off x="2830593" y="5069508"/>
                <a:ext cx="131400" cy="32940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32B17FFD-8B89-417A-8469-FB3362FF0CAA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2812953" y="5051868"/>
                  <a:ext cx="1670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3FD0EBA1-F527-4EEB-AC82-7E7180FB32F0}"/>
                    </a:ext>
                  </a:extLst>
                </p14:cNvPr>
                <p14:cNvContentPartPr/>
                <p14:nvPr/>
              </p14:nvContentPartPr>
              <p14:xfrm>
                <a:off x="3021033" y="5086428"/>
                <a:ext cx="144360" cy="14544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3FD0EBA1-F527-4EEB-AC82-7E7180FB32F0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3003393" y="5068428"/>
                  <a:ext cx="1800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F9F363A6-1DA9-48ED-826C-F2CFD1DF0EDD}"/>
                    </a:ext>
                  </a:extLst>
                </p14:cNvPr>
                <p14:cNvContentPartPr/>
                <p14:nvPr/>
              </p14:nvContentPartPr>
              <p14:xfrm>
                <a:off x="3179793" y="5072028"/>
                <a:ext cx="58680" cy="14616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F9F363A6-1DA9-48ED-826C-F2CFD1DF0EDD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3161793" y="5054028"/>
                  <a:ext cx="943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36584238-4E1E-44E0-8A10-65E0604B3210}"/>
                    </a:ext>
                  </a:extLst>
                </p14:cNvPr>
                <p14:cNvContentPartPr/>
                <p14:nvPr/>
              </p14:nvContentPartPr>
              <p14:xfrm>
                <a:off x="3287433" y="5051508"/>
                <a:ext cx="105480" cy="15804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36584238-4E1E-44E0-8A10-65E0604B3210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3269793" y="5033868"/>
                  <a:ext cx="141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C6B1E32F-3071-43F1-A230-F92540E7A8BC}"/>
                    </a:ext>
                  </a:extLst>
                </p14:cNvPr>
                <p14:cNvContentPartPr/>
                <p14:nvPr/>
              </p14:nvContentPartPr>
              <p14:xfrm>
                <a:off x="3415953" y="5056908"/>
                <a:ext cx="133920" cy="15048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C6B1E32F-3071-43F1-A230-F92540E7A8BC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3398313" y="5038908"/>
                  <a:ext cx="169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CB3FDE6F-8462-4DDA-BCBA-EADA2E024639}"/>
                    </a:ext>
                  </a:extLst>
                </p14:cNvPr>
                <p14:cNvContentPartPr/>
                <p14:nvPr/>
              </p14:nvContentPartPr>
              <p14:xfrm>
                <a:off x="3554193" y="4889508"/>
                <a:ext cx="57600" cy="30816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CB3FDE6F-8462-4DDA-BCBA-EADA2E024639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3536553" y="4871868"/>
                  <a:ext cx="932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64DA36F0-A1EE-4780-A3E2-E87C97D35238}"/>
                    </a:ext>
                  </a:extLst>
                </p14:cNvPr>
                <p14:cNvContentPartPr/>
                <p14:nvPr/>
              </p14:nvContentPartPr>
              <p14:xfrm>
                <a:off x="3620073" y="4877628"/>
                <a:ext cx="57960" cy="32112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64DA36F0-A1EE-4780-A3E2-E87C97D35238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3602073" y="4859988"/>
                  <a:ext cx="936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E8C5CC08-07A3-4350-AD69-A1C750C6AF0C}"/>
                    </a:ext>
                  </a:extLst>
                </p14:cNvPr>
                <p14:cNvContentPartPr/>
                <p14:nvPr/>
              </p14:nvContentPartPr>
              <p14:xfrm>
                <a:off x="3719073" y="5027388"/>
                <a:ext cx="88920" cy="14184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E8C5CC08-07A3-4350-AD69-A1C750C6AF0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3701433" y="5009748"/>
                  <a:ext cx="124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8A337E79-CAAD-40DA-8FFC-DB9E08A99076}"/>
                    </a:ext>
                  </a:extLst>
                </p14:cNvPr>
                <p14:cNvContentPartPr/>
                <p14:nvPr/>
              </p14:nvContentPartPr>
              <p14:xfrm>
                <a:off x="3893313" y="4851708"/>
                <a:ext cx="39600" cy="33228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8A337E79-CAAD-40DA-8FFC-DB9E08A99076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3875673" y="4834068"/>
                  <a:ext cx="75240" cy="36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212E55E-A52C-4957-BB1D-E71DBD25A219}"/>
              </a:ext>
            </a:extLst>
          </p:cNvPr>
          <p:cNvGrpSpPr/>
          <p:nvPr/>
        </p:nvGrpSpPr>
        <p:grpSpPr>
          <a:xfrm>
            <a:off x="5783983" y="4872679"/>
            <a:ext cx="307080" cy="205920"/>
            <a:chOff x="5783983" y="4872679"/>
            <a:chExt cx="30708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4E1B43F3-3D79-4A5F-9AC6-B8EA3065CA1F}"/>
                    </a:ext>
                  </a:extLst>
                </p14:cNvPr>
                <p14:cNvContentPartPr/>
                <p14:nvPr/>
              </p14:nvContentPartPr>
              <p14:xfrm>
                <a:off x="5838343" y="4872679"/>
                <a:ext cx="18720" cy="20232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4E1B43F3-3D79-4A5F-9AC6-B8EA3065CA1F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5820343" y="4855039"/>
                  <a:ext cx="54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F53667AB-FA56-4BAE-A1E5-03F583099494}"/>
                    </a:ext>
                  </a:extLst>
                </p14:cNvPr>
                <p14:cNvContentPartPr/>
                <p14:nvPr/>
              </p14:nvContentPartPr>
              <p14:xfrm>
                <a:off x="5783983" y="4948639"/>
                <a:ext cx="198720" cy="2052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F53667AB-FA56-4BAE-A1E5-03F583099494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5765983" y="4930999"/>
                  <a:ext cx="234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8526FC6B-3E6E-446C-A4DC-ECABDA6E7E2E}"/>
                    </a:ext>
                  </a:extLst>
                </p14:cNvPr>
                <p14:cNvContentPartPr/>
                <p14:nvPr/>
              </p14:nvContentPartPr>
              <p14:xfrm>
                <a:off x="5989183" y="4940719"/>
                <a:ext cx="101880" cy="13788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8526FC6B-3E6E-446C-A4DC-ECABDA6E7E2E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5971543" y="4922719"/>
                  <a:ext cx="13752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CCB6E0D5-D0FC-4541-8037-EF0B568F7452}"/>
              </a:ext>
            </a:extLst>
          </p:cNvPr>
          <p:cNvGrpSpPr/>
          <p:nvPr/>
        </p:nvGrpSpPr>
        <p:grpSpPr>
          <a:xfrm>
            <a:off x="6389503" y="4715359"/>
            <a:ext cx="1407240" cy="353880"/>
            <a:chOff x="6389503" y="4715359"/>
            <a:chExt cx="140724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4533859-B217-460C-A8B1-812BD074D339}"/>
                    </a:ext>
                  </a:extLst>
                </p14:cNvPr>
                <p14:cNvContentPartPr/>
                <p14:nvPr/>
              </p14:nvContentPartPr>
              <p14:xfrm>
                <a:off x="6389503" y="4909759"/>
                <a:ext cx="94320" cy="159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4533859-B217-460C-A8B1-812BD074D339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6371503" y="4891759"/>
                  <a:ext cx="1299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FBDCC92-65C4-44C6-8E28-EFD33873DAD0}"/>
                    </a:ext>
                  </a:extLst>
                </p14:cNvPr>
                <p14:cNvContentPartPr/>
                <p14:nvPr/>
              </p14:nvContentPartPr>
              <p14:xfrm>
                <a:off x="6518383" y="4907599"/>
                <a:ext cx="103680" cy="155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FBDCC92-65C4-44C6-8E28-EFD33873DAD0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6500383" y="4889599"/>
                  <a:ext cx="1393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15A4A11-312E-4E91-A92E-A876CEB04C24}"/>
                    </a:ext>
                  </a:extLst>
                </p14:cNvPr>
                <p14:cNvContentPartPr/>
                <p14:nvPr/>
              </p14:nvContentPartPr>
              <p14:xfrm>
                <a:off x="6671383" y="4901479"/>
                <a:ext cx="101520" cy="1472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15A4A11-312E-4E91-A92E-A876CEB04C2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6653383" y="4883839"/>
                  <a:ext cx="137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0C7EC4A-81C1-4D78-BDFB-D35D981E8AF9}"/>
                    </a:ext>
                  </a:extLst>
                </p14:cNvPr>
                <p14:cNvContentPartPr/>
                <p14:nvPr/>
              </p14:nvContentPartPr>
              <p14:xfrm>
                <a:off x="6857503" y="4883839"/>
                <a:ext cx="74880" cy="1454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0C7EC4A-81C1-4D78-BDFB-D35D981E8AF9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6839863" y="4865839"/>
                  <a:ext cx="1105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A7F3FD3-E2F7-47C2-B260-3240FD896F25}"/>
                    </a:ext>
                  </a:extLst>
                </p14:cNvPr>
                <p14:cNvContentPartPr/>
                <p14:nvPr/>
              </p14:nvContentPartPr>
              <p14:xfrm>
                <a:off x="7022743" y="4778719"/>
                <a:ext cx="3960" cy="245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A7F3FD3-E2F7-47C2-B260-3240FD896F25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7005103" y="4761079"/>
                  <a:ext cx="396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8D0DEAA-8E6C-49FE-9402-F396A3BC1641}"/>
                    </a:ext>
                  </a:extLst>
                </p14:cNvPr>
                <p14:cNvContentPartPr/>
                <p14:nvPr/>
              </p14:nvContentPartPr>
              <p14:xfrm>
                <a:off x="6949663" y="4887799"/>
                <a:ext cx="151920" cy="9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8D0DEAA-8E6C-49FE-9402-F396A3BC1641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6932023" y="4870159"/>
                  <a:ext cx="1875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700292F-EA09-41B3-B86E-AB46F0736409}"/>
                    </a:ext>
                  </a:extLst>
                </p14:cNvPr>
                <p14:cNvContentPartPr/>
                <p14:nvPr/>
              </p14:nvContentPartPr>
              <p14:xfrm>
                <a:off x="7182583" y="4871599"/>
                <a:ext cx="77040" cy="1346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700292F-EA09-41B3-B86E-AB46F0736409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7164943" y="4853599"/>
                  <a:ext cx="112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D86322B-1053-4A45-978A-C01819425BE7}"/>
                    </a:ext>
                  </a:extLst>
                </p14:cNvPr>
                <p14:cNvContentPartPr/>
                <p14:nvPr/>
              </p14:nvContentPartPr>
              <p14:xfrm>
                <a:off x="7334143" y="4860439"/>
                <a:ext cx="134640" cy="1317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D86322B-1053-4A45-978A-C01819425BE7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7316503" y="4842799"/>
                  <a:ext cx="1702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FB6FE0A-8892-4FE7-935E-57370932E9C6}"/>
                    </a:ext>
                  </a:extLst>
                </p14:cNvPr>
                <p14:cNvContentPartPr/>
                <p14:nvPr/>
              </p14:nvContentPartPr>
              <p14:xfrm>
                <a:off x="7531423" y="4837039"/>
                <a:ext cx="88200" cy="149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FB6FE0A-8892-4FE7-935E-57370932E9C6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7513783" y="4819399"/>
                  <a:ext cx="1238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4CF86DB-A42F-4670-8AAD-A710AADD22B1}"/>
                    </a:ext>
                  </a:extLst>
                </p14:cNvPr>
                <p14:cNvContentPartPr/>
                <p14:nvPr/>
              </p14:nvContentPartPr>
              <p14:xfrm>
                <a:off x="7717903" y="4715359"/>
                <a:ext cx="15120" cy="2552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4CF86DB-A42F-4670-8AAD-A710AADD22B1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7700263" y="4697359"/>
                  <a:ext cx="507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21A4FAE-9CC3-4F97-92DA-25D62A07C080}"/>
                    </a:ext>
                  </a:extLst>
                </p14:cNvPr>
                <p14:cNvContentPartPr/>
                <p14:nvPr/>
              </p14:nvContentPartPr>
              <p14:xfrm>
                <a:off x="7645903" y="4792759"/>
                <a:ext cx="150840" cy="273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21A4FAE-9CC3-4F97-92DA-25D62A07C080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7627903" y="4775119"/>
                  <a:ext cx="18648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92E7CD97-7631-4ED9-89CF-94F63470E9E7}"/>
              </a:ext>
            </a:extLst>
          </p:cNvPr>
          <p:cNvGrpSpPr/>
          <p:nvPr/>
        </p:nvGrpSpPr>
        <p:grpSpPr>
          <a:xfrm>
            <a:off x="8122006" y="4707288"/>
            <a:ext cx="1196280" cy="308520"/>
            <a:chOff x="8122006" y="4707288"/>
            <a:chExt cx="119628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8041636-CF1F-41AC-9EC8-00C26FFB95BE}"/>
                    </a:ext>
                  </a:extLst>
                </p14:cNvPr>
                <p14:cNvContentPartPr/>
                <p14:nvPr/>
              </p14:nvContentPartPr>
              <p14:xfrm>
                <a:off x="8122006" y="4707288"/>
                <a:ext cx="187200" cy="3085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8041636-CF1F-41AC-9EC8-00C26FFB95BE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8104006" y="4689648"/>
                  <a:ext cx="2228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3692478-8CF3-4F3A-959C-F4E9501D8E7B}"/>
                    </a:ext>
                  </a:extLst>
                </p14:cNvPr>
                <p14:cNvContentPartPr/>
                <p14:nvPr/>
              </p14:nvContentPartPr>
              <p14:xfrm>
                <a:off x="8331526" y="4887288"/>
                <a:ext cx="11160" cy="119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3692478-8CF3-4F3A-959C-F4E9501D8E7B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8313886" y="4869648"/>
                  <a:ext cx="468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9D5F0CB-B695-4728-B141-445221FB1D5E}"/>
                    </a:ext>
                  </a:extLst>
                </p14:cNvPr>
                <p14:cNvContentPartPr/>
                <p14:nvPr/>
              </p14:nvContentPartPr>
              <p14:xfrm>
                <a:off x="8325046" y="4797288"/>
                <a:ext cx="18360" cy="496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9D5F0CB-B695-4728-B141-445221FB1D5E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307406" y="4779288"/>
                  <a:ext cx="540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FECCD23-7338-4D19-A693-4CD8A374E6C4}"/>
                    </a:ext>
                  </a:extLst>
                </p14:cNvPr>
                <p14:cNvContentPartPr/>
                <p14:nvPr/>
              </p14:nvContentPartPr>
              <p14:xfrm>
                <a:off x="8422606" y="4842648"/>
                <a:ext cx="75600" cy="1519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FECCD23-7338-4D19-A693-4CD8A374E6C4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8404606" y="4824648"/>
                  <a:ext cx="111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AC7DDA6-8352-4B71-B36F-35FAD8915244}"/>
                    </a:ext>
                  </a:extLst>
                </p14:cNvPr>
                <p14:cNvContentPartPr/>
                <p14:nvPr/>
              </p14:nvContentPartPr>
              <p14:xfrm>
                <a:off x="8549686" y="4859568"/>
                <a:ext cx="81000" cy="1526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AC7DDA6-8352-4B71-B36F-35FAD8915244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8531686" y="4841928"/>
                  <a:ext cx="116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F5BFC26-D866-4248-ADBA-7D8171E21668}"/>
                    </a:ext>
                  </a:extLst>
                </p14:cNvPr>
                <p14:cNvContentPartPr/>
                <p14:nvPr/>
              </p14:nvContentPartPr>
              <p14:xfrm>
                <a:off x="8759926" y="4868568"/>
                <a:ext cx="1800" cy="61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F5BFC26-D866-4248-ADBA-7D8171E21668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8741926" y="4850568"/>
                  <a:ext cx="374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C1F6BBC-16FF-4DAB-87CC-A540B0E9E4FF}"/>
                    </a:ext>
                  </a:extLst>
                </p14:cNvPr>
                <p14:cNvContentPartPr/>
                <p14:nvPr/>
              </p14:nvContentPartPr>
              <p14:xfrm>
                <a:off x="8749126" y="4858128"/>
                <a:ext cx="131400" cy="1508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C1F6BBC-16FF-4DAB-87CC-A540B0E9E4FF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8731486" y="4840488"/>
                  <a:ext cx="1670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65ACE70-606E-410A-B246-E7DEF9F05AB0}"/>
                    </a:ext>
                  </a:extLst>
                </p14:cNvPr>
                <p14:cNvContentPartPr/>
                <p14:nvPr/>
              </p14:nvContentPartPr>
              <p14:xfrm>
                <a:off x="8970526" y="4862448"/>
                <a:ext cx="11160" cy="1184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65ACE70-606E-410A-B246-E7DEF9F05AB0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8952886" y="4844448"/>
                  <a:ext cx="46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3C3EA51-E2A4-42F1-B913-E93FE03B3D81}"/>
                    </a:ext>
                  </a:extLst>
                </p14:cNvPr>
                <p14:cNvContentPartPr/>
                <p14:nvPr/>
              </p14:nvContentPartPr>
              <p14:xfrm>
                <a:off x="8969806" y="4760208"/>
                <a:ext cx="1080" cy="273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3C3EA51-E2A4-42F1-B913-E93FE03B3D81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8952166" y="4742208"/>
                  <a:ext cx="367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894FF75-B10E-4FF1-9AB6-1EBB19EC61A1}"/>
                    </a:ext>
                  </a:extLst>
                </p14:cNvPr>
                <p14:cNvContentPartPr/>
                <p14:nvPr/>
              </p14:nvContentPartPr>
              <p14:xfrm>
                <a:off x="9083926" y="4728888"/>
                <a:ext cx="15120" cy="254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894FF75-B10E-4FF1-9AB6-1EBB19EC61A1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9066286" y="4711248"/>
                  <a:ext cx="507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8F08133-0DEE-41B9-BE9D-8CBF3DD87025}"/>
                    </a:ext>
                  </a:extLst>
                </p14:cNvPr>
                <p14:cNvContentPartPr/>
                <p14:nvPr/>
              </p14:nvContentPartPr>
              <p14:xfrm>
                <a:off x="9040726" y="4831488"/>
                <a:ext cx="113040" cy="100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8F08133-0DEE-41B9-BE9D-8CBF3DD87025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9023086" y="4813488"/>
                  <a:ext cx="148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9FE3F38-36FE-43CC-9BA5-ED3018FD8A1F}"/>
                    </a:ext>
                  </a:extLst>
                </p14:cNvPr>
                <p14:cNvContentPartPr/>
                <p14:nvPr/>
              </p14:nvContentPartPr>
              <p14:xfrm>
                <a:off x="9231886" y="4818168"/>
                <a:ext cx="86400" cy="1717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9FE3F38-36FE-43CC-9BA5-ED3018FD8A1F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9213886" y="4800168"/>
                  <a:ext cx="12204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B8659605-5647-4CCA-809D-B82BE5BC2B03}"/>
              </a:ext>
            </a:extLst>
          </p:cNvPr>
          <p:cNvGrpSpPr/>
          <p:nvPr/>
        </p:nvGrpSpPr>
        <p:grpSpPr>
          <a:xfrm>
            <a:off x="4491805" y="5466430"/>
            <a:ext cx="4222440" cy="1188360"/>
            <a:chOff x="4491805" y="5466430"/>
            <a:chExt cx="4222440" cy="11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5648489-6D18-4F4A-80AB-BB8E491B9FBA}"/>
                    </a:ext>
                  </a:extLst>
                </p14:cNvPr>
                <p14:cNvContentPartPr/>
                <p14:nvPr/>
              </p14:nvContentPartPr>
              <p14:xfrm>
                <a:off x="4909405" y="5863150"/>
                <a:ext cx="313560" cy="2880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5648489-6D18-4F4A-80AB-BB8E491B9FBA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4891405" y="5845510"/>
                  <a:ext cx="3492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052291E-8A60-42A9-A3BF-F0BDF4769334}"/>
                    </a:ext>
                  </a:extLst>
                </p14:cNvPr>
                <p14:cNvContentPartPr/>
                <p14:nvPr/>
              </p14:nvContentPartPr>
              <p14:xfrm>
                <a:off x="5297845" y="5979070"/>
                <a:ext cx="150120" cy="1695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052291E-8A60-42A9-A3BF-F0BDF4769334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5279845" y="5961430"/>
                  <a:ext cx="1857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E81A6DC-7795-4F75-8780-79BCC2FBCB10}"/>
                    </a:ext>
                  </a:extLst>
                </p14:cNvPr>
                <p14:cNvContentPartPr/>
                <p14:nvPr/>
              </p14:nvContentPartPr>
              <p14:xfrm>
                <a:off x="5486845" y="5956390"/>
                <a:ext cx="120600" cy="1738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E81A6DC-7795-4F75-8780-79BCC2FBCB10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5469205" y="5938750"/>
                  <a:ext cx="1562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8D612D6-215C-483C-B6A2-543B4ABEC2E7}"/>
                    </a:ext>
                  </a:extLst>
                </p14:cNvPr>
                <p14:cNvContentPartPr/>
                <p14:nvPr/>
              </p14:nvContentPartPr>
              <p14:xfrm>
                <a:off x="5645605" y="5948470"/>
                <a:ext cx="137160" cy="1584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8D612D6-215C-483C-B6A2-543B4ABEC2E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5627965" y="5930470"/>
                  <a:ext cx="172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B3171F25-F80D-4832-BFC6-620998118180}"/>
                    </a:ext>
                  </a:extLst>
                </p14:cNvPr>
                <p14:cNvContentPartPr/>
                <p14:nvPr/>
              </p14:nvContentPartPr>
              <p14:xfrm>
                <a:off x="5866645" y="5954230"/>
                <a:ext cx="4680" cy="1569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B3171F25-F80D-4832-BFC6-620998118180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5848645" y="5936590"/>
                  <a:ext cx="403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E980DD5-75D9-4FDE-B372-64C8303119FD}"/>
                    </a:ext>
                  </a:extLst>
                </p14:cNvPr>
                <p14:cNvContentPartPr/>
                <p14:nvPr/>
              </p14:nvContentPartPr>
              <p14:xfrm>
                <a:off x="5843245" y="5819950"/>
                <a:ext cx="4320" cy="136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E980DD5-75D9-4FDE-B372-64C8303119FD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5825605" y="5802310"/>
                  <a:ext cx="399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641198D-D3F0-4510-8E8F-D1F95E3A61D6}"/>
                    </a:ext>
                  </a:extLst>
                </p14:cNvPr>
                <p14:cNvContentPartPr/>
                <p14:nvPr/>
              </p14:nvContentPartPr>
              <p14:xfrm>
                <a:off x="5957005" y="5805550"/>
                <a:ext cx="197640" cy="3024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641198D-D3F0-4510-8E8F-D1F95E3A61D6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5939005" y="5787910"/>
                  <a:ext cx="2332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AB5F28A-C769-4727-AA36-BC716BF02E69}"/>
                    </a:ext>
                  </a:extLst>
                </p14:cNvPr>
                <p14:cNvContentPartPr/>
                <p14:nvPr/>
              </p14:nvContentPartPr>
              <p14:xfrm>
                <a:off x="6203605" y="5961070"/>
                <a:ext cx="163800" cy="1375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AB5F28A-C769-4727-AA36-BC716BF02E69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6185965" y="5943070"/>
                  <a:ext cx="199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942FF8C-5055-4A78-9178-5C0880CD8182}"/>
                    </a:ext>
                  </a:extLst>
                </p14:cNvPr>
                <p14:cNvContentPartPr/>
                <p14:nvPr/>
              </p14:nvContentPartPr>
              <p14:xfrm>
                <a:off x="6438325" y="5716630"/>
                <a:ext cx="23400" cy="3884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942FF8C-5055-4A78-9178-5C0880CD8182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6420685" y="5698630"/>
                  <a:ext cx="5904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E36BCEA-35E4-4CBB-ABB0-2664477EEBBA}"/>
                    </a:ext>
                  </a:extLst>
                </p14:cNvPr>
                <p14:cNvContentPartPr/>
                <p14:nvPr/>
              </p14:nvContentPartPr>
              <p14:xfrm>
                <a:off x="6643525" y="5769910"/>
                <a:ext cx="253800" cy="3358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E36BCEA-35E4-4CBB-ABB0-2664477EEBBA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6625885" y="5752270"/>
                  <a:ext cx="2894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71E0017-116A-4357-8D21-7812776A66BE}"/>
                    </a:ext>
                  </a:extLst>
                </p14:cNvPr>
                <p14:cNvContentPartPr/>
                <p14:nvPr/>
              </p14:nvContentPartPr>
              <p14:xfrm>
                <a:off x="6875725" y="5946310"/>
                <a:ext cx="135360" cy="1184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71E0017-116A-4357-8D21-7812776A66BE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6858085" y="5928310"/>
                  <a:ext cx="171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D79E3D4-0320-42FD-9931-61E108E6BDF7}"/>
                    </a:ext>
                  </a:extLst>
                </p14:cNvPr>
                <p14:cNvContentPartPr/>
                <p14:nvPr/>
              </p14:nvContentPartPr>
              <p14:xfrm>
                <a:off x="7108645" y="5745070"/>
                <a:ext cx="19800" cy="3261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D79E3D4-0320-42FD-9931-61E108E6BDF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7090645" y="5727070"/>
                  <a:ext cx="554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FE93784-E194-489F-9E57-970C1E46ABCE}"/>
                    </a:ext>
                  </a:extLst>
                </p14:cNvPr>
                <p14:cNvContentPartPr/>
                <p14:nvPr/>
              </p14:nvContentPartPr>
              <p14:xfrm>
                <a:off x="7029445" y="5930830"/>
                <a:ext cx="183600" cy="194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FE93784-E194-489F-9E57-970C1E46ABCE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7011445" y="5913190"/>
                  <a:ext cx="2192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94853E6-983A-4246-AD1B-1B149753C22C}"/>
                    </a:ext>
                  </a:extLst>
                </p14:cNvPr>
                <p14:cNvContentPartPr/>
                <p14:nvPr/>
              </p14:nvContentPartPr>
              <p14:xfrm>
                <a:off x="7245085" y="5921830"/>
                <a:ext cx="129600" cy="1612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94853E6-983A-4246-AD1B-1B149753C22C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7227085" y="5904190"/>
                  <a:ext cx="1652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6009B97-DBC9-403F-8839-FADE4CF5C53E}"/>
                    </a:ext>
                  </a:extLst>
                </p14:cNvPr>
                <p14:cNvContentPartPr/>
                <p14:nvPr/>
              </p14:nvContentPartPr>
              <p14:xfrm>
                <a:off x="7437685" y="5921110"/>
                <a:ext cx="211320" cy="3844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6009B97-DBC9-403F-8839-FADE4CF5C53E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7419685" y="5903110"/>
                  <a:ext cx="2469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F1D10FB-0BEF-4166-9DB4-C76D0CCABF17}"/>
                    </a:ext>
                  </a:extLst>
                </p14:cNvPr>
                <p14:cNvContentPartPr/>
                <p14:nvPr/>
              </p14:nvContentPartPr>
              <p14:xfrm>
                <a:off x="7685725" y="5903470"/>
                <a:ext cx="123840" cy="1378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F1D10FB-0BEF-4166-9DB4-C76D0CCABF17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7668085" y="5885830"/>
                  <a:ext cx="159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17CD05A5-5221-4E8A-A9E1-9651B403DDF6}"/>
                    </a:ext>
                  </a:extLst>
                </p14:cNvPr>
                <p14:cNvContentPartPr/>
                <p14:nvPr/>
              </p14:nvContentPartPr>
              <p14:xfrm>
                <a:off x="7866085" y="5876470"/>
                <a:ext cx="157320" cy="1609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17CD05A5-5221-4E8A-A9E1-9651B403DDF6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7848445" y="5858830"/>
                  <a:ext cx="1929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E4FEE48C-22BC-459E-9126-7F8820FA1CF0}"/>
                    </a:ext>
                  </a:extLst>
                </p14:cNvPr>
                <p14:cNvContentPartPr/>
                <p14:nvPr/>
              </p14:nvContentPartPr>
              <p14:xfrm>
                <a:off x="8063005" y="5871790"/>
                <a:ext cx="209880" cy="4708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E4FEE48C-22BC-459E-9126-7F8820FA1CF0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8045365" y="5853790"/>
                  <a:ext cx="24552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B268811-A8EA-4388-8215-4DD95F78089F}"/>
                    </a:ext>
                  </a:extLst>
                </p14:cNvPr>
                <p14:cNvContentPartPr/>
                <p14:nvPr/>
              </p14:nvContentPartPr>
              <p14:xfrm>
                <a:off x="4491805" y="5466430"/>
                <a:ext cx="4222440" cy="11883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B268811-A8EA-4388-8215-4DD95F78089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4474165" y="5448430"/>
                  <a:ext cx="4258080" cy="122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81B0736B-5B05-4AC8-B4FC-05C167AA3A51}"/>
              </a:ext>
            </a:extLst>
          </p:cNvPr>
          <p:cNvGrpSpPr/>
          <p:nvPr/>
        </p:nvGrpSpPr>
        <p:grpSpPr>
          <a:xfrm>
            <a:off x="9801448" y="4854761"/>
            <a:ext cx="1620360" cy="1394640"/>
            <a:chOff x="9801448" y="4854761"/>
            <a:chExt cx="1620360" cy="139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4C1FBE1-0EB8-4F70-BE7A-FEE7BE003929}"/>
                    </a:ext>
                  </a:extLst>
                </p14:cNvPr>
                <p14:cNvContentPartPr/>
                <p14:nvPr/>
              </p14:nvContentPartPr>
              <p14:xfrm>
                <a:off x="9801448" y="5445881"/>
                <a:ext cx="560880" cy="2311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4C1FBE1-0EB8-4F70-BE7A-FEE7BE003929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9783808" y="5428241"/>
                  <a:ext cx="596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B71AE16-D87E-4855-85C2-94B2A6A11564}"/>
                    </a:ext>
                  </a:extLst>
                </p14:cNvPr>
                <p14:cNvContentPartPr/>
                <p14:nvPr/>
              </p14:nvContentPartPr>
              <p14:xfrm>
                <a:off x="9930688" y="5689601"/>
                <a:ext cx="22320" cy="2016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B71AE16-D87E-4855-85C2-94B2A6A11564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9913048" y="5671601"/>
                  <a:ext cx="579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563D068C-E5F3-4E68-B579-D1AFF58443B1}"/>
                    </a:ext>
                  </a:extLst>
                </p14:cNvPr>
                <p14:cNvContentPartPr/>
                <p14:nvPr/>
              </p14:nvContentPartPr>
              <p14:xfrm>
                <a:off x="10318408" y="5689601"/>
                <a:ext cx="374400" cy="1771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563D068C-E5F3-4E68-B579-D1AFF58443B1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10300408" y="5671601"/>
                  <a:ext cx="4100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2484658-32BC-4CE1-8CED-724C47E5D383}"/>
                    </a:ext>
                  </a:extLst>
                </p14:cNvPr>
                <p14:cNvContentPartPr/>
                <p14:nvPr/>
              </p14:nvContentPartPr>
              <p14:xfrm>
                <a:off x="10650688" y="5871401"/>
                <a:ext cx="479880" cy="165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2484658-32BC-4CE1-8CED-724C47E5D383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10633048" y="5853761"/>
                  <a:ext cx="515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851353C-B116-4AB3-AA34-EC5018A37635}"/>
                    </a:ext>
                  </a:extLst>
                </p14:cNvPr>
                <p14:cNvContentPartPr/>
                <p14:nvPr/>
              </p14:nvContentPartPr>
              <p14:xfrm>
                <a:off x="10669408" y="5880401"/>
                <a:ext cx="491760" cy="1843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851353C-B116-4AB3-AA34-EC5018A37635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10651768" y="5862761"/>
                  <a:ext cx="5274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8FD864E-94AE-40A7-9681-4D167CE089A8}"/>
                    </a:ext>
                  </a:extLst>
                </p14:cNvPr>
                <p14:cNvContentPartPr/>
                <p14:nvPr/>
              </p14:nvContentPartPr>
              <p14:xfrm>
                <a:off x="10886488" y="6083801"/>
                <a:ext cx="31320" cy="1656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8FD864E-94AE-40A7-9681-4D167CE089A8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10868488" y="6066161"/>
                  <a:ext cx="669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A283851-1698-4DA1-A5D1-6C4BC4E10771}"/>
                    </a:ext>
                  </a:extLst>
                </p14:cNvPr>
                <p14:cNvContentPartPr/>
                <p14:nvPr/>
              </p14:nvContentPartPr>
              <p14:xfrm>
                <a:off x="11041648" y="5136641"/>
                <a:ext cx="219240" cy="6933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A283851-1698-4DA1-A5D1-6C4BC4E10771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11023648" y="5119001"/>
                  <a:ext cx="254880" cy="72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0117A0CE-DF5A-42AF-A43B-FE417FEDB8E8}"/>
                    </a:ext>
                  </a:extLst>
                </p14:cNvPr>
                <p14:cNvContentPartPr/>
                <p14:nvPr/>
              </p14:nvContentPartPr>
              <p14:xfrm>
                <a:off x="10776688" y="4854761"/>
                <a:ext cx="645120" cy="2764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0117A0CE-DF5A-42AF-A43B-FE417FEDB8E8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10759048" y="4837121"/>
                  <a:ext cx="6807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9DED30A-2882-4B78-8917-434E9C3E4528}"/>
                    </a:ext>
                  </a:extLst>
                </p14:cNvPr>
                <p14:cNvContentPartPr/>
                <p14:nvPr/>
              </p14:nvContentPartPr>
              <p14:xfrm>
                <a:off x="10291048" y="5129081"/>
                <a:ext cx="597240" cy="2901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9DED30A-2882-4B78-8917-434E9C3E4528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10273048" y="5111441"/>
                  <a:ext cx="632880" cy="32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828BA513-4940-4535-9D9F-A1E1418936F8}"/>
                  </a:ext>
                </a:extLst>
              </p14:cNvPr>
              <p14:cNvContentPartPr/>
              <p14:nvPr/>
            </p14:nvContentPartPr>
            <p14:xfrm>
              <a:off x="11037255" y="4561268"/>
              <a:ext cx="15120" cy="28692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828BA513-4940-4535-9D9F-A1E1418936F8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11019255" y="4543268"/>
                <a:ext cx="5076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0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9EBE6D4D-173A-4A4F-9DA9-24235DC24151}"/>
                  </a:ext>
                </a:extLst>
              </p14:cNvPr>
              <p14:cNvContentPartPr/>
              <p14:nvPr/>
            </p14:nvContentPartPr>
            <p14:xfrm>
              <a:off x="9856815" y="4660268"/>
              <a:ext cx="82800" cy="77472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9EBE6D4D-173A-4A4F-9DA9-24235DC24151}"/>
                  </a:ext>
                </a:extLst>
              </p:cNvPr>
              <p:cNvPicPr/>
              <p:nvPr/>
            </p:nvPicPr>
            <p:blipFill>
              <a:blip r:embed="rId751"/>
              <a:stretch>
                <a:fillRect/>
              </a:stretch>
            </p:blipFill>
            <p:spPr>
              <a:xfrm>
                <a:off x="9838815" y="4642628"/>
                <a:ext cx="118440" cy="81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7889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roup 253">
            <a:extLst>
              <a:ext uri="{FF2B5EF4-FFF2-40B4-BE49-F238E27FC236}">
                <a16:creationId xmlns:a16="http://schemas.microsoft.com/office/drawing/2014/main" id="{E9C2BC50-C780-4D38-A7EA-3BB3BB4C20FE}"/>
              </a:ext>
            </a:extLst>
          </p:cNvPr>
          <p:cNvGrpSpPr/>
          <p:nvPr/>
        </p:nvGrpSpPr>
        <p:grpSpPr>
          <a:xfrm>
            <a:off x="520143" y="484969"/>
            <a:ext cx="3032640" cy="540000"/>
            <a:chOff x="520143" y="484969"/>
            <a:chExt cx="3032640" cy="5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848CB52-36A5-4D14-8B2F-E3A2E3F1F109}"/>
                    </a:ext>
                  </a:extLst>
                </p14:cNvPr>
                <p14:cNvContentPartPr/>
                <p14:nvPr/>
              </p14:nvContentPartPr>
              <p14:xfrm>
                <a:off x="520143" y="484969"/>
                <a:ext cx="549360" cy="52092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E2FEF3FE-8092-455C-B659-FA43F2BC18BB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502503" y="467329"/>
                  <a:ext cx="58500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11E1CA9-7E0D-402E-8C19-F6EE18609385}"/>
                    </a:ext>
                  </a:extLst>
                </p14:cNvPr>
                <p14:cNvContentPartPr/>
                <p14:nvPr/>
              </p14:nvContentPartPr>
              <p14:xfrm>
                <a:off x="1163823" y="758569"/>
                <a:ext cx="250920" cy="25056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7FDD80BA-56E7-4606-B69C-F7CF842E59F3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146183" y="740929"/>
                  <a:ext cx="2865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608EE44-898B-4BDC-9F2F-2BF109D3A8EB}"/>
                    </a:ext>
                  </a:extLst>
                </p14:cNvPr>
                <p14:cNvContentPartPr/>
                <p14:nvPr/>
              </p14:nvContentPartPr>
              <p14:xfrm>
                <a:off x="1528863" y="536089"/>
                <a:ext cx="88920" cy="48888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8760D072-FAB5-4D43-B00C-F31262EA1489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510863" y="518449"/>
                  <a:ext cx="12456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5CDF882-C2E9-4050-B3B9-5FF12567CC98}"/>
                    </a:ext>
                  </a:extLst>
                </p14:cNvPr>
                <p14:cNvContentPartPr/>
                <p14:nvPr/>
              </p14:nvContentPartPr>
              <p14:xfrm>
                <a:off x="1476303" y="752449"/>
                <a:ext cx="230400" cy="3528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5D0B879C-BAB1-46F6-8066-3C33DBF43110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458663" y="734809"/>
                  <a:ext cx="2660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C3C5BF7-9DB7-4441-BF30-AA702947F478}"/>
                    </a:ext>
                  </a:extLst>
                </p14:cNvPr>
                <p14:cNvContentPartPr/>
                <p14:nvPr/>
              </p14:nvContentPartPr>
              <p14:xfrm>
                <a:off x="1792023" y="790249"/>
                <a:ext cx="33120" cy="21672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49024212-E4C2-4FF3-B2B1-67E6A62F7AFF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774023" y="772609"/>
                  <a:ext cx="687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B2699B7-08C5-4C38-A40C-BD365E1B97E5}"/>
                    </a:ext>
                  </a:extLst>
                </p14:cNvPr>
                <p14:cNvContentPartPr/>
                <p14:nvPr/>
              </p14:nvContentPartPr>
              <p14:xfrm>
                <a:off x="1741623" y="627529"/>
                <a:ext cx="20880" cy="2772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92B3B1D7-D42F-45F7-8F5E-6C3582CD8D0E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723623" y="609529"/>
                  <a:ext cx="565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91F82E2-D945-421C-B401-2072EB1F6C72}"/>
                    </a:ext>
                  </a:extLst>
                </p14:cNvPr>
                <p14:cNvContentPartPr/>
                <p14:nvPr/>
              </p14:nvContentPartPr>
              <p14:xfrm>
                <a:off x="1892823" y="752809"/>
                <a:ext cx="188640" cy="25992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09B7AD09-4C79-404A-AEA5-883BF723EB9C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875183" y="735169"/>
                  <a:ext cx="224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356239B-D2C3-4834-ABFC-E506B9669CA5}"/>
                    </a:ext>
                  </a:extLst>
                </p14:cNvPr>
                <p14:cNvContentPartPr/>
                <p14:nvPr/>
              </p14:nvContentPartPr>
              <p14:xfrm>
                <a:off x="2186943" y="734089"/>
                <a:ext cx="213120" cy="20880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9D2DA626-6B74-4162-9805-AD09BC6189A9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2168943" y="716449"/>
                  <a:ext cx="2487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1CFABE9-3875-4BFA-AC42-8253116E3309}"/>
                    </a:ext>
                  </a:extLst>
                </p14:cNvPr>
                <p14:cNvContentPartPr/>
                <p14:nvPr/>
              </p14:nvContentPartPr>
              <p14:xfrm>
                <a:off x="2487543" y="531769"/>
                <a:ext cx="56520" cy="43884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54B85FD0-CDDC-4E02-A721-C7EA06714D25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2469543" y="514129"/>
                  <a:ext cx="9216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33F7629-B6AF-4299-96BF-955E55FB0CB0}"/>
                    </a:ext>
                  </a:extLst>
                </p14:cNvPr>
                <p14:cNvContentPartPr/>
                <p14:nvPr/>
              </p14:nvContentPartPr>
              <p14:xfrm>
                <a:off x="2420583" y="725449"/>
                <a:ext cx="239760" cy="1872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37C289E6-024E-4326-9418-7C608D841293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402943" y="707809"/>
                  <a:ext cx="275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9DE8638-D83C-4347-B244-540F2755621C}"/>
                    </a:ext>
                  </a:extLst>
                </p14:cNvPr>
                <p14:cNvContentPartPr/>
                <p14:nvPr/>
              </p14:nvContentPartPr>
              <p14:xfrm>
                <a:off x="2725863" y="755329"/>
                <a:ext cx="32400" cy="23220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846236A9-AEAE-4052-8FDE-3F31E49AD6D0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707863" y="737689"/>
                  <a:ext cx="680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A3896DF-580D-43F0-A27C-077910F744C5}"/>
                    </a:ext>
                  </a:extLst>
                </p14:cNvPr>
                <p14:cNvContentPartPr/>
                <p14:nvPr/>
              </p14:nvContentPartPr>
              <p14:xfrm>
                <a:off x="2737023" y="620329"/>
                <a:ext cx="34560" cy="2628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F7E929DB-09B1-4953-923C-36FD5C0C6FCB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719383" y="602329"/>
                  <a:ext cx="702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4CBCB44-F3E2-4EDD-8B78-46784C0F7372}"/>
                    </a:ext>
                  </a:extLst>
                </p14:cNvPr>
                <p14:cNvContentPartPr/>
                <p14:nvPr/>
              </p14:nvContentPartPr>
              <p14:xfrm>
                <a:off x="2876343" y="723289"/>
                <a:ext cx="222840" cy="26100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EE096FC5-D29D-487A-9EEA-FBD9C6648EA2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858343" y="705649"/>
                  <a:ext cx="2584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5FC9FD00-0328-4C21-A27A-05CF8C720729}"/>
                    </a:ext>
                  </a:extLst>
                </p14:cNvPr>
                <p14:cNvContentPartPr/>
                <p14:nvPr/>
              </p14:nvContentPartPr>
              <p14:xfrm>
                <a:off x="3276663" y="685489"/>
                <a:ext cx="276120" cy="29052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D48943F2-E32A-43B8-BBBB-310E46E3A02C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259023" y="667489"/>
                  <a:ext cx="31176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6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FCFA47AE-89C7-4EAC-9C46-9994CA1E8777}"/>
                  </a:ext>
                </a:extLst>
              </p14:cNvPr>
              <p14:cNvContentPartPr/>
              <p14:nvPr/>
            </p14:nvContentPartPr>
            <p14:xfrm>
              <a:off x="508263" y="1125049"/>
              <a:ext cx="3092760" cy="896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FCFA47AE-89C7-4EAC-9C46-9994CA1E8777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490263" y="1107049"/>
                <a:ext cx="3128400" cy="12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D86EB001-F15E-4D15-A329-231CD3CC3F34}"/>
              </a:ext>
            </a:extLst>
          </p:cNvPr>
          <p:cNvGrpSpPr/>
          <p:nvPr/>
        </p:nvGrpSpPr>
        <p:grpSpPr>
          <a:xfrm>
            <a:off x="633930" y="1498171"/>
            <a:ext cx="1218600" cy="356400"/>
            <a:chOff x="633930" y="1498171"/>
            <a:chExt cx="1218600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9C88139-D374-488A-95FB-9A3BC97E18A4}"/>
                    </a:ext>
                  </a:extLst>
                </p14:cNvPr>
                <p14:cNvContentPartPr/>
                <p14:nvPr/>
              </p14:nvContentPartPr>
              <p14:xfrm>
                <a:off x="641850" y="1567291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9C88139-D374-488A-95FB-9A3BC97E18A4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623850" y="15496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42A0DF9-F502-4054-98DE-E9F2396C41F6}"/>
                    </a:ext>
                  </a:extLst>
                </p14:cNvPr>
                <p14:cNvContentPartPr/>
                <p14:nvPr/>
              </p14:nvContentPartPr>
              <p14:xfrm>
                <a:off x="633930" y="1507171"/>
                <a:ext cx="201600" cy="331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42A0DF9-F502-4054-98DE-E9F2396C41F6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16290" y="1489531"/>
                  <a:ext cx="23724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5B38DDD-E6EC-4D19-8325-4B459FF034D4}"/>
                    </a:ext>
                  </a:extLst>
                </p14:cNvPr>
                <p14:cNvContentPartPr/>
                <p14:nvPr/>
              </p14:nvContentPartPr>
              <p14:xfrm>
                <a:off x="942090" y="1668451"/>
                <a:ext cx="142200" cy="186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5B38DDD-E6EC-4D19-8325-4B459FF034D4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924090" y="1650811"/>
                  <a:ext cx="1778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93983D4-2EED-4A43-AAFB-F5C1186D22C5}"/>
                    </a:ext>
                  </a:extLst>
                </p14:cNvPr>
                <p14:cNvContentPartPr/>
                <p14:nvPr/>
              </p14:nvContentPartPr>
              <p14:xfrm>
                <a:off x="1150890" y="1672051"/>
                <a:ext cx="142200" cy="162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93983D4-2EED-4A43-AAFB-F5C1186D22C5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133250" y="1654411"/>
                  <a:ext cx="1778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F9DF89F-4197-42B4-BF80-77F787E0AE3B}"/>
                    </a:ext>
                  </a:extLst>
                </p14:cNvPr>
                <p14:cNvContentPartPr/>
                <p14:nvPr/>
              </p14:nvContentPartPr>
              <p14:xfrm>
                <a:off x="1365810" y="1534171"/>
                <a:ext cx="38880" cy="306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F9DF89F-4197-42B4-BF80-77F787E0AE3B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347810" y="1516171"/>
                  <a:ext cx="745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9147FFC-29B3-4807-AA9B-001F53B8B939}"/>
                    </a:ext>
                  </a:extLst>
                </p14:cNvPr>
                <p14:cNvContentPartPr/>
                <p14:nvPr/>
              </p14:nvContentPartPr>
              <p14:xfrm>
                <a:off x="1340610" y="1683571"/>
                <a:ext cx="135720" cy="11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9147FFC-29B3-4807-AA9B-001F53B8B939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322610" y="1665931"/>
                  <a:ext cx="1713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E7A702B-BB5F-42CA-9954-4B874BD65C49}"/>
                    </a:ext>
                  </a:extLst>
                </p14:cNvPr>
                <p14:cNvContentPartPr/>
                <p14:nvPr/>
              </p14:nvContentPartPr>
              <p14:xfrm>
                <a:off x="1518450" y="1660171"/>
                <a:ext cx="93240" cy="156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E7A702B-BB5F-42CA-9954-4B874BD65C49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500810" y="1642531"/>
                  <a:ext cx="1288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A67A8D2-D453-4DB6-902C-6774F12EC421}"/>
                    </a:ext>
                  </a:extLst>
                </p14:cNvPr>
                <p14:cNvContentPartPr/>
                <p14:nvPr/>
              </p14:nvContentPartPr>
              <p14:xfrm>
                <a:off x="1685490" y="1498171"/>
                <a:ext cx="167040" cy="326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A67A8D2-D453-4DB6-902C-6774F12EC421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667850" y="1480171"/>
                  <a:ext cx="202680" cy="36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B408FF-2123-44AE-B64E-F6F1C844EFB3}"/>
              </a:ext>
            </a:extLst>
          </p:cNvPr>
          <p:cNvGrpSpPr/>
          <p:nvPr/>
        </p:nvGrpSpPr>
        <p:grpSpPr>
          <a:xfrm>
            <a:off x="2087610" y="1447771"/>
            <a:ext cx="1475280" cy="326160"/>
            <a:chOff x="2087610" y="1447771"/>
            <a:chExt cx="1475280" cy="32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1D46598-BD60-405B-8562-24FA88AA12B1}"/>
                    </a:ext>
                  </a:extLst>
                </p14:cNvPr>
                <p14:cNvContentPartPr/>
                <p14:nvPr/>
              </p14:nvContentPartPr>
              <p14:xfrm>
                <a:off x="2087610" y="1465411"/>
                <a:ext cx="191160" cy="307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1D46598-BD60-405B-8562-24FA88AA12B1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069610" y="1447411"/>
                  <a:ext cx="2268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C75CF2C-BA21-47B2-8C47-21E3869B6B46}"/>
                    </a:ext>
                  </a:extLst>
                </p14:cNvPr>
                <p14:cNvContentPartPr/>
                <p14:nvPr/>
              </p14:nvContentPartPr>
              <p14:xfrm>
                <a:off x="2199570" y="1627771"/>
                <a:ext cx="117360" cy="133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C75CF2C-BA21-47B2-8C47-21E3869B6B46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2181570" y="1610131"/>
                  <a:ext cx="1530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0E99A3E-1E1E-4ABC-B35F-E10B3C07773D}"/>
                    </a:ext>
                  </a:extLst>
                </p14:cNvPr>
                <p14:cNvContentPartPr/>
                <p14:nvPr/>
              </p14:nvContentPartPr>
              <p14:xfrm>
                <a:off x="2374530" y="1610491"/>
                <a:ext cx="163440" cy="163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0E99A3E-1E1E-4ABC-B35F-E10B3C07773D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2356890" y="1592491"/>
                  <a:ext cx="199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4BC8C56-0C0C-4E0F-9EFD-39A2D957D86C}"/>
                    </a:ext>
                  </a:extLst>
                </p14:cNvPr>
                <p14:cNvContentPartPr/>
                <p14:nvPr/>
              </p14:nvContentPartPr>
              <p14:xfrm>
                <a:off x="2590890" y="1611931"/>
                <a:ext cx="130320" cy="138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4BC8C56-0C0C-4E0F-9EFD-39A2D957D86C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2572890" y="1593931"/>
                  <a:ext cx="1659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B3C5739-1227-49E1-AC94-E36AC80EA66B}"/>
                    </a:ext>
                  </a:extLst>
                </p14:cNvPr>
                <p14:cNvContentPartPr/>
                <p14:nvPr/>
              </p14:nvContentPartPr>
              <p14:xfrm>
                <a:off x="2764410" y="1587091"/>
                <a:ext cx="127080" cy="162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B3C5739-1227-49E1-AC94-E36AC80EA66B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2746410" y="1569451"/>
                  <a:ext cx="162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20A1FD0-1B0A-4916-A819-D73F74EDDFEA}"/>
                    </a:ext>
                  </a:extLst>
                </p14:cNvPr>
                <p14:cNvContentPartPr/>
                <p14:nvPr/>
              </p14:nvContentPartPr>
              <p14:xfrm>
                <a:off x="2963850" y="1447771"/>
                <a:ext cx="38520" cy="293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20A1FD0-1B0A-4916-A819-D73F74EDDFEA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2946210" y="1429771"/>
                  <a:ext cx="741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35A499B-0545-4310-97A9-9E36F135FC51}"/>
                    </a:ext>
                  </a:extLst>
                </p14:cNvPr>
                <p14:cNvContentPartPr/>
                <p14:nvPr/>
              </p14:nvContentPartPr>
              <p14:xfrm>
                <a:off x="2915970" y="1574131"/>
                <a:ext cx="149040" cy="20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35A499B-0545-4310-97A9-9E36F135FC51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2898330" y="1556131"/>
                  <a:ext cx="1846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3D7692E-D4B0-4557-9834-8B77EC496B7E}"/>
                    </a:ext>
                  </a:extLst>
                </p14:cNvPr>
                <p14:cNvContentPartPr/>
                <p14:nvPr/>
              </p14:nvContentPartPr>
              <p14:xfrm>
                <a:off x="3135210" y="1577731"/>
                <a:ext cx="144720" cy="155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3D7692E-D4B0-4557-9834-8B77EC496B7E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3117570" y="1560091"/>
                  <a:ext cx="180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B586A10-8EB8-49D8-8C6C-306753C5ED96}"/>
                    </a:ext>
                  </a:extLst>
                </p14:cNvPr>
                <p14:cNvContentPartPr/>
                <p14:nvPr/>
              </p14:nvContentPartPr>
              <p14:xfrm>
                <a:off x="3363810" y="1537771"/>
                <a:ext cx="199080" cy="206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B586A10-8EB8-49D8-8C6C-306753C5ED96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3346170" y="1519771"/>
                  <a:ext cx="23472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120C2F64-E4F9-40AF-AC86-654C4FC04B62}"/>
              </a:ext>
            </a:extLst>
          </p:cNvPr>
          <p:cNvGrpSpPr/>
          <p:nvPr/>
        </p:nvGrpSpPr>
        <p:grpSpPr>
          <a:xfrm>
            <a:off x="3868698" y="1394212"/>
            <a:ext cx="1126800" cy="308160"/>
            <a:chOff x="3868698" y="1394212"/>
            <a:chExt cx="112680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9D6635F-194A-47D6-B9A3-ABB4B4CA49C4}"/>
                    </a:ext>
                  </a:extLst>
                </p14:cNvPr>
                <p14:cNvContentPartPr/>
                <p14:nvPr/>
              </p14:nvContentPartPr>
              <p14:xfrm>
                <a:off x="3868698" y="1395292"/>
                <a:ext cx="131040" cy="307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9D6635F-194A-47D6-B9A3-ABB4B4CA49C4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3850698" y="1377652"/>
                  <a:ext cx="1666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2A13A56-AE34-4357-AC24-5C29249ABFB5}"/>
                    </a:ext>
                  </a:extLst>
                </p14:cNvPr>
                <p14:cNvContentPartPr/>
                <p14:nvPr/>
              </p14:nvContentPartPr>
              <p14:xfrm>
                <a:off x="4060218" y="1572052"/>
                <a:ext cx="7560" cy="121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2A13A56-AE34-4357-AC24-5C29249ABFB5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4042218" y="1554052"/>
                  <a:ext cx="432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175985D-4E2F-4A8B-88C6-F894DDAAB329}"/>
                    </a:ext>
                  </a:extLst>
                </p14:cNvPr>
                <p14:cNvContentPartPr/>
                <p14:nvPr/>
              </p14:nvContentPartPr>
              <p14:xfrm>
                <a:off x="4052298" y="1466572"/>
                <a:ext cx="11160" cy="34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175985D-4E2F-4A8B-88C6-F894DDAAB329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4034298" y="1448932"/>
                  <a:ext cx="468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BB791C4-01CF-447F-9499-1D5F33CD9464}"/>
                    </a:ext>
                  </a:extLst>
                </p14:cNvPr>
                <p14:cNvContentPartPr/>
                <p14:nvPr/>
              </p14:nvContentPartPr>
              <p14:xfrm>
                <a:off x="4144458" y="1519852"/>
                <a:ext cx="86040" cy="159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BB791C4-01CF-447F-9499-1D5F33CD9464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4126458" y="1502212"/>
                  <a:ext cx="1216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4B6DB8F-08BE-4A5B-887E-1152CE7570E4}"/>
                    </a:ext>
                  </a:extLst>
                </p14:cNvPr>
                <p14:cNvContentPartPr/>
                <p14:nvPr/>
              </p14:nvContentPartPr>
              <p14:xfrm>
                <a:off x="4296018" y="1521292"/>
                <a:ext cx="73080" cy="158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4B6DB8F-08BE-4A5B-887E-1152CE7570E4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4278018" y="1503292"/>
                  <a:ext cx="108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A2A35E0-8B40-47B1-BC53-8D397C18A4AE}"/>
                    </a:ext>
                  </a:extLst>
                </p14:cNvPr>
                <p14:cNvContentPartPr/>
                <p14:nvPr/>
              </p14:nvContentPartPr>
              <p14:xfrm>
                <a:off x="4420218" y="1522372"/>
                <a:ext cx="136080" cy="141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A2A35E0-8B40-47B1-BC53-8D397C18A4AE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4402218" y="1504732"/>
                  <a:ext cx="171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B5DFD386-E8C2-40D8-B2C0-F6CD99F3BED3}"/>
                    </a:ext>
                  </a:extLst>
                </p14:cNvPr>
                <p14:cNvContentPartPr/>
                <p14:nvPr/>
              </p14:nvContentPartPr>
              <p14:xfrm>
                <a:off x="4645938" y="1524172"/>
                <a:ext cx="14400" cy="12600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B5DFD386-E8C2-40D8-B2C0-F6CD99F3BED3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4627938" y="1506172"/>
                  <a:ext cx="50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91487BF2-030B-4997-842B-B4A840B6D341}"/>
                    </a:ext>
                  </a:extLst>
                </p14:cNvPr>
                <p14:cNvContentPartPr/>
                <p14:nvPr/>
              </p14:nvContentPartPr>
              <p14:xfrm>
                <a:off x="4640178" y="1400692"/>
                <a:ext cx="4680" cy="2196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91487BF2-030B-4997-842B-B4A840B6D341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4622538" y="1382692"/>
                  <a:ext cx="40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58EE790C-6EE0-4282-B922-6A44C634C454}"/>
                    </a:ext>
                  </a:extLst>
                </p14:cNvPr>
                <p14:cNvContentPartPr/>
                <p14:nvPr/>
              </p14:nvContentPartPr>
              <p14:xfrm>
                <a:off x="4765818" y="1394212"/>
                <a:ext cx="23760" cy="26424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58EE790C-6EE0-4282-B922-6A44C634C454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4748178" y="1376212"/>
                  <a:ext cx="594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B18D561E-755F-46DD-A39F-CCF2680DC880}"/>
                    </a:ext>
                  </a:extLst>
                </p14:cNvPr>
                <p14:cNvContentPartPr/>
                <p14:nvPr/>
              </p14:nvContentPartPr>
              <p14:xfrm>
                <a:off x="4702818" y="1507972"/>
                <a:ext cx="135720" cy="61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B18D561E-755F-46DD-A39F-CCF2680DC880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4685178" y="1490332"/>
                  <a:ext cx="1713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A24F6A9A-32D2-4EAB-867F-097C53D5D37E}"/>
                    </a:ext>
                  </a:extLst>
                </p14:cNvPr>
                <p14:cNvContentPartPr/>
                <p14:nvPr/>
              </p14:nvContentPartPr>
              <p14:xfrm>
                <a:off x="4924938" y="1487092"/>
                <a:ext cx="70560" cy="1598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A24F6A9A-32D2-4EAB-867F-097C53D5D37E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4907298" y="1469092"/>
                  <a:ext cx="10620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9EBCCE9-4E49-4D64-8611-0E393D547CDE}"/>
              </a:ext>
            </a:extLst>
          </p:cNvPr>
          <p:cNvGrpSpPr/>
          <p:nvPr/>
        </p:nvGrpSpPr>
        <p:grpSpPr>
          <a:xfrm>
            <a:off x="609246" y="1808019"/>
            <a:ext cx="4418640" cy="187560"/>
            <a:chOff x="609246" y="1808019"/>
            <a:chExt cx="4418640" cy="1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A372B54B-6A5C-40AB-BD9D-DC39867E7C8D}"/>
                    </a:ext>
                  </a:extLst>
                </p14:cNvPr>
                <p14:cNvContentPartPr/>
                <p14:nvPr/>
              </p14:nvContentPartPr>
              <p14:xfrm>
                <a:off x="609246" y="1948059"/>
                <a:ext cx="997920" cy="4752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A372B54B-6A5C-40AB-BD9D-DC39867E7C8D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591246" y="1930419"/>
                  <a:ext cx="10335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A747DB6-A4FD-48D5-A63E-575C64A10B5E}"/>
                    </a:ext>
                  </a:extLst>
                </p14:cNvPr>
                <p14:cNvContentPartPr/>
                <p14:nvPr/>
              </p14:nvContentPartPr>
              <p14:xfrm>
                <a:off x="1606806" y="1891899"/>
                <a:ext cx="1801080" cy="97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A747DB6-A4FD-48D5-A63E-575C64A10B5E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588806" y="1874259"/>
                  <a:ext cx="1836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195A896-15FA-4EE2-8778-39D9B75F4C3B}"/>
                    </a:ext>
                  </a:extLst>
                </p14:cNvPr>
                <p14:cNvContentPartPr/>
                <p14:nvPr/>
              </p14:nvContentPartPr>
              <p14:xfrm>
                <a:off x="3390606" y="1808019"/>
                <a:ext cx="1637280" cy="125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195A896-15FA-4EE2-8778-39D9B75F4C3B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3372966" y="1790379"/>
                  <a:ext cx="167292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08362E1E-3F6B-4A00-BD3D-6258170C47F2}"/>
              </a:ext>
            </a:extLst>
          </p:cNvPr>
          <p:cNvGrpSpPr/>
          <p:nvPr/>
        </p:nvGrpSpPr>
        <p:grpSpPr>
          <a:xfrm>
            <a:off x="492612" y="2564508"/>
            <a:ext cx="1787040" cy="416880"/>
            <a:chOff x="492612" y="2564508"/>
            <a:chExt cx="17870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E86E9FA5-A75D-474D-9FBA-66CA02207238}"/>
                    </a:ext>
                  </a:extLst>
                </p14:cNvPr>
                <p14:cNvContentPartPr/>
                <p14:nvPr/>
              </p14:nvContentPartPr>
              <p14:xfrm>
                <a:off x="492612" y="2576028"/>
                <a:ext cx="364680" cy="40500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E86E9FA5-A75D-474D-9FBA-66CA02207238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474972" y="2558388"/>
                  <a:ext cx="40032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BDBEBF6D-E049-4CEA-8C77-6AB258A85BFF}"/>
                    </a:ext>
                  </a:extLst>
                </p14:cNvPr>
                <p14:cNvContentPartPr/>
                <p14:nvPr/>
              </p14:nvContentPartPr>
              <p14:xfrm>
                <a:off x="746772" y="2805708"/>
                <a:ext cx="128520" cy="17568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BDBEBF6D-E049-4CEA-8C77-6AB258A85BFF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729132" y="2788068"/>
                  <a:ext cx="164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C117DCE2-0924-44D2-AFA3-2F8416C90B23}"/>
                    </a:ext>
                  </a:extLst>
                </p14:cNvPr>
                <p14:cNvContentPartPr/>
                <p14:nvPr/>
              </p14:nvContentPartPr>
              <p14:xfrm>
                <a:off x="943332" y="2774388"/>
                <a:ext cx="187200" cy="17964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C117DCE2-0924-44D2-AFA3-2F8416C90B23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925332" y="2756388"/>
                  <a:ext cx="2228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86342488-E59A-409A-B390-B5A5233B22B4}"/>
                    </a:ext>
                  </a:extLst>
                </p14:cNvPr>
                <p14:cNvContentPartPr/>
                <p14:nvPr/>
              </p14:nvContentPartPr>
              <p14:xfrm>
                <a:off x="1192092" y="2778348"/>
                <a:ext cx="164160" cy="15984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86342488-E59A-409A-B390-B5A5233B22B4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174092" y="2760348"/>
                  <a:ext cx="1998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F48C8D16-968A-4B10-A6CA-6899DCF2385A}"/>
                    </a:ext>
                  </a:extLst>
                </p14:cNvPr>
                <p14:cNvContentPartPr/>
                <p14:nvPr/>
              </p14:nvContentPartPr>
              <p14:xfrm>
                <a:off x="1395852" y="2748828"/>
                <a:ext cx="122760" cy="16956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F48C8D16-968A-4B10-A6CA-6899DCF2385A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378212" y="2730828"/>
                  <a:ext cx="158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AA8F1814-B1FA-4C5F-925E-FEA6C35BF52E}"/>
                    </a:ext>
                  </a:extLst>
                </p14:cNvPr>
                <p14:cNvContentPartPr/>
                <p14:nvPr/>
              </p14:nvContentPartPr>
              <p14:xfrm>
                <a:off x="1617612" y="2564508"/>
                <a:ext cx="26280" cy="33192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AA8F1814-B1FA-4C5F-925E-FEA6C35BF52E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599612" y="2546508"/>
                  <a:ext cx="619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FC273017-0C4B-4156-91FE-EC368A3E5826}"/>
                    </a:ext>
                  </a:extLst>
                </p14:cNvPr>
                <p14:cNvContentPartPr/>
                <p14:nvPr/>
              </p14:nvContentPartPr>
              <p14:xfrm>
                <a:off x="1550652" y="2722548"/>
                <a:ext cx="194400" cy="1980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FC273017-0C4B-4156-91FE-EC368A3E5826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532652" y="2704548"/>
                  <a:ext cx="230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C801F54E-F8C9-450B-BC40-B32B3B5A8C6C}"/>
                    </a:ext>
                  </a:extLst>
                </p14:cNvPr>
                <p14:cNvContentPartPr/>
                <p14:nvPr/>
              </p14:nvContentPartPr>
              <p14:xfrm>
                <a:off x="1777452" y="2739108"/>
                <a:ext cx="199080" cy="16056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C801F54E-F8C9-450B-BC40-B32B3B5A8C6C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759452" y="2721468"/>
                  <a:ext cx="234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6ED6FBA0-7E40-4472-8DDA-D3C297855F5A}"/>
                    </a:ext>
                  </a:extLst>
                </p14:cNvPr>
                <p14:cNvContentPartPr/>
                <p14:nvPr/>
              </p14:nvContentPartPr>
              <p14:xfrm>
                <a:off x="2049252" y="2685468"/>
                <a:ext cx="230400" cy="18720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6ED6FBA0-7E40-4472-8DDA-D3C297855F5A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2031252" y="2667828"/>
                  <a:ext cx="26604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0EF5CC5A-7505-4FB9-9338-9FB084214D2D}"/>
              </a:ext>
            </a:extLst>
          </p:cNvPr>
          <p:cNvGrpSpPr/>
          <p:nvPr/>
        </p:nvGrpSpPr>
        <p:grpSpPr>
          <a:xfrm>
            <a:off x="2600772" y="2594748"/>
            <a:ext cx="1562400" cy="468360"/>
            <a:chOff x="2600772" y="2594748"/>
            <a:chExt cx="1562400" cy="46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3B19D635-EDD0-4A7D-9211-04A93045ABFF}"/>
                    </a:ext>
                  </a:extLst>
                </p14:cNvPr>
                <p14:cNvContentPartPr/>
                <p14:nvPr/>
              </p14:nvContentPartPr>
              <p14:xfrm>
                <a:off x="2600772" y="2662068"/>
                <a:ext cx="140040" cy="40104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3B19D635-EDD0-4A7D-9211-04A93045ABFF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2582772" y="2644428"/>
                  <a:ext cx="17568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8E4D7673-0E2B-47BE-A2D4-2603F60391F3}"/>
                    </a:ext>
                  </a:extLst>
                </p14:cNvPr>
                <p14:cNvContentPartPr/>
                <p14:nvPr/>
              </p14:nvContentPartPr>
              <p14:xfrm>
                <a:off x="2823972" y="2651628"/>
                <a:ext cx="128160" cy="18036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8E4D7673-0E2B-47BE-A2D4-2603F60391F3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2806332" y="2633988"/>
                  <a:ext cx="163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6085F0BD-2A98-484F-9429-C061590CD4F3}"/>
                    </a:ext>
                  </a:extLst>
                </p14:cNvPr>
                <p14:cNvContentPartPr/>
                <p14:nvPr/>
              </p14:nvContentPartPr>
              <p14:xfrm>
                <a:off x="2976972" y="2650908"/>
                <a:ext cx="163800" cy="19368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6085F0BD-2A98-484F-9429-C061590CD4F3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2959332" y="2633268"/>
                  <a:ext cx="199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EBB3ABF6-5183-40DF-B1E9-739005F357AD}"/>
                    </a:ext>
                  </a:extLst>
                </p14:cNvPr>
                <p14:cNvContentPartPr/>
                <p14:nvPr/>
              </p14:nvContentPartPr>
              <p14:xfrm>
                <a:off x="3210252" y="2643348"/>
                <a:ext cx="112320" cy="19332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EBB3ABF6-5183-40DF-B1E9-739005F357AD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3192252" y="2625708"/>
                  <a:ext cx="1479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34D2A4A8-F798-4E6C-B7F2-C77CDE9EEE84}"/>
                    </a:ext>
                  </a:extLst>
                </p14:cNvPr>
                <p14:cNvContentPartPr/>
                <p14:nvPr/>
              </p14:nvContentPartPr>
              <p14:xfrm>
                <a:off x="3382692" y="2636148"/>
                <a:ext cx="100080" cy="19152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34D2A4A8-F798-4E6C-B7F2-C77CDE9EEE84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3365052" y="2618508"/>
                  <a:ext cx="135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3D8007C2-3109-47AC-B345-C81B4F7CC925}"/>
                    </a:ext>
                  </a:extLst>
                </p14:cNvPr>
                <p14:cNvContentPartPr/>
                <p14:nvPr/>
              </p14:nvContentPartPr>
              <p14:xfrm>
                <a:off x="3533892" y="2611308"/>
                <a:ext cx="115560" cy="20808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3D8007C2-3109-47AC-B345-C81B4F7CC925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3515892" y="2593308"/>
                  <a:ext cx="1512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7EDD6448-8AB1-4682-A72C-8AE003911FAF}"/>
                    </a:ext>
                  </a:extLst>
                </p14:cNvPr>
                <p14:cNvContentPartPr/>
                <p14:nvPr/>
              </p14:nvContentPartPr>
              <p14:xfrm>
                <a:off x="3708852" y="2606988"/>
                <a:ext cx="103320" cy="19908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7EDD6448-8AB1-4682-A72C-8AE003911FAF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3691212" y="2589348"/>
                  <a:ext cx="1389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6D9BA7A5-43D8-424D-B222-8A193BD733C6}"/>
                    </a:ext>
                  </a:extLst>
                </p14:cNvPr>
                <p14:cNvContentPartPr/>
                <p14:nvPr/>
              </p14:nvContentPartPr>
              <p14:xfrm>
                <a:off x="3889932" y="2606628"/>
                <a:ext cx="99720" cy="19620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6D9BA7A5-43D8-424D-B222-8A193BD733C6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3872292" y="2588628"/>
                  <a:ext cx="1353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50F890D3-1129-490C-8496-E668F9468226}"/>
                    </a:ext>
                  </a:extLst>
                </p14:cNvPr>
                <p14:cNvContentPartPr/>
                <p14:nvPr/>
              </p14:nvContentPartPr>
              <p14:xfrm>
                <a:off x="4094772" y="2594748"/>
                <a:ext cx="68400" cy="21312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50F890D3-1129-490C-8496-E668F9468226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4077132" y="2576748"/>
                  <a:ext cx="104040" cy="24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9" name="Group 558">
            <a:extLst>
              <a:ext uri="{FF2B5EF4-FFF2-40B4-BE49-F238E27FC236}">
                <a16:creationId xmlns:a16="http://schemas.microsoft.com/office/drawing/2014/main" id="{FFB91034-B7A5-4B6A-AAB8-29DB1F08ECEC}"/>
              </a:ext>
            </a:extLst>
          </p:cNvPr>
          <p:cNvGrpSpPr/>
          <p:nvPr/>
        </p:nvGrpSpPr>
        <p:grpSpPr>
          <a:xfrm>
            <a:off x="4502520" y="2568840"/>
            <a:ext cx="577800" cy="230400"/>
            <a:chOff x="4502520" y="2568840"/>
            <a:chExt cx="57780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9236DD66-F47E-467F-B07E-DC2E1FD36A37}"/>
                    </a:ext>
                  </a:extLst>
                </p14:cNvPr>
                <p14:cNvContentPartPr/>
                <p14:nvPr/>
              </p14:nvContentPartPr>
              <p14:xfrm>
                <a:off x="4502520" y="2588640"/>
                <a:ext cx="115200" cy="20196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9236DD66-F47E-467F-B07E-DC2E1FD36A37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4484880" y="2571000"/>
                  <a:ext cx="1508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719A5A19-40E2-45EA-A691-88ACE872BB67}"/>
                    </a:ext>
                  </a:extLst>
                </p14:cNvPr>
                <p14:cNvContentPartPr/>
                <p14:nvPr/>
              </p14:nvContentPartPr>
              <p14:xfrm>
                <a:off x="4685040" y="2600160"/>
                <a:ext cx="147240" cy="15588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719A5A19-40E2-45EA-A691-88ACE872BB6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4667400" y="2582520"/>
                  <a:ext cx="182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7615D6BF-7BE0-42E8-9C2E-C9320A0278BA}"/>
                    </a:ext>
                  </a:extLst>
                </p14:cNvPr>
                <p14:cNvContentPartPr/>
                <p14:nvPr/>
              </p14:nvContentPartPr>
              <p14:xfrm>
                <a:off x="4916520" y="2568840"/>
                <a:ext cx="163800" cy="23040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7615D6BF-7BE0-42E8-9C2E-C9320A0278BA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4898880" y="2550840"/>
                  <a:ext cx="199440" cy="26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2">
            <p14:nvContentPartPr>
              <p14:cNvPr id="560" name="Ink 559">
                <a:extLst>
                  <a:ext uri="{FF2B5EF4-FFF2-40B4-BE49-F238E27FC236}">
                    <a16:creationId xmlns:a16="http://schemas.microsoft.com/office/drawing/2014/main" id="{646FA381-3ECB-418D-A70C-9FAB2BF7B422}"/>
                  </a:ext>
                </a:extLst>
              </p14:cNvPr>
              <p14:cNvContentPartPr/>
              <p14:nvPr/>
            </p14:nvContentPartPr>
            <p14:xfrm>
              <a:off x="618780" y="3299940"/>
              <a:ext cx="192600" cy="338760"/>
            </p14:xfrm>
          </p:contentPart>
        </mc:Choice>
        <mc:Fallback xmlns="">
          <p:pic>
            <p:nvPicPr>
              <p:cNvPr id="560" name="Ink 559">
                <a:extLst>
                  <a:ext uri="{FF2B5EF4-FFF2-40B4-BE49-F238E27FC236}">
                    <a16:creationId xmlns:a16="http://schemas.microsoft.com/office/drawing/2014/main" id="{646FA381-3ECB-418D-A70C-9FAB2BF7B422}"/>
                  </a:ext>
                </a:extLst>
              </p:cNvPr>
              <p:cNvPicPr/>
              <p:nvPr/>
            </p:nvPicPr>
            <p:blipFill>
              <a:blip r:embed="rId703"/>
              <a:stretch>
                <a:fillRect/>
              </a:stretch>
            </p:blipFill>
            <p:spPr>
              <a:xfrm>
                <a:off x="600780" y="3282300"/>
                <a:ext cx="22824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4">
            <p14:nvContentPartPr>
              <p14:cNvPr id="561" name="Ink 560">
                <a:extLst>
                  <a:ext uri="{FF2B5EF4-FFF2-40B4-BE49-F238E27FC236}">
                    <a16:creationId xmlns:a16="http://schemas.microsoft.com/office/drawing/2014/main" id="{5A8F3912-8FC8-43F8-8E5A-9B89F923378C}"/>
                  </a:ext>
                </a:extLst>
              </p14:cNvPr>
              <p14:cNvContentPartPr/>
              <p14:nvPr/>
            </p14:nvContentPartPr>
            <p14:xfrm>
              <a:off x="795180" y="3428820"/>
              <a:ext cx="157680" cy="196200"/>
            </p14:xfrm>
          </p:contentPart>
        </mc:Choice>
        <mc:Fallback xmlns="">
          <p:pic>
            <p:nvPicPr>
              <p:cNvPr id="561" name="Ink 560">
                <a:extLst>
                  <a:ext uri="{FF2B5EF4-FFF2-40B4-BE49-F238E27FC236}">
                    <a16:creationId xmlns:a16="http://schemas.microsoft.com/office/drawing/2014/main" id="{5A8F3912-8FC8-43F8-8E5A-9B89F923378C}"/>
                  </a:ext>
                </a:extLst>
              </p:cNvPr>
              <p:cNvPicPr/>
              <p:nvPr/>
            </p:nvPicPr>
            <p:blipFill>
              <a:blip r:embed="rId705"/>
              <a:stretch>
                <a:fillRect/>
              </a:stretch>
            </p:blipFill>
            <p:spPr>
              <a:xfrm>
                <a:off x="777180" y="3410820"/>
                <a:ext cx="193320" cy="23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Group 217">
            <a:extLst>
              <a:ext uri="{FF2B5EF4-FFF2-40B4-BE49-F238E27FC236}">
                <a16:creationId xmlns:a16="http://schemas.microsoft.com/office/drawing/2014/main" id="{32FA7777-50E7-4B90-9F94-80FA84D0C75D}"/>
              </a:ext>
            </a:extLst>
          </p:cNvPr>
          <p:cNvGrpSpPr/>
          <p:nvPr/>
        </p:nvGrpSpPr>
        <p:grpSpPr>
          <a:xfrm>
            <a:off x="3920880" y="3103410"/>
            <a:ext cx="1396440" cy="399600"/>
            <a:chOff x="3920880" y="3103410"/>
            <a:chExt cx="1396440" cy="39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09A6E90-0A96-4E6D-B678-CBAB8B909786}"/>
                    </a:ext>
                  </a:extLst>
                </p14:cNvPr>
                <p14:cNvContentPartPr/>
                <p14:nvPr/>
              </p14:nvContentPartPr>
              <p14:xfrm>
                <a:off x="3920880" y="3296010"/>
                <a:ext cx="87480" cy="2070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09A6E90-0A96-4E6D-B678-CBAB8B909786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3903240" y="3278370"/>
                  <a:ext cx="1231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9EB1D93-F8C1-4285-9922-CCF52B9599A1}"/>
                    </a:ext>
                  </a:extLst>
                </p14:cNvPr>
                <p14:cNvContentPartPr/>
                <p14:nvPr/>
              </p14:nvContentPartPr>
              <p14:xfrm>
                <a:off x="4057680" y="3316890"/>
                <a:ext cx="114840" cy="181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9EB1D93-F8C1-4285-9922-CCF52B9599A1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4039680" y="3299250"/>
                  <a:ext cx="1504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097F908-7887-428E-985F-5571CE879BD9}"/>
                    </a:ext>
                  </a:extLst>
                </p14:cNvPr>
                <p14:cNvContentPartPr/>
                <p14:nvPr/>
              </p14:nvContentPartPr>
              <p14:xfrm>
                <a:off x="4256400" y="3156690"/>
                <a:ext cx="32040" cy="3348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097F908-7887-428E-985F-5571CE879BD9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4238400" y="3139050"/>
                  <a:ext cx="676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4B4FD5C-48D8-4940-BFA4-0EB7D8B2501E}"/>
                    </a:ext>
                  </a:extLst>
                </p14:cNvPr>
                <p14:cNvContentPartPr/>
                <p14:nvPr/>
              </p14:nvContentPartPr>
              <p14:xfrm>
                <a:off x="4364040" y="3295650"/>
                <a:ext cx="164880" cy="1630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4B4FD5C-48D8-4940-BFA4-0EB7D8B2501E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4346040" y="3277650"/>
                  <a:ext cx="200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1F85312-DE8B-457D-A035-08428D890E75}"/>
                    </a:ext>
                  </a:extLst>
                </p14:cNvPr>
                <p14:cNvContentPartPr/>
                <p14:nvPr/>
              </p14:nvContentPartPr>
              <p14:xfrm>
                <a:off x="4576800" y="3103410"/>
                <a:ext cx="35640" cy="359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1F85312-DE8B-457D-A035-08428D890E75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4558800" y="3085410"/>
                  <a:ext cx="7128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BC3780F-0995-4BD1-8E09-2BCFC834C7CA}"/>
                    </a:ext>
                  </a:extLst>
                </p14:cNvPr>
                <p14:cNvContentPartPr/>
                <p14:nvPr/>
              </p14:nvContentPartPr>
              <p14:xfrm>
                <a:off x="4499040" y="3281970"/>
                <a:ext cx="210600" cy="324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BC3780F-0995-4BD1-8E09-2BCFC834C7CA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4481040" y="3263970"/>
                  <a:ext cx="2462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5617616-EBF6-4806-8B48-A63AB2737E26}"/>
                    </a:ext>
                  </a:extLst>
                </p14:cNvPr>
                <p14:cNvContentPartPr/>
                <p14:nvPr/>
              </p14:nvContentPartPr>
              <p14:xfrm>
                <a:off x="4757880" y="3298530"/>
                <a:ext cx="11160" cy="1544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5617616-EBF6-4806-8B48-A63AB2737E26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4739880" y="3280530"/>
                  <a:ext cx="468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CD401EB-52BC-41C6-9438-870828999909}"/>
                    </a:ext>
                  </a:extLst>
                </p14:cNvPr>
                <p14:cNvContentPartPr/>
                <p14:nvPr/>
              </p14:nvContentPartPr>
              <p14:xfrm>
                <a:off x="4730520" y="3173970"/>
                <a:ext cx="13680" cy="208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CD401EB-52BC-41C6-9438-870828999909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4712880" y="3156330"/>
                  <a:ext cx="493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A07B42B-9601-4223-931B-5AE459B0BB50}"/>
                    </a:ext>
                  </a:extLst>
                </p14:cNvPr>
                <p14:cNvContentPartPr/>
                <p14:nvPr/>
              </p14:nvContentPartPr>
              <p14:xfrm>
                <a:off x="4827360" y="3268290"/>
                <a:ext cx="148320" cy="164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A07B42B-9601-4223-931B-5AE459B0BB50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4809720" y="3250290"/>
                  <a:ext cx="183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254D843-3D3C-4270-9CC8-37CF92CA15FA}"/>
                    </a:ext>
                  </a:extLst>
                </p14:cNvPr>
                <p14:cNvContentPartPr/>
                <p14:nvPr/>
              </p14:nvContentPartPr>
              <p14:xfrm>
                <a:off x="5013120" y="3256050"/>
                <a:ext cx="126720" cy="1854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254D843-3D3C-4270-9CC8-37CF92CA15FA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4995120" y="3238050"/>
                  <a:ext cx="1623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E599E31-230B-41CB-952A-5273C4D3C85B}"/>
                    </a:ext>
                  </a:extLst>
                </p14:cNvPr>
                <p14:cNvContentPartPr/>
                <p14:nvPr/>
              </p14:nvContentPartPr>
              <p14:xfrm>
                <a:off x="5202120" y="3207810"/>
                <a:ext cx="115200" cy="2206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E599E31-230B-41CB-952A-5273C4D3C85B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5184120" y="3189810"/>
                  <a:ext cx="15084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0F0E7FCE-A683-4677-B771-9F8E7050634E}"/>
              </a:ext>
            </a:extLst>
          </p:cNvPr>
          <p:cNvGrpSpPr/>
          <p:nvPr/>
        </p:nvGrpSpPr>
        <p:grpSpPr>
          <a:xfrm>
            <a:off x="617251" y="4144315"/>
            <a:ext cx="325080" cy="324720"/>
            <a:chOff x="617251" y="4144315"/>
            <a:chExt cx="32508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F214AA89-BB9A-4AF0-B8FC-12AD1084C9E3}"/>
                    </a:ext>
                  </a:extLst>
                </p14:cNvPr>
                <p14:cNvContentPartPr/>
                <p14:nvPr/>
              </p14:nvContentPartPr>
              <p14:xfrm>
                <a:off x="653251" y="4144315"/>
                <a:ext cx="109800" cy="3247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F214AA89-BB9A-4AF0-B8FC-12AD1084C9E3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635611" y="4126675"/>
                  <a:ext cx="14544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67879FA-6D1D-40C1-8765-7071A7B2755E}"/>
                    </a:ext>
                  </a:extLst>
                </p14:cNvPr>
                <p14:cNvContentPartPr/>
                <p14:nvPr/>
              </p14:nvContentPartPr>
              <p14:xfrm>
                <a:off x="617251" y="4281115"/>
                <a:ext cx="160920" cy="24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67879FA-6D1D-40C1-8765-7071A7B2755E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599251" y="4263475"/>
                  <a:ext cx="1965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B902BBF4-7FEA-458A-8474-9A49FA8F668E}"/>
                    </a:ext>
                  </a:extLst>
                </p14:cNvPr>
                <p14:cNvContentPartPr/>
                <p14:nvPr/>
              </p14:nvContentPartPr>
              <p14:xfrm>
                <a:off x="811291" y="4299835"/>
                <a:ext cx="131040" cy="1533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B902BBF4-7FEA-458A-8474-9A49FA8F668E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793291" y="4282195"/>
                  <a:ext cx="16668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CE408E65-37EA-4190-A317-CF929403A5AB}"/>
              </a:ext>
            </a:extLst>
          </p:cNvPr>
          <p:cNvGrpSpPr/>
          <p:nvPr/>
        </p:nvGrpSpPr>
        <p:grpSpPr>
          <a:xfrm>
            <a:off x="1175700" y="3201660"/>
            <a:ext cx="4756751" cy="1696406"/>
            <a:chOff x="1175700" y="3201660"/>
            <a:chExt cx="4756751" cy="169640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CA8915F1-4DCA-41C0-BC7C-312227EC4CF6}"/>
                    </a:ext>
                  </a:extLst>
                </p14:cNvPr>
                <p14:cNvContentPartPr/>
                <p14:nvPr/>
              </p14:nvContentPartPr>
              <p14:xfrm>
                <a:off x="1175700" y="3406140"/>
                <a:ext cx="125640" cy="20340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CA8915F1-4DCA-41C0-BC7C-312227EC4CF6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1158060" y="3388500"/>
                  <a:ext cx="1612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2AB741B5-5104-4868-B74C-26A6C11F6D76}"/>
                    </a:ext>
                  </a:extLst>
                </p14:cNvPr>
                <p14:cNvContentPartPr/>
                <p14:nvPr/>
              </p14:nvContentPartPr>
              <p14:xfrm>
                <a:off x="1312140" y="3423780"/>
                <a:ext cx="239040" cy="41868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2AB741B5-5104-4868-B74C-26A6C11F6D76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1294500" y="3405780"/>
                  <a:ext cx="2746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E2134DBD-64E5-4812-8C4A-A2C5594B6D5F}"/>
                    </a:ext>
                  </a:extLst>
                </p14:cNvPr>
                <p14:cNvContentPartPr/>
                <p14:nvPr/>
              </p14:nvContentPartPr>
              <p14:xfrm>
                <a:off x="1532100" y="3425220"/>
                <a:ext cx="197280" cy="16236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E2134DBD-64E5-4812-8C4A-A2C5594B6D5F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1514460" y="3407580"/>
                  <a:ext cx="232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1B5B8B4C-678B-4C2F-885E-46EA6122EECF}"/>
                    </a:ext>
                  </a:extLst>
                </p14:cNvPr>
                <p14:cNvContentPartPr/>
                <p14:nvPr/>
              </p14:nvContentPartPr>
              <p14:xfrm>
                <a:off x="1759980" y="3425580"/>
                <a:ext cx="10080" cy="14184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1B5B8B4C-678B-4C2F-885E-46EA6122EECF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1742340" y="3407580"/>
                  <a:ext cx="45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741B30B4-C8D1-4B95-89C8-0C75930ECA62}"/>
                    </a:ext>
                  </a:extLst>
                </p14:cNvPr>
                <p14:cNvContentPartPr/>
                <p14:nvPr/>
              </p14:nvContentPartPr>
              <p14:xfrm>
                <a:off x="1743060" y="3306060"/>
                <a:ext cx="7920" cy="1764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741B30B4-C8D1-4B95-89C8-0C75930ECA62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1725420" y="3288060"/>
                  <a:ext cx="435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2886050F-46DE-4786-84DF-9063A269588A}"/>
                    </a:ext>
                  </a:extLst>
                </p14:cNvPr>
                <p14:cNvContentPartPr/>
                <p14:nvPr/>
              </p14:nvContentPartPr>
              <p14:xfrm>
                <a:off x="1857180" y="3398220"/>
                <a:ext cx="92160" cy="34848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2886050F-46DE-4786-84DF-9063A269588A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1839180" y="3380580"/>
                  <a:ext cx="1278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104BAF7D-4724-4976-BB31-87615DD306A9}"/>
                    </a:ext>
                  </a:extLst>
                </p14:cNvPr>
                <p14:cNvContentPartPr/>
                <p14:nvPr/>
              </p14:nvContentPartPr>
              <p14:xfrm>
                <a:off x="2000100" y="3372300"/>
                <a:ext cx="90720" cy="34560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104BAF7D-4724-4976-BB31-87615DD306A9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1982100" y="3354660"/>
                  <a:ext cx="1263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B50AF2AC-2BFA-4D7C-8899-96AA7D7431B4}"/>
                    </a:ext>
                  </a:extLst>
                </p14:cNvPr>
                <p14:cNvContentPartPr/>
                <p14:nvPr/>
              </p14:nvContentPartPr>
              <p14:xfrm>
                <a:off x="2118180" y="3368700"/>
                <a:ext cx="124200" cy="19548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B50AF2AC-2BFA-4D7C-8899-96AA7D7431B4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2100180" y="3350700"/>
                  <a:ext cx="1598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B5C03860-5796-47BB-B27C-DC9B954D9BBD}"/>
                    </a:ext>
                  </a:extLst>
                </p14:cNvPr>
                <p14:cNvContentPartPr/>
                <p14:nvPr/>
              </p14:nvContentPartPr>
              <p14:xfrm>
                <a:off x="2309700" y="3251700"/>
                <a:ext cx="194040" cy="32328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B5C03860-5796-47BB-B27C-DC9B954D9BBD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2292060" y="3233700"/>
                  <a:ext cx="2296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4C85C79E-A190-4671-970C-DDBEF21847E6}"/>
                    </a:ext>
                  </a:extLst>
                </p14:cNvPr>
                <p14:cNvContentPartPr/>
                <p14:nvPr/>
              </p14:nvContentPartPr>
              <p14:xfrm>
                <a:off x="2829180" y="3370140"/>
                <a:ext cx="235800" cy="17388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4C85C79E-A190-4671-970C-DDBEF21847E6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2811540" y="3352500"/>
                  <a:ext cx="271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A824E03D-A2A5-46CC-BE7F-25976645D874}"/>
                    </a:ext>
                  </a:extLst>
                </p14:cNvPr>
                <p14:cNvContentPartPr/>
                <p14:nvPr/>
              </p14:nvContentPartPr>
              <p14:xfrm>
                <a:off x="3173340" y="3383820"/>
                <a:ext cx="7560" cy="13356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A824E03D-A2A5-46CC-BE7F-25976645D874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3155340" y="3366180"/>
                  <a:ext cx="43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7B2C86FA-596C-4777-8BD9-0A462E5A65B6}"/>
                    </a:ext>
                  </a:extLst>
                </p14:cNvPr>
                <p14:cNvContentPartPr/>
                <p14:nvPr/>
              </p14:nvContentPartPr>
              <p14:xfrm>
                <a:off x="3129420" y="3239460"/>
                <a:ext cx="11160" cy="4248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7B2C86FA-596C-4777-8BD9-0A462E5A65B6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3111780" y="3221460"/>
                  <a:ext cx="46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4E1FD8F-F2A3-4985-AFF8-A443B9EA5C02}"/>
                    </a:ext>
                  </a:extLst>
                </p14:cNvPr>
                <p14:cNvContentPartPr/>
                <p14:nvPr/>
              </p14:nvContentPartPr>
              <p14:xfrm>
                <a:off x="3323820" y="3201660"/>
                <a:ext cx="10800" cy="310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4E1FD8F-F2A3-4985-AFF8-A443B9EA5C02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3305820" y="3183660"/>
                  <a:ext cx="464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3833978-A6A9-4BD4-B9CA-918943F30FD9}"/>
                    </a:ext>
                  </a:extLst>
                </p14:cNvPr>
                <p14:cNvContentPartPr/>
                <p14:nvPr/>
              </p14:nvContentPartPr>
              <p14:xfrm>
                <a:off x="3198900" y="3349260"/>
                <a:ext cx="227880" cy="19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3833978-A6A9-4BD4-B9CA-918943F30FD9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3180900" y="3331620"/>
                  <a:ext cx="263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A6BC29C-D02C-43D2-B049-3E08866BA117}"/>
                    </a:ext>
                  </a:extLst>
                </p14:cNvPr>
                <p14:cNvContentPartPr/>
                <p14:nvPr/>
              </p14:nvContentPartPr>
              <p14:xfrm>
                <a:off x="3451980" y="3208860"/>
                <a:ext cx="180360" cy="3117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A6BC29C-D02C-43D2-B049-3E08866BA117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3433980" y="3190860"/>
                  <a:ext cx="2160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F19DD32-19AB-4866-B65D-5FE863DE1035}"/>
                    </a:ext>
                  </a:extLst>
                </p14:cNvPr>
                <p14:cNvContentPartPr/>
                <p14:nvPr/>
              </p14:nvContentPartPr>
              <p14:xfrm>
                <a:off x="1325731" y="4294795"/>
                <a:ext cx="9360" cy="1476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F19DD32-19AB-4866-B65D-5FE863DE1035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1308091" y="4277155"/>
                  <a:ext cx="450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954F9A7-E7CA-4986-AB36-BE0A8E8C74FD}"/>
                    </a:ext>
                  </a:extLst>
                </p14:cNvPr>
                <p14:cNvContentPartPr/>
                <p14:nvPr/>
              </p14:nvContentPartPr>
              <p14:xfrm>
                <a:off x="1311331" y="4201915"/>
                <a:ext cx="17640" cy="464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954F9A7-E7CA-4986-AB36-BE0A8E8C74FD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1293691" y="4183915"/>
                  <a:ext cx="532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465E2E4-8DD8-4B35-A6A4-A9F940CF4942}"/>
                    </a:ext>
                  </a:extLst>
                </p14:cNvPr>
                <p14:cNvContentPartPr/>
                <p14:nvPr/>
              </p14:nvContentPartPr>
              <p14:xfrm>
                <a:off x="1417891" y="4282915"/>
                <a:ext cx="185040" cy="1414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465E2E4-8DD8-4B35-A6A4-A9F940CF4942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1399891" y="4264915"/>
                  <a:ext cx="2206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A9CEF34-334C-4B7D-AED3-F777641696A0}"/>
                    </a:ext>
                  </a:extLst>
                </p14:cNvPr>
                <p14:cNvContentPartPr/>
                <p14:nvPr/>
              </p14:nvContentPartPr>
              <p14:xfrm>
                <a:off x="1698691" y="4276075"/>
                <a:ext cx="113400" cy="3322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A9CEF34-334C-4B7D-AED3-F777641696A0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1681051" y="4258075"/>
                  <a:ext cx="1490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1BD82BA5-5544-45EB-BBD2-94BA38C37027}"/>
                    </a:ext>
                  </a:extLst>
                </p14:cNvPr>
                <p14:cNvContentPartPr/>
                <p14:nvPr/>
              </p14:nvContentPartPr>
              <p14:xfrm>
                <a:off x="1858171" y="4255555"/>
                <a:ext cx="116640" cy="1468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1BD82BA5-5544-45EB-BBD2-94BA38C37027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1840171" y="4237555"/>
                  <a:ext cx="1522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C394F3-5BFF-451E-B16D-94E40A5396A5}"/>
                    </a:ext>
                  </a:extLst>
                </p14:cNvPr>
                <p14:cNvContentPartPr/>
                <p14:nvPr/>
              </p14:nvContentPartPr>
              <p14:xfrm>
                <a:off x="2026291" y="4237915"/>
                <a:ext cx="90000" cy="1818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C394F3-5BFF-451E-B16D-94E40A5396A5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2008651" y="4219915"/>
                  <a:ext cx="1256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B716A43-A287-4952-BD72-10081F1F9191}"/>
                    </a:ext>
                  </a:extLst>
                </p14:cNvPr>
                <p14:cNvContentPartPr/>
                <p14:nvPr/>
              </p14:nvContentPartPr>
              <p14:xfrm>
                <a:off x="2167411" y="4247635"/>
                <a:ext cx="95400" cy="1616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B716A43-A287-4952-BD72-10081F1F9191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2149411" y="4229995"/>
                  <a:ext cx="1310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1474D754-FB64-4ED2-AF75-B974DBC6145B}"/>
                    </a:ext>
                  </a:extLst>
                </p14:cNvPr>
                <p14:cNvContentPartPr/>
                <p14:nvPr/>
              </p14:nvContentPartPr>
              <p14:xfrm>
                <a:off x="2403011" y="3684866"/>
                <a:ext cx="3529440" cy="121320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1474D754-FB64-4ED2-AF75-B974DBC6145B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2385011" y="3666866"/>
                  <a:ext cx="3565080" cy="124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A238EF4F-FD3D-4FF1-86FB-CDACAF5EF667}"/>
              </a:ext>
            </a:extLst>
          </p:cNvPr>
          <p:cNvGrpSpPr/>
          <p:nvPr/>
        </p:nvGrpSpPr>
        <p:grpSpPr>
          <a:xfrm>
            <a:off x="2661148" y="3929393"/>
            <a:ext cx="3114360" cy="504720"/>
            <a:chOff x="2661148" y="3929393"/>
            <a:chExt cx="311436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69F8426E-144E-4E6B-98B5-00A7E30A911F}"/>
                    </a:ext>
                  </a:extLst>
                </p14:cNvPr>
                <p14:cNvContentPartPr/>
                <p14:nvPr/>
              </p14:nvContentPartPr>
              <p14:xfrm>
                <a:off x="2661148" y="4125953"/>
                <a:ext cx="218880" cy="30816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69F8426E-144E-4E6B-98B5-00A7E30A911F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2643148" y="4107953"/>
                  <a:ext cx="2545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744E50A2-E273-40E0-9984-0AADE4A290E3}"/>
                    </a:ext>
                  </a:extLst>
                </p14:cNvPr>
                <p14:cNvContentPartPr/>
                <p14:nvPr/>
              </p14:nvContentPartPr>
              <p14:xfrm>
                <a:off x="2934028" y="4247993"/>
                <a:ext cx="110520" cy="16380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744E50A2-E273-40E0-9984-0AADE4A290E3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2916028" y="4229993"/>
                  <a:ext cx="146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2BC2D257-1FBC-4B7B-A54D-E063136A8A9E}"/>
                    </a:ext>
                  </a:extLst>
                </p14:cNvPr>
                <p14:cNvContentPartPr/>
                <p14:nvPr/>
              </p14:nvContentPartPr>
              <p14:xfrm>
                <a:off x="3090628" y="4258073"/>
                <a:ext cx="99360" cy="15804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2BC2D257-1FBC-4B7B-A54D-E063136A8A9E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3072628" y="4240433"/>
                  <a:ext cx="135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63B8A824-F184-4261-BA1F-55B316752526}"/>
                    </a:ext>
                  </a:extLst>
                </p14:cNvPr>
                <p14:cNvContentPartPr/>
                <p14:nvPr/>
              </p14:nvContentPartPr>
              <p14:xfrm>
                <a:off x="3306988" y="4110473"/>
                <a:ext cx="29160" cy="28332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63B8A824-F184-4261-BA1F-55B316752526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3288988" y="4092473"/>
                  <a:ext cx="648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31EEB3DE-24DE-47DC-B6BF-3EC1DDBB29AC}"/>
                    </a:ext>
                  </a:extLst>
                </p14:cNvPr>
                <p14:cNvContentPartPr/>
                <p14:nvPr/>
              </p14:nvContentPartPr>
              <p14:xfrm>
                <a:off x="3250108" y="4227473"/>
                <a:ext cx="204120" cy="3564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31EEB3DE-24DE-47DC-B6BF-3EC1DDBB29AC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3232108" y="4209473"/>
                  <a:ext cx="239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3780FF05-6AAB-4B88-87D4-EB574BD5C097}"/>
                    </a:ext>
                  </a:extLst>
                </p14:cNvPr>
                <p14:cNvContentPartPr/>
                <p14:nvPr/>
              </p14:nvContentPartPr>
              <p14:xfrm>
                <a:off x="3466468" y="4225673"/>
                <a:ext cx="136800" cy="15264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3780FF05-6AAB-4B88-87D4-EB574BD5C097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3448468" y="4207673"/>
                  <a:ext cx="172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73C78C4E-1591-422C-BAD3-489BAAC44EE8}"/>
                    </a:ext>
                  </a:extLst>
                </p14:cNvPr>
                <p14:cNvContentPartPr/>
                <p14:nvPr/>
              </p14:nvContentPartPr>
              <p14:xfrm>
                <a:off x="3662668" y="4204073"/>
                <a:ext cx="89280" cy="15372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73C78C4E-1591-422C-BAD3-489BAAC44EE8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3644668" y="4186433"/>
                  <a:ext cx="124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71A32CEF-F7B7-44EC-A7FF-77EA74C43AF4}"/>
                    </a:ext>
                  </a:extLst>
                </p14:cNvPr>
                <p14:cNvContentPartPr/>
                <p14:nvPr/>
              </p14:nvContentPartPr>
              <p14:xfrm>
                <a:off x="3848788" y="4205513"/>
                <a:ext cx="10800" cy="14436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71A32CEF-F7B7-44EC-A7FF-77EA74C43AF4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3830788" y="4187513"/>
                  <a:ext cx="46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636C64C3-72D8-467E-9C62-BDF6B0175ECD}"/>
                    </a:ext>
                  </a:extLst>
                </p14:cNvPr>
                <p14:cNvContentPartPr/>
                <p14:nvPr/>
              </p14:nvContentPartPr>
              <p14:xfrm>
                <a:off x="3836188" y="4106513"/>
                <a:ext cx="2520" cy="1296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636C64C3-72D8-467E-9C62-BDF6B0175ECD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3818548" y="4088873"/>
                  <a:ext cx="381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71DEB8D2-749B-449C-B65E-14A9B3E4314A}"/>
                    </a:ext>
                  </a:extLst>
                </p14:cNvPr>
                <p14:cNvContentPartPr/>
                <p14:nvPr/>
              </p14:nvContentPartPr>
              <p14:xfrm>
                <a:off x="3948868" y="4190393"/>
                <a:ext cx="153720" cy="13212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71DEB8D2-749B-449C-B65E-14A9B3E4314A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3930868" y="4172393"/>
                  <a:ext cx="189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029454A7-2CFB-4DE7-9B4A-1B426EE7424F}"/>
                    </a:ext>
                  </a:extLst>
                </p14:cNvPr>
                <p14:cNvContentPartPr/>
                <p14:nvPr/>
              </p14:nvContentPartPr>
              <p14:xfrm>
                <a:off x="4113748" y="4017233"/>
                <a:ext cx="61920" cy="31248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029454A7-2CFB-4DE7-9B4A-1B426EE7424F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4096108" y="3999233"/>
                  <a:ext cx="975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3E5B86BD-574D-4392-92F7-6FF5DA8E4989}"/>
                    </a:ext>
                  </a:extLst>
                </p14:cNvPr>
                <p14:cNvContentPartPr/>
                <p14:nvPr/>
              </p14:nvContentPartPr>
              <p14:xfrm>
                <a:off x="4338028" y="4037393"/>
                <a:ext cx="183600" cy="29520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3E5B86BD-574D-4392-92F7-6FF5DA8E4989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4320028" y="4019393"/>
                  <a:ext cx="2192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BD09ECCC-5F83-4508-9834-DBE95FBC5E38}"/>
                    </a:ext>
                  </a:extLst>
                </p14:cNvPr>
                <p14:cNvContentPartPr/>
                <p14:nvPr/>
              </p14:nvContentPartPr>
              <p14:xfrm>
                <a:off x="4479148" y="4160153"/>
                <a:ext cx="108360" cy="14364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BD09ECCC-5F83-4508-9834-DBE95FBC5E38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4461148" y="4142153"/>
                  <a:ext cx="144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08720E29-54DD-49F9-883F-EA521625208B}"/>
                    </a:ext>
                  </a:extLst>
                </p14:cNvPr>
                <p14:cNvContentPartPr/>
                <p14:nvPr/>
              </p14:nvContentPartPr>
              <p14:xfrm>
                <a:off x="4610188" y="4137833"/>
                <a:ext cx="118440" cy="14076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08720E29-54DD-49F9-883F-EA521625208B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4592548" y="4119833"/>
                  <a:ext cx="1540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D7164FBE-7D78-4D35-96A3-E0B60BF709DD}"/>
                    </a:ext>
                  </a:extLst>
                </p14:cNvPr>
                <p14:cNvContentPartPr/>
                <p14:nvPr/>
              </p14:nvContentPartPr>
              <p14:xfrm>
                <a:off x="4775068" y="4126313"/>
                <a:ext cx="76680" cy="16812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D7164FBE-7D78-4D35-96A3-E0B60BF709DD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4757428" y="4108673"/>
                  <a:ext cx="1123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3A0A0663-F8C9-4946-AD90-DEE0AB0C4509}"/>
                    </a:ext>
                  </a:extLst>
                </p14:cNvPr>
                <p14:cNvContentPartPr/>
                <p14:nvPr/>
              </p14:nvContentPartPr>
              <p14:xfrm>
                <a:off x="4927348" y="4013633"/>
                <a:ext cx="45360" cy="26928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3A0A0663-F8C9-4946-AD90-DEE0AB0C4509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4909708" y="3995993"/>
                  <a:ext cx="810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19D33DB5-27FA-448E-BF73-9B7FB78D7E2E}"/>
                    </a:ext>
                  </a:extLst>
                </p14:cNvPr>
                <p14:cNvContentPartPr/>
                <p14:nvPr/>
              </p14:nvContentPartPr>
              <p14:xfrm>
                <a:off x="4874428" y="4113713"/>
                <a:ext cx="143640" cy="3564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19D33DB5-27FA-448E-BF73-9B7FB78D7E2E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4856788" y="4095713"/>
                  <a:ext cx="179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AEB3667C-0B12-4C85-91C9-255EF4C91F78}"/>
                    </a:ext>
                  </a:extLst>
                </p14:cNvPr>
                <p14:cNvContentPartPr/>
                <p14:nvPr/>
              </p14:nvContentPartPr>
              <p14:xfrm>
                <a:off x="5047228" y="4100753"/>
                <a:ext cx="81000" cy="15624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AEB3667C-0B12-4C85-91C9-255EF4C91F78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5029228" y="4082753"/>
                  <a:ext cx="1166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254825D2-E9F0-4BAE-9CBB-A13ADDFCD5B1}"/>
                    </a:ext>
                  </a:extLst>
                </p14:cNvPr>
                <p14:cNvContentPartPr/>
                <p14:nvPr/>
              </p14:nvContentPartPr>
              <p14:xfrm>
                <a:off x="5166748" y="4103993"/>
                <a:ext cx="138600" cy="13032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254825D2-E9F0-4BAE-9CBB-A13ADDFCD5B1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5148748" y="4086353"/>
                  <a:ext cx="174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5D2084AD-C72F-487C-869C-6102A4DA87F7}"/>
                    </a:ext>
                  </a:extLst>
                </p14:cNvPr>
                <p14:cNvContentPartPr/>
                <p14:nvPr/>
              </p14:nvContentPartPr>
              <p14:xfrm>
                <a:off x="5347468" y="4111913"/>
                <a:ext cx="17640" cy="12312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5D2084AD-C72F-487C-869C-6102A4DA87F7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5329468" y="4093913"/>
                  <a:ext cx="53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ACF48F41-CE24-4278-8413-ECCDC2F05172}"/>
                    </a:ext>
                  </a:extLst>
                </p14:cNvPr>
                <p14:cNvContentPartPr/>
                <p14:nvPr/>
              </p14:nvContentPartPr>
              <p14:xfrm>
                <a:off x="5319388" y="3966113"/>
                <a:ext cx="6480" cy="1440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ACF48F41-CE24-4278-8413-ECCDC2F05172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5301748" y="3948473"/>
                  <a:ext cx="421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63B1C3E8-6104-40C4-A1C8-7DA49997090E}"/>
                    </a:ext>
                  </a:extLst>
                </p14:cNvPr>
                <p14:cNvContentPartPr/>
                <p14:nvPr/>
              </p14:nvContentPartPr>
              <p14:xfrm>
                <a:off x="5428108" y="4055393"/>
                <a:ext cx="114120" cy="15480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63B1C3E8-6104-40C4-A1C8-7DA49997090E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5410468" y="4037753"/>
                  <a:ext cx="149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A3D626D4-AB03-45C1-A5C2-B5C35B8049F2}"/>
                    </a:ext>
                  </a:extLst>
                </p14:cNvPr>
                <p14:cNvContentPartPr/>
                <p14:nvPr/>
              </p14:nvContentPartPr>
              <p14:xfrm>
                <a:off x="5595148" y="3929393"/>
                <a:ext cx="32400" cy="25956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A3D626D4-AB03-45C1-A5C2-B5C35B8049F2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5577508" y="3911393"/>
                  <a:ext cx="680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A71D0F66-2A9E-46E8-87EB-DDCD4C8BAE88}"/>
                    </a:ext>
                  </a:extLst>
                </p14:cNvPr>
                <p14:cNvContentPartPr/>
                <p14:nvPr/>
              </p14:nvContentPartPr>
              <p14:xfrm>
                <a:off x="5495788" y="4028033"/>
                <a:ext cx="172440" cy="1944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A71D0F66-2A9E-46E8-87EB-DDCD4C8BAE88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5478148" y="4010033"/>
                  <a:ext cx="208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A53376DD-D4E3-4607-B1F6-1A2B00FC0619}"/>
                    </a:ext>
                  </a:extLst>
                </p14:cNvPr>
                <p14:cNvContentPartPr/>
                <p14:nvPr/>
              </p14:nvContentPartPr>
              <p14:xfrm>
                <a:off x="5658868" y="4035233"/>
                <a:ext cx="116640" cy="16632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A53376DD-D4E3-4607-B1F6-1A2B00FC0619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5641228" y="4017593"/>
                  <a:ext cx="15228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CFE8B2B-B596-4EBA-9F9A-56F6F040CFF0}"/>
              </a:ext>
            </a:extLst>
          </p:cNvPr>
          <p:cNvGrpSpPr/>
          <p:nvPr/>
        </p:nvGrpSpPr>
        <p:grpSpPr>
          <a:xfrm>
            <a:off x="9803003" y="232898"/>
            <a:ext cx="1618560" cy="205200"/>
            <a:chOff x="9913952" y="333164"/>
            <a:chExt cx="161856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D3F6EFF-A7A5-4AF6-8732-28F651FF26F8}"/>
                    </a:ext>
                  </a:extLst>
                </p14:cNvPr>
                <p14:cNvContentPartPr/>
                <p14:nvPr/>
              </p14:nvContentPartPr>
              <p14:xfrm>
                <a:off x="9913952" y="427484"/>
                <a:ext cx="113040" cy="110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D3F6EFF-A7A5-4AF6-8732-28F651FF26F8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9895952" y="409844"/>
                  <a:ext cx="148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6802BBF-EFEE-47DD-84E0-83A30E496E4F}"/>
                    </a:ext>
                  </a:extLst>
                </p14:cNvPr>
                <p14:cNvContentPartPr/>
                <p14:nvPr/>
              </p14:nvContentPartPr>
              <p14:xfrm>
                <a:off x="10066952" y="436484"/>
                <a:ext cx="56520" cy="91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6802BBF-EFEE-47DD-84E0-83A30E496E4F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10048952" y="418484"/>
                  <a:ext cx="92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76E0BE9-115A-4AEA-9F2F-788B50F42BAA}"/>
                    </a:ext>
                  </a:extLst>
                </p14:cNvPr>
                <p14:cNvContentPartPr/>
                <p14:nvPr/>
              </p14:nvContentPartPr>
              <p14:xfrm>
                <a:off x="10189712" y="426764"/>
                <a:ext cx="82800" cy="85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76E0BE9-115A-4AEA-9F2F-788B50F42BAA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10171712" y="409124"/>
                  <a:ext cx="1184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2E9CB54-44EB-4AAE-A596-5539B616FA31}"/>
                    </a:ext>
                  </a:extLst>
                </p14:cNvPr>
                <p14:cNvContentPartPr/>
                <p14:nvPr/>
              </p14:nvContentPartPr>
              <p14:xfrm>
                <a:off x="10199432" y="423884"/>
                <a:ext cx="59040" cy="97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2E9CB54-44EB-4AAE-A596-5539B616FA31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10181432" y="406244"/>
                  <a:ext cx="94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308C510-D6A3-4F08-90CB-54A6714AFD57}"/>
                    </a:ext>
                  </a:extLst>
                </p14:cNvPr>
                <p14:cNvContentPartPr/>
                <p14:nvPr/>
              </p14:nvContentPartPr>
              <p14:xfrm>
                <a:off x="10313552" y="434324"/>
                <a:ext cx="10800" cy="73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308C510-D6A3-4F08-90CB-54A6714AFD57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10295552" y="416684"/>
                  <a:ext cx="46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E005A28-AA60-4A69-90A0-2B1477FCB442}"/>
                    </a:ext>
                  </a:extLst>
                </p14:cNvPr>
                <p14:cNvContentPartPr/>
                <p14:nvPr/>
              </p14:nvContentPartPr>
              <p14:xfrm>
                <a:off x="10311392" y="358364"/>
                <a:ext cx="9000" cy="10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E005A28-AA60-4A69-90A0-2B1477FCB442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10293752" y="340364"/>
                  <a:ext cx="446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542FCFC-A802-4E63-B1D0-F5A11126F470}"/>
                    </a:ext>
                  </a:extLst>
                </p14:cNvPr>
                <p14:cNvContentPartPr/>
                <p14:nvPr/>
              </p14:nvContentPartPr>
              <p14:xfrm>
                <a:off x="10384112" y="421364"/>
                <a:ext cx="82080" cy="90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542FCFC-A802-4E63-B1D0-F5A11126F470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10366112" y="403364"/>
                  <a:ext cx="117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5AC4149-BE1D-45F3-88CC-046F111726C0}"/>
                    </a:ext>
                  </a:extLst>
                </p14:cNvPr>
                <p14:cNvContentPartPr/>
                <p14:nvPr/>
              </p14:nvContentPartPr>
              <p14:xfrm>
                <a:off x="10560152" y="416684"/>
                <a:ext cx="3600" cy="7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5AC4149-BE1D-45F3-88CC-046F111726C0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10542152" y="398684"/>
                  <a:ext cx="392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C12EBDA-5BDE-482E-84D5-0877B280FE75}"/>
                    </a:ext>
                  </a:extLst>
                </p14:cNvPr>
                <p14:cNvContentPartPr/>
                <p14:nvPr/>
              </p14:nvContentPartPr>
              <p14:xfrm>
                <a:off x="10559072" y="500204"/>
                <a:ext cx="10080" cy="82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C12EBDA-5BDE-482E-84D5-0877B280FE75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10541432" y="482564"/>
                  <a:ext cx="457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51D5B7E-1EEB-430E-A26A-539EFC74E307}"/>
                    </a:ext>
                  </a:extLst>
                </p14:cNvPr>
                <p14:cNvContentPartPr/>
                <p14:nvPr/>
              </p14:nvContentPartPr>
              <p14:xfrm>
                <a:off x="10669232" y="368084"/>
                <a:ext cx="102960" cy="167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51D5B7E-1EEB-430E-A26A-539EFC74E307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10651592" y="350444"/>
                  <a:ext cx="1386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0FE6313-5DAE-4D10-8299-027D2D9A5F53}"/>
                    </a:ext>
                  </a:extLst>
                </p14:cNvPr>
                <p14:cNvContentPartPr/>
                <p14:nvPr/>
              </p14:nvContentPartPr>
              <p14:xfrm>
                <a:off x="10802792" y="368084"/>
                <a:ext cx="123480" cy="142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0FE6313-5DAE-4D10-8299-027D2D9A5F53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10785152" y="350084"/>
                  <a:ext cx="1591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B364153-D7AB-4F0E-8CD5-001BE128E0C1}"/>
                    </a:ext>
                  </a:extLst>
                </p14:cNvPr>
                <p14:cNvContentPartPr/>
                <p14:nvPr/>
              </p14:nvContentPartPr>
              <p14:xfrm>
                <a:off x="10806032" y="403724"/>
                <a:ext cx="6840" cy="59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B364153-D7AB-4F0E-8CD5-001BE128E0C1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10788032" y="385724"/>
                  <a:ext cx="424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A657783-6673-43C4-B095-268D31C274CF}"/>
                    </a:ext>
                  </a:extLst>
                </p14:cNvPr>
                <p14:cNvContentPartPr/>
                <p14:nvPr/>
              </p14:nvContentPartPr>
              <p14:xfrm>
                <a:off x="10974512" y="363044"/>
                <a:ext cx="22320" cy="141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A657783-6673-43C4-B095-268D31C274CF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10956512" y="345044"/>
                  <a:ext cx="57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3A05FFE-2AD5-4EFA-AD6C-8638A6220B23}"/>
                    </a:ext>
                  </a:extLst>
                </p14:cNvPr>
                <p14:cNvContentPartPr/>
                <p14:nvPr/>
              </p14:nvContentPartPr>
              <p14:xfrm>
                <a:off x="11065232" y="353324"/>
                <a:ext cx="14760" cy="150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3A05FFE-2AD5-4EFA-AD6C-8638A6220B23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11047232" y="335684"/>
                  <a:ext cx="50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98177F1-A48B-47E7-BDA4-9CE5ECCD6F2D}"/>
                    </a:ext>
                  </a:extLst>
                </p14:cNvPr>
                <p14:cNvContentPartPr/>
                <p14:nvPr/>
              </p14:nvContentPartPr>
              <p14:xfrm>
                <a:off x="11147312" y="472844"/>
                <a:ext cx="17640" cy="10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98177F1-A48B-47E7-BDA4-9CE5ECCD6F2D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11129312" y="455204"/>
                  <a:ext cx="53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7CEFADE-110B-4CF8-93A5-15F6625A3856}"/>
                    </a:ext>
                  </a:extLst>
                </p14:cNvPr>
                <p14:cNvContentPartPr/>
                <p14:nvPr/>
              </p14:nvContentPartPr>
              <p14:xfrm>
                <a:off x="11240192" y="346124"/>
                <a:ext cx="131400" cy="151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7CEFADE-110B-4CF8-93A5-15F6625A3856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11222552" y="328484"/>
                  <a:ext cx="1670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25F72CC-5604-402E-A92E-FF2FD064C3A0}"/>
                    </a:ext>
                  </a:extLst>
                </p14:cNvPr>
                <p14:cNvContentPartPr/>
                <p14:nvPr/>
              </p14:nvContentPartPr>
              <p14:xfrm>
                <a:off x="11433872" y="333164"/>
                <a:ext cx="98640" cy="1465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25F72CC-5604-402E-A92E-FF2FD064C3A0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11416232" y="315164"/>
                  <a:ext cx="13428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0A8BFC22-DE58-4EDB-91BE-28C8FDC7E1D9}"/>
              </a:ext>
            </a:extLst>
          </p:cNvPr>
          <p:cNvGrpSpPr/>
          <p:nvPr/>
        </p:nvGrpSpPr>
        <p:grpSpPr>
          <a:xfrm>
            <a:off x="11502563" y="230378"/>
            <a:ext cx="419400" cy="172800"/>
            <a:chOff x="11613512" y="330644"/>
            <a:chExt cx="419400" cy="17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D46DA2C-326B-408D-A528-D582F528785E}"/>
                    </a:ext>
                  </a:extLst>
                </p14:cNvPr>
                <p14:cNvContentPartPr/>
                <p14:nvPr/>
              </p14:nvContentPartPr>
              <p14:xfrm>
                <a:off x="11613512" y="332804"/>
                <a:ext cx="11520" cy="165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D46DA2C-326B-408D-A528-D582F528785E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11595872" y="314804"/>
                  <a:ext cx="471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7E3EF27-E08C-4FE2-B2D7-13FD3C45AF3A}"/>
                    </a:ext>
                  </a:extLst>
                </p14:cNvPr>
                <p14:cNvContentPartPr/>
                <p14:nvPr/>
              </p14:nvContentPartPr>
              <p14:xfrm>
                <a:off x="11703152" y="330644"/>
                <a:ext cx="108360" cy="1710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7E3EF27-E08C-4FE2-B2D7-13FD3C45AF3A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11685512" y="312644"/>
                  <a:ext cx="1440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C09F230-3D65-410F-A681-6C6F5CA8CBAA}"/>
                    </a:ext>
                  </a:extLst>
                </p14:cNvPr>
                <p14:cNvContentPartPr/>
                <p14:nvPr/>
              </p14:nvContentPartPr>
              <p14:xfrm>
                <a:off x="11897912" y="346124"/>
                <a:ext cx="135000" cy="157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C09F230-3D65-410F-A681-6C6F5CA8CBAA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11880272" y="328124"/>
                  <a:ext cx="1706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07D96B11-5905-49CC-BD7D-88357B85D813}"/>
                    </a:ext>
                  </a:extLst>
                </p14:cNvPr>
                <p14:cNvContentPartPr/>
                <p14:nvPr/>
              </p14:nvContentPartPr>
              <p14:xfrm>
                <a:off x="11900792" y="373484"/>
                <a:ext cx="34920" cy="439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07D96B11-5905-49CC-BD7D-88357B85D813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11882792" y="355484"/>
                  <a:ext cx="705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617CACB3-9D93-4A83-9D32-E9C8313FF6E3}"/>
                    </a:ext>
                  </a:extLst>
                </p14:cNvPr>
                <p14:cNvContentPartPr/>
                <p14:nvPr/>
              </p14:nvContentPartPr>
              <p14:xfrm>
                <a:off x="11917712" y="360164"/>
                <a:ext cx="16200" cy="5904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617CACB3-9D93-4A83-9D32-E9C8313FF6E3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11899712" y="342524"/>
                  <a:ext cx="51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FF1A17ED-6897-432D-A93D-CFF58C68687A}"/>
                    </a:ext>
                  </a:extLst>
                </p14:cNvPr>
                <p14:cNvContentPartPr/>
                <p14:nvPr/>
              </p14:nvContentPartPr>
              <p14:xfrm>
                <a:off x="11902592" y="401204"/>
                <a:ext cx="15120" cy="4212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FF1A17ED-6897-432D-A93D-CFF58C68687A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11884592" y="383564"/>
                  <a:ext cx="5076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38805F9-9960-44AA-8273-1291FE299E3F}"/>
              </a:ext>
            </a:extLst>
          </p:cNvPr>
          <p:cNvGrpSpPr/>
          <p:nvPr/>
        </p:nvGrpSpPr>
        <p:grpSpPr>
          <a:xfrm>
            <a:off x="5946891" y="318773"/>
            <a:ext cx="787320" cy="215280"/>
            <a:chOff x="6563861" y="483230"/>
            <a:chExt cx="787320" cy="21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8093DD61-7C6C-479D-AD4E-28BB298432D6}"/>
                    </a:ext>
                  </a:extLst>
                </p14:cNvPr>
                <p14:cNvContentPartPr/>
                <p14:nvPr/>
              </p14:nvContentPartPr>
              <p14:xfrm>
                <a:off x="6563861" y="483230"/>
                <a:ext cx="122400" cy="21528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8093DD61-7C6C-479D-AD4E-28BB298432D6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6545861" y="465230"/>
                  <a:ext cx="158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E3139900-76AB-4457-897C-562175F193F0}"/>
                    </a:ext>
                  </a:extLst>
                </p14:cNvPr>
                <p14:cNvContentPartPr/>
                <p14:nvPr/>
              </p14:nvContentPartPr>
              <p14:xfrm>
                <a:off x="6734141" y="590150"/>
                <a:ext cx="82080" cy="1011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E3139900-76AB-4457-897C-562175F193F0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6716141" y="572150"/>
                  <a:ext cx="117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3994D4FE-6670-4DC0-A0A2-F1CCD9BE0ABC}"/>
                    </a:ext>
                  </a:extLst>
                </p14:cNvPr>
                <p14:cNvContentPartPr/>
                <p14:nvPr/>
              </p14:nvContentPartPr>
              <p14:xfrm>
                <a:off x="6863381" y="591590"/>
                <a:ext cx="96840" cy="10080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3994D4FE-6670-4DC0-A0A2-F1CCD9BE0ABC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6845381" y="573590"/>
                  <a:ext cx="132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48BE56E3-00EB-4A3C-8B32-CD73DF2ED8B8}"/>
                    </a:ext>
                  </a:extLst>
                </p14:cNvPr>
                <p14:cNvContentPartPr/>
                <p14:nvPr/>
              </p14:nvContentPartPr>
              <p14:xfrm>
                <a:off x="7027181" y="492230"/>
                <a:ext cx="15480" cy="20484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48BE56E3-00EB-4A3C-8B32-CD73DF2ED8B8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7009541" y="474230"/>
                  <a:ext cx="511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27964257-4321-439D-9748-EC53FCCCC517}"/>
                    </a:ext>
                  </a:extLst>
                </p14:cNvPr>
                <p14:cNvContentPartPr/>
                <p14:nvPr/>
              </p14:nvContentPartPr>
              <p14:xfrm>
                <a:off x="6978581" y="594470"/>
                <a:ext cx="106200" cy="648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27964257-4321-439D-9748-EC53FCCCC517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6960581" y="576830"/>
                  <a:ext cx="141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93CA0E00-B98E-4DB6-BAA2-1BF7DC920C23}"/>
                    </a:ext>
                  </a:extLst>
                </p14:cNvPr>
                <p14:cNvContentPartPr/>
                <p14:nvPr/>
              </p14:nvContentPartPr>
              <p14:xfrm>
                <a:off x="7140581" y="585470"/>
                <a:ext cx="55080" cy="10440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93CA0E00-B98E-4DB6-BAA2-1BF7DC920C23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7122941" y="567470"/>
                  <a:ext cx="90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EEC50107-65AE-4924-9895-5E03391BE280}"/>
                    </a:ext>
                  </a:extLst>
                </p14:cNvPr>
                <p14:cNvContentPartPr/>
                <p14:nvPr/>
              </p14:nvContentPartPr>
              <p14:xfrm>
                <a:off x="7243901" y="502310"/>
                <a:ext cx="107280" cy="19512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EEC50107-65AE-4924-9895-5E03391BE280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7226261" y="484310"/>
                  <a:ext cx="14292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E306001-4BD8-4594-9212-4033AA8FA1FF}"/>
              </a:ext>
            </a:extLst>
          </p:cNvPr>
          <p:cNvGrpSpPr/>
          <p:nvPr/>
        </p:nvGrpSpPr>
        <p:grpSpPr>
          <a:xfrm>
            <a:off x="6944451" y="254693"/>
            <a:ext cx="1155240" cy="253440"/>
            <a:chOff x="7561421" y="419150"/>
            <a:chExt cx="115524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4BC31165-50E9-40EF-9A2A-34797C4A3F95}"/>
                    </a:ext>
                  </a:extLst>
                </p14:cNvPr>
                <p14:cNvContentPartPr/>
                <p14:nvPr/>
              </p14:nvContentPartPr>
              <p14:xfrm>
                <a:off x="7561421" y="468470"/>
                <a:ext cx="128160" cy="20412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4BC31165-50E9-40EF-9A2A-34797C4A3F95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7543421" y="450470"/>
                  <a:ext cx="1638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0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6793D0F1-CFBC-4073-8C1B-D6BCE8A1DCB5}"/>
                    </a:ext>
                  </a:extLst>
                </p14:cNvPr>
                <p14:cNvContentPartPr/>
                <p14:nvPr/>
              </p14:nvContentPartPr>
              <p14:xfrm>
                <a:off x="7634861" y="582590"/>
                <a:ext cx="69480" cy="6876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6793D0F1-CFBC-4073-8C1B-D6BCE8A1DCB5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7616861" y="564590"/>
                  <a:ext cx="105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2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DFE3EDB4-E66E-4644-9F17-09A6BB67C832}"/>
                    </a:ext>
                  </a:extLst>
                </p14:cNvPr>
                <p14:cNvContentPartPr/>
                <p14:nvPr/>
              </p14:nvContentPartPr>
              <p14:xfrm>
                <a:off x="7762661" y="556670"/>
                <a:ext cx="126000" cy="10296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DFE3EDB4-E66E-4644-9F17-09A6BB67C832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7744661" y="539030"/>
                  <a:ext cx="161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4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102A2498-A517-4E18-B68A-49E60277A3E3}"/>
                    </a:ext>
                  </a:extLst>
                </p14:cNvPr>
                <p14:cNvContentPartPr/>
                <p14:nvPr/>
              </p14:nvContentPartPr>
              <p14:xfrm>
                <a:off x="7958861" y="553070"/>
                <a:ext cx="83160" cy="9072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102A2498-A517-4E18-B68A-49E60277A3E3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7940861" y="535430"/>
                  <a:ext cx="118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6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B3B70F5C-93F6-41F0-82B7-5D9108F39C8C}"/>
                    </a:ext>
                  </a:extLst>
                </p14:cNvPr>
                <p14:cNvContentPartPr/>
                <p14:nvPr/>
              </p14:nvContentPartPr>
              <p14:xfrm>
                <a:off x="8107901" y="540830"/>
                <a:ext cx="83520" cy="9972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B3B70F5C-93F6-41F0-82B7-5D9108F39C8C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8090261" y="522830"/>
                  <a:ext cx="119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8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1AD97AED-84A9-40AC-A4EB-FE244C8D0832}"/>
                    </a:ext>
                  </a:extLst>
                </p14:cNvPr>
                <p14:cNvContentPartPr/>
                <p14:nvPr/>
              </p14:nvContentPartPr>
              <p14:xfrm>
                <a:off x="8251181" y="419150"/>
                <a:ext cx="23760" cy="19980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1AD97AED-84A9-40AC-A4EB-FE244C8D0832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8233541" y="401150"/>
                  <a:ext cx="59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0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30F1E925-8791-48A2-A08E-CFDD701B9CCD}"/>
                    </a:ext>
                  </a:extLst>
                </p14:cNvPr>
                <p14:cNvContentPartPr/>
                <p14:nvPr/>
              </p14:nvContentPartPr>
              <p14:xfrm>
                <a:off x="8246861" y="517790"/>
                <a:ext cx="83520" cy="432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30F1E925-8791-48A2-A08E-CFDD701B9CCD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8229221" y="500150"/>
                  <a:ext cx="119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2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0CAA6FCA-9C29-431B-A1F2-5E1E49C3AB2D}"/>
                    </a:ext>
                  </a:extLst>
                </p14:cNvPr>
                <p14:cNvContentPartPr/>
                <p14:nvPr/>
              </p14:nvContentPartPr>
              <p14:xfrm>
                <a:off x="8375741" y="539030"/>
                <a:ext cx="107640" cy="8388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0CAA6FCA-9C29-431B-A1F2-5E1E49C3AB2D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8358101" y="521030"/>
                  <a:ext cx="1432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7254C53-8C23-475F-A285-DEC826C2CCAD}"/>
                    </a:ext>
                  </a:extLst>
                </p14:cNvPr>
                <p14:cNvContentPartPr/>
                <p14:nvPr/>
              </p14:nvContentPartPr>
              <p14:xfrm>
                <a:off x="8538461" y="496190"/>
                <a:ext cx="178200" cy="115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7254C53-8C23-475F-A285-DEC826C2CCAD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8520821" y="478190"/>
                  <a:ext cx="21384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BA6505A-D774-4979-A56B-4C73E0AEC646}"/>
              </a:ext>
            </a:extLst>
          </p:cNvPr>
          <p:cNvGrpSpPr/>
          <p:nvPr/>
        </p:nvGrpSpPr>
        <p:grpSpPr>
          <a:xfrm>
            <a:off x="8322392" y="233759"/>
            <a:ext cx="1026000" cy="244440"/>
            <a:chOff x="8471501" y="390710"/>
            <a:chExt cx="102600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773A435-9B86-49E4-A710-F9BA63555C8B}"/>
                    </a:ext>
                  </a:extLst>
                </p14:cNvPr>
                <p14:cNvContentPartPr/>
                <p14:nvPr/>
              </p14:nvContentPartPr>
              <p14:xfrm>
                <a:off x="8471501" y="415550"/>
                <a:ext cx="108360" cy="219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773A435-9B86-49E4-A710-F9BA63555C8B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8453501" y="397550"/>
                  <a:ext cx="1440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28E2D34-4A4D-42E9-B1BA-CC6B89CBBC90}"/>
                    </a:ext>
                  </a:extLst>
                </p14:cNvPr>
                <p14:cNvContentPartPr/>
                <p14:nvPr/>
              </p14:nvContentPartPr>
              <p14:xfrm>
                <a:off x="8665901" y="540470"/>
                <a:ext cx="12600" cy="81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28E2D34-4A4D-42E9-B1BA-CC6B89CBBC90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8647901" y="522470"/>
                  <a:ext cx="482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18E2A6B-0CC0-43D6-B99F-F4688030C652}"/>
                    </a:ext>
                  </a:extLst>
                </p14:cNvPr>
                <p14:cNvContentPartPr/>
                <p14:nvPr/>
              </p14:nvContentPartPr>
              <p14:xfrm>
                <a:off x="8664821" y="450830"/>
                <a:ext cx="3960" cy="75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18E2A6B-0CC0-43D6-B99F-F4688030C652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8647181" y="433190"/>
                  <a:ext cx="39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375925E-E292-44BE-8A87-5E12D8ABF845}"/>
                    </a:ext>
                  </a:extLst>
                </p14:cNvPr>
                <p14:cNvContentPartPr/>
                <p14:nvPr/>
              </p14:nvContentPartPr>
              <p14:xfrm>
                <a:off x="8722061" y="494030"/>
                <a:ext cx="62640" cy="125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375925E-E292-44BE-8A87-5E12D8ABF845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8704421" y="476030"/>
                  <a:ext cx="98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0326490-985D-49CA-A43D-506010208603}"/>
                    </a:ext>
                  </a:extLst>
                </p14:cNvPr>
                <p14:cNvContentPartPr/>
                <p14:nvPr/>
              </p14:nvContentPartPr>
              <p14:xfrm>
                <a:off x="8832221" y="495470"/>
                <a:ext cx="60840" cy="128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0326490-985D-49CA-A43D-506010208603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8814221" y="477830"/>
                  <a:ext cx="96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35863E7-FF2E-420C-99FF-DB306497A640}"/>
                    </a:ext>
                  </a:extLst>
                </p14:cNvPr>
                <p14:cNvContentPartPr/>
                <p14:nvPr/>
              </p14:nvContentPartPr>
              <p14:xfrm>
                <a:off x="8986301" y="498350"/>
                <a:ext cx="110880" cy="119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35863E7-FF2E-420C-99FF-DB306497A640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8968661" y="480350"/>
                  <a:ext cx="1465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5AE7009-306C-4F72-AAAC-6E933483B430}"/>
                    </a:ext>
                  </a:extLst>
                </p14:cNvPr>
                <p14:cNvContentPartPr/>
                <p14:nvPr/>
              </p14:nvContentPartPr>
              <p14:xfrm>
                <a:off x="9170261" y="513470"/>
                <a:ext cx="25920" cy="878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5AE7009-306C-4F72-AAAC-6E933483B430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9152261" y="495830"/>
                  <a:ext cx="615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D1AD97E-0FB6-4CC8-8CF8-BD613AF94D04}"/>
                    </a:ext>
                  </a:extLst>
                </p14:cNvPr>
                <p14:cNvContentPartPr/>
                <p14:nvPr/>
              </p14:nvContentPartPr>
              <p14:xfrm>
                <a:off x="9177101" y="392150"/>
                <a:ext cx="2520" cy="1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D1AD97E-0FB6-4CC8-8CF8-BD613AF94D04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9159461" y="374150"/>
                  <a:ext cx="38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D5C3E47-9525-4A39-9E3E-05BFA04D9D55}"/>
                    </a:ext>
                  </a:extLst>
                </p14:cNvPr>
                <p14:cNvContentPartPr/>
                <p14:nvPr/>
              </p14:nvContentPartPr>
              <p14:xfrm>
                <a:off x="9298421" y="390710"/>
                <a:ext cx="23400" cy="192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D5C3E47-9525-4A39-9E3E-05BFA04D9D55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9280421" y="372710"/>
                  <a:ext cx="590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696FBAE-1746-4CB8-86E1-7D986FDED12A}"/>
                    </a:ext>
                  </a:extLst>
                </p14:cNvPr>
                <p14:cNvContentPartPr/>
                <p14:nvPr/>
              </p14:nvContentPartPr>
              <p14:xfrm>
                <a:off x="9410741" y="463790"/>
                <a:ext cx="86760" cy="127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696FBAE-1746-4CB8-86E1-7D986FDED12A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9393101" y="445790"/>
                  <a:ext cx="122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D185990-C3BB-4ABB-AE00-EC78CC9C4968}"/>
                    </a:ext>
                  </a:extLst>
                </p14:cNvPr>
                <p14:cNvContentPartPr/>
                <p14:nvPr/>
              </p14:nvContentPartPr>
              <p14:xfrm>
                <a:off x="9280781" y="449390"/>
                <a:ext cx="128880" cy="72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D185990-C3BB-4ABB-AE00-EC78CC9C4968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9263141" y="431390"/>
                  <a:ext cx="164520" cy="4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C169D856-DD16-482A-B0A9-1BC0B6525FF6}"/>
                  </a:ext>
                </a:extLst>
              </p14:cNvPr>
              <p14:cNvContentPartPr/>
              <p14:nvPr/>
            </p14:nvContentPartPr>
            <p14:xfrm>
              <a:off x="9544232" y="331844"/>
              <a:ext cx="12240" cy="82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C169D856-DD16-482A-B0A9-1BC0B6525FF6}"/>
                  </a:ext>
                </a:extLst>
              </p:cNvPr>
              <p:cNvPicPr/>
              <p:nvPr/>
            </p:nvPicPr>
            <p:blipFill>
              <a:blip r:embed="rId949"/>
              <a:stretch>
                <a:fillRect/>
              </a:stretch>
            </p:blipFill>
            <p:spPr>
              <a:xfrm>
                <a:off x="9526592" y="314204"/>
                <a:ext cx="478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1EBD059-3AF5-4B82-9553-D583381F4B0C}"/>
                  </a:ext>
                </a:extLst>
              </p14:cNvPr>
              <p14:cNvContentPartPr/>
              <p14:nvPr/>
            </p14:nvContentPartPr>
            <p14:xfrm>
              <a:off x="9545312" y="436964"/>
              <a:ext cx="15120" cy="194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1EBD059-3AF5-4B82-9553-D583381F4B0C}"/>
                  </a:ext>
                </a:extLst>
              </p:cNvPr>
              <p:cNvPicPr/>
              <p:nvPr/>
            </p:nvPicPr>
            <p:blipFill>
              <a:blip r:embed="rId951"/>
              <a:stretch>
                <a:fillRect/>
              </a:stretch>
            </p:blipFill>
            <p:spPr>
              <a:xfrm>
                <a:off x="9527312" y="419324"/>
                <a:ext cx="50760" cy="5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144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C0A4EAD7-855D-440B-AB6C-D0D77E1BA685}"/>
              </a:ext>
            </a:extLst>
          </p:cNvPr>
          <p:cNvGrpSpPr/>
          <p:nvPr/>
        </p:nvGrpSpPr>
        <p:grpSpPr>
          <a:xfrm>
            <a:off x="6334518" y="3947328"/>
            <a:ext cx="218160" cy="318600"/>
            <a:chOff x="6697963" y="3105938"/>
            <a:chExt cx="21816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5BA93DC-35A9-4450-B1D4-687B5ED3AEB1}"/>
                    </a:ext>
                  </a:extLst>
                </p14:cNvPr>
                <p14:cNvContentPartPr/>
                <p14:nvPr/>
              </p14:nvContentPartPr>
              <p14:xfrm>
                <a:off x="6724603" y="3236258"/>
                <a:ext cx="14040" cy="1072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5BA93DC-35A9-4450-B1D4-687B5ED3AEB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706963" y="3218258"/>
                  <a:ext cx="49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80D8702-E79A-4798-A80A-3631521BF33D}"/>
                    </a:ext>
                  </a:extLst>
                </p14:cNvPr>
                <p14:cNvContentPartPr/>
                <p14:nvPr/>
              </p14:nvContentPartPr>
              <p14:xfrm>
                <a:off x="6697963" y="3105938"/>
                <a:ext cx="20520" cy="43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80D8702-E79A-4798-A80A-3631521BF33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680323" y="3087938"/>
                  <a:ext cx="561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CA78B1C-C520-4960-888B-6D7709E01630}"/>
                    </a:ext>
                  </a:extLst>
                </p14:cNvPr>
                <p14:cNvContentPartPr/>
                <p14:nvPr/>
              </p14:nvContentPartPr>
              <p14:xfrm>
                <a:off x="6807403" y="3176138"/>
                <a:ext cx="82800" cy="1155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CA78B1C-C520-4960-888B-6D7709E0163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789763" y="3158498"/>
                  <a:ext cx="118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86F7186-483A-4497-8E36-A9FA5BEA9B52}"/>
                    </a:ext>
                  </a:extLst>
                </p14:cNvPr>
                <p14:cNvContentPartPr/>
                <p14:nvPr/>
              </p14:nvContentPartPr>
              <p14:xfrm>
                <a:off x="6805243" y="3376298"/>
                <a:ext cx="110880" cy="48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86F7186-483A-4497-8E36-A9FA5BEA9B5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787243" y="3358658"/>
                  <a:ext cx="14652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4A06EE2-1295-40C9-A1AE-30878576713D}"/>
              </a:ext>
            </a:extLst>
          </p:cNvPr>
          <p:cNvGrpSpPr/>
          <p:nvPr/>
        </p:nvGrpSpPr>
        <p:grpSpPr>
          <a:xfrm>
            <a:off x="5966410" y="2600296"/>
            <a:ext cx="500400" cy="429106"/>
            <a:chOff x="6329855" y="1758906"/>
            <a:chExt cx="500400" cy="42910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CBA8172-2B5A-4602-BB48-71F91208F284}"/>
                    </a:ext>
                  </a:extLst>
                </p14:cNvPr>
                <p14:cNvContentPartPr/>
                <p14:nvPr/>
              </p14:nvContentPartPr>
              <p14:xfrm>
                <a:off x="6329855" y="1880226"/>
                <a:ext cx="120600" cy="1821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CBA8172-2B5A-4602-BB48-71F91208F28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311855" y="1862226"/>
                  <a:ext cx="156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10D0510-4FD8-48B9-A965-72E482E5DAD1}"/>
                    </a:ext>
                  </a:extLst>
                </p14:cNvPr>
                <p14:cNvContentPartPr/>
                <p14:nvPr/>
              </p14:nvContentPartPr>
              <p14:xfrm>
                <a:off x="6517775" y="1885986"/>
                <a:ext cx="117720" cy="108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10D0510-4FD8-48B9-A965-72E482E5DAD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500135" y="1867986"/>
                  <a:ext cx="153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FE74D75-AEAB-436C-98ED-6EE040E82C9E}"/>
                    </a:ext>
                  </a:extLst>
                </p14:cNvPr>
                <p14:cNvContentPartPr/>
                <p14:nvPr/>
              </p14:nvContentPartPr>
              <p14:xfrm>
                <a:off x="6728375" y="1758906"/>
                <a:ext cx="61200" cy="2512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FE74D75-AEAB-436C-98ED-6EE040E82C9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710735" y="1740906"/>
                  <a:ext cx="968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E9CB5BB-F582-4B34-9250-7D64554CB8B4}"/>
                    </a:ext>
                  </a:extLst>
                </p14:cNvPr>
                <p14:cNvContentPartPr/>
                <p14:nvPr/>
              </p14:nvContentPartPr>
              <p14:xfrm>
                <a:off x="6746015" y="1851066"/>
                <a:ext cx="84240" cy="12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E9CB5BB-F582-4B34-9250-7D64554CB8B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728015" y="1833066"/>
                  <a:ext cx="119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2121F92-58E8-494E-BBB4-3303B3C1B5C9}"/>
                    </a:ext>
                  </a:extLst>
                </p14:cNvPr>
                <p14:cNvContentPartPr/>
                <p14:nvPr/>
              </p14:nvContentPartPr>
              <p14:xfrm>
                <a:off x="6429950" y="2104492"/>
                <a:ext cx="363600" cy="83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2121F92-58E8-494E-BBB4-3303B3C1B5C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411950" y="2086852"/>
                  <a:ext cx="39924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E727F9C8-9617-4AE9-9B4F-381A3ECABDCB}"/>
              </a:ext>
            </a:extLst>
          </p:cNvPr>
          <p:cNvGrpSpPr/>
          <p:nvPr/>
        </p:nvGrpSpPr>
        <p:grpSpPr>
          <a:xfrm>
            <a:off x="7074246" y="2649569"/>
            <a:ext cx="1984320" cy="1929960"/>
            <a:chOff x="7437691" y="1808179"/>
            <a:chExt cx="1984320" cy="19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100CFF1-0DD7-49E7-8548-9C5EC8C2692C}"/>
                    </a:ext>
                  </a:extLst>
                </p14:cNvPr>
                <p14:cNvContentPartPr/>
                <p14:nvPr/>
              </p14:nvContentPartPr>
              <p14:xfrm>
                <a:off x="7547491" y="2069539"/>
                <a:ext cx="100800" cy="1668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100CFF1-0DD7-49E7-8548-9C5EC8C2692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529851" y="2051899"/>
                  <a:ext cx="136440" cy="170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958CA3F-C7D3-4343-9114-30DCFBC96FEC}"/>
                    </a:ext>
                  </a:extLst>
                </p14:cNvPr>
                <p14:cNvContentPartPr/>
                <p14:nvPr/>
              </p14:nvContentPartPr>
              <p14:xfrm>
                <a:off x="7437691" y="2004379"/>
                <a:ext cx="201600" cy="129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958CA3F-C7D3-4343-9114-30DCFBC96FE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420051" y="1986379"/>
                  <a:ext cx="2372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79003EA-AD5B-4648-92F3-6E7707F5DFBE}"/>
                    </a:ext>
                  </a:extLst>
                </p14:cNvPr>
                <p14:cNvContentPartPr/>
                <p14:nvPr/>
              </p14:nvContentPartPr>
              <p14:xfrm>
                <a:off x="8295211" y="1916539"/>
                <a:ext cx="107640" cy="1677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79003EA-AD5B-4648-92F3-6E7707F5DFB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277211" y="1898539"/>
                  <a:ext cx="143280" cy="171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E11B0D9-02BF-4E65-A92C-E4EECF27B6A1}"/>
                    </a:ext>
                  </a:extLst>
                </p14:cNvPr>
                <p14:cNvContentPartPr/>
                <p14:nvPr/>
              </p14:nvContentPartPr>
              <p14:xfrm>
                <a:off x="8243011" y="1887379"/>
                <a:ext cx="168120" cy="1447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E11B0D9-02BF-4E65-A92C-E4EECF27B6A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225371" y="1869739"/>
                  <a:ext cx="2037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E4B3BD9-E6CF-49C1-B4BB-C4A188ACEFC5}"/>
                    </a:ext>
                  </a:extLst>
                </p14:cNvPr>
                <p14:cNvContentPartPr/>
                <p14:nvPr/>
              </p14:nvContentPartPr>
              <p14:xfrm>
                <a:off x="8514811" y="1838779"/>
                <a:ext cx="907200" cy="1756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E4B3BD9-E6CF-49C1-B4BB-C4A188ACEFC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497171" y="1821139"/>
                  <a:ext cx="942840" cy="179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48CCB55-24F1-437C-8C45-5A8E4AA65B45}"/>
                    </a:ext>
                  </a:extLst>
                </p14:cNvPr>
                <p14:cNvContentPartPr/>
                <p14:nvPr/>
              </p14:nvContentPartPr>
              <p14:xfrm>
                <a:off x="8452891" y="1808179"/>
                <a:ext cx="189720" cy="1555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48CCB55-24F1-437C-8C45-5A8E4AA65B4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435251" y="1790539"/>
                  <a:ext cx="2253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11DB307-383C-4619-B8E4-A1C7AD26E762}"/>
                    </a:ext>
                  </a:extLst>
                </p14:cNvPr>
                <p14:cNvContentPartPr/>
                <p14:nvPr/>
              </p14:nvContentPartPr>
              <p14:xfrm>
                <a:off x="7723834" y="2040910"/>
                <a:ext cx="624240" cy="1584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11DB307-383C-4619-B8E4-A1C7AD26E76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705834" y="2023270"/>
                  <a:ext cx="659880" cy="161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29A0897-ECD9-4094-B71B-1FC224F27230}"/>
                    </a:ext>
                  </a:extLst>
                </p14:cNvPr>
                <p14:cNvContentPartPr/>
                <p14:nvPr/>
              </p14:nvContentPartPr>
              <p14:xfrm>
                <a:off x="7678474" y="2006350"/>
                <a:ext cx="154440" cy="1587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29A0897-ECD9-4094-B71B-1FC224F2723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660474" y="1988350"/>
                  <a:ext cx="19008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1904047-2927-47DD-838A-394849B4390F}"/>
              </a:ext>
            </a:extLst>
          </p:cNvPr>
          <p:cNvGrpSpPr/>
          <p:nvPr/>
        </p:nvGrpSpPr>
        <p:grpSpPr>
          <a:xfrm>
            <a:off x="10278189" y="2950592"/>
            <a:ext cx="693360" cy="1377720"/>
            <a:chOff x="10641634" y="2109202"/>
            <a:chExt cx="693360" cy="137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196FAB3-3CA3-4939-B11C-E220372F8D3D}"/>
                    </a:ext>
                  </a:extLst>
                </p14:cNvPr>
                <p14:cNvContentPartPr/>
                <p14:nvPr/>
              </p14:nvContentPartPr>
              <p14:xfrm>
                <a:off x="10933234" y="2109202"/>
                <a:ext cx="36000" cy="3103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196FAB3-3CA3-4939-B11C-E220372F8D3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915594" y="2091562"/>
                  <a:ext cx="716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58BAF62-BAE0-49FC-B4CF-0B9F1370907E}"/>
                    </a:ext>
                  </a:extLst>
                </p14:cNvPr>
                <p14:cNvContentPartPr/>
                <p14:nvPr/>
              </p14:nvContentPartPr>
              <p14:xfrm>
                <a:off x="10705354" y="2447242"/>
                <a:ext cx="603720" cy="71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58BAF62-BAE0-49FC-B4CF-0B9F1370907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687714" y="2429242"/>
                  <a:ext cx="6393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A68BDB7-1557-4B95-B1E8-89BBBB467CE9}"/>
                    </a:ext>
                  </a:extLst>
                </p14:cNvPr>
                <p14:cNvContentPartPr/>
                <p14:nvPr/>
              </p14:nvContentPartPr>
              <p14:xfrm>
                <a:off x="10641634" y="2468842"/>
                <a:ext cx="51120" cy="5238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A68BDB7-1557-4B95-B1E8-89BBBB467CE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623634" y="2451202"/>
                  <a:ext cx="8676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A21C4E5-5176-47B8-BA55-A3C7C2CCFC49}"/>
                    </a:ext>
                  </a:extLst>
                </p14:cNvPr>
                <p14:cNvContentPartPr/>
                <p14:nvPr/>
              </p14:nvContentPartPr>
              <p14:xfrm>
                <a:off x="10689874" y="3015322"/>
                <a:ext cx="577440" cy="532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A21C4E5-5176-47B8-BA55-A3C7C2CCFC4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671874" y="2997682"/>
                  <a:ext cx="6130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B49EF28-9972-4F01-9863-F93C5FA0A7C9}"/>
                    </a:ext>
                  </a:extLst>
                </p14:cNvPr>
                <p14:cNvContentPartPr/>
                <p14:nvPr/>
              </p14:nvContentPartPr>
              <p14:xfrm>
                <a:off x="11314834" y="2521042"/>
                <a:ext cx="20160" cy="590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B49EF28-9972-4F01-9863-F93C5FA0A7C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296834" y="2503402"/>
                  <a:ext cx="5580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1324F98-4F1D-43E7-9771-3BA70A86F4D9}"/>
                    </a:ext>
                  </a:extLst>
                </p14:cNvPr>
                <p14:cNvContentPartPr/>
                <p14:nvPr/>
              </p14:nvContentPartPr>
              <p14:xfrm>
                <a:off x="11020354" y="3078322"/>
                <a:ext cx="51480" cy="408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1324F98-4F1D-43E7-9771-3BA70A86F4D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002354" y="3060322"/>
                  <a:ext cx="87120" cy="44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4E203B1C-CEEE-40CD-8016-2B724261C61D}"/>
              </a:ext>
            </a:extLst>
          </p:cNvPr>
          <p:cNvGrpSpPr/>
          <p:nvPr/>
        </p:nvGrpSpPr>
        <p:grpSpPr>
          <a:xfrm>
            <a:off x="9819675" y="2427946"/>
            <a:ext cx="459360" cy="416520"/>
            <a:chOff x="10183120" y="1586556"/>
            <a:chExt cx="459360" cy="41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D06D78A-34EB-443E-9F46-7871F805329F}"/>
                    </a:ext>
                  </a:extLst>
                </p14:cNvPr>
                <p14:cNvContentPartPr/>
                <p14:nvPr/>
              </p14:nvContentPartPr>
              <p14:xfrm>
                <a:off x="10183120" y="1755396"/>
                <a:ext cx="105840" cy="1216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D06D78A-34EB-443E-9F46-7871F805329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165120" y="1737396"/>
                  <a:ext cx="141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BE41CD3C-AAB1-4A6D-A60E-B727436E55D6}"/>
                    </a:ext>
                  </a:extLst>
                </p14:cNvPr>
                <p14:cNvContentPartPr/>
                <p14:nvPr/>
              </p14:nvContentPartPr>
              <p14:xfrm>
                <a:off x="10360960" y="1754316"/>
                <a:ext cx="127080" cy="1072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BE41CD3C-AAB1-4A6D-A60E-B727436E55D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343320" y="1736676"/>
                  <a:ext cx="1627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27DCDD3-2156-405E-B23E-E4616B4069FF}"/>
                    </a:ext>
                  </a:extLst>
                </p14:cNvPr>
                <p14:cNvContentPartPr/>
                <p14:nvPr/>
              </p14:nvContentPartPr>
              <p14:xfrm>
                <a:off x="10561480" y="1586556"/>
                <a:ext cx="34200" cy="2361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27DCDD3-2156-405E-B23E-E4616B4069F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543480" y="1568556"/>
                  <a:ext cx="698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E8C55208-C237-4C75-8E98-5C560505A6AB}"/>
                    </a:ext>
                  </a:extLst>
                </p14:cNvPr>
                <p14:cNvContentPartPr/>
                <p14:nvPr/>
              </p14:nvContentPartPr>
              <p14:xfrm>
                <a:off x="10554640" y="1701036"/>
                <a:ext cx="87840" cy="237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E8C55208-C237-4C75-8E98-5C560505A6A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537000" y="1683036"/>
                  <a:ext cx="1234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B0E37B97-3791-46EC-8283-B694796847A6}"/>
                    </a:ext>
                  </a:extLst>
                </p14:cNvPr>
                <p14:cNvContentPartPr/>
                <p14:nvPr/>
              </p14:nvContentPartPr>
              <p14:xfrm>
                <a:off x="10302280" y="1963476"/>
                <a:ext cx="264960" cy="396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B0E37B97-3791-46EC-8283-B694796847A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284640" y="1945476"/>
                  <a:ext cx="30060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74074C23-1B00-42CF-A5DB-1D1522E09AB1}"/>
              </a:ext>
            </a:extLst>
          </p:cNvPr>
          <p:cNvGrpSpPr/>
          <p:nvPr/>
        </p:nvGrpSpPr>
        <p:grpSpPr>
          <a:xfrm>
            <a:off x="9937395" y="4013746"/>
            <a:ext cx="491634" cy="320400"/>
            <a:chOff x="10300840" y="3172356"/>
            <a:chExt cx="491634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508F9E1-BA97-496E-8997-1C5D0F0E5F4F}"/>
                    </a:ext>
                  </a:extLst>
                </p14:cNvPr>
                <p14:cNvContentPartPr/>
                <p14:nvPr/>
              </p14:nvContentPartPr>
              <p14:xfrm>
                <a:off x="10791754" y="3425362"/>
                <a:ext cx="720" cy="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508F9E1-BA97-496E-8997-1C5D0F0E5F4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773754" y="3407362"/>
                  <a:ext cx="36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8A73000-F05F-458A-8D35-B2F35DD3B338}"/>
                    </a:ext>
                  </a:extLst>
                </p14:cNvPr>
                <p14:cNvContentPartPr/>
                <p14:nvPr/>
              </p14:nvContentPartPr>
              <p14:xfrm>
                <a:off x="10313440" y="3301956"/>
                <a:ext cx="6840" cy="763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8A73000-F05F-458A-8D35-B2F35DD3B33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295440" y="3283956"/>
                  <a:ext cx="424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091277D-849E-4B47-A0D9-09674EE5CEED}"/>
                    </a:ext>
                  </a:extLst>
                </p14:cNvPr>
                <p14:cNvContentPartPr/>
                <p14:nvPr/>
              </p14:nvContentPartPr>
              <p14:xfrm>
                <a:off x="10300840" y="3172356"/>
                <a:ext cx="20880" cy="385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091277D-849E-4B47-A0D9-09674EE5CEE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282840" y="3154716"/>
                  <a:ext cx="565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CA632E6-6AC7-443C-8F33-D1F533BB2843}"/>
                    </a:ext>
                  </a:extLst>
                </p14:cNvPr>
                <p14:cNvContentPartPr/>
                <p14:nvPr/>
              </p14:nvContentPartPr>
              <p14:xfrm>
                <a:off x="10393720" y="3246516"/>
                <a:ext cx="96480" cy="1065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CA632E6-6AC7-443C-8F33-D1F533BB284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375720" y="3228876"/>
                  <a:ext cx="1321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F6B7745C-A1C1-4E52-9D63-57399FC7EAF8}"/>
                    </a:ext>
                  </a:extLst>
                </p14:cNvPr>
                <p14:cNvContentPartPr/>
                <p14:nvPr/>
              </p14:nvContentPartPr>
              <p14:xfrm>
                <a:off x="10324600" y="3441996"/>
                <a:ext cx="116640" cy="507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F6B7745C-A1C1-4E52-9D63-57399FC7EAF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306600" y="3423996"/>
                  <a:ext cx="15228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594CC29B-9B0B-44E9-B1B6-2970A171335D}"/>
              </a:ext>
            </a:extLst>
          </p:cNvPr>
          <p:cNvGrpSpPr/>
          <p:nvPr/>
        </p:nvGrpSpPr>
        <p:grpSpPr>
          <a:xfrm>
            <a:off x="7253880" y="5098388"/>
            <a:ext cx="655560" cy="279000"/>
            <a:chOff x="7617325" y="4256998"/>
            <a:chExt cx="65556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EBA97C0C-900E-4745-9763-3BB306621368}"/>
                    </a:ext>
                  </a:extLst>
                </p14:cNvPr>
                <p14:cNvContentPartPr/>
                <p14:nvPr/>
              </p14:nvContentPartPr>
              <p14:xfrm>
                <a:off x="7629925" y="4318198"/>
                <a:ext cx="2880" cy="2448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EBA97C0C-900E-4745-9763-3BB306621368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612285" y="4300198"/>
                  <a:ext cx="385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EB406146-0B96-4CAA-BB36-7E638907BB7F}"/>
                    </a:ext>
                  </a:extLst>
                </p14:cNvPr>
                <p14:cNvContentPartPr/>
                <p14:nvPr/>
              </p14:nvContentPartPr>
              <p14:xfrm>
                <a:off x="7617325" y="4305958"/>
                <a:ext cx="45000" cy="19152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EB406146-0B96-4CAA-BB36-7E638907BB7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599685" y="4287958"/>
                  <a:ext cx="806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5371CE1C-50F8-4D96-BCFA-DD1061E2DF01}"/>
                    </a:ext>
                  </a:extLst>
                </p14:cNvPr>
                <p14:cNvContentPartPr/>
                <p14:nvPr/>
              </p14:nvContentPartPr>
              <p14:xfrm>
                <a:off x="7656565" y="4306678"/>
                <a:ext cx="149760" cy="16236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5371CE1C-50F8-4D96-BCFA-DD1061E2DF01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638925" y="4288678"/>
                  <a:ext cx="1854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C930D150-90D6-4231-97F5-97B73940547C}"/>
                    </a:ext>
                  </a:extLst>
                </p14:cNvPr>
                <p14:cNvContentPartPr/>
                <p14:nvPr/>
              </p14:nvContentPartPr>
              <p14:xfrm>
                <a:off x="7874365" y="4443478"/>
                <a:ext cx="41040" cy="925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C930D150-90D6-4231-97F5-97B73940547C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856365" y="4425838"/>
                  <a:ext cx="766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E287715A-D712-46DF-B909-DDF564AF231C}"/>
                    </a:ext>
                  </a:extLst>
                </p14:cNvPr>
                <p14:cNvContentPartPr/>
                <p14:nvPr/>
              </p14:nvContentPartPr>
              <p14:xfrm>
                <a:off x="8123125" y="4307038"/>
                <a:ext cx="24480" cy="12456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E287715A-D712-46DF-B909-DDF564AF231C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8105125" y="4289398"/>
                  <a:ext cx="60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B421C558-5DDE-4B4A-ACE7-F2A76F6F038E}"/>
                    </a:ext>
                  </a:extLst>
                </p14:cNvPr>
                <p14:cNvContentPartPr/>
                <p14:nvPr/>
              </p14:nvContentPartPr>
              <p14:xfrm>
                <a:off x="8062285" y="4369318"/>
                <a:ext cx="136440" cy="111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B421C558-5DDE-4B4A-ACE7-F2A76F6F038E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044645" y="4351678"/>
                  <a:ext cx="1720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463D1ED9-4077-483A-8B24-99B9272B9A35}"/>
                    </a:ext>
                  </a:extLst>
                </p14:cNvPr>
                <p14:cNvContentPartPr/>
                <p14:nvPr/>
              </p14:nvContentPartPr>
              <p14:xfrm>
                <a:off x="8024845" y="4256998"/>
                <a:ext cx="248040" cy="26352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463D1ED9-4077-483A-8B24-99B9272B9A35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006845" y="4239358"/>
                  <a:ext cx="283680" cy="29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ADBAC68B-2F9D-4A9D-B2AA-92DFC88541BD}"/>
              </a:ext>
            </a:extLst>
          </p:cNvPr>
          <p:cNvGrpSpPr/>
          <p:nvPr/>
        </p:nvGrpSpPr>
        <p:grpSpPr>
          <a:xfrm>
            <a:off x="8108880" y="5022428"/>
            <a:ext cx="707040" cy="287280"/>
            <a:chOff x="8472325" y="4181038"/>
            <a:chExt cx="70704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ED4EDF3E-D990-41A0-BE8C-CA08C21042CA}"/>
                    </a:ext>
                  </a:extLst>
                </p14:cNvPr>
                <p14:cNvContentPartPr/>
                <p14:nvPr/>
              </p14:nvContentPartPr>
              <p14:xfrm>
                <a:off x="8472325" y="4244398"/>
                <a:ext cx="52920" cy="21492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ED4EDF3E-D990-41A0-BE8C-CA08C21042CA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454325" y="4226398"/>
                  <a:ext cx="885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56D0BADB-B903-4846-AFE4-728F00CD6B7F}"/>
                    </a:ext>
                  </a:extLst>
                </p14:cNvPr>
                <p14:cNvContentPartPr/>
                <p14:nvPr/>
              </p14:nvContentPartPr>
              <p14:xfrm>
                <a:off x="8514085" y="4233958"/>
                <a:ext cx="130680" cy="19296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56D0BADB-B903-4846-AFE4-728F00CD6B7F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496445" y="4215958"/>
                  <a:ext cx="1663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828719FC-75D4-4628-8649-2B714499B182}"/>
                    </a:ext>
                  </a:extLst>
                </p14:cNvPr>
                <p14:cNvContentPartPr/>
                <p14:nvPr/>
              </p14:nvContentPartPr>
              <p14:xfrm>
                <a:off x="8719645" y="4346998"/>
                <a:ext cx="109080" cy="12132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828719FC-75D4-4628-8649-2B714499B182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701645" y="4328998"/>
                  <a:ext cx="1447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D65E9280-0AB8-4A4C-97C2-52084552EA15}"/>
                    </a:ext>
                  </a:extLst>
                </p14:cNvPr>
                <p14:cNvContentPartPr/>
                <p14:nvPr/>
              </p14:nvContentPartPr>
              <p14:xfrm>
                <a:off x="9041845" y="4227838"/>
                <a:ext cx="30600" cy="12600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D65E9280-0AB8-4A4C-97C2-52084552EA15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023845" y="4210198"/>
                  <a:ext cx="66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DA24B3F1-6F00-4921-908A-1490B332178C}"/>
                    </a:ext>
                  </a:extLst>
                </p14:cNvPr>
                <p14:cNvContentPartPr/>
                <p14:nvPr/>
              </p14:nvContentPartPr>
              <p14:xfrm>
                <a:off x="9004045" y="4268878"/>
                <a:ext cx="106920" cy="3204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DA24B3F1-6F00-4921-908A-1490B332178C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986045" y="4251238"/>
                  <a:ext cx="1425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CC38DF38-84F0-43AB-B056-830A70AE6A3C}"/>
                    </a:ext>
                  </a:extLst>
                </p14:cNvPr>
                <p14:cNvContentPartPr/>
                <p14:nvPr/>
              </p14:nvContentPartPr>
              <p14:xfrm>
                <a:off x="8945005" y="4181038"/>
                <a:ext cx="234360" cy="22644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CC38DF38-84F0-43AB-B056-830A70AE6A3C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927365" y="4163398"/>
                  <a:ext cx="270000" cy="26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EFE9435-687A-4FEE-BD22-EF22B313CA7C}"/>
              </a:ext>
            </a:extLst>
          </p:cNvPr>
          <p:cNvGrpSpPr/>
          <p:nvPr/>
        </p:nvGrpSpPr>
        <p:grpSpPr>
          <a:xfrm>
            <a:off x="9084120" y="4951148"/>
            <a:ext cx="368640" cy="274320"/>
            <a:chOff x="9447565" y="4109758"/>
            <a:chExt cx="36864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F7E372FA-167B-47BB-92B2-B6900A2037C6}"/>
                    </a:ext>
                  </a:extLst>
                </p14:cNvPr>
                <p14:cNvContentPartPr/>
                <p14:nvPr/>
              </p14:nvContentPartPr>
              <p14:xfrm>
                <a:off x="9447565" y="4132078"/>
                <a:ext cx="51840" cy="21852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F7E372FA-167B-47BB-92B2-B6900A2037C6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429925" y="4114438"/>
                  <a:ext cx="874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82ECFE7D-E42F-4755-8CBB-9A24F81BAF4D}"/>
                    </a:ext>
                  </a:extLst>
                </p14:cNvPr>
                <p14:cNvContentPartPr/>
                <p14:nvPr/>
              </p14:nvContentPartPr>
              <p14:xfrm>
                <a:off x="9560965" y="4109758"/>
                <a:ext cx="64800" cy="20124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82ECFE7D-E42F-4755-8CBB-9A24F81BAF4D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543325" y="4092118"/>
                  <a:ext cx="1004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FBCCB0BE-CEFB-4BAF-B996-76EC655B901C}"/>
                    </a:ext>
                  </a:extLst>
                </p14:cNvPr>
                <p14:cNvContentPartPr/>
                <p14:nvPr/>
              </p14:nvContentPartPr>
              <p14:xfrm>
                <a:off x="9499045" y="4217398"/>
                <a:ext cx="45360" cy="172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FBCCB0BE-CEFB-4BAF-B996-76EC655B901C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481045" y="4199398"/>
                  <a:ext cx="81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C9513A1-56FF-4308-A7A8-093AEA076B69}"/>
                    </a:ext>
                  </a:extLst>
                </p14:cNvPr>
                <p14:cNvContentPartPr/>
                <p14:nvPr/>
              </p14:nvContentPartPr>
              <p14:xfrm>
                <a:off x="9726205" y="4236838"/>
                <a:ext cx="90000" cy="147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C9513A1-56FF-4308-A7A8-093AEA076B69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9708205" y="4219198"/>
                  <a:ext cx="12564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A96CC39-D098-41B2-990A-1358A7147622}"/>
              </a:ext>
            </a:extLst>
          </p:cNvPr>
          <p:cNvGrpSpPr/>
          <p:nvPr/>
        </p:nvGrpSpPr>
        <p:grpSpPr>
          <a:xfrm>
            <a:off x="6919494" y="1927142"/>
            <a:ext cx="256680" cy="266400"/>
            <a:chOff x="7282939" y="1085752"/>
            <a:chExt cx="25668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541013E-39B1-45E2-9595-7542D9D3C911}"/>
                    </a:ext>
                  </a:extLst>
                </p14:cNvPr>
                <p14:cNvContentPartPr/>
                <p14:nvPr/>
              </p14:nvContentPartPr>
              <p14:xfrm>
                <a:off x="7282939" y="1085752"/>
                <a:ext cx="153360" cy="234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541013E-39B1-45E2-9595-7542D9D3C911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264939" y="1067752"/>
                  <a:ext cx="1890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FDD119E-2DE9-453E-8DAD-E75E1451903B}"/>
                    </a:ext>
                  </a:extLst>
                </p14:cNvPr>
                <p14:cNvContentPartPr/>
                <p14:nvPr/>
              </p14:nvContentPartPr>
              <p14:xfrm>
                <a:off x="7516579" y="1266472"/>
                <a:ext cx="23040" cy="85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FDD119E-2DE9-453E-8DAD-E75E1451903B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7498939" y="1248472"/>
                  <a:ext cx="5868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900C529-860E-4C29-9841-6B23FE033421}"/>
              </a:ext>
            </a:extLst>
          </p:cNvPr>
          <p:cNvGrpSpPr/>
          <p:nvPr/>
        </p:nvGrpSpPr>
        <p:grpSpPr>
          <a:xfrm>
            <a:off x="7366974" y="1879262"/>
            <a:ext cx="263520" cy="276840"/>
            <a:chOff x="7730419" y="1037872"/>
            <a:chExt cx="26352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C6E4954-D639-4117-8D97-2E8A7273AED2}"/>
                    </a:ext>
                  </a:extLst>
                </p14:cNvPr>
                <p14:cNvContentPartPr/>
                <p14:nvPr/>
              </p14:nvContentPartPr>
              <p14:xfrm>
                <a:off x="7822219" y="1091152"/>
                <a:ext cx="35280" cy="162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C6E4954-D639-4117-8D97-2E8A7273AED2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804219" y="1073512"/>
                  <a:ext cx="70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3A2B762-9A0F-4922-8FB8-0F48624AD6C2}"/>
                    </a:ext>
                  </a:extLst>
                </p14:cNvPr>
                <p14:cNvContentPartPr/>
                <p14:nvPr/>
              </p14:nvContentPartPr>
              <p14:xfrm>
                <a:off x="7779379" y="1151992"/>
                <a:ext cx="123120" cy="25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3A2B762-9A0F-4922-8FB8-0F48624AD6C2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7761379" y="1133992"/>
                  <a:ext cx="1587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A01D950-B5EB-4E50-BFF9-61BC2FB430CE}"/>
                    </a:ext>
                  </a:extLst>
                </p14:cNvPr>
                <p14:cNvContentPartPr/>
                <p14:nvPr/>
              </p14:nvContentPartPr>
              <p14:xfrm>
                <a:off x="7730419" y="1037872"/>
                <a:ext cx="263520" cy="276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A01D950-B5EB-4E50-BFF9-61BC2FB430C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712779" y="1019872"/>
                  <a:ext cx="299160" cy="31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706B114A-30B1-4660-83C0-D07788A4D035}"/>
              </a:ext>
            </a:extLst>
          </p:cNvPr>
          <p:cNvGrpSpPr/>
          <p:nvPr/>
        </p:nvGrpSpPr>
        <p:grpSpPr>
          <a:xfrm>
            <a:off x="7855854" y="1789982"/>
            <a:ext cx="318600" cy="328680"/>
            <a:chOff x="8219299" y="948592"/>
            <a:chExt cx="31860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913B205-D782-467E-A92E-81297AF905D4}"/>
                    </a:ext>
                  </a:extLst>
                </p14:cNvPr>
                <p14:cNvContentPartPr/>
                <p14:nvPr/>
              </p14:nvContentPartPr>
              <p14:xfrm>
                <a:off x="8219299" y="948592"/>
                <a:ext cx="165240" cy="292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913B205-D782-467E-A92E-81297AF905D4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8201659" y="930952"/>
                  <a:ext cx="2008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DCDF69BF-9069-4DB3-AD65-D0A7AEE3F4F9}"/>
                    </a:ext>
                  </a:extLst>
                </p14:cNvPr>
                <p14:cNvContentPartPr/>
                <p14:nvPr/>
              </p14:nvContentPartPr>
              <p14:xfrm>
                <a:off x="8425579" y="1155952"/>
                <a:ext cx="112320" cy="1213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DCDF69BF-9069-4DB3-AD65-D0A7AEE3F4F9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8407939" y="1137952"/>
                  <a:ext cx="14796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E9C2BC50-C780-4D38-A7EA-3BB3BB4C20FE}"/>
              </a:ext>
            </a:extLst>
          </p:cNvPr>
          <p:cNvGrpSpPr/>
          <p:nvPr/>
        </p:nvGrpSpPr>
        <p:grpSpPr>
          <a:xfrm>
            <a:off x="520143" y="484969"/>
            <a:ext cx="3032640" cy="540000"/>
            <a:chOff x="520143" y="484969"/>
            <a:chExt cx="3032640" cy="5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848CB52-36A5-4D14-8B2F-E3A2E3F1F109}"/>
                    </a:ext>
                  </a:extLst>
                </p14:cNvPr>
                <p14:cNvContentPartPr/>
                <p14:nvPr/>
              </p14:nvContentPartPr>
              <p14:xfrm>
                <a:off x="520143" y="484969"/>
                <a:ext cx="549360" cy="52092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E2FEF3FE-8092-455C-B659-FA43F2BC18BB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502503" y="467329"/>
                  <a:ext cx="58500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11E1CA9-7E0D-402E-8C19-F6EE18609385}"/>
                    </a:ext>
                  </a:extLst>
                </p14:cNvPr>
                <p14:cNvContentPartPr/>
                <p14:nvPr/>
              </p14:nvContentPartPr>
              <p14:xfrm>
                <a:off x="1163823" y="758569"/>
                <a:ext cx="250920" cy="25056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7FDD80BA-56E7-4606-B69C-F7CF842E59F3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146183" y="740929"/>
                  <a:ext cx="2865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608EE44-898B-4BDC-9F2F-2BF109D3A8EB}"/>
                    </a:ext>
                  </a:extLst>
                </p14:cNvPr>
                <p14:cNvContentPartPr/>
                <p14:nvPr/>
              </p14:nvContentPartPr>
              <p14:xfrm>
                <a:off x="1528863" y="536089"/>
                <a:ext cx="88920" cy="48888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8760D072-FAB5-4D43-B00C-F31262EA1489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510863" y="518449"/>
                  <a:ext cx="12456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5CDF882-C2E9-4050-B3B9-5FF12567CC98}"/>
                    </a:ext>
                  </a:extLst>
                </p14:cNvPr>
                <p14:cNvContentPartPr/>
                <p14:nvPr/>
              </p14:nvContentPartPr>
              <p14:xfrm>
                <a:off x="1476303" y="752449"/>
                <a:ext cx="230400" cy="3528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5D0B879C-BAB1-46F6-8066-3C33DBF43110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458663" y="734809"/>
                  <a:ext cx="2660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C3C5BF7-9DB7-4441-BF30-AA702947F478}"/>
                    </a:ext>
                  </a:extLst>
                </p14:cNvPr>
                <p14:cNvContentPartPr/>
                <p14:nvPr/>
              </p14:nvContentPartPr>
              <p14:xfrm>
                <a:off x="1792023" y="790249"/>
                <a:ext cx="33120" cy="21672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49024212-E4C2-4FF3-B2B1-67E6A62F7AFF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774023" y="772609"/>
                  <a:ext cx="687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B2699B7-08C5-4C38-A40C-BD365E1B97E5}"/>
                    </a:ext>
                  </a:extLst>
                </p14:cNvPr>
                <p14:cNvContentPartPr/>
                <p14:nvPr/>
              </p14:nvContentPartPr>
              <p14:xfrm>
                <a:off x="1741623" y="627529"/>
                <a:ext cx="20880" cy="2772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92B3B1D7-D42F-45F7-8F5E-6C3582CD8D0E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723623" y="609529"/>
                  <a:ext cx="565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91F82E2-D945-421C-B401-2072EB1F6C72}"/>
                    </a:ext>
                  </a:extLst>
                </p14:cNvPr>
                <p14:cNvContentPartPr/>
                <p14:nvPr/>
              </p14:nvContentPartPr>
              <p14:xfrm>
                <a:off x="1892823" y="752809"/>
                <a:ext cx="188640" cy="25992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09B7AD09-4C79-404A-AEA5-883BF723EB9C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875183" y="735169"/>
                  <a:ext cx="224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356239B-D2C3-4834-ABFC-E506B9669CA5}"/>
                    </a:ext>
                  </a:extLst>
                </p14:cNvPr>
                <p14:cNvContentPartPr/>
                <p14:nvPr/>
              </p14:nvContentPartPr>
              <p14:xfrm>
                <a:off x="2186943" y="734089"/>
                <a:ext cx="213120" cy="20880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9D2DA626-6B74-4162-9805-AD09BC6189A9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2168943" y="716449"/>
                  <a:ext cx="2487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1CFABE9-3875-4BFA-AC42-8253116E3309}"/>
                    </a:ext>
                  </a:extLst>
                </p14:cNvPr>
                <p14:cNvContentPartPr/>
                <p14:nvPr/>
              </p14:nvContentPartPr>
              <p14:xfrm>
                <a:off x="2487543" y="531769"/>
                <a:ext cx="56520" cy="43884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54B85FD0-CDDC-4E02-A721-C7EA06714D25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2469543" y="514129"/>
                  <a:ext cx="9216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33F7629-B6AF-4299-96BF-955E55FB0CB0}"/>
                    </a:ext>
                  </a:extLst>
                </p14:cNvPr>
                <p14:cNvContentPartPr/>
                <p14:nvPr/>
              </p14:nvContentPartPr>
              <p14:xfrm>
                <a:off x="2420583" y="725449"/>
                <a:ext cx="239760" cy="1872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37C289E6-024E-4326-9418-7C608D841293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402943" y="707809"/>
                  <a:ext cx="275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9DE8638-D83C-4347-B244-540F2755621C}"/>
                    </a:ext>
                  </a:extLst>
                </p14:cNvPr>
                <p14:cNvContentPartPr/>
                <p14:nvPr/>
              </p14:nvContentPartPr>
              <p14:xfrm>
                <a:off x="2725863" y="755329"/>
                <a:ext cx="32400" cy="23220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846236A9-AEAE-4052-8FDE-3F31E49AD6D0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707863" y="737689"/>
                  <a:ext cx="680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A3896DF-580D-43F0-A27C-077910F744C5}"/>
                    </a:ext>
                  </a:extLst>
                </p14:cNvPr>
                <p14:cNvContentPartPr/>
                <p14:nvPr/>
              </p14:nvContentPartPr>
              <p14:xfrm>
                <a:off x="2737023" y="620329"/>
                <a:ext cx="34560" cy="2628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F7E929DB-09B1-4953-923C-36FD5C0C6FCB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719383" y="602329"/>
                  <a:ext cx="702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4CBCB44-F3E2-4EDD-8B78-46784C0F7372}"/>
                    </a:ext>
                  </a:extLst>
                </p14:cNvPr>
                <p14:cNvContentPartPr/>
                <p14:nvPr/>
              </p14:nvContentPartPr>
              <p14:xfrm>
                <a:off x="2876343" y="723289"/>
                <a:ext cx="222840" cy="26100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EE096FC5-D29D-487A-9EEA-FBD9C6648EA2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858343" y="705649"/>
                  <a:ext cx="2584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5FC9FD00-0328-4C21-A27A-05CF8C720729}"/>
                    </a:ext>
                  </a:extLst>
                </p14:cNvPr>
                <p14:cNvContentPartPr/>
                <p14:nvPr/>
              </p14:nvContentPartPr>
              <p14:xfrm>
                <a:off x="3276663" y="685489"/>
                <a:ext cx="276120" cy="29052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D48943F2-E32A-43B8-BBBB-310E46E3A02C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259023" y="667489"/>
                  <a:ext cx="31176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6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FCFA47AE-89C7-4EAC-9C46-9994CA1E8777}"/>
                  </a:ext>
                </a:extLst>
              </p14:cNvPr>
              <p14:cNvContentPartPr/>
              <p14:nvPr/>
            </p14:nvContentPartPr>
            <p14:xfrm>
              <a:off x="508263" y="1125049"/>
              <a:ext cx="3092760" cy="896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FCFA47AE-89C7-4EAC-9C46-9994CA1E8777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490263" y="1107049"/>
                <a:ext cx="3128400" cy="12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D86EB001-F15E-4D15-A329-231CD3CC3F34}"/>
              </a:ext>
            </a:extLst>
          </p:cNvPr>
          <p:cNvGrpSpPr/>
          <p:nvPr/>
        </p:nvGrpSpPr>
        <p:grpSpPr>
          <a:xfrm>
            <a:off x="633930" y="1498171"/>
            <a:ext cx="1218600" cy="356400"/>
            <a:chOff x="633930" y="1498171"/>
            <a:chExt cx="1218600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9C88139-D374-488A-95FB-9A3BC97E18A4}"/>
                    </a:ext>
                  </a:extLst>
                </p14:cNvPr>
                <p14:cNvContentPartPr/>
                <p14:nvPr/>
              </p14:nvContentPartPr>
              <p14:xfrm>
                <a:off x="641850" y="1567291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9C88139-D374-488A-95FB-9A3BC97E18A4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623850" y="15496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42A0DF9-F502-4054-98DE-E9F2396C41F6}"/>
                    </a:ext>
                  </a:extLst>
                </p14:cNvPr>
                <p14:cNvContentPartPr/>
                <p14:nvPr/>
              </p14:nvContentPartPr>
              <p14:xfrm>
                <a:off x="633930" y="1507171"/>
                <a:ext cx="201600" cy="331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42A0DF9-F502-4054-98DE-E9F2396C41F6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16290" y="1489531"/>
                  <a:ext cx="23724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5B38DDD-E6EC-4D19-8325-4B459FF034D4}"/>
                    </a:ext>
                  </a:extLst>
                </p14:cNvPr>
                <p14:cNvContentPartPr/>
                <p14:nvPr/>
              </p14:nvContentPartPr>
              <p14:xfrm>
                <a:off x="942090" y="1668451"/>
                <a:ext cx="142200" cy="186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5B38DDD-E6EC-4D19-8325-4B459FF034D4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924090" y="1650811"/>
                  <a:ext cx="1778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93983D4-2EED-4A43-AAFB-F5C1186D22C5}"/>
                    </a:ext>
                  </a:extLst>
                </p14:cNvPr>
                <p14:cNvContentPartPr/>
                <p14:nvPr/>
              </p14:nvContentPartPr>
              <p14:xfrm>
                <a:off x="1150890" y="1672051"/>
                <a:ext cx="142200" cy="162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93983D4-2EED-4A43-AAFB-F5C1186D22C5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133250" y="1654411"/>
                  <a:ext cx="1778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F9DF89F-4197-42B4-BF80-77F787E0AE3B}"/>
                    </a:ext>
                  </a:extLst>
                </p14:cNvPr>
                <p14:cNvContentPartPr/>
                <p14:nvPr/>
              </p14:nvContentPartPr>
              <p14:xfrm>
                <a:off x="1365810" y="1534171"/>
                <a:ext cx="38880" cy="306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F9DF89F-4197-42B4-BF80-77F787E0AE3B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347810" y="1516171"/>
                  <a:ext cx="745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9147FFC-29B3-4807-AA9B-001F53B8B939}"/>
                    </a:ext>
                  </a:extLst>
                </p14:cNvPr>
                <p14:cNvContentPartPr/>
                <p14:nvPr/>
              </p14:nvContentPartPr>
              <p14:xfrm>
                <a:off x="1340610" y="1683571"/>
                <a:ext cx="135720" cy="11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9147FFC-29B3-4807-AA9B-001F53B8B939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322610" y="1665931"/>
                  <a:ext cx="1713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E7A702B-BB5F-42CA-9954-4B874BD65C49}"/>
                    </a:ext>
                  </a:extLst>
                </p14:cNvPr>
                <p14:cNvContentPartPr/>
                <p14:nvPr/>
              </p14:nvContentPartPr>
              <p14:xfrm>
                <a:off x="1518450" y="1660171"/>
                <a:ext cx="93240" cy="156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E7A702B-BB5F-42CA-9954-4B874BD65C49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500810" y="1642531"/>
                  <a:ext cx="1288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A67A8D2-D453-4DB6-902C-6774F12EC421}"/>
                    </a:ext>
                  </a:extLst>
                </p14:cNvPr>
                <p14:cNvContentPartPr/>
                <p14:nvPr/>
              </p14:nvContentPartPr>
              <p14:xfrm>
                <a:off x="1685490" y="1498171"/>
                <a:ext cx="167040" cy="326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A67A8D2-D453-4DB6-902C-6774F12EC421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667850" y="1480171"/>
                  <a:ext cx="202680" cy="36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B408FF-2123-44AE-B64E-F6F1C844EFB3}"/>
              </a:ext>
            </a:extLst>
          </p:cNvPr>
          <p:cNvGrpSpPr/>
          <p:nvPr/>
        </p:nvGrpSpPr>
        <p:grpSpPr>
          <a:xfrm>
            <a:off x="2087610" y="1447771"/>
            <a:ext cx="1475280" cy="326160"/>
            <a:chOff x="2087610" y="1447771"/>
            <a:chExt cx="1475280" cy="32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1D46598-BD60-405B-8562-24FA88AA12B1}"/>
                    </a:ext>
                  </a:extLst>
                </p14:cNvPr>
                <p14:cNvContentPartPr/>
                <p14:nvPr/>
              </p14:nvContentPartPr>
              <p14:xfrm>
                <a:off x="2087610" y="1465411"/>
                <a:ext cx="191160" cy="307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1D46598-BD60-405B-8562-24FA88AA12B1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069610" y="1447411"/>
                  <a:ext cx="2268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C75CF2C-BA21-47B2-8C47-21E3869B6B46}"/>
                    </a:ext>
                  </a:extLst>
                </p14:cNvPr>
                <p14:cNvContentPartPr/>
                <p14:nvPr/>
              </p14:nvContentPartPr>
              <p14:xfrm>
                <a:off x="2199570" y="1627771"/>
                <a:ext cx="117360" cy="133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C75CF2C-BA21-47B2-8C47-21E3869B6B46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2181570" y="1610131"/>
                  <a:ext cx="1530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0E99A3E-1E1E-4ABC-B35F-E10B3C07773D}"/>
                    </a:ext>
                  </a:extLst>
                </p14:cNvPr>
                <p14:cNvContentPartPr/>
                <p14:nvPr/>
              </p14:nvContentPartPr>
              <p14:xfrm>
                <a:off x="2374530" y="1610491"/>
                <a:ext cx="163440" cy="163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0E99A3E-1E1E-4ABC-B35F-E10B3C07773D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2356890" y="1592491"/>
                  <a:ext cx="199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4BC8C56-0C0C-4E0F-9EFD-39A2D957D86C}"/>
                    </a:ext>
                  </a:extLst>
                </p14:cNvPr>
                <p14:cNvContentPartPr/>
                <p14:nvPr/>
              </p14:nvContentPartPr>
              <p14:xfrm>
                <a:off x="2590890" y="1611931"/>
                <a:ext cx="130320" cy="138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4BC8C56-0C0C-4E0F-9EFD-39A2D957D86C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2572890" y="1593931"/>
                  <a:ext cx="1659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B3C5739-1227-49E1-AC94-E36AC80EA66B}"/>
                    </a:ext>
                  </a:extLst>
                </p14:cNvPr>
                <p14:cNvContentPartPr/>
                <p14:nvPr/>
              </p14:nvContentPartPr>
              <p14:xfrm>
                <a:off x="2764410" y="1587091"/>
                <a:ext cx="127080" cy="162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B3C5739-1227-49E1-AC94-E36AC80EA66B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2746410" y="1569451"/>
                  <a:ext cx="162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20A1FD0-1B0A-4916-A819-D73F74EDDFEA}"/>
                    </a:ext>
                  </a:extLst>
                </p14:cNvPr>
                <p14:cNvContentPartPr/>
                <p14:nvPr/>
              </p14:nvContentPartPr>
              <p14:xfrm>
                <a:off x="2963850" y="1447771"/>
                <a:ext cx="38520" cy="293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20A1FD0-1B0A-4916-A819-D73F74EDDFEA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2946210" y="1429771"/>
                  <a:ext cx="741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35A499B-0545-4310-97A9-9E36F135FC51}"/>
                    </a:ext>
                  </a:extLst>
                </p14:cNvPr>
                <p14:cNvContentPartPr/>
                <p14:nvPr/>
              </p14:nvContentPartPr>
              <p14:xfrm>
                <a:off x="2915970" y="1574131"/>
                <a:ext cx="149040" cy="20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35A499B-0545-4310-97A9-9E36F135FC51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2898330" y="1556131"/>
                  <a:ext cx="1846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3D7692E-D4B0-4557-9834-8B77EC496B7E}"/>
                    </a:ext>
                  </a:extLst>
                </p14:cNvPr>
                <p14:cNvContentPartPr/>
                <p14:nvPr/>
              </p14:nvContentPartPr>
              <p14:xfrm>
                <a:off x="3135210" y="1577731"/>
                <a:ext cx="144720" cy="155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3D7692E-D4B0-4557-9834-8B77EC496B7E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3117570" y="1560091"/>
                  <a:ext cx="180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B586A10-8EB8-49D8-8C6C-306753C5ED96}"/>
                    </a:ext>
                  </a:extLst>
                </p14:cNvPr>
                <p14:cNvContentPartPr/>
                <p14:nvPr/>
              </p14:nvContentPartPr>
              <p14:xfrm>
                <a:off x="3363810" y="1537771"/>
                <a:ext cx="199080" cy="206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B586A10-8EB8-49D8-8C6C-306753C5ED96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3346170" y="1519771"/>
                  <a:ext cx="23472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120C2F64-E4F9-40AF-AC86-654C4FC04B62}"/>
              </a:ext>
            </a:extLst>
          </p:cNvPr>
          <p:cNvGrpSpPr/>
          <p:nvPr/>
        </p:nvGrpSpPr>
        <p:grpSpPr>
          <a:xfrm>
            <a:off x="3868698" y="1394212"/>
            <a:ext cx="1126800" cy="308160"/>
            <a:chOff x="3868698" y="1394212"/>
            <a:chExt cx="112680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9D6635F-194A-47D6-B9A3-ABB4B4CA49C4}"/>
                    </a:ext>
                  </a:extLst>
                </p14:cNvPr>
                <p14:cNvContentPartPr/>
                <p14:nvPr/>
              </p14:nvContentPartPr>
              <p14:xfrm>
                <a:off x="3868698" y="1395292"/>
                <a:ext cx="131040" cy="307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9D6635F-194A-47D6-B9A3-ABB4B4CA49C4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3850698" y="1377652"/>
                  <a:ext cx="1666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2A13A56-AE34-4357-AC24-5C29249ABFB5}"/>
                    </a:ext>
                  </a:extLst>
                </p14:cNvPr>
                <p14:cNvContentPartPr/>
                <p14:nvPr/>
              </p14:nvContentPartPr>
              <p14:xfrm>
                <a:off x="4060218" y="1572052"/>
                <a:ext cx="7560" cy="121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2A13A56-AE34-4357-AC24-5C29249ABFB5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4042218" y="1554052"/>
                  <a:ext cx="432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175985D-4E2F-4A8B-88C6-F894DDAAB329}"/>
                    </a:ext>
                  </a:extLst>
                </p14:cNvPr>
                <p14:cNvContentPartPr/>
                <p14:nvPr/>
              </p14:nvContentPartPr>
              <p14:xfrm>
                <a:off x="4052298" y="1466572"/>
                <a:ext cx="11160" cy="34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175985D-4E2F-4A8B-88C6-F894DDAAB329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4034298" y="1448932"/>
                  <a:ext cx="468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BB791C4-01CF-447F-9499-1D5F33CD9464}"/>
                    </a:ext>
                  </a:extLst>
                </p14:cNvPr>
                <p14:cNvContentPartPr/>
                <p14:nvPr/>
              </p14:nvContentPartPr>
              <p14:xfrm>
                <a:off x="4144458" y="1519852"/>
                <a:ext cx="86040" cy="159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BB791C4-01CF-447F-9499-1D5F33CD9464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4126458" y="1502212"/>
                  <a:ext cx="1216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4B6DB8F-08BE-4A5B-887E-1152CE7570E4}"/>
                    </a:ext>
                  </a:extLst>
                </p14:cNvPr>
                <p14:cNvContentPartPr/>
                <p14:nvPr/>
              </p14:nvContentPartPr>
              <p14:xfrm>
                <a:off x="4296018" y="1521292"/>
                <a:ext cx="73080" cy="158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4B6DB8F-08BE-4A5B-887E-1152CE7570E4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4278018" y="1503292"/>
                  <a:ext cx="108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A2A35E0-8B40-47B1-BC53-8D397C18A4AE}"/>
                    </a:ext>
                  </a:extLst>
                </p14:cNvPr>
                <p14:cNvContentPartPr/>
                <p14:nvPr/>
              </p14:nvContentPartPr>
              <p14:xfrm>
                <a:off x="4420218" y="1522372"/>
                <a:ext cx="136080" cy="141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A2A35E0-8B40-47B1-BC53-8D397C18A4AE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4402218" y="1504732"/>
                  <a:ext cx="171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B5DFD386-E8C2-40D8-B2C0-F6CD99F3BED3}"/>
                    </a:ext>
                  </a:extLst>
                </p14:cNvPr>
                <p14:cNvContentPartPr/>
                <p14:nvPr/>
              </p14:nvContentPartPr>
              <p14:xfrm>
                <a:off x="4645938" y="1524172"/>
                <a:ext cx="14400" cy="12600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B5DFD386-E8C2-40D8-B2C0-F6CD99F3BED3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4627938" y="1506172"/>
                  <a:ext cx="50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91487BF2-030B-4997-842B-B4A840B6D341}"/>
                    </a:ext>
                  </a:extLst>
                </p14:cNvPr>
                <p14:cNvContentPartPr/>
                <p14:nvPr/>
              </p14:nvContentPartPr>
              <p14:xfrm>
                <a:off x="4640178" y="1400692"/>
                <a:ext cx="4680" cy="2196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91487BF2-030B-4997-842B-B4A840B6D341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4622538" y="1382692"/>
                  <a:ext cx="40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58EE790C-6EE0-4282-B922-6A44C634C454}"/>
                    </a:ext>
                  </a:extLst>
                </p14:cNvPr>
                <p14:cNvContentPartPr/>
                <p14:nvPr/>
              </p14:nvContentPartPr>
              <p14:xfrm>
                <a:off x="4765818" y="1394212"/>
                <a:ext cx="23760" cy="26424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58EE790C-6EE0-4282-B922-6A44C634C454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4748178" y="1376212"/>
                  <a:ext cx="594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B18D561E-755F-46DD-A39F-CCF2680DC880}"/>
                    </a:ext>
                  </a:extLst>
                </p14:cNvPr>
                <p14:cNvContentPartPr/>
                <p14:nvPr/>
              </p14:nvContentPartPr>
              <p14:xfrm>
                <a:off x="4702818" y="1507972"/>
                <a:ext cx="135720" cy="61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B18D561E-755F-46DD-A39F-CCF2680DC880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4685178" y="1490332"/>
                  <a:ext cx="1713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A24F6A9A-32D2-4EAB-867F-097C53D5D37E}"/>
                    </a:ext>
                  </a:extLst>
                </p14:cNvPr>
                <p14:cNvContentPartPr/>
                <p14:nvPr/>
              </p14:nvContentPartPr>
              <p14:xfrm>
                <a:off x="4924938" y="1487092"/>
                <a:ext cx="70560" cy="1598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A24F6A9A-32D2-4EAB-867F-097C53D5D37E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4907298" y="1469092"/>
                  <a:ext cx="10620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9EBCCE9-4E49-4D64-8611-0E393D547CDE}"/>
              </a:ext>
            </a:extLst>
          </p:cNvPr>
          <p:cNvGrpSpPr/>
          <p:nvPr/>
        </p:nvGrpSpPr>
        <p:grpSpPr>
          <a:xfrm>
            <a:off x="609246" y="1808019"/>
            <a:ext cx="4418640" cy="187560"/>
            <a:chOff x="609246" y="1808019"/>
            <a:chExt cx="4418640" cy="1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A372B54B-6A5C-40AB-BD9D-DC39867E7C8D}"/>
                    </a:ext>
                  </a:extLst>
                </p14:cNvPr>
                <p14:cNvContentPartPr/>
                <p14:nvPr/>
              </p14:nvContentPartPr>
              <p14:xfrm>
                <a:off x="609246" y="1948059"/>
                <a:ext cx="997920" cy="4752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A372B54B-6A5C-40AB-BD9D-DC39867E7C8D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591246" y="1930419"/>
                  <a:ext cx="10335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A747DB6-A4FD-48D5-A63E-575C64A10B5E}"/>
                    </a:ext>
                  </a:extLst>
                </p14:cNvPr>
                <p14:cNvContentPartPr/>
                <p14:nvPr/>
              </p14:nvContentPartPr>
              <p14:xfrm>
                <a:off x="1606806" y="1891899"/>
                <a:ext cx="1801080" cy="97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A747DB6-A4FD-48D5-A63E-575C64A10B5E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588806" y="1874259"/>
                  <a:ext cx="1836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195A896-15FA-4EE2-8778-39D9B75F4C3B}"/>
                    </a:ext>
                  </a:extLst>
                </p14:cNvPr>
                <p14:cNvContentPartPr/>
                <p14:nvPr/>
              </p14:nvContentPartPr>
              <p14:xfrm>
                <a:off x="3390606" y="1808019"/>
                <a:ext cx="1637280" cy="125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195A896-15FA-4EE2-8778-39D9B75F4C3B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3372966" y="1790379"/>
                  <a:ext cx="167292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08362E1E-3F6B-4A00-BD3D-6258170C47F2}"/>
              </a:ext>
            </a:extLst>
          </p:cNvPr>
          <p:cNvGrpSpPr/>
          <p:nvPr/>
        </p:nvGrpSpPr>
        <p:grpSpPr>
          <a:xfrm>
            <a:off x="492612" y="2564508"/>
            <a:ext cx="1787040" cy="416880"/>
            <a:chOff x="492612" y="2564508"/>
            <a:chExt cx="17870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E86E9FA5-A75D-474D-9FBA-66CA02207238}"/>
                    </a:ext>
                  </a:extLst>
                </p14:cNvPr>
                <p14:cNvContentPartPr/>
                <p14:nvPr/>
              </p14:nvContentPartPr>
              <p14:xfrm>
                <a:off x="492612" y="2576028"/>
                <a:ext cx="364680" cy="40500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E86E9FA5-A75D-474D-9FBA-66CA02207238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474972" y="2558388"/>
                  <a:ext cx="40032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BDBEBF6D-E049-4CEA-8C77-6AB258A85BFF}"/>
                    </a:ext>
                  </a:extLst>
                </p14:cNvPr>
                <p14:cNvContentPartPr/>
                <p14:nvPr/>
              </p14:nvContentPartPr>
              <p14:xfrm>
                <a:off x="746772" y="2805708"/>
                <a:ext cx="128520" cy="17568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BDBEBF6D-E049-4CEA-8C77-6AB258A85BFF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729132" y="2788068"/>
                  <a:ext cx="164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C117DCE2-0924-44D2-AFA3-2F8416C90B23}"/>
                    </a:ext>
                  </a:extLst>
                </p14:cNvPr>
                <p14:cNvContentPartPr/>
                <p14:nvPr/>
              </p14:nvContentPartPr>
              <p14:xfrm>
                <a:off x="943332" y="2774388"/>
                <a:ext cx="187200" cy="17964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C117DCE2-0924-44D2-AFA3-2F8416C90B23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925332" y="2756388"/>
                  <a:ext cx="2228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86342488-E59A-409A-B390-B5A5233B22B4}"/>
                    </a:ext>
                  </a:extLst>
                </p14:cNvPr>
                <p14:cNvContentPartPr/>
                <p14:nvPr/>
              </p14:nvContentPartPr>
              <p14:xfrm>
                <a:off x="1192092" y="2778348"/>
                <a:ext cx="164160" cy="15984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86342488-E59A-409A-B390-B5A5233B22B4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174092" y="2760348"/>
                  <a:ext cx="1998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F48C8D16-968A-4B10-A6CA-6899DCF2385A}"/>
                    </a:ext>
                  </a:extLst>
                </p14:cNvPr>
                <p14:cNvContentPartPr/>
                <p14:nvPr/>
              </p14:nvContentPartPr>
              <p14:xfrm>
                <a:off x="1395852" y="2748828"/>
                <a:ext cx="122760" cy="16956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F48C8D16-968A-4B10-A6CA-6899DCF2385A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378212" y="2730828"/>
                  <a:ext cx="158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AA8F1814-B1FA-4C5F-925E-FEA6C35BF52E}"/>
                    </a:ext>
                  </a:extLst>
                </p14:cNvPr>
                <p14:cNvContentPartPr/>
                <p14:nvPr/>
              </p14:nvContentPartPr>
              <p14:xfrm>
                <a:off x="1617612" y="2564508"/>
                <a:ext cx="26280" cy="33192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AA8F1814-B1FA-4C5F-925E-FEA6C35BF52E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599612" y="2546508"/>
                  <a:ext cx="619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FC273017-0C4B-4156-91FE-EC368A3E5826}"/>
                    </a:ext>
                  </a:extLst>
                </p14:cNvPr>
                <p14:cNvContentPartPr/>
                <p14:nvPr/>
              </p14:nvContentPartPr>
              <p14:xfrm>
                <a:off x="1550652" y="2722548"/>
                <a:ext cx="194400" cy="1980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FC273017-0C4B-4156-91FE-EC368A3E5826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532652" y="2704548"/>
                  <a:ext cx="230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C801F54E-F8C9-450B-BC40-B32B3B5A8C6C}"/>
                    </a:ext>
                  </a:extLst>
                </p14:cNvPr>
                <p14:cNvContentPartPr/>
                <p14:nvPr/>
              </p14:nvContentPartPr>
              <p14:xfrm>
                <a:off x="1777452" y="2739108"/>
                <a:ext cx="199080" cy="16056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C801F54E-F8C9-450B-BC40-B32B3B5A8C6C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759452" y="2721468"/>
                  <a:ext cx="234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6ED6FBA0-7E40-4472-8DDA-D3C297855F5A}"/>
                    </a:ext>
                  </a:extLst>
                </p14:cNvPr>
                <p14:cNvContentPartPr/>
                <p14:nvPr/>
              </p14:nvContentPartPr>
              <p14:xfrm>
                <a:off x="2049252" y="2685468"/>
                <a:ext cx="230400" cy="18720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6ED6FBA0-7E40-4472-8DDA-D3C297855F5A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2031252" y="2667828"/>
                  <a:ext cx="26604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0EF5CC5A-7505-4FB9-9338-9FB084214D2D}"/>
              </a:ext>
            </a:extLst>
          </p:cNvPr>
          <p:cNvGrpSpPr/>
          <p:nvPr/>
        </p:nvGrpSpPr>
        <p:grpSpPr>
          <a:xfrm>
            <a:off x="2600772" y="2594748"/>
            <a:ext cx="1562400" cy="468360"/>
            <a:chOff x="2600772" y="2594748"/>
            <a:chExt cx="1562400" cy="46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3B19D635-EDD0-4A7D-9211-04A93045ABFF}"/>
                    </a:ext>
                  </a:extLst>
                </p14:cNvPr>
                <p14:cNvContentPartPr/>
                <p14:nvPr/>
              </p14:nvContentPartPr>
              <p14:xfrm>
                <a:off x="2600772" y="2662068"/>
                <a:ext cx="140040" cy="40104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3B19D635-EDD0-4A7D-9211-04A93045ABFF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2582772" y="2644428"/>
                  <a:ext cx="17568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8E4D7673-0E2B-47BE-A2D4-2603F60391F3}"/>
                    </a:ext>
                  </a:extLst>
                </p14:cNvPr>
                <p14:cNvContentPartPr/>
                <p14:nvPr/>
              </p14:nvContentPartPr>
              <p14:xfrm>
                <a:off x="2823972" y="2651628"/>
                <a:ext cx="128160" cy="18036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8E4D7673-0E2B-47BE-A2D4-2603F60391F3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2806332" y="2633988"/>
                  <a:ext cx="163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6085F0BD-2A98-484F-9429-C061590CD4F3}"/>
                    </a:ext>
                  </a:extLst>
                </p14:cNvPr>
                <p14:cNvContentPartPr/>
                <p14:nvPr/>
              </p14:nvContentPartPr>
              <p14:xfrm>
                <a:off x="2976972" y="2650908"/>
                <a:ext cx="163800" cy="19368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6085F0BD-2A98-484F-9429-C061590CD4F3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2959332" y="2633268"/>
                  <a:ext cx="199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EBB3ABF6-5183-40DF-B1E9-739005F357AD}"/>
                    </a:ext>
                  </a:extLst>
                </p14:cNvPr>
                <p14:cNvContentPartPr/>
                <p14:nvPr/>
              </p14:nvContentPartPr>
              <p14:xfrm>
                <a:off x="3210252" y="2643348"/>
                <a:ext cx="112320" cy="19332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EBB3ABF6-5183-40DF-B1E9-739005F357AD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3192252" y="2625708"/>
                  <a:ext cx="1479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34D2A4A8-F798-4E6C-B7F2-C77CDE9EEE84}"/>
                    </a:ext>
                  </a:extLst>
                </p14:cNvPr>
                <p14:cNvContentPartPr/>
                <p14:nvPr/>
              </p14:nvContentPartPr>
              <p14:xfrm>
                <a:off x="3382692" y="2636148"/>
                <a:ext cx="100080" cy="19152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34D2A4A8-F798-4E6C-B7F2-C77CDE9EEE84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3365052" y="2618508"/>
                  <a:ext cx="135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3D8007C2-3109-47AC-B345-C81B4F7CC925}"/>
                    </a:ext>
                  </a:extLst>
                </p14:cNvPr>
                <p14:cNvContentPartPr/>
                <p14:nvPr/>
              </p14:nvContentPartPr>
              <p14:xfrm>
                <a:off x="3533892" y="2611308"/>
                <a:ext cx="115560" cy="20808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3D8007C2-3109-47AC-B345-C81B4F7CC925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3515892" y="2593308"/>
                  <a:ext cx="1512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7EDD6448-8AB1-4682-A72C-8AE003911FAF}"/>
                    </a:ext>
                  </a:extLst>
                </p14:cNvPr>
                <p14:cNvContentPartPr/>
                <p14:nvPr/>
              </p14:nvContentPartPr>
              <p14:xfrm>
                <a:off x="3708852" y="2606988"/>
                <a:ext cx="103320" cy="19908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7EDD6448-8AB1-4682-A72C-8AE003911FAF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3691212" y="2589348"/>
                  <a:ext cx="1389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6D9BA7A5-43D8-424D-B222-8A193BD733C6}"/>
                    </a:ext>
                  </a:extLst>
                </p14:cNvPr>
                <p14:cNvContentPartPr/>
                <p14:nvPr/>
              </p14:nvContentPartPr>
              <p14:xfrm>
                <a:off x="3889932" y="2606628"/>
                <a:ext cx="99720" cy="19620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6D9BA7A5-43D8-424D-B222-8A193BD733C6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3872292" y="2588628"/>
                  <a:ext cx="1353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50F890D3-1129-490C-8496-E668F9468226}"/>
                    </a:ext>
                  </a:extLst>
                </p14:cNvPr>
                <p14:cNvContentPartPr/>
                <p14:nvPr/>
              </p14:nvContentPartPr>
              <p14:xfrm>
                <a:off x="4094772" y="2594748"/>
                <a:ext cx="68400" cy="21312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50F890D3-1129-490C-8496-E668F9468226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4077132" y="2576748"/>
                  <a:ext cx="104040" cy="24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9" name="Group 558">
            <a:extLst>
              <a:ext uri="{FF2B5EF4-FFF2-40B4-BE49-F238E27FC236}">
                <a16:creationId xmlns:a16="http://schemas.microsoft.com/office/drawing/2014/main" id="{FFB91034-B7A5-4B6A-AAB8-29DB1F08ECEC}"/>
              </a:ext>
            </a:extLst>
          </p:cNvPr>
          <p:cNvGrpSpPr/>
          <p:nvPr/>
        </p:nvGrpSpPr>
        <p:grpSpPr>
          <a:xfrm>
            <a:off x="4502520" y="2568840"/>
            <a:ext cx="577800" cy="230400"/>
            <a:chOff x="4502520" y="2568840"/>
            <a:chExt cx="57780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9236DD66-F47E-467F-B07E-DC2E1FD36A37}"/>
                    </a:ext>
                  </a:extLst>
                </p14:cNvPr>
                <p14:cNvContentPartPr/>
                <p14:nvPr/>
              </p14:nvContentPartPr>
              <p14:xfrm>
                <a:off x="4502520" y="2588640"/>
                <a:ext cx="115200" cy="20196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9236DD66-F47E-467F-B07E-DC2E1FD36A37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4484880" y="2571000"/>
                  <a:ext cx="1508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719A5A19-40E2-45EA-A691-88ACE872BB67}"/>
                    </a:ext>
                  </a:extLst>
                </p14:cNvPr>
                <p14:cNvContentPartPr/>
                <p14:nvPr/>
              </p14:nvContentPartPr>
              <p14:xfrm>
                <a:off x="4685040" y="2600160"/>
                <a:ext cx="147240" cy="15588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719A5A19-40E2-45EA-A691-88ACE872BB6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4667400" y="2582520"/>
                  <a:ext cx="182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7615D6BF-7BE0-42E8-9C2E-C9320A0278BA}"/>
                    </a:ext>
                  </a:extLst>
                </p14:cNvPr>
                <p14:cNvContentPartPr/>
                <p14:nvPr/>
              </p14:nvContentPartPr>
              <p14:xfrm>
                <a:off x="4916520" y="2568840"/>
                <a:ext cx="163800" cy="23040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7615D6BF-7BE0-42E8-9C2E-C9320A0278BA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4898880" y="2550840"/>
                  <a:ext cx="199440" cy="26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2">
            <p14:nvContentPartPr>
              <p14:cNvPr id="560" name="Ink 559">
                <a:extLst>
                  <a:ext uri="{FF2B5EF4-FFF2-40B4-BE49-F238E27FC236}">
                    <a16:creationId xmlns:a16="http://schemas.microsoft.com/office/drawing/2014/main" id="{646FA381-3ECB-418D-A70C-9FAB2BF7B422}"/>
                  </a:ext>
                </a:extLst>
              </p14:cNvPr>
              <p14:cNvContentPartPr/>
              <p14:nvPr/>
            </p14:nvContentPartPr>
            <p14:xfrm>
              <a:off x="618780" y="3299940"/>
              <a:ext cx="192600" cy="338760"/>
            </p14:xfrm>
          </p:contentPart>
        </mc:Choice>
        <mc:Fallback xmlns="">
          <p:pic>
            <p:nvPicPr>
              <p:cNvPr id="560" name="Ink 559">
                <a:extLst>
                  <a:ext uri="{FF2B5EF4-FFF2-40B4-BE49-F238E27FC236}">
                    <a16:creationId xmlns:a16="http://schemas.microsoft.com/office/drawing/2014/main" id="{646FA381-3ECB-418D-A70C-9FAB2BF7B422}"/>
                  </a:ext>
                </a:extLst>
              </p:cNvPr>
              <p:cNvPicPr/>
              <p:nvPr/>
            </p:nvPicPr>
            <p:blipFill>
              <a:blip r:embed="rId703"/>
              <a:stretch>
                <a:fillRect/>
              </a:stretch>
            </p:blipFill>
            <p:spPr>
              <a:xfrm>
                <a:off x="600780" y="3282300"/>
                <a:ext cx="22824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4">
            <p14:nvContentPartPr>
              <p14:cNvPr id="561" name="Ink 560">
                <a:extLst>
                  <a:ext uri="{FF2B5EF4-FFF2-40B4-BE49-F238E27FC236}">
                    <a16:creationId xmlns:a16="http://schemas.microsoft.com/office/drawing/2014/main" id="{5A8F3912-8FC8-43F8-8E5A-9B89F923378C}"/>
                  </a:ext>
                </a:extLst>
              </p14:cNvPr>
              <p14:cNvContentPartPr/>
              <p14:nvPr/>
            </p14:nvContentPartPr>
            <p14:xfrm>
              <a:off x="795180" y="3428820"/>
              <a:ext cx="157680" cy="196200"/>
            </p14:xfrm>
          </p:contentPart>
        </mc:Choice>
        <mc:Fallback xmlns="">
          <p:pic>
            <p:nvPicPr>
              <p:cNvPr id="561" name="Ink 560">
                <a:extLst>
                  <a:ext uri="{FF2B5EF4-FFF2-40B4-BE49-F238E27FC236}">
                    <a16:creationId xmlns:a16="http://schemas.microsoft.com/office/drawing/2014/main" id="{5A8F3912-8FC8-43F8-8E5A-9B89F923378C}"/>
                  </a:ext>
                </a:extLst>
              </p:cNvPr>
              <p:cNvPicPr/>
              <p:nvPr/>
            </p:nvPicPr>
            <p:blipFill>
              <a:blip r:embed="rId705"/>
              <a:stretch>
                <a:fillRect/>
              </a:stretch>
            </p:blipFill>
            <p:spPr>
              <a:xfrm>
                <a:off x="777180" y="3410820"/>
                <a:ext cx="193320" cy="23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Group 217">
            <a:extLst>
              <a:ext uri="{FF2B5EF4-FFF2-40B4-BE49-F238E27FC236}">
                <a16:creationId xmlns:a16="http://schemas.microsoft.com/office/drawing/2014/main" id="{32FA7777-50E7-4B90-9F94-80FA84D0C75D}"/>
              </a:ext>
            </a:extLst>
          </p:cNvPr>
          <p:cNvGrpSpPr/>
          <p:nvPr/>
        </p:nvGrpSpPr>
        <p:grpSpPr>
          <a:xfrm>
            <a:off x="3920880" y="3103410"/>
            <a:ext cx="1396440" cy="399600"/>
            <a:chOff x="3920880" y="3103410"/>
            <a:chExt cx="1396440" cy="39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09A6E90-0A96-4E6D-B678-CBAB8B909786}"/>
                    </a:ext>
                  </a:extLst>
                </p14:cNvPr>
                <p14:cNvContentPartPr/>
                <p14:nvPr/>
              </p14:nvContentPartPr>
              <p14:xfrm>
                <a:off x="3920880" y="3296010"/>
                <a:ext cx="87480" cy="2070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09A6E90-0A96-4E6D-B678-CBAB8B909786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3903240" y="3278370"/>
                  <a:ext cx="1231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9EB1D93-F8C1-4285-9922-CCF52B9599A1}"/>
                    </a:ext>
                  </a:extLst>
                </p14:cNvPr>
                <p14:cNvContentPartPr/>
                <p14:nvPr/>
              </p14:nvContentPartPr>
              <p14:xfrm>
                <a:off x="4057680" y="3316890"/>
                <a:ext cx="114840" cy="181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9EB1D93-F8C1-4285-9922-CCF52B9599A1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4039680" y="3299250"/>
                  <a:ext cx="1504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097F908-7887-428E-985F-5571CE879BD9}"/>
                    </a:ext>
                  </a:extLst>
                </p14:cNvPr>
                <p14:cNvContentPartPr/>
                <p14:nvPr/>
              </p14:nvContentPartPr>
              <p14:xfrm>
                <a:off x="4256400" y="3156690"/>
                <a:ext cx="32040" cy="3348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097F908-7887-428E-985F-5571CE879BD9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4238400" y="3139050"/>
                  <a:ext cx="676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4B4FD5C-48D8-4940-BFA4-0EB7D8B2501E}"/>
                    </a:ext>
                  </a:extLst>
                </p14:cNvPr>
                <p14:cNvContentPartPr/>
                <p14:nvPr/>
              </p14:nvContentPartPr>
              <p14:xfrm>
                <a:off x="4364040" y="3295650"/>
                <a:ext cx="164880" cy="1630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4B4FD5C-48D8-4940-BFA4-0EB7D8B2501E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4346040" y="3277650"/>
                  <a:ext cx="200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1F85312-DE8B-457D-A035-08428D890E75}"/>
                    </a:ext>
                  </a:extLst>
                </p14:cNvPr>
                <p14:cNvContentPartPr/>
                <p14:nvPr/>
              </p14:nvContentPartPr>
              <p14:xfrm>
                <a:off x="4576800" y="3103410"/>
                <a:ext cx="35640" cy="359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1F85312-DE8B-457D-A035-08428D890E75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4558800" y="3085410"/>
                  <a:ext cx="7128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BC3780F-0995-4BD1-8E09-2BCFC834C7CA}"/>
                    </a:ext>
                  </a:extLst>
                </p14:cNvPr>
                <p14:cNvContentPartPr/>
                <p14:nvPr/>
              </p14:nvContentPartPr>
              <p14:xfrm>
                <a:off x="4499040" y="3281970"/>
                <a:ext cx="210600" cy="324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BC3780F-0995-4BD1-8E09-2BCFC834C7CA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4481040" y="3263970"/>
                  <a:ext cx="2462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5617616-EBF6-4806-8B48-A63AB2737E26}"/>
                    </a:ext>
                  </a:extLst>
                </p14:cNvPr>
                <p14:cNvContentPartPr/>
                <p14:nvPr/>
              </p14:nvContentPartPr>
              <p14:xfrm>
                <a:off x="4757880" y="3298530"/>
                <a:ext cx="11160" cy="1544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5617616-EBF6-4806-8B48-A63AB2737E26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4739880" y="3280530"/>
                  <a:ext cx="468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CD401EB-52BC-41C6-9438-870828999909}"/>
                    </a:ext>
                  </a:extLst>
                </p14:cNvPr>
                <p14:cNvContentPartPr/>
                <p14:nvPr/>
              </p14:nvContentPartPr>
              <p14:xfrm>
                <a:off x="4730520" y="3173970"/>
                <a:ext cx="13680" cy="208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CD401EB-52BC-41C6-9438-870828999909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4712880" y="3156330"/>
                  <a:ext cx="493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A07B42B-9601-4223-931B-5AE459B0BB50}"/>
                    </a:ext>
                  </a:extLst>
                </p14:cNvPr>
                <p14:cNvContentPartPr/>
                <p14:nvPr/>
              </p14:nvContentPartPr>
              <p14:xfrm>
                <a:off x="4827360" y="3268290"/>
                <a:ext cx="148320" cy="164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A07B42B-9601-4223-931B-5AE459B0BB50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4809720" y="3250290"/>
                  <a:ext cx="183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254D843-3D3C-4270-9CC8-37CF92CA15FA}"/>
                    </a:ext>
                  </a:extLst>
                </p14:cNvPr>
                <p14:cNvContentPartPr/>
                <p14:nvPr/>
              </p14:nvContentPartPr>
              <p14:xfrm>
                <a:off x="5013120" y="3256050"/>
                <a:ext cx="126720" cy="1854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254D843-3D3C-4270-9CC8-37CF92CA15FA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4995120" y="3238050"/>
                  <a:ext cx="1623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E599E31-230B-41CB-952A-5273C4D3C85B}"/>
                    </a:ext>
                  </a:extLst>
                </p14:cNvPr>
                <p14:cNvContentPartPr/>
                <p14:nvPr/>
              </p14:nvContentPartPr>
              <p14:xfrm>
                <a:off x="5202120" y="3207810"/>
                <a:ext cx="115200" cy="2206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E599E31-230B-41CB-952A-5273C4D3C85B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5184120" y="3189810"/>
                  <a:ext cx="15084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0F0E7FCE-A683-4677-B771-9F8E7050634E}"/>
              </a:ext>
            </a:extLst>
          </p:cNvPr>
          <p:cNvGrpSpPr/>
          <p:nvPr/>
        </p:nvGrpSpPr>
        <p:grpSpPr>
          <a:xfrm>
            <a:off x="617251" y="4144315"/>
            <a:ext cx="325080" cy="324720"/>
            <a:chOff x="617251" y="4144315"/>
            <a:chExt cx="32508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F214AA89-BB9A-4AF0-B8FC-12AD1084C9E3}"/>
                    </a:ext>
                  </a:extLst>
                </p14:cNvPr>
                <p14:cNvContentPartPr/>
                <p14:nvPr/>
              </p14:nvContentPartPr>
              <p14:xfrm>
                <a:off x="653251" y="4144315"/>
                <a:ext cx="109800" cy="3247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F214AA89-BB9A-4AF0-B8FC-12AD1084C9E3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635611" y="4126675"/>
                  <a:ext cx="14544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67879FA-6D1D-40C1-8765-7071A7B2755E}"/>
                    </a:ext>
                  </a:extLst>
                </p14:cNvPr>
                <p14:cNvContentPartPr/>
                <p14:nvPr/>
              </p14:nvContentPartPr>
              <p14:xfrm>
                <a:off x="617251" y="4281115"/>
                <a:ext cx="160920" cy="24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67879FA-6D1D-40C1-8765-7071A7B2755E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599251" y="4263475"/>
                  <a:ext cx="1965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B902BBF4-7FEA-458A-8474-9A49FA8F668E}"/>
                    </a:ext>
                  </a:extLst>
                </p14:cNvPr>
                <p14:cNvContentPartPr/>
                <p14:nvPr/>
              </p14:nvContentPartPr>
              <p14:xfrm>
                <a:off x="811291" y="4299835"/>
                <a:ext cx="131040" cy="1533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B902BBF4-7FEA-458A-8474-9A49FA8F668E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793291" y="4282195"/>
                  <a:ext cx="16668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CE408E65-37EA-4190-A317-CF929403A5AB}"/>
              </a:ext>
            </a:extLst>
          </p:cNvPr>
          <p:cNvGrpSpPr/>
          <p:nvPr/>
        </p:nvGrpSpPr>
        <p:grpSpPr>
          <a:xfrm>
            <a:off x="1175700" y="3201660"/>
            <a:ext cx="4756751" cy="1696406"/>
            <a:chOff x="1175700" y="3201660"/>
            <a:chExt cx="4756751" cy="169640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CA8915F1-4DCA-41C0-BC7C-312227EC4CF6}"/>
                    </a:ext>
                  </a:extLst>
                </p14:cNvPr>
                <p14:cNvContentPartPr/>
                <p14:nvPr/>
              </p14:nvContentPartPr>
              <p14:xfrm>
                <a:off x="1175700" y="3406140"/>
                <a:ext cx="125640" cy="20340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CA8915F1-4DCA-41C0-BC7C-312227EC4CF6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1158060" y="3388500"/>
                  <a:ext cx="1612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2AB741B5-5104-4868-B74C-26A6C11F6D76}"/>
                    </a:ext>
                  </a:extLst>
                </p14:cNvPr>
                <p14:cNvContentPartPr/>
                <p14:nvPr/>
              </p14:nvContentPartPr>
              <p14:xfrm>
                <a:off x="1312140" y="3423780"/>
                <a:ext cx="239040" cy="41868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2AB741B5-5104-4868-B74C-26A6C11F6D76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1294500" y="3405780"/>
                  <a:ext cx="2746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E2134DBD-64E5-4812-8C4A-A2C5594B6D5F}"/>
                    </a:ext>
                  </a:extLst>
                </p14:cNvPr>
                <p14:cNvContentPartPr/>
                <p14:nvPr/>
              </p14:nvContentPartPr>
              <p14:xfrm>
                <a:off x="1532100" y="3425220"/>
                <a:ext cx="197280" cy="16236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E2134DBD-64E5-4812-8C4A-A2C5594B6D5F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1514460" y="3407580"/>
                  <a:ext cx="232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1B5B8B4C-678B-4C2F-885E-46EA6122EECF}"/>
                    </a:ext>
                  </a:extLst>
                </p14:cNvPr>
                <p14:cNvContentPartPr/>
                <p14:nvPr/>
              </p14:nvContentPartPr>
              <p14:xfrm>
                <a:off x="1759980" y="3425580"/>
                <a:ext cx="10080" cy="14184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1B5B8B4C-678B-4C2F-885E-46EA6122EECF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1742340" y="3407580"/>
                  <a:ext cx="45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741B30B4-C8D1-4B95-89C8-0C75930ECA62}"/>
                    </a:ext>
                  </a:extLst>
                </p14:cNvPr>
                <p14:cNvContentPartPr/>
                <p14:nvPr/>
              </p14:nvContentPartPr>
              <p14:xfrm>
                <a:off x="1743060" y="3306060"/>
                <a:ext cx="7920" cy="1764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741B30B4-C8D1-4B95-89C8-0C75930ECA62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1725420" y="3288060"/>
                  <a:ext cx="435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2886050F-46DE-4786-84DF-9063A269588A}"/>
                    </a:ext>
                  </a:extLst>
                </p14:cNvPr>
                <p14:cNvContentPartPr/>
                <p14:nvPr/>
              </p14:nvContentPartPr>
              <p14:xfrm>
                <a:off x="1857180" y="3398220"/>
                <a:ext cx="92160" cy="34848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2886050F-46DE-4786-84DF-9063A269588A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1839180" y="3380580"/>
                  <a:ext cx="1278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104BAF7D-4724-4976-BB31-87615DD306A9}"/>
                    </a:ext>
                  </a:extLst>
                </p14:cNvPr>
                <p14:cNvContentPartPr/>
                <p14:nvPr/>
              </p14:nvContentPartPr>
              <p14:xfrm>
                <a:off x="2000100" y="3372300"/>
                <a:ext cx="90720" cy="34560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104BAF7D-4724-4976-BB31-87615DD306A9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1982100" y="3354660"/>
                  <a:ext cx="1263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B50AF2AC-2BFA-4D7C-8899-96AA7D7431B4}"/>
                    </a:ext>
                  </a:extLst>
                </p14:cNvPr>
                <p14:cNvContentPartPr/>
                <p14:nvPr/>
              </p14:nvContentPartPr>
              <p14:xfrm>
                <a:off x="2118180" y="3368700"/>
                <a:ext cx="124200" cy="19548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B50AF2AC-2BFA-4D7C-8899-96AA7D7431B4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2100180" y="3350700"/>
                  <a:ext cx="1598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B5C03860-5796-47BB-B27C-DC9B954D9BBD}"/>
                    </a:ext>
                  </a:extLst>
                </p14:cNvPr>
                <p14:cNvContentPartPr/>
                <p14:nvPr/>
              </p14:nvContentPartPr>
              <p14:xfrm>
                <a:off x="2309700" y="3251700"/>
                <a:ext cx="194040" cy="32328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B5C03860-5796-47BB-B27C-DC9B954D9BBD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2292060" y="3233700"/>
                  <a:ext cx="2296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4C85C79E-A190-4671-970C-DDBEF21847E6}"/>
                    </a:ext>
                  </a:extLst>
                </p14:cNvPr>
                <p14:cNvContentPartPr/>
                <p14:nvPr/>
              </p14:nvContentPartPr>
              <p14:xfrm>
                <a:off x="2829180" y="3370140"/>
                <a:ext cx="235800" cy="17388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4C85C79E-A190-4671-970C-DDBEF21847E6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2811540" y="3352500"/>
                  <a:ext cx="271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A824E03D-A2A5-46CC-BE7F-25976645D874}"/>
                    </a:ext>
                  </a:extLst>
                </p14:cNvPr>
                <p14:cNvContentPartPr/>
                <p14:nvPr/>
              </p14:nvContentPartPr>
              <p14:xfrm>
                <a:off x="3173340" y="3383820"/>
                <a:ext cx="7560" cy="13356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A824E03D-A2A5-46CC-BE7F-25976645D874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3155340" y="3366180"/>
                  <a:ext cx="43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7B2C86FA-596C-4777-8BD9-0A462E5A65B6}"/>
                    </a:ext>
                  </a:extLst>
                </p14:cNvPr>
                <p14:cNvContentPartPr/>
                <p14:nvPr/>
              </p14:nvContentPartPr>
              <p14:xfrm>
                <a:off x="3129420" y="3239460"/>
                <a:ext cx="11160" cy="4248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7B2C86FA-596C-4777-8BD9-0A462E5A65B6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3111780" y="3221460"/>
                  <a:ext cx="46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4E1FD8F-F2A3-4985-AFF8-A443B9EA5C02}"/>
                    </a:ext>
                  </a:extLst>
                </p14:cNvPr>
                <p14:cNvContentPartPr/>
                <p14:nvPr/>
              </p14:nvContentPartPr>
              <p14:xfrm>
                <a:off x="3323820" y="3201660"/>
                <a:ext cx="10800" cy="310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4E1FD8F-F2A3-4985-AFF8-A443B9EA5C02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3305820" y="3183660"/>
                  <a:ext cx="464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3833978-A6A9-4BD4-B9CA-918943F30FD9}"/>
                    </a:ext>
                  </a:extLst>
                </p14:cNvPr>
                <p14:cNvContentPartPr/>
                <p14:nvPr/>
              </p14:nvContentPartPr>
              <p14:xfrm>
                <a:off x="3198900" y="3349260"/>
                <a:ext cx="227880" cy="19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3833978-A6A9-4BD4-B9CA-918943F30FD9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3180900" y="3331620"/>
                  <a:ext cx="263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A6BC29C-D02C-43D2-B049-3E08866BA117}"/>
                    </a:ext>
                  </a:extLst>
                </p14:cNvPr>
                <p14:cNvContentPartPr/>
                <p14:nvPr/>
              </p14:nvContentPartPr>
              <p14:xfrm>
                <a:off x="3451980" y="3208860"/>
                <a:ext cx="180360" cy="3117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A6BC29C-D02C-43D2-B049-3E08866BA117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3433980" y="3190860"/>
                  <a:ext cx="2160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F19DD32-19AB-4866-B65D-5FE863DE1035}"/>
                    </a:ext>
                  </a:extLst>
                </p14:cNvPr>
                <p14:cNvContentPartPr/>
                <p14:nvPr/>
              </p14:nvContentPartPr>
              <p14:xfrm>
                <a:off x="1325731" y="4294795"/>
                <a:ext cx="9360" cy="1476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F19DD32-19AB-4866-B65D-5FE863DE1035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1308091" y="4277155"/>
                  <a:ext cx="450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954F9A7-E7CA-4986-AB36-BE0A8E8C74FD}"/>
                    </a:ext>
                  </a:extLst>
                </p14:cNvPr>
                <p14:cNvContentPartPr/>
                <p14:nvPr/>
              </p14:nvContentPartPr>
              <p14:xfrm>
                <a:off x="1311331" y="4201915"/>
                <a:ext cx="17640" cy="464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954F9A7-E7CA-4986-AB36-BE0A8E8C74FD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1293691" y="4183915"/>
                  <a:ext cx="532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465E2E4-8DD8-4B35-A6A4-A9F940CF4942}"/>
                    </a:ext>
                  </a:extLst>
                </p14:cNvPr>
                <p14:cNvContentPartPr/>
                <p14:nvPr/>
              </p14:nvContentPartPr>
              <p14:xfrm>
                <a:off x="1417891" y="4282915"/>
                <a:ext cx="185040" cy="1414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465E2E4-8DD8-4B35-A6A4-A9F940CF4942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1399891" y="4264915"/>
                  <a:ext cx="2206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A9CEF34-334C-4B7D-AED3-F777641696A0}"/>
                    </a:ext>
                  </a:extLst>
                </p14:cNvPr>
                <p14:cNvContentPartPr/>
                <p14:nvPr/>
              </p14:nvContentPartPr>
              <p14:xfrm>
                <a:off x="1698691" y="4276075"/>
                <a:ext cx="113400" cy="3322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A9CEF34-334C-4B7D-AED3-F777641696A0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1681051" y="4258075"/>
                  <a:ext cx="1490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1BD82BA5-5544-45EB-BBD2-94BA38C37027}"/>
                    </a:ext>
                  </a:extLst>
                </p14:cNvPr>
                <p14:cNvContentPartPr/>
                <p14:nvPr/>
              </p14:nvContentPartPr>
              <p14:xfrm>
                <a:off x="1858171" y="4255555"/>
                <a:ext cx="116640" cy="1468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1BD82BA5-5544-45EB-BBD2-94BA38C37027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1840171" y="4237555"/>
                  <a:ext cx="1522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C394F3-5BFF-451E-B16D-94E40A5396A5}"/>
                    </a:ext>
                  </a:extLst>
                </p14:cNvPr>
                <p14:cNvContentPartPr/>
                <p14:nvPr/>
              </p14:nvContentPartPr>
              <p14:xfrm>
                <a:off x="2026291" y="4237915"/>
                <a:ext cx="90000" cy="1818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C394F3-5BFF-451E-B16D-94E40A5396A5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2008651" y="4219915"/>
                  <a:ext cx="1256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B716A43-A287-4952-BD72-10081F1F9191}"/>
                    </a:ext>
                  </a:extLst>
                </p14:cNvPr>
                <p14:cNvContentPartPr/>
                <p14:nvPr/>
              </p14:nvContentPartPr>
              <p14:xfrm>
                <a:off x="2167411" y="4247635"/>
                <a:ext cx="95400" cy="1616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B716A43-A287-4952-BD72-10081F1F9191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2149411" y="4229995"/>
                  <a:ext cx="1310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1474D754-FB64-4ED2-AF75-B974DBC6145B}"/>
                    </a:ext>
                  </a:extLst>
                </p14:cNvPr>
                <p14:cNvContentPartPr/>
                <p14:nvPr/>
              </p14:nvContentPartPr>
              <p14:xfrm>
                <a:off x="2403011" y="3684866"/>
                <a:ext cx="3529440" cy="121320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1474D754-FB64-4ED2-AF75-B974DBC6145B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2385011" y="3666866"/>
                  <a:ext cx="3565080" cy="124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8" name="Group 597">
            <a:extLst>
              <a:ext uri="{FF2B5EF4-FFF2-40B4-BE49-F238E27FC236}">
                <a16:creationId xmlns:a16="http://schemas.microsoft.com/office/drawing/2014/main" id="{65CBF4B3-5562-4775-A5B7-251E79B21448}"/>
              </a:ext>
            </a:extLst>
          </p:cNvPr>
          <p:cNvGrpSpPr/>
          <p:nvPr/>
        </p:nvGrpSpPr>
        <p:grpSpPr>
          <a:xfrm>
            <a:off x="6682545" y="4162708"/>
            <a:ext cx="2861280" cy="679320"/>
            <a:chOff x="6682545" y="4162708"/>
            <a:chExt cx="2861280" cy="67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03F2DED1-4717-4FDF-BECF-B431ECC745CD}"/>
                    </a:ext>
                  </a:extLst>
                </p14:cNvPr>
                <p14:cNvContentPartPr/>
                <p14:nvPr/>
              </p14:nvContentPartPr>
              <p14:xfrm>
                <a:off x="6704865" y="4212748"/>
                <a:ext cx="2838960" cy="62928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03F2DED1-4717-4FDF-BECF-B431ECC745CD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6686865" y="4195108"/>
                  <a:ext cx="287460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C31F2D78-38E5-4913-8288-13D818823C0E}"/>
                    </a:ext>
                  </a:extLst>
                </p14:cNvPr>
                <p14:cNvContentPartPr/>
                <p14:nvPr/>
              </p14:nvContentPartPr>
              <p14:xfrm>
                <a:off x="8158905" y="4168108"/>
                <a:ext cx="647640" cy="3564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C31F2D78-38E5-4913-8288-13D818823C0E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8141265" y="4150108"/>
                  <a:ext cx="683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0579A491-EC4D-4D96-A1E4-B82509F7238C}"/>
                    </a:ext>
                  </a:extLst>
                </p14:cNvPr>
                <p14:cNvContentPartPr/>
                <p14:nvPr/>
              </p14:nvContentPartPr>
              <p14:xfrm>
                <a:off x="7365105" y="4162708"/>
                <a:ext cx="390240" cy="5364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0579A491-EC4D-4D96-A1E4-B82509F7238C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7347465" y="4145068"/>
                  <a:ext cx="4258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02EABC2F-351B-46C7-9FCC-85B77D662659}"/>
                    </a:ext>
                  </a:extLst>
                </p14:cNvPr>
                <p14:cNvContentPartPr/>
                <p14:nvPr/>
              </p14:nvContentPartPr>
              <p14:xfrm>
                <a:off x="6682545" y="4240828"/>
                <a:ext cx="475200" cy="39024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02EABC2F-351B-46C7-9FCC-85B77D662659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6664545" y="4222828"/>
                  <a:ext cx="51084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98CB4E54-0623-4090-9352-3F47B64B5033}"/>
                    </a:ext>
                  </a:extLst>
                </p14:cNvPr>
                <p14:cNvContentPartPr/>
                <p14:nvPr/>
              </p14:nvContentPartPr>
              <p14:xfrm>
                <a:off x="7524945" y="4205188"/>
                <a:ext cx="178200" cy="54468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98CB4E54-0623-4090-9352-3F47B64B5033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7507305" y="4187188"/>
                  <a:ext cx="21384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256277AE-A29E-44A5-AC03-01962AD1A697}"/>
                    </a:ext>
                  </a:extLst>
                </p14:cNvPr>
                <p14:cNvContentPartPr/>
                <p14:nvPr/>
              </p14:nvContentPartPr>
              <p14:xfrm>
                <a:off x="8459145" y="4216348"/>
                <a:ext cx="131400" cy="58680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256277AE-A29E-44A5-AC03-01962AD1A697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8441145" y="4198348"/>
                  <a:ext cx="167040" cy="62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2">
            <p14:nvContentPartPr>
              <p14:cNvPr id="599" name="Ink 598">
                <a:extLst>
                  <a:ext uri="{FF2B5EF4-FFF2-40B4-BE49-F238E27FC236}">
                    <a16:creationId xmlns:a16="http://schemas.microsoft.com/office/drawing/2014/main" id="{F881C541-360C-44F0-B776-1D51BD042B43}"/>
                  </a:ext>
                </a:extLst>
              </p14:cNvPr>
              <p14:cNvContentPartPr/>
              <p14:nvPr/>
            </p14:nvContentPartPr>
            <p14:xfrm>
              <a:off x="6677875" y="3009151"/>
              <a:ext cx="21240" cy="13320"/>
            </p14:xfrm>
          </p:contentPart>
        </mc:Choice>
        <mc:Fallback xmlns="">
          <p:pic>
            <p:nvPicPr>
              <p:cNvPr id="599" name="Ink 598">
                <a:extLst>
                  <a:ext uri="{FF2B5EF4-FFF2-40B4-BE49-F238E27FC236}">
                    <a16:creationId xmlns:a16="http://schemas.microsoft.com/office/drawing/2014/main" id="{F881C541-360C-44F0-B776-1D51BD042B43}"/>
                  </a:ext>
                </a:extLst>
              </p:cNvPr>
              <p:cNvPicPr/>
              <p:nvPr/>
            </p:nvPicPr>
            <p:blipFill>
              <a:blip r:embed="rId793"/>
              <a:stretch>
                <a:fillRect/>
              </a:stretch>
            </p:blipFill>
            <p:spPr>
              <a:xfrm>
                <a:off x="6660235" y="2991151"/>
                <a:ext cx="5688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02" name="Group 601">
            <a:extLst>
              <a:ext uri="{FF2B5EF4-FFF2-40B4-BE49-F238E27FC236}">
                <a16:creationId xmlns:a16="http://schemas.microsoft.com/office/drawing/2014/main" id="{CF04F1AA-0F54-460A-8F05-4282DEA8695A}"/>
              </a:ext>
            </a:extLst>
          </p:cNvPr>
          <p:cNvGrpSpPr/>
          <p:nvPr/>
        </p:nvGrpSpPr>
        <p:grpSpPr>
          <a:xfrm>
            <a:off x="6672115" y="2434591"/>
            <a:ext cx="2163600" cy="807120"/>
            <a:chOff x="6672115" y="2434591"/>
            <a:chExt cx="2163600" cy="80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D52BF1F8-B570-41D6-B69E-70DB6421827A}"/>
                    </a:ext>
                  </a:extLst>
                </p14:cNvPr>
                <p14:cNvContentPartPr/>
                <p14:nvPr/>
              </p14:nvContentPartPr>
              <p14:xfrm>
                <a:off x="6672115" y="2434591"/>
                <a:ext cx="2163600" cy="80712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D52BF1F8-B570-41D6-B69E-70DB6421827A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6654115" y="2416951"/>
                  <a:ext cx="2199240" cy="84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DDF44EF5-32FD-43D8-9565-F3935EE7E190}"/>
                    </a:ext>
                  </a:extLst>
                </p14:cNvPr>
                <p14:cNvContentPartPr/>
                <p14:nvPr/>
              </p14:nvContentPartPr>
              <p14:xfrm>
                <a:off x="7694515" y="2460511"/>
                <a:ext cx="91800" cy="74808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DDF44EF5-32FD-43D8-9565-F3935EE7E190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7676515" y="2442511"/>
                  <a:ext cx="127440" cy="78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A238EF4F-FD3D-4FF1-86FB-CDACAF5EF667}"/>
              </a:ext>
            </a:extLst>
          </p:cNvPr>
          <p:cNvGrpSpPr/>
          <p:nvPr/>
        </p:nvGrpSpPr>
        <p:grpSpPr>
          <a:xfrm>
            <a:off x="2661148" y="3929393"/>
            <a:ext cx="3114360" cy="504720"/>
            <a:chOff x="2661148" y="3929393"/>
            <a:chExt cx="311436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69F8426E-144E-4E6B-98B5-00A7E30A911F}"/>
                    </a:ext>
                  </a:extLst>
                </p14:cNvPr>
                <p14:cNvContentPartPr/>
                <p14:nvPr/>
              </p14:nvContentPartPr>
              <p14:xfrm>
                <a:off x="2661148" y="4125953"/>
                <a:ext cx="218880" cy="30816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69F8426E-144E-4E6B-98B5-00A7E30A911F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2643148" y="4107953"/>
                  <a:ext cx="2545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744E50A2-E273-40E0-9984-0AADE4A290E3}"/>
                    </a:ext>
                  </a:extLst>
                </p14:cNvPr>
                <p14:cNvContentPartPr/>
                <p14:nvPr/>
              </p14:nvContentPartPr>
              <p14:xfrm>
                <a:off x="2934028" y="4247993"/>
                <a:ext cx="110520" cy="16380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744E50A2-E273-40E0-9984-0AADE4A290E3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2916028" y="4229993"/>
                  <a:ext cx="146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2BC2D257-1FBC-4B7B-A54D-E063136A8A9E}"/>
                    </a:ext>
                  </a:extLst>
                </p14:cNvPr>
                <p14:cNvContentPartPr/>
                <p14:nvPr/>
              </p14:nvContentPartPr>
              <p14:xfrm>
                <a:off x="3090628" y="4258073"/>
                <a:ext cx="99360" cy="15804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2BC2D257-1FBC-4B7B-A54D-E063136A8A9E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3072628" y="4240433"/>
                  <a:ext cx="135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63B8A824-F184-4261-BA1F-55B316752526}"/>
                    </a:ext>
                  </a:extLst>
                </p14:cNvPr>
                <p14:cNvContentPartPr/>
                <p14:nvPr/>
              </p14:nvContentPartPr>
              <p14:xfrm>
                <a:off x="3306988" y="4110473"/>
                <a:ext cx="29160" cy="28332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63B8A824-F184-4261-BA1F-55B316752526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3288988" y="4092473"/>
                  <a:ext cx="648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31EEB3DE-24DE-47DC-B6BF-3EC1DDBB29AC}"/>
                    </a:ext>
                  </a:extLst>
                </p14:cNvPr>
                <p14:cNvContentPartPr/>
                <p14:nvPr/>
              </p14:nvContentPartPr>
              <p14:xfrm>
                <a:off x="3250108" y="4227473"/>
                <a:ext cx="204120" cy="3564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31EEB3DE-24DE-47DC-B6BF-3EC1DDBB29AC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3232108" y="4209473"/>
                  <a:ext cx="239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3780FF05-6AAB-4B88-87D4-EB574BD5C097}"/>
                    </a:ext>
                  </a:extLst>
                </p14:cNvPr>
                <p14:cNvContentPartPr/>
                <p14:nvPr/>
              </p14:nvContentPartPr>
              <p14:xfrm>
                <a:off x="3466468" y="4225673"/>
                <a:ext cx="136800" cy="15264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3780FF05-6AAB-4B88-87D4-EB574BD5C097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3448468" y="4207673"/>
                  <a:ext cx="172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73C78C4E-1591-422C-BAD3-489BAAC44EE8}"/>
                    </a:ext>
                  </a:extLst>
                </p14:cNvPr>
                <p14:cNvContentPartPr/>
                <p14:nvPr/>
              </p14:nvContentPartPr>
              <p14:xfrm>
                <a:off x="3662668" y="4204073"/>
                <a:ext cx="89280" cy="15372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73C78C4E-1591-422C-BAD3-489BAAC44EE8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3644668" y="4186433"/>
                  <a:ext cx="124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71A32CEF-F7B7-44EC-A7FF-77EA74C43AF4}"/>
                    </a:ext>
                  </a:extLst>
                </p14:cNvPr>
                <p14:cNvContentPartPr/>
                <p14:nvPr/>
              </p14:nvContentPartPr>
              <p14:xfrm>
                <a:off x="3848788" y="4205513"/>
                <a:ext cx="10800" cy="14436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71A32CEF-F7B7-44EC-A7FF-77EA74C43AF4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3830788" y="4187513"/>
                  <a:ext cx="46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636C64C3-72D8-467E-9C62-BDF6B0175ECD}"/>
                    </a:ext>
                  </a:extLst>
                </p14:cNvPr>
                <p14:cNvContentPartPr/>
                <p14:nvPr/>
              </p14:nvContentPartPr>
              <p14:xfrm>
                <a:off x="3836188" y="4106513"/>
                <a:ext cx="2520" cy="1296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636C64C3-72D8-467E-9C62-BDF6B0175ECD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3818548" y="4088873"/>
                  <a:ext cx="381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71DEB8D2-749B-449C-B65E-14A9B3E4314A}"/>
                    </a:ext>
                  </a:extLst>
                </p14:cNvPr>
                <p14:cNvContentPartPr/>
                <p14:nvPr/>
              </p14:nvContentPartPr>
              <p14:xfrm>
                <a:off x="3948868" y="4190393"/>
                <a:ext cx="153720" cy="13212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71DEB8D2-749B-449C-B65E-14A9B3E4314A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3930868" y="4172393"/>
                  <a:ext cx="189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029454A7-2CFB-4DE7-9B4A-1B426EE7424F}"/>
                    </a:ext>
                  </a:extLst>
                </p14:cNvPr>
                <p14:cNvContentPartPr/>
                <p14:nvPr/>
              </p14:nvContentPartPr>
              <p14:xfrm>
                <a:off x="4113748" y="4017233"/>
                <a:ext cx="61920" cy="31248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029454A7-2CFB-4DE7-9B4A-1B426EE7424F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4096108" y="3999233"/>
                  <a:ext cx="975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3E5B86BD-574D-4392-92F7-6FF5DA8E4989}"/>
                    </a:ext>
                  </a:extLst>
                </p14:cNvPr>
                <p14:cNvContentPartPr/>
                <p14:nvPr/>
              </p14:nvContentPartPr>
              <p14:xfrm>
                <a:off x="4338028" y="4037393"/>
                <a:ext cx="183600" cy="29520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3E5B86BD-574D-4392-92F7-6FF5DA8E4989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4320028" y="4019393"/>
                  <a:ext cx="2192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BD09ECCC-5F83-4508-9834-DBE95FBC5E38}"/>
                    </a:ext>
                  </a:extLst>
                </p14:cNvPr>
                <p14:cNvContentPartPr/>
                <p14:nvPr/>
              </p14:nvContentPartPr>
              <p14:xfrm>
                <a:off x="4479148" y="4160153"/>
                <a:ext cx="108360" cy="14364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BD09ECCC-5F83-4508-9834-DBE95FBC5E38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4461148" y="4142153"/>
                  <a:ext cx="144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08720E29-54DD-49F9-883F-EA521625208B}"/>
                    </a:ext>
                  </a:extLst>
                </p14:cNvPr>
                <p14:cNvContentPartPr/>
                <p14:nvPr/>
              </p14:nvContentPartPr>
              <p14:xfrm>
                <a:off x="4610188" y="4137833"/>
                <a:ext cx="118440" cy="14076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08720E29-54DD-49F9-883F-EA521625208B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4592548" y="4119833"/>
                  <a:ext cx="1540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D7164FBE-7D78-4D35-96A3-E0B60BF709DD}"/>
                    </a:ext>
                  </a:extLst>
                </p14:cNvPr>
                <p14:cNvContentPartPr/>
                <p14:nvPr/>
              </p14:nvContentPartPr>
              <p14:xfrm>
                <a:off x="4775068" y="4126313"/>
                <a:ext cx="76680" cy="16812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D7164FBE-7D78-4D35-96A3-E0B60BF709DD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4757428" y="4108673"/>
                  <a:ext cx="1123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3A0A0663-F8C9-4946-AD90-DEE0AB0C4509}"/>
                    </a:ext>
                  </a:extLst>
                </p14:cNvPr>
                <p14:cNvContentPartPr/>
                <p14:nvPr/>
              </p14:nvContentPartPr>
              <p14:xfrm>
                <a:off x="4927348" y="4013633"/>
                <a:ext cx="45360" cy="26928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3A0A0663-F8C9-4946-AD90-DEE0AB0C4509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4909708" y="3995993"/>
                  <a:ext cx="810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19D33DB5-27FA-448E-BF73-9B7FB78D7E2E}"/>
                    </a:ext>
                  </a:extLst>
                </p14:cNvPr>
                <p14:cNvContentPartPr/>
                <p14:nvPr/>
              </p14:nvContentPartPr>
              <p14:xfrm>
                <a:off x="4874428" y="4113713"/>
                <a:ext cx="143640" cy="3564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19D33DB5-27FA-448E-BF73-9B7FB78D7E2E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4856788" y="4095713"/>
                  <a:ext cx="179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AEB3667C-0B12-4C85-91C9-255EF4C91F78}"/>
                    </a:ext>
                  </a:extLst>
                </p14:cNvPr>
                <p14:cNvContentPartPr/>
                <p14:nvPr/>
              </p14:nvContentPartPr>
              <p14:xfrm>
                <a:off x="5047228" y="4100753"/>
                <a:ext cx="81000" cy="15624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AEB3667C-0B12-4C85-91C9-255EF4C91F78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5029228" y="4082753"/>
                  <a:ext cx="1166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254825D2-E9F0-4BAE-9CBB-A13ADDFCD5B1}"/>
                    </a:ext>
                  </a:extLst>
                </p14:cNvPr>
                <p14:cNvContentPartPr/>
                <p14:nvPr/>
              </p14:nvContentPartPr>
              <p14:xfrm>
                <a:off x="5166748" y="4103993"/>
                <a:ext cx="138600" cy="13032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254825D2-E9F0-4BAE-9CBB-A13ADDFCD5B1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5148748" y="4086353"/>
                  <a:ext cx="174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5D2084AD-C72F-487C-869C-6102A4DA87F7}"/>
                    </a:ext>
                  </a:extLst>
                </p14:cNvPr>
                <p14:cNvContentPartPr/>
                <p14:nvPr/>
              </p14:nvContentPartPr>
              <p14:xfrm>
                <a:off x="5347468" y="4111913"/>
                <a:ext cx="17640" cy="12312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5D2084AD-C72F-487C-869C-6102A4DA87F7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5329468" y="4093913"/>
                  <a:ext cx="53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ACF48F41-CE24-4278-8413-ECCDC2F05172}"/>
                    </a:ext>
                  </a:extLst>
                </p14:cNvPr>
                <p14:cNvContentPartPr/>
                <p14:nvPr/>
              </p14:nvContentPartPr>
              <p14:xfrm>
                <a:off x="5319388" y="3966113"/>
                <a:ext cx="6480" cy="1440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ACF48F41-CE24-4278-8413-ECCDC2F05172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5301748" y="3948473"/>
                  <a:ext cx="421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63B1C3E8-6104-40C4-A1C8-7DA49997090E}"/>
                    </a:ext>
                  </a:extLst>
                </p14:cNvPr>
                <p14:cNvContentPartPr/>
                <p14:nvPr/>
              </p14:nvContentPartPr>
              <p14:xfrm>
                <a:off x="5428108" y="4055393"/>
                <a:ext cx="114120" cy="15480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63B1C3E8-6104-40C4-A1C8-7DA49997090E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5410468" y="4037753"/>
                  <a:ext cx="149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A3D626D4-AB03-45C1-A5C2-B5C35B8049F2}"/>
                    </a:ext>
                  </a:extLst>
                </p14:cNvPr>
                <p14:cNvContentPartPr/>
                <p14:nvPr/>
              </p14:nvContentPartPr>
              <p14:xfrm>
                <a:off x="5595148" y="3929393"/>
                <a:ext cx="32400" cy="25956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A3D626D4-AB03-45C1-A5C2-B5C35B8049F2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5577508" y="3911393"/>
                  <a:ext cx="680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A71D0F66-2A9E-46E8-87EB-DDCD4C8BAE88}"/>
                    </a:ext>
                  </a:extLst>
                </p14:cNvPr>
                <p14:cNvContentPartPr/>
                <p14:nvPr/>
              </p14:nvContentPartPr>
              <p14:xfrm>
                <a:off x="5495788" y="4028033"/>
                <a:ext cx="172440" cy="1944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A71D0F66-2A9E-46E8-87EB-DDCD4C8BAE88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5478148" y="4010033"/>
                  <a:ext cx="208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A53376DD-D4E3-4607-B1F6-1A2B00FC0619}"/>
                    </a:ext>
                  </a:extLst>
                </p14:cNvPr>
                <p14:cNvContentPartPr/>
                <p14:nvPr/>
              </p14:nvContentPartPr>
              <p14:xfrm>
                <a:off x="5658868" y="4035233"/>
                <a:ext cx="116640" cy="16632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A53376DD-D4E3-4607-B1F6-1A2B00FC0619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5641228" y="4017593"/>
                  <a:ext cx="15228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4" name="Group 633">
            <a:extLst>
              <a:ext uri="{FF2B5EF4-FFF2-40B4-BE49-F238E27FC236}">
                <a16:creationId xmlns:a16="http://schemas.microsoft.com/office/drawing/2014/main" id="{A498EB7B-2DD3-41E5-94FB-19C263E5D547}"/>
              </a:ext>
            </a:extLst>
          </p:cNvPr>
          <p:cNvGrpSpPr/>
          <p:nvPr/>
        </p:nvGrpSpPr>
        <p:grpSpPr>
          <a:xfrm>
            <a:off x="10068297" y="4219801"/>
            <a:ext cx="1173960" cy="354240"/>
            <a:chOff x="10068297" y="4219801"/>
            <a:chExt cx="1173960" cy="35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3EF89B4D-11F1-49A9-807B-2FF3C976FA86}"/>
                    </a:ext>
                  </a:extLst>
                </p14:cNvPr>
                <p14:cNvContentPartPr/>
                <p14:nvPr/>
              </p14:nvContentPartPr>
              <p14:xfrm>
                <a:off x="10245417" y="4219801"/>
                <a:ext cx="362880" cy="16344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3EF89B4D-11F1-49A9-807B-2FF3C976FA86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10227417" y="4201801"/>
                  <a:ext cx="3985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9C16A6D4-8361-4FFC-8DEF-1D3A930CB6B1}"/>
                    </a:ext>
                  </a:extLst>
                </p14:cNvPr>
                <p14:cNvContentPartPr/>
                <p14:nvPr/>
              </p14:nvContentPartPr>
              <p14:xfrm>
                <a:off x="10068297" y="4222321"/>
                <a:ext cx="1173960" cy="35172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9C16A6D4-8361-4FFC-8DEF-1D3A930CB6B1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10050657" y="4204681"/>
                  <a:ext cx="12096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3A504275-9071-4896-8732-A0C359B25DDC}"/>
                    </a:ext>
                  </a:extLst>
                </p14:cNvPr>
                <p14:cNvContentPartPr/>
                <p14:nvPr/>
              </p14:nvContentPartPr>
              <p14:xfrm>
                <a:off x="10429377" y="4262641"/>
                <a:ext cx="58680" cy="27504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3A504275-9071-4896-8732-A0C359B25DDC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10411737" y="4245001"/>
                  <a:ext cx="943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4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CE069086-C90C-4400-B9FE-DB073787374F}"/>
                    </a:ext>
                  </a:extLst>
                </p14:cNvPr>
                <p14:cNvContentPartPr/>
                <p14:nvPr/>
              </p14:nvContentPartPr>
              <p14:xfrm>
                <a:off x="10809177" y="4247881"/>
                <a:ext cx="115560" cy="30384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CE069086-C90C-4400-B9FE-DB073787374F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10791177" y="4229881"/>
                  <a:ext cx="151200" cy="33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35A6607D-EDDA-4995-AE60-1E6FB4FDA6FF}"/>
              </a:ext>
            </a:extLst>
          </p:cNvPr>
          <p:cNvGrpSpPr/>
          <p:nvPr/>
        </p:nvGrpSpPr>
        <p:grpSpPr>
          <a:xfrm>
            <a:off x="10197012" y="2727161"/>
            <a:ext cx="869760" cy="345600"/>
            <a:chOff x="10197012" y="2727161"/>
            <a:chExt cx="86976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07EA4549-1F31-4160-924A-C428CD2165FE}"/>
                    </a:ext>
                  </a:extLst>
                </p14:cNvPr>
                <p14:cNvContentPartPr/>
                <p14:nvPr/>
              </p14:nvContentPartPr>
              <p14:xfrm>
                <a:off x="10197012" y="2737601"/>
                <a:ext cx="869760" cy="33300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07EA4549-1F31-4160-924A-C428CD2165FE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10179012" y="2719601"/>
                  <a:ext cx="9054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265EB203-EC27-4356-9196-3B73B96EF49C}"/>
                    </a:ext>
                  </a:extLst>
                </p14:cNvPr>
                <p14:cNvContentPartPr/>
                <p14:nvPr/>
              </p14:nvContentPartPr>
              <p14:xfrm>
                <a:off x="10455492" y="2727161"/>
                <a:ext cx="280440" cy="34560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265EB203-EC27-4356-9196-3B73B96EF49C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10437492" y="2709521"/>
                  <a:ext cx="316080" cy="38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2C4019EA-EA9E-4F9B-9345-6DF3D8CB987B}"/>
              </a:ext>
            </a:extLst>
          </p:cNvPr>
          <p:cNvGrpSpPr/>
          <p:nvPr/>
        </p:nvGrpSpPr>
        <p:grpSpPr>
          <a:xfrm>
            <a:off x="9803003" y="232898"/>
            <a:ext cx="1618560" cy="205200"/>
            <a:chOff x="9913952" y="333164"/>
            <a:chExt cx="161856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50FD678-F4CD-4340-B008-80BEE4858FC6}"/>
                    </a:ext>
                  </a:extLst>
                </p14:cNvPr>
                <p14:cNvContentPartPr/>
                <p14:nvPr/>
              </p14:nvContentPartPr>
              <p14:xfrm>
                <a:off x="9913952" y="427484"/>
                <a:ext cx="113040" cy="1108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50FD678-F4CD-4340-B008-80BEE4858FC6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895952" y="409844"/>
                  <a:ext cx="148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78268B8-4A8B-42A7-9322-F92DC14E789C}"/>
                    </a:ext>
                  </a:extLst>
                </p14:cNvPr>
                <p14:cNvContentPartPr/>
                <p14:nvPr/>
              </p14:nvContentPartPr>
              <p14:xfrm>
                <a:off x="10066952" y="436484"/>
                <a:ext cx="56520" cy="910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78268B8-4A8B-42A7-9322-F92DC14E789C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048952" y="418484"/>
                  <a:ext cx="92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F532C912-B1CC-43D1-9516-FC0BF3DE3D5D}"/>
                    </a:ext>
                  </a:extLst>
                </p14:cNvPr>
                <p14:cNvContentPartPr/>
                <p14:nvPr/>
              </p14:nvContentPartPr>
              <p14:xfrm>
                <a:off x="10189712" y="426764"/>
                <a:ext cx="82800" cy="853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F532C912-B1CC-43D1-9516-FC0BF3DE3D5D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171712" y="409124"/>
                  <a:ext cx="1184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5FC9EC9-0AF7-4E26-A275-DE0F1B20DB12}"/>
                    </a:ext>
                  </a:extLst>
                </p14:cNvPr>
                <p14:cNvContentPartPr/>
                <p14:nvPr/>
              </p14:nvContentPartPr>
              <p14:xfrm>
                <a:off x="10199432" y="423884"/>
                <a:ext cx="59040" cy="979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5FC9EC9-0AF7-4E26-A275-DE0F1B20DB12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181432" y="406244"/>
                  <a:ext cx="94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ADC68B11-BBF0-45C4-BD19-81FEF6142187}"/>
                    </a:ext>
                  </a:extLst>
                </p14:cNvPr>
                <p14:cNvContentPartPr/>
                <p14:nvPr/>
              </p14:nvContentPartPr>
              <p14:xfrm>
                <a:off x="10313552" y="434324"/>
                <a:ext cx="10800" cy="730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ADC68B11-BBF0-45C4-BD19-81FEF6142187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295552" y="416684"/>
                  <a:ext cx="46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EDB7F2D-BE8F-4517-BA3D-0D839517F9FC}"/>
                    </a:ext>
                  </a:extLst>
                </p14:cNvPr>
                <p14:cNvContentPartPr/>
                <p14:nvPr/>
              </p14:nvContentPartPr>
              <p14:xfrm>
                <a:off x="10311392" y="358364"/>
                <a:ext cx="9000" cy="108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EDB7F2D-BE8F-4517-BA3D-0D839517F9FC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293752" y="340364"/>
                  <a:ext cx="446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A7D0626-6130-4F96-828A-8DE5A95C93FC}"/>
                    </a:ext>
                  </a:extLst>
                </p14:cNvPr>
                <p14:cNvContentPartPr/>
                <p14:nvPr/>
              </p14:nvContentPartPr>
              <p14:xfrm>
                <a:off x="10384112" y="421364"/>
                <a:ext cx="82080" cy="903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A7D0626-6130-4F96-828A-8DE5A95C93FC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366112" y="403364"/>
                  <a:ext cx="117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6B0E8CAE-7D6D-48E1-AB24-CD201237361D}"/>
                    </a:ext>
                  </a:extLst>
                </p14:cNvPr>
                <p14:cNvContentPartPr/>
                <p14:nvPr/>
              </p14:nvContentPartPr>
              <p14:xfrm>
                <a:off x="10560152" y="416684"/>
                <a:ext cx="3600" cy="72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6B0E8CAE-7D6D-48E1-AB24-CD201237361D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0542152" y="398684"/>
                  <a:ext cx="392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67EB600-309F-45B3-8FAD-BAC0D0A1CCD3}"/>
                    </a:ext>
                  </a:extLst>
                </p14:cNvPr>
                <p14:cNvContentPartPr/>
                <p14:nvPr/>
              </p14:nvContentPartPr>
              <p14:xfrm>
                <a:off x="10559072" y="500204"/>
                <a:ext cx="10080" cy="82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67EB600-309F-45B3-8FAD-BAC0D0A1CCD3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541432" y="482564"/>
                  <a:ext cx="457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4164EF-D63E-4090-8CD6-03A697C8B1E7}"/>
                    </a:ext>
                  </a:extLst>
                </p14:cNvPr>
                <p14:cNvContentPartPr/>
                <p14:nvPr/>
              </p14:nvContentPartPr>
              <p14:xfrm>
                <a:off x="10669232" y="368084"/>
                <a:ext cx="102960" cy="1677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4164EF-D63E-4090-8CD6-03A697C8B1E7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651592" y="350444"/>
                  <a:ext cx="1386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F8A1747C-982D-4AED-B4F9-FA61EE8B108A}"/>
                    </a:ext>
                  </a:extLst>
                </p14:cNvPr>
                <p14:cNvContentPartPr/>
                <p14:nvPr/>
              </p14:nvContentPartPr>
              <p14:xfrm>
                <a:off x="10802792" y="368084"/>
                <a:ext cx="123480" cy="1422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F8A1747C-982D-4AED-B4F9-FA61EE8B108A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785152" y="350084"/>
                  <a:ext cx="1591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0EA3487-650B-423A-A21C-EC23B44DD1BF}"/>
                    </a:ext>
                  </a:extLst>
                </p14:cNvPr>
                <p14:cNvContentPartPr/>
                <p14:nvPr/>
              </p14:nvContentPartPr>
              <p14:xfrm>
                <a:off x="10806032" y="403724"/>
                <a:ext cx="6840" cy="590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0EA3487-650B-423A-A21C-EC23B44DD1BF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788032" y="385724"/>
                  <a:ext cx="424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871C674F-036D-4ED0-9D23-87E7E2D8A039}"/>
                    </a:ext>
                  </a:extLst>
                </p14:cNvPr>
                <p14:cNvContentPartPr/>
                <p14:nvPr/>
              </p14:nvContentPartPr>
              <p14:xfrm>
                <a:off x="10974512" y="363044"/>
                <a:ext cx="22320" cy="1411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871C674F-036D-4ED0-9D23-87E7E2D8A039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956512" y="345044"/>
                  <a:ext cx="57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017CABF2-9781-4DCC-AD5D-D9B97AB8CA06}"/>
                    </a:ext>
                  </a:extLst>
                </p14:cNvPr>
                <p14:cNvContentPartPr/>
                <p14:nvPr/>
              </p14:nvContentPartPr>
              <p14:xfrm>
                <a:off x="11065232" y="353324"/>
                <a:ext cx="14760" cy="1504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017CABF2-9781-4DCC-AD5D-D9B97AB8CA06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1047232" y="335684"/>
                  <a:ext cx="50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EB81E6C-C0C9-43D5-88C7-EC313F0C8C94}"/>
                    </a:ext>
                  </a:extLst>
                </p14:cNvPr>
                <p14:cNvContentPartPr/>
                <p14:nvPr/>
              </p14:nvContentPartPr>
              <p14:xfrm>
                <a:off x="11147312" y="472844"/>
                <a:ext cx="17640" cy="108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EB81E6C-C0C9-43D5-88C7-EC313F0C8C94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1129312" y="455204"/>
                  <a:ext cx="53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3540BED-BC45-4878-860A-72636BF0B9F6}"/>
                    </a:ext>
                  </a:extLst>
                </p14:cNvPr>
                <p14:cNvContentPartPr/>
                <p14:nvPr/>
              </p14:nvContentPartPr>
              <p14:xfrm>
                <a:off x="11240192" y="346124"/>
                <a:ext cx="131400" cy="1512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3540BED-BC45-4878-860A-72636BF0B9F6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1222552" y="328484"/>
                  <a:ext cx="1670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7F9B5AE-DD9C-49EF-B8CE-2E113D257B41}"/>
                    </a:ext>
                  </a:extLst>
                </p14:cNvPr>
                <p14:cNvContentPartPr/>
                <p14:nvPr/>
              </p14:nvContentPartPr>
              <p14:xfrm>
                <a:off x="11433872" y="333164"/>
                <a:ext cx="98640" cy="1465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7F9B5AE-DD9C-49EF-B8CE-2E113D257B41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1416232" y="315164"/>
                  <a:ext cx="13428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90D878B9-0D1C-4AF0-A253-3A1CA0943FF1}"/>
              </a:ext>
            </a:extLst>
          </p:cNvPr>
          <p:cNvGrpSpPr/>
          <p:nvPr/>
        </p:nvGrpSpPr>
        <p:grpSpPr>
          <a:xfrm>
            <a:off x="11502563" y="230378"/>
            <a:ext cx="419400" cy="172800"/>
            <a:chOff x="11613512" y="330644"/>
            <a:chExt cx="419400" cy="17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05F23460-A050-44ED-A4C2-137C10853C3F}"/>
                    </a:ext>
                  </a:extLst>
                </p14:cNvPr>
                <p14:cNvContentPartPr/>
                <p14:nvPr/>
              </p14:nvContentPartPr>
              <p14:xfrm>
                <a:off x="11613512" y="332804"/>
                <a:ext cx="11520" cy="1656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05F23460-A050-44ED-A4C2-137C10853C3F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1595872" y="314804"/>
                  <a:ext cx="471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CEBDBC05-1F4C-4321-BB05-A92B411DC744}"/>
                    </a:ext>
                  </a:extLst>
                </p14:cNvPr>
                <p14:cNvContentPartPr/>
                <p14:nvPr/>
              </p14:nvContentPartPr>
              <p14:xfrm>
                <a:off x="11703152" y="330644"/>
                <a:ext cx="108360" cy="1710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CEBDBC05-1F4C-4321-BB05-A92B411DC744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1685512" y="312644"/>
                  <a:ext cx="1440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FA667125-7EC8-4816-89A7-E00FEA21A261}"/>
                    </a:ext>
                  </a:extLst>
                </p14:cNvPr>
                <p14:cNvContentPartPr/>
                <p14:nvPr/>
              </p14:nvContentPartPr>
              <p14:xfrm>
                <a:off x="11897912" y="346124"/>
                <a:ext cx="135000" cy="1573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FA667125-7EC8-4816-89A7-E00FEA21A261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1880272" y="328124"/>
                  <a:ext cx="1706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496A875-8E59-447B-82B1-52E0CC1A4E43}"/>
                    </a:ext>
                  </a:extLst>
                </p14:cNvPr>
                <p14:cNvContentPartPr/>
                <p14:nvPr/>
              </p14:nvContentPartPr>
              <p14:xfrm>
                <a:off x="11900792" y="373484"/>
                <a:ext cx="34920" cy="439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496A875-8E59-447B-82B1-52E0CC1A4E43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1882792" y="355484"/>
                  <a:ext cx="705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28851501-3402-42AB-ACC6-9F52E570D2D9}"/>
                    </a:ext>
                  </a:extLst>
                </p14:cNvPr>
                <p14:cNvContentPartPr/>
                <p14:nvPr/>
              </p14:nvContentPartPr>
              <p14:xfrm>
                <a:off x="11917712" y="360164"/>
                <a:ext cx="16200" cy="590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28851501-3402-42AB-ACC6-9F52E570D2D9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1899712" y="342524"/>
                  <a:ext cx="51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805F6294-40DE-4AA9-88FD-9B8327119D17}"/>
                    </a:ext>
                  </a:extLst>
                </p14:cNvPr>
                <p14:cNvContentPartPr/>
                <p14:nvPr/>
              </p14:nvContentPartPr>
              <p14:xfrm>
                <a:off x="11902592" y="401204"/>
                <a:ext cx="15120" cy="421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805F6294-40DE-4AA9-88FD-9B8327119D17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1884592" y="383564"/>
                  <a:ext cx="5076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EDE1AF9E-0031-43BC-875A-BDDAB071349F}"/>
              </a:ext>
            </a:extLst>
          </p:cNvPr>
          <p:cNvGrpSpPr/>
          <p:nvPr/>
        </p:nvGrpSpPr>
        <p:grpSpPr>
          <a:xfrm>
            <a:off x="5946891" y="318773"/>
            <a:ext cx="787320" cy="215280"/>
            <a:chOff x="6563861" y="483230"/>
            <a:chExt cx="787320" cy="21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F27F533-CF0B-4B05-B323-041E39E0D456}"/>
                    </a:ext>
                  </a:extLst>
                </p14:cNvPr>
                <p14:cNvContentPartPr/>
                <p14:nvPr/>
              </p14:nvContentPartPr>
              <p14:xfrm>
                <a:off x="6563861" y="483230"/>
                <a:ext cx="122400" cy="2152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F27F533-CF0B-4B05-B323-041E39E0D456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545861" y="465230"/>
                  <a:ext cx="158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7F2DFAAF-FF8A-49BB-8473-B301CE729502}"/>
                    </a:ext>
                  </a:extLst>
                </p14:cNvPr>
                <p14:cNvContentPartPr/>
                <p14:nvPr/>
              </p14:nvContentPartPr>
              <p14:xfrm>
                <a:off x="6734141" y="590150"/>
                <a:ext cx="82080" cy="1011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7F2DFAAF-FF8A-49BB-8473-B301CE729502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6716141" y="572150"/>
                  <a:ext cx="117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CCBC0144-2EC9-4507-9F3C-7CA1A5982C12}"/>
                    </a:ext>
                  </a:extLst>
                </p14:cNvPr>
                <p14:cNvContentPartPr/>
                <p14:nvPr/>
              </p14:nvContentPartPr>
              <p14:xfrm>
                <a:off x="6863381" y="591590"/>
                <a:ext cx="96840" cy="1008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CCBC0144-2EC9-4507-9F3C-7CA1A5982C12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6845381" y="573590"/>
                  <a:ext cx="132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524A2A3C-5638-4463-B448-B726F24F1E0B}"/>
                    </a:ext>
                  </a:extLst>
                </p14:cNvPr>
                <p14:cNvContentPartPr/>
                <p14:nvPr/>
              </p14:nvContentPartPr>
              <p14:xfrm>
                <a:off x="7027181" y="492230"/>
                <a:ext cx="15480" cy="2048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524A2A3C-5638-4463-B448-B726F24F1E0B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7009541" y="474230"/>
                  <a:ext cx="511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92F95D3E-80F1-4E80-951D-FC5E4F933B99}"/>
                    </a:ext>
                  </a:extLst>
                </p14:cNvPr>
                <p14:cNvContentPartPr/>
                <p14:nvPr/>
              </p14:nvContentPartPr>
              <p14:xfrm>
                <a:off x="6978581" y="594470"/>
                <a:ext cx="106200" cy="64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92F95D3E-80F1-4E80-951D-FC5E4F933B99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6960581" y="576830"/>
                  <a:ext cx="141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03E4A524-0969-4BA8-B116-D98AD60A4F35}"/>
                    </a:ext>
                  </a:extLst>
                </p14:cNvPr>
                <p14:cNvContentPartPr/>
                <p14:nvPr/>
              </p14:nvContentPartPr>
              <p14:xfrm>
                <a:off x="7140581" y="585470"/>
                <a:ext cx="55080" cy="1044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03E4A524-0969-4BA8-B116-D98AD60A4F35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7122941" y="567470"/>
                  <a:ext cx="90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CBA2E34C-674B-405A-9EC0-6A808ADAABF8}"/>
                    </a:ext>
                  </a:extLst>
                </p14:cNvPr>
                <p14:cNvContentPartPr/>
                <p14:nvPr/>
              </p14:nvContentPartPr>
              <p14:xfrm>
                <a:off x="7243901" y="502310"/>
                <a:ext cx="107280" cy="195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CBA2E34C-674B-405A-9EC0-6A808ADAABF8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7226261" y="484310"/>
                  <a:ext cx="14292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E3CFDFA2-46D2-499B-848A-9595249FBC38}"/>
              </a:ext>
            </a:extLst>
          </p:cNvPr>
          <p:cNvGrpSpPr/>
          <p:nvPr/>
        </p:nvGrpSpPr>
        <p:grpSpPr>
          <a:xfrm>
            <a:off x="6944451" y="254693"/>
            <a:ext cx="1155240" cy="253440"/>
            <a:chOff x="7561421" y="419150"/>
            <a:chExt cx="115524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74D3ED80-926A-43D2-93E8-FD41582549DD}"/>
                    </a:ext>
                  </a:extLst>
                </p14:cNvPr>
                <p14:cNvContentPartPr/>
                <p14:nvPr/>
              </p14:nvContentPartPr>
              <p14:xfrm>
                <a:off x="7561421" y="468470"/>
                <a:ext cx="128160" cy="2041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74D3ED80-926A-43D2-93E8-FD41582549DD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7543421" y="450470"/>
                  <a:ext cx="1638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ACB176D-3289-46EA-9D28-72EC98EBCFDC}"/>
                    </a:ext>
                  </a:extLst>
                </p14:cNvPr>
                <p14:cNvContentPartPr/>
                <p14:nvPr/>
              </p14:nvContentPartPr>
              <p14:xfrm>
                <a:off x="7634861" y="582590"/>
                <a:ext cx="69480" cy="687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ACB176D-3289-46EA-9D28-72EC98EBCFD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16861" y="564590"/>
                  <a:ext cx="105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C0D9C7C-8134-4E49-97AF-4D4B32C271C6}"/>
                    </a:ext>
                  </a:extLst>
                </p14:cNvPr>
                <p14:cNvContentPartPr/>
                <p14:nvPr/>
              </p14:nvContentPartPr>
              <p14:xfrm>
                <a:off x="7762661" y="556670"/>
                <a:ext cx="126000" cy="1029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C0D9C7C-8134-4E49-97AF-4D4B32C271C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744661" y="539030"/>
                  <a:ext cx="161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49F45E1-D48F-4774-8E96-5404552A5661}"/>
                    </a:ext>
                  </a:extLst>
                </p14:cNvPr>
                <p14:cNvContentPartPr/>
                <p14:nvPr/>
              </p14:nvContentPartPr>
              <p14:xfrm>
                <a:off x="7958861" y="553070"/>
                <a:ext cx="83160" cy="907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49F45E1-D48F-4774-8E96-5404552A566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940861" y="535430"/>
                  <a:ext cx="118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37C634C8-D58E-4D15-8878-F741DD30D28F}"/>
                    </a:ext>
                  </a:extLst>
                </p14:cNvPr>
                <p14:cNvContentPartPr/>
                <p14:nvPr/>
              </p14:nvContentPartPr>
              <p14:xfrm>
                <a:off x="8107901" y="540830"/>
                <a:ext cx="83520" cy="997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37C634C8-D58E-4D15-8878-F741DD30D28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090261" y="522830"/>
                  <a:ext cx="119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F59017C-1032-4C24-A9DC-5EE90D8485A6}"/>
                    </a:ext>
                  </a:extLst>
                </p14:cNvPr>
                <p14:cNvContentPartPr/>
                <p14:nvPr/>
              </p14:nvContentPartPr>
              <p14:xfrm>
                <a:off x="8251181" y="419150"/>
                <a:ext cx="23760" cy="1998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F59017C-1032-4C24-A9DC-5EE90D8485A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233541" y="401150"/>
                  <a:ext cx="59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45E6D4DE-5C9B-4EA5-8FD0-0E831C8912AE}"/>
                    </a:ext>
                  </a:extLst>
                </p14:cNvPr>
                <p14:cNvContentPartPr/>
                <p14:nvPr/>
              </p14:nvContentPartPr>
              <p14:xfrm>
                <a:off x="8246861" y="517790"/>
                <a:ext cx="83520" cy="43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45E6D4DE-5C9B-4EA5-8FD0-0E831C8912A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229221" y="500150"/>
                  <a:ext cx="119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7670BB6-50BE-4C29-A0D2-2FB8A06B6D9D}"/>
                    </a:ext>
                  </a:extLst>
                </p14:cNvPr>
                <p14:cNvContentPartPr/>
                <p14:nvPr/>
              </p14:nvContentPartPr>
              <p14:xfrm>
                <a:off x="8375741" y="539030"/>
                <a:ext cx="107640" cy="838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7670BB6-50BE-4C29-A0D2-2FB8A06B6D9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358101" y="521030"/>
                  <a:ext cx="1432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A4DA88D3-16B4-4177-A817-14B76B6A7C3C}"/>
                    </a:ext>
                  </a:extLst>
                </p14:cNvPr>
                <p14:cNvContentPartPr/>
                <p14:nvPr/>
              </p14:nvContentPartPr>
              <p14:xfrm>
                <a:off x="8538461" y="496190"/>
                <a:ext cx="178200" cy="1155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A4DA88D3-16B4-4177-A817-14B76B6A7C3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520821" y="478190"/>
                  <a:ext cx="21384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FC4090C2-734A-4163-9F38-90CD36DA80E6}"/>
              </a:ext>
            </a:extLst>
          </p:cNvPr>
          <p:cNvGrpSpPr/>
          <p:nvPr/>
        </p:nvGrpSpPr>
        <p:grpSpPr>
          <a:xfrm>
            <a:off x="8322392" y="233759"/>
            <a:ext cx="1026000" cy="244440"/>
            <a:chOff x="8471501" y="390710"/>
            <a:chExt cx="102600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9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BF9040B-5124-4D88-BDBF-ABA879267127}"/>
                    </a:ext>
                  </a:extLst>
                </p14:cNvPr>
                <p14:cNvContentPartPr/>
                <p14:nvPr/>
              </p14:nvContentPartPr>
              <p14:xfrm>
                <a:off x="8471501" y="415550"/>
                <a:ext cx="108360" cy="2196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BF9040B-5124-4D88-BDBF-ABA87926712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453501" y="397550"/>
                  <a:ext cx="1440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4FB01CC9-53CF-4282-87C5-4C2B280FCEFA}"/>
                    </a:ext>
                  </a:extLst>
                </p14:cNvPr>
                <p14:cNvContentPartPr/>
                <p14:nvPr/>
              </p14:nvContentPartPr>
              <p14:xfrm>
                <a:off x="8665901" y="540470"/>
                <a:ext cx="12600" cy="810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4FB01CC9-53CF-4282-87C5-4C2B280FCEF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647901" y="522470"/>
                  <a:ext cx="482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7A3BD079-4C90-4791-A266-B97E0A38164E}"/>
                    </a:ext>
                  </a:extLst>
                </p14:cNvPr>
                <p14:cNvContentPartPr/>
                <p14:nvPr/>
              </p14:nvContentPartPr>
              <p14:xfrm>
                <a:off x="8664821" y="450830"/>
                <a:ext cx="3960" cy="75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7A3BD079-4C90-4791-A266-B97E0A38164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647181" y="433190"/>
                  <a:ext cx="39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8B94D541-44CF-4CD0-B91A-0ABD0DFDF97B}"/>
                    </a:ext>
                  </a:extLst>
                </p14:cNvPr>
                <p14:cNvContentPartPr/>
                <p14:nvPr/>
              </p14:nvContentPartPr>
              <p14:xfrm>
                <a:off x="8722061" y="494030"/>
                <a:ext cx="62640" cy="1256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8B94D541-44CF-4CD0-B91A-0ABD0DFDF97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704421" y="476030"/>
                  <a:ext cx="98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3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C805C0CC-5D2D-44B3-A60E-4CCF744198B2}"/>
                    </a:ext>
                  </a:extLst>
                </p14:cNvPr>
                <p14:cNvContentPartPr/>
                <p14:nvPr/>
              </p14:nvContentPartPr>
              <p14:xfrm>
                <a:off x="8832221" y="495470"/>
                <a:ext cx="60840" cy="1285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C805C0CC-5D2D-44B3-A60E-4CCF744198B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814221" y="477830"/>
                  <a:ext cx="96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E33D90CC-ABAE-470E-91D8-C83B8FA18217}"/>
                    </a:ext>
                  </a:extLst>
                </p14:cNvPr>
                <p14:cNvContentPartPr/>
                <p14:nvPr/>
              </p14:nvContentPartPr>
              <p14:xfrm>
                <a:off x="8986301" y="498350"/>
                <a:ext cx="110880" cy="1195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E33D90CC-ABAE-470E-91D8-C83B8FA1821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968661" y="480350"/>
                  <a:ext cx="1465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DF05CEE2-4305-4A35-BA80-140CD4DCE8AA}"/>
                    </a:ext>
                  </a:extLst>
                </p14:cNvPr>
                <p14:cNvContentPartPr/>
                <p14:nvPr/>
              </p14:nvContentPartPr>
              <p14:xfrm>
                <a:off x="9170261" y="513470"/>
                <a:ext cx="25920" cy="878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DF05CEE2-4305-4A35-BA80-140CD4DCE8A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152261" y="495830"/>
                  <a:ext cx="615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F2032B92-89CD-4EB4-A078-4F1B94EAD4B5}"/>
                    </a:ext>
                  </a:extLst>
                </p14:cNvPr>
                <p14:cNvContentPartPr/>
                <p14:nvPr/>
              </p14:nvContentPartPr>
              <p14:xfrm>
                <a:off x="9177101" y="392150"/>
                <a:ext cx="2520" cy="18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F2032B92-89CD-4EB4-A078-4F1B94EAD4B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159461" y="374150"/>
                  <a:ext cx="38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1BC44BB4-4F32-44B7-8C7A-0788F0CC4E98}"/>
                    </a:ext>
                  </a:extLst>
                </p14:cNvPr>
                <p14:cNvContentPartPr/>
                <p14:nvPr/>
              </p14:nvContentPartPr>
              <p14:xfrm>
                <a:off x="9298421" y="390710"/>
                <a:ext cx="23400" cy="1926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1BC44BB4-4F32-44B7-8C7A-0788F0CC4E9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80421" y="372710"/>
                  <a:ext cx="590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6FA16294-1837-47CB-AF33-CB60F412B375}"/>
                    </a:ext>
                  </a:extLst>
                </p14:cNvPr>
                <p14:cNvContentPartPr/>
                <p14:nvPr/>
              </p14:nvContentPartPr>
              <p14:xfrm>
                <a:off x="9410741" y="463790"/>
                <a:ext cx="86760" cy="1274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6FA16294-1837-47CB-AF33-CB60F412B37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393101" y="445790"/>
                  <a:ext cx="122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C59856CB-1D03-461B-98FD-0970E929A2AC}"/>
                    </a:ext>
                  </a:extLst>
                </p14:cNvPr>
                <p14:cNvContentPartPr/>
                <p14:nvPr/>
              </p14:nvContentPartPr>
              <p14:xfrm>
                <a:off x="9280781" y="449390"/>
                <a:ext cx="128880" cy="72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C59856CB-1D03-461B-98FD-0970E929A2A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263141" y="431390"/>
                  <a:ext cx="164520" cy="4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0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F18CA9AC-E44E-4AAC-9E35-1945149CCE31}"/>
                  </a:ext>
                </a:extLst>
              </p14:cNvPr>
              <p14:cNvContentPartPr/>
              <p14:nvPr/>
            </p14:nvContentPartPr>
            <p14:xfrm>
              <a:off x="9544232" y="331844"/>
              <a:ext cx="12240" cy="828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F18CA9AC-E44E-4AAC-9E35-1945149CCE31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9526592" y="314204"/>
                <a:ext cx="478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1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4B9AF652-0899-44F4-95F4-39C07368B356}"/>
                  </a:ext>
                </a:extLst>
              </p14:cNvPr>
              <p14:cNvContentPartPr/>
              <p14:nvPr/>
            </p14:nvContentPartPr>
            <p14:xfrm>
              <a:off x="9545312" y="436964"/>
              <a:ext cx="15120" cy="1944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4B9AF652-0899-44F4-95F4-39C07368B356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9527312" y="419324"/>
                <a:ext cx="50760" cy="5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7663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roup 199">
            <a:extLst>
              <a:ext uri="{FF2B5EF4-FFF2-40B4-BE49-F238E27FC236}">
                <a16:creationId xmlns:a16="http://schemas.microsoft.com/office/drawing/2014/main" id="{E727F9C8-9617-4AE9-9B4F-381A3ECABDCB}"/>
              </a:ext>
            </a:extLst>
          </p:cNvPr>
          <p:cNvGrpSpPr/>
          <p:nvPr/>
        </p:nvGrpSpPr>
        <p:grpSpPr>
          <a:xfrm>
            <a:off x="2004547" y="3818948"/>
            <a:ext cx="1984320" cy="1929960"/>
            <a:chOff x="7164374" y="4129549"/>
            <a:chExt cx="1984320" cy="19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100CFF1-0DD7-49E7-8548-9C5EC8C2692C}"/>
                    </a:ext>
                  </a:extLst>
                </p14:cNvPr>
                <p14:cNvContentPartPr/>
                <p14:nvPr/>
              </p14:nvContentPartPr>
              <p14:xfrm>
                <a:off x="7274174" y="4390909"/>
                <a:ext cx="100800" cy="1668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100CFF1-0DD7-49E7-8548-9C5EC8C2692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56534" y="4373269"/>
                  <a:ext cx="136440" cy="170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958CA3F-C7D3-4343-9114-30DCFBC96FEC}"/>
                    </a:ext>
                  </a:extLst>
                </p14:cNvPr>
                <p14:cNvContentPartPr/>
                <p14:nvPr/>
              </p14:nvContentPartPr>
              <p14:xfrm>
                <a:off x="7164374" y="4325749"/>
                <a:ext cx="201600" cy="129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958CA3F-C7D3-4343-9114-30DCFBC96FE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46734" y="4307749"/>
                  <a:ext cx="2372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79003EA-AD5B-4648-92F3-6E7707F5DFBE}"/>
                    </a:ext>
                  </a:extLst>
                </p14:cNvPr>
                <p14:cNvContentPartPr/>
                <p14:nvPr/>
              </p14:nvContentPartPr>
              <p14:xfrm>
                <a:off x="8021894" y="4237909"/>
                <a:ext cx="107640" cy="1677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79003EA-AD5B-4648-92F3-6E7707F5DFB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003894" y="4219909"/>
                  <a:ext cx="143280" cy="171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E11B0D9-02BF-4E65-A92C-E4EECF27B6A1}"/>
                    </a:ext>
                  </a:extLst>
                </p14:cNvPr>
                <p14:cNvContentPartPr/>
                <p14:nvPr/>
              </p14:nvContentPartPr>
              <p14:xfrm>
                <a:off x="7969694" y="4208749"/>
                <a:ext cx="168120" cy="1447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E11B0D9-02BF-4E65-A92C-E4EECF27B6A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52054" y="4191109"/>
                  <a:ext cx="2037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E4B3BD9-E6CF-49C1-B4BB-C4A188ACEFC5}"/>
                    </a:ext>
                  </a:extLst>
                </p14:cNvPr>
                <p14:cNvContentPartPr/>
                <p14:nvPr/>
              </p14:nvContentPartPr>
              <p14:xfrm>
                <a:off x="8241494" y="4160149"/>
                <a:ext cx="907200" cy="1756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E4B3BD9-E6CF-49C1-B4BB-C4A188ACEFC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23854" y="4142509"/>
                  <a:ext cx="942840" cy="179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48CCB55-24F1-437C-8C45-5A8E4AA65B45}"/>
                    </a:ext>
                  </a:extLst>
                </p14:cNvPr>
                <p14:cNvContentPartPr/>
                <p14:nvPr/>
              </p14:nvContentPartPr>
              <p14:xfrm>
                <a:off x="8179574" y="4129549"/>
                <a:ext cx="189720" cy="1555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48CCB55-24F1-437C-8C45-5A8E4AA65B4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161934" y="4111909"/>
                  <a:ext cx="22536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1904047-2927-47DD-838A-394849B4390F}"/>
              </a:ext>
            </a:extLst>
          </p:cNvPr>
          <p:cNvGrpSpPr/>
          <p:nvPr/>
        </p:nvGrpSpPr>
        <p:grpSpPr>
          <a:xfrm>
            <a:off x="5208490" y="4119971"/>
            <a:ext cx="693360" cy="1377720"/>
            <a:chOff x="10368317" y="4430572"/>
            <a:chExt cx="693360" cy="137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196FAB3-3CA3-4939-B11C-E220372F8D3D}"/>
                    </a:ext>
                  </a:extLst>
                </p14:cNvPr>
                <p14:cNvContentPartPr/>
                <p14:nvPr/>
              </p14:nvContentPartPr>
              <p14:xfrm>
                <a:off x="10659917" y="4430572"/>
                <a:ext cx="36000" cy="3103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196FAB3-3CA3-4939-B11C-E220372F8D3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642277" y="4412932"/>
                  <a:ext cx="716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58BAF62-BAE0-49FC-B4CF-0B9F1370907E}"/>
                    </a:ext>
                  </a:extLst>
                </p14:cNvPr>
                <p14:cNvContentPartPr/>
                <p14:nvPr/>
              </p14:nvContentPartPr>
              <p14:xfrm>
                <a:off x="10432037" y="4768612"/>
                <a:ext cx="603720" cy="71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58BAF62-BAE0-49FC-B4CF-0B9F1370907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414397" y="4750612"/>
                  <a:ext cx="6393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A68BDB7-1557-4B95-B1E8-89BBBB467CE9}"/>
                    </a:ext>
                  </a:extLst>
                </p14:cNvPr>
                <p14:cNvContentPartPr/>
                <p14:nvPr/>
              </p14:nvContentPartPr>
              <p14:xfrm>
                <a:off x="10368317" y="4790212"/>
                <a:ext cx="51120" cy="5238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A68BDB7-1557-4B95-B1E8-89BBBB467CE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350317" y="4772572"/>
                  <a:ext cx="8676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A21C4E5-5176-47B8-BA55-A3C7C2CCFC49}"/>
                    </a:ext>
                  </a:extLst>
                </p14:cNvPr>
                <p14:cNvContentPartPr/>
                <p14:nvPr/>
              </p14:nvContentPartPr>
              <p14:xfrm>
                <a:off x="10416557" y="5336692"/>
                <a:ext cx="577440" cy="532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A21C4E5-5176-47B8-BA55-A3C7C2CCFC4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398557" y="5319052"/>
                  <a:ext cx="6130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B49EF28-9972-4F01-9863-F93C5FA0A7C9}"/>
                    </a:ext>
                  </a:extLst>
                </p14:cNvPr>
                <p14:cNvContentPartPr/>
                <p14:nvPr/>
              </p14:nvContentPartPr>
              <p14:xfrm>
                <a:off x="11041517" y="4842412"/>
                <a:ext cx="20160" cy="590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B49EF28-9972-4F01-9863-F93C5FA0A7C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023517" y="4824772"/>
                  <a:ext cx="5580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1324F98-4F1D-43E7-9771-3BA70A86F4D9}"/>
                    </a:ext>
                  </a:extLst>
                </p14:cNvPr>
                <p14:cNvContentPartPr/>
                <p14:nvPr/>
              </p14:nvContentPartPr>
              <p14:xfrm>
                <a:off x="10747037" y="5399692"/>
                <a:ext cx="51480" cy="408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1324F98-4F1D-43E7-9771-3BA70A86F4D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729037" y="5381692"/>
                  <a:ext cx="87120" cy="44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5508F9E1-BA97-496E-8997-1C5D0F0E5F4F}"/>
                  </a:ext>
                </a:extLst>
              </p14:cNvPr>
              <p14:cNvContentPartPr/>
              <p14:nvPr/>
            </p14:nvContentPartPr>
            <p14:xfrm>
              <a:off x="5358610" y="5436131"/>
              <a:ext cx="720" cy="3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5508F9E1-BA97-496E-8997-1C5D0F0E5F4F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340610" y="5418131"/>
                <a:ext cx="3636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3" name="Group 482">
            <a:extLst>
              <a:ext uri="{FF2B5EF4-FFF2-40B4-BE49-F238E27FC236}">
                <a16:creationId xmlns:a16="http://schemas.microsoft.com/office/drawing/2014/main" id="{B6E7BB88-335E-4A54-A83B-B112DFA0CD2E}"/>
              </a:ext>
            </a:extLst>
          </p:cNvPr>
          <p:cNvGrpSpPr/>
          <p:nvPr/>
        </p:nvGrpSpPr>
        <p:grpSpPr>
          <a:xfrm>
            <a:off x="1304243" y="2114659"/>
            <a:ext cx="2193480" cy="1809720"/>
            <a:chOff x="6464070" y="2425260"/>
            <a:chExt cx="2193480" cy="180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3CDE1608-1F6F-4FAE-A4DD-CF02134C738D}"/>
                    </a:ext>
                  </a:extLst>
                </p14:cNvPr>
                <p14:cNvContentPartPr/>
                <p14:nvPr/>
              </p14:nvContentPartPr>
              <p14:xfrm>
                <a:off x="6511230" y="2648460"/>
                <a:ext cx="649080" cy="158652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3CDE1608-1F6F-4FAE-A4DD-CF02134C738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493590" y="2630460"/>
                  <a:ext cx="684720" cy="16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2F43D6E2-42CA-4A39-8C85-D34A6C525FD5}"/>
                    </a:ext>
                  </a:extLst>
                </p14:cNvPr>
                <p14:cNvContentPartPr/>
                <p14:nvPr/>
              </p14:nvContentPartPr>
              <p14:xfrm>
                <a:off x="6464070" y="2615340"/>
                <a:ext cx="154800" cy="1681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2F43D6E2-42CA-4A39-8C85-D34A6C525FD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446430" y="2597700"/>
                  <a:ext cx="190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B073A577-0F0C-4687-A5E5-248841D08712}"/>
                    </a:ext>
                  </a:extLst>
                </p14:cNvPr>
                <p14:cNvContentPartPr/>
                <p14:nvPr/>
              </p14:nvContentPartPr>
              <p14:xfrm>
                <a:off x="7429590" y="2564940"/>
                <a:ext cx="110880" cy="159732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B073A577-0F0C-4687-A5E5-248841D0871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411950" y="2546940"/>
                  <a:ext cx="146520" cy="163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0F05FD3E-E7D8-4356-A8C6-9B31B4ED5A29}"/>
                    </a:ext>
                  </a:extLst>
                </p14:cNvPr>
                <p14:cNvContentPartPr/>
                <p14:nvPr/>
              </p14:nvContentPartPr>
              <p14:xfrm>
                <a:off x="7434990" y="2535420"/>
                <a:ext cx="191160" cy="1526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0F05FD3E-E7D8-4356-A8C6-9B31B4ED5A2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417350" y="2517420"/>
                  <a:ext cx="2268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C3F787CA-251F-44F6-8310-8A03B5135408}"/>
                    </a:ext>
                  </a:extLst>
                </p14:cNvPr>
                <p14:cNvContentPartPr/>
                <p14:nvPr/>
              </p14:nvContentPartPr>
              <p14:xfrm>
                <a:off x="8092710" y="2461620"/>
                <a:ext cx="497520" cy="158904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C3F787CA-251F-44F6-8310-8A03B513540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75070" y="2443620"/>
                  <a:ext cx="533160" cy="162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3CD066F6-F4DD-4291-96D5-C52E0C53D170}"/>
                    </a:ext>
                  </a:extLst>
                </p14:cNvPr>
                <p14:cNvContentPartPr/>
                <p14:nvPr/>
              </p14:nvContentPartPr>
              <p14:xfrm>
                <a:off x="8471430" y="2425260"/>
                <a:ext cx="186120" cy="1652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3CD066F6-F4DD-4291-96D5-C52E0C53D17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453790" y="2407620"/>
                  <a:ext cx="22176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B37BCE5F-734A-40CF-9374-1A426C74FE1F}"/>
              </a:ext>
            </a:extLst>
          </p:cNvPr>
          <p:cNvGrpSpPr/>
          <p:nvPr/>
        </p:nvGrpSpPr>
        <p:grpSpPr>
          <a:xfrm>
            <a:off x="857195" y="4418775"/>
            <a:ext cx="734040" cy="1034280"/>
            <a:chOff x="6017022" y="4729376"/>
            <a:chExt cx="734040" cy="10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4B869809-8632-4F63-A8A5-7E196E0070DD}"/>
                    </a:ext>
                  </a:extLst>
                </p14:cNvPr>
                <p14:cNvContentPartPr/>
                <p14:nvPr/>
              </p14:nvContentPartPr>
              <p14:xfrm>
                <a:off x="6017022" y="5050108"/>
                <a:ext cx="60840" cy="41508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4B869809-8632-4F63-A8A5-7E196E0070D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999382" y="5032108"/>
                  <a:ext cx="9648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D520A01C-E04C-40ED-A95A-21FEA3879728}"/>
                    </a:ext>
                  </a:extLst>
                </p14:cNvPr>
                <p14:cNvContentPartPr/>
                <p14:nvPr/>
              </p14:nvContentPartPr>
              <p14:xfrm>
                <a:off x="6080742" y="5471308"/>
                <a:ext cx="616320" cy="6552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D520A01C-E04C-40ED-A95A-21FEA387972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63102" y="5453308"/>
                  <a:ext cx="6519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D2D27CE9-EBDB-4881-8BFC-070C514DAC06}"/>
                    </a:ext>
                  </a:extLst>
                </p14:cNvPr>
                <p14:cNvContentPartPr/>
                <p14:nvPr/>
              </p14:nvContentPartPr>
              <p14:xfrm>
                <a:off x="6727302" y="5101228"/>
                <a:ext cx="23760" cy="39672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D2D27CE9-EBDB-4881-8BFC-070C514DAC0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709302" y="5083588"/>
                  <a:ext cx="594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71468804-3740-4E85-9306-99F3EDBA1C82}"/>
                    </a:ext>
                  </a:extLst>
                </p14:cNvPr>
                <p14:cNvContentPartPr/>
                <p14:nvPr/>
              </p14:nvContentPartPr>
              <p14:xfrm>
                <a:off x="6143742" y="4995028"/>
                <a:ext cx="527040" cy="2628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71468804-3740-4E85-9306-99F3EDBA1C8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25742" y="4977388"/>
                  <a:ext cx="5626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E8359E44-A654-4804-8D1F-F783C793FF0F}"/>
                    </a:ext>
                  </a:extLst>
                </p14:cNvPr>
                <p14:cNvContentPartPr/>
                <p14:nvPr/>
              </p14:nvContentPartPr>
              <p14:xfrm>
                <a:off x="6335269" y="5118536"/>
                <a:ext cx="172440" cy="21888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E8359E44-A654-4804-8D1F-F783C793FF0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317629" y="5100536"/>
                  <a:ext cx="208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B7905A22-8A95-4700-B3AC-0834802913D6}"/>
                    </a:ext>
                  </a:extLst>
                </p14:cNvPr>
                <p14:cNvContentPartPr/>
                <p14:nvPr/>
              </p14:nvContentPartPr>
              <p14:xfrm>
                <a:off x="6291709" y="5218256"/>
                <a:ext cx="129240" cy="121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B7905A22-8A95-4700-B3AC-0834802913D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73709" y="5200256"/>
                  <a:ext cx="1648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B6E62DB3-FD90-41D0-B9E6-AC4976E4ADF8}"/>
                    </a:ext>
                  </a:extLst>
                </p14:cNvPr>
                <p14:cNvContentPartPr/>
                <p14:nvPr/>
              </p14:nvContentPartPr>
              <p14:xfrm>
                <a:off x="6357229" y="5581496"/>
                <a:ext cx="7920" cy="18216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B6E62DB3-FD90-41D0-B9E6-AC4976E4ADF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339589" y="5563856"/>
                  <a:ext cx="43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B6C22E3C-6DDE-4263-B08D-29CADF193478}"/>
                    </a:ext>
                  </a:extLst>
                </p14:cNvPr>
                <p14:cNvContentPartPr/>
                <p14:nvPr/>
              </p14:nvContentPartPr>
              <p14:xfrm>
                <a:off x="6383509" y="4729376"/>
                <a:ext cx="16200" cy="20808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B6C22E3C-6DDE-4263-B08D-29CADF19347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65509" y="4711736"/>
                  <a:ext cx="5184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B373F4D-677F-4799-AA12-6145C5D3E8D1}"/>
              </a:ext>
            </a:extLst>
          </p:cNvPr>
          <p:cNvGrpSpPr/>
          <p:nvPr/>
        </p:nvGrpSpPr>
        <p:grpSpPr>
          <a:xfrm>
            <a:off x="689928" y="2857032"/>
            <a:ext cx="662040" cy="931320"/>
            <a:chOff x="5849755" y="3167633"/>
            <a:chExt cx="662040" cy="93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B3C8DE20-2B73-49E4-82E6-93B3D9AF7191}"/>
                    </a:ext>
                  </a:extLst>
                </p14:cNvPr>
                <p14:cNvContentPartPr/>
                <p14:nvPr/>
              </p14:nvContentPartPr>
              <p14:xfrm>
                <a:off x="5849755" y="3397944"/>
                <a:ext cx="56880" cy="4572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B3C8DE20-2B73-49E4-82E6-93B3D9AF719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832115" y="3379944"/>
                  <a:ext cx="9252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EF98B8B9-86C9-494F-A9A0-E995487F3B14}"/>
                    </a:ext>
                  </a:extLst>
                </p14:cNvPr>
                <p14:cNvContentPartPr/>
                <p14:nvPr/>
              </p14:nvContentPartPr>
              <p14:xfrm>
                <a:off x="5908795" y="3848664"/>
                <a:ext cx="603000" cy="2700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EF98B8B9-86C9-494F-A9A0-E995487F3B1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891155" y="3830664"/>
                  <a:ext cx="638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CB700508-4D09-4A4B-BB3E-0FDB0F4416AA}"/>
                    </a:ext>
                  </a:extLst>
                </p14:cNvPr>
                <p14:cNvContentPartPr/>
                <p14:nvPr/>
              </p14:nvContentPartPr>
              <p14:xfrm>
                <a:off x="6448795" y="3347544"/>
                <a:ext cx="55440" cy="51408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CB700508-4D09-4A4B-BB3E-0FDB0F4416A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430795" y="3329544"/>
                  <a:ext cx="9108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839557B6-7323-4EF5-82BE-117B2E88A0AC}"/>
                    </a:ext>
                  </a:extLst>
                </p14:cNvPr>
                <p14:cNvContentPartPr/>
                <p14:nvPr/>
              </p14:nvContentPartPr>
              <p14:xfrm>
                <a:off x="5903035" y="3371304"/>
                <a:ext cx="515880" cy="2880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839557B6-7323-4EF5-82BE-117B2E88A0A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885395" y="3353664"/>
                  <a:ext cx="5515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4F794D36-A087-4692-87A4-91E492047A41}"/>
                    </a:ext>
                  </a:extLst>
                </p14:cNvPr>
                <p14:cNvContentPartPr/>
                <p14:nvPr/>
              </p14:nvContentPartPr>
              <p14:xfrm>
                <a:off x="6133075" y="3593064"/>
                <a:ext cx="37080" cy="1252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4F794D36-A087-4692-87A4-91E492047A4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15075" y="3575424"/>
                  <a:ext cx="72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8EC88193-5B6D-4198-9FD4-3996B49041A2}"/>
                    </a:ext>
                  </a:extLst>
                </p14:cNvPr>
                <p14:cNvContentPartPr/>
                <p14:nvPr/>
              </p14:nvContentPartPr>
              <p14:xfrm>
                <a:off x="6054955" y="3532944"/>
                <a:ext cx="191160" cy="4392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8EC88193-5B6D-4198-9FD4-3996B49041A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036955" y="3515304"/>
                  <a:ext cx="2268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DC5696F-4CFD-49E1-972A-3B57AD5283D5}"/>
                    </a:ext>
                  </a:extLst>
                </p14:cNvPr>
                <p14:cNvContentPartPr/>
                <p14:nvPr/>
              </p14:nvContentPartPr>
              <p14:xfrm>
                <a:off x="6079031" y="3167633"/>
                <a:ext cx="50760" cy="210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DC5696F-4CFD-49E1-972A-3B57AD5283D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061391" y="3149993"/>
                  <a:ext cx="864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B498608-8309-420E-A085-0C38889AAAC2}"/>
                    </a:ext>
                  </a:extLst>
                </p14:cNvPr>
                <p14:cNvContentPartPr/>
                <p14:nvPr/>
              </p14:nvContentPartPr>
              <p14:xfrm>
                <a:off x="6201791" y="3904553"/>
                <a:ext cx="36000" cy="194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B498608-8309-420E-A085-0C38889AAAC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183791" y="3886913"/>
                  <a:ext cx="71640" cy="23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518" name="Ink 517">
                <a:extLst>
                  <a:ext uri="{FF2B5EF4-FFF2-40B4-BE49-F238E27FC236}">
                    <a16:creationId xmlns:a16="http://schemas.microsoft.com/office/drawing/2014/main" id="{DB54BD09-EAB3-4086-9E92-3DEEA6B7272E}"/>
                  </a:ext>
                </a:extLst>
              </p14:cNvPr>
              <p14:cNvContentPartPr/>
              <p14:nvPr/>
            </p14:nvContentPartPr>
            <p14:xfrm>
              <a:off x="5501829" y="4674532"/>
              <a:ext cx="104760" cy="337680"/>
            </p14:xfrm>
          </p:contentPart>
        </mc:Choice>
        <mc:Fallback xmlns="">
          <p:pic>
            <p:nvPicPr>
              <p:cNvPr id="518" name="Ink 517">
                <a:extLst>
                  <a:ext uri="{FF2B5EF4-FFF2-40B4-BE49-F238E27FC236}">
                    <a16:creationId xmlns:a16="http://schemas.microsoft.com/office/drawing/2014/main" id="{DB54BD09-EAB3-4086-9E92-3DEEA6B7272E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483891" y="4656532"/>
                <a:ext cx="140278" cy="37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24" name="Group 523">
            <a:extLst>
              <a:ext uri="{FF2B5EF4-FFF2-40B4-BE49-F238E27FC236}">
                <a16:creationId xmlns:a16="http://schemas.microsoft.com/office/drawing/2014/main" id="{FCF4DDC4-E223-48E2-A70E-ADBE81BE6BEA}"/>
              </a:ext>
            </a:extLst>
          </p:cNvPr>
          <p:cNvGrpSpPr/>
          <p:nvPr/>
        </p:nvGrpSpPr>
        <p:grpSpPr>
          <a:xfrm>
            <a:off x="5213469" y="2431602"/>
            <a:ext cx="580680" cy="1650739"/>
            <a:chOff x="10373296" y="2742203"/>
            <a:chExt cx="580680" cy="165073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4A456FB-72D3-4455-8720-729A72013FF8}"/>
                    </a:ext>
                  </a:extLst>
                </p14:cNvPr>
                <p14:cNvContentPartPr/>
                <p14:nvPr/>
              </p14:nvContentPartPr>
              <p14:xfrm>
                <a:off x="10665976" y="4201422"/>
                <a:ext cx="7920" cy="191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4A456FB-72D3-4455-8720-729A72013FF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647976" y="4183422"/>
                  <a:ext cx="43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559FA37-BFCC-4265-9698-762CDD6002B6}"/>
                    </a:ext>
                  </a:extLst>
                </p14:cNvPr>
                <p14:cNvContentPartPr/>
                <p14:nvPr/>
              </p14:nvContentPartPr>
              <p14:xfrm>
                <a:off x="10676416" y="4204302"/>
                <a:ext cx="9720" cy="15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559FA37-BFCC-4265-9698-762CDD6002B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658776" y="4186302"/>
                  <a:ext cx="453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07000DA-EF67-473E-975A-E31BCD495AEE}"/>
                    </a:ext>
                  </a:extLst>
                </p14:cNvPr>
                <p14:cNvContentPartPr/>
                <p14:nvPr/>
              </p14:nvContentPartPr>
              <p14:xfrm>
                <a:off x="10645096" y="3870582"/>
                <a:ext cx="29520" cy="357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07000DA-EF67-473E-975A-E31BCD495AE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627456" y="3852942"/>
                  <a:ext cx="6516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2EE2E77-930F-4525-B7E8-6EA3C5F880EA}"/>
                    </a:ext>
                  </a:extLst>
                </p14:cNvPr>
                <p14:cNvContentPartPr/>
                <p14:nvPr/>
              </p14:nvContentPartPr>
              <p14:xfrm>
                <a:off x="10409296" y="3360462"/>
                <a:ext cx="45360" cy="457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2EE2E77-930F-4525-B7E8-6EA3C5F880E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391296" y="3342822"/>
                  <a:ext cx="8100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4235DA4-472E-44C7-994B-874B2BB65E3B}"/>
                    </a:ext>
                  </a:extLst>
                </p14:cNvPr>
                <p14:cNvContentPartPr/>
                <p14:nvPr/>
              </p14:nvContentPartPr>
              <p14:xfrm>
                <a:off x="10445656" y="3815502"/>
                <a:ext cx="437760" cy="25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4235DA4-472E-44C7-994B-874B2BB65E3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428016" y="3797862"/>
                  <a:ext cx="4734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B5ACCABA-3E7C-4D88-8D51-077C9668A6AC}"/>
                    </a:ext>
                  </a:extLst>
                </p14:cNvPr>
                <p14:cNvContentPartPr/>
                <p14:nvPr/>
              </p14:nvContentPartPr>
              <p14:xfrm>
                <a:off x="10910776" y="3318342"/>
                <a:ext cx="43200" cy="52740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B5ACCABA-3E7C-4D88-8D51-077C9668A6A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892776" y="3300702"/>
                  <a:ext cx="7884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2AD1B8BC-30F5-4EBC-BA08-66C613131567}"/>
                    </a:ext>
                  </a:extLst>
                </p14:cNvPr>
                <p14:cNvContentPartPr/>
                <p14:nvPr/>
              </p14:nvContentPartPr>
              <p14:xfrm>
                <a:off x="10373296" y="3292062"/>
                <a:ext cx="512640" cy="1944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2AD1B8BC-30F5-4EBC-BA08-66C61313156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355656" y="3274062"/>
                  <a:ext cx="5482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A18136BC-1D0A-4B0F-A19D-60E6F510EE96}"/>
                    </a:ext>
                  </a:extLst>
                </p14:cNvPr>
                <p14:cNvContentPartPr/>
                <p14:nvPr/>
              </p14:nvContentPartPr>
              <p14:xfrm>
                <a:off x="10649776" y="3427782"/>
                <a:ext cx="52560" cy="25560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A18136BC-1D0A-4B0F-A19D-60E6F510EE9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632136" y="3410142"/>
                  <a:ext cx="882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CE279ACB-93CF-4424-8CF6-E3E94DC93799}"/>
                    </a:ext>
                  </a:extLst>
                </p14:cNvPr>
                <p14:cNvContentPartPr/>
                <p14:nvPr/>
              </p14:nvContentPartPr>
              <p14:xfrm>
                <a:off x="10615936" y="3549822"/>
                <a:ext cx="136080" cy="72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CE279ACB-93CF-4424-8CF6-E3E94DC9379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598296" y="3532182"/>
                  <a:ext cx="171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E2EDD6A8-D10F-4C60-8B39-0A40D3F30C66}"/>
                    </a:ext>
                  </a:extLst>
                </p14:cNvPr>
                <p14:cNvContentPartPr/>
                <p14:nvPr/>
              </p14:nvContentPartPr>
              <p14:xfrm>
                <a:off x="10589656" y="2871882"/>
                <a:ext cx="40680" cy="44640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E2EDD6A8-D10F-4C60-8B39-0A40D3F30C6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572016" y="2854242"/>
                  <a:ext cx="7632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1DC21F7F-9BFF-4DB1-8625-AB5522449D5C}"/>
                    </a:ext>
                  </a:extLst>
                </p14:cNvPr>
                <p14:cNvContentPartPr/>
                <p14:nvPr/>
              </p14:nvContentPartPr>
              <p14:xfrm>
                <a:off x="10625439" y="2813843"/>
                <a:ext cx="9720" cy="3132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1DC21F7F-9BFF-4DB1-8625-AB5522449D5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607799" y="2795843"/>
                  <a:ext cx="453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F8CC6665-FF13-44AD-800C-46B468B5285D}"/>
                    </a:ext>
                  </a:extLst>
                </p14:cNvPr>
                <p14:cNvContentPartPr/>
                <p14:nvPr/>
              </p14:nvContentPartPr>
              <p14:xfrm>
                <a:off x="10615359" y="2882243"/>
                <a:ext cx="3240" cy="252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F8CC6665-FF13-44AD-800C-46B468B5285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597359" y="2864243"/>
                  <a:ext cx="388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FD920DD5-339D-4DE4-9D4F-7D8BB4A92AE1}"/>
                    </a:ext>
                  </a:extLst>
                </p14:cNvPr>
                <p14:cNvContentPartPr/>
                <p14:nvPr/>
              </p14:nvContentPartPr>
              <p14:xfrm>
                <a:off x="10590879" y="2742203"/>
                <a:ext cx="24840" cy="16848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FD920DD5-339D-4DE4-9D4F-7D8BB4A92AE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573239" y="2724203"/>
                  <a:ext cx="6048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6537CE52-A53A-44CA-BEC0-08B4107AFA47}"/>
              </a:ext>
            </a:extLst>
          </p:cNvPr>
          <p:cNvGrpSpPr/>
          <p:nvPr/>
        </p:nvGrpSpPr>
        <p:grpSpPr>
          <a:xfrm>
            <a:off x="520143" y="484969"/>
            <a:ext cx="3032640" cy="540000"/>
            <a:chOff x="520143" y="484969"/>
            <a:chExt cx="3032640" cy="5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4C767C7-AB1B-47C7-81D2-40E4C16C3B6B}"/>
                    </a:ext>
                  </a:extLst>
                </p14:cNvPr>
                <p14:cNvContentPartPr/>
                <p14:nvPr/>
              </p14:nvContentPartPr>
              <p14:xfrm>
                <a:off x="520143" y="484969"/>
                <a:ext cx="549360" cy="52092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E2FEF3FE-8092-455C-B659-FA43F2BC18B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02503" y="467329"/>
                  <a:ext cx="58500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32DBF019-B2B8-4E11-BA9E-39DFDB4F6B07}"/>
                    </a:ext>
                  </a:extLst>
                </p14:cNvPr>
                <p14:cNvContentPartPr/>
                <p14:nvPr/>
              </p14:nvContentPartPr>
              <p14:xfrm>
                <a:off x="1163823" y="758569"/>
                <a:ext cx="250920" cy="25056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7FDD80BA-56E7-4606-B69C-F7CF842E59F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146183" y="740929"/>
                  <a:ext cx="2865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946B92F-13CE-487B-840B-CEA59A216E91}"/>
                    </a:ext>
                  </a:extLst>
                </p14:cNvPr>
                <p14:cNvContentPartPr/>
                <p14:nvPr/>
              </p14:nvContentPartPr>
              <p14:xfrm>
                <a:off x="1528863" y="536089"/>
                <a:ext cx="88920" cy="48888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8760D072-FAB5-4D43-B00C-F31262EA148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510863" y="518449"/>
                  <a:ext cx="12456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D3E60A6B-55B7-4A7E-B55F-605A6BAD88EE}"/>
                    </a:ext>
                  </a:extLst>
                </p14:cNvPr>
                <p14:cNvContentPartPr/>
                <p14:nvPr/>
              </p14:nvContentPartPr>
              <p14:xfrm>
                <a:off x="1476303" y="752449"/>
                <a:ext cx="230400" cy="3528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5D0B879C-BAB1-46F6-8066-3C33DBF4311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458663" y="734809"/>
                  <a:ext cx="2660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C9AB3424-6A67-429E-AB95-D3476B4E045A}"/>
                    </a:ext>
                  </a:extLst>
                </p14:cNvPr>
                <p14:cNvContentPartPr/>
                <p14:nvPr/>
              </p14:nvContentPartPr>
              <p14:xfrm>
                <a:off x="1792023" y="790249"/>
                <a:ext cx="33120" cy="21672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49024212-E4C2-4FF3-B2B1-67E6A62F7AF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774023" y="772609"/>
                  <a:ext cx="687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7F9EB3FC-C01B-431A-AB78-4C89DE169E64}"/>
                    </a:ext>
                  </a:extLst>
                </p14:cNvPr>
                <p14:cNvContentPartPr/>
                <p14:nvPr/>
              </p14:nvContentPartPr>
              <p14:xfrm>
                <a:off x="1741623" y="627529"/>
                <a:ext cx="20880" cy="2772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92B3B1D7-D42F-45F7-8F5E-6C3582CD8D0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723623" y="609529"/>
                  <a:ext cx="565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BC729CF-2B45-4434-8027-F38DDE2AF3F8}"/>
                    </a:ext>
                  </a:extLst>
                </p14:cNvPr>
                <p14:cNvContentPartPr/>
                <p14:nvPr/>
              </p14:nvContentPartPr>
              <p14:xfrm>
                <a:off x="1892823" y="752809"/>
                <a:ext cx="188640" cy="25992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09B7AD09-4C79-404A-AEA5-883BF723EB9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875183" y="735169"/>
                  <a:ext cx="224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ACBBF163-E383-4636-95DB-F494A576BAE0}"/>
                    </a:ext>
                  </a:extLst>
                </p14:cNvPr>
                <p14:cNvContentPartPr/>
                <p14:nvPr/>
              </p14:nvContentPartPr>
              <p14:xfrm>
                <a:off x="2186943" y="734089"/>
                <a:ext cx="213120" cy="20880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9D2DA626-6B74-4162-9805-AD09BC6189A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168943" y="716449"/>
                  <a:ext cx="2487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07E81036-DF64-4D02-A70F-A022312079B9}"/>
                    </a:ext>
                  </a:extLst>
                </p14:cNvPr>
                <p14:cNvContentPartPr/>
                <p14:nvPr/>
              </p14:nvContentPartPr>
              <p14:xfrm>
                <a:off x="2487543" y="531769"/>
                <a:ext cx="56520" cy="43884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54B85FD0-CDDC-4E02-A721-C7EA06714D2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469543" y="514129"/>
                  <a:ext cx="9216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394F88BC-CCDC-43D3-84B4-07C01C8A6528}"/>
                    </a:ext>
                  </a:extLst>
                </p14:cNvPr>
                <p14:cNvContentPartPr/>
                <p14:nvPr/>
              </p14:nvContentPartPr>
              <p14:xfrm>
                <a:off x="2420583" y="725449"/>
                <a:ext cx="239760" cy="1872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37C289E6-024E-4326-9418-7C608D84129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402943" y="707809"/>
                  <a:ext cx="275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B0CC1E28-ADD3-440F-A7F5-DC7F36E395D5}"/>
                    </a:ext>
                  </a:extLst>
                </p14:cNvPr>
                <p14:cNvContentPartPr/>
                <p14:nvPr/>
              </p14:nvContentPartPr>
              <p14:xfrm>
                <a:off x="2725863" y="755329"/>
                <a:ext cx="32400" cy="23220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846236A9-AEAE-4052-8FDE-3F31E49AD6D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707863" y="737689"/>
                  <a:ext cx="680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95982F80-D5FA-42B5-8517-116DE5EABCEB}"/>
                    </a:ext>
                  </a:extLst>
                </p14:cNvPr>
                <p14:cNvContentPartPr/>
                <p14:nvPr/>
              </p14:nvContentPartPr>
              <p14:xfrm>
                <a:off x="2737023" y="620329"/>
                <a:ext cx="34560" cy="2628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F7E929DB-09B1-4953-923C-36FD5C0C6FC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719383" y="602329"/>
                  <a:ext cx="702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ABA20A71-2ACB-4068-AD42-179AA52E3C6D}"/>
                    </a:ext>
                  </a:extLst>
                </p14:cNvPr>
                <p14:cNvContentPartPr/>
                <p14:nvPr/>
              </p14:nvContentPartPr>
              <p14:xfrm>
                <a:off x="2876343" y="723289"/>
                <a:ext cx="222840" cy="26100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EE096FC5-D29D-487A-9EEA-FBD9C6648EA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858343" y="705649"/>
                  <a:ext cx="2584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7041B8F9-D8A8-4D4E-93BD-6FE13C376693}"/>
                    </a:ext>
                  </a:extLst>
                </p14:cNvPr>
                <p14:cNvContentPartPr/>
                <p14:nvPr/>
              </p14:nvContentPartPr>
              <p14:xfrm>
                <a:off x="3276663" y="685489"/>
                <a:ext cx="276120" cy="29052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D48943F2-E32A-43B8-BBBB-310E46E3A02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259023" y="667489"/>
                  <a:ext cx="31176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1A4ECB18-A286-435A-AA07-05BAB7BF97FA}"/>
                  </a:ext>
                </a:extLst>
              </p14:cNvPr>
              <p14:cNvContentPartPr/>
              <p14:nvPr/>
            </p14:nvContentPartPr>
            <p14:xfrm>
              <a:off x="508263" y="1125049"/>
              <a:ext cx="3092760" cy="8964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1A4ECB18-A286-435A-AA07-05BAB7BF97FA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490263" y="1107049"/>
                <a:ext cx="3128400" cy="12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F6F2055D-3425-4F26-892D-1FFAFDAC9F0A}"/>
              </a:ext>
            </a:extLst>
          </p:cNvPr>
          <p:cNvGrpSpPr/>
          <p:nvPr/>
        </p:nvGrpSpPr>
        <p:grpSpPr>
          <a:xfrm>
            <a:off x="894286" y="1787389"/>
            <a:ext cx="2988360" cy="840240"/>
            <a:chOff x="894286" y="1787389"/>
            <a:chExt cx="2988360" cy="84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02C1B17-C41D-4A44-90B0-5EB9842E6173}"/>
                    </a:ext>
                  </a:extLst>
                </p14:cNvPr>
                <p14:cNvContentPartPr/>
                <p14:nvPr/>
              </p14:nvContentPartPr>
              <p14:xfrm>
                <a:off x="894286" y="1787389"/>
                <a:ext cx="2988360" cy="840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02C1B17-C41D-4A44-90B0-5EB9842E617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76286" y="1769389"/>
                  <a:ext cx="3024000" cy="87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4A27A08-B21E-4F26-946B-D55CE53CF0C0}"/>
                    </a:ext>
                  </a:extLst>
                </p14:cNvPr>
                <p14:cNvContentPartPr/>
                <p14:nvPr/>
              </p14:nvContentPartPr>
              <p14:xfrm>
                <a:off x="1791406" y="1853629"/>
                <a:ext cx="95040" cy="735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4A27A08-B21E-4F26-946B-D55CE53CF0C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773766" y="1835629"/>
                  <a:ext cx="13068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D2F5CBC-B040-4B50-B0A5-8A75E786E409}"/>
                    </a:ext>
                  </a:extLst>
                </p14:cNvPr>
                <p14:cNvContentPartPr/>
                <p14:nvPr/>
              </p14:nvContentPartPr>
              <p14:xfrm>
                <a:off x="2792926" y="1819429"/>
                <a:ext cx="65160" cy="746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D2F5CBC-B040-4B50-B0A5-8A75E786E40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774926" y="1801789"/>
                  <a:ext cx="100800" cy="78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562AE5-9581-4210-A7F8-2F2BC2439913}"/>
              </a:ext>
            </a:extLst>
          </p:cNvPr>
          <p:cNvGrpSpPr/>
          <p:nvPr/>
        </p:nvGrpSpPr>
        <p:grpSpPr>
          <a:xfrm>
            <a:off x="1553738" y="3472060"/>
            <a:ext cx="2234520" cy="899640"/>
            <a:chOff x="1553738" y="3472060"/>
            <a:chExt cx="2234520" cy="89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D1CC148-7B2A-4FA6-A92F-CB9F305F8462}"/>
                    </a:ext>
                  </a:extLst>
                </p14:cNvPr>
                <p14:cNvContentPartPr/>
                <p14:nvPr/>
              </p14:nvContentPartPr>
              <p14:xfrm>
                <a:off x="1611698" y="3675460"/>
                <a:ext cx="215280" cy="271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D1CC148-7B2A-4FA6-A92F-CB9F305F846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594058" y="3657460"/>
                  <a:ext cx="2509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F9F25DD-0D75-448F-B94E-EFF5EF4B289A}"/>
                    </a:ext>
                  </a:extLst>
                </p14:cNvPr>
                <p14:cNvContentPartPr/>
                <p14:nvPr/>
              </p14:nvContentPartPr>
              <p14:xfrm>
                <a:off x="2002658" y="3498700"/>
                <a:ext cx="255240" cy="136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F9F25DD-0D75-448F-B94E-EFF5EF4B289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984658" y="3480700"/>
                  <a:ext cx="2908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96121DD-F1DD-44CB-9670-C74F23821D35}"/>
                    </a:ext>
                  </a:extLst>
                </p14:cNvPr>
                <p14:cNvContentPartPr/>
                <p14:nvPr/>
              </p14:nvContentPartPr>
              <p14:xfrm>
                <a:off x="2417378" y="3472060"/>
                <a:ext cx="502920" cy="54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96121DD-F1DD-44CB-9670-C74F23821D3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399738" y="3454420"/>
                  <a:ext cx="5385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A871A02-7001-41A4-BA5C-7E4788DD5A4B}"/>
                    </a:ext>
                  </a:extLst>
                </p14:cNvPr>
                <p14:cNvContentPartPr/>
                <p14:nvPr/>
              </p14:nvContentPartPr>
              <p14:xfrm>
                <a:off x="1553738" y="3561340"/>
                <a:ext cx="2234520" cy="810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A871A02-7001-41A4-BA5C-7E4788DD5A4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536098" y="3543340"/>
                  <a:ext cx="2270160" cy="84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279E796-9399-4ABB-964F-24560F324610}"/>
                    </a:ext>
                  </a:extLst>
                </p14:cNvPr>
                <p14:cNvContentPartPr/>
                <p14:nvPr/>
              </p14:nvContentPartPr>
              <p14:xfrm>
                <a:off x="2456258" y="3483220"/>
                <a:ext cx="231480" cy="836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279E796-9399-4ABB-964F-24560F32461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438618" y="3465580"/>
                  <a:ext cx="267120" cy="87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529C85-86A8-4FE5-81AC-79B5DF4A4E56}"/>
              </a:ext>
            </a:extLst>
          </p:cNvPr>
          <p:cNvGrpSpPr/>
          <p:nvPr/>
        </p:nvGrpSpPr>
        <p:grpSpPr>
          <a:xfrm>
            <a:off x="1490209" y="5266499"/>
            <a:ext cx="3020040" cy="772200"/>
            <a:chOff x="1490209" y="5266499"/>
            <a:chExt cx="3020040" cy="77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D82F37C-531B-4B8D-9A8E-B4881A279B21}"/>
                    </a:ext>
                  </a:extLst>
                </p14:cNvPr>
                <p14:cNvContentPartPr/>
                <p14:nvPr/>
              </p14:nvContentPartPr>
              <p14:xfrm>
                <a:off x="1567249" y="5418059"/>
                <a:ext cx="498240" cy="266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D82F37C-531B-4B8D-9A8E-B4881A279B2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549249" y="5400059"/>
                  <a:ext cx="5338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DCEC23B-1468-4D26-B615-283FB14EF193}"/>
                    </a:ext>
                  </a:extLst>
                </p14:cNvPr>
                <p14:cNvContentPartPr/>
                <p14:nvPr/>
              </p14:nvContentPartPr>
              <p14:xfrm>
                <a:off x="2298049" y="5291339"/>
                <a:ext cx="519120" cy="11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DCEC23B-1468-4D26-B615-283FB14EF19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280409" y="5273339"/>
                  <a:ext cx="554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1CA24D9-BB4D-4E87-AEC2-63319D9BC70B}"/>
                    </a:ext>
                  </a:extLst>
                </p14:cNvPr>
                <p14:cNvContentPartPr/>
                <p14:nvPr/>
              </p14:nvContentPartPr>
              <p14:xfrm>
                <a:off x="3063769" y="5266499"/>
                <a:ext cx="666720" cy="30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1CA24D9-BB4D-4E87-AEC2-63319D9BC70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046129" y="5248499"/>
                  <a:ext cx="7023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684954F-7979-4F1B-819C-DB44BB1AF7C5}"/>
                    </a:ext>
                  </a:extLst>
                </p14:cNvPr>
                <p14:cNvContentPartPr/>
                <p14:nvPr/>
              </p14:nvContentPartPr>
              <p14:xfrm>
                <a:off x="1490209" y="5336339"/>
                <a:ext cx="3020040" cy="702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684954F-7979-4F1B-819C-DB44BB1AF7C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472569" y="5318699"/>
                  <a:ext cx="3055680" cy="73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3CEC028-6B61-4DCC-85CC-5B9700A1B967}"/>
                    </a:ext>
                  </a:extLst>
                </p14:cNvPr>
                <p14:cNvContentPartPr/>
                <p14:nvPr/>
              </p14:nvContentPartPr>
              <p14:xfrm>
                <a:off x="2519449" y="5335619"/>
                <a:ext cx="94680" cy="640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3CEC028-6B61-4DCC-85CC-5B9700A1B96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501449" y="5317619"/>
                  <a:ext cx="130320" cy="67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E1281CA-4DA6-4BF8-A8CC-ED7340F80310}"/>
                    </a:ext>
                  </a:extLst>
                </p14:cNvPr>
                <p14:cNvContentPartPr/>
                <p14:nvPr/>
              </p14:nvContentPartPr>
              <p14:xfrm>
                <a:off x="3301369" y="5283059"/>
                <a:ext cx="106200" cy="699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E1281CA-4DA6-4BF8-A8CC-ED7340F8031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283369" y="5265419"/>
                  <a:ext cx="141840" cy="73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0B1656C-DB0E-4255-8A35-B3C73E8F86AD}"/>
              </a:ext>
            </a:extLst>
          </p:cNvPr>
          <p:cNvGrpSpPr/>
          <p:nvPr/>
        </p:nvGrpSpPr>
        <p:grpSpPr>
          <a:xfrm>
            <a:off x="4657904" y="2186652"/>
            <a:ext cx="1498680" cy="495000"/>
            <a:chOff x="4657904" y="2186652"/>
            <a:chExt cx="149868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5315DCB-D9F0-4906-9DB7-41EB7539A5C3}"/>
                    </a:ext>
                  </a:extLst>
                </p14:cNvPr>
                <p14:cNvContentPartPr/>
                <p14:nvPr/>
              </p14:nvContentPartPr>
              <p14:xfrm>
                <a:off x="4657904" y="2186652"/>
                <a:ext cx="1498680" cy="495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5315DCB-D9F0-4906-9DB7-41EB7539A5C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639904" y="2168652"/>
                  <a:ext cx="153432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C437003-F1CA-4A7F-9744-97AFE32FBA60}"/>
                    </a:ext>
                  </a:extLst>
                </p14:cNvPr>
                <p14:cNvContentPartPr/>
                <p14:nvPr/>
              </p14:nvContentPartPr>
              <p14:xfrm>
                <a:off x="5145344" y="2234532"/>
                <a:ext cx="51480" cy="411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C437003-F1CA-4A7F-9744-97AFE32FBA6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127704" y="2216892"/>
                  <a:ext cx="8712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65333A4-C0E5-47CF-A861-EFD4F4AF7710}"/>
                    </a:ext>
                  </a:extLst>
                </p14:cNvPr>
                <p14:cNvContentPartPr/>
                <p14:nvPr/>
              </p14:nvContentPartPr>
              <p14:xfrm>
                <a:off x="5682824" y="2222652"/>
                <a:ext cx="64800" cy="413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65333A4-C0E5-47CF-A861-EFD4F4AF7710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664824" y="2204652"/>
                  <a:ext cx="100440" cy="44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1A40621-AEE8-4334-90C1-2CB930090EEE}"/>
              </a:ext>
            </a:extLst>
          </p:cNvPr>
          <p:cNvGrpSpPr/>
          <p:nvPr/>
        </p:nvGrpSpPr>
        <p:grpSpPr>
          <a:xfrm>
            <a:off x="5008052" y="3853045"/>
            <a:ext cx="936360" cy="414360"/>
            <a:chOff x="5008052" y="3853045"/>
            <a:chExt cx="93636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6567539-FF7B-44F0-A649-A936FA624662}"/>
                    </a:ext>
                  </a:extLst>
                </p14:cNvPr>
                <p14:cNvContentPartPr/>
                <p14:nvPr/>
              </p14:nvContentPartPr>
              <p14:xfrm>
                <a:off x="5107412" y="3863845"/>
                <a:ext cx="309960" cy="137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6567539-FF7B-44F0-A649-A936FA62466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089772" y="3845845"/>
                  <a:ext cx="3456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B876826-2D17-4DA3-B8AA-65C442AC1864}"/>
                    </a:ext>
                  </a:extLst>
                </p14:cNvPr>
                <p14:cNvContentPartPr/>
                <p14:nvPr/>
              </p14:nvContentPartPr>
              <p14:xfrm>
                <a:off x="5008052" y="3853045"/>
                <a:ext cx="936360" cy="410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B876826-2D17-4DA3-B8AA-65C442AC186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990412" y="3835405"/>
                  <a:ext cx="9720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63B479B-6B5A-469F-81E4-5E7A83EBE1C1}"/>
                    </a:ext>
                  </a:extLst>
                </p14:cNvPr>
                <p14:cNvContentPartPr/>
                <p14:nvPr/>
              </p14:nvContentPartPr>
              <p14:xfrm>
                <a:off x="5383172" y="3871765"/>
                <a:ext cx="275400" cy="395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63B479B-6B5A-469F-81E4-5E7A83EBE1C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365172" y="3854125"/>
                  <a:ext cx="311040" cy="43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7E7C0F-9F53-44F6-80CE-B8DB94B1AA8D}"/>
              </a:ext>
            </a:extLst>
          </p:cNvPr>
          <p:cNvGrpSpPr/>
          <p:nvPr/>
        </p:nvGrpSpPr>
        <p:grpSpPr>
          <a:xfrm>
            <a:off x="5088141" y="5381511"/>
            <a:ext cx="1136520" cy="361440"/>
            <a:chOff x="5088141" y="5381511"/>
            <a:chExt cx="113652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14E8801-ABEA-4C70-8119-9853C4ACE56D}"/>
                    </a:ext>
                  </a:extLst>
                </p14:cNvPr>
                <p14:cNvContentPartPr/>
                <p14:nvPr/>
              </p14:nvContentPartPr>
              <p14:xfrm>
                <a:off x="5199021" y="5381511"/>
                <a:ext cx="339840" cy="142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14E8801-ABEA-4C70-8119-9853C4ACE56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181381" y="5363871"/>
                  <a:ext cx="375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99D7BB4-6721-4C19-9579-D9847DC80CE0}"/>
                    </a:ext>
                  </a:extLst>
                </p14:cNvPr>
                <p14:cNvContentPartPr/>
                <p14:nvPr/>
              </p14:nvContentPartPr>
              <p14:xfrm>
                <a:off x="5088141" y="5388711"/>
                <a:ext cx="1136520" cy="354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99D7BB4-6721-4C19-9579-D9847DC80CE0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070141" y="5371071"/>
                  <a:ext cx="11721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495E688-FCA0-4CCD-B304-A0F291619E34}"/>
                    </a:ext>
                  </a:extLst>
                </p14:cNvPr>
                <p14:cNvContentPartPr/>
                <p14:nvPr/>
              </p14:nvContentPartPr>
              <p14:xfrm>
                <a:off x="5378301" y="5414271"/>
                <a:ext cx="97920" cy="307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495E688-FCA0-4CCD-B304-A0F291619E3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360301" y="5396631"/>
                  <a:ext cx="1335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D11949F-881F-4DD9-AF6E-67AF62E5AD9D}"/>
                    </a:ext>
                  </a:extLst>
                </p14:cNvPr>
                <p14:cNvContentPartPr/>
                <p14:nvPr/>
              </p14:nvContentPartPr>
              <p14:xfrm>
                <a:off x="5775741" y="5424711"/>
                <a:ext cx="88560" cy="293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D11949F-881F-4DD9-AF6E-67AF62E5AD9D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758101" y="5406711"/>
                  <a:ext cx="124200" cy="32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08801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8693</TotalTime>
  <Words>0</Words>
  <Application>Microsoft Office PowerPoint</Application>
  <PresentationFormat>Widescreen</PresentationFormat>
  <Paragraphs>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Brand</dc:creator>
  <cp:lastModifiedBy>Daniel Brand</cp:lastModifiedBy>
  <cp:revision>76</cp:revision>
  <dcterms:created xsi:type="dcterms:W3CDTF">2021-07-10T16:10:26Z</dcterms:created>
  <dcterms:modified xsi:type="dcterms:W3CDTF">2021-07-28T15:32:27Z</dcterms:modified>
</cp:coreProperties>
</file>